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notesSlides/notesSlide3.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4.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5.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6.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7.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8.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9.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notesSlides/notesSlide10.xml" ContentType="application/vnd.openxmlformats-officedocument.presentationml.notesSlide+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notesSlides/notesSlide11.xml" ContentType="application/vnd.openxmlformats-officedocument.presentationml.notesSlide+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notesSlides/notesSlide12.xml" ContentType="application/vnd.openxmlformats-officedocument.presentationml.notesSlide+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notesSlides/notesSlide15.xml" ContentType="application/vnd.openxmlformats-officedocument.presentationml.notesSlide+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notesSlides/notesSlide16.xml" ContentType="application/vnd.openxmlformats-officedocument.presentationml.notesSlide+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notesSlides/notesSlide17.xml" ContentType="application/vnd.openxmlformats-officedocument.presentationml.notesSlide+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notesSlides/notesSlide18.xml" ContentType="application/vnd.openxmlformats-officedocument.presentationml.notesSlide+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notesSlides/notesSlide19.xml" ContentType="application/vnd.openxmlformats-officedocument.presentationml.notesSlide+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notesSlides/notesSlide20.xml" ContentType="application/vnd.openxmlformats-officedocument.presentationml.notesSlide+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notesSlides/notesSlide21.xml" ContentType="application/vnd.openxmlformats-officedocument.presentationml.notesSlide+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notesSlides/notesSlide22.xml" ContentType="application/vnd.openxmlformats-officedocument.presentationml.notesSlide+xml"/>
  <Override PartName="/ppt/ink/ink2814.xml" ContentType="application/inkml+xml"/>
  <Override PartName="/ppt/ink/ink2815.xml" ContentType="application/inkml+xml"/>
  <Override PartName="/ppt/notesSlides/notesSlide23.xml" ContentType="application/vnd.openxmlformats-officedocument.presentationml.notesSlide+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3282.xml" ContentType="application/inkml+xml"/>
  <Override PartName="/ppt/ink/ink3283.xml" ContentType="application/inkml+xml"/>
  <Override PartName="/ppt/notesSlides/notesSlide26.xml" ContentType="application/vnd.openxmlformats-officedocument.presentationml.notesSlide+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notesSlides/notesSlide27.xml" ContentType="application/vnd.openxmlformats-officedocument.presentationml.notesSlide+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notesSlides/notesSlide28.xml" ContentType="application/vnd.openxmlformats-officedocument.presentationml.notesSlide+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372" r:id="rId2"/>
    <p:sldId id="1333" r:id="rId3"/>
    <p:sldId id="1334" r:id="rId4"/>
    <p:sldId id="1335" r:id="rId5"/>
    <p:sldId id="1336" r:id="rId6"/>
    <p:sldId id="1337" r:id="rId7"/>
    <p:sldId id="1338" r:id="rId8"/>
    <p:sldId id="1339" r:id="rId9"/>
    <p:sldId id="1340" r:id="rId10"/>
    <p:sldId id="1341" r:id="rId11"/>
    <p:sldId id="1342" r:id="rId12"/>
    <p:sldId id="1343" r:id="rId13"/>
    <p:sldId id="1344" r:id="rId14"/>
    <p:sldId id="1345" r:id="rId15"/>
    <p:sldId id="1346" r:id="rId16"/>
    <p:sldId id="1347" r:id="rId17"/>
    <p:sldId id="1348" r:id="rId18"/>
    <p:sldId id="1349" r:id="rId19"/>
    <p:sldId id="1350" r:id="rId20"/>
    <p:sldId id="1351" r:id="rId21"/>
    <p:sldId id="1427" r:id="rId22"/>
    <p:sldId id="1352" r:id="rId23"/>
    <p:sldId id="1354" r:id="rId24"/>
    <p:sldId id="1355" r:id="rId25"/>
    <p:sldId id="1356" r:id="rId26"/>
    <p:sldId id="1358" r:id="rId27"/>
    <p:sldId id="1428" r:id="rId28"/>
    <p:sldId id="1359" r:id="rId29"/>
    <p:sldId id="1368" r:id="rId30"/>
    <p:sldId id="1429" r:id="rId31"/>
    <p:sldId id="1430" r:id="rId32"/>
    <p:sldId id="1431" r:id="rId33"/>
    <p:sldId id="1432" r:id="rId34"/>
    <p:sldId id="1433" r:id="rId35"/>
    <p:sldId id="1434" r:id="rId36"/>
    <p:sldId id="1435" r:id="rId3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120" d="100"/>
          <a:sy n="120"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5:17.900"/>
    </inkml:context>
    <inkml:brush xml:id="br0">
      <inkml:brushProperty name="width" value="0.035" units="cm"/>
      <inkml:brushProperty name="height" value="0.035" units="cm"/>
    </inkml:brush>
  </inkml:definitions>
  <inkml:trace contextRef="#ctx0" brushRef="#br0">0 304 14363,'4'-3'88,"-1"-1"1,1 1-1,0 0 0,0 1 0,0-1 0,1 1 1,-1-1-1,1 2 0,-1-1 0,1 0 1,7-1-1,3-2-25,35-14-142,101-32-17,-132 46 162,0 2-1,1 0 0,-1 1 1,1 1-1,-1 1 0,27 2 0,14 5 183,531 44 801,-247-54-637,512-69 0,-268 20-363,3 39-7,636-64 359,-1162 67-389,-23 3 58,0 2-1,72 1 1,-113 4-36,0 0-1,1 0 1,-1 0-1,1 0 1,-1 1-1,0-1 1,1 0-1,-1 1 1,0-1-1,1 1 1,-1-1-1,0 1 1,0 0-1,2 1 1,-3-2-31,1 0 0,-1 1 1,0-1-1,0 0 0,1 1 1,-1-1-1,0 1 0,0-1 1,0 0-1,0 1 1,0-1-1,0 1 0,0-1 1,0 1-1,0-1 0,0 0 1,0 1-1,0-1 0,0 1 1,0-1-1,0 1 0,0-1 1,0 0-1,0 1 0,0-1 1,-1 1-1,1-1 0,0 0 1,-1 1-1,0 1 68,-1 0 0,1 0 1,-1-1-1,0 1 0,1-1 0,-1 1 0,0-1 1,0 1-1,0-1 0,0 0 0,-1 0 0,1 0 0,0 0 1,0-1-1,-4 2 0,1-2-8,0 0 0,-1 0 1,1 0-1,-1 0 0,1-1 0,0 0 0,-9-2 0,-32-8 117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5.984"/>
    </inkml:context>
    <inkml:brush xml:id="br0">
      <inkml:brushProperty name="width" value="0.025" units="cm"/>
      <inkml:brushProperty name="height" value="0.025" units="cm"/>
    </inkml:brush>
  </inkml:definitions>
  <inkml:trace contextRef="#ctx0" brushRef="#br0">0 12 11531,'0'0'5861,"53"-8"-4483,-28 4-674,5 4-255,9 0-289,7 0-128,11 6-224,6 3-1282,6-2-1344,6 1-609,1-5 384,-2-3 704,2 0-1889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6.331"/>
    </inkml:context>
    <inkml:brush xml:id="br0">
      <inkml:brushProperty name="width" value="0.025" units="cm"/>
      <inkml:brushProperty name="height" value="0.025" units="cm"/>
    </inkml:brush>
  </inkml:definitions>
  <inkml:trace contextRef="#ctx0" brushRef="#br0">1 34 5830,'12'-3'822,"2"0"-1387,28-7 2191,36-4 4929,4 10-1116,-32 11-5794,-29-1 791,68 17-1901,-32-8-3867,94 9 1,-74-20 4520,-66-4 659,-4 1 883,1-1 0,-1 1 1,0-2-1,0 1 0,0-1 0,0 0 0,0 0 1,0-1-1,0 0 0,0 0 0,-1 0 0,1-1 1,-1 0-1,1-1 0,6-4 0,-5-10-1735,-3 4-2967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5.290"/>
    </inkml:context>
    <inkml:brush xml:id="br0">
      <inkml:brushProperty name="width" value="0.025" units="cm"/>
      <inkml:brushProperty name="height" value="0.025" units="cm"/>
    </inkml:brush>
  </inkml:definitions>
  <inkml:trace contextRef="#ctx0" brushRef="#br0">0 0 6406,'0'0'9513,"48"33"-9385,0-33 160,12 0-768,11-2-1826,8-7-1602,-1 0-2017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5.638"/>
    </inkml:context>
    <inkml:brush xml:id="br0">
      <inkml:brushProperty name="width" value="0.025" units="cm"/>
      <inkml:brushProperty name="height" value="0.025" units="cm"/>
    </inkml:brush>
  </inkml:definitions>
  <inkml:trace contextRef="#ctx0" brushRef="#br0">0 17 1505,'0'0'9866,"57"7"-8649,-41-5-352,2 1-289,12-2-319,0 2-193,9-2-385,7 0-1472,7-1-802,0 0-2658</inkml:trace>
  <inkml:trace contextRef="#ctx0" brushRef="#br0" timeOffset="1">846 47 6790,'0'0'9225,"45"-3"-8264,-21-3-480,10 0-385,12 0-64,9 2-545,12-2-1729,8-2-2018,4 0-6086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7.036"/>
    </inkml:context>
    <inkml:brush xml:id="br0">
      <inkml:brushProperty name="width" value="0.025" units="cm"/>
      <inkml:brushProperty name="height" value="0.025" units="cm"/>
    </inkml:brush>
  </inkml:definitions>
  <inkml:trace contextRef="#ctx0" brushRef="#br0">198 1 7399,'0'0'12268,"-7"9"-11473,-12 25 12,1 1 0,1 1 0,-22 73 0,0-2-250,16-57-291,-13 36 1988,47-144 30,8 5-2367,37-74-1,-46 108-14,0 0-1,2 1 1,0 1-1,1 0 0,0 1 1,2 0-1,19-17 1,-26 28 61,0 0 1,1 1-1,0 0 1,-1 0-1,2 1 0,-1 0 1,0 0-1,1 1 1,-1 0-1,1 1 0,-1 0 1,16 0-1,-18 2 12,-1-1 0,1 1 0,0 0 0,0 0 0,-1 1 0,1 0 0,-1 0 0,10 4 0,-13-4 5,0 0 1,0-1-1,0 1 0,-1 1 0,1-1 1,0 0-1,-1 1 0,0-1 1,1 1-1,-1 0 0,0-1 1,0 1-1,-1 0 0,1 1 1,-1-1-1,3 6 0,-4-7 17,1 0-1,-1 0 0,1-1 0,-1 1 0,0 0 1,0 0-1,0 0 0,0 0 0,0 0 1,-1 0-1,1 0 0,0 0 0,-1 0 1,1-1-1,-1 1 0,0 0 0,0 0 1,0-1-1,1 1 0,-4 3 0,1-2 27,0 0 0,0 0 0,-1 0 0,1 0 0,-1-1 0,0 1 0,1-1 0,-9 4 0,-6 0 174,-1 0-1,1 0 1,-25 2 0,39-7-156,-64 6 1009,47-5-2941,17-1-1077,65-2-11112,-20-2 7284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7.414"/>
    </inkml:context>
    <inkml:brush xml:id="br0">
      <inkml:brushProperty name="width" value="0.025" units="cm"/>
      <inkml:brushProperty name="height" value="0.025" units="cm"/>
    </inkml:brush>
  </inkml:definitions>
  <inkml:trace contextRef="#ctx0" brushRef="#br0">62 8 9385,'0'0'5269,"-8"5"-2269,-3 0-2051,7-4-576,1 1 1,-1-1 0,1 1 0,-1 0 0,1 0 0,0 0 0,-1 1-1,1-1 1,-5 6 0,8-8-311,0 0 0,-1 1 0,1-1 0,0 0 0,-1 1 0,1-1 0,0 1-1,0-1 1,0 0 0,-1 1 0,1-1 0,0 1 0,0-1 0,0 0 0,0 1 0,0-1 0,0 1 0,-1-1 0,1 1-1,0-1 1,0 0 0,0 1 0,1-1 0,-1 1 0,0-1 0,0 1 0,0-1 0,0 1 0,0-1 0,0 0 0,1 1-1,-1-1 1,0 1 0,0-1 0,1 0 0,-1 1 0,0-1 0,1 0 0,-1 1 0,0-1 0,1 0 0,-1 0 0,0 1-1,1-1 1,-1 0 0,0 0 0,1 0 0,-1 1 0,1-1 0,-1 0 0,1 0 0,-1 0 0,0 0 0,1 0 0,-1 0-1,1 0 1,-1 0 0,1 0 0,-1 0 0,1 0 0,32 3 537,-32-3-458,16 0 6,1 0-1,-1-1 1,0-1-1,-1-1 1,1 0-1,0-1 0,-1-1 1,0 0-1,0-2 1,0 1-1,-1-2 1,19-12-1,-38 25-222,1 1-1,0-1 1,0 1 0,1-1 0,0 1-1,0 0 1,0 0 0,1 0 0,-2 7-1,3-8-275,-1 28-1703,2-33 1694,-1 1 0,0 0 0,0 0 0,1 0-1,-1 0 1,1 0 0,-1 0 0,0-1-1,1 1 1,0 0 0,-1 0 0,1-1 0,-1 1-1,1 0 1,0-1 0,-1 1 0,1-1 0,0 1-1,1 0 1,16 4-11165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8.480"/>
    </inkml:context>
    <inkml:brush xml:id="br0">
      <inkml:brushProperty name="width" value="0.025" units="cm"/>
      <inkml:brushProperty name="height" value="0.025" units="cm"/>
    </inkml:brush>
  </inkml:definitions>
  <inkml:trace contextRef="#ctx0" brushRef="#br0">0 1 705,'0'0'2466,"0"77"-2466,2-41 1473,3 0-960,-3-1-513,2-2-256,-2 1-2211</inkml:trace>
  <inkml:trace contextRef="#ctx0" brushRef="#br0" timeOffset="1">0 498 7591,'0'0'2563,"0"62"-834,0-35-416,0-6-1120,6-6-225,-6-7-2243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11.894"/>
    </inkml:context>
    <inkml:brush xml:id="br0">
      <inkml:brushProperty name="width" value="0.025" units="cm"/>
      <inkml:brushProperty name="height" value="0.025" units="cm"/>
    </inkml:brush>
  </inkml:definitions>
  <inkml:trace contextRef="#ctx0" brushRef="#br0">39 279 5862,'0'0'5770,"-8"4"-4793,-23 12-256,42-15 2357,12-7-2163,298-129 441,-309 131-1347,48-21 29,-56 24-31,-1-1 1,0 1-1,0-1 0,1 0 0,-2 0 0,1-1 0,0 1 1,0 0-1,-1-1 0,1 0 0,-1 1 0,0-1 0,0 0 1,2-4-1,-28 8-215,5 5 222,0 1 1,1 1-1,-30 18 1,-22 9 492,47-26-376,1 2-1,-1 0 1,2 1-1,0 2 1,0 0-1,1 1 1,1 1-1,-29 30 1,43-33-225,18-15 253,18-12 326,95-56-54,135-69-248,-254 136-178,-4 2-23,-1 1 0,0-1 0,0 0 0,0 0 0,0 0 0,0 0 0,0 0 0,0-1 0,0 1 0,0-1 0,0 1 0,-1-1 0,1 1 0,0-1 0,1-3 0,-37 3-148,19 3 165,0 1 0,0 0-1,0 1 1,0 1 0,0 0-1,1 1 1,-20 9 0,-96 56 94,105-56-101,-39 25 430,129-62-123,104-50-390,53-27-4981,-180 77 1245,-11 1-1405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12.332"/>
    </inkml:context>
    <inkml:brush xml:id="br0">
      <inkml:brushProperty name="width" value="0.025" units="cm"/>
      <inkml:brushProperty name="height" value="0.025" units="cm"/>
    </inkml:brush>
  </inkml:definitions>
  <inkml:trace contextRef="#ctx0" brushRef="#br0">0 87 11691,'0'0'8120,"14"1"-7111,24 1-632,0-1 1,-1-1 0,50-8-1,226-74-94,-404 151-101,65-51-40,1 3 1,0 0-1,-21 25 1,38-38-234,1 0 1,0 1 0,1 0 0,0 0 0,0 1-1,1 0 1,0 0 0,1 0 0,0 0-1,1 1 1,0-1 0,-2 18 0,6-15-3951,8-10-4853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9.195"/>
    </inkml:context>
    <inkml:brush xml:id="br0">
      <inkml:brushProperty name="width" value="0.025" units="cm"/>
      <inkml:brushProperty name="height" value="0.025" units="cm"/>
    </inkml:brush>
  </inkml:definitions>
  <inkml:trace contextRef="#ctx0" brushRef="#br0">4 0 4965,'0'0'6758,"-3"47"-5541,3-29-352,0 3-352,0 5-193,0 1-224,0 7 0,0-1-32,0 2 64,5 1 64,-2-2-128,-1 1-32,2-6-608,-3 0-1634,-1-4-1858,4 2-3715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03.547"/>
    </inkml:context>
    <inkml:brush xml:id="br0">
      <inkml:brushProperty name="width" value="0.035" units="cm"/>
      <inkml:brushProperty name="height" value="0.035" units="cm"/>
    </inkml:brush>
  </inkml:definitions>
  <inkml:trace contextRef="#ctx0" brushRef="#br0">4 353 14067,'-3'-2'803,"6"-4"-333,19-13-223,30-16-401,-36 26 69,0 2 1,1 0-1,0 0 1,0 2-1,1 0 1,25-4 0,-18 7-6,0 0-1,1 2 1,-1 1 0,28 3 0,413 43 453,-268-29 153,-65-9-229,1-6-1,-1-5 1,226-34 0,-240 18-250,974-122 82,-489 123 112,-37 2 199,-60-16-163,1 33-67,-321 6-183,0-8 1,191-25-1,-264 10 8,134-13 552,-209 26-408,1 2 1,-1 2 0,0 1-1,50 11 1,-74-11-197,1 1 0,-1 1 0,0 1 1,0 0-1,-1 0 0,0 2 0,0 0 1,-1 0-1,1 1 0,-2 1 0,0 0 0,17 19 1,-4 6-137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9.525"/>
    </inkml:context>
    <inkml:brush xml:id="br0">
      <inkml:brushProperty name="width" value="0.025" units="cm"/>
      <inkml:brushProperty name="height" value="0.025" units="cm"/>
    </inkml:brush>
  </inkml:definitions>
  <inkml:trace contextRef="#ctx0" brushRef="#br0">60 1 6246,'0'0'3395,"0"60"-1857,0-27 383,0 2-1408,0-1-449,0 1 0,0-2-192,-5-2-1346,1-6-511,-1-4-1635</inkml:trace>
  <inkml:trace contextRef="#ctx0" brushRef="#br0" timeOffset="1">7 706 5349,'0'46'5926,"0"-2"-5382,0-5 962,-2-7-513,2-7-929,-3-4-32,3-5-513,0-3-320,-2 0-256,2 0 609,0 4 448,0 4 0,0 2 0,0 6 64,0 3-96,0 3-1505,0 3-2051,0 2-1537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9.887"/>
    </inkml:context>
    <inkml:brush xml:id="br0">
      <inkml:brushProperty name="width" value="0.025" units="cm"/>
      <inkml:brushProperty name="height" value="0.025" units="cm"/>
    </inkml:brush>
  </inkml:definitions>
  <inkml:trace contextRef="#ctx0" brushRef="#br0">49 1 2402,'0'37'3716,"0"-3"-1858,-4-4-737,4 0-929,-5-7-1377,5-1-3107</inkml:trace>
  <inkml:trace contextRef="#ctx0" brushRef="#br0" timeOffset="1">1 680 5125,'0'0'5829,"0"67"-4996,0-44-737,0 3-288,0 1-1794,0 0-5221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6.537"/>
    </inkml:context>
    <inkml:brush xml:id="br0">
      <inkml:brushProperty name="width" value="0.025" units="cm"/>
      <inkml:brushProperty name="height" value="0.025" units="cm"/>
    </inkml:brush>
  </inkml:definitions>
  <inkml:trace contextRef="#ctx0" brushRef="#br0">32 561 5926,'-3'9'4585,"-2"1"-3406,1-3-198,0 0 0,1 0 0,0 1 0,0-1 0,1 1 0,0-1 0,-1 9 0,17-20 1774,5-14-1797,-1-1 0,-1 0 0,-1-1 1,17-26-1,2-3-459,71-93-352,93-167 0,-185 290-171,-14 18 20,0 1 0,0 0 1,0 0-1,0 0 0,0 0 1,0 0-1,0 0 0,1 0 0,-1 0 1,0 0-1,0 0 0,0-1 0,0 1 1,0 0-1,0 0 0,1 0 1,-1 0-1,0 0 0,0 0 0,0 0 1,0 0-1,0 0 0,1 0 1,-1 0-1,0 0 0,0 0 0,0 0 1,0 0-1,0 0 0,1 0 1,-1 1-1,0-1 0,0 0 0,0 0 1,0 0-1,0 0 0,0 0 0,1 0 1,-1 0-1,0 0 0,0 0 1,0 1-1,0-1 0,0 0 0,0 0 1,0 0-1,0 0 0,0 0 1,0 0-1,0 1 0,0-1 0,1 0 1,-1 0-1,0 0 0,0 0 0,0 1 1,-3 39-156,-29 114 429,20-108-208,2 0 0,2 0 0,-2 69 0,10-108-317,0 7 425,0 0 0,1 0 1,3 15-1,9 2-1221,-12-29 719,0 0 0,1-1-1,-1 1 1,1-1 0,-1 1 0,1-1 0,0 1 0,-1-1 0,1 0 0,0 0 0,0 0 0,0 0 0,2 1 0,-19-14-14483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6.897"/>
    </inkml:context>
    <inkml:brush xml:id="br0">
      <inkml:brushProperty name="width" value="0.025" units="cm"/>
      <inkml:brushProperty name="height" value="0.025" units="cm"/>
    </inkml:brush>
  </inkml:definitions>
  <inkml:trace contextRef="#ctx0" brushRef="#br0">1 79 6566,'0'0'18418,"67"10"-17650,-23-10-543,6 0-129,10-9-737,2-9-2146,2-9-1505,-4-8-3779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7.228"/>
    </inkml:context>
    <inkml:brush xml:id="br0">
      <inkml:brushProperty name="width" value="0.025" units="cm"/>
      <inkml:brushProperty name="height" value="0.025" units="cm"/>
    </inkml:brush>
  </inkml:definitions>
  <inkml:trace contextRef="#ctx0" brushRef="#br0">361 36 7751,'0'0'10303,"-9"-6"-7681,3 0-2136,3 4-382,1 0-1,0 0 1,-1 0-1,1 0 1,-1 0-1,0 0 1,1 1-1,-1-1 1,0 1-1,0 0 1,0 0-1,0 0 1,0 0-1,-1 0 0,1 1 1,0-1-1,0 1 1,0 0-1,0 0 1,-1 0-1,1 1 1,-6 0-1,-8 6 76,0 1-1,0 1 0,1 0 0,1 1 1,-1 0-1,1 1 0,1 1 1,0 1-1,1 0 0,1 1 1,0 0-1,0 0 0,2 2 0,-14 22 1,23-35-179,-1-1-1,1 1 1,0-1 0,0 1 0,0-1 0,0 1 0,0 0-1,0 0 1,1-1 0,-1 1 0,1 0 0,0 0 0,0 0-1,0 0 1,0 0 0,1-1 0,-1 1 0,1 0 0,-1 0-1,1 0 1,0-1 0,0 1 0,0 0 0,1-1 0,-1 1-1,1-1 1,-1 0 0,5 5 0,-1-3 4,0-1 1,1 1-1,0-1 1,0 0-1,0-1 0,0 1 1,1-1-1,-1 0 1,0-1-1,1 0 0,9 1 1,29 2-223,40 6-290,-79-9 491,0 0 0,1 1 0,-1 0 0,0 0 0,0 0 0,-1 1 0,1 0 0,-1 0 0,1 1 0,5 4 0,-9-6 57,-1-1 1,0 1-1,0-1 0,0 1 0,0-1 1,0 1-1,0-1 0,0 1 0,0 0 1,-1 0-1,1-1 0,-1 1 0,1 0 1,-1 0-1,0 0 0,0 0 0,0-1 1,0 1-1,0 0 0,0 0 1,0 0-1,0 0 0,-1 0 0,1-1 1,-1 1-1,1 0 0,-1 0 0,0-1 1,0 1-1,0 0 0,0-1 0,0 1 1,0-1-1,0 0 0,0 1 0,-1-1 1,1 0-1,-3 2 0,-6 7 492,0-1 0,-1 0-1,-22 13 1,30-19-471,-31 18 893,-54 26-1,74-41-1057,0 0-1,0-1 1,0-1 0,-1 0 0,1-1 0,-1 0-1,-19 0 1,34-3-4,-1 0 0,1 0-1,0 0 1,-1-1 0,1 1-1,-1 0 1,1 0 0,-1 0-1,1 0 1,0-1 0,-1 1-1,1 0 1,0-1 0,-1 1-1,1 0 1,0-1 0,-1 1-1,1 0 1,0-1 0,-1 1-1,1 0 1,0-1 0,0 1-1,0-1 1,-1 1 0,1 0-1,0-1 1,0 1 0,0-1-1,0 1 1,0-1 0,0 1-1,0-1 1,0 1 0,0-1-1,0 1 1,0 0 0,0-1-1,0 1 1,0-1 0,0 1-1,1-1 1,-1 1 0,0 0-1,0-1 1,0 1 0,1-1-1,11-24-4775,10-4-2019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7.587"/>
    </inkml:context>
    <inkml:brush xml:id="br0">
      <inkml:brushProperty name="width" value="0.025" units="cm"/>
      <inkml:brushProperty name="height" value="0.025" units="cm"/>
    </inkml:brush>
  </inkml:definitions>
  <inkml:trace contextRef="#ctx0" brushRef="#br0">0 43 9705,'0'0'14766,"66"13"-13613,-33-13-320,1-2-192,1-3-257,-1 1-256,0-1-96,-6-2-769,-7-4-2914,-3-10-7207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7.981"/>
    </inkml:context>
    <inkml:brush xml:id="br0">
      <inkml:brushProperty name="width" value="0.025" units="cm"/>
      <inkml:brushProperty name="height" value="0.025" units="cm"/>
    </inkml:brush>
  </inkml:definitions>
  <inkml:trace contextRef="#ctx0" brushRef="#br0">167 0 4612,'0'0'15145,"-1"10"-13906,-5 29-231,-2-1-1,-2 0 1,-2 0 0,-30 68-1,2-4-184,32-80-612,0-1-22,1-1 0,0 1 0,2 1 0,0-1 0,-2 40 1,6-60-190,2 0 1,-1 0-1,0-1 0,0 1 1,0 0-1,0 0 1,0 0-1,1 0 0,-1-1 1,0 1-1,1 0 1,-1 0-1,1 0 1,-1-1-1,0 1 0,1 0 1,0-1-1,-1 1 1,1 0-1,-1-1 0,1 1 1,0-1-1,0 1 1,-1-1-1,1 1 1,0-1-1,1 1 0,29 2-463,32-18-2069,20-21-3227,-30 4-1876,-17 3-923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8.690"/>
    </inkml:context>
    <inkml:brush xml:id="br0">
      <inkml:brushProperty name="width" value="0.025" units="cm"/>
      <inkml:brushProperty name="height" value="0.025" units="cm"/>
    </inkml:brush>
  </inkml:definitions>
  <inkml:trace contextRef="#ctx0" brushRef="#br0">123 53 13325,'0'0'3400,"-7"-2"-501,2 1-2652,3 0-104,-1 0 1,0 0 0,0 0-1,1 0 1,-1 1-1,0-1 1,0 1 0,0 0-1,0 0 1,0 0-1,0 0 1,0 0 0,1 0-1,-1 1 1,0 0-1,0-1 1,0 1-1,1 0 1,-1 1 0,0-1-1,1 0 1,-1 1-1,1-1 1,0 1 0,-1 0-1,1 0 1,0 0-1,0 0 1,0 0 0,0 0-1,-2 4 1,0 1-33,1 0-1,-1 0 1,1 0 0,1 1-1,0-1 1,0 1 0,0 0 0,1-1-1,-1 16 1,2-21-99,0 0 0,0 0-1,0 1 1,0-1 0,1 0 0,-1 1-1,1-1 1,-1 0 0,1 0 0,0 0 0,0 0-1,0 0 1,0 0 0,0 0 0,1 0-1,-1 0 1,0 0 0,1 0 0,0-1-1,-1 1 1,1-1 0,0 1 0,0-1 0,0 0-1,0 0 1,0 1 0,0-1 0,0-1-1,0 1 1,0 0 0,0 0 0,1-1 0,-1 1-1,0-1 1,0 0 0,4 0 0,3 0 11,0 0 1,-1 0 0,1-1-1,-1 0 1,1-1 0,-1 0-1,1 0 1,-1-1 0,0 0-1,0 0 1,0-1 0,-1 0-1,11-7 1,-6 2-78,0-1 0,0-1-1,-1 1 1,-1-2 0,0 1 0,14-23 0,-38 103 700,14-68-638,1 0 0,-1-1 0,1 1 0,-1-1 0,1 1 0,-1-1 0,1 1 0,-1-1 0,1 1 1,0-1-1,-1 1 0,1-1 0,0 0 0,-1 1 0,1-1 0,0 0 0,-1 0 0,1 0 1,0 1-1,0-1 0,-1 0 0,1 0 0,0 0 0,0 0 0,-1 0 0,1 0 0,0 0 1,0-1-1,-1 1 0,1 0 0,0 0 0,-1 0 0,1-1 0,0 1 0,0 0 0,-1-1 1,2 0-1,29-11 185,2-7-440,47-35 0,-48 31-1222,45-26 0,-77 49 1453,0 0 0,1-1 0,-1 1 0,1 0-1,-1-1 1,1 1 0,-1 0 0,1 0 0,-1-1 0,1 1 0,-1 0 0,1 0 0,-1 0 0,1 0 0,-1-1 0,1 1 0,-1 0 0,1 0 0,-1 0 0,1 0 0,0 0 0,-1 1-1,1-1 1,-1 0 0,1 0 0,-1 0 0,1 0 0,-1 0 0,1 1 0,-1-1 0,1 0 0,0 1 0,0 16-524,-1-8 232,2-10 247,1 1 0,-1-1-1,0 1 1,0-1-1,0 1 1,0-1-1,1 0 1,-1 0-1,0 0 1,-1 0-1,1-1 1,2-1-1,-3 3-67,0-1 77,1 0 0,-1 0 0,1 1 0,-1-1 0,1 1 1,0-1-1,-1 1 0,1 0 0,-1-1 0,1 1 0,0 0 0,-1 0 1,1 0-1,0 0 0,-1 1 0,1-1 0,-1 0 0,1 1 1,-1-1-1,1 1 0,0-1 0,2 2 0,-2 0 35,1 0 0,-1 0 0,0 1 1,0-1-1,0 0 0,0 1 0,-1-1 0,1 1 0,0-1 0,-1 1 0,2 4 0,1 5 88,0 1 0,-1-1 0,0 1 0,1 21 0,-1 5 1142,-2-1 0,-8 73 1,5-92-828,-2 0-1,0-1 1,-1 1 0,-1-1 0,-1 0-1,-1 0 1,-16 28 0,23-43-374,0-1-1,-1 0 1,1 0 0,-1 1-1,1-1 1,-1 0 0,0-1 0,0 1-1,0 0 1,0 0 0,0-1-1,0 1 1,-1-1 0,1 0 0,0 1-1,-1-1 1,-3 1 0,5-2 4,-1 0 0,1 0-1,-1 0 1,0-1 0,1 1 0,-1 0 0,1-1 0,-1 1 0,1 0 0,-1-1 0,1 0 0,-1 1 0,1-1 0,0 0 0,-1 0-1,1 0 1,0 0 0,0 0 0,-1 0 0,-1-3 0,-1-2-15,-1 0-1,1 0 0,1-1 1,-1 1-1,1-1 1,0 0-1,1 0 0,0 0 1,0-1-1,-2-9 1,2 3-160,1-1 0,0 1 0,0-1 0,2 1 0,0-1 0,0 1 0,6-23 0,-4 29 136,0-1-1,1 1 1,0-1 0,0 1-1,1 0 1,0 0 0,0 1-1,1 0 1,0 0 0,0 0 0,0 0-1,15-10 1,-6 7-47,0 0 0,34-14 1,-33 16-1751,0 0 0,26-19 0,-14 4-4800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9.488"/>
    </inkml:context>
    <inkml:brush xml:id="br0">
      <inkml:brushProperty name="width" value="0.025" units="cm"/>
      <inkml:brushProperty name="height" value="0.025" units="cm"/>
    </inkml:brush>
  </inkml:definitions>
  <inkml:trace contextRef="#ctx0" brushRef="#br0">61 0 4869,'0'0'13484,"-2"12"-12165,-11 69 1097,3 0-1,1 93 1,5-76-1022,-19 122 1,26-248-355,-1 5-1176,1 1-1,5-23 0,4 7-902,24-56 0,-31 81 838,2 1-1,-1 0 0,2 0 1,-1 1-1,2 0 1,-1 0-1,1 1 1,13-11-1,-22 21 203,0 0-1,0 0 0,0 0 1,0-1-1,1 1 0,-1 0 1,0 0-1,0 0 0,0-1 0,0 1 1,1 0-1,-1 0 0,0 0 1,0 0-1,0 0 0,1 0 1,-1-1-1,0 1 0,0 0 1,0 0-1,1 0 0,-1 0 1,0 0-1,0 0 0,1 0 0,-1 0 1,0 0-1,0 0 0,1 0 1,-1 0-1,0 0 0,0 0 1,0 0-1,1 0 0,-1 0 1,0 0-1,0 1 0,1-1 1,-1 0-1,0 0 0,0 0 0,0 0 1,0 0-1,1 1 0,-1 12 38,-9 16 87,-3-11-36,9-14-47,1-1 0,-1 1-1,1 0 1,-1 0-1,1 1 1,0-1 0,1 0-1,-3 9 1,18-18 17,4-8-240,0-2 1,-1 0 0,0-1-1,-1-1 1,-1 0 0,15-24-1,10-9-590,-38 51 1171,-3 9-261,-4 12 48,1-14-32,1 0-1,0 0 1,0 1 0,1-1 0,0 1 0,1-1-1,0 1 1,0 0 0,1-1 0,1 17 0,0-24-135,0 0 1,0 0-1,-1 0 1,1 0-1,0 0 1,0 0 0,0-1-1,0 1 1,0 0-1,0 0 1,1-1-1,-1 1 1,0-1-1,0 1 1,0-1-1,1 0 1,-1 1-1,0-1 1,0 0 0,1 0-1,-1 0 1,0 0-1,0 0 1,1 0-1,-1 0 1,0 0-1,1 0 1,-1-1-1,0 1 1,0 0 0,3-2-1,37-15 182,-30 8-567,-1 0-1,0-1 1,-1 0 0,15-20-1,-16 19 42,-8 35 559,-4-7 44,-2 0-59,2 1-1,1-1 1,0 1-1,-1 20 1,4-37-228,0 0-1,0-1 1,0 1 0,0-1-1,0 1 1,0-1 0,0 1-1,0-1 1,0 1 0,0-1-1,0 1 1,0-1 0,0 1-1,0-1 1,0 1 0,0-1-1,1 1 1,-1-1 0,0 1-1,0-1 1,1 1 0,-1-1-1,0 1 1,1-1-1,-1 0 1,1 1 0,-1-1-1,0 0 1,1 1 0,-1-1-1,1 0 1,-1 1 0,1-1-1,-1 0 1,1 0 0,-1 0-1,1 1 1,-1-1 0,1 0-1,-1 0 1,1 0 0,-1 0-1,1 0 1,-1 0 0,1 0-1,-1 0 1,1 0 0,-1 0-1,1-1 1,0 1 0,-1 0-1,1 0 1,-1 0 0,0 0-1,1-1 1,-1 1 0,1 0-1,-1-1 1,1 1 0,-1 0-1,0-1 1,1 1 0,-1 0-1,1-1 1,-1 1-1,0-1 1,1 0 0,27-31-3247,-24 22 1202,0 0-1,0 0 1,-1 0 0,3-21 0,0-14-6435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9.878"/>
    </inkml:context>
    <inkml:brush xml:id="br0">
      <inkml:brushProperty name="width" value="0.025" units="cm"/>
      <inkml:brushProperty name="height" value="0.025" units="cm"/>
    </inkml:brush>
  </inkml:definitions>
  <inkml:trace contextRef="#ctx0" brushRef="#br0">8 0 4869,'0'0'11995,"-2"8"-11595,1-6-388,0 0 0,0 0-1,1 0 1,-1 0 0,1 0 0,-1 0-1,1 0 1,-1 0 0,1 0-1,0 0 1,0 0 0,0 0-1,0 0 1,0 0 0,1 0 0,-1 0-1,1 0 1,-1 0 0,1 0-1,0 0 1,0-1 0,-1 1-1,1 0 1,1 0 0,-1 0 0,0-1-1,0 1 1,1-1 0,-1 1-1,0-1 1,1 0 0,0 1-1,-1-1 1,1 0 0,0 0-1,0 0 1,-1 0 0,1 0 0,0-1-1,0 1 1,0 0 0,0-1-1,0 1 1,0-1 0,0 0-1,3 0 1,14 3-703,0-2-1,29-1 0,-26 0 1091,-22 0-302,0 0 1,0 0-1,0 0 0,1 0 1,-1 0-1,0 0 1,0 0-1,1 0 0,-1 0 1,0 0-1,0 0 0,0 0 1,1 0-1,-1 0 1,0 1-1,0-1 0,0 0 1,1 0-1,-1 0 1,0 0-1,0 0 0,0 0 1,0 0-1,0 1 0,1-1 1,-1 0-1,0 0 1,0 0-1,0 0 0,0 1 1,0-1-1,0 0 0,0 0 1,1 0-1,-1 1 1,0-1-1,0 0 0,0 0 1,0 0-1,0 1 1,0-1-1,0 0 0,0 1 1,-6 12 2366,-17 15-509,19-24-1504,1 0-368,1-1 0,-1 1 0,1-1 0,0 1 0,0 0 0,0 0 0,1 0 0,-1 0 0,1 0 0,0 0 0,0 0-1,0 0 1,1 0 0,-1 1 0,1-1 0,0 0 0,1 0 0,-1 1 0,0-1 0,2 4 0,-1-4-110,1-1 0,-1 0 0,1 0 0,0 0 0,0 0 0,0 0 0,0 0 0,0-1 0,0 1 0,1-1 0,-1 1 0,1-1 0,0 0 0,0 0 1,0 0-1,0 0 0,0-1 0,0 1 0,0-1 0,1 0 0,-1 0 0,0 0 0,1 0 0,3 0 0,22 0-733,-24-1 604,1 0-1,-1 0 1,0 0-1,0 1 0,0-1 1,0 1-1,9 3 0,-13-3 219,-1 0 0,1-1-1,-1 1 1,1 0 0,-1-1-1,1 1 1,-1 0-1,0 0 1,0-1 0,1 1-1,-1 0 1,0 0 0,0-1-1,0 1 1,0 0 0,0 0-1,0 0 1,0-1 0,0 1-1,0 0 1,0 0-1,0 0 1,0-1 0,-1 1-1,1 0 1,0 0 0,-1-1-1,1 1 1,0 0 0,-1-1-1,1 1 1,-1 0-1,1-1 1,-1 1 0,1-1-1,-1 1 1,0 0 0,-22 24 1080,23-25-1130,-21 18 452,-1-1 1,-46 28-1,55-40-1613,14-11-3097,16-18-4463,-16 22 8405,22-24-9433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11.024"/>
    </inkml:context>
    <inkml:brush xml:id="br0">
      <inkml:brushProperty name="width" value="0.035" units="cm"/>
      <inkml:brushProperty name="height" value="0.035" units="cm"/>
    </inkml:brush>
  </inkml:definitions>
  <inkml:trace contextRef="#ctx0" brushRef="#br0">15 285 13755,'-15'-1'1060,"20"-1"-624,23 0-252,86-4-133,-66 2 16,55 3-1,-19 10 120,141 33 0,-108-17-38,167 24-49,2-12 0,1-13 0,1-12-1,439-38 1,-48-53-46,-98 9 167,434-20 305,-293 28-330,-68-32-189,-447 59-20,-186 30 33,-14 4 4,0-1 0,0 1 0,0 0 0,1 1 1,7 0-1,-26 7-179,-11 1 466,15-8-293,1 0-1,0 0 0,-1 0 0,1 0 0,-8-2 0,-14-5-39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1.443"/>
    </inkml:context>
    <inkml:brush xml:id="br0">
      <inkml:brushProperty name="width" value="0.025" units="cm"/>
      <inkml:brushProperty name="height" value="0.025" units="cm"/>
    </inkml:brush>
  </inkml:definitions>
  <inkml:trace contextRef="#ctx0" brushRef="#br0">36 23 7175,'-1'1'141,"1"-1"0,-1 1 0,0-1 0,0 1-1,0 0 1,1-1 0,-1 1 0,1 0 0,-1 0 0,0 0 0,1-1 0,-1 1 0,1 0 0,0 0 0,-1 0 0,1 0 0,0 0 0,-1 0 0,1 0 0,0 1 0,0-2-92,0 1 0,0-1 0,1 0 0,-1 1 0,0-1 0,1 0 0,-1 1 0,0-1 0,0 0 0,1 0 0,-1 1 0,0-1 0,1 0 0,-1 0 0,1 0 0,-1 0 0,0 1 0,1-1 0,-1 0 0,1 0 0,-1 0 0,0 0 0,1 0 0,-1 0 0,1 0 0,-1 0 0,0 0 0,1 0 0,-1 0 0,1 0 0,-1-1 0,2 1 167,-1 0-1,1-1 0,-1 1 1,0 0-1,1-1 0,-1 0 1,0 1-1,1-1 0,-1 0 1,0 0-1,0 0 0,1 0 1,-1 0-1,0 0 0,1-1 1,4-18 4958,-10 8-1575,-5 21-2636,-5 24-710,5 35 957,4 0 0,5 111 0,1-121-1012,14 146 407,-14-195-473,1-102 1815,1 70-2444,-2 1 1,-1-1 0,0 0 0,-7-40 0,6 60 460,1 1 0,-1 0 0,0-1 0,0 1 0,0 0 0,0 0 0,0-1 0,-1 1 0,1 0 1,-1 0-1,1 1 0,-1-1 0,1 0 0,-5-3 0,6 5 29,-1 0 0,1 0 0,0 0 0,-1 0 1,1-1-1,0 1 0,-1 0 0,1 0 0,0 0 0,-1 0 0,1 0 1,0 0-1,-1 0 0,1 0 0,-1 0 0,1 0 0,0 0 0,-1 0 1,1 0-1,0 0 0,-1 0 0,1 1 0,0-1 0,-1 0 0,1 0 1,0 0-1,-1 0 0,1 1 0,0-1 0,0 0 0,-1 0 0,1 1 0,-5 21-65,5-20 83,1 0 0,-1 0 0,1 0 0,0 0 0,0 0 0,0 0 0,0-1 0,0 1 0,0 0 0,0 0 0,1-1 0,-1 1 0,0-1 0,1 0 1,0 1-1,-1-1 0,1 0 0,0 0 0,-1 0 0,1 0 0,0 0 0,0 0 0,0 0 0,0-1 0,0 1 0,0-1 0,0 1 0,0-1 0,0 0 0,0 0 0,4 0 0,9 1 67,1 0 0,27-3 0,-34 0-87,-1 0 1,1 0-1,-1-1 0,0 0 0,0-1 1,0 0-1,0 0 0,0-1 0,-1 0 1,0 0-1,0-1 0,0 0 0,-1 0 1,0 0-1,0-1 0,-1 0 1,0 0-1,0-1 0,0 1 0,-1-1 1,6-14-1,-57 108 703,43-76-601,1 0 0,0 0-1,1 0 1,0 1 0,0-1 0,1 0 0,0 1 0,1-1 0,1 13 0,0-21-79,-1-1 1,1 1-1,-1-1 1,1 1 0,0-1-1,0 0 1,-1 1-1,1-1 1,0 0-1,0 0 1,1 0 0,-1 0-1,0 0 1,0 0-1,0 0 1,1 0-1,-1 0 1,0 0 0,1-1-1,-1 1 1,1 0-1,-1-1 1,1 1-1,-1-1 1,1 0 0,-1 0-1,1 1 1,-1-1-1,1 0 1,0 0-1,-1 0 1,1-1 0,-1 1-1,1 0 1,-1-1-1,3 0 1,3 0-68,0-1 0,-1 0 1,1 0-1,-1-1 0,1 1 1,-1-1-1,7-5 0,-5 1-355,0 0-1,0 0 1,0-1-1,-1 1 0,-1-2 1,1 1-1,-1-1 1,-1 0-1,8-15 1,-8 11-1730,0 0 0,0 0 1,4-27-1,-3 3-4449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1.785"/>
    </inkml:context>
    <inkml:brush xml:id="br0">
      <inkml:brushProperty name="width" value="0.025" units="cm"/>
      <inkml:brushProperty name="height" value="0.025" units="cm"/>
    </inkml:brush>
  </inkml:definitions>
  <inkml:trace contextRef="#ctx0" brushRef="#br0">80 1 7175,'0'0'13068,"-57"29"-11178,43-11-705,9 2-416,1-2-225,4-1-352,11-2-63,10-3-129,2-7-2018,2-5-2691,1 0-6085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2.145"/>
    </inkml:context>
    <inkml:brush xml:id="br0">
      <inkml:brushProperty name="width" value="0.025" units="cm"/>
      <inkml:brushProperty name="height" value="0.025" units="cm"/>
    </inkml:brush>
  </inkml:definitions>
  <inkml:trace contextRef="#ctx0" brushRef="#br0">196 0 9097,'-2'9'8050,"-3"13"-6484,2-1 0,0 1 0,1 32-1,2-26-955,2 0 0,9 48 0,-6-54-394,-1 0-1,-1 1 1,-1-1 0,-1 35 0,-1-50-56,-1 0 1,0 0 0,0-1-1,0 1 1,-1 0 0,0-1-1,-1 1 1,1-1 0,-1 0-1,0 0 1,-1 0 0,1 0-1,-1-1 1,0 1 0,-1-1-1,1 0 1,-1 0 0,0-1-1,-8 6 1,11-8-76,0 0 0,0-1 0,0 1 0,-1-1 0,1 0 0,-1 0 0,1 1 0,-1-2 0,1 1 0,-1 0 1,0 0-1,1-1 0,-1 0 0,0 1 0,0-1 0,1 0 0,-1 0 0,0-1 0,1 1 0,-1 0 0,0-1 0,1 0 0,-4-1 0,2 0-24,1 0-1,0-1 1,-1 0-1,1 1 1,0-1 0,0-1-1,1 1 1,-1 0-1,1 0 1,-1-1-1,1 0 1,0 1 0,-2-7-1,-3-10-79,0 0-1,2 0 1,0 0-1,-3-38 1,7 45-87,-1-7-210,0-1 0,1 1-1,4-40 1,-2 55 276,0 0 0,0 0-1,0 1 1,0-1-1,1 1 1,0-1-1,0 1 1,0-1-1,0 1 1,1 0-1,-1 0 1,1 0 0,0 0-1,1 1 1,-1-1-1,0 1 1,1 0-1,0 0 1,0 0-1,0 0 1,0 1 0,6-3-1,64-16-3502,-36 12-825,-3-1-3170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2.618"/>
    </inkml:context>
    <inkml:brush xml:id="br0">
      <inkml:brushProperty name="width" value="0.025" units="cm"/>
      <inkml:brushProperty name="height" value="0.025" units="cm"/>
    </inkml:brush>
  </inkml:definitions>
  <inkml:trace contextRef="#ctx0" brushRef="#br0">324 0 16400,'0'0'4980,"-10"3"-4398,-16 8-389,2 0 0,0 1 0,0 2-1,1 0 1,1 2 0,-37 32 0,-41 28 187,90-72-886,9-10-1709,10-16-2557,-8 19 4455,16-29-5924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2.995"/>
    </inkml:context>
    <inkml:brush xml:id="br0">
      <inkml:brushProperty name="width" value="0.025" units="cm"/>
      <inkml:brushProperty name="height" value="0.025" units="cm"/>
    </inkml:brush>
  </inkml:definitions>
  <inkml:trace contextRef="#ctx0" brushRef="#br0">259 0 12075,'0'0'5115,"-9"13"-3978,-216 352 3838,220-356-4861,2-5-67,1 0 0,-1 0-1,1 0 1,0 0 0,1 1 0,-1-1 0,1 0-1,0 1 1,-1 7 0,2-12-44,0 1 0,1 0 0,-1-1 0,0 1 1,1-1-1,-1 0 0,0 1 0,1-1 0,-1 1 0,1-1 0,-1 1 0,0-1 1,1 0-1,-1 1 0,1-1 0,0 0 0,-1 0 0,1 1 0,-1-1 1,1 0-1,-1 0 0,1 0 0,-1 0 0,1 0 0,0 0 0,-1 0 0,1 0 1,-1 0-1,2 0 0,24 0 156,-18 0-118,195-11 95,-115 5-806,-38-1-1673,-18-3-2430,-1-5-5925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06.793"/>
    </inkml:context>
    <inkml:brush xml:id="br0">
      <inkml:brushProperty name="width" value="0.025" units="cm"/>
      <inkml:brushProperty name="height" value="0.025" units="cm"/>
    </inkml:brush>
  </inkml:definitions>
  <inkml:trace contextRef="#ctx0" brushRef="#br0">1 0 19795,'0'0'3555,"37"55"-3010,-23-22-225,5 5-192,-1 2-96,0-3 0,-2-2-32,-4-6-256,1-7-129,-8-7 225,-2-7-160,-1-6-1025,-9-15-19507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07.235"/>
    </inkml:context>
    <inkml:brush xml:id="br0">
      <inkml:brushProperty name="width" value="0.025" units="cm"/>
      <inkml:brushProperty name="height" value="0.025" units="cm"/>
    </inkml:brush>
  </inkml:definitions>
  <inkml:trace contextRef="#ctx0" brushRef="#br0">1 515 2274,'0'0'23083,"8"-10"-21999,1-2-998,-1-1 0,0 0 0,-1-1 0,0 0 0,-1 0 0,-1 0 0,0-1 0,-1 1 0,3-18-1,17-210 562,-19 156-567,-5 86-77,-1-1 1,1 0 0,0 1 0,0-1-1,0 0 1,0 0 0,0 1 0,0-1-1,0 0 1,0 1 0,0-1 0,0 0-1,0 1 1,1-1 0,-1 0 0,0 1-1,0-1 1,1 0 0,-1 1 0,0-1-1,1 1 1,-1-1 0,1 1 0,-1-1-1,1 0 1,-1 1 0,1 0 0,-1-1-1,1 1 1,-1-1 0,1 1 0,-1 0-1,1-1 1,0 1 0,-1 0 0,1 0-1,0-1 1,-1 1 0,1 0 0,0 0-1,-1 0 1,1 0 0,0 0 0,0 0-1,-1 0 1,1 0 0,0 0 0,-1 0-1,1 0 1,0 1 0,-1-1 0,1 0-1,0 0 1,-1 1 0,1-1 0,-1 0-1,1 1 1,0-1 0,0 1-1,41 35-156,-28-22 220,8 4-177,1-1 0,1 0 0,1-2 0,0-1 0,1-2 0,0 0 1,1-1-1,0-2 0,49 11 0,-57-15-3590,-8-2-3427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6.587"/>
    </inkml:context>
    <inkml:brush xml:id="br0">
      <inkml:brushProperty name="width" value="0.025" units="cm"/>
      <inkml:brushProperty name="height" value="0.025" units="cm"/>
    </inkml:brush>
  </inkml:definitions>
  <inkml:trace contextRef="#ctx0" brushRef="#br0">8 52 3555,'0'0'9300,"-1"-8"-6893,-1-1-1449,-2-8-42,4-1 4796,26 35-1937,38 31-2884,123 69 1,-175-110-871,0 1 1,-1 0 0,0 1 0,11 10 0,15 13 87,-36-31-130,-12-26 192,-44-28-405,-64-47 0,108 91 120,9 7 108,-1 0 1,1 0-1,0 0 0,-1 1 0,1-1 1,-1 1-1,1 0 0,-1-1 1,0 1-1,1 0 0,-1 1 0,0-1 1,-3 0-1,5 3-17,1 0 1,-1 0-1,1 0 1,-1 0-1,1 0 0,0 0 1,0 0-1,0 0 1,0 0-1,1 0 0,-1 0 1,1 4-1,2-1 13,0 0 0,0 1 0,0-1 0,1-1 0,-1 1 0,1 0-1,0-1 1,1 0 0,-1 0 0,1 0 0,7 4 0,65 37 112,-51-32 24,-2 1-3,-10-5-81,1-1-1,0 0 0,30 10 0,-45-18 7,-4 0-106,0 0-1,0-1 0,0 1 1,0-1-1,0 1 0,0-1 0,0-1 1,1 1-1,-1 0 0,0-1 0,1 0 1,-1 0-1,-5-4 0,-1 1-459,-40-20-3681,2-1-4830,24 10-276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7.140"/>
    </inkml:context>
    <inkml:brush xml:id="br0">
      <inkml:brushProperty name="width" value="0.025" units="cm"/>
      <inkml:brushProperty name="height" value="0.025" units="cm"/>
    </inkml:brush>
  </inkml:definitions>
  <inkml:trace contextRef="#ctx0" brushRef="#br0">145 305 6150,'0'0'19165,"2"-7"-18050,0-1-978,-2-1 0,1 1-1,-1 0 1,0 0 0,-1-1-1,0 1 1,0 0 0,-1 0-1,0 0 1,-1 0 0,1 0-1,-1 0 1,-1 1 0,-8-14-1,0-3 124,-1 1 0,-1 1 0,-2 0-1,0 1 1,-29-29 0,42 49 71,46 14-567,-33-9 238,0-1 0,0 0 0,1 0 0,-1-1 0,22 2 0,155-1-376,-183-2 68,13-3-1689,-7-4-2190,-4-11-5264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0.129"/>
    </inkml:context>
    <inkml:brush xml:id="br0">
      <inkml:brushProperty name="width" value="0.025" units="cm"/>
      <inkml:brushProperty name="height" value="0.025" units="cm"/>
    </inkml:brush>
  </inkml:definitions>
  <inkml:trace contextRef="#ctx0" brushRef="#br0">0 29 11275,'8'1'870,"53"9"179,116 4 1,73-15-2913,-181-1 2006,239-21-5477,-60 1 4239,-82 21 8362,167 5-8462,-266-5-386,-5 1-517</inkml:trace>
  <inkml:trace contextRef="#ctx0" brushRef="#br0" timeOffset="1">2074 1 10186,'0'0'6053,"50"25"-4707,-36-20-65,6-3-609,4-1-543,5-1-610,3 0-3298,1-14-5286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4.811"/>
    </inkml:context>
    <inkml:brush xml:id="br0">
      <inkml:brushProperty name="width" value="0.035" units="cm"/>
      <inkml:brushProperty name="height" value="0.035" units="cm"/>
    </inkml:brush>
  </inkml:definitions>
  <inkml:trace contextRef="#ctx0" brushRef="#br0">61 257 14675,'-7'-4'222,"1"-1"0,0 0 0,0 0 0,0-1 0,0 0 0,-7-9 0,12 13-185,0 0-1,-1 0 1,1 0 0,0-1-1,0 1 1,0 0 0,1-1-1,-1 1 1,0 0 0,1-1-1,0 1 1,-1-1 0,1 1-1,0-1 1,0 1 0,1-1-1,-1 1 1,0-1 0,1 1-1,0 0 1,-1-1 0,1 1-1,0 0 1,0-1 0,2-1-1,0-2 37,0 1 1,1 0-1,-1 0 0,1 0 0,1 1 0,-1-1 0,1 1 0,-1 0 0,1 0 1,1 1-1,-1-1 0,0 1 0,7-2 0,-4 1 3,1 1 0,0 1-1,1-1 1,-1 2 0,0-1 0,1 1-1,17 1 1,-3 1 3,1 2-1,-1 1 1,0 2 0,0 0-1,41 16 1,35 22 168,-59-25 152,1-1 1,73 20-1,-100-35-288,0 0 0,0-1-1,0-1 1,0 0 0,0-1 0,1-1-1,-1 0 1,0-1 0,0 0 0,0-1-1,-1-1 1,16-6 0,8-6 67,38-20 0,-64 29-327,-1 1 0,0-1 0,-1-1 0,0 0 0,0-1 0,0 0 0,11-14 0,-19 20 98,-1 1 0,1-1 0,0 1 0,-1-1 0,0 0 0,0 0 1,0 1-1,0-1 0,0 0 0,0 0 0,-1 0 0,1 0 0,-1 0 1,0 0-1,0 0 0,0 0 0,0 0 0,-1 0 0,1 0 0,-1 0 1,-2-6-1,-8-11-431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9.388"/>
    </inkml:context>
    <inkml:brush xml:id="br0">
      <inkml:brushProperty name="width" value="0.025" units="cm"/>
      <inkml:brushProperty name="height" value="0.025" units="cm"/>
    </inkml:brush>
  </inkml:definitions>
  <inkml:trace contextRef="#ctx0" brushRef="#br0">1 114 6374,'0'0'10890,"70"16"-10505,-34-23-257,12-6-96,5 0-352,7-4-802,0 0-703,2 1-513,-5 2 352,-8 1 416,-3 4-224,-9-1-2305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9.767"/>
    </inkml:context>
    <inkml:brush xml:id="br0">
      <inkml:brushProperty name="width" value="0.025" units="cm"/>
      <inkml:brushProperty name="height" value="0.025" units="cm"/>
    </inkml:brush>
  </inkml:definitions>
  <inkml:trace contextRef="#ctx0" brushRef="#br0">0 1 5509,'0'0'10346,"58"18"-9834,-27-13-319,4 1-161,6-1-417,8 0-2081,2-4-513,8-1-544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1.181"/>
    </inkml:context>
    <inkml:brush xml:id="br0">
      <inkml:brushProperty name="width" value="0.025" units="cm"/>
      <inkml:brushProperty name="height" value="0.025" units="cm"/>
    </inkml:brush>
  </inkml:definitions>
  <inkml:trace contextRef="#ctx0" brushRef="#br0">20 0 5926,'0'0'10687,"-1"11"-9934,-7 57 1165,4 0 0,4 74 0,-5 93 800,4-229-641,0-10-790,1-26-391,5-47-987,0 46 196,27-132-772,-27 144 435,1 1-1,1-1 1,0 1-1,1 1 1,1 0 0,16-23-1,-23 36 221,0 1-1,0 0 1,1 0 0,0 1-1,-1-1 1,1 0-1,0 1 1,0-1-1,1 1 1,-1 0 0,0 0-1,1 1 1,-1-1-1,1 1 1,-1-1-1,1 1 1,0 0 0,0 1-1,0-1 1,-1 0-1,1 1 1,0 0-1,0 0 1,0 0 0,0 1-1,0-1 1,-1 1-1,8 2 1,-7-1 1,0 0 1,0 0-1,0 0 1,0 0-1,-1 1 1,1 0-1,-1 0 0,1 0 1,-1 0-1,0 0 1,0 1-1,-1 0 1,1-1-1,-1 1 0,1 0 1,-1 0-1,0 0 1,-1 0-1,1 1 1,-1-1-1,0 0 1,0 1-1,1 8 0,-2-7 27,0 0 0,0 0-1,-1 1 1,0-1-1,0 0 1,-1 0 0,1 0-1,-1 0 1,-1 0-1,1-1 1,-1 1-1,0-1 1,0 1 0,-1-1-1,1 0 1,-1 0-1,0-1 1,0 1 0,-1-1-1,0 0 1,1 0-1,-1 0 1,-7 3 0,3-1 89,0-1 0,-1 0 0,0-1 0,1 0 0,-1 0 0,-1-1 0,1 0 0,0-1 0,-1 0 0,1-1 1,-1 0-1,-19-1 0,28 0-138,0 0 1,1 0-1,-1-1 1,0 1-1,1-1 1,-1 1-1,0-1 1,1 1-1,-1-1 1,1 0 0,-1 0-1,1 0 1,0 0-1,-1 0 1,1 0-1,0 0 1,-1 0-1,1-1 1,0 1-1,0 0 1,0-1-1,0 1 1,1-1-1,-1 1 1,0-1 0,0 1-1,1-1 1,-1 0-1,1 1 1,-1-3-1,1 2-227,0 0 0,0 0 0,0 0-1,0 0 1,0 0 0,0 0 0,1 0 0,-1 0 0,1 0-1,-1 0 1,1 0 0,0 1 0,0-1 0,0 0-1,0 0 1,0 1 0,0-1 0,0 0 0,1 1 0,-1-1-1,0 1 1,1 0 0,-1-1 0,3 0 0,22-12-4887,4 3-1307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1.539"/>
    </inkml:context>
    <inkml:brush xml:id="br0">
      <inkml:brushProperty name="width" value="0.025" units="cm"/>
      <inkml:brushProperty name="height" value="0.025" units="cm"/>
    </inkml:brush>
  </inkml:definitions>
  <inkml:trace contextRef="#ctx0" brushRef="#br0">0 58 13645,'0'0'6102,"12"-9"-4917,-1 0-888,-7 5-197,1 1-1,-1-1 1,1 1 0,0-1 0,0 2-1,0-1 1,0 0 0,1 1 0,-1 0 0,1 0-1,-1 1 1,1-1 0,0 1 0,6 0 0,0 0 270,-2 0-165,1 0 1,-1 1-1,0 1 1,21 2-1,-29-2-171,-1-1-1,1 0 0,-1 1 1,1-1-1,-1 1 0,0-1 0,1 1 1,-1 0-1,0-1 0,1 1 1,-1 0-1,0 0 0,0 0 1,0 0-1,0 0 0,0 0 0,0 0 1,0 1-1,0-1 0,0 0 1,-1 0-1,1 1 0,0-1 0,-1 0 1,1 1-1,-1-1 0,1 1 1,-1-1-1,0 1 0,0-1 0,0 1 1,0-1-1,0 1 0,0-1 1,0 1-1,0-1 0,0 1 0,-1-1 1,1 0-1,-1 1 0,1-1 1,-2 3-1,-1 2 180,0 1 1,-1-1-1,1 0 1,-1-1 0,-1 1-1,1-1 1,-1 1-1,0-1 1,-8 6-1,-60 43 713,54-40-715,5-6-72,10-6-106,1 0-1,-1 1 1,0-1 0,1 1-1,0 0 1,-1 0-1,1 0 1,0 0-1,-4 6 1,7-9-38,1 0 0,-1 1 1,0-1-1,0 1 0,0-1 0,0 1 1,0-1-1,0 0 0,0 1 1,0-1-1,1 0 0,-1 1 0,0-1 1,0 0-1,1 1 0,-1-1 1,0 0-1,0 1 0,1-1 0,-1 0 1,0 1-1,1-1 0,-1 0 1,0 0-1,1 0 0,-1 1 1,1-1-1,-1 0 0,0 0 0,1 0 1,-1 0-1,1 0 0,-1 0 1,0 0-1,1 0 0,-1 0 0,1 0 1,-1 0-1,1 0 0,22 2-65,-22-2 72,116 0-1897,-41-13-6641,-15-7-7249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25.031"/>
    </inkml:context>
    <inkml:brush xml:id="br0">
      <inkml:brushProperty name="width" value="0.025" units="cm"/>
      <inkml:brushProperty name="height" value="0.025" units="cm"/>
    </inkml:brush>
  </inkml:definitions>
  <inkml:trace contextRef="#ctx0" brushRef="#br0">7 64 4869,'0'0'13751,"0"8"-13142,0-5-529,0-1-17,0 0 0,0 0 0,0 0 0,-1 0 0,2 0 0,-1 0 0,0 0 0,0 0 0,1 0 0,-1 0 0,1 0 0,-1 0-1,1 0 1,0 0 0,0 0 0,0-1 0,0 1 0,0 0 0,0-1 0,1 1 0,-1 0 0,1-1 0,-1 0 0,1 1 0,-1-1-1,1 0 1,0 0 0,-1 0 0,1 0 0,0 0 0,0 0 0,0 0 0,0-1 0,0 1 0,0-1 0,0 1 0,2-1 0,-3 0 27,-1 0 1,1 0-1,-1 0 1,1-1-1,-1 1 1,1 0 0,-1-1-1,1 1 1,-1 0-1,1-1 1,-1 1 0,1-1-1,-1 1 1,0 0-1,1-1 1,-1 1-1,0-1 1,1 1 0,-1-1-1,0 1 1,0-1-1,1 0 1,-1 1 0,0-1-1,0 1 1,0-1-1,0 1 1,0-1-1,0 0 1,0 1 0,0-1-1,0 1 1,0-1-1,0 0 1,0 1 0,0-1-1,-1 1 1,1-2-1,0 1-75,0 0 0,-1 0 0,1 0 0,0 0 0,0 0 0,-1 1 0,1-1 0,-1 0 0,1 0-1,-1 0 1,1 0 0,-1 0 0,0 1 0,1-1 0,-1 0 0,0 0 0,0 1 0,1-1 0,-1 1 0,0-1 0,0 1-1,0-1 1,0 1 0,0-1 0,0 1 0,0 0 0,-1-1 0,1 1-15,-1 0 1,1 0-1,-1 0 0,1 1 1,0-1-1,-1 0 0,1 1 1,-1-1-1,1 1 1,-1-1-1,1 1 0,0 0 1,0 0-1,-1-1 0,1 1 1,0 0-1,0 0 1,0 0-1,0 0 0,0 0 1,0 1-1,0-1 0,0 0 1,0 0-1,1 1 0,-1-1 1,0 0-1,1 1 1,-1 2-1,-1-1-15,1 1-1,1-1 1,-1 1 0,0-1 0,1 1 0,0-1-1,0 1 1,0 0 0,0-1 0,1 1 0,-1-1-1,2 5 1,-2-7 15,0-1 1,0 0-1,0 0 0,0 1 1,0-1-1,0 0 0,1 1 1,-1-1-1,0 0 0,0 0 1,0 0-1,0 1 0,0-1 1,0 0-1,1 0 1,-1 1-1,0-1 0,0 0 1,0 0-1,1 0 0,-1 0 1,0 1-1,0-1 0,1 0 1,-1 0-1,0 0 0,0 0 1,1 0-1,-1 0 0,0 0 1,0 0-1,1 0 0,-1 0 1,0 0-1,0 0 0,1 0 1,-1 0-1,0 0 0,0 0 1,1 0-1,-1 0 0,0 0 1,1 0-1,11-12 222,3-15 171,-12 21-299,-1-1 0,0 1 0,-1 0 0,1 0 0,-1-1 0,-1 1 0,1-1 0,-1 1 0,0-1 0,-1 1 0,1-1 0,-3-7 1,3 14-87,0 0 1,-1-1 0,1 1 0,0-1 0,0 1-1,-1 0 1,1-1 0,0 1 0,-1 0 0,1-1-1,0 1 1,-1 0 0,1-1 0,-1 1 0,1 0-1,0 0 1,-1 0 0,1-1 0,-1 1 0,1 0-1,-1 0 1,1 0 0,-1 0 0,1 0 0,-1 0-1,1 0 1,-1 0 0,1 0 0,0 0 0,-1 0-1,1 0 1,-1 0 0,1 0 0,-1 0 0,1 1-1,-1-1 1,1 0 0,-1 0 0,1 0 0,0 1-1,-1-1 1,1 0 0,0 1 0,-1-1 0,1 0 0,0 1-1,-1-1 1,1 0 0,0 1 0,-1 0 0,-11 22-26,10-14 19,0 0 0,0-1 0,1 1 0,0 1 0,1-1 0,0 0 0,0 0-1,1 0 1,0 0 0,4 11 0,-5-19 2,0-1 1,1 1-1,-1-1 0,0 1 0,1-1 0,-1 1 0,1-1 0,-1 1 0,1-1 1,-1 1-1,1-1 0,-1 0 0,1 1 0,-1-1 0,1 0 0,-1 0 0,1 1 1,-1-1-1,1 0 0,0 0 0,-1 0 0,1 0 0,0 0 0,-1 0 1,1 1-1,-1-2 0,1 1 0,0 0 0,-1 0 0,1 0 0,-1 0 0,1 0 1,0 0-1,-1-1 0,1 1 0,-1 0 0,1 0 0,-1-1 0,1 1 1,0 0-1,-1-1 0,0 1 0,1-1 0,-1 1 0,1-1 0,-1 1 0,1-1 1,-1 1-1,0-1 0,1 1 0,-1-1 0,0 0 0,19-30 471,-15 21-382,-1 1 0,1 0 0,-2-1 0,1 0 0,-1 0 0,-1 1 0,0-1 0,0 0 0,-1 0 0,0 0 0,-3-17 0,2 27-92,1-1 0,-1 0-1,1 0 1,-1 0 0,1 1 0,-1-1-1,0 0 1,0 1 0,1-1 0,-1 0 0,0 1-1,0-1 1,0 1 0,0 0 0,1-1-1,-1 1 1,0-1 0,0 1 0,0 0 0,0 0-1,0 0 1,0 0 0,0 0 0,0-1-1,0 2 1,0-1 0,0 0 0,0 0 0,0 0-1,0 0 1,0 1 0,0-1 0,0 0-1,0 1 1,1-1 0,-1 1 0,0-1 0,0 1-1,0-1 1,1 1 0,-1-1 0,0 1-1,0 0 1,1 0 0,-1-1 0,1 1 0,-1 0-1,1 0 1,-1 0 0,1 0 0,-1-1-1,1 1 1,0 0 0,-1 1 0,-2 11-35,0 0 1,1 0-1,1 0 1,0 1 0,2 17-1,-1-18 10,-1-12-12,1 0-1,0 0 0,0 0 0,0 0 0,0 0 0,0 0 0,0 0 0,0 0 0,0 0 0,0 1 0,0-1 0,1 0 0,-1 0 0,0 0 0,1 0 0,-1-1 0,1 1 0,-1 0 0,1 0 0,-1 0 0,1 0 0,0 0 0,-1-1 0,1 1 0,0 0 0,0 0 0,0-1 0,-1 1 0,1-1 0,0 1 0,0-1 0,0 1 0,0-1 0,0 1 0,0-1 0,0 0 0,0 0 0,0 1 0,0-1 0,2 0 0,-1-1-260,0 1-1,0-1 1,-1 1-1,1-1 1,0 0-1,-1 0 0,1 0 1,0 0-1,-1 0 1,1 0-1,-1 0 1,0 0-1,1 0 1,-1-1-1,0 1 0,0-1 1,0 1-1,0-1 1,0 1-1,0-1 1,0 0-1,1-2 1,7-28-7065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3.912"/>
    </inkml:context>
    <inkml:brush xml:id="br0">
      <inkml:brushProperty name="width" value="0.025" units="cm"/>
      <inkml:brushProperty name="height" value="0.025" units="cm"/>
    </inkml:brush>
  </inkml:definitions>
  <inkml:trace contextRef="#ctx0" brushRef="#br0">141 1 9865,'0'0'13293,"0"9"-12322,0-1-814,0 0-1,-1 1 1,0-1-1,0 0 1,-1 0-1,0 0 1,0 0-1,-7 15 1,-40 66 1051,-1 4-331,46-83-827,0 0 0,0 0 0,1 0-1,1 0 1,0 1 0,0-1-1,0 16 1,2-25-100,0-1 0,0 0-1,0 1 1,0-1 0,0 0 0,0 1-1,0-1 1,0 0 0,0 1 0,0-1-1,0 0 1,0 1 0,0-1 0,0 0-1,1 1 1,-1-1 0,0 0 0,0 1-1,0-1 1,1 0 0,-1 0 0,0 1-1,0-1 1,0 0 0,1 0 0,-1 1-1,0-1 1,1 0 0,-1 0 0,0 0-1,1 1 1,-1-1 0,0 0 0,1 0-1,-1 0 1,0 0 0,1 0 0,-1 0-1,0 0 1,1 0 0,-1 0 0,0 0-1,1 0 1,-1 0 0,0 0 0,1 0-1,-1 0 1,0 0 0,1 0 0,-1-1-1,0 1 1,1 0 0,-1 0 0,0 0-1,1 0 1,-1-1 0,1 1 0,17-16-3095,-15 11 1844,0-1 0,0 0 0,0 0 0,-1-1 0,0 1 0,2-12 0,1-18-5052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4.241"/>
    </inkml:context>
    <inkml:brush xml:id="br0">
      <inkml:brushProperty name="width" value="0.025" units="cm"/>
      <inkml:brushProperty name="height" value="0.025" units="cm"/>
    </inkml:brush>
  </inkml:definitions>
  <inkml:trace contextRef="#ctx0" brushRef="#br0">96 1 9161,'0'0'10474,"15"72"-8873,-15-39-352,1 4-416,5 3-609,3-2-192,-2 1-416,3-6-993,1-4-930,-2-8-223,-4-8 544,0-8 1346,-6-22-8553</inkml:trace>
  <inkml:trace contextRef="#ctx0" brushRef="#br0" timeOffset="1">1 161 12364,'0'0'5157,"62"-9"-4965,-29 0-128,6-2-513,0-8-4099,0-4-8232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4.597"/>
    </inkml:context>
    <inkml:brush xml:id="br0">
      <inkml:brushProperty name="width" value="0.025" units="cm"/>
      <inkml:brushProperty name="height" value="0.025" units="cm"/>
    </inkml:brush>
  </inkml:definitions>
  <inkml:trace contextRef="#ctx0" brushRef="#br0">186 0 15855,'0'0'7169,"-10"4"-6245,-2 1-797,0 0 0,0 1 0,1 0 0,0 1 1,-10 8-1,17-12-123,0 0 0,0 0 0,0 1 1,0-1-1,1 1 0,0 0 0,0 0 1,0 0-1,0 1 0,0-1 0,1 0 1,0 1-1,0 0 0,0 0 0,1-1 1,0 1-1,0 0 0,-1 8 0,2-11-6,1-1 0,-1 1 0,1-1 0,-1 1 0,1-1 0,0 0 0,0 1 0,-1-1 0,1 0 0,0 0 0,0 0 0,1 1 0,-1-1 0,0 0 0,0 0 0,0-1 0,1 1 0,-1 0 0,0 0 0,1-1 0,-1 1 0,0 0 0,1-1 0,-1 0 0,1 1 0,-1-1 0,1 0 0,2 0 0,54 7-503,-44-6 204,68 7 18,-82-8 300,0 0-1,1 0 1,-1 0 0,1 0 0,-1 0 0,0 0 0,1 0-1,-1 0 1,1 1 0,-1-1 0,0 0 0,1 0 0,-1 0-1,0 0 1,1 1 0,-1-1 0,0 0 0,1 0 0,-1 1-1,0-1 1,1 0 0,-1 1 0,0-1 0,0 0-1,1 1 1,-1-1 0,0 0 0,0 1 0,0-1 0,0 0-1,1 1 1,-1-1 0,0 1 0,0-1 0,0 1 0,-9 12 608,-18 9 119,17-16-674,-9 7 152,0-1-1,-1 0 0,0-2 1,0-1-1,-1 0 1,0-1-1,-25 5 1,46-13-243,-1 0 1,1 0-1,0 0 1,-1 0 0,1 0-1,0 0 1,-1 0 0,1 0-1,-1 0 1,1 0-1,0 0 1,-1 0 0,1 0-1,-1 0 1,1 0-1,0 0 1,-1-1 0,1 1-1,0 0 1,-1 0 0,1 0-1,0 0 1,-1-1-1,1 1 1,0 0 0,-1 0-1,1-1 1,0 1-1,0 0 1,-1-1 0,1 1-1,0 0 1,0-1 0,0 1-1,-1 0 1,1-1-1,0 1 1,0-1 0,4-18-2023,15-17-3725,4-1-1332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4.925"/>
    </inkml:context>
    <inkml:brush xml:id="br0">
      <inkml:brushProperty name="width" value="0.025" units="cm"/>
      <inkml:brushProperty name="height" value="0.025" units="cm"/>
    </inkml:brush>
  </inkml:definitions>
  <inkml:trace contextRef="#ctx0" brushRef="#br0">16 0 18001,'0'0'2082,"-7"58"1089,3-19-865,-1 0-929,5 1-512,0-4-512,4-3-289,6-4-64,-1-9-1025,7-5-2082,-2-7-3011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26.759"/>
    </inkml:context>
    <inkml:brush xml:id="br0">
      <inkml:brushProperty name="width" value="0.025" units="cm"/>
      <inkml:brushProperty name="height" value="0.025" units="cm"/>
    </inkml:brush>
  </inkml:definitions>
  <inkml:trace contextRef="#ctx0" brushRef="#br0">773 158 3587,'-11'-3'427,"-12"-4"403,-20-8-377,-2 3 1,1 1-1,-58-6 1,87 16-321,1 0 1,-1 1-1,1 1 0,-1 0 1,1 1-1,-1 1 1,1 0-1,0 0 0,0 2 1,0 0-1,1 0 1,-1 1-1,1 1 1,1 0-1,-13 10 0,1 3 216,1 0-1,2 2 1,0 0 0,1 2-1,2 0 1,0 1-1,1 1 1,2 0-1,1 1 1,1 1-1,1 0 1,1 1 0,2 0-1,1 0 1,1 1-1,-3 40 1,5-21-169,2 0 1,2 0-1,3 0 1,1 0-1,3 0 1,2 0-1,1-1 0,3 0 1,26 64-1,-31-92-100,2-1 0,0-1-1,1 0 1,1 0-1,0-1 1,1 0 0,1-1-1,19 19 1,-25-29 39,0 0 0,0-1 0,1 1 0,0-1 0,-1-1 0,2 1 0,-1-1 1,0-1-1,1 0 0,0 0 0,0 0 0,0-1 0,0-1 0,0 1 0,0-1 0,0-1 0,0 0 0,0 0 1,1-1-1,-1 0 0,9-3 0,-1-1 37,-1-1 0,1 0 1,-1-2-1,0 0 0,-1 0 1,0-1-1,0-1 0,-1-1 0,14-13 1,112-121 564,-136 141-704,44-52 63,-2-2 1,-3-1 0,-2-3 0,38-78 0,-61 102-78,-2 0 0,-1-1 0,-2 0 0,-1-1 0,-3-1 1,-1 0-1,-2 0 0,2-81 0,-9 104-29,0-1 1,-2 0-1,0 1 0,-1-1 0,0 1 0,-2 0 1,0 1-1,-1-1 0,-1 1 0,-1 0 1,0 1-1,-20-27 0,22 34-115,-1 0 0,0 1 0,0 0-1,-1 1 1,1 0 0,-2 0 0,1 1 0,-1 0 0,0 1-1,0 0 1,-1 0 0,1 1 0,-1 0 0,0 1-1,0 1 1,0-1 0,0 2 0,-1-1 0,1 2 0,-1 0-1,1 0 1,-13 2 0,11 0-1336,1 1 0,-1 1 0,1 0 0,-1 0 0,-20 11 0,-7 7-8671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5.327"/>
    </inkml:context>
    <inkml:brush xml:id="br0">
      <inkml:brushProperty name="width" value="0.035" units="cm"/>
      <inkml:brushProperty name="height" value="0.035" units="cm"/>
    </inkml:brush>
  </inkml:definitions>
  <inkml:trace contextRef="#ctx0" brushRef="#br0">0 0 15819,'11'1'388,"-1"1"-1,1 0 0,-1 1 1,0 0-1,0 1 1,0-1-1,0 2 0,0 0 1,-1 0-1,15 11 0,-13-7-146,1 1 0,-1 1 0,-1 0-1,0 1 1,0-1 0,13 25 0,-7-7-71,-2 1 0,-1 0 0,-2 1 0,0 0 0,-3 1 0,7 41 0,-7-32-90,-3 1 0,-2 0 0,-1 0 0,-2 0 0,-2 0 0,-14 79 0,16-120-108,-12 34-477,12-34 489,0 0 0,-1 0 0,1 0 0,0 0 0,-1-1 0,1 1 0,-1 0 0,1 0 0,-1 0 0,1-1 0,-1 1 0,1 0 0,-1-1 0,0 1 0,0 0 0,1-1 0,-1 1 0,0-1 0,0 1 0,0-1-1,1 1 1,-1-1 0,0 0 0,0 1 0,0-1 0,0 0 0,0 0 0,0 0 0,0 0 0,0 0 0,0 0 0,1 0 0,-1 0 0,-2 0 0,-13-13-337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1.669"/>
    </inkml:context>
    <inkml:brush xml:id="br0">
      <inkml:brushProperty name="width" value="0.025" units="cm"/>
      <inkml:brushProperty name="height" value="0.025" units="cm"/>
    </inkml:brush>
  </inkml:definitions>
  <inkml:trace contextRef="#ctx0" brushRef="#br0">75 105 4708,'0'0'5211,"9"-9"-2446,-1-2-2174,3-2 1016,1-1 0,0 2 0,0 0 1,24-17-1,-36 28-1519,0 1 1,0 0 0,1-1-1,-1 1 1,0 0 0,0 0-1,1-1 1,-1 1-1,0 0 1,1 0 0,-1 0-1,0 0 1,1-1 0,-1 1-1,1 0 1,-1 0-1,0 0 1,1 0 0,-1 0-1,0 0 1,1 0 0,-1 0-1,1 0 1,-1 0-1,0 0 1,1 0 0,-1 0-1,0 0 1,1 0 0,-1 1-1,1-1 1,-1 0-1,0 0 1,1 0 0,-1 1-1,0-1 1,0 0 0,1 0-1,0 1 1,-2 18 1189,-13 22-517,-63 87-70,47-84-898,-33 69 0,59-102-3466,13-24-1689,-6 8 5189,16-22-6452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2.046"/>
    </inkml:context>
    <inkml:brush xml:id="br0">
      <inkml:brushProperty name="width" value="0.025" units="cm"/>
      <inkml:brushProperty name="height" value="0.025" units="cm"/>
    </inkml:brush>
  </inkml:definitions>
  <inkml:trace contextRef="#ctx0" brushRef="#br0">140 0 8552,'0'0'12860,"0"10"-11071,-1 45 366,4 111 125,-2-148-2256,1 0-1,1-1 1,1 1-1,1-1 0,0 0 1,1 0-1,10 19 1,-4-21-1443,-8-22-2582,-4 4 3546,0 0 1,0 0-1,-1 0 0,1 0 1,-1 0-1,0 1 1,0-1-1,0 0 0,0 0 1,-2-3-1,-4-4 19,0 1 1,-1 0-1,0 1 0,-1 0 1,0 0-1,0 1 0,-16-10 0,-40-20 2718,22 14 2365,78 22-559,-8-1-3900,-12 2-131,64-2-2242,-26-6-4890,-14-2-3239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2.387"/>
    </inkml:context>
    <inkml:brush xml:id="br0">
      <inkml:brushProperty name="width" value="0.025" units="cm"/>
      <inkml:brushProperty name="height" value="0.025" units="cm"/>
    </inkml:brush>
  </inkml:definitions>
  <inkml:trace contextRef="#ctx0" brushRef="#br0">52 0 16111,'0'0'4773,"-30"47"-2948,19-17-479,2 7-321,7 1-353,2-3-383,0 0-193,2-5-96,7-3-224,-2-6-609,-2-4-513,-3-4-191,-2-6-737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2.723"/>
    </inkml:context>
    <inkml:brush xml:id="br0">
      <inkml:brushProperty name="width" value="0.025" units="cm"/>
      <inkml:brushProperty name="height" value="0.025" units="cm"/>
    </inkml:brush>
  </inkml:definitions>
  <inkml:trace contextRef="#ctx0" brushRef="#br0">37 86 7623,'-5'-9'3198,"-1"1"-1935,-13-26 1552,12 5 2898,9 28-5482,0 0 0,1 0 0,-1 1 0,0-1 1,0 0-1,1 1 0,-1 0 0,0-1 0,1 1 1,-1 0-1,1 0 0,-1 0 0,0 1 1,1-1-1,3 1 0,-6-1-215,37 7 411,0 1 0,0 2 0,-1 1 0,66 31 0,-93-38-423,0 1-1,-1 0 1,0 1-1,0 0 0,0 0 1,0 0-1,-1 1 1,0 0-1,-1 1 1,1 0-1,-1 0 0,-1 0 1,0 0-1,4 10 1,-6-12 60,-1-1 0,0 0 0,0 1 0,-1 0 0,1-1 1,-1 1-1,-1 0 0,1 0 0,-1 0 0,0-1 0,0 1 0,-1 0 1,0 0-1,0 0 0,0-1 0,0 1 0,-1-1 0,0 1 0,-1-1 0,1 1 1,-1-1-1,0 0 0,0 0 0,0-1 0,-5 6 0,0-2 145,-1-1-1,0 0 1,-1 0-1,1-1 0,-1 0 1,0-1-1,0 0 0,-1-1 1,0 0-1,0 0 1,0-1-1,0-1 0,0 0 1,0 0-1,-1-1 1,1-1-1,-17 0 0,22-1-247,0 1-1,0-1 1,0 0 0,0-1-1,0 1 1,0-1-1,0 0 1,1-1-1,-1 1 1,1-1-1,-1 0 1,1-1 0,0 1-1,-6-6 1,7 5-248,1 0 0,0 0 0,1 0 0,-1-1 0,1 1 0,0-1 0,0 1 0,0-1 0,1 1 0,-1-1 0,1 0 0,0 0 0,0 0 0,1 0 0,0 0 0,0 0 0,0 0 0,0 0 1,1 0-1,1-5 0,7-16-5367,11 5-2989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3.083"/>
    </inkml:context>
    <inkml:brush xml:id="br0">
      <inkml:brushProperty name="width" value="0.025" units="cm"/>
      <inkml:brushProperty name="height" value="0.025" units="cm"/>
    </inkml:brush>
  </inkml:definitions>
  <inkml:trace contextRef="#ctx0" brushRef="#br0">1 0 20435,'0'0'3139,"0"71"-768,0-34-1090,0 10-160,0 2-513,0 0-544,5-3 1,4-4-482,2-12-2113,3-13-4069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36.436"/>
    </inkml:context>
    <inkml:brush xml:id="br0">
      <inkml:brushProperty name="width" value="0.025" units="cm"/>
      <inkml:brushProperty name="height" value="0.025" units="cm"/>
    </inkml:brush>
  </inkml:definitions>
  <inkml:trace contextRef="#ctx0" brushRef="#br0">1392 83 5189,'-9'-5'3112,"-13"-7"-2797,0 2-1,0 1 1,-1 0-1,0 2 1,0 0-1,-28-3 1,10 4 143,-1 1 1,1 3-1,-44 2 1,65 2-321,-1 1 0,1 1 0,0 1-1,0 1 1,0 0 0,1 1 0,-34 19 0,-124 85-267,122-74 175,1-1-226,-24 15 915,-135 115 0,192-147-663,1 1 1,1 1-1,1 1 1,0 1-1,2 0 1,1 1-1,1 1 1,1 0-1,1 1 0,-14 45 1,18-39-53,2-1-1,1 1 1,1 0-1,2-1 1,1 2 0,2-1-1,1 0 1,2-1 0,0 1-1,3-1 1,0 1 0,24 58-1,-24-71-61,1-1-1,1 0 0,1-1 1,1 0-1,0-1 0,1 0 1,0 0-1,2-2 0,0 1 1,0-2-1,1 0 0,1 0 1,0-2-1,1 0 0,0-1 1,0 0-1,1-2 0,1 0 1,-1-1-1,1-1 0,37 8 1,-12-10 180,0-1 0,0-2 0,0-1 0,0-3 0,71-14 0,213-65 1137,-319 79-1232,61-16 165,-1-4-1,-1-3 1,109-58 0,-153 70-128,0-1 1,-1-1-1,-1-1 0,0-1 0,-2-1 0,0-1 0,-1 0 1,-1-2-1,-1 0 0,-1-1 0,-1-1 0,21-43 0,-26 42 42,0-1 0,-1 0-1,-2-1 1,-1 0-1,-1 0 1,-1 0-1,-1 0 1,-2-1 0,0 1-1,-7-53 1,3 62-60,-1-1 1,-1 1 0,0 0-1,-2 1 1,0-1 0,0 1-1,-2 1 1,0-1 0,-1 2-1,0-1 1,-2 1-1,0 1 1,0 0 0,-1 0-1,-1 2 1,-29-22 0,21 19-328,-1 2 0,-1 0 0,0 2 0,-1 0 0,-48-13 0,-131-15-2473,170 34 2400,-18-6-2385,11-5-1686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0.230"/>
    </inkml:context>
    <inkml:brush xml:id="br0">
      <inkml:brushProperty name="width" value="0.025" units="cm"/>
      <inkml:brushProperty name="height" value="0.025" units="cm"/>
    </inkml:brush>
  </inkml:definitions>
  <inkml:trace contextRef="#ctx0" brushRef="#br0">420 118 3171,'0'0'5397,"6"-8"-2920,9-13-1624,-3 3 2253,1 0 0,1 1 0,19-18 0,-33 35-3073,0 0 0,0 0 0,0 0 0,0 0 0,0 0 1,0 0-1,0 0 0,0 0 0,0 1 0,0-1 0,0 0 0,0 0 1,0 0-1,0 0 0,0 0 0,0 0 0,0 0 0,0 0 1,0 0-1,0 0 0,0 0 0,0 0 0,0 0 0,0 0 0,1 0 1,-1 0-1,0 0 0,0 0 0,0 0 0,0 0 0,0 0 1,0 0-1,0 0 0,0 0 0,0 0 0,0 0 0,0 0 0,1 0 1,-1 0-1,0 0 0,0 0 0,0 0 0,0 0 0,0 0 0,0 0 1,0 0-1,0 0 0,0 0 0,0 0 0,0 0 0,0 0 1,0 0-1,0 0 0,1 0 0,-6 12 470,-11 15-117,-455 565 1760,450-567-2177,18-22-671,3-5-304,26-38-3771,-19 28 4054,51-80-8182,-25 41 3140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0.574"/>
    </inkml:context>
    <inkml:brush xml:id="br0">
      <inkml:brushProperty name="width" value="0.025" units="cm"/>
      <inkml:brushProperty name="height" value="0.025" units="cm"/>
    </inkml:brush>
  </inkml:definitions>
  <inkml:trace contextRef="#ctx0" brushRef="#br0">6 0 11883,'0'0'11120,"4"10"-10282,3 9-630,-2 1 1,-1-1-1,0 1 0,-2 1 0,0-1 0,-1 0 1,-2 21-1,0 52-117,3 107 90,-1-189-126,1 0-1,0-1 1,1 1-1,4 10 1,3 13-1060,-6-1-3713,-5-33 4239,0 1 1,0 0 0,-1 0 0,1-1 0,0 1 0,-1-1 0,1 1 0,0-1 0,-1 0 0,1 1 0,0-1-1,-1 0 1,1 0 0,-1 0 0,1 0 0,0 0 0,-1 0 0,1-1 0,-3 1 0,-2-1-1507,-23 1-6285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0.963"/>
    </inkml:context>
    <inkml:brush xml:id="br0">
      <inkml:brushProperty name="width" value="0.025" units="cm"/>
      <inkml:brushProperty name="height" value="0.025" units="cm"/>
    </inkml:brush>
  </inkml:definitions>
  <inkml:trace contextRef="#ctx0" brushRef="#br0">89 8 7911,'-10'-1'1463,"3"0"-886,-35-5 993,16 10 2946,22 2-1955,14-1-1066,12 1 187,260-8 4488,-7 0-9243,-174 5-5474,-56-3 998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1.294"/>
    </inkml:context>
    <inkml:brush xml:id="br0">
      <inkml:brushProperty name="width" value="0.025" units="cm"/>
      <inkml:brushProperty name="height" value="0.025" units="cm"/>
    </inkml:brush>
  </inkml:definitions>
  <inkml:trace contextRef="#ctx0" brushRef="#br0">113 88 17360,'0'0'2008,"0"9"-1026,0 19-370,-2 0 1,0 0 0,-2-1-1,-14 52 1,-47 111-247,43-131 759,97-271 3389,19-111-5457,-118 403 795,17-60 92,0 0 0,1 1 0,1-1 0,2 1 0,-1 0 0,2 0 0,1 0 1,2 29-1,-1-48 67,1 1 0,-1-1 0,1 0 0,-1 0 0,1 0 0,0 0 1,0 1-1,0-1 0,0-1 0,0 1 0,1 0 0,-1 0 0,0 0 0,1 0 0,-1-1 1,1 1-1,0-1 0,0 1 0,-1-1 0,4 2 0,-1-2 38,0 1-1,0-1 1,0 0-1,0 0 1,0 0-1,0 0 1,1-1-1,-1 1 1,0-1 0,6-1-1,3 0 90,0-1 0,0-1 1,-1 0-1,1-1 0,-1 0 0,15-8 1,6-5-90,0-2 0,-2-2 0,0-1 1,-2-1-1,-1-1 0,0-2 0,-2-1 0,42-56 1,-86 122-218,0 1 1,-15 54 0,26-70 277,1 0 0,0 0 1,2 1-1,-2 43 0,6-56-316,1-1 0,0 0 1,1 1-1,0-1 0,4 14 0,-3-18-456,-1 0 0,1-1 0,1 1 1,-1-1-1,1 1 0,0-1 0,0 0 0,11 10 0,3 2-5637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5.947"/>
    </inkml:context>
    <inkml:brush xml:id="br0">
      <inkml:brushProperty name="width" value="0.035" units="cm"/>
      <inkml:brushProperty name="height" value="0.035" units="cm"/>
    </inkml:brush>
  </inkml:definitions>
  <inkml:trace contextRef="#ctx0" brushRef="#br0">1 208 17532,'18'34'1657,"1"0"0,31 39 0,-38-58-1427,0 0 0,1 0 0,1-1 0,1-1 0,0-1 0,21 15 0,-33-25-205,0 0-1,1 0 1,-1 0-1,0 0 1,1-1-1,0 1 1,-1-1-1,1 0 1,0 0-1,0 0 1,0 0-1,0-1 1,0 0-1,0 0 1,-1 0-1,1 0 1,0 0-1,0-1 1,0 0-1,0 0 1,0 0-1,-1 0 1,1-1-1,0 1 1,-1-1-1,1 0 1,-1 0-1,6-5 1,-1-1-1,0 0 0,0-1 0,-1 0 1,-1 0-1,1 0 0,-2-1 0,1 0 0,6-20 0,26-90-213,-35 110 156,27-128-584,-15 62-104,-11 65 117,-1 14 382,1 14 132,-4-15 59,3 10-4,75 387 2108,-74-384-1984,66 229 963,19-8-794,-83-222-333,-4-10-45,0 1 1,0 0 0,0 0 0,1-1 0,0 0-1,0 1 1,0-1 0,6 6 0,-9-10 100,-1-1 0,1 1 1,0 0-1,0 0 1,1 0-1,-1 0 0,0-1 1,0 1-1,0 0 0,0 0 1,0 0-1,0 0 0,0 0 1,0-1-1,0 1 1,0 0-1,0 0 0,0 0 1,0 0-1,1 0 0,-1-1 1,0 1-1,0 0 1,0 0-1,0 0 0,0 0 1,0 0-1,1 0 0,-1 0 1,0 0-1,0 0 1,0 0-1,0 0 0,1 0 1,-1-1-1,0 1 0,0 0 1,0 0-1,0 0 1,1 0-1,-1 0 0,0 0 1,0 1-1,0-1 0,0 0 1,1 0-1,-1 0 1,0 0-1,0 0 0,0 0 1,0 0-1,0 0 0,1 0 1,-1 0-1,0 0 1,0 1-1,0-1 0,0 0 1,0 0-1,0 0 0,0 0 1,1 0-1,-1 0 1,0 1-1,-3-17-211,-12-20-275,-14-21-143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2.109"/>
    </inkml:context>
    <inkml:brush xml:id="br0">
      <inkml:brushProperty name="width" value="0.025" units="cm"/>
      <inkml:brushProperty name="height" value="0.025" units="cm"/>
    </inkml:brush>
  </inkml:definitions>
  <inkml:trace contextRef="#ctx0" brushRef="#br0">109 67 4452,'0'0'16170,"-2"-8"-13901,-1 2-1577,2 3-480,0 1 0,0-1-1,0 1 1,0-1 0,0 1 0,1-1-1,-1 1 1,1-1 0,0 1 0,0-1-1,0 0 1,0 1 0,0-5 0,1 6-169,-1 0 1,1 0-1,-1 0 0,1 1 1,0-1-1,-1 0 0,1 1 1,0-1-1,-1 0 0,1 1 1,0-1-1,0 1 0,0-1 1,-1 1-1,1 0 1,0-1-1,0 1 0,0 0 1,0-1-1,0 1 0,0 0 1,0 0-1,-1 0 0,1 0 1,2 0-1,31 0-14,-22 1 32,21 1-49,0 1 1,-1 2-1,0 1 1,0 1-1,46 18 1,-76-25-15,0 1 0,-1-1 0,1 1 0,0-1 0,-1 1 1,1 0-1,-1 0 0,1 0 0,-1 0 0,1 0 0,-1 0 1,0 0-1,1 0 0,-1 0 0,0 1 0,0-1 0,0 0 1,0 1-1,0-1 0,0 1 0,0-1 0,0 1 0,0 2 1,-1-2 17,0-1 0,-1 1 0,1 0 0,-1 0 0,1-1 0,-1 1 0,0 0 0,0-1 0,1 1 0,-1-1 0,0 1 0,0-1 1,-1 1-1,1-1 0,0 0 0,0 1 0,-1-1 0,1 0 0,-1 0 0,1 0 0,-1 0 0,-2 1 0,-40 23 721,-1-2 0,-96 34-1,81-34-135,-61 31 0,121-54-627,0 0 0,0 0 0,0 0 0,1 0 0,-1 0 0,0 0 1,0 0-1,0 0 0,0 0 0,0 0 0,0 0 0,1 0 1,-1 0-1,0 1 0,0-1 0,0 0 0,0 0 0,0 0 0,0 0 1,0 0-1,0 0 0,0 0 0,1 0 0,-1 0 0,0 0 1,0 1-1,0-1 0,0 0 0,0 0 0,0 0 0,0 0 1,0 0-1,0 0 0,0 0 0,0 1 0,0-1 0,0 0 0,0 0 1,0 0-1,0 0 0,0 0 0,0 0 0,0 1 0,0-1 1,0 0-1,0 0 0,0 0 0,0 0 0,0 0 0,0 0 0,0 0 1,0 1-1,0-1 0,0 0 0,-1 0 0,1 0 0,0 0 1,0 0-1,0 0 0,0 0 0,0 0 0,0 1 0,21 1-1247,28-2-2936,-13-8-1487,3-4-2856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2.466"/>
    </inkml:context>
    <inkml:brush xml:id="br0">
      <inkml:brushProperty name="width" value="0.025" units="cm"/>
      <inkml:brushProperty name="height" value="0.025" units="cm"/>
    </inkml:brush>
  </inkml:definitions>
  <inkml:trace contextRef="#ctx0" brushRef="#br0">86 84 17969,'0'0'7906,"-9"11"-7874,-3 6 0,1 0 0,0 0 0,-9 24 0,16-32 47,0-1 0,1 1 0,0 0 1,1 0-1,0 1 0,0-1 0,1 0 1,0 1-1,1-1 0,0 0 0,1 12 1,0-19-14,0 1 0,0-1 1,-1 0-1,2 0 0,-1 0 1,0 0-1,0 0 1,0 0-1,1 0 0,-1-1 1,1 1-1,0 0 1,-1-1-1,1 1 0,0-1 1,0 0-1,0 1 1,0-1-1,0 0 0,0 0 1,0 0-1,1-1 1,-1 1-1,0 0 0,0-1 1,1 0-1,2 1 0,9 0 327,0 0-1,0 0 0,20-3 1,-24 1-239,3 0-33,0 0 0,0-1 0,-1-1 0,1-1 0,-1 1 0,0-2 1,0 0-1,0 0 0,-1-1 0,1 0 0,-2-1 0,20-15 0,-22 15-85,-1 0 0,0-1 0,0 0 0,0 0-1,-1 0 1,0 0 0,-1-1 0,0 0 0,0-1-1,-1 1 1,0-1 0,-1 0 0,0 1 0,0-2-1,-1 1 1,1-15 0,-3 21-88,0 0 0,0-1 0,0 1 0,0 0 0,-1 0 0,1 0 0,-1 0 0,-1 0 0,1 0 0,0 0 0,-1 0-1,0 0 1,0 0 0,0 1 0,0-1 0,0 1 0,-1-1 0,0 1 0,0 0 0,0 0 0,0 0 0,0 1 0,0-1 0,-1 1 0,1-1 0,-1 1 0,0 0 0,1 1 0,-1-1 0,0 1 0,0-1 0,-7 0 0,2 0-550,-1 0 1,1 1-1,-1 0 1,1 1-1,-1 0 1,-9 1 0,9 0-956,0 1 0,0 0 0,0 1 1,0 0-1,-11 5 0,-18 10-11378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26.994"/>
    </inkml:context>
    <inkml:brush xml:id="br0">
      <inkml:brushProperty name="width" value="0.025" units="cm"/>
      <inkml:brushProperty name="height" value="0.025" units="cm"/>
    </inkml:brush>
  </inkml:definitions>
  <inkml:trace contextRef="#ctx0" brushRef="#br0">42 39 7944,'0'0'2813,"-8"1"-1719,-26 3-581,87 6 1873,212-2 339,360-11-2439,-107-30-409,-254 12-7602,-206 17 983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3.499"/>
    </inkml:context>
    <inkml:brush xml:id="br0">
      <inkml:brushProperty name="width" value="0.025" units="cm"/>
      <inkml:brushProperty name="height" value="0.025" units="cm"/>
    </inkml:brush>
  </inkml:definitions>
  <inkml:trace contextRef="#ctx0" brushRef="#br0">65 0 3587,'0'0'7047,"-9"0"-3492,-24 0-1363,11 0 4003,58 2-5661,-1 2 1,0 1-1,40 12 0,34 5-2050,-89-19-384,1-1 1,-1-1-1,28-1 1,-23-6-2714,-5-7-1312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3.842"/>
    </inkml:context>
    <inkml:brush xml:id="br0">
      <inkml:brushProperty name="width" value="0.025" units="cm"/>
      <inkml:brushProperty name="height" value="0.025" units="cm"/>
    </inkml:brush>
  </inkml:definitions>
  <inkml:trace contextRef="#ctx0" brushRef="#br0">109 1 13613,'0'0'6924,"10"3"-5942,3 2-792,0 1 0,-1 0 0,1 0 0,16 12 0,-24-15-182,-1 1 0,0-1 0,0 1 0,0-1 0,-1 1 0,1 0 0,-1 0 0,0 1 0,0-1 0,0 1 0,-1-1 0,0 1 0,0 0 0,0 0 0,0 0 0,-1 0 0,2 10 0,-3-8 33,0 1-1,0-1 0,0 1 0,-1-1 0,-1 1 0,1-1 0,-1 1 0,0-1 0,-1 0 1,0 0-1,0 0 0,0 0 0,-1-1 0,0 0 0,-10 13 0,-5 2 109,-1-1-1,-1 0 0,-24 17 0,25-21-2166,0 1 0,0 1-1,-18 22 1,31-31-5237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5.601"/>
    </inkml:context>
    <inkml:brush xml:id="br0">
      <inkml:brushProperty name="width" value="0.025" units="cm"/>
      <inkml:brushProperty name="height" value="0.025" units="cm"/>
    </inkml:brush>
  </inkml:definitions>
  <inkml:trace contextRef="#ctx0" brushRef="#br0">125 169 6598,'0'0'8504,"1"-10"-6176,0 5-1731,0 2-419,0 1 0,0-1 0,-1 1 0,1-1 0,-1 1 0,0-1 0,0 0 1,0 1-1,0-1 0,0 0 0,0 1 0,-1-1 0,1 1 0,-1-1 0,0 1 0,-2-5 1,2 5-114,0 1 1,0 0 0,0 0 0,0 0 0,0 0-1,-1 0 1,1 0 0,0 0 0,-1 1 0,1-1-1,0 0 1,-1 1 0,1-1 0,-1 1-1,1-1 1,-1 1 0,1 0 0,-1 0 0,1 0-1,-1 0 1,0 0 0,1 0 0,-1 0 0,1 0-1,-1 0 1,1 1 0,-1-1 0,1 1 0,-1-1-1,1 1 1,0 0 0,-1-1 0,1 1 0,0 0-1,-1 0 1,1 0 0,0 0 0,0 0 0,0 0-1,-1 2 1,-5 3-60,0 0 0,1 0 0,0 1 0,1 0 0,-7 9 0,8-9 11,1 0 1,0-1-1,0 1 0,0 0 1,1 0-1,0 1 0,0-1 1,1 0-1,-1 1 0,2-1 1,-1 15-1,2-21-6,-1 0 0,1 0 1,-1 0-1,1 0 0,0-1 0,-1 1 0,1 0 0,-1-1 1,1 1-1,0 0 0,0-1 0,-1 1 0,1-1 0,0 1 1,0-1-1,0 0 0,0 1 0,0-1 0,0 0 1,-1 1-1,1-1 0,0 0 0,0 0 0,0 0 0,0 0 1,0 0-1,0 0 0,0 0 0,2 0 0,28-5 642,-19 0-426,-1 0 0,1-1-1,-1 0 1,0 0 0,0-2 0,-1 1 0,16-15 0,-8 4-95,0 0-1,28-39 1,-40 50-93,-1-1-1,0 1 1,0-1 0,-1 0 0,0 0 0,-1-1-1,1 1 1,-2-1 0,1 1 0,1-13 0,-4 21-47,0 0-1,0 0 1,0-1 0,-1 1 0,1 0-1,0 0 1,0 0 0,0 0 0,0 0-1,-1-1 1,1 1 0,0 0 0,0 0-1,0 0 1,-1 0 0,1 0 0,0 0-1,0 0 1,-1 0 0,1 0 0,0 0-1,0-1 1,0 1 0,-1 0 0,1 0-1,0 1 1,0-1 0,-1 0 0,1 0-1,0 0 1,0 0 0,-1 0 0,1 0 0,0 0-1,0 0 1,0 0 0,-1 0 0,1 1-1,0-1 1,0 0 0,0 0 0,0 0-1,-1 0 1,1 0 0,0 1 0,0-1-1,0 0 1,0 0 0,0 0 0,-1 1-1,1-1 1,0 0 0,0 0 0,0 1-1,-12 10-119,3 1 113,1 0 0,0 1 1,1 0-1,1 0 0,0 0 0,1 1 0,0 0 1,1 0-1,0 0 0,1 0 0,1 1 1,-1 20-1,4-34 21,-1 1 1,1-1-1,-1 1 1,1-1 0,0 1-1,-1-1 1,1 0-1,0 1 1,0-1-1,0 0 1,0 0-1,0 0 1,0 0 0,0 0-1,1 0 1,-1 0-1,0 0 1,0 0-1,1 0 1,-1-1-1,1 1 1,-1-1 0,1 1-1,-1-1 1,1 1-1,-1-1 1,1 0-1,-1 0 1,1 0-1,-1 0 1,1 0 0,-1 0-1,1 0 1,-1 0-1,3-1 1,4 1 72,0-1 0,0 0 0,0-1 0,-1 1 0,15-6 0,-11 1-13,0 0 0,0-1 0,0 0 0,-1-1 0,0 0 0,9-10 0,11-9 16,-40 61-680,6-26 590,1 0-1,1 0 0,-1 0 0,1 1 1,1-1-1,0 1 0,0-1 0,0 1 1,1 0-1,1 10 0,0-17 26,0-1 0,0 1 0,0-1 0,0 0 0,0 1 0,0-1 0,0 0 0,0 0 0,0 1 0,1-1 0,-1 0 0,0 0 0,1 0 0,-1-1 0,1 1 0,-1 0 0,1 0 0,-1-1 0,1 1 0,0-1 0,-1 0 0,1 1 0,-1-1 0,1 0 0,0 0 0,0 0 0,3 0 0,48-5 901,-41 1-814,-1 1 1,1-2-1,-1 0 1,0 0-1,-1-1 1,1 0-1,-1-1 1,0 0-1,15-15 1,-19 17-81,-1 0 0,1-1 1,-1 0-1,0 0 0,-1 0 0,0-1 1,1 0-1,-2 0 0,1 0 0,-1 0 0,0 0 1,-1 0-1,0-1 0,0 0 0,0 1 1,0-9-1,-2 15-32,0 0 0,0 1 0,0-1-1,0 0 1,0 1 0,0-1 0,0 1 0,-1-1 0,1 0 0,0 1-1,0-1 1,0 1 0,-1-1 0,1 0 0,0 1 0,0-1-1,-1 1 1,1-1 0,-1 1 0,1-1 0,0 1 0,-1-1 0,1 1-1,-1 0 1,1-1 0,-1 1 0,1 0 0,-1-1 0,1 1 0,-1 0-1,0 0 1,1-1 0,-1 1 0,1 0 0,-1 0 0,0 0 0,1 0-1,-1 0 1,0 0 0,1 0 0,-1 0 0,1 0 0,-1 0 0,0 0-1,1 0 1,-1 0 0,1 1 0,-1-1 0,0 0 0,1 0 0,-1 1-1,1-1 1,-1 0 0,1 1 0,-1-1 0,0 1 0,-3 1-24,1 0 0,-1 0 0,1 0 0,-1 1-1,1 0 1,0 0 0,-4 4 0,5-5 24,0 0-1,0 0 1,0 0-1,1 1 1,-1-1-1,1 0 1,0 1-1,0-1 1,0 1-1,0 0 1,0-1-1,0 1 1,1 0-1,-1-1 1,1 1-1,0 0 1,0 0-1,0-1 1,0 1-1,0 0 1,2 5-1,-1-6-41,1 0 0,-1-1 0,1 1-1,-1 0 1,1 0 0,0-1 0,0 1 0,0-1 0,0 0-1,0 1 1,0-1 0,0 0 0,1 0 0,-1-1 0,0 1-1,1 0 1,-1-1 0,0 1 0,1-1 0,-1 0 0,1 0-1,-1 0 1,1 0 0,2 0 0,-3 0-271,1 0 0,0 0 0,-1 0 0,1 0 0,-1 0 1,1 0-1,-1-1 0,1 1 0,-1-1 0,1 0 0,-1 1 0,1-1 0,-1 0 0,0-1 0,1 1 1,-1 0-1,0-1 0,0 1 0,0-1 0,0 0 0,0 1 0,-1-1 0,1 0 0,0 0 1,-1 0-1,2-3 0,7-20-7132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5.946"/>
    </inkml:context>
    <inkml:brush xml:id="br0">
      <inkml:brushProperty name="width" value="0.025" units="cm"/>
      <inkml:brushProperty name="height" value="0.025" units="cm"/>
    </inkml:brush>
  </inkml:definitions>
  <inkml:trace contextRef="#ctx0" brushRef="#br0">0 0 16207,'0'0'5221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7.361"/>
    </inkml:context>
    <inkml:brush xml:id="br0">
      <inkml:brushProperty name="width" value="0.025" units="cm"/>
      <inkml:brushProperty name="height" value="0.025" units="cm"/>
    </inkml:brush>
  </inkml:definitions>
  <inkml:trace contextRef="#ctx0" brushRef="#br0">103 19 13901,'0'0'8648,"-4"9"-8071,-18 42-509,1 1 0,4 1 0,-21 101 0,37-152-351,5-23-859,40-169-6048,-33 126 7364,-1 0 3820,-13 85-3632,0 1-213,0 0 0,1 1 0,2 30 0,1-47-103,-1-1 0,1 1 0,0-1 0,0 0 0,0 1 0,1-1 0,0 0 1,0 0-1,0 0 0,1 0 0,0-1 0,-1 1 0,2-1 0,-1 1 0,0-1 0,1 0 0,0 0 0,0-1 0,7 6 0,-9-7 138,1-1 0,0 1-1,0-1 1,0 1 0,1-1-1,-1 0 1,0 0 0,0 0-1,1-1 1,-1 1 0,0-1-1,1 1 1,-1-1 0,1 0-1,-1-1 1,0 1 0,1-1-1,-1 1 1,5-3 0,-2 1 20,0-1 1,0 0 0,-1 0 0,1 0 0,-1-1 0,0 0 0,0 0 0,0 0 0,7-10 0,-3 4-47,-2 0 1,1-1 0,-1 0-1,-1 0 1,0 0-1,-1-1 1,0 0-1,-1 0 1,6-23 0,-9 31-128,-1-1 0,1 1 1,-1 0-1,0 0 0,0 0 0,-1 0 1,1 0-1,-1 0 0,-2-8 1,2 11-50,1 0 1,-1 0 0,0 0 0,1 0 0,-1 1 0,0-1 0,0 0 0,0 0 0,1 0-1,-1 1 1,0-1 0,0 0 0,0 1 0,0-1 0,-1 1 0,1-1 0,0 1 0,0 0-1,0-1 1,0 1 0,0 0 0,-1 0 0,1 0 0,0 0 0,0 0 0,0 0-1,0 0 1,-1 0 0,1 0 0,0 0 0,0 1 0,0-1 0,0 1 0,0-1 0,0 1-1,-2 0 1,1 0-172,0 0 0,1 0 0,-1 0 0,0 0 0,1 0 0,-1 0 0,1 1 0,0-1 0,-1 1 0,1-1 0,0 1 0,0-1 0,-1 1 0,1 0 0,1-1 0,-1 1 0,0 0 0,0 0 0,1 0 0,-1 0 0,1-1 0,-1 4 0,-1 26-9728,2-20 1968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7.939"/>
    </inkml:context>
    <inkml:brush xml:id="br0">
      <inkml:brushProperty name="width" value="0.025" units="cm"/>
      <inkml:brushProperty name="height" value="0.025" units="cm"/>
    </inkml:brush>
  </inkml:definitions>
  <inkml:trace contextRef="#ctx0" brushRef="#br0">116 1 7847,'0'0'13896,"-11"4"-13132,9-3-745,-10 4 143,0 0 1,1 1 0,-15 9 0,22-13-155,2 0 0,-1 0 0,0 0 1,0 1-1,0-1 0,1 1 0,0 0 1,-1-1-1,1 1 0,0 0 0,0 0 1,1 1-1,-1-1 0,1 0 0,-1 0 1,1 1-1,0-1 0,0 1 1,1-1-1,-1 5 0,1-7 4,1 0 0,0 0-1,-1 0 1,1 0 0,0 0-1,0 0 1,0 0 0,0-1 0,0 1-1,0 0 1,0 0 0,0-1-1,0 1 1,0-1 0,0 1-1,0-1 1,0 1 0,1-1 0,-1 0-1,0 1 1,0-1 0,0 0-1,1 0 1,-1 0 0,0 0 0,0 0-1,1 0 1,1-1 0,42-2 790,25-20-377,-58 18-432,-1 1 1,1 0-1,0 0 1,0 1-1,0 1 1,18-2 0,-29 4 10,0 0 0,0 0 0,-1 1 0,1-1 0,0 0 0,-1 0 1,1 1-1,0-1 0,0 0 0,-1 1 0,1-1 0,-1 1 1,1-1-1,0 1 0,-1-1 0,1 1 0,-1 0 0,1-1 1,-1 1-1,0-1 0,1 1 0,-1 0 0,0-1 0,1 1 1,-1 0-1,0 0 0,0-1 0,1 1 0,-1 0 0,0 0 0,0-1 1,0 1-1,0 0 0,0 0 0,0-1 0,0 1 0,0 0 1,-1 1-1,-6 39 760,4-21-452,30-28 665,20-20-357,29-13-574,-70 38-83,0 1 0,1-1-1,-1 1 1,1 1 0,0 0 0,-1-1-1,1 2 1,0-1 0,0 1-1,7 1 1,-13-1 35,1 1 0,-1-1 0,1 1 0,-1-1 0,1 1 0,-1 0-1,1 0 1,-1 0 0,0 0 0,0 0 0,1 0 0,-1 0 0,0 0 0,0 0 0,0 1-1,0-1 1,0 0 0,0 1 0,-1-1 0,1 0 0,0 1 0,-1-1 0,1 1 0,-1 0 0,0-1-1,1 1 1,-1-1 0,0 1 0,0 3 0,0-4 25,0 1 0,0-1 0,0 1 0,0-1 0,1 1 0,-1-1 0,0 0 0,1 1 0,-1-1 0,1 1 0,-1-1 0,1 0 0,0 1 0,-1-1 0,1 0 0,0 0 0,0 1 0,0-1 0,0 0 0,0 0 0,0 0 0,0 0 0,1 0 0,-1-1 0,0 1 0,0 0 0,1 0 0,-1-1 0,1 1 0,-1-1 0,0 1 0,1-1 0,-1 0 0,4 1 0,3-2 94,1-1-1,0 1 0,-1-2 0,1 1 1,-1-1-1,0 0 0,1-1 0,-2 0 1,1 0-1,9-7 0,-10 6-157,1 0 0,0 1 0,-1 0 0,1 0 0,1 1 0,-1 0 0,0 0 0,1 1 0,0 0 0,11-1 0,-19 3 28,-1 1 1,1-1 0,0 1-1,-1-1 1,1 1 0,0-1-1,-1 1 1,1-1-1,-1 1 1,1-1 0,0 1-1,-1 0 1,1-1 0,-1 1-1,0 0 1,1 0 0,-1-1-1,0 1 1,1 0 0,-1 0-1,0-1 1,0 1 0,0 0-1,0 0 1,1 0-1,-1-1 1,0 1 0,0 0-1,-1 1 1,1 36 276,-1-26-366,15-10-1994,15-8-5870,-17-2-10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8.429"/>
    </inkml:context>
    <inkml:brush xml:id="br0">
      <inkml:brushProperty name="width" value="0.025" units="cm"/>
      <inkml:brushProperty name="height" value="0.025" units="cm"/>
    </inkml:brush>
  </inkml:definitions>
  <inkml:trace contextRef="#ctx0" brushRef="#br0">35 1 13068,'0'0'12375,"-4"11"-11558,1-1-759,-4 13 513,1 0 0,1 0 1,-4 43-1,9-66-568,0 1 1,0 0-1,0-1 0,0 1 0,0 0 1,0-1-1,0 1 0,1 0 0,-1-1 1,0 1-1,0 0 0,1-1 0,-1 1 1,0-1-1,1 1 0,-1 0 0,0-1 1,1 1-1,-1-1 0,1 1 0,-1-1 1,1 1-1,-1-1 0,1 0 0,0 1 1,-1-1-1,1 0 0,0 1 0,0-1 1,25 0 241,24-18-38,-16-7-333,15-9 183,-46 33-67,-1-1 0,1 1 0,1 0 0,-1 0 0,0 0 0,0 0 0,0 0 0,0 1 0,1-1 0,-1 1 0,0 0 0,1 0 0,-1 0 0,4 1 0,28 18 80,-31-17-81,-1 1 0,1-1-1,0 1 1,0-1 0,0 0 0,0 0-1,0-1 1,0 1 0,6 0-1,-5-1-217,23 4-681,-28-5 771,1 0-1,-1 0 1,1 0-1,-1 1 1,1-1 0,-1 0-1,0 0 1,1 1-1,-1-1 1,1 0-1,-1 0 1,0 1-1,1-1 1,-1 1-1,1-1 1,-1 0 0,0 1-1,0-1 1,1 1-1,-1-1 1,0 0-1,0 1 1,1-1-1,-1 1 1,0-1 0,0 1-1,0-1 1,0 1-1,0-1 1,0 1-1,0-1 1,0 1-1,0-1 1,0 1 0,0-1-1,0 1 1,0-1-1,0 1 1,0-1-1,-1 1 1,1-1-1,0 1 1,0-1-1,0 1 1,-1 0 0,-8 1-7810,1-2 1030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8.255"/>
    </inkml:context>
    <inkml:brush xml:id="br0">
      <inkml:brushProperty name="width" value="0.035" units="cm"/>
      <inkml:brushProperty name="height" value="0.035" units="cm"/>
    </inkml:brush>
  </inkml:definitions>
  <inkml:trace contextRef="#ctx0" brushRef="#br0">160 16 13619,'0'0'85,"1"-1"-1,-1 0 1,0 1 0,0-1 0,0 1 0,0-1-1,0 1 1,-1-1 0,1 1 0,0-1-1,0 0 1,0 1 0,0-1 0,0 1 0,-1-1-1,1 1 1,0-1 0,-1 1 0,1-1 0,0 1-1,-1 0 1,1-1 0,0 1 0,-1-1-1,1 1 1,-1 0 0,1-1 0,-1 1 0,1 0-1,-1-1 1,1 1 0,-1 0 0,1 0-1,-1 0 1,1 0 0,-1-1 0,0 1 0,-1 0 118,-1 1 1,1-1 0,0 0-1,0 1 1,0 0 0,-1-1-1,1 1 1,0 0 0,-4 2-1,-3 3 234,-1 0 1,1 1-1,-10 8 0,10-5-296,0 0 0,0 0 0,1 1 0,1 0 0,-9 15 0,13-21-127,1 0 0,0 0-1,0 0 1,0 0-1,0 1 1,1-1 0,-1 0-1,2 1 1,-1-1-1,0 1 1,1-1 0,0 1-1,0 0 1,1-1-1,1 9 1,-1-13-14,0 1-1,0-1 1,-1 1 0,1-1-1,0 1 1,0-1 0,0 0-1,1 0 1,-1 1 0,0-1-1,0 0 1,1 0 0,-1 0-1,0 0 1,1 0 0,-1-1-1,1 1 1,0 0 0,-1-1-1,1 1 1,-1-1 0,1 0-1,0 1 1,-1-1 0,1 0-1,0 0 1,-1 0 0,1 0-1,0 0 1,-1 0 0,1-1-1,0 1 1,1-1 0,9-2-12,0 0 1,-1 0-1,17-8 1,-20 8 20,8-4-5,-11 4 4,-1 0 0,1 1 0,0 0 0,0 1 1,0-1-1,0 1 0,0-1 0,1 2 0,-1-1 0,0 0 0,7 1 0,-11 1 3,0-1-1,0 1 0,0 0 1,0-1-1,0 1 1,-1 0-1,1 0 0,0-1 1,0 1-1,-1 0 1,1 0-1,-1 0 0,1 0 1,0 0-1,-1 0 1,0 0-1,1 0 0,-1 0 1,0 0-1,1 0 0,-1 0 1,0 1-1,0-1 1,0 0-1,0 0 0,0 0 1,0 0-1,0 0 1,-1 0-1,1 0 0,0 0 1,0 1-1,-1 0 0,-1 5 75,0 1 0,0-1 0,-6 12-1,0-3 134,-1 1 0,-20 26 0,24-36-194,0-1 1,-1 1 0,0-2 0,0 1-1,0 0 1,-1-1 0,0-1 0,-11 8 0,17-12-90,-1 1 1,1 0 0,0-1-1,-1 1 1,1-1-1,0 0 1,-1 1 0,1-1-1,0 0 1,-1 0-1,1 0 1,-1 0 0,1 0-1,-1 0 1,1 0 0,0 0-1,-1-1 1,1 1-1,0 0 1,-1-1 0,1 1-1,0-1 1,-1 0 0,1 1-1,0-1 1,0 0-1,0 0 1,0 0 0,0 0-1,-2-2 1,1 1-18,0-1 0,0 0 1,1 0-1,-1 0 0,1-1 0,0 1 1,0 0-1,0 0 0,0-1 0,0 1 1,0-6-1,3-21-569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8.774"/>
    </inkml:context>
    <inkml:brush xml:id="br0">
      <inkml:brushProperty name="width" value="0.025" units="cm"/>
      <inkml:brushProperty name="height" value="0.025" units="cm"/>
    </inkml:brush>
  </inkml:definitions>
  <inkml:trace contextRef="#ctx0" brushRef="#br0">0 1 4356,'0'0'19250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9.491"/>
    </inkml:context>
    <inkml:brush xml:id="br0">
      <inkml:brushProperty name="width" value="0.025" units="cm"/>
      <inkml:brushProperty name="height" value="0.025" units="cm"/>
    </inkml:brush>
  </inkml:definitions>
  <inkml:trace contextRef="#ctx0" brushRef="#br0">139 175 3491,'0'0'13352,"-9"2"-10950,0-1-2202,-1 2 0,0-1 0,0 1 0,1 1 0,-1 0 0,1 0 0,0 1 0,0 0 0,1 0 0,-1 1 0,1 0 0,-11 12 0,21-14-118,10-5 68,11-4 344,30-29 57,-44 27-472,1 0-1,-1 1 0,19-9 1,-28 16-83,1-1 1,0 0 0,-1 0 0,1 1-1,-1-1 1,1 1 0,0-1 0,-1 0-1,1 1 1,-1-1 0,1 1 0,-1-1-1,1 1 1,-1 0 0,0-1 0,1 1 0,-1-1-1,0 1 1,1 0 0,-1-1 0,0 1-1,0 0 1,0-1 0,1 1 0,-1 0-1,0-1 1,0 1 0,0 0 0,0-1-1,0 1 1,0 0 0,0-1 0,-1 1 0,1 0-1,0 0 1,0 41-116,0-33 141,0-3 14,-1 0-25,1 1-1,0 0 1,1-1 0,-1 1 0,1-1-1,1 0 1,2 10 0,-3-14-2,0 0 1,1-1-1,-1 1 1,0 0-1,1 0 1,0-1-1,-1 1 1,1-1-1,0 1 1,0-1-1,0 0 1,-1 0-1,1 0 1,1 0-1,-1 0 1,0 0-1,0-1 0,0 1 1,0 0-1,0-1 1,1 0-1,-1 0 1,0 1-1,0-1 1,4-1-1,4 0 221,1 0 0,-1-1 0,0 0 1,0 0-1,0-1 0,0-1 0,0 0 0,-1 0 0,1 0 0,-1-2 0,0 1 0,12-10 0,3-4 95,-1-1 1,-1 0-1,21-26 0,-33 35-221,-1-1-1,0 1 0,0-2 1,-1 1-1,-1-1 1,0 0-1,-1-1 0,-1 1 1,0-1-1,5-22 0,-10 35-104,1 1-1,-1-1 0,0 1 0,0-1 0,0 1 0,0-1 0,0 1 0,0-1 0,0 1 1,0-1-1,0 1 0,0-1 0,0 1 0,0-1 0,0 1 0,0-1 0,-1 1 0,1-1 1,0 1-1,0-1 0,0 1 0,-1-1 0,1 1 0,0 0 0,-1-1 0,1 1 0,0-1 1,-1 1-1,1 0 0,-1 0 0,1-1 0,0 1 0,-1 0 0,1-1 0,-1 1 0,1 0 1,-1 0-1,1 0 0,-1 0 0,1 0 0,-1-1 0,1 1 0,-1 0 0,1 0 0,-1 0 0,1 0 1,-1 0-1,1 0 0,-1 1 0,1-1 0,-1 0 0,1 0 0,-1 0 0,1 0 0,-1 1 1,0-1-1,-28 14-152,9 1 79,1 0 0,-19 20 0,33-30 51,0 0 0,1 1 0,-1 0 1,1-1-1,0 1 0,0 1 0,1-1 1,0 0-1,0 1 0,0 0 1,1 0-1,-1 7 0,3-13 20,0 1 1,0 0-1,0-1 0,1 1 0,-1 0 1,0-1-1,1 1 0,0 0 0,-1-1 1,1 1-1,0-1 0,0 1 0,0-1 1,0 1-1,0-1 0,0 0 0,0 1 1,1-1-1,-1 0 0,0 0 0,1 0 1,-1 0-1,1 0 0,-1 0 0,1-1 1,-1 1-1,1 0 0,-1-1 0,1 1 1,0-1-1,2 1 0,61 10 106,-57-10-100,12 1-3,0-1-1,0 0 1,39-5-1,-53 3 19,-1 1-1,0-1 0,1 0 0,-1-1 1,0 0-1,0 1 0,0-1 1,0-1-1,0 1 0,-1-1 1,1 0-1,-1 0 0,1 0 1,-1-1-1,0 1 0,-1-1 0,1 0 1,0 0-1,4-8 0,-8 11-9,1 1 0,-1-1 0,1 0-1,-1 1 1,1-1 0,-1 0-1,1 1 1,-1-1 0,0 0 0,1 0-1,-1 1 1,0-1 0,0 0-1,0 0 1,0 1 0,0-1 0,0 0-1,0 0 1,0 0 0,0 1 0,0-1-1,0 0 1,0 0 0,0 0-1,0 1 1,-1-1 0,1 0 0,0 0-1,-1 1 1,1-1 0,-1 0 0,1 1-1,-1-1 1,1 0 0,-1 1-1,1-1 1,-1 1 0,1-1 0,-1 1-1,0-1 1,1 1 0,-1 0-1,0-1 1,1 1 0,-1-1 0,0 1-1,0 0 1,1 0 0,-1 0 0,0-1-1,0 1 1,0 0 0,1 0-1,-1 0 1,0 0 0,0 0 0,0 0-1,0 1 1,-5-1-16,0 0-1,1 1 0,-1 0 1,0 0-1,1 0 1,-1 1-1,-6 2 1,6 1-21,-1-1 1,0 1-1,1 0 1,0 0-1,0 0 1,1 1-1,0 0 1,0 0 0,0 1-1,0-1 1,1 1-1,-4 9 1,6-14 19,1 1 1,0-1 0,-1 1-1,1 0 1,0-1-1,0 1 1,1 0-1,-1-1 1,0 1 0,1 0-1,0 0 1,-1 0-1,1 0 1,0-1-1,1 1 1,-1 0 0,0 0-1,1 0 1,0-1-1,-1 1 1,1 0 0,0 0-1,1-1 1,-1 1-1,0-1 1,1 1-1,-1-1 1,1 0 0,0 1-1,0-1 1,0 0-1,0 0 1,0 0 0,0-1-1,0 1 1,5 2-1,5 1-221,-1-1 0,1 0-1,1-1 1,-1 0 0,0-1 0,1 0-1,0-1 1,14-1 0,58-6-7025,-23-9-4605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0.811"/>
    </inkml:context>
    <inkml:brush xml:id="br0">
      <inkml:brushProperty name="width" value="0.025" units="cm"/>
      <inkml:brushProperty name="height" value="0.025" units="cm"/>
    </inkml:brush>
  </inkml:definitions>
  <inkml:trace contextRef="#ctx0" brushRef="#br0">372 29 3587,'0'-1'687,"0"0"0,0 0-1,0 0 1,0 0-1,-1 0 1,1 0-1,0 0 1,0 0-1,-1 0 1,1 0 0,-1 1-1,1-1 1,-1 0-1,1 0 1,-1 0-1,0 1 1,1-1 0,-1 0-1,0 0 1,1 1-1,-3-2 1,-22-6 3136,-30 8-3410,44 3-370,0 0-1,0 0 1,0 1-1,1 0 1,-1 1-1,1 1 1,1-1-1,-1 2 1,1-1-1,0 1 1,0 0-1,-10 12 1,1 0 216,0 1 0,1 0 0,2 2-1,-17 27 1,26-38-151,0 1-1,0 0 1,1 1 0,1-1-1,0 1 1,-2 14-1,5-24-96,0 0 1,1 0-1,-1 0 0,1 0 1,0 0-1,0 0 0,0 0 1,0 0-1,1 0 0,-1 0 1,1 0-1,0 0 0,0 0 1,0-1-1,0 1 0,0 0 1,0 0-1,1-1 0,-1 1 1,1-1-1,0 0 0,0 1 1,0-1-1,0 0 0,0 0 1,1 0-1,-1 0 0,0 0 1,1-1-1,-1 1 0,1-1 1,4 2-1,5 0 36,0 0-1,0-1 1,0-1 0,0 0 0,0-1 0,0 0-1,1 0 1,-1-1 0,0-1 0,0 0 0,0-1-1,-1 0 1,18-8 0,-22 9 29,1-1 0,-1 0-1,0-1 1,0 1 0,-1-1 0,1-1-1,-1 1 1,0-1 0,0 0 0,0 0 0,-1-1-1,0 0 1,0 0 0,0 0 0,-1 0-1,0-1 1,0 0 0,-1 0 0,0 0 0,0 0-1,4-15 1,-7 21-59,0 0-1,0 0 1,1 0 0,-1 0-1,0 0 1,0 0 0,0 0-1,0 0 1,0 0 0,-1 0 0,1 0-1,0 0 1,0 0 0,-1 1-1,1-1 1,0 0 0,-1 0-1,1 0 1,-1 0 0,1 1-1,-1-1 1,0 0 0,1 0-1,-1 1 1,0-1 0,1 0-1,-1 1 1,-1-1 0,0 0-22,0 0 0,0 0 0,-1 1 0,1 0 0,0-1 0,0 1 0,0 0 0,0 0 0,-1 0 0,1 0 0,0 0 0,-3 1 0,-1 0-33,0 1 0,0-1-1,0 1 1,1 0 0,-1 1 0,0 0-1,1 0 1,-8 4 0,11-4 38,-1 0 0,0-1 0,1 1 0,-1 0 1,1 0-1,0 0 0,0 1 0,-2 4 0,4-8 3,0 1 0,0 0 0,0-1 0,-1 1 0,1 0 0,0-1 0,0 1 1,0-1-1,1 1 0,-1 0 0,0-1 0,0 1 0,0 0 0,0-1 0,1 1 0,-1 0 0,0-1 0,0 1 0,1-1 0,-1 1 0,0-1 0,1 1 0,-1-1 0,1 1 0,-1-1 1,1 1-1,-1-1 0,1 1 0,-1-1 0,1 0 0,-1 1 0,1-1 0,0 0 0,-1 0 0,1 1 0,-1-1 0,1 0 0,0 0 0,-1 0 0,1 0 0,0 0 0,-1 0 0,1 0 1,0 0-1,-1 0 0,1 0 0,0 0 0,-1 0 0,1 0 0,0-1 0,0 1 0,25-2 7,0-1 0,-1-2 1,0 0-1,1-2 0,-2 0 0,29-14 0,11-2-919,-83 57 103,12-24 462,-23 39 840,22-13-6387,9-33 1166,4-2-1825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1.279"/>
    </inkml:context>
    <inkml:brush xml:id="br0">
      <inkml:brushProperty name="width" value="0.025" units="cm"/>
      <inkml:brushProperty name="height" value="0.025" units="cm"/>
    </inkml:brush>
  </inkml:definitions>
  <inkml:trace contextRef="#ctx0" brushRef="#br0">1 253 4708,'0'0'20361,"10"4"-20046,-5-2-301,0 0 1,0-1-1,1 1 0,-1-1 1,0 0-1,0-1 0,1 1 1,-1-1-1,0 0 0,0-1 0,1 1 1,-1-1-1,0 0 0,0 0 1,0-1-1,1 1 0,-2-1 1,1 0-1,0-1 0,0 1 1,5-5-1,41-33 162,-48 38-156,-1-1-1,1 1 0,-1-1 1,0 0-1,0 0 0,0 0 1,0-1-1,0 1 0,-1 0 1,1-1-1,-1 1 0,0-1 1,0 1-1,-1-1 0,2-4 1,-2 7-18,0 1 0,0 0-1,0-1 1,0 1 0,0 0 0,0 0 0,-1-1 0,1 1 0,0 0 0,0-1 0,0 1 0,0 0 0,0 0-1,0-1 1,0 1 0,-1 0 0,1 0 0,0-1 0,0 1 0,0 0 0,-1 0 0,1 0 0,0-1 0,0 1-1,-1 0 1,1 0 0,0 0 0,0 0 0,-1 0 0,1 0 0,0-1 0,0 1 0,-1 0 0,1 0 0,0 0-1,0 0 1,-1 0 0,0 0 0,-15 4-77,-12 12-95,9 1 115,1 1 0,-21 25 0,34-36 86,-1 1 0,1-1 0,1 1 0,-1-1 0,1 1 0,1 0 0,0 1 0,0-1 0,0 1 0,-1 10 0,4-18-21,0 0-1,0 0 0,0 1 1,0-1-1,1 0 1,-1 1-1,0-1 0,1 0 1,-1 0-1,1 1 1,-1-1-1,1 0 0,0 0 1,0 0-1,-1 0 1,1 0-1,0 0 0,0 0 1,0 0-1,0 0 1,0 0-1,0-1 0,0 1 1,0 0-1,0-1 1,1 1-1,-1-1 0,0 1 1,0-1-1,0 1 1,1-1-1,-1 0 1,0 0-1,1 1 0,-1-1 1,0 0-1,1 0 1,1-1-1,7 2 94,0-1 0,1-1-1,-1 0 1,10-2 0,-3-1-52,-1-1 1,0-1-1,0-1 1,0 0-1,-1 0 1,0-2-1,0 0 1,21-18-1,-3 0 6,0-3 1,34-40-1,-56 58-37,0 0 4,0 0 0,0-1 0,-1 0 1,0 0-1,-2-2 0,1 1 0,9-24 1,-18 38-25,0-1 1,0 1 0,0 0 0,0-1-1,0 1 1,0-1 0,0 1 0,0-1-1,0 1 1,0 0 0,0-1-1,0 1 1,0-1 0,0 1 0,0 0-1,0-1 1,0 1 0,-1-1 0,1 1-1,0 0 1,0-1 0,0 1-1,-1 0 1,1-1 0,0 1 0,0 0-1,-1-1 1,1 1 0,0 0 0,-1 0-1,1-1 1,0 1 0,-1 0-1,1 0 1,-1 0 0,1 0 0,0-1-1,-1 1 1,1 0 0,-1 0 0,1 0-1,0 0 1,-1 0 0,1 0-1,-1 0 1,1 0 0,0 0 0,-1 0-1,1 0 1,-1 0 0,1 1 0,-1-1-1,1 0 1,0 0 0,-1 0-1,1 0 1,0 1 0,-1-1 0,-27 10-124,10-1 85,1 1 0,1 0 1,0 1-1,-27 24 1,37-30 31,0 0 0,0 1 1,1 0-1,0 0 0,0 0 1,1 1-1,0-1 1,0 1-1,0 0 0,1 1 1,0-1-1,0 0 1,1 1-1,-3 15 0,5-21-134,0 0-1,0 0 0,0 0 0,0 1 1,0-1-1,1 0 0,-1 0 0,0 1 1,1-1-1,0 0 0,0 0 1,-1 0-1,1 0 0,1 0 0,-1 0 1,0 0-1,0 0 0,1-1 0,-1 1 1,1 0-1,-1-1 0,1 1 0,0-1 1,-1 0-1,1 1 0,0-1 0,0 0 1,0 0-1,0 0 0,0 0 0,0-1 1,4 2-1,25 5-4909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2.161"/>
    </inkml:context>
    <inkml:brush xml:id="br0">
      <inkml:brushProperty name="width" value="0.025" units="cm"/>
      <inkml:brushProperty name="height" value="0.025" units="cm"/>
    </inkml:brush>
  </inkml:definitions>
  <inkml:trace contextRef="#ctx0" brushRef="#br0">39 0 16335,'-1'1'5859,"-10"9"-5183,7-4-581,1 1 1,-1-1 0,1 1-1,1 0 1,-1 0 0,1 0-1,1 0 1,-1 0 0,1 0-1,0 0 1,1 1 0,0 13-1,1-20-79,0 1 0,0-1 0,0 0 0,0 0 0,0 0-1,0 0 1,1 0 0,-1 0 0,0 0 0,1-1 0,-1 1-1,0 0 1,1-1 0,-1 1 0,1-1 0,-1 1 0,1-1-1,-1 0 1,1 1 0,-1-1 0,1 0 0,-1 0 0,1 0-1,0 0 1,-1-1 0,1 1 0,-1 0 0,1-1 0,1 0-1,49-10 1160,12-15-430,-48 18-724,1 1 1,-1 0 0,1 1 0,0 1 0,27-4 0,-42 9-7,-1 0 0,1 1 0,-1-1 0,1 0 1,0 1-1,-1-1 0,1 1 0,-1-1 1,1 1-1,-1 0 0,1 0 0,-1-1 1,0 1-1,1 0 0,-1 0 0,0 1 1,0-1-1,0 0 0,0 0 0,0 1 1,0-1-1,0 0 0,0 1 0,0-1 1,0 1-1,-1-1 0,1 1 0,-1-1 0,1 1 1,-1-1-1,0 1 0,1 0 0,-1-1 1,0 1-1,0 3 0,1 11 261,0 1 1,-3 30-1,0-23-452,2-6-579,0-6-2830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3.039"/>
    </inkml:context>
    <inkml:brush xml:id="br0">
      <inkml:brushProperty name="width" value="0.025" units="cm"/>
      <inkml:brushProperty name="height" value="0.025" units="cm"/>
    </inkml:brush>
  </inkml:definitions>
  <inkml:trace contextRef="#ctx0" brushRef="#br0">110 198 12908,'0'0'10031,"-10"-6"-9326,5 3-631,1 1-38,1 0-1,-1 0 0,1 1 0,-1-1 0,1 1 0,-1 0 0,0 0 1,-5-1-1,7 2-35,0 0 1,0 1 0,0-1 0,0 0 0,0 1-1,0-1 1,0 1 0,0 0 0,1-1 0,-1 1 0,0 0-1,1 0 1,-1 0 0,0 1 0,1-1 0,-1 0-1,1 0 1,0 1 0,-1-1 0,1 1 0,0-1-1,0 1 1,0 0 0,-2 3 0,1-1-15,0 0 0,0 0 0,0 0 0,1 0 0,0 0 0,-1 0 0,1 1 0,1-1 1,-1 1-1,1-1 0,-1 8 0,2-10 19,-1-1 0,0 0 1,0 0-1,1 0 0,-1 1 0,1-1 1,-1 0-1,1 0 0,0 0 0,-1 0 1,1 0-1,0 0 0,0 0 0,-1 0 1,1 0-1,0 0 0,0-1 0,0 1 1,0 0-1,0-1 0,0 1 0,0 0 1,1-1-1,-1 1 0,0-1 0,0 0 1,0 1-1,0-1 0,1 0 0,-1 0 1,0 0-1,0 0 0,1 0 0,-1 0 1,0 0-1,0 0 0,1 0 0,-1-1 1,0 1-1,0 0 0,0-1 0,0 1 1,1-1-1,0 0 0,14-6 184,0-1 0,-1-1 0,0 0-1,0-1 1,-1-1 0,-1 0 0,1-1 0,13-15-1,-10 10-98,-1 2 180,0-1 1,-1 0 0,-1-1 0,-1 0 0,0-1 0,-1-1 0,11-23 0,-57 86-1024,27-33 755,-1 2 11,0 0 0,1 0 0,0 1 0,1 0 1,0 0-1,1 0 0,1 1 0,1 0 0,-3 17 1,6-30-9,0 0 0,1-1 0,-1 1 0,1 0 1,-1-1-1,1 1 0,-1-1 0,1 1 0,0-1 0,0 1 1,0-1-1,0 1 0,0-1 0,0 0 0,0 1 0,0-1 1,1 0-1,-1 0 0,0 0 0,1 0 0,-1 0 0,1 0 1,-1-1-1,1 1 0,-1 0 0,1-1 0,0 1 1,-1-1-1,1 1 0,0-1 0,-1 0 0,1 0 0,0 0 1,3 0-1,32-2-1707,-6-5-3787,-5-5-2374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3.840"/>
    </inkml:context>
    <inkml:brush xml:id="br0">
      <inkml:brushProperty name="width" value="0.025" units="cm"/>
      <inkml:brushProperty name="height" value="0.025" units="cm"/>
    </inkml:brush>
  </inkml:definitions>
  <inkml:trace contextRef="#ctx0" brushRef="#br0">30 1 9097,'0'0'11851,"-6"7"-11045,4-3-722,-1 0 10,0 0 0,0 1-1,1-1 1,0 1-1,-1-1 1,2 1 0,-3 7-1,4-11-81,0 0 0,0 1 0,0-1 0,0 0 0,0 1 0,0-1 0,0 0 0,1 1 0,-1-1 0,0 0 0,1 0 0,-1 1 0,1-1 0,0 0 0,-1 0 0,1 0 0,0 0 0,0 1 0,0-1 0,0-1 0,0 1 0,0 0 0,0 0 0,0 0 0,0 0 0,0-1 0,0 1 0,0 0 0,1-1 0,-1 1 0,0-1 0,0 0 0,1 1 0,-1-1 0,0 0 0,1 0 0,-1 1 0,0-1 0,3-1 0,7 2 105,0 0-1,-1-1 1,1 0-1,0-1 1,-1 0-1,1-1 1,-1 0-1,1-1 1,-1 0-1,18-9 1,7 0 59,-34 11-143,0 1 1,0 0 0,-1-1-1,1 1 1,0-1 0,0 1-1,0 0 1,0-1 0,0 1-1,0 0 1,0 0 0,0 0-1,0 0 1,0 0 0,0 0-1,0 0 1,-1 0 0,1 0-1,0 1 1,0-1 0,0 0-1,0 0 1,0 1 0,0-1-1,0 1 1,-1-1 0,1 1-1,0-1 1,0 1 0,0-1-1,0 2 1,1 27 577,-1 4 167,0-32-762,0 0 0,-1 0 1,1-1-1,0 1 0,0 0 0,0 0 1,0-1-1,0 1 0,0-1 0,0 1 1,0-1-1,0 1 0,0-1 0,0 0 1,1 1-1,-1-1 0,0 0 0,0 0 1,0 0-1,0 0 0,1 0 1,-1 0-1,0 0 0,2-1 0,31-5 662,35-27-159,-60 27-544,0 1 0,1-1 0,0 2-1,1-1 1,-1 2 0,0-1 0,1 1 0,17-2 0,-27 5 16,0 1 0,0-1 0,0 1 0,0 0 0,0-1 0,0 1 0,-1 0 0,1-1 0,0 1 0,0 0 0,0 0 0,-1 0 0,1-1 0,-1 1 0,1 0 0,0 0 0,-1 0 0,1 0 0,-1 0 0,0 0 1,1 1-1,-1-1 0,0 0 0,0 0 0,0 0 0,0 0 0,0 0 0,0 0 0,0 0 0,0 2 0,-1 49 152,1-38-232,0-14 61,0 1 0,0-1 1,0 1-1,1-1 0,-1 1 0,0-1 0,1 1 1,-1-1-1,0 0 0,0 1 0,1-1 1,-1 0-1,1 1 0,-1-1 0,0 0 0,1 1 1,-1-1-1,1 0 0,-1 0 0,1 1 0,-1-1 1,1 0-1,-1 0 0,1 0 0,-1 0 0,1 0 1,-1 0-1,1 0 0,-1 0 0,1 0 1,-1 0-1,1 0 0,-1 0 0,1 0 0,-1 0 1,1 0-1,-1 0 0,1-1 0,-1 1 0,1 0 1,-1 0-1,0-1 0,1 1 0,24-12-4648,-10-4-860,-1-5-2397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4.326"/>
    </inkml:context>
    <inkml:brush xml:id="br0">
      <inkml:brushProperty name="width" value="0.025" units="cm"/>
      <inkml:brushProperty name="height" value="0.025" units="cm"/>
    </inkml:brush>
  </inkml:definitions>
  <inkml:trace contextRef="#ctx0" brushRef="#br0">8 88 14926,'0'0'9775,"11"1"-8953,-2-1-750,0 0 0,-1-1 1,1 0-1,0 0 0,0-1 1,9-3-1,-15 5-56,0-1-1,0 0 1,-1 0 0,1 0-1,0 0 1,-1-1 0,1 1-1,-1-1 1,0 0 0,1 1 0,-1-1-1,0 0 1,0 0 0,0 0-1,0 0 1,-1-1 0,1 1-1,-1-1 1,1 1 0,-1-1-1,0 1 1,0-1 0,0 0-1,0 1 1,0-1 0,-1 0-1,1 0 1,-1-3 0,0 5-15,1 1 0,-1-1 0,0 0 0,-1 1-1,1-1 1,0 0 0,0 1 0,0-1 0,0 0 0,0 1 0,-1-1 0,1 0 0,0 1 0,-1-1 0,1 1 0,0-1 0,-1 0 0,1 1 0,-1-1 0,1 1 0,0-1 0,-1 1 0,1 0-1,-1-1 1,0 1 0,1-1 0,-1 1 0,1 0 0,-1 0 0,0-1 0,1 1 0,-1 0 0,-1 0 0,-27 4-146,21-1 89,0 0-1,0 1 1,1 0-1,-14 9 1,-14 27-8,33-38 76,1-1 0,0 1 0,-1 0 0,1 0 1,0 0-1,0 0 0,0 0 0,1 0 0,-1 0 0,1 0 0,-1 1 0,1-1 1,-1 0-1,1 0 0,0 0 0,0 1 0,0-1 0,1 0 0,-1 0 0,0 1 0,2 1 1,-2-2 0,1-1 0,0 0 0,0 0 0,0 0 1,0-1-1,0 1 0,1 0 0,-1 0 0,0-1 1,0 1-1,0 0 0,1-1 0,-1 1 0,0-1 1,1 0-1,-1 1 0,0-1 0,1 0 1,1 0-1,32 1 151,-26-1-112,13-2-54,-1 0 1,0-1-1,42-13 0,-41 10-118,0 1 1,0 1-1,26-2 0,-48 6 125,1 0-1,0 1 0,-1-1 1,1 1-1,0-1 0,-1 1 1,1-1-1,-1 1 0,1-1 1,-1 1-1,1-1 0,-1 1 0,1 0 1,-1-1-1,0 1 0,1 0 1,-1-1-1,0 1 0,1 0 1,-1-1-1,0 1 0,0 0 1,0 0-1,0-1 0,0 1 1,0 0-1,0 0 0,0-1 1,0 1-1,0 0 0,0 0 1,0-1-1,0 1 0,-1 0 1,1 0-1,0-1 0,-1 2 1,1 19 572,0-20-560,0-1-1,1 1 1,-1-1-1,0 0 1,0 1-1,0-1 1,0 1-1,1-1 1,-1 1-1,0-1 1,1 1-1,-1-1 1,0 0-1,1 1 1,-1-1-1,0 0 1,1 1-1,-1-1 1,1 0-1,-1 1 1,1-1-1,-1 0 1,0 0-1,1 0 1,-1 1-1,1-1 1,-1 0-1,1 0 1,-1 0-1,1 0 1,-1 0-1,2 0 1,19-2 292,0 0 1,0-2-1,0 0 1,0-1-1,32-14 0,-29 10-878,1 2-1,0 0 1,37-5-1,-62 12 564,1 0 1,-1 0-1,1 0 0,-1 0 0,1 0 1,-1 0-1,1 0 0,-1 0 1,1 0-1,-1 0 0,1 0 0,-1 0 1,0 0-1,1 1 0,-1-1 1,1 0-1,-1 0 0,1 0 1,-1 1-1,0-1 0,1 0 0,-1 1 1,0-1-1,1 0 0,-1 1 1,0-1-1,1 0 0,-1 1 0,0-1 1,0 1-1,1-1 0,-1 0 1,0 1-1,0-1 0,0 1 0,0-1 1,0 1-1,1-1 0,-1 1 1,0-1-1,0 1 0,0-1 0,0 1 1,0-1-1,-1 0 0,1 1 1,0-1-1,0 1 0,0-1 0,0 1 1,0-1-1,-1 1 0,1-1 1,-15 35 144,7-16-4273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5.340"/>
    </inkml:context>
    <inkml:brush xml:id="br0">
      <inkml:brushProperty name="width" value="0.025" units="cm"/>
      <inkml:brushProperty name="height" value="0.025" units="cm"/>
    </inkml:brush>
  </inkml:definitions>
  <inkml:trace contextRef="#ctx0" brushRef="#br0">147 55 13741,'0'0'9273,"-8"-2"-7656,-62-7-920,68 8-704,-1 1 0,0 0 0,0 0 0,0 0 0,0 0 0,1 0 0,-1 0 0,0 1-1,0-1 1,1 1 0,-1 0 0,0 0 0,1 0 0,-1 0 0,0 1 0,1-1 0,0 1 0,-1-1-1,1 1 1,0 0 0,0 0 0,0 0 0,0 0 0,0 0 0,-3 5 0,5-6-9,0-1 1,0 1 0,-1 0 0,1 0-1,0 0 1,0 0 0,0 0-1,0 0 1,0 0 0,1 0-1,-1 0 1,0 0 0,0 0-1,0 0 1,1 0 0,-1 0-1,1 0 1,-1 0 0,1 0 0,-1-1-1,1 1 1,-1 0 0,1 0-1,0 0 1,-1-1 0,1 1-1,0 0 1,0-1 0,-1 1-1,1-1 1,0 1 0,0-1-1,0 1 1,0-1 0,1 1 0,41 12-670,-28-9 576,-2 0 44,0 1 1,0 0-1,0 1 1,-1 1 0,0 0-1,0 0 1,-1 1-1,0 1 1,0 0 0,-1 0-1,15 17 1,-22-21 48,1 0 0,-1 0 0,0 0 0,0 1 0,0-1 1,-1 1-1,0-1 0,0 1 0,0 0 0,-1 0 0,0 0 0,0 0 0,0 0 0,-1 0 1,0 0-1,0 0 0,-1 0 0,0 0 0,0 0 0,0-1 0,0 1 0,-1 0 1,0 0-1,0-1 0,-1 1 0,0-1 0,0 1 0,-6 8 0,-1 0 477,-1-1 0,0 0 0,-26 23-1,32-31-170,-1 0-1,0-1 0,0 1 0,0-1 0,-1-1 0,0 1 0,1-1 0,-1 0 0,0-1 0,0 0 0,-14 3 0,20-5-259,0 0 0,0 0 0,0-1 0,0 1 0,0 0 0,0 0 0,0-1 0,0 1 0,0 0 0,0-1-1,0 1 1,0-1 0,0 1 0,0-1 0,1 1 0,-1-1 0,0 0 0,0 0 0,1 1 0,-1-1 0,0 0 0,1 0 0,-1 0 0,1 1 0,-1-1 0,1 0 0,-1 0 0,1 0-1,-1 0 1,1 0 0,0 0 0,0 0 0,0 0 0,-1-2 0,-1-42 55,2 34-124,1 1-13,0 0 0,1 0-1,0 0 1,1 0-1,0 0 1,0 0-1,1 1 1,1 0-1,-1 0 1,1 0-1,1 0 1,0 1-1,0 0 1,14-14 0,10-9-64,2 3 0,42-31 1,-53 43 53,12-8-67,-21 16 65,1-1 0,-1 0 0,0-1 0,-1 0 0,0-1 0,16-21 0,-27 31 63,1 1 0,-1-1-1,1 0 1,-1 1 0,1-1 0,-1 0 0,1 1-1,-1-1 1,1 0 0,-1 0 0,0 0-1,0 0 1,1 1 0,-1-1 0,0 0 0,0 0-1,0 0 1,0 0 0,0 0 0,0 1 0,0-1-1,0 0 1,-1 0 0,1 0 0,0 0-1,0 0 1,-1 1 0,1-1 0,0 0 0,-1 0-1,1 1 1,-1-1 0,1 0 0,-2-1 0,0 1-7,0 0 0,-1 0 0,1 0 0,0 1 0,-1-1 1,1 1-1,-1-1 0,1 1 0,-1 0 0,1 0 0,-1 0 1,-2 0-1,-6 1-9,0 1 0,0 0 0,0 0 0,-20 7 0,-18 22-5,47-30 21,0 1 0,0 0 0,0 0-1,0 0 1,0 0 0,0 0 0,0 1 0,1-1-1,-1 0 1,1 1 0,0-1 0,-1 1 0,1 0 0,0-1-1,1 1 1,-1 0 0,0 3 0,1-5 6,0 1 1,1-1 0,-1 0-1,1 0 1,-1 0 0,1 0-1,0 0 1,-1 0 0,1 0-1,0-1 1,0 1 0,-1 0-1,1 0 1,0 0 0,0-1-1,0 1 1,0-1 0,0 1-1,0-1 1,0 1 0,0-1-1,0 1 1,1-1-1,-1 0 1,0 1 0,0-1-1,0 0 1,0 0 0,0 0-1,1 0 1,0 0 0,49 0 310,-40-1-247,10-1-4,0-1 1,0-1 0,37-12 0,-39 10-33,0 0-1,0 2 1,0 0 0,31-1 0,-49 5-25,-1 1 1,1 0-1,0-1 1,-1 1-1,1 0 1,0 0-1,-1-1 1,1 1 0,-1 0-1,1 0 1,-1 0-1,0 0 1,1 0-1,-1 0 1,0 0-1,0 0 1,1 0-1,-1 0 1,0 0-1,0 0 1,0 0-1,0 0 1,0 0-1,-1 0 1,1 0 0,0 0-1,-1 1 1,-3 32 398,0-14-183,2-15-188,1 0 1,0 0-1,0 0 0,0 0 0,1 1 1,0 9-1,0-14-9,1 0 0,-1 0 0,1 1 0,-1-1 0,1 0 0,-1 0 0,1 0 0,0 0 1,-1 0-1,1 0 0,0 0 0,0 0 0,0 0 0,0-1 0,0 1 0,0 0 0,0 0 0,0-1 0,0 1 0,0-1 0,0 1 0,0-1 1,0 1-1,1-1 0,-1 0 0,0 1 0,0-1 0,0 0 0,1 0 0,-1 0 0,0 0 0,0 0 0,3-1 0,11 1 153,0-2-1,0 1 0,0-2 0,0 0 0,0-1 0,23-9 1,-18 4-726,0-1 0,0 0 0,34-26 0,-50 33-1862,-7 8 214,-1-2 787,1 1 0,0 0-1,0 0 1,1 0 0,-1 0 0,1 0-1,-3 8 1,2 4-5426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5.915"/>
    </inkml:context>
    <inkml:brush xml:id="br0">
      <inkml:brushProperty name="width" value="0.025" units="cm"/>
      <inkml:brushProperty name="height" value="0.025" units="cm"/>
    </inkml:brush>
  </inkml:definitions>
  <inkml:trace contextRef="#ctx0" brushRef="#br0">1 301 14221,'0'0'9241,"12"-3"-7709,5-1-1260,-1 0-1,0-2 1,0 0-1,0-1 1,21-13-1,-31 17-248,-1 0 0,1 0 0,-1-1-1,0 1 1,0-1 0,-1 0 0,1-1-1,-1 1 1,0-1 0,0 0 0,-1 0 0,1 0-1,-1-1 1,0 1 0,0-1 0,-1 1-1,0-1 1,0 0 0,0 0 0,-1 0 0,2-9-1,-3 15-28,0-1 0,0 1 0,0-1 0,0 1 0,0 0 0,0-1 0,0 1 0,0 0 0,0-1 0,0 1 0,0 0 0,-1-1 0,1 1 0,0 0 0,0-1 0,0 1 0,0 0 0,0-1 0,-1 1 0,1 0 0,0-1 0,0 1 0,0 0 0,-1 0 0,1-1 0,0 1 0,-1 0 0,1 0 0,0 0 0,0-1 0,-1 1 0,1 0 0,0 0 0,-1 0 0,1 0 0,0 0 0,-1 0 0,1 0 0,-1-1-1,1 1 1,0 0 0,-1 0 0,1 0 0,-1 1 0,-20 9-213,-15 21 47,27-21 147,7-8 41,0 0 0,0 0 0,0 1 0,0-1 0,0 1 0,0 0 0,1 0 0,-1-1 0,1 1-1,0 0 1,0 0 0,0 0 0,0 1 0,-1 3 0,4-6 0,-1 0 1,0 0 0,1 0-1,-1-1 1,1 1-1,-1 0 1,1-1-1,-1 1 1,1-1-1,0 1 1,-1-1 0,1 0-1,-1 0 1,1 0-1,0 0 1,-1 0-1,1 0 1,0 0-1,-1 0 1,3-1 0,2 0 62,220-12-2641,-226 13 2586,1 0 1,-1 0 0,1-1 0,-1 1 0,1 0-1,0 0 1,-1 0 0,1 0 0,-1 0 0,1 0-1,-1 0 1,1 0 0,-1 0 0,1 0 0,0 0-1,-1 0 1,1 1 0,-1-1 0,1 0 0,-1 0-1,1 1 1,-1-1 0,1 0 0,-1 0 0,1 1-1,-1-1 1,0 1 0,1-1 0,-1 0 0,1 1-1,-1-1 1,0 1 0,1-1 0,-1 1 0,0-1-1,0 1 1,1-1 0,-1 1 0,0-1 0,0 1-1,0-1 1,0 1 0,0-1 0,0 1 0,0 0-1,0-1 1,0 1 731,0-36 1817,-2-13-2342,1 32-532,0 1 0,0-1 0,2 1 0,0-1 0,4-18 1,-4 32-139,0 0 1,1 0-1,-1 0 0,1 0 1,-1 0-1,1 1 1,0-1-1,-1 1 1,1-1-1,0 1 1,0 0-1,0-1 1,0 1-1,0 0 0,0 0 1,1 1-1,-1-1 1,0 0-1,0 1 1,1-1-1,-1 1 1,0 0-1,5 0 1,2-1-1865,14-3-4579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8.975"/>
    </inkml:context>
    <inkml:brush xml:id="br0">
      <inkml:brushProperty name="width" value="0.035" units="cm"/>
      <inkml:brushProperty name="height" value="0.035" units="cm"/>
    </inkml:brush>
  </inkml:definitions>
  <inkml:trace contextRef="#ctx0" brushRef="#br0">114 36 14179,'0'-3'288,"0"0"0,1 0 0,-1 0 0,0 0 0,-1 0 0,1 0 1,-2-6-1,2 9-251,0 0 1,0-1 0,0 1-1,0 0 1,-1-1-1,1 1 1,0 0 0,0 0-1,0-1 1,0 1 0,-1 0-1,1 0 1,0-1-1,0 1 1,0 0 0,-1 0-1,1 0 1,0-1 0,0 1-1,-1 0 1,1 0-1,0 0 1,-1 0 0,1 0-1,0 0 1,0 0 0,-1 0-1,1-1 1,0 1-1,-1 0 1,0 1 41,0-1 1,0 1-1,0-1 0,0 1 1,0-1-1,0 1 0,0 0 1,0-1-1,1 1 0,-1 0 1,0 0-1,0-1 0,1 1 1,-2 1-1,-3 8 245,-1-1 1,1 1-1,0 0 0,1 0 0,0 1 1,1-1-1,-4 20 0,1-8 29,-8 39 52,2 0-1,3 1 1,3 0-1,2 0 1,3 0-1,13 112 1,-8-146-314,2-1 1,0 1 0,2-1-1,14 33 1,-18-51-138,0-1 0,0 1 0,1-1 0,-1-1-1,2 1 1,-1-1 0,1 1 0,0-2 0,1 1 0,0-1 0,0 0 0,0 0 0,1-1 0,-1 0-1,1 0 1,16 6 0,-19-9-40,0-1 0,1 0-1,-1 0 1,1 0 0,-1-1 0,1 1-1,-1-1 1,1-1 0,-1 1 0,1-1-1,6-1 1,-2-1 11,-1 0 0,1-1 0,-1 0 1,0 0-1,11-7 0,23-19-369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6.245"/>
    </inkml:context>
    <inkml:brush xml:id="br0">
      <inkml:brushProperty name="width" value="0.025" units="cm"/>
      <inkml:brushProperty name="height" value="0.025" units="cm"/>
    </inkml:brush>
  </inkml:definitions>
  <inkml:trace contextRef="#ctx0" brushRef="#br0">109 0 15022,'0'0'5680,"-10"9"-4340,1 0-814,-1 1 0,1-1 1,1 2-1,0-1 0,0 1 0,1 0 0,1 1 0,-9 20 0,11-22-317,1 0 0,0 0-1,0 0 1,1 0 0,0 0 0,1 1-1,1-1 1,0 17 0,0-24-191,1-1-1,-1 1 1,1 0 0,0-1 0,0 1 0,0 0-1,0-1 1,0 1 0,0-1 0,1 0 0,0 1 0,-1-1-1,1 0 1,0 0 0,0 0 0,0 0 0,0 0-1,0 0 1,1-1 0,-1 1 0,0-1 0,1 1-1,-1-1 1,1 0 0,-1 0 0,1 0 0,0-1 0,0 1-1,-1 0 1,1-1 0,0 0 0,0 0 0,-1 0-1,1 0 1,5-1 0,-1 0-14,0 0 0,0 0 0,0-1 0,-1 0 0,1-1 0,0 0-1,-1 0 1,0 0 0,1 0 0,-2-1 0,1 0 0,0-1 0,-1 1 0,6-7 0,41-25-623,-50 35 480,-17 33 64,10-23 133,1-4-50,0 0 1,1-1-1,0 2 0,0-1 0,0 0 0,1 1 1,-1-1-1,2 1 0,-1-1 0,0 1 1,1 0-1,0 0 0,0 0 0,1 7 0,3-13-377,0 1-1,0-1 0,0 1 0,0-1 0,1 0 0,-1 0 0,0 0 0,0-1 0,5 0 0,15-8-4691,4-4-2904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6.574"/>
    </inkml:context>
    <inkml:brush xml:id="br0">
      <inkml:brushProperty name="width" value="0.025" units="cm"/>
      <inkml:brushProperty name="height" value="0.025" units="cm"/>
    </inkml:brush>
  </inkml:definitions>
  <inkml:trace contextRef="#ctx0" brushRef="#br0">121 21 19090,'0'0'2354,"-9"2"-736,0-1-1111,0 1 0,1 1-1,-1 0 1,1 0 0,-1 0 0,-10 7 0,17-9-424,-1 1 0,1-1 0,-1 1 0,1-1 0,-1 1 0,1 0 0,0 0 0,0 0 0,0 0 0,0 1 0,0-1 0,0 0 0,1 1 0,-1-1 0,1 1 0,0 0 0,0-1 0,0 1 0,0 0 0,0 0 0,0 0 0,1 0 0,-1 0 0,1 0 0,0-1 0,0 1 0,1 6 0,-1-8-70,1 1 0,0 0 0,0-1 0,0 1 0,0-1-1,0 0 1,0 1 0,1-1 0,-1 0 0,0 1 0,1-1 0,-1 0 0,1 0 0,-1 0-1,1 0 1,-1-1 0,1 1 0,0 0 0,-1-1 0,1 1 0,0-1 0,0 1 0,-1-1 0,1 0-1,0 0 1,0 0 0,0 0 0,-1 0 0,1 0 0,0 0 0,0-1 0,-1 1 0,1-1 0,2 0-1,2 0 22,0 0 1,0-1-1,0 0 0,0 0 0,0 0 0,0-1 0,0 1 0,9-8 0,-10 6-10,-1-1-1,1-1 1,-1 1-1,0-1 1,0 1-1,0-1 1,-1 0-1,0 0 1,3-11-1,-5 16-29,0-1 0,-1 1 0,1-1-1,-1 1 1,0-1 0,1 1 0,-1-1-1,0 1 1,0-1 0,0 1 0,0-1-1,0 1 1,0-1 0,-1 1 0,1 0 0,0-1-1,-1 1 1,1-1 0,-1 1 0,0 0-1,1-1 1,-1 1 0,0 0 0,0-1-1,0 1 1,1 0 0,-1 0 0,-1 0-1,1 0 1,0 0 0,0 0 0,0 0 0,0 0-1,-1 1 1,1-1 0,0 0 0,-1 1-1,1-1 1,-1 1 0,1-1 0,-1 1-1,1 0 1,0 0 0,-1-1 0,1 1-1,-1 0 1,-1 1 0,-1-2-218,1 1 0,-1 0 0,1 0 0,0 0 0,-1 0 0,1 1 0,-1 0-1,1-1 1,-6 3 0,-14 13-6968,13-8-2433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7.560"/>
    </inkml:context>
    <inkml:brush xml:id="br0">
      <inkml:brushProperty name="width" value="0.025" units="cm"/>
      <inkml:brushProperty name="height" value="0.025" units="cm"/>
    </inkml:brush>
  </inkml:definitions>
  <inkml:trace contextRef="#ctx0" brushRef="#br0">20 1 4965,'0'0'18535,"-1"10"-17964,-6 44 219,-5 79 870,12-131-1640,0-1 0,0 1 0,0 0 0,1 0 0,-1-1 0,0 1 0,1 0 0,-1-1 0,1 1 0,-1-1 0,1 1 0,0-1 0,0 1 0,0-1 0,0 1 0,0-1 0,0 0 0,0 1 0,0-1 0,0 0 0,1 0 0,-1 0 0,0 0 0,1 0-1,-1 0 1,3 1 0,0-1 42,1 1-1,0-1 0,0 0 1,0 0-1,0-1 0,0 1 1,-1-1-1,1 0 0,6-1 1,8-1 69,0-2 0,-1 0-1,34-12 1,31-18 29,-82 39-230,0 0-1,0 0 0,0 0 0,-1 0 1,1 1-1,-1-1 0,-1 7 0,1-8 50,0-3 28,0 0 1,0 0-1,0 0 0,0 0 0,0 0 0,1 0 0,-1 0 0,0 0 0,1 0 0,-1 0 1,1 0-1,-1 0 0,1 0 0,-1 0 0,1 0 0,0-1 0,-1 1 0,1 0 0,0 0 1,0-1-1,-1 1 0,1-1 0,0 1 0,0 0 0,0-1 0,0 0 0,1 1 0,2 0 49,0 1 0,0-2-1,0 1 1,0 0 0,0-1 0,-1 0-1,8 0 1,2-1 87,-1-1 1,1 0-1,-1-1 0,13-4 1,59-33 12,-63 29-354,0 0 0,43-14 0,-63 25 157,-1 0 0,0 0 0,1 0 0,-1 0 0,1 0 0,-1 0 0,0 0 0,1 1-1,-1-1 1,0 0 0,1 0 0,-1 0 0,0 1 0,1-1 0,-1 0 0,0 1 0,1-1 0,-1 0 0,0 0 0,0 1 0,1-1 0,-1 1 0,0-1 0,0 0 0,0 1 0,0-1 0,1 0 0,-1 1 0,0-1 0,0 1 0,0-1 0,0 0 0,0 1 0,0-1 0,0 1-1,0-1 1,0 1 0,1 30-56,4 8 483,2-31-372,2-1 0,-1 0-1,1 0 1,0 0-1,0-1 1,1-1 0,0 1-1,19 6 1,15 10-484,-33-16 236,-1 0 0,1 1-1,-1 1 1,0 0 0,-1 0-1,0 1 1,0 0 0,11 16-1,-17-20 250,0 1-1,0-1 1,-1 0-1,0 1 1,0 0-1,0-1 1,-1 1-1,1 0 1,-1 0-1,-1 0 1,1 0-1,-1 0 1,0 0-1,-1 0 1,1 0-1,-1 0 1,0-1-1,-1 1 1,1 0-1,-4 6 1,1-1 228,-1-1 1,0 1 0,0-1-1,-1 0 1,-1-1-1,0 1 1,0-1 0,-1-1-1,0 1 1,0-2-1,-1 1 1,0-1 0,-1 0-1,1-1 1,-1 0-1,0 0 1,-1-1-1,0-1 1,1 1 0,-1-2-1,-1 0 1,1 0-1,0-1 1,-1 0 0,1-1-1,-21 0 1,29-2-223,1 0 1,-1 1 0,0-1 0,1 0-1,-1 0 1,1-1 0,-1 1-1,1 0 1,0-1 0,0 0-1,0 1 1,0-1 0,0 0-1,0 0 1,0 0 0,0 0 0,1 0-1,-1-1 1,1 1 0,-1-1-1,1 1 1,0-1 0,0 1-1,0-1 1,0 1 0,1-1 0,-1-4-1,-2-8 57,1-1-1,0 0 1,2-22-1,0 34-76,0-8-115,0 0 0,2-1-1,-1 1 1,2 0 0,-1 0 0,2 0 0,0 0-1,0 0 1,1 1 0,0-1 0,1 1-1,0 1 1,1-1 0,0 1 0,1 0 0,0 1-1,1 0 1,12-11 0,1 4-339,0 0-1,1 1 1,0 2-1,1 0 1,0 1-1,1 2 1,38-11 0,-11 5-3279,-2-1-1697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3.657"/>
    </inkml:context>
    <inkml:brush xml:id="br0">
      <inkml:brushProperty name="width" value="0.025" units="cm"/>
      <inkml:brushProperty name="height" value="0.025" units="cm"/>
    </inkml:brush>
  </inkml:definitions>
  <inkml:trace contextRef="#ctx0" brushRef="#br0">52 9 10378,'-1'-9'12141,"-9"30"-10198,-10 35-3028,14-36 1163,2-1 1,0 1-1,1-1 1,1 1 0,0 0-1,4 39 1,-2-57-25,0-1 1,1 1 0,-1-1 0,1 0 0,0 0 0,-1 1-1,1-1 1,0 0 0,0 0 0,-1 0 0,1 0 0,0 1 0,0-1-1,0-1 1,0 1 0,1 0 0,-1 0 0,0 0 0,0-1-1,0 1 1,1 0 0,-1-1 0,0 1 0,1-1 0,-1 0-1,1 1 1,-1-1 0,0 0 0,1 0 0,-1 0 0,1 0-1,-1 0 1,0 0 0,1 0 0,-1 0 0,1-1 0,0 0-1,4 1 131,-1-1-1,1-1 0,-1 1 0,0-1 1,0 0-1,0 0 0,0 0 1,7-5-1,3-5-35,0 0 0,-1-1 0,24-28 0,-33 35-121,0 0 0,-1 0 1,0 0-1,0-1 0,-1 1 1,0-1-1,0 0 1,0 0-1,-1 0 0,0 0 1,-1-1-1,1 1 0,-1-8 1,-1 14-32,0 0 0,0 1 0,0-1 0,0 1 1,0-1-1,0 0 0,0 1 0,0-1 0,0 1 0,0-1 1,-1 0-1,1 1 0,0-1 0,0 1 0,-1-1 0,1 1 1,0-1-1,-1 1 0,1-1 0,0 1 0,-1-1 0,1 1 1,-1 0-1,1-1 0,-1 1 0,1 0 0,-1-1 0,1 1 1,-1 0-1,1-1 0,-1 1 0,1 0 0,-1 0 0,0 0 1,1 0-1,-1 0 0,1 0 0,-1-1 0,0 1 0,1 1 1,-1-1-1,1 0 0,-1 0 0,0 0 0,1 0 1,-1 0-1,1 0 0,-1 1 0,1-1 0,-2 1 0,0-1-24,0 1 0,0 0-1,0 0 1,0 0-1,0 0 1,0 1-1,0-1 1,1 1-1,-1-1 1,0 1 0,1-1-1,-1 1 1,-1 2-1,2-3 23,0 1-1,0 0 0,0-1 1,0 1-1,0 0 1,1-1-1,-1 1 0,0 0 1,1 0-1,0 0 1,-1 0-1,1 0 0,0 0 1,0 0-1,0-1 1,0 1-1,0 0 0,0 0 1,1 0-1,-1 0 0,1 0 1,-1 0-1,1 0 1,1 2-1,-1-3 12,1 1 1,0-1-1,0 0 0,-1 1 0,1-1 1,0 0-1,0 0 0,1 0 0,-1 0 1,0 0-1,0-1 0,0 1 1,0-1-1,1 1 0,-1-1 0,0 0 1,3 0-1,8 0 37,-1-1 0,1 0-1,-1 0 1,1-2 0,-1 1 0,18-8 0,-15 4 2,0 0 1,25-17-1,-36 20-26,1 0-1,-1 0 1,0 0-1,-1-1 1,1 1-1,0-1 1,-1 0-1,0 0 0,0 0 1,0 0-1,0 0 1,-1-1-1,3-5 1,-5 10-18,0 0 0,0 0 0,0-1 0,0 1 0,0 0 0,0 0 0,0 0 0,0 0 0,0-1 0,0 1 0,0 0 0,0 0 0,0 0 0,0 0 0,0-1 0,0 1 1,0 0-1,0 0 0,0 0 0,0-1 0,0 1 0,0 0 0,0 0 0,0 0 0,0 0 0,0 0 0,-1-1 0,1 1 0,0 0 0,0 0 0,0 0 0,0 0 0,0 0 1,0 0-1,-1-1 0,1 1 0,0 0 0,0 0 0,0 0 0,0 0 0,-1 0 0,1 0 0,0 0 0,0 0 0,0 0 0,0 0 0,-1 0 0,1 0 0,0 0 0,0 0 0,-1 0 1,-13 4-97,-13 9-111,-31 37 98,54-47 106,1 0-1,0 0 1,0 1-1,0-1 1,1 1 0,-1 0-1,1 0 1,0 0-1,0 0 1,0 0-1,0 0 1,1 1 0,0-1-1,-1 7 1,2-10 6,0 0-1,1 0 1,-1-1 0,1 1-1,-1 0 1,1-1 0,-1 1 0,1 0-1,-1-1 1,1 1 0,0 0 0,-1-1-1,1 1 1,0-1 0,-1 0-1,1 1 1,0-1 0,0 1 0,-1-1-1,1 0 1,0 0 0,0 1-1,0-1 1,0 0 0,-1 0 0,1 0-1,0 0 1,0 0 0,0 0 0,1 0-1,37 0 177,-26-1-144,48-1-30,-40 0-20,1 1 0,-1 1 0,1 1 0,-1 1 1,1 0-1,35 10 0,-53-10 152,-1-4 2384,-4-7-2310,0-16-272,-2 1 0,0-1 0,-11-36 0,14 60-1125,7 1-3386,17 0-3313,0 3-246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4.315"/>
    </inkml:context>
    <inkml:brush xml:id="br0">
      <inkml:brushProperty name="width" value="0.025" units="cm"/>
      <inkml:brushProperty name="height" value="0.025" units="cm"/>
    </inkml:brush>
  </inkml:definitions>
  <inkml:trace contextRef="#ctx0" brushRef="#br0">161 6 19026,'-8'2'1911,"-5"3"-1307,0 0 0,0 1-1,0 1 1,1 0 0,-15 11-1,22-15-538,0 1 0,1-1 0,-1 1 0,1 0-1,0 0 1,0 1 0,0-1 0,1 1 0,0-1-1,0 1 1,0 0 0,0 1 0,1-1-1,-1 0 1,2 1 0,-1-1 0,-1 9 0,3-12-70,0 0 1,0-1-1,1 1 1,-1-1-1,1 1 1,-1-1-1,1 1 1,0-1-1,-1 0 1,1 1-1,0-1 1,0 0-1,0 1 1,0-1-1,0 0 1,0 0-1,0 0 1,1 0-1,-1 0 1,0 0-1,1 0 1,-1 0-1,0-1 1,1 1-1,-1 0 1,1-1-1,-1 0 1,1 1-1,-1-1 1,1 0-1,0 1 1,-1-1-1,3 0 1,66 1-911,-53-1 237,23-7-1025,-34 6 1590,-1-1-1,1 1 0,0 0 0,-1 1 1,1-1-1,0 1 0,-1 0 0,1 0 1,6 2-1,-11 1 301,-1 0 0,1 0 0,-1 0-1,0 0 1,0 0 0,-1 0 0,1 0 0,0 0 0,-1 0-1,-1 5 1,-8 13 60,0 0 0,-1 0 0,-2-1-1,0 0 1,-1-1 0,0-1 0,-2 0-1,-25 22 1,41-39-223,-1-1-1,0 1 1,1 0-1,-1 0 1,0 0-1,0 0 1,0-1-1,1 1 1,-1 0-1,0-1 1,0 1-1,0 0 1,0-1-1,0 0 1,0 1 0,-1-1-1,1 0 1,0 1-1,0-1 1,0 0-1,0 0 1,0 0-1,0 0 1,-2 0-1,2-1-4,1 0 0,-1 0-1,1 0 1,-1 0 0,1 0 0,0 0-1,0-1 1,0 1 0,-1 0-1,1 0 1,0 0 0,0 0-1,1 0 1,-1-1 0,0 1 0,0 0-1,0 0 1,1-2 0,21-58-87,-2 22-249,2 2 0,2 0 0,1 2 1,1 0-1,56-55 0,-82 91 328,0-1 0,0 0 0,0 1 0,0-1 0,0 0 0,0 1 0,0-1 0,0 0 0,0 1 0,0-1 0,1 0 0,-1 1 0,0-1 0,0 0 0,0 1 0,0-1 0,1 0 0,-1 1 0,0-1 0,0 0 0,1 0 0,-1 1 0,0-1 0,0 0 0,1 0 0,-1 0 0,0 1 1,1-1-1,-1 0 0,0 0 0,0 0 0,1 0 0,-1 0 0,1 1 0,-1-1 0,0 0 0,1 0 0,-1 0 0,0 0 0,1 0 0,-1 0 0,0 0 0,1 0 0,-1 0 0,0-1 0,1 1 0,-1 0 0,0 0 0,1 0 0,-1 0 0,0 0 0,1-1 0,-1 1 0,0 0 0,1 0 0,-1-1 0,-11 48 778,6-27-599,4-19-179,1 1 1,0 0-1,-1 0 1,1 0 0,0 0-1,0 0 1,0-1-1,0 1 1,1 0-1,-1 0 1,0 0-1,1 0 1,-1-1-1,1 1 1,0 0-1,-1-1 1,1 1-1,0 0 1,0-1-1,0 1 1,0-1-1,1 1 1,-1-1-1,0 0 1,1 1-1,2 1 1,-2-2 5,-1-1 0,1 0 0,0 0 0,0 1 0,0-1 0,0 0 0,-1 0 0,1-1 1,0 1-1,0 0 0,0-1 0,0 1 0,-1-1 0,1 1 0,0-1 0,-1 0 0,1 0 0,0 0 0,-1 0 0,1 0 0,-1 0 1,1 0-1,-1 0 0,0 0 0,0-1 0,1 1 0,-1-1 0,1-1 0,4-5 266,0 0 0,0 0-1,-1 0 1,-1-1 0,1 0 0,-1 0-1,3-12 1,-5 18-259,-1 0 0,0-1 0,-1 1 0,1 0 1,-1 0-1,1 0 0,-1-1 0,0 1 0,0 0 0,0 0 0,-1-1 0,1 1 0,-1 0 0,0 0 0,0 0 0,0 0 0,0 0 1,0 0-1,-1 0 0,1 0 0,-1 0 0,0 0 0,0 1 0,0-1 0,-3-3 0,4 6-1161,6 0-171,0 1 0,0 0 0,-1 0-1,1 0 1,0 1 0,7 3 0,16 4-3223,2-4-759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5.015"/>
    </inkml:context>
    <inkml:brush xml:id="br0">
      <inkml:brushProperty name="width" value="0.025" units="cm"/>
      <inkml:brushProperty name="height" value="0.025" units="cm"/>
    </inkml:brush>
  </inkml:definitions>
  <inkml:trace contextRef="#ctx0" brushRef="#br0">110 201 10154,'0'0'12620,"-9"3"-11094,-2 0-1096,1 1 0,0 0 0,-18 10 0,26-12-338,-1-1 1,0 1-1,0 0 0,1 0 0,-1 0 0,1 0 0,-1 0 1,1 1-1,0-1 0,0 1 0,0-1 0,0 1 0,1 0 1,-1 0-1,1-1 0,0 1 0,-1 1 0,1-1 0,1 0 1,-1 0-1,0 4 0,1-6-81,1 0 0,0-1-1,0 1 1,0-1 0,0 1 0,-1 0 0,1-1 0,0 0 0,0 1-1,0-1 1,0 1 0,0-1 0,0 0 0,0 0 0,0 0 0,0 1-1,0-1 1,1 0 0,-1 0 0,0-1 0,0 1 0,1 0 0,30-2 251,-24 1-308,0-1 0,-1 0 0,0-1 0,1 0 0,-1 0 0,0 0 0,13-10 0,29-11-216,-49 24 262,0 0 1,0-1-1,0 1 0,0 0 0,1 0 0,-1 0 0,0 0 0,0 0 0,0 0 0,0 0 0,1 0 0,-1 0 0,0 0 0,0 0 0,0 0 0,0 0 0,1 0 0,-1 0 1,0 0-1,0 0 0,0 0 0,0 0 0,1 1 0,-1-1 0,0 0 0,0 0 0,0 0 0,0 0 0,0 0 0,1 0 0,-1 0 0,0 1 0,0-1 0,0 0 0,0 0 1,0 0-1,0 0 0,0 0 0,0 1 0,0-1 0,0 0 0,1 0 0,-1 0 0,0 0 0,0 1 0,0-1 0,0 0 0,0 0 0,0 0 0,0 0 0,0 1 0,-4 14 17,-9 14 108,-2-2 21,1-1-116,0 0 0,2 0 0,-14 44 0,26-63-406,9-20 386,9-22 180,8-17-42,1 0 0,3 2-1,2 1 1,2 2 0,65-71-1,-92 111-173,29-26-19,-35 31 31,1 1 1,0 0-1,0 0 1,0-1-1,0 1 1,0 1-1,0-1 1,0 0-1,0 0 1,0 1-1,0-1 1,0 1-1,0 0 1,0 0-1,1 0 1,-1 0-1,4 0 1,-5 1-2,0 0 1,0-1-1,0 1 1,0 0-1,-1 0 1,1 0 0,0 0-1,0 0 1,-1 0-1,1 0 1,-1 0-1,1 0 1,-1 0 0,1 0-1,-1 0 1,0 1-1,1-1 1,-1 0-1,0 0 1,0 0 0,0 1-1,0-1 1,0 0-1,0 2 1,-2 31-7,2-32 18,-2 8 34,-1-1 1,0 1-1,0-1 0,-1 0 0,0 0 0,0 0 0,-1 0 1,0-1-1,-1 1 0,-7 8 0,-5 8 128,27-26-1172,41-6 127,-48 7 879,-1-1-1,1 1 1,-1 0-1,1 0 0,-1 0 1,1 0-1,0 0 1,-1 0-1,1 0 1,-1 0-1,1 1 1,-1-1-1,1 0 1,-1 1-1,0 0 1,1-1-1,-1 1 0,1 0 1,-1 0-1,0 0 1,0-1-1,1 1 1,-1 1-1,2 1 1,-3 0 52,1 0 1,-1 0 0,1 0 0,-1 0 0,0 1 0,0-1-1,0 0 1,-1 0 0,1 0 0,-1 0 0,1 0 0,-1 0-1,0 0 1,-1 0 0,1 0 0,-3 5 0,0-2 122,-1 1 0,1-1 0,-1 0 0,-1-1 0,1 1 0,-12 8 0,6-6 206,0-1-1,-1 0 1,1 0-1,-1-1 1,-1-1-1,1 0 1,-25 6-1,35-11-396,1 1 1,-1-1-1,1 1 1,-1-1-1,1 0 1,-1 0-1,1 0 0,-1 0 1,1 0-1,-1 0 1,1 0-1,-1 0 1,1 0-1,-1-1 1,1 1-1,-1-1 0,1 1 1,-1-1-1,1 0 1,0 1-1,-1-1 1,1 0-1,0 0 0,0 0 1,-2-1-1,3 0-374,-1 0-1,1 1 1,0-1-1,0 1 1,0-1-1,0 0 1,0 1-1,1-1 1,-1 1-1,0-1 1,1 1-1,-1-1 1,1 0-1,0 1 1,-1 0-1,1-1 1,0 1-1,0-1 1,0 1-1,0 0 1,0 0-1,0 0 1,3-3-1,11-13-8917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6.158"/>
    </inkml:context>
    <inkml:brush xml:id="br0">
      <inkml:brushProperty name="width" value="0.025" units="cm"/>
      <inkml:brushProperty name="height" value="0.025" units="cm"/>
    </inkml:brush>
  </inkml:definitions>
  <inkml:trace contextRef="#ctx0" brushRef="#br0">25 341 6919,'-15'4'9051,"7"-7"-3432,8 2-5398,0 0 0,-1 0 0,1 0-1,0 0 1,0 0 0,0 0 0,0 0 0,0 0-1,0 0 1,0 0 0,0 0 0,1 0 0,-1 0-1,0 0 1,0 0 0,1 0 0,0-1 0,25-44-118,55-71 2641,-82 118-2751,-6 9-26,0 0 0,0 0-1,1 0 1,1 1 0,0 0 0,0 1-1,1-1 1,0 1 0,1 0 0,0 0-1,-1 17 1,4-28 32,0 0 0,1 0 0,-1 0-1,1 0 1,-1-1 0,1 1 0,-1 0 0,1 0-1,-1-1 1,1 1 0,0 0 0,-1-1-1,1 1 1,0 0 0,0-1 0,-1 1 0,1-1-1,0 1 1,0-1 0,0 0 0,0 1 0,0-1-1,0 0 1,-1 0 0,1 0 0,0 1 0,0-1-1,0 0 1,0 0 0,0 0 0,0 0-1,0-1 1,0 1 0,1 0 0,39-6 177,-28 1-165,-1 0 0,1 0 0,-1-1 0,0-1 1,-1 0-1,1 0 0,-1-1 0,12-12 0,-2 1-322,-1-2 0,31-42 0,-41 53-50,-7 16-227,-3-6 583,0 1 0,0 0 1,0-1-1,0 1 1,0 0-1,0-1 0,1 1 1,-1 0-1,0-1 0,0 1 1,1 0-1,-1-1 1,0 1-1,1-1 0,-1 1 1,0-1-1,1 1 1,-1 0-1,1-1 0,-1 0 1,1 1-1,-1-1 1,1 1-1,-1-1 0,1 0 1,0 1-1,-1-1 1,1 0-1,-1 1 0,1-1 1,0 0-1,-1 0 1,1 0-1,1 0 0,7-1 46,0 0 0,-1-1 0,1 0 0,0 0 0,-1-1 0,0 0-1,0-1 1,0 0 0,0 0 0,0-1 0,-1 0 0,13-10-1,-10 6-20,0 1 0,-1-1 0,-1 0 0,1-1 0,-2 0 0,1 0 0,-1 0 0,8-18-1,-14 24-287,-6 8 92,-14 23 29,-24 42 157,29-41 261,-16 53 0,26-69-221,1 1 0,0-1-1,1 1 1,0-1-1,1 1 1,1 0 0,1 15-1,0-25-42,0 1 0,0-1 0,1 1 0,-1-1 0,1 1-1,0-1 1,-1 0 0,2 0 0,-1 0 0,0 0 0,1 0 0,-1 0 0,1-1-1,0 1 1,0-1 0,0 1 0,4 1 0,-5-2 13,1-1 1,-1 1 0,1-1-1,-1 1 1,1-1-1,0 0 1,0 0 0,0 0-1,0-1 1,-1 1-1,1-1 1,0 1-1,0-1 1,0 0 0,0 0-1,0-1 1,0 1-1,0 0 1,0-1 0,0 0-1,5-1 1,-7 0-7,0 1 1,0 0 0,0 0-1,-1-1 1,1 1-1,0 0 1,-1-1 0,1 1-1,0-1 1,-1 1-1,0 0 1,1-1 0,-1 1-1,0-1 1,0 0 0,0 1-1,0-1 1,0 1-1,0-1 1,0 1 0,-1-3-1,-7-33 236,-2 14-460,0 1-1,-1 0 1,-2 1 0,0 0-1,-1 1 1,-1 0 0,-1 2-1,0 0 1,-33-28 0,27 28 389,36 23 233,24 11-171,2-5-209,-1-2 0,2-2 0,-1-2 0,1-1 1,42-2-1,-80-2-243,27-4-1676,-29 4 1548,0-1 1,-1 1-1,1-1 0,0 1 0,0-1 1,-1 0-1,1 1 0,0-1 0,-1 0 1,1 0-1,-1 1 0,1-1 0,-1 0 1,1 0-1,-1 0 0,1 0 0,-1 1 1,0-1-1,1-2 0,0-11-8224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6.506"/>
    </inkml:context>
    <inkml:brush xml:id="br0">
      <inkml:brushProperty name="width" value="0.025" units="cm"/>
      <inkml:brushProperty name="height" value="0.025" units="cm"/>
    </inkml:brush>
  </inkml:definitions>
  <inkml:trace contextRef="#ctx0" brushRef="#br0">0 7 14830,'0'0'8936,"58"2"-6597,-26-2-1923,9 0-352,3 0-833,-3 0-2338,-2-9-3299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8.660"/>
    </inkml:context>
    <inkml:brush xml:id="br0">
      <inkml:brushProperty name="width" value="0.025" units="cm"/>
      <inkml:brushProperty name="height" value="0.025" units="cm"/>
    </inkml:brush>
  </inkml:definitions>
  <inkml:trace contextRef="#ctx0" brushRef="#br0">108 31 14798,'8'-16'2371,"-1"2"3801,-11 24-3360,-34 61-1785,30-60-987,1 1-1,0 0 1,1 0 0,0 0 0,1 1 0,0 0 0,1 0-1,0 0 1,-2 22 0,6-34-46,0 0-1,1 0 1,-1 0 0,1 0 0,-1 0-1,1 0 1,-1-1 0,1 1-1,-1 0 1,1 0 0,0 0 0,-1-1-1,1 1 1,0 0 0,-1-1-1,1 1 1,0-1 0,0 1-1,0-1 1,0 1 0,0-1 0,0 0-1,0 1 1,0-1 0,-1 0-1,1 0 1,0 0 0,0 1-1,0-1 1,0 0 0,2-1 0,44 2-217,-24-2-154,-20 2 365,-1-1 0,1 1 0,-1-1 0,1 1 0,0 0 0,-1 0 0,0 0 0,1 0 0,-1 0 0,1 0 0,-1 1 0,0-1 0,0 1 0,0 0 0,0-1 0,0 1 0,0 0 0,-1 0 0,1 1 0,0-1-1,-1 0 1,0 0 0,1 1 0,-1-1 0,0 1 0,0-1 0,-1 1 0,1-1 0,0 1 0,-1-1 0,0 1 0,1 0 0,-1-1 0,0 1 0,0 0 0,-1-1 0,1 1 0,-1 0 0,0 2 0,0 1 121,0 0 0,0 0 1,-1 0-1,0 0 0,0 0 1,0-1-1,-1 1 1,0-1-1,0 1 0,0-1 1,-1 0-1,0 0 0,1-1 1,-2 1-1,1-1 0,-6 5 1,7-7-45,0 0 1,0-1 0,0 1-1,0-1 1,0 1-1,0-1 1,0 0 0,0 0-1,-1 0 1,1-1 0,0 1-1,-1-1 1,1 0-1,0 0 1,-1 0 0,1 0-1,0 0 1,-1-1 0,1 0-1,0 1 1,-1-1-1,1-1 1,0 1 0,0 0-1,0-1 1,-4-2 0,5 2-313,-1-1 0,0 1 0,1-1 0,0 0 0,0 0 1,0 0-1,0 0 0,0 0 0,1-1 0,-1 1 0,1 0 1,0-1-1,0 1 0,0-1 0,0 1 0,1-1 0,-1 0 1,1 1-1,0-1 0,0 0 0,1 1 0,-1-1 0,1 1 1,0-5-1,1 5-588,-1-1-1,0 0 1,1 1 0,0-1 0,-1 1-1,1 0 1,1 0 0,-1 0 0,0 0-1,1 0 1,0 0 0,5-4 0,14-11-8988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9.117"/>
    </inkml:context>
    <inkml:brush xml:id="br0">
      <inkml:brushProperty name="width" value="0.025" units="cm"/>
      <inkml:brushProperty name="height" value="0.025" units="cm"/>
    </inkml:brush>
  </inkml:definitions>
  <inkml:trace contextRef="#ctx0" brushRef="#br0">0 141 14670,'0'0'3176,"11"2"27,-1 0-2807,1-1 0,-1 1 0,0-2 0,1 1 0,-1-1-1,1-1 1,-1 0 0,1-1 0,-1 0 0,0 0 0,0-1 0,19-8-1,-18 5-340,-1 0 0,0-1 0,16-14-1,-23 18-25,0 1 0,-1-1-1,1 0 1,-1-1 0,1 1-1,-1 0 1,0-1 0,0 1 0,-1-1-1,1 1 1,-1-1 0,0 0-1,0 0 1,0 1 0,0-7-1,-1 9 3,0 0 0,0-1 0,0 1-1,-1 0 1,1 0 0,0 0-1,-1-1 1,1 1 0,-1 0 0,0 0-1,1 0 1,-1 0 0,0 0-1,0 0 1,1 0 0,-1 0 0,0 0-1,0 0 1,0 1 0,0-1-1,0 0 1,0 1 0,-1-1 0,1 1-1,0-1 1,0 1 0,0-1 0,0 1-1,-1 0 1,1-1 0,0 1-1,0 0 1,-1 0 0,1 0 0,0 0-1,0 0 1,-1 0 0,1 1-1,-2-1 1,-2 0-20,1 1-1,-1-1 1,0 1-1,0 0 1,0 0 0,0 1-1,0 0 1,1-1-1,-6 5 1,5-3-13,0 0-1,1 0 1,-1 1-1,1-1 1,0 1-1,1 1 1,-1-1-1,1 0 1,-1 1 0,1 0-1,1-1 1,-1 1-1,1 0 1,-1 1-1,2-1 1,-1 0-1,0 1 1,1-1 0,0 1-1,0-1 1,1 1-1,0-1 1,0 9-1,1-12 5,0 0-1,-1-1 0,1 1 0,0-1 0,0 1 1,0-1-1,0 0 0,1 1 0,-1-1 1,0 0-1,0 0 0,1 0 0,-1 0 0,1 0 1,-1 0-1,1 0 0,-1-1 0,1 1 1,0 0-1,-1-1 0,1 1 0,0-1 0,-1 0 1,1 1-1,3-1 0,51 0 171,-45-1-130,-1 1-65,0-2-1,0 0 1,0 0 0,0 0 0,-1-2-1,1 1 1,-1-1 0,0 0 0,0-1-1,12-8 1,-15 9 22,0 0-1,0-1 1,0 0-1,-1 0 1,0-1-1,0 1 1,0-1-1,0 0 1,-1 0 0,0-1-1,-1 1 1,1-1-1,-1 0 1,3-12-1,-8 12 152,-8 12-129,-9 11-42,15-10 70,-1 0-1,1 1 1,0-1 0,1 1 0,0 0 0,0-1-1,0 1 1,1 1 0,0-1 0,0 0 0,1 1-1,-1-1 1,1 15 0,1-21-42,0-1 0,0 1-1,0 0 1,1 0 0,-1 0 0,0-1-1,0 1 1,1 0 0,-1 0 0,0-1 0,1 1-1,-1 0 1,0-1 0,1 1 0,-1 0-1,1-1 1,-1 1 0,1-1 0,-1 1 0,1-1-1,0 1 1,-1-1 0,1 1 0,0-1-1,-1 0 1,1 1 0,0-1 0,1 1 0,28 1-389,-25-3-158,1 1-1,-2-1 1,1 0-1,0-1 1,0 1-1,0-1 1,-1 0 0,1 0-1,8-6 1,6-17-6341,-4-6-5371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0.011"/>
    </inkml:context>
    <inkml:brush xml:id="br0">
      <inkml:brushProperty name="width" value="0.035" units="cm"/>
      <inkml:brushProperty name="height" value="0.035" units="cm"/>
    </inkml:brush>
  </inkml:definitions>
  <inkml:trace contextRef="#ctx0" brushRef="#br0">1 0 15531,'5'26'3819,"-1"24"-2577,11 114 529,6-1 0,66 244 1,-79-380-1626,19 44 1,-19-57-76,-4-15-34,-3-7 7,-3-14-23,-1 0-1,0 0 1,-14-41 0,7 25-7,-6-21 23,-41-178 47,45 175-56,-7-115-1,19 166-27,-1 1 0,2 0 0,-1-1-1,2 1 1,-1 0 0,4-12-1,-4 19-1,1 0-1,-1 0 0,0 0 1,1 0-1,0 0 0,-1 0 1,1 1-1,0-1 0,1 0 0,-1 1 1,0 0-1,1-1 0,-1 1 1,1 0-1,0 0 0,-1 1 1,1-1-1,0 1 0,0-1 0,0 1 1,0 0-1,6-2 0,4 1-2,0 1-1,0 0 0,0 0 0,0 2 0,0-1 0,-1 2 1,1-1-1,0 2 0,0 0 0,-1 0 0,0 1 0,0 1 1,0 0-1,0 0 0,-1 2 0,1-1 0,-2 1 0,19 16 1,-26-21 13,-1 1 1,1-1-1,-1 1 1,0 0-1,0 0 1,0 0-1,0 1 1,-1-1-1,1 0 1,-1 1-1,0-1 1,0 1 0,0-1-1,0 1 1,-1-1-1,1 1 1,-1 0-1,0-1 1,0 1-1,0 0 1,-1-1-1,1 1 1,-1 0-1,0-1 1,0 1-1,0-1 1,0 1-1,-1-1 1,0 0-1,1 0 1,-4 5-1,-2 2 66,-1 1 0,0-1-1,-1 0 1,0-1-1,0 1 1,-1-2 0,-15 11-1,-67 39 469,81-53-560,0 1 0,0-2 0,-1 1 0,0-2 0,1 1 0,-21 2 0,31-6-25,0 0 0,-1 0 1,1 0-1,0 0 0,0 0 0,0 0 0,-1 0 0,1 0 0,0 0 0,0-1 1,0 1-1,0-1 0,-1 1 0,1 0 0,0-1 0,-1 0 0,2 0-11,-1 1 0,1-1 0,0 1 0,-1-1-1,1 1 1,0-1 0,-1 1 0,1-1 0,0 1 0,0-1 0,0 1-1,-1-1 1,1 0 0,0 1 0,0-1 0,0 1 0,0-1-1,0 0 1,0 1 0,0-1 0,0 1 0,1-2 0,0-1-113,0-1 0,0 1 0,1 0 1,-1 0-1,1 0 0,0 0 0,0 0 1,5-5-1,16-15-501,6-1-231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9.462"/>
    </inkml:context>
    <inkml:brush xml:id="br0">
      <inkml:brushProperty name="width" value="0.025" units="cm"/>
      <inkml:brushProperty name="height" value="0.025" units="cm"/>
    </inkml:brush>
  </inkml:definitions>
  <inkml:trace contextRef="#ctx0" brushRef="#br0">15 0 19859,'0'0'8103,"-14"48"-20146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9.825"/>
    </inkml:context>
    <inkml:brush xml:id="br0">
      <inkml:brushProperty name="width" value="0.025" units="cm"/>
      <inkml:brushProperty name="height" value="0.025" units="cm"/>
    </inkml:brush>
  </inkml:definitions>
  <inkml:trace contextRef="#ctx0" brushRef="#br0">2 0 19346,'0'0'1436,"0"8"214,0 8-644,-2 42 1872,2-54-2754,0 0-1,1 0 0,-1 0 1,1 0-1,0 0 1,0 0-1,0-1 0,0 1 1,1 0-1,-1 0 1,4 4-1,-3-7-113,0 1 0,1-1 0,-1 0 0,0 0 0,1 0 0,-1 0 0,1 0 0,-1 0 0,1-1 0,-1 1 0,1-1 0,0 1 0,-1-1 0,1 0 0,-1 0 1,1-1-1,0 1 0,-1 0 0,1-1 0,2 0 0,52-16 329,-8-5-203,-36 15-142,0 1 0,1 0 1,0 1-1,0 0 0,0 1 1,1 1-1,23-3 1,-37 6 5,-1 0 1,1 0 0,-1 0 0,1 0 0,-1 0-1,1 0 1,-1 0 0,1 1 0,-1-1-1,1 0 1,-1 0 0,1 0 0,-1 0 0,0 1-1,1-1 1,-1 0 0,1 1 0,-1-1 0,0 0-1,1 1 1,-1-1 0,0 0 0,1 1-1,-1-1 1,0 1 0,1-1 0,-1 1 0,0-1-1,0 0 1,0 1 0,0-1 0,1 1 0,-1 0-1,-3 22 401,-15 20-236,27-45-8302,36-22-1423,-22 8 4057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0.173"/>
    </inkml:context>
    <inkml:brush xml:id="br0">
      <inkml:brushProperty name="width" value="0.025" units="cm"/>
      <inkml:brushProperty name="height" value="0.025" units="cm"/>
    </inkml:brush>
  </inkml:definitions>
  <inkml:trace contextRef="#ctx0" brushRef="#br0">163 1 4740,'0'0'14313,"-9"0"-11879,-4 3-1881,1-1 0,0 1 1,-1 1-1,-20 9 0,28-11-392,1 0 0,-1 0 0,1 0 0,-1 1 0,1 0 0,0 0 0,0 0 0,0 0 0,0 0 0,1 1 0,-1 0 0,1 0 0,0 0 0,0 0 0,1 0 0,-1 0 0,-2 8 0,4-11-142,1 0 0,0 0 1,0-1-1,0 1 0,0 0 0,0 0 0,0-1 1,0 1-1,0 0 0,0 0 0,0-1 0,1 1 1,-1 0-1,0 0 0,0-1 0,1 1 1,-1 0-1,0-1 0,1 1 0,-1-1 0,1 1 1,-1 0-1,1-1 0,-1 1 0,1-1 0,-1 1 1,1-1-1,0 1 0,-1-1 0,1 0 0,1 1 1,31 7 752,36-11 147,-60 1-864,1 0 0,-1-1 0,0 0 0,0-1 0,0 0 0,0 0 0,10-8 0,-17 11-44,0 0-1,0-1 0,0 1 1,0-1-1,0 0 0,-1 1 1,1-1-1,-1 0 0,1 0 1,-1 0-1,0 0 0,1-1 1,-1 1-1,1-4 0,-2 5-34,0-1 0,0 1 0,0-1 0,0 1 0,0-1 0,-1 0-1,1 1 1,0-1 0,-1 1 0,1-1 0,-1 1 0,0 0 0,1-1 0,-1 1-1,0 0 1,0-1 0,0 1 0,0 0 0,0 0 0,0 0 0,0 0 0,-1 0 0,1 0-1,0 0 1,-3-1 0,-10-5-369,9 6-2173,24 8-13618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0.518"/>
    </inkml:context>
    <inkml:brush xml:id="br0">
      <inkml:brushProperty name="width" value="0.025" units="cm"/>
      <inkml:brushProperty name="height" value="0.025" units="cm"/>
    </inkml:brush>
  </inkml:definitions>
  <inkml:trace contextRef="#ctx0" brushRef="#br0">105 276 11403,'0'0'8958,"-8"-2"-7928,4 1-911,0 1 0,0-1-1,0 1 1,0 0 0,0 1 0,-1-1 0,1 1 0,0 0-1,0 0 1,0 0 0,0 0 0,0 1 0,-6 3 0,8-4-17,-1 1 0,1-1 1,0 1-1,0-1 1,0 1-1,0 0 1,0 0-1,0 0 1,1 0-1,-1 0 0,0 0 1,1 1-1,0-1 1,-1 0-1,1 1 1,0-1-1,1 1 1,-1 0-1,0-1 1,1 1-1,-1 0 0,1-1 1,0 1-1,0 0 1,0-1-1,0 1 1,1 3-1,-1-5-78,1 0 1,0 1-1,0-1 0,0 0 0,0 0 1,0 0-1,0 0 0,0 0 0,0 0 1,0 0-1,0 0 0,1-1 0,-1 1 1,0 0-1,1-1 0,-1 1 0,0-1 1,1 1-1,-1-1 0,1 0 0,-1 1 1,1-1-1,-1 0 0,0 0 0,1 0 1,2-1-1,41-1 512,-33 0-496,-1-1 1,0-1-1,0 0 1,0-1 0,0 0-1,-1 0 1,0-1 0,0-1-1,0 1 1,14-14-1,-5 2 4,0 0-1,-1-2 0,26-35 0,-38 45-6,0 1 0,-1-1 0,0 0 0,0 0 1,-1 0-1,-1-1 0,0 0 0,0 1 0,2-23 0,-5 30-21,0 1 0,0-1-1,0 0 1,0 1 0,-1-1 0,1 0-1,-1 1 1,1-1 0,-1 1 0,0-1-1,0 1 1,0-1 0,-1 1 0,1 0-1,0 0 1,-1-1 0,0 1 0,-2-2-1,1 2-13,0 0-1,0 0 0,-1 1 1,1-1-1,0 1 0,-1 0 0,1 0 1,0 0-1,-1 0 0,1 1 1,-1 0-1,0-1 0,1 1 1,-1 1-1,1-1 0,-1 0 1,-6 2-1,1 0 13,-1 1-1,1 0 1,0 0 0,-1 1 0,2 0 0,-1 1-1,0 0 1,1 0 0,0 1 0,0 0 0,0 0-1,1 0 1,0 1 0,0 1 0,1-1 0,0 1-1,0 0 1,1 0 0,0 1 0,1 0-1,-1 0 1,2 0 0,-5 14 0,8-20-16,0-1 0,0 1-1,0 0 1,1-1 0,-1 1 0,1-1 0,0 1 0,-1 0 0,1-1-1,0 0 1,1 1 0,-1-1 0,0 1 0,1-1 0,-1 0 0,1 0-1,0 0 1,-1 0 0,1 0 0,0 0 0,0-1 0,0 1 0,1 0-1,-1-1 1,0 0 0,1 1 0,-1-1 0,4 1 0,10 5-367,1-1 0,0 0 0,19 3 0,-22-5-405,21 4-1483,14 5-2025,-15-1-2098,-13-3-3239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0.907"/>
    </inkml:context>
    <inkml:brush xml:id="br0">
      <inkml:brushProperty name="width" value="0.025" units="cm"/>
      <inkml:brushProperty name="height" value="0.025" units="cm"/>
    </inkml:brush>
  </inkml:definitions>
  <inkml:trace contextRef="#ctx0" brushRef="#br0">21 0 7976,'0'0'6080,"-3"11"-2311,-15 56 1511,18-67-5220,0 1 0,0 0 1,1 0-1,-1-1 1,0 1-1,0 0 0,0-1 1,1 1-1,-1 0 1,0-1-1,1 1 1,-1 0-1,0-1 0,1 1 1,-1 0-1,1-1 1,-1 1-1,1-1 1,-1 1-1,1-1 0,-1 1 1,1-1-1,0 0 1,-1 1-1,1-1 0,0 0 1,-1 1-1,1-1 1,0 0-1,-1 0 1,1 0-1,0 1 0,0-1 1,-1 0-1,1 0 1,0 0-1,0 0 1,-1 0-1,1-1 0,0 1 1,-1 0-1,1 0 1,1-1-1,37-5 698,-20-1-619,0-1-1,0 0 1,21-15 0,28-12-694,-72 77-1052,-1-27 1602,1-1 0,1 1-1,1 0 1,-1 21 0,2-35-29,1 0 0,0 0 0,1-1 0,-1 1 0,0 0 0,0 0 0,0-1 0,0 1 0,1 0 0,-1 0 0,0-1 0,0 1 0,1 0 0,-1-1 0,1 1 0,-1 0 0,1-1 0,-1 1 0,1-1 0,-1 1 0,1-1 0,-1 1 0,1-1 0,0 1 0,-1-1 0,1 0 0,0 1 0,-1-1 0,1 0 1,0 1-1,-1-1 0,1 0 0,0 0 0,0 0 0,-1 0 0,1 0 0,0 0 0,1 0 0,0 0-522,1 0 0,0 0 0,-1-1 0,1 1 0,-1-1 0,1 0 0,-1 0 0,1 0 0,-1 0 0,1 0 0,2-2 0,19-17-9833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1.459"/>
    </inkml:context>
    <inkml:brush xml:id="br0">
      <inkml:brushProperty name="width" value="0.025" units="cm"/>
      <inkml:brushProperty name="height" value="0.025" units="cm"/>
    </inkml:brush>
  </inkml:definitions>
  <inkml:trace contextRef="#ctx0" brushRef="#br0">28 0 10314,'0'0'12193,"-5"10"-11355,-15 29-358,20-38-470,-1 0 0,1-1-1,0 1 1,-1 0 0,1 0-1,0 0 1,0-1 0,-1 1-1,1 0 1,0 0 0,0 0-1,0-1 1,0 1 0,0 0-1,0 0 1,0 0 0,0 0-1,1-1 1,-1 1 0,0 0 0,0 0-1,1 0 1,-1-1 0,0 1-1,1 0 1,-1-1 0,1 1-1,-1 0 1,1-1 0,-1 1-1,1 0 1,0-1 0,-1 1-1,1-1 1,0 1 0,-1-1-1,1 1 1,0-1 0,0 0-1,-1 1 1,1-1 0,0 0 0,0 0-1,0 0 1,-1 1 0,1-1-1,1 0 1,41 1 561,-38-1-395,10-3 8,0 0-1,0-1 1,-1 0 0,1-1-1,-1-1 1,0 0 0,-1-1-1,1-1 1,23-17-1,-59 115-220,21-86-477,-5 25-192,9-17-6968,6-11-2677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2.291"/>
    </inkml:context>
    <inkml:brush xml:id="br0">
      <inkml:brushProperty name="width" value="0.025" units="cm"/>
      <inkml:brushProperty name="height" value="0.025" units="cm"/>
    </inkml:brush>
  </inkml:definitions>
  <inkml:trace contextRef="#ctx0" brushRef="#br0">73 46 12908,'0'0'11243,"4"-8"-8830,-4 7-2261,9-26 1161,-13 17-681,-14 16-193,12-3-458,0 1 1,0 1 0,1-1 0,0 1 0,0 0 0,-7 10 0,10-13 2,0 0 0,0 0-1,1 1 1,-1-1-1,1 1 1,-1-1 0,1 1-1,0-1 1,0 1 0,0 0-1,0 0 1,1-1-1,-1 1 1,1 0 0,0 0-1,0 0 1,0 0 0,0 0-1,1 3 1,-1-5 15,1-1 0,0 1 0,0 0 0,0-1 0,0 1 1,1 0-1,-1-1 0,0 1 0,0-1 0,0 0 0,0 1 1,0-1-1,1 0 0,-1 0 0,0 0 0,0 0 0,1 0 0,-1 0 1,0 0-1,0 0 0,0 0 0,2-1 0,29-5 192,7-16-69,-35 18-183,1 1-1,-1 0 1,0 0-1,1 1 1,0 0 0,-1-1-1,1 1 1,0 1 0,0-1-1,0 1 1,10-2 0,-14 4 24,0-1 1,0 1 0,0-1 0,-1 1-1,1 0 1,-1 0 0,1-1-1,0 1 1,-1 0 0,1 0 0,-1-1-1,1 1 1,-1 0 0,0 0 0,1 0-1,-1 0 1,0 0 0,0 0-1,0 0 1,1 0 0,-1 0 0,0 0-1,0 0 1,-1 1 0,3 30-109,-2-29 129,-1 9 38,4 20-45,-2-30 35,0-1 0,-1 0 0,1 0 0,0 0-1,0 0 1,0-1 0,-1 1 0,1 0 0,0 0 0,0 0 0,0-1 0,1 1 0,-1-1 0,0 1-1,0-1 1,0 1 0,0-1 0,0 1 0,1-1 0,-1 0 0,0 0 0,0 0 0,1 0 0,-1 0-1,0 0 1,2 0 0,10-1 116,1-1-1,-1 0 1,0-1-1,0 0 1,-1-1-1,1-1 1,-1 0-1,0 0 1,21-14-1,-14 9-96,1 0-1,30-11 1,-49 21-50,0 0 0,-1 0 0,1 0 1,-1 1-1,1-1 0,0 0 0,-1 0 0,1 0 0,-1 0 1,1 1-1,0-1 0,-1 0 0,1 0 0,-1 1 0,1-1 1,-1 0-1,1 1 0,-1-1 0,1 1 0,-1-1 1,0 1-1,1-1 0,-1 1 0,1-1 0,-1 1 0,0-1 1,0 1-1,1-1 0,-1 1 0,0 0 0,0-1 0,0 1 1,0-1-1,1 1 0,-1 0 0,0-1 0,0 1 0,0 0 1,0-1-1,-1 1 0,1-1 0,0 1 0,0 0 0,0-1 1,-1 2-1,-3 46 54,1-24-133,3-24 96,0 0-1,0 1 1,0-1-1,0 1 1,0-1-1,0 1 1,0-1-1,0 0 1,0 1 0,0-1-1,1 1 1,-1-1-1,0 0 1,0 1-1,0-1 1,1 0-1,-1 1 1,0-1-1,1 0 1,-1 1 0,0-1-1,1 0 1,-1 1-1,0-1 1,1 0-1,-1 0 1,0 0-1,1 1 1,-1-1-1,1 0 1,-1 0 0,0 0-1,1 0 1,0 0-1,20-3 52,18-14-887,10-17-3380,-16 9-2022,-7 3-2889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2.977"/>
    </inkml:context>
    <inkml:brush xml:id="br0">
      <inkml:brushProperty name="width" value="0.025" units="cm"/>
      <inkml:brushProperty name="height" value="0.025" units="cm"/>
    </inkml:brush>
  </inkml:definitions>
  <inkml:trace contextRef="#ctx0" brushRef="#br0">155 8 9865,'0'0'12786,"-1"5"-14228,0 2 1344,0 1 0,1-1-1,0 1 1,0 0 0,1-1-1,0 1 1,2 9 0,4 34 356,-7-30-32,0-1 0,-2 0-1,0 0 1,-1 0 0,-2 0 0,-9 28 0,10-35 220,-1-1 1,-1 1-1,0-2 1,-1 1-1,-1-1 0,1 0 1,-2 0-1,1-1 1,-1 0-1,-19 15 0,27-24-381,0 0-1,0 0 0,0 0 0,0 0 0,0 0 0,0 0 1,0-1-1,0 1 0,0-1 0,0 1 0,-1 0 0,1-1 1,0 0-1,0 1 0,-1-1 0,1 0 0,0 0 0,-1 0 1,1 0-1,0 0 0,0 0 0,-1 0 0,-1 0 0,2-1-21,0 0 0,0 0 0,0 0 0,1 0 0,-1 0-1,0 0 1,1 0 0,-1 0 0,0 0 0,1 0 0,-1 0-1,1 0 1,0 0 0,-1-1 0,1 1 0,0 0 0,0 0-1,0-1 1,0-1 0,0-8-73,0 1 0,1-1 1,0 0-1,4-16 0,1 7-350,1 0 1,1 0-1,0 1 1,2 0-1,0 0 1,1 1-1,1 1 1,15-18-1,3 1 141,1 1 1,61-48-1,-72 62 347,-20 19-105,-1 0 1,1 0-1,0 0 0,0 0 1,0 0-1,0 0 1,0 0-1,0 0 1,0 0-1,0 0 0,-1 0 1,1 0-1,0 0 1,0 0-1,0 0 1,0 0-1,0 0 0,0 0 1,0 0-1,0 0 1,0-1-1,-1 1 1,1 0-1,0 0 0,0 0 1,0 0-1,0 0 1,0 0-1,0 0 1,0 0-1,0 0 1,0 0-1,0 0 0,0 0 1,0-1-1,0 1 1,-1 0-1,1 0 1,0 0-1,0 0 0,0 0 1,0 0-1,0 0 1,0 0-1,0-1 1,0 1-1,0 0 0,0 0 1,0 0-1,0 0 1,0 0-1,0 0 1,0 0-1,1 0 0,-1 0 1,0-1-1,0 1 1,0 0-1,0 0 1,-4 2 32,0 0 0,0 0 0,0 0 0,0 1 1,0-1-1,1 1 0,-6 5 0,2-1-15,4-4 14,0-1 0,0 1 0,0 0 0,0 0 0,1 0 0,-1 0 0,1 0 0,0 0 0,0 1 0,0-1 0,0 1 0,1-1 0,-1 1 0,1 0 0,0-1 0,0 1 0,-1 7 0,3-10-19,0 0-1,0 0 0,0 0 0,0 0 0,0 0 1,0 0-1,0 0 0,1 0 0,-1 0 0,0 0 1,0-1-1,1 1 0,-1-1 0,0 1 0,1-1 1,-1 1-1,1-1 0,-1 0 0,0 0 0,1 0 1,-1 0-1,1 0 0,-1 0 0,1 0 0,1 0 1,47-1 186,-44 0-191,11-1 14,0-1 0,-1-1 0,1 0 1,32-14-1,-29 10 41,0 1 1,27-5 0,-47 12-45,1 0 0,-1 0 0,0 0 1,1 0-1,-1 0 0,0 0 0,1 0 1,-1 0-1,0 0 0,1 0 0,-1 1 1,0-1-1,1 0 0,-1 0 0,0 0 1,0 1-1,1-1 0,-1 0 0,0 0 1,0 1-1,1-1 0,-1 0 0,0 0 1,0 1-1,0-1 0,0 0 0,1 1 1,-1-1-1,0 0 0,0 1 0,0-1 1,0 0-1,0 1 0,0-1 0,0 0 0,0 1 1,0-1-1,0 0 0,0 1 0,0-1 1,0 0-1,0 1 0,0-1 0,0 0 1,-1 0-1,1 1 0,0-1 0,0 0 1,0 1-1,0-1 0,-1 0 0,1 0 1,0 1-1,0-1 0,-1 1 0,1-1-4,-1 0 0,1 1-1,0-1 1,0 0 0,0 1 0,-1-1-1,1 0 1,0 1 0,0-1-1,0 1 1,0-1 0,0 1 0,-1-1-1,1 0 1,0 1 0,0-1-1,0 1 1,0-1 0,0 1 0,1-1-1,-1 1 1,0-1 0,0 0-1,0 1 1,0-1 0,0 1 0,1-1-1,-1 0 1,0 1 0,0-1-1,0 0 1,1 1 0,-1-1 0,0 0-1,1 1 1,-1-1 0,0 0-1,1 1 1,-1-1 0,0 0-1,1 0 1,0 1 0,8-2 152,0 0 0,0 0 1,0-1-1,0 0 0,0 0 0,-1-1 0,1-1 1,-1 1-1,10-6 0,-9 4-541,-1 1 0,1 0 0,0 1 0,0 0 0,0 0 1,1 1-1,18-2 0,-27 8-336,0 1 0,0-1 0,-1 1 1,1 0-1,-1-1 0,0 1 0,-1 5 1,1-6-1007,0-3 1327,0-1 174,0 1 1,0-1-1,-1 0 0,1 1 1,0-1-1,0 1 1,0-1-1,0 0 1,1 1-1,-1-1 1,0 1-1,0-1 0,0 0 1,0 1-1,0-1 1,0 1-1,1-1 1,-1 0-1,0 1 0,0-1 1,0 0-1,1 1 1,-1-1-1,0 0 1,1 1-1,-1-1 1,0 0-1,0 0 0,1 0 1,-1 1-1,1-1 1,-1 0-1,0 0 1,1 0-1,0 1 0,11-1-4822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3.542"/>
    </inkml:context>
    <inkml:brush xml:id="br0">
      <inkml:brushProperty name="width" value="0.025" units="cm"/>
      <inkml:brushProperty name="height" value="0.025" units="cm"/>
    </inkml:brush>
  </inkml:definitions>
  <inkml:trace contextRef="#ctx0" brushRef="#br0">98 1 13229,'0'0'8941,"-8"2"-8204,-2 1-404,1 1-1,0-1 1,1 2 0,-14 7-1,20-11-253,0 0 0,0 0-1,0 1 1,0-1-1,1 0 1,-1 1 0,0-1-1,0 1 1,1 0-1,-1-1 1,1 1 0,0 0-1,-1 0 1,1 0-1,0 0 1,0 0 0,0 0-1,0 0 1,1 1-1,-1-1 1,1 0-1,-1 0 1,1 1 0,0-1-1,0 0 1,0 1-1,0-1 1,0 0 0,0 0-1,1 4 1,1-5-51,0 1 0,-1-1 1,1 1-1,0-1 0,0 0 0,0 0 1,0 0-1,0 0 0,0 0 0,1 0 1,-1-1-1,0 1 0,0-1 0,1 1 1,-1-1-1,0 0 0,0 0 0,1 0 1,3-1-1,48-2 122,-42 0-253,0 0 0,0-1-1,-1 0 1,15-7 0,-14 5 197,0 1 0,0 1 1,23-6-1,-35 10-72,-1 1 0,1-1-1,0 1 1,0-1-1,-1 1 1,1-1 0,0 1-1,0-1 1,0 1-1,0-1 1,0 1 0,-1-1-1,1 1 1,0-1-1,0 1 1,0 0-1,1-1 1,-1 1 0,0-1-1,0 1 1,0-1-1,0 1 1,0-1 0,1 1-1,-1-1 1,0 1-1,0-1 1,1 1 0,-1-1-1,0 1 1,1-1-1,-1 1 1,1-1 0,-1 0-1,0 1 1,1-1-1,-1 0 1,1 1-1,-1-1 1,1 0 0,-1 0-1,1 1 1,-1-1-1,2 0 1,15 1 21,1-2 0,0 0 1,0 0-1,0-2 0,34-9 0,-31 7-513,0 0-1,0 1 1,32 0-1,-52 4 469,-1-1 0,0 1 0,0 0 1,1 0-1,-1 0 0,0 1 0,0-1 0,1 0 0,-1 0 0,0 0 0,0 0 0,1 0 1,-1 0-1,0 0 0,0 0 0,1 0 0,-1 1 0,0-1 0,0 0 0,0 0 0,1 0 1,-1 1-1,0-1 0,0 0 0,0 0 0,0 0 0,1 1 0,-1-1 0,0 0 0,0 0 0,0 1 1,0-1-1,0 0 0,0 0 0,0 1 0,0-1 0,0 0 0,0 0 0,0 1 0,0-1 1,0 0-1,0 0 0,0 1 0,0-1 0,0 0 0,0 0 0,0 1 0,0-1 0,0 0 1,-1 1-1,-7 16 298,3-4 225,35-14-41,54-14-1273,-61 9 128,1 2 0,0 1 0,25-1-1,-48 3 750,0 1-1,0 0 1,0 0 0,0 0-1,0 0 1,0 0-1,1 0 1,-1 0-1,0 0 1,0 0-1,0 0 1,0 1 0,0-1-1,0 0 1,0 1-1,0-1 1,0 1-1,0-1 1,-1 1-1,1-1 1,0 1 0,0 0-1,0-1 1,0 1-1,-1 0 1,1 0-1,0 0 1,-1 0-1,1-1 1,-1 1-1,1 0 1,-1 0 0,1 0-1,-1 0 1,0 0-1,1 0 1,-1 0-1,0 0 1,0 0-1,0 0 1,0 1 0,0 0-1,48-2-3622,-35-1-166,-1 1-2109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4.059"/>
    </inkml:context>
    <inkml:brush xml:id="br0">
      <inkml:brushProperty name="width" value="0.025" units="cm"/>
      <inkml:brushProperty name="height" value="0.025" units="cm"/>
    </inkml:brush>
  </inkml:definitions>
  <inkml:trace contextRef="#ctx0" brushRef="#br0">0 1 13004,'0'0'12844,"4"6"-11803,11 22-293,-11-14-420,-4-14-344,0 0 0,0 0 0,0 1-1,0-1 1,0 0 0,0 0 0,0 0 0,0 0 0,1 1 0,-1-1 0,0 0 0,0 0 0,0 0 0,0 0 0,0 1 0,0-1 0,0 0 0,1 0-1,-1 0 1,0 0 0,0 0 0,0 0 0,0 1 0,1-1 0,-1 0 0,0 0 0,0 0 0,0 0 0,0 0 0,1 0 0,-1 0 0,0 0-1,0 0 1,0 0 0,1 0 0,-1 0 0,0 0 0,0 0 0,0 0 0,1 0 0,-1 0 0,0 0 0,0 0 0,0 0 0,0 0 0,1-1 0,-1 1-1,0 0 1,0 0 0,1 0 0,6 0 22,-1-1-98,-1 1 1,1-1-1,-1-1 0,1 1 1,-1-1-1,8-3 0,-9 3 129,0 0 1,0 1-1,0 0 0,0-1 0,1 1 0,-1 0 0,0 1 0,0-1 0,1 1 0,-1 0 0,0 0 0,7 1 0,-10-1 6,-1 0 0,1 1 0,-1-1 0,0 0 0,1 0 0,-1 0 0,0 1 0,1-1 0,-1 0 0,0 0 0,1 1 0,-1-1 0,0 0 0,0 1 0,1-1 0,-1 0 0,0 1 0,0-1 0,1 0 0,-1 1 0,0-1 0,0 1 0,0-1 0,0 0 0,0 1 0,0-1 0,0 1 0,0-1 0,0 0 0,0 1 0,0-1 0,0 1 0,0-1 1,0 1-1,0-1 0,0 0 0,0 1 0,0-1 0,0 0 0,-1 2 0,1-2-19,0 0 0,-1 1 1,1-1-1,0 1 1,0-1-1,0 1 1,0-1-1,0 0 0,0 1 1,0-1-1,0 1 1,0-1-1,0 1 0,0-1 1,0 1-1,0-1 1,0 1-1,0-1 1,0 0-1,0 1 0,1-1 1,-1 1-1,0-1 1,0 1-1,1-1 1,-1 0-1,0 1 0,0-1 1,1 0-1,-1 1 1,0-1-1,1 0 0,-1 1 1,1-1-1,-1 0 1,0 0-1,1 0 1,-1 1-1,1-1 0,-1 0 1,1 0-1,-1 0 1,0 0-1,1 0 1,-1 0-1,1 0 0,-1 0 1,1 0-1,-1 0 1,1 0-1,-1 0 0,1 0 1,-1 0-1,1 0 1,16-1-349,0-1 1,28-7-1,-33 6-107,-1 1 0,1 0 0,0 0-1,0 1 1,0 0 0,0 1 0,22 3 0,-33-2 424,1 0 0,-1 0 1,0 0-1,-1 0 0,1 1 0,0-1 1,0 0-1,0 0 0,-1 1 1,1-1-1,0 0 0,-1 1 1,0-1-1,1 0 0,-1 1 1,0-1-1,1 1 0,-1-1 1,0 1-1,0-1 0,0 1 1,-1-1-1,1 0 0,0 1 0,0-1 1,-1 3-1,0 5-955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0.514"/>
    </inkml:context>
    <inkml:brush xml:id="br0">
      <inkml:brushProperty name="width" value="0.035" units="cm"/>
      <inkml:brushProperty name="height" value="0.035" units="cm"/>
    </inkml:brush>
  </inkml:definitions>
  <inkml:trace contextRef="#ctx0" brushRef="#br0">47 88 15411,'2'-31'1709,"4"-26"1330,-6 58-3004,0-1 0,0 0-1,0 0 1,0 0 0,0 0 0,0 0 0,0 1 0,0-1-1,0 0 1,0 0 0,1 0 0,-1 0 0,0 0-1,0 1 1,0-1 0,0 0 0,0 0 0,0 0 0,1 0-1,-1 0 1,0 0 0,0 0 0,0 0 0,0 1-1,0-1 1,1 0 0,-1 0 0,0 0 0,0 0 0,0 0-1,0 0 1,1 0 0,-1 0 0,0 0 0,0 0-1,0 0 1,0 0 0,1 0 0,-1 0 0,0 0 0,0 0-1,0-1 1,0 1 0,1 0 0,-1 0 0,0 0-1,0 0 1,0 0 0,0 0 0,0 0 0,0 0 0,1-1-1,-1 1 1,0 0 0,0 0 0,0 0 0,0 0-1,0 0 1,0-1 0,0 1 0,0 0 0,0 0 0,0 0-1,0 0 1,1-1 0,7 18 794,-7-15-705,109 215 2088,33 76-1271,-137-277-896,0 1 0,-1 0 0,-1 1-1,0-1 1,-1 1 0,-1-1 0,-1 1 0,-1 0 0,-1 23-1,-1-31-65,0 1 0,0-1 0,-1 0 0,0 0 0,-1 0 0,0 0-1,0-1 1,-1 0 0,0 0 0,-1 0 0,0 0 0,0-1 0,-1 0 0,0 0-1,-1-1 1,1 0 0,-10 7 0,7-8-147,0 1 1,-1-2-1,1 1 1,-1-1-1,0-1 1,-1 0-1,1-1 0,-1 0 1,1 0-1,-1-2 1,0 1-1,0-1 1,0-1-1,0 0 1,0-1-1,-16-3 0,-19-11-449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4.824"/>
    </inkml:context>
    <inkml:brush xml:id="br0">
      <inkml:brushProperty name="width" value="0.025" units="cm"/>
      <inkml:brushProperty name="height" value="0.025" units="cm"/>
    </inkml:brush>
  </inkml:definitions>
  <inkml:trace contextRef="#ctx0" brushRef="#br0">0 194 9641,'0'0'11211,"11"-3"-9599,10-3-1041,1-1 0,-1-2 0,-1 0 0,20-12 0,-32 16-497,1 1-1,-2-1 1,1-1 0,0 0-1,-1 0 1,0 0 0,-1-1-1,0 0 1,0-1 0,0 1-1,-1-1 1,0 0 0,7-14-1,-11 21-75,-1 0 0,1 0-1,-1 1 1,0-1-1,1 0 1,-1 0 0,1 0-1,-1 1 1,0-1 0,0 0-1,0 0 1,1 0-1,-1 0 1,0 0 0,0 0-1,0 1 1,0-1 0,0 0-1,-1 0 1,1 0 0,0 0-1,0 0 1,-1 1-1,1-1 1,0 0 0,-1 0-1,1 0 1,-1 1 0,1-1-1,-1 0 1,1 0 0,-1 1-1,1-1 1,-1 1-1,0-1 1,1 0 0,-1 1-1,0-1 1,0 1 0,1 0-1,-1-1 1,0 1-1,0 0 1,0-1 0,1 1-1,-1 0 1,0 0 0,0-1-1,0 1 1,0 0 0,0 0-1,0 0 1,1 0-1,-1 1 1,0-1 0,0 0-1,0 0 1,0 0 0,0 1-1,0-1 1,-7 2-39,1 0 1,1 0 0,-1 1-1,0-1 1,1 2 0,-8 3-1,4 0 8,1 0 0,0 1-1,0-1 1,0 2 0,-8 11 0,14-17 27,0 1 0,0 0 0,0 1 0,1-1 0,-1 0 0,1 1 0,0-1 1,1 1-1,-1 0 0,1-1 0,0 1 0,0 0 0,0 0 0,1 0 0,0 5 1,0-8 19,0 0 0,1-1 0,-1 1 0,1 0 1,0-1-1,0 1 0,0-1 0,-1 1 0,1-1 1,1 1-1,-1-1 0,0 0 0,0 1 1,0-1-1,1 0 0,-1 0 0,1 0 0,-1 0 1,0 0-1,1 0 0,0-1 0,-1 1 0,1 0 1,0-1-1,-1 1 0,1-1 0,0 0 0,3 1 1,59 2 640,-50-3-521,37-3 13,0-3-1,0-2 1,0-1 0,-1-4 0,68-25 0,-124 42-42,1 0 0,-1 0 1,1 0-1,0 1 1,0 0-1,0 0 1,1 0-1,0 0 0,0 1 1,0 0-1,1 0 1,-1 0-1,1 0 1,1 1-1,-3 8 0,4-14-101,1 0-1,0-1 1,0 1-1,0 0 0,0 0 1,0 0-1,0-1 1,0 1-1,0 0 0,0 0 1,1-1-1,-1 1 0,0 0 1,0-1-1,1 1 1,-1 0-1,1-1 0,-1 1 1,0 0-1,1-1 1,-1 1-1,1 0 0,-1-1 1,1 1-1,0-1 0,-1 1 1,1-1-1,1 1 1,26 5 286,31-13 64,6-17-1867,-25 2-4320,-21 9-2965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5.809"/>
    </inkml:context>
    <inkml:brush xml:id="br0">
      <inkml:brushProperty name="width" value="0.025" units="cm"/>
      <inkml:brushProperty name="height" value="0.025" units="cm"/>
    </inkml:brush>
  </inkml:definitions>
  <inkml:trace contextRef="#ctx0" brushRef="#br0">140 0 18161,'-3'10'598,"-49"128"2457,25-72-1033,-27 102 1,54-167-2014,-1-1 0,1 1 0,0 0 0,-1-1 0,1 1 0,0 0 0,0-1 0,-1 1 0,1 0 0,0-1 0,0 1 0,0 0 0,0 0 0,0-1 0,0 1-1,0 0 1,0-1 0,0 1 0,0 0 0,1-1 0,-1 1 0,0 0 0,0-1 0,1 1 0,-1 0 0,0-1 0,1 1 0,-1-1 0,2 2 0,15-13 378,19-35-34,-18 19-227,-2-1 1,0-1-1,-2 0 0,-1 0 1,15-54-1,-32 99 126,2-10-242,0 1 1,1 0-1,0-1 0,0 1 0,0 0 0,1 0 0,0 9 1,1-14-8,0 1 1,-1-1-1,1 0 1,0 0-1,0 0 1,0 0-1,0 0 0,0 0 1,1 0-1,-1 0 1,0 0-1,1 0 1,0-1-1,-1 1 1,1 0-1,0-1 1,0 0-1,0 1 1,0-1-1,0 0 1,0 0-1,0 0 1,0 0-1,0-1 1,1 1-1,-1 0 0,0-1 1,1 0-1,3 1 1,7 0 160,0 0-1,0 0 1,1-1 0,-1-1 0,0 0-1,1-1 1,-1-1 0,18-5-1,-24 6-110,-1 0 0,0 0 0,0-1 0,-1 1 0,1-1 0,-1-1-1,1 1 1,-1-1 0,0 0 0,0 0 0,-1-1 0,1 1-1,-1-1 1,0 0 0,0 0 0,0 0 0,-1-1 0,0 1-1,5-12 1,-8 16-50,1 0-1,-1 0 1,0 0-1,1 0 0,-1 0 1,0 0-1,1 0 1,-1 0-1,0 0 0,0 0 1,0 0-1,0 0 1,0 0-1,0 0 0,0 0 1,0 0-1,-1 0 1,1 0-1,0 0 0,-1-2 1,0 3-17,0 0 0,1 0 1,-1 0-1,1 0 0,-1 0 0,0 0 1,1 0-1,-1 0 0,0 0 1,1 0-1,-1 0 0,1 0 0,-1 0 1,0 0-1,1 1 0,-1-1 0,1 0 1,-1 0-1,1 1 0,-1-1 1,1 0-1,-1 1 0,0 0 0,-32 30-310,28-24 374,0-1-1,1 1 0,0 0 1,1 1-1,-1-1 1,1 0-1,1 1 1,-1 0-1,1 0 1,1-1-1,-1 1 1,1 0-1,1 0 1,0 13-1,0-20-36,0 0 1,1 0-1,-1 0 0,0 0 0,1 0 1,-1 0-1,1 0 0,-1 0 0,1 0 1,0 0-1,-1 0 0,1 0 0,0 0 1,0-1-1,0 1 0,-1 0 0,1-1 1,0 1-1,0 0 0,0-1 0,0 1 1,0-1-1,0 1 0,0-1 0,2 1 1,34 0 267,-29-2-297,-1-1 0,1 0 0,-1 0-1,1 0 1,-1-1 0,14-7 0,-15 5-390,0 0 0,0-1 1,-1 1-1,0-1 0,0-1 1,0 1-1,-1-1 0,0 1 1,0-1-1,-1-1 0,1 1 1,-2 0-1,1-1 0,2-10 1,-2-3-1880,0-1 0,-1 1 0,-1-42-1,-1 61 2205,0-1 0,0 1 0,-1 0 0,1-1 0,0 1 0,-1 0 0,0 0 0,1-1 0,-1 1 0,0 0 0,0 0 0,0 0 0,-2-3 0,2 4 142,1 0 1,-1 1 0,0-1-1,1 1 1,-1 0-1,1-1 1,-1 1-1,0-1 1,0 1-1,1 0 1,-1-1-1,0 1 1,1 0 0,-1 0-1,0 0 1,0 0-1,1 0 1,-1 0-1,0 0 1,0 0-1,0 0 1,1 0 0,-1 0-1,0 0 1,0 0-1,-1 1 1,0 0 24,0 1 0,0-1 0,0 0 0,0 1 1,0 0-1,0 0 0,0-1 0,1 1 0,-1 0 0,1 0 1,-1 1-1,1-1 0,0 0 0,0 0 0,0 1 0,0-1 1,0 0-1,0 1 0,1-1 0,-1 1 0,1-1 0,-1 5 1,1-3-447,-1 14-610,2-8-3615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6.196"/>
    </inkml:context>
    <inkml:brush xml:id="br0">
      <inkml:brushProperty name="width" value="0.025" units="cm"/>
      <inkml:brushProperty name="height" value="0.025" units="cm"/>
    </inkml:brush>
  </inkml:definitions>
  <inkml:trace contextRef="#ctx0" brushRef="#br0">259 0 20724,'0'0'6881,"-5"9"-6518,-14 22-187,-2-1 0,-2-2 0,0 0 1,-2-1-1,-39 32 0,4-2-438,59-56 615,-8 7-3539,4-18-6312,2-8 209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6.527"/>
    </inkml:context>
    <inkml:brush xml:id="br0">
      <inkml:brushProperty name="width" value="0.025" units="cm"/>
      <inkml:brushProperty name="height" value="0.025" units="cm"/>
    </inkml:brush>
  </inkml:definitions>
  <inkml:trace contextRef="#ctx0" brushRef="#br0">1 0 13677,'0'0'9000,"53"51"-7206,-28-30-705,3 1-320,6-2-449,-2-1-320,-2-2-801,-4-5-2850,-4-4-3107,-3-6-4869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6.857"/>
    </inkml:context>
    <inkml:brush xml:id="br0">
      <inkml:brushProperty name="width" value="0.025" units="cm"/>
      <inkml:brushProperty name="height" value="0.025" units="cm"/>
    </inkml:brush>
  </inkml:definitions>
  <inkml:trace contextRef="#ctx0" brushRef="#br0">24 56 17392,'0'0'6583,"-6"8"-5729,3-3-762,1-2-29,0-1 0,1 0 0,-1 1-1,1-1 1,0 1 0,-1 0 0,1-1 0,0 1 0,0 4 0,1-6-32,0 0 1,0 0-1,1 0 0,-1 0 0,0 0 1,1 0-1,-1 0 0,1 0 0,-1 0 1,1 0-1,0 0 0,-1 0 0,1 0 1,0 0-1,-1-1 0,1 1 0,0 0 1,0 0-1,0-1 0,0 1 0,0-1 1,0 1-1,0-1 0,0 1 0,0-1 1,0 0-1,0 1 0,0-1 0,0 0 1,0 0-1,0 0 0,0 0 0,0 0 1,2 0-1,4 1 76,0 0-1,-1 0 1,1-1-1,0 0 1,-1 0 0,1-1-1,0 0 1,-1 0 0,1-1-1,-1 1 1,0-1 0,1-1-1,11-5 1,-15 6-82,1-1-1,-1 1 1,0-1 0,0 0-1,0 0 1,0 0 0,0 0-1,0-1 1,-1 1 0,0-1-1,1 1 1,-1-1 0,-1 0-1,1 0 1,-1 0 0,1 0-1,-1 0 1,0 0 0,0 0-1,-1-1 1,0 1 0,1-7-1,-1 10-45,0 1 0,-1-1 0,1 0 0,0 0 0,0 1 0,0-1 0,0 0 0,-1 1 0,1-1 0,0 0 0,-1 1 0,1-1 0,0 1 0,-1-1-1,1 1 1,-1-1 0,1 0 0,-1 1 0,1 0 0,-1-1 0,1 1 0,-1-1 0,1 1 0,-1 0 0,0-1 0,1 1 0,-1 0 0,0-1 0,1 1 0,-1 0-1,0 0 1,1 0 0,-1 0 0,0 0 0,0 0 0,1 0 0,-1 0 0,0 0 0,1 0 0,-1 0 0,-1 1 0,-1-1-37,0 1 0,0-1 0,0 1 1,0 0-1,0 0 0,0 0 0,0 1 0,1-1 1,-4 3-1,-5 5 6,0 0 0,1 1 0,-16 20 0,23-26 99,0-1-1,0 1 0,1-1 0,-1 1 0,1 0 0,0 0 0,0 0 0,1 0 0,-1 1 1,1-1-1,0 0 0,0 1 0,0-1 0,1 1 0,0-1 0,0 7 0,0-10-25,1 0 0,-1 1 0,1-1 0,0 0 0,0 0 0,-1 0 0,1 0 0,0 0 0,0 0 0,0 0 0,0-1-1,0 1 1,0 0 0,1 0 0,-1-1 0,0 1 0,0-1 0,0 1 0,1-1 0,-1 1 0,0-1 0,0 0 0,1 0 0,-1 1-1,0-1 1,3 0 0,43 0 359,-33-1-300,9-1-104,-1-1-1,1 0 1,-1-2 0,36-13-1,-28 9-10,51-10 0,-81 19 40,0 0 1,1 0-1,-1 0 0,0 0 0,1 0 0,-1 0 1,0 0-1,1 0 0,-1 0 0,0 0 1,1 0-1,-1 0 0,0 0 0,1 0 1,-1 0-1,0 1 0,0-1 0,1 0 0,-1 0 1,0 0-1,1 0 0,-1 1 0,0-1 1,0 0-1,0 0 0,1 0 0,-1 1 1,0-1-1,0 0 0,0 0 0,1 1 0,-1-1 1,0 0-1,0 1 0,0-1 0,0 0 1,0 1-1,0-1 0,0 0 0,0 1 1,0-1-1,0 0 0,0 0 0,0 1 0,0-1 1,0 0-1,0 1 0,0-1 0,0 0 1,0 1-1,0-1 0,0 0 0,0 1 1,-1-1-1,1 0 0,0 0 0,0 1 0,0-1 1,0 0-1,-1 1 0,-14 25 228,9-16-96,5-7-92,0-1 0,0 0 0,0 0 0,1 0 1,-1 0-1,1 1 0,0-1 0,-1 0 0,1 1 1,0-1-1,0 0 0,0 1 0,1-1 0,-1 0 1,1 0-1,-1 1 0,1-1 0,0 0 0,0 3 0,0-5-94,0 1 0,-1 0-1,1 0 1,0 0-1,-1-1 1,1 1 0,0 0-1,0-1 1,0 1-1,0 0 1,-1-1 0,1 1-1,0-1 1,0 1-1,0-1 1,0 0 0,2 1-1,-1-1-414,0 0 0,0 0-1,0 0 1,0 0 0,1 0-1,-1-1 1,0 1 0,0 0-1,0-1 1,0 0 0,3-1-1,10-8-8711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7.481"/>
    </inkml:context>
    <inkml:brush xml:id="br0">
      <inkml:brushProperty name="width" value="0.025" units="cm"/>
      <inkml:brushProperty name="height" value="0.025" units="cm"/>
    </inkml:brush>
  </inkml:definitions>
  <inkml:trace contextRef="#ctx0" brushRef="#br0">22 1 6278,'0'0'16127,"0"9"-15620,-21 399 2579,21-350-7362,0-76-11104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7.828"/>
    </inkml:context>
    <inkml:brush xml:id="br0">
      <inkml:brushProperty name="width" value="0.025" units="cm"/>
      <inkml:brushProperty name="height" value="0.025" units="cm"/>
    </inkml:brush>
  </inkml:definitions>
  <inkml:trace contextRef="#ctx0" brushRef="#br0">6 214 5573,'-2'-21'1982,"0"4"-100,1 0 0,0 0 0,2 1 0,4-33 0,-4 45-1667,0 0-1,0 0 1,0 1 0,0-1 0,1 1-1,-1-1 1,1 1 0,0-1-1,0 1 1,1 0 0,-1 0-1,1 0 1,-1 0 0,1 0-1,0 1 1,0-1 0,0 1-1,0 0 1,0 0 0,1 0 0,-1 0-1,1 1 1,-1-1 0,1 1-1,0 0 1,0 0 0,3-1-1,5 1-96,0 0 0,-1 0-1,1 1 1,0 1 0,0 0-1,-1 1 1,1 0-1,-1 0 1,1 1 0,13 6-1,-21-7-114,0-1-1,1 1 0,-1 0 0,0 0 1,0 0-1,-1 1 0,1-1 0,0 1 1,-1 0-1,0 0 0,0 0 0,1 0 1,-2 1-1,1-1 0,0 1 0,-1 0 0,0 0 1,0 0-1,0 0 0,0 0 0,0 0 1,-1 0-1,0 1 0,0-1 0,0 1 1,-1-1-1,1 0 0,-1 1 0,0 6 1,-1-6 31,-1 0 1,1 0 0,-1 0 0,0 0-1,0 0 1,0-1 0,0 1 0,-1-1-1,0 1 1,0-1 0,-5 5 0,-46 43 67,29-30-93,4-4-48,14-12-112,1-1 1,-1 1-1,1 0 1,0 1-1,0-1 0,1 1 1,-9 15-1,15-22-116,1 1-1,-1-1 1,0 1-1,0-1 1,1 0-1,-1 0 1,0 1-1,1-1 0,-1 0 1,0 0-1,1 0 1,-1 0-1,0-1 1,1 1-1,-1 0 1,2-1-1,31-11-4563,3-5-1917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8.332"/>
    </inkml:context>
    <inkml:brush xml:id="br0">
      <inkml:brushProperty name="width" value="0.025" units="cm"/>
      <inkml:brushProperty name="height" value="0.025" units="cm"/>
    </inkml:brush>
  </inkml:definitions>
  <inkml:trace contextRef="#ctx0" brushRef="#br0">56 60 11435,'0'0'4425,"-1"8"-239,-51 138 3170,51-146-7347,1 1 0,0-1 0,0 0 0,0 1 0,-1-1 0,1 1 0,0-1 0,0 0 0,0 1 0,0-1 0,0 1 0,0-1 0,0 0 0,0 1 0,0-1 0,0 1 0,0-1 0,0 0 1,0 1-1,0-1 0,0 1 0,1-1 0,-1 0 0,0 1 0,0-1 0,0 0 0,1 1 0,-1-1 0,0 0 0,0 1 0,1-1 0,-1 0 0,0 1 0,0-1 0,1 0 0,14-5 285,13-20-251,-22 15-323,-1-1 0,0 0 0,-1 0 0,0 0 0,0-1 1,-1 1-1,-1-1 0,0 0 0,-1 0 0,0 0 0,-1 0 0,0 0 0,-3-15 1,3 27 269,0 0 1,0 0 0,-1 0 0,1 0 0,0 0 0,-1 0 0,1 0 0,0 0 0,-1 0 0,1 0 0,0 0 0,0 0 0,-1 0 0,1 0 0,0 0 0,-1 0 0,1 0 0,0 0 0,0 1 0,-1-1 0,1 0 0,0 0 0,-1 0 0,1 0 0,0 1 0,0-1 0,0 0 0,-1 0 0,1 0-1,0 1 1,0-1 0,0 0 0,-1 0 0,1 1 0,0-1 0,0 0 0,0 1 0,0-1 0,0 0 0,0 0 0,0 1 0,0-1 0,0 0 0,0 1 0,0-1 0,0 0 0,0 1 0,-8 16 58,6-9 86,0 1 0,0-1 0,1 1 0,1 0 0,-1-1 0,1 1 0,3 15 0,-3-22-84,1 1 1,0-1 0,-1 1 0,1-1 0,1 0-1,-1 0 1,0 0 0,0 1 0,1-1 0,-1 0-1,1-1 1,0 1 0,-1 0 0,1 0 0,0-1-1,0 1 1,0-1 0,0 1 0,1-1 0,-1 0-1,0 0 1,0 0 0,1 0 0,-1-1 0,1 1-1,-1 0 1,0-1 0,1 0 0,-1 0 0,5 0-1,3 0 11,1-1-1,0 0 1,-1-1-1,1-1 1,-1 0-1,0 0 1,0 0-1,0-2 1,0 1-1,-1-1 1,1-1-1,-1 1 1,-1-2-1,1 1 1,-1-1-1,0 0 1,-1-1-1,1 0 1,-2 0 0,1-1-1,-1 1 1,8-17-1,-8 10-379,-10 14-277,-16 23 237,15-15 422,1 1-1,-1 0 1,1 0-1,1 0 0,0 0 1,0 1-1,0-1 0,1 1 1,0-1-1,1 1 0,0 0 1,0 0-1,1 0 0,1 14 1,0-21-46,0-1 1,0 1 0,0 0 0,0-1-1,1 1 1,-1-1 0,0 1 0,1-1-1,-1 0 1,1 0 0,-1 0-1,1 1 1,0-1 0,-1-1 0,1 1-1,0 0 1,0 0 0,-1-1 0,1 1-1,0-1 1,0 1 0,0-1 0,0 0-1,0 0 1,0 0 0,0 0-1,0 0 1,-1 0 0,1 0 0,3-2-1,3 2 44,0-1 0,0-1 0,0 0 0,0 0 0,0-1 0,8-3 0,-1-3-144,-1 0 1,0-1-1,0-1 1,-1 0-1,-1-1 0,0 0 1,0-1-1,-2 0 1,1-1-1,-2 0 0,0-1 1,0 0-1,6-17 1,-16 29 5,-8 11 170,-9 16 149,10-12-219,1 0 1,0 0-1,1 1 0,0 0 1,1 0-1,1 0 0,0 1 0,1 0 1,0 0-1,-1 23 0,4-36-131,0-1 1,0 1-1,0-1 1,0 1-1,0 0 0,0-1 1,0 1-1,0-1 0,1 1 1,-1-1-1,0 1 1,0-1-1,1 1 0,-1-1 1,0 1-1,1-1 0,-1 0 1,0 1-1,1-1 1,-1 1-1,1-1 0,-1 0 1,0 1-1,1-1 0,-1 0 1,1 0-1,-1 1 1,1-1-1,-1 0 0,1 0 1,-1 0-1,1 0 0,0 0 1,-1 0-1,1 1 1,-1-1-1,1 0 0,-1 0 1,1-1-1,-1 1 0,1 0 1,0 0-1,15-9-7138,-6-10-3709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8.705"/>
    </inkml:context>
    <inkml:brush xml:id="br0">
      <inkml:brushProperty name="width" value="0.025" units="cm"/>
      <inkml:brushProperty name="height" value="0.025" units="cm"/>
    </inkml:brush>
  </inkml:definitions>
  <inkml:trace contextRef="#ctx0" brushRef="#br0">0 1 15439,'0'0'1286,"8"8"-2412,8 7 116,2-1-1,0 0 1,0-2 0,35 18 0,10-2 2452,-68-24 5683,-11 6-3492,-13 14-3491,28-23-166,0 0 0,1 0 0,-1 0-1,0 0 1,0 1 0,0-1 0,1 0 0,-1 0 0,0 1 0,1-1 0,0 0-1,-1 1 1,1-1 0,0 1 0,-1-1 0,1 1 0,0-1 0,0 0 0,0 1-1,0-1 1,1 1 0,-1-1 0,0 1 0,1-1 0,-1 0 0,0 1 0,1-1-1,0 0 1,-1 1 0,1-1 0,0 0 0,0 0 0,0 0 0,-1 1 0,1-1-1,0 0 1,0 0 0,1 0 0,-1-1 0,0 1 0,2 1 0,60 38-926,-43-28 864,-1 0 1,31 25-1,-50-37 198,1 1 0,0-1-1,-1 1 1,1-1 0,-1 1 0,1-1 0,0 1-1,-1 0 1,1-1 0,-1 1 0,1 0-1,-1-1 1,0 1 0,1 0 0,-1-1-1,0 1 1,1 0 0,-1 0 0,0-1-1,0 1 1,0 0 0,0 0 0,0 0-1,0 0 1,0-1 0,0 1 0,0 0-1,0 0 1,0 0 0,0-1 0,-1 1-1,1 1 1,-2-1 76,1 1-1,-1-1 0,1 1 1,-1-1-1,1 0 1,-1 0-1,0 0 0,0 0 1,1 0-1,-1 0 1,0-1-1,-3 2 0,-60 8 1446,59-9-1732,0-1 1,0 1-1,0-2 0,1 1 0,-12-3 1,15 3-210,1-1 1,-1 1 0,0-1-1,1 0 1,-1 1-1,1-1 1,-1 0-1,1 0 1,0 0 0,-1-1-1,1 1 1,0 0-1,0 0 1,0-1-1,-1 1 1,1-1 0,1 1-1,-1-1 1,0 1-1,0-1 1,1 1 0,-1-1-1,0-2 1,-2-23-8811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9.178"/>
    </inkml:context>
    <inkml:brush xml:id="br0">
      <inkml:brushProperty name="width" value="0.025" units="cm"/>
      <inkml:brushProperty name="height" value="0.025" units="cm"/>
    </inkml:brush>
  </inkml:definitions>
  <inkml:trace contextRef="#ctx0" brushRef="#br0">45 46 15855,'0'0'7468,"9"1"-5946,-8-1-1488,45-2 1289,-44 2-1295,1-1 0,-1 1 0,0-1-1,0 0 1,1 0 0,-1 1 0,0-1-1,0-1 1,0 1 0,0 0-1,0 0 1,0-1 0,-1 1 0,1-1-1,0 0 1,-1 1 0,1-1 0,-1 0-1,0 0 1,1 0 0,-1 0 0,0 0-1,1-3 1,-2 5-29,-1-1 0,1 1 0,0-1 0,0 1-1,-1-1 1,1 1 0,0-1 0,-1 1 0,1-1 0,0 1 0,-1-1-1,1 1 1,0-1 0,-1 1 0,1 0 0,-1-1 0,1 1 0,-1 0 0,1 0-1,-1-1 1,1 1 0,-1 0 0,1 0 0,-1 0 0,0-1 0,1 1-1,-1 0 1,1 0 0,-1 0 0,1 0 0,-1 0 0,0 0 0,1 0 0,-1 0-1,1 1 1,-1-1 0,1 0 0,-1 0 0,1 0 0,-1 1 0,1-1 0,-2 1-1,-28 5-125,23-2 110,1-1-1,-1 1 1,1 0 0,0 1 0,0 0-1,0 0 1,1 0 0,0 0 0,0 1-1,-5 7 1,7-9 24,1 0 0,-1 0-1,1 0 1,-1 0 0,1 1 0,0-1-1,1 1 1,-1-1 0,1 1 0,0 0 0,0 0-1,0 0 1,1-1 0,0 1 0,0 0-1,1 9 1,0-12 7,0 0 0,0 0 1,1 0-1,-1 0 0,1 0 0,-1 0 0,1-1 0,0 1 0,-1-1 1,1 1-1,0-1 0,0 1 0,0-1 0,0 0 0,0 0 0,1 0 1,-1 0-1,0-1 0,0 1 0,1-1 0,-1 1 0,0-1 0,1 0 1,-1 1-1,0-1 0,1-1 0,4 1 0,6-1 27,1 0 0,-1 0 1,21-6-1,-10 0-363,-1-2 0,1 0 0,27-17 0,-28 14 283,0 1 1,40-13-1,-60 23 989,-13 17 555,7-12-1379,-1 0 0,0 1 0,1-1 0,0 1 0,0 0 0,0 0 0,1 0 0,0 0 0,0 1 0,0-1 0,0 0 0,1 1 0,0-1 0,0 10 0,1-14-118,0 0 1,1-1-1,-1 1 0,1 0 0,0-1 0,-1 1 1,1 0-1,0-1 0,-1 1 0,1-1 0,0 1 1,0-1-1,-1 1 0,1-1 0,0 0 0,0 1 0,0-1 1,-1 0-1,1 0 0,0 1 0,0-1 0,0 0 1,0 0-1,0 0 0,0 0 0,-1 0 0,1 0 1,0-1-1,2 1 0,30-4-62,34-14-1409,-50 12 614,0 1-1,1 1 0,-1 1 0,33-3 0,-45 12-439,-6-3-2493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1.137"/>
    </inkml:context>
    <inkml:brush xml:id="br0">
      <inkml:brushProperty name="width" value="0.035" units="cm"/>
      <inkml:brushProperty name="height" value="0.035" units="cm"/>
    </inkml:brush>
  </inkml:definitions>
  <inkml:trace contextRef="#ctx0" brushRef="#br0">31 0 19916,'27'127'2928,"-3"-13"-2038,35 70-282,-47-154-561,1-1 1,2-1 0,1 0-1,19 26 1,-17-37-5,-10-17-11,-7-13 2,-3 4-25,0 0-1,-1 0 1,0 0 0,0 1-1,-10-17 1,-29-43-110,25 43 44,2 0-64,-1 0 0,-2 2 0,0 0 0,-1 1 0,-23-20 0,40 40 95,0 0-1,0 1 1,1-1-1,-2 1 1,1 0-1,0 0 1,0 0-1,0 0 1,0 0-1,-1 0 1,1 0-1,0 1 1,-5-1-1,6 1 19,1 0-1,0 0 0,-1 0 0,1 0 1,-1 0-1,1 0 0,-1 1 1,1-1-1,-1 0 0,1 0 1,-1 1-1,1-1 0,0 0 1,-1 1-1,1-1 0,0 0 1,-1 1-1,1-1 0,0 0 0,-1 1 1,1-1-1,0 1 0,-1 0 1,0 20-116,1-14 112,1 1 0,1-1 0,0 0 0,0 0 0,0 0-1,1 0 1,-1 0 0,2 0 0,-1-1 0,1 1 0,0-1-1,0 0 1,1 0 0,0-1 0,0 1 0,0-1 0,1 0-1,-1-1 1,9 6 0,-3-4 11,0 0 0,1 0 0,0-1 0,0-1 1,1 0-1,-1-1 0,1 0 0,-1-1 0,1 0 0,16 0 0,-6-1 11,0-1 1,-1-1-1,1-2 1,43-8-1,-101 12-1492,-85 19-3352,84-13 3688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0.027"/>
    </inkml:context>
    <inkml:brush xml:id="br0">
      <inkml:brushProperty name="width" value="0.025" units="cm"/>
      <inkml:brushProperty name="height" value="0.025" units="cm"/>
    </inkml:brush>
  </inkml:definitions>
  <inkml:trace contextRef="#ctx0" brushRef="#br0">66 44 19603,'0'0'1911,"-1"11"-876,-36 138 1735,13-60-2513,23-87-276,0 0-1,1 0 1,0 0-1,-1 0 1,1 0-1,0 0 1,0 0-1,0 0 1,0 0-1,0 0 0,0 0 1,1 3-1,0-5 14,-1 0-1,0 1 0,0-1 0,1 0 0,-1 1 1,0-1-1,0 0 0,1 0 0,-1 1 0,0-1 0,1 0 1,-1 0-1,0 1 0,1-1 0,-1 0 0,0 0 1,1 0-1,-1 0 0,1 0 0,-1 0 0,0 1 0,1-1 1,-1 0-1,1 0 0,-1 0 0,0 0 0,1 0 1,-1 0-1,1-1 0,-1 1 0,0 0 0,1 0 0,-1 0 1,1 0-1,3-2 20,-1 0 0,0 0 0,1 0 1,-1-1-1,0 1 0,0-1 0,0 0 1,-1 1-1,1-1 0,3-6 0,9-17 45,-1 0 1,-1-1-1,-2-1 0,16-55 1,7-20-47,-41 161-246,4-47 296,1 1 1,0-1 0,0 0 0,2 1 0,-1 11 0,1-21-44,0 1 1,0-1 0,0 0-1,1 1 1,-1-1-1,1 0 1,-1 1-1,1-1 1,0 0-1,0 0 1,-1 0-1,2 1 1,-1-1-1,0 0 1,0 0-1,1-1 1,-1 1-1,1 0 1,-1 0-1,1-1 1,0 1-1,0-1 1,0 1-1,0-1 1,0 0-1,0 0 1,0 0-1,0 0 1,0 0-1,5 1 1,2-1 54,1-1 0,0 1 0,-1-2 1,1 1-1,-1-1 0,1-1 0,-1 0 0,1 0 1,-1-1-1,0 0 0,11-5 0,-14 5-78,0 0 0,0 0-1,0-1 1,0 0 0,0 0-1,-1 0 1,1 0 0,-1-1-1,-1 0 1,1 0 0,0-1-1,-1 1 1,0-1 0,-1 0-1,1 0 1,3-9 0,-43 67-2335,21-25 237,-17 47 0,28-61 441,0 0 0,1-1 1,-2 23-1,4-9-4564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0.358"/>
    </inkml:context>
    <inkml:brush xml:id="br0">
      <inkml:brushProperty name="width" value="0.025" units="cm"/>
      <inkml:brushProperty name="height" value="0.025" units="cm"/>
    </inkml:brush>
  </inkml:definitions>
  <inkml:trace contextRef="#ctx0" brushRef="#br0">1 73 15086,'0'0'7463,"60"0"-5829,-7 0 320,23-7-801,13-3-320,6 0-257,8 1-384,3 2-192,-7 3-128,-12 2-1121,-15 2-513,-17 0 33,-21 0-642,-22-3-63,-12-4-1089,-7-7-4901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0.875"/>
    </inkml:context>
    <inkml:brush xml:id="br0">
      <inkml:brushProperty name="width" value="0.025" units="cm"/>
      <inkml:brushProperty name="height" value="0.025" units="cm"/>
    </inkml:brush>
  </inkml:definitions>
  <inkml:trace contextRef="#ctx0" brushRef="#br0">180 102 18706,'0'8'3336,"-6"115"1945,2-86-5096,-2-1 0,-1 0 1,-16 49-1,22-83-256,0 0-1,1 0 1,-1 1-1,0-1 1,0 0 0,0 0-1,-1 0 1,1 0-1,0 0 1,-1 0 0,1 0-1,-1-1 1,0 1-1,0 0 1,1-1 0,-1 1-1,0-1 1,0 0-1,-1 0 1,1 0 0,0 0-1,0 0 1,0 0-1,-1 0 1,-3 0 0,3-1-148,1-1 1,-1 1-1,1-1 1,0 1-1,-1-1 1,1 0-1,0 0 1,-1 0-1,1 0 1,0 0-1,0-1 1,0 1-1,0-1 1,0 1-1,0-1 1,1 0-1,-1 1 1,0-1-1,1 0 0,-1 0 1,1 0-1,0-1 1,0 1-1,-2-4 1,-4-10-171,1 0 1,0-1-1,1 0 1,1 0-1,0 0 0,2 0 1,0 0-1,0-1 1,2 1-1,0 0 1,3-20-1,-1 28 618,-1 0-1,1 0 1,0 0 0,1 0 0,0 0-1,1 0 1,-1 1 0,2 0 0,-1-1-1,1 2 1,0-1 0,1 1-1,0-1 1,0 1 0,0 1 0,1-1-1,0 1 1,1 1 0,-1-1 0,1 1-1,0 1 1,10-6 0,0 4 269,0-1 0,1 2 0,0 1-1,0 0 1,29-2 0,-35 5-411,0 1 0,0 0-1,-1 1 1,1 0 0,0 1-1,0 0 1,-1 1 0,0 1-1,14 5 1,-24-8-59,1 0-1,-1 0 1,0 0 0,1 0-1,-1 0 1,0 0 0,0 0-1,0 1 1,0-1 0,0 1-1,0 0 1,-1-1 0,1 1-1,-1 0 1,1 0 0,-1 0-1,1 0 1,-1 0 0,0 1-1,0-1 1,0 0 0,0 1-1,-1-1 1,1 0 0,-1 1-1,1-1 1,-1 1 0,0-1-1,0 1 1,0-1 0,0 1-1,0-1 1,-1 4 0,-1-1 120,0 0 0,-1 0 0,1-1 0,-1 1 0,0-1 0,0 1 0,-1-1 0,1 0-1,-1 0 1,0 0 0,0-1 0,0 1 0,0-1 0,-6 3 0,-6 4-37,0-1-1,-1 0 0,-1-1 0,1-1 0,-1-1 0,0-1 1,-1 0-1,1-1 0,-1-1 0,-26 1 0,43-3-242,-1-1 0,0 0 0,1-1-1,-1 1 1,1 0 0,-1-1 0,1 1 0,-1-1-1,0 0 1,-2-1 0,4 1-190,0 0 0,0 1 0,0-1 0,0 0 0,0 0 0,1 0 0,-1 0 0,0 0-1,1-1 1,-1 1 0,0 0 0,1 0 0,0 0 0,-1 0 0,1-1 0,0 1 0,0 0 0,-1 0 0,1-1 0,0 1 0,0 0 0,1-2 0,-1-21-9432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1.418"/>
    </inkml:context>
    <inkml:brush xml:id="br0">
      <inkml:brushProperty name="width" value="0.025" units="cm"/>
      <inkml:brushProperty name="height" value="0.025" units="cm"/>
    </inkml:brush>
  </inkml:definitions>
  <inkml:trace contextRef="#ctx0" brushRef="#br0">104 1 16207,'0'0'5670,"-34"77"-5574,11-31 512,7 5-287,2-4-65,0-6-256,12-7-673,2-8-1088,2-4-1282,8-10-1794,-4-8-800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1.796"/>
    </inkml:context>
    <inkml:brush xml:id="br0">
      <inkml:brushProperty name="width" value="0.025" units="cm"/>
      <inkml:brushProperty name="height" value="0.025" units="cm"/>
    </inkml:brush>
  </inkml:definitions>
  <inkml:trace contextRef="#ctx0" brushRef="#br0">0 304 12684,'0'0'7719,"12"-4"-5946,14-6-1165,-1-1 0,0-2 0,-1 0 0,0-2 1,-1-1-1,-1 0 0,-1-2 0,0 0 0,-1-1 1,-1-2-1,-1 0 0,-1 0 0,23-37 0,-35 45-556,2-4 120,-7 17-194,0 0 1,0 0-1,0 1 1,0-1-1,0 0 1,0 0-1,0 0 1,0 0 0,0 0-1,0 0 1,0 0-1,0 1 1,0-1-1,0 0 1,0 0-1,0 0 1,0 0-1,1 0 1,-1 0 0,0 0-1,0 0 1,0 1-1,0-1 1,0 0-1,0 0 1,0 0-1,0 0 1,1 0-1,-1 0 1,0 0-1,0 0 1,0 0 0,0 0-1,0 0 1,0 0-1,1 0 1,-1 0-1,0 0 1,0 0-1,0 0 1,0 0-1,0 0 1,1 20-536,0 0 1,0 0-1,2 0 0,8 31 1,-8-41 6,1 0 0,0 1 0,1-1 0,6 9 0,-7-12-508,1 0 1,0 0 0,1-1-1,-1 0 1,1 0 0,7 5-1,27 14-11129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2.893"/>
    </inkml:context>
    <inkml:brush xml:id="br0">
      <inkml:brushProperty name="width" value="0.025" units="cm"/>
      <inkml:brushProperty name="height" value="0.025" units="cm"/>
    </inkml:brush>
  </inkml:definitions>
  <inkml:trace contextRef="#ctx0" brushRef="#br0">1 0 14318,'0'0'11562,"56"1"-11401,-6 9-97,5-3-449,1 0-1504,-6-6-1635,0-1-3042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3.256"/>
    </inkml:context>
    <inkml:brush xml:id="br0">
      <inkml:brushProperty name="width" value="0.025" units="cm"/>
      <inkml:brushProperty name="height" value="0.025" units="cm"/>
    </inkml:brush>
  </inkml:definitions>
  <inkml:trace contextRef="#ctx0" brushRef="#br0">151 0 17713,'0'0'2530,"12"9"-1494,11 6-560,-4-3-310,0 0-1,-1 1 0,-1 2 0,31 30 0,-45-42-159,-1 0-1,1 0 1,0 0-1,-1 0 0,0 1 1,0-1-1,0 1 0,0 0 1,0-1-1,-1 1 0,0 0 1,0 0-1,0 0 0,0 0 1,0 0-1,-1 0 0,0 1 1,0-1-1,0 0 0,0 0 1,-1 0-1,1 0 0,-1 0 1,0 0-1,0 0 0,-1 0 1,1 0-1,-1-1 0,0 1 1,0 0-1,0-1 0,0 1 1,-1-1-1,0 0 0,-3 4 1,-17 16-30,-2-2 1,0 0 0,0-2 0,-2-1 0,-1 0 0,0-3 0,-1 0-1,-38 13 1,45-23-2955,14-4-4149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3.695"/>
    </inkml:context>
    <inkml:brush xml:id="br0">
      <inkml:brushProperty name="width" value="0.025" units="cm"/>
      <inkml:brushProperty name="height" value="0.025" units="cm"/>
    </inkml:brush>
  </inkml:definitions>
  <inkml:trace contextRef="#ctx0" brushRef="#br0">158 1 19699,'0'0'742,"0"10"560,-2 17-463,-2 1 0,-1-1-1,-1-1 1,-1 1 0,-16 40-1,-3-8-741,-44 78 1,68-134-57,0 0 1,0 0 0,1 1 0,-1-1 0,1 1 0,0-1-1,0 1 1,-1 5 0,2-8-10,0 0 0,0-1-1,0 1 1,1 0 0,-1 0 0,0 0 0,1-1 0,-1 1-1,0 0 1,1 0 0,-1-1 0,1 1 0,-1 0 0,1-1-1,-1 1 1,1-1 0,0 1 0,-1 0 0,1-1-1,0 0 1,-1 1 0,1-1 0,0 1 0,0-1 0,-1 0-1,1 1 1,0-1 0,0 0 0,0 0 0,-1 0-1,1 1 1,0-1 0,0 0 0,0 0 0,0 0 0,-1-1-1,1 1 1,1 0 0,36 0 247,-1 0-1,0-3 1,-1-1 0,52-13-1,-13-7-3249,-4-11-3752,-35 11-1424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4.194"/>
    </inkml:context>
    <inkml:brush xml:id="br0">
      <inkml:brushProperty name="width" value="0.025" units="cm"/>
      <inkml:brushProperty name="height" value="0.025" units="cm"/>
    </inkml:brush>
  </inkml:definitions>
  <inkml:trace contextRef="#ctx0" brushRef="#br0">207 61 19122,'0'0'1105,"-7"13"363,-73 128 1967,-39 98-2380,171-358 2101,-11 18-3562,36-132-1,-84 267 95,-3 67 0,10-99 317,0 0 1,1 0 0,-1 0 0,0 0-1,0 0 1,1 0 0,-1 0 0,1 0-1,0 0 1,0 0 0,0 0 0,0-1-1,0 1 1,0 0 0,0-1 0,0 1-1,1-1 1,-1 1 0,0-1 0,1 1-1,2 1 1,0-1 22,-1-1 0,0 0 0,0 1 0,1-1 0,-1 0 0,1-1 0,-1 1 0,1-1 0,0 1 0,-1-1 0,6-1 0,0 1 26,1-1 1,-1-1-1,0 0 0,0 0 0,0-1 0,0 0 1,0-1-1,14-8 0,-7 1-4,-1-2 0,0 0 0,-1 0 0,-1-1 0,0-1 0,-1-1 0,14-20 0,-28 54-455,-8 14 471,-26 51 1,20-49 42,-16 49-1,28-72-165,2 0 0,-1 0 1,1 0-1,1 0 0,0 0 0,1 0 0,0 1 0,1-1 0,1 12 0,-1-22-157,-1 1-1,1 0 1,-1 0 0,1 0 0,-1-1 0,1 1 0,0 0 0,0-1 0,0 1-1,0 0 1,0-1 0,0 0 0,2 3 0,14 4-4828,12-6-5619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4.978"/>
    </inkml:context>
    <inkml:brush xml:id="br0">
      <inkml:brushProperty name="width" value="0.025" units="cm"/>
      <inkml:brushProperty name="height" value="0.025" units="cm"/>
    </inkml:brush>
  </inkml:definitions>
  <inkml:trace contextRef="#ctx0" brushRef="#br0">29 0 14125,'0'0'7629,"-3"12"-6524,-1 4-728,-2 8 104,1 0 0,1-1 0,1 1-1,0 35 1,3-58-468,0 0-1,0 0 0,0 0 1,0 0-1,1 0 0,-1 0 1,0 0-1,1 0 1,-1 0-1,0 0 0,1-1 1,-1 1-1,1 0 0,-1 0 1,1 0-1,0-1 1,-1 1-1,1 0 0,0 0 1,0-1-1,-1 1 0,1-1 1,0 1-1,0-1 1,0 1-1,1 0 0,0-1 65,1 1 0,-1-1-1,1 0 1,-1 0 0,1 0-1,-1 0 1,1 0-1,-1 0 1,0-1 0,5 0-1,2-2 208,1 0-1,-1-1 1,0 0-1,13-8 1,138-103 239,-159 115-529,0-1 0,0 0 0,-1 1-1,1-1 1,0 1 0,0-1 0,0 1 0,0-1 0,0 1 0,-1 0 0,1-1 0,0 1 0,0 0-1,0 0 1,0 0 0,0 0 0,0 0 0,0 0 0,0 0 0,0 0 0,0 0 0,0 0 0,0 0-1,0 1 1,0-1 0,1 1 0,-1 0 6,0 0 0,-1 0 0,1 0 0,-1 1 0,1-1 0,-1 0 1,1 0-1,-1 0 0,0 1 0,0-1 0,0 0 0,1 0 0,-1 1 0,0-1 0,0 0 0,-1 0 0,1 2 0,-17 62 196,15-59-169,-9 22-9,8-23-97,1 1 0,0-1 0,0 1 0,0 0 0,1 0 0,-1 0 0,1 7 0,4-14-510,0 1 0,0-1 0,0 0 0,0 0 1,0 0-1,0-1 0,-1 1 0,1-1 0,3-2 0,17-14-4946,1-5-4838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2.048"/>
    </inkml:context>
    <inkml:brush xml:id="br0">
      <inkml:brushProperty name="width" value="0.035" units="cm"/>
      <inkml:brushProperty name="height" value="0.035" units="cm"/>
    </inkml:brush>
  </inkml:definitions>
  <inkml:trace contextRef="#ctx0" brushRef="#br0">93 218 12355,'0'0'167,"1"-1"0,-1 1 0,0-1 0,0 1 0,0 0 0,1-1 0,-1 1 0,0-1 0,1 1 0,-1 0 0,0-1 0,1 1 0,-1 0 0,0-1 0,1 1 0,-1 0 0,1 0 0,-1-1 0,0 1 0,1 0 0,-1 0 0,1 0 0,-1 0 0,1 0 0,-1-1 0,1 1 0,0 0 0,16-2 2229,-13 2-1911,31-4 314,-1-2 0,1-1 0,-1-1 0,0-2-1,48-22 1,-23 4-381,109-73 0,-196 107-386,-198 81-1,-92 41 42,293-115-38,17-8-29,16-7-7,163-72 2,-82 33-6,-53 26-8,21-10-89,86-50 0,-127 62 6,-16 13 94,1 0-1,-1 0 1,0 0 0,0 0-1,0-1 1,0 1 0,0 0-1,0 0 1,0 0-1,0 0 1,0 0 0,0 0-1,0 0 1,0-1 0,1 1-1,-1 0 1,0 0-1,0 0 1,0 0 0,0 0-1,0-1 1,0 1-1,0 0 1,0 0 0,0 0-1,-1 0 1,1 0 0,0 0-1,0-1 1,0 1-1,0 0 1,0 0 0,0 0-1,0 0 1,0 0 0,0 0-1,0 0 1,0-1-1,0 1 1,0 0 0,-1 0-1,1 0 1,0 0 0,0 0-1,0 0 1,0 0-1,0 0 1,0 0 0,-1 0-1,1 0 1,0 0 0,0 0-1,0 0 1,0 0-1,0 0 1,-3 0-10,0 0-1,0 0 1,0 0 0,1 1 0,-1 0-1,0-1 1,0 1 0,1 0-1,-6 3 1,-131 77-16,101-56 127,-2-1-1,-1-2 0,-66 25 0,69-39-27,36-8-78,1 0 1,0 0-1,0 0 0,-1 0 1,1 0-1,0-1 0,0 1 1,0 0-1,-1 0 1,1-1-1,0 1 0,-2-2 1,3 2-5,0 0-1,-1-1 1,1 1 0,0 0-1,-1-1 1,1 1 0,0-1 0,0 1-1,-1-1 1,1 1 0,0-1-1,0 1 1,0-1 0,0 1 0,0-1-1,0 1 1,-1-1 0,1 1-1,0-1 1,0 1 0,1-1 0,-1 1-1,0-1 1,0 1 0,0-1-1,0 1 1,0-1 0,0 1 0,1 0-1,-1-2 1,3-2-83,-1 0 0,1 0-1,0 0 1,0 0 0,0 0 0,0 1 0,1-1-1,-1 1 1,1 0 0,0 0 0,0 0 0,0 1-1,1-1 1,5-1 0,11-6-660,37-11 0,-57 21 726,48-15-778,0 3 1,55-6-1,-36 11 40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5.431"/>
    </inkml:context>
    <inkml:brush xml:id="br0">
      <inkml:brushProperty name="width" value="0.025" units="cm"/>
      <inkml:brushProperty name="height" value="0.025" units="cm"/>
    </inkml:brush>
  </inkml:definitions>
  <inkml:trace contextRef="#ctx0" brushRef="#br0">112 2 16303,'0'0'2387,"-10"5"-81,7-3-2241,-53 34 2523,52-33-2453,1 0 0,-1 0 0,1 1 0,0-1-1,-1 1 1,2 0 0,-1 0 0,0 0 0,1 0 0,0 1 0,0-1 0,0 1 0,0-1-1,-1 6 1,3-9-138,0 0 0,0-1 0,0 1 0,0 0 0,0 0 0,0 0 0,0-1 0,0 1 0,0 0 0,0 0 0,1-1 0,-1 1 0,0 0 0,0 0 1,1-1-1,-1 1 0,0 0 0,1-1 0,-1 1 0,1 0 0,-1-1 0,1 1 0,-1-1 0,1 1 0,0-1 0,-1 1 0,1-1 0,0 1 0,-1-1 0,1 0 0,1 1 0,31 3-143,-25-4 66,-1-1-1,1 0 0,0-1 0,-1 0 1,1 0-1,10-5 0,-8 0 8,0 0 0,-1 0 1,1-1-1,11-12 0,-18 16 96,0 1 0,0-1-1,0 1 1,0-1 0,-1 0 0,1 0 0,-1-1 0,0 1 0,0 0 0,-1-1-1,1 1 1,-1-1 0,0 1 0,0-6 0,-1 10-7,-1 0 1,1-1 0,0 1-1,-1 0 1,1 0-1,-1 0 1,1-1 0,-1 1-1,1 0 1,-1 0 0,1 0-1,-1 0 1,1 0-1,-1 0 1,1 0 0,-1 0-1,1 0 1,-1 0-1,1 0 1,-1 0 0,1 1-1,-1-1 1,1 0-1,-1 0 1,1 0 0,-1 1-1,1-1 1,-1 0 0,1 0-1,0 1 1,-1-1-1,1 0 1,-1 1 0,-16 10 155,-32 44 648,46-52-795,1 0-1,-1 0 0,1 0 0,0 0 1,0 1-1,1-1 0,-1 1 0,1-1 1,0 1-1,0 0 0,0 0 0,0-1 1,0 1-1,1 0 0,0 0 0,0 6 1,1-9-86,-1 0 0,1 0 0,0 0 1,0 0-1,0 0 0,0 0 0,0-1 0,0 1 1,0 0-1,0-1 0,1 1 0,-1-1 0,0 1 1,0-1-1,0 1 0,1-1 0,-1 0 1,0 0-1,0 1 0,1-1 0,-1 0 0,0 0 1,1 0-1,-1-1 0,0 1 0,0 0 0,1 0 1,-1-1-1,0 1 0,1-1 0,3 0-1035,0 0 0,-1 0-1,1-1 1,0 1-1,-1-1 1,0 0 0,5-3-1,9-11-9008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5.761"/>
    </inkml:context>
    <inkml:brush xml:id="br0">
      <inkml:brushProperty name="width" value="0.025" units="cm"/>
      <inkml:brushProperty name="height" value="0.025" units="cm"/>
    </inkml:brush>
  </inkml:definitions>
  <inkml:trace contextRef="#ctx0" brushRef="#br0">100 262 9705,'0'0'9759,"-9"1"-8265,5-1-1465,0 0-1,0 1 0,0-1 0,1 1 0,-1 0 0,0 0 0,1 0 0,-1 0 0,0 1 1,1-1-1,0 1 0,-1 0 0,1 0 0,0 0 0,0 1 0,0-1 0,0 1 0,0 0 0,1-1 1,-1 1-1,1 0 0,0 1 0,0-1 0,0 0 0,0 1 0,1-1 0,-1 1 0,1-1 1,0 1-1,0 0 0,0-1 0,0 1 0,0 5 0,1-7 14,0 0 0,0 1-1,0-1 1,0 0 0,0 0 0,0 0 0,0 0-1,1 0 1,-1 0 0,1 1 0,-1-1 0,1 0-1,0 0 1,0-1 0,0 1 0,0 0 0,0 0-1,0 0 1,1-1 0,-1 1 0,0 0 0,1-1-1,1 2 1,0-1 36,1-1 0,-1 1 0,0-1 0,1 0 0,-1 0 0,0 0 0,1 0 0,-1 0 0,1-1 0,-1 0 0,1 0 0,6 0-1,3-2 127,0 0-1,1 0 0,-1-2 0,-1 1 0,1-2 0,17-7 0,-9 0-78,-1 0 1,0-1-1,0-1 0,-2-1 1,0-1-1,0 0 0,17-22 0,-26 27-20,0-1 0,-1 0-1,0 0 1,-1 0-1,0-1 1,-1 0-1,0 0 1,-1 0 0,-1-1-1,0 0 1,0 0-1,-2 0 1,2-15-1,-4 27-102,0 1 0,0-1 0,0 1 0,0-1 0,0 0 0,0 1 0,-1-1 0,1 1 0,0-1 0,-1 0 0,1 1 0,-1-1 0,0 1 0,1-1 0,-1 1 0,0 0 0,0-1 0,0 1 0,0 0-1,0 0 1,0-1 0,0 1 0,-1 0 0,1 0 0,0 0 0,-1 0 0,1 1 0,0-1 0,-1 0 0,1 0 0,-1 1 0,0-1 0,1 1 0,-1 0 0,1-1 0,-1 1 0,0 0 0,1 0 0,-1 0 0,1 0 0,-1 0 0,0 0 0,1 0 0,-1 1-1,1-1 1,-3 2 0,-5-1 1,1 2-1,0-1 1,0 1-1,1 0 1,-1 1-1,1 0 1,-14 9-1,18-11-1,-71 62 298,69-59-274,0 0 0,1 0 0,0 1 0,0-1 0,0 1-1,0 0 1,1 0 0,0 0 0,0 1 0,1-1 0,-4 14-1,6-19-21,0 0 0,0 1 0,1-1 0,-1 1 0,0-1 0,0 0 0,1 1 0,-1-1 0,1 0 0,-1 0 0,1 1-1,-1-1 1,1 0 0,0 0 0,0 0 0,-1 0 0,1 0 0,0 0 0,0 0 0,0 0 0,0 0 0,0 0 0,0 0 0,1-1 0,-1 1-1,0 0 1,0-1 0,1 1 0,1 0 0,46 12 91,-36-11-137,10 3-447,-7-3 97,-1 2 0,1 0-1,-1 1 1,16 6 0,-28-9 134,0-1 0,-1 1 0,1-1 0,0 1 0,0 0 1,-1 0-1,1 0 0,-1 0 0,1 1 0,-1-1 0,0 1 0,0-1 0,0 1 0,-1 0 1,1 0-1,0 0 0,-1 0 0,0 0 0,0 0 0,0 0 0,0 0 0,0 0 0,-1 0 1,1 1-1,-1 3 0,-2 7-5395,-6-3-7179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7.278"/>
    </inkml:context>
    <inkml:brush xml:id="br0">
      <inkml:brushProperty name="width" value="0.025" units="cm"/>
      <inkml:brushProperty name="height" value="0.025" units="cm"/>
    </inkml:brush>
  </inkml:definitions>
  <inkml:trace contextRef="#ctx0" brushRef="#br0">63 13 8488,'0'-1'319,"0"1"0,0 0 0,0-1 0,1 1 0,-1-1 1,0 1-1,0-1 0,-1 1 0,1-1 0,0 1 0,0 0 0,0-1 0,0 1 0,0-1 0,0 1 0,0-1 0,-1 1 1,1 0-1,0-1 0,0 1 0,-1 0 0,1-1 0,0 1 0,-1 0 0,1-1 0,0 1 0,-1 0 0,1-1 0,0 1 1,-1 0-1,1 0 0,0 0 0,-1-1 0,0 1 0,-15 7 2377,-12 21-2803,26-25 136,1-1 1,0 1-1,-1 0 1,1 0-1,0 0 1,0-1-1,0 1 0,1 0 1,-1 0-1,1 0 1,0 1-1,-1-1 1,1 0-1,1 3 0,-1-4 20,1-1-1,0 0 0,-1 0 0,1 1 0,0-1 0,0 0 0,-1 0 0,1 0 0,0 0 0,0 0 1,0 0-1,0 0 0,1 0 0,-1 0 0,0-1 0,0 1 0,0 0 0,1-1 0,-1 1 0,0-1 1,1 1-1,-1-1 0,0 0 0,1 1 0,-1-1 0,1 0 0,-1 0 0,1 0 0,-1 0 0,3-1 1,7 0 125,1 0 0,-1-1 0,0 0 0,0-1 0,0-1 0,-1 1 1,1-2-1,-1 1 0,19-13 0,5 0-58,-34 17-124,0 0 1,0 0-1,1 0 0,-1 0 0,0 0 0,0 0 0,1 1 0,-1-1 0,0 0 0,0 0 1,1 0-1,-1 1 0,0-1 0,0 0 0,0 0 0,1 0 0,-1 1 0,0-1 0,0 0 1,0 1-1,0-1 0,0 0 0,0 0 0,0 1 0,1-1 0,-1 0 0,0 1 0,0-1 1,0 0-1,0 1 0,0-1 0,0 0 0,0 0 0,-1 1 0,1-1 0,0 0 1,0 1-1,0-1 0,0 0 0,0 0 0,0 1 0,0-1 0,-1 1 0,-2 16 67,-19 79 902,22-95-926,0 0 0,0 0 0,1 0 0,-1 0 0,0 0 0,1 0 0,-1 0 0,1 0 0,-1 0 0,1 0 0,-1 0 0,1 0 0,0 0 0,-1-1 0,1 1 0,0 0-1,0 0 1,0-1 0,-1 1 0,1 0 0,0-1 0,0 1 0,0-1 0,0 1 0,0-1 0,0 0 0,0 1 0,0-1 0,0 0 0,0 0 0,0 0 0,0 0 0,1 0 0,-1 0 0,0 0 0,2 0 0,46-3 1335,-31-2-1252,1-1 1,-1 0-1,0-2 0,33-18 1,19-7-76,-70 32-52,0 1 0,1 0 0,-1-1-1,1 1 1,-1 0 0,1-1 0,-1 1 0,1 0-1,-1 0 1,1 0 0,-1-1 0,1 1 0,-1 0 0,1 0-1,0 0 1,-1 0 0,1 0 0,-1 0 0,1 0 0,-1 0-1,1 0 1,-1 0 0,1 0 0,-1 1 0,1-1-1,0 0 1,-1 0 0,1 0 0,-1 1 0,1-1 0,-1 0-1,0 1 1,1-1 0,-1 0 0,1 1 0,-1-1 0,0 1-1,1-1 1,-1 0 0,0 1 0,1-1 0,-1 1 0,0-1-1,0 1 1,1-1 0,-1 1 0,0 0 0,0-1-1,0 1 1,0-1 0,0 1 0,0-1 0,0 1 0,0-1-1,0 1 1,0 0 0,0-1 0,0 1 0,0-1 0,0 1-1,-13 46 74,6-23-118,7-24 28,1 1-1,-1-1 1,1 1-1,-1-1 0,1 1 1,-1-1-1,1 0 1,0 1-1,-1-1 1,1 0-1,-1 0 1,1 1-1,0-1 0,-1 0 1,1 0-1,0 0 1,-1 0-1,1 0 1,0 0-1,-1 0 0,1 0 1,0 0-1,-1 0 1,1 0-1,0 0 1,-1-1-1,1 1 1,0 0-1,-1 0 0,1-1 1,-1 1-1,1-1 1,0 1-1,-1 0 1,1-1-1,0 0 1,26-13-1335,-9-1-2275,-1-1 1,22-26-1,-8 6-3570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7.878"/>
    </inkml:context>
    <inkml:brush xml:id="br0">
      <inkml:brushProperty name="width" value="0.025" units="cm"/>
      <inkml:brushProperty name="height" value="0.025" units="cm"/>
    </inkml:brush>
  </inkml:definitions>
  <inkml:trace contextRef="#ctx0" brushRef="#br0">186 0 14253,'0'0'8206,"-12"10"-6477,-4 1-1299,1 2-1,1 0 1,0 1-1,1 0 1,1 1-1,0 0 1,1 1 0,0 1-1,1-1 1,1 2-1,1-1 1,-8 27-1,11-25-384,2 1 0,1 0 0,-1 35 0,3-47-56,0 0 1,1 1-1,0-1 1,0 0-1,1 1 1,0-1-1,0 0 1,1 0-1,0-1 1,0 1-1,7 10 1,-6-61-855,-4 26 571,1 5-34,0 0 1,-1 0-1,-1 1 0,0-1 0,-1 0 0,0 0 1,-1 1-1,0 0 0,-6-15 0,9 31 1184,12 8-505,-1-7-187,0-1 1,1-1 0,-1 0-1,1-1 1,0 0 0,0 0-1,0-2 1,22 2 0,-18-3-131,-1 0 1,0 0 0,1-2-1,-1 0 1,0 0-1,23-8 1,-33 8-6,-2 2-10,-1-1-1,1 0 1,-1 1-1,1-1 1,-1 0-1,0 0 0,1 0 1,-1-1-1,0 1 1,0 0-1,0-1 1,0 0-1,0 1 1,0-1-1,0 0 0,-1 0 1,1 0-1,-1 0 1,1 0-1,0-3 1,-20 9 66,13-1-49,0 0 0,0 0 0,0 0 0,1 1 0,-1 0 0,1 0 0,0 0 0,0 0 0,0 0 0,1 1 0,-1 0 0,1 0-1,0 0 1,0 0 0,1 0 0,0 1 0,0-1 0,-2 10 0,4-14-20,0 0-1,0 0 1,0 0-1,0 0 1,0 0 0,0 0-1,1 0 1,-1 0-1,0-1 1,0 1-1,1 0 1,-1 0-1,1 0 1,-1 0 0,1 0-1,-1-1 1,1 1-1,0 0 1,-1 0-1,1-1 1,0 1-1,0-1 1,-1 1-1,1 0 1,0-1 0,0 0-1,0 1 1,0-1-1,0 1 1,0-1-1,0 0 1,0 0-1,-1 1 1,1-1 0,0 0-1,2 0 1,43 1 522,-37-2-403,19-2-138,-1-1-1,0-2 0,0-1 0,-1-1 1,1-1-1,26-14 0,25-8-551,-105 65 1062,16-21-327,5-7-54,-1 1-1,1 0 1,1 1-1,-1-1 1,1 1 0,0 0-1,1 1 1,0-1-1,-3 11 1,7-19-151,0 1 0,0-1 0,0 1 0,0 0 0,0-1 0,0 1 0,0-1 0,0 1 0,0-1 0,0 1-1,0-1 1,0 1 0,0-1 0,1 1 0,-1-1 0,0 0 0,0 1 0,1-1 0,-1 1 0,0-1 0,1 1 0,-1-1 0,0 0 0,1 1 0,-1-1 0,1 0 0,-1 1 0,0-1 0,1 0 0,-1 0 0,1 0 0,-1 1 0,1-1 0,-1 0 0,1 0 0,-1 0 0,1 0 0,-1 0 0,1 0 0,-1 0 0,1 0 0,-1 0 0,1 0 0,0 0 0,25-3-3750,-3-6-2845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8.891"/>
    </inkml:context>
    <inkml:brush xml:id="br0">
      <inkml:brushProperty name="width" value="0.025" units="cm"/>
      <inkml:brushProperty name="height" value="0.025" units="cm"/>
    </inkml:brush>
  </inkml:definitions>
  <inkml:trace contextRef="#ctx0" brushRef="#br0">128 0 9001,'-4'11'13194,"0"5"-9687,-5 15-5049,4-18 3230,-30 64-77,18-42-1475,1 0 0,-20 72-1,36-106-128,-1 0 0,1 1 0,0-1-1,0 0 1,0 1 0,0-1 0,0 1-1,0-1 1,0 0 0,1 1 0,-1-1-1,0 1 1,1-1 0,-1 0 0,1 0-1,0 1 1,-1-1 0,1 0 0,0 0-1,0 0 1,-1 0 0,1 1 0,0-1-1,0 0 1,0-1 0,1 1 0,-1 0-1,0 0 1,0 0 0,0-1 0,1 1-1,-1-1 1,0 1 0,0-1 0,1 1-1,1 0 1,7 1 122,1 0 0,-1 0 0,1-1 0,11 0 0,-2 0 49,15 3-303,81 4 359,-101-8-1455,0 0-1,29-6 1,-17-5-3178,-5-7-2845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9.453"/>
    </inkml:context>
    <inkml:brush xml:id="br0">
      <inkml:brushProperty name="width" value="0.025" units="cm"/>
      <inkml:brushProperty name="height" value="0.025" units="cm"/>
    </inkml:brush>
  </inkml:definitions>
  <inkml:trace contextRef="#ctx0" brushRef="#br0">202 40 17360,'0'0'3865,"-9"11"-2445,-26 35-375,2 2-1,3 1 0,2 1 0,-38 93 0,84-148 387,-10-1-1377,-1-1 0,1 0 0,-1 0 0,-1-1-1,1 0 1,-2 0 0,1 0 0,8-18 0,0-3-275,14-43 0,-17 40-169,-1 0 0,-2 0 1,5-42-1,-12 74 385,-1 0 1,0 0-1,0 0 1,0-1-1,0 1 1,0 0-1,1 0 0,-1 0 1,0-1-1,0 1 1,0 0-1,0 0 1,0-1-1,0 1 0,0 0 1,0 0-1,0-1 1,0 1-1,0 0 1,0 0-1,0 0 0,0-1 1,0 1-1,0 0 1,0 0-1,0-1 1,0 1-1,0 0 0,0 0 1,-1 0-1,1-1 1,0 1-1,0 0 1,0 0-1,0 0 0,0-1 1,-1 1-1,1 0 1,0 0-1,0 0 1,0 0-1,-1-1 1,1 1-1,0 0 0,0 0 1,0 0-1,-1 0 1,1 0-1,0 0 1,0 0-1,-1 0 0,1 0 1,0 0-1,0 0 1,0 0-1,-1 0 1,1 0-1,-14 14-184,-11 27 211,21-32 54,0 0 1,0 0 0,1 0 0,1 1 0,-1-1 0,-1 17 0,4-24-48,0 0 0,0 0 0,0 0 0,0 0 0,0 0 1,0 0-1,1 0 0,-1 0 0,1 0 0,-1 0 1,1 0-1,0 0 0,-1 0 0,1-1 0,0 1 1,0 0-1,1-1 0,-1 1 0,0-1 0,0 1 0,1-1 1,-1 1-1,1-1 0,-1 0 0,1 0 0,0 0 1,0 0-1,-1 0 0,1 0 0,0 0 0,0 0 0,0-1 1,0 1-1,0-1 0,0 0 0,0 1 0,0-1 1,3 0-1,4 0 49,-1-1 0,1 1-1,0-1 1,-1-1 0,1 0 0,-1 0 0,0-1 0,1 0 0,-1 0 0,-1-1 0,1 0 0,0 0 0,-1-1-1,0 0 1,0 0 0,0-1 0,9-10 0,5-7-108,-2 0 0,0-1-1,26-45 1,-73 144-995,-27 64 1179,49-121-81,1-1 1,1 2-1,1-1 0,0 0 1,2 1-1,-1 19 0,2-37-114,1 0-1,-1 0 1,0-1-1,0 1 1,0 0-1,0 0 1,1 0-1,-1 0 1,0 0-1,1 0 1,-1-1-1,1 1 1,-1 0-1,1 0 1,-1-1-1,1 1 1,-1 0-1,1-1 1,0 1-1,-1 0 1,1-1-1,0 1 1,0-1-1,0 1 1,-1-1-1,1 0 0,0 1 1,0-1-1,0 0 1,0 1-1,0-1 1,-1 0-1,1 0 1,0 0-1,0 0 1,0 0-1,0 0 1,0 0-1,0 0 1,0 0-1,0-1 1,0 1-1,-1 0 1,1 0-1,0-1 1,0 1-1,0-1 1,1 0-1,1 0-722,1-1 1,0 1-1,0-1 0,-1 0 0,1-1 0,-1 1 0,0 0 0,1-1 1,-1 0-1,3-4 0,15-24-7794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9.848"/>
    </inkml:context>
    <inkml:brush xml:id="br0">
      <inkml:brushProperty name="width" value="0.025" units="cm"/>
      <inkml:brushProperty name="height" value="0.025" units="cm"/>
    </inkml:brush>
  </inkml:definitions>
  <inkml:trace contextRef="#ctx0" brushRef="#br0">55 0 20724,'0'0'7687,"-3"52"-6630,-4-14-224,-4 8-353,1 5-352,-1 0-96,4 0-224,2-5-2018,5-8-3299,0-12-8392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0.677"/>
    </inkml:context>
    <inkml:brush xml:id="br0">
      <inkml:brushProperty name="width" value="0.025" units="cm"/>
      <inkml:brushProperty name="height" value="0.025" units="cm"/>
    </inkml:brush>
  </inkml:definitions>
  <inkml:trace contextRef="#ctx0" brushRef="#br0">1 0 7431,'0'0'13068,"55"47"-11146,-6-37-32,13-2-321,11-2-832,5-5-545,-4 0-128,-1-1-64,-11 0-544,-9 0-897,-14-1-1122,-20-7-1216,-5-2-1891,-14-5-5733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1.008"/>
    </inkml:context>
    <inkml:brush xml:id="br0">
      <inkml:brushProperty name="width" value="0.025" units="cm"/>
      <inkml:brushProperty name="height" value="0.025" units="cm"/>
    </inkml:brush>
  </inkml:definitions>
  <inkml:trace contextRef="#ctx0" brushRef="#br0">49 1 17809,'0'0'576,"53"9"1058,-20-2 256,6 2-737,-3 1-128,-5 3-513,-11 3-352,-4 4-128,-16 7 65,0 7 95,-27 8-64,-6 5 32,-10 4-64,-5 0-64,4-1 0,5-7-1473,11-12-2851,14-12-6374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2.121"/>
    </inkml:context>
    <inkml:brush xml:id="br0">
      <inkml:brushProperty name="width" value="0.025" units="cm"/>
      <inkml:brushProperty name="height" value="0.025" units="cm"/>
    </inkml:brush>
  </inkml:definitions>
  <inkml:trace contextRef="#ctx0" brushRef="#br0">4 0 3812,'0'0'21503,"0"9"-20617,-2 109 1154,1-49-4607,1-37-2893,0-3-4056,0-42 3687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2.547"/>
    </inkml:context>
    <inkml:brush xml:id="br0">
      <inkml:brushProperty name="width" value="0.035" units="cm"/>
      <inkml:brushProperty name="height" value="0.035" units="cm"/>
    </inkml:brush>
  </inkml:definitions>
  <inkml:trace contextRef="#ctx0" brushRef="#br0">0 3 16852,'2'-3'1935,"2"8"-1200,5 10-254,-8-13-248,116 247 1661,-79-163-1722,-6-18-80,36 88-416,-60-128-984,-8-28 1278,0 0 1,0 0-1,-1 0 0,1 1 1,0-1-1,0 0 1,0 0-1,0 0 1,0 0-1,0 1 1,0-1-1,0 0 1,0 0-1,0 0 1,0 0-1,0 0 1,-1 1-1,1-1 1,0 0-1,0 0 1,0 0-1,0 0 1,0 0-1,0 0 0,-1 0 1,1 0-1,0 1 1,0-1-1,0 0 1,0 0-1,-1 0 1,1 0-1,0 0 1,0 0-1,0 0 1,0 0-1,-1 0 1,1 0-1,0 0 1,0 0-1,-16-8-661,-3-4 19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2.609"/>
    </inkml:context>
    <inkml:brush xml:id="br0">
      <inkml:brushProperty name="width" value="0.025" units="cm"/>
      <inkml:brushProperty name="height" value="0.025" units="cm"/>
    </inkml:brush>
  </inkml:definitions>
  <inkml:trace contextRef="#ctx0" brushRef="#br0">9 1 13741,'0'0'9652,"-2"9"-9588,1-1-9,-1-3-147,1 1 0,0-1 0,0 1 0,1 0 0,-1-1 0,2 12 0,-1-15-62,1 1 1,0-1-1,0 0 1,-1 1-1,1-1 1,0 0-1,1 0 0,-1 0 1,0 0-1,1 0 1,-1 0-1,1 0 0,0 0 1,-1 0-1,1-1 1,0 1-1,0-1 1,0 1-1,0-1 0,1 0 1,-1 0-1,4 2 1,5 0-1327,1 1 1,0-2 0,0 1 0,0-2 0,17 1-1,37 7-3685,-28 6 6698,-37-14-1309,-1-1 0,1 1 0,0-1 0,0 1 0,-1 0 0,1-1 0,-1 1 0,1-1 0,-1 1 0,1 0 0,-1 0 0,1-1 0,-1 1 0,1 0 0,-1 0 0,0-1 0,0 1 0,1 0 0,-1 0 0,0 0 0,0 0 0,0-1 0,0 1 0,0 0 0,0 0 0,0 0 0,0 0 0,0 0 0,0-1 0,0 1 0,-1 0 0,1 0 0,0 0-1,-1-1 1,1 1 0,-1 0 0,1 0 0,-1-1 0,1 1 0,-1 0 0,1-1 0,-1 1 0,1 0 0,-1-1 0,0 1 0,-35 27 3954,33-26-3973,-116 67 3606,190-83-4910,-52 11 714,-1 0 0,32 0 1,-46 2 374,1 1 1,-1 0-1,0 1 1,1-1-1,-1 1 1,1 0 0,-1 0-1,0 0 1,0 0-1,0 1 1,0 0-1,0-1 1,0 2-1,0-1 1,0 0 0,-1 1-1,5 3 1,-7-4 6,0-1 0,1 1 0,-1-1 0,0 1 0,0 0 0,0 0 0,0-1 0,-1 1 0,1 0 0,0 0 0,-1 0 1,1 0-1,-1 0 0,0 0 0,0 0 0,1 0 0,-1 0 0,-1 0 0,1 0 0,0 0 0,0 0 0,-2 3 0,1-2 73,-1 1 0,1-1-1,-1 0 1,-1 0 0,1 0-1,0 0 1,-1 0-1,1 0 1,-1 0 0,0-1-1,-3 3 1,-6 3 354,0 0-1,0-2 1,0 1-1,-1-2 1,-19 7-1,16-7-214,1-1-1,-1-1 0,0-1 0,0 0 0,-28 0 1,44-2-283,-1 0 1,1 0-1,0 0 1,-1 0-1,1 0 1,0 0-1,-1 0 1,1-1-1,0 1 1,-1 0-1,1 0 1,-1 0-1,1 0 1,0-1-1,-1 1 1,1 0-1,0 0 1,0 0-1,-1-1 1,1 1-1,0 0 1,0-1-1,-1 1 1,1 0-1,0 0 1,0-1-1,0 1 1,-1-1-1,1 1 1,0 0-1,0-1 1,0 1-1,0 0 1,0-1-1,0 1 1,0 0-1,0-1 1,0 1-1,0-1 1,0 1-1,0 0 1,0-1-1,0 1 1,0 0 0,0-1-1,0 1 1,0-1-1,1 1 1,-1 0-1,0-1 1,11-17-5463,9-1-2455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3.379"/>
    </inkml:context>
    <inkml:brush xml:id="br0">
      <inkml:brushProperty name="width" value="0.025" units="cm"/>
      <inkml:brushProperty name="height" value="0.025" units="cm"/>
    </inkml:brush>
  </inkml:definitions>
  <inkml:trace contextRef="#ctx0" brushRef="#br0">91 0 7815,'0'0'10805,"-6"13"-10207,-7 15 41,2-1-1,1 2 1,2-1-1,-8 42 1,7-2 268,2 0 1,5 127-1,12-151-745,-10-43-202,0 0 1,0 0-1,0 0 0,0 0 1,1 1-1,-1-1 0,0 0 0,1 0 1,-1 0-1,1 0 0,-1 0 1,1-1-1,-1 1 0,1 0 0,-1 0 1,1 0-1,0 0 0,0 0 1,-1-1-1,1 1 0,0 0 1,0-1-1,0 1 0,0-1 0,0 1 1,0-1-1,0 1 0,0-1 1,0 0-1,0 1 0,0-1 0,0 0 1,0 0-1,2 0 0,-2-3-510,0-1 1,0 0-1,-1 0 0,1 0 0,-1 0 0,0 1 0,0-1 0,0 0 1,-1 0-1,1 0 0,-1 0 0,-1-5 0,-16-25-5237,-7-2-2012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3.705"/>
    </inkml:context>
    <inkml:brush xml:id="br0">
      <inkml:brushProperty name="width" value="0.025" units="cm"/>
      <inkml:brushProperty name="height" value="0.025" units="cm"/>
    </inkml:brush>
  </inkml:definitions>
  <inkml:trace contextRef="#ctx0" brushRef="#br0">0 39 8296,'0'0'15663,"57"-19"-14414,-7 23-673,12-3-512,0-1-416,-1-7-4132,-6-10-5606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4.223"/>
    </inkml:context>
    <inkml:brush xml:id="br0">
      <inkml:brushProperty name="width" value="0.025" units="cm"/>
      <inkml:brushProperty name="height" value="0.025" units="cm"/>
    </inkml:brush>
  </inkml:definitions>
  <inkml:trace contextRef="#ctx0" brushRef="#br0">0 286 5605,'0'0'12674,"12"-7"-10672,16-11-1207,-1-1 0,-1-2 1,-1 0-1,41-45 1,-60 60-679,1-1 0,-2 0 0,1 0 0,-1 0 0,0-1 0,0 0 0,-1 0 0,0 0 0,0-1 0,-1 1 0,0-1 0,2-16 0,-5 25-106,0 0 0,0-1 0,0 1 0,0 0 0,0-1 0,0 1 0,0 0 0,0 0 0,0-1 0,0 1 0,0 0 0,0-1 0,0 1 0,-1 0 0,1 0 0,0-1 0,0 1 0,0 0 0,-1 0 0,1-1 0,0 1 0,0 0 0,0 0 0,-1 0 0,1-1 0,0 1 0,0 0 0,-1 0 0,1 0 0,0 0 0,-1 0 0,1 0 0,0 0 0,-1-1 0,1 1 0,0 0 0,-1 0-1,-16 4 103,-13 12-168,20-8 32,0-1 1,0 2-1,1-1 0,0 2 0,1-1 1,0 1-1,0 0 0,1 0 0,1 1 0,0 0 1,0 1-1,1-1 0,0 1 0,-6 24 1,11-35 19,0 1 0,0-1 0,0 1 1,-1 0-1,1-1 0,1 1 0,-1-1 1,0 1-1,0-1 0,1 1 0,-1-1 1,1 1-1,-1-1 0,1 1 0,-1-1 1,1 1-1,0-1 0,0 0 0,0 1 1,0-1-1,0 0 0,2 2 0,-1-1 8,1 0 1,0-1-1,-1 1 0,1-1 0,0 0 1,0 0-1,0 0 0,0 0 0,0 0 1,6 0-1,6 0 55,1 0 0,-1-1 1,26-4-1,-38 3-50,19-2 13,-1-2-1,30-10 1,-31 8-142,1 1 0,39-5 1,-60 11 105,0 0-1,1 0 1,-1-1 0,0 1 0,0 0-1,1 0 1,-1 0 0,0 0 0,0 0 0,1 0-1,-1 0 1,0 0 0,1 0 0,-1 1-1,0-1 1,0 0 0,1 0 0,-1 0-1,0 0 1,0 0 0,1 0 0,-1 1 0,0-1-1,0 0 1,0 0 0,1 0 0,-1 0-1,0 1 1,0-1 0,0 0 0,0 0 0,1 1-1,-1-1 1,0 0 0,0 0 0,0 1-1,0-1 1,0 0 0,0 0 0,0 1-1,0-1 1,-5 16-136,-17 18 431,19-30-217,-12 13 759,15-17-782,0 0 1,-1 0-1,1 0 1,0 0-1,0 0 1,0 1-1,0-1 1,-1 0-1,1 0 1,0 0-1,0 0 1,0 0-1,0 0 1,0 0-1,-1 0 1,1 0-1,0 0 1,0 0-1,0 0 1,0 0 0,-1 0-1,1-1 1,0 1-1,0 0 1,0 0-1,0 0 1,-1 0-1,1 0 1,0 0-1,0 0 1,0 0-1,0 0 1,0-1-1,0 1 1,0 0-1,-1 0 1,1 0-1,0 0 1,0 0-1,0-1 1,0 1-1,0 0 1,0 0-1,0 0 1,0 0 0,0-1-1,0 1 1,0 0-1,0 0 1,0 0-1,0 0 1,0-1-1,6-40 1558,4 3-1318,15-39 1,2 21-2315,8 9-7189,-21 33 418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4.582"/>
    </inkml:context>
    <inkml:brush xml:id="br0">
      <inkml:brushProperty name="width" value="0.025" units="cm"/>
      <inkml:brushProperty name="height" value="0.025" units="cm"/>
    </inkml:brush>
  </inkml:definitions>
  <inkml:trace contextRef="#ctx0" brushRef="#br0">65 1 15983,'0'0'5008,"-8"11"-3717,1 0-836,0 1 0,0 0 0,1 0 0,1 0 0,0 1 0,1 0 0,0 0 0,-2 14 0,4-15-292,0 0 0,1 0 0,1 0 0,0-1 0,2 23 0,-1-31-163,-1 0 0,1-1-1,0 1 1,0-1 0,0 1 0,0-1 0,0 1-1,1-1 1,-1 0 0,1 0 0,0 0 0,-1 0-1,1 0 1,0 0 0,0 0 0,0 0 0,0-1-1,1 1 1,-1-1 0,0 1 0,1-1 0,-1 0-1,1 0 1,-1 0 0,1 0 0,-1-1 0,1 1-1,0-1 1,-1 0 0,1 1 0,4-1 0,51-4-243,-48 2 107,0 1-1,0 0 0,0 1 1,0 0-1,12 2 0,-21-1 148,0-1 0,0 1 0,0 0 0,0 0 0,0 1 0,-1-1 0,1 0 0,0 0 0,0 0 0,-1 0 0,1 1 0,-1-1-1,1 0 1,-1 1 0,0-1 0,0 0 0,1 1 0,-1-1 0,0 0 0,0 1 0,0-1 0,0 1 0,-1 1 0,-2 35 671,-13 7 174,13-38-797,0 0 0,0 1 0,0-1 1,1 0-1,0 1 0,-1 14 1,16-31-2922,-3-10-1905,0-6-3710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4.945"/>
    </inkml:context>
    <inkml:brush xml:id="br0">
      <inkml:brushProperty name="width" value="0.025" units="cm"/>
      <inkml:brushProperty name="height" value="0.025" units="cm"/>
    </inkml:brush>
  </inkml:definitions>
  <inkml:trace contextRef="#ctx0" brushRef="#br0">96 60 17969,'0'0'4847,"-9"0"-3875,-1 0-880,6 0-36,-1 0-1,1 0 1,-1 0 0,0 1 0,1-1 0,-1 1 0,-6 2-1,9-1-42,0-1-1,0 0 1,0 0-1,0 1 1,0-1-1,0 1 1,1-1-1,-1 1 1,1 0-1,-1 0 1,1 0-1,-1 0 1,1 0-1,0 0 1,0 0-1,0 0 1,0 0-1,1 0 1,-1 1-1,0 3 1,0-4 4,0 1 0,1-1 0,-1 0 0,1 1 0,0-1 0,0 1 0,0-1 0,0 0 0,0 1 0,0-1 0,1 1 0,-1-1 0,1 0 0,0 0 0,-1 1 0,1-1 0,0 0 0,0 0 0,0 0 0,1 0 0,-1 0 0,1 0 0,-1 0 0,1 0 0,-1 0 0,5 2 0,-3-2 72,0 0-1,0-1 1,1 0-1,-1 0 1,1 0-1,-1 0 1,1 0-1,-1-1 1,1 1-1,-1-1 0,1 0 1,-1 0-1,1-1 1,0 1-1,-1-1 1,1 1-1,-1-1 1,6-2-1,-2-1-56,1 0-1,-1-1 0,0 0 0,-1 0 1,1 0-1,-1-1 0,0 1 1,0-2-1,-1 1 0,0 0 1,0-1-1,0 0 0,-1-1 1,0 1-1,-1-1 0,1 1 0,-1-1 1,-1 0-1,1 0 0,-2 0 1,3-16-1,-4 23-34,0 1 0,0-1 0,0 1 0,0-1 0,0 0 0,0 1 1,0-1-1,0 1 0,0-1 0,0 0 0,-1 1 0,1-1 0,0 1 0,0-1 0,-1 1 0,1-1 0,0 1 1,0-1-1,-1 1 0,1-1 0,-1 1 0,1-1 0,0 1 0,-1 0 0,1-1 0,-1 1 0,1 0 0,-1-1 1,1 1-1,-1 0 0,0-1 0,-20 6-216,17-3 168,0 0 0,0 0 1,1 1-1,-1 0 0,1 0 0,-1 0 1,1 0-1,-4 5 0,6-7-60,0 0 1,0 0-1,0 0 0,1 1 0,-1-1 0,0 0 1,1 1-1,-1-1 0,1 1 0,-1-1 0,1 1 1,0-1-1,0 0 0,0 1 0,-1-1 0,1 1 1,1-1-1,-1 1 0,0-1 0,0 1 1,0-1-1,1 3 0,0-3-87,0 0 0,0 0 0,0 0 0,0-1 1,0 1-1,0 0 0,0 0 0,1-1 0,-1 1 0,0-1 0,0 1 1,0-1-1,1 1 0,-1-1 0,0 0 0,0 0 0,1 0 0,-1 1 0,3-2 1,3 1-680,-1 0 1,1-1 0,0 0 0,-1 0-1,1-1 1,-1 0 0,0 0 0,1 0 0,5-4-1,24-16-4642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5.462"/>
    </inkml:context>
    <inkml:brush xml:id="br0">
      <inkml:brushProperty name="width" value="0.025" units="cm"/>
      <inkml:brushProperty name="height" value="0.025" units="cm"/>
    </inkml:brush>
  </inkml:definitions>
  <inkml:trace contextRef="#ctx0" brushRef="#br0">227 0 13933,'0'0'8750,"-6"11"-7661,-23 54 897,-27 89 0,46-118-1860,1 0 0,1 1 0,2 0 0,-1 59 0,7-96-125,-1 1 1,1-1-1,0 0 1,0 0 0,0 1-1,0-1 1,0 0 0,0 0-1,0 1 1,0-1-1,1 0 1,-1 0 0,0 1-1,0-1 1,0 0 0,0 0-1,0 1 1,0-1-1,0 0 1,1 0 0,-1 1-1,0-1 1,0 0 0,0 0-1,0 0 1,1 1 0,-1-1-1,0 0 1,0 0-1,1 0 1,-1 0 0,0 0-1,0 1 1,1-1 0,-1 0-1,0 0 1,0 0-1,1 0 1,-1 0 0,0 0-1,0 0 1,1 0 0,-1 0-1,0 0 1,0 0 0,1 0-1,-1 0 1,0 0-1,1 0 1,-1 0 0,0-1-1,0 1 1,1 0 0,-1 0-1,0 0 1,0 0-1,0 0 1,1-1 0,-1 1-1,0 0 1,0 0 0,0 0-1,1-1 1,-1 1 0,13-16-386,-11-27-29,-3 37-678,-1 0 0,1 0 1,-1 1-1,0-1 0,0 1 0,-1-1 1,0 1-1,-3-6 0,-35-37-7939,10 19 10017,4 3 9220,32 25-6097,16-3-2740,0 0-984,172-9 1253,-161 12-3165,-32 1 1334,1 0 1,-1 0-1,0 0 0,0 0 1,0 0-1,1 0 1,-1 0-1,0 0 1,0 0-1,1 0 1,-1 0-1,0 0 1,0 0-1,0 0 1,1-1-1,-1 1 1,0 0-1,0 0 1,0 0-1,1 0 1,-1 0-1,0 0 0,0 0 1,0-1-1,0 1 1,1 0-1,-1 0 1,0 0-1,0 0 1,0-1-1,0 1 1,0 0-1,0 0 1,1 0-1,-1-1 1,0 1-1,0 0 1,0 0-1,0 0 1,0-1-1,0 1 0,0 0 1,0 0-1,0 0 1,0-1-1,0 1 1,0 0-1,0-1 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6.203"/>
    </inkml:context>
    <inkml:brush xml:id="br0">
      <inkml:brushProperty name="width" value="0.025" units="cm"/>
      <inkml:brushProperty name="height" value="0.025" units="cm"/>
    </inkml:brush>
  </inkml:definitions>
  <inkml:trace contextRef="#ctx0" brushRef="#br0">31 1 12236,'0'0'10655,"2"12"-9417,1 13-755,-1 1-1,-1-1 0,-1 1 0,-1-1 1,-6 36-1,-5-18-143,8-31-264,0 1 0,1 0 1,0 1-1,-1 22 0,4-36-63,0 1 0,0-1 0,0 1 0,1-1 1,-1 0-1,0 1 0,0-1 0,1 0 0,-1 1 0,0-1 0,1 0 0,-1 1 0,0-1 0,1 0 0,-1 0 0,0 1 0,1-1 0,-1 0 0,0 0 0,1 0 1,-1 0-1,1 1 0,-1-1 0,1 0 0,-1 0 0,0 0 0,1 0 0,-1 0 0,1 0 0,-1 0 0,1 0 0,-1 0 0,0 0 0,1-1 0,-1 1 0,1 0 0,26-5 297,-4 3-402,-22 5 72,1 1 0,-1-1-1,0 1 1,0 0 0,0 0-1,0 0 1,-1 0 0,0 0 0,0 0-1,0-1 1,0 1 0,0 0-1,-2 5 1,2 2 90,-6 52 288,8-64-440,-1 1 0,1-1 0,-1 1 0,1-1 0,-1 0 0,0 0 0,1 1 0,-1-1 0,0 0 0,0 0-1,1 0 1,-1-1 0,0 1 0,0 0 0,1-2 0,21-48-8522,-13 18-1437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6.580"/>
    </inkml:context>
    <inkml:brush xml:id="br0">
      <inkml:brushProperty name="width" value="0.025" units="cm"/>
      <inkml:brushProperty name="height" value="0.025" units="cm"/>
    </inkml:brush>
  </inkml:definitions>
  <inkml:trace contextRef="#ctx0" brushRef="#br0">1 1 18257,'0'0'8648,"26"53"-8776,-13-41-1665,-3-3-2499,-1-8-4357</inkml:trace>
  <inkml:trace contextRef="#ctx0" brushRef="#br0" timeOffset="1">102 96 13325,'0'0'2178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7.739"/>
    </inkml:context>
    <inkml:brush xml:id="br0">
      <inkml:brushProperty name="width" value="0.025" units="cm"/>
      <inkml:brushProperty name="height" value="0.025" units="cm"/>
    </inkml:brush>
  </inkml:definitions>
  <inkml:trace contextRef="#ctx0" brushRef="#br0">32 90 13036,'0'0'10197,"-6"11"-9984,-16 35-37,21-45-167,1 0 0,-1 0 0,1 0 0,0 0 0,-1 0 0,1 0 1,0 0-1,0 0 0,-1 0 0,1 0 0,0 0 0,0 1 0,0-1 0,0 0 0,0 0 0,1 0 0,-1 0 0,0 0 0,0 0 0,1 0 0,-1 0 0,1 0 0,-1 0 0,1 0 0,-1 0 0,1 0 0,0 0 0,0 1 0,1-1 34,0 0 0,1 0 0,-1 1 0,0-1-1,0-1 1,0 1 0,1 0 0,-1-1 0,0 1 0,1-1 0,-1 1 0,4-1 0,3 0 166,1 0 1,-1-1-1,1 0 1,-1-1-1,12-2 1,-10-1-83,0 0 0,0 0 1,-1-1-1,0 0 0,0-1 0,-1 0 0,14-13 0,53-63 373,-63 66-261,-16 25-234,-1-1-1,1 1 1,0-1 0,0 1-1,-1 9 1,0-2 5,-2 6-3,0 1 1,-2 30-1,7-47-5,0 0 1,1 0-1,-1 0 1,1 0-1,1 0 1,-1 0-1,1 0 1,-1 0-1,1 0 1,1 0-1,-1 0 0,1 0 1,0 0-1,0 0 1,0-1-1,5 7 1,-5-9 16,0 0 1,0-1-1,0 1 0,0-1 1,0 1-1,0-1 1,0 0-1,1 0 1,-1 0-1,0 0 0,1 0 1,-1 0-1,1-1 1,-1 1-1,1-1 1,-1 0-1,1 0 0,-1 0 1,1 0-1,-1 0 1,1 0-1,-1-1 1,1 1-1,-1-1 1,1 0-1,-1 1 0,1-1 1,-1 0-1,0-1 1,0 1-1,0 0 1,1-1-1,2-2 0,3-3 62,0 1-1,0-1 0,-1-1 0,0 0 1,-1 0-1,1 0 0,4-9 0,-2 3-61,-2 0-1,1-1 1,-2 0-1,0 0 1,-1 0-1,0 0 0,-1-1 1,-1 0-1,0 0 1,0-25-1,-6 37-77,-4 12 48,-5 12 33,11-18-14,0 1 0,0-1-1,0 0 1,0 1 0,1-1-1,-1 0 1,1 1 0,-1-1-1,1 1 1,0-1 0,0 1-1,0-1 1,1 1 0,-1-1 0,0 1-1,1-1 1,0 0 0,0 1-1,-1-1 1,1 0 0,0 0-1,1 1 1,-1-1 0,0 0 0,1 0-1,-1 0 1,1 0 0,0-1-1,-1 1 1,1 0 0,0-1-1,4 3 1,0-2 10,0 1 0,0-2 0,0 1-1,0-1 1,1 0 0,-1 0 0,1-1 0,-1 0 0,0 0-1,1 0 1,-1-1 0,7-1 0,-2-1-35,1-1 0,-1 0 0,0-1 0,0 0-1,-1-1 1,1 0 0,-1-1 0,0 0 0,-1 0 0,0-1 0,0 0 0,-1-1 0,0 0 0,10-14 0,-52 67-336,22-30 342,1 1-1,-14 23 1,22-32 51,1-1 0,-1 0-1,1 1 1,0 0 0,1-1 0,-1 1-1,1 0 1,0 0 0,1 0 0,-1 0 0,2 11-1,-1-16-26,1 0 0,-1 1 0,1-1-1,-1 0 1,1 0 0,0 0 0,-1 0-1,1 0 1,0 0 0,0 0-1,0 0 1,0-1 0,0 1 0,0 0-1,0 0 1,0-1 0,0 1 0,0 0-1,0-1 1,0 0 0,0 1 0,1-1-1,-1 1 1,0-1 0,0 0-1,0 0 1,1 0 0,-1 0 0,0 0-1,0 0 1,1 0 0,1-1 0,44-7 111,-36 3-131,0-1 0,0 0 0,-1 0 0,0-1 0,0-1 0,-1 0 0,0 0 0,0 0 0,8-11 0,-11 12-15,-1 0 0,0 0 0,0 0 0,0-1 0,-1 1 0,0-1 0,-1 0 0,0 0-1,0 0 1,0-1 0,-1 1 0,-1-1 0,2-11 0,-3 20 20,0-1 0,0 1 0,0 0 0,0-1-1,0 1 1,0-1 0,0 1 0,0-1 0,0 1 0,0 0 0,0-1 0,0 1 0,0-1 0,-1 1-1,1 0 1,0-1 0,0 1 0,0 0 0,-1-1 0,1 1 0,0 0 0,-1-1 0,1 1 0,0 0 0,0 0-1,-1-1 1,1 1 0,0 0 0,-1 0 0,1-1 0,-1 1 0,1 0 0,0 0 0,-1 0 0,-16 4-72,-12 20 45,24-18 67,0 1 0,1 1 1,0-1-1,0 1 0,1-1 0,0 1 1,0 0-1,1 0 0,0 1 0,-2 13 1,4-19-20,0 0 1,-1 1 0,1-1 0,1 0 0,-1 0 0,0 0-1,1 0 1,0 0 0,-1 0 0,1 0 0,0 0 0,1 0-1,-1 0 1,1 0 0,-1 0 0,1-1 0,0 1 0,0-1-1,0 1 1,0-1 0,0 0 0,0 1 0,1-1 0,-1-1-1,1 1 1,0 0 0,-1 0 0,1-1 0,0 0 0,6 2-1,5 1-160,1-1-1,0-1 1,0 0-1,-1-1 0,28-2 1,-28 1-547,-13 0 415,1 0 1,0 0-1,-1 0 1,1 0 0,0 0-1,-1 0 1,1 0-1,0-1 1,-1 1-1,1-1 1,-1 1-1,1-1 1,-1 0-1,1 1 1,-1-1-1,1 0 1,-1 0-1,0 0 1,1 0-1,-1 0 1,0 0-1,0-1 1,2-1-1,5-19-5385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3.016"/>
    </inkml:context>
    <inkml:brush xml:id="br0">
      <inkml:brushProperty name="width" value="0.035" units="cm"/>
      <inkml:brushProperty name="height" value="0.035" units="cm"/>
    </inkml:brush>
  </inkml:definitions>
  <inkml:trace contextRef="#ctx0" brushRef="#br0">1 217 11530,'6'0'4060,"14"-9"-2491,24-13-537,-38 19-936,196-96 2140,-148 76-1765,103-30 0,-149 51-466,-6 1-13,0 0 0,0 0 1,1 1-1,-1-1 0,0 1 0,1-1 1,-1 1-1,1 0 0,-1 0 0,0 0 1,1 0-1,-1 0 0,0 1 1,4 0-1,-6-1-7,0 1 1,1-1-1,-1 1 0,0-1 1,0 1-1,0-1 0,0 0 1,0 1-1,0-1 1,0 1-1,0-1 0,0 1 1,0-1-1,0 0 0,0 1 1,0-1-1,0 1 1,0-1-1,-1 1 0,1-1 1,0 0-1,0 1 0,0-1 1,-1 0-1,1 1 0,0-1 1,0 0-1,-1 1 1,1-1-1,0 0 0,-1 1 1,1-1-1,0 0 0,-1 0 1,1 1-1,-1-1 0,0 0 1,-19 15-857,16-13 576,-26 24-321,13-8 284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8.099"/>
    </inkml:context>
    <inkml:brush xml:id="br0">
      <inkml:brushProperty name="width" value="0.025" units="cm"/>
      <inkml:brushProperty name="height" value="0.025" units="cm"/>
    </inkml:brush>
  </inkml:definitions>
  <inkml:trace contextRef="#ctx0" brushRef="#br0">1 0 15375,'0'0'9096,"11"46"-9224,24-33-1890,4 1-2114,-2-1-4964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8.727"/>
    </inkml:context>
    <inkml:brush xml:id="br0">
      <inkml:brushProperty name="width" value="0.025" units="cm"/>
      <inkml:brushProperty name="height" value="0.025" units="cm"/>
    </inkml:brush>
  </inkml:definitions>
  <inkml:trace contextRef="#ctx0" brushRef="#br0">170 146 12236,'-12'5'3667,"-10"6"-1692,1 1-1,-25 18 1,40-26-1618,1 0 1,-1 0 0,1 1 0,0 0 0,0 0-1,1 0 1,-1 1 0,1-1 0,0 1 0,1 0 0,-1 0-1,1 0 1,1 1 0,-5 12 0,7-18-341,0 1 0,-1 0 1,1 0-1,0-1 0,0 1 0,1 0 1,-1-1-1,0 1 0,1 0 1,-1-1-1,1 1 0,-1 0 0,1-1 1,0 1-1,-1-1 0,1 1 1,0-1-1,0 1 0,0-1 0,0 0 1,0 0-1,1 1 0,-1-1 1,0 0-1,1 0 0,-1 0 0,1 0 1,-1 0-1,1-1 0,-1 1 1,1 0-1,-1-1 0,1 1 0,0-1 1,-1 1-1,1-1 0,0 0 0,-1 0 1,1 0-1,0 0 0,2 0 1,6 0 8,0 0 1,0 0 0,0-1-1,0-1 1,19-5 0,-14 2-13,0-2 0,0 0 0,-1 0 0,0-2 0,0 1 0,-1-2 0,0 0 0,-1 0 0,0-2 1,0 1-1,13-19 0,-8 7-40,-1 1 1,-1-2-1,-1 0 1,-1-1-1,17-47 1,-26 58 38,-7 11-15,-4 9-9,-12 13 49,1 2 0,0 0 0,1 1 0,2 0 1,0 2-1,-13 28 0,26-48-33,0 1 1,0-1 0,0 0-1,1 1 1,0-1-1,0 1 1,0 0 0,0-1-1,1 1 1,0 0-1,0-1 1,0 1-1,0 0 1,1-1 0,-1 1-1,1-1 1,1 1-1,1 6 1,0-8-5,-1 1 0,1-1 0,0 1 0,0-1 0,0 0 1,0 0-1,1-1 0,-1 1 0,1-1 0,-1 1 0,1-1 0,0 0 0,0-1 0,0 1 0,0 0 1,0-1-1,1 0 0,-1 0 0,6 0 0,5 1-235,-1 0 0,1-1-1,-1-1 1,1-1 0,-1 0 0,1 0 0,-1-2 0,1 0-1,-1 0 1,24-10 0,-31 10 212,0 0 1,0-1-1,1 0 0,-2 0 1,1 0-1,-1-1 0,1 0 0,-1 0 1,0-1-1,-1 0 0,0 0 1,0 0-1,0 0 0,0-1 0,-1 0 1,0 0-1,-1 0 0,0 0 1,0-1-1,0 1 0,1-9 0,-4 15 65,1 0 0,-1 0 0,0-1-1,0 1 1,0 0 0,0 0 0,0 0-1,0 0 1,0 0 0,0 0 0,0 0-1,0 0 1,-1 0 0,1 0-1,0 0 1,-1 0 0,1 0 0,-1 0-1,1 0 1,-1 0 0,1 0 0,-1 0-1,0 1 1,1-1 0,-1 0 0,0 0-1,0 1 1,-1-2 0,0 1 20,-1 0 0,1 0 1,-1 0-1,0 1 0,1-1 0,-1 1 1,0-1-1,1 1 0,-1 0 0,0 0 1,-3 1-1,-5 0 84,0 1 0,0 0 0,1 1 0,-19 7 0,12-2 114,1 0-1,-28 19 1,41-25-222,0 0-1,0 0 0,0 0 1,1 0-1,-1 0 1,1 1-1,-1-1 0,1 1 1,0-1-1,0 1 1,0 0-1,0 0 0,0 0 1,1 0-1,-1 0 0,1 1 1,0-1-1,0 0 1,0 1-1,1-1 0,-1 1 1,1 5-1,0-8-36,0 0-1,1 0 1,-1 0 0,1 0-1,-1 0 1,1 0 0,-1-1-1,1 1 1,0 0-1,-1 0 1,1-1 0,0 1-1,0 0 1,-1-1 0,1 1-1,0-1 1,0 1-1,0-1 1,0 1 0,0-1-1,0 0 1,0 1 0,0-1-1,0 0 1,0 0-1,2 0 1,32 1 60,-25-1-34,21-2-361,0-1 0,0-2 0,43-12 1,-44 9 343,0 2 0,0 1 0,45-2 0,-75 7 34,1 1 0,-1-1 0,1 1 0,-1 0 1,1-1-1,-1 1 0,0 0 0,1 0 0,-1-1 0,0 1 0,0 0 0,1 0 0,-1 0 0,0-1 0,0 1 0,0 0 1,0 0-1,0 0 0,0-1 0,0 1 0,0 0 0,-1 0 0,1 0 0,0-1 0,0 1 0,-1 0 0,1 1 0,-7 23 412,7-23-423,-1 0 0,0 0 0,1 1-1,-1-1 1,1 0 0,-1 0 0,1 0 0,0 0 0,0 0-1,0 1 1,0-1 0,1 0 0,-1 0 0,1 3 0,0-4-16,-1 0 1,1 0 0,-1 0 0,1-1 0,0 1 0,0 0 0,-1 0 0,1 0 0,0 0-1,0-1 1,0 1 0,0 0 0,0-1 0,0 1 0,0-1 0,0 1 0,0-1 0,0 0-1,0 1 1,1-1 0,5 1 18,1-1 0,-1 0 1,0 0-1,0 0 0,0-1 0,1 0 0,8-3 0,25-6-90,-4 1-426,1 1 0,0 2 0,75-3-1,-113 9 533,1 0 0,0 1 0,0-1 0,0 0 0,0 1-1,-1-1 1,1 0 0,0 1 0,0-1 0,-1 1 0,1-1 0,0 1-1,-1 0 1,1-1 0,-1 1 0,1 0 0,0-1 0,-1 1 0,0 0-1,1 0 1,-1-1 0,1 1 0,-1 0 0,0 0 0,0 0 0,1-1-1,-1 1 1,0 0 0,0 0 0,0 0 0,0 0 0,0 0-1,0 0 1,0-1 0,0 1 0,0 0 0,-1 0 0,1 0 0,0 0-1,-1 1 1,1 6 327,2-8-330,1 1 0,-1 0 0,1-1 0,-1 0 0,1 1 0,-1-1 0,1 0 0,0 0 0,-1-1 0,5 0 0,15-4-32,-1-1 1,26-11 0,-35 12-150,-1 0 0,1 0 0,0 2 0,1-1 0,-1 1 0,0 1 0,1 0 0,0 1 0,-1 1 0,1 0 0,17 2 0,-29-2 125,1 1 0,-1 0 0,1 0 0,-1-1 0,1 1 0,-1 0 0,0 0 0,0 0 0,1 0 0,-1 1 0,0-1 0,0 0 0,0 1 0,0-1 0,-1 0 1,1 1-1,0-1 0,0 1 0,-1-1 0,1 1 0,-1-1 0,1 1 0,-1-1 0,0 3 0,1-2-118,-1 0 0,0-1 0,1 1 0,-1 0 0,1 0 0,0-1 0,0 1 0,-1-1 0,1 1 0,0 0 0,0-1 0,1 0 0,-1 1 0,0-1 0,2 2 0,-2-3-207,0 1-1,1-1 1,-1 0-1,0 1 1,1-1-1,-1 0 1,1 0-1,-1 0 1,0 0-1,1 0 1,-1 0-1,1 0 1,-1 0 0,0 0-1,1-1 1,1 0-1,19-9-8476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3.346"/>
    </inkml:context>
    <inkml:brush xml:id="br0">
      <inkml:brushProperty name="width" value="0.025" units="cm"/>
      <inkml:brushProperty name="height" value="0.025" units="cm"/>
    </inkml:brush>
  </inkml:definitions>
  <inkml:trace contextRef="#ctx0" brushRef="#br0">1 341 256,'24'1'16088,"9"-7"-7961,-15 1-6741,-1-1 0,27-14 1,-29 12-1948,0-1 0,0 0 0,-1 0 1,-1-2-1,18-16 0,-3-10 2452,-27 35-1887,0-1-1,0 1 0,0 0 1,0 0-1,0-1 1,0 1-1,-1 0 0,1-1 1,-1 1-1,0 0 0,1-1 1,-1 1-1,0-1 0,0 1 1,-1-5-1,0 6-2,1 0 0,-1 0 0,1 0 0,-1 0-1,0 0 1,1-1 0,-1 1 0,0 1 0,0-1 0,0 0-1,0 0 1,0 0 0,0 0 0,0 1 0,0-1 0,0 0-1,0 1 1,0-1 0,-1 1 0,1-1 0,-2 0 0,-2 1-5,1-1-1,-1 1 1,0 0 0,1 0 0,-1 0 0,0 0 0,1 1 0,-1 0 0,1 0 0,-1 0-1,1 0 1,-1 1 0,1 0 0,-7 3 0,1 2-6,0 0 0,1 1 0,0 0 0,0 0-1,0 1 1,1 0 0,-12 17 0,17-21 6,-1 1-1,1-1 0,0 1 1,0-1-1,0 1 0,1 0 1,0 0-1,0 0 0,0 0 1,1 0-1,0 0 0,0 1 1,1-1-1,0 0 0,0 0 1,1 12-1,0-16 4,1-1 1,-1 1-1,0 0 0,0-1 1,1 1-1,-1-1 0,1 1 1,-1-1-1,1 0 1,-1 1-1,1-1 0,0 0 1,0 0-1,0 0 0,-1-1 1,1 1-1,0 0 1,0-1-1,0 1 0,0-1 1,0 0-1,0 1 0,1-1 1,-1 0-1,0 0 1,0 0-1,2-1 0,60-7 46,-42 1-98,0-1 0,-1-1 0,0-1 1,-1-1-1,22-15 0,34-17-170,-76 43 221,0 0-1,1 0 1,-1 0-1,0 0 1,1 1-1,-1-1 1,0 0-1,1 0 1,-1 1-1,0-1 1,0 0-1,1 1 1,-1-1-1,0 0 1,0 1-1,1-1 1,-1 0-1,0 1 1,0-1-1,0 0 1,0 1-1,0-1 1,0 0-1,0 1 1,0-1-1,1 1 1,-1-1-1,-1 0 1,1 1-1,0-1 1,0 1-1,0-1 1,0 0-1,0 1 1,0-1-1,0 0 1,0 1-1,-1-1 1,1 0-1,0 1 1,-4 20-93,-3-4 183,5-14-39,0 0 0,0 1 0,1-1 0,-1 1 0,1-1 0,0 1 1,0 0-1,0-1 0,1 1 0,-1 0 0,1 0 0,0 5 0,1-9-6,0 1 0,0 0 1,0-1-1,0 1 0,-1-1 0,1 1 0,0-1 1,0 1-1,0-1 0,1 0 0,-1 0 1,0 1-1,0-1 0,0 0 0,0 0 1,0 0-1,0 0 0,0 0 0,0 0 0,0 0 1,2-1-1,24-4 228,-13-1-390,1 0 0,-1-1 0,0-1-1,-1 0 1,0-1 0,0-1 0,13-12-1,23-16-2017,1 19-2336,-37 10 3858,0-1 0,-1-1 0,-1 0-1,0 0 1,0-1 0,12-19 0,-6 4 2317,-2-1 0,16-34 1,-77 150-191,24-47-83,-22 56-1,40-85-1319,0 0 0,0 1 1,1 0-1,1 0 0,0-1 0,1 1 0,0 1 0,1-1 1,1 16-1,0-28-129,-1 0 0,0 0 0,1 0 0,-1 0 0,1 0-1,-1 0 1,1 0 0,0 0 0,-1 0 0,1 0 0,0 0 0,-1 0 0,1-1 0,0 1 0,0 0 0,0-1 0,0 1 0,0 0 0,0-1 0,0 1 0,0-1-1,0 1 1,0-1 0,0 0 0,0 1 0,0-1 0,0 0 0,0 0 0,1 0 0,-1 0 0,0 0 0,0 0 0,0 0 0,0 0 0,0 0 0,0-1 0,1 1-1,-1 0 1,0-1 0,0 1 0,0-1 0,0 1 0,0-1 0,0 1 0,0-1 0,0 0 0,-1 0 0,1 1 0,0-1 0,0 0 0,-1 0 0,1 0 0,0 0-1,-1 0 1,1 0 0,-1 0 0,1 0 0,-1 0 0,1 0 0,-1 0 0,0-1 0,2-5-155,-1 0-1,0 0 1,-1 0-1,1-1 1,-2 1 0,1 0-1,-1 0 1,0 0-1,0 0 1,-1 0-1,0 0 1,0 1 0,-4-9-1,2 7 362,1 0-1,-2 1 0,1 0 1,-1 0-1,0 0 1,0 0-1,-1 1 0,0 0 1,0 0-1,-13-9 1,18 15 385,30 0 790,28 2-854,-30-1-1441,50-2 0,-27-11-3339,-44 10 2975,1-1-1,-1 0 0,1 0 1,-1-1-1,7-5 0,16-15-4579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3.690"/>
    </inkml:context>
    <inkml:brush xml:id="br0">
      <inkml:brushProperty name="width" value="0.025" units="cm"/>
      <inkml:brushProperty name="height" value="0.025" units="cm"/>
    </inkml:brush>
  </inkml:definitions>
  <inkml:trace contextRef="#ctx0" brushRef="#br0">140 1 9801,'0'0'12076,"-9"5"-10400,-2 4-1220,0-1 1,1 2-1,0-1 1,1 1-1,0 1 1,1-1-1,0 2 0,0-1 1,2 1-1,-1 0 1,-7 22-1,9-20-269,1 0 0,1 0 0,0 0 0,1 1-1,0 0 1,1-1 0,1 18 0,1-30-252,-1-1 0,0 1 1,1-1-1,-1 1 0,1-1 0,-1 1 1,1-1-1,0 1 0,-1-1 1,1 1-1,0-1 0,0 0 0,0 1 1,0-1-1,0 0 0,1 0 0,-1 0 1,0 0-1,0 0 0,1 0 0,-1 0 1,1 0-1,-1-1 0,0 1 0,1-1 1,-1 1-1,1-1 0,0 1 1,-1-1-1,1 0 0,-1 0 0,1 1 1,0-1-1,-1 0 0,1-1 0,-1 1 1,1 0-1,1-1 0,34-6-5505,-10-7-4085,-9-2-494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4.113"/>
    </inkml:context>
    <inkml:brush xml:id="br0">
      <inkml:brushProperty name="width" value="0.025" units="cm"/>
      <inkml:brushProperty name="height" value="0.025" units="cm"/>
    </inkml:brush>
  </inkml:definitions>
  <inkml:trace contextRef="#ctx0" brushRef="#br0">68 0 13325,'0'0'9251,"-9"11"-7142,2-4-1743,2-2-151,0 0 0,1 0 0,-1 0 0,1 1-1,0-1 1,0 1 0,1 0 0,0 0 0,0 0-1,0 0 1,1 1 0,0-1 0,-2 12 0,4-18-219,0 1 1,0 0 0,0-1-1,0 1 1,1 0 0,-1-1 0,0 1-1,0-1 1,1 1 0,-1-1-1,1 1 1,-1-1 0,0 1 0,1-1-1,-1 1 1,1-1 0,-1 1 0,1-1-1,-1 1 1,1-1 0,-1 0-1,1 0 1,0 1 0,-1-1 0,1 0-1,-1 0 1,2 1 0,27 3-310,26-11-953,-46 3 911,1 0 0,-1-1 0,0 0 0,0 0 0,13-12 0,25-13 232,-46 29 215,0 1 1,0 0-1,-1 0 0,1 0 1,0 0-1,0 0 0,0 0 1,-1 1-1,1-1 1,0 0-1,0 0 0,0 0 1,-1 1-1,1-1 1,0 0-1,-1 1 0,1-1 1,0 1-1,-1-1 0,1 1 1,0-1-1,-1 1 1,2 1-1,19 9 211,-1-11-194,-1-1 1,38-7 0,23 0-2254,-79 8 2129,0 0 0,0 1 0,0-1 0,0 1 0,0-1 1,0 1-1,-1-1 0,1 1 0,0 0 0,0-1 0,-1 1 1,1 0-1,0 0 0,-1-1 0,1 1 0,-1 0 0,1 0 1,-1 0-1,1 0 0,-1 0 0,0 0 0,1 0 0,-1 0 1,0 0-1,0 0 0,0 0 0,1 0 0,-1 0 0,0 0 1,-1 0-1,1 2 0,-1 39 489,0-38-415,-10 95 1313,-28 110 0,36-196-1293,-1-1 0,-1 1 1,0-1-1,-1 0 0,0 0 0,-14 19 0,17-26 4,-1 0 0,1 0-1,-1-1 1,-1 1-1,1-1 1,-1 0 0,1 0-1,-1-1 1,0 1 0,0-1-1,-1 0 1,1-1 0,-1 1-1,1-1 1,-1 0 0,-11 2-1,16-3-64,0-1 0,-1 0 0,1 0 0,0 0 0,0-1 0,0 1 0,0 0 0,0 0 0,0-1 0,0 1 0,-1 0-1,1-1 1,0 1 0,0-1 0,0 1 0,0-1 0,1 0 0,-1 0 0,0 1 0,0-1 0,0 0 0,0 0 0,1 0 0,-1 0 0,0 0-1,0-1 1,-1-2 5,1 0-1,-1 0 0,1 0 0,0 0 1,0 0-1,0 0 0,0-7 1,1-4-125,0 0 1,1 1-1,5-25 1,-1 22-19,0 0 1,2 0 0,0 1 0,0 0-1,2 0 1,0 1 0,0 0 0,13-14-1,-6 10-151,-1 1 0,2 1-1,1 0 1,0 2 0,31-22-1,6 7-2754,-9 6-6135,-28 13-1035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5.184"/>
    </inkml:context>
    <inkml:brush xml:id="br0">
      <inkml:brushProperty name="width" value="0.025" units="cm"/>
      <inkml:brushProperty name="height" value="0.025" units="cm"/>
    </inkml:brush>
  </inkml:definitions>
  <inkml:trace contextRef="#ctx0" brushRef="#br0">169 186 11339,'0'0'10506,"-10"-2"-9086,4 1-1298,0 0 1,0 1 0,0 0 0,0 0 0,1 0-1,-1 1 1,0 0 0,0 0 0,0 0 0,1 1-1,-1 0 1,1 0 0,-1 1 0,1-1-1,0 1 1,0 0 0,0 0 0,0 1 0,1 0-1,-1 0 1,1 0 0,0 0 0,-7 10-1,-11 23-96,21-37-23,1 1-1,0 0 1,-1-1 0,1 1-1,0 0 1,0 0 0,0-1-1,0 1 1,-1 0-1,1-1 1,0 1 0,0 0-1,0 0 1,1-1 0,-1 1-1,0 0 1,0 0 0,0-1-1,0 1 1,1 0-1,-1-1 1,0 1 0,1 0-1,-1-1 1,1 1 0,-1 0-1,0-1 1,1 1 0,-1-1-1,1 1 1,0-1-1,-1 1 1,1-1 0,-1 1-1,1-1 1,0 0 0,-1 1-1,1-1 1,0 0 0,-1 0-1,1 1 1,0-1 0,0 0-1,-1 0 1,1 0-1,0 0 1,0 0 0,-1 0-1,1 0 1,1 0 0,10-1 61,0-1 0,0 1 0,-1-2 0,1 0 0,-1 0 0,1-1 0,-1-1 1,0 1-1,-1-2 0,1 0 0,-1 0 0,11-9 0,9-8 21,-1-1 0,41-44 1,-54 50-19,0 0 0,-2-1 0,0-1 1,17-33-1,-51 92-373,-32 76 124,47-101 209,0 0 1,2 1 0,-1-1 0,2 1 0,0 0 0,0 25-1,2-38 1,0 0 0,0 0 0,1 0 0,-1-1 0,1 1 0,-1 0 0,1 0 0,0-1 0,0 1-1,-1-1 1,1 1 0,0 0 0,1-1 0,-1 0 0,0 1 0,0-1 0,0 0 0,1 1 0,-1-1 0,1 0-1,-1 0 1,1 0 0,-1 0 0,1-1 0,0 1 0,-1 0 0,1-1 0,0 1 0,0-1 0,-1 1 0,1-1 0,0 0-1,0 0 1,0 0 0,0 0 0,-1 0 0,1 0 0,0 0 0,3-2 0,4 1 96,0 0 0,0-1 0,0 0 1,0-1-1,0 0 0,14-7 0,-11 3-81,-1 0 0,1-1 0,-1 0-1,-1-1 1,18-18 0,-25 24-36,0-1 0,0 0 0,0 1 1,0-1-1,0 0 0,-1-1 0,0 1 0,0 0 1,0-1-1,0 1 0,-1-1 0,1 0 0,-1 1 0,0-1 1,-1 0-1,1 0 0,-1 0 0,0 1 0,-1-10 1,0 12-14,1 1 0,-1 0 0,0-1 0,1 1 0,-1 0 0,0-1 0,0 1 1,0 0-1,0 0 0,0 0 0,0 0 0,0-1 0,0 2 0,-1-1 0,1 0 0,0 0 1,-1 0-1,1 1 0,0-1 0,-1 0 0,1 1 0,-1-1 0,1 1 0,-1 0 1,1 0-1,-1-1 0,1 1 0,-1 0 0,1 0 0,-1 0 0,1 1 0,-1-1 0,1 0 1,-1 0-1,1 1 0,-1-1 0,1 1 0,-1-1 0,-1 2 0,-4 0-18,0 1 0,1 0-1,-1 0 1,1 0 0,0 1-1,-11 8 1,9-6 76,1 0 0,1 0 0,-1 1 0,1 0 0,0 0 0,0 1 0,1 0 0,0-1 0,1 2 0,0-1 0,-4 10 0,8-17-37,0-1 0,0 1-1,-1 0 1,1 0 0,0-1-1,0 1 1,0 0 0,0 0-1,1 0 1,-1-1 0,0 1-1,0 0 1,0 0 0,1-1-1,-1 1 1,0 0 0,1-1-1,-1 1 1,0 0 0,1-1-1,-1 1 1,1 0 0,-1-1-1,1 1 1,0-1 0,-1 1-1,1-1 1,-1 1 0,1-1-1,0 0 1,-1 1 0,1-1-1,0 0 1,0 1 0,-1-1-1,1 0 1,0 0-1,0 0 1,-1 0 0,2 0-1,38 1 150,-28-2-85,7-1-75,-1 0 1,0-2-1,0 0 0,26-9 1,27-7-475,-79 27 25,-21 15 368,28-21 87,0-1 0,-1 1 1,1 0-1,0 0 0,-1-1 0,1 1 0,-1-1 0,1 1 0,-1-1 0,1 1 0,-1-1 0,1 0 0,-1 0 0,1 0 0,-1 0 1,0 0-1,1 0 0,-1 0 0,1-1 0,-3 0 0,4 0 8,-1 1 1,1-1 0,0 0-1,-1 0 1,1 0 0,0 0-1,0 0 1,0 0-1,0 1 1,-1-1 0,1 0-1,0 0 1,1 0-1,-1 0 1,0 0 0,0 0-1,0 0 1,0 0-1,1 1 1,-1-1 0,0 0-1,1 0 1,-1 0-1,1 0 1,-1 1 0,2-2-1,10-22-34,-8 19 20,0-1 0,0 0 0,1 1 0,-1-1 0,1 1 0,8-6 0,-11 10-84,-1-1-1,1 2 0,0-1 1,-1 0-1,1 0 0,0 0 0,0 1 1,0-1-1,-1 1 0,1 0 1,0-1-1,0 1 0,0 0 1,0 0-1,0 0 0,-1 0 1,1 0-1,0 1 0,0-1 0,0 1 1,0-1-1,-1 1 0,1-1 1,0 1-1,0 0 0,-1 0 1,1 0-1,1 1 0,3 1-1007,1 0 0,0 0 0,0-1 0,0 0-1,0 0 1,0-1 0,0 0 0,0 0 0,0 0 0,1-1 0,6-1-1,19 1-8071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6.035"/>
    </inkml:context>
    <inkml:brush xml:id="br0">
      <inkml:brushProperty name="width" value="0.025" units="cm"/>
      <inkml:brushProperty name="height" value="0.025" units="cm"/>
    </inkml:brush>
  </inkml:definitions>
  <inkml:trace contextRef="#ctx0" brushRef="#br0">279 4 13901,'0'0'10826,"-4"9"-9293,-3 8-1290,-1-1 1,-1 0 0,-1 0 0,0-1 0,-16 17 0,-72 74 1472,3-4-897,84-85-1356,17-16-765,25-23-1738,3-15-2049,52-73 1,-33 31 4835,-3-1 3920,-36 58-1800,-40 66 1782,-41 93 0,57-112-3853,1 0-1,1 0 1,1 1-1,1 0 1,2 0 0,-2 43-1,3-99-8220,-3-1 4272,-7-8 3334,-10-21 4330,8 21-741,15 38-2569,-1 0 0,1 1 0,0-1 0,-1 0 0,1 1 0,0-1 0,0 0 0,0 0 0,0 1 0,-1-1 0,1 0-1,0 0 1,0 0 0,1 1 0,-1-1 0,0 0 0,0 0 0,0 1 0,0-1 0,1 0 0,-1 0 0,0 1 0,1-1 0,-1 0 0,0 1 0,1-1 0,-1 0 0,1 1-1,0-2 1,1 1-54,0 0 0,0 1 0,0-1-1,-1 0 1,1 1 0,0-1-1,0 1 1,0-1 0,0 1 0,0 0-1,0 0 1,2 0 0,71 12-1122,-56-8 1365,3-1-1889,0 0-1,1-1 0,-1-1 1,1-1-1,-1-1 0,43-8 1,-55 7 1091,0-1-1,0 0 1,-1-1 0,1 0 0,-1-1 0,0 0 0,0 0-1,-1 0 1,11-10 0,-12 9 879,-1 0-1,-1 0 0,1-1 1,-1 0-1,0 0 1,0 0-1,5-12 1,-9 16-65,1 1 1,-1-1 0,0 1 0,0-1-1,0 0 1,0 0 0,-1 0 0,1 1-1,-1-1 1,0 0 0,1 0 0,-1 0 0,0 0-1,-1 0 1,0-4 0,0 5-245,0 1 1,0 0 0,0-1-1,0 1 1,0 0-1,0 0 1,-1 0 0,1 0-1,0 0 1,-1 0-1,1 0 1,-1 0 0,1 0-1,-1 1 1,1-1-1,-1 1 1,1-1 0,-1 1-1,0-1 1,1 1-1,-1 0 1,0 0 0,1 0-1,-1 0 1,0 0-1,1 0 1,-3 1 0,-3 0-41,0 0 0,0 1 0,0 0 0,0 0 0,0 1 0,0 0 0,1 0 0,-1 0 0,1 1 0,0 0 0,0 0 0,1 1 0,-8 6 0,9-7-78,-1 0 0,1 1 0,0 0 0,0-1 0,0 1 0,0 1 0,1-1 1,0 0-1,0 1 0,1 0 0,-1-1 0,1 1 0,0 0 0,1 0 0,-2 12 0,3-16-38,0 0 0,1 0 0,-1-1 1,1 1-1,0 0 0,-1-1 0,1 1 0,0 0 1,0-1-1,0 1 0,0-1 0,0 0 0,1 1 1,-1-1-1,0 0 0,0 0 0,1 1 1,-1-1-1,1 0 0,-1 0 0,1-1 0,0 1 1,-1 0-1,1-1 0,0 1 0,3 0 0,56 12-24,-44-10-131,17 2-215,-23-4 205,1 0 1,-1 0-1,0 2 1,0-1-1,0 1 1,0 1 0,0 0-1,0 1 1,14 8-1,-25-13 181,1 1 0,0 0-1,0-1 1,-1 1 0,1 0 0,0 0-1,-1 0 1,1-1 0,-1 1 0,1 0 0,-1 0-1,1 0 1,-1 0 0,0 0 0,1 0-1,-1 0 1,0 0 0,0 0 0,0 0-1,0 0 1,0 0 0,0 0 0,0 0-1,0 0 1,0 0 0,0 0 0,0 0-1,-1 0 1,1 0 0,0 0 0,-1-1 0,1 1-1,-1 0 1,1 0 0,-1 0 0,1 0-1,-1 0 1,0-1 0,1 1 0,-1 0-1,0-1 1,0 1 0,1 0 0,-1-1-1,0 1 1,0-1 0,-2 1 0,-44 23 911,46-23-930,-23 7 175,0 0 0,-49 9 1,21-13-2561,36-6-3144,7-9-5038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6.411"/>
    </inkml:context>
    <inkml:brush xml:id="br0">
      <inkml:brushProperty name="width" value="0.025" units="cm"/>
      <inkml:brushProperty name="height" value="0.025" units="cm"/>
    </inkml:brush>
  </inkml:definitions>
  <inkml:trace contextRef="#ctx0" brushRef="#br0">0 20 10410,'0'1'10794,"8"1"-8744,16-2 416,15 0-1409,9 1 64,12-1-768,6 0-321,1 0-513,0 0-1441,-8-8-1985,-10-7-3172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6.742"/>
    </inkml:context>
    <inkml:brush xml:id="br0">
      <inkml:brushProperty name="width" value="0.025" units="cm"/>
      <inkml:brushProperty name="height" value="0.025" units="cm"/>
    </inkml:brush>
  </inkml:definitions>
  <inkml:trace contextRef="#ctx0" brushRef="#br0">163 1 15471,'0'0'5728,"-9"7"-4185,0 2-1159,0 0 0,0 0 1,1 1-1,0 0 0,1 1 1,0 0-1,1 0 0,-9 21 1,6-10-99,-3 5 92,0 0 1,2 1 0,1 0-1,2 1 1,0 0-1,-3 42 1,10-70-349,0 0-1,0 1 1,1-1 0,-1 0 0,0 0-1,0 1 1,1-1 0,-1 0-1,1 0 1,-1 0 0,1 0 0,0 0-1,-1 0 1,1 0 0,0 0 0,0 0-1,0 0 1,0 0 0,0 0-1,0-1 1,0 1 0,0 0 0,0-1-1,0 1 1,0 0 0,0-1 0,0 0-1,0 1 1,1-1 0,-1 0-1,0 1 1,0-1 0,1 0 0,-1 0-1,0 0 1,0 0 0,1 0 0,-1 0-1,0-1 1,2 1 0,5-1 114,0-1 1,0 1 0,-1-1 0,1-1-1,12-5 1,1-3-115,-1-2-1,-1 0 1,0-1-1,-1-1 1,-1 0-1,0-2 1,-1 0 0,-1-1-1,0 0 1,-2-1-1,0-1 1,-1 0-1,-1 0 1,13-35-1,-57 76-4518,-36 43-4944,43-44 3187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7.980"/>
    </inkml:context>
    <inkml:brush xml:id="br0">
      <inkml:brushProperty name="width" value="0.025" units="cm"/>
      <inkml:brushProperty name="height" value="0.025" units="cm"/>
    </inkml:brush>
  </inkml:definitions>
  <inkml:trace contextRef="#ctx0" brushRef="#br0">0 285 4708,'0'0'18642,"12"5"-16613,-5-3-1735,-3 0-192,-1 0-1,1 0 1,0-1-1,0 0 0,0 0 1,0 0-1,1 0 0,-1-1 1,0 1-1,0-1 0,0 0 1,1-1-1,-1 1 1,0-1-1,0 1 0,0-1 1,0 0-1,7-3 0,15-11 153,0 0 0,46-37-1,-59 41-219,-1-1 0,1 1 0,-2-2 0,0 0 0,0 0 0,14-25 0,-41 58-253,5-8 277,0 2-1,0-1 1,2 1 0,0 1 0,-13 26 0,22-40-29,-1 0 0,1 0 0,-1 0 0,1 0 1,-1 0-1,1 0 0,0 0 0,-1 0 0,1 0 0,0 0 0,0 0 0,0 0 1,0 0-1,0 0 0,0 0 0,0 0 0,0 0 0,0 0 0,1 0 1,-1 0-1,0 0 0,1 0 0,-1 0 0,1 0 0,-1 0 0,1 0 0,-1-1 1,1 1-1,-1 0 0,1 0 0,0 0 0,0-1 0,-1 1 0,3 1 1,1-1 90,0-1 0,-1 1 1,1-1-1,0 0 1,0 1-1,0-2 0,0 1 1,5-1-1,-1-1-79,0 0 0,0 0 1,1-1-1,-2 1 0,1-2 0,0 1 0,-1-1 0,1-1 1,-1 1-1,0-1 0,9-9 0,10-10-161,31-37 1,-48 51 67,11-16-144,-15 19 12,-13 18-13,-15 19 130,-26 38 43,45-63 51,1 1 0,0 0 0,0 0 1,1 0-1,0 1 0,0-1 1,0 0-1,1 1 0,0 0 0,0 6 1,1-12-22,0 0 0,0 0 0,0 0 0,0 0 1,0 0-1,1 0 0,-1-1 0,0 1 0,0 0 0,1 0 1,-1 0-1,1 0 0,-1-1 0,1 1 0,-1 0 0,1 0 1,-1-1-1,1 1 0,0 0 0,-1-1 0,1 1 0,0-1 1,0 1-1,-1-1 0,1 1 0,0-1 0,1 1 0,31 2 135,-25-4-121,1 0 0,0-1 0,-1 0 0,0-1-1,12-4 1,84-56-98,-68 39 58,46-22 1,-81 45 9,0 1 1,-1-1 0,1 1 0,0-1 0,-1 1-1,1-1 1,0 1 0,0 0 0,0-1-1,0 1 1,-1 0 0,1 0 0,0 0-1,0 0 1,0 0 0,0 0 0,0 0 0,-1 0-1,1 0 1,0 0 0,0 0 0,0 1-1,0-1 1,-1 0 0,2 1 0,-2 0 5,1-1 0,-1 1 0,0 0 0,0 0 0,0 0 0,1 0-1,-1-1 1,0 1 0,0 0 0,0 0 0,0 0 0,-1 0 0,1 0 0,0-1 0,0 1 0,0 0 0,-1 0 0,1 0 0,-1 1 0,-22 39 26,2-17 14,16-19 17,-1 1-1,1 0 0,0 0 0,0 0 0,0 0 0,1 1 0,0 0 0,0 0 0,1 0 0,0 0 1,-3 12-1,25-32 1288,-6-2-1314,0-1 1,-1 0 0,20-33-1,-27 40-28,0 0 0,-1-1 0,1 0 0,-2 0 0,1-1 0,-2 1-1,1-1 1,-1 1 0,0-12 0,28 15 2,-1 0-299,0 2 0,0 1 0,35 0 0,-63 4 290,0 0-1,0 0 0,0 0 1,0 0-1,0 0 1,0 0-1,0 0 1,0 0-1,0 0 1,0 1-1,0-1 0,0 0 1,0 1-1,0-1 1,0 1-1,0-1 1,0 1-1,-1-1 0,1 1 1,0 0-1,0-1 1,-1 1-1,1 0 1,0 0-1,-1-1 0,1 1 1,-1 0-1,2 1 1,-2 0 7,0 0-1,0 1 1,1-1 0,-1 0 0,0 0 0,-1 0 0,1 0 0,0 0-1,-1 1 1,1-1 0,-1 0 0,0 0 0,0 2 0,-6 11 73,-1-1 0,-18 27 0,19-31-46,5-8-18,1 1-1,0-1 1,-1 0 0,1 0 0,0 1-1,0-1 1,1 0 0,-1 1 0,0-1-1,1 1 1,-1-1 0,1 5 0,0-6 9,0 0-1,1 0 1,-1 0 0,1-1 0,-1 1 0,0 0 0,1 0 0,0 0 0,-1-1 0,1 1 0,-1 0 0,1 0 0,0-1 0,-1 1 0,1-1 0,0 1 0,0-1 0,0 1 0,0-1 0,-1 1-1,1-1 1,0 0 0,0 1 0,0-1 0,0 0 0,0 0 0,0 0 0,0 1 0,0-1 0,0 0 0,0 0 0,0-1 0,0 1 0,1 0 0,8-1 4,1-1 0,-1 0 0,1 0 0,-1-1 0,0 0 0,0-1 0,-1 0 0,1-1 0,-1 0 0,13-8 0,0-2-65,-1-1 1,-1 0 0,20-21-1,-37 34 50,0 1-1,-1-1 0,1 0 0,-1 0 0,0 0 0,1 0 0,-1 0 0,0-1 0,-1 1 1,1 0-1,-1-1 0,2-6 0,-3 9-3,0 1 0,0 0 0,0-1 0,0 1 0,0 0 0,0-1 0,0 1 0,0 0 0,0-1 0,0 1 0,-1 0 0,1 0 0,0-1 0,0 1 0,0 0 0,-1 0 0,1-1 0,0 1 0,0 0 0,-1 0 0,1-1 0,0 1 0,0 0 0,-1 0 0,1 0 0,0 0 0,-1-1 0,1 1 0,0 0-1,-1 0 1,1 0 0,0 0 0,-1 0 0,1 0 0,0 0 0,-1 0 0,1 0 0,0 0 0,-1 0 0,1 0 0,0 0 0,-1 0 0,1 0 0,0 0 0,-1 1 0,1-1 0,0 0 0,0 0 0,-1 0 0,1 0 0,0 1 0,0-1 0,-1 0 0,1 0 0,-1 1 0,-17 11-8,17-10 10,-1-1 0,1 1 0,0-1-1,0 1 1,0 0 0,0-1 0,0 1 0,1 0 0,-1 0 0,0-1 0,1 1 0,0 0 0,-1 0 0,1 0-1,0 0 1,0 0 0,0 0 0,0 0 0,0-1 0,0 1 0,1 0 0,-1 0 0,2 3 0,-1-3 6,1 0 1,-1 0-1,1 0 1,0-1 0,0 1-1,-1-1 1,1 0 0,0 1-1,0-1 1,1 0-1,-1 0 1,0 0 0,0 0-1,0-1 1,1 1 0,2 0-1,12 1 52,0 0-1,0-1 1,34-2-1,-51 1-60,14-1 0,1-1 0,0-1 0,-1 0 0,0-1 0,0-1 0,20-9 0,-29 12 0,1 0 0,0-1 0,-1 0 0,0-1 0,0 1 0,0-1 0,0 0 0,-1 0 0,1 0 0,-1-1 0,0 1 0,0-1 0,-1 0 0,1 0 0,-1-1 0,0 1 0,-1-1 0,3-5 0,-5 10-1,1 0 1,-1 0-1,0 0 1,0 0-1,1 0 1,-1 1-1,0-1 1,0 0-1,0 0 1,0 0-1,0 0 1,0 0-1,-1 0 1,1 0-1,0 0 1,0 0-1,-1 0 1,1 0-1,0 1 0,-1-1 1,1 0-1,-1 0 1,1 0-1,-1 0 1,0 1-1,1-1 1,-1 0-1,0 1 1,1-1-1,-1 1 1,0-1-1,-1 0 1,-1 0-3,1 0-1,-1 0 1,0 1 0,0 0 0,0-1 0,0 1 0,0 0 0,0 0 0,1 0 0,-1 1-1,-3 0 1,-4 1-4,0 0-1,1 1 0,-1 0 0,1 1 0,-18 9 1,21-9 10,0 1 1,1 0 0,-1 0-1,1 0 1,0 0-1,0 1 1,1 0 0,0 0-1,0 0 1,0 1 0,1-1-1,0 1 1,0 0 0,-2 10-1,4-13-1,0 0 0,0 1 0,1-1 0,0 1 0,0-1-1,0 1 1,0-1 0,1 1 0,0-1 0,-1 0 0,2 1 0,-1-1 0,0 0-1,1 0 1,0 0 0,0 0 0,0 0 0,1 0 0,-1 0 0,1-1 0,0 1-1,0-1 1,0 0 0,6 5 0,-1-2-405,-1 0-1,1-1 1,0-1-1,0 1 1,0-1 0,1 0-1,15 4 1,-9-5-1617,-1 0 1,1-1-1,0 0 1,17-2-1,21 0-16077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4.804"/>
    </inkml:context>
    <inkml:brush xml:id="br0">
      <inkml:brushProperty name="width" value="0.035" units="cm"/>
      <inkml:brushProperty name="height" value="0.035" units="cm"/>
    </inkml:brush>
  </inkml:definitions>
  <inkml:trace contextRef="#ctx0" brushRef="#br0">16 1 15723,'-4'13'220,"0"0"-1,2 0 1,0 0-1,0 1 1,1-1-1,1 1 1,0 0-1,1-1 1,1 1-1,0-1 0,0 0 1,1 1-1,1-1 1,1-1-1,10 24 1,-14-34-207,0 0 0,1 1 1,-1-1-1,1 0 0,0 0 0,-1 0 1,1 0-1,0 0 0,0 0 0,0-1 1,1 1-1,-1-1 0,0 1 0,1-1 1,4 2-1,-5-2 4,0-1-1,0 0 1,0 0-1,0 0 1,0 0-1,0 0 1,0 0-1,0 0 1,0-1-1,0 1 1,0-1-1,0 1 1,0-1-1,0 0 1,0 0 0,2-1-1,1-2 25,0 0 0,0 0 0,0 0 0,-1 0 0,0-1 0,0 0 0,0 0 0,0 0 0,-1 0 1,0-1-1,0 1 0,2-8 0,5-16 300,6-32 0,-5 19 174,-8 36-187,0 11-142,13 70 384,8 28-180,-22-97-372,5 19 108,20 44-1,-25-64-101,1 1-1,0-1 1,0 0-1,0 0 1,0 0-1,1 0 0,0-1 1,0 1-1,1-1 1,-1 0-1,1-1 1,0 1-1,10 5 0,-13-8-3,1 0-1,0 0 1,-1 0-1,1 0 1,0-1-1,0 1 0,0-1 1,-1 0-1,1 0 1,0 0-1,0 0 1,0-1-1,-1 1 0,1-1 1,0 1-1,-1-1 1,4-1-1,-1-1 15,0 1-1,-1-1 0,0 0 1,1 0-1,-1 0 1,0-1-1,0 0 1,5-6-1,0-2 56,0-1 1,-1 0-1,-1-1 1,0 1-1,7-20 0,-6 11 51,0 1 0,-2-1 0,-1 0 0,-1-1 0,3-38 0,-8 45-65,0 18 2,1 1-73,0 0 0,0 0-1,0 0 1,0 0 0,1 1-1,-1-1 1,2 4 0,3 9-23,-4-11-17,1 0 0,-1 0 0,1 0 1,0 0-1,0 0 0,1 0 0,4 6 0,-7-11 22,0 0-1,0 0 0,0 0 1,0 0-1,0 1 0,0-1 0,0 0 1,0 0-1,1 0 0,-1 0 1,0 0-1,0 0 0,0 0 1,0 0-1,0 0 0,0 0 0,0 0 1,0 0-1,0 0 0,0 0 1,1 0-1,-1 0 0,0 0 0,0 0 1,0 0-1,0 0 0,0 0 1,0 0-1,0 0 0,0 0 0,0 0 1,0 0-1,0 0 0,1 0 1,-1-1-1,0 1 0,0 0 1,0 0-1,0 0 0,0 0 0,0 0 1,0 0-1,0 0 0,0 0 1,0 0-1,0 0 0,0 0 0,0 0 1,0-1-1,0 1 0,0 0 1,0 0-1,0 0 0,0 0 0,0 0 1,0 0-1,0 0 0,0 0 1,0 0-1,0-1 0,1-9-395,-4-10 185,-6-9-48,-1-5-86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9.143"/>
    </inkml:context>
    <inkml:brush xml:id="br0">
      <inkml:brushProperty name="width" value="0.025" units="cm"/>
      <inkml:brushProperty name="height" value="0.025" units="cm"/>
    </inkml:brush>
  </inkml:definitions>
  <inkml:trace contextRef="#ctx0" brushRef="#br0">183 208 14990,'-1'-2'340,"-1"0"-1,1 1 1,-1-1-1,1 1 1,-1-1-1,0 1 1,1-1 0,-1 1-1,0 0 1,0 0-1,0 0 1,0 0-1,0 0 1,0 1-1,0-1 1,0 1-1,0-1 1,-4 0 0,2 1-113,0 0 1,-1 1 0,1-1 0,0 1 0,-1 0-1,1 0 1,0 0 0,-8 3 0,3 0-199,1 0 1,0 1 0,0 0-1,0 0 1,0 1 0,1 0-1,-13 14 1,17-17-30,1 0-1,-1 0 1,1 0 0,0 0-1,0 1 1,0-1 0,1 1-1,-1 0 1,1-1 0,-2 7-1,3-9 4,0-1 0,0 1 0,0-1 0,0 1 1,0 0-1,0-1 0,0 1 0,0-1 0,1 1 0,-1-1 0,0 1 0,0-1 0,0 1 0,1-1 0,-1 1 0,0-1 0,1 1 0,-1-1 0,0 1 0,1-1 0,-1 0 0,0 1 0,1-1 0,-1 0 0,1 1 0,-1-1 1,2 1-1,0-1 15,0 1 0,0-1 1,0 0-1,0 1 0,0-1 1,0 0-1,0 0 1,0 0-1,0-1 0,0 1 1,0-1-1,2 0 0,9-3 78,0-1 0,0 0-1,-1-1 1,1 0-1,-1-1 1,-1-1-1,1 0 1,18-18 0,-15 12-42,-1 0 0,-1 0 0,0-2 0,-1 0 0,17-29 1,-23 35 205,0-1 0,-1 0 0,0 0 1,-1 0-1,0-1 0,-1 1 0,3-22 1,-6 33-257,0 1 0,-1-1 0,1 0 1,0 0-1,0 0 0,0 0 0,0 1 1,0-1-1,0 0 0,0 0 1,0 0-1,-1 0 0,1 0 0,0 1 1,0-1-1,0 0 0,0 0 1,-1 0-1,1 0 0,0 0 0,0 0 1,0 0-1,0 0 0,-1 0 1,1 0-1,0 0 0,0 0 0,0 0 1,-1 0-1,1 0 0,0 0 1,0 0-1,0 0 0,0 0 0,-1 0 1,1 0-1,0 0 0,0 0 0,0 0 1,-1 0-1,1 0 0,0 0 1,0 0-1,0-1 0,0 1 0,0 0 1,-1 0-1,1 0 0,0 0 1,0 0-1,0-1 0,0 1 0,0 0 1,0 0-1,0 0 0,0 0 1,-1-1-1,1 1 0,0 0 0,0 0 1,0 0-1,0 0 0,0-1 1,0 1-1,-10 13-106,3 4 90,1-1 0,0 1 1,1 0-1,1 0 0,1 0 1,0 1-1,2-1 0,-1 1 1,2-1-1,2 19 1,-2-34 36,1 0 1,-1 0 0,1 0 0,-1 0-1,1 0 1,0 0 0,0 0 0,0 0 0,0-1-1,0 1 1,0 0 0,0-1 0,0 1 0,1 0-1,-1-1 1,1 0 0,-1 1 0,1-1-1,0 0 1,0 0 0,1 1 0,2 0 32,0 0 0,0 0 0,-1-1 0,1 1 0,0-1 0,0-1 0,0 1 1,8-1-1,-1 0 8,0-1 0,0 0 0,0-1 0,-1 0 1,1-1-1,21-8 0,-22 6-88,1-1-1,-1-1 1,0 0-1,11-9 1,-18 13 14,-1 0 0,1-1 0,-1 1 0,1-1 0,-1 0 0,0 0 0,-1 0 0,1 0 0,-1-1 0,0 1 0,0-1 0,0 1 0,2-9 0,-4 12 4,0 1 0,1-1 0,-1 1 0,0-1 0,0 1 0,0-1 0,1 1 0,-1-1 0,0 1 0,0-1 0,0 1 0,0-1 0,0 1 0,0-1 0,0 0 0,0 1 0,0-1 0,0 1 0,-1-1 0,1 1 0,0-1 0,0 1 0,0-1 0,-1 1 0,1-1 0,0 1 0,-1 0 0,1-1 0,0 1 0,-1-1 0,1 1 0,0 0 0,-1-1 0,1 1 0,-1 0 0,1-1 0,-1 1 0,1 0 1,-1 0-1,1-1 0,-1 1 0,1 0 0,-1 0 0,1 0 0,-1 0 0,1 0 0,-1 0 0,1 0 0,-1 0 0,1 0 0,-1 0 0,1 0 0,-1 0 0,1 0 0,-1 0 0,1 0 0,-1 1 0,1-1 0,-1 0 0,1 0 0,-1 1 0,1-1 0,-2 1 0,-1 0-21,0 1 1,1-1-1,-1 1 0,0 0 0,0 0 1,1 0-1,-1 0 0,1 1 1,-3 3-1,2-2 34,1 0 0,0 0 0,0 1-1,0-1 1,0 1 0,1-1 0,-1 1 0,1-1 0,1 1-1,-1 0 1,1-1 0,0 1 0,0 7 0,0-10 15,1 0 0,0 0 0,-1 0 0,1 0 0,0 0 0,0 0 0,0 0 0,0 0 0,0 0 0,1-1 0,-1 1 0,0 0 0,1-1 0,-1 1 0,1-1 0,0 1 0,0-1 0,-1 0 0,1 0 0,0 0 0,0 0 0,0 0 0,0 0 0,0-1 0,0 1 0,0-1 0,1 1 0,-1-1 0,0 0 0,0 1 0,3-2 0,9 2 95,0-1 1,0-1 0,0 0 0,0-1 0,-1 0 0,1-1 0,20-8 0,-28 9-116,0 0 0,0 0 0,0-1-1,-1 0 1,1 0 0,-1-1 0,0 1 0,0-1-1,0 0 1,-1 0 0,1-1 0,-1 1 0,0-1-1,0 0 1,-1 0 0,1 0 0,-1-1 0,0 1-1,2-9 1,-4 13-17,0-1 0,-1 1 0,1 0 0,-1-1 0,0 1 0,1 0 0,-1-1 0,0 1-1,0 0 1,0-1 0,0 1 0,0 0 0,0-1 0,0 1 0,0 0 0,-1-1 0,1 1 0,-1 0 0,1-1 0,-1 1 0,1 0 0,-1 0-1,0-1 1,1 1 0,-1 0 0,0 0 0,0 0 0,0 0 0,0 0 0,0 0 0,0 0 0,0 0 0,0 1 0,0-1 0,0 0 0,-1 1-1,1-1 1,0 1 0,0-1 0,-1 1 0,0-1 0,-1 1-5,0 0 0,1-1 1,-1 2-1,0-1 0,1 0 0,-1 0 0,0 1 0,1-1 1,-1 1-1,1 0 0,-1 0 0,1 0 0,0 0 0,-1 0 1,1 1-1,0-1 0,0 1 0,-1-1 0,1 1 0,-2 3 1,1-3 12,1 1 0,-1 0 0,1 0 1,0 0-1,0 0 0,1 0 1,-1 0-1,1 0 0,-1 1 1,1-1-1,0 1 0,0-1 0,1 1 1,-1-1-1,1 1 0,-1-1 1,1 1-1,0 0 0,0-1 0,1 1 1,-1-1-1,3 7 0,-2-7 9,1 0-1,-1 0 1,1 0-1,0 0 1,0-1-1,0 1 1,0-1-1,0 1 1,1-1-1,-1 0 1,1 0-1,0 0 1,-1 0-1,1-1 0,0 1 1,0-1-1,0 1 1,0-1-1,0 0 1,1 0-1,-1-1 1,0 1-1,0 0 1,5-1-1,-7 0-25,55 1-2138,-52-2 1575,-1 0 0,1 0 0,0 0 0,-1 0 0,1 0 0,-1-1 0,0 0 0,4-2 0,20-17-6152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9.474"/>
    </inkml:context>
    <inkml:brush xml:id="br0">
      <inkml:brushProperty name="width" value="0.025" units="cm"/>
      <inkml:brushProperty name="height" value="0.025" units="cm"/>
    </inkml:brush>
  </inkml:definitions>
  <inkml:trace contextRef="#ctx0" brushRef="#br0">1 1 17617,'0'0'5221,"21"48"-9225,2-41-4740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9.848"/>
    </inkml:context>
    <inkml:brush xml:id="br0">
      <inkml:brushProperty name="width" value="0.025" units="cm"/>
      <inkml:brushProperty name="height" value="0.025" units="cm"/>
    </inkml:brush>
  </inkml:definitions>
  <inkml:trace contextRef="#ctx0" brushRef="#br0">68 1 8040,'0'0'14637,"-34"58"-13580,29-21-32,-2 3-576,3 2-353,3 1-32,1-7-64,0-5 0,1-4-320,5-5-962,-6-7-159,0-4-481,-7-8-1409,-9-3-3651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0.212"/>
    </inkml:context>
    <inkml:brush xml:id="br0">
      <inkml:brushProperty name="width" value="0.025" units="cm"/>
      <inkml:brushProperty name="height" value="0.025" units="cm"/>
    </inkml:brush>
  </inkml:definitions>
  <inkml:trace contextRef="#ctx0" brushRef="#br0">0 68 14990,'0'0'6145,"12"-9"-4095,-6 6-1860,1-3 8,1 0 0,0 1-1,0 1 1,0-1 0,1 1-1,-1 1 1,1-1 0,0 2-1,0-1 1,15-1 0,23-2 347,1 3 1,-1 2-1,1 2 1,57 8-1,-99-7-553,0-1 0,0 1 0,1 0 0,-1 0-1,0 1 1,0-1 0,-1 1 0,1 1 0,-1-1 0,1 1-1,-1 0 1,6 6 0,-10-8 9,1-1-1,-1 1 1,0 0-1,1 0 1,-1 0-1,0 1 1,0-1 0,-1 0-1,1 0 1,0 1-1,-1-1 1,1 0 0,-1 1-1,0-1 1,1 0-1,-1 1 1,0-1-1,-1 0 1,1 1 0,0-1-1,-1 1 1,1-1-1,-1 0 1,0 0 0,0 1-1,0-1 1,0 0-1,0 0 1,0 0-1,0 0 1,-1 0 0,1 0-1,-1-1 1,0 1-1,-2 2 1,-7 7 28,-1-1 0,0 0 0,-1-1 0,0 0 0,0-1 0,-1-1 0,0 0 0,0-1 0,-16 5 0,0-2-14,-1 0 1,0-2 0,-45 4-1,68-10-4157,20-2 278,24-2-3707,-1-2-1873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0.690"/>
    </inkml:context>
    <inkml:brush xml:id="br0">
      <inkml:brushProperty name="width" value="0.025" units="cm"/>
      <inkml:brushProperty name="height" value="0.025" units="cm"/>
    </inkml:brush>
  </inkml:definitions>
  <inkml:trace contextRef="#ctx0" brushRef="#br0">66 23 14189,'0'0'8275,"-4"10"-6086,-4 8-1581,-2 2 234,1 1-1,1 1 1,1-1 0,1 1 0,-7 45-1,13-66-828,0 1 0,0-1 0,1 1 0,-1-1 0,0 0 0,1 1 0,-1-1 0,1 0 0,-1 0 0,1 1 0,0-1 0,0 0 0,-1 0 0,1 0 0,0 0 0,0 0 0,0 0 0,0 0 0,0 0 0,1 0 0,-1-1 0,0 1 0,0 0 0,0-1 0,1 1 0,-1-1 0,0 1 0,1-1 0,-1 0 0,0 1 0,1-1 0,-1 0-1,1 0 1,-1 0 0,0 0 0,1 0 0,-1 0 0,0 0 0,1-1 0,-1 1 0,3-1 0,0 0 7,0 0 0,-1 1-1,1-1 1,0-1 0,-1 1-1,1 0 1,-1-1 0,1 0-1,-1 0 1,0 0 0,0 0-1,0 0 1,0-1 0,0 0-1,3-3 1,-2-3-174,0 1 0,-1-1 0,0 1 0,0-1 0,-1 0 0,-1 0 0,0 0 0,0 0 0,0-1 0,-1 1 0,0 0 0,-3-14 0,3 23 142,0-1 1,0 1-1,0-1 0,1 1 0,-1-1 1,0 1-1,0 0 0,0-1 1,0 1-1,0-1 0,0 1 0,-1 0 1,1-1-1,0 1 0,0-1 1,0 1-1,0-1 0,0 1 0,-1 0 1,1-1-1,0 1 0,0 0 1,0-1-1,-1 1 0,1 0 1,0-1-1,-1 1 0,1 0 0,0 0 1,-1-1-1,1 1 0,0 0 1,-1 0-1,1-1 0,0 1 0,-1 0 1,1 0-1,-1 0 0,1 0 1,-1 0-1,1 0 0,0 0 0,-1 0 1,1 0-1,-1 0 0,1 0 1,-1 0-1,1 0 0,0 0 0,-1 0 1,1 0-1,-1 0 0,1 0 1,0 1-1,-1-1 0,1 0 1,0 0-1,-1 0 0,1 1 0,0-1 1,-1 0-1,1 1 0,-1-1 1,1 1 7,0-1 0,-1 1 0,1-1 0,0 1 0,0-1 1,-1 1-1,1-1 0,0 1 0,0-1 0,0 1 0,0-1 0,0 1 1,0 0-1,0-1 0,0 1 0,0-1 0,0 1 0,0-1 0,0 1 1,0-1-1,0 1 0,0 0 0,0-1 0,1 1 0,-1-1 0,0 1 1,0-1-1,1 1 0,-1-1 0,0 0 0,1 1 0,-1-1 1,1 1-1,-1-1 0,0 0 0,1 1 0,-1-1 0,1 0 0,-1 1 1,1-1-1,-1 0 0,1 0 0,-1 1 0,1-1 0,0 0 0,-1 0 1,1 0-1,10 2 43,0 0 0,0-1 0,1 0 0,-1-1 0,0 0 1,0-1-1,0 0 0,0-1 0,0 0 0,0-1 0,0 0 0,-1 0 1,1-2-1,-1 1 0,0-1 0,0 0 0,-1-1 0,1-1 1,-1 1-1,-1-1 0,1-1 0,-1 1 0,11-15 0,-15 12 26,-12 10-49,-11 11-75,12-4 67,0 1 0,0 0 0,0 1 0,1-1 0,1 1 1,-6 11-1,9-15 28,-1 1 0,1-1-1,0 0 1,0 1 0,0 0 0,1-1 0,0 1 0,0 0-1,1-1 1,0 1 0,-1 0 0,3 11 0,-1-15-19,0 0-1,1 0 1,-1 0 0,0 0 0,1-1 0,0 1-1,-1 0 1,1-1 0,0 0 0,0 1 0,0-1-1,0 0 1,0 0 0,0 0 0,0 0 0,0 0-1,1 0 1,-1-1 0,0 1 0,0-1 0,1 0-1,-1 0 1,0 1 0,0-1 0,1-1 0,-1 1-1,4-1 1,5 1 42,0-1-1,0 0 1,0-1 0,16-5-1,-12 1-61,0-1-1,-1 0 1,1-1 0,-2-1-1,1-1 1,-1 0-1,-1 0 1,0-1 0,0-1-1,19-25 1,-23 23-71,-13 15-102,-17 21 4,16-14 178,0 0-1,0 1 1,0-1 0,1 1 0,1 1-1,0-1 1,0 1 0,1-1-1,0 1 1,0 0 0,1 0-1,0 1 1,1-1 0,0 20-1,2-29-99,-1 0 0,0 0-1,1 0 1,-1 0 0,0 0-1,1 0 1,-1 0-1,1 0 1,-1 0 0,1 0-1,0 0 1,-1-1-1,1 1 1,0 0 0,-1-1-1,1 1 1,0 0-1,0-1 1,0 1 0,0-1-1,0 1 1,0-1-1,0 1 1,-1-1 0,1 0-1,0 1 1,0-1-1,0 0 1,1 0 0,-1 0-1,0 0 1,0 0-1,0 0 1,0 0 0,0 0-1,0 0 1,0-1-1,0 1 1,0 0 0,1-1-1,1 0-545,0 0 0,0 0 0,0 0-1,0 0 1,-1-1 0,1 1 0,0-1 0,-1 1-1,1-1 1,-1 0 0,1 0 0,2-4 0,9-18-10486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1.036"/>
    </inkml:context>
    <inkml:brush xml:id="br0">
      <inkml:brushProperty name="width" value="0.025" units="cm"/>
      <inkml:brushProperty name="height" value="0.025" units="cm"/>
    </inkml:brush>
  </inkml:definitions>
  <inkml:trace contextRef="#ctx0" brushRef="#br0">1 1 15599,'0'0'7207,"54"51"-9578,-31-45-1504,6-2-3172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1.411"/>
    </inkml:context>
    <inkml:brush xml:id="br0">
      <inkml:brushProperty name="width" value="0.025" units="cm"/>
      <inkml:brushProperty name="height" value="0.025" units="cm"/>
    </inkml:brush>
  </inkml:definitions>
  <inkml:trace contextRef="#ctx0" brushRef="#br0">157 1 9545,'0'0'9481,"-7"6"-7164,-42 25-288,31-20-746,1 0 1,0 1 0,-22 19 0,38-31-1282,1 0 0,-1 1 0,1-1 1,-1 0-1,1 1 0,-1-1 0,1 1 0,-1-1 0,1 0 1,-1 1-1,1-1 0,0 1 0,-1-1 0,1 1 0,0-1 1,-1 1-1,1 0 0,0-1 0,0 1 0,-1-1 0,1 1 0,0 0 1,0-1-1,0 1 0,0 0 0,0-1 0,0 1 0,0-1 1,0 1-1,0 0 0,0-1 0,0 1 0,1 0 0,-1-1 1,0 1-1,0-1 0,0 1 0,1-1 0,-1 1 0,0 0 1,1-1-1,-1 1 0,1-1 0,-1 0 0,1 1 0,-1-1 0,0 1 1,1-1-1,0 1 0,-1-1 0,1 0 0,-1 0 0,1 1 1,-1-1-1,1 0 0,0 0 0,-1 0 0,1 1 0,-1-1 1,1 0-1,0 0 0,-1 0 0,1 0 0,0 0 0,-1 0 1,1 0-1,-1 0 0,2-1 0,56 0-935,-48 0 617,48-5-1736,-39 3 1552,-1 0-1,1 2 1,-1 0-1,1 1 0,23 4 1,-41-4 505,0 0 0,0 0 0,0 0 0,0 0 0,0 1 1,0-1-1,0 0 0,-1 0 0,1 1 0,0-1 0,0 1 0,0-1 0,0 1 0,-1-1 1,1 1-1,0-1 0,-1 1 0,1 0 0,0-1 0,-1 1 0,1 0 0,-1-1 1,1 1-1,-1 0 0,1 0 0,-1 0 0,0 0 0,1-1 0,-1 1 0,0 0 0,0 0 1,1 0-1,-1 0 0,0 0 0,0 0 0,0 0 0,0 0 0,0 0 0,-1-1 0,1 1 1,0 0-1,0 0 0,0 0 0,-1 0 0,1 0 0,-1 0 0,1-1 0,0 1 1,-2 1-1,0 3 264,-1-1 1,0 0 0,0 0-1,0-1 1,0 1-1,-1-1 1,-6 6 0,1-1 137,-1-1 1,0-1 0,0 1-1,-1-2 1,1 1 0,-1-1-1,-1-1 1,1 0 0,0-1-1,-22 4 1,32-7-537,0 0-1,1-1 1,-1 1-1,0 0 1,1-1 0,-1 1-1,0 0 1,1-1-1,-1 1 1,1-1 0,-1 1-1,1-1 1,-1 0-1,1 1 1,-1-1 0,1 1-1,0-1 1,-1 0-1,1 1 1,0-1 0,0 0-1,-1 1 1,1-1-1,0 0 1,0 0 0,0 1-1,0-1 1,0 0-1,0 0 1,0 1 0,0-1-1,0 0 1,0 1-1,0-1 1,0 0 0,1 0-1,-1 0 1,1-5-1488,-1-16-5403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1.772"/>
    </inkml:context>
    <inkml:brush xml:id="br0">
      <inkml:brushProperty name="width" value="0.025" units="cm"/>
      <inkml:brushProperty name="height" value="0.025" units="cm"/>
    </inkml:brush>
  </inkml:definitions>
  <inkml:trace contextRef="#ctx0" brushRef="#br0">26 171 22613,'0'0'9182,"8"-5"-8851,10-3-254,75-42-170,-87 46 39,0 1-1,-1-1 0,1 0 0,-1-1 0,0 1 0,0-1 0,-1 0 0,1 0 0,-1 0 0,0-1 0,-1 0 0,0 1 1,5-11-1,-8 15 52,0 0 0,0 0-1,1 0 1,-1 0 0,0 0 0,0 0 0,0 0 0,0 0 0,0 0 0,0 0 0,-1 0 0,1 0 0,0 0 0,-1 0 0,1 0 0,0 0 0,-1 0-1,1 0 1,-1 1 0,1-1 0,-1 0 0,0 0 0,1 0 0,-1 1 0,0-1 0,1 0 0,-1 1 0,0-1 0,0 0 0,0 1 0,0-1 0,0 1 0,0-1-1,1 1 1,-1 0 0,0-1 0,0 1 0,0 0 0,0 0 0,0 0 0,0 0 0,-1 0 0,1 0 0,0 0 0,0 0 0,-1 0 0,-4 0-15,0 0 1,-1 1-1,1 0 0,0 0 1,0 0-1,-9 3 1,6 1 6,0 0 0,0 1 0,0-1 1,1 2-1,0-1 0,0 1 1,0 0-1,1 1 0,0 0 0,-7 11 1,9-14 42,1 1 0,0 1 1,0-1-1,1 0 1,0 1-1,0 0 0,1 0 1,-1 0-1,1 0 1,1 0-1,-1 0 0,1 1 1,1-1-1,-1 0 1,2 11-1,0-15-17,0 0-1,0 0 1,1 1 0,-1-1-1,1 0 1,0-1 0,0 1-1,0 0 1,0 0 0,0-1-1,1 0 1,-1 1-1,1-1 1,-1 0 0,1 0-1,0 0 1,0 0 0,0-1-1,0 1 1,0-1 0,0 0-1,1 0 1,-1 0-1,0 0 1,1-1 0,2 1-1,15 2-570,0 0 0,-1-2 0,23-1-1,-31 0-394,32-2-4121,-3-8-2855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2.112"/>
    </inkml:context>
    <inkml:brush xml:id="br0">
      <inkml:brushProperty name="width" value="0.025" units="cm"/>
      <inkml:brushProperty name="height" value="0.025" units="cm"/>
    </inkml:brush>
  </inkml:definitions>
  <inkml:trace contextRef="#ctx0" brushRef="#br0">69 0 8680,'0'0'13293,"6"55"-11660,-6-15-191,-6 9-770,1 2-383,0 0-129,5-3-64,0-4-64,0-6-32,0-7-417,0-7-928,-2-7-416,-9-10-930,-10-7-2338,-4-3-3587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2.454"/>
    </inkml:context>
    <inkml:brush xml:id="br0">
      <inkml:brushProperty name="width" value="0.025" units="cm"/>
      <inkml:brushProperty name="height" value="0.025" units="cm"/>
    </inkml:brush>
  </inkml:definitions>
  <inkml:trace contextRef="#ctx0" brushRef="#br0">0 117 12876,'11'-10'2830,"-2"-1"-2259,1 2 1,0-1-1,1 2 1,0-1 0,0 1-1,1 1 1,0 0 0,0 1-1,1 0 1,0 1 0,14-4-1,-5 4-219,0 2-1,1 1 0,-1 0 0,0 2 0,33 3 1,-42-1-215,0 0 0,0 1 0,0 0 0,-1 0 0,1 2 0,-1 0 0,0 0 0,0 1-1,0 0 1,15 12 0,-24-16-134,-1 0-1,1 1 1,0-1-1,-1 1 0,0-1 1,0 1-1,0 0 0,0-1 1,0 1-1,0 0 1,-1 0-1,1 1 0,0 3 1,-1-5 6,-1 0 0,0 0 0,0-1-1,0 1 1,0 0 0,0 0 0,-1-1 0,1 1 0,-1 0 0,1-1 0,-1 1 0,1 0 0,-1-1 0,0 1 0,0-1-1,0 1 1,1-1 0,-2 0 0,1 1 0,0-1 0,0 0 0,0 0 0,-1 1 0,1-1 0,0 0 0,-1 0-1,-2 1 1,-24 12 164,-2 0-1,1-2 0,-2-1 0,0-2 0,-49 10 1,24-6-2653,59-13-1770,18 0-2743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5.390"/>
    </inkml:context>
    <inkml:brush xml:id="br0">
      <inkml:brushProperty name="width" value="0.035" units="cm"/>
      <inkml:brushProperty name="height" value="0.035" units="cm"/>
    </inkml:brush>
  </inkml:definitions>
  <inkml:trace contextRef="#ctx0" brushRef="#br0">9 161 17084,'4'1'223,"1"0"0,-1-1 1,0 0-1,0 0 1,0 0-1,0 0 0,1 0 1,-1-1-1,0 0 0,0 0 1,0 0-1,0 0 1,0-1-1,0 0 0,-1 1 1,1-1-1,0-1 0,-1 1 1,5-4-1,-5 4-104,0 0 1,0-1-1,-1 1 0,1-1 1,-1 1-1,1-1 0,-1 0 1,0 0-1,0 0 0,0 0 1,0 0-1,-1 0 0,0-1 0,1 1 1,-1 0-1,0-1 0,0 1 1,-1-1-1,1 1 0,-1-1 1,0 0-1,0 1 0,0-4 1,-1 5-99,1 0 0,-1 1 0,1-1 1,-1 0-1,0 1 0,1-1 0,-1 1 1,0 0-1,0-1 0,0 1 1,0 0-1,0-1 0,-1 1 0,1 0 1,0 0-1,-1 0 0,1 0 1,0 0-1,-1 0 0,1 1 0,-1-1 1,0 0-1,1 1 0,-1-1 1,1 1-1,-1-1 0,0 1 0,0 0 1,1 0-1,-1 0 0,0 0 0,-3 0 1,2 1-17,-1-1 1,1 0-1,0 1 0,-1 0 1,1 0-1,-1 0 0,1 0 1,0 1-1,0-1 0,0 1 1,0 0-1,0 0 1,0 0-1,0 0 0,-3 3 1,2 0-5,1 1 0,-1-1-1,1 0 1,0 1 0,1 0 0,0 0 0,-1 0 0,2 0 0,-1 0 0,1 0 0,0 0 0,0 1-1,1-1 1,-1 0 0,1 1 0,1-1 0,-1 0 0,1 0 0,1 1 0,-1-1 0,1 0 0,0 0 0,0 0-1,0 0 1,1-1 0,0 1 0,6 8 0,-7-12-1,-1-1 1,1 1-1,0-1 0,-1 1 1,1-1-1,0 1 0,0-1 0,0 0 1,0 0-1,0 0 0,0 0 1,0-1-1,0 1 0,1 0 1,-1-1-1,0 0 0,0 1 0,1-1 1,-1 0-1,0 0 0,0 0 1,1 0-1,-1-1 0,0 1 1,0-1-1,1 1 0,-1-1 0,0 0 1,0 0-1,0 0 0,0 0 1,0 0-1,0 0 0,0 0 1,2-3-1,7-4 0,-1-2 1,0 1 0,0-1-1,12-17 1,-15 18-3,2-2 8,-3 3-2,1-1-1,0 1 1,15-13-1,-21 20-2,0 0-1,-1 0 0,1 0 0,0 1 0,0-1 1,0 0-1,1 1 0,-1-1 0,0 0 1,0 1-1,0 0 0,0-1 0,0 1 0,1-1 1,-1 1-1,0 0 0,0 0 0,1 0 1,-1 0-1,0 0 0,0 0 0,1 0 0,-1 0 1,0 1-1,0-1 0,0 0 0,1 1 1,-1-1-1,0 1 0,0-1 0,0 1 0,0 0 1,0-1-1,0 1 0,0 0 0,0 0 1,0-1-1,0 1 0,0 0 0,1 2 0,3 7 39,1 0 0,-1 0 0,-1 1 0,0 0 0,0 0 0,1 12 0,-1-9 61,0 0 1,10 23-1,-13-36-88,-1 0 1,1 0-1,-1 0 1,1 0 0,-1 0-1,1 0 1,0 0-1,-1-1 1,1 1-1,0 0 1,0 0-1,0-1 1,-1 1-1,1 0 1,0-1 0,0 1-1,0-1 1,0 1-1,2 0 1,-3-1-4,1 0 1,0 0-1,0 0 1,0-1-1,0 1 0,0 0 1,-1 0-1,1 0 1,0-1-1,0 1 1,0 0-1,-1-1 1,1 1-1,0-1 1,0 1-1,-1-1 1,1 1-1,-1-1 1,2 0-1,2-4 38,1-1-1,-1 0 1,-1 0-1,7-11 1,-8 13-28,24-49 96,-17 32-149,1 1 1,1 0-1,0 0 0,2 1 0,0 0 0,17-17 1,-28 34 21,-1 1 0,1-1 0,-1 1 0,1 0 1,0 0-1,-1-1 0,1 1 0,0 0 0,0 1 1,0-1-1,0 0 0,0 0 0,0 1 0,0-1 0,0 1 1,3-1-1,-3 2 3,0-1 1,0 1-1,-1-1 1,1 1-1,0 0 1,-1-1-1,1 1 1,-1 0-1,1 0 0,-1 0 1,0 0-1,1 0 1,-1 1-1,0-1 1,1 0-1,-1 1 1,0-1-1,0 1 1,0-1-1,1 3 1,7 15 34,0 1 1,-1 0 0,10 38 0,6 15 283,-24-71-292,1 0-1,-1 0 1,1-1 0,0 1-1,0 0 1,0 0 0,0-1-1,0 1 1,0-1 0,1 1 0,-1-1-1,0 1 1,1-1 0,-1 0-1,1 0 1,3 2 0,-4-3-14,0 0 0,0 0 0,0 0 0,0 0 1,0 0-1,0 0 0,0-1 0,0 1 0,0 0 1,0-1-1,0 1 0,0-1 0,0 1 0,0-1 1,0 1-1,0-1 0,0 0 0,0 1 0,-1-1 1,1 0-1,0 0 0,0 1 0,-1-1 0,1 0 1,-1 0-1,1 0 0,-1 0 0,1 0 0,-1 0 1,1-2-1,33-82-2577,-31 83 2150,4 5-154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3.032"/>
    </inkml:context>
    <inkml:brush xml:id="br0">
      <inkml:brushProperty name="width" value="0.025" units="cm"/>
      <inkml:brushProperty name="height" value="0.025" units="cm"/>
    </inkml:brush>
  </inkml:definitions>
  <inkml:trace contextRef="#ctx0" brushRef="#br0">0 267 6182,'0'0'18172,"9"-5"-16800,16-10-868,-1-1 1,-1-1 0,39-37 0,60-77 364,-121 129-860,22-24 148,-27 36-149,-15 34-70,10-16-173,1 0 0,1 0 0,2 1 0,1-1 0,-1 50 1,5-75 108,0-1 1,0 0 0,1 0 0,-1 0 0,0 0 0,1 0 0,-1 0 0,1 0 0,-1 0 0,1 0 0,0 0 0,0 0 0,0-1 0,0 1 0,0 0 0,0 0 0,1-1 0,-1 1 0,1-1 0,-1 1 0,1-1 0,-1 0-1,4 2 1,-4-2-284,1 0 1,0-1-1,0 1 0,0-1 0,0 0 0,0 1 0,0-1 0,0 0 0,0 0 0,0 0 0,0 0 0,0-1 0,0 1 0,0 0 0,-1-1 1,1 0-1,3-1 0,19-13-9051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3.375"/>
    </inkml:context>
    <inkml:brush xml:id="br0">
      <inkml:brushProperty name="width" value="0.025" units="cm"/>
      <inkml:brushProperty name="height" value="0.025" units="cm"/>
    </inkml:brush>
  </inkml:definitions>
  <inkml:trace contextRef="#ctx0" brushRef="#br0">24 20 12043,'0'0'9214,"10"-5"-7318,-9 5-1870,3-2 143,0-1-1,1 2 1,-1-1 0,1 0 0,0 1 0,-1 0 0,1 0-1,0 0 1,0 1 0,0 0 0,0-1 0,-1 2-1,1-1 1,0 1 0,0-1 0,0 1 0,-1 1 0,1-1-1,0 1 1,4 2 0,31 15 164,-1 3-1,53 39 1,-91-61-339,0 1-1,-1-1 0,1 0 1,0 1-1,-1-1 1,1 1-1,0-1 0,-1 1 1,1-1-1,-1 1 0,1 0 1,-1-1-1,1 1 1,-1-1-1,1 1 0,-1 0 1,0 0-1,1-1 0,-1 1 1,0 0-1,0 0 1,1-1-1,-1 1 0,0 0 1,0 0-1,0-1 1,0 1-1,0 0 0,0 0 1,0 0-1,0-1 0,-1 1 1,1 0-1,0 0 1,0-1-1,0 1 0,-1 0 1,1 0-1,-1-1 0,1 1 1,0 0-1,-1-1 1,1 1-1,-1-1 0,1 1 1,-1 0-1,0-1 1,1 1-1,-1-1 0,0 0 1,1 1-1,-1-1 0,0 1 1,1-1-1,-3 1 1,-53 17 21,37-13 20,-13 6 223,0 1 1,0 2-1,1 1 0,-46 30 1,75-43-373,0-1 1,0 0-1,0 1 1,0 0 0,0-1-1,1 1 1,-1 0-1,1 0 1,-1 0-1,1 0 1,0 0 0,-1 0-1,1 0 1,0 1-1,1-1 1,-1 0-1,0 1 1,1-1-1,-1 4 1,2-3-4462,8-3-3214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3.920"/>
    </inkml:context>
    <inkml:brush xml:id="br0">
      <inkml:brushProperty name="width" value="0.025" units="cm"/>
      <inkml:brushProperty name="height" value="0.025" units="cm"/>
    </inkml:brush>
  </inkml:definitions>
  <inkml:trace contextRef="#ctx0" brushRef="#br0">38 1 7591,'0'0'16208,"14"59"-15023,-14-21-321,0 2-575,0 0-193,0-1-96,0-2 32,-2-3-256,-3-2-1378,-6-8-1185,-1-8-1697,-9-5-4612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4.268"/>
    </inkml:context>
    <inkml:brush xml:id="br0">
      <inkml:brushProperty name="width" value="0.025" units="cm"/>
      <inkml:brushProperty name="height" value="0.025" units="cm"/>
    </inkml:brush>
  </inkml:definitions>
  <inkml:trace contextRef="#ctx0" brushRef="#br0">0 146 9417,'8'-11'5248,"3"-6"-3551,2 1 1,19-21 0,-26 31-1308,0 0 0,1 1 0,-1-1 1,1 1-1,1 1 0,-1-1 0,1 1 0,0 1 0,-1-1 0,11-2 0,-3 3-206,0 0 0,0 1 0,1 1 0,-1 0 0,0 1 0,18 2 0,-26-2-142,0 1 0,0 0 0,0 1 0,0 0 0,-1 0 0,1 0 0,-1 1 0,1 0 0,-1 0 0,0 0 0,0 1 0,0 0 0,-1 0 0,1 1 0,5 6 0,-9-9-22,-1 0 0,0-1 0,1 1 0,-1 0 0,0 0 0,0 0 0,-1 0 0,1 0 0,0 0 0,-1 1 0,1-1 0,-1 0 0,1 0 0,-1 0 0,0 1 0,0-1 0,0 0 0,-1 0 0,1 0 0,0 1 0,-1-1 0,1 0 0,-1 0 1,0 0-1,0 0 0,0 0 0,0 0 0,0 0 0,0 0 0,0-1 0,-1 1 0,1 0 0,0 0 0,-1-1 0,0 1 0,-3 2 0,-7 5 187,0 0 0,0-1 1,-1 0-1,-17 8 0,19-10-127,-34 15 173,32-16-261,-1 1 0,2 0 0,-1 1 0,1 1 0,0-1 1,0 2-1,1 0 0,-12 12 0,22-20-212,0 1 0,0-1 1,0 0-1,0 1 0,0-1 0,1 1 1,-1-1-1,1 1 0,-1 0 0,1-1 0,-1 1 1,1 0-1,0 1 0,0-2-7,0-1 0,0 1 0,0-1 0,0 1 0,1 0 0,-1-1 0,0 1-1,0-1 1,1 1 0,-1-1 0,0 0 0,1 1 0,-1-1 0,0 1 0,1-1 0,-1 0 0,1 1 0,-1-1 0,1 0 0,-1 1-1,1-1 1,-1 0 0,1 0 0,-1 1 0,1-1 0,-1 0 0,1 0 0,-1 0 0,1 0 0,0 0 0,27 2-7744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4.630"/>
    </inkml:context>
    <inkml:brush xml:id="br0">
      <inkml:brushProperty name="width" value="0.025" units="cm"/>
      <inkml:brushProperty name="height" value="0.025" units="cm"/>
    </inkml:brush>
  </inkml:definitions>
  <inkml:trace contextRef="#ctx0" brushRef="#br0">137 1 17296,'0'0'2739,"-8"8"-353,-11 11-1140,0 1-1,-22 33 1,35-44-1079,0 0-1,0 0 0,1 1 1,0 0-1,1 0 1,0 0-1,1 1 1,0-1-1,0 1 1,-1 15-1,4-25-160,0 1 1,0-1-1,0 0 0,0 0 0,0 1 0,0-1 1,0 0-1,0 0 0,0 1 0,1-1 1,-1 0-1,1 0 0,-1 1 0,1-1 0,-1 0 1,1 0-1,0 0 0,-1 0 0,1 0 0,0 0 1,0 0-1,0 0 0,0 0 0,0-1 1,0 1-1,1 1 0,0-2 19,0 1 1,0 0-1,1-1 0,-1 0 1,0 1-1,0-1 0,1 0 1,-1 0-1,0 0 0,0-1 1,1 1-1,-1 0 0,3-2 1,4-1 43,0 0 1,0-1-1,-1 1 1,0-2-1,1 1 1,7-8-1,-8 6-49,-1 0-1,-1-1 1,1 0 0,-1 0-1,-1-1 1,1 0-1,-1 0 1,-1 0-1,1 0 1,-1-1 0,3-9-1,-6 15-5,-1 1-1,1-1 0,0 1 0,-1-1 0,1 0 1,-1 1-1,0-1 0,0 0 0,0 0 0,0 1 1,-1-1-1,1 0 0,-1 1 0,0-1 0,1 1 1,-1-1-1,0 0 0,-1 1 0,1 0 1,0-1-1,-1 1 0,1 0 0,-1 0 0,0 0 1,1 0-1,-1 0 0,0 0 0,0 0 0,-1 0 1,1 1-1,0-1 0,0 1 0,-1 0 1,1 0-1,-1 0 0,1 0 0,-1 0 0,0 0 1,1 1-1,-1-1 0,-4 0 0,-2 0 104,-1-1 0,1 1 0,-1 0 0,0 1-1,-11 1 1,18-1-286,0 1 0,0 0-1,0-1 1,1 1-1,-1 0 1,0 0 0,0 0-1,1 1 1,-5 1 0,6-2-262,0 0 1,0 0-1,0 0 1,0 0 0,0 1-1,0-1 1,0 0-1,0 0 1,1 0 0,-1 1-1,0-1 1,1 0 0,-1 1-1,1-1 1,0 0-1,-1 1 1,1-1 0,0 1-1,0-1 1,0 3-1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09.799"/>
    </inkml:context>
    <inkml:brush xml:id="br0">
      <inkml:brushProperty name="width" value="0.025" units="cm"/>
      <inkml:brushProperty name="height" value="0.025" units="cm"/>
    </inkml:brush>
  </inkml:definitions>
  <inkml:trace contextRef="#ctx0" brushRef="#br0">449 246 2659,'0'0'106,"7"-5"332,128-92 3913,-121 84-4174,33-31-513,-44 42 519,-1-1-1,0 0 1,1 0-1,-1 0 1,0 0-1,-1 0 1,1 0 0,0-1-1,-1 1 1,0-1-1,0 1 1,0-1-1,1-6 1,-2 8-36,-1 1-1,1 0 1,-1 0 0,1 0 0,-1-1 0,1 1 0,-1 0-1,0 0 1,1 0 0,-1 0 0,0 0 0,0 0 0,0 0-1,0 0 1,0 0 0,0 1 0,0-1 0,0 0 0,0 0 0,0 1-1,0-1 1,-1 1 0,1-1 0,0 1 0,0 0 0,-1-1-1,-1 1 1,-42-8 1473,38 8-1201,-23-3-23,-1 2 0,0 2 0,1 0 1,-1 2-1,1 2 0,-40 10 1,47-9-283,1 1 1,-1 1 0,1 1-1,1 1 1,-1 1 0,2 1-1,0 1 1,-32 26 0,40-26-88,0 1 1,1 0-1,0 0 1,1 1 0,1 1-1,1-1 1,0 1-1,1 1 1,0 0-1,1 0 1,1 0-1,1 0 1,1 1-1,0-1 1,1 1-1,1 0 1,1 0-1,3 33 1,-2-42-23,0 0-1,1 0 1,0 0 0,1 0 0,0 0-1,0-1 1,1 1 0,0-1 0,0 0-1,1 0 1,0-1 0,0 1 0,1-1-1,0 0 1,0 0 0,13 10 0,-9-10-2,0-1 1,0 0 0,0 0-1,1-1 1,-1 0 0,1-1-1,1 0 1,-1-1-1,0 0 1,1-1 0,0-1-1,19 1 1,-7-2 120,0-2 1,-1-1-1,1-1 0,-1 0 1,0-2-1,0-1 0,0-1 1,-1-1-1,0 0 0,-1-2 1,0-1-1,28-20 0,-23 13 85,0-2-1,-2 0 0,0-2 1,-1 0-1,-2-2 0,0 0 1,-2-2-1,26-45 0,-37 56-57,0 1-1,-2-1 1,0 0-1,0-1 0,-2 1 1,0-1-1,-1 0 0,-1 0 1,1-18-1,-3 30-135,0 0 1,0 0-1,-1 1 0,0-1 1,1 0-1,-2 0 0,1 1 1,0-1-1,-1 0 0,0 1 1,0-1-1,0 1 0,-1 0 1,1 0-1,-1 0 0,0 0 1,0 0-1,-1 1 0,1-1 1,-1 1-1,1 0 0,-1 0 1,0 0-1,0 0 0,-1 1 0,1 0 1,-1 0-1,1 0 0,-1 0 1,1 1-1,-1-1 0,0 1 1,0 1-1,1-1 0,-8 0 1,-7 0-16,0 1 1,-1 0 0,1 2 0,0 0-1,-1 1 1,1 1 0,-34 11 0,5 4-1675,-78 42 0,108-54-2036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2.520"/>
    </inkml:context>
    <inkml:brush xml:id="br0">
      <inkml:brushProperty name="width" value="0.025" units="cm"/>
      <inkml:brushProperty name="height" value="0.025" units="cm"/>
    </inkml:brush>
  </inkml:definitions>
  <inkml:trace contextRef="#ctx0" brushRef="#br0">3 0 8456,'0'0'11995,"-2"8"-11557,2-4-402,-1 0-1,1 1 1,0-1-1,1 0 0,-1 0 1,1 1-1,0-1 1,0 0-1,0 0 1,0 0-1,1 0 1,0 0-1,0 0 1,0 0-1,4 5 1,51 65 173,-34-47-94,198 235 298,60 75-127,-221-260-388,102 123 986,-123-156-513,2-2 0,62 49 0,-123-110 183,1 0 0,-22-30 1,-3-2-5896,37 45 851,1 5-1692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2.880"/>
    </inkml:context>
    <inkml:brush xml:id="br0">
      <inkml:brushProperty name="width" value="0.025" units="cm"/>
      <inkml:brushProperty name="height" value="0.025" units="cm"/>
    </inkml:brush>
  </inkml:definitions>
  <inkml:trace contextRef="#ctx0" brushRef="#br0">1 532 8072,'0'0'6005,"8"7"-4216,13 11-453,1-1 1,40 23-1,-55-36-1102,0 0 1,0 0-1,0-1 0,1 0 0,0 0 0,0-1 1,0 0-1,0 0 0,0-1 0,0 0 0,0 0 1,0-1-1,0 0 0,0-1 0,11-1 0,-16 0-131,0 1-1,-1-1 0,1 1 1,-1-1-1,1 0 1,-1 0-1,0 0 0,0 0 1,0-1-1,0 1 0,0 0 1,0-1-1,0 1 0,-1-1 1,0 0-1,1 0 0,-1 1 1,0-1-1,0 0 1,-1 0-1,1 0 0,0-3 1,8-75 1929,-9 68-1844,8-114 787,2-43-2945,-8 56-5485,-4 36-2971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4.742"/>
    </inkml:context>
    <inkml:brush xml:id="br0">
      <inkml:brushProperty name="width" value="0.025" units="cm"/>
      <inkml:brushProperty name="height" value="0.025" units="cm"/>
    </inkml:brush>
  </inkml:definitions>
  <inkml:trace contextRef="#ctx0" brushRef="#br0">1 0 15471,'0'0'6000,"1"9"-4415,1 1-1317,0 1 0,1-1 0,0 0 0,1-1-1,0 1 1,0-1 0,1 1 0,6 8 0,58 71 1242,-16-23-2859,-43-52-272,-1 0 1,14 28-1,-15-13-7192,-7-18 3586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5.184"/>
    </inkml:context>
    <inkml:brush xml:id="br0">
      <inkml:brushProperty name="width" value="0.025" units="cm"/>
      <inkml:brushProperty name="height" value="0.025" units="cm"/>
    </inkml:brush>
  </inkml:definitions>
  <inkml:trace contextRef="#ctx0" brushRef="#br0">23 390 7976,'0'0'7911,"-5"9"-6806,-11 30 64,15-37-995,1 1 0,0-1-1,-1 0 1,1 1 0,0-1-1,0 0 1,0 1 0,0-1 0,1 0-1,-1 1 1,1-1 0,-1 0 0,1 1-1,0-1 1,0 0 0,0 0-1,0 0 1,0 0 0,1 0 0,-1 0-1,1 0 1,-1 0 0,1-1-1,-1 1 1,5 2 0,-3-1 166,1 0 0,0 0 0,0 0 1,0-1-1,0 1 0,0-1 0,0 0 0,1 0 0,-1-1 1,8 2-1,-11-3-276,0 0 0,0 0 0,0 0 1,0 0-1,1 0 0,-1-1 0,0 1 1,0 0-1,0-1 0,0 1 0,0-1 0,0 1 1,0-1-1,0 0 0,0 1 0,0-1 1,-1 0-1,1 0 0,0 1 0,0-1 1,-1 0-1,1 0 0,0 0 0,-1 0 0,1 0 1,-1 0-1,1 0 0,0-2 0,9-35 627,-8 28-495,6-32 0,-3 1 1,-2-1-1,-1 0 0,-2 0 1,-2 0-1,-2 0 0,-2 0 1,-17-65-1,23 107-195,0-1 0,0 1 0,0-1 0,0 1 0,0-1 0,0 1 0,0-1 0,0 1 0,0-1-1,0 1 1,0-1 0,1 1 0,-1-1 0,0 1 0,0-1 0,1 1 0,-1-1 0,0 1 0,1 0 0,-1-1 0,0 1 0,1-1 0,-1 1 0,1 0 0,-1-1 0,0 1 0,1 0 0,-1 0 0,1-1 0,-1 1-1,1 0 1,-1 0 0,1 0 0,-1 0 0,1 0 0,-1-1 0,1 1 0,-1 0 0,1 0 0,0 0 0,-1 0 0,1 1 0,-1-1 0,1 0 0,-1 0 0,2 0 0,36 6-113,-25-4 94,16 2-629,1 1 0,52 18 0,-66-17-651,1 1 0,-2 1 0,24 14 0,-6-1-5124,-4-2-6902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5.968"/>
    </inkml:context>
    <inkml:brush xml:id="br0">
      <inkml:brushProperty name="width" value="0.035" units="cm"/>
      <inkml:brushProperty name="height" value="0.035" units="cm"/>
    </inkml:brush>
  </inkml:definitions>
  <inkml:trace contextRef="#ctx0" brushRef="#br0">0 91 18980,'12'77'2764,"-9"-53"-2300,1 1 0,0-1 1,2 0-1,1-1 0,12 29 0,-19-51-446,1 1 0,0 0 0,0 0 1,0-1-1,0 1 0,0-1 0,0 1 0,0-1 0,0 1 0,1-1 0,-1 0 0,1 1 0,-1-1 0,1 0 0,-1 0 0,1 0 0,0 0 0,-1-1 0,1 1 1,0 0-1,3 0 0,-3-1-4,0 0-1,0 0 1,1-1 0,-1 1 0,0-1 0,0 1 0,0-1 0,0 0-1,0 0 1,0 0 0,0 0 0,0 0 0,0 0 0,0 0 0,2-3 0,7-7 13,-1 0 1,0 0 0,-1-1 0,10-17-1,-16 25-23,51-88 40,-29 49-51,37-51 0,-62 94 7,5-6-4,0 0 0,0 0-1,0 0 1,11-7 0,-15 12 2,0 0 0,0 0 1,1 0-1,-1 0 0,0 1 1,1-1-1,-1 0 0,0 1 1,1-1-1,-1 1 0,1 0 1,-1-1-1,1 1 0,-1 0 1,1 0-1,-1 0 0,1 0 1,-1 0-1,1 0 1,-1 0-1,1 1 0,-1-1 1,1 1-1,-1-1 0,1 1 1,-1-1-1,0 1 0,1 0 1,-1-1-1,0 1 0,3 2 1,-1 1 3,0-1 1,0 1-1,0-1 1,-1 1-1,1 0 1,-1 0-1,0 1 0,0-1 1,2 7-1,10 46 69,-9-33-41,7 29-389,10 102-1,-22-150 230,2 1-68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58.872"/>
    </inkml:context>
    <inkml:brush xml:id="br0">
      <inkml:brushProperty name="width" value="0.025" units="cm"/>
      <inkml:brushProperty name="height" value="0.025" units="cm"/>
    </inkml:brush>
  </inkml:definitions>
  <inkml:trace contextRef="#ctx0" brushRef="#br0">71 50 4516,'0'0'10672,"1"-9"-8494,6-25-406,-3 27 295,-1 12-1490,0 9-183,-2 18 78,-2 0 1,-1-1-1,-2 1 1,-1-1-1,-1 0 1,-2 0-1,-13 35 1,-18 80-132,36-127-1764,3-15-2986,3-14-970,5-12-2756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59.291"/>
    </inkml:context>
    <inkml:brush xml:id="br0">
      <inkml:brushProperty name="width" value="0.025" units="cm"/>
      <inkml:brushProperty name="height" value="0.025" units="cm"/>
    </inkml:brush>
  </inkml:definitions>
  <inkml:trace contextRef="#ctx0" brushRef="#br0">0 96 10570,'0'0'3539,"4"-10"-1494,-1 0-1356,10-23 643,-2 8 2882,-11 24-4125,0 1 1,0 0-1,1-1 0,-1 1 1,0 0-1,0-1 0,1 1 1,-1 0-1,0 0 0,1-1 0,-1 1 1,0 0-1,1 0 0,-1 0 1,1-1-1,-1 1 0,0 0 0,1 0 1,-1 0-1,0 0 0,1 0 1,-1 0-1,1 0 0,-1 0 1,0 0-1,1 0 0,-1 0 0,1 0 1,-1 0-1,0 0 0,1 0 1,-1 0-1,1 1 0,-1-1 0,0 0 1,1 0-1,-1 0 0,0 1 1,1-1-1,10 2 157,-7-18 1013,-5 27-12186,-3 5 5471,3-14 5335,1-1 1,0 0-1,-1 0 1,1 0-1,-1 0 1,1 0-1,-1 0 1,1 0-1,-1 0 0,0 0 1,1 0-1,-1-1 1,0 1-1,0 0 1,1 0-1,-1-1 1,0 1-1,0 0 1,0-1-1,0 1 1,0-1-1,0 1 0,0-1 1,0 0-1,-2 1 1,-1-1-3473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59.744"/>
    </inkml:context>
    <inkml:brush xml:id="br0">
      <inkml:brushProperty name="width" value="0.025" units="cm"/>
      <inkml:brushProperty name="height" value="0.025" units="cm"/>
    </inkml:brush>
  </inkml:definitions>
  <inkml:trace contextRef="#ctx0" brushRef="#br0">1 77 9449,'0'0'14889,"9"1"-13373,14 1-913,1-1 0,-1-1 0,1-1 0,36-6 0,101-27-2335,-145 30 1175,0-1-2099,1-11-5707,-12 2 1322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0.293"/>
    </inkml:context>
    <inkml:brush xml:id="br0">
      <inkml:brushProperty name="width" value="0.025" units="cm"/>
      <inkml:brushProperty name="height" value="0.025" units="cm"/>
    </inkml:brush>
  </inkml:definitions>
  <inkml:trace contextRef="#ctx0" brushRef="#br0">72 97 8392,'0'0'14889,"3"13"-13677,-1-2-1077,-1-1 0,0 1 0,0 0 0,-1 0 1,0-1-1,-1 1 0,0 0 0,-5 17 1,1-11-56,-59 231 1617,64-247-1667,-1 0 0,1-1 0,0 1 0,-1 0 0,1 0 0,0 0-1,0-1 1,0 1 0,0 0 0,0 0 0,0 0 0,0 0 0,0-1-1,0 1 1,0 0 0,0 0 0,0 0 0,1 0 0,-1-1 0,0 1 0,0 0-1,2 1 1,11-11 452,14-27 26,-10 9-495,-1 0 0,-2 0 0,-1-2 0,-1 1 0,-1-2 0,-2 1 0,-1-2 0,-1 1 1,-1-1-1,1-42 0,-8 83-121,0 1 1,-1-1 0,0 1-1,-6 15 1,-5 31 105,12-55 1,1 0 0,0 0 1,0 1-1,-1-1 0,1 0 1,1 0-1,-1 0 1,0 1-1,0-1 0,1 0 1,-1 0-1,1 0 1,0 0-1,0 0 0,0 0 1,0 0-1,0 0 0,0 0 1,0 0-1,0-1 1,1 1-1,-1 0 0,1-1 1,0 1-1,-1-1 1,1 1-1,0-1 0,2 2 1,0-2 10,0 0 1,0-1-1,0 1 1,0-1-1,0 1 0,0-1 1,0 0-1,0-1 1,0 1-1,0-1 1,0 1-1,0-1 1,0-1-1,0 1 1,4-3-1,10-4 18,0-1 0,-1-1 1,0 0-1,-1-2 0,0 0 0,-1 0 0,23-26 0,86-112-450,-112 134 267,-27 57-302,5-10 524,-5 2-12,-48 123 1286,56-134-1142,0-1 0,2 1-1,1 1 1,0-1 0,0 31 0,4-52-249,0-1-1,0 1 1,-1 0-1,1 0 1,0 0-1,0 0 1,0-1 0,0 1-1,0 0 1,0 0-1,0 0 1,1 0-1,-1-1 1,0 1 0,0 0-1,1 0 1,-1 0-1,0-1 1,1 1-1,-1 0 1,1-1-1,-1 1 1,1 0 0,-1-1-1,1 1 1,-1 0-1,1-1 1,0 1-1,-1-1 1,1 1-1,0-1 1,0 0 0,-1 1-1,1-1 1,0 1-1,0-1 1,-1 0-1,1 0 1,0 0-1,0 1 1,0-1 0,0 0-1,-1 0 1,1 0-1,0 0 1,0 0-1,0-1 1,0 1-1,-1 0 1,1 0 0,0 0-1,0-1 1,1 0-1,1 0-802,0-1 0,0 0 0,0 1 0,0-1 0,0-1-1,0 1 1,0 0 0,-1-1 0,1 1 0,-1-1 0,4-5-1,9-25-12433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0.625"/>
    </inkml:context>
    <inkml:brush xml:id="br0">
      <inkml:brushProperty name="width" value="0.025" units="cm"/>
      <inkml:brushProperty name="height" value="0.025" units="cm"/>
    </inkml:brush>
  </inkml:definitions>
  <inkml:trace contextRef="#ctx0" brushRef="#br0">89 1 20467,'0'0'5349,"-39"68"-4260,21-26-32,3 8-448,4 1-353,6-2-224,5 0 32,0-6-448,5-5-2403,11-10-3779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7.599"/>
    </inkml:context>
    <inkml:brush xml:id="br0">
      <inkml:brushProperty name="width" value="0.025" units="cm"/>
      <inkml:brushProperty name="height" value="0.025" units="cm"/>
    </inkml:brush>
  </inkml:definitions>
  <inkml:trace contextRef="#ctx0" brushRef="#br0">29 0 9353,'0'0'10388,"3"10"-9784,1-1-397,-1 1 1,-1 0-1,0-1 1,0 1-1,-1 0 1,0 0-1,-1 0 1,0 0-1,0 0 1,-1 0-1,-1-1 1,1 1-1,-2 0 1,1 0 0,-8 16-1,2-9 196,5-13-251,1 1-1,-1 0 1,1 0 0,0 0 0,1 0-1,-1 0 1,1 0 0,0 0 0,0 1-1,0-1 1,1 0 0,0 11 0,1-15-92,0 0 0,-1 0-1,1 0 1,0 0 0,0 0 0,0 0 0,0 0 0,0 0 0,0 0 0,0-1 0,1 1 0,-1 0 0,0-1 0,0 1 0,1 0 0,-1-1 0,0 0 0,0 1 0,1-1 0,-1 0 0,1 0 0,-1 0 0,0 1 0,1-2-1,0 1 1,45 0 978,-37-1-874,15-2-143,-1 0 1,0-2-1,0-1 0,44-16 1,-2-5-7059,-46 18 284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8.167"/>
    </inkml:context>
    <inkml:brush xml:id="br0">
      <inkml:brushProperty name="width" value="0.025" units="cm"/>
      <inkml:brushProperty name="height" value="0.025" units="cm"/>
    </inkml:brush>
  </inkml:definitions>
  <inkml:trace contextRef="#ctx0" brushRef="#br0">73 76 19186,'0'0'3278,"-8"8"-2616,1-1-502,1 1 0,1 1 0,-1-1 0,1 1 1,0 0-1,1 0 0,0 0 0,1 1 0,0-1 0,0 1 1,1 0-1,0 0 0,0 10 0,-6 128 2066,8-147-1980,0-4 37,13-176-38,-2 71-1942,-11 100 1337,0 6-136,4 50 273,-3-45 216,-1 0 0,0 0 1,1 0-1,0 0 1,0 0-1,0 0 1,0 0-1,0 0 1,1 0-1,-1-1 0,1 1 1,0-1-1,-1 1 1,1-1-1,0 1 1,4 2-1,-3-4 32,0 1 0,1 0 0,-1-1 0,1 0 0,-1 1 0,1-1 0,0-1 0,-1 1 0,1-1 0,0 1 0,0-1 0,0 0 0,-1 0-1,1-1 1,0 1 0,6-3 0,-4 1 10,0 0 0,0-1 0,0 0 0,0 0 0,0 0 0,-1-1 0,0 0 0,10-9 0,-1-2-12,-1-1 0,0 0 0,-2 0-1,0-1 1,11-22 0,-11 19-151,-14 40 56,0-11 143,-6 33 279,1 2 0,3-1-1,-2 62 1,7-103-349,0 0 0,0 1 1,1-1-1,-1 0 0,0 1 0,1-1 0,-1 0 1,1 0-1,0 0 0,0 1 0,0-1 0,0 0 0,0 0 1,0 0-1,1 0 0,-1-1 0,0 1 0,1 0 0,0 0 1,-1-1-1,4 3 0,-3-4-127,-1 1 0,0-1 0,1 1 0,-1-1 0,0 0 0,1 0 0,-1 0 0,0 0 0,1 0 0,-1 0 0,1 0 0,-1-1 0,0 1 0,1 0 0,-1-1 0,0 1 0,0-1 0,1 1 0,-1-1 0,0 0 0,0 1 0,0-1 0,0 0 0,1 0 0,-1 0 0,0 0 0,-1 0 0,1 0 0,0 0 0,0 0 0,0 0 0,-1-1 0,1 1 0,0 0 0,-1 0 0,1-1 0,-1-1 0,14-30-5164,0-7-3380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8.526"/>
    </inkml:context>
    <inkml:brush xml:id="br0">
      <inkml:brushProperty name="width" value="0.025" units="cm"/>
      <inkml:brushProperty name="height" value="0.025" units="cm"/>
    </inkml:brush>
  </inkml:definitions>
  <inkml:trace contextRef="#ctx0" brushRef="#br0">53 1 11499,'0'0'5664,"-4"11"-3742,-6 14-660,1 1 0,1 0 0,1 1 0,2 0 0,0 0 1,0 29-1,5-55-1258,0 1 0,1-1 1,-1 0-1,0 0 0,1 1 1,-1-1-1,1 0 0,0 1 1,-1-1-1,1 0 0,0 0 1,0 0-1,0 0 1,-1 0-1,1 0 0,0 0 1,0 0-1,1 0 0,-1 0 1,0-1-1,0 1 0,0 0 1,0-1-1,1 1 0,-1-1 1,0 1-1,1-1 0,-1 0 1,0 1-1,1-1 0,-1 0 1,0 0-1,1 0 0,-1 0 1,0 0-1,1 0 0,-1-1 1,3 1-1,1-1-131,1 0 0,-1 0 1,1 0-1,-1-1 0,1 1 0,-1-1 1,0-1-1,8-4 0,-4 0-572,0-1 0,-1-1 1,0 1-1,0-1 0,-1-1 0,0 1 0,-1-1 0,0-1 0,-1 1 1,5-13-1,12-36-1551,-13 25 5477,-22 88-1246,9-42-1913,0 0 1,1 1-1,0-1 0,1 1 1,1-1-1,0 1 1,0 0-1,2 0 0,-1-1 1,5 21-1,8-15-4098,5-10-6231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2.057"/>
    </inkml:context>
    <inkml:brush xml:id="br0">
      <inkml:brushProperty name="width" value="0.025" units="cm"/>
      <inkml:brushProperty name="height" value="0.025" units="cm"/>
    </inkml:brush>
  </inkml:definitions>
  <inkml:trace contextRef="#ctx0" brushRef="#br0">1 1 6246,'0'0'7879,"0"48"-7206,0-34-64,3 4-33,3 5-224,1-1-223,2 0-97,-2 4 0,0 2 0,2-1-801,-4 1-769,0-2-800,-3-2-64,0-2-1954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2.430"/>
    </inkml:context>
    <inkml:brush xml:id="br0">
      <inkml:brushProperty name="width" value="0.025" units="cm"/>
      <inkml:brushProperty name="height" value="0.025" units="cm"/>
    </inkml:brush>
  </inkml:definitions>
  <inkml:trace contextRef="#ctx0" brushRef="#br0">1 0 3716,'0'0'6181,"0"53"-4931,0-41-161,0 3-641,0 2-384,0 5-64,0 3-737,0 0-896,9 0-1666</inkml:trace>
  <inkml:trace contextRef="#ctx0" brushRef="#br0" timeOffset="1">24 476 11243,'0'0'832,"-13"55"33,8-34 929,3-6-1314,2-1-319,0-3-129,0 0-1186,0-1-1088,2 5-448,-2 4-2723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6.515"/>
    </inkml:context>
    <inkml:brush xml:id="br0">
      <inkml:brushProperty name="width" value="0.035" units="cm"/>
      <inkml:brushProperty name="height" value="0.035" units="cm"/>
    </inkml:brush>
  </inkml:definitions>
  <inkml:trace contextRef="#ctx0" brushRef="#br0">3 43 15587,'-1'-9'888,"0"-18"135,1 20-32,2 12 954,37 133 1118,91 315-1899,-140-465-1917,0-1 1,0 1-1,-17-14 0,21 20 492,-37-37-556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2.773"/>
    </inkml:context>
    <inkml:brush xml:id="br0">
      <inkml:brushProperty name="width" value="0.025" units="cm"/>
      <inkml:brushProperty name="height" value="0.025" units="cm"/>
    </inkml:brush>
  </inkml:definitions>
  <inkml:trace contextRef="#ctx0" brushRef="#br0">90 0 2242</inkml:trace>
  <inkml:trace contextRef="#ctx0" brushRef="#br0" timeOffset="1">67 253 2242,'0'0'865,"-7"63"-481,4-33-192,-1-1-800</inkml:trace>
  <inkml:trace contextRef="#ctx0" brushRef="#br0" timeOffset="2">53 815 3716,'0'0'2530,"-10"51"-320,1-25-705,3 2-576,5 1-544,-3-2-353,1 2-289,-1-3-415,2-1-289,-1 1 32,1-2 577,2 2 352,0-1 0,-5 1-513,1 0-3042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3.149"/>
    </inkml:context>
    <inkml:brush xml:id="br0">
      <inkml:brushProperty name="width" value="0.025" units="cm"/>
      <inkml:brushProperty name="height" value="0.025" units="cm"/>
    </inkml:brush>
  </inkml:definitions>
  <inkml:trace contextRef="#ctx0" brushRef="#br0">0 1 6694,'0'0'2307,"0"63"-1795,0-35-480,0 0-737,0-7-2241,0-2-802</inkml:trace>
  <inkml:trace contextRef="#ctx0" brushRef="#br0" timeOffset="1">11 266 2851,'0'0'2210,"0"49"-865,0-22 353,0 1-65,0 1-31,0 1-97,0 0-128,0 1-1120,0-5-289,2-4-1218,-1-7-1056,-1-6-1697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4.389"/>
    </inkml:context>
    <inkml:brush xml:id="br0">
      <inkml:brushProperty name="width" value="0.025" units="cm"/>
      <inkml:brushProperty name="height" value="0.025" units="cm"/>
    </inkml:brush>
  </inkml:definitions>
  <inkml:trace contextRef="#ctx0" brushRef="#br0">118 1 5990,'0'0'5893,"0"89"-5604,-9-44-193,5 0 32,-1-4-128,0-3-769,-4-5-544,7-5 256,-2-3 640,4-4 417,0 0 128,0 0 33,0-1-1,0 2-128,0 3-32,4 3-865,-4 4-2818</inkml:trace>
  <inkml:trace contextRef="#ctx0" brushRef="#br0" timeOffset="1">75 699 5765,'-3'47'2947,"-3"2"-1089,1 0-1025,1-3-705,-1-5-96,5-5-224,-2-8-481,-7-5-736,6-5-1762</inkml:trace>
  <inkml:trace contextRef="#ctx0" brushRef="#br0" timeOffset="2">4 1216 7495,'0'0'2466,"0"72"-672,0-38 480,0 0-1441,0-4-513,0-4-192,0 1-63,0-4-354,0 1-319,0-2-129,0 0-384,0 3-1025,-3 1-2210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5.108"/>
    </inkml:context>
    <inkml:brush xml:id="br0">
      <inkml:brushProperty name="width" value="0.025" units="cm"/>
      <inkml:brushProperty name="height" value="0.025" units="cm"/>
    </inkml:brush>
  </inkml:definitions>
  <inkml:trace contextRef="#ctx0" brushRef="#br0">10 1 4965,'0'0'5221,"-4"51"-4645,-1-27 994,5 5-161,0 7-768,0 8 191,0 7-31,0 7-192,0 8-321,0 6-160,0 1-96,2-2 0,1-5-160,-3-12-1698,0-14-2850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5.468"/>
    </inkml:context>
    <inkml:brush xml:id="br0">
      <inkml:brushProperty name="width" value="0.025" units="cm"/>
      <inkml:brushProperty name="height" value="0.025" units="cm"/>
    </inkml:brush>
  </inkml:definitions>
  <inkml:trace contextRef="#ctx0" brushRef="#br0">35 1 14830,'0'29'20,"0"30"1178,-10 83 0,-8-58-3310,16-78 814,0 1 0,1 0-1,0 0 1,1 1 0,0 11-1,12 70 1308,-6-53-353,1 8 342,19 194-188,-26-207-2751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7.406"/>
    </inkml:context>
    <inkml:brush xml:id="br0">
      <inkml:brushProperty name="width" value="0.025" units="cm"/>
      <inkml:brushProperty name="height" value="0.025" units="cm"/>
    </inkml:brush>
  </inkml:definitions>
  <inkml:trace contextRef="#ctx0" brushRef="#br0">230 0 10762,'0'0'7207,"-33"63"-6534,10-21-129,-2 7-127,-7 6-193,2 2-96,0-6-96,10-8 0,5-10 32,2-10 192,8-12-160,1-11-64,4-22-2466,6-7-2274,2-13-2275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7.738"/>
    </inkml:context>
    <inkml:brush xml:id="br0">
      <inkml:brushProperty name="width" value="0.025" units="cm"/>
      <inkml:brushProperty name="height" value="0.025" units="cm"/>
    </inkml:brush>
  </inkml:definitions>
  <inkml:trace contextRef="#ctx0" brushRef="#br0">0 0 12204,'0'0'6694,"2"53"-5157,-2-19-416,-2 6-224,2 2-352,0-1-385,2 1-128,7-2 32,-2-4-32,7-4 0,-7-7-192,0-4-353,-2-8-640,4-5-1441,-9-4-2371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8.112"/>
    </inkml:context>
    <inkml:brush xml:id="br0">
      <inkml:brushProperty name="width" value="0.025" units="cm"/>
      <inkml:brushProperty name="height" value="0.025" units="cm"/>
    </inkml:brush>
  </inkml:definitions>
  <inkml:trace contextRef="#ctx0" brushRef="#br0">1 338 8552,'0'0'12652,"78"4"-12107,-34-4-385,7-1-64,4-13-897,-3-7-2050,-3-4-3042,-1-2-6471</inkml:trace>
  <inkml:trace contextRef="#ctx0" brushRef="#br0" timeOffset="1">548 0 14189,'0'0'7624,"0"73"-7208,0-31-288,0 3-96,0 5 0,0 1 32,0 0-64,0-3-544,0-6-577,0-9-1442,-5-12-2433,-1-12-930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8.458"/>
    </inkml:context>
    <inkml:brush xml:id="br0">
      <inkml:brushProperty name="width" value="0.025" units="cm"/>
      <inkml:brushProperty name="height" value="0.025" units="cm"/>
    </inkml:brush>
  </inkml:definitions>
  <inkml:trace contextRef="#ctx0" brushRef="#br0">0 66 11499,'0'0'5744,"12"-7"-4388,9-3-1022,0 1 1,0 2-1,1-1 0,0 2 1,0 1-1,1 1 0,26-1 0,-31 4-231,1-1-32,-1 1-1,1 1 1,0 0 0,34 7-1,-49-7-48,0 1 0,0 0 0,0 1 0,0-1 0,-1 1 0,1 0 1,0-1-1,-1 2 0,1-1 0,-1 0 0,0 1 0,0-1 0,0 1 0,0 0 0,0 0 0,0 1 0,-1-1 0,1 0 0,-1 1 0,0-1 0,0 1 0,-1 0 0,1 0 0,-1 0 0,0 0 0,0 0 0,0 0 0,0 4 0,0 5 190,0 0 1,-2 0-1,1 0 1,-2 0-1,0 0 0,0 0 1,-1 0-1,-1-1 1,0 1-1,-1-1 0,0 0 1,-1 0-1,0-1 1,-1 0-1,-12 16 1,7-11-75,-2 0 0,0 0 1,-1-1-1,0-1 1,-1-1-1,-1 0 1,0-1-1,-1-1 1,-19 10-1,28-17-182,-1-1 1,1 1-1,-1-1 1,0-1-1,-13 2 1,21-3-203,-1-1 0,1 1 0,-1-1 0,1 0 0,-1 0 0,1 0 0,-1 0 0,1 0 0,-1-1 0,1 1 0,-1-1 0,1 0 0,0 0 0,-1 0 0,1 0 0,0 0 0,0 0 0,0 0 0,-1-1 0,1 1 0,1-1 0,-1 0 0,0 1 0,0-1 0,1 0 0,-3-2 0,-6-28-5813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8.817"/>
    </inkml:context>
    <inkml:brush xml:id="br0">
      <inkml:brushProperty name="width" value="0.025" units="cm"/>
      <inkml:brushProperty name="height" value="0.025" units="cm"/>
    </inkml:brush>
  </inkml:definitions>
  <inkml:trace contextRef="#ctx0" brushRef="#br0">1 1 7303,'0'0'13549,"23"63"-12268,-18-15-128,-2 11-96,3 2-609,-3 1-351,13-9-226,2-13-2433,8-20-4517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7.080"/>
    </inkml:context>
    <inkml:brush xml:id="br0">
      <inkml:brushProperty name="width" value="0.035" units="cm"/>
      <inkml:brushProperty name="height" value="0.035" units="cm"/>
    </inkml:brush>
  </inkml:definitions>
  <inkml:trace contextRef="#ctx0" brushRef="#br0">0 336 14539,'1'-10'272,"1"1"0,0-1 0,0 1 0,0 0 0,1-1-1,1 1 1,0 1 0,0-1 0,0 0 0,1 1 0,0 0 0,1 0 0,0 1 0,11-11 0,8-7 727,1 2 0,47-33 0,-46 37-380,39-21 0,-57 35-532,1 0 1,0 1-1,0 0 0,1 1 1,-1 0-1,1 1 0,20-3 1,-28 5-79,0 0 1,-1 0 0,1 0-1,0 0 1,-1 0-1,1 1 1,-1 0 0,1-1-1,0 1 1,-1 0 0,1 0-1,-1 0 1,0 0-1,1 1 1,-1-1 0,0 1-1,0-1 1,0 1 0,0 0-1,3 3 1,-2-1 4,-1 0 1,0 0-1,0 0 1,0 0-1,0 1 1,-1-1-1,1 1 1,-1-1 0,0 1-1,0 9 1,-1 6 45,0 1 0,-2 0 0,0-1 0,-6 24 1,-7 21 64,-3-1 1,-38 91 0,41-130 437,6-14-230,15-27-256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5.810"/>
    </inkml:context>
    <inkml:brush xml:id="br0">
      <inkml:brushProperty name="width" value="0.025" units="cm"/>
      <inkml:brushProperty name="height" value="0.025" units="cm"/>
    </inkml:brush>
  </inkml:definitions>
  <inkml:trace contextRef="#ctx0" brushRef="#br0">71 1 3555,'-5'100'8176,"-8"-3"-3946,-29 96-3797,39-178-1995,0 1 1,-1 29-1,7 28 161,6-28 1526,15 52-1,1-2-3068,-14-41-441</inkml:trace>
  <inkml:trace contextRef="#ctx0" brushRef="#br0" timeOffset="1">92 1059 7111,'0'57'3747,"0"-7"-576,0-4-1345,0-11-1185,0-5-577,0-5-481,0-1-928,0 1 288,0 7 801,0 1 64,0 6-1,5-1 193,-3-4-64,3-3-2370,-3-12-4549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9.828"/>
    </inkml:context>
    <inkml:brush xml:id="br0">
      <inkml:brushProperty name="width" value="0.025" units="cm"/>
      <inkml:brushProperty name="height" value="0.025" units="cm"/>
    </inkml:brush>
  </inkml:definitions>
  <inkml:trace contextRef="#ctx0" brushRef="#br0">32 1 10602,'0'0'7698,"-4"10"-5611,1-5-2067,-1 4 455,-1 1 0,2 0 0,-1-1-1,-3 21 1,6-26-353,1-1 0,-1 0-1,1 1 1,0-1 0,0 1 0,1-1-1,-1 0 1,1 1 0,0-1 0,0 0-1,0 0 1,0 1 0,0-1 0,0 0-1,1 0 1,0 0 0,0 0 0,0-1-1,0 1 1,0 0 0,0-1 0,4 4 0,2-1-91,-1 1 0,1-2 1,1 1-1,-1-1 1,0 0-1,1-1 1,0 0-1,0 0 0,0-1 1,0 0-1,0-1 1,0 1-1,1-2 1,13 0-1,-14 0-470,0-1 0,0-1-1,0 1 1,0-2 0,0 1-1,12-6 1,-15 6-498,0-2 1,0 1-1,0 0 1,0-1-1,-1 0 1,0 0-1,0-1 1,0 0-1,5-6 1,26-41-8069,-21 30 20914,-53 103-7284,13-31-2859,3 1 1,-30 98-1,50-143-2040,-1 8-617,4-6-2855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50.173"/>
    </inkml:context>
    <inkml:brush xml:id="br0">
      <inkml:brushProperty name="width" value="0.025" units="cm"/>
      <inkml:brushProperty name="height" value="0.025" units="cm"/>
    </inkml:brush>
  </inkml:definitions>
  <inkml:trace contextRef="#ctx0" brushRef="#br0">1 241 18321,'0'0'7180,"11"-10"-6405,18-15-512,24-19-98,-3-1 0,59-70 0,-105 114-293,-3 8 86,-5 12 41,-10 22 31,8-24-157,0 1 0,1-1 0,0 2 0,2-1 0,-3 31 0,6-48-117,0 0 0,0 1 0,0-1 0,0 1 0,0-1 0,0 0 0,0 1 0,0-1 0,0 1-1,1-1 1,-1 0 0,1 1 0,-1-1 0,1 0 0,-1 0 0,1 1 0,0-1 0,0 0 0,-1 0 0,1 0-1,0 0 1,0 0 0,0 0 0,0 0 0,0 0 0,1 0 0,-1 0 0,1 0 0,20 4-9296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6.864"/>
    </inkml:context>
    <inkml:brush xml:id="br0">
      <inkml:brushProperty name="width" value="0.025" units="cm"/>
      <inkml:brushProperty name="height" value="0.025" units="cm"/>
    </inkml:brush>
  </inkml:definitions>
  <inkml:trace contextRef="#ctx0" brushRef="#br0">1 32 12620,'0'0'5701,"79"32"-4612,-26-32-160,15 0-448,4-3-353,-1-6-64,1 0-64,-4-2-929,-15 1-1537,-14-1-1826,-20 1-673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7.192"/>
    </inkml:context>
    <inkml:brush xml:id="br0">
      <inkml:brushProperty name="width" value="0.025" units="cm"/>
      <inkml:brushProperty name="height" value="0.025" units="cm"/>
    </inkml:brush>
  </inkml:definitions>
  <inkml:trace contextRef="#ctx0" brushRef="#br0">19 6 13581,'0'0'3870,"14"-1"-2797,13-2-645,1 1 0,-1 2 1,1 1-1,43 7 0,-53-4-333,0 0 1,0 1-1,-1 1 1,1 0-1,23 14 0,-38-19-93,0 1 0,0 0-1,0 0 1,0 1 0,0-1-1,0 1 1,-1-1 0,1 1-1,-1 0 1,0 0-1,0 0 1,0 0 0,0 1-1,0-1 1,-1 0 0,1 1-1,-1-1 1,0 1 0,0-1-1,-1 1 1,1 0-1,-1-1 1,1 1 0,-1 0-1,0-1 1,-1 1 0,1 0-1,0-1 1,-1 1 0,0 0-1,0-1 1,0 1 0,-1-1-1,-2 6 1,-5 9 162,-1 0 0,0-1 0,-1 0 0,-1-1 0,-26 27 0,-81 69 499,86-83-597,-64 60-405,57-52-5098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4.648"/>
    </inkml:context>
    <inkml:brush xml:id="br0">
      <inkml:brushProperty name="width" value="0.025" units="cm"/>
      <inkml:brushProperty name="height" value="0.025" units="cm"/>
    </inkml:brush>
  </inkml:definitions>
  <inkml:trace contextRef="#ctx0" brushRef="#br0">328 21 10922,'0'0'9690,"-7"-5"-7336,4 3-2249,0 0 0,-1 0 0,1 0 0,0 1 0,0 0 0,-1-1 0,1 1-1,-1 1 1,1-1 0,-1 0 0,1 1 0,-1 0 0,0-1 0,-4 2 0,1 0 1,0 0-1,0 1 1,1 0 0,-1 0-1,0 1 1,1 0 0,-1 0-1,-6 5 1,-5 3 78,1 1 0,0 0 0,0 1 0,1 1 0,1 1 0,1 0 0,-18 23 0,26-29-155,0 0 0,0 0 1,1 1-1,0 0 0,1 0 1,0 0-1,0 0 0,1 0 0,0 1 1,1 0-1,0-1 0,1 1 1,0 0-1,1 0 0,0 0 0,2 11 1,-2-20-28,1 0-1,-1 0 1,1 0 0,0 0 0,-1 0 0,1 0 0,0-1 0,0 1 0,0 0 0,1 0-1,-1-1 1,0 1 0,1 0 0,-1-1 0,1 1 0,-1-1 0,1 0 0,0 0-1,2 2 1,1-1 32,-1 0 0,1 0 0,-1-1 0,1 1 0,0-1-1,0 0 1,-1-1 0,8 1 0,-1-1 37,0 0 1,-1-1-1,1 0 0,0-1 1,0 0-1,-1-1 0,13-4 1,-22 6-66,64-32 133,-62 31-127,-1 1-1,1-1 0,-1 0 0,1 1 0,-1-1 0,0 0 0,0 0 0,0-1 0,0 1 0,0 0 0,0-1 0,0 1 0,-1-1 1,0 0-1,1 1 0,-1-1 0,0 0 0,0 0 0,-1 0 0,1 0 0,0-4 0,-1 6-6,-1 0 0,1 0 0,0 0 0,-1 0-1,1 0 1,-1 0 0,0 0 0,1 0 0,-1 0 0,0 0-1,0 0 1,1 0 0,-1 1 0,0-1 0,0 0-1,0 0 1,0 1 0,0-1 0,0 1 0,0-1 0,0 1-1,0-1 1,-1 1 0,1 0 0,0-1 0,0 1 0,-2 0-1,-37-4 25,34 4-27,1 0 4,-17-1-7,1 0-1,-30 5 1,46-4-2,-1 1-1,1 0 1,0 0-1,0 1 1,0 0-1,0-1 1,0 2-1,0-1 1,1 0-1,-1 1 1,1 0-1,0 0 1,0 0-1,0 1 1,-5 5-1,8-9 6,1 0 0,-1 1 0,1-1 0,-1 1 0,1 0 0,-1-1 0,1 1 0,-1-1 0,1 1 0,0 0 0,-1-1 0,1 1 0,0 0-1,-1 0 1,1-1 0,0 1 0,0 0 0,0-1 0,0 1 0,0 0 0,0 0 0,0-1 0,0 1 0,0 0 0,0 0 0,0-1 0,0 1 0,1 0 0,-1 0 0,0-1 0,0 1-1,1 0 1,-1-1 0,0 1 0,1 0 0,1 1 2,0-1 0,0 0 0,0 0 0,0 0 0,1 0 0,-1-1 0,0 1 0,0 0 0,1-1 0,-1 1 0,4-1 0,67-2 99,-72 2-99,28-4 10,-1-2 0,1-1 0,27-11 0,-28 8-25,0 2-1,0 1 1,31-4-1,-59 11 8,0 0 1,1 0-1,-1 0 0,1 0 0,-1 0 0,0 0 1,1 0-1,-1 0 0,1 0 0,-1 0 0,0 0 1,1 0-1,-1 0 0,1 1 0,-1-1 0,0 0 1,1 0-1,-1 0 0,0 0 0,1 1 1,-1-1-1,0 0 0,1 0 0,-1 1 0,0-1 1,1 0-1,-1 1 0,0-1 0,0 0 0,0 1 1,1-1-1,-1 0 0,0 1 0,0-1 0,0 1 1,-2 17-44,-18 23 153,18-38-77,-29 43 203,23-35-223,0 0 0,0 0-1,1 1 1,1 0 0,0 0 0,-7 23 0,13-35-59,0 0 0,0 0 1,0 1-1,0-1 0,-1 0 1,1 0-1,0 0 0,0 0 1,0 1-1,0-1 0,0 0 1,0 0-1,0 0 0,0 0 1,0 0-1,0 1 0,0-1 1,0 0-1,0 0 0,0 0 1,0 0-1,0 1 0,0-1 1,1 0-1,-1 0 0,0 0 1,0 0-1,0 0 0,0 1 1,0-1-1,0 0 0,0 0 1,0 0-1,1 0 0,-1 0 1,0 0-1,0 0 0,0 1 1,0-1-1,0 0 0,0 0 1,1 0-1,-1 0 0,0 0 1,0 0-1,0 0 0,0 0 1,1 0-1,-1 0 0,0 0 1,0 0-1,0 0 0,0 0 1,1 0-1,12-7-1777,12-12-1088,1-9-1703,-1-5-2012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5.108"/>
    </inkml:context>
    <inkml:brush xml:id="br0">
      <inkml:brushProperty name="width" value="0.025" units="cm"/>
      <inkml:brushProperty name="height" value="0.025" units="cm"/>
    </inkml:brush>
  </inkml:definitions>
  <inkml:trace contextRef="#ctx0" brushRef="#br0">17 251 13741,'0'0'3972,"-2"8"-422,1-2-2932,-10 45 2238,10-50-2742,1 1-1,0-1 1,-1 0-1,1 1 1,0-1-1,0 1 1,0-1-1,0 1 1,0-1-1,0 1 1,1-1-1,-1 1 1,0-1-1,1 1 1,-1-1-1,1 0 1,0 1-1,-1-1 1,1 0-1,0 1 1,0-1-1,0 0 1,-1 0 0,1 0-1,1 0 1,-1 0-1,0 0 1,0 0-1,0 0 1,2 1-1,7-1 15,0 0 0,0 0 0,0-1-1,0 0 1,0-1 0,0 0 0,0 0 0,0-1 0,0-1 0,-1 1-1,1-2 1,13-6 0,-12 6-114,-1-1 1,0-1-1,0 1 1,-1-2-1,1 1 0,-1-1 1,-1-1-1,1 0 1,-1 0-1,12-17 0,-19 23-8,1 1-1,-1-1 1,0 0-1,-1 0 1,1 0-1,0 1 0,0-1 1,-1 0-1,1 0 1,-1 0-1,0 0 1,1 0-1,-1-3 0,0 4-6,-1 1 0,1-1-1,0 0 1,0 0 0,0 1-1,-1-1 1,1 0 0,0 1-1,-1-1 1,1 0-1,-1 1 1,1-1 0,-1 1-1,1-1 1,-1 0 0,1 1-1,-1-1 1,1 1 0,-1-1-1,0 1 1,1 0-1,-1-1 1,-1 1 0,-1-1-6,1 0 0,-1 1 0,1 0 0,-1 0-1,0 0 1,1 0 0,-1 0 0,0 0 0,1 1 0,-1-1 0,1 1 0,-1-1 0,1 1 0,-1 0 0,1 0 0,-1 1 0,1-1 0,-3 2 0,-2 2 3,0-1 0,0 2 0,0-1 0,1 1 1,0 0-1,0 0 0,1 1 0,-1-1 0,1 1 1,1 0-1,-1 1 0,1-1 0,1 1 0,-1 0 1,1 0-1,1 0 0,0 0 0,0 1 0,0-1 0,0 9 1,2-16 3,0 0 0,0 0 1,1-1-1,-1 1 1,0 0-1,0 0 1,1-1-1,-1 1 0,0 0 1,1-1-1,-1 1 1,0 0-1,1-1 1,-1 1-1,1 0 0,0-1 1,-1 1-1,1-1 1,-1 1-1,1-1 0,0 0 1,-1 1-1,1-1 1,0 1-1,-1-1 1,1 0-1,1 1 0,28 1 52,29-15 120,-34 1-139,1-1 1,-1-1 0,-1-1 0,-1-2 0,0 0-1,-1-2 1,-1 0 0,-1-1 0,-1-1 0,0-1-1,-2-1 1,0 0 0,-2-1 0,16-33 0,-29 52-29,0-1 0,0 1 1,0-1-1,0 0 0,-1 0 1,1-11-1,-2 16-5,0 1 0,0 0 0,0 0 0,0-1 0,0 1 0,0 0 0,0 0 0,0-1 0,-1 1-1,1 0 1,0 0 0,0 0 0,0-1 0,-1 1 0,1 0 0,0 0 0,0 0 0,0 0 0,-1-1 0,1 1 0,0 0 0,0 0 0,-1 0 0,1 0 0,0 0 0,-1 0-1,1 0 1,0 0 0,0 0 0,-1 0 0,1 0 0,0 0 0,0 0 0,-1 0 0,1 0 0,0 0 0,-1 0 0,1 0 0,0 0 0,0 0 0,-1 0 0,1 0 0,0 1-1,0-1 1,-1 0 0,-12 6 14,-11 13 20,2 1 1,0 1 0,1 1 0,2 1-1,-26 39 1,34-49-15,0 1 0,2 1 1,0 0-1,0 0 0,2 0 1,0 1-1,0 0 0,2 1 0,-8 31 1,13-46-57,0 0 0,0 0 1,0-1-1,0 1 0,0 0 1,1 0-1,-1-1 0,0 1 1,1 0-1,-1-1 0,1 1 0,0-1 1,-1 1-1,1-1 0,0 1 1,0-1-1,0 1 0,0-1 1,0 0-1,0 1 0,3 1 0,-1-1-89,0 0 0,0 0 0,0-1 0,0 1 0,1-1 0,-1 0 0,0 0 0,1 0 0,-1 0 0,5 0 0,6 0-734,-1-1 1,1 0-1,0-1 0,20-3 1,-18-1-815,1 1 1,-1-2-1,0 0 1,17-9-1,-28 12 1179,47-23-5469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5.468"/>
    </inkml:context>
    <inkml:brush xml:id="br0">
      <inkml:brushProperty name="width" value="0.025" units="cm"/>
      <inkml:brushProperty name="height" value="0.025" units="cm"/>
    </inkml:brush>
  </inkml:definitions>
  <inkml:trace contextRef="#ctx0" brushRef="#br0">285 219 13677,'0'0'7682,"-13"-4"-5440,6 3-1999,2-1-99,0 0-1,0 1 1,0-1-1,-1 2 0,1-1 1,-1 0-1,1 1 0,0 0 1,-1 0-1,1 1 0,0-1 1,-1 1-1,1 0 1,0 1-1,0-1 0,-1 1 1,-5 3-1,-10 7 609,-1 0 0,-32 27 0,47-34-658,2-1-1,-1 2 0,0-1 1,1 1-1,0 0 1,0 0-1,1 0 0,0 1 1,0 0-1,0 0 0,1 0 1,-5 14-1,8-20-92,0 0 1,0-1-1,0 1 1,-1 0-1,1 0 0,0 0 1,0 0-1,0 0 1,1 0-1,-1 0 1,0 0-1,0 0 0,0 0 1,1 0-1,-1-1 1,0 1-1,1 0 1,-1 0-1,1 0 0,-1-1 1,1 1-1,-1 0 1,1 0-1,0-1 1,-1 1-1,1 0 0,1 0 1,27 8 47,-17-9-27,0 0-1,0-1 1,18-2 0,-10-2-47,-1-1-1,0 0 1,0-1-1,0-2 1,-1 0 0,0 0-1,-1-2 1,0 0-1,24-21 1,-10 5-97,0-2 0,-2-1 0,40-54 0,-60 73 52,2-3 4,-1 0 1,0 0-1,-2-1 0,1 0 0,7-20 1,-16 35 64,0 0 1,0 0-1,0 0 1,1-1-1,-1 1 0,0 0 1,0 0-1,0-1 1,0 1-1,0 0 1,0 0-1,0-1 1,0 1-1,0 0 1,0 0-1,0-1 1,0 1-1,0 0 1,0 0-1,0-1 0,0 1 1,0 0-1,0 0 1,0-1-1,0 1 1,0 0-1,0 0 1,0-1-1,0 1 1,-1 0-1,1 0 1,0 0-1,0-1 1,0 1-1,0 0 1,-1 0-1,1 0 0,0-1 1,0 1-1,0 0 1,-1 0-1,1 0 1,0 0-1,0 0 1,0 0-1,-1 0 1,1-1-1,-1 1 1,-12 5 31,-11 15 148,1 2-1,1 0 1,1 1-1,1 1 1,-24 37-1,42-58-155,-16 23 205,1 0-1,-19 36 0,31-51-338,1 1-1,-1-1 1,2 1 0,0-1-1,0 1 1,1 0 0,0 1-1,0 21 1,2-33-105,0 1 0,0-1 0,0 0 0,0 0-1,0 1 1,0-1 0,0 0 0,0 0 0,1 1 0,-1-1 0,0 0-1,1 0 1,-1 0 0,1 1 0,-1-1 0,1 0 0,0 0 0,-1 0 0,1 0-1,0 0 1,0 0 0,0 0 0,0 0 0,0-1 0,0 1 0,0 0-1,0 0 1,0-1 0,0 1 0,0-1 0,0 1 0,0-1 0,1 1 0,-1-1-1,0 0 1,3 1 0,20 0-10829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6.176"/>
    </inkml:context>
    <inkml:brush xml:id="br0">
      <inkml:brushProperty name="width" value="0.025" units="cm"/>
      <inkml:brushProperty name="height" value="0.025" units="cm"/>
    </inkml:brush>
  </inkml:definitions>
  <inkml:trace contextRef="#ctx0" brushRef="#br0">82 7 19218,'0'0'3203,"-9"13"-411,3-7-2506,-34 50 1215,36-50-1360,1 0-1,-1 0 1,2 0-1,-1 1 1,1-1-1,0 1 1,0 0-1,0-1 1,0 15 0,2-20-127,0 0 0,1 1 0,-1-1 0,0 0 0,1 0 0,-1 1 0,1-1 0,-1 0 0,1 0 0,0 0 0,-1 0 0,1 0 0,0 0 0,0 0 0,0 0 0,0 0 0,0 0 0,0 0 0,0-1 0,0 1 0,0 0 0,0-1 0,0 1 0,1-1 0,-1 1 0,0-1 0,0 1 0,1-1 0,-1 0 0,0 0 0,0 0 0,1 0 0,-1 0 0,0 0 0,1 0 0,-1 0 0,0 0 0,3-1 1,54-11 382,-22-3-278,-1-1 0,0-1 0,58-41-1,0 0 0,-91 57-114,-1 0 0,1 0-1,-1 0 1,1 1 0,-1-1 0,1 0-1,-1 1 1,1-1 0,0 1 0,-1-1-1,1 1 1,0 0 0,0 0 0,1 0-1,-2 0 3,-1 0 0,0 1 0,1-1-1,-1 0 1,0 1 0,1-1-1,-1 0 1,0 1 0,0-1-1,0 0 1,1 1 0,-1-1 0,0 1-1,0-1 1,0 1 0,0-1-1,0 0 1,0 1 0,0-1 0,0 1-1,0-1 1,0 1 0,0-1-1,0 0 1,0 1 0,0-1 0,0 1-1,0-1 1,-1 1 0,1-1-1,0 0 1,-1 1 0,-23 45 368,1-12-255,9-15-99,2 0 0,0 1 0,1 0 0,-11 29 0,22-48-18,0-1 1,0 0-1,-1 1 0,1-1 0,0 1 1,0-1-1,0 1 0,0-1 0,0 0 1,0 1-1,0-1 0,0 1 0,0-1 1,0 1-1,0-1 0,0 1 0,0-1 1,1 0-1,-1 1 0,0-1 0,0 1 1,0-1-1,1 0 0,-1 1 0,0-1 1,0 0-1,1 1 0,-1-1 0,0 0 1,1 1-1,-1-1 0,0 0 0,1 0 1,-1 1-1,0-1 0,1 0 0,-1 0 1,1 0-1,-1 0 0,1 1 0,-1-1 1,0 0-1,1 0 0,-1 0 0,1 0 1,-1 0-1,1 0 0,-1 0 0,0 0 1,1 0-1,-1 0 0,1-1 0,-1 1 1,1 0-1,-1 0 0,0 0 0,1 0 1,-1-1-1,0 1 0,1 0 0,-1 0 1,1-1-1,-1 1 0,18-9 60,0 0-1,-1-1 0,0-1 0,-1 0 0,26-24 1,12-8-29,-43 36-37,-3 0-27,0 1 0,1 0 0,0 0 0,0 1 0,0 0 0,1 1 0,-1 0 0,21-5 0,-29 9 29,-1 0 0,0-1 0,0 1 0,0 0 0,1 0 0,-1 0 0,0 0 0,0 1 1,1-1-1,-1 0 0,0 0 0,0 0 0,0 0 0,1 0 0,-1 0 0,0 0 0,0 0 0,0 0 0,1 0 1,-1 1-1,0-1 0,0 0 0,0 0 0,0 0 0,1 0 0,-1 1 0,0-1 0,0 0 0,0 0 0,0 0 1,0 1-1,0-1 0,0 0 0,1 0 0,-1 0 0,0 1 0,0-1 0,0 0 0,0 0 0,0 1 0,0-1 1,0 0-1,-4 15-64,-9 12 6,-18 17 231,14-21 37,1 1 0,-16 31 0,62-72-261,-5-1-1092,-7 9-4234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7.212"/>
    </inkml:context>
    <inkml:brush xml:id="br0">
      <inkml:brushProperty name="width" value="0.025" units="cm"/>
      <inkml:brushProperty name="height" value="0.025" units="cm"/>
    </inkml:brush>
  </inkml:definitions>
  <inkml:trace contextRef="#ctx0" brushRef="#br0">0 121 12620,'0'0'13431,"9"4"-11648,-6-2-1650,1 0 0,0 0-1,0-1 1,-1 1 0,1-1-1,1 0 1,-1 0-1,0 0 1,0 0 0,0-1-1,0 1 1,0-1 0,1 0-1,-1-1 1,0 1 0,0-1-1,0 0 1,0 0-1,0 0 1,0 0 0,0-1-1,0 0 1,0 1 0,-1-1-1,6-4 1,41-39 57,-47 42-186,0-1-1,0 1 1,-1-1-1,1 0 0,-1 1 1,0-1-1,0 0 1,0-1-1,-1 1 1,1 0-1,-1 0 0,1-7 1,-2 10-10,0 0-1,0 0 1,0 1 0,-1-1 0,1 0-1,0 0 1,0 1 0,0-1 0,-1 0-1,1 0 1,0 1 0,-1-1-1,1 0 1,0 1 0,-1-1 0,1 1-1,-1-1 1,1 1 0,-1-1 0,0 1-1,1-1 1,-1 1 0,1-1 0,-1 1-1,0-1 1,1 1 0,-1 0 0,0 0-1,0-1 1,1 1 0,-1 0 0,0 0-1,0 0 1,1 0 0,-1 0 0,0 0-1,0 0 1,1 0 0,-1 0 0,0 0-1,0 0 1,1 0 0,-1 0 0,-1 1-1,-36 12-597,28-6 583,1 1-1,-1 0 1,2 0 0,-1 1 0,1 0 0,0 0 0,1 1 0,0 0 0,0 0 0,1 1 0,1-1 0,0 2 0,0-1 0,1 0 0,0 1-1,1 0 1,1 0 0,-2 13 0,4-23 22,0 0 0,0-1-1,0 1 1,0 0 0,1 0-1,-1 0 1,0 0 0,1-1-1,0 1 1,-1 0 0,1 0-1,0-1 1,0 1 0,0 0-1,0-1 1,0 1 0,0-1 0,0 0-1,1 1 1,-1-1 0,1 0-1,-1 0 1,1 1 0,-1-1-1,3 1 1,0-1 6,1 1 1,-1-1-1,1 0 0,-1 0 1,1 0-1,0 0 0,-1-1 1,1 0-1,9-1 0,7-1 11,-1-2-1,0-1 0,32-10 0,160-78-98,-181 78 93,-31 15-8,0 1 0,0-1 0,0 0 0,0 0 0,0 1 0,0-1 1,0 0-1,0 0 0,0 1 0,0-1 0,0 0 0,0 0 0,0 1 0,0-1 0,0 0 0,0 1 0,0-1 0,0 0 0,0 0 0,0 1 1,0-1-1,1 0 0,-1 0 0,0 0 0,0 1 0,0-1 0,0 0 0,1 0 0,-1 0 0,0 1 0,0-1 0,1 0 0,-1 0 0,0 0 0,0 0 1,1 0-1,-1 0 0,0 0 0,0 1 0,1-1 0,-1 0 0,0 0 0,0 0 0,1 0 0,-1 0 0,0 0 0,0 0 0,1 0 0,-1 0 1,0 0-1,0 0 0,1-1 0,-26 39 224,1 0-10,23-37-203,0 0 1,0 0-1,1 0 0,-1 0 1,1 0-1,-1 1 0,1-1 1,-1 0-1,1 0 0,0 1 1,0-1-1,-1 0 0,1 1 1,0-1-1,0 0 0,0 1 1,1-1-1,-1 0 0,0 0 1,0 1-1,1-1 0,-1 0 1,1 0-1,-1 1 0,1-1 1,1 2-1,-1-2-3,1-1 1,-1 1-1,1-1 0,-1 1 1,1-1-1,0 1 1,-1-1-1,1 0 0,0 0 1,-1 0-1,1 0 0,0 0 1,-1 0-1,1-1 0,-1 1 1,1 0-1,2-2 0,11-3 14,0 0-1,0-2 0,16-8 0,125-84-2130,-145 91 1690,-12 9 406,0-1 0,1 1 0,-1-1 0,1 1 0,-1-1 0,1 1 0,-1 0-1,1-1 1,-1 1 0,1 0 0,-1-1 0,1 1 0,0 0 0,-1-1 0,1 1 0,0 0 0,0 0 0,0 0 0,0-1 0,0 1 0,-1 0 0,1 0 0,1-1 0,-1 1-1,0 0 1,0 0 0,0 0 0,0-1 0,0 1 0,1 0 0,-1 0 0,0-1 0,1 1 0,-1 0 0,0-1 0,1 1 0,-1 0 0,1-1 0,-1 1 0,1 0 0,0-1 0,-1 1-1,1-1 1,0 1 0,-1-1 0,1 0 0,0 1 0,-1-1 0,1 0 0,0 1 0,0-1 0,-1 0 0,1 0 0,0 0 0,0 1 0,-1-1 0,1 0 0,0 0 0,0 0-1,0 0 1,-1-1 0,1 1 0,0 0 0,0 0 0,0-1 0,6 0 7,-1-1 0,1 0 1,-1 0-1,0-1 0,0 0 0,0 0 0,-1 0 0,1-1 1,4-4-1,-5 4-173,0 0 1,0 1-1,1 0 1,-1 0-1,0 0 1,1 0-1,0 1 1,0 0-1,0 0 1,8-1-1,-14 3 136,0 0 0,0 0 0,1 1 0,-1-1 1,0 0-1,1 0 0,-1 0 0,0 0 0,0 1 0,1-1 0,-1 0 0,0 0 0,0 1 0,0-1 0,1 0 0,-1 0 0,0 1 0,0-1 0,0 0 1,0 1-1,0-1 0,1 0 0,-1 0 0,0 1 0,0-1 0,0 0 0,0 1 0,0-1 0,0 0 0,0 1 0,0-1 0,0 0 0,0 1 0,0-1 0,0 0 1,-1 1-1,1-1 0,0 0 0,0 1 0,0-1 0,-5 16-30,-40 73 106,30-63 380,2 1-1,-12 32 0,3 37 605,17-67-944,-1 0 0,-16 46-1,19-69-66,1 0 0,-1 1-1,-1-1 1,1 0-1,-1 0 1,0-1 0,0 1-1,0-1 1,-1 0 0,0 0-1,0 0 1,0-1-1,-1 0 1,1 0 0,-1 0-1,-7 3 1,11-6 35,1 0 0,-1 0 0,0 0 0,0 0 0,0 0 0,1-1 1,-1 1-1,0 0 0,0-1 0,0 0 0,0 1 0,0-1 0,0 0 0,0 0 0,0 0 0,0 0 1,0-1-1,0 1 0,0 0 0,0-1 0,0 0 0,0 1 0,0-1 0,0 0 0,1 0 0,-1 0 1,0 0-1,0 0 0,1 0 0,-1-1 0,1 1 0,-1 0 0,1-1 0,0 1 0,0-1 0,-1 0 1,1 1-1,0-1 0,0 0 0,1 0 0,-1 0 0,0 0 0,0 1 0,1-1 0,0 0 0,-1 0 1,1 0-1,0 0 0,0-4 0,-1-6 14,0 1 0,1 0 0,1 0 0,0 0 0,0-1 1,1 1-1,7-21 0,-3 17-99,1 0 1,0 1 0,1-1-1,1 2 1,0-1 0,1 1-1,0 1 1,1-1 0,0 2-1,1 0 1,0 0 0,17-11 0,16-5 51,0 1 0,72-30 0,-72 37-8,-1-2-1,73-49 0,-114 68-6,1-2 0,0 1 0,-1 0 0,0-1-1,0 0 1,0 1 0,3-6 0,-5 8 7,-1 0 1,0 1-1,1-1 1,-1 0-1,0 1 1,1-1-1,-1 0 1,0 1-1,0-1 1,1 0-1,-1 1 1,0-1-1,0 0 1,0 0-1,0 1 1,0-1-1,0 0 1,0 0 0,0 1-1,0-1 1,-1 0-1,1 0 1,0 1-1,0-1 1,-1 0-1,1 1 1,0-1-1,-1 0 1,1 1-1,-1-1 1,1 1-1,-1-1 1,1 1-1,-1-1 1,1 1-1,-1-1 1,1 1-1,-1-1 1,0 1-1,1 0 1,-1-1-1,0 1 1,1 0-1,-1-1 1,0 1-1,1 0 1,-1 0-1,0 0 1,0 0-1,1 0 1,-1 0-1,-1 0 1,-8-1 44,1 0 1,-1 1-1,0 1 1,1-1-1,-1 1 1,1 1-1,-1 0 1,1 0-1,-1 1 1,-15 7 0,22-9-29,-1 1 1,1 0 0,0-1 0,-1 1 0,1 0 0,0 0-1,0 1 1,0-1 0,1 1 0,-1-1 0,1 1 0,-1 0 0,1 0-1,0 0 1,0 0 0,0 0 0,0 1 0,1-1 0,0 1 0,-1-1-1,1 1 1,0-1 0,0 1 0,1 0 0,-1-1 0,1 1-1,0 0 1,0 0 0,0-1 0,1 1 0,0 5 0,1-5-32,-1 0 0,1-1 0,0 0 0,0 1 0,0-1 0,1 0 0,-1 0 0,1 0 0,0 0 0,-1-1 0,1 1 0,1-1 0,-1 0 0,0 1 0,0-1 0,1-1 0,-1 1 0,6 1 0,3 2-612,1 0 0,-1-1 0,1-1 0,17 2 1,14-2-4616,5-3-4517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7.579"/>
    </inkml:context>
    <inkml:brush xml:id="br0">
      <inkml:brushProperty name="width" value="0.035" units="cm"/>
      <inkml:brushProperty name="height" value="0.035" units="cm"/>
    </inkml:brush>
  </inkml:definitions>
  <inkml:trace contextRef="#ctx0" brushRef="#br0">1 243 16315,'21'157'3379,"2"2"41,-21-150-3160,0 0-1,1 0 0,0 0 1,6 10-1,-8-17-222,-1-1-1,1 0 1,0 1-1,0-1 1,0 0 0,0 0-1,0 0 1,0 0-1,0 0 1,0 0-1,0 0 1,1 0 0,-1 0-1,0-1 1,2 2-1,-2-2-18,0 0 1,0 0-1,0 0 0,0 0 0,0 0 1,0 0-1,0-1 0,0 1 0,0 0 1,0 0-1,0-1 0,0 1 0,0-1 1,0 1-1,0-1 0,0 1 0,0-1 1,-1 0-1,1 1 0,0-1 0,0 0 1,-1 1-1,1-1 0,0 0 1,0-1-1,4-6 8,0 0 1,0 0 0,-1 0-1,0-1 1,-1 1 0,0-1-1,0 0 1,0 0 0,0-10-1,9-88 65,-12 105-89,1-5 1,3-91 69,-3 82-77,-2 0 1,0 0-1,-7-29 1,8 45 3,0-1 0,0 1 0,0-1 1,0 1-1,0 0 0,0-1 0,0 1 0,0 0 0,-1-1 1,1 1-1,0 0 0,0-1 0,0 1 0,0 0 1,-1 0-1,1-1 0,0 1 0,0 0 0,0-1 0,-1 1 1,1 0-1,0 0 0,-1 0 0,1-1 0,0 1 0,0 0 1,-1 0-1,1 0 0,-1-1 0,-4 11-23,4 6 15,1-1 1,0 0 0,1 0-1,1 1 1,0-1 0,5 18 0,33 90 42,-36-113-23,0 0 1,0 0-1,2-1 1,-1 0-1,1 0 1,0-1 0,14 16-1,-18-22-5,0 0-1,0 0 0,1-1 1,-1 1-1,0 0 1,1-1-1,-1 1 1,0-1-1,1 0 0,0 0 1,-1 0-1,1 0 1,0-1-1,0 1 1,-1-1-1,1 1 0,0-1 1,0 0-1,0 0 1,-1 0-1,1 0 1,0-1-1,0 1 0,0-1 1,-1 0-1,1 0 1,0 0-1,-1 0 1,1 0-1,-1 0 1,1-1-1,-1 1 0,0-1 1,3-3-1,3-1 14,-1-2-1,0 1 1,0-1-1,-1 0 0,0-1 1,-1 1-1,0-1 1,8-19-1,-2 0 47,13-52-1,-16 48-5,7-65-1,-18 149-55,1 0-1,3 0 0,8 52 1,-8-101 3,0 1 0,-1-1 0,1 0 0,1 0 0,-1 1 0,0-1 0,1 0 0,-1 0 0,1-1 0,3 5 0,-4-6-5,-1-1 1,0 0 0,1 1 0,-1-1 0,1 0 0,-1 1 0,1-1-1,-1 0 1,1 1 0,-1-1 0,1 0 0,0 0 0,-1 0-1,1 0 1,-1 1 0,1-1 0,0 0 0,-1 0 0,1 0 0,-1 0-1,1 0 1,0 0 0,0-1 0,0 1 1,0-1 0,0 0 0,1 1-1,-1-1 1,0 0 0,0 0 0,0 0 0,0 0 0,0 0 0,0 0 0,0 0-1,0 0 1,-1 0 0,2-2 0,9-18 0,-1 0-1,-1 0 1,-1-1-1,10-39 1,9-28-185,-26 87 174,-1 1 1,1 0 0,-1 0 0,1 0-1,-1-1 1,1 1 0,0 0 0,-1 0-1,1 0 1,0 0 0,0 0 0,2-1-1,-3 2 4,0-1 0,1 1 0,-1 0 0,0 0-1,0 0 1,1 0 0,-1 0 0,0 0 0,1 0 0,-1 1-1,0-1 1,0 0 0,1 0 0,-1 0 0,0 0 0,0 0-1,1 0 1,-1 0 0,0 1 0,0-1 0,1 0 0,-1 0-1,0 0 1,0 0 0,0 1 0,0-1 0,1 0 0,-1 0 0,0 1-1,0-1 1,0 0 0,0 0 0,0 1 0,1-1 0,8 35-151,-1 29-1012,0 87 0,-10-147-1337,-2-11 1681,-5-18 68,0-17-468</inkml:trace>
  <inkml:trace contextRef="#ctx0" brushRef="#br0" timeOffset="1">481 0 19628,'-3'2'1761,"3"7"-1265,3 0-216,3 0 688,0-2-720,5-2 256,-1-1-408,4-2-160,4-1-72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8.112"/>
    </inkml:context>
    <inkml:brush xml:id="br0">
      <inkml:brushProperty name="width" value="0.025" units="cm"/>
      <inkml:brushProperty name="height" value="0.025" units="cm"/>
    </inkml:brush>
  </inkml:definitions>
  <inkml:trace contextRef="#ctx0" brushRef="#br0">171 164 4516,'0'0'7116,"1"-8"-3950,2-24-993,-2 32-2088,-1-1 1,0 0-1,0 1 0,0-1 1,0 0-1,0 1 1,0-1-1,0 0 1,0 1-1,-1-1 0,1 1 1,0-1-1,0 0 1,0 1-1,-1-1 0,1 1 1,0-1-1,-1 0 1,1 1-1,0-1 1,-1 1-1,1-1 0,-1 1 1,1-1-1,-1 1 1,1 0-1,-1-1 1,1 1-1,-1 0 0,1-1 1,-1 1-1,0 0 1,1 0-1,-1-1 1,1 1-1,-1 0 0,0 0 1,1 0-1,-1 0 1,0 0-1,1 0 0,-1 0 1,0 0-1,1 0 1,-1 0-1,0 0 1,1 0-1,-1 1 0,0-1 1,-31 14 597,20-4-591,1 0 1,1 1 0,0 1 0,1 0 0,0 0-1,0 1 1,2 0 0,-1 0 0,2 0-1,0 1 1,0 0 0,1 1 0,1-1-1,1 1 1,-4 26 0,7-39-73,0 0 0,0-1 0,0 1 0,0 0 0,0 0 0,0 0 0,1-1 0,-1 1 0,1 0 0,-1 0 0,1-1 0,-1 1 0,1 0 1,0-1-1,0 1 0,0-1 0,0 1 0,0-1 0,0 1 0,1-1 0,-1 0 0,0 1 0,1-1 0,-1 0 0,1 0 0,-1 0 0,1 0 0,-1 0 0,1-1 0,0 1 0,-1 0 0,1-1 1,0 1-1,0-1 0,-1 0 0,1 1 0,0-1 0,0 0 0,0 0 0,-1 0 0,1 0 0,0-1 0,0 1 0,0 0 0,-1-1 0,4 0 0,6-2 129,0 0 0,0-1 0,0 0 1,0 0-1,-1-1 0,13-8 0,8-8-29,-2 0 1,-1-2-1,51-52 1,-68 63-88,0 0 0,-1-1 1,0 0-1,-1-1 0,0 0 0,-1-1 0,-1 1 1,-1-2-1,0 1 0,0-1 0,3-18 1,-9 32-17,1 1 1,-1-1 0,0 0 0,1 0 0,-1 1 0,0-1 0,0 0-1,0 0 1,0 0 0,0 0 0,-1 1 0,1-1 0,-1 0 0,1 0 0,-1 1-1,-1-4 1,1 5-10,1 0-1,-1-1 1,0 1 0,1 0-1,-1 0 1,0 0-1,1 0 1,-1 0 0,0 0-1,1 1 1,-1-1-1,0 0 1,1 0-1,-1 0 1,0 1 0,1-1-1,-1 0 1,1 1-1,-1-1 1,0 0-1,1 1 1,-1-1 0,1 1-1,-1-1 1,1 1-1,-1-1 1,0 2 0,-37 49 266,29-35-169,1 0 1,1 0 0,1 1 0,-5 18 0,8-28 14,2 0 0,-1 0 0,1 1 1,0-1-1,1 0 0,0 0 1,0 1-1,0-1 0,1 0 0,0 0 1,0 1-1,5 12 0,22 20 268,-3-5-1759,-19-2-2739,-6-24-438,0-4-3150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9.294"/>
    </inkml:context>
    <inkml:brush xml:id="br0">
      <inkml:brushProperty name="width" value="0.025" units="cm"/>
      <inkml:brushProperty name="height" value="0.025" units="cm"/>
    </inkml:brush>
  </inkml:definitions>
  <inkml:trace contextRef="#ctx0" brushRef="#br0">168 395 14830,'0'0'5301,"1"-8"-3368,1-25-529,-3 32-1361,1 0 0,0 0 1,-1 0-1,1 0 0,0 0 1,-1 0-1,0 0 0,1 0 1,-1 0-1,0 0 0,1 0 1,-1 1-1,0-1 0,0 0 1,0 1-1,1-1 0,-1 0 1,0 1-1,0-1 1,0 1-1,0-1 0,0 1 1,0-1-1,0 1 0,0 0 1,0 0-1,-1 0 0,1-1 1,0 1-1,0 0 0,0 0 1,0 0-1,0 1 0,0-1 1,-2 0-1,-35 8-119,30-2 74,0 0 0,0 0 1,1 1-1,0 0 1,1 0-1,-1 0 0,1 1 1,1 0-1,-1 0 1,1 1-1,1 0 0,0 0 1,0 0-1,1 0 1,0 0-1,0 1 0,1-1 1,0 1-1,0 18 1,2-26 6,0-1 1,0 1 0,0-1 0,1 1-1,-1-1 1,1 0 0,-1 1 0,1-1 0,0 0-1,-1 0 1,1 1 0,0-1 0,0 0 0,0 0-1,0 0 1,0 0 0,0 0 0,0 0-1,0 0 1,0 0 0,1 0 0,-1-1 0,3 2-1,-1-1 5,1 0 0,0 0 0,0 0 0,0 0 0,-1-1-1,1 0 1,0 0 0,8 0 0,-2-2-36,-1 1 1,1-1-1,-1 0 1,0-1-1,1-1 0,13-6 1,-12 3-68,0 0 1,-1 0 0,0-1 0,-1-1 0,14-15 0,-19 20 80,-1 0 1,0 0-1,0-1 1,0 1-1,0-1 1,-1 1-1,0-1 1,0 0-1,0 0 1,-1 0-1,1 0 1,-1-1-1,0 1 1,-1 0-1,1-11 1,-1 16 12,-1 0 1,1-1-1,0 1 1,0-1-1,0 1 1,0 0-1,-1-1 0,1 1 1,0 0-1,0-1 1,-1 1-1,1 0 1,0 0-1,-1-1 1,1 1-1,0 0 0,-1 0 1,1-1-1,0 1 1,-1 0-1,1 0 1,-1 0-1,1 0 1,0-1-1,-1 1 0,1 0 1,-1 0-1,1 0 1,0 0-1,-1 0 1,1 0-1,-1 0 0,1 0 1,0 0-1,-1 1 1,1-1-1,-1 0 1,1 0-1,0 0 1,-1 0-1,1 0 0,-1 1 1,1-1-1,-18 9-27,12-4 95,1 1-1,1-1 1,-1 1-1,1 0 1,0 0-1,0 1 0,0-1 1,1 1-1,0 0 1,1-1-1,0 1 1,0 1-1,0-1 1,1 0-1,-1 0 1,1 12-1,1-18-54,0 0 0,0 0 0,0 0 0,1 0 0,-1 0 0,0 0 0,0 0 0,0 0 0,1 0 0,-1 0 0,1-1 0,-1 1 0,1 0 0,-1 0 0,1 0 0,-1-1 1,1 1-1,-1 0 0,1-1 0,0 1 0,0 0 0,-1-1 0,1 1 0,0-1 0,0 1 0,0-1 0,-1 1 0,2-1 0,34 3 287,-25-5-245,-1 0 0,1-1 0,0 0 0,14-6 0,110-67-259,-116 65 59,-18 10 133,-1 1 0,0 0 1,0 0-1,0 0 0,1-1 0,-1 1 1,0 0-1,0 0 0,1 0 1,-1 0-1,0 0 0,0-1 0,1 1 1,-1 0-1,0 0 0,1 0 1,-1 0-1,0 0 0,0 0 0,1 0 1,-1 0-1,0 0 0,1 0 1,-1 0-1,0 0 0,0 0 0,1 0 1,-1 0-1,0 1 0,1-1 1,-1 0-1,0 0 0,0 0 0,1 0 1,-1 0-1,0 1 0,0-1 1,0 0-1,1 0 0,-1 0 0,0 1 1,0-1-1,0 0 0,1 1 1,-1 17-8,-13 31 573,11-40-418,1-7-104,0 1 1,1-1-1,-1 0 1,1 1 0,0-1-1,0 1 1,0-1-1,0 1 1,0-1-1,1 4 1,-1-5-6,0 0 0,0-1 0,1 1 0,-1 0 0,0-1 0,1 1-1,-1 0 1,1-1 0,-1 1 0,1-1 0,-1 1 0,1-1 0,-1 1 0,1-1 0,-1 1 0,1-1 0,0 1 0,-1-1 0,1 0 0,0 1 0,-1-1 0,1 0 0,1 1 0,1-1 37,1 0 0,-1-1 1,0 1-1,1 0 0,-1-1 0,0 0 1,1 0-1,-1 0 0,0 0 1,0 0-1,0-1 0,0 1 0,6-5 1,15-11-122,1-2 1,-2 0-1,-1-2 1,33-37-1,-68 89-659,10-27 742,1 1 0,0-1 0,0 1 0,0 0 0,0-1 0,1 1 0,0 0 0,0 0 0,0 0 0,1 0 1,-1 0-1,1 0 0,1 9 0,0-13-19,-1 0 0,1-1 0,0 1 0,0 0 0,0-1 0,0 1 0,-1 0 0,1-1 0,0 1 0,0-1-1,0 1 1,0-1 0,0 0 0,0 1 0,0-1 0,1 0 0,-1 0 0,0 0 0,0 0 0,0 0 0,0 0 0,0 0 0,2 0 0,26-4 137,-18 1-305,0-1 1,0 0-1,-1-1 0,0-1 1,0 1-1,0-2 0,-1 1 1,1-1-1,12-14 0,9-10-1788,30-40-1,-51 59 1464,-38 81 2257,23-60-1579,2-5-31,0 0-1,1 0 1,-1 1-1,1-1 1,0 0 0,0 1-1,1-1 1,-1 1 0,1-1-1,0 1 1,0 0-1,1 0 1,-1 0 0,1-1-1,0 1 1,0 0-1,1 5 1,0-9-144,0 0-1,0 0 1,0 0-1,0-1 1,0 1-1,0 0 1,0 0-1,0 0 1,0-1-1,0 1 1,0 0 0,1-1-1,-1 1 1,0-1-1,0 0 1,1 1-1,-1-1 1,0 0-1,1 0 1,-1 0-1,0 0 1,0 0-1,1 0 1,-1 0 0,0 0-1,1 0 1,-1-1-1,0 1 1,0 0-1,2-2 1,40-14 266,-28 5-326,0-1 0,-1 0 0,0-1 0,-1 0 1,0-1-1,-1-1 0,17-27 0,60-123-1150,-67 122 839,-11 18 243,-10 23 191,-4 5 48,-23 37 198,15-21-264,1 1 0,1 0 0,1 0-1,0 1 1,2 0 0,0 1-1,2 0 1,-3 28 0,5-36-132,1 0 0,1 0 0,1 1 0,0-1 0,0 0 0,2 0 0,0 0 0,0-1 0,1 1 0,1-1 0,0 0 1,1 0-1,0 0 0,15 20 0,-21-77 1900,-4-5-1745,-2-61-1424,6 36-4115,0 73 5327,0 0 0,0 0 0,1-1 0,-1 1 1,0 0-1,0 0 0,1 0 0,-1 0 0,1-1 0,-1 1 0,1 0 1,-1 0-1,1 0 0,0 0 0,0 0 0,-1 0 0,1 0 1,0 1-1,0-1 0,0 0 0,0 0 0,0 1 0,0-1 1,0 0-1,0 1 0,0-1 0,1 1 0,-1-1 0,1 1 1,45-4-776,-42 4 912,-1 0 0,0 0-1,1 0 1,-1 0-1,1 0 1,-1-1 0,0 0-1,1 0 1,-1 0-1,0-1 1,0 1 0,5-4-1,-3 0 168,-1 0-1,0-1 0,-1 1 1,1-1-1,-1 0 1,-1-1-1,1 1 0,-1-1 1,3-7-1,19-69-290,-1 5-3480,-10 48 272,1 4-1254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9.700"/>
    </inkml:context>
    <inkml:brush xml:id="br0">
      <inkml:brushProperty name="width" value="0.025" units="cm"/>
      <inkml:brushProperty name="height" value="0.025" units="cm"/>
    </inkml:brush>
  </inkml:definitions>
  <inkml:trace contextRef="#ctx0" brushRef="#br0">260 15 6342,'0'0'294,"-1"0"1,0-1-1,1 1 0,-1 0 1,0 0-1,1 0 0,-1-1 1,1 1-1,-1 0 0,0-1 1,1 1-1,-1 0 0,1-1 1,-1 1-1,1-1 0,-1 1 1,1-1-1,0 1 0,-1-1 1,1 1-1,-1-1 0,1 1 1,-1-2-1,-3-2 2217,-3 15-1836,-15 40 2190,3 2 1,-21 92-1,32-107-2280,2 1 0,2-1-1,1 1 1,5 68 0,-2-104-588,0-1 0,0 0 0,0 1 0,0-1 0,1 0 0,-1 1 0,1-1 0,0 0-1,0 0 1,0 0 0,0 1 0,0-1 0,0 0 0,0 0 0,1-1 0,-1 1 0,1 0 0,-1 0 0,1-1 0,3 4 0,-4-5-53,-1 0 0,0 0 1,0 0-1,1-1 0,-1 1 1,0 0-1,1 0 0,-1 0 0,0 0 1,0 0-1,1 0 0,-1 0 1,0-1-1,0 1 0,1 0 0,-1 0 1,0 0-1,0 0 0,0-1 1,1 1-1,-1 0 0,0 0 0,0-1 1,0 1-1,0 0 0,0 0 1,1-1-1,-1 1 0,0 0 0,0 0 1,0-1-1,0 1 0,0 0 1,0-1-1,0 1 0,0 0 0,0 0 1,0-1-1,0 1 0,0 0 1,0-1-1,0 1 0,0 0 0,-1-1 1,1-13-1164,-1 6 900,-1 1 0,0 0 0,-1 0 1,1 0-1,-1 0 0,0 1 0,-1-1 0,-7-10 1,-44-52 525,17 24 389,27 31-74,8 12-243,1-1 0,-1 1 1,1-1-1,0 0 0,0 0 0,0 0 0,0 0 1,0 0-1,1 0 0,-1-1 0,1 1 1,0-1-1,0 1 0,0 0 0,1-1 0,-1-4 1,2 6-184,1 0 1,0 0-1,0 0 1,0 1-1,0-1 1,0 1-1,0 0 1,1-1-1,-1 1 1,0 0-1,1 0 1,-1 0 0,1 1-1,-1-1 1,0 0-1,1 1 1,0 0-1,-1 0 1,5 0-1,-1-1 18,88-9 143,-66 8-1029,-2 0 1,1-2-1,43-12 1,-68 16 361,0-1-1,0 1 1,0-1 0,0 0 0,0 0-1,-1 0 1,1 0 0,0 0-1,0 0 1,-1 0 0,1-1-1,-1 1 1,1-1 0,-1 1 0,0-1-1,1 1 1,-1-1 0,0 0-1,0 0 1,1-2 0,3-22-9194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0.043"/>
    </inkml:context>
    <inkml:brush xml:id="br0">
      <inkml:brushProperty name="width" value="0.025" units="cm"/>
      <inkml:brushProperty name="height" value="0.025" units="cm"/>
    </inkml:brush>
  </inkml:definitions>
  <inkml:trace contextRef="#ctx0" brushRef="#br0">49 25 12588,'0'0'9737,"-48"-25"-5957,57 25-3908,10 0-1314,6 0-2690,3 0-9064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0.418"/>
    </inkml:context>
    <inkml:brush xml:id="br0">
      <inkml:brushProperty name="width" value="0.025" units="cm"/>
      <inkml:brushProperty name="height" value="0.025" units="cm"/>
    </inkml:brush>
  </inkml:definitions>
  <inkml:trace contextRef="#ctx0" brushRef="#br0">281 56 10698,'0'0'6993,"-3"-7"-4847,3 4-1998,-1 0 0,0 1 0,0 0 0,0-1 0,0 1 0,0-1 0,-1 1 0,1 0-1,-1 0 1,1 0 0,-1 0 0,0 0 0,0 0 0,-3-2 0,2 2-9,-1 0 1,0 1-1,0-1 1,0 1-1,0 0 0,0 0 1,0 0-1,-1 1 1,1-1-1,0 1 1,-5 0-1,-4 0-5,-12-1 468,-48 6 0,67-4-497,1 0 0,-1 0 0,0 0 0,1 1 1,-1 0-1,1 0 0,-1 0 0,1 1 0,0 0 0,0 0 0,0 0 0,0 0 1,1 1-1,-5 4 0,8-8-101,1 1 0,-1-1 0,1 1 0,-1-1 0,1 1 0,-1-1 0,1 1 0,0-1 1,-1 1-1,1-1 0,0 1 0,-1 0 0,1-1 0,0 1 0,0-1 0,-1 1 0,1 0 0,0-1 0,0 1 0,0 0 1,0-1-1,0 1 0,0 0 0,0-1 0,0 1 0,0 0 0,0-1 0,0 1 0,0 0 0,1-1 0,-1 1 0,0 0 0,0-1 1,1 1-1,-1-1 0,0 1 0,1-1 0,-1 1 0,1-1 0,-1 1 0,1-1 0,-1 1 0,1-1 0,-1 1 0,1-1 0,-1 0 1,1 1-1,-1-1 0,1 0 0,0 1 0,-1-1 0,1 0 0,0 0 0,-1 0 0,1 0 0,0 1 0,0-1 0,47 5-83,-39-4 87,22 0-161,-1 1 56,51 8 0,-75-9 93,0 0 1,0 0 0,0 1 0,0 0 0,-1 0 0,1 1 0,0 0-1,-1 0 1,0 0 0,0 0 0,0 1 0,0 0 0,0 0-1,5 7 1,-8-9 4,-1 0 0,1 0 0,-1 0 0,0 1 0,0-1 0,0 0 0,0 0 1,0 1-1,-1-1 0,1 1 0,-1-1 0,0 0 0,1 1 0,-1-1 0,0 1 0,0-1 0,-1 1 0,1-1 0,-1 5 0,-1-3 74,0 1 1,0-1-1,0 0 0,0 0 1,-1 0-1,0 0 1,0 0-1,0 0 0,-6 5 1,-4 2 360,0-1 1,-1 0 0,0-1-1,-25 12 1,33-17-300,0 0 0,-1-1 1,1 0-1,-1 0 0,0-1 0,0 0 1,0 0-1,0-1 0,0 0 1,0 0-1,0 0 0,0-1 0,-14-1 1,21 1-143,-1 0 1,0-1-1,0 1 1,1 0 0,-1-1-1,0 1 1,1 0-1,-1-1 1,0 1-1,1-1 1,-1 1 0,1-1-1,-1 1 1,0-1-1,1 1 1,0-1-1,-1 0 1,1 1 0,-1-1-1,1 0 1,0 1-1,-1-1 1,1 0 0,0 0-1,0 1 1,0-1-1,-1 0 1,1-1-1,8-23-1073,-4 18 517,0 1-1,0 0 1,1 0 0,0 0-1,7-6 1,6-2-2372,1 0 1,40-21-1,0 5-4514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0.778"/>
    </inkml:context>
    <inkml:brush xml:id="br0">
      <inkml:brushProperty name="width" value="0.025" units="cm"/>
      <inkml:brushProperty name="height" value="0.025" units="cm"/>
    </inkml:brush>
  </inkml:definitions>
  <inkml:trace contextRef="#ctx0" brushRef="#br0">56 1 13933,'0'0'3817,"-3"11"-176,-42 103 2317,38-78-4620,7-35-1324,0 0 0,0 0 0,0 0 0,1 0 0,-1 0 0,0-1 0,1 1-1,-1 0 1,0 0 0,1 0 0,-1-1 0,1 1 0,-1 0 0,1-1 0,0 1-1,-1 0 1,1-1 0,0 1 0,-1-1 0,1 1 0,0-1 0,0 1 0,-1-1-1,1 1 1,0-1 0,0 0 0,0 1 0,0-1 0,-1 0 0,1 0 0,0 0 0,0 0-1,0 0 1,0 0 0,0 0 0,1 0 0,12-2 32,0 0 0,0-1 0,0 0 0,0-2 0,0 1 1,-1-1-1,0-1 0,0-1 0,13-8 0,-14 7-47,-1 1 0,2 1 0,-1 0-1,0 1 1,1 0 0,0 1 0,0 1 0,1 0 0,-1 0 0,26 0-1,-38 3 8,0 1 0,0-1-1,0 1 1,0 0 0,0-1-1,-1 1 1,1 0 0,0 0-1,0 0 1,-1 0 0,1-1-1,-1 1 1,1 0-1,-1 0 1,1 0 0,-1 0-1,1 0 1,-1 0 0,0 1-1,0-1 1,1 0 0,-1 0-1,0 0 1,0 0 0,0 0-1,0 0 1,-1 2 0,1 40 347,-1-33-315,1-9-38,0-1 0,0 0 0,0 1 0,0-1 0,0 1 0,1-1 0,-1 0 0,0 1 0,0-1 0,0 0 0,0 1-1,0-1 1,0 0 0,1 1 0,-1-1 0,0 0 0,0 1 0,0-1 0,1 0 0,-1 1 0,0-1 0,0 0 0,1 0 0,-1 1 0,0-1 0,1 0-1,-1 0 1,0 0 0,1 0 0,-1 1 0,0-1 0,1 0 0,-1 0 0,1 0 0,0 0 0,17-3-106,15-15-458,33-42-3945,-31 12-2124,-20 20 35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1.245"/>
    </inkml:context>
    <inkml:brush xml:id="br0">
      <inkml:brushProperty name="width" value="0.025" units="cm"/>
      <inkml:brushProperty name="height" value="0.025" units="cm"/>
    </inkml:brush>
  </inkml:definitions>
  <inkml:trace contextRef="#ctx0" brushRef="#br0">39 0 16015,'0'0'8905,"-2"12"-8959,-3 103-3547,1 4-4018,-8-43 6262,8-62 2200,0 1 1,1 0-1,1-1 1,1 1-1,0 0 1,1 16-1,0-30-739,0 0 1,0 1-1,0-1 0,0 0 0,0 0 1,0 0-1,0 0 0,1 0 0,-1 0 0,1 0 1,-1-1-1,0 1 0,1 0 0,-1 0 0,1 0 1,0 0-1,-1 0 0,1-1 0,0 1 1,-1 0-1,1 0 0,0-1 0,0 1 0,0-1 1,0 1-1,0-1 0,0 1 0,-1-1 1,1 1-1,0-1 0,0 0 0,0 0 0,0 1 1,0-1-1,0 0 0,1 0 0,-1 0 0,0 0 1,0 0-1,1-1 0,1 1 71,-1-1 1,1 0-1,-1 1 1,0-1-1,0 0 0,1 0 1,-1-1-1,0 1 0,0 0 1,0-1-1,0 1 0,0-1 1,-1 0-1,1 0 1,3-3-1,51-101 1308,-46 82-1423,2 0-1,1 1 1,0 1-1,2-1 1,1 2 0,32-35-1,-48 56-45,1-1 0,-1 1-1,0-1 1,1 1 0,-1-1-1,0 1 1,1 0 0,-1-1-1,1 1 1,-1 0-1,0-1 1,1 1 0,-1 0-1,1-1 1,-1 1 0,1 0-1,-1 0 1,1 0 0,0 0-1,-1-1 1,1 1 0,-1 0-1,1 0 1,-1 0 0,1 0-1,-1 0 1,1 0-1,0 0 1,-1 0 0,1 1-1,-1-1 1,1 0 0,-1 0-1,1 0 1,-1 1 0,1-1-1,3 23-735,-14 33-3022,-1-28-291,-24 45-1,-7 14 1381,38-77 2811,1 0 1,0 1 0,0-1-1,1 1 1,0 0-1,0 16 1,2-26-146,0 0 1,0-1 0,0 1-1,0 0 1,0 0-1,0-1 1,0 1-1,0 0 1,0-1-1,1 1 1,-1 0 0,0 0-1,0-1 1,1 1-1,-1 0 1,0-1-1,1 1 1,-1-1-1,1 1 1,-1 0 0,1-1-1,-1 1 1,1-1-1,-1 1 1,1-1-1,0 0 1,-1 1-1,1-1 1,0 1 0,-1-1-1,2 0 1,26-4 187,-20 1-109,-1-1 0,1 0 0,-1-1 0,13-9 0,-9 4-134,-1-1 0,0-1 0,-1 0-1,0 0 1,-1-1 0,0 0 0,10-23-1,13-57-3252,-21 52-125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1.606"/>
    </inkml:context>
    <inkml:brush xml:id="br0">
      <inkml:brushProperty name="width" value="0.025" units="cm"/>
      <inkml:brushProperty name="height" value="0.025" units="cm"/>
    </inkml:brush>
  </inkml:definitions>
  <inkml:trace contextRef="#ctx0" brushRef="#br0">191 1 7175,'0'0'11285,"-1"9"-11103,-27 140 362,2-15 244,23-122-1215,1-1 1,1 1-1,0 0 0,1 0 1,1 17-1,-5-42-194,0 0 0,-1 0 0,-1 1 0,0 0 0,-12-18 1,-45-52 5063,45 60-2140,17 22-2136,1-1 0,-1 1 0,1-1-1,0 1 1,-1 0 0,1-1 0,0 1-1,-1-1 1,1 1 0,0-1 0,-1 0-1,1 1 1,0-1 0,0 1 0,0-1-1,0 1 1,-1-1 0,1 0 0,0 1-1,0-1 1,0 1 0,0-1 0,0 0-1,0 1 1,1-1 0,-1 1 0,0-1-1,0 1 1,0-1 0,1 0 0,-1 1-1,0-1 1,21-8 1823,44 9-2239,-50 0 671,20 0-514,53-1-3889,-45-4-2334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2.518"/>
    </inkml:context>
    <inkml:brush xml:id="br0">
      <inkml:brushProperty name="width" value="0.025" units="cm"/>
      <inkml:brushProperty name="height" value="0.025" units="cm"/>
    </inkml:brush>
  </inkml:definitions>
  <inkml:trace contextRef="#ctx0" brushRef="#br0">218 175 6951,'-10'-4'4404,"-2"-1"-3402,-1 1 0,1 1 0,-1 0 0,1 1 1,-1 0-1,0 1 0,-19 0 0,28 1-928,1 0 0,-1 0-1,1 0 1,-1 1 0,1-1 0,-1 1 0,1 0-1,0-1 1,-1 2 0,1-1 0,0 0-1,0 1 1,0-1 0,0 1 0,0 0 0,0 0-1,0 0 1,0 1 0,1-1 0,-1 1-1,1-1 1,0 1 0,0 0 0,0 0 0,0 0-1,0 0 1,1 0 0,-1 0 0,1 0-1,0 0 1,0 1 0,0-1 0,0 1 0,1-1-1,-1 0 1,1 1 0,0 3 0,0-5-70,1-1 0,0 0 1,-1 1-1,1-1 1,-1 0-1,1 0 0,0 1 1,0-1-1,0 0 1,0 0-1,0 0 0,0 0 1,0 0-1,0 0 1,0 0-1,1 0 0,-1-1 1,0 1-1,0 0 0,1-1 1,-1 1-1,0-1 1,1 1-1,-1-1 0,1 0 1,-1 0-1,1 0 1,-1 1-1,0-1 0,1 0 1,-1-1-1,1 1 1,2-1-1,55-5 717,-40 0-506,0 0 1,-1-2 0,0 0-1,0-1 1,-1 0-1,28-21 1,-18 9 302,0-1 1,47-51-1,-67 66-348,-1 0 0,-1 0 0,1 0 0,-1-1 0,6-14 0,-30 35-277,7-1 160,1 1 0,1 0 0,0 1 0,0 0 0,1 0 0,1 1 0,1 0 0,0 1 0,1 0 0,0 0 0,2 0 0,-6 34 0,10-48-21,0 0 1,0 0-1,0 0 1,0 0 0,0 0-1,0 0 1,1-1 0,-1 1-1,1 0 1,-1 0-1,1 0 1,0 0 0,0 0-1,0-1 1,0 1-1,0 0 1,0-1 0,0 1-1,0-1 1,1 1 0,-1-1-1,1 0 1,-1 0-1,1 1 1,-1-1 0,1 0-1,0 0 1,0 0 0,-1-1-1,1 1 1,0 0-1,0-1 1,0 1 0,0-1-1,0 0 1,0 1-1,0-1 1,0 0 0,0 0-1,2-1 1,6 1 64,0 0 0,0-1 1,0-1-1,0 1 0,0-2 0,16-5 0,-3-1-9,0-2 0,-1 0 0,29-21-1,-41 25-102,0 0 0,0-1 0,0-1-1,-1 0 1,0 0 0,-1 0 0,0-1-1,9-16 1,-13 11-263,-14 14 8,-16 17-4,18-8 272,0 0 1,1 1-1,0 0 0,0 1 0,1-1 1,0 1-1,1 0 0,-8 19 1,12-27 16,0 1 1,0-1-1,0 1 1,0-1-1,1 1 1,-1 0-1,1-1 1,0 1-1,-1 0 1,1 0-1,0-1 1,1 1-1,-1 0 1,0 0-1,1-1 1,-1 1-1,1 0 1,0-1-1,0 1 0,0-1 1,0 1-1,1-1 1,-1 1-1,1-1 1,-1 0-1,1 0 1,0 0-1,0 0 1,0 0-1,0 0 1,0 0-1,0-1 1,0 1-1,1-1 1,-1 1-1,0-1 1,1 0-1,-1 0 1,1 0-1,0 0 1,4 0-1,7 2 25,1-1-1,-1-1 1,0 0 0,1-1-1,-1 0 1,1-1 0,-1-1-1,1 0 1,-1-1 0,0-1-1,0 0 1,-1-1 0,1 0-1,-1-1 1,0-1 0,0 0-1,-1 0 1,0-2 0,-1 1-1,20-19 1,-28 24-31,-1 0 0,0 1 0,0-1 0,0 0 0,0 0 0,-1 0 0,1 0 0,-1-1 0,1 1 0,-1 0 0,0-1 0,0 1 0,0-8 0,-1 10-10,0 0 0,0-1 1,-1 1-1,1 0 0,0 0 1,-1-1-1,1 1 0,-1 0 1,0 0-1,1-1 0,-1 1 1,0 0-1,1 0 0,-1 0 1,0 0-1,0 0 0,0 0 1,0 0-1,0 1 0,0-1 1,0 0-1,-1 0 1,1 1-1,0-1 0,0 1 1,0-1-1,-1 1 0,1-1 1,0 1-1,-1 0 0,1 0 1,0-1-1,-1 1 0,1 0 1,0 0-1,-3 1 0,-3-1 7,0 1 0,-1 0 0,1 0 0,0 0 0,0 1 0,0 0 0,0 1 0,1-1 0,-1 1 0,1 1 0,-1-1 0,1 1 0,0 0 0,0 0 0,1 1 0,-1 0 0,1 0 0,0 0 0,0 1 0,1-1 0,0 1 1,0 0-1,0 1 0,1-1 0,-1 1 0,2-1 0,-1 1 0,1 0 0,0 0 0,0 0 0,-1 11 0,4-16 1,-1 1 0,1-1 0,-1 0 0,1 1 0,0-1 0,0 0 0,-1 0 0,2 1 1,-1-1-1,0 0 0,0 0 0,1 0 0,-1-1 0,1 1 0,0 0 0,-1 0 1,1-1-1,0 1 0,0-1 0,0 0 0,0 1 0,0-1 0,0 0 0,1 0 0,-1 0 1,0-1-1,0 1 0,1 0 0,-1-1 0,0 0 0,1 1 0,2-1 0,8 2-512,-1-1 0,1 0-1,-1-1 1,1 0 0,13-3-1,-23 3-165,0-1 1,0 0-1,0 0 0,0 0 0,0 0 1,0 0-1,0-1 0,0 1 0,0-1 1,0 0-1,-1 1 0,1-1 0,-1-1 1,0 1-1,1 0 0,3-5 0,12-25-11046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2.861"/>
    </inkml:context>
    <inkml:brush xml:id="br0">
      <inkml:brushProperty name="width" value="0.025" units="cm"/>
      <inkml:brushProperty name="height" value="0.025" units="cm"/>
    </inkml:brush>
  </inkml:definitions>
  <inkml:trace contextRef="#ctx0" brushRef="#br0">45 5 20371,'0'0'4260,"-44"-5"-3907,44 18-321,0-2-1474,10-3-3618,6-4-11436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7.070"/>
    </inkml:context>
    <inkml:brush xml:id="br0">
      <inkml:brushProperty name="width" value="0.025" units="cm"/>
      <inkml:brushProperty name="height" value="0.025" units="cm"/>
    </inkml:brush>
  </inkml:definitions>
  <inkml:trace contextRef="#ctx0" brushRef="#br0">4 0 7079,'0'0'7714,"-1"14"-7410,-1 33 289,7 90-1,1-73-264,-4 0 1,-1 0-1,-11 72 0,10-132-299,-1-1-1,1 0 0,0 1 1,0-1-1,0 0 1,1 0-1,-1 1 0,1-1 1,0 0-1,0 0 0,0 0 1,0 0-1,0 0 0,2 3 1,-2-5-20,0 0 0,0 0 0,1 0 0,-1 0 0,0-1 0,0 1 0,0 0 0,1-1 0,-1 1 0,0-1 0,1 1 0,-1-1 0,1 0 0,-1 0 0,0 1 0,1-1 0,-1 0 0,1 0 0,-1-1 0,0 1 0,1 0 0,-1 0 0,1-1-1,-1 1 1,0 0 0,1-1 0,-1 0 0,0 1 0,0-1 0,1 0 0,-1 0 0,0 1 0,0-1 0,0 0 0,0 0 0,1-1 0,7-7 17,0 1-1,-1-2 1,0 1-1,-1-1 1,0 0 0,0 0-1,-1-1 1,7-17-1,7-8 23,14-30-10,18-29-7,-51 109-132,-21 326 208,20-339-109,0 1 0,-1-1 1,1 1-1,0-1 1,0 1-1,0-1 0,1 1 1,-1-1-1,0 0 1,0 1-1,1-1 0,-1 1 1,1-1-1,-1 1 0,1-1 1,0 0-1,0 1 1,-1-1-1,1 0 0,0 0 1,0 0-1,0 0 1,0 0-1,3 2 0,-3-3 2,1 1-1,0-1 0,-1 0 1,1 0-1,0 0 0,-1 0 0,1-1 1,0 1-1,-1 0 0,1-1 1,0 1-1,-1-1 0,1 1 0,-1-1 1,1 0-1,-1 0 0,0 0 1,2-1-1,9-6 10,-1-1 1,0-1-1,17-20 1,33-48-231,-4-3 1,56-106 0,-101 167 112,-6 14-77,-8 17 161,-7 22 148,-52 104 603,43-104-495,2 1-1,2 0 0,1 1 1,-12 50-1,25-85-229,1 0 0,-1-1-1,0 1 1,0 0 0,1 0 0,-1 0-1,0 0 1,1-1 0,-1 1 0,0 0 0,0 0-1,1 0 1,-1 0 0,0 0 0,1 0-1,-1 0 1,0 0 0,1 0 0,-1 0 0,0 0-1,1 0 1,-1 0 0,0 0 0,1 0 0,-1 0-1,0 0 1,1 0 0,-1 0 0,0 0-1,1 1 1,-1-1 0,0 0 0,0 0 0,1 0-1,-1 1 1,0-1 0,0 0 0,1 0-1,-1 0 1,0 1 0,0-1 0,0 0 0,1 1-1,-1-1 1,0 0 0,0 1 0,0-1-1,0 0 1,0 0 0,0 1 0,0-1 0,0 0-1,0 1 1,0-1 0,0 0 0,0 1 0,0-1-1,0 0 1,0 1 0,0-1 0,0 0-1,0 1 1,0-1 0,23-20 39,6-17-20,-2-1 1,-1-1-1,24-47 1,39-60-877,-75 130 783,-10 20 65,-6 11 59,-7 19 202,-2 0 1,-1 0-1,-19 35 0,-19 50 342,49-118-579,1 1 0,-1-1 0,0 0 0,1 1 0,-1-1 0,1 0 0,0 1 0,-1-1 0,1 1 0,0-1 0,0 1 0,0-1 0,0 1 0,0-1 0,0 1 0,0-1 0,0 0 0,1 1 0,-1-1 0,0 1 0,1-1 0,0 2 0,0-3-12,0 0 1,1 0-1,-1 0 1,0 0-1,0 0 1,0 0-1,0 0 1,0 0-1,0-1 1,0 1-1,1 0 1,-1-1-1,0 1 1,0-1-1,0 1 1,0-1 0,0 0-1,-1 1 1,1-1-1,2-1 1,52-50 111,126-174-539,-152 198 70,-29 29 351,0-1 0,-1 0-1,1 1 1,0-1 0,0 0 0,0 1 0,0-1-1,0 1 1,0-1 0,0 0 0,0 1 0,0-1-1,0 0 1,0 1 0,0-1 0,0 1 0,0-1-1,0 0 1,0 1 0,0-1 0,0 1 0,0-1-1,0 0 1,1 1 0,-1-1 0,0 0 0,0 1-1,0-1 1,1 0 0,-1 1 0,0-1 0,0 0-1,1 0 1,-1 1 0,0-1 0,1 0 0,-1 0-1,0 0 1,1 1 0,-1-1 0,1 0-1,-1 0 1,0 0 0,1 0 0,-1 0 0,0 0-1,1 0 1,-1 0 0,1 0 0,-1 0 0,0 0-1,1 0 1,-1 0 0,1 0 0,-1 0 0,0 0-1,1 0 1,-1 0 0,0-1 0,1 1 0,-1 0-1,0 0 1,1 0 0,-1-1 0,0 1 0,1 0-1,-1 0 1,0-1 0,1 1 0,-6 34 203,4-33-186,-9 37 419,-28 64 0,27-78-379,1 0 0,1 0-1,1 1 1,2 0-1,0 0 1,-3 44-1,9-68-56,0-1 0,-1 1 0,1-1 0,0 1-1,1-1 1,-1 1 0,0-1 0,0 1-1,0-1 1,0 0 0,0 1 0,0-1 0,1 1-1,-1-1 1,0 1 0,0-1 0,1 1-1,-1-1 1,0 0 0,0 1 0,1-1 0,-1 0-1,1 1 1,-1-1 0,0 0 0,1 1 0,-1-1-1,1 0 1,-1 0 0,0 0 0,1 1-1,-1-1 1,1 0 0,-1 0 0,1 0 0,-1 0-1,1 0 1,-1 0 0,1 0 0,-1 0-1,1 0 1,-1 0 0,1 0 0,-1 0 0,1 0-1,-1 0 1,1 0 0,-1-1 0,1 1-1,-1 0 1,0 0 0,1-1 0,-1 1 0,1 0-1,-1 0 1,0-1 0,1 1 0,-1-1-1,29-20-11,4-15-136,-1-1-1,44-69 1,9-11-1186,-85 116 1343,0 1-1,0 0 1,0 0-1,0 0 1,0-1 0,0 1-1,0 0 1,0 0-1,0 0 1,0 0 0,0 0-1,0-1 1,1 1 0,-1 0-1,0 0 1,0 0-1,0 0 1,0 0 0,0 0-1,0-1 1,1 1-1,-1 0 1,0 0 0,0 0-1,0 0 1,0 0-1,1 0 1,-1 0 0,0 0-1,0 0 1,0 0 0,0 0-1,1 0 1,-1 0-1,0 0 1,0 0 0,0 0-1,0 0 1,1 0-1,-1 0 1,0 0 0,0 0-1,0 0 1,0 0-1,1 0 1,-1 0 0,0 1-1,0-1 1,0 0 0,0 0-1,0 0 1,1 0-1,-1 0 1,0 0 0,0 1-1,0-1 1,0 0-1,0 0 1,0 0 0,0 0-1,0 0 1,0 1-1,1-1 1,-1 0 0,0 0-1,0 0 1,0 0 0,0 1-1,0 22 473,-7 29 229,-4-13-518,1-6-46,2 1-1,1 0 0,-4 66 0,10-98-146,1-1 0,0 0 0,0 1 0,0-1 0,0 0 0,0 1 0,0-1 0,0 0 0,1 1 0,-1-1 0,0 0 0,1 1 0,-1-1 0,1 0 0,-1 0 0,1 0 0,0 1 0,-1-1 0,1 0 0,0 0 0,0 0 0,0 0 0,0 0 0,0 0 0,2 1 0,-2-2-6,1 0 1,0 0-1,-1 0 1,1 0 0,0 0-1,-1 0 1,1 0 0,0 0-1,-1-1 1,1 1-1,-1 0 1,1-1 0,0 0-1,-1 1 1,1-1 0,-1 0-1,2-1 1,7-4-64,0-1 0,0-1 1,0 0-1,9-11 0,8-9-308,-1-1 0,-2-2 0,-1 0 0,-1-2 0,23-45 0,-46 111 1596,-7 14-420,-14 48-1,13-61-742,1 0 1,2 0-1,-4 60 0,29-109-428,14-23-30,-1-1 0,36-57 0,45-94-738,-107 180 1121,-2 3 700,-3 9-168,-8 23 124,-17 39-74,-87 156-257,126-246-670,1-1 0,26-33 0,16-24-575,4-37 1026,-212 373 1143,117-196-1174,25-46-149,6-11 22,4-10-85,15-22-403,25-41-1,8-13-397,-30 43 431,-12 25 482,0 1-1,16-23 1,-27 45 149,-32 51 378,-4-1 1,-1-1-1,-75 73 0,114-125-478,0 1-1,0-1 0,0-1 1,0 1-1,0 0 0,-1 0 1,1 0-1,0 0 0,0-1 1,-1 1-1,1-1 1,0 1-1,-1-1 0,1 1 1,0-1-1,-1 0 0,1 0 1,-1 0-1,-2 0 0,3 0-14,0 0 0,0-1 0,0 0 0,0 1 0,1-1 0,-1 1 0,0-1 0,0 0 0,0 0 0,1 1 0,-1-1 0,0 0 0,1 0 0,-1 0 0,1 0 0,-1 0 0,1 0 0,-1 0-1,1 0 1,-1-1 0,-1-9-131,0-1 0,1 1 0,0 0 0,0-13 0,1 8 34,-2-11-62,1-5-422,-11-61 0,11 86 561,0 0 0,-1 1 0,0-1 0,0 1 0,-1-1 0,0 1 0,0 0 0,0 0 0,-1 0 0,0 0 0,0 1 0,0 0 0,-1 0 0,0 0 0,-6-5 0,8 8 77,0 0-1,0 1 1,-1-1-1,1 1 0,0 0 1,-1 0-1,1 0 1,-1 1-1,1-1 0,-1 1 1,1 0-1,-1 0 0,0 0 1,1 0-1,-1 1 1,1-1-1,-1 1 0,1 0 1,0 0-1,-1 0 0,1 1 1,0-1-1,-6 4 1,-4 3 90,1 0 0,-1 1 0,1 0 0,-12 13 0,-12 12 87,1 2 1,-52 69-1,83-99-234,1-1 0,0 1-1,0 0 1,0 0 0,1 0-1,-2 6 1,3-11-8,1 0-1,0 0 1,-1 0 0,1 0-1,0 0 1,0 0 0,0 0-1,-1 0 1,1 0 0,0 0-1,0 0 1,1 0 0,-1 0-1,0 0 1,0 0 0,0 0-1,1 0 1,-1 0 0,0 0-1,1 0 1,-1 0-1,1 0 1,-1-1 0,1 1-1,0 0 1,-1 0 0,1 0-1,0-1 1,-1 1 0,1 0-1,0-1 1,0 1 0,0-1-1,0 1 1,0-1 0,0 1-1,0-1 1,-1 1 0,1-1-1,0 0 1,0 0-1,2 1 1,22 0-304,0-1 0,0-1 0,1-1 0,-1-1 0,39-10 0,-30 6-347,72-6 1,-95 13 687,1 0 1,-1 1-1,0 0 0,1 1 0,-1 0 0,0 0 0,0 2 0,0-1 1,-1 1-1,15 8 0,74 47 1345,-72-41-1207,1 0 0,1-2 1,0-1-1,1-2 1,0 0-1,2-3 1,40 10-1,-40-15-263,1-2 1,-1-2-1,1 0 0,0-3 0,-1 0 1,47-10-1,181-63-4082,-160 43 1532,-89 28 2373,13-4-552,0 1 1,1 1 0,47-4 0,-68 9 882,1 0 1,0 1 0,0 0-1,0 0 1,0 1 0,0-1-1,-1 1 1,1 0 0,0 1-1,0-1 1,-1 1 0,1 0-1,-1 0 1,0 0 0,1 0-1,-1 1 1,0 0 0,0 0-1,-1 0 1,1 0 0,0 1 0,-1-1-1,0 1 1,0 0 0,0 0-1,3 7 1,5 17 1230,-2 1 0,-1 0 0,-2 1-1,0-1 1,2 57 0,-5-45-891,2 0 0,13 49 0,-17-85-437,0 0 0,1 0 0,0 0 0,0 0-1,0 0 1,1 0 0,-1-1 0,1 1 0,0-1 0,1 0 0,-1 0 0,1 0 0,0 0 0,0-1-1,0 1 1,0-1 0,0 0 0,1 0 0,0 0 0,-1-1 0,1 0 0,0 0 0,0 0 0,0 0 0,0-1-1,1 0 1,-1 0 0,0 0 0,1-1 0,-1 0 0,0 0 0,1 0 0,-1 0 0,0-1 0,0 0-1,1 0 1,-1-1 0,0 1 0,0-1 0,0 0 0,5-4 0,7-3-1009,-1 0-1,0-2 1,0 0 0,25-24 0,5-12-2592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8.079"/>
    </inkml:context>
    <inkml:brush xml:id="br0">
      <inkml:brushProperty name="width" value="0.035" units="cm"/>
      <inkml:brushProperty name="height" value="0.035" units="cm"/>
    </inkml:brush>
  </inkml:definitions>
  <inkml:trace contextRef="#ctx0" brushRef="#br0">17 1 18828,'1'4'284,"0"0"0,-1 0 0,0 1 0,1-1 0,-1 0 0,-1 0 0,1 1 0,-1-1 0,1 0 0,-1 0 0,0 0 0,-1 0 0,-2 6 0,2-5-67,1 0 0,-1 0 1,1 0-1,0 0 0,0 0 0,0 0 0,1 1 0,0 4 1,0-9-233,1 0-1,-1 0 1,1 1 0,-1-1 0,1 0 0,0 0 0,-1 0 0,1-1 0,0 1 0,0 0-1,0 0 1,0 0 0,0-1 0,0 1 0,0 0 0,0-1 0,0 1 0,0-1 0,0 1-1,0-1 1,1 1 0,-1-1 0,0 0 0,0 0 0,0 0 0,1 0 0,1 0 0,41 2-366,-36-2 318,-4 0 36,12-1-47,-1 1 0,1 1 0,0 1 0,-1 0 0,22 6 0,-33-7 92,0 1 0,-1-1 0,1 1 0,0 0 0,-1 0 0,0 0 0,1 1-1,-1-1 1,0 1 0,0-1 0,-1 1 0,1 0 0,0 0 0,-1 0 0,0 1 0,0-1 0,0 1 0,0-1 0,0 1 0,-1 0 0,1-1-1,-1 1 1,0 0 0,0 0 0,-1 0 0,1 7 0,-1-3 73,0 1 0,0-1 0,-1 0 0,-1 1 0,1-1 0,-1 0 0,0 0 0,-1 0-1,0 0 1,-1 0 0,1-1 0,-1 0 0,-1 1 0,1-1 0,-1-1 0,0 1 0,-1-1 0,-11 11 0,14-14-215,-1 0 0,0 0 0,0 0 0,0-1 1,0 1-1,0-1 0,-1 0 0,1 0 0,-1 0 1,1-1-1,-1 1 0,0-1 0,1 0 0,-1-1 1,0 1-1,0-1 0,0 0 0,0 0 0,1 0 1,-1-1-1,0 0 0,0 0 0,0 0 0,1 0 1,-1-1-1,1 0 0,-1 0 0,1 0 0,0 0 0,0-1 1,0 0-1,0 0 0,-5-4 0,-14-16-799</inkml:trace>
  <inkml:trace contextRef="#ctx0" brushRef="#br0" timeOffset="1">371 235 18332,'0'1'72,"0"0"1,0 0-1,1 0 0,-1 0 1,0 0-1,0 0 1,1 0-1,-1 0 0,1 0 1,-1 0-1,1 0 0,-1 0 1,1-1-1,-1 1 1,1 0-1,0 0 0,-1-1 1,1 1-1,0 0 0,0-1 1,-1 1-1,1 0 1,0-1-1,0 1 0,0-1 1,0 0-1,0 1 0,0-1 1,0 0-1,0 1 1,0-1-1,0 0 0,0 0 1,0 0-1,0 0 0,0 0 1,0 0-1,0 0 1,0 0-1,0-1 0,0 1 1,0 0-1,0 0 0,0-1 1,0 1-1,0-1 1,1 0-1,4-3 164,1 0 0,-1 0 1,0 0-1,0-1 0,0 0 0,-1 0 1,0-1-1,0 1 0,0-1 0,0 0 1,4-10-1,-5 10-139,-1 0-1,0 0 1,0 0-1,-1 0 1,0 0 0,0-1-1,0 1 1,-1-1-1,0 1 1,0-1 0,-1 1-1,0-1 1,0-8 0,-1 13-81,1 0 0,-1 0 0,1 0 1,-1 0-1,0 0 0,1 0 1,-1 0-1,0 0 0,0 0 1,-1 0-1,1 1 0,0-1 0,0 0 1,-1 1-1,1-1 0,-1 1 1,0 0-1,1-1 0,-1 1 1,0 0-1,0 0 0,0 0 1,0 0-1,1 1 0,-1-1 0,-1 0 1,1 1-1,0-1 0,0 1 1,-3 0-1,2-1-10,-1 1 0,1 0 0,-1 1 1,1-1-1,-1 1 0,1 0 0,-1-1 0,1 1 0,0 1 0,0-1 1,-1 0-1,1 1 0,0 0 0,0 0 0,0 0 0,0 0 1,-3 4-1,-1 2 15,1-1 0,0 2 0,1-1 0,0 1 0,0 0 0,1 0 0,0 0 0,1 1 0,0-1 0,0 1 0,1 0 0,0 0 0,1 0 0,-1 16 0,2-13 18,0-1 1,1 1-1,1-1 1,-1 0-1,2 0 1,0 0 0,0 0-1,1 0 1,1 0-1,0-1 1,9 16-1,-11-23-69,0 0 0,0 0 0,0 0-1,0 0 1,1-1 0,-1 0 0,1 1 0,0-1-1,0-1 1,0 1 0,0 0 0,1-1 0,-1 0-1,1 0 1,0 0 0,-1-1 0,1 0 0,0 0 0,0 0-1,0 0 1,-1-1 0,1 1 0,0-1 0,0-1-1,6 0 1,-4 0-57,-1-1 1,1 0-1,-1 0 0,1 0 1,-1-1-1,0 0 0,0 0 0,0-1 1,0 1-1,-1-1 0,1-1 1,-1 1-1,0-1 0,-1 0 0,1 0 1,-1 0-1,7-12 0,14-36-425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3.347"/>
    </inkml:context>
    <inkml:brush xml:id="br0">
      <inkml:brushProperty name="width" value="0.025" units="cm"/>
      <inkml:brushProperty name="height" value="0.025" units="cm"/>
    </inkml:brush>
  </inkml:definitions>
  <inkml:trace contextRef="#ctx0" brushRef="#br0">28 44 16047,'0'0'4447,"1"8"-2552,0 18-930,-2-1 0,-1 1 0,-9 49 1,4-40-713,-2 64 0,12-94 18,5-14 17,5-17 77,2-23-287,-2 0 1,-3-1 0,7-69-1,-15 114-247,2 13 63,6 23 21,-5-17 66,-3-9 20,0-1 0,0 0 0,0 0-1,1 1 1,0-2 0,0 1 0,0 0-1,0-1 1,0 1 0,1-1 0,-1 0-1,1 0 1,0 0 0,0-1-1,0 1 1,0-1 0,9 4 0,-4-4 5,-1 0 1,0 0 0,1-1 0,-1 0-1,1 0 1,-1-1 0,1 0 0,-1 0 0,16-3-1,-14 1 7,1 0-1,0-1 1,-1 0-1,1-1 1,-1 0-1,0 0 1,0-1-1,-1 0 1,0-1-1,0 0 1,0-1-1,0 0 1,-1 0 0,0 0-1,-1-1 1,9-12-1,-15 18 10,1 0 0,-1-1 0,0 1 0,0 0 0,0-1 0,0 1 0,-1-1 0,1 0 0,-1 1 1,1-1-1,-1 0 0,0-2 0,0 4 5,0 0 0,0 0 0,-1-1 0,1 1 0,0 0 0,-1 0 0,1 0 0,-1 0 0,1 0 0,-1 0 0,1 0 0,-1 0 0,0 1 0,1-1 0,-1 0 0,0 0 0,0 0 0,0 1 0,0-1 0,-1-1 0,0 2-11,-1-1 1,1 0-1,0 1 1,-1-1-1,1 1 1,-1 0-1,1-1 1,-1 1-1,1 0 1,-1 1-1,1-1 0,-1 0 1,1 1-1,-1 0 1,1-1-1,0 1 1,-1 0-1,1 0 1,0 0-1,0 0 1,0 1-1,-1-1 1,-2 3-1,-6 7 6,0 0 0,0 0 0,1 1 0,0 0 0,1 0 0,0 1 0,2 0 0,-1 1 0,1 0 0,1 0 0,1 1 1,0-1-1,1 1 0,0 0 0,-2 27 0,5-41-24,1 1 1,0 0-1,0 0 1,1 0-1,-1-1 1,0 1-1,0 0 1,1 0 0,-1-1-1,1 1 1,0 0-1,-1-1 1,1 1-1,0-1 1,0 1-1,0-1 1,0 1-1,0-1 1,0 0 0,1 1-1,-1-1 1,2 1-1,1 0-24,-1 0 0,1 0 0,-1-1 0,1 1 1,-1-1-1,1 0 0,0 0 0,0 0 0,7 0 0,4-1-415,1 0 0,-1-1-1,0 0 1,21-6 0,-18 3-1118,0-2 0,0 0 0,27-14 0,15-16-6079,-16 4-695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3.940"/>
    </inkml:context>
    <inkml:brush xml:id="br0">
      <inkml:brushProperty name="width" value="0.025" units="cm"/>
      <inkml:brushProperty name="height" value="0.025" units="cm"/>
    </inkml:brush>
  </inkml:definitions>
  <inkml:trace contextRef="#ctx0" brushRef="#br0">215 195 11851,'-8'1'4789,"-2"1"-4101,0 0 1,0 1-1,1 0 1,-1 0 0,1 1-1,0 0 1,0 1-1,1 0 1,-1 0-1,-8 8 1,5-4-256,1 0 0,1 1 1,-1 0-1,2 1 0,-1 0 0,1 0 0,-9 16 1,18-26-403,-1 0 0,0 1 1,0-1-1,1 0 1,-1 0-1,0 1 1,1-1-1,0 0 1,-1 1-1,1-1 1,0 1-1,-1-1 1,1 1-1,0-1 1,0 0-1,0 1 0,1-1 1,-1 1-1,1 2 1,-1-4-23,1 1 1,-1 0-1,1-1 1,0 1-1,-1 0 1,1-1-1,0 1 1,0-1-1,0 1 1,-1-1-1,1 0 1,0 1-1,0-1 0,0 0 1,0 1-1,0-1 1,0 0-1,-1 0 1,1 0-1,0 0 1,0 0-1,1 0 1,5-1 17,0 0 1,0 0 0,0 0-1,0-1 1,-1 0 0,12-5 0,5-6-71,0-1 1,-1-1 0,-1 0 0,0-2 0,-1-1 0,-1 0 0,-1-1 0,19-25-1,-45 55 44,0 0 0,1 1-1,1 0 1,0 0-1,0 0 1,2 1-1,-1-1 1,1 1-1,-2 18 1,6-30 18,0 0 0,0 0 0,0 0 0,0 0 0,0 0 0,0 0 0,0 0 0,0 0 0,1 1 0,-1-1 0,0 0 0,1 0 0,-1 0 0,1-1 0,-1 1 0,1 0 1,-1 0-1,1 0 0,0 0 0,0 0 0,-1-1 0,1 1 0,0 0 0,0 0 0,0-1 0,1 1 0,0 0 6,1 0 0,-1 0 1,0-1-1,1 1 0,-1-1 0,1 0 0,-1 1 1,1-1-1,-1 0 0,1-1 0,2 1 0,4-2 53,0 0-1,0 0 1,0-1-1,-1 0 1,12-6-1,6-7-51,-1-1 0,-1-1 1,0-1-1,-2-1 0,0-1 0,-2-1 0,0-1 1,-1 0-1,-2-1 0,29-53 0,-43 73-74,-1-1-1,0 1 0,0-1 1,-1 0-1,0 0 0,1 1 1,-1-1-1,0-10 1,-1 15 42,0-1 0,0 1 0,0 0 0,0-1 0,0 1 0,0 0 0,0 0 0,0-1 0,0 1 0,-1 0 0,1-1 0,0 1 0,0 0 0,0 0 0,0-1 0,-1 1 0,1 0 0,0 0 0,0 0 0,0-1 0,-1 1 0,1 0 0,0 0 0,0 0 0,-1-1 0,1 1 0,0 0 0,-1 0 0,1 0 0,0 0 0,0 0 0,-1 0 0,1 0 0,0 0 0,-1 0 0,1 0 0,0 0 0,-1 0 0,1 0 0,0 0 0,0 0 0,-1 0 0,1 0 0,-1 0 0,-13 5-114,5 1 107,1 1 1,-1 0-1,2 0 0,-1 0 1,1 1-1,0 0 1,-7 11-1,-41 68 231,49-76-131,0 1-1,0 1 0,1-1 1,-3 15-1,6-21-60,1 0-1,0 0 0,0 0 1,0 0-1,1 0 1,0 0-1,0 0 0,0 0 1,1 0-1,0 0 1,3 9-1,-3-13-18,0 0 0,1 0 0,-1 0-1,1 0 1,0 0 0,-1 0 0,1 0 0,0 0 0,0-1 0,0 1 0,1-1-1,-1 0 1,0 1 0,0-1 0,1 0 0,-1 0 0,1 0 0,-1-1-1,1 1 1,-1-1 0,1 1 0,-1-1 0,4 0 0,65-1 161,-64 1-159,7-2-19,0 0 1,-1 0 0,1-2 0,-1 1 0,0-2-1,0 0 1,0 0 0,-1-2 0,1 1 0,-2-1 0,1-1-1,-1 0 1,0-1 0,0 0 0,-1-1 0,-1 0-1,14-18 1,-22 27 11,0 0 1,0-1-1,0 1 0,0 0 1,0-1-1,-1 1 0,1-1 0,-1 0 1,1 1-1,-1-1 0,1 1 0,-1-1 1,0 0-1,0 1 0,0-1 1,0 0-1,0 1 0,0-1 0,0 0 1,-1-2-1,0 3 3,1 0 1,-1 0-1,0 0 1,0 0-1,0 1 1,0-1-1,0 0 0,0 0 1,0 1-1,0-1 1,0 1-1,0-1 1,0 1-1,0-1 1,-1 1-1,1-1 0,0 1 1,0 0-1,0 0 1,-1 0-1,0 0 1,-5 0 21,1 0 0,-1 0 0,1 1 0,0 0 0,-1 0 0,1 1 0,0 0 0,0 0 0,-7 3 0,3 1 36,1 0-1,0 1 1,1 0 0,0 0 0,0 1 0,0 0-1,1 0 1,-10 16 0,15-21-46,0 1 0,0-1 0,0 1 0,1 0 0,-1 0 1,1 0-1,0 0 0,0 0 0,0 0 0,0 0 0,1 7 0,0-9-31,0 0-1,1 1 0,-1-1 1,1 1-1,0-1 1,0 0-1,-1 0 0,2 1 1,-1-1-1,0 0 0,0 0 1,1 0-1,-1 0 0,1 0 1,-1 0-1,1-1 1,0 1-1,0 0 0,0-1 1,0 0-1,2 2 0,6 2-647,0-1 0,0 1 0,1-2 1,-1 0-1,1 0 0,0-1 0,-1 0 0,1-1 0,22 0 0,26 0-4890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8.679"/>
    </inkml:context>
    <inkml:brush xml:id="br0">
      <inkml:brushProperty name="width" value="0.025" units="cm"/>
      <inkml:brushProperty name="height" value="0.025" units="cm"/>
    </inkml:brush>
  </inkml:definitions>
  <inkml:trace contextRef="#ctx0" brushRef="#br0">0 178 12684,'0'0'1975,"7"-11"422,4-6-1359,1 0-1,1 0 1,25-25 0,-30 34-780,1 0 0,-1 1 0,1 0 0,1 0 0,-1 1 0,1 0 1,1 0-1,-1 1 0,20-6 0,-29 11-251,-1-1 1,1 1 0,0 0-1,0 0 1,0-1 0,-1 1-1,1 0 1,0 0-1,0 0 1,0 0 0,0 0-1,0 0 1,-1 0-1,1 0 1,0 0 0,0 1-1,0-1 1,-1 0-1,1 1 1,0-1 0,0 0-1,0 1 1,-1-1 0,1 1-1,0-1 1,-1 1-1,1-1 1,0 1 0,-1-1-1,1 1 1,-1 0-1,1-1 1,-1 1 0,1 0-1,-1 0 1,0-1-1,1 1 1,-1 0 0,0 0-1,1 0 1,-1-1 0,0 1-1,0 0 1,0 0-1,0 0 1,0 0 0,0-1-1,0 1 1,0 0-1,0 0 1,0 0 0,0 0-1,-1-1 1,1 1-1,0 0 1,-1 0 0,0 1-1,-18 48 748,-8-3-393,17-30-340,0 0 1,0 1 0,2 0 0,0 0 0,1 1 0,1 0-1,-7 38 1,13-56-24,0 0-1,-1 0 1,1 0-1,1 0 1,-1 1-1,0-1 1,0 0-1,0 0 1,0 0-1,1 0 1,-1 0-1,1 0 1,-1 0-1,1 0 1,-1 1-1,1-2 1,-1 1-1,1 0 1,0 0-1,0 0 1,-1 0-1,1 0 1,0 0-1,0-1 1,0 1-1,0 0 1,0-1-1,0 1 1,0-1-1,2 1 1,1 0 17,0 0 0,0 0 1,0-1-1,1 1 0,-1-1 1,0 0-1,0-1 0,0 1 0,5-2 1,6-1 42,0-1 0,0-1-1,0 0 1,14-8 0,-2-1 6,-1-3-1,39-29 0,-54 37-29,1-1 1,-2-1-1,1 0 0,-1 0 1,-1-1-1,0 0 0,9-16 0,-26 42-88,0 0 1,2 1-1,0 0 0,0 1 0,1-1 0,1 1 0,1 0 0,0 0 0,1 0 0,0 29 0,2-43 89,0 0 0,0 0-1,1 1 1,-1-1-1,1 0 1,-1 0-1,1 0 1,0 0-1,0 0 1,-1 0-1,2 0 1,-1 0 0,0 0-1,0 0 1,0-1-1,1 1 1,-1 0-1,1-1 1,0 1-1,-1-1 1,1 0-1,0 1 1,0-1 0,0 0-1,0 0 1,0 0-1,0 0 1,0-1-1,0 1 1,0-1-1,0 1 1,0-1 0,0 1-1,1-1 1,-1 0-1,0 0 1,3-1-1,1 1 178,1-1 0,-1 0 1,0 0-1,0-1 0,0 0 0,-1 0 0,1 0 0,0-1 0,-1 0 0,1 0 0,-1 0 1,7-6-1,-1-2-66,0 0 0,0-1 1,-2 0-1,1-1 0,-1 0 1,8-15-1,-14 21-133,1 0 0,-1 0 1,0 0-1,0 0 0,-1 0 0,0-1 0,0 1 0,-1-1 1,0 0-1,-1 1 0,1-1 0,-1 0 0,-1 1 0,-1-12 1,2 18-30,0 1 1,0 0 0,0-1 0,0 1 0,0-1 0,0 1 0,0 0 0,-1-1 0,1 1 0,0 0 0,0-1-1,0 1 1,-1 0 0,1-1 0,0 1 0,0 0 0,-1-1 0,1 1 0,0 0 0,0 0 0,-1-1 0,1 1-1,0 0 1,-1 0 0,1 0 0,0 0 0,-1-1 0,1 1 0,0 0 0,-1 0 0,1 0 0,-1 0 0,1 0-1,0 0 1,-1 0 0,1 0 0,-1 0 0,1 0 0,0 0 0,-1 0 0,1 0 0,0 0 0,-1 0 0,1 1-1,-1-1 1,1 0 0,0 0 0,-1 0 0,1 1 0,-13 15-419,12-13 424,1-1-1,-1 1 1,1 0-1,-1-1 1,1 1-1,0 0 1,0-1-1,0 1 1,0 0-1,0 0 1,1-1-1,-1 1 1,1-1-1,0 1 0,0 0 1,0-1-1,0 1 1,0-1-1,0 0 1,1 1-1,-1-1 1,1 0-1,0 0 1,0 0-1,-1 0 1,1 0-1,1 0 1,-1-1-1,4 3 0,-3-2 18,0-1 1,1 0-1,-1 0 0,1-1 0,-1 1 0,1-1 0,0 1 0,-1-1 0,1 0 0,-1-1 0,1 1 0,0-1 0,-1 1 0,1-1 0,-1 0 0,1 0 0,-1-1 0,0 1 0,1-1 0,-1 1 0,0-1 0,4-4 0,0 2-108,0-1 1,-1 0-1,0-1 0,0 1 1,0-1-1,-1 0 0,0-1 1,6-9-1,-16 27 57,1 0 0,0 1 0,1-1-1,0 1 1,0-1 0,2 1 0,-1 0 0,2 0-1,-1 0 1,4 21 0,-3-31 57,0-1 0,1 1 0,-1-1 0,1 1 0,0 0-1,-1-1 1,1 1 0,0-1 0,0 0 0,0 1 0,0-1 0,0 0 0,0 1 0,1-1 0,-1 0-1,0 0 1,1 0 0,-1 0 0,0 0 0,1 0 0,-1-1 0,1 1 0,2 1 0,0-2 43,0 1 0,-1-1 0,1 0 0,0 0 0,-1 0 1,1 0-1,0-1 0,-1 0 0,1 1 0,5-3 0,5-3 100,-1 0 0,0 0-1,0-1 1,16-12 0,-11 6-131,0-1 0,-1-1 0,16-19 1,-27 28-47,-1 0 1,0-1-1,0 1 1,0-1 0,-1-1-1,0 1 1,0-1-1,-1 1 1,0-1-1,0 0 1,2-12 0,-5 20 12,0-1 0,0 1 0,0-1 0,0 1 0,0-1 0,0 1 1,0-1-1,0 1 0,0-1 0,0 1 0,-1-1 0,1 1 0,0-1 1,0 1-1,0-1 0,-1 1 0,1-1 0,0 1 0,-1 0 0,1-1 1,0 1-1,-1-1 0,1 1 0,0 0 0,-1-1 0,1 1 0,-1 0 1,1 0-1,0-1 0,-1 1 0,1 0 0,-1 0 0,1 0 1,-1-1-1,1 1 0,-1 0 0,1 0 0,-1 0 0,1 0 0,-1 0 1,1 0-1,-1 0 0,1 0 0,-1 0 0,1 0 0,-1 1 0,1-1 1,-1 0-1,1 0 0,-1 0 0,1 0 0,-1 1 0,1-1 0,-1 0 1,1 1-1,-1-1 0,-28 18-45,24-14 86,1 1 0,-1 0 0,1 1 0,1-1 0,-1 1 0,1 0 0,0-1 0,0 1 0,1 1 0,-1-1 0,1 0 0,1 1 0,-1-1 0,1 1 0,0-1 1,1 1-1,0 0 0,0-1 0,0 1 0,2 8 0,-1-13-25,1 1 1,-1-1-1,1 0 1,0 0-1,0 0 1,0 0-1,0 0 1,0 0-1,0 0 1,0-1-1,1 1 1,-1-1-1,0 0 1,1 0-1,-1 0 1,1 0-1,0 0 1,-1 0-1,1-1 1,0 1-1,-1-1 1,1 0-1,0 0 1,4 0-1,3 1-389,1-1 0,-1-1-1,0 0 1,0 0 0,14-4-1,-18 3-526,-1 0-1,1-1 1,-1 1-1,0-1 1,0-1-1,-1 1 1,1-1-1,-1 1 1,1-1-1,4-7 0,17-21-11263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9.007"/>
    </inkml:context>
    <inkml:brush xml:id="br0">
      <inkml:brushProperty name="width" value="0.025" units="cm"/>
      <inkml:brushProperty name="height" value="0.025" units="cm"/>
    </inkml:brush>
  </inkml:definitions>
  <inkml:trace contextRef="#ctx0" brushRef="#br0">56 1 18770,'0'0'3939,"-55"33"-3074,55-16-640,0 3-258,16-3-287,12 0-1025,4-3-1986,3 2-3267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9.459"/>
    </inkml:context>
    <inkml:brush xml:id="br0">
      <inkml:brushProperty name="width" value="0.025" units="cm"/>
      <inkml:brushProperty name="height" value="0.025" units="cm"/>
    </inkml:brush>
  </inkml:definitions>
  <inkml:trace contextRef="#ctx0" brushRef="#br0">92 180 16239,'0'0'6193,"-8"4"-5878,-41 31 772,45-32-856,1 0-1,0 0 1,1 0 0,-1 0 0,0 1-1,1-1 1,0 1 0,0-1 0,0 1-1,0 0 1,0 0 0,1 0 0,0 0-1,-2 7 1,3-10-210,0-1-1,1 1 0,-1 0 1,0-1-1,0 1 1,0 0-1,1-1 1,-1 1-1,0-1 1,1 1-1,-1-1 1,0 1-1,1-1 0,-1 1 1,1-1-1,-1 1 1,1-1-1,-1 1 1,1-1-1,-1 0 1,1 1-1,-1-1 0,1 0 1,0 0-1,-1 1 1,1-1-1,-1 0 1,1 0-1,0 0 1,-1 0-1,1 0 0,0 1 1,-1-1-1,1-1 1,0 1-1,-1 0 1,1 0-1,0 0 1,-1 0-1,1 0 0,-1 0 1,1-1-1,0 1 1,-1 0-1,1-1 1,0 0-1,35-14 1138,-9-3-967,-1-1-1,-1-1 1,32-33-1,-43 39-161,-1-1 0,0 0 1,-2-1-1,0-1 0,0 0 0,14-32 1,-21 28-30,-16 30-174,-17 29-53,26-32 207,-12 19-38,-21 51 0,33-69 52,0 0 0,1 0 0,0 0 0,0 0 0,1 1 1,0-1-1,0 0 0,1 1 0,0-1 0,0 1 0,1-1 0,0 0 0,2 9 0,-2-14 9,0 1 0,1-1 0,0 0 0,-1 0 0,1 1 0,0-1 0,0-1 0,0 1 0,0 0 0,1 0 0,-1-1 0,0 1 0,1-1 0,-1 0 0,1 0 0,-1 0 0,1 0 0,-1 0 0,1 0 0,0-1 0,0 1 0,-1-1 0,6 0 0,69 0 47,-72 0-65,2-1-44,1 0 0,-1 0 0,0 0 0,0-1 0,0-1 0,-1 1 0,1-1 0,0 0 0,-1 0 0,0-1-1,8-5 1,-10 6 77,-1 0 0,1 0 0,-1 0 0,0 0-1,0-1 1,0 1 0,-1-1 0,1 1 0,-1-1 0,0 0-1,0 0 1,-1 0 0,1 0 0,-1-1 0,1 1 0,-1 0-1,-1-1 1,1 1 0,0-6 0,-1 9-7,-1 1 1,1-1-1,0 0 1,-1 0-1,1 1 0,0-1 1,-1 0-1,1 1 1,-1-1-1,1 0 0,-1 1 1,1-1-1,-1 0 1,1 1-1,-1-1 0,0 1 1,1-1-1,-1 1 1,0 0-1,1-1 1,-1 1-1,0 0 0,0-1 1,1 1-1,-1 0 1,0 0-1,0 0 0,0-1 1,1 1-1,-1 0 1,0 0-1,0 0 0,0 0 1,0 1-1,1-1 1,-1 0-1,0 0 1,0 0-1,1 1 0,-1-1 1,0 0-1,-1 1 1,-34 15-103,32-13 72,1 0 0,-1 1 0,1-1 0,1 1 0,-1-1 0,0 1 0,1 0 0,0 0-1,-1 0 1,-1 6 0,4-8-19,0-1 0,-1 0 1,1 1-1,0-1 0,0 1 0,0-1 0,0 0 0,0 1 0,0-1 0,1 1 0,-1-1 0,0 1 1,1-1-1,-1 0 0,1 1 0,-1-1 0,1 0 0,0 0 0,0 1 0,-1-1 0,1 0 1,0 0-1,0 0 0,0 0 0,0 0 0,0 0 0,0 0 0,1 0 0,-1-1 0,0 1 0,0 0 1,1-1-1,-1 1 0,0-1 0,1 1 0,1 0 0,14 5 17,1 0-1,0-1 1,0 0 0,0-2-1,0 0 1,0-1 0,1-1-1,-1-1 1,27-2 0,-42 1 71,0 1 1,0-1 0,-1 0 0,1 0 0,0 0-1,-1 0 1,1 0 0,-1 0 0,1-1-1,-1 1 1,0-1 0,0 0 0,0 0 0,1 0-1,-2 0 1,1 0 0,0 0 0,0 0 0,-1 0-1,1-1 1,-1 1 0,0-1 0,1 1-1,-1-1 1,-1 0 0,1 1 0,0-1 0,0 0-1,-1-5 1,1 0 128,-1 0 0,0 0 0,-1 0 0,0 0 0,0 0 0,-1 0-1,0 1 1,-5-15 0,8 21-301,1 0-1,0 0 0,-1 0 1,1 1-1,0-1 0,0 1 1,-1-1-1,1 1 0,0 0 1,0-1-1,0 1 0,0 0 1,0 0-1,0 0 0,-1 1 1,4 0-1,-1-1-242,14 0-923,47-1-7727,-13-2-6573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9.989"/>
    </inkml:context>
    <inkml:brush xml:id="br0">
      <inkml:brushProperty name="width" value="0.025" units="cm"/>
      <inkml:brushProperty name="height" value="0.025" units="cm"/>
    </inkml:brush>
  </inkml:definitions>
  <inkml:trace contextRef="#ctx0" brushRef="#br0">0 328 15855,'0'0'10068,"8"-4"-9529,1-1-470,6-2-102,0-1 1,0-1-1,-1 0 1,0-1-1,-1 0 0,0-1 1,16-17-1,-78 70-426,36-28 527,1 2 0,1 0 0,-16 28-1,23-36-31,0 1 0,1-1 0,0 1 0,0 0 0,0 1 0,1-1-1,1 0 1,0 0 0,0 15 0,1-23-23,0 1 0,0-1 0,1 1 1,-1-1-1,1 0 0,-1 1 0,1-1 0,0 1 0,-1-1 0,1 0 0,0 1 1,0-1-1,0 0 0,0 0 0,0 0 0,0 0 0,0 0 0,1 0 1,-1 0-1,0 0 0,0 0 0,1-1 0,-1 1 0,1 0 0,-1-1 0,0 1 1,1-1-1,-1 1 0,1-1 0,-1 0 0,1 0 0,0 0 0,-1 0 1,1 0-1,-1 0 0,1 0 0,-1 0 0,1-1 0,1 1 0,6-2 74,0 1 0,0-1 0,0 0 0,0-1 0,14-6-1,2-4-306,0-1 0,-1-1 0,-1-1 0,0-1 0,-1-1 0,31-33 0,-34 30-1094,-1-1 0,0-1 1,-2-1-1,-1 0 1,-1-1-1,18-41 1,-8 1-3967,-1 6-875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0.743"/>
    </inkml:context>
    <inkml:brush xml:id="br0">
      <inkml:brushProperty name="width" value="0.025" units="cm"/>
      <inkml:brushProperty name="height" value="0.025" units="cm"/>
    </inkml:brush>
  </inkml:definitions>
  <inkml:trace contextRef="#ctx0" brushRef="#br0">203 0 3683,'-2'2'8998,"-4"5"-4377,-34 47-1861,12-9-1442,2 1 1,2 2 0,-19 52 0,36-80-1186,1 0 0,0 0 1,2 0-1,0 0 1,1 1-1,1-1 0,1 1 1,1 0-1,1 0 1,6 38-1,3-30-126,-10-28-9,0-1 0,0 1 0,1 0 0,-1 0 0,1 0 0,-1-1 0,1 1 1,-1 0-1,1 0 0,-1-1 0,1 1 0,-1 0 0,1-1 0,0 1 0,-1-1 0,1 1 0,0-1 0,0 1 0,-1-1 0,1 0 0,0 1 0,0-1 0,0 0 0,0 0 0,-1 1 0,1-1 0,0 0 0,0 0 1,0 0-1,1 0 0,0-4 55,-1 0 0,0-1 0,0 1 1,0 0-1,-1-1 0,1 1 0,-1-1 1,0-6-1,0 3-15,1-192-395,-1 198 354,0 0 0,0 0 0,1 0 0,-1 0 0,1 0 0,-1 0 0,1 1 0,0-1 0,0 0 0,0 0 0,0 0 0,0 0 0,0 1 0,0-1 0,1 1 0,-1-1 0,0 1 0,1-1 0,-1 1 0,1 0 0,2-2 0,0 1-11,1 0-1,-1 0 0,1 0 0,0 0 0,0 1 0,0 0 1,0 0-1,8-1 0,-2 1-9,1 1 0,-1 0 0,1 1 1,-1 0-1,1 1 0,-1 0 0,13 4 0,-20-4 48,0 0-1,1 0 1,-1 1-1,0-1 0,0 1 1,-1 0-1,1 0 1,0 1-1,-1-1 1,0 1-1,0-1 1,0 1-1,0 0 1,-1 0-1,1 0 1,-1 1-1,0-1 1,0 0-1,-1 1 1,1-1-1,0 8 1,-1-6 10,0 0 1,0 1 0,0-1 0,-1 1-1,-1-1 1,1 0 0,-1 1 0,0-1 0,0 0-1,-1 1 1,1-1 0,-1 0 0,-1 0 0,1 0-1,-6 8 1,-44 54 531,79-102-982,1 0-1,1 2 1,2 1-1,45-34 1,-49 50 273,-27 15 139,1 0 1,-1 0-1,0 0 1,1 0-1,-1 0 1,1 0-1,-1 0 1,0 0-1,1 0 1,-1 1-1,0-1 0,1 0 1,-1 0-1,0 0 1,1 1-1,-1-1 1,0 0-1,0 0 1,1 0-1,-1 1 1,0-1-1,0 0 0,1 1 1,-1-1-1,0 0 1,0 1-1,0-1 1,0 0-1,1 1 1,-1-1-1,0 0 1,0 1-1,0-1 1,0 0-1,0 1 0,0-1 1,0 1-1,0 7 36,-1-1-1,0 1 0,-1 0 0,1-1 0,-4 8 1,-1 11 565,6-23-538,-2 7 232,0 1 0,1-1 1,1 1-1,0 17 0,1-26-255,-1 0-1,0 0 1,1 1-1,-1-1 1,1 0 0,-1 0-1,1 0 1,0 0-1,0 0 1,0 0-1,0 0 1,1 0 0,-1 0-1,0 0 1,1 0-1,-1-1 1,1 1-1,0-1 1,0 1-1,-1-1 1,1 1 0,0-1-1,0 0 1,0 0-1,0 0 1,1 0-1,-1-1 1,3 2 0,5-1-60,0-1 0,0 0 0,0 0 1,-1-1-1,1 0 0,0-1 0,0 0 1,-1-1-1,1 0 0,-1 0 1,0-1-1,0 0 0,0-1 0,-1 0 1,1 0-1,-1-1 0,0 0 1,-1 0-1,1-1 0,-1 0 0,-1 0 1,1-1-1,-1 1 0,-1-1 0,1-1 1,5-11-1,-11 19 19,1 0 0,-1 0 0,1 0 1,-1 0-1,1-1 0,-1 1 0,0 0 0,0 0 0,0-1 1,1 1-1,-1 0 0,0 0 0,-1-1 0,1 1 1,0 0-1,0 0 0,0-1 0,-1 1 0,1 0 0,-1 0 1,0-2-1,0 2 1,0 0 1,1 1-1,-1-1 0,0 1 1,0 0-1,0-1 1,0 1-1,0 0 0,1-1 1,-1 1-1,0 0 1,0 0-1,0 0 1,0 0-1,0 0 0,0 0 1,0 0-1,0 0 1,0 0-1,0 0 0,-1 1 1,-2 0 22,1 0 0,0 0 0,0 0 0,0 0-1,0 1 1,0 0 0,0-1 0,0 1 0,1 0 0,-1 0 0,1 1 0,-1-1 0,1 0 0,0 1 0,-4 5-1,5-6 18,0 0 0,0 0 0,0 1 0,0-1 0,0 1 0,0-1 0,1 1 0,-1-1 0,1 1 0,0-1 0,-1 1 0,1 0 0,0-1 0,1 1 0,-1-1 0,0 1 0,2 3 0,-1-5-13,-1 1 1,1-1 0,0 0 0,0 0 0,0 1 0,0-1 0,0 0 0,1 0 0,-1 0 0,0 0 0,0 0 0,1 0 0,-1-1 0,1 1 0,-1 0 0,0-1 0,1 1 0,-1-1 0,1 1 0,-1-1-1,3 0 1,1 1 41,0-1-1,0 0 1,1 0-1,-1-1 0,0 1 1,0-1-1,0-1 1,0 1-1,0-1 0,-1 1 1,1-1-1,0-1 1,-1 1-1,1-1 0,-1 1 1,6-6-1,0-1-4,0-1 1,-1 0-1,0-1 0,0 0 0,9-17 0,-15 23-153,0-1 0,0 0 1,0 0-1,-1 0 0,0 0 0,0-1 0,0 1 0,-1-1 0,0 1 0,0-1 0,-1 1 0,0-1 1,0-8-1,-1 14-40,1 0 0,-1-1 0,0 1-1,0 0 1,1 0 0,-1 0 0,0 0 0,0 0 0,0 0 0,0 0 0,0 0 0,0 0 0,0 0 0,0 1 0,-1-1 0,1 0 0,0 1 0,0-1 0,-2 0 0,-11-1-3805,6 10-6370,7 2-321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1.088"/>
    </inkml:context>
    <inkml:brush xml:id="br0">
      <inkml:brushProperty name="width" value="0.025" units="cm"/>
      <inkml:brushProperty name="height" value="0.025" units="cm"/>
    </inkml:brush>
  </inkml:definitions>
  <inkml:trace contextRef="#ctx0" brushRef="#br0">194 1 17489,'-9'0'3587,"-2"0"-3099,0 2 1,0 0-1,-1 0 0,1 1 1,1 0-1,-1 1 1,0 0-1,1 0 0,-17 11 1,23-13-406,0 0 0,0 1 0,0-1 0,1 1 0,-1 0 0,1 0 0,-1 1 0,1-1 0,0 0 0,0 1 0,1 0 0,-1 0 0,1 0 0,0 0 0,0 0 0,0 0 1,0 1-1,1-1 0,-1 1 0,1-1 0,1 1 0,-1-1 0,0 1 0,1 0 0,0-1 0,0 1 0,1 0 0,0 5 0,0-9-74,0 1 0,0 0-1,0-1 1,0 1 0,0-1-1,1 0 1,-1 1 0,0-1 0,1 0-1,-1 0 1,1 0 0,-1 0-1,1 0 1,0 0 0,-1 0 0,1 0-1,0-1 1,0 1 0,-1 0-1,1-1 1,0 0 0,0 1 0,0-1-1,0 0 1,0 0 0,-1 0-1,5-1 1,2 1-3,1-1-1,-1 0 1,1 0 0,15-4-1,-7-3-82,0-1-1,0 0 0,0-1 0,-1-1 0,-1 0 0,0-1 0,0-1 1,-2 0-1,1-1 0,-2-1 0,14-19 0,-76 90 41,40-41 127,2-1-1,0 1 1,0 1 0,1-1-1,1 1 1,1 1 0,1-1-1,0 1 1,-3 31 0,6-47-131,1 1 0,0-1 0,0 1 0,0 0 0,0-1 0,0 1 0,0-1 1,0 1-1,1 0 0,-1-1 0,1 1 0,-1-1 0,1 1 0,-1-1 0,1 1 0,0-1 1,0 0-1,0 1 0,-1-1 0,1 0 0,1 1 0,-1-1 0,0 0 0,0 0 0,0 0 0,1 0 1,-1 0-1,0 0 0,1-1 0,2 2 0,-1-1-528,0-1-1,0 1 1,0-1-1,0 0 1,1 0 0,-1 0-1,0 0 1,0-1 0,0 1-1,0-1 1,0 0-1,0 0 1,0 0 0,0 0-1,3-3 1,24-16-11437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1.435"/>
    </inkml:context>
    <inkml:brush xml:id="br0">
      <inkml:brushProperty name="width" value="0.025" units="cm"/>
      <inkml:brushProperty name="height" value="0.025" units="cm"/>
    </inkml:brush>
  </inkml:definitions>
  <inkml:trace contextRef="#ctx0" brushRef="#br0">192 3 17521,'0'0'7682,"-12"0"-4421,-11 0-2516,6-2-362,0 1-1,0 2 1,0-1-1,0 2 0,0 0 1,-29 8-1,45-9-399,1-1-1,0 0 0,-1 0 1,1 0-1,0 0 0,-1 0 1,1 0-1,-1 1 1,1-1-1,0 0 0,-1 0 1,1 0-1,0 1 1,0-1-1,-1 0 0,1 1 1,0-1-1,-1 0 0,1 0 1,0 1-1,0-1 1,0 0-1,-1 1 0,1-1 1,0 1-1,0-1 1,0 0-1,0 1 0,0-1 1,0 1-1,0-1 0,0 0 1,0 1-1,0-1 1,0 1-1,0-1 0,0 0 1,0 1-1,0-1 0,0 1 1,0-1-1,0 0 1,0 1-1,1-1 0,-1 0 1,0 1-1,0-1 1,1 0-1,-1 1 0,0-1 1,0 0-1,1 1 0,-1-1 1,0 0-1,1 0 1,-1 0-1,0 1 0,1-1 1,-1 0-1,0 0 1,1 0-1,-1 0 0,1 1 1,-1-1-1,0 0 0,1 0 1,-1 0-1,1 0 1,32 12-1195,-30-11 1194,89 25-1658,-55-17 1537,0 2 0,-1 1 0,43 21 1,-77-32 220,0-1 0,-1 1 1,1 0-1,0 0 0,0 0 1,-1 0-1,1 1 0,-1-1 0,1 0 1,-1 1-1,1-1 0,-1 1 1,0 0-1,0-1 0,0 1 1,0 0-1,2 3 0,-3-4-19,0 0 0,0 0 0,0 0 0,-1 0 0,1 0 0,0 0 0,0 0-1,-1 0 1,1 0 0,-1 0 0,1 0 0,-1 0 0,1 0 0,-1 0 0,1 0 0,-1-1 0,0 1 0,1 0-1,-1 0 1,0-1 0,0 1 0,0 0 0,-1 0 0,-7 5 253,-1-1 0,0-1 0,0 0 1,-19 6-1,27-10-329,-29 10 415,0-3 0,-34 5 0,50-10-1076,1-1 0,-1-1 0,-26-2 0,20-6-6495,11-8-8318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7.946"/>
    </inkml:context>
    <inkml:brush xml:id="br0">
      <inkml:brushProperty name="width" value="0.025" units="cm"/>
      <inkml:brushProperty name="height" value="0.025" units="cm"/>
    </inkml:brush>
  </inkml:definitions>
  <inkml:trace contextRef="#ctx0" brushRef="#br0">0 1 15855,'0'0'8584,"53"13"-7143,-9-13-736,8 0-481,10 0-192,3 0-32,1 0-512,-8 0-994,-1 0-736,-18 0-961,-13-2-4196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8.677"/>
    </inkml:context>
    <inkml:brush xml:id="br0">
      <inkml:brushProperty name="width" value="0.035" units="cm"/>
      <inkml:brushProperty name="height" value="0.035" units="cm"/>
    </inkml:brush>
  </inkml:definitions>
  <inkml:trace contextRef="#ctx0" brushRef="#br0">218 12 17964,'-3'-2'118,"-1"1"0,1-1 0,-1 1-1,1 0 1,-1-1 0,0 1 0,1 1 0,-1-1 0,0 1 0,0-1 0,0 1 0,0 0 0,1 1-1,-1-1 1,0 1 0,0-1 0,0 1 0,1 0 0,-6 2 0,0 1 17,1 0 1,-1 0 0,1 0-1,0 1 1,0 1 0,-12 10-1,-22 26 267,39-38-340,0 0 1,0 0-1,0 0 1,1 0-1,-1 1 1,1-1-1,0 1 1,1 0 0,-3 7-1,4-11-56,0-1-1,0 0 1,0 1-1,0-1 1,0 0-1,0 1 1,0-1-1,1 0 1,-1 0-1,0 1 1,0-1-1,0 0 1,0 0-1,0 1 1,1-1-1,-1 0 1,0 0-1,0 1 1,1-1-1,-1 0 1,0 0-1,0 0 1,1 0-1,-1 1 1,0-1-1,0 0 1,1 0-1,-1 0 1,0 0 0,0 0-1,1 0 1,-1 0-1,0 0 1,1 0-1,-1 0 1,0 0-1,1 0 1,-1 0-1,0 0 1,0 0-1,1 0 1,-1 0-1,0 0 1,1 0-1,-1 0 1,0 0-1,0-1 1,1 1-1,-1 0 1,0 0-1,24-8 21,-16 4-2,5 1-23,0 1 0,0 0 0,0 1 0,1 0 1,-1 1-1,0 0 0,0 1 0,1 1 0,-1 0 0,0 1 1,19 7-1,-23-7 0,0 0 0,-1 1 1,1 1-1,-1-1 1,0 1-1,0 1 0,11 9 1,-15-11 10,0 0 1,0 1-1,0-1 1,-1 1 0,0 0-1,0 0 1,0 0-1,-1 0 1,1 0 0,-1 0-1,0 1 1,-1 0 0,2 5-1,-3-4 49,1 0 0,-1 1 0,-1-1 0,0 0 0,0 0 1,0 0-1,-1 0 0,1 0 0,-2 0 0,1-1 0,-1 1 0,0 0 0,-1-1 0,1 0 0,-1 0 0,0 0 0,-1 0 0,1-1 0,-1 0 0,0 0 0,-1 0 0,-6 4 0,6-3-28,-1-1-1,-1 0 1,1 0-1,-1-1 0,0 0 1,0 0-1,0 0 0,0-1 1,-1-1-1,1 0 1,-1 0-1,1 0 0,-1-1 1,0 0-1,0-1 1,0 0-1,-13-2 0,19 1-24,-1 0 0,0 0 0,1 0-1,0 0 1,-1-1 0,1 0 0,0 0-1,0 0 1,0 0 0,0 0 0,0 0-1,0-1 1,1 0 0,-1 1 0,1-1 0,0 0-1,0 0 1,0 0 0,0 0 0,0-1-1,-1-3 1,0-2-2,0 0 1,1 0-1,0-1 0,0 1 1,1-1-1,0 1 0,1-11 1,2-46-153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8.290"/>
    </inkml:context>
    <inkml:brush xml:id="br0">
      <inkml:brushProperty name="width" value="0.025" units="cm"/>
      <inkml:brushProperty name="height" value="0.025" units="cm"/>
    </inkml:brush>
  </inkml:definitions>
  <inkml:trace contextRef="#ctx0" brushRef="#br0">131 2 14542,'0'0'1676,"11"-1"-486,-1 1-855,-1 0-1,0 0 0,0 1 0,0 0 1,1 1-1,-1 0 0,13 4 0,-18-4-252,-1-1 0,1 1 0,-1 0 0,0 0 0,0 0 0,0 1 0,0-1 0,0 1 0,0-1 0,-1 1 0,1 0 0,-1 0 0,0 0 0,1 1 0,-2-1 0,1 0 0,0 1-1,-1-1 1,1 1 0,-1-1 0,0 1 0,0 0 0,-1 0 0,1-1 0,-1 6 0,0 2-9,0 1-1,-1-1 1,0 1-1,-1-1 1,-1 0-1,0 0 1,0 0-1,-1 0 1,-1-1-1,1 1 1,-2-1-1,1 0 1,-9 10 0,-13 17 46,-63 66 0,45-56-81,27-26-239,-14 15-316,10-15-4808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8.768"/>
    </inkml:context>
    <inkml:brush xml:id="br0">
      <inkml:brushProperty name="width" value="0.025" units="cm"/>
      <inkml:brushProperty name="height" value="0.025" units="cm"/>
    </inkml:brush>
  </inkml:definitions>
  <inkml:trace contextRef="#ctx0" brushRef="#br0">171 1 16592,'0'0'8984,"0"14"-7788,-1 8-947,-2 1 1,0 0-1,-1-1 1,-2 0-1,0 0 0,-10 22 1,-36 66-141,30-64-102,-34 92-1,56-137-4,0-1-1,-1 1 0,1 0 0,0 0 0,0-1 0,0 1 1,-1 0-1,1 0 0,0-1 0,0 1 0,0 0 0,0 0 1,0 0-1,0-1 0,1 1 0,-1 0 0,0 0 0,0-1 1,1 1-1,-1 0 0,0 0 0,1-1 0,-1 1 0,0 0 1,1-1-1,-1 1 0,1 0 0,-1-1 0,2 2 0,0-2 8,-1 1 0,1-1 0,0 1 0,-1-1 0,1 1 0,0-1 0,0 0 0,-1 0-1,1 0 1,0 0 0,0 0 0,0 0 0,1-1 0,68-20 217,-54 16-238,13-3-223,1 2 0,0 1 0,1 1 1,40 1-1,-21 1-4260,-28-2-678,-4-8-3166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9.286"/>
    </inkml:context>
    <inkml:brush xml:id="br0">
      <inkml:brushProperty name="width" value="0.025" units="cm"/>
      <inkml:brushProperty name="height" value="0.025" units="cm"/>
    </inkml:brush>
  </inkml:definitions>
  <inkml:trace contextRef="#ctx0" brushRef="#br0">140 10 14350,'0'0'3982,"-7"12"-2925,-19 39 136,2 1-1,3 1 1,1 1-1,-21 101 1,78-204 1081,-17 8-2390,24-70 1,-39 94 12,0-1 1,-1 1-1,-1 0 1,0-1-1,-1 0 1,-1 0-1,-2-21 0,1 38 100,0 1-1,0 0 0,0 0 1,0-1-1,-1 1 0,1 0 1,0 0-1,0-1 0,0 1 1,0 0-1,0 0 0,-1 0 1,1 0-1,0-1 0,0 1 1,0 0-1,-1 0 0,1 0 0,0 0 1,0 0-1,0-1 0,-1 1 1,1 0-1,0 0 0,0 0 1,-1 0-1,1 0 0,0 0 1,0 0-1,-1 0 0,1 0 1,0 0-1,0 0 0,-1 0 0,1 0 1,0 0-1,0 0 0,-1 0 1,1 0-1,0 1 0,0-1 1,-1 0-1,1 0 0,0 0 1,0 0-1,0 0 0,-1 0 1,1 1-1,0-1 0,0 0 1,0 0-1,0 0 0,-1 1 0,1-1 1,0 0-1,0 0 0,0 1 1,0-1-1,0 0 0,0 0 1,0 0-1,0 1 0,0-1 1,0 0-1,0 0 0,0 1 1,-12 15-108,10-10 124,-1 0 1,1 0-1,0 0 1,1 1-1,0-1 0,0 0 1,0 1-1,0-1 1,1 0-1,0 1 1,1-1-1,1 9 0,-1-12 12,0 0-1,0 0 0,0 0 0,0 0 0,0 0 0,1-1 0,0 1 0,-1 0 0,1-1 0,0 0 0,0 1 0,0-1 0,1 0 1,-1 0-1,0 0 0,1 0 0,0-1 0,-1 1 0,1-1 0,0 1 0,0-1 0,0 0 0,-1 0 0,1 0 0,0 0 0,0-1 1,5 1-1,3 0 53,0-1 0,0 1 1,0-2-1,0 0 1,0 0-1,-1-1 1,1 0-1,0-1 1,-1 0-1,1-1 0,-1 0 1,0-1-1,0 0 1,11-8-1,-9 5-50,-1 0 0,0-1 0,-1 0 0,0-1 0,0 0 0,-1-1-1,0 0 1,-1 0 0,0-1 0,10-21 0,-14 22-41,-9 14-111,-10 18 8,2 1 111,2 0 0,0 1 0,2 1 0,0-1 1,2 1-1,0 1 0,2 0 0,1-1 0,1 1 1,0 46-1,3-68-223,0 0 0,0 0 0,1 0 0,-1 0 0,1 0 0,0 0 0,-1 0 0,2 0 0,-1 0 0,0 0 1,0-1-1,1 1 0,0 0 0,-1-1 0,1 1 0,3 3 0,13 2-5857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0.088"/>
    </inkml:context>
    <inkml:brush xml:id="br0">
      <inkml:brushProperty name="width" value="0.025" units="cm"/>
      <inkml:brushProperty name="height" value="0.025" units="cm"/>
    </inkml:brush>
  </inkml:definitions>
  <inkml:trace contextRef="#ctx0" brushRef="#br0">177 63 13453,'0'0'2941,"4"-9"-127,12-28-567,-16 37-2199,0 0 0,0-1 1,1 1-1,-1 0 0,0-1 0,0 1 1,0-1-1,0 1 0,1-1 0,-1 1 1,0-1-1,0 1 0,0 0 0,0-1 1,0 1-1,0-1 0,0 1 0,0-1 1,0 1-1,0-1 0,0 1 0,-1 0 0,1-1 1,0 1-1,0-1 0,0 1 0,-1-1 1,1 1-1,0 0 0,0-1 0,-1 1 1,1 0-1,0-1 0,-1 1 0,1 0 1,0-1-1,-1 1 0,1 0 0,0 0 1,-1-1-1,1 1 0,-1 0 0,1 0 0,-1 0 1,1 0-1,0 0 0,-1-1 0,1 1 1,-1 0-1,1 0 0,-1 0 0,1 0 1,-1 0-1,-22 5 534,7 2-482,1 1 1,0 1-1,0 0 0,1 1 1,0 1-1,0 0 1,2 1-1,-1 0 0,-14 20 1,26-32-101,1 0 1,0 1-1,-1-1 1,1 0-1,0 1 1,-1-1-1,1 0 1,0 1 0,0-1-1,-1 0 1,1 1-1,0-1 1,0 1-1,0-1 1,0 0-1,0 1 1,-1-1 0,1 1-1,0-1 1,0 1-1,0-1 1,0 1-1,0-1 1,0 0-1,0 1 1,1-1 0,-1 1-1,0-1 1,0 1-1,0-1 1,0 0-1,0 1 1,1-1-1,-1 1 1,0-1-1,0 0 1,1 1 0,-1-1-1,23 7 120,43-7 85,-49 0-247,-10 0 36,1 1 0,-1-1 0,0 2 0,0-1 0,0 1 0,0 0 0,13 6 0,-18-8 22,-1 1 0,0 0 0,1-1 0,-1 1 1,1 0-1,-1 0 0,0 0 0,0 0 0,0 0 0,1 0 0,-1 0 0,0 1 1,0-1-1,-1 0 0,1 0 0,0 1 0,0-1 0,-1 1 0,1-1 1,0 1-1,-1-1 0,1 1 0,-1-1 0,0 1 0,0-1 0,0 1 1,1-1-1,-1 1 0,-1 0 0,1-1 0,0 1 0,0-1 0,-1 1 0,1-1 1,0 1-1,-1-1 0,0 1 0,1-1 0,-1 1 0,0-1 0,0 0 1,1 1-1,-3 1 0,-1 1 43,0 0 0,0 0 0,0-1 0,0 1 0,-1-1 0,1 0 1,-1 0-1,0 0 0,0-1 0,0 1 0,0-1 0,-1-1 0,1 1 0,-6 0 0,-6 2 8,1-1 0,-1-1-1,-23 0 1,38-2-63,1 0-1,-1 0 1,0 0 0,1 0 0,-1 0-1,0 0 1,1-1 0,-1 1 0,0-1 0,1 1-1,-1-1 1,1 1 0,-1-1 0,1 0-1,-3-1 1,4 1-48,-1 0 0,1 1 1,-1-1-1,1 1 0,0-1 0,0 0 0,-1 1 0,1-1 1,0 0-1,0 1 0,-1-1 0,1 0 0,0 1 0,0-1 1,0 0-1,0 1 0,0-1 0,0 0 0,0 0 0,0 1 1,1-1-1,-1 0 0,0 1 0,1-2 0,1-2-251,-1 1 0,1 0-1,1 0 1,-1 0 0,0 0 0,1 0-1,-1 0 1,1 1 0,0-1 0,0 1-1,0 0 1,4-2 0,10-5-2501,1 0 1,31-9-1,1 3-2675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0.526"/>
    </inkml:context>
    <inkml:brush xml:id="br0">
      <inkml:brushProperty name="width" value="0.025" units="cm"/>
      <inkml:brushProperty name="height" value="0.025" units="cm"/>
    </inkml:brush>
  </inkml:definitions>
  <inkml:trace contextRef="#ctx0" brushRef="#br0">96 144 9065,'0'0'13831,"-11"9"-13532,1-2-214,1 0 0,1 1 0,-1 0 0,1 0 0,-7 11 0,12-15 6,0 1 0,0-1-1,1 1 1,-1 0-1,1 0 1,0-1-1,0 2 1,1-1 0,-1 0-1,1 0 1,1 0-1,-1 1 1,1-1 0,-1 0-1,1 0 1,2 9-1,-2-12-66,1 1 0,0-1 0,0 0-1,1 1 1,-1-1 0,0 0 0,1 0-1,-1 0 1,1 0 0,-1 0 0,1-1-1,0 1 1,0 0 0,0-1 0,0 1-1,0-1 1,0 0 0,0 0 0,1 0-1,-1 0 1,0 0 0,1 0 0,-1 0-1,0-1 1,1 1 0,-1-1 0,1 0 0,3 0-1,7 1 48,0-1-1,0 0 0,-1-1 1,18-3-1,-16 1-27,0-1-1,-1 0 0,1-1 1,-1-1-1,0 0 1,-1-1-1,0 0 0,0-1 1,0 0-1,-1-1 1,0 0-1,15-18 0,-18 20-26,-2-1-1,1 0 1,-1 0-1,-1-1 0,1 1 1,-2-1-1,1-1 0,-1 1 1,0-1-1,-1 1 1,0-1-1,-1 0 0,0 0 1,0 0-1,-1 0 1,-1-1-1,1 1 0,-3-13 1,2 21-21,0 0 0,-1-1 0,1 1 0,-1 0 0,0 0 0,0 0 0,0 0 0,0-1 1,0 1-1,0 1 0,-1-1 0,1 0 0,0 0 0,-1 0 0,0 1 0,1-1 0,-1 0 0,0 1 1,0 0-1,0-1 0,0 1 0,0 0 0,0 0 0,0 0 0,0 1 0,0-1 0,-1 0 0,1 1 1,0-1-1,-1 1 0,1 0 0,0 0 0,-1 0 0,1 0 0,0 0 0,-1 0 0,1 1 0,0-1 1,0 1-1,-4 0 0,-3 2-14,0-1 1,-1 1-1,1 1 0,1 0 1,-1 0-1,0 1 1,1 0-1,-11 8 0,17-11 26,-37 35 18,37-35-14,0 0-1,0 0 1,1-1-1,-1 1 0,1 0 1,0 1-1,-1-1 1,1 0-1,0 0 0,0 0 1,0 1-1,1-1 1,-1 0-1,0 1 0,1-1 1,0 1-1,-1-1 0,1 4 1,1-5-1,0 0 1,0-1-1,-1 1 1,1 0 0,0 0-1,0-1 1,0 1-1,0-1 1,0 1-1,0-1 1,1 1-1,-1-1 1,0 0-1,0 0 1,0 1-1,0-1 1,0 0 0,0 0-1,1 0 1,-1 0-1,1 0 1,35-1 79,-27 0-60,47-1-14,-39 0-228,0 1 0,-1 1-1,1 0 1,0 1 0,0 1 0,-1 1 0,19 5 0,-33-7 199,0 0 0,0 0 1,0 1-1,-1-1 0,1 1 1,0 0-1,-1-1 0,1 1 1,-1 0-1,1 1 0,-1-1 0,0 0 1,0 1-1,0-1 0,0 1 1,-1 0-1,1 0 0,-1-1 1,1 1-1,-1 0 0,0 0 1,0 0-1,0 0 0,-1 1 1,1-1-1,-1 0 0,0 4 1,0 6 136,-2 0 0,0 0 1,0 0-1,-1 0 0,-7 17 0,-4 28 121,14-58-297,0 0 0,1 0-1,-1 0 1,1 0 0,-1 1 0,0-1 0,1 0 0,-1 0-1,0 0 1,1 0 0,-1-1 0,1 1 0,-1 0 0,0 0-1,1 0 1,-1 0 0,0 0 0,1 0 0,-1-1 0,0 1-1,1 0 1,-1 0 0,0 0 0,1-1 0,-1 1 0,0 0-1,0 0 1,1-1 0,-1 1 0,0 0 0,0-1 0,0 1-1,1 0 1,-1-1 0,0 1 0,0 0 0,0-1 0,0 0-1,16-15-3085,1-9-2996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0.869"/>
    </inkml:context>
    <inkml:brush xml:id="br0">
      <inkml:brushProperty name="width" value="0.025" units="cm"/>
      <inkml:brushProperty name="height" value="0.025" units="cm"/>
    </inkml:brush>
  </inkml:definitions>
  <inkml:trace contextRef="#ctx0" brushRef="#br0">112 1 12780,'0'0'4004,"-44"56"-481,21-28-704,3-3-865,3-2-1314,9-7-544,8-6-96,2-8-1185,16-2-1697,7-8-1410,-6-12-4869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1.227"/>
    </inkml:context>
    <inkml:brush xml:id="br0">
      <inkml:brushProperty name="width" value="0.025" units="cm"/>
      <inkml:brushProperty name="height" value="0.025" units="cm"/>
    </inkml:brush>
  </inkml:definitions>
  <inkml:trace contextRef="#ctx0" brushRef="#br0">5 392 12588,'0'0'6539,"-1"9"-4857,-2 27-620,3-35-1018,0 0 0,0 0-1,0 0 1,0 0-1,0 0 1,1 0-1,-1-1 1,0 1 0,1 0-1,-1 0 1,0 0-1,1 0 1,-1-1 0,1 1-1,-1 0 1,1-1-1,0 1 1,-1 0 0,1-1-1,0 1 1,-1-1-1,1 1 1,0 0-1,0-1 1,-1 0 0,1 1-1,0-1 1,0 0-1,0 1 1,0-1 0,1 0-1,29 2 389,-25-2-310,10-1-59,-1 0 0,1 0 0,-1-2 0,1 0 0,15-5 0,-24 6-49,0-1 0,0 0-1,0 0 1,0 0-1,0-1 1,-1 0 0,0 0-1,0-1 1,0 0-1,0 0 1,-1 0-1,8-10 1,-6-3 362,-18 17 286,-23 17-152,24-6-394,-1 0 0,2 0 0,0 1 0,0 1 0,-14 23 0,20-30-61,-1 1 0,1 0 1,1 0-1,-1 0 0,1 0 0,0 1 1,1-1-1,0 0 0,-1 1 1,2-1-1,-1 1 0,1 0 0,0-1 1,1 1-1,1 7 0,-1-10-28,1-1-1,0 0 1,0 0-1,0 0 1,0 0-1,0 0 1,1-1-1,-1 1 1,1-1-1,-1 1 0,1-1 1,0 0-1,0 0 1,0 0-1,1-1 1,-1 1-1,0-1 1,1 0-1,-1 1 1,1-2-1,-1 1 1,1 0-1,-1-1 0,1 1 1,6-1-1,-5 0-198,1 1-1,0-1 0,-1 0 1,1-1-1,-1 1 0,1-1 1,-1 0-1,1-1 0,-1 1 1,0-1-1,1 0 0,-1 0 1,0-1-1,0 1 0,-1-1 1,6-4-1,8-18-3713,-3-7-1917</inkml:trace>
  <inkml:trace contextRef="#ctx0" brushRef="#br0" timeOffset="1">166 9 17104,'0'0'5605,"-49"-8"-3074,49 19-1826,0 7-449,11-1-192,12 3-96,-2-7-3075,2-5-4612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1.774"/>
    </inkml:context>
    <inkml:brush xml:id="br0">
      <inkml:brushProperty name="width" value="0.025" units="cm"/>
      <inkml:brushProperty name="height" value="0.025" units="cm"/>
    </inkml:brush>
  </inkml:definitions>
  <inkml:trace contextRef="#ctx0" brushRef="#br0">76 0 9385,'0'0'11590,"4"9"-9978,-2-4-1393,0 0 1,-1 0-1,0 1 1,0-1-1,0 1 1,0-1 0,-1 1-1,0 0 1,0-1-1,-1 1 1,0-1-1,1 1 1,-3 5-1,-4 13 466,-20 42-1,21-52-634,-1-1 1,2 1-1,0 0 0,1 0 1,0 0-1,1 1 0,0 0 1,0 26-1,3-39-48,1-1 0,-1 0 1,1 1-1,0-1 0,-1 0 0,1 1 0,0-1 0,0 0 1,0 0-1,0 0 0,0 0 0,0 0 0,0 0 0,0 0 1,0 0-1,0-1 0,1 1 0,-1 0 0,0-1 1,1 1-1,-1-1 0,0 1 0,1-1 0,-1 0 0,1 1 1,-1-1-1,0 0 0,1 0 0,-1 0 0,1 0 1,-1 0-1,3-1 0,52-4 55,-55 5-58,8-2-64,6-1-30,0 1 0,0 0 0,0 1 1,-1 0-1,23 3 0,-35-2 85,1 1 0,-1-1 0,0 1-1,0-1 1,0 1 0,0 0 0,0 0 0,0 0-1,0 0 1,0 0 0,0 0 0,0 1 0,-1-1-1,1 0 1,-1 1 0,1 0 0,-1-1 0,3 4-1,-3-2 8,0 0 0,-1 0 0,1 0-1,0 0 1,-1 0 0,0 0 0,1 0-1,-1 0 1,-1 0 0,1 0 0,0 0-1,-1 0 1,1 0 0,-1 0 0,0 0-1,0 0 1,-3 4 0,0 1 62,-1 0-1,0 0 1,0-1 0,-1 0 0,0 0-1,0 0 1,-1-1 0,1 0-1,-2 0 1,1-1 0,0 0 0,-1 0-1,0-1 1,0 0 0,-1 0-1,1-1 1,-1 0 0,0 0 0,1-1-1,-1 0 1,0-1 0,-1 0 0,1 0-1,0-1 1,0 0 0,0-1-1,-10-1 1,17 1-102,0 0 0,0 0-1,-1 0 1,1 0 0,0 0-1,0-1 1,0 1 0,1 0 0,-1-1-1,0 0 1,0 0 0,1 1-1,-1-1 1,1 0 0,0 0-1,-1 0 1,1 0 0,0-1 0,0 1-1,0 0 1,1 0 0,-1-1-1,0 1 1,1 0 0,0-1 0,-1 1-1,1-1 1,0 1 0,0 0-1,0-1 1,1 1 0,-1-1-1,0 1 1,2-4 0,0-1-744,0-1 0,0 1 1,1 0-1,0 1 0,0-1 0,0 0 1,1 1-1,0 0 0,0-1 0,7-6 1,21-16-5786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2.181"/>
    </inkml:context>
    <inkml:brush xml:id="br0">
      <inkml:brushProperty name="width" value="0.025" units="cm"/>
      <inkml:brushProperty name="height" value="0.025" units="cm"/>
    </inkml:brush>
  </inkml:definitions>
  <inkml:trace contextRef="#ctx0" brushRef="#br0">228 0 16912,'0'0'8451,"-7"11"-7720,-5 6-477,1 1-1,0 0 1,2 1-1,0 0 1,-9 31-1,11-23-140,1 0-1,2 1 0,1 0 0,1 0 0,3 49 0,1-67-225,0 0 1,1 0-1,0-1 1,0 1-1,1-1 0,0 1 1,10 13-1,-12-18-283,-10-15-9881,-12-12 4924,-2-2 3281,-1-3 1565,-37-49 5007,56 70-3668,-1-1 1,1-1-1,0 1 0,1 0 0,0-1 1,0 0-1,1 1 0,0-1 0,-1-9 0,3 16-683,0-1 1,0 0-1,0 0 0,0 0 0,1 1 0,-1-1 0,0 0 0,1 0 0,0 1 0,-1-1 0,1 0 0,0 1 0,0-1 0,0 1 0,0-1 0,0 1 0,0-1 0,1 1 0,-1 0 0,0 0 0,1-1 0,-1 1 0,1 0 0,-1 0 0,1 0 0,-1 1 0,1-1 1,0 0-1,-1 1 0,1-1 0,0 1 0,3-1 0,7-2-87,0 1 0,0 1 0,21-1 0,-25 2 56,154 5-2976,-100-1-3300,-8-4-4124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3.261"/>
    </inkml:context>
    <inkml:brush xml:id="br0">
      <inkml:brushProperty name="width" value="0.025" units="cm"/>
      <inkml:brushProperty name="height" value="0.025" units="cm"/>
    </inkml:brush>
  </inkml:definitions>
  <inkml:trace contextRef="#ctx0" brushRef="#br0">213 39 14157,'-8'-2'3748,"-2"0"-3307,1 1 1,-1 0-1,1 0 0,-1 1 0,0 0 1,1 1-1,-1 0 0,1 0 1,-1 1-1,1 0 0,-1 1 1,1 0-1,0 0 0,-15 9 1,20-9-400,1-2-32,0 1 0,0-1 0,0 1 0,0 0 1,0 0-1,1 0 0,-1 0 0,1 1 0,-1-1 0,1 1 0,0-1 0,0 1 0,0 0 0,0 0 0,1 0 1,-1 0-1,0 3 0,3-5-26,1-1-1,0 1 1,0-1 0,0 1 0,0-1 0,0 0 0,0 1 0,0-1 0,0 0-1,0-1 1,0 1 0,2 0 0,-2 0-30,34-4-580,-19 2 498,0 0 0,0 2 1,0 0-1,21 2 0,-35-1 149,1-1-1,-1 1 0,0-1 1,0 1-1,0 0 1,0 0-1,0 1 0,0-1 1,0 1-1,0-1 1,0 1-1,0 0 0,-1 0 1,1 0-1,-1 0 1,0 1-1,0-1 0,1 1 1,-1-1-1,-1 1 1,1 0-1,0 0 0,-1-1 1,1 1-1,-1 0 1,0 1-1,0-1 0,0 3 1,-1-4 20,0 0-1,0 0 1,0 0 0,0 0-1,-1 0 1,1 0 0,-1 0-1,0-1 1,1 1 0,-1 0-1,0 0 1,0-1 0,0 1-1,0 0 1,0-1 0,-1 1-1,1-1 1,0 1 0,-1-1-1,1 0 1,-1 0 0,1 1-1,-1-1 1,0 0 0,0 0-1,1-1 1,-1 1 0,-2 1-1,-64 21 558,53-18-315,-28 8 242,-27 8 3,65-19-558,8-2-99,39-10-498,13-4-1618,82-34 0,-117 40 1633,-1-2-1,1 0 1,-1-1-1,-1-1 1,0 0-1,-1-2 1,19-18-1,-6-10 1282,-29 40-409,0 0 0,0-1 1,0 1-1,0-1 0,0 1 0,0-1 1,-1 1-1,1-1 0,-1 0 0,0 1 1,0-1-1,0 0 0,0 1 0,0-1 1,0 0-1,-1-2 0,0 5-173,1-1-1,-1 1 1,1-1 0,0 1-1,-1-1 1,1 1-1,-1 0 1,1-1 0,-1 1-1,1 0 1,-1 0 0,1-1-1,-1 1 1,1 0-1,-1 0 1,1 0 0,-1-1-1,1 1 1,-1 0 0,0 0-1,1 0 1,-1 0-1,1 0 1,-1 0 0,0 0-1,1 0 1,-1 1 0,1-1-1,-1 0 1,1 0-1,-1 0 1,1 1 0,-1-1-1,1 0 1,-1 0 0,1 1-1,-1 0 1,-19 11 849,14-5-786,0-1 1,1 1-1,-1 1 0,2-1 0,-1 1 1,1 0-1,0 0 0,1 0 0,-1 1 1,2-1-1,-1 1 0,1 0 1,1 0-1,0-1 0,0 1 0,0 0 1,1 0-1,1 0 0,1 15 1,-1-22-150,0 0 0,0 0 1,0 1-1,0-1 1,1 0-1,-1 0 0,0-1 1,1 1-1,-1 0 1,1 0-1,0-1 0,0 1 1,-1-1-1,1 1 0,0-1 1,0 0-1,0 0 1,0 0-1,1 0 0,-1 0 1,0 0-1,0-1 1,1 1-1,-1-1 0,0 1 1,1-1-1,-1 0 1,0 0-1,1 0 0,-1 0 1,0-1-1,1 1 1,-1-1-1,4 0 0,-1 0-313,1-1 0,-1 1 0,0-1 0,0 0 0,0-1-1,0 1 1,-1-1 0,1 0 0,0 0 0,-1 0 0,0-1-1,0 1 1,0-1 0,3-4 0,-1-2-1273,-1 0 0,0 0 0,0-1 0,-2 1 1,1-1-1,-1 0 0,3-21 0,0-16-3299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9.259"/>
    </inkml:context>
    <inkml:brush xml:id="br0">
      <inkml:brushProperty name="width" value="0.035" units="cm"/>
      <inkml:brushProperty name="height" value="0.035" units="cm"/>
    </inkml:brush>
  </inkml:definitions>
  <inkml:trace contextRef="#ctx0" brushRef="#br0">0 1 19228,'4'15'419,"-1"0"0,0 0 0,-2 0 0,0 1 0,-1 26 0,0 6 33,2 10 846,18 106-1,-16-143-1145,1 0 1,1-1-1,1 1 0,0-1 0,2-1 0,0 1 1,1-1-1,17 22 0,-25-38-137,1 1 0,0-1 0,0 0 0,0-1 0,0 1 0,0 0 1,0-1-1,1 0 0,-1 0 0,1 0 0,-1 0 0,1 0 0,0-1 0,6 2 0,-8-3-13,0 0-1,0 0 1,0 1 0,0-2-1,0 1 1,0 0-1,-1 0 1,1-1 0,0 1-1,0-1 1,0 1-1,0-1 1,0 0 0,0 0-1,-1 0 1,1 0 0,0 0-1,-1 0 1,1-1-1,-1 1 1,1 0 0,-1-1-1,0 1 1,0-1-1,1 1 1,-1-1 0,0 0-1,0 1 1,-1-1-1,2-3 1,1-3-12,-1 1 1,0 0-1,-1-1 1,1 1-1,-1-1 1,-1 1-1,0-1 1,0 1-1,0-1 1,-1 0-1,0 1 1,0-1-1,-5-13 1,1 7-9,0-1 1,-1 1-1,-1 1 1,0-1-1,0 1 0,-11-14 1,13 22 1,1 0-1,-1 0 1,0 0 0,0 0-1,0 1 1,-1 0 0,-7-5 0,12 8 14,-1 0 1,1 1 0,0-1 0,0 0 0,0 1 0,-1-1-1,1 1 1,0 0 0,-1-1 0,1 1 0,0 0-1,0 0 1,-1 0 0,1 0 0,-1 0 0,1 0-1,0 0 1,0 0 0,-1 1 0,1-1 0,0 0 0,-1 1-1,1-1 1,0 1 0,0 0 0,0-1 0,-1 1-1,1 0 1,0 0 0,0-1 0,0 1 0,0 0-1,0 0 1,1 0 0,-1 0 0,0 0 0,0 1 0,1-1-1,-1 0 1,0 0 0,1 0 0,-1 3 0,-1 3 5,0-1 1,1 1-1,0 0 1,0 0 0,1 0-1,0 0 1,0 0-1,1-1 1,0 1 0,0 0-1,0 0 1,1-1-1,0 1 1,3 6 0,0 0 22,0-1-1,1 0 1,0 0 0,1-1 0,0 0 0,13 15 0,-17-23-15,0 0 1,0 1-1,1-2 1,-1 1-1,1 0 1,-1-1-1,1 1 1,0-1-1,0 0 1,0 0-1,0-1 1,1 1-1,-1-1 1,0 0-1,5 1 1,-5-2-6,0 0 0,0 0 1,-1-1-1,1 1 1,0-1-1,-1 0 0,1 0 1,-1 0-1,1 0 0,-1-1 1,1 1-1,-1-1 1,0 0-1,0 0 0,0 0 1,0 0-1,0-1 1,4-3-1,2-5 10,0 0 0,0-1 0,-2 0 0,1 0 0,-2 0 0,1-1 0,-2 0 0,0 0 0,6-24 0,-3 5-18,-2-1 0,-2 1 1,1-35-1,-5 59-10,0 1-1,-1-1 1,-2-12 0,3 20 11,0 0-1,0-1 0,0 1 1,0 0-1,0 0 1,0 0-1,0 0 0,0 0 1,0-1-1,0 1 1,0 0-1,0 0 0,0 0 1,0 0-1,0-1 1,0 1-1,0 0 0,0 0 1,0 0-1,0 0 0,0 0 1,0-1-1,0 1 1,0 0-1,0 0 0,-1 0 1,1 0-1,0 0 1,0 0-1,0-1 0,0 1 1,0 0-1,0 0 1,0 0-1,-1 0 0,1 0 1,0 0-1,0 0 1,0 0-1,0 0 0,0 0 1,-1 0-1,1 0 1,0 0-1,0 0 0,0 0 1,0 0-1,-1 0 1,1 0-1,0 0 0,0 0 1,-4 21-46,3 8 85,2 0 0,0 1 0,2-1 0,1 0 0,2-1 0,1 1 0,16 42 0,-20-63-12,0 0 0,1 0 0,0-1 0,0 1 0,1-1-1,0 0 1,1-1 0,10 12 0,-14-16-15,1 0 0,0 0 0,0 0 0,0 0 0,0 0 0,1 0 0,-1-1 0,0 0 0,1 0 0,-1 0 0,1 0 0,-1 0 0,1 0 0,-1-1 0,1 0 0,-1 0 0,1 0 0,0 0 0,-1 0 0,1-1 0,-1 0 0,1 1 0,3-3 0,4-1 2,-1-1 0,0-1 1,0 1-1,0-2 0,0 1 1,-1-1-1,-1-1 0,16-16 0,-3 1 0,-1-2-1,16-27 0,50-99-232,-86 200 15,-2-24 140,-7 138-2088,9-163 2139,0 1 1,0-1 0,0 0-1,0 0 1,0 0 0,0 0-1,0 1 1,0-1 0,0 0-1,0 0 1,0 0 0,0 0-1,0 1 1,0-1 0,0 0-1,0 0 1,0 0 0,0 0-1,0 1 1,0-1 0,0 0-1,0 0 1,0 0 0,0 0-1,0 1 1,-1-1 0,1 0-1,0 0 1,0 0 0,0 0-1,0 0 1,0 0 0,0 1-1,-1-1 1,1 0 0,0 0-1,0 0 1,0 0 0,0 0-1,0 0 1,-1 0 0,1 0-1,-5-5-266,-2-15-269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3.609"/>
    </inkml:context>
    <inkml:brush xml:id="br0">
      <inkml:brushProperty name="width" value="0.025" units="cm"/>
      <inkml:brushProperty name="height" value="0.025" units="cm"/>
    </inkml:brush>
  </inkml:definitions>
  <inkml:trace contextRef="#ctx0" brushRef="#br0">38 1 7527,'0'0'11371,"-38"55"-11211,38-34-160,11-2-1890,7-4-4964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3.953"/>
    </inkml:context>
    <inkml:brush xml:id="br0">
      <inkml:brushProperty name="width" value="0.025" units="cm"/>
      <inkml:brushProperty name="height" value="0.025" units="cm"/>
    </inkml:brush>
  </inkml:definitions>
  <inkml:trace contextRef="#ctx0" brushRef="#br0">141 296 14189,'-10'8'3278,"-11"10"-996,-34 39 1,49-50-1984,0 1 0,0 0 1,1 0-1,0 0 1,0 1-1,1-1 1,0 1-1,1 0 0,0 1 1,-3 13-1,6-21-284,-1 0-1,1-1 1,0 1 0,0 0-1,0-1 1,0 1-1,0 0 1,0-1-1,0 1 1,1 0-1,-1-1 1,1 1-1,-1 0 1,1-1 0,0 1-1,-1-1 1,1 1-1,0-1 1,0 0-1,0 1 1,0-1-1,0 0 1,0 1 0,3 1-1,-1-2 0,-1 0 0,1 1 0,0-1 1,0 0-1,0-1 0,0 1 0,0 0 0,0-1 0,0 0 0,0 1 0,0-1 0,6-1 0,1 0 9,1-1-1,-1 0 1,0-1-1,0 0 0,0 0 1,0-1-1,13-7 0,-2-3 10,-1-1 1,0-1-1,-1-1 0,0 0 0,-2-1 0,0-2 0,-1 1 0,22-37 0,-27 39-20,-1-1-1,-1 0 1,-1-1-1,0 0 1,-2 0-1,0 0 1,-1-1-1,-1 0 1,0 0-1,-2 0 1,0-26-1,-2 44-9,0-1 0,0 1 0,0-1 0,0 1 0,-1-1-1,1 1 1,-1 0 0,0-1 0,1 1 0,-1 0 0,0-1-1,0 1 1,-1 0 0,1 0 0,0 0 0,-1 0 0,1 0-1,-1 0 1,0 0 0,0 1 0,1-1 0,-4-1 0,1 1 1,1 1 0,0 0 0,0 0 0,-1 0 0,1 1 0,-1-1 0,1 1 1,-1-1-1,1 1 0,-1 1 0,1-1 0,-1 0 0,-6 2 0,-2 2-3,-1 0-1,1 0 0,0 1 0,0 1 1,1 0-1,0 0 0,-16 12 0,10-3 4,0 0-1,-22 25 0,35-35-1,0-1 1,0 1-1,1-1 0,0 1 0,0 0 1,0 0-1,1 1 0,-1-1 0,1 0 1,0 1-1,1 0 0,-1-1 0,1 1 1,1 0-1,-1 6 0,1-10-1,1 0 0,-1 0-1,1 0 1,0 0 0,0-1-1,-1 1 1,1 0 0,1-1-1,-1 1 1,0-1 0,0 1 0,1-1-1,-1 1 1,0-1 0,1 0-1,-1 0 1,1 0 0,0 1 0,-1-2-1,1 1 1,3 1 0,46 16-84,-35-13-45,-11-4 59,17 6-386,-2 0 0,1 1 0,31 18 0,-48-24 431,1 1 1,-1 0 0,0 0-1,0 0 1,0 0-1,-1 0 1,1 1 0,-1 0-1,0 0 1,0 0-1,0 0 1,0 0 0,-1 1-1,1-1 1,-1 1-1,-1-1 1,1 1 0,0 0-1,-1 0 1,0 0-1,0 0 1,0 6 0,-1-6-276,-4 37 1145,-9-19-6360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5.023"/>
    </inkml:context>
    <inkml:brush xml:id="br0">
      <inkml:brushProperty name="width" value="0.025" units="cm"/>
      <inkml:brushProperty name="height" value="0.025" units="cm"/>
    </inkml:brush>
  </inkml:definitions>
  <inkml:trace contextRef="#ctx0" brushRef="#br0">16 125 13837,'0'0'9775,"-3"14"-9695,0-4-63,1 0-11,0-1 0,0 0 0,0 1 0,1-1-1,1 1 1,0 13 0,1-20 0,-1-1 1,1 1-1,0 0 0,-1-1 1,1 1-1,0-1 0,0 0 1,1 1-1,-1-1 0,0 0 1,1 1-1,-1-1 0,1 0 1,0 0-1,0-1 0,0 1 1,0 0-1,0 0 0,0-1 0,0 1 1,1-1-1,-1 0 0,0 0 1,1 0-1,-1 0 0,1 0 1,-1 0-1,1-1 0,0 1 1,-1-1-1,1 0 0,2 0 1,5 1 51,0-2 1,0 1 0,-1-1-1,1-1 1,-1 0 0,1 0-1,-1-1 1,1 0 0,-1-1-1,0 0 1,-1 0-1,1-1 1,14-10 0,-12 7 26,-1 0 0,0 0 0,0-1 0,-1-1 0,0 0 0,0 0 0,-2 0 0,1-1 0,11-21 0,-17 27 8,0 0 0,-1 0 1,1 1-1,-1-1 1,0 0-1,0 0 1,-1 0-1,1 0 0,-1 0 1,0 0-1,-1-8 1,1 13-94,-1-1 0,1 1 0,0 0 0,0-1-1,0 1 1,0 0 0,0-1 0,-1 1 0,1 0 0,0-1 0,0 1 0,-1 0 0,1-1 0,0 1 0,0 0 0,-1 0 0,1-1 0,0 1 0,-1 0 0,1 0 0,0 0 0,-1 0 0,1-1 0,0 1 0,-1 0 0,1 0 0,0 0 0,-1 0 0,1 0 0,-1 0 0,1 0 0,0 0 0,-1 0 0,1 0 0,0 0 0,-1 0 0,1 0 0,-1 0-1,1 0 1,0 0 0,-1 1 0,1-1 0,0 0 0,-1 0 0,1 0 0,0 1 0,-1-1 0,1 0 0,0 0 0,0 1 0,-1-1 0,1 0 0,-1 1 0,-15 15-62,11-8 53,1 1 1,0 0 0,0 0 0,1 1-1,0-1 1,1 1 0,0-1 0,0 1-1,1 0 1,1 0 0,-1 11 0,1-18 40,0 1-1,1-1 1,-1 1 0,0-1 0,1 1 0,0-1 0,0 0 0,0 1 0,0-1 0,1 0 0,-1 0 0,1 0 0,0 0 0,0 0 0,0 0 0,0 0 0,0 0 0,0-1 0,1 1 0,0-1 0,-1 0 0,1 0 0,0 0 0,0 0 0,0 0 0,0-1-1,0 1 1,0-1 0,1 0 0,-1 0 0,1 0 0,-1 0 0,7 0 0,-1-1 35,-1 0-1,1-1 1,-1 1 0,1-2-1,-1 1 1,0-1-1,1-1 1,-1 1 0,0-1-1,0-1 1,-1 0-1,1 0 1,-1 0 0,0-1-1,0 0 1,0 0-1,-1-1 1,0 0 0,8-8-1,-7 6 0,0-1 1,0 0-1,-1-1 1,-1 0-1,1 1 0,-1-2 1,-1 1-1,0 0 0,0-1 1,-1 0-1,-1 0 1,1 0-1,-2 0 0,1-15 1,-2 25-69,0 0 0,1 0 0,-1-1 0,0 1 0,-1 0 0,1 0 0,0 0 0,0 0 1,0 0-1,-1 0 0,1-1 0,0 1 0,-1 0 0,1 0 0,-1 0 0,1 0 0,-2-1 0,1 1 0,1 1-1,-1 0 0,1 0 0,-1 0 1,1 0-1,-1 0 0,1 0 1,-1 0-1,1 0 0,-1 0 0,1 0 1,0 0-1,-1 0 0,1 1 0,-1-1 1,1 0-1,-1 0 0,1 0 1,-1 1-1,1-1 0,0 0 0,-1 0 1,1 1-1,0-1 0,-1 0 0,1 1 1,-1 0-1,-2 2-10,1 0 0,-1 0-1,1 0 1,0 1 0,0-1 0,0 1 0,0 0-1,-2 5 1,2-2 17,1-1-1,-1 0 0,2 1 0,-1-1 1,0 0-1,1 1 0,0-1 1,1 1-1,0-1 0,2 11 1,-2-15 8,0 1 1,0-1-1,0 1 1,1-1-1,-1 1 1,1-1-1,0 0 1,-1 0-1,1 1 1,0-1-1,0-1 1,0 1-1,1 0 1,-1 0-1,0-1 1,1 1-1,-1-1 0,1 0 1,-1 0-1,1 0 1,0 0-1,-1 0 1,1-1-1,0 1 1,0-1-1,4 1 1,3-1 14,0 1 1,0-1-1,1-1 0,-1 0 1,0 0-1,0-1 1,0-1-1,0 0 0,0 0 1,-1 0-1,1-1 0,-1-1 1,0 0-1,0 0 1,-1-1-1,1 1 0,-1-2 1,-1 0-1,1 0 0,-1 0 1,0 0-1,-1-1 1,0-1-1,0 1 0,0-1 1,-1 0-1,-1 0 0,1 0 1,-2-1-1,4-11 1,-7 21-29,0 0 0,0 0 0,0 0 0,0 0 0,-1 0 0,1 1 0,0-1 0,0 0 0,0 0 1,-1 0-1,1 0 0,0 0 0,0 0 0,0 0 0,-1 0 0,1 0 0,0 0 0,0 0 0,0 0 0,-1 0 1,1 0-1,0 0 0,0 0 0,0 0 0,-1 0 0,1 0 0,0 0 0,0 0 0,0 0 0,-1 0 1,1 0-1,0 0 0,0 0 0,0 0 0,-1-1 0,1 1 0,0 0 0,0 0 0,0 0 0,0 0 0,0 0 1,-1-1-1,1 1 0,0 0 0,0 0 0,0 0 0,0-1 0,0 1 0,0 0 0,0 0 0,0 0 0,0-1 1,0 1-1,0 0 0,0 0 0,0 0 0,0-1 0,0 1 0,0 0 0,0 0 0,0 0 0,0-1 0,0 1 1,0 0-1,0 0 0,0 0 0,0-1 0,0 1 0,-14 11-102,6-1 100,0 0-1,0 1 1,2 0-1,-1 0 1,1 0 0,1 1-1,0 0 1,1 0-1,0 1 1,1-1-1,0 1 1,1 0 0,-1 22-1,3-33 6,0-1-1,0 1 1,0 0 0,0-1-1,1 1 1,-1 0-1,0-1 1,1 1-1,0-1 1,-1 1 0,1-1-1,0 1 1,0-1-1,0 0 1,0 1 0,0-1-1,0 0 1,0 0-1,0 0 1,0 0 0,1 0-1,1 2 1,1-1 5,0 0-1,0-1 1,0 1 0,0-1-1,0 0 1,1 0 0,-1 0 0,8 0-1,0-1 10,0 0 0,0-1 0,0 0 0,0-1-1,22-6 1,-21 2-14,0 1 0,0-1 0,-1-1-1,0-1 1,-1 1 0,1-2 0,-1 0-1,17-18 1,-22 21-8,0 0 0,-1 0-1,0-1 1,0 0 0,-1 0 0,0 0-1,0 0 1,0-1 0,-1 1-1,0-1 1,-1 0 0,0 0 0,0 0-1,0 0 1,-1 0 0,0-10 0,-1 18 3,0-1 1,0 0 0,-1 0-1,1 1 1,0-1 0,0 0-1,-1 1 1,1-1 0,0 0-1,-1 1 1,1-1 0,-1 0-1,1 1 1,-1-1 0,1 1-1,-1-1 1,1 1 0,-1-1-1,0 1 1,1-1 0,-1 1-1,0 0 1,1-1 0,-1 1-1,0 0 1,1 0 0,-1-1-1,0 1 1,0 0 0,1 0-1,-1 0 1,0 0 0,0 0 0,1 0-1,-1 0 1,0 0 0,0 0-1,1 0 1,-1 0 0,0 1-1,1-1 1,-1 0 0,0 0-1,0 1 1,1-1 0,-1 1-1,0-1 1,1 0 0,-2 2-1,-35 22-73,29-15 116,0 1 0,0 0 0,1 1 0,1-1 0,-1 1 0,-7 20 0,12-25 27,0 0 1,-1 1 0,2-1 0,-1 0 0,1 1 0,0-1 0,0 1 0,1-1-1,0 1 1,0-1 0,0 1 0,1-1 0,0 1 0,3 11 0,-2-15-52,0 0 0,0 0 0,0 0 0,0 0 0,0-1 1,1 1-1,0-1 0,-1 1 0,1-1 0,0 0 0,0 0 1,0 0-1,0 0 0,0-1 0,0 0 0,1 1 0,-1-1 1,0 0-1,6 1 0,1 0-178,0-1 1,1 0-1,-1 0 1,0-1-1,19-1 1,-28 1-18,0 0-1,1-1 1,-1 1 0,0 0 0,1-1 0,-1 1 0,0-1 0,0 1 0,1-1 0,-1 1 0,0-1 0,0 0 0,0 0 0,0 0-1,0 0 1,0 0 0,0 0 0,0 0 0,1-2 0,6-29-6788,-7 0-2071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5.396"/>
    </inkml:context>
    <inkml:brush xml:id="br0">
      <inkml:brushProperty name="width" value="0.025" units="cm"/>
      <inkml:brushProperty name="height" value="0.025" units="cm"/>
    </inkml:brush>
  </inkml:definitions>
  <inkml:trace contextRef="#ctx0" brushRef="#br0">0 1 17168,'0'0'8873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7.543"/>
    </inkml:context>
    <inkml:brush xml:id="br0">
      <inkml:brushProperty name="width" value="0.025" units="cm"/>
      <inkml:brushProperty name="height" value="0.025" units="cm"/>
    </inkml:brush>
  </inkml:definitions>
  <inkml:trace contextRef="#ctx0" brushRef="#br0">178 215 3683,'10'-32'8728,"-9"22"-7286,1 1 1,-1-1-1,0 1 0,-1-1 1,-2-18-1,2 27-1355,0 0 0,0 0 0,0 0 0,0 0 0,-1 0 0,1 0 0,0 0 0,-1 0 0,1 0 0,-1 0 0,1 0 0,-1 0 0,1 0 0,-1 1 0,0-1 0,1 0 0,-1 0 0,0 0 0,0 1 0,0-1 0,1 1 0,-1-1 0,0 0 0,0 1 0,0-1 0,0 1 0,0 0 0,0-1 0,0 1 0,0 0 0,0 0 0,0 0 1,0-1-1,0 1 0,0 0 0,0 0 0,0 1 0,-1-1 0,1 0 0,0 0 0,0 0 0,0 1 0,0-1 0,0 0 0,0 1 0,0-1 0,-1 2 0,-4 0 22,1 1 0,0 0 0,0 0 0,0 0 1,0 1-1,0-1 0,-6 8 0,-3 5 6,0 2 0,2 0 0,-19 34-1,25-42-84,1 1 0,1 0-1,-1 0 1,2 1 0,0-1-1,0 1 1,1 0 0,-1 17-1,3-28-28,0 0 0,0 1-1,0-1 1,0 0-1,0 0 1,1 1-1,-1-1 1,0 0 0,1 0-1,-1 1 1,1-1-1,-1 0 1,1 0-1,0 0 1,-1 0 0,1 0-1,0 0 1,0 0-1,0 0 1,-1 0-1,1 0 1,0 0 0,0 0-1,3 1 1,-2-1 2,1 0 0,0-1 0,0 1 0,-1 0 0,1-1 0,0 0 0,0 1 0,0-1 0,0 0 0,-1-1 0,4 1 0,3-2 11,1 0 0,-1 0 0,0-1 1,0 0-1,0 0 0,10-7 0,5-5-17,-1-1 0,-1-1 0,0-1 1,-1-1-1,34-40 0,-44 45 93,1-1 0,-2 0 0,0 0-1,-1-1 1,-1 0 0,0 0 0,-1-1 0,-1 0 0,-1 0 0,5-22-1,-10 39-82,0 0-1,0 0 0,0 0 0,0-1 0,0 1 0,1 0 0,-1 0 0,0-1 0,0 1 0,0 0 0,0 0 0,0-1 0,0 1 0,0 0 1,0 0-1,0-1 0,0 1 0,0 0 0,0-1 0,0 1 0,0 0 0,0 0 0,0-1 0,0 1 0,0 0 0,-1 0 0,1-1 0,0 1 0,0 0 1,0 0-1,0 0 0,0-1 0,-1 1 0,1 0 0,0 0 0,0 0 0,0-1 0,-1 1 0,1 0 0,0 0 0,0 0 0,-1 0 0,-9 9 48,-10 21-48,11-11-10,0 1 1,2 0-1,0 0 1,1 1-1,1 0 0,1 0 1,1 0-1,0 33 1,3-52 3,-1 1 0,1-1 0,1 1 0,-1-1 1,0 0-1,1 1 0,-1-1 0,1 1 0,-1-1 1,1 0-1,0 0 0,0 1 0,0-1 0,1 0 0,-1 0 1,0 0-1,1 0 0,-1 0 0,1-1 0,0 1 1,-1 0-1,1-1 0,0 1 0,0-1 0,0 0 0,0 1 1,1-1-1,-1 0 0,0 0 0,0-1 0,1 1 1,-1 0-1,0-1 0,1 1 0,-1-1 0,0 0 0,1 0 1,-1 0-1,1 0 0,-1 0 0,0 0 0,1-1 1,3-1-1,4 1 2,0-1 0,-1-1 0,0 0 0,1 0 1,-1-1-1,-1 0 0,1-1 0,0 0 0,-1 0 1,8-7-1,-10 5 5,0 1 0,0-1 0,-1 1 1,0-1-1,0-1 0,-1 1 0,0-1 1,0 0-1,-1 0 0,0 0 0,0 0 0,-1 0 1,0-1-1,-1 1 0,0-1 0,0-9 1,0 17-8,-1 1 1,0-1 0,0 1 0,0-1 0,0 1-1,0-1 1,0 0 0,0 1 0,0-1 0,-1 1 0,1-1-1,0 1 1,0-1 0,0 1 0,0-1 0,-1 1-1,1-1 1,0 1 0,-1-1 0,1 1 0,0 0 0,-1-1-1,1 1 1,0-1 0,-1 1 0,1 0 0,-1-1-1,1 1 1,-1 0 0,1 0 0,0-1 0,-1 1-1,0 0 1,-19 6-50,-16 23-42,24-14 82,0 1-1,1 0 0,-10 19 0,17-27 19,1-1 0,-1 1-1,1 0 1,1 0 0,0 1 0,0-1-1,0 0 1,1 1 0,0 12-1,1-19-5,0 0-1,1 0 0,0-1 0,-1 1 0,1 0 0,0 0 0,0-1 0,0 1 0,0-1 0,0 1 0,0-1 1,0 1-1,1-1 0,-1 1 0,0-1 0,1 0 0,-1 0 0,1 0 0,0 0 0,-1 0 0,1 0 0,0 0 1,-1-1-1,1 1 0,0-1 0,0 1 0,0-1 0,0 0 0,-1 1 0,1-1 0,4 0 0,9 1 16,1-1-1,28-2 0,-31 1-7,63-7-20,32 0-135,-108 7 162,1 1 0,-1 0 0,0 0 0,1 0 0,-1 0 0,0 0-1,1 0 1,-1 0 0,0 0 0,0 1 0,1-1 0,-1 0 0,0 0 0,1 0 0,-1 0 0,0 0 0,0 0 0,1 1 0,-1-1 0,0 0 0,0 0 0,0 0 0,1 0 0,-1 1 0,0-1 0,0 0 0,0 0 0,1 1 0,-1-1 0,0 0-1,0 0 1,0 1 0,0-1 0,0 0 0,0 1 0,0-1 0,0 0 0,0 0 0,1 1 0,-1-1 0,0 0 0,0 1 0,-1-1 0,1 0 0,0 1 0,0-1 0,0 0 0,0 0 0,0 1 0,0-1 0,0 0 0,0 0 0,-1 1 0,-4 0 1072,-2-13-756,2-13-239,0-1 1,2 1-1,2-1 0,0-34 1,1 45-103,1 13-71,-1 0 0,0 1 0,1-1 0,-1 0 0,1 1 0,-1-1 0,1 1 0,0-1-1,0 1 1,-1-1 0,1 1 0,0 0 0,0-1 0,1 1 0,-1 0 0,0 0 0,0-1-1,1 1 1,-1 0 0,0 1 0,1-1 0,-1 0 0,1 0 0,-1 0 0,1 1 0,0-1-1,-1 1 1,1-1 0,0 1 0,-1 0 0,1 0 0,0 0 0,1 0 0,12-2-1880,0 2 0,30 1 0,-19 1-1828,25-2-5112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8.929"/>
    </inkml:context>
    <inkml:brush xml:id="br0">
      <inkml:brushProperty name="width" value="0.025" units="cm"/>
      <inkml:brushProperty name="height" value="0.025" units="cm"/>
    </inkml:brush>
  </inkml:definitions>
  <inkml:trace contextRef="#ctx0" brushRef="#br0">11 441 14318,'-1'2'353,"0"-1"1,0 0 0,0 0 0,0 0 0,1 1-1,-1-1 1,0 0 0,1 1 0,-1-1 0,0 1 0,1-1-1,0 0 1,-1 1 0,1-1 0,0 1 0,0 2 0,0-4-227,0 1 1,1 0 0,-1-1-1,0 1 1,1 0 0,-1-1 0,0 1-1,1-1 1,-1 1 0,1 0 0,-1-1-1,1 1 1,-1-1 0,1 0-1,-1 1 1,1-1 0,0 1 0,-1-1-1,1 0 1,0 1 0,-1-1-1,1 0 1,1 1 0,3-1 46,-1 1 0,1 0 0,0-1 0,0 0 0,-1 0 0,1-1 0,0 1 0,0-1 0,5-2 0,4-2-80,0 0 0,-1-1 0,0-1 0,0 0-1,-1 0 1,1-2 0,13-11 0,-19 14-81,-1 0 1,1 0-1,-1 0 1,0 0-1,-1-1 1,1 0-1,-1-1 1,-1 1-1,1-1 1,-1 0-1,-1 0 1,0 0-1,4-13 1,-6 20-5,-1-1 0,1 1 0,-1-1 0,0 1 0,1-1-1,-1 1 1,0-1 0,0 1 0,0-1 0,0 1 0,0-1 0,0 1 0,-1-1 0,1 1 0,0 0-1,-1-1 1,1 1 0,-1-1 0,0 1 0,1 0 0,-1-1 0,0 1 0,0 0 0,0 0 0,0 0-1,0-1 1,0 1 0,0 0 0,0 0 0,0 1 0,0-1 0,-1 0 0,1 0 0,0 0 0,-1 1-1,1-1 1,0 1 0,-1-1 0,1 1 0,-1 0 0,1-1 0,-1 1 0,-1 0 0,-2 0-3,0 1 0,0 0 1,0-1-1,1 2 0,-1-1 1,1 0-1,-1 1 0,1 0 1,-1 0-1,1 0 0,0 1 1,0 0-1,-4 2 0,-3 5 10,1 0-1,0 0 0,0 1 0,1 0 0,1 1 0,0 0 0,0 0 0,1 1 0,1 0 0,0 0 0,1 1 0,0-1 0,1 1 0,1 0 1,0 0-1,-2 22 0,5-34-14,0 1 1,0 0 0,1-1-1,-1 1 1,0 0 0,1-1-1,0 1 1,-1 0 0,1-1-1,0 1 1,0-1 0,1 1-1,-1-1 1,0 0 0,1 1-1,-1-1 1,1 0 0,0 0-1,0 0 1,0 0 0,4 2-1,-2-1 9,0-1-1,0-1 0,1 1 0,-1 0 0,0-1 1,1 0-1,-1 0 0,1 0 0,0-1 0,-1 0 1,10 0-1,-2-1 9,1 0 1,0-2 0,-1 1-1,1-1 1,-1-1 0,0 0-1,0-1 1,19-11 0,-9 0 2,0-1 0,-1-1 1,-1 0-1,-1-2 0,-1 0 1,0-2-1,-2 0 0,0 0 1,-1-2-1,-2 0 1,-1 0-1,0-1 0,-2-1 1,-1 0-1,-1 0 0,-1-1 1,-1 0-1,-2 0 0,0 0 1,-1-36-1,-3 62-21,0 1 1,0 0-1,1-1 1,-1 1-1,0 0 0,0-1 1,0 1-1,0-1 1,0 1-1,0-1 0,0 1 1,0 0-1,0-1 1,0 1-1,0-1 0,0 1 1,0-1-1,0 1 1,0 0-1,0-1 0,0 1 1,0-1-1,-1 1 1,1 0-1,0-1 0,0 1 1,-1 0-1,1-1 1,0 1-1,0 0 0,-1-1 1,1 1-1,0 0 1,-1-1-1,1 1 0,0 0 1,-1 0-1,1 0 1,0-1-1,-1 1 0,1 0 1,-1 0-1,1 0 1,-1 0-1,1 0 0,0 0 1,-1 0-1,1 0 1,-1-1-1,1 2 0,-1-1 1,1 0-1,0 0 1,-1 0-1,1 0 0,-1 0 1,1 0-1,0 0 0,-1 0 1,1 1-1,-1-1 1,1 0-1,-1 1 0,-21 20 34,3 8-29,0-1 0,1 2-1,2 1 1,2 0 0,-16 46 0,22-52 67,1-1 0,1 1 0,2 0 0,0 1 0,2-1 1,0 1-1,2-1 0,3 28 0,2-27-26,16 46-1,-10-35 29,-10-36-15,2-20 144,1-14-264,1 1 0,1 0 0,2 0 0,2 0 0,1 1 0,25-51 0,-35 80 57,1-1-1,-1 1 1,1 0 0,0-1 0,-1 1-1,1 0 1,0 0 0,0 1 0,0-1 0,1 0-1,-1 1 1,0-1 0,1 1 0,-1-1 0,1 1-1,-1 0 1,1 0 0,-1 1 0,1-1-1,0 0 1,0 1 0,-1-1 0,1 1 0,0 0-1,0 0 1,-1 0 0,1 1 0,0-1 0,0 1-1,-1-1 1,1 1 0,4 2 0,-3-2 0,0 1 1,-1 0-1,0 0 1,1 0-1,-1 0 1,0 1-1,0-1 1,0 1-1,0 0 1,-1 0 0,1 0-1,-1 0 1,1 0-1,-1 1 1,0-1-1,-1 1 1,1-1-1,0 1 1,-1 0-1,0 0 1,0-1-1,1 7 1,-2-3 5,0 0-1,0 0 1,0 0 0,-1 0-1,0-1 1,0 1 0,-1 0 0,0 0-1,0-1 1,-1 1 0,1-1-1,-1 0 1,-1 0 0,1 0 0,-1 0-1,-9 10 1,0 3 1,13-18-3,-1-1 0,1 0 0,0 0 0,0 0 0,0 0-1,0 0 1,0 0 0,0 0 0,0 0 0,0 0 0,0 1 0,-1-1 0,1 0 0,0 0 0,0 0 0,0 0-1,0 0 1,0 0 0,0 1 0,0-1 0,0 0 0,0 0 0,0 0 0,0 0 0,0 0 0,0 1 0,0-1 0,0 0-1,0 0 1,0 0 0,0 0 0,0 0 0,0 0 0,0 1 0,0-1 0,1 0 0,-1 0 0,0 0 0,0 0 0,0 0-1,0 0 1,0 0 0,0 0 0,0 1 0,0-1 0,0 0 0,1 0 0,-1 0 0,0 0 0,0 0 0,0 0-1,0 0 1,0 0 0,0 0 0,1 0 0,-1 0 0,13-1-9,13-8-9,1-3-15,0-1 1,-1-2-1,-1-1 0,0 0 0,-1-2 1,-1-1-1,29-30 0,-61 61 148,2 1-1,-1 0 0,2 0 0,-8 20 1,10-24-34,1 1 0,0 0 0,0 0 1,1 0-1,0 0 0,1 0 0,0 0 1,1 20-1,0-29-54,1 1 0,-1-1 0,1 1 0,-1-1 0,1 1 0,-1-1 0,1 1 0,0-1 0,0 0 0,-1 1 0,1-1 1,0 0-1,0 0 0,0 0 0,1 0 0,-1 0 0,0 0 0,0 0 0,1 0 0,-1 0 0,0 0 0,2 0 0,1 0 54,0 1-1,0-1 1,-1-1-1,1 1 1,0 0-1,0-1 1,0 0 0,7-1-1,-1 0 31,-1 0-1,0-1 1,0 0-1,0 0 1,0-1-1,-1-1 1,11-4-1,-9 2-95,-1 0 0,0-1 0,-1 0 0,1 0 1,-1-1-1,-1 0 0,0 0 0,8-12 0,-12 15-22,1 0 0,-2 0 1,1-1-1,0 1 0,-1-1 0,0 1 1,-1-1-1,1 0 0,-1 0 1,0 0-1,0 0 0,-1 0 1,0 0-1,0 0 0,0 0 0,-3-10 1,2 12 0,-1 1 0,0 0 0,0 0 0,0 0 0,0 0 0,0 0 0,-1 0-1,1 0 1,-1 1 0,0 0 0,0-1 0,0 1 0,0 0 0,0 0 0,0 0 0,0 1 0,-1-1 0,1 1 0,-1 0 0,1 0 0,-1 0 0,0 0 0,1 1 0,-1-1 0,0 1 0,1 0 0,-1 0 0,0 1 0,1-1 0,-8 2 0,11-2 4,1 0 1,-1 0-1,0 0 1,0 0-1,1 0 0,-1 0 1,0 1-1,0-1 1,1 0-1,-1 0 1,0 0-1,0 0 0,1 0 1,-1 0-1,0 1 1,0-1-1,0 0 1,1 0-1,-1 0 0,0 1 1,0-1-1,0 0 1,0 0-1,1 1 1,-1-1-1,0 0 1,0 0-1,0 1 0,0-1 1,0 0-1,0 0 1,0 1-1,0-1 1,0 0-1,0 0 0,0 1 1,0-1-1,0 0 1,0 1-1,0-1 1,0 0-1,0 0 0,0 1 1,0-1-1,0 0 1,0 0-1,0 1 1,-1-1-1,1 0 0,0 0 1,0 0-1,0 1 1,0-1-1,-1 0 1,1 0-1,0 0 0,0 1 1,0-1-1,-1 0 1,1 0-1,0 0 1,0 0-1,-1 0 0,1 0 1,0 1-1,0-1 1,-1 0-1,20 8-142,46 0-3379,0-7-3495,-50-1 4816,28 0-5789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9.480"/>
    </inkml:context>
    <inkml:brush xml:id="br0">
      <inkml:brushProperty name="width" value="0.025" units="cm"/>
      <inkml:brushProperty name="height" value="0.025" units="cm"/>
    </inkml:brush>
  </inkml:definitions>
  <inkml:trace contextRef="#ctx0" brushRef="#br0">184 52 10314,'-9'0'8557,"-2"0"-7654,1 1-1,0 0 1,0 0 0,0 1-1,0 1 1,1 0-1,-1 0 1,-10 5 0,15-5-724,0-1 0,0 1 0,1 0 0,-1 0 1,1 0-1,0 1 0,0 0 0,0 0 0,0 0 0,1 0 1,-1 0-1,1 1 0,1-1 0,-1 1 0,0 0 1,1 0-1,0 0 0,0 0 0,-1 8 0,2-11-160,0 0-1,1 0 0,-1 0 0,1 1 1,0-1-1,0 0 0,-1 0 1,2 1-1,-1-1 0,0 0 1,0 1-1,1-1 0,-1 0 0,1 0 1,-1 0-1,1 1 0,0-1 1,0 0-1,0 0 0,0 0 1,1 0-1,-1-1 0,0 1 0,1 0 1,0 0-1,-1-1 0,1 1 1,0-1-1,-1 1 0,1-1 1,0 0-1,0 0 0,0 0 0,5 2 1,0-1-13,0-1 1,1 1-1,-1-2 0,1 1 1,-1-1-1,1 0 1,-1 0-1,1-1 0,13-3 1,-11 1-39,0 0 1,0-1-1,-1 0 1,1-1-1,-1 0 1,0 0-1,-1-1 1,1-1-1,-1 1 1,0-1-1,-1 0 1,0-1-1,0 0 1,0 0-1,-1-1 1,0 1 0,-1-1-1,0 0 1,7-19-1,-11 12 16,-11 21-38,-11 21 1,-11 38 114,30-60-150,0 0 0,1 0 0,0 0 1,0 0-1,0 0 0,0 1 1,1-1-1,0 0 0,0 1 0,0-1 1,0 0-1,1 0 0,0 1 0,1 5 1,0-8-73,-1 0 1,1-1 0,0 1 0,0 0 0,-1-1-1,1 1 1,1-1 0,-1 0 0,0 1 0,0-1-1,0 0 1,1 0 0,-1-1 0,0 1 0,1 0-1,-1-1 1,1 0 0,-1 1 0,0-1-1,1 0 1,-1 0 0,5-1 0,58-5-2935,-47 1 2133,0 0 1,0-1-1,-1-1 1,0-1-1,0 0 1,-1-1-1,0-1 1,29-24-1,5-14 1222,-13-6 3468,-36 51-3370,1 1 0,-1 0 1,0 0-1,0-1 0,0 1 0,-1 0 0,1-1 0,0 1 0,-1-1 1,0 1-1,1-1 0,-1 1 0,0-1 0,0 1 0,-1-5 0,1 7-248,-1-1 0,1 1-1,0-1 1,0 1 0,-1-1-1,1 1 1,0 0 0,-1-1-1,1 1 1,-1-1 0,1 1-1,0 0 1,-1 0-1,1-1 1,-1 1 0,1 0-1,-1-1 1,1 1 0,-1 0-1,1 0 1,-1 0 0,1 0-1,-1 0 1,1 0 0,-1 0-1,0 0 1,-26 9 605,22-7-682,1 1 0,0 1 0,0-1 0,0 0 0,0 1 1,0 0-1,1 0 0,0 0 0,0 0 0,0 1 0,0-1 0,-2 7 0,4-9-27,0 0 0,0 0 0,0 1 0,1-1 0,-1 0 0,0 0 0,1 1 0,0-1 0,0 1 0,0-1 0,0 0 0,0 1 0,0-1 0,0 1 0,1-1 0,-1 0 0,1 1 0,0-1 0,-1 0 0,1 0 0,0 0 0,1 1 0,-1-1 0,0 0 0,0 0 0,1 0 0,0-1 0,2 4 0,2-1-7,-1 1-1,0 0 1,0 0 0,0 0 0,-1 1 0,0 0 0,0 0-1,0 0 1,-1 0 0,1 1 0,-2-1 0,1 1 0,-1 0-1,0-1 1,0 1 0,-1 0 0,1 0 0,-2 1 0,1-1-1,-1 0 1,0 0 0,-2 13 0,0-16 37,1 0 0,0 0 0,-1-1 0,0 1 0,0-1 1,0 1-1,-1-1 0,1 1 0,-1-1 0,1 0 0,-1 0 0,0 0 0,0-1 0,-1 1 1,1-1-1,0 0 0,-1 1 0,0-2 0,1 1 0,-1 0 0,0-1 0,0 1 0,-5 0 0,-47 9-1555,50-11 644,-1 0 1,1 0 0,0-1-1,0 1 1,0-1-1,-6-2 1,-17-13-10252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0.345"/>
    </inkml:context>
    <inkml:brush xml:id="br0">
      <inkml:brushProperty name="width" value="0.025" units="cm"/>
      <inkml:brushProperty name="height" value="0.025" units="cm"/>
    </inkml:brush>
  </inkml:definitions>
  <inkml:trace contextRef="#ctx0" brushRef="#br0">65 0 7207,'-6'38'12179,"-15"21"-8083,3-9-2338,13-36-1553,1 1-1,1-1 1,0 1 0,1 0 0,0 1 0,2-1-1,0 0 1,0 0 0,1 0 0,4 17 0,-4-29-198,1 0 0,-1-1 1,1 1-1,-1-1 0,1 0 1,0 0-1,0 1 0,0-1 1,0 0-1,0 0 0,0-1 1,0 1-1,1 0 0,-1-1 1,1 1-1,-1-1 0,1 0 1,0 0-1,-1 0 0,1 0 1,0-1-1,0 1 0,-1-1 1,1 1-1,0-1 0,0 0 0,0 0 1,0 0-1,0-1 0,-1 1 1,5-2-1,4 1 13,-1-2 0,0 1 0,0-1 0,0-1 0,0 0 1,0 0-1,11-7 0,-9 3 4,1-1 1,-1 0-1,-1-1 1,1 0-1,-2 0 1,1-1 0,-2-1-1,1 0 1,-2 0-1,1-1 1,-2 0-1,0 0 1,0-1-1,4-15 1,-17 47 603,2-6-590,0 0 0,1-1 1,0 1-1,0 0 0,1 0 0,1 1 0,0-1 0,2 21 1,-1-32-100,1 0 1,0 0 0,0 0 0,-1 0 0,1 0 0,0 0-1,0 0 1,0 0 0,0 0 0,0 0 0,0 0 0,1-1-1,-1 1 1,0 0 0,0-1 0,0 1 0,1-1 0,-1 1-1,0-1 1,1 0 0,-1 1 0,0-1 0,1 0-1,-1 0 1,0 0 0,1 0 0,-1 0 0,0 0 0,1-1-1,-1 1 1,0 0 0,1-1 0,-1 1 0,0-1 0,2 0-1,5-1-878,0 0-1,-1-1 0,0 0 0,15-7 0,35-38-6811,-26 19 2269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0.690"/>
    </inkml:context>
    <inkml:brush xml:id="br0">
      <inkml:brushProperty name="width" value="0.025" units="cm"/>
      <inkml:brushProperty name="height" value="0.025" units="cm"/>
    </inkml:brush>
  </inkml:definitions>
  <inkml:trace contextRef="#ctx0" brushRef="#br0">96 0 13741,'0'0'7954,"-10"11"-6043,6-6-1786,-10 10 494,0 1 0,-13 23-1,23-35-447,1 1 1,0 0-1,0 0 0,1 1 0,0-1 0,0 0 0,0 1 0,0 0 0,1-1 1,0 1-1,0 0 0,1 0 0,0-1 0,0 1 0,1 8 0,-1-13-159,1 0-1,0 1 0,0-1 0,0 0 0,0 0 1,1 0-1,-1 1 0,0-1 0,0 0 0,1-1 1,-1 1-1,0 0 0,1 0 0,-1-1 0,1 1 1,-1 0-1,1-1 0,-1 0 0,1 1 0,0-1 1,-1 0-1,1 0 0,-1 0 0,1 0 0,0 0 0,1 0 1,46-6 59,-39 2-163,0-2 0,-1 1 0,1-1 0,-1-1 0,0 1 1,-1-1-1,0-1 0,0 0 0,0 0 0,-1-1 0,0 1 0,-1-2 0,0 1 0,0-1 0,-1 0 0,-1 0 0,8-21 0,-11 17-94,-10 28 80,-9 28 51,16-36 30,0-1-1,1 1 1,-1 0-1,1-1 1,1 1-1,-1 0 1,1 0-1,0-1 1,0 1-1,1 0 1,0 0-1,1 6 1,-1-9-237,1-1 1,-1 0 0,1 0 0,-1 0 0,1 0-1,0 0 1,-1-1 0,1 1 0,0 0 0,0-1-1,0 0 1,1 1 0,-1-1 0,0 0 0,0 0-1,1 0 1,-1 0 0,1 0 0,-1-1 0,0 1-1,1-1 1,-1 0 0,1 0 0,0 0 0,-1 0-1,1 0 1,-1 0 0,1 0 0,2-2 0,27-4-4282,2-10-1244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1.035"/>
    </inkml:context>
    <inkml:brush xml:id="br0">
      <inkml:brushProperty name="width" value="0.025" units="cm"/>
      <inkml:brushProperty name="height" value="0.025" units="cm"/>
    </inkml:brush>
  </inkml:definitions>
  <inkml:trace contextRef="#ctx0" brushRef="#br0">170 223 7751,'0'0'6716,"-12"7"-3113,-8 5-2618,1 1-1,1 0 0,-22 20 0,35-28-762,0 0 0,0 0 0,0 0 0,0 0 0,1 1 0,0 0 0,0 0 0,0 0 0,1 0 0,0 1 0,1-1 0,-1 1 0,1 0 0,0 0 0,1 0 0,-1 0 0,1 8 0,1-14-218,0 0 0,0 0 0,0 0 0,1 0 0,-1 0 0,0 0 0,1 0 0,-1 0 0,0 0 0,1 0 0,0 0 0,-1 0 0,1 0-1,-1-1 1,1 1 0,0 0 0,0 0 0,-1-1 0,1 1 0,0 0 0,0-1 0,0 1 0,0-1 0,0 1 0,0-1 0,1 1 0,36 4 131,-28-6-90,0-1 0,0 1 0,-1-1 1,1-1-1,15-6 0,-12 2-31,-1-1 1,0 0-1,-1-1 0,0 0 1,0-1-1,0 0 1,-2-1-1,1 0 0,-1-1 1,10-17-1,-5 5 7,0-2-1,-2 0 1,-1 0 0,10-36-1,-17 51-3,-2 0-1,1 0 0,-2 0 1,1 0-1,-1 0 1,-1-19-1,0 28-18,-1 0-1,1 0 1,0 0-1,-1 0 1,1 1 0,-1-1-1,1 0 1,-1 0 0,0 0-1,0 1 1,0-1-1,0 0 1,0 1 0,0-1-1,0 1 1,-1-1 0,1 1-1,0 0 1,-1-1-1,1 1 1,-1 0 0,0 0-1,1 0 1,-1 0 0,0 0-1,1 1 1,-1-1-1,0 0 1,0 1 0,0-1-1,0 1 1,0 0 0,0 0-1,0 0 1,0 0-1,1 0 1,-1 0 0,0 0-1,0 0 1,0 1 0,0-1-1,0 1 1,0-1-1,1 1 1,-3 1 0,-6 3 18,0 0 0,1 0 0,0 1 0,0 1 0,0-1 0,1 1 0,0 1 0,0 0 0,1 0 0,0 0 0,0 1 0,1 0 0,0 0 0,0 1 0,1-1 0,1 1 0,0 0 0,-5 17 0,9-24-12,0-1 0,-1 1 0,1-1 0,1 1 0,-1-1 0,0 1-1,0-1 1,1 1 0,0-1 0,-1 0 0,1 1 0,0-1 0,0 0 0,0 1 0,1-1 0,-1 0 0,0 0 0,1 0 0,0 0-1,-1 0 1,1 0 0,0-1 0,4 4 0,3 1-187,0-1 0,1 0 0,0 0 0,14 5 0,12 4-1094,-25-8 766,1 1-1,-1 0 1,0 0-1,0 1 1,-1 0-1,10 10 1,-16-13 168,0 0 0,0 0 0,-1 0 0,1 0 0,-1 1 0,0 0 0,3 9 0,1 27-4592,-7-32-7642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9.723"/>
    </inkml:context>
    <inkml:brush xml:id="br0">
      <inkml:brushProperty name="width" value="0.035" units="cm"/>
      <inkml:brushProperty name="height" value="0.035" units="cm"/>
    </inkml:brush>
  </inkml:definitions>
  <inkml:trace contextRef="#ctx0" brushRef="#br0">0 1 19396,'0'9'1600,"8"12"-1183,1 1-417,3 2 424,6-1 72,-2-7-432,0-2-176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1.897"/>
    </inkml:context>
    <inkml:brush xml:id="br0">
      <inkml:brushProperty name="width" value="0.025" units="cm"/>
      <inkml:brushProperty name="height" value="0.025" units="cm"/>
    </inkml:brush>
  </inkml:definitions>
  <inkml:trace contextRef="#ctx0" brushRef="#br0">139 129 11371,'0'0'3352,"-11"9"-432,5-4-2592,-64 60 2863,64-59-2928,1-1 0,-1 2 0,2-1 0,-1 0 0,1 1 0,0 0 0,0 0 0,0 0 0,1 1 0,-4 14 0,7-21-241,0 0 0,0 0 1,0 0-1,0 0 1,1 0-1,-1 0 0,0 0 1,0-1-1,1 1 0,-1 0 1,1 0-1,-1 0 0,0 0 1,1-1-1,-1 1 1,1 0-1,0 0 0,-1-1 1,1 1-1,0-1 0,-1 1 1,1 0-1,0-1 0,0 1 1,-1-1-1,1 0 1,0 1-1,0-1 0,0 1 1,0-1-1,0 0 0,0 0 1,-1 0-1,1 0 0,0 1 1,0-1-1,0 0 1,0-1-1,0 1 0,0 0 1,0 0-1,0 0 0,0 0 1,1-1-1,46-11 974,-37 7-920,1 0 1,-1-1 0,0-1 0,-1 0 0,1-1-1,-1 0 1,-1 0 0,0-1 0,0 0-1,15-20 1,-18 20-55,-1 1 0,0-1 0,0 0 0,-1 0 0,0-1 0,0 1 0,-1-1 0,0 0 0,-1 0 0,0 0 0,-1 0 0,0 0 0,-1 0 0,0-13 0,0 21-9,-1 0-1,1 0 1,0 0-1,-1-1 1,1 1-1,-1 0 1,0 0-1,0 0 1,0 0-1,0 0 1,0 0-1,0 0 1,0 1-1,-1-1 1,1 0-1,-1 0 1,1 1-1,-1-1 0,0 1 1,1 0-1,-1-1 1,0 1-1,0 0 1,0 0-1,-4-1 1,4 1-12,1 1 1,-1 0-1,1 0 1,-1 0-1,0 0 0,1 0 1,-1 0-1,0 0 1,1 1-1,-1-1 0,1 1 1,-1-1-1,1 1 0,-1-1 1,1 1-1,-1 0 1,1 0-1,0 0 0,-1 0 1,1 0-1,0 0 1,0 0-1,-1 0 0,1 0 1,0 1-1,0-1 1,1 0-1,-1 1 0,0-1 1,0 1-1,1-1 1,-1 1-1,0-1 0,0 3 1,-1 2-10,1-1 1,-1 1-1,1 0 1,0 0-1,0 0 0,0-1 1,1 1-1,0 0 1,0 0-1,1 0 1,0 0-1,0 0 0,2 7 1,-2-10-112,0 0 0,1 0-1,-1-1 1,1 1 0,0 0 0,0 0 0,0-1 0,0 1 0,0-1 0,1 0 0,-1 0-1,1 1 1,0-2 0,-1 1 0,1 0 0,0 0 0,0-1 0,0 0 0,0 1-1,0-1 1,0 0 0,0-1 0,1 1 0,-1-1 0,4 1 0,1 0-567,1-1 1,0 1-1,0-2 1,0 1-1,-1-1 1,1 0-1,0-1 0,14-5 1,-14 4-741,-1-1 1,1-1-1,-1 1 0,15-12 1,11-11-4394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2.259"/>
    </inkml:context>
    <inkml:brush xml:id="br0">
      <inkml:brushProperty name="width" value="0.025" units="cm"/>
      <inkml:brushProperty name="height" value="0.025" units="cm"/>
    </inkml:brush>
  </inkml:definitions>
  <inkml:trace contextRef="#ctx0" brushRef="#br0">178 1 2851,'0'0'19031,"-10"11"-17915,-11 13-165,2 1 0,0 1 0,2 1 0,2 0 0,-16 36 0,21-42-472,-17 47 605,25-63-1030,1 0 1,-1 0-1,1 1 1,0-1-1,0 0 1,1 0-1,0 1 1,0-1 0,0 0-1,2 8 1,-1-12-49,-1 1-1,2-1 1,-1 0 0,0 1 0,0-1 0,0 0 0,1 1 0,-1-1 0,0 0 0,1 0 0,-1 0 0,1 0 0,0 0 0,-1-1 0,1 1 0,0 0 0,-1-1 0,1 1 0,0-1 0,-1 0 0,1 1 0,0-1 0,0 0 0,0 0 0,-1 0 0,1 0 0,2-1 0,51-7 83,2-13-312,-47 16 47,1 0-1,0 1 1,0 0 0,1 1-1,-1 0 1,1 1 0,16-1-1,-26 3 172,-1 0-1,0 1 1,1-1-1,-1 0 1,0 1-1,1-1 1,-1 1-1,0-1 1,0 1-1,1-1 1,-1 1-1,0 0 1,0 0-1,0 0 1,0-1-1,0 1 1,0 0-1,0 0 1,0 0-1,-1 1 1,1-1-1,0 0 1,-1 0-1,1 0 1,0 0-1,-1 1 1,0-1-1,1 0 1,-1 1-1,0-1 1,1 0-1,-1 1 1,0-1-1,0 0 1,0 1-1,0-1 1,0 0-1,-1 1 1,1-1-1,0 0 1,-1 1-1,0 1 1,0 2 15,0 0 0,0 0 1,-1-1-1,1 1 1,-1 0-1,0-1 0,0 0 1,-1 1-1,1-1 0,-1 0 1,-4 5-1,-3-1 99,-1 0-1,-1-1 0,1 0 1,-1 0-1,0-1 1,-16 5-1,20-8-83,0 0 0,-1-1 1,1 1-1,0-2 0,-1 1 0,1-2 0,-1 1 0,0-1 0,1 0 1,-17-2-1,25 1-124,-1 1 0,0 0 0,0-1 0,0 1 0,1-1 1,-1 1-1,0-1 0,1 1 0,-1-1 0,0 1 0,1-1 0,-1 0 1,1 1-1,-1-1 0,1 0 0,-1 1 0,1-1 0,-1 0 0,1 0 1,0 0-1,-1 1 0,1-1 0,0 0 0,0 0 0,-1 0 0,1 0 1,0 0-1,0 1 0,0-1 0,0 0 0,0 0 0,1 0 0,-1 0 1,0 0-1,0 1 0,0-1 0,1 0 0,0-1 0,0-2-837,0 1 0,0-1 0,1 1 0,0 0 0,-1-1 0,1 1 0,5-6 0,16-14-7243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2.745"/>
    </inkml:context>
    <inkml:brush xml:id="br0">
      <inkml:brushProperty name="width" value="0.025" units="cm"/>
      <inkml:brushProperty name="height" value="0.025" units="cm"/>
    </inkml:brush>
  </inkml:definitions>
  <inkml:trace contextRef="#ctx0" brushRef="#br0">23 48 16720,'0'0'9118,"-4"8"-7378,-13 25-411,17-33-1299,0 1 1,-1 0-1,1-1 0,0 1 0,0-1 0,0 1 0,0 0 0,0-1 0,0 1 0,0 0 0,0-1 0,0 1 0,0-1 0,1 1 1,-1 0-1,0-1 0,0 1 0,0-1 0,1 1 0,-1 0 0,0-1 0,1 1 0,-1-1 0,0 1 0,1-1 0,-1 1 1,1-1-1,-1 0 0,1 1 0,-1-1 0,1 0 0,-1 1 0,1-1 0,0 0 0,-1 1 0,1-1 0,-1 0 0,1 0 1,0 0-1,-1 0 0,1 1 0,-1-1 0,2 0 0,31 2 262,-28-2-199,4 0-83,0-1 0,0 0 1,0 0-1,-1-1 1,1 0-1,0 0 1,-1-1-1,1 0 0,-1-1 1,0 0-1,0 0 1,-1 0-1,1-1 1,-1-1-1,0 1 0,0-1 1,0 0-1,-1 0 1,0-1-1,5-7 1,-10 13-18,-1 0 0,1 0 1,-1 0-1,1 0 1,-1 0-1,1 0 1,-1 0-1,1 0 1,-1 0-1,0 0 1,0 0-1,1 0 0,-1 0 1,0 0-1,0 0 1,0 0-1,0 0 1,0-2-1,-1 3-1,1 0 0,0-1 1,-1 1-1,1 0 0,-1-1 0,1 1 0,0 0 0,-1 0 0,1 0 0,-1-1 0,1 1 1,-1 0-1,1 0 0,-1 0 0,1 0 0,0 0 0,-1 0 0,1 0 0,-1 0 0,1 0 0,-1 0 1,1 0-1,-1 0 0,1 0 0,-1 0 0,0 1 0,-3 0-17,0 0 0,0 0-1,1 1 1,-1 0 0,0 0 0,1 0 0,-7 5-1,1 0 16,1 2-1,0-1 0,0 1 1,1 0-1,0 0 0,0 1 1,1 0-1,1 1 0,0-1 1,0 1-1,1 0 0,0 0 1,-3 18-1,6-27 11,1-1-1,0 0 1,0 0 0,0 1-1,0-1 1,0 0 0,1 0-1,-1 1 1,0-1 0,0 0-1,1 0 1,-1 0 0,1 1-1,-1-1 1,1 0 0,-1 0 0,1 0-1,0 0 1,0 0 0,-1 0-1,1 0 1,0 0 0,0 0-1,2 1 1,-1-1 1,1 0 1,0 1-1,0-1 0,0 0 1,0-1-1,0 1 0,0 0 1,0-1-1,0 1 0,3-1 0,7 0 18,0-1-1,0 0 1,24-6-1,-6-2-32,53-23 0,-59 21-187,1 1 0,-1 2-1,36-8 1,-61 16 205,1-1 1,-1 1-1,1 0 0,-1 0 1,1 0-1,-1-1 0,1 1 0,-1 0 1,1 0-1,0 0 0,-1 0 0,1 0 1,-1 0-1,1 0 0,0 0 1,-1 0-1,1 0 0,-1 0 0,1 1 1,-1-1-1,1 0 0,0 0 1,-1 1-1,1-1 0,-1 0 0,1 0 1,-1 1-1,1-1 0,-1 1 0,0-1 1,1 0-1,-1 1 0,1-1 1,-1 1-1,0-1 0,1 1 0,-1-1 1,0 1-1,0-1 0,0 1 1,1 0-1,-1-1 0,0 1 0,0-1 1,0 1-1,0-1 0,0 1 0,0 0 1,0-1-1,0 1 0,0 0 1,-14 38 614,2-5-340,12-33-270,1-1 0,0 1 0,0 0-1,0-1 1,0 1 0,0 0 0,0-1-1,0 1 1,0-1 0,0 0 0,0 1-1,0-1 1,0 0 0,0 1 0,0-1 0,0 0-1,0 0 1,0 0 0,1 0 0,-1 0-1,0 0 1,0 0 0,0-1 0,0 1-1,2-1 1,33-4 62,7-11-56,-35 12-222,0 1-1,0 0 0,1 0 1,-1 1-1,1 0 1,-1 0-1,1 1 1,0 0-1,15 0 1,-23 2 102,0-1 0,-1 0 1,1 0-1,0 0 0,0 1 1,-1-1-1,1 0 0,0 1 1,-1-1-1,1 0 1,-1 1-1,1-1 0,0 1 1,-1-1-1,1 1 0,-1-1 1,1 1-1,-1-1 0,0 1 1,1 0-1,-1-1 1,1 1-1,-1 0 0,0-1 1,0 1-1,1 0 0,-1-1 1,0 1-1,0 0 0,0 0 1,0 1-1,1 8-7237,-1-9 5770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4.916"/>
    </inkml:context>
    <inkml:brush xml:id="br0">
      <inkml:brushProperty name="width" value="0.025" units="cm"/>
      <inkml:brushProperty name="height" value="0.025" units="cm"/>
    </inkml:brush>
  </inkml:definitions>
  <inkml:trace contextRef="#ctx0" brushRef="#br0">205 102 15182,'-11'0'633,"-1"1"1,1 0-1,0 1 0,-1 0 0,1 0 0,-13 5 0,17-4-488,0 0-1,-1 1 0,1 0 1,1 0-1,-1 0 1,0 1-1,1 0 0,0 1 1,0-1-1,1 1 1,0 0-1,0 0 1,0 1-1,0-1 0,-3 10 1,6-14-114,1 0-1,-1 1 1,1-1 0,0 1 0,0-1 0,0 1 0,0 0-1,0 0 1,1-1 0,-1 1 0,1 0 0,0 0-1,0-1 1,0 1 0,0 0 0,0 0 0,1 0 0,-1-1-1,2 4 1,-1-4-17,0 0 0,0 0 0,1 0 1,-1-1-1,1 1 0,-1-1 0,1 1 0,0-1 0,0 1 0,0-1 0,-1 0 0,1 0 0,0 0 1,0 0-1,1 0 0,-1 0 0,0-1 0,4 1 0,5 1 3,0-1 1,-1 0-1,1-1 1,0-1-1,0 0 1,0 0-1,-1-1 0,19-5 1,-16 3-14,0-1 1,0-1-1,0 0 1,-1-1-1,0 0 1,20-16-1,-26 18 7,0 0 0,-1 0 0,0 0 1,0-1-1,-1 1 0,0-1 0,0 0 0,0 0 0,0-1 0,-1 1 0,0-1 0,-1 0 0,1 0 0,2-13 0,-5 19-3,0 1-1,0 0 0,0 0 1,0-1-1,0 1 1,1 0-1,-1-1 0,0 1 1,0 0-1,0-1 1,0 1-1,0 0 0,0-1 1,0 1-1,0 0 1,0 0-1,-1-1 0,1 1 1,0 0-1,0-1 1,0 1-1,0 0 0,0 0 1,0-1-1,-1 1 1,1 0-1,0 0 0,0-1 1,0 1-1,-1 0 1,1 0-1,0-1 0,0 1 1,-1 0-1,1 0 1,-1 0-1,-10 5 259,-10 16 230,17-13-405,0 0 0,1 0 1,-1 1-1,2-1 0,-1 1 0,1-1 1,1 1-1,-2 10 0,3-17-63,0 1-1,0-1 1,0 0 0,0 0 0,0 1-1,0-1 1,1 0 0,-1 0 0,1 1-1,0-1 1,-1 0 0,1 0-1,0 0 1,0 0 0,0 0 0,1 0-1,-1 0 1,0-1 0,1 1 0,-1 0-1,1-1 1,0 1 0,-1-1-1,1 1 1,0-1 0,0 0 0,0 0-1,0 0 1,0 0 0,0 0 0,0 0-1,0 0 1,1-1 0,-1 1-1,0-1 1,4 1 0,2-1 23,1 0-1,-1 0 1,1-1 0,-1 1-1,0-2 1,1 0-1,-1 0 1,0 0 0,0-1-1,0 0 1,-1 0 0,1-1-1,-1 0 1,1 0-1,9-9 1,-8 5-4,0 1 0,-1-1 0,0 0-1,-1-1 1,0 0 0,0 0 0,-1-1 0,0 0-1,0 0 1,-1 0 0,4-12 0,-7 12-82,-6 8-45,-8 17-51,6-4 127,2 0-1,-1 1 0,2-1 0,-1 1 0,2 0 0,0 0 0,0 0 1,1 0-1,0 0 0,2 23 0,0-33 7,0 0 0,0-1 0,0 1 0,1 0 0,-1 0 0,0 0 0,1-1 0,-1 1 0,1 0 0,-1-1 0,1 0 0,0 1 0,0-1 0,0 0 0,-1 0 0,1 0 0,0 0 0,0 0 0,1 0 0,-1-1 0,0 1 1,0-1-1,0 1 0,0-1 0,0 0 0,1 0 0,-1 0 0,0 0 0,0 0 0,3-1 0,3 0 8,1 1 0,-1-2 0,0 1 0,1-1 0,-1 0 0,14-7 0,-10 4-4,-1-2 0,0 1 0,-1-2 0,1 1 0,-1-1 0,-1-1 0,0 0 1,0 0-1,0-1 0,-1 0 0,-1-1 0,0 1 0,0-1 0,-1-1 0,5-13 0,-12 28-17,0 1 0,0-1 0,1 0 0,-1 0 1,1 1-1,0-1 0,0 0 0,0 0 0,0 1 1,0-1-1,1 0 0,1 7 0,-1-8 13,0-1-1,0 1 0,0 0 1,1-1-1,-1 1 0,0-1 1,1 1-1,-1-1 1,1 0-1,-1 1 0,1-1 1,0 0-1,0 0 1,-1 0-1,1-1 0,0 1 1,0 0-1,0-1 1,0 1-1,0-1 0,0 1 1,0-1-1,0 0 1,0 0-1,0 0 0,0 0 1,3-1-1,6 0 4,1-1 1,-1 0-1,0-1 0,0 0 0,0-1 0,0 0 0,0 0 1,-1-2-1,0 1 0,0-1 0,17-14 0,-12 9 3,-1-1-1,0-1 0,-1 0 0,-1-1 0,0 0 0,17-28 0,-17 19-165,-23 37-48,-22 36 111,-3 11 333,2 1 0,4 2 0,2 1 0,3 2 0,3 0 0,-23 121 0,42-157-232,3-22-2,-1 0 0,0 0 0,0 0 0,-1 0 0,0-1 0,0 1 0,-1 0 0,-5 9 0,8-17 0,-1 0 0,1-1-1,-1 1 1,1-1-1,0 1 1,-1-1-1,1 1 1,-1-1 0,1 1-1,-1-1 1,0 0-1,1 1 1,-1-1-1,1 0 1,-1 1-1,0-1 1,1 0 0,-1 0-1,0 0 1,1 1-1,-1-1 1,0 0-1,1 0 1,-1 0 0,0 0-1,1 0 1,-1 0-1,0 0 1,1-1-1,-2 1 1,-18-15 53,-7-30-7,26 45-49,-9-21-26,0-1-1,-13-41 1,21 54 6,0 1 0,0-1 1,0 0-1,1 0 0,1 0 0,-1 0 0,2 0 1,-1 0-1,1 0 0,4-16 0,-3 21 13,0-1 0,1 0 0,0 0 0,0 1 0,1 0-1,-1-1 1,1 1 0,0 0 0,0 1 0,0-1 0,0 1 0,1 0-1,-1 0 1,1 0 0,0 1 0,7-4 0,14-4-116,51-15 1,-66 22 41,71-18-1899,59-18-6761,-53 9-3373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5.402"/>
    </inkml:context>
    <inkml:brush xml:id="br0">
      <inkml:brushProperty name="width" value="0.025" units="cm"/>
      <inkml:brushProperty name="height" value="0.025" units="cm"/>
    </inkml:brush>
  </inkml:definitions>
  <inkml:trace contextRef="#ctx0" brushRef="#br0">83 4 12364,'1'0'236,"-1"-1"0,1 1 0,-1 0 0,1-1 1,0 1-1,-1 0 0,1-1 0,0 1 0,-1 0 1,1 0-1,0 0 0,-1 0 0,1 0 0,0 0 0,0 0 1,-1 0-1,1 0 0,0 0 0,-1 0 0,1 0 1,0 0-1,-1 0 0,1 1 0,0-1 0,-1 0 1,1 1-1,0-1 0,-1 0 0,1 1 0,-1-1 0,1 1 1,-1-1-1,1 1 0,-1-1 0,1 1 0,-1-1 1,1 1-1,-1-1 0,1 2 0,0 2 180,0-1-1,0 1 1,0 0-1,0-1 1,-1 1-1,0 0 1,1 0-1,-2 5 1,-11 77 1915,-63 140-1367,50-159-855,27-66-93,1 0-1,-1 0 1,1-1-1,0 1 1,0-1-1,-1 0 1,1 0-1,0 0 1,4-1-1,-4 1-9,42 1-198,-4 0-966,56-5-1,-87 3 746,0-1-1,0 0 0,0 0 1,0-1-1,0 0 1,-1-1-1,0 0 1,1 0-1,-1-1 1,15-10-1,-4-5-7647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6.013"/>
    </inkml:context>
    <inkml:brush xml:id="br0">
      <inkml:brushProperty name="width" value="0.025" units="cm"/>
      <inkml:brushProperty name="height" value="0.025" units="cm"/>
    </inkml:brush>
  </inkml:definitions>
  <inkml:trace contextRef="#ctx0" brushRef="#br0">130 62 17136,'0'0'2808,"-5"12"-640,-29 62 275,-26 62 41,53-119-2614,1 1 0,2-1 0,-1 1 0,2 0 0,-2 35 0,13-60-1882,-1-5 1705,0-1 0,-1 0 0,0 0 0,-1 0 0,-1-1-1,0 0 1,-1 0 0,3-22 0,0 5-207,4-32-121,-8 44 676,1-1 0,1 1 0,0-1 0,2 1 0,8-21-1,-15 43 113,1 0 0,-1 1 0,1-1-1,0 1 1,0-1 0,0 0-1,0 1 1,0-1 0,1 0 0,-1 1-1,1-1 1,0 0 0,0 0-1,0 1 1,1-1 0,-1 0 0,1 0-1,0 0 1,-1-1 0,1 1 0,1 0-1,-1-1 1,0 1 0,0-1-1,1 0 1,0 1 0,3 1 0,0-1-100,1-1 0,-1 0 0,1 0 0,-1-1 0,1 0 1,0 0-1,-1-1 0,1 1 0,0-1 0,0-1 1,-1 1-1,1-1 0,0 0 0,-1-1 0,1 0 1,-1 0-1,1 0 0,-1-1 0,0 0 0,11-7 1,0-1 30,0-1 0,-1-1 1,-1 0-1,0-2 0,21-24 0,-25 26 103,-11 13-186,0 0 0,0 0 0,0 0 0,0 1 0,0-1 0,1 0 0,-1 0-1,0 0 1,0 0 0,0 0 0,0 0 0,0 1 0,0-1 0,0 0 0,0 0 0,0 0 0,0 0-1,0 0 1,0 0 0,1 0 0,-1 0 0,0 0 0,0 1 0,0-1 0,0 0 0,0 0 0,0 0-1,0 0 1,1 0 0,-1 0 0,0 0 0,0 0 0,0 0 0,0 0 0,0 0 0,0 0 0,1 0 0,-1 0-1,0 0 1,0 0 0,0 0 0,0 0 0,0 0 0,1 0 0,-1 0 0,0 0 0,0 0 0,0 0-1,0 0 1,0 0 0,0-1 0,0 1 0,1 0 0,-1 0 0,0 0 0,0 0 0,0 0 0,0 0-1,0 0 1,0 0 0,0-1 0,-1 13-25,-42 125 1031,30-101-1083,1 0-1,2 1 1,1 0 0,2 0 0,-3 62 0,10-98-91,0 0-1,0 0 1,0-1-1,0 1 1,0 0-1,0 0 1,0 0-1,1 0 1,-1 0-1,0-1 1,1 1 0,-1 0-1,0 0 1,1-1-1,-1 1 1,1 0-1,-1 0 1,1-1-1,0 1 1,-1-1-1,1 1 1,0 0-1,-1-1 1,1 1-1,0-1 1,-1 0-1,1 1 1,0-1 0,0 0-1,0 1 1,0-1-1,-1 0 1,1 0-1,0 1 1,0-1-1,0 0 1,0 0-1,0 0 1,-1 0-1,1-1 1,0 1-1,0 0 1,0 0 0,0 0-1,0-1 1,-1 1-1,1 0 1,0-1-1,0 1 1,-1 0-1,1-1 1,0 0-1,1 0 1,15-17-7467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6.375"/>
    </inkml:context>
    <inkml:brush xml:id="br0">
      <inkml:brushProperty name="width" value="0.025" units="cm"/>
      <inkml:brushProperty name="height" value="0.025" units="cm"/>
    </inkml:brush>
  </inkml:definitions>
  <inkml:trace contextRef="#ctx0" brushRef="#br0">89 50 19987,'0'0'3443,"-9"11"-549,3-3-2477,-8 10 354,1 1 0,-14 24 0,24-38-727,1-1 0,0 1 0,-1 0 0,1-1 0,1 1 0,-1 0 0,1 0 1,0 0-1,0 0 0,0 1 0,1-1 0,0 0 0,0 0 0,0 0 0,1 0 0,-1 1 0,4 7 0,-3-11-128,0-1 0,0 1 0,1-1 0,-1 1 0,1-1 0,-1 0 0,1 0 0,-1 0-1,1 0 1,0 0 0,-1 0 0,1 0 0,0-1 0,0 1 0,-1-1 0,1 1 0,0-1 0,0 0 0,0 1 0,0-1 0,0 0 0,0 0 0,0 0 0,0-1 0,0 1 0,-1 0 0,1-1 0,3-1 0,1 1-371,-1 0 0,1-1 1,-1 1-1,0-1 0,0-1 1,0 1-1,0-1 1,8-5-1,-1-5-469,-1-1-1,0 0 1,-1 0 0,-1-1-1,0 0 1,-1-1-1,12-32 1,15-27 813,-23 60 3480,-11 27 237,-9 26-1068,0-13-1938,1 0 1,1 1-1,-2 31 0,5 2-2424,4-44-3872,7-6-6374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7.370"/>
    </inkml:context>
    <inkml:brush xml:id="br0">
      <inkml:brushProperty name="width" value="0.025" units="cm"/>
      <inkml:brushProperty name="height" value="0.025" units="cm"/>
    </inkml:brush>
  </inkml:definitions>
  <inkml:trace contextRef="#ctx0" brushRef="#br0">1 1 5477,'0'0'20339,"40"51"-20018,6-47-257,11-3-128,10-1-1217,6 0-801,-2-8-769,-2-9-1665,-11 0-2243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7.746"/>
    </inkml:context>
    <inkml:brush xml:id="br0">
      <inkml:brushProperty name="width" value="0.025" units="cm"/>
      <inkml:brushProperty name="height" value="0.025" units="cm"/>
    </inkml:brush>
  </inkml:definitions>
  <inkml:trace contextRef="#ctx0" brushRef="#br0">133 1 12524,'0'0'7159,"12"0"-6193,2-1-683,-1 2-1,0 0 1,0 0 0,0 1 0,0 1 0,0 0-1,15 7 1,-22-9-238,-1 1 0,1 1-1,-1-1 1,1 1 0,-1 0-1,0 0 1,0 1 0,-1-1 0,1 1-1,-1 0 1,1 0 0,-1 1-1,-1-1 1,1 1 0,0 0-1,-1 0 1,0 0 0,-1 1 0,1-1-1,-1 1 1,3 8 0,-4-6-25,0 0 0,-1 1 1,0-1-1,0 0 0,-1 0 1,0 1-1,0-1 0,-1 0 1,0 0-1,-1 0 0,0 0 1,0-1-1,0 1 0,-8 11 1,-6 7 81,-1 0 0,-33 35 0,27-34-105,-94 114-194,41-49-3903,51-59-1468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9.960"/>
    </inkml:context>
    <inkml:brush xml:id="br0">
      <inkml:brushProperty name="width" value="0.025" units="cm"/>
      <inkml:brushProperty name="height" value="0.025" units="cm"/>
    </inkml:brush>
  </inkml:definitions>
  <inkml:trace contextRef="#ctx0" brushRef="#br0">122 233 5509,'0'0'5013,"1"-9"-2152,0 7-2956,1-8 1217,0-1 0,-1 1 0,0-1 0,-1-12 0,0 22-905,0-1 1,0 1 0,0-1 0,-1 1 0,1-1-1,0 1 1,-1 0 0,1-1 0,-1 1 0,1 0 0,-1-1-1,0 1 1,0 0 0,1 0 0,-1-1 0,0 1-1,0 0 1,-2-2 0,1 3-125,1 0 1,-1-1-1,1 1 1,-1 0-1,1 0 1,-1-1-1,1 1 1,-1 1-1,0-1 1,1 0-1,-1 0 1,1 0-1,-1 1 1,1-1-1,-1 1 1,1-1-1,0 1 1,-1 0-1,1 0 1,-1-1 0,1 1-1,-2 2 0,-4 3 38,0-1-1,1 1 1,0 1-1,0-1 1,1 1-1,0 0 0,0 1 1,0-1-1,-3 9 1,5-10-58,0 0 1,0 0 0,0 1 0,1-1 0,0 1-1,0-1 1,1 1 0,0 0 0,0 0 0,1-1-1,-1 1 1,2 9 0,-1-15-65,1 0 0,-1 0 0,1 0 0,-1 0 0,1 0-1,-1 0 1,1 0 0,0 0 0,-1 0 0,1-1 0,0 1 0,0 0 0,0 0 0,0-1 0,-1 1 0,1 0 0,0-1-1,0 1 1,0-1 0,0 0 0,0 1 0,1-1 0,-1 0 0,0 1 0,0-1 0,0 0 0,0 0 0,0 0 0,0 0-1,0 0 1,2 0 0,35-7 133,-24 1-101,0 0 1,0-1-1,-1-1 0,0 0 0,0-1 1,-1 0-1,22-21 0,-8 3-69,-1-1 0,24-35 0,-42 55 15,-1 0-1,0-1 1,-1 1 0,1-1 0,-2-1 0,1 1 0,-2-1 0,1 0 0,-1 0 0,3-16-1,-21 38-194,3 5 233,0 1-1,1 1 1,1 0-1,1 0 1,1 1-1,1 0 1,0 1-1,2 0 0,0 0 1,1 0-1,-1 28 1,5-47-17,0 1 0,0 0 0,0-1 0,1 1 0,-1 0 0,1-1 0,-1 1 0,1 0 0,0-1 0,0 1 0,0-1 0,0 1 0,1-1 0,-1 0 0,1 0 0,-1 1 0,1-1 0,0 0 0,0 0 0,0 0 0,0-1 1,0 1-1,0-1 0,0 1 0,1-1 0,-1 1 0,0-1 0,1 0 0,0 0 0,-1 0 0,1-1 0,-1 1 0,1-1 0,0 1 0,-1-1 0,1 0 0,0 0 0,4 0 0,4-1 11,-1 0 0,0 0 0,0-1-1,0 0 1,0-1 0,0 0 0,0-1 0,-1 0 0,13-6 0,-11 3-65,0 0 1,-1 0 0,1-1-1,-1 0 1,-1 0-1,0-1 1,0-1 0,-1 1-1,0-1 1,0-1 0,-1 0-1,-1 0 1,0 0-1,0-1 1,4-15 0,-12 21 26,-7 10 32,-8 10 67,7-2 1,1 0-1,1 1 0,-11 21 0,16-28-44,0 0 0,1 0 0,0 1 0,0-1 0,0 0-1,1 1 1,0-1 0,0 1 0,0-1 0,1 12 0,1-17-23,-1 0 0,1 1 0,0-1 0,0 1 0,-1-1-1,1 0 1,0 1 0,0-1 0,0 0 0,0 0 0,0 0 0,1 0 0,-1 0 0,0 0 0,0 0 0,1 0 0,-1 0 0,0-1 0,1 1 0,-1-1 0,1 1 0,-1-1 0,1 1 0,-1-1-1,1 0 1,0 1 0,-1-1 0,1 0 0,-1 0 0,1 0 0,-1-1 0,1 1 0,-1 0 0,3-1 0,6 0 23,0-1 1,0 0-1,0 0 1,11-5-1,-1-1-50,-1 0 0,0-1 0,-1-1 0,0-1 0,0-1 0,-1 0 0,-1-1 0,0-1 0,0-1 0,-2 0 0,0 0 0,13-20 1,-26 34-2,0 0 0,-1-1 1,1 1-1,0-1 0,0 1 1,-1-1-1,1 1 0,-1-1 1,1 0-1,-1 1 0,0-1 1,0 0-1,0 1 1,0-3-1,0 3 10,0 1 1,0-1-1,0 1 0,-1-1 0,1 1 1,0-1-1,0 1 0,-1 0 0,1-1 1,0 1-1,-1 0 0,1-1 1,0 1-1,-1 0 0,1-1 0,-1 1 1,1 0-1,-1 0 0,1-1 1,-1 1-1,1 0 0,0 0 0,-1 0 1,1 0-1,-1 0 0,1 0 1,-1 0-1,1 0 0,-1 0 0,0 0 1,-2 0-3,0 0 0,0 1 0,0 0 0,0 0 0,0 0 0,0 0 0,1 0 0,-1 0 0,0 1 0,1-1 0,-1 1 1,1 0-1,-1 0 0,-2 2 0,-3 5 91,-1-1 1,1 2-1,1-1 0,0 1 1,0 0-1,1 0 1,0 1-1,1 0 0,0 0 1,1 0-1,0 1 1,0-1-1,1 1 1,1 0-1,-1 16 0,3-26-59,0 0 1,0 0-1,0 0 0,0-1 0,1 1 0,-1 0 0,1 0 0,-1 0 0,1-1 1,0 1-1,0 0 0,-1-1 0,1 1 0,0-1 0,0 1 0,1-1 0,-1 1 1,0-1-1,0 0 0,1 0 0,1 2 0,0-1 1,1 0 0,-1-1 0,1 1 0,0-1 0,-1 1 0,1-1 0,0 0 0,0-1-1,5 2 1,7-2-108,-1 0 0,0 0-1,0-1 1,18-4 0,-23 3-334,0 0 0,-1-1 0,0 0 1,1-1-1,14-7 0,-20 9-138,-1 0-1,1-1 1,-1 1-1,0-1 1,0 1-1,1-1 1,-2 0-1,1-1 1,0 1-1,-1 0 1,1-1-1,-1 1 1,0-1 0,0 0-1,0 0 1,1-4-1,2-27-8792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0.316"/>
    </inkml:context>
    <inkml:brush xml:id="br0">
      <inkml:brushProperty name="width" value="0.035" units="cm"/>
      <inkml:brushProperty name="height" value="0.035" units="cm"/>
    </inkml:brush>
  </inkml:definitions>
  <inkml:trace contextRef="#ctx0" brushRef="#br0">76 170 19796,'0'-1'60,"-10"-42"1796,9 42-1778,1-1 1,-1 0-1,0 0 1,0 0-1,0 1 1,1-1-1,-2 0 1,1 1-1,0-1 1,0 1 0,0-1-1,-1 1 1,1 0-1,-1 0 1,1-1-1,-1 1 1,0 0-1,1 0 1,-1 0-1,-2 0 1,3 1-32,0 0 1,0 0-1,0 0 0,0 0 1,0 0-1,0 0 0,0 1 0,0-1 1,-1 0-1,1 1 0,0-1 1,0 1-1,0-1 0,1 1 1,-1 0-1,0-1 0,0 1 0,0 0 1,0-1-1,1 1 0,-1 0 1,0 0-1,0 0 0,1 0 1,-1 0-1,1 0 0,-1 0 0,1 0 1,-1 0-1,1 0 0,0 0 1,0 0-1,-1 1 0,-7 40 263,6-25-214,2 0 1,-1 0 0,4 18 0,-3-30-86,1 0 0,0 0 0,0 0 0,0 0 0,0 0 0,1 0 0,0-1 0,0 1 0,1 0 0,-1-1 0,1 0 0,0 1 0,0-1 0,6 6 0,-5-7-8,-1-1 0,1-1 0,-1 1 0,1 0 0,0-1 0,-1 0 0,1 1 0,0-1 0,0-1 0,0 1 0,7 0 0,51-2 36,-33 0-19,-17 1-18,0 0 0,1 1 0,-1 1 0,0 0 0,0 0 0,0 1 0,-1 1 0,1 0 0,17 9 0,-24-10 8,0 0 0,0 1 0,0 0 0,0-1 0,-1 1 0,1 1 1,-1-1-1,0 1 0,0 0 0,-1 0 0,1 0 0,-1 0 0,0 0 0,-1 1 0,1 0 1,-1-1-1,0 1 0,-1 0 0,1 0 0,-1 0 0,0 6 0,1 8 102,-2-1-1,0 0 1,-1 0 0,-1 1-1,-7 27 1,7-38-61,0-2 1,0 1 0,-1 0-1,0 0 1,0-1-1,-1 1 1,0-1-1,0 0 1,-1 0 0,0-1-1,0 0 1,0 1-1,-1-2 1,0 1 0,-10 7-1,14-12-38,-1 1 1,0-1-1,0 1 0,1-1 0,-1 0 1,0 0-1,0 0 0,0-1 0,0 1 0,0-1 1,0 0-1,0 1 0,0-1 0,0 0 1,0-1-1,0 1 0,-4-2 0,2 1-4,1-1-1,0 1 1,0-1-1,0-1 1,0 1-1,0 0 1,1-1-1,-1 0 1,1 0-1,-6-6 1,2 2-16,1-1 1,0-1-1,1 1 0,-1-1 1,2 0-1,-1 0 0,1-1 1,0 1-1,-3-17 1,5 14-18,1 0 1,0 0-1,1 0 1,0 0-1,1-1 1,0 1-1,1 0 1,1 0-1,0 0 0,7-18 1,6-9-67,37-65-1,-20 44 43,-20 36 35,5-10 19,13-37 0,-27 62-3,-1-1 1,0 1 0,-1-1-1,0 0 1,-1 0 0,1 0 0,-2 0-1,0 0 1,-1-11 0,1 20-4,0-1 0,0 1 1,0-1-1,-1 1 1,1 0-1,-1-1 0,1 1 1,-1-1-1,0 1 1,1 0-1,-1 0 0,0-1 1,0 1-1,-1-1 1,1 1-1,1 1 1,-1-1-1,0 1 0,1-1 1,-1 1-1,0 0 1,1-1-1,-1 1 0,0 0 1,0 0-1,0 0 1,1 0-1,-1-1 0,0 1 1,0 0-1,0 0 1,1 0-1,-1 1 1,-1-1-1,-1 1 3,0 0 1,1 0-1,-1 0 0,0 1 0,1-1 1,-1 1-1,1 0 0,-1 0 1,1-1-1,0 1 0,0 1 1,-3 3-1,-1 3 7,0 1-1,0 1 1,1-1 0,1 1 0,0 0-1,0 0 1,1 0 0,1 0-1,0 1 1,0-1 0,1 1 0,1-1-1,0 1 1,0-1 0,1 1 0,3 14-1,-4-24-4,1 1-1,0 0 1,-1-1-1,1 1 1,0-1-1,0 1 1,1-1 0,-1 1-1,0-1 1,1 0-1,-1 0 1,1 1-1,0-1 1,0 0-1,2 1 1,-2-2-1,-1 0 0,1 0 0,0 0-1,0 0 1,0 0 0,0-1 0,0 1 0,0-1 0,0 1 0,0-1 0,0 0 0,0 0 0,0 0 0,0 0 0,4-1-1,1 0-1,0-1 0,1-1-1,-1 0 1,0 0-1,0 0 1,-1-1-1,1 0 1,-1 0-1,7-6 1,42-36-60,-37 29 29,0 1 0,1 2 1,40-24-1,-57 36 21,1 1 1,0 0-1,0-1 1,-1 1-1,1 1 1,0-1-1,0 0 1,0 1-1,0-1 1,0 1-1,0 0 1,0 0-1,1 0 1,-1 0-1,0 1 1,0-1-1,0 1 1,0 0-1,4 1 1,-4 0 4,1 0 0,-1 0 0,-1 1 0,1-1 1,0 0-1,0 1 0,-1 0 0,0 0 0,1-1 1,-1 2-1,0-1 0,0 0 0,-1 0 0,1 0 1,1 7-1,2 7 20,-1 0 1,0 0-1,1 22 0,2 14 61,-2-44-3,1-15-15,3-20-6,5-27-66,-6 17-97,3 1 1,21-53 0,-17 66-101,-14 22 201,-1 0 1,0 0-1,1-1 1,-1 1-1,0 0 0,1 0 1,-1 0-1,1-1 1,-1 1-1,0 0 1,1 0-1,-1 0 1,1 0-1,-1 0 0,0 0 1,1 0-1,-1 0 1,1 0-1,-1 0 1,1 0-1,-1 0 1,1 0-1,0 0-2,0 1 0,-1-1 0,1 1 0,0 0 0,-1-1 0,1 1 0,-1-1 0,1 1 0,-1 0 0,1 0 0,-1-1 0,1 1 0,-1 0 0,0 0 0,1-1 0,-1 2 0,5 17-329,-1 0 0,-1 0 0,0 1 0,-2-1 0,0 1 0,-3 24 0,2-6-130,-1-6 100,0-16-119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0.287"/>
    </inkml:context>
    <inkml:brush xml:id="br0">
      <inkml:brushProperty name="width" value="0.025" units="cm"/>
      <inkml:brushProperty name="height" value="0.025" units="cm"/>
    </inkml:brush>
  </inkml:definitions>
  <inkml:trace contextRef="#ctx0" brushRef="#br0">8 68 18770,'0'0'8648,"-8"-52"-13805,31 36-9513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0.738"/>
    </inkml:context>
    <inkml:brush xml:id="br0">
      <inkml:brushProperty name="width" value="0.025" units="cm"/>
      <inkml:brushProperty name="height" value="0.025" units="cm"/>
    </inkml:brush>
  </inkml:definitions>
  <inkml:trace contextRef="#ctx0" brushRef="#br0">38 1 5573,'0'0'12556,"-2"59"-11018,-9-21-225,1 11-673,3 2-447,0 1-161,7-5 0,0-6-32,0-10-897,3-7-256,2-9 448,-1-8-512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1.129"/>
    </inkml:context>
    <inkml:brush xml:id="br0">
      <inkml:brushProperty name="width" value="0.025" units="cm"/>
      <inkml:brushProperty name="height" value="0.025" units="cm"/>
    </inkml:brush>
  </inkml:definitions>
  <inkml:trace contextRef="#ctx0" brushRef="#br0">0 136 12204,'9'-10'2663,"1"-1"-1937,0-1 0,1 1 0,0 1 0,1 0 1,0 1-1,1 0 0,0 1 0,20-9 0,-14 10-335,0 1 1,1 2-1,-1 0 1,1 1-1,25-1 1,-33 4-356,-1 0 1,1 0-1,-1 1 0,1 0 1,-1 1-1,0 1 0,0 0 1,0 0-1,0 1 0,16 8 1,-24-11-36,-1 1 1,1-1 0,-1 1-1,1-1 1,-1 1-1,0 0 1,0 0-1,1 0 1,-2 1-1,1-1 1,0 0 0,0 1-1,-1-1 1,1 1-1,-1 0 1,0-1-1,0 1 1,0 0-1,0 0 1,0 0-1,0 5 1,-1-3 30,0-1 0,-1 0-1,0 1 1,0-1 0,0 0 0,0 1-1,-1-1 1,0 0 0,0 0 0,0 0-1,0-1 1,-1 1 0,-2 4 0,-9 7 284,0 0 0,-1 0 1,0-1-1,-34 22 0,39-28-214,4-3-94,-1-1-1,0 1 1,0-1-1,0 0 1,0-1 0,-11 4-1,17-7-1138,17-11-5574,3-1-166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1.615"/>
    </inkml:context>
    <inkml:brush xml:id="br0">
      <inkml:brushProperty name="width" value="0.025" units="cm"/>
      <inkml:brushProperty name="height" value="0.025" units="cm"/>
    </inkml:brush>
  </inkml:definitions>
  <inkml:trace contextRef="#ctx0" brushRef="#br0">33 30 5926,'0'8'6961,"-2"14"-3783,0 0 1,-9 32-1,6-29-1724,0 0-1,-2 42 1,7-66-1449,0 0 0,0-1 1,0 1-1,0 0 1,0-1-1,0 1 1,0 0-1,0 0 0,1-1 1,-1 1-1,0 0 1,0-1-1,1 1 0,-1 0 1,0-1-1,1 1 1,-1-1-1,1 1 0,-1-1 1,1 1-1,-1 0 1,1-1-1,-1 0 1,1 1-1,-1-1 0,1 1 1,0-1-1,-1 0 1,1 1-1,0-1 0,-1 0 1,1 0-1,0 1 1,-1-1-1,1 0 0,0 0 1,-1 0-1,1 0 1,0 0-1,0 0 0,-1 0 1,1 0-1,0 0 1,-1 0-1,2-1 1,0 1 7,1-1 1,-1 0 0,1 0-1,-1 0 1,0 0 0,0 0 0,0 0-1,0 0 1,0-1 0,0 1-1,0-1 1,3-2 0,2-10-3,0 0 1,-1-1-1,-1 0 0,0 1 1,-1-2-1,0 1 1,1-19-1,-3 27-220,-3 10 206,1 0-1,0 1 0,1-1 0,-1 1 0,0-1 1,1 0-1,0 1 0,0-1 0,0 0 1,0 1-1,1-1 0,1 3 0,-1-4 4,-1 0 0,1-1 0,0 1-1,0-1 1,0 1 0,0-1 0,0 0-1,0 1 1,0-1 0,1 0 0,-1 0 0,0-1-1,1 1 1,-1 0 0,0-1 0,1 0-1,-1 1 1,4-1 0,4 0 10,0 0 0,-1-1 0,1 0 0,0-1 0,-1 0 0,1-1 0,-1 0 0,1 0 1,-1-1-1,0 0 0,0 0 0,-1-1 0,14-10 0,-13 8-35,0 0 0,0 0 0,0-1 0,-1 0-1,0 0 1,-1-1 0,0 0 0,0-1 0,-1 0 0,0 0 0,6-16 0,-11 17-71,-9 14-9,-10 15 44,11-10 133,1 0 0,0 0 0,0 0 0,1 1 0,0-1-1,1 1 1,1 1 0,-1-1 0,2 0 0,0 1 0,0 0 0,0 13-1,2-24-45,1 0 0,-1 1 0,1-1 0,-1 1 0,1-1-1,0 0 1,0 1 0,-1-1 0,1 0 0,0 0 0,0 0 0,0 0-1,0 0 1,0 0 0,1 0 0,-1 0 0,0 0 0,0 0-1,1 0 1,-1-1 0,0 1 0,1-1 0,-1 1 0,0-1-1,1 1 1,-1-1 0,1 0 0,-1 0 0,1 0 0,-1 1 0,1-2-1,-1 1 1,3 0 0,5 0 42,0-1-1,-1 0 1,1 0 0,12-4 0,-4 0-124,-2-1 0,1-1 1,-1-1-1,0 0 0,27-19 1,-35 22-51,-1 0 0,1 0 0,-1-1 0,0 0 1,0 0-1,-1-1 0,1 1 0,-2-1 0,1 0 1,-1-1-1,0 1 0,0-1 0,4-13 0,-8 21 104,0-1 0,1 1-1,-1 0 1,0-1-1,0 1 1,0 0-1,1-1 1,-1 1 0,0 0-1,0-1 1,0 1-1,0-1 1,0 1-1,0 0 1,0-1-1,0 1 1,0 0 0,0-1-1,0 1 1,0-1-1,0 1 1,0 0-1,0-1 1,0 1 0,0-1-1,-1 1 1,1 0-1,0-1 1,0 1-1,0 0 1,-1-1-1,1 1 1,0 0 0,0-1-1,-1 1 1,0 0-1,-11 10 177,-12 25 271,-8 32-48,30-62-374,0 1 0,1-1 0,0 0 0,-1 1 0,2-1 0,-1 1 0,1-1 0,-1 1 0,2 0 0,-1-1 0,2 7 0,-2-11-71,0 0 1,1 0-1,-1 0 1,1 0-1,-1-1 1,1 1 0,-1 0-1,1 0 1,-1-1-1,1 1 1,0 0-1,-1-1 1,1 1 0,0-1-1,0 1 1,0-1-1,0 1 1,-1-1-1,1 1 1,0-1 0,0 0-1,0 1 1,0-1-1,0 0 1,0 0-1,0 0 1,0 0 0,0 0-1,0 0 1,0 0-1,0 0 1,-1 0-1,1 0 1,0-1 0,0 1-1,0 0 1,0-1-1,0 1 1,0 0-1,0-1 1,-1 1 0,1-1-1,0 1 1,1-2-1,2 0-764,0-1 0,-1 1 0,1-1 0,-1 1 0,1-1-1,-1 0 1,0 0 0,5-7 0,3-16-6592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1.973"/>
    </inkml:context>
    <inkml:brush xml:id="br0">
      <inkml:brushProperty name="width" value="0.025" units="cm"/>
      <inkml:brushProperty name="height" value="0.025" units="cm"/>
    </inkml:brush>
  </inkml:definitions>
  <inkml:trace contextRef="#ctx0" brushRef="#br0">13 0 16912,'0'0'3459,"-13"48"-2626,13-31-641,16-1-224,4-5-1761,8-5-2628,6-1-3298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2.349"/>
    </inkml:context>
    <inkml:brush xml:id="br0">
      <inkml:brushProperty name="width" value="0.025" units="cm"/>
      <inkml:brushProperty name="height" value="0.025" units="cm"/>
    </inkml:brush>
  </inkml:definitions>
  <inkml:trace contextRef="#ctx0" brushRef="#br0">109 1 12236,'0'0'8909,"-8"10"-6368,-87 97 3428,94-107-5963,1 1 0,-1-1 1,1 0-1,0 1 0,-1-1 0,1 0 1,0 1-1,-1-1 0,1 1 0,0-1 1,0 1-1,0-1 0,-1 1 0,1-1 1,0 0-1,0 1 0,0-1 0,0 1 1,0-1-1,0 1 0,0-1 1,0 1-1,0-1 0,0 1 0,0-1 1,0 1-1,0-1 0,0 1 0,0-1 1,1 1-1,-1-1 0,0 1 0,0-1 1,1 1-1,20 6-813,42-8-1815,-46 0 1908,-9 1 557,0 1 0,1 0 1,-1 1-1,0-1 0,0 2 0,-1-1 1,12 5-1,-18-6 212,1 0 0,0-1 0,0 1-1,-1 0 1,1 0 0,0 0 0,-1 0 0,1 0 0,-1 0 0,1 0 0,-1 1-1,0-1 1,1 1 0,-1-1 0,0 1 0,0-1 0,0 1 0,0 0 0,0-1-1,-1 1 1,1 0 0,0 0 0,-1-1 0,1 1 0,-1 0 0,0 0 0,0 0-1,0 0 1,1 0 0,-2 0 0,1-1 0,0 1 0,0 0 0,-1 0 0,1 0 0,-1 0-1,1-1 1,-2 3 0,-1 0 42,0 0 1,-1 0-1,1 0 0,-1-1 1,0 0-1,0 0 0,0 0 1,0 0-1,0 0 0,-1-1 1,0 0-1,1 0 0,-1 0 0,0-1 1,-6 2-1,-38 3-1258,47-7 737,-1 1 0,1 0 0,-1 0 0,0-1 0,1 0-1,-1 1 1,1-1 0,0 0 0,-1 0 0,1-1 0,0 1 0,-1 0 0,-2-3 0,-11-18-10466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3.259"/>
    </inkml:context>
    <inkml:brush xml:id="br0">
      <inkml:brushProperty name="width" value="0.025" units="cm"/>
      <inkml:brushProperty name="height" value="0.025" units="cm"/>
    </inkml:brush>
  </inkml:definitions>
  <inkml:trace contextRef="#ctx0" brushRef="#br0">23 125 12940,'0'0'3726,"-4"10"-2065,-12 32-337,16-41-1281,0 0 1,-1 0 0,1 0 0,0-1 0,-1 1 0,1 0 0,0 0 0,0 0 0,0 0 0,0 0 0,0 0-1,0-1 1,0 1 0,0 0 0,0 0 0,0 0 0,0 0 0,0 0 0,1 0 0,-1-1 0,0 1 0,1 0-1,-1 0 1,1 0 0,-1-1 0,1 1 0,-1 0 0,1-1 0,-1 1 0,1 0 0,0-1 0,-1 1-1,1-1 1,0 1 0,0-1 0,-1 1 0,1-1 0,0 1 0,0-1 0,0 0 0,0 0 0,-1 1 0,1-1-1,0 0 1,0 0 0,0 0 0,0 0 0,0 0 0,0 0 0,-1 0 0,1 0 0,0 0 0,0 0-1,0-1 1,0 1 0,1-1 0,4 0 93,0 0 0,-1 0-1,1-1 1,0 0 0,-1 0-1,9-4 1,-2-3-14,-1 0 1,1-1-1,-2 0 1,1-1-1,9-12 0,-15 17-110,0-1 0,-1 1 0,0-1-1,0 0 1,0-1 0,-1 1 0,0-1-1,0 1 1,-1-1 0,3-14 0,-5 21-7,0 0 1,0 1-1,1-1 0,-1 0 1,0 0-1,0 1 1,0-1-1,0 0 1,0 0-1,0 1 1,0-1-1,0 0 0,0 0 1,0 1-1,0-1 1,0 0-1,-1 0 1,1 1-1,0-1 0,-1 0 1,1 1-1,0-1 1,-1 0-1,1 1 1,-1-1-1,1 0 1,-1 1-1,1-1 0,-1 1 1,1-1-1,-1 1 1,0-1-1,1 1 1,-1 0-1,0-1 0,1 1 1,-1 0-1,0-1 1,1 1-1,-1 0 1,0 0-1,0 0 1,1 0-1,-1 0 0,0 0 1,0 0-1,1 0 1,-1 0-1,0 0 1,0 0-1,0 0 0,1 0 1,-1 0-1,0 1 1,1-1-1,-1 0 1,0 1-1,1-1 1,-1 1-1,0-1 0,1 0 1,-1 1-1,1-1 1,-1 1-1,0 0 1,-5 3 23,0 0 1,0 1-1,0-1 1,1 1 0,-8 9-1,2 1 38,1 0-1,0 1 1,-13 31 0,20-40 20,0 1 1,0 0-1,1 1 1,0-1-1,0 0 1,1 1-1,0-1 1,0 1-1,1-1 1,2 13-1,-2-20-64,1 0 0,-1 0 0,1 0 0,-1-1 0,1 1 0,0 0 0,-1 0-1,1 0 1,0-1 0,0 1 0,0 0 0,-1-1 0,1 1 0,0-1 0,0 1 0,0-1 0,0 1 0,0-1 0,0 0-1,0 0 1,0 1 0,0-1 0,0 0 0,0 0 0,0 0 0,0 0 0,0 0 0,2 0 0,36-3 277,-36 2-260,25-4 43,-2-1 1,32-12-1,46-12-84,-94 28-16,0 1-1,1 0 1,-1 0 0,1 1-1,-1 0 1,1 1 0,19 3 0,-29-3 12,1 0 0,-1 1 0,1-1 1,-1 0-1,0 0 0,0 1 0,0-1 1,0 0-1,0 1 0,0-1 0,0 1 1,0 0-1,0-1 0,-1 1 0,1 0 1,-1-1-1,1 1 0,-1 0 0,0 0 1,1-1-1,-1 1 0,0 3 0,0-4 52,0 1 0,1-1-1,-1 0 1,0 0 0,0 0 0,0 1-1,0-1 1,0 0 0,0 0-1,0 1 1,0-1 0,-1 0 0,1 0-1,0 1 1,-1-1 0,1 0-1,-1 0 1,1 0 0,-1 0-1,0 0 1,1 0 0,-1 0 0,0 0-1,0 0 1,0 0 0,1 0-1,-1 0 1,-2 1 0,1-4 117,0 0 0,1 0 0,-1-1 0,1 1 0,0 0 0,0-1 0,0 1 0,0 0 0,0-1 0,0 1 0,1-1 0,-1 1 1,1-1-1,0 0 0,0 1 0,0-5 0,-1 0 82,-7-39-28,-2-80 0,10 125-264,0 0 0,0 1 0,0-1 0,0 0 0,0 0 0,0 0 0,1 1 0,-1-1 0,0 0 0,1 0 0,-1 1 0,0-1 1,1 0-1,-1 1 0,1-1 0,-1 0 0,1 1 0,-1-1 0,1 1 0,-1-1 0,1 0 0,0 1 0,-1 0 0,1-1 0,0 1 0,0-1 0,-1 1 0,1 0 0,0 0 0,0-1 0,-1 1 0,1 0 0,0 0 0,0 0 0,0 0 0,-1 0 0,1 0 0,0 0 0,0 0 0,0 0 0,0 0 1,45 11-4713,-22-5-636,8-5-3789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3.617"/>
    </inkml:context>
    <inkml:brush xml:id="br0">
      <inkml:brushProperty name="width" value="0.025" units="cm"/>
      <inkml:brushProperty name="height" value="0.025" units="cm"/>
    </inkml:brush>
  </inkml:definitions>
  <inkml:trace contextRef="#ctx0" brushRef="#br0">115 0 15054,'0'0'3016,"-9"7"-854,0 1-1715,1 0 0,0 1 0,0 0 0,1 1-1,0-1 1,0 1 0,1 1 0,1-1 0,0 1-1,0 0 1,1 0 0,-5 22 0,4-10-19,0 0-1,-1 27 1,6-45-418,-1 0 0,1 0 0,0 0 0,0 0 0,0 1 0,1-1 0,0 0 0,0 0-1,0 0 1,1 0 0,-1 0 0,1-1 0,0 1 0,1 0 0,-1-1 0,5 6 0,-4-7 0,0-1 1,0-1-1,0 1 0,0 0 1,0-1-1,0 1 1,1-1-1,-1 0 0,1 0 1,-1 0-1,1-1 1,-1 1-1,1-1 1,-1 0-1,1 0 0,-1 0 1,1 0-1,-1 0 1,5-2-1,10-2-102,-1 0 0,27-11 1,-29 9-173,-13 6 250,3-2-30,0 0 0,0 0 0,0 1 1,0-1-1,0 1 0,0 1 0,6-1 0,-9 1 58,-1 1 0,0-1 0,0 0-1,0 1 1,0-1 0,0 1 0,0-1-1,0 1 1,0 0 0,0-1-1,0 1 1,0 0 0,0 0 0,-1-1-1,1 1 1,0 0 0,0 0 0,-1 0-1,1 0 1,-1 0 0,1 0 0,-1 0-1,1 0 1,-1 1 0,0-1 0,1 0-1,-1 0 1,0 0 0,0 0 0,0 0-1,0 1 1,0-1 0,0 0 0,0 0-1,0 0 1,-1 2 0,-3 46 1012,4-46-1023,-1 0 1,1-1-1,-1 1 1,0 0-1,0-1 0,0 1 1,0-1-1,0 1 0,-1-1 1,1 0-1,-1 0 1,0 1-1,1-1 0,-1 0 1,0 0-1,-3 1 1,3-16-7457,2-7 385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3.978"/>
    </inkml:context>
    <inkml:brush xml:id="br0">
      <inkml:brushProperty name="width" value="0.025" units="cm"/>
      <inkml:brushProperty name="height" value="0.025" units="cm"/>
    </inkml:brush>
  </inkml:definitions>
  <inkml:trace contextRef="#ctx0" brushRef="#br0">121 86 17745,'0'0'2701,"-12"2"-470,6-1-1901,-44 8 931,46-8-1215,1-1-1,0 1 1,0 0-1,0 0 1,0 1-1,0-1 1,0 1 0,0-1-1,0 1 1,1 0-1,-1 0 1,1 0-1,-1 1 1,-2 3 0,4-5-44,0 0 0,1 0 1,-1 0-1,0-1 0,1 1 0,-1 0 1,1 0-1,-1 1 0,1-1 1,0 0-1,0 0 0,-1 0 1,1 0-1,0 0 0,0 0 1,0 0-1,0 0 0,0 1 1,0-1-1,0 0 0,1 0 1,-1 0-1,0 0 0,1 0 0,-1 0 1,1 0-1,-1 0 0,1 0 1,-1 0-1,1 0 0,1 1 1,0 0 8,0-1 0,1 1-1,-1-1 1,1 0 0,0 0 0,-1 0 0,1 0 0,0 0 0,-1-1 0,1 1 0,0-1 0,4 0 0,3 1 17,0-1 1,0-1 0,0 0-1,0 0 1,0-1-1,18-5 1,-23 5-25,1-1 0,-1 1 1,0-1-1,0 0 0,-1 0 0,1-1 1,-1 1-1,1-1 0,-1 0 0,0 0 1,-1 0-1,1-1 0,-1 0 0,1 1 1,-2-1-1,1 0 0,0 0 0,-1-1 0,0 1 1,0 0-1,-1-1 0,1 1 0,-1-1 1,0 0-1,-1 1 0,1-1 0,-1 0 1,-2-11-1,2 16-8,0 0 1,-1 0-1,1 0 1,-1 0-1,1 0 0,-1 0 1,1 0-1,-1 0 1,0 0-1,0 1 1,1-1-1,-1 0 0,0 0 1,0 0-1,0 1 1,0-1-1,0 1 1,0-1-1,0 1 0,0-1 1,0 1-1,0-1 1,0 1-1,0 0 1,0 0-1,-1-1 0,1 1 1,0 0-1,0 0 1,0 0-1,0 0 1,0 0-1,-1 1 1,0-1-1,-1 0-37,1 1-1,0-1 1,-1 1 0,1-1-1,0 1 1,0 0 0,0 0-1,-1 0 1,1 0 0,0 0-1,0 0 1,1 0 0,-1 1-1,0-1 1,0 1 0,-1 2-1,1-3-29,1 1 0,0-1-1,0 1 1,0 0-1,0 0 1,0 0 0,1 0-1,-1-1 1,0 1-1,1 0 1,0 0 0,-1 0-1,1 0 1,0 0-1,0 0 1,0 0 0,0 0-1,0 0 1,1 3-1,0-4-158,0 1 0,0-1 0,0 0 0,0 0 0,0 1 0,0-1 0,0 0 0,0 0 0,0 0 0,0 0 0,1-1 0,-1 1 0,0 0 0,1 0 0,-1-1 0,0 1 0,1-1 0,-1 1 0,3 0 0,4 0-767,-1-1 1,0 1-1,0-1 1,0 0-1,1 0 1,-1-1-1,0 0 1,0-1-1,11-3 1,21-11-5144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4.558"/>
    </inkml:context>
    <inkml:brush xml:id="br0">
      <inkml:brushProperty name="width" value="0.025" units="cm"/>
      <inkml:brushProperty name="height" value="0.025" units="cm"/>
    </inkml:brush>
  </inkml:definitions>
  <inkml:trace contextRef="#ctx0" brushRef="#br0">202 0 11275,'0'0'3267,"-11"5"53,0 0-2964,0 1 0,0 0-1,1 0 1,0 2 0,0-1 0,0 1-1,1 0 1,1 1 0,-1 0 0,-11 18-1,7-9 541,1 0 0,-15 33 0,23-43-734,1-1 1,0 1-1,1 0 0,0 0 1,0 0-1,1 0 0,0 0 1,0 0-1,1 0 0,0 12 1,1-19-158,-1 1 1,1-1-1,0 0 1,0 1-1,-1-1 0,1 0 1,0 1-1,0-1 1,0 0-1,0 0 1,1 0-1,-1 0 1,0 0-1,0 0 0,1 0 1,-1 0-1,0 0 1,1-1-1,-1 1 1,1-1-1,-1 1 0,1-1 1,-1 1-1,1-1 1,0 0-1,-1 0 1,1 0-1,-1 0 1,1 0-1,1 0 0,52-4-50,7-16-1817,-55 16 1524,1 1 0,0 0-1,-1 0 1,1 1 0,1 0 0,-1 0 0,0 1-1,0 0 1,1 0 0,-1 1 0,11 1-1,-19 0 405,1-1-1,0 1 0,-1-1 0,1 1 0,0-1 1,-1 1-1,1-1 0,-1 1 0,1 0 1,-1-1-1,1 1 0,-1 0 0,0 0 1,1-1-1,-1 1 0,0 0 0,0 0 0,1 0 1,-1-1-1,0 1 0,0 0 0,0 0 1,0 0-1,0 0 0,0 0 0,-1 30 1900,1-22-1254,0-6-577,-1-1-1,1 1 0,0-1 0,0 1 0,1-1 0,-1 1 0,0-1 0,1 0 0,0 1 0,-1-1 0,1 1 0,0-1 0,0 0 0,0 0 0,1 0 1,-1 1-1,3 2 0,-1-3-58,0-1 1,0 1-1,0-1 1,0 0-1,0 0 1,0 0 0,0 0-1,0-1 1,1 1-1,-1-1 1,0 0-1,0 0 1,0 0 0,4-1-1,9-1-121,0-1 0,0 0 0,0-1 1,-1-1-1,1-1 0,-1 0 0,28-16 0,-30 14-266,1 1 0,1 0 0,-1 1-1,1 1 1,0 0 0,0 1 0,1 0 0,25-1 0,-41 5 308,1 1 0,0 0 0,0 0 0,0 0 0,-1 0 0,1 0 1,0 0-1,-1 0 0,1 0 0,-1 0 0,1 0 0,-1 0 0,1 0 0,-1 0 0,0 0 1,0 0-1,0 1 0,0-1 0,1 0 0,-1 0 0,-1 0 0,1 1 0,0 0 0,0 43 61,-1-34-36,3-2 33,-1-1-1,2 1 1,-1-1 0,1 0 0,0 1 0,1-1-1,0-1 1,0 1 0,1-1 0,10 14 0,20 38-80,-29-43 23,-1-1 1,0 1 0,-2 0-1,0 1 1,0-1 0,-2 1-1,0-1 1,-1 1 0,0-1-1,-5 26 1,4-32 145,-1-1-1,-1 1 1,1-1 0,-1 1 0,-1-1-1,0 0 1,0 0 0,-1-1 0,0 1-1,0-1 1,-1 0 0,0-1 0,0 1-1,-1-1 1,0 0 0,-1-1 0,1 1-1,-1-2 1,-10 7 0,16-11-76,0 1 0,-1-1-1,1 0 1,-1 0 0,0 0 0,1 0-1,-1 0 1,0 0 0,0-1 0,0 1 0,1-1-1,-1 0 1,0 0 0,0 0 0,0 0-1,0 0 1,0-1 0,1 1 0,-1-1-1,0 0 1,0 0 0,-4-2 0,4 1-48,-1-1 0,1 0 0,0 0 1,0 0-1,1 0 0,-1-1 0,0 1 1,1-1-1,0 1 0,0-1 0,0 0 1,1 0-1,-3-7 0,-1-9-288,0-1 0,1 0 0,2-1-1,-1-39 1,3 53 209,1 0 0,0 1-1,0-1 1,1 1 0,0 0-1,0-1 1,1 1 0,0 0 0,0 0-1,0 0 1,1 1 0,0-1-1,0 1 1,1 0 0,0 0-1,0 1 1,0-1 0,12-8 0,51-32-1870,4 10-3288,-62 31 4158,45-22-7743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1.815"/>
    </inkml:context>
    <inkml:brush xml:id="br0">
      <inkml:brushProperty name="width" value="0.035" units="cm"/>
      <inkml:brushProperty name="height" value="0.035" units="cm"/>
    </inkml:brush>
  </inkml:definitions>
  <inkml:trace contextRef="#ctx0" brushRef="#br0">1 182 16908,'3'-5'2610,"0"14"-1690,2 19 153,-5-27-973,1 6 142,23 131 2032,-20-119-2176,1-1 1,1 0-1,1 0 0,0 0 0,12 20 0,-17-36-90,-1 0 0,0 0 0,1 1-1,-1-1 1,1 0 0,0 0 0,0-1 0,0 1 0,0 0 0,0-1 0,0 1-1,0-1 1,1 1 0,-1-1 0,0 0 0,1 0 0,-1 0 0,6 1 0,-6-2-3,0 0 1,0-1-1,0 1 1,0 0 0,0-1-1,0 1 1,0-1-1,-1 0 1,1 1 0,0-1-1,0 0 1,0 0-1,-1 0 1,1 0-1,0-1 1,-1 1 0,1 0-1,-1-1 1,0 1-1,1-1 1,-1 1 0,0-1-1,0 0 1,2-3-1,2-6 5,0 0 0,0-1 0,-1 1 0,-1-1 0,1 0 0,-2 0 0,0 0 0,0-16 0,-2-101 94,0 119-96,0 4-3,0 1-1,-1-1 0,1 1 1,-1-1-1,-1 1 0,-2-11 0,4 16-3,0 0-1,0 1 0,0-1 0,0 0 0,0 0 0,0 0 0,0 0 0,0 0 0,0 0 0,0 0 1,-1 0-1,1 0 0,0 0 0,0 0 0,0 0 0,0 0 0,0 0 0,0 0 0,0 0 0,0 0 1,0 0-1,0 0 0,0 0 0,0 0 0,0 0 0,0 0 0,0 0 0,0 1 0,0-1 0,0 0 1,0 0-1,0 0 0,-1 0 0,3 12 3,5 22-2,7 10-5,2-1 0,2 0 0,34 57 0,-46-88 27,1-2 0,1 1 0,0-1 0,0 0-1,1-1 1,14 12 0,-20-19-12,0 0 0,0 0-1,0 0 1,0 0 0,0-1 0,0 1-1,0-1 1,0 0 0,1 0-1,-1 0 1,1-1 0,4 1 0,-6-1-5,1 0 1,-1 0 0,1-1-1,-1 1 1,1-1 0,-1 0-1,1 0 1,-1 0-1,0 0 1,0 0 0,1 0-1,-1-1 1,0 1 0,0-1-1,0 1 1,0-1 0,-1 0-1,4-4 1,1-1 51,-1-1 1,-1 0-1,1 0 1,-1-1-1,-1 1 1,1-1 0,-2 1-1,1-1 1,2-17-1,-1-5 220,0-49-1,-4 72-235,-2-84 398,1 83-386,0 0 0,-1-1 0,0 1 0,0 0 0,-1 0 1,0 1-1,-8-15 0,11 22-48,-1 0 1,1 0 0,-1 0-1,1 1 1,-1-1-1,1 0 1,-1 0-1,0 0 1,1 1 0,-1-1-1,0 0 1,0 1-1,0-1 1,1 1-1,-1-1 1,-2 0-1,3 1-4,0 0 0,-1 0-1,1 0 1,0 0 0,-1 1-1,1-1 1,0 0-1,-1 0 1,1 0 0,0 0-1,-1 1 1,1-1 0,0 0-1,-1 0 1,1 0-1,0 1 1,0-1 0,-1 0-1,1 1 1,0-1 0,0 0-1,0 0 1,-1 1 0,1-1-1,0 0 1,0 1-1,0-1 1,0 1 0,-2 3 3,1 1 1,0-1-1,1 0 1,-1 1-1,1 8 1,0 0 0,0 0 1,1 0-1,1 0 1,0 0-1,1 0 1,0 0-1,6 12 1,-9-24-6,0 0-1,0-1 1,1 1 0,-1 0-1,0-1 1,1 1 0,-1-1-1,0 1 1,1 0 0,-1-1-1,1 1 1,-1-1 0,1 1 0,-1-1-1,1 0 1,-1 1 0,1-1-1,0 1 1,-1-1 0,1 0-1,-1 1 1,1-1 0,1 0-1,-2 0 1,1 0 1,-1 0-1,1-1 0,0 1 0,-1 0 0,1 0 0,-1-1 0,1 1 1,-1-1-1,1 1 0,-1 0 0,1-1 0,-1 1 0,0-1 1,1 1-1,-1-1 0,1 1 0,-1-1 0,0 0 0,1 0 0,12-36 35,-13 35-36,22-109 25,-7 31-11,-15 79-15,0 0 0,0 0 0,0 1 1,0-1-1,0 0 0,1 0 0,-1 0 1,0 0-1,0 1 0,1-1 0,-1 0 1,1 0-1,-1 1 0,1-1 0,-1 0 1,2-1-1,4 10-15,2 27-13,-8-32 27,10 62-54,-6-34 43,1 0 0,1 0 0,2 0 1,15 40-1,-23-70 14,1 1 0,0-1 0,-1 1 0,1-1 0,0 1 1,0-1-1,0 0 0,0 0 0,0 1 0,0-1 0,0 0 1,1 0-1,-1 0 0,0 0 0,2 1 0,-2-2 1,-1 0-1,1 0 0,0 0 0,0 0 1,-1 0-1,1 0 0,0 0 1,0 0-1,-1 0 0,1 0 0,0 0 1,-1 0-1,1 0 0,0 0 1,0-1-1,-1 1 0,1 0 0,0-1 1,-1 1-1,1-1 0,-1 1 1,2-1-1,2-4 9,0 1 0,0-1 0,0 0 0,0 0 0,5-11 0,-6 9-4,2-2-1,1 0 0,0 0 0,0 0 1,1 1-1,0 0 0,1 0 0,13-11 0,-18 17-5,1 0 1,-1-1 0,0 2-1,1-1 1,0 0 0,-1 1-1,1 0 1,0 0 0,0 0-1,0 0 1,-1 1 0,1-1 0,0 1-1,0 0 1,0 0 0,0 0-1,0 1 1,0-1 0,0 1-1,0 0 1,-1 0 0,1 1-1,0-1 1,4 3 0,2 1-2,-1 1 0,0 0 0,0 0 0,0 1-1,-1 0 1,10 11 0,39 53-22,-24-29 16,-33-41 8,0 0-1,1-1 1,-1 1-1,1-1 1,-1 1-1,1 0 1,-1-1-1,1 1 1,-1-1-1,1 0 1,0 1-1,-1-1 1,1 1-1,0-1 1,-1 0-1,1 0 1,1 1-1,-2-1 1,0 0-1,1 0 1,-1-1 0,0 1-1,1 0 1,-1 0 0,0 0-1,0-1 1,1 1 0,-1 0-1,0 0 1,0 0 0,0-1-1,1 1 1,-1 0 0,0 0-1,0-1 1,0 1 0,0 0-1,0-1 1,1 1 0,-1 0-1,0-1 1,0 1 0,0 0-1,0-1 1,0 1 0,-1-32 33,-13-56-1,5 41-3,2-1 0,-1-75 1,8 121-71,0-1-1,0 1 1,0 0 0,1-1 0,-1 1 0,0-1 0,1 1-1,0 0 1,-1 0 0,1-1 0,0 1 0,0 0 0,0 0-1,1 0 1,-1 0 0,3-3 0,-3 4 6,1 0-1,0 0 1,-1 0 0,1 1-1,0-1 1,0 1 0,-1-1-1,1 1 1,0-1 0,0 1-1,0 0 1,0 0 0,-1 0 0,1 0-1,0 0 1,0 1 0,0-1-1,0 0 1,-1 1 0,1 0-1,2 0 1,6 0 207,-10-1-180,0 0 0,0-1 1,0 1-1,0 0 0,0-1 0,0 1 0,1 0 0,-1-1 0,0 1 0,0 0 1,0 0-1,0-1 0,0 1 0,0 0 0,0-1 0,0 1 0,0 0 0,-1-1 1,1 1-1,0 0 0,0-1 0,0 1 0,0 0 0,0 0 0,-1-1 0,1 1 1,0 0-1,0 0 0,0-1 0,-1 1 0,-9-14-278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5.781"/>
    </inkml:context>
    <inkml:brush xml:id="br0">
      <inkml:brushProperty name="width" value="0.025" units="cm"/>
      <inkml:brushProperty name="height" value="0.025" units="cm"/>
    </inkml:brush>
  </inkml:definitions>
  <inkml:trace contextRef="#ctx0" brushRef="#br0">96 198 6470,'-9'3'9764,"2"0"-9045,-1 0-1,1 1 1,0-1-1,0 1 1,1 1-1,-7 5 1,10-8-640,0 1 1,1-1-1,-1 1 1,1 0-1,-1 0 0,1 0 1,0 0-1,0 0 1,1 1-1,-1-1 1,1 1-1,0-1 1,-1 1-1,2-1 1,-1 1-1,0 0 1,1-1-1,-1 5 1,1-7-74,0 0 0,0 0 0,0-1 1,0 1-1,1 0 0,-1 0 0,0 0 0,0 0 1,0 0-1,1-1 0,-1 1 0,1 0 1,-1 0-1,1-1 0,-1 1 0,1 0 1,-1-1-1,1 1 0,-1 0 0,1-1 1,0 1-1,-1-1 0,1 1 0,0-1 1,0 1-1,-1-1 0,2 1 0,28 2 92,-22-5-79,0 1 1,0-1-1,-1 0 1,1-1 0,11-5-1,-5-1 102,-1 0 0,0-1 0,0-1 0,-1 0-1,-1-1 1,0 0 0,0-1 0,-1 0 0,-1-1 0,13-24 0,-30 58 122,2 1 1,-7 29 0,12-44-228,0 1-1,0 0 1,0 0 0,1 0-1,0 0 1,0 0-1,1 0 1,0-1-1,0 1 1,0 0 0,1 0-1,3 6 1,-3-10 0,-1-1 1,1 1 0,0-1-1,0 0 1,0 0 0,0 1-1,1-1 1,-1-1 0,0 1-1,1 0 1,0-1 0,-1 1-1,1-1 1,0 0 0,0 0-1,-1 0 1,1 0 0,0 0-1,0-1 1,0 1 0,0-1-1,0 0 1,0 0 0,0 0-1,0 0 1,0-1 0,5 0 0,0 0 68,-1-1 0,1 0 0,-1 0 0,0-1 0,0 1 1,0-2-1,0 1 0,0-1 0,11-9 0,-10 7-72,0-1-1,-1 0 1,0-1 0,0 0-1,-1 0 1,0-1-1,-1 1 1,0-1-1,0 0 1,-1-1-1,0 1 1,0-1 0,-1 1-1,-1-1 1,1 0-1,0-18 1,-12 36-152,4 3 139,1 1-1,0-1 0,1 1 1,0 0-1,1 0 1,0 0-1,1 0 1,0 0-1,2 17 1,-1-28 22,0 0 1,0 0 0,0 0 0,0 0 0,0 1-1,0-1 1,0 0 0,0 0 0,1 0 0,-1 0-1,0 0 1,1 0 0,-1 0 0,1 0 0,-1 0-1,1 0 1,-1 0 0,1 0 0,0-1-1,0 1 1,-1 0 0,1 0 0,0 0 0,0-1-1,0 1 1,0-1 0,0 1 0,1 0 0,1 0 44,-1-1 1,1 1 0,0-1-1,-1 0 1,1 0 0,-1 0-1,1 0 1,0-1 0,-1 1-1,1-1 1,4-1 0,2-1 107,1-1 0,-1 0 1,0-1-1,0 1 0,12-10 1,-7 1-171,-1 0 0,0-1 1,-1 0-1,0-1 0,-1-1 1,11-21-1,-28 73-553,3-13 573,1-16-26,1-1 0,-1 0 0,1 1-1,1-1 1,-1 1 0,1-1 0,0 1 0,0-1 0,3 12 0,-2-16 1,0 0 1,0 0 0,0 0 0,1 0 0,-1 0 0,0-1 0,1 1-1,0 0 1,-1-1 0,1 1 0,0-1 0,0 0 0,0 1 0,0-1-1,0 0 1,0 0 0,0 0 0,0-1 0,0 1 0,0 0 0,0-1-1,1 0 1,-1 1 0,0-1 0,0 0 0,1 0 0,-1 0 0,0 0-1,0-1 1,1 1 0,2-1 0,7-1-7,0-1-1,0 0 1,-1-1 0,1 0-1,-1 0 1,0-1 0,0-1 0,-1 0-1,1 0 1,-1-1 0,-1 0-1,1-1 1,-1 0 0,-1-1-1,1 0 1,12-18 0,-11 14-68,-1 0 0,-1 0 0,0-1 0,-1 0 0,0-1 1,-1 0-1,-1 0 0,0 0 0,-1 0 0,-1-1 0,0 0 0,1-21 0,-4 37 63,0-1-1,0 1 0,0-1 1,0 1-1,1 0 1,-1-1-1,0 1 0,0 0 1,0-1-1,0 1 1,0-1-1,0 1 0,0-1 1,0 1-1,0 0 0,0-1 1,0 1-1,-1-1 1,1 1-1,0 0 0,0-1 1,0 1-1,0 0 1,0-1-1,-1 1 0,1 0 1,0-1-1,0 1 0,-1 0 1,1-1-1,0 1 1,-1 0-1,1 0 0,0-1 1,-1 1-1,1 0 1,0 0-1,-1 0 0,1-1 1,0 1-1,-1 0 0,0 0 1,-14 15-94,-10 31 165,10-11 41,2 1 1,1 1-1,2 0 1,2 0-1,1 1 0,2 0 1,1 0-1,3 1 1,0-1-1,3 0 1,1 1-1,2-1 0,14 54 1,-14-72-102,-1-1 0,0 1 0,-2 0 0,-1 0 1,-1 38-1,0-54 33,-1 0 0,1 0 0,-1 1 1,1-1-1,-1-1 0,0 1 0,-1 0 0,1 0 1,-1 0-1,0-1 0,0 1 0,0-1 0,0 1 0,0-1 1,-1 0-1,0 0 0,0 0 0,1 0 0,-2 0 1,1-1-1,0 1 0,0-1 0,-1 0 0,1 0 1,-1 0-1,0-1 0,0 1 0,1-1 0,-1 0 0,0 0 1,0 0-1,0 0 0,0-1 0,0 0 0,-6 0 1,8 0-1,0 0 1,0 0-1,1 0 1,-1-1-1,0 1 1,0 0-1,1-1 1,-1 0-1,0 1 0,1-1 1,-1 0-1,1 0 1,-1 0-1,1 0 1,-1 0-1,1 0 1,0-1-1,-1 1 1,1 0-1,0-1 1,-1-1-1,-1-1 4,1 0 0,0-1 0,0 0 0,0 1 0,0-1 0,1 0 0,-2-8 0,1-7-104,0-1 1,1-35-1,2 55 62,-1-14-172,1-1 1,0 1-1,1 0 1,1 0-1,1 0 0,0 0 1,1 1-1,0-1 1,2 1-1,-1 1 0,2-1 1,-1 1-1,2 0 0,0 1 1,0 0-1,1 0 1,1 1-1,0 0 0,0 1 1,1 1-1,1 0 1,-1 0-1,25-12 0,14-4-3346,3-2-3113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6.285"/>
    </inkml:context>
    <inkml:brush xml:id="br0">
      <inkml:brushProperty name="width" value="0.025" units="cm"/>
      <inkml:brushProperty name="height" value="0.025" units="cm"/>
    </inkml:brush>
  </inkml:definitions>
  <inkml:trace contextRef="#ctx0" brushRef="#br0">51 0 13901,'0'0'4324,"0"18"-2114,-7 11-544,-3 6-801,-1 7-289,4 4-127,0 0-289,3-4-128,4-4 0,0-5-320,0-6-1506,0-9-1858,-5-7-2786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6.646"/>
    </inkml:context>
    <inkml:brush xml:id="br0">
      <inkml:brushProperty name="width" value="0.025" units="cm"/>
      <inkml:brushProperty name="height" value="0.025" units="cm"/>
    </inkml:brush>
  </inkml:definitions>
  <inkml:trace contextRef="#ctx0" brushRef="#br0">0 61 12268,'8'-6'3528,"4"-2"-2852,-1 2-1,1-1 0,0 1 1,1 1-1,-1 0 0,1 1 0,0 1 1,0 0-1,0 0 0,1 1 1,23 0-1,101 4 937,-120 0-1567,0 0-1,0 1 1,0 1-1,-1 1 1,29 11-1,-44-15-47,0-1 0,0 1 0,0 0 0,0 0 0,0 0 0,0 0 0,-1 0 0,1 0 1,0 1-1,0-1 0,-1 1 0,1-1 0,-1 1 0,1-1 0,-1 1 0,0 0 0,0 0 0,0 0 0,0 0 0,0 0 0,0 0 0,1 4 0,-2-4 10,-1 0 0,1 0-1,-1 0 1,1 0 0,-1 0-1,0 0 1,0 0 0,0 0-1,0 0 1,0 0 0,0-1-1,0 1 1,-1 0 0,1-1-1,-1 1 1,1-1 0,-1 1 0,-2 1-1,-10 7 174,0-1-1,-1-1 0,0 0 0,-22 8 1,-7 1 30,0-2 1,-2-1 0,-79 11 0,210-27-14267,-40-1 6492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6.994"/>
    </inkml:context>
    <inkml:brush xml:id="br0">
      <inkml:brushProperty name="width" value="0.025" units="cm"/>
      <inkml:brushProperty name="height" value="0.025" units="cm"/>
    </inkml:brush>
  </inkml:definitions>
  <inkml:trace contextRef="#ctx0" brushRef="#br0">0 259 12332,'0'0'12625,"10"1"-10591,-5 0-1903,-1-1 1,1 0-1,0-1 1,0 1-1,-1-1 1,1 0-1,0 0 0,-1 0 1,1 0-1,-1-1 1,0 0-1,7-3 1,0-2 7,-1 0 1,0-1 0,-1 0 0,15-15-1,-7 7-107,-1-1-1,-1-1 1,0 0-1,-2 0 1,0-2-1,-1 0 1,0 0-1,8-25 0,-41 100-39,14-40-35,1 1 0,0 0 0,1 0 0,1 0 0,-3 22-1,6-32-312,0 33-722,1-38 780,0 0 0,0 0 0,0 0-1,0 0 1,1 0 0,-1 0 0,0 0 0,1 0-1,-1 0 1,0 0 0,1-1 0,-1 1 0,1 0-1,-1 0 1,1 0 0,0-1 0,-1 1 0,2 1-1,14 0-8370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7.838"/>
    </inkml:context>
    <inkml:brush xml:id="br0">
      <inkml:brushProperty name="width" value="0.025" units="cm"/>
      <inkml:brushProperty name="height" value="0.025" units="cm"/>
    </inkml:brush>
  </inkml:definitions>
  <inkml:trace contextRef="#ctx0" brushRef="#br0">0 287 10154,'0'0'8418,"12"-7"-6720,16-12-715,-1-1 0,48-45 0,-63 53-748,0 0-1,-1-1 1,0-1 0,-1 1-1,0-2 1,-1 1-1,-1-1 1,11-27 0,-19 42-226,1-1-1,-1 1 1,1-1 0,-1 0 0,0 1 0,1-1 0,-1 1 0,0-1 0,0 0 0,0 1-1,1-1 1,-1 0 0,0 1 0,0-1 0,0 0 0,0 1 0,0-1 0,0 0 0,0 1 0,0-1-1,0 0 1,-1 1 0,1-1 0,0 0 0,0 1 0,-1-1 0,1 0 0,0 1 0,-1-1 0,1 1-1,0-1 1,-1 1 0,1-1 0,-1 1 0,1-1 0,-1 1 0,1-1 0,-1 1 0,1-1-1,-1 1 1,0 0 0,1-1 0,-1 1 0,1 0 0,-1 0 0,0 0 0,1-1 0,-1 1 0,0 0-1,1 0 1,-1 0 0,0 0 0,1 0 0,-1 0 0,0 0 0,0 0 0,1 0 0,-1 1 0,0-1-1,1 0 1,-2 1 0,-3 0-9,0 1 0,0 0-1,0 0 1,1 0 0,-1 1 0,-7 5-1,2 0-2,0 1-1,0 0 0,1 0 0,1 1 1,-1 0-1,2 1 0,-1-1 0,1 2 1,1-1-1,0 1 0,1 0 0,0 0 1,1 0-1,0 1 0,1 0 0,-2 15 0,5-27 5,-1 0 0,1 0 0,0 0 0,0 1 0,0-1 0,0 0 0,1 0 0,-1 0 0,0 0 0,0 0 0,1 1 0,-1-1 0,0 0 0,1 0 0,-1 0 0,1 0 0,0 0 0,-1 0 0,1 0 0,0 0 0,0 0 0,-1-1 0,1 1 0,0 0 0,0 0 0,0-1 0,0 1 0,0 0 0,0-1-1,1 1 1,1 0 5,1-1 0,-1 1 0,0-1 0,0 0 0,0 0-1,0 0 1,0-1 0,0 1 0,0-1 0,0 0 0,4-1 0,5-2 17,-1-1 0,1 0 1,-1 0-1,-1-1 0,13-9 1,54-59 776,-76 73-869,-32 27 26,-27 4-53,71-49 1037,-7 12-3713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8.558"/>
    </inkml:context>
    <inkml:brush xml:id="br0">
      <inkml:brushProperty name="width" value="0.025" units="cm"/>
      <inkml:brushProperty name="height" value="0.025" units="cm"/>
    </inkml:brush>
  </inkml:definitions>
  <inkml:trace contextRef="#ctx0" brushRef="#br0">0 157 8200,'0'0'5819,"2"-10"-2985,0 4-2526,-1 0 0,1 0 0,0 1 0,0-1 0,0 1-1,1-1 1,0 1 0,0 0 0,0 0 0,1 0 0,0 0-1,0 1 1,0 0 0,0-1 0,1 2 0,-1-1 0,8-4 0,-2 1 80,2 0 0,-1 1 0,1 0 1,0 1-1,0 0 0,1 1 0,-1 0 0,1 1 1,0 1-1,25-3 0,-37 5-379,0 0-1,0 0 1,0 1-1,0-1 1,0 0-1,0 0 1,0 0-1,0 1 0,0-1 1,-1 1-1,1-1 1,0 0-1,0 1 1,0 0-1,0-1 1,0 1-1,-1-1 1,1 1-1,0 0 1,-1 0-1,1-1 1,0 1-1,-1 0 1,1 0-1,0 2 1,3 29 62,-6-22-57,0 0 0,0 1 1,0-1-1,-6 13 0,-11 17 38,-12 29-37,29-64 6,0 1-1,1-1 1,0 1-1,0-1 1,0 1 0,0 0-1,1-1 1,0 1 0,0 0-1,1 5 1,0-10 15,0 0 1,0 1-1,-1-1 1,1 0-1,0-1 1,0 1-1,0 0 1,0 0-1,0 0 0,0 0 1,0-1-1,1 1 1,-1-1-1,0 1 1,0-1-1,0 1 1,1-1-1,-1 0 1,0 1-1,1-1 0,-1 0 1,0 0-1,0 0 1,1 0-1,-1 0 1,0 0-1,1 0 1,1-1-1,40-7 455,-30 2-443,-1-1-1,1 0 1,-1-1 0,-1 0-1,1 0 1,-2-1 0,1-1-1,10-11 1,-15 14-39,-1 1 1,1-1-1,-1 0 1,0-1-1,0 1 1,-1-1-1,0 0 1,-1 0-1,0 0 1,0-1-1,0 1 1,-1-1-1,0 1 1,0-10-1,-2 16-4,0 0 0,0 0 0,0 0 0,0 0 0,-1 1 0,1-1 0,-1 0 0,1 0 0,-1 0 0,0 0 0,1 1 0,-1-1 0,0 0 0,0 1 0,0-1 0,0 0-1,-1 1 1,1 0 0,0-1 0,-1 1 0,1 0 0,-1-1 0,1 1 0,-1 0 0,0 0 0,-2-1 0,0 1 1,0 0 0,0 0-1,0 0 1,-1 0 0,1 1 0,0-1-1,0 1 1,0 0 0,-1 0 0,1 1-1,-4 0 1,6-1-7,1 1 1,0-1-1,0 0 0,0 0 0,0 0 1,0 1-1,0-1 0,0 1 1,0-1-1,0 1 0,0-1 0,0 1 1,1-1-1,-1 1 0,0 0 1,0-1-1,0 1 0,1 0 0,-1 0 1,0 0-1,1-1 0,-1 1 1,1 0-1,-1 0 0,1 0 0,-1 0 1,1 0-1,0 0 0,-1 0 0,1 0 1,0 0-1,0 0 0,0 1 1,0-1-1,0 0 0,0 0 0,0 0 1,0 1-1,1 0 4,-1-1 0,1 1 1,-1-1-1,1 1 0,0-1 0,-1 1 0,1-1 0,0 1 1,0-1-1,0 0 0,0 1 0,0-1 0,1 0 0,-1 0 1,0 0-1,1 0 0,-1 0 0,0 0 0,1 0 0,-1-1 1,1 1-1,-1 0 0,3 0 0,14 2 1,-1 0 0,1-2 0,0 0 0,-1 0 0,1-2-1,0 0 1,19-5 0,-26 4-784,0-1-1,-1 0 1,21-9-1,-22 3-3676,-8 1-1651,-1-1-7878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9.387"/>
    </inkml:context>
    <inkml:brush xml:id="br0">
      <inkml:brushProperty name="width" value="0.025" units="cm"/>
      <inkml:brushProperty name="height" value="0.025" units="cm"/>
    </inkml:brush>
  </inkml:definitions>
  <inkml:trace contextRef="#ctx0" brushRef="#br0">1 130 9289,'0'0'14072,"8"3"-12807,3-1-1033,0-1 0,0 1 1,1-2-1,-1 1 0,0-2 0,1 1 0,-1-1 0,0-1 1,17-5-1,-21 5-206,0 0 1,0 0-1,-1-1 0,1 0 1,-1 0-1,0 0 1,0-1-1,0 0 1,0 0-1,-1-1 0,1 1 1,-1-1-1,-1 0 1,1-1-1,-1 1 0,1-1 1,5-11-1,-9 16-22,-1-1 0,1 1 0,0 0 0,0-1-1,-1 1 1,1-1 0,-1 1 0,1-1 0,-1 1 0,0-1-1,0 1 1,1-1 0,-1 1 0,0-1 0,0 1 0,-1-1-1,1 1 1,0-1 0,0 1 0,-1-1 0,1 1 0,-1-1-1,0-1 1,0 2-3,0 0-1,-1 1 1,1-1-1,0 0 1,0 1-1,-1-1 1,1 1-1,0-1 1,-1 1-1,1 0 0,0-1 1,-1 1-1,1 0 1,0 0-1,-1 0 1,1 0-1,-1 0 1,1 0-1,-3 1 1,-4 1-7,0 0 1,0 0 0,0 1-1,0 0 1,1 1 0,-1-1-1,-8 7 1,2 1 5,0 1 0,1 0 0,-17 21 0,25-27 0,0 1 0,0 0 0,1 0 0,-1 1 0,2-1 0,-1 1 0,1 0 0,0 0 0,-3 13 0,6-20 1,0-1-1,0 1 1,0 0-1,1 0 1,-1 0 0,0-1-1,0 1 1,0 0-1,1 0 1,-1 0 0,0-1-1,1 1 1,-1 0 0,1 0-1,-1-1 1,0 1-1,1 0 1,0-1 0,-1 1-1,1-1 1,-1 1-1,1-1 1,0 1 0,-1-1-1,1 1 1,0-1-1,0 1 1,-1-1 0,1 0-1,0 0 1,0 1-1,0-1 1,-1 0 0,1 0-1,0 0 1,0 0-1,1 0 1,42 1 63,-30-2-50,86-6 47,15 0-100,-113 7 35,0 0-1,0 0 1,0 0 0,0 0 0,0 1-1,0-1 1,0 0 0,0 1 0,0-1-1,0 1 1,0 0 0,-1 0 0,1 0-1,0 0 1,0 0 0,-1 0 0,1 0-1,-1 1 1,1-1 0,-1 0 0,1 1 0,-1-1-1,0 1 1,0 0 0,1-1 0,-1 1-1,1 3 1,0 2 100,-1 0 0,0 0 0,0 0 0,0 0-1,-1 0 1,-1 12 0,0 2 638,21-67 788,-16 13-1710,0 0-1,-3-64 1,-1 56-2109,34 40-11246,-19 5 8311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9.748"/>
    </inkml:context>
    <inkml:brush xml:id="br0">
      <inkml:brushProperty name="width" value="0.025" units="cm"/>
      <inkml:brushProperty name="height" value="0.025" units="cm"/>
    </inkml:brush>
  </inkml:definitions>
  <inkml:trace contextRef="#ctx0" brushRef="#br0">158 1 7271,'0'0'18017,"-12"4"-17782,4 0-201,0-1-1,0 1 1,1 0 0,-1 0 0,-9 8 0,14-10-26,0 1-1,1 0 1,-1-1 0,0 1 0,1 0 0,0 0 0,0 0 0,-1 1-1,2-1 1,-1 1 0,0-1 0,1 1 0,0-1 0,-1 1 0,2 0 0,-1-1-1,0 1 1,0 8 0,2-11-15,-1 0 0,1-1 0,0 1 0,0 0 0,-1 0 0,1 0 0,0-1 0,0 1 0,0 0 0,0-1 0,-1 1 0,1-1 0,0 1 0,0-1 0,0 1 0,0-1 0,1 0 0,-1 0 0,0 1 0,0-1 0,0 0 0,0 0 0,0 0 0,0 0 0,0 0 0,2-1 0,41 1-1152,-33 0 537,15 0-40,-15-1 320,1 1 1,0 0-1,0 1 1,0 0-1,0 1 0,12 3 1,-24-5 358,1 0 0,-1 0 0,0 0 0,1 0 0,-1 0 0,1 0 0,-1 1 0,1-1 0,-1 0 0,1 0 1,-1 0-1,0 1 0,1-1 0,-1 0 0,1 0 0,-1 1 0,0-1 0,1 0 0,-1 1 0,0-1 0,0 1 0,1-1 0,-1 0 1,0 1-1,0-1 0,1 1 0,-1-1 0,0 0 0,0 1 0,0-1 0,0 1 0,0-1 0,0 1 0,0-1 0,0 1 0,0-1 1,0 1-1,0-1 0,0 1 0,0-1 0,0 0 0,0 1 0,0-1 0,0 1 0,-1-1 0,1 1 0,0-1 0,0 0 0,-1 1 1,1-1-1,0 1 0,0-1 0,-1 0 0,1 1 0,0-1 0,-1 0 0,1 1 0,-1-1 0,1 0 0,0 0 0,-1 0 0,1 1 0,-1-1 1,1 0-1,-1 0 0,1 0 0,-1 0 0,-33 17 1544,13-9-1142,-101 37 1621,108-42-2729,1 0 0,-1 0-1,1-1 1,-15 0 0,55-17-7213,-11 5 3600,18-6-4960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0.157"/>
    </inkml:context>
    <inkml:brush xml:id="br0">
      <inkml:brushProperty name="width" value="0.025" units="cm"/>
      <inkml:brushProperty name="height" value="0.025" units="cm"/>
    </inkml:brush>
  </inkml:definitions>
  <inkml:trace contextRef="#ctx0" brushRef="#br0">110 267 10314,'0'0'7159,"-9"1"-6065,4-1-937,1 1 1,-1-1-1,1 1 0,-1 0 0,1 0 1,0 1-1,-1-1 0,1 1 1,0 0-1,0 0 0,0 1 1,1-1-1,-1 1 0,0 0 1,1-1-1,0 2 0,-1-1 1,1 0-1,1 1 0,-1-1 1,0 1-1,1 0 0,0 0 0,0 0 1,0 0-1,0 0 0,1 0 1,-1 1-1,1-1 0,0 1 1,0 7-1,1-11-139,0 0 0,0 0 1,0 0-1,0 0 0,1 1 0,-1-1 1,0 0-1,1 0 0,-1 0 0,1 0 1,-1 0-1,1 0 0,-1 0 0,1 0 1,0 0-1,0 0 0,0 0 0,-1 0 1,1 0-1,0-1 0,0 1 0,0 0 1,0-1-1,0 1 0,0 0 0,0-1 0,0 1 1,1-1-1,-1 0 0,0 1 0,0-1 1,0 0-1,0 0 0,1 0 0,-1 0 1,1 0-1,49 0 81,-36-3-87,0 0-1,-1-1 1,0-1-1,0 0 1,0-1 0,-1-1-1,1 0 1,-2 0-1,1-1 1,-1-1 0,0 0-1,-1-1 1,0 0-1,0-1 1,-1 0 0,-1 0-1,0-1 1,0 0-1,-1-1 1,-1 0 0,0 0-1,-1-1 1,0 0-1,-1 0 1,-1 0 0,0-1-1,-1 1 1,2-23-1,-5 34 15,0 0-1,0 0 0,0-1 1,0 1-1,-1 0 0,1 0 0,-1 0 1,0 0-1,0 0 0,0 0 1,0 0-1,0 1 0,-1-1 0,1 0 1,-1 1-1,0-1 0,0 1 1,0-1-1,0 1 0,0 0 0,0 0 1,0 0-1,-1 0 0,1 0 1,-1 0-1,0 1 0,0-1 0,1 1 1,-1 0-1,0 0 0,-5-1 1,3 1 0,0 0 1,0 0 0,-1 1 0,1-1 0,-1 1 0,1 1-1,0-1 1,-1 1 0,1 0 0,0 0 0,-1 0-1,1 1 1,0 0 0,0 0 0,0 0 0,1 1-1,-9 5 1,6-4-3,0 1 0,1 1 0,0-1 0,0 1 0,0 0 0,1 0-1,-1 0 1,1 1 0,1 0 0,0 0 0,0 0 0,0 1 0,1 0 0,0-1 0,0 1-1,1 0 1,0 0 0,-2 15 0,4-22-14,1 1 0,-1-1-1,1 1 1,-1-1 0,1 1 0,0-1-1,-1 1 1,1-1 0,0 0 0,0 0 0,0 1-1,0-1 1,0 0 0,0 0 0,0 0-1,1 0 1,-1 0 0,0 0 0,1 0-1,-1 0 1,0-1 0,1 1 0,-1-1 0,1 1-1,-1-1 1,1 1 0,-1-1 0,1 0-1,0 1 1,2-1 0,62 3 83,-47-3-137,-6 0-190,-1 1 0,0 1 0,0 0 0,0 0 0,-1 1-1,1 1 1,-1 0 0,23 11 0,-31-13 248,0 0 0,0 0 0,-1 0 0,1 0-1,0 0 1,-1 1 0,0 0 0,1-1 0,-1 1 0,0 0 0,0 0 0,-1 0 0,1 0 0,-1 0 0,1 1-1,-1-1 1,0 0 0,0 1 0,0-1 0,-1 1 0,1-1 0,-1 1 0,0-1 0,0 1 0,0-1-1,0 1 1,-1-1 0,0 1 0,1-1 0,-1 0 0,0 1 0,-1-1 0,1 0 0,0 0 0,-3 4 0,2-3-401,-5 13 860,7-10-2495,5-4-3746,8-3 1113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0.517"/>
    </inkml:context>
    <inkml:brush xml:id="br0">
      <inkml:brushProperty name="width" value="0.025" units="cm"/>
      <inkml:brushProperty name="height" value="0.025" units="cm"/>
    </inkml:brush>
  </inkml:definitions>
  <inkml:trace contextRef="#ctx0" brushRef="#br0">50 1 14990,'0'0'10666,"-35"52"-9801,24-28-449,8 1-255,3-4-97,0-3-160,5-5-1122,13-5-1056,-3-8-64,3 0-224,-2-4-1314,2-14-608,-4-3-1314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2.287"/>
    </inkml:context>
    <inkml:brush xml:id="br0">
      <inkml:brushProperty name="width" value="0.035" units="cm"/>
      <inkml:brushProperty name="height" value="0.035" units="cm"/>
    </inkml:brush>
  </inkml:definitions>
  <inkml:trace contextRef="#ctx0" brushRef="#br0">8 268 19572,'-6'0'1913,"5"3"-1433,7 0-288,9 1 1056,15 1-1304,9-1-632,11 2 544,5-3-176,10 0-112</inkml:trace>
  <inkml:trace contextRef="#ctx0" brushRef="#br0" timeOffset="1">577 466 20860,'-4'22'792,"-20"107"1719,22-116-2216,2 0 0,-1 0 1,1 0-1,1 0 1,0-1-1,1 1 0,6 22 1,-8-34-270,1 1 0,-1-1 0,0 0 1,1 0-1,-1 1 0,1-1 0,0 0 1,-1 0-1,1 0 0,0 0 0,-1 1 0,1-1 1,0 0-1,0 0 0,0-1 0,0 1 1,0 0-1,0 0 0,0 0 0,2 0 1,-2-1-12,0 0-1,0 0 1,0 0 0,0 0 0,0 0 0,0-1 0,-1 1 0,1 0 0,0-1 0,0 1 0,0 0 0,0-1 0,-1 1 0,1-1 0,0 1 0,-1-1 0,1 1 0,0-1 0,-1 0 0,1 1 0,-1-1 0,2-1 0,3-5 22,-1-1 0,0 1 0,0-1 0,0 0 0,2-8 0,7-26-1,-2 1 0,-2-1 1,-2-1-1,4-82 0,-11 61 30,-2 0 1,-17-104-1,16 152-43,0 0-1,-1 1 1,-1-1-1,-8-18 0,13 32-20,-1 1 0,1 0-1,-1 1 1,1-1-1,-1 0 1,1 0 0,-1 0-1,0 0 1,0 0-1,1 0 1,-1 1-1,0-1 1,0 0 0,0 1-1,-1-2 1,2 2-2,0 0 0,-1 0 1,1 1-1,0-1 0,-1 0 1,1 0-1,0 0 0,-1 0 1,1 0-1,0 0 0,-1 0 1,1 0-1,0 1 0,-1-1 1,1 0-1,0 0 0,0 0 1,-1 1-1,1-1 0,0 0 1,0 0-1,0 1 0,-1-1 0,1 0 1,0 0-1,0 1 0,0-1 1,0 0-1,0 1 0,-1-1 1,0 4 1,0 0-1,0 0 1,0 1 0,0-1 0,1 7 0,-1 43-12,3 0 0,2 0 0,3 0 0,1-1 0,4 0-1,28 83 1,-31-111-272,16 30-1,-21-48 86,0 0-1,0 0 0,1-1 0,0 0 1,0 0-1,0 0 0,1 0 1,10 7-1,-15-12 166,1 0 0,-1 0 0,0 0 0,0 0 0,1 0 0,-1 0 0,1-1 0,-1 1 0,1-1 0,-1 1 0,1-1 0,-1 0 0,1 1 0,-1-1 0,1 0 0,-1 0 1,1 0-1,0 0 0,-1 0 0,1 0 0,-1-1 0,1 1 0,-1-1 0,1 1 0,-1-1 0,1 1 0,-1-1 0,3-1 0,9-20-595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0.895"/>
    </inkml:context>
    <inkml:brush xml:id="br0">
      <inkml:brushProperty name="width" value="0.025" units="cm"/>
      <inkml:brushProperty name="height" value="0.025" units="cm"/>
    </inkml:brush>
  </inkml:definitions>
  <inkml:trace contextRef="#ctx0" brushRef="#br0">1 425 6342,'0'0'12129,"6"-1"-11729,10 1-226,55-5 54,-67 5-223,0-1 0,0 0 0,0 0 0,0-1 0,-1 1 0,1-1-1,-1 1 1,1-1 0,-1 0 0,1-1 0,-1 1 0,0-1 0,0 1 0,0-1 0,-1 0 0,4-4 0,-5 7 33,-1-1 1,1 1-1,-1 0 0,1-1 1,-1 1-1,0-1 0,1 1 1,-1 0-1,0-1 0,1 1 1,-1-1-1,0 1 0,1-1 1,-1 1-1,0-1 0,0 1 1,0-1-1,1 1 0,-1-1 1,0 1-1,0-1 0,0 1 1,0-1-1,0 0 0,0 1 1,0-1-1,0 1 0,0-1 1,0 1-1,-1-1 0,1 1 1,0-1-1,0 1 0,0-1 1,-1 1-1,1-1 0,0 1 1,-1-1-1,1 1 0,0-1 1,-1 1-1,1-1 0,0 1 1,-1 0-1,1-1 0,-1 1 1,1 0-1,-1-1 0,1 1 1,-1 0-1,1 0 0,-1 0 1,1-1-1,-1 1 0,1 0 1,-2 0-1,0 0 86,0 0-1,0 0 1,0 0 0,0 1 0,-1-1-1,1 0 1,0 1 0,0 0 0,0-1-1,0 1 1,0 0 0,1 0 0,-1 0-1,-2 2 1,-2 2 87,2 0 0,-1 1 0,0-1 0,1 1 0,0 0 0,1 0 0,-1 0 0,1 1 0,1-1 0,-1 1 0,1 0 0,0 0 0,0 0 0,1 0 0,0 0 0,0 0 0,1 0 0,0 0 0,0 0 0,2 14 0,0-19-193,-1 0 0,0 1 0,1-1 1,-1 0-1,1 0 0,0 0 0,0 0 0,0-1 0,0 1 0,0 0 1,0-1-1,0 0 0,1 1 0,-1-1 0,1 0 0,-1 0 0,0 0 1,1 0-1,0-1 0,-1 1 0,1-1 0,-1 1 0,1-1 0,0 0 1,-1 0-1,1 0 0,5-2 0,-3 2-161,1 0-1,0-1 1,-1 0 0,1 0-1,0 0 1,-1-1-1,1 0 1,-1 0 0,0-1-1,0 1 1,0-1-1,5-4 1,-5 3-708,-1-1 0,1 0 0,-1-1-1,0 1 1,-1-1 0,0 1 0,1-1 0,2-10-1,3-25-7006</inkml:trace>
  <inkml:trace contextRef="#ctx0" brushRef="#br0" timeOffset="1">146 1 18706,'0'0'7719,"-23"54"-7239,41-33-383,5-3-1026,1-7-4356,1-5-12236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1.382"/>
    </inkml:context>
    <inkml:brush xml:id="br0">
      <inkml:brushProperty name="width" value="0.025" units="cm"/>
      <inkml:brushProperty name="height" value="0.025" units="cm"/>
    </inkml:brush>
  </inkml:definitions>
  <inkml:trace contextRef="#ctx0" brushRef="#br0">116 0 6086,'-7'10'9684,"-4"6"-7961,-11 15 1205,-24 48 0,41-71-2702,1 1 0,0 0 0,1 0 0,0 0 0,0 0 0,1 0 0,0 1 1,1-1-1,0 1 0,0-1 0,2 18 0,-1-26-218,1 0 1,-1 0-1,1 0 1,-1 0-1,1-1 1,0 1-1,-1 0 1,1 0-1,0-1 1,0 1-1,0-1 1,-1 1-1,1-1 0,0 1 1,0-1-1,0 1 1,0-1-1,0 0 1,0 1-1,0-1 1,0 0-1,0 0 1,0 0-1,0 0 1,0 0-1,0 0 1,0 0-1,0 0 0,1 0 1,34-6 100,-20 0-72,0 0 0,0-2-1,21-13 1,-27 14-44,0 1-1,0 0 1,1 1-1,-1 0 0,1 1 1,0 0-1,0 0 1,1 1-1,-1 1 1,15-2-1,-25 5 5,0-1 0,0 0 0,0 0 0,0 1-1,0-1 1,0 0 0,0 1 0,0-1 0,0 1 0,0-1 0,-1 1-1,1 0 1,0-1 0,0 1 0,0 0 0,-1 0 0,1-1 0,0 1 0,-1 0-1,1 0 1,-1 0 0,1 0 0,-1 0 0,1 0 0,-1 0 0,0 0 0,1 0-1,-1 0 1,0 0 0,0 0 0,0 0 0,0 0 0,0 0 0,0 0-1,0 0 1,0 0 0,0 0 0,-1 2 0,-9 44 355,5-33-231,-1 0 1,0-1-1,-1 1 0,0-1 1,-1-1-1,-11 13 1,16-21-76,0 0 0,0 0-1,0-1 1,-1 0 0,0 1 0,1-2 0,-1 1 0,0 0 0,-1-1 0,1 1 0,0-1 0,-1 0-1,1-1 1,-1 1 0,0-1 0,1 0 0,-1 0 0,0 0 0,0-1 0,0 0 0,1 0 0,-9-1-1,11 1-44,-1-1 0,1 1 1,0-1-1,0 0 0,0 0 0,0 0 0,0 0 0,0 0 0,0-1 0,0 1 0,0-1 0,1 1 0,-1-1 0,0 0 0,1 1 0,0-1 0,-1 0 0,1 0 0,-1-3 0,-1-1-198,0 0-1,1 0 1,0 0 0,0 0 0,1-1-1,-2-12 1,4-44-3840,11 14-3912,5 19 230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1.727"/>
    </inkml:context>
    <inkml:brush xml:id="br0">
      <inkml:brushProperty name="width" value="0.025" units="cm"/>
      <inkml:brushProperty name="height" value="0.025" units="cm"/>
    </inkml:brush>
  </inkml:definitions>
  <inkml:trace contextRef="#ctx0" brushRef="#br0">219 1 17296,'0'0'6743,"-10"6"-5830,2-2-801,1 1 1,0 0 0,0 1 0,1-1 0,0 1 0,0 1-1,0-1 1,0 1 0,1 0 0,0 1 0,1-1-1,0 1 1,0 0 0,-4 11 0,0 2-16,1 0 0,1 0 0,1 0 0,-3 33 0,7-46-159,0 0-1,1 0 0,1 0 1,-1 1-1,1-1 0,1 0 0,-1 0 1,1 0-1,1 0 0,-1-1 1,2 1-1,-1-1 0,1 1 0,0-1 1,5 7-1,-4-9-3372,-3-6 976,-6-15-285,-12-23 727,-22-29 1629,26 50 1157,2 0 0,0 0 1,1-1-1,0 0 0,-9-38 1,18 57-680,-1-1 0,1 0 0,0 1 0,0-1 0,0 0 0,0 0 0,0 1 0,1-1 0,-1 0 0,0 1 0,0-1 0,0 0 0,1 1 0,-1-1 0,0 0 0,1 1 0,-1-1 0,0 1 0,1-1 0,-1 1 1,1-1-1,-1 1 0,1-1 0,-1 1 0,1-1 0,-1 1 0,1-1 0,0 1 0,-1 0 0,1-1 0,-1 1 0,1 0 0,0 0 0,-1 0 0,1-1 0,0 1 0,-1 0 0,3 0 0,32 0 207,-24 0-38,36 1-210,43-1-1701,-30-5-4378,-2-4-7861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2.590"/>
    </inkml:context>
    <inkml:brush xml:id="br0">
      <inkml:brushProperty name="width" value="0.025" units="cm"/>
      <inkml:brushProperty name="height" value="0.025" units="cm"/>
    </inkml:brush>
  </inkml:definitions>
  <inkml:trace contextRef="#ctx0" brushRef="#br0">144 45 17264,'0'0'2210,"-12"1"-330,6 0-1752,0-1 0,0 1 0,1 1 0,-1-1 0,0 1 0,0 0 0,1 0 1,-1 1-1,1 0 0,0 0 0,-1 0 0,1 0 0,1 1 0,-1 0 0,1 0 0,-1 0 1,1 1-1,0-1 0,1 1 0,-1 0 0,1 0 0,0 0 0,-5 11 0,6-12-109,0 0-1,1 0 0,-1 0 0,1 1 0,0-1 0,0 1 1,0-1-1,1 1 0,-1-1 0,1 1 0,0-1 0,1 8 0,0-10-13,0 0-1,0 0 1,0-1-1,0 1 1,0 0-1,0-1 0,0 1 1,0-1-1,1 1 1,-1-1-1,1 1 0,-1-1 1,1 0-1,0 0 1,-1 0-1,1 0 0,0 0 1,0 0-1,-1-1 1,1 1-1,0 0 1,0-1-1,0 0 0,0 1 1,0-1-1,0 0 1,0 0-1,0 0 0,3-1 1,7 1 27,1-2 1,-1 0-1,0 0 0,0-2 1,-1 1-1,1-1 1,-1-1-1,1 0 0,-1 0 1,-1-1-1,19-14 0,-2 0 93,-2 0-1,0-2 1,26-30-1,-25 14-1,-25 29-209,-16 23-127,1 0 202,1 2 0,1 0 1,0 0-1,1 1 0,1 0 1,1 1-1,0 0 0,2 0 1,0 1-1,-9 37 0,16-55 25,0 1 0,0-1-1,0 0 1,0 0-1,0 0 1,0 0 0,0 0-1,0 1 1,1-1-1,-1 0 1,0 0-1,1 0 1,-1 0 0,0 0-1,1 0 1,0 0-1,-1 0 1,1 0 0,0 0-1,-1 0 1,1 0-1,0 0 1,0-1 0,0 1-1,0 0 1,-1 0-1,1-1 1,0 1 0,0-1-1,0 1 1,1-1-1,-1 1 1,0-1 0,0 0-1,0 1 1,0-1-1,0 0 1,0 0-1,1 0 1,-1 0 0,0 0-1,0 0 1,0 0-1,0 0 1,2-1 0,5 0 92,0 0 1,0-1 0,0 0-1,0-1 1,11-4 0,2-3-65,0-1 0,-1 0 0,0-2 1,-1 0-1,-1-1 0,0-1 0,-1-1 1,0-1-1,-1 0 0,-1-1 0,20-31 1,-33 45-38,0 0-1,0-1 1,-1 1 0,0 0 0,1-1 0,-2 1 0,1-1-1,0-5 1,-1 10-6,0-1 1,0 1-1,0-1 0,0 1 0,0-1 0,0 1 0,0 0 0,0-1 0,0 1 1,0-1-1,0 1 0,0 0 0,-1-1 0,1 1 0,0 0 0,0-1 0,0 1 1,-1 0-1,1-1 0,0 1 0,0 0 0,-1-1 0,1 1 0,0 0 0,-1-1 1,1 1-1,0 0 0,-1 0 0,1 0 0,0-1 0,-1 1 0,0 0 0,0 0-5,-1 1 0,1-1 0,-1 1-1,1-1 1,0 1 0,-1 0-1,1-1 1,0 1 0,-1 0-1,1 0 1,0 0 0,0 0-1,0 0 1,-2 2 0,-6 7 4,0 1 0,1 0 0,1 1 0,-1-1 0,2 1 0,0 1 0,0-1 0,1 1 0,1 0 0,-4 19 0,7-31 14,1 0-1,0 0 0,-1 0 1,1 0-1,0 0 0,0 0 1,0 0-1,0 0 0,0 0 1,0 0-1,0 0 0,0 0 1,1 0-1,-1 0 0,0 0 1,0 0-1,1 0 0,-1 0 1,1 0-1,-1-1 0,1 1 1,-1 0-1,1 0 0,0 0 1,-1-1-1,1 1 0,0 0 1,-1-1-1,1 1 0,0 0 1,0-1-1,0 1 0,0-1 1,-1 0-1,1 1 0,0-1 1,0 0-1,0 1 0,0-1 1,0 0-1,0 0 0,0 0 1,0 0-1,0 0 0,0 0 1,0 0-1,0 0 0,0 0 1,0 0-1,0 0 0,0-1 1,0 1-1,1-1 0,6-1 52,-1-1 0,0 0-1,1 0 1,-1-1-1,9-6 1,12-9-36,-2-1 1,0-1 0,-1-1-1,-1-2 1,23-29-1,-83 144-470,29-77 417,0 1 0,1 1 0,1-1 0,1 1 0,0 0 0,1 0 0,-2 33 0,5-48-51,-1 0 1,1 0-1,0 0 1,0 0-1,1 1 0,-1-1 1,0 0-1,0 0 1,1 0-1,-1 0 0,0 0 1,1 0-1,-1 0 1,1 0-1,-1 0 0,1 0 1,0 0-1,-1 0 1,1 0-1,0 0 0,0 0 1,0-1-1,0 1 1,-1 0-1,1-1 0,0 1 1,0 0-1,1 0 1,1-1-166,0 1 0,-1-1 0,1 1 1,0-1-1,0 0 0,-1 0 1,1 0-1,0-1 0,0 1 1,-1-1-1,5-1 0,4-1-904,-1-1-1,1 0 1,-1-1-1,0 0 1,9-8-1,21-17-4677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2.987"/>
    </inkml:context>
    <inkml:brush xml:id="br0">
      <inkml:brushProperty name="width" value="0.025" units="cm"/>
      <inkml:brushProperty name="height" value="0.025" units="cm"/>
    </inkml:brush>
  </inkml:definitions>
  <inkml:trace contextRef="#ctx0" brushRef="#br0">130 321 8360,'2'-9'3352,"5"-27"-42,-7 37-3243,0-1 0,-1 0 0,1 0 0,0 1 0,0-1 0,-1 0 0,1 0 0,0 1 0,0-1 0,-1 0 0,1 0 0,0 0 0,-1 0 0,1 0 0,0 1 0,-1-1 0,1 0 0,0 0 0,-1 0 0,1 0 0,0 0 0,-1 0 0,1 0 0,0 0 0,-1 0 0,1 0 0,0 0 0,-1 0 0,1-1 0,0 1 0,-1 0 0,1 0 0,0 0 0,-1 0 0,1-1 0,0 1 0,0 0 0,-1 0 0,1 0 0,0-1 0,0 1 0,-1 0 0,1 0 0,0-1 0,0 1 0,0 0 1,0-1-1,-1 1 0,1 0 0,0-1 0,0 1 0,0 0 0,0-1 0,0 1 0,0 0 0,0-1 0,0 1 0,0 0 0,0-1 0,0 1 0,0 0 0,0-1 0,0 0 0,-20 20 865,-43 63 770,57-72-1353,0-1 0,1 1 0,0 0 0,1 1 1,0-1-1,0 1 0,-1 12 0,4-21-320,1-1-1,-1 0 1,1 1 0,0-1-1,0 0 1,0 1-1,0-1 1,0 1 0,0-1-1,0 0 1,0 1-1,1-1 1,-1 0 0,0 1-1,1-1 1,-1 0 0,1 0-1,0 1 1,-1-1-1,1 0 1,0 0 0,0 0-1,-1 0 1,1 0-1,0 0 1,0 0 0,0 0-1,0 0 1,2 1 0,0-1-11,0 0 0,1-1 0,-1 1 1,0 0-1,0-1 0,0 0 0,1 0 1,-1 0-1,0 0 0,0 0 0,7-2 1,5-2-18,0 0 0,0-1 0,0 0 1,16-10-1,-5 1-31,-1-2 1,0 0-1,-1-2 1,-1-1-1,0-1 0,25-29 1,-38 37 14,1-1-1,-2 0 1,0 0 0,0-1-1,-1 0 1,-1-1-1,-1 0 1,0 0 0,0-1-1,-2 1 1,0-1 0,-1 0-1,2-18 1,-5 31 4,1-1 0,-1 1-1,0-1 1,0 0 0,0 1 0,0-1 0,-1 1 0,1-1-1,-1 1 1,0-1 0,0 1 0,0 0 0,0-1-1,-1 1 1,1 0 0,-1 0 0,0 0 0,0 0-1,0 0 1,0 0 0,-1 1 0,1-1 0,-1 1 0,0 0-1,1-1 1,-1 1 0,0 0 0,0 1 0,0-1-1,-1 0 1,1 1 0,0 0 0,-1 0 0,1 0 0,0 0-1,-1 0 1,1 1 0,-1 0 0,0-1 0,1 1-1,-5 1 1,-4-1-8,0 1 0,0 1 1,0 0-1,0 0 0,0 1 0,1 1 0,-1 0 0,1 1 0,0 0 0,0 0 0,-14 11 1,18-12 51,0 0 0,1 1 0,0 0 0,0 0 0,0 0 0,1 1 0,0 0 0,0 0 0,0 0 0,0 1 0,1-1 0,1 1 0,-1 0 0,1 0 0,0 0 0,0 1 0,1-1 0,-3 15 0,6-19-28,-1 0 0,0-1 1,1 1-1,-1 0 0,1 0 1,0 0-1,0-1 0,0 1 0,0-1 1,0 1-1,1 0 0,-1-1 1,1 0-1,0 1 0,0-1 1,-1 0-1,1 0 0,1 0 1,-1 0-1,0-1 0,3 3 0,8 5 14,1-1 0,25 11 0,-18-9-11,-1 0-84,4 1-313,0 2 1,-1 0 0,-1 1 0,40 33 0,-57-43 286,-1 0 0,0 0 1,-1 0-1,1 1 0,-1-1 1,1 1-1,-2 0 1,1 0-1,0 0 0,-1 0 1,0 0-1,0 0 1,0 1-1,-1-1 0,0 1 1,0-1-1,0 1 0,-1 0 1,0-1-1,0 1 1,0-1-1,-1 1 0,0 0 1,0-1-1,0 1 0,-1-1 1,1 0-1,-1 1 1,-5 8-1,-17 19-2439,-8-5-3705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4.146"/>
    </inkml:context>
    <inkml:brush xml:id="br0">
      <inkml:brushProperty name="width" value="0.025" units="cm"/>
      <inkml:brushProperty name="height" value="0.025" units="cm"/>
    </inkml:brush>
  </inkml:definitions>
  <inkml:trace contextRef="#ctx0" brushRef="#br0">122 89 13965,'-9'7'2104,"-4"4"-1224,1-1 1,0 2 0,-19 23 0,26-28-614,0 0-1,0 1 1,0-1-1,1 1 0,0 0 1,1 0-1,-1 1 0,2-1 1,-1 1-1,-1 11 1,4-19-246,0 0 0,0 0 0,0 1 0,0-1 0,0 0 0,0 0 0,0 0 0,0 0 0,1 0 0,-1 0 0,0 1 0,1-1 0,-1 0 0,1 0 0,-1 0 0,1 0 0,0 0 0,-1 0 0,1 0 0,0-1 0,0 1 0,-1 0 0,1 0 1,0-1-1,0 1 0,0 0 0,0-1 0,0 1 0,0-1 0,0 1 0,0-1 0,0 1 0,0-1 0,1 0 0,-1 1 0,0-1 0,0 0 0,0 0 0,0 0 0,0 0 0,2 0 0,4-1 34,0 1 1,0-1-1,0 0 0,0 0 1,-1-1-1,9-3 0,1-1-4,0-2-1,-1 0 0,1-1 1,-2-1-1,1 0 0,23-23 1,-28 24-99,-1 0 1,0 0-1,0-1 0,-1-1 1,-1 0-1,0 0 1,0 0-1,-1 0 1,-1-1-1,5-13 0,-9 23 57,0-1 0,-1 1 0,1-1-1,-1 1 1,0-1 0,1 1 0,-1-1-1,0 1 1,0-1 0,-1 1 0,1-1-1,-1 1 1,1-1 0,-1 1 0,0 0-1,0-1 1,0 1 0,0 0 0,0-1-1,0 1 1,-1 0 0,1 0 0,-1 0-1,1 0 1,-4-2 0,4 3 4,-1 0 1,0 0-1,0 0 1,0 1-1,1-1 0,-1 1 1,0-1-1,0 1 1,0 0-1,0 0 0,0 0 1,0 0-1,0 0 1,1 0-1,-1 0 0,0 1 1,0-1-1,0 1 1,0-1-1,0 1 0,1 0 1,-1-1-1,0 1 1,1 0-1,-1 0 0,0 1 1,1-1-1,-1 0 1,1 0-1,0 1 0,-1-1 1,1 1-1,-1 1 1,-3 3-4,1-1 0,0 1 0,1-1 0,0 1 0,-1 1 0,2-1 0,-1 0 0,1 0 1,0 1-1,0 0 0,1-1 0,0 1 0,0 0 0,1 0 0,-1-1 0,2 1 0,-1 0 0,1 0 1,0-1-1,3 12 0,-3-13 15,0 0 0,1 0 0,0 0 1,0-1-1,0 1 0,1-1 0,0 1 0,0-1 1,0 0-1,0 0 0,0 0 0,1 0 1,0-1-1,0 1 0,0-1 0,0 0 0,0-1 1,0 1-1,1 0 0,0-1 0,-1 0 1,1 0-1,0-1 0,0 1 0,0-1 0,0 0 1,8 0-1,-3-1-13,-1-1 0,1 0 0,-1-1 0,0 0 0,0 0 1,0-1-1,0 0 0,0 0 0,0-1 0,-1-1 0,0 1 0,0-1 0,0-1 0,-1 1 1,1-1-1,-1-1 0,-1 1 0,1-1 0,-1 0 0,0-1 0,-1 1 0,0-1 1,0 0-1,0-1 0,5-14 0,-10 14-184,-7 19 111,-9 23 27,1 58 1,14-85 55,0 1 1,1 0-1,0 0 0,0 0 1,1 0-1,0 0 0,0-1 1,0 1-1,1 0 0,0-1 1,3 8-1,-3-12 17,0 0-1,0 1 1,0-1 0,0 0 0,1 0 0,-1 0 0,0-1-1,1 1 1,-1 0 0,1-1 0,0 0 0,0 0 0,-1 0-1,1 0 1,0 0 0,0 0 0,0-1 0,0 1-1,0-1 1,0 0 0,0 0 0,0 0 0,0 0 0,5-1-1,1-1 44,1 1 0,-1-1 0,0-1-1,-1 0 1,1 0 0,15-8 0,-12 4-52,0-1 0,-1 1 1,0-2-1,-1 0 1,0 0-1,17-20 1,-22 23-34,-1-1 0,1 1 1,-1-1-1,0 0 0,-1 0 1,0-1-1,0 1 1,-1-1-1,0 1 0,0-1 1,0 0-1,-1 1 0,0-12 1,-1 18-6,0 0-1,0 0 1,0 0 0,0 0 0,0 0 0,0 0 0,0 0 0,0 0-1,0 0 1,-1 0 0,1 0 0,0 0 0,-1 0 0,1 1-1,-1-1 1,1 0 0,-1 0 0,1 0 0,-1 0 0,-1 0-1,2 0 3,-1 1-1,0 0 0,1 0 0,-1 0 0,0 0 0,1-1 0,-1 1 0,0 0 0,1 0 0,-1 0 0,0 0 1,1 1-1,-1-1 0,0 0 0,1 0 0,-1 0 0,0 0 0,1 1 0,-1-1 0,1 0 0,-1 1 0,0-1 1,-2 2-5,0 0 0,1 0 0,-1 0 1,1 0-1,-1 1 0,1-1 0,0 1 1,0-1-1,0 1 0,-3 5 0,2-1 17,0 1-1,0-1 1,1 1-1,0-1 1,1 1-1,-1 0 1,1 0-1,1 0 1,0 0-1,0-1 1,1 10-1,0-13 4,0-1 0,-1 0 0,1 0 0,1 0 0,-1 0-1,0 0 1,1 0 0,0 0 0,-1 0 0,1 0 0,0-1 0,1 1 0,-1-1 0,0 1 0,1-1-1,-1 0 1,1 0 0,0 0 0,-1 0 0,1 0 0,0-1 0,0 0 0,0 1 0,1-1 0,-1 0-1,0 0 1,7 0 0,2 2-204,1-2-1,0 0 1,0 0-1,14-2 1,11-8-2827,-35 8 2297,0-1 1,0 1-1,0-1 0,0 0 0,0 0 1,0 0-1,0-1 0,3-3 0,8-14-7389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4.490"/>
    </inkml:context>
    <inkml:brush xml:id="br0">
      <inkml:brushProperty name="width" value="0.025" units="cm"/>
      <inkml:brushProperty name="height" value="0.025" units="cm"/>
    </inkml:brush>
  </inkml:definitions>
  <inkml:trace contextRef="#ctx0" brushRef="#br0">1 1 14830,'0'0'4708,"7"51"-9160,24-43-7143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4.846"/>
    </inkml:context>
    <inkml:brush xml:id="br0">
      <inkml:brushProperty name="width" value="0.025" units="cm"/>
      <inkml:brushProperty name="height" value="0.025" units="cm"/>
    </inkml:brush>
  </inkml:definitions>
  <inkml:trace contextRef="#ctx0" brushRef="#br0">226 152 18353,'0'0'1730,"-55"51"32,21-16-321,1 5-192,-1 0-160,4-2-608,5-4-321,13-11-128,10-9-224,2-9-449,14-5-352,11-15-865,3-10-672,0-11-1826,-3-6-2050</inkml:trace>
  <inkml:trace contextRef="#ctx0" brushRef="#br0" timeOffset="1">252 0 12780,'0'0'1794,"-33"62"-513,11-22-64,5 7 385,2 1 127,8 1-31,4 1-673,3-6-256,9-4-545,7-9-192,3-6 0,1-8-577,-6-6-1056,-4-9-1090,-1-2-1729,-14-12-9001</inkml:trace>
  <inkml:trace contextRef="#ctx0" brushRef="#br0" timeOffset="2">127 317 6246,'0'0'2562,"-39"-52"-352,26 32 385,6 11 159,7 2 1282,13 7-3363,10 0-449,5 0-160,11 4-64,5 2-416,2-3-1218,7-3-1985,4 0-2819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5.176"/>
    </inkml:context>
    <inkml:brush xml:id="br0">
      <inkml:brushProperty name="width" value="0.025" units="cm"/>
      <inkml:brushProperty name="height" value="0.025" units="cm"/>
    </inkml:brush>
  </inkml:definitions>
  <inkml:trace contextRef="#ctx0" brushRef="#br0">108 0 9833,'0'0'7399,"-39"61"-5157,21-26-832,3 7-577,2 1-97,6-4-287,7 1-353,0-8-32,0-3-256,0-5-1026,4-6-639,-4-7-481,0-6-962,-4-5-1088,-12 0-5381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5.508"/>
    </inkml:context>
    <inkml:brush xml:id="br0">
      <inkml:brushProperty name="width" value="0.025" units="cm"/>
      <inkml:brushProperty name="height" value="0.025" units="cm"/>
    </inkml:brush>
  </inkml:definitions>
  <inkml:trace contextRef="#ctx0" brushRef="#br0">0 87 3908,'2'-10'3827,"-2"9"-3746,0-2 123,0 0 0,0-1 0,1 1 0,-1 0 0,1 0 0,0 0 0,0 0 1,0 0-1,0 0 0,1 0 0,-1 1 0,1-1 0,0 0 0,-1 1 0,1-1 0,0 1 0,1-1 0,-1 1 1,0 0-1,1 0 0,-1 0 0,1 0 0,-1 1 0,1-1 0,0 1 0,0-1 0,0 1 0,0 0 0,5-1 1,6 0 385,1 1 0,-1 0 1,1 1-1,0 1 1,-1 0-1,1 1 0,-1 1 1,1 0-1,-1 1 1,19 8-1,-18-7-334,0 2 0,0 0 0,0 1 0,-1 0 0,-1 1 0,0 1 0,0 0 0,0 1-1,12 15 1,-21-22-192,-1 0-1,0 0 0,0 0 0,0 0 1,-1 1-1,1 0 0,-1-1 1,0 1-1,-1 0 0,1 0 0,-1 0 1,0 0-1,0 0 0,0 0 0,-1 1 1,0-1-1,0 0 0,-1 9 0,-1-7 141,0 1-1,0-1 0,-1 0 1,0 1-1,-1-1 0,1-1 0,-1 1 1,0 0-1,-1-1 0,0 0 1,-8 8-1,0-1 31,-2 0-1,1-1 1,-2-1 0,1 0 0,-2-1-1,1-1 1,-1-1 0,-1 0 0,-27 8-1,-2-7-829,45-9 349,-1 1-1,1-1 1,0 0-1,0 0 1,0-1-1,0 1 1,-1 0-1,1-1 1,0 1-1,0-1 1,0 0-1,0 1 0,0-1 1,0 0-1,0 0 1,0-1-1,0 1 1,1 0-1,-3-2 1,-8-23-5497</inkml:trace>
  <inkml:trace contextRef="#ctx0" brushRef="#br0" timeOffset="1">545 236 17553,'0'0'4868,"77"23"-2722,-49-17-736,7-1-578,10-1-511,1-4-225,7 0-256,-6-2-2339,-2-13-3106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3.601"/>
    </inkml:context>
    <inkml:brush xml:id="br0">
      <inkml:brushProperty name="width" value="0.035" units="cm"/>
      <inkml:brushProperty name="height" value="0.035" units="cm"/>
    </inkml:brush>
  </inkml:definitions>
  <inkml:trace contextRef="#ctx0" brushRef="#br0">103 88 14995,'26'-40'2750,"-23"37"-1470,-2 9-254,-4 16 275,2-18-1142,-115 644 4086,109-616-4234,7-32-14,0 0 0,0 0 1,0 0-1,-1 0 0,1 0 0,0-1 1,0 1-1,0 0 0,0 0 0,0 0 0,0 0 1,0 0-1,0 0 0,-1 0 0,1 0 1,0 0-1,0 0 0,0 0 0,0 0 1,0 0-1,0 0 0,-1 0 0,1 0 1,0 0-1,0 0 0,0 0 0,0 0 1,0 0-1,0 0 0,0 0 0,0 0 0,-1 0 1,1 1-1,0-1 0,0 0 0,0 0 1,0 0-1,0 0 0,0 0 0,0 0 1,0 0-1,0 0 0,0 0 0,-1 0 1,1 1-1,-1-17-133,9-83-1068,33-158-1,-32 209 924,-5 24 150,50-219-1065,-39 201 1123,-14 40 85,0 0 0,0-1 0,0 1 0,0 0 0,0 0 0,1 0-1,-1 0 1,1 0 0,-1 1 0,1-1 0,0 0 0,3-2 0,-4 4-2,0 0 0,-1-1 1,1 1-1,-1 0 1,1 0-1,0 0 1,-1 0-1,1 0 1,0 0-1,-1 0 0,1 0 1,0 1-1,-1-1 1,1 0-1,-1 0 1,1 0-1,0 1 0,-1-1 1,1 0-1,-1 1 1,1-1-1,-1 0 1,1 1-1,-1-1 0,1 1 1,-1-1-1,1 1 1,-1-1-1,0 1 1,1-1-1,-1 1 1,0 0-1,1 0 0,11 25 286,5 35 346,13 78-1,-9-35-42,-17-84-484,38 145 664,-33-136-550,1 0 0,1-1 0,24 42 0,-34-68-204,1 0-1,-1 0 1,1 0 0,-1 0-1,1 0 1,0 0 0,0-1 0,0 1-1,2 1 1,-4-3-22,1 1 1,-1-1-1,0 0 0,0 0 1,1 0-1,-1 0 1,0 0-1,1 0 0,-1 0 1,0 0-1,1 0 0,-1 0 1,0 0-1,1 0 0,-1 0 1,0 0-1,1 0 1,-1 0-1,0 0 0,1 0 1,-1 0-1,0 0 0,1 0 1,-1-1-1,0 1 1,0 0-1,1 0 0,0-1-1,-1 0-1,1 0 0,0 0 1,-1 0-1,1 0 0,-1 0 1,0 0-1,1 0 0,-1 0 1,0 0-1,0-1 0,0 1 1,1-1-1,-1-5-15,-1 0 0,1 0-1,-1 1 1,0-1 0,-1 0 0,0 1 0,0-1 0,0 1-1,0 0 1,-1 0 0,0 0 0,-1 0 0,1 0 0,-1 1-1,-6-7 1,-2-3-71,-2 0-1,0 1 0,-31-24 0,34 30 47,0 1 0,0 0-1,0 0 1,-1 1 0,0 0-1,0 1 1,-1 1-1,1 0 1,-1 0 0,0 1-1,0 1 1,-20-1-1,32 3 40,-1 0 0,1-1 0,0 1 1,0 0-1,-1 0 0,1 1 0,0-1 0,0 0 0,-1 0 0,1 1 0,0-1 0,0 0 0,-1 1 0,1-1 0,0 1 0,0 0 0,0-1 0,0 1 0,0 0 0,0 0 0,0 0 0,0-1 0,0 1 0,0 0 0,1 0 0,-1 0 0,-1 2 0,3-2 5,-1 0-1,0 0 0,0 1 1,1-1-1,-1 0 0,0 0 0,1 0 1,-1 0-1,1 0 0,0 0 0,-1 0 1,1 0-1,0 0 0,-1 0 1,1-1-1,0 1 0,0 0 0,0 0 1,0-1-1,0 1 0,0 0 1,0-1-1,0 1 0,0-1 0,0 1 1,0-1-1,0 0 0,0 1 0,2-1 1,3 2 21,1-1 1,0 1-1,0-2 0,0 1 1,-1-1-1,1 0 0,0 0 1,0 0-1,0-1 1,0 0-1,-1-1 0,1 0 1,12-4-1,6-5 50,0 0-1,24-16 1,-26 12-21,-8 6-25,0 0-1,0 1 0,25-10 1,-37 17-29,0 0 1,0 0 0,0 0-1,-1 0 1,1 1-1,1-1 1,-1 1 0,0 0-1,0 0 1,0 0-1,0 0 1,0 1 0,0-1-1,0 1 1,0-1-1,0 1 1,0 0 0,-1 0-1,1 1 1,0-1-1,0 1 1,-1-1 0,1 1-1,-1 0 1,1 0-1,1 2 1,2 4-2,0 1 0,0-1 0,-1 1 0,-1 0 0,1 0 0,-2 1 0,1-1 0,3 16 0,11 83 139,-17-102-123,17 138 430,-13-133-253,-1-17-79,2-21-1,-5 26-103,2-20 47,23-105 109,-20 105-167,0 0 1,1 0 0,17-33-1,-22 50-6,1 0-1,-1 0 1,1 0-1,-1 0 1,1 0-1,0 1 0,1 0 1,-1-1-1,0 1 1,1 0-1,0 1 1,7-5-1,-9 6 2,0 0-1,1 1 1,-1-1-1,0 1 1,1 0-1,-1-1 1,0 1-1,1 0 1,-1 0-1,0 1 1,0-1-1,1 0 1,-1 1-1,0-1 1,1 1-1,-1 0 1,0 0-1,0 0 1,0 0-1,0 0 1,0 0-1,0 1 1,0-1-1,0 1 1,-1-1-1,3 3 1,5 6-13,0 1 1,-1-1 0,0 1-1,-1 0 1,0 1 0,-1 0-1,8 21 1,24 90-711,-38-123 722,1 1-13,-1 0 0,1 1 0,-1-1 0,0 0 0,0 0 0,0 0 0,1 0 0,-1 0 0,0 1 0,0-1 0,0 0 0,-1 2 0,-10-6-133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6.044"/>
    </inkml:context>
    <inkml:brush xml:id="br0">
      <inkml:brushProperty name="width" value="0.025" units="cm"/>
      <inkml:brushProperty name="height" value="0.025" units="cm"/>
    </inkml:brush>
  </inkml:definitions>
  <inkml:trace contextRef="#ctx0" brushRef="#br0">63 1 12107,'0'0'9102,"-5"14"-8061,-10 30-171,-12 58 0,21-78-696,2 0 0,1 1 1,0 0-1,3 48 0,0-72-153,1 1 1,-1-1-1,0 0 0,0 1 1,1-1-1,-1 0 0,0 0 1,1 0-1,-1 1 0,1-1 1,0 0-1,-1 0 0,1 0 1,0 0-1,0 0 1,0 0-1,0 0 0,0 0 1,0 0-1,0-1 0,0 1 1,0 0-1,0-1 0,0 1 1,0 0-1,0-1 0,1 1 1,-1-1-1,0 0 0,0 0 1,1 1-1,-1-1 1,0 0-1,0 0 0,1 0 1,-1 0-1,0 0 0,1 0 1,-1-1-1,0 1 0,0 0 1,1-1-1,-1 1 0,0-1 1,0 1-1,0-1 1,0 1-1,2-2 0,6-2 197,0 0 0,-1-1 0,1 0-1,14-12 1,23-23-89,-2-3-1,41-52 0,-17 12-3775,-73 82-5043,-10 1 180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7.284"/>
    </inkml:context>
    <inkml:brush xml:id="br0">
      <inkml:brushProperty name="width" value="0.025" units="cm"/>
      <inkml:brushProperty name="height" value="0.025" units="cm"/>
    </inkml:brush>
  </inkml:definitions>
  <inkml:trace contextRef="#ctx0" brushRef="#br0">9 120 14990,'-2'10'2995,"0"-1"-2490,1-2-69,-1-1-1,1 1 1,0 0-1,1-1 1,0 14 0,1-18-344,-1 0 0,0 0 1,1 0-1,0 0 1,-1 0-1,1 0 1,0 0-1,0-1 0,0 1 1,0 0-1,0 0 1,0-1-1,0 1 1,1-1-1,-1 1 1,1-1-1,-1 0 0,1 1 1,-1-1-1,1 0 1,0 0-1,0 0 1,-1 0-1,1 0 0,0-1 1,0 1-1,4 0 1,5 1-52,1-1 1,0 0-1,0-1 1,0-1 0,-1 0-1,1 0 1,0-1-1,-1 0 1,1-1-1,-1-1 1,0 0 0,0 0-1,19-11 1,-19 9-34,1-1 1,0 0-1,-1 0 0,-1-2 1,1 1-1,-1-1 1,-1-1-1,1 1 1,-2-2-1,1 1 1,12-24-1,-10 2 33,-11 32-40,0-1 0,1 1 0,-1 0-1,0-1 1,0 1 0,0-1 0,0 1 0,0-1-1,0 1 1,0-1 0,0 1 0,0-1-1,0 1 1,0-1 0,0 1 0,0-1-1,0 1 1,0 0 0,-1-1 0,1 1-1,0-1 1,0 1 0,0-1 0,-1 1-1,1 0 1,0-1 0,-1 1 0,1 0-1,0-1 1,-1 1 0,1 0 0,0-1-1,-1 1 1,1 0 0,-1 0 0,1-1 0,0 1-1,-1 0 1,1 0 0,-1 0 0,1 0-1,-1 0 1,1-1 0,-1 1 0,1 0-1,-1 0 1,1 0 0,-1 0 0,1 0-1,-1 0 1,1 1 0,0-1 0,-1 0-1,1 0 1,-1 0 0,1 0 0,-1 1-1,1-1 1,-1 0 0,1 0 0,0 1 0,-1-1-1,1 0 1,-1 1 0,-2 1 6,-1 1 1,1 0 0,0-1-1,0 1 1,0 0 0,0 1-1,0-1 1,1 1 0,0-1-1,-1 1 1,1 0 0,1-1-1,-1 1 1,-1 6-1,-18 61 215,20-68-232,-1 4 120,1 0 0,-1-1 0,2 1 0,-1 0 0,1 0 0,0 9 0,0-15-84,1 0 0,-1 1 1,0-1-1,1 1 0,0-1 0,-1 0 0,1 1 0,0-1 1,-1 0-1,1 0 0,0 1 0,0-1 0,0 0 1,0 0-1,0 0 0,0 0 0,1 0 0,-1-1 0,0 1 1,0 0-1,1 0 0,-1-1 0,0 1 0,1-1 1,-1 1-1,1-1 0,-1 0 0,1 1 0,-1-1 0,0 0 1,1 0-1,-1 0 0,1 0 0,2-1 0,6 0-2,0-1-1,1 0 1,-1-1 0,0 0-1,0 0 1,0-1-1,-1-1 1,1 1-1,-1-2 1,0 1-1,-1-1 1,1 0 0,-1-1-1,0 0 1,9-11-1,8-9-40,-1-2 0,41-61 0,-97 160 37,25-55 283,2 0-1,0 0 1,0 0 0,1 1 0,-2 30-1,6-45-293,-1 0 0,1 0 0,0-1 0,1 1 0,-1 0 0,0 0 0,0 0 0,0-1 0,0 1 0,1 0 0,-1 0 0,0 0 0,1-1 0,-1 1 0,1 0 0,-1-1 0,1 1 0,-1 0 0,1-1-1,-1 1 1,1-1 0,-1 1 0,1-1 0,0 1 0,-1-1 0,1 1 0,0-1 0,0 1 0,-1-1 0,1 0 0,0 0 0,1 1 0,1-1 7,0 0 1,0 1 0,0-1-1,0-1 1,1 1-1,-1 0 1,0-1-1,0 1 1,3-2 0,5-2-7,-1 0 0,1 0 0,-1-1 1,12-7-1,17-17-187,42-28-168,-75 54 317,0-1 1,1 1-1,-1 0 0,1 1 1,-1 0-1,1 0 0,0 0 1,0 1-1,0 0 0,0 0 0,7 0 1,-13 1 20,0 0 1,0 1-1,0-1 1,-1 0-1,1 0 1,0 1-1,0-1 1,0 0-1,0 1 1,-1-1-1,1 1 1,0-1-1,0 1 1,-1-1-1,1 1 1,0 0-1,-1-1 1,1 1-1,-1 0 1,1-1-1,0 1 1,-1 0-1,0 0 1,1 0-1,-1-1 1,0 1-1,1 0 1,-1 1-1,1 35-59,-2-27 71,-1 0 0,-1-1 0,0 1 0,0 0 1,-6 10-1,-14 12 150,18-25-10,0-1 0,0 1 1,0-1-1,1 1 1,0 1-1,1-1 1,-5 14-1,30-37 784,-11 3-928,-1 0 0,0-2 0,-1 1 0,-1-1 0,0 0 0,-1-1 0,-1 0 0,0 0 0,-1 0 0,-1-1 0,0 1 0,-2-1 0,1 0 0,-2 0 0,-1-20 0,42 38-508,4 0-183,46 5-529,-85-5 1153,1 1 0,-1-1 1,1 1-1,-1 1 0,0-1 0,0 1 0,0 0 0,0 1 0,7 5 0,-12-8 78,0 1 1,-1 0-1,1-1 0,-1 1 0,1 0 1,-1 0-1,0 0 0,1 0 0,-1 0 1,0 0-1,-1 0 0,1 0 0,0 0 1,-1 1-1,1-1 0,-1 0 0,1 0 1,-1 1-1,0-1 0,0 0 0,0 1 1,0-1-1,-1 0 0,1 1 0,-1-1 1,1 0-1,-2 4 0,-3 7 197,-1 1-1,0-1 1,-12 19 0,-3 5-170,21-35-35,-1-1 0,0 0 0,1 0 0,-1 1 0,1-1 0,-1 0 0,1 1 0,0-1 0,0 0 0,-1 1-1,1-1 1,0 0 0,0 1 0,0-1 0,0 1 0,1-1 0,-1 0 0,0 1 0,1 1 0,0-3-1,-1 1 0,1-1 0,0 0 0,0 0 0,-1 0 0,1 0 0,0 1 0,0-1 0,-1 0 0,1 0 1,0 0-1,0-1 0,-1 1 0,1 0 0,0 0 0,-1 0 0,1 0 0,0-1 0,-1 1 0,1 0 0,0-1 0,-1 1 0,1-1 0,1 0 1,44-36-64,-32 24 12,0 0-1,-2-1 0,0-1 1,-1 0-1,0-1 0,-1 0 0,9-19 1,-16 38 76,0 0 1,1 0 0,0-1 0,-1 0 0,1 1 0,0-1-1,0-1 1,1 1 0,7 2 0,-1-2-10,0 0 0,1-1-1,-1 0 1,1-1 0,-1 0 0,1-1 0,-1 0-1,1-1 1,17-5 0,-22 5-17,1-1 1,-1 0-1,0 0 1,0 0-1,0-1 0,0-1 1,-1 1-1,1-1 1,-1 0-1,0 0 1,-1-1-1,1 0 0,-1 0 1,8-13-1,-12 19 1,0-1 0,-1 0 0,1 1 0,-1-1-1,0 0 1,1 0 0,-1 1 0,1-1 0,-1 0 0,0 0 0,0 1 0,1-1-1,-1 0 1,0 0 0,0 0 0,0 0 0,0 1 0,0-1 0,0 0-1,0 0 1,0 0 0,-1 0 0,1 1 0,0-2 0,-17-2 21,12 5-19,0 0 1,0 1-1,0-1 0,1 1 1,-1 0-1,-8 5 1,4-1 77,1 1-1,-1 0 1,1 1 0,1 0 0,-1 0 0,-10 18 0,14-22-50,2 1 0,-1 0 0,1 0 0,-1 0 1,1 0-1,1 0 0,-1 0 0,1 0 0,0 1 0,0-1 0,0 1 0,1-1 1,0 0-1,0 1 0,2 10 0,-1-13-57,0 0-1,0 0 1,1-1 0,-1 1-1,1 0 1,-1-1 0,1 1 0,0-1-1,0 0 1,0 1 0,0-1-1,1 0 1,-1 0 0,0 0-1,1-1 1,0 1 0,-1-1-1,1 1 1,0-1 0,0 0-1,0 0 1,0 0 0,0 0 0,3 0-1,6 1-1454,0 0 0,0-1 1,1 0-1,20-1 0,4-4-8675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8.383"/>
    </inkml:context>
    <inkml:brush xml:id="br0">
      <inkml:brushProperty name="width" value="0.025" units="cm"/>
      <inkml:brushProperty name="height" value="0.025" units="cm"/>
    </inkml:brush>
  </inkml:definitions>
  <inkml:trace contextRef="#ctx0" brushRef="#br0">182 0 14318,'0'0'592,"-10"2"150,1 0-472,1 0-1,-1 0 1,1 1-1,-1 0 1,1 1 0,0 0-1,1 0 1,-1 1-1,1 0 1,0 0 0,0 1-1,0 0 1,1 0-1,-1 0 1,-9 15 0,-14 29 782,28-47-968,1-1 1,-1 1-1,1 0 1,0 0-1,0-1 1,0 1-1,1 0 1,-1 0-1,1 0 1,-1 0-1,1 0 1,0 0-1,0 0 1,0 0-1,1 0 1,-1 0-1,2 3 1,-2-5-31,0-1 0,1 1 0,-1-1 0,1 0-1,-1 0 1,1 1 0,-1-1 0,1 0 0,-1 0 0,1 1 0,0-1 0,-1 0 0,1 0 0,-1 0 0,1 0 0,-1 0 0,1 0 0,0 0 0,-1 0 0,1 0 0,-1 0 0,1 0 0,-1 0 0,1-1 0,0 1 0,-1 0 0,1 0 0,-1 0 0,1-1-1,0 0 1,17-9 943,-6-1-925,-1 0-1,0-2 1,0 1 0,-1-1 0,-1-1-1,0 1 1,-1-2 0,0 1 0,5-17 0,3-2-27,-16 33-49,0 0 0,0 0 0,1 0 0,-1-1 0,0 1 0,0 0 0,0 0 0,0 0-1,0 0 1,1 0 0,-1 0 0,0 0 0,0 0 0,0 0 0,1 0 0,-1 0 0,0 0 0,0 0 0,0 0 0,0 0-1,1 0 1,-1 0 0,0 0 0,0 0 0,0 0 0,1 0 0,-1 0 0,0 0 0,0 0 0,0 0 0,0 0-1,1 0 1,-1 0 0,0 0 0,0 1 0,0-1 0,0 0 0,0 0 0,1 0 0,-1 0 0,0 0 0,0 0 0,0 1-1,0-1 1,0 0 0,0 0 0,0 0 0,0 0 0,0 1 0,0-1 0,0 0 0,0 0 0,1 0 0,-1 1 0,0-1-1,0 0 1,0 0 0,-1 0 0,1 0 0,0 1 0,1 0 36,-1 0-1,0-1 1,0 1 0,0 0 0,0 0-1,0-1 1,0 1 0,0 0 0,0 0-1,0 0 1,0-1 0,0 1 0,-1 0-1,1 0 1,0-1 0,-1 1 0,1 0-1,0 0 1,-1-1 0,1 1 0,-1 0-1,1-1 1,-2 2 0,-14 14 186,0 1 1,-26 35-1,37-45-145,1 0 0,-1 0 0,1 0 0,1 1 0,-1-1 0,1 1 1,1 0-1,0 0 0,0 1 0,0-1 0,0 12 0,2-19-66,0 0 1,0 0-1,1 0 1,-1 0-1,0 0 1,0 0-1,1 0 1,-1 0-1,1 0 1,-1-1-1,1 1 1,-1 0-1,1 0 1,0 0-1,-1-1 1,1 1-1,0 0 1,-1-1-1,1 1 1,0-1-1,0 1 1,0 0-1,0-1 1,0 0-1,0 1 1,-1-1-1,1 0 1,0 1-1,0-1 1,0 0-1,0 0 1,0 0-1,0 0 1,0 0-1,0 0 1,0 0-1,0 0 1,0 0-1,0 0 1,1-1-1,45-10 188,-13-4-159,-1-1 1,0-2 0,34-25-1,24-13-65,-81 51 20,-1-1 0,0 0 1,0 1 0,1 1-1,-1 0 1,1 0-1,0 1 1,0 0 0,1 0-1,-1 1 1,14 0 0,-23 2 4,-1 0 1,1 0-1,0 0 1,-1 0-1,1 0 1,0 1-1,-1-1 1,1 0-1,0 0 1,-1 1 0,1-1-1,0 1 1,-1-1-1,1 0 1,-1 1-1,1-1 1,-1 1-1,1-1 1,-1 1-1,0-1 1,1 1-1,-1 0 1,1-1 0,-1 1-1,0-1 1,0 1-1,1 0 1,-1 0-1,2 27 22,-3-23-14,0-1 1,1 1-1,-2-1 1,1 1 0,0-1-1,-1 1 1,0-1-1,0 0 1,-4 6-1,-6-2 23,11-18-2238,11-20-7552,1 10-2334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8.726"/>
    </inkml:context>
    <inkml:brush xml:id="br0">
      <inkml:brushProperty name="width" value="0.025" units="cm"/>
      <inkml:brushProperty name="height" value="0.025" units="cm"/>
    </inkml:brush>
  </inkml:definitions>
  <inkml:trace contextRef="#ctx0" brushRef="#br0">122 1 11275,'-9'3'5466,"-2"0"-4512,-2 0 123,0 0 1,1 2-1,-15 6 1,25-10-992,0 0 0,-1 0 0,1 0 0,0 0 0,0 0 0,0 0 0,1 1 0,-1-1 0,0 1 0,0-1 0,1 1 0,-1 0 0,1-1 0,0 1 0,-1 0 0,1 0 0,0 0 0,0 0 0,0 0 0,0 1 0,1-1-1,-1 0 1,0 0 0,1 1 0,0-1 0,-1 0 0,1 3 0,2-4-107,-1 0-1,0 0 0,1 0 0,-1 0 0,1-1 1,-1 1-1,1-1 0,-1 1 0,1-1 0,-1 0 1,1 1-1,-1-1 0,1 0 0,0 0 0,-1 0 1,1 0-1,1-1 0,32 0-1176,-35 1 968,8-3-224,-6-2-5888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9.044"/>
    </inkml:context>
    <inkml:brush xml:id="br0">
      <inkml:brushProperty name="width" value="0.025" units="cm"/>
      <inkml:brushProperty name="height" value="0.025" units="cm"/>
    </inkml:brush>
  </inkml:definitions>
  <inkml:trace contextRef="#ctx0" brushRef="#br0">207 58 12588,'0'0'3876,"-1"-8"-588,1 6-3141,0 0 0,-1-1 1,1 1-1,0 0 0,-1 0 0,1 0 0,-1 0 1,1 0-1,-1 0 0,0 1 0,0-1 0,0 0 1,0 0-1,0 0 0,-1 1 0,1-1 0,0 1 1,-1-1-1,1 1 0,-1-1 0,1 1 0,-1 0 1,0 0-1,0 0 0,0 0 0,1 0 0,-1 0 1,0 0-1,0 1 0,0-1 0,0 1 1,0-1-1,0 1 0,0 0 0,-1 0 0,1 0 1,0 0-1,0 0 0,0 0 0,0 1 0,0-1 1,0 1-1,0-1 0,0 1 0,0 0 0,-2 1 1,-4 2-94,0-1 1,1 2 0,0-1 0,-1 1 0,2 0 0,-1 1 0,1-1 0,0 1 0,0 0 0,0 1 0,-7 10 0,7-8-45,0 0 0,0 1 1,1-1-1,0 1 1,1 0-1,0 0 0,1 0 1,-4 18-1,7-27-8,-1 0 0,1-1 0,0 1 0,0 0 0,0 0 0,0 0 0,0 0 0,0 0 0,1-1 0,-1 1 0,0 0 0,0 0 0,1 0 0,-1-1 0,0 1 0,1 0 0,-1 0 0,1-1 0,-1 1 0,1 0 0,-1-1 0,1 1 0,-1-1 0,1 1 0,0 0 0,-1-1 0,1 1 0,0-1 0,1 1 0,29 3 78,-22-5-66,0 0 0,0-1 0,0 0 0,0-1 0,10-3 0,-5-2-83,-1 0 0,0 0-1,0-2 1,0 1-1,-1-2 1,-1 0 0,1 0-1,-2-1 1,0 0 0,0 0-1,-1-2 1,-1 1-1,8-17 1,-26 47-260,4-8-126,0 0 0,1 0-1,1 0 1,-5 12 0,3 13-1957,6-33 1994,-1 0 0,1 1 1,0-1-1,0 1 0,0-1 1,0 1-1,0-1 0,0 1 0,0-1 1,1 0-1,-1 1 0,0-1 1,1 1-1,-1-1 0,1 0 0,0 1 1,-1-1-1,1 0 0,0 0 1,1 2-1,12 1-5166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9.424"/>
    </inkml:context>
    <inkml:brush xml:id="br0">
      <inkml:brushProperty name="width" value="0.025" units="cm"/>
      <inkml:brushProperty name="height" value="0.025" units="cm"/>
    </inkml:brush>
  </inkml:definitions>
  <inkml:trace contextRef="#ctx0" brushRef="#br0">105 206 10186,'0'0'3117,"-9"8"17,0 0-2702,0 0 0,1 0 0,0 1 0,1 0 0,0 0 0,0 1 0,1 0 0,0 0 0,1 1 0,0-1 0,1 1 1,0 0-1,0 0 0,-2 16 0,6-26-397,0 0 1,0 0 0,0 0-1,0 0 1,0 0 0,0 0-1,0 0 1,0 0 0,1 0-1,-1 0 1,0 0 0,1 0-1,-1 0 1,0 0 0,1 0-1,-1 0 1,1-1 0,0 1-1,-1 0 1,1 0 0,0-1-1,-1 1 1,1 0 0,0-1-1,0 1 1,-1 0 0,1-1-1,2 1 1,0 0-7,0 0 1,0 0-1,0-1 0,0 1 1,0-1-1,0 0 0,0 0 1,0 0-1,6-1 0,0 0-19,1-1-1,0-1 0,-1 0 0,1 0 0,12-7 0,-2-2-26,-1-1 0,0-1 0,-1 0-1,0-2 1,-1 0 0,26-34 0,-32 37 14,-2 0 0,0-1 1,-1 0-1,0 0 1,-1-1-1,-1 1 0,0-2 1,-1 1-1,0-1 0,3-25 1,-7 38 8,-1 1 0,0 0 0,0-1 0,0 1-1,0 0 1,0-1 0,0 1 0,0 0 0,-1-1 0,1 1 0,-1 0 0,0 0 0,1-1 0,-1 1 0,0 0 0,0 0-1,-1 0 1,1 0 0,0 0 0,-1 0 0,1 1 0,-1-1 0,1 0 0,-4-2 0,2 3 22,1 0 0,-1 0 1,0 1-1,1-1 0,-1 1 1,0-1-1,0 1 0,0 0 0,1 0 1,-1 0-1,0 0 0,0 1 1,0-1-1,1 1 0,-1-1 0,0 1 1,1 0-1,-1 0 0,1 1 1,-6 2-1,-5 3 37,0 1 0,0 1 1,1 1-1,0-1 0,-13 16 1,20-20-35,0 0 0,1 0 0,-1 0 0,1 1 0,1-1 1,-1 1-1,1 0 0,0 0 0,0 0 0,0 1 1,1-1-1,0 1 0,1-1 0,-2 10 0,3-13-43,1-1 1,-1 0-1,1 1 0,0-1 0,0 1 0,0-1 0,0 0 0,0 0 0,1 1 1,-1-1-1,0 0 0,1 0 0,0-1 0,-1 1 0,1 0 0,0 0 0,3 1 1,45 32-1448,-12-10-515,-34-21 1400,1 1 1,-1-1-1,0 1 0,0 0 0,0 0 0,-1 0 0,0 1 0,0-1 0,0 1 0,-1 0 1,1 0-1,-1 0 0,-1 0 0,1 0 0,0 12 0,-1 2-2933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0.601"/>
    </inkml:context>
    <inkml:brush xml:id="br0">
      <inkml:brushProperty name="width" value="0.025" units="cm"/>
      <inkml:brushProperty name="height" value="0.025" units="cm"/>
    </inkml:brush>
  </inkml:definitions>
  <inkml:trace contextRef="#ctx0" brushRef="#br0">154 200 12236,'0'0'2092,"3"-9"49,2-4-1309,14-50 2330,-18 58-2752,1 0 1,-1 0-1,-1 0 1,1 0-1,-1-1 1,0 1-1,0 0 1,0 0-1,-1 0 1,-2-8-1,3 12-342,-1 0 0,0 0-1,1 1 1,-1-1 0,0 0 0,0 0-1,0 1 1,0-1 0,0 0 0,0 1-1,0-1 1,0 1 0,0-1-1,0 1 1,0 0 0,0-1 0,0 1-1,0 0 1,0 0 0,-1 0 0,1 0-1,0 0 1,0 0 0,0 0-1,0 0 1,-1 0 0,-31 8 175,25-4-241,1 1 1,-1 0-1,1 1 1,0-1-1,1 1 1,-1 1-1,1-1 1,0 1-1,1 0 1,0 0 0,-6 10-1,6-8-3,-1 1 0,1 1 0,1-1 0,0 0 0,0 1 0,1 0 0,0 0 0,-1 16 0,3-25 2,1 0 0,0-1-1,0 1 1,1 0 0,-1-1 0,0 1 0,0 0-1,1-1 1,-1 1 0,1 0 0,0-1-1,-1 1 1,1-1 0,0 1 0,0-1 0,0 0-1,0 1 1,0-1 0,0 0 0,0 0 0,0 1-1,1-1 1,-1 0 0,0 0 0,1 0 0,-1-1-1,1 1 1,-1 0 0,1-1 0,-1 1 0,1 0-1,0-1 1,-1 0 0,1 1 0,-1-1 0,1 0-1,0 0 1,-1 0 0,1 0 0,0 0 0,2-1-1,5 1 4,0-1 0,1-1-1,-1 1 1,0-1-1,0-1 1,12-5 0,-1-2-82,0-1 0,0 0 0,-1-2 0,-1 0 0,0-1 1,-1-1-1,-1-1 0,0 0 0,-1-1 0,-1-1 0,19-30 0,-31 45 77,-1 0 1,1 1-1,-1-1 0,1 0 0,-1 1 0,0-1 0,0 0 0,0 0 0,0 0 0,0-5 0,-2 7-9,0 1 1,0 0-1,0 0 1,0 0-1,1 1 0,-1-1 1,0 0-1,0 0 1,0 0-1,0 1 1,0-1-1,1 0 1,-1 1-1,0-1 0,0 0 1,1 1-1,-1-1 1,-1 2-1,-8 9 44,0 1-1,1 1 1,1 0-1,-1 0 1,2 1-1,0 0 1,1 0-1,0 0 1,1 1-1,-5 26 1,9-39-17,0 1 1,1 0-1,-1 0 1,1 0-1,0 0 1,0 0-1,0 0 1,0-1-1,0 1 1,0 0-1,1 0 1,-1 0-1,1 0 1,0 0-1,0-1 1,0 1-1,0 0 1,1-1-1,-1 1 1,4 3-1,-3-4 4,1 0 0,-1-1 0,1 1 0,0-1-1,0 0 1,-1 0 0,1 0 0,0 0 0,0-1 0,0 1 0,0-1 0,0 1 0,0-1-1,0 0 1,0 0 0,0-1 0,0 1 0,0-1 0,0 1 0,4-2 0,5-2-28,0 0 1,1 0 0,-1-1-1,-1-1 1,1 0-1,-1-1 1,0 0 0,-1-1-1,0 0 1,0 0-1,16-18 1,-10 8-38,-1-1 0,0-1 0,-1 0-1,-1-1 1,13-29 0,-51 100-203,14-31 362,1 1 0,1 0 0,0 1 0,2 0 0,-6 25 0,12-45-87,1 0 0,0 0 0,-1 0 0,1 0 0,0 0 1,-1 1-1,1-1 0,0 0 0,0 0 0,0 0 0,0 0 0,0 0 0,0 0 0,1 0 0,-1 0 0,0 0 0,0 0 0,1 0 0,-1 0 0,1 0 0,-1 0 1,1 0-1,-1 0 0,1 0 0,0 0 0,-1 0 0,1 0 0,0 0 0,0-1 0,-1 1 0,1 0 0,0-1 0,0 1 0,0-1 0,0 1 0,0-1 0,0 1 0,0-1 1,0 1-1,0-1 0,0 0 0,0 0 0,0 0 0,0 1 0,1-1 0,-1 0 0,0 0 0,0 0 0,2-1 0,2 0 17,0 0-1,1 0 1,-1-1 0,0 0-1,0 0 1,0 0-1,0-1 1,8-5 0,9-9-72,-1-1 0,-1-1 0,0-1 1,-2-1-1,0 0 0,-2-2 1,0 1-1,-1-2 0,17-39 1,-54 111-132,11-27 95,0 1 1,1 0-1,2 1 0,0 0 0,-6 36 1,13-58 7,1 0-1,0 0 1,0 1 0,0-1 0,0 0 0,0 1 0,0-1-1,0 0 1,0 0 0,0 1 0,1-1 0,-1 0 0,1 0-1,-1 0 1,1 1 0,-1-1 0,1 0 0,-1 0 0,1 0-1,0 0 1,0 0 0,-1 0 0,1 0 0,0 0-1,0 0 1,0-1 0,2 2 0,0-1-226,-1 0 0,1 0 0,-1-1-1,1 1 1,0-1 0,0 1 0,-1-1 0,1 0 0,0 0 0,-1-1-1,1 1 1,4-1 0,3-2-828,0 0 0,-1 0 1,1 0-1,0-2 0,-1 1 0,11-7 0,13-15-4379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1.154"/>
    </inkml:context>
    <inkml:brush xml:id="br0">
      <inkml:brushProperty name="width" value="0.025" units="cm"/>
      <inkml:brushProperty name="height" value="0.025" units="cm"/>
    </inkml:brush>
  </inkml:definitions>
  <inkml:trace contextRef="#ctx0" brushRef="#br0">281 90 5701,'-6'8'7869,"-41"57"-3791,2 2 0,-42 86 0,70-119-3815,3 0 1,0 1 0,3 1 0,0 0 0,3 0 0,1 1 0,-3 47-1,7-15-12,13-101-198,3 0 0,0 1 0,2 0 0,23-32 0,0-5-115,221-361-4262,-255 424 4323,38-50-10,-38 51 76,-1 0-1,1 0 1,0 1 0,0-1-1,1 1 1,-1 0 0,1 0-1,-1 1 1,1-1 0,6-1-1,-10 16 262,-3-5-271,0 0 0,-1 0 1,0-1-1,0 1 0,-1-1 0,0 0 0,0 0 1,0 0-1,-8 7 0,-54 52 683,38-40-298,4-4-44,15-14-147,1 1-1,-1 0 1,2 1-1,-8 9 1,15-18-264,0 1 0,0-1 0,0 0 1,0 1-1,1-1 0,-1 0 1,0 1-1,0-1 0,1 0 1,-1 1-1,0-1 0,0 0 1,1 0-1,-1 1 0,0-1 0,1 0 1,-1 0-1,0 0 0,1 0 1,-1 1-1,0-1 0,1 0 1,-1 0-1,1 0 0,-1 0 1,0 0-1,1 0 0,-1 0 0,1 0 1,-1 0-1,0 0 0,1 0 1,-1 0-1,0 0 0,1 0 1,-1 0-1,1-1 0,19 1-553,16-7-798,-16 3 398,1 1 1,0 0 0,26 1-1,-42 2 902,-1 0 0,0 0-1,0 1 1,-1-1 0,1 1-1,0 0 1,0 0 0,0 0-1,0 0 1,-1 1 0,1 0-1,0 0 1,-1 0 0,0 0-1,1 0 1,-1 1 0,0-1-1,0 1 1,0 0 0,-1 0-1,1 0 1,-1 0 0,3 4-1,-4-5 180,0 0 0,0 0 0,-1 0 0,1 0 0,0 0 0,-1 0 0,0 1 0,1-1 0,-1 0 0,0 0 0,0 0 0,0 1 0,0-1 0,-1 0 0,1 0 0,-1 0 0,1 0 0,-1 0 0,0 1 0,-1 2 0,-1-1 156,0 1 1,0-1-1,0 1 0,-1-1 0,1 0 0,-1-1 0,0 1 0,-6 4 0,-7 3 538,-1 0 1,0-1-1,-25 10 0,30-14-663,1-1 0,-1 0 0,-1-1 1,1 0-1,-1-1 0,-27 3 0,40-7-305,0 1 1,-1 0-1,1-1 1,0 1-1,0-1 1,0 0-1,0 1 1,0-1-1,0 0 1,0 0-1,0 1 0,0-1 1,0 0-1,0 0 1,0 0-1,1 0 1,-1 0-1,0 0 1,1 0-1,-1-1 1,1 1-1,-1 0 1,1 0-1,0 0 1,-1-1-1,1 1 0,0 0 1,0 0-1,0-1 1,0 1-1,0 0 1,0 0-1,0-1 1,0 1-1,0 0 1,1 0-1,0-2 1,-1-2-1086,0-27-6799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1.642"/>
    </inkml:context>
    <inkml:brush xml:id="br0">
      <inkml:brushProperty name="width" value="0.025" units="cm"/>
      <inkml:brushProperty name="height" value="0.025" units="cm"/>
    </inkml:brush>
  </inkml:definitions>
  <inkml:trace contextRef="#ctx0" brushRef="#br0">55 74 21620,'0'0'2509,"-9"3"-373,-26 10-796,35-13-1317,0 0 1,0-1-1,1 1 1,-1 0 0,0-1-1,0 1 1,0 0-1,0 0 1,0-1-1,0 1 1,1 0 0,-1-1-1,0 1 1,0 0-1,0-1 1,0 1-1,0 0 1,0-1-1,0 1 1,-1 0 0,1-1-1,0 1 1,0 0-1,0-1 1,0 1-1,0 0 1,0 0 0,-1-1-1,1 1 1,0 0-1,0-1 1,0 1-1,-1 0 1,1 0 0,0 0-1,0-1 1,-1 1-1,1 0 1,0 0-1,0 0 1,-1-1-1,1 1 1,0 0 0,-1 0-1,1 0 1,0 0-1,-1 0 1,1 0-1,0 0 1,-1 0 0,1 0-1,0 0 1,-1 0-1,1 0 1,0 0-1,-1 0 1,1 0-1,0 0 1,-1 0 0,1 0-1,0 1 1,0-1-1,-1 0 1,1 0-1,12-20-43,-7 15-24,-2 0-149,0 1 0,1 0 0,0-1 0,0 1 1,0 1-1,0-1 0,1 0 0,-1 1 0,1 0 0,0 0 1,0 1-1,0-1 0,0 1 0,8-2 0,-12 8 149,0 0 0,-1 1 0,1-1 0,-1 0 0,0 0 0,0 1 0,-1 6 0,-6 18 412,-4 39 425,11-66-782,-1-1 0,1 1 0,0 0 0,0-1 0,0 1 0,0-1 1,0 1-1,1-1 0,-1 1 0,0-1 0,1 1 0,-1-1 0,1 1 0,-1-1 0,1 1 0,0-1 0,0 0 1,0 1-1,-1-1 0,1 0 0,0 0 0,1 0 0,-1 0 0,0 0 0,0 0 0,0 0 0,1 0 0,-1 0 1,0 0-1,1-1 0,-1 1 0,3 1 0,6-1-14,0 0 0,1-1 1,-1 0-1,0-1 0,0 0 1,0 0-1,0-1 0,0 0 0,11-5 1,15-6-847,38-20 0,-15 6-480,-52 24 1229,11-5-31,1 1 0,-1 0 0,34-6 0,-51 13 162,-1 0 0,0 0 0,1 0-1,-1 0 1,1-1 0,-1 1 0,1 0 0,-1 0 0,0 0 0,1 0 0,-1 1 0,1-1 0,-1 0 0,0 0 0,1 0 0,-1 0-1,1 0 1,-1 0 0,0 1 0,1-1 0,-1 0 0,0 0 0,1 1 0,-1-1 0,0 0 0,1 0 0,-1 1 0,0-1 0,0 0 0,1 1-1,-1-1 1,0 0 0,0 1 0,0-1 0,1 1 0,-4 18 999,-14 15 569,2-13-855,10-14-577,0 0 0,0-1 0,1 1 0,0 1 0,0-1-1,1 1 1,0-1 0,0 1 0,-2 11 0,5-18-153,0 0-1,0-1 1,0 1 0,1 0-1,-1 0 1,0 0-1,0 0 1,1-1 0,-1 1-1,0 0 1,1 0 0,-1-1-1,1 1 1,-1 0 0,1-1-1,-1 1 1,1 0 0,0-1-1,-1 1 1,1-1 0,0 1-1,-1-1 1,1 1 0,0-1-1,0 0 1,-1 1-1,1-1 1,0 0 0,0 1-1,0-1 1,-1 0 0,1 0-1,0 0 1,0 0 0,0 0-1,0 0 1,-1 0 0,1 0-1,1 0 1,38-5-186,-25 0-274,-1 0 0,0-1 0,-1 0 0,20-13 1,-23 13-100,-1 0 0,1 1 0,0 0 1,0 0-1,0 1 0,1 1 0,-1 0 1,1 0-1,0 1 0,13-2 0,-22 5 509,-1-1-1,0 0 1,1 0-1,-1 0 1,1 1-1,-1-1 1,0 1-1,1-1 1,-1 1-1,0-1 1,0 1-1,1 0 1,-1 0-1,0-1 1,0 1-1,0 0 1,0 0-1,0 0 1,0 0-1,0 0 1,0 1-1,-1-1 1,1 0-1,0 0 1,-1 0-1,1 1 1,0-1-1,-1 0 1,0 1-1,1-1 1,-1 1-1,0 1 1,1 1-394,0 1-1,-1 0 1,0 0 0,0 0 0,0 0-1,-1 0 1,0 0 0,-1 6 0,-8 10-5395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3.772"/>
    </inkml:context>
    <inkml:brush xml:id="br0">
      <inkml:brushProperty name="width" value="0.025" units="cm"/>
      <inkml:brushProperty name="height" value="0.025" units="cm"/>
    </inkml:brush>
  </inkml:definitions>
  <inkml:trace contextRef="#ctx0" brushRef="#br0">155 246 11018,'0'0'7709,"-10"-8"-6716,4 2-821,-1 0 0,0 1 1,0 0-1,-1 1 0,1-1 0,-11-3 0,16 7-150,0 0 0,-1 1 0,1-1 0,0 1 0,-1-1 0,1 1 0,-1 0 0,1 0 0,0 0 0,-1 0 0,1 0 0,0 0 0,-1 1 0,1-1 0,0 1 0,-1 0 0,1-1 0,0 1 0,0 0 0,-1 0 0,1 1 0,0-1 0,0 0 0,1 1 0,-1-1 0,0 1 0,0 0 0,1-1 0,-1 1 0,1 0 0,-1 0 0,1 0 0,0 0 0,-2 3 0,2-2-3,-1-1-1,1 1 1,0-1-1,-1 1 1,1 0 0,1 0-1,-1-1 1,0 1-1,0 0 1,1 0-1,0 0 1,0 0-1,0 0 1,0 0 0,1 6-1,-1-8 6,1 1-1,0-1 0,-1 1 1,1-1-1,0 1 0,0-1 1,0 1-1,0-1 1,0 0-1,1 0 0,-1 0 1,0 1-1,0-1 1,1 0-1,-1 0 0,1-1 1,-1 1-1,1 0 0,-1 0 1,3 0-1,2 0 11,-1 0 0,1 0 0,-1 0 0,1-1-1,0 0 1,-1 0 0,1-1 0,-1 1 0,1-1-1,-1 0 1,1-1 0,-1 1 0,0-1 0,1 0 0,6-4-1,-2 0-18,-1-1-1,0 0 0,0 0 0,-1 0 0,0-1 0,0-1 0,6-9 0,-10 14-6,-1 0 0,0 0 0,-1 0 0,1 0 0,-1-1 0,1 0 0,-1 1 0,-1-1 0,1 0 0,-1 0 0,0 0 0,0 0 0,0 0 0,0 0 0,-1 0 0,0 0 0,-1-9 0,1 14-9,0-1 0,-1 1 0,1-1 1,0 1-1,0-1 0,-1 1 0,1 0 1,0-1-1,-1 1 0,1-1 0,0 1 0,-1 0 1,1-1-1,-1 1 0,1 0 0,-1-1 1,1 1-1,0 0 0,-1 0 0,1 0 0,-1-1 1,1 1-1,-1 0 0,1 0 0,-1 0 1,1 0-1,-1 0 0,0 0 0,1 0 1,-1 0-1,1 0 0,-1 0 0,1 0 0,-1 0 1,1 0-1,-1 1 0,1-1 0,-1 0 1,1 0-1,-1 0 0,1 1 0,0-1 1,-1 0-1,1 1 0,-1-1 0,1 0 0,0 1 1,-1-1-1,1 1 0,0-1 0,-1 0 1,1 2-1,-21 19-70,13-7 72,0-1 1,2 2-1,0-1 1,0 1-1,1-1 1,1 2-1,1-1 1,0 0-1,1 1 1,0-1-1,1 1 1,1-1-1,2 18 1,-2-30 16,1 0-1,-1 1 1,1-1 0,0 0-1,0 0 1,0 0 0,0 0 0,1 0-1,-1 0 1,1-1 0,-1 1-1,1 0 1,0-1 0,0 1-1,0-1 1,1 0 0,-1 0 0,0 1-1,1-1 1,0-1 0,-1 1-1,1 0 1,0-1 0,0 1 0,0-1-1,0 0 1,0 0 0,0 0-1,0-1 1,0 1 0,0-1-1,1 1 1,2-1 0,2 0 44,0-1-1,0 1 1,0-2 0,-1 1-1,1-1 1,0 0 0,-1 0-1,1-1 1,-1 0 0,0-1 0,0 1-1,10-8 1,-4 1-9,0-1-1,-1 0 1,0-1 0,-1 0 0,0-1-1,13-21 1,-18 25-54,0-1-1,-1 1 0,0-1 1,-1 0-1,0-1 1,-1 1-1,0-1 1,-1 1-1,0-1 1,1-20-1,-3 31-2,0 0 0,1 0 0,-1-1 0,0 1 0,0 0 0,0 0 0,0 0 0,0-1 0,0 1 0,0 0 0,0 0 1,-1-1-1,1 1 0,0 0 0,0 0 0,0 0 0,0-1 0,0 1 0,0 0 0,0 0 0,0 0 0,0-1 0,-1 1 0,1 0 0,0 0 0,0 0 0,0 0 0,0-1 0,-1 1 0,1 0 0,0 0 0,0 0 0,0 0 0,-1 0 0,1 0 0,0 0 0,0 0 0,-1 0 0,1 0 0,0-1 0,0 1 0,0 0 0,-1 0 0,1 0 0,0 0 0,0 1 0,-1-1 0,1 0 0,0 0 0,0 0 0,0 0 0,-1 0 0,1 0 0,0 0 0,0 0 0,0 0 0,-1 0 1,1 1-1,0-1 0,0 0 0,0 0 0,0 0 0,-1 0 0,1 1 0,0-1 0,0 0 0,0 0 0,0 0 0,0 1 0,-13 12-54,6 1 58,-1-1 0,2 1 0,0 1 0,1-1 0,0 1 0,1 0 0,1 0 0,-3 23 0,6-37 8,0 0 0,0-1 1,0 1-1,-1 0 0,1 0 0,0 0 0,0 0 1,0 0-1,0-1 0,1 1 0,-1 0 1,0 0-1,0 0 0,0 0 0,1-1 0,-1 1 1,0 0-1,1 0 0,-1-1 0,1 1 1,-1 0-1,1-1 0,-1 1 0,1 0 0,-1-1 1,1 1-1,0-1 0,1 2 0,-1-2 6,1 0 0,-1 1 0,1-1 0,-1 0 0,1 0 1,-1-1-1,1 1 0,-1 0 0,1 0 0,-1-1 0,1 1 0,-1-1 0,0 1 0,3-2 0,44-30 162,-32 15-154,-1 0 0,0-1 0,22-35 0,16-21-874,-53 74 837,0 0 0,0 0 0,0-1 0,0 1 0,0 0 0,0 0 0,0 0 0,0 0 0,1 0 0,-1-1 0,0 1 0,0 0 1,0 0-1,0 0 0,0 0 0,0 0 0,0 0 0,0-1 0,1 1 0,-1 0 0,0 0 0,0 0 0,0 0 0,0 0 0,0 0 0,0 0 0,1 0 0,-1 0 0,0 0 0,0 0 0,0 0 0,0 0 0,1 0 0,-1 0 0,0 0 0,0 0 0,0 0 0,0 0 0,0 0 0,1 0 0,-1 0 0,0 0 0,0 0 0,0 0 0,0 0 0,0 0 0,1 0 0,-1 0 1,0 0-1,0 0 0,0 0 0,0 1 0,0-1 0,0 0 0,1 0 0,-1 0 0,0 13-230,-6 21 284,6-33-64,-8 32 56,3-17-21,1 0 0,1 0 0,1 0 1,0 0-1,1 1 0,0-1 0,3 25 1,-2-39 8,1-1 0,-1 0 0,1 0 0,-1 0 0,1 0 0,-1 0 0,1 0 0,0 0 0,-1 0 0,1 0 0,0 0 0,0 0 0,-1 0 0,1-1 0,0 1 0,0 0 0,0-1 0,0 1 0,0 0 0,0-1 0,0 1 0,1-1 0,-1 0 0,0 1 0,0-1 0,0 0-1,0 0 1,1 1 0,-1-1 0,0 0 0,0 0 0,0 0 0,0-1 0,1 1 0,-1 0 0,0 0 0,0-1 0,0 1 0,0 0 0,0-1 0,3-1 0,2 0 113,0-1 0,0 0-1,0 0 1,0 0-1,0-1 1,5-5 0,17-16-102,-1-2 1,-2-1 0,0-1 0,-3-1 0,0-1 0,-2-1-1,-1-1 1,24-56 0,-41 84-222,0-1 1,0 1-1,-1 0 0,1-1 1,-1 0-1,0-7 1,-12 21-200,-11 27 420,2 1 0,1 1 0,2 0-1,-17 57 1,21-55 370,2 1-1,2 0 0,-8 81 0,11 121-191,7-182-203,-1-47 61,-1 33-166,0-45 131,1 0 0,0 1-1,0-1 1,0 0 0,0 0 0,-1 0 0,1 0-1,-1 1 1,1-1 0,-1 0 0,1 0 0,-1 0-1,0 0 1,1 0 0,-1 0 0,0 0 0,0 0 0,0 0-1,1-1 1,-1 1 0,0 0 0,0 0 0,0-1-1,-1 1 1,1-1 0,0 1 0,0-1 0,-2 1-1,2-1 21,0 0-1,0 0 1,1 0-1,-1 0 1,0 0-1,0-1 1,0 1-1,1 0 0,-1 0 1,0-1-1,0 1 1,1-1-1,-1 1 1,0-1-1,1 1 1,-1-1-1,0 1 0,1-1 1,-1 1-1,1-1 1,-1 0-1,1 1 1,-1-1-1,1 0 1,-1 1-1,1-1 0,0 0 1,0 0-1,-1 0 1,1 1-1,0-2 1,-6-31 564,6 26-458,-5-45 96,3-99 1,3 126-698,2-1 0,1 1 0,1 0 0,1 0 0,18-45 0,-22 64 223,0 1 0,1 0-1,0 1 1,0-1 0,0 0 0,1 1 0,0 0-1,-1 0 1,1 0 0,1 0 0,4-3 0,37-16-5351,-16 14-690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4.322"/>
    </inkml:context>
    <inkml:brush xml:id="br0">
      <inkml:brushProperty name="width" value="0.035" units="cm"/>
      <inkml:brushProperty name="height" value="0.035" units="cm"/>
    </inkml:brush>
  </inkml:definitions>
  <inkml:trace contextRef="#ctx0" brushRef="#br0">49 16 19724,'0'-1'126,"0"0"0,-1 0-1,1 0 1,-1 0 0,0 0 0,1 0-1,-1 0 1,0 0 0,1 0-1,-1 1 1,0-1 0,0 0 0,0 0-1,0 1 1,-2-2 0,3 2-84,0 0 0,-1 0 1,1 0-1,-1 0 1,1 0-1,-1 0 0,1 0 1,-1 0-1,1 0 1,0 1-1,-1-1 0,1 0 1,-1 0-1,1 0 1,0 0-1,-1 1 0,1-1 1,-1 0-1,1 1 1,0-1-1,-1 0 0,1 0 1,0 1-1,0-1 1,-1 1-1,1 0 0,-3 3 147,1 0 0,1 0-1,-1 1 1,0-1 0,1 1-1,-2 8 1,-2 19-106,1 0 1,2 0-1,1 0 0,2 0 1,0 0-1,3 0 0,0-1 0,17 60 1,-19-86-79,0 1 1,0-1 0,0 0-1,1-1 1,-1 1-1,6 7 1,-6-10-3,0-1 0,-1 1 0,1-1 0,0 1 0,0-1 1,0 0-1,0 1 0,0-1 0,0 0 0,0 0 0,0 0 0,0-1 0,1 1 0,-1 0 0,0-1 0,1 0 0,3 1 0,5-1-2,-1 0 0,0 1 0,0 1-1,0 0 1,0 0 0,-1 1-1,1 0 1,-1 1 0,1 0 0,-1 0-1,0 1 1,-1 0 0,1 1 0,-1 0-1,0 0 1,0 1 0,-1 0-1,0 0 1,0 0 0,-1 1 0,9 14-1,-8-11 34,-1 0-1,-1 0 1,0 0 0,-1 1-1,0 0 1,0 0-1,3 23 1,-7-29 15,1 0 0,-1 0 1,1 0-1,-2 0 0,1 0 1,-1 0-1,0 0 0,0 0 1,0 0-1,-1 0 0,0-1 1,0 1-1,-1 0 0,1-1 1,-1 0-1,-1 1 0,1-1 1,-5 5-1,7-8-20,-1 0-1,0-1 1,0 1 0,0 0 0,0-1 0,0 1-1,0-1 1,0 0 0,0 1 0,-1-1-1,1 0 1,0 0 0,-1-1 0,1 1-1,-1 0 1,1-1 0,-1 0 0,1 1-1,-1-1 1,-2 0 0,1-1 0,1 0 0,0 0 1,-1 0-1,1 0 0,0 0 0,-1-1 0,1 0 0,0 1 1,0-1-1,0-1 0,0 1 0,-4-5 0,0 0-4,0-1 0,1 0 0,0-1 0,0 1 0,0-1-1,1 0 1,1-1 0,-7-17 0,8 12-38,-1 1 0,2-1 0,0 0 0,1 0 0,0 1 0,1-1 0,1 0 0,1 0 1,0 0-1,7-25 0,5-3-36,1 1 0,26-49 0,-22 53 64,-1-2 0,18-65 0,-33 94 17,-1-1 1,0 0 0,0-16-1,-2 25-21,1 1 0,-1 0 1,0 0-1,0 0 0,0-1 0,-1 1 0,1 0 0,-1 0 0,1 0 0,-1 0 0,0 0 1,1 0-1,-1 0 0,0 0 0,0 0 0,-1 0 0,1 0 0,0 0 0,-1 1 0,1-1 0,-1 0 1,1 1-1,-1-1 0,-3-1 0,4 2-4,0 1 1,-1 0-1,1 0 0,0-1 1,0 1-1,0 0 0,0 0 1,-1 0-1,1 0 0,0 1 1,0-1-1,0 0 0,0 0 1,-1 1-1,1-1 0,0 0 1,0 1-1,0-1 0,0 1 1,0 0-1,0-1 0,0 1 1,0 0-1,0 0 0,0-1 1,1 1-1,-1 0 0,0 0 1,0 0-1,0 1 0,-2 3 12,-1 0 0,1 0 0,1 1-1,-4 8 1,-1 5 1,1 1-1,2-1 0,0 1 0,1 0 1,-1 37-1,3-41-95,2 0 0,0 0 0,1 0-1,0 0 1,2 0 0,0-1 0,11 29 0,-14-40-43,1-1 0,0 1 0,0-1 1,0 0-1,0 0 0,0 0 0,1 0 0,-1-1 0,7 6 1,-8-8 79,0 1 0,0 0 0,1-1 0,-1 1 0,0-1 0,0 1 0,1-1 0,-1 1 0,0-1 0,1 0 0,-1 0 0,1 0-1,-1 0 1,0 0 0,1 0 0,-1 0 0,0 0 0,1-1 0,-1 1 0,0 0 0,1-1 0,-1 1 0,0-1 0,0 0 0,1 1 0,-1-1 0,0 0 0,0 0 0,0 0 0,0 1 0,1-3 0,3-2-52,0 0-1,-1 0 0,0 0 0,5-10 1,17-32-539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4.166"/>
    </inkml:context>
    <inkml:brush xml:id="br0">
      <inkml:brushProperty name="width" value="0.025" units="cm"/>
      <inkml:brushProperty name="height" value="0.025" units="cm"/>
    </inkml:brush>
  </inkml:definitions>
  <inkml:trace contextRef="#ctx0" brushRef="#br0">269 0 16335,'0'0'5734,"-60"55"-3908,21-21-609,0 5-513,6 1-95,-1 3-289,11-1-192,2-4-64,12-6-192,0-7-608,7-6-481,2-13-865,6-12-4357,3-20 770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4.511"/>
    </inkml:context>
    <inkml:brush xml:id="br0">
      <inkml:brushProperty name="width" value="0.025" units="cm"/>
      <inkml:brushProperty name="height" value="0.025" units="cm"/>
    </inkml:brush>
  </inkml:definitions>
  <inkml:trace contextRef="#ctx0" brushRef="#br0">154 1 15150,'0'0'2114,"-16"51"-608,0-12-289,-1 4 0,4 1 353,4 2-193,8-2-512,1-2-481,0-4-288,7-5-64,2-5-192,-1-5-1025,-2-9-737,-6-7-1441</inkml:trace>
  <inkml:trace contextRef="#ctx0" brushRef="#br0" timeOffset="1">0 258 13773,'0'0'4933,"73"-4"-3716,-40 2-673,6 0-416,4-2-192,-4-4-1921,0-2-3877</inkml:trace>
  <inkml:trace contextRef="#ctx0" brushRef="#br0" timeOffset="2">519 91 3331,'0'0'10474,"-41"77"-8520,16-37-64,8 6-1,1 0-351,7-4-737,0-4-673,7-4-96,-1-8-1474,1-8-2369,-2-10-3812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4.858"/>
    </inkml:context>
    <inkml:brush xml:id="br0">
      <inkml:brushProperty name="width" value="0.025" units="cm"/>
      <inkml:brushProperty name="height" value="0.025" units="cm"/>
    </inkml:brush>
  </inkml:definitions>
  <inkml:trace contextRef="#ctx0" brushRef="#br0">0 90 13581,'8'-9'3069,"-1"2"-2574,0 0 0,0 0-1,0 0 1,1 1 0,0 0 0,0 0-1,1 1 1,0 1 0,-1-1-1,2 1 1,-1 0 0,0 1-1,1 0 1,18-2 0,-19 4-425,0 1 0,0 0 0,0 1 0,0 0-1,0 0 1,-1 1 0,1 0 0,0 0 0,-1 1 0,1 0 0,-1 1 0,0 0 0,0 0 0,-1 1 0,1-1 0,-1 2 0,0-1 0,0 1 0,-1 0-1,0 1 1,0-1 0,0 1 0,-1 1 0,0-1 0,0 1 0,-1-1 0,0 1 0,0 1 0,3 10 0,-5-9 41,0 0 1,0 0-1,-1 0 1,0 0-1,-1 0 0,0 0 1,-1 1-1,0-1 1,-1 0-1,0 0 1,0 0-1,-1 0 0,0-1 1,-1 1-1,0-1 1,0 0-1,-1 0 1,0 0-1,-1 0 1,0-1-1,-14 14 0,13-13 7,-1-1 0,0-1 0,0 1 0,-1-1 0,0-1 0,0 1 0,0-2 0,-1 1-1,0-1 1,0-1 0,0 0 0,-1 0 0,0-1 0,1 0 0,-1-1 0,0 0 0,0-1-1,0-1 1,0 1 0,-13-2 0,21 0-180,-1 0 0,1 1 0,-1-1-1,1-1 1,0 1 0,0 0 0,-1-1 0,1 0-1,0 0 1,0 0 0,1 0 0,-1 0 0,0 0 0,1-1-1,-1 1 1,1-1 0,0 0 0,0 0 0,0 0-1,0 0 1,0 0 0,1 0 0,-2-5 0,0 0-881,1 0 1,0 0 0,0 0 0,1-1 0,0 1 0,1-1-1,0 1 1,1-17 0,8-23-6441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5.204"/>
    </inkml:context>
    <inkml:brush xml:id="br0">
      <inkml:brushProperty name="width" value="0.025" units="cm"/>
      <inkml:brushProperty name="height" value="0.025" units="cm"/>
    </inkml:brush>
  </inkml:definitions>
  <inkml:trace contextRef="#ctx0" brushRef="#br0">89 0 17168,'0'0'10794,"-46"9"-10025,30 22-256,4 4-225,3 3-160,3 0-64,6-2-64,0-3-352,4-7-1442,3-10-4260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2.950"/>
    </inkml:context>
    <inkml:brush xml:id="br0">
      <inkml:brushProperty name="width" value="0.025" units="cm"/>
      <inkml:brushProperty name="height" value="0.025" units="cm"/>
    </inkml:brush>
  </inkml:definitions>
  <inkml:trace contextRef="#ctx0" brushRef="#br0">59 0 12684,'0'0'4345,"-7"8"-3288,0 2-847,1 0 0,0 0 0,0 0 0,1 1 0,0 0 0,-3 13 0,6-21-175,1 1-1,0-1 0,0 0 1,0 1-1,0 0 0,1-1 1,-1 1-1,1-1 0,0 1 1,0 0-1,0-1 1,1 1-1,-1-1 0,1 1 1,0 0-1,0-1 0,0 1 1,0-1-1,1 0 0,-1 1 1,1-1-1,0 0 1,0 0-1,0 0 0,0 0 1,1-1-1,-1 1 0,5 3 1,-3-4 24,1 0 1,-1 0-1,0 0 1,1-1-1,0 1 1,-1-1-1,1 0 1,0-1-1,0 1 1,-1-1-1,1 0 1,0 0-1,0-1 1,0 1-1,-1-1 1,1 0-1,0 0 1,-1-1-1,1 1 1,-1-1-1,8-4 1,8-5-25,-1 0 0,0-1 0,20-18 0,-36 28-27,45-42 18,-36 31-26,1 1 1,27-19-1,-40 31 17,0-1-1,0 1 1,0 0 0,0 0-1,1 0 1,-1 0 0,0 0-1,0-1 1,1 1 0,-1 0-1,0 0 1,0 0 0,1 0-1,-1 0 1,0 0 0,0 0-1,1 0 1,-1 0 0,0 0-1,0 0 1,1 0 0,-1 0-1,0 0 1,0 0 0,1 0-1,-1 0 1,0 0 0,0 0-1,1 0 1,-1 0 0,0 1 0,0-1-1,0 0 1,1 0 0,-1 0-1,0 0 1,0 0 0,0 1-1,1-1 1,-1 0 0,0 0-1,0 0 1,0 1 0,2 15 484,-8 18 346,-10 18 162,11-40-804,1 1 0,0-1-1,1 0 1,1 1 0,0 0 0,0-1 0,1 21 0,1-32-190,0 0 1,0 0 0,0 0-1,0 0 1,0 0 0,1 0-1,-1 0 1,0 0 0,0 0-1,1 0 1,-1-1 0,1 1-1,-1 0 1,1 0 0,-1 0-1,1-1 1,-1 1 0,1 0-1,0 0 1,-1-1 0,1 1-1,0-1 1,0 1 0,0-1-1,-1 1 1,1-1 0,0 1-1,0-1 1,1 1 0,1-1 11,0 0 1,-1 0-1,1 0 1,0 0-1,-1 0 1,1-1-1,-1 1 1,1-1-1,0 0 1,3-1-1,7-4 42,-1 0-1,-1 0 1,14-10-1,16-15-119,-29 20-210,1 1 0,0 0-1,1 1 1,0 1 0,0 0 0,26-10 0,-40 18 254,1 0 0,-1 0 0,1 0 0,-1 0 0,1 0 0,-1 0 0,1 0 0,-1 0 0,1 0 1,-1 0-1,0 0 0,1 0 0,-1 0 0,1 0 0,-1 0 0,1 0 0,-1 1 0,0-1 0,1 0 0,-1 0 0,1 0 0,-1 1 0,0-1 0,1 0 1,-1 1-1,0-1 0,1 0 0,-1 1 0,0-1 0,0 0 0,1 1 0,3 20 132,-7 33-721,0-34-1306,3-19 1744,0-1-1,0 1 0,0 0 0,0-1 1,0 1-1,0 0 0,0-1 0,1 1 1,-1-1-1,0 1 0,0 0 0,0-1 1,1 1-1,-1-1 0,0 1 0,0 0 1,1-1-1,-1 1 0,1-1 0,-1 1 1,0-1-1,1 0 0,-1 1 0,1-1 1,-1 1-1,1-1 0,-1 0 0,1 1 1,0-1-1,-1 0 0,1 0 0,-1 1 1,1-1-1,0 0 0,-1 0 0,1 0 1,0 0-1,-1 0 0,1 0 0,0 0 1,29-10-6290,-5-9 838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3.294"/>
    </inkml:context>
    <inkml:brush xml:id="br0">
      <inkml:brushProperty name="width" value="0.025" units="cm"/>
      <inkml:brushProperty name="height" value="0.025" units="cm"/>
    </inkml:brush>
  </inkml:definitions>
  <inkml:trace contextRef="#ctx0" brushRef="#br0">120 93 6758,'0'0'14927,"-11"8"-13742,-2 2-912,0 0-1,1 1 1,0 1 0,-11 13 0,19-21-218,1 1 0,-1 0 0,1-1 0,0 1 0,0 0 0,0 1 0,1-1 0,0 0 0,0 1 0,0 0 0,1-1 0,0 1 0,0 0 0,0-1 0,1 1 0,0 0 0,0 11 0,1-16-50,-1 0 0,0 0 0,1 1 1,-1-1-1,1 0 0,-1 0 0,1 0 1,0 0-1,-1 0 0,1 0 0,0 0 0,0 0 1,-1 0-1,1-1 0,0 1 0,0 0 0,0 0 1,0-1-1,0 1 0,0-1 0,0 1 0,0-1 1,3 2-1,34-1 129,-26-3-105,0 0 0,0-1 1,0-1-1,12-5 1,9-7-224,-1-2 1,0 0-1,40-34 0,-55 39 88,-1 0-1,-1-2 0,0 0 0,-1 0 1,0-2-1,-2 0 0,16-25 0,-28 41 140,1 0 0,0-1 0,0 1 0,0 0 0,-1 0 0,1-1 0,-1 1 0,1 0 0,-1-1 0,1 1 0,-1-1-1,0 1 1,0-1 0,0 1 0,0-1 0,0 1 0,0-3 0,-1 4 0,1 0 0,-1 0-1,0-1 1,1 1 0,-1 0 0,0 0-1,1 0 1,-1 0 0,1 0 0,-1 0-1,0 0 1,1 0 0,-1 0 0,0 1 0,1-1-1,-1 0 1,0 0 0,1 1 0,-1-1-1,1 0 1,-1 0 0,0 1 0,1-1-1,-1 1 1,0 0 0,-42 35 807,34-27-773,1 1-1,1 0 0,0 0 1,0 1-1,1 0 1,0 0-1,1 0 0,0 1 1,1 0-1,0 0 1,1 0-1,0 0 0,1 0 1,1 1-1,-1 19 1,2-30-216,0 1 0,0-1 0,0 0 0,1 1 0,-1-1 1,1 0-1,0 1 0,-1-1 0,1 0 0,0 1 0,0-1 1,1 0-1,-1 0 0,0 0 0,1 0 0,-1 0 0,1 0 1,0-1-1,-1 1 0,1 0 0,0-1 0,0 1 0,0-1 1,3 2-1,30 9-6791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4.749"/>
    </inkml:context>
    <inkml:brush xml:id="br0">
      <inkml:brushProperty name="width" value="0.025" units="cm"/>
      <inkml:brushProperty name="height" value="0.025" units="cm"/>
    </inkml:brush>
  </inkml:definitions>
  <inkml:trace contextRef="#ctx0" brushRef="#br0">5 126 4292,'0'0'11280,"-2"-7"-8792,2 4-2343,-1 1 0,0 0 1,1 0-1,0 0 0,0-1 0,0 1 1,0 0-1,0 0 0,0-1 0,0 1 1,1 0-1,-1 0 0,1 0 1,-1 0-1,1-1 0,1-1 0,1 0 39,0 1 0,-1 0-1,2 0 1,-1 0 0,0 1-1,0-1 1,1 1-1,-1 0 1,1 0 0,6-3-1,12-6 412,44-14 0,-58 22-551,1 1 1,0 0 0,0 1-1,0-1 1,0 2-1,0-1 1,0 1 0,12 2-1,-20-2-44,0 0 0,0 0-1,0 1 1,-1-1 0,1 0-1,0 0 1,0 1 0,0-1 0,-1 1-1,1-1 1,0 1 0,-1-1 0,1 1-1,0-1 1,-1 1 0,1 0-1,-1-1 1,1 1 0,-1 0 0,1-1-1,-1 1 1,1 0 0,-1 0-1,0 0 1,0-1 0,1 3 0,-2 27 113,-22 28 278,2-21-199,13-24-130,0-1 1,1 1-1,1 0 1,0 1-1,1-1 1,-4 18 0,9-30-50,0 0 1,0-1 0,0 1-1,-1-1 1,1 1 0,0 0-1,0-1 1,0 1 0,0-1-1,0 1 1,0 0 0,0-1 0,0 1-1,1 0 1,-1-1 0,0 1-1,0-1 1,0 1 0,1 0-1,-1-1 1,0 1 0,1-1-1,-1 1 1,0-1 0,1 1-1,-1-1 1,1 0 0,-1 1 0,1-1-1,-1 1 1,1-1 0,0 1-1,23-3 384,22-22 68,-20 6-489,0-1 0,-2-1 0,-1-1 0,0-1 0,-1-1 0,-2-1 0,32-48 0,-58 87 29,1 0 0,0 0 1,1 1-1,1-1 0,0 1 1,1 0-1,1 27 0,1-41 25,0 1-1,1-1 0,0 0 0,-1 1 1,1-1-1,0 0 0,0 1 0,0-1 1,0 0-1,1 0 0,-1 0 0,0 0 1,1 0-1,0 0 0,-1-1 0,1 1 1,0 0-1,0-1 0,0 1 1,0-1-1,0 0 0,0 0 0,0 0 1,1 0-1,-1 0 0,0 0 0,1 0 1,-1-1-1,1 1 0,-1-1 0,0 0 1,1 0-1,-1 0 0,1 0 0,-1 0 1,5-1-1,2 0 83,-1 0 0,1 0 1,-1-1-1,0 0 0,0-1 0,0 0 0,0 0 1,0 0-1,11-8 0,-5 1-56,0 0 0,-1-1-1,0-1 1,15-18 0,-23 24-41,0-1 0,0 0 0,-1 0 0,0-1 0,0 1 0,-1-1-1,0 0 1,0 0 0,0 0 0,1-15 0,-3 22-20,-1 0 1,0 0-1,0 0 0,1 0 0,-1 0 1,0 0-1,0 0 0,0 0 0,0 0 1,0 0-1,0 1 0,-1-1 0,1 0 1,0 0-1,0 0 0,-1 0 0,1 0 1,0 0-1,-1 0 0,1 0 0,-1 1 1,1-1-1,-1 0 0,0-1 0,0 2-4,0 0 0,0 0 0,0 0 0,0 0 0,0 0-1,0 0 1,0 0 0,1 0 0,-1 0 0,0 0 0,0 1 0,0-1 0,0 0-1,0 0 1,1 1 0,-1-1 0,0 1 0,0-1 0,-1 2 0,-3 1-17,1 0 1,-1 1-1,1 0 0,0 0 1,0 0-1,-6 8 1,4-2 12,1 1 1,0 0-1,0 1 0,-4 18 1,8-27 12,1 0 1,-1 0 0,1 0-1,0 0 1,0 0 0,0 0-1,0 0 1,0 0 0,1 0-1,0 5 1,0-7-1,-1 0 1,1 1-1,0-1 1,-1 0 0,1 0-1,0 0 1,0 0-1,0 0 1,0 0-1,0 0 1,0 0-1,0 0 1,0-1-1,0 1 1,0 0-1,0 0 1,0-1-1,1 1 1,-1-1-1,0 1 1,1-1-1,-1 0 1,0 0-1,3 1 1,3-1 20,0 0-1,0-1 1,0 0 0,0 0 0,0 0-1,-1-1 1,1 0 0,0 0 0,-1-1-1,1 0 1,-1 0 0,0 0-1,0-1 1,0 0 0,-1 0 0,7-6-1,-6 6-58,-1-1-1,0 0 1,-1 1-1,1-2 1,-1 1-1,0 0 0,0-1 1,0 0-1,-1 0 1,0 0-1,0 0 1,-1-1-1,1 1 1,-2-1-1,1 1 0,0-1 1,-1-6-1,-1 12 28,0 1 0,0 0 0,0 0 0,-1 0 0,1-1 0,0 1 0,0 0 0,0 0 0,-1 0 0,1 0 0,0 0 0,0-1 0,-1 1 0,1 0 0,0 0 0,0 0 0,-1 0 0,1 0 0,0 0-1,0 0 1,-1 0 0,1 0 0,0 0 0,0 0 0,-1 0 0,1 0 0,0 0 0,0 0 0,-1 0 0,1 0 0,0 1 0,0-1 0,-1 0 0,1 0 0,0 0 0,0 0 0,0 0 0,-1 1 0,1-1 0,0 0 0,0 0-1,0 0 1,0 1 0,-1-1 0,1 0 0,0 0 0,0 0 0,0 1 0,-13 10-51,4 1 113,0 1 0,0 0 0,1 1 0,1 0 0,0 0 0,1 0 0,0 1 0,1 0 0,1 0 0,-3 21 0,7-34-45,0-1 0,0 0 0,0 0 0,0 1 0,0-1 0,0 0 0,0 0 0,0 1 1,1-1-1,-1 0 0,1 0 0,-1 0 0,1 0 0,-1 0 0,1 1 0,-1-1 0,1 0 0,0 0 1,0 0-1,-1 0 0,1-1 0,0 1 0,0 0 0,0 0 0,0 0 0,2 0 0,0 1 8,1-1 0,-1 0 0,0 0 0,1 0 0,-1-1 0,1 1 0,-1-1-1,1 0 1,5 0 0,4-1-64,-1-1 0,0 0 0,1 0 0,21-9 0,172-67 301,-266 92-198,60-14-52,0 0 0,0 0 0,0 0 0,0 0-1,0 0 1,0 0 0,0-1 0,0 1 0,0 0-1,0 0 1,0 0 0,0 0 0,0 0 0,0-1 0,0 1-1,0 0 1,0 0 0,0 0 0,0 0 0,0 0-1,0-1 1,0 1 0,0 0 0,0 0 0,0 0 0,0 0-1,0 0 1,0 0 0,0-1 0,0 1 0,-1 0-1,1 0 1,0 0 0,0 0 0,0 0 0,0 0 0,0 0-1,0 0 1,0 0 0,-1 0 0,1-1 0,0 1-1,0 0 1,0 0 0,0 0 0,26-11 25,-23 9-35,1 1 1,-1 0 0,1 0 0,-1 0 0,1 0 0,0 1 0,0-1 0,-1 1 0,1 0-1,0 0 1,-1 0 0,1 1 0,0-1 0,0 1 0,-1 0 0,5 1 0,2 9-52,-9-10-29,0 1 1,0-1-1,0 1 0,0-1 0,0 0 0,1 0 0,-1 0 0,0 0 0,1 0 0,-1 0 0,1 0 0,-1 0 0,1 0 0,2 0 0,-3-5-4253,-2-15 95,-3-3-2885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5.092"/>
    </inkml:context>
    <inkml:brush xml:id="br0">
      <inkml:brushProperty name="width" value="0.025" units="cm"/>
      <inkml:brushProperty name="height" value="0.025" units="cm"/>
    </inkml:brush>
  </inkml:definitions>
  <inkml:trace contextRef="#ctx0" brushRef="#br0">15 1 10954,'-9'0'5157,"4"0"-384,5 3-4229,10 5-159,13-1-289,2-3-2242,4-4-7592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5.487"/>
    </inkml:context>
    <inkml:brush xml:id="br0">
      <inkml:brushProperty name="width" value="0.025" units="cm"/>
      <inkml:brushProperty name="height" value="0.025" units="cm"/>
    </inkml:brush>
  </inkml:definitions>
  <inkml:trace contextRef="#ctx0" brushRef="#br0">5 201 8488,'-1'9'4319,"0"1"-3625,0-5-60,0 0 0,1 0 0,0 0 0,0 0 0,0 0 0,2 10-1,-2-13-487,0-1-1,1 1 0,0-1 0,-1 1 0,1-1 0,0 1 1,0-1-1,0 0 0,0 1 0,0-1 0,0 0 0,0 0 0,0 0 1,1 0-1,-1 0 0,0 0 0,1 0 0,-1 0 0,1 0 1,-1-1-1,1 1 0,-1-1 0,1 1 0,-1-1 0,1 1 1,0-1-1,-1 0 0,1 0 0,1 0 0,8 0 133,-1 0 1,0-1-1,0-1 0,0 1 1,0-2-1,-1 1 0,1-1 0,-1-1 1,1 0-1,-1 0 0,0-1 0,0 0 1,12-10-1,1-1-164,-1-2-1,0 0 1,31-37 0,-45 48-64,0-1-1,-1 1 1,0-1 0,-1-1-1,1 1 1,-1-1 0,-1 0-1,0 0 1,0 0 0,-1-1-1,0 1 1,2-14 0,-5 23-43,0-1 0,0 1 1,0-1-1,0 1 0,0 0 1,0-1-1,0 1 0,0-1 1,0 1-1,0 0 0,0-1 1,0 1-1,0-1 0,0 1 1,0 0-1,-1-1 0,1 1 1,0 0-1,0-1 0,0 1 0,-1 0 1,1-1-1,0 1 0,0 0 1,-1 0-1,1-1 0,0 1 1,-1 0-1,1 0 0,0 0 1,-1-1-1,1 1 0,-1 0 1,1 0-1,0 0 0,-1 0 1,0 0-1,-17 6 9,-13 21-107,22-13 91,1-1 0,1 1-1,1 0 1,0 1 0,0-1 0,-3 19 0,6-22 0,0 1 0,1-1 0,1 1 0,0-1 0,0 1 1,1 0-1,1-1 0,3 23 0,-3-31-20,0 0 0,0-1-1,1 1 1,-1-1 0,1 1 0,0-1 0,0 0 0,-1 0 0,1 0 0,1 0 0,-1 0 0,0 0 0,0 0 0,1-1 0,-1 1 0,1-1 0,-1 0 0,1 1-1,0-1 1,-1 0 0,1-1 0,0 1 0,0 0 0,0-1 0,0 0 0,-1 0 0,4 0 0,5 1-1005,-1-1 0,1-1 1,-1 0-1,1 0 0,-1-1 0,14-4 0,20-10-7553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6.564"/>
    </inkml:context>
    <inkml:brush xml:id="br0">
      <inkml:brushProperty name="width" value="0.025" units="cm"/>
      <inkml:brushProperty name="height" value="0.025" units="cm"/>
    </inkml:brush>
  </inkml:definitions>
  <inkml:trace contextRef="#ctx0" brushRef="#br0">1 257 13325,'0'0'11248,"13"-8"-10074,-3 1-1048,1 2-1,0-1 1,0 1 0,0 1 0,0 0-1,1 1 1,0 0 0,0 1-1,0 0 1,13 0 0,-21 1-115,0 1 0,0 0 0,1 0 0,-1 1 0,0-1 0,0 1 0,0 0 0,0 0 0,0 0 0,0 1 0,0-1 0,0 1 0,6 4 0,-8-4-11,0 1 0,0-1 0,0 1 0,-1-1 0,1 1 0,-1 0 0,0-1 0,0 1 0,0 0 0,0 0 0,0 0 0,-1 0 0,1 0 0,-1 0 0,0 0 0,0 0 0,0 0 0,0 0 0,-1 6 0,-2 6 54,0-1-1,-1 0 1,-1 0-1,0 0 1,0 0-1,-15 23 1,9-16 100,17-33 556,12-23-404,-1-1 0,21-68 0,-38 103-323,1-3-23,-1 1-1,1 0 0,0-1 0,0 1 1,0 0-1,0 0 0,1 0 1,-1 0-1,1 0 0,2-4 1,-1 11-346,0-1 0,0 0 0,0 0 0,0-1 0,1 1 0,-1-1 0,1 0 0,-1 0 0,1 0 0,0 0 0,0 0 0,0-1 0,0 0 0,0 0 0,1 0 0,-1 0 0,0-1 0,0 1 0,0-1 0,1 0 0,-1-1 0,0 1 1,0-1-1,8-1 0,-4 0-755,0 1 1,0-1 0,-1-1 0,1 1 0,-1-1 0,1-1 0,-1 1-1,0-1 1,0-1 0,-1 1 0,1-1 0,9-10 0,-12 11 1297,-1-1 0,0 0 1,0 0-1,-1 0 1,1 0-1,-1 0 1,0-1-1,-1 1 0,1-1 1,1-10-1,-1-58 7077,-2 51-4668,0 23-2450,0 0 1,0-1-1,1 1 1,-1 0 0,0-1-1,0 1 1,0-1-1,0 1 1,0 0 0,0-1-1,0 1 1,0-1-1,0 1 1,0 0 0,0-1-1,0 1 1,0-1-1,0 1 1,-1 0 0,1-1-1,0 1 1,0-1 0,0 1-1,-1 0 1,1-1-1,0 1 1,0 0 0,-1-1-1,1 1 1,0 0-1,0 0 1,-1-1 0,1 1-1,0 0 1,-1 0-1,1-1 1,-1 1 0,1 0-1,0 0 1,-1 0 0,1 0-1,-1 0 1,-15 14 1452,-10 30-1159,15-22-91,2 1 0,1 0 0,1 1 0,1-1 0,1 1 0,0 0 1,2 1-1,1 36 0,2-59-300,0 0 1,0 0-1,0 0 0,0 0 1,1 0-1,-1-1 1,1 1-1,0 0 0,-1 0 1,1-1-1,0 1 1,0 0-1,0-1 0,0 1 1,0-1-1,1 1 0,-1-1 1,0 1-1,1-1 1,-1 0-1,1 0 0,-1 0 1,1 0-1,2 2 1,0-2 9,-1-1 1,1 1 0,-1 0 0,1-1-1,0 0 1,-1 1 0,1-2 0,0 1 0,-1 0-1,1-1 1,7-1 0,1-2-30,-1 0 0,1 0 1,-1-2-1,1 1 0,-1-1 0,15-12 0,-6 0-119,16-11 62,-43 68 874,1-21-611,3-12-178,0 1-1,1 0 0,0 0 1,0 0-1,1 1 0,0-1 1,0 0-1,0 1 0,1-1 1,2 13-1,-2-19-73,0 0-1,1 0 0,-1-1 1,1 1-1,-1 0 1,1-1-1,-1 1 1,1-1-1,0 1 1,-1-1-1,1 1 1,0-1-1,-1 1 1,1-1-1,0 1 1,0-1-1,-1 0 1,1 1-1,0-1 1,0 0-1,0 0 0,0 0 1,-1 0-1,1 0 1,0 0-1,0 0 1,0 0-1,0 0 1,-1 0-1,1 0 1,0 0-1,0 0 1,0-1-1,-1 1 1,1 0-1,0-1 1,0 1-1,-1-1 1,1 1-1,0-1 0,1 0 1,30-22-7347,-17 3-551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4.809"/>
    </inkml:context>
    <inkml:brush xml:id="br0">
      <inkml:brushProperty name="width" value="0.035" units="cm"/>
      <inkml:brushProperty name="height" value="0.035" units="cm"/>
    </inkml:brush>
  </inkml:definitions>
  <inkml:trace contextRef="#ctx0" brushRef="#br0">9 1 19612,'-5'112'2459,"2"34"-700,4-127-1577,1 0 0,1 1 0,0-1 0,2 0 1,10 27-1,-13-40-134,0 0 0,1-1 0,0 0 0,0 0 0,0 0 0,5 6 0,-8-10-37,2 0 0,-1 0 0,0 0 0,0 0 0,0 0 0,0 0 0,0 0 0,1-1 0,-1 1 0,0 0 0,1-1 0,-1 1 0,1-1 0,-1 1 0,1-1 0,-1 0 0,0 0 0,1 1 0,-1-1 0,1 0 0,-1 0 0,1-1 0,-1 1 0,1 0 0,-1 0 0,1-1 0,-1 1 0,1-1 0,-1 1 0,0-1 0,2-1 0,4-2-8,0 0 0,0-1 0,-1 0 0,0 0 1,0-1-1,9-10 0,30-46-91,-3 4-101,-40 55 169,0 0 0,1 0 0,0 0 1,-1 1-1,1 0 0,0-1 0,1 1 0,2-2 0,-5 4 11,1-1 0,-1 1 0,0 0 0,0-1 0,1 1-1,-1 0 1,0 0 0,1 0 0,-1 0 0,0 0 0,0 0 0,1 0-1,-1 0 1,0 0 0,1 1 0,-1-1 0,0 1 0,0-1-1,0 1 1,1-1 0,-1 1 0,0-1 0,0 1 0,0 0 0,0 0-1,0 0 1,0 0 0,1 1 0,2 3-10,0 0 1,-1 0-1,1 1 0,-1-1 1,0 1-1,0 0 0,-1 0 1,0 0-1,3 12 0,9 61 114,-14-75-79,2 14 138,0 0 0,-2 0 1,0-1-1,-1 1 0,0 0 0,-7 26 0,6-39-84,1 1 0,-1 0 1,-1-1-1,1 0 0,-1 0 0,0 1 0,0-1 0,0-1 0,-1 1 0,-5 5 1,6-7-41,0-1 0,0 1 0,0-1 0,0 0 0,-1 0 0,0 0 1,1-1-1,-1 1 0,0-1 0,1 0 0,-1 0 0,0 0 1,0-1-1,0 1 0,0-1 0,-6 0 0,4 0-179,0-1 0,0-1 0,1 1 0,-1-1 0,1 1 0,-1-2 0,1 1 0,0 0 0,0-1 0,0 0 0,0 0 0,0-1 0,1 0 0,-1 1 0,1-1 0,0-1 0,0 1 0,1-1 0,-1 1 0,1-1 0,0 0 0,-3-7 0,5 11 94,1-1-1,-1 0 1,1 1 0,-1-1 0,1 0-1,0 1 1,0-1 0,-1 0 0,1 0-1,0 1 1,1-3 0,9-20-721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7.397"/>
    </inkml:context>
    <inkml:brush xml:id="br0">
      <inkml:brushProperty name="width" value="0.025" units="cm"/>
      <inkml:brushProperty name="height" value="0.025" units="cm"/>
    </inkml:brush>
  </inkml:definitions>
  <inkml:trace contextRef="#ctx0" brushRef="#br0">101 205 13837,'0'0'3235,"-10"7"-587,3-4-2231,-39 24 1854,42-25-2005,1 1 1,0-1 0,0 0 0,0 1-1,0 0 1,1-1 0,-1 1-1,1 0 1,0 0 0,0 0 0,0 1-1,-3 6 1,5-9-256,0 0 0,1 0 0,-1 0-1,0-1 1,1 1 0,-1 0 0,0 0 0,1 0 0,0-1-1,-1 1 1,1 0 0,-1 0 0,1-1 0,0 1-1,-1 0 1,1-1 0,0 1 0,0-1 0,-1 1-1,1-1 1,0 1 0,0-1 0,0 0 0,0 1 0,0-1-1,0 0 1,0 0 0,-1 0 0,1 0 0,0 0-1,0 1 1,0-2 0,0 1 0,0 0 0,0 0 0,0 0-1,1-1 1,42-2 32,-34 0-236,0 0 0,-1-1 0,0 0 0,0-1 0,0 0-1,0 0 1,-1-1 0,0 0 0,0-1 0,-1 0 0,9-10 0,-9 5 24,-12 9 374,-16 16 202,13-3-250,0 0 0,0 1 0,1 0 0,1 0 0,-9 20 0,12-26-98,1 0 0,0 1 0,1-1 0,-1 1 0,1-1-1,0 1 1,1-1 0,-1 1 0,1-1 0,0 1 0,0 0 0,1-1 0,0 1 0,0-1 0,3 10 0,-3-13-22,1 0 0,-1 1 0,1-1 1,0 0-1,0-1 0,0 1 1,0 0-1,0 0 0,0-1 1,1 1-1,-1-1 0,1 0 0,-1 0 1,1 0-1,-1 0 0,1 0 1,-1-1-1,1 1 0,0-1 0,-1 1 1,1-1-1,0 0 0,2 0 1,5 0 109,1 0 1,-1-1 0,0 0-1,19-5 1,-15 1-149,0 0-1,-1-1 1,1-1-1,-2 0 1,1 0-1,-1-2 1,0 1-1,-1-2 1,0 1-1,0-2 1,-1 1-1,0-1 1,13-21-1,-12 16-147,-1-1-1,0 0 1,-2-1-1,0 0 1,0 0-1,-2 0 1,-1-1-1,0 0 1,4-33-1,-9 51 137,0-1 0,1 0-1,-1 1 1,0-1 0,0 1 0,0-1 0,0 1-1,0-1 1,0 0 0,-1 1 0,1-1-1,-1 1 1,1-1 0,-1 1 0,1-1 0,-1 1-1,0-1 1,1 1 0,-1 0 0,-2-3 0,2 4 9,0-1 0,0 1 0,0 0 0,0 0 0,0-1 0,0 1 0,0 0 0,0 0 0,-1 0 0,1 0 0,0 0 0,0 0 0,0 1 0,0-1 0,0 0 0,0 0 0,0 1-1,0-1 1,0 1 0,0-1 0,0 1 0,-1 0 0,-5 4 30,0-1-1,1 1 1,0 1-1,-1-1 0,2 1 1,-7 8-1,-1 3 176,1 1 0,0 1 0,-11 25 0,20-38-146,0 1-1,1-1 1,0 1-1,0 0 1,0-1 0,1 1-1,0 0 1,0 0-1,0 0 1,1 0-1,0 0 1,1 1 0,0-1-1,2 8 1,-2-13-49,0 1 1,1-1 0,-1 0 0,1 1-1,0-1 1,-1 0 0,1 0 0,0-1-1,0 1 1,0 0 0,1 0-1,-1-1 1,0 0 0,1 1 0,-1-1-1,1 0 1,-1 0 0,1 0 0,-1-1-1,1 1 1,0 0 0,0-1-1,-1 0 1,1 0 0,3 0 0,3 1-1,0-1 0,0-1 0,-1 1 1,1-2-1,0 1 0,16-6 1,-7-1-115,1-1 0,-1 0 0,-1-2 1,0 0-1,0-1 0,-2-1 1,1 0-1,21-26 0,-19 19 70,0-1-1,-2-1 0,-1-1 1,-1 0-1,22-49 0,-31 55-9,-10 15-40,-15 24 144,6 0 21,1 1-1,0 0 1,2 1 0,1 0-1,-7 29 1,12-36-41,1 1 0,0 0 0,2 0 0,0 0 0,1 0 1,1 0-1,0 0 0,5 26 0,-4-39-21,0 1 0,0-1 0,1 0 0,-1 1 0,1-1 0,0 0 0,1 0 0,-1-1 0,1 1 0,0 0 0,0-1 0,0 0 0,1 1 0,-1-1 0,1-1 0,0 1 0,1-1 0,-1 1 0,0-1 0,1 0 0,0-1 0,0 1 0,0-1 0,0 0 0,0 0 0,0 0 0,0-1 0,0 0 0,1 0 0,9 0 0,-15-1-32,1 1 1,-1-1-1,1 0 1,-1 0-1,1 0 1,-1-1-1,1 1 1,-1 0 0,1 0-1,-1 0 1,1 0-1,-1 0 1,1-1-1,-1 1 1,1 0-1,-1 0 1,1-1 0,-1 1-1,0 0 1,1-1-1,-1 1 1,1 0-1,-1-1 1,0 1-1,1-1 1,-1 1 0,0-1-1,0 1 1,1 0-1,-1-1 1,0 1-1,0-1 1,0 1-1,0-1 1,1-1 0,-8-21-576,-23-18-573,-65-38-1599,57 49 2638,-67-66-1,105 95 149,-1 1-1,1 0 0,-1-1 1,1 1-1,-1 0 0,1-1 1,0 1-1,-1 0 0,1-1 1,0 1-1,-1-1 0,1 1 1,0 0-1,-1-1 0,1 1 0,0-1 1,0 1-1,0-1 0,0 1 1,-1-1-1,1 1 0,0-1 1,0 1-1,0-1 0,0 1 1,0-1-1,0 0 0,0 1 0,0-1 1,0 1-1,1-1 0,-1 1 1,0-1-1,0 1 0,0-1 1,0 1-1,1 0 0,-1-1 1,0 1-1,1-1 0,-1 1 0,0-1 1,1 1-1,-1 0 0,0-1 1,1 1-1,-1 0 0,1-1 1,-1 1-1,1 0 0,-1 0 1,1-1-1,-1 1 0,1 0 1,-1 0-1,1 0 0,-1 0 0,1 0 1,-1 0-1,1 0 0,-1 0 1,1 0-1,-1 0 0,1 0 1,-1 0-1,1 0 0,47 1 366,-38 0-338,79 5-1,-15 0-1282,1-4-3292,-11-4-3989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9.448"/>
    </inkml:context>
    <inkml:brush xml:id="br0">
      <inkml:brushProperty name="width" value="0.025" units="cm"/>
      <inkml:brushProperty name="height" value="0.025" units="cm"/>
    </inkml:brush>
  </inkml:definitions>
  <inkml:trace contextRef="#ctx0" brushRef="#br0">6 168 13164,'-1'1'238,"1"0"-1,-1 0 1,1 0-1,-1 0 1,1 0-1,-1-1 1,1 1-1,0 0 1,-1 0-1,1 0 1,0 0-1,0 0 1,0 0-1,-1 0 1,1 0-1,0 0 1,1 0-1,-1 0 0,0 0 1,0 0-1,0 0 1,1 0-1,-1 0 1,0 0-1,1 0 1,-1 0-1,1 0 1,-1 0-1,1 0 1,-1 0-1,1-1 1,0 1-1,-1 0 1,1 0-1,1 0 1,1 0-46,0 0 1,0-1 0,0 1 0,0-1 0,1 0 0,-1 0 0,0 0 0,0-1-1,0 1 1,0-1 0,6-1 0,6-4-115,1 0 1,-1-2-1,0 1 0,0-2 1,-1 0-1,0-1 0,-1 0 0,0-1 1,0 0-1,-1-1 0,11-15 1,-20 24-115,0-1 0,-1-1 0,1 1 0,-1 0 0,0-1 0,0 1 1,-1-1-1,1 0 0,1-7 0,-3 11 26,0 0 0,0 1-1,0-1 1,0 0 0,0 0 0,0 0-1,0 0 1,0 0 0,-1 0 0,1 0 0,0 1-1,0-1 1,-1 0 0,1 0 0,0 0-1,-1 1 1,1-1 0,-1 0 0,1 0 0,-1 1-1,0-1 1,0-1 0,0 2 2,-1-1 1,1 1-1,-1-1 1,1 1-1,-1 0 1,1-1-1,-1 1 1,1 0-1,-1 0 1,0 0-1,1 0 1,-1 0-1,1 0 1,-1 1-1,1-1 0,-1 0 1,1 1-1,-2 0 1,-4 2 0,0 0 0,0 1 0,0 0 0,1 0 0,-1 0 0,1 1 0,0 0 0,1 0 0,-1 1 0,1 0 0,0 0 0,0 0 0,1 0-1,-5 9 1,5-8 36,0 0 0,0 1 0,0-1 0,1 1 0,0 0 0,1 0 0,0 0 0,0 0-1,1 0 1,0 0 0,0 0 0,1 1 0,0 10 0,1-17-13,0 1-1,0 0 1,1 0 0,-1-1-1,1 1 1,-1-1 0,1 1-1,0-1 1,-1 1 0,1-1-1,1 0 1,-1 0 0,0 0-1,0 0 1,1-1 0,-1 1-1,1-1 1,-1 1 0,1-1-1,0 0 1,0 0-1,-1 0 1,1 0 0,0 0-1,0-1 1,0 1 0,0-1-1,0 0 1,0 0 0,3 0-1,7 0 18,-1 0-1,0-1 0,1 0 0,-1-1 0,0-1 0,14-3 0,-11 0-37,0 1 1,0-2-1,-1 0 0,0-1 1,0 0-1,-1-1 0,0 0 1,-1-2-1,0 1 1,0-1-1,-1-1 0,-1 0 1,0 0-1,10-17 0,-60 85 785,34-43-522,1 0-1,0 0 1,-5 20 0,9-31-224,0 0 0,1 0-1,-1 0 1,1 0 0,-1 0 0,1 0 0,0 0 0,0 0 0,0 0 0,0 0 0,0 0 0,0 0-1,1 0 1,-1 0 0,0 0 0,1 0 0,0 0 0,0 0 0,-1 0 0,1 0 0,0 0 0,0-1-1,1 1 1,-1 0 0,0-1 0,0 1 0,1-1 0,-1 1 0,1-1 0,-1 0 0,1 1-1,0-1 1,3 1 0,3 0 31,0 0 1,0-1-1,0 0 0,0 0 0,1-1 0,-1 0 1,0 0-1,0-1 0,0 0 0,1 0 0,-1-1 0,0 0 1,14-7-1,7-4-111,-2-1 0,38-26 0,14-7-392,-84 81 352,-5-4 240,7-22-108,1-1-1,-1 1 1,1 0-1,1 0 1,-2 14-1,3-21-39,0 1 0,1-1 0,-1 0 0,0 0 0,1 0 0,-1 0 0,1 0 0,-1 0 0,1 0 0,0 0 0,-1-1 0,1 1 0,0 0 0,0 0 1,-1 0-1,1-1 0,0 1 0,0 0 0,0-1 0,0 1 0,0-1 0,0 1 0,0-1 0,0 1 0,0-1 0,0 0 0,0 0 0,1 1 0,-1-1 0,0 0 0,0 0 0,0 0 0,0 0 0,0 0 0,0-1 0,1 1 0,-1 0 0,0 0 0,0-1 0,1 0 0,49-13-365,-6-7-1048,3-2-1628,-16 12-1961,-28 9 2128,-10 3 969,1-1 1130,-13 1-2578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9.810"/>
    </inkml:context>
    <inkml:brush xml:id="br0">
      <inkml:brushProperty name="width" value="0.025" units="cm"/>
      <inkml:brushProperty name="height" value="0.025" units="cm"/>
    </inkml:brush>
  </inkml:definitions>
  <inkml:trace contextRef="#ctx0" brushRef="#br0">1 1 17457,'0'0'3491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0.511"/>
    </inkml:context>
    <inkml:brush xml:id="br0">
      <inkml:brushProperty name="width" value="0.025" units="cm"/>
      <inkml:brushProperty name="height" value="0.025" units="cm"/>
    </inkml:brush>
  </inkml:definitions>
  <inkml:trace contextRef="#ctx0" brushRef="#br0">0 11 13004,'0'0'11462,"2"11"-10330,9 117 74,-11-127-1202,0 0 0,0 0-1,0 0 1,0 0 0,1 0 0,-1 0 0,0 0-1,0 0 1,1 0 0,-1 0 0,1 0 0,-1 0-1,1 0 1,-1 0 0,1 0 0,0 0 0,-1-1-1,1 1 1,0 0 0,0-1 0,-1 1 0,1 0-1,0-1 1,0 1 0,0-1 0,0 1 0,0-1-1,0 1 1,1-1 0,0 1 9,1-1-1,0 0 1,0 0 0,-1 0 0,1-1-1,0 1 1,0-1 0,-1 1-1,1-1 1,-1 0 0,4-1 0,7-4 37,0-1 1,25-17 0,-37 23-54,33-25-36,-26 18-56,0 1 0,1 0-1,0 1 1,1 0 0,-1 0 0,1 1 0,20-8 0,-30 13 93,1 0 0,-1 0 0,0 0 0,1 0 0,-1 0-1,0 0 1,1 0 0,-1 0 0,0 0 0,0 0 0,1 0 0,-1 0 0,0 0 0,1 0 0,-1 0 0,0 1 0,0-1 0,1 0 0,-1 0 0,0 0 0,0 0 0,1 0 0,-1 1 0,0-1 0,0 0 0,0 0 0,1 0 0,-1 1 0,0-1 0,0 0 0,0 0 0,0 1 0,1-1 0,-1 0 0,0 1 0,0-1 0,0 0 0,0 0 0,0 1 0,0 17 119,-10 17 258,5-21-246,2-8-73,0 1 0,0 0 1,1-1-1,0 1 0,1 0 1,-2 12-1,4-19-42,-1 0 1,1 0-1,-1 1 0,1-1 1,-1 0-1,1 0 1,-1 0-1,1 0 0,-1 0 1,1 0-1,-1 0 1,1 0-1,-1 0 0,1 0 1,0 0-1,-1 0 1,1 0-1,-1 0 0,1 0 1,-1-1-1,0 1 1,1 0-1,-1 0 0,1-1 1,-1 1-1,1 0 1,-1-1-1,0 1 0,1 0 1,-1-1-1,1 0 1,16-9 303,5-12-235,0-1-1,-1 0 1,22-36-1,-17 25-75,-26 34-14,0 0 1,0 0-1,0-1 1,0 1-1,0 0 1,0 0-1,0 0 1,0 0-1,0 0 1,0-1-1,0 1 1,0 0-1,0 0 1,0 0-1,0 0 1,1 0-1,-1 0 1,0-1 0,0 1-1,0 0 1,0 0-1,0 0 1,0 0-1,1 0 1,-1 0-1,0 0 1,0 0-1,0 0 1,0 0-1,1 0 1,-1 0-1,0 0 1,0 0-1,0 0 1,0 0-1,0 0 1,1 0-1,-1 0 1,0 0-1,0 0 1,0 0 0,0 0-1,1 0 1,-1 0-1,0 0 1,0 0-1,0 0 1,0 0-1,0 0 1,0 0-1,1 1 1,-1-1-1,0 0 1,0 0-1,0 0 1,0 0-1,0 0 1,0 0-1,0 1 1,1-1-1,1 16-124,-5 21 145,0-18-9,1-8-5,0 0 0,0 0 0,2 0 0,0 22 0,0-33 2,0 1 0,1 0 0,-1 0 0,1 0-1,-1-1 1,1 1 0,-1 0 0,1-1 0,-1 1-1,1 0 1,-1-1 0,1 1 0,0-1 0,-1 1-1,1-1 1,0 1 0,0-1 0,-1 0 0,1 1-1,0-1 1,0 0 0,0 1 0,0-1 0,-1 0-1,1 0 1,0 0 0,0 0 0,0 0 0,0 0-1,-1 0 1,1 0 0,0 0 0,0 0 0,0 0-1,1-1 1,31-10 88,-23 4-86,-1 0-1,0 0 1,0-1-1,-1-1 1,0 0-1,0 0 1,9-14-1,26-31-314,-47 102-169,-2-29 452,0-1 0,2 1 1,0 0-1,-2 38 0,6-57-56,0 1-1,-1-1 0,1 1 1,0-1-1,0 1 1,0-1-1,0 1 1,0-1-1,0 1 1,1-1-1,-1 1 1,0-1-1,0 1 1,0-1-1,0 1 1,1-1-1,-1 1 0,0-1 1,0 1-1,1-1 1,-1 0-1,0 1 1,1-1-1,-1 0 1,0 1-1,1-1 1,-1 0-1,0 1 1,1-1-1,-1 0 1,1 0-1,-1 1 0,1-1 1,-1 0-1,1 0 1,-1 0-1,1 0 1,-1 0-1,1 1 1,-1-1-1,1 0 1,-1 0-1,1 0 1,0-1-1,23-11-8037,-1-8-2811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1.548"/>
    </inkml:context>
    <inkml:brush xml:id="br0">
      <inkml:brushProperty name="width" value="0.025" units="cm"/>
      <inkml:brushProperty name="height" value="0.025" units="cm"/>
    </inkml:brush>
  </inkml:definitions>
  <inkml:trace contextRef="#ctx0" brushRef="#br0">145 45 13196,'0'0'6156,"-5"8"-4213,-8 19-923,1 0 1,1 0-1,2 1 1,1 1-1,-9 54 1,9-15-637,-1 107 1,9-205-2128,1 6 1064,-1 0 1,-1 0-1,-1 0 1,-6-26-1,5 37 494,2 7 178,1 1 1,-2-1 0,1 1 0,-1-1-1,1 1 1,-2 0 0,1 0-1,0 0 1,-1 0 0,0 0 0,0 1-1,-7-8 1,10 12 32,0 0-1,0 0 1,0 0-1,0 0 1,1 0-1,-1 1 1,0-1-1,0 0 1,0 0-1,0 0 1,0 0-1,0 1 1,0-1-1,0 0 1,0 0 0,0 0-1,0 1 1,0-1-1,0 0 1,0 0-1,0 0 1,0 1-1,0-1 1,0 0-1,0 0 1,0 0-1,0 0 1,0 1-1,0-1 1,0 0-1,0 0 1,-1 0-1,1 0 1,0 1-1,0-1 1,0 0-1,0 0 1,0 0-1,0 0 1,-1 0-1,1 0 1,0 0 0,0 1-1,0-1 1,0 0-1,-1 0 1,1 0-1,0 0 1,0 0-1,0 0 1,-1 0-1,1 0 1,0 0-1,0 0 1,0 0-1,0 0 1,-1 0-1,1 0 1,0 0-1,0 0 1,0 0-1,-1 0 1,1 0-1,0 0 1,0 0-1,0-1 1,0 1-1,-1 0 1,1 0 0,7 16 392,-2-14-357,-1 1 0,1-1 0,0 0 0,0 0 0,-1-1 0,1 1 0,0-1 0,0 0-1,1 0 1,-1-1 0,0 0 0,0 1 0,10-2 0,-4 0-34,1-1 0,-1 0 0,1 0 0,-1-1-1,12-4 1,-10 1-31,-1 0 0,0 0 0,-1-1 0,1 0 0,-1-1 0,-1-1 0,1 1 0,-2-2 0,1 1 0,-1-1 0,-1-1 0,0 0 0,0 0 0,-1 0 0,0-1 0,-1 0 0,-1-1 0,0 1 0,0-1 0,-1 0 0,-1 0 0,0 0 0,2-27 0,-8 36-82,-3 10 1,-3 8 94,1 0-1,0 1 0,1 1 1,-9 27-1,-17 70 671,25-80-240,0 0 0,3 0-1,0 1 1,0 49 0,5-83-428,0 1-1,0 0 0,0-1 1,0 1-1,0-1 1,0 1-1,0-1 0,0 1 1,0-1-1,0 1 1,0-1-1,0 1 1,1 0-1,-1-1 0,0 1 1,0-1-1,0 1 1,1-1-1,-1 1 0,0-1 1,1 0-1,-1 1 1,0-1-1,1 1 1,-1-1-1,0 0 0,1 1 1,-1-1-1,1 0 1,-1 1-1,1-1 0,-1 0 1,1 0-1,-1 1 1,1-1-1,-1 0 1,1 0-1,-1 0 0,1 0 1,0 0-1,-1 0 1,1 0-1,-1 0 0,1 0 1,-1 0-1,1 0 1,-1 0-1,1 0 1,-1 0-1,1 0 0,-1-1 1,1 1-1,0-1 1,23-18 350,-17 6-392,0 1 1,-1-2 0,0 1 0,-1-1-1,-1 0 1,0 0 0,-1 0 0,-1 0-1,0 0 1,-1-1 0,-1-18 0,1 33 21,-1-1 0,0 1 1,0-1-1,0 0 0,0 1 1,0-1-1,0 0 0,0 1 1,0-1-1,-1 0 0,1 1 1,0-1-1,0 0 0,-1 1 1,1-1-1,0 1 0,0-1 1,-1 0-1,1 1 0,-1-1 1,1 1-1,-1-1 0,1 1 1,0 0-1,-1-1 0,0 1 1,1-1-1,-1 1 0,1 0 1,-1-1-1,1 1 0,-1 0 1,0 0-1,1-1 0,-1 1 1,0 0-1,1 0 0,-1 0 1,0 0-1,1 0 0,-1 0 1,-1 0-1,1 0-1,-1 1 1,1-1-1,0 1 0,-1-1 1,1 1-1,0-1 0,0 1 1,0 0-1,-1-1 0,1 1 1,0 0-1,0 0 0,0 0 1,0 0-1,0 0 0,0 0 1,0 0-1,1 0 0,-2 3 1,0-1 4,0 0 0,1 1 1,0-1-1,0 0 0,0 1 1,0-1-1,0 1 0,1-1 1,-1 1-1,1-1 0,0 1 1,0 0-1,0-1 0,1 1 1,-1-1-1,1 1 0,0-1 1,0 1-1,0-1 0,3 5 0,-2-4 16,1-1-1,0 0 0,0 0 0,0 0 1,0 0-1,0 0 0,1-1 0,-1 1 0,1-1 1,0 0-1,0 0 0,0 0 0,-1-1 0,9 2 1,3 1 35,-1-2 0,1 0 0,0 0 0,0-1 0,0-1 0,0-1 0,-1 0 0,27-6 1,-29 4-29,0-1 0,0-1 0,0 1 0,0-2 0,-1 0 0,15-10 1,-21 12-8,0 1 0,-1-1 0,0 1 0,1-1 0,-1 0 0,-1-1 0,1 1 0,-1-1 0,1 0 0,-2 1 0,1-1 0,0-1 0,-1 1 0,0 0 0,0-1 0,2-7 1,-4 12-14,0 0 1,0 0 0,0 0 0,1 0 0,-1 0 0,0 0 0,0 0 0,0 0 0,0 0 0,-1 0 0,1 0 0,0 0 0,0 0 0,-1 0-1,1 0 1,0 0 0,-1 0 0,1 0 0,-1 0 0,1 1 0,-1-1 0,1 0 0,-1 0 0,0 0 0,0 1 0,1-1 0,-1 0 0,-1 0 0,0 0-5,0 1 1,0-1 0,0 1 0,0-1 0,0 1 0,0 0 0,0 0 0,0 0 0,0 0 0,0 1 0,0-1-1,-1 0 1,-1 2 0,-3 0-13,0 0 0,0 1 1,0 0-1,0 0 0,1 0 0,0 1 0,-9 6 0,7-2 21,0 1 0,1 0-1,-1 0 1,-8 16 0,13-21 23,1 0 0,0 0 0,0 0 0,0 0 1,1 1-1,-1-1 0,1 1 0,0-1 0,0 1 0,1 0 0,0-1 0,-1 1 0,1 0 1,1 6-1,0-10-8,0 1 0,0-1-1,0 1 1,0-1 0,1 0 0,-1 0 0,0 1 0,0-1 0,1 0 0,-1 0 0,1 0 0,-1 0 0,1-1 0,-1 1 0,1 0 0,-1-1-1,1 1 1,0-1 0,-1 1 0,1-1 0,0 0 0,0 1 0,-1-1 0,1 0 0,0 0 0,-1-1 0,1 1 0,0 0 0,2-1 0,53-9 453,-31-1-497,-1-1 1,0-1 0,-1-1 0,0-1 0,-2-1 0,1-1-1,-2-1 1,-1-1 0,0 0 0,-1-2 0,-1 0 0,-1-1-1,16-29 1,-30 47 2,-1 1-1,0-1 1,-1 0-1,1 0 0,-1 0 1,0 0-1,0 0 1,0 0-1,0 0 1,-1 0-1,1 0 0,-1 0 1,0 0-1,-1-8 1,0 11 17,1 0-1,0 0 1,-1 0 0,1 0 0,0 0 0,-1 1 0,1-1 0,-1 0 0,0 0 0,1 1 0,-1-1 0,0 0 0,1 1-1,-1-1 1,0 1 0,0-1 0,1 1 0,-1-1 0,0 1 0,0-1 0,0 1 0,0 0 0,0-1 0,-1 1 0,-1 0-4,0 0 1,0 0-1,0 0 1,0 1-1,0-1 1,1 1-1,-1 0 1,0-1-1,0 2 1,0-1-1,-4 3 1,-6 3 11,0 1-1,0 0 1,1 2-1,0-1 1,1 1-1,0 1 1,1 0-1,0 0 1,-8 14 0,12-17 30,1 0 1,-1 0 0,2 1-1,-1 0 1,1 0 0,1 0 0,0 0-1,0 1 1,0-1 0,2 1 0,-1-1-1,1 1 1,0 0 0,1 0-1,1 10 1,1-12-145,1-1-1,0 0 0,0 0 1,1 0-1,0 0 0,0-1 1,0 0-1,1 1 0,0-2 1,0 1-1,1 0 1,-1-1-1,1 0 0,0-1 1,1 1-1,-1-1 0,1 0 1,0-1-1,9 4 0,-13-7-4866,-5-5 1881,-9-7-1535,-16-14-9898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1.911"/>
    </inkml:context>
    <inkml:brush xml:id="br0">
      <inkml:brushProperty name="width" value="0.025" units="cm"/>
      <inkml:brushProperty name="height" value="0.025" units="cm"/>
    </inkml:brush>
  </inkml:definitions>
  <inkml:trace contextRef="#ctx0" brushRef="#br0">0 13 14862,'0'0'6758,"50"-13"-26264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2.640"/>
    </inkml:context>
    <inkml:brush xml:id="br0">
      <inkml:brushProperty name="width" value="0.025" units="cm"/>
      <inkml:brushProperty name="height" value="0.025" units="cm"/>
    </inkml:brush>
  </inkml:definitions>
  <inkml:trace contextRef="#ctx0" brushRef="#br0">73 0 8520,'0'0'4036,"2"12"-1217,7 43-316,-2 0 0,-1 78 0,-7-78-1878,-2 0-1,-2-1 1,-3 0 0,-2 0 0,-19 56 0,24-98-260,0 0 0,0 0 1,-2 0-1,-11 17 0,27-74 115,19-20-652,4 0-1,55-84 1,-79 136 103,29-40-47,-35 50 111,0 1 0,0-1-1,0 1 1,0 0 0,0 0 0,1 0 0,-1 0 0,1 0-1,0 1 1,-1-1 0,1 1 0,0-1 0,0 1 0,0 0 0,0 0-1,4 0 1,-6 1 0,0 0 0,-1 0 0,1 0 0,0 0 0,-1 0 0,1 0 0,0 1 0,-1-1 0,1 0 0,0 0 0,-1 1 0,1-1 0,0 0 0,-1 1 0,1-1 0,-1 1 0,1-1 0,-1 1 0,1-1 0,-1 1 0,1-1 0,-1 1 0,0-1 0,1 1 0,-1 0 0,0-1 0,1 1 0,-1 0 0,0-1 0,1 2 0,0 28-30,-1-25 33,-1 0-1,0 0 0,0 0 1,0 0-1,-1-1 0,1 1 1,-1-1-1,0 1 1,-1-1-1,-2 5 0,5-9 4,0 0 0,0 0 0,0 0 0,0 0-1,0 0 1,0 1 0,0-1 0,0 0 0,0 0 0,0 0-1,0 0 1,-1 0 0,1 0 0,0 0 0,0 0-1,0 0 1,0 0 0,0 0 0,0 0 0,0 0-1,0 0 1,0 0 0,0 0 0,-1 0 0,1 0-1,0 1 1,0-1 0,0 0 0,0 0 0,0 0-1,0 0 1,0 0 0,0-1 0,-1 1 0,1 0 0,0 0-1,0 0 1,0 0 0,0 0 0,0 0 0,0 0-1,0 0 1,0 0 0,0 0 0,0 0 0,-1 0-1,1 0 1,0 0 0,0 0 0,0 0 0,0 0-1,0 0 1,0-1 0,0 1 0,0 0 0,0 0 0,0 0-1,0 0 1,0 0 0,0 0 0,0 0 0,0 0-1,0 0 1,0-1 0,0 1 0,0 0 0,0 0-1,0 0 1,1-13 14,11-15-59,1 11-108,-5 6-41,0 1 0,0-1-1,1 2 1,1-1-1,-1 1 1,22-15 0,-33 50 652,0-19-334,1 0-13,-1 0 0,1 0 0,0 0 0,1 0 0,0 10 0,0-16-93,1 1 0,-1-1-1,0 0 1,1 1-1,-1-1 1,1 0 0,-1 1-1,1-1 1,-1 0 0,1 0-1,0 0 1,0 0-1,-1 0 1,1 0 0,0 0-1,0 0 1,0 0 0,0 0-1,0 0 1,1 0-1,-1-1 1,0 1 0,0 0-1,0-1 1,1 1 0,-1-1-1,0 1 1,1-1-1,-1 0 1,0 0 0,1 1-1,-1-1 1,2 0-1,3 0 18,-1-1 0,1 1 0,-1-1-1,1 0 1,-1 0 0,0-1 0,1 1-1,-1-1 1,0 0 0,0-1 0,0 1-1,-1-1 1,1 0 0,0 0 0,7-8-1,-6 6-20,-1 0 0,0-1 0,0 0 0,0 0 0,-1-1 0,1 1 0,-2-1 0,1 0 0,-1 0 0,5-14 0,-55 124-303,41-85 157,1 0 0,1 0-1,1 1 1,0-1 0,2 1 0,0 25 0,1-44 62,0 1 0,0-1 0,0 1 0,0-1 0,0 0 0,0 1 0,0-1 0,0 1 0,0-1 0,0 0 0,0 1 0,0-1 0,0 0 0,1 1 0,-1-1 0,0 1 0,0-1 0,0 0 0,1 1 0,-1-1 0,0 0 0,0 0 0,1 1 0,-1-1 0,0 0 0,0 1 0,1-1 1,-1 0-1,0 0 0,1 0 0,-1 1 0,0-1 0,1 0 0,-1 0 0,1 0 0,-1 0 0,0 0 0,1 0 0,-1 0 0,1 0 0,-1 0 0,0 0 0,1 0 0,-1 0 0,1 0 0,-1 0 0,0 0 0,1 0 0,-1 0 0,0 0 0,1-1 0,-1 1 0,0 0 0,1 0 0,-1 0 0,0-1 0,1 1 0,-1 0 0,0 0 0,1-1 0,-1 1 1,0 0-1,1-1 0,17-20-5954,-7-5-2764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3.016"/>
    </inkml:context>
    <inkml:brush xml:id="br0">
      <inkml:brushProperty name="width" value="0.025" units="cm"/>
      <inkml:brushProperty name="height" value="0.025" units="cm"/>
    </inkml:brush>
  </inkml:definitions>
  <inkml:trace contextRef="#ctx0" brushRef="#br0">0 0 15791,'0'0'4708,"11"53"-4579,12-41-514,5-3-2113,10-4-3460,-5-4-5060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3.396"/>
    </inkml:context>
    <inkml:brush xml:id="br0">
      <inkml:brushProperty name="width" value="0.025" units="cm"/>
      <inkml:brushProperty name="height" value="0.025" units="cm"/>
    </inkml:brush>
  </inkml:definitions>
  <inkml:trace contextRef="#ctx0" brushRef="#br0">203 0 7399,'0'0'14083,"-7"10"-13186,1-2-788,0 0 0,1 0 0,0 0 0,0 0 1,1 1-1,0 0 0,1 0 0,0 0 1,0 1-1,1-1 0,0 0 0,-1 15 1,3-23-108,-1 0 1,1 0-1,0 0 1,0 0-1,0 0 1,0 0-1,0 0 1,0 0-1,0 0 1,1 0-1,-1 0 1,0 0-1,1 0 1,-1 1-1,0-2 1,1 1-1,-1 0 1,1 0-1,0 0 1,-1 0-1,1 0 1,0 0-1,-1 0 1,1-1-1,0 1 1,0 0-1,0-1 1,0 1-1,0-1 1,-1 1-1,1-1 1,0 1-1,2 0 1,8 4-243,-11-4 229,1-1 0,-1 0 0,0 0 1,1 0-1,-1 1 0,1-1 0,-1 0 1,0 0-1,1 1 0,-1-1 0,0 0 1,0 1-1,1-1 0,-1 1 0,0-1 1,1 0-1,-1 1 0,0-1 0,0 1 1,0-1-1,0 1 0,0-1 0,1 0 1,-1 1-1,0-1 0,0 1 0,0-1 1,0 1-1,0-1 0,0 1 0,0-1 1,0 1-1,-1 0 0,-11 13 17,-21 6 423,25-16-307,0-1 0,0 0 0,-1 0 0,1-1 0,-1 1-1,1-2 1,-1 1 0,0-2 0,0 1 0,0-1 0,-9-1 0,17 1-180,0 0 0,0-1 0,0 1 0,0 0 1,0-1-1,0 1 0,0-1 0,0 1 0,0-1 0,0 1 0,0-1 1,0 0-1,0 0 0,0 1 0,1-1 0,-1 0 0,0 0 0,1 0 1,-1 0-1,0 0 0,1 0 0,0 0 0,-1 0 0,1 0 1,-1 0-1,1 0 0,0 0 0,0 0 0,0 0 0,-1 0 0,1-1 1,0 1-1,0 0 0,1 0 0,-1 0 0,0 0 0,0 0 0,0 0 1,1 0-1,-1 0 0,1 0 0,0-2 0,0-2-690,1 0-1,0 0 0,0 0 0,1 0 1,-1 1-1,1-1 0,5-6 0,18-15-4674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3.725"/>
    </inkml:context>
    <inkml:brush xml:id="br0">
      <inkml:brushProperty name="width" value="0.025" units="cm"/>
      <inkml:brushProperty name="height" value="0.025" units="cm"/>
    </inkml:brush>
  </inkml:definitions>
  <inkml:trace contextRef="#ctx0" brushRef="#br0">102 1 6726,'0'0'13789,"-5"13"-11936,-15 38-1012,3 1 0,1 1 0,3 0 1,2 1-1,3 0 0,-2 70 0,9-124-836,1 1 0,0 0 0,0-1 0,-1 1 0,1 0 0,0 0 0,0-1 0,0 1 0,0 0 0,0 0 0,0-1 0,0 1 0,0 0 0,1 0 0,-1-1-1,0 1 1,0 0 0,1-1 0,-1 1 0,0 0 0,1-1 0,-1 1 0,0 0 0,1-1 0,-1 1 0,1-1 0,-1 1 0,1-1 0,0 1 0,-1-1 0,1 1 0,-1-1 0,1 1 0,0-1 0,-1 0 0,1 1 0,0-1 0,0 0 0,-1 0 0,1 0 0,0 1 0,-1-1-1,1 0 1,0 0 0,0 0 0,0 0 0,-1 0 0,1 0 0,0-1 0,1 1 0,0-1 12,0 0-1,0 0 1,0 0-1,0-1 1,-1 1-1,1 0 1,0-1-1,-1 0 1,1 1-1,0-1 1,-1 0-1,0 0 1,1 0-1,-1 0 1,0 0-1,1-2 1,4-18-1,-1 0 0,-1 0 0,0-1 0,-2 1 0,-1-1 0,0 1 0,-5-37 0,-3 37-36,-3 19-122,9 3 134,0 1 0,-1 0 0,1 0 0,0 0 0,0 0 0,0 0 0,0 0 0,1 0 0,-1 1 0,0-1 0,0 0 0,1 0 0,-1 1-1,1-1 1,-1 0 0,1 1 0,-1-1 0,1 0 0,0 1 0,0-1 0,0 1 0,0 1 0,-1 1 6,1-1 0,0 1 0,0-1 1,0 1-1,0 0 0,0-1 0,1 1 0,0-1 0,0 1 0,0-1 0,0 1 1,0-1-1,1 0 0,-1 1 0,1-1 0,0 0 0,0 0 0,0 0 1,5 4-1,-3-4 5,1 0 0,-1 0 0,1 0 0,0-1 0,-1 0 0,1 0 0,0 0 0,0-1 0,0 0 0,1 0 0,-1 0 0,0 0 0,7-1 0,-1 1 2,0-1-1,0-1 0,0 0 0,-1 0 0,1-1 0,0 0 0,-1-1 0,1 0 1,11-6-1,-15 6-3,-1 0 0,0-1 0,0 0 0,0 0 0,-1 0 0,1-1 0,-1 0 0,0 0 0,0 0 1,-1-1-1,0 1 0,0-1 0,0 0 0,-1-1 0,4-6 0,-7 7 0,-8 15 17,-12 20 145,14-15 26,0 0 1,1 1-1,1-1 1,0 1-1,1 0 1,0 0-1,1 0 1,1 0-1,1 29 1,0-44-202,0 1-1,0 0 1,0-1 0,-1 1 0,1 0 0,0 0 0,0-1-1,0 1 1,0 0 0,1 0 0,-1-1 0,0 1 0,0 0 0,0-1-1,1 1 1,-1 0 0,0 0 0,1-1 0,-1 1 0,0-1-1,1 1 1,-1 0 0,1-1 0,-1 1 0,1-1 0,-1 1 0,1-1-1,-1 1 1,1-1 0,0 0 0,-1 1 0,1-1 0,0 0-1,-1 1 1,1-1 0,0 0 0,-1 0 0,1 1 0,0-1 0,0 0-1,-1 0 1,1 0 0,0 0 0,-1 0 0,1 0 0,0 0-1,0-1 1,-1 1 0,1 0 0,0 0 0,0 0 0,-1-1 0,1 1-1,-1 0 1,1-1 0,0 1 0,0-1 0,3-1-457,-1 0 1,0-1 0,0 1 0,0-1-1,-1 1 1,1-1 0,-1 0-1,1 0 1,-1 0 0,2-4 0,6-21-4850,1-5-2241</inkml:trace>
  <inkml:trace contextRef="#ctx0" brushRef="#br0" timeOffset="1">373 105 8616,'0'0'11467,"-23"62"-11115,23-39-224,14-1-63,6 0-930,8-5-2210,6-4-3812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065"/>
    </inkml:context>
    <inkml:brush xml:id="br0">
      <inkml:brushProperty name="width" value="0.025" units="cm"/>
      <inkml:brushProperty name="height" value="0.025" units="cm"/>
    </inkml:brush>
  </inkml:definitions>
  <inkml:trace contextRef="#ctx0" brushRef="#br0">874 311 6758,'-37'146'8029,"25"-108"-7186,2 1 1,2 0 0,1 0-1,-3 56 1,10-94-846,0 0 1,0 1 0,0-1 0,-1 0 0,2 1-1,-1-1 1,0 1 0,0-1 0,0 0 0,1 1-1,-1-1 1,0 0 0,1 0 0,-1 1 0,1-1-1,0 0 1,-1 0 0,1 0 0,0 1 0,0-1-1,0 0 1,0 0 0,0 0 0,0-1 0,0 1-1,0 0 1,0 0 0,0 0 0,0-1 0,2 2-1,0-2-32,0 0 0,0 0 0,0 0 0,0 0 0,0-1-1,0 1 1,0-1 0,0 0 0,0 1 0,0-1-1,0-1 1,0 1 0,2-2 0,12-7-474,0 0 1,0-1-1,16-15 0,-1-4-2075,40-48 0,-13 12-1278,-58 66 3967,-1-1 1,0 1-1,0-1 0,1 1 1,-1-1-1,0 1 0,1-1 1,-1 1-1,1 0 0,-1-1 1,0 1-1,1-1 0,-1 1 1,1 0-1,-1-1 0,1 1 1,-1 0-1,1 0 0,0-1 1,-1 1-1,1 0 1,-1 0-1,1 0 0,-1 0 1,1 0-1,0 0 0,-1 0 1,1 0-1,-1 0 0,1 0 1,0 0-1,0 0 0,0 21 2564,-20 44 750,16-54-2796,-6 18 195,1 1 1,1 1-1,-4 47 1,10-77-824,1 0 0,0 0-1,0 0 1,-1-1 0,1 1 0,0 0 0,0 0 0,0 0-1,0 0 1,0 0 0,0 0 0,0-1 0,1 1 0,-1 0 0,0 0-1,0 0 1,1 0 0,-1-1 0,1 1 0,-1 0 0,0 0-1,1-1 1,-1 1 0,1 0 0,0-1 0,-1 1 0,1 0 0,0-1-1,-1 1 1,1-1 0,0 1 0,-1-1 0,1 1 0,0-1-1,0 0 1,0 1 0,-1-1 0,1 0 0,0 0 0,0 1 0,0-1-1,0 0 1,0 0 0,0 0 0,-1 0 0,1 0 0,0 0-1,0-1 1,0 1 0,0 0 0,0 0 0,1-1 0,3-1-81,-1 0 0,1 0 1,0-1-1,-1 1 0,1-1 1,-1 0-1,0-1 0,4-3 1,11-12-609,-1-2 0,-1-1 0,0 0 1,-2-1-1,14-27 0,-20 32 304,-1 1-1,0-1 1,-2 0 0,0-1-1,-1 0 1,-1 0 0,0 0-1,0-21 1,-4 39 470,1-1-1,-1 0 1,0 0 0,0 1 0,0-1-1,0 0 1,-1 1 0,1-1 0,0 0-1,-1 1 1,1-1 0,-1 0 0,1 1-1,-1-1 1,0 1 0,1-1 0,-1 1-1,0-1 1,0 1 0,0-1 0,-1 1-1,1 0 1,0 0 0,0 0-1,-1 0 1,1 0 0,0 0 0,-1 0-1,1 0 1,-1 0 0,0 0 0,1 1-1,-1-1 1,1 1 0,-1-1 0,0 1-1,0 0 1,1 0 0,-1-1 0,0 1-1,1 0 1,-1 1 0,-2-1 0,-7 2 248,1 0 1,0 0 0,0 1 0,1 0 0,-1 1 0,-11 6 0,-143 80 2319,-61 28-1423,217-114-1239,0-1 0,0 0 0,0-1 0,-1 0 0,1 0-1,-1-1 1,-10 1 0,16-2-31,0-1 1,0 1-1,1 0 0,-1-1 0,0 1 0,0-1 0,0 0 0,1 0 1,-1 0-1,0 0 0,1 0 0,-1-1 0,1 1 0,0-1 1,-1 0-1,1 1 0,0-1 0,0 0 0,0-1 0,0 1 0,0 0 1,1 0-1,-1-1 0,-1-3 0,-7-17-581,1-2 0,1 1 0,1-1 0,1 0 1,-2-27-1,5 29 109,-1-1 0,-1 1 0,-1 0 0,-1 1-1,-1 0 1,-17-34 0,21 51 562,1-1-1,0 1 1,-1 0-1,0 1 0,0-1 1,-1 1-1,1 0 1,-1 0-1,0 0 0,0 0 1,-1 1-1,1 0 1,0 0-1,-1 1 1,-7-3-1,5 3 178,-1 0 0,1 1-1,-1 0 1,1 0 0,-1 1 0,0 0 0,1 1 0,-1 0-1,-15 3 1,-9 6 602,0 2 0,0 1-1,1 1 1,-40 26 0,36-20-723,17-10 19,-30 16 32,47-25-159,-1 1 0,1-1 0,-1 0 1,0-1-1,1 1 0,-1 0 0,0-1 0,0 1 0,1-1 1,-1 0-1,0 0 0,0 0 0,0 0 0,-2-1 0,4 0-39,0 0-1,0-1 0,0 1 0,1 0 0,-1 0 0,1 0 0,-1 0 0,1-1 1,-1 1-1,1 0 0,-1 0 0,1-1 0,0 1 0,0 0 0,0-1 0,0 1 1,0 0-1,0-1 0,0 1 0,0 0 0,1-1 0,0-1 0,-1-3-185,1-7-131,1-1 1,1 0-1,0 1 1,0-1 0,1 1-1,1 0 1,7-14-1,53-88-2021,-49 89 2133,-18 47 3164,-17 57-490,11-54-2230,1 1 0,1 0 0,2 0 1,0 0-1,2 0 0,0 0 0,4 35 0,-2-56-202,1-1-1,-1 0 0,1 0 0,0 0 0,0 0 0,0 0 0,1-1 0,-1 1 0,1 0 0,-1-1 1,1 1-1,0 0 0,0-1 0,0 0 0,1 0 0,-1 1 0,0-1 0,1-1 0,-1 1 1,1 0-1,0-1 0,0 1 0,-1-1 0,1 0 0,0 1 0,0-2 0,0 1 0,0 0 0,0-1 1,1 1-1,-1-1 0,0 0 0,0 0 0,0 0 0,5-1 0,4 0-118,0-1 1,-1 0-1,1-1 0,-1 0 0,1-1 0,-1 0 1,21-12-1,171-123-3103,-34 20 716,-156 111 2465,-1 1 0,1 1 0,1 0 1,19-6-1,-30 10 153,0 2 1,0-1-1,0 0 1,0 0-1,0 1 1,0 0 0,0-1-1,0 1 1,0 0-1,0 1 1,0-1-1,0 0 1,0 1-1,0 0 1,0 0-1,0 0 1,0 0-1,0 0 1,0 0-1,-1 1 1,1-1 0,0 1-1,-1 0 1,1 0-1,-1 0 1,4 4-1,1 7 346,-1-1 0,0 1 0,-1 1 0,-1-1 0,0 1 0,0 0 0,1 19 0,3 7 312,1 3-313,-4-20-293,0 1 0,1-1 1,1 0-1,1 0 0,13 23 0,-19-41-188,1 0 1,0 0-1,1 0 0,-1-1 0,1 1 1,0-1-1,0 0 0,1 0 0,-1-1 0,1 1 1,0-1-1,-1 0 0,2 0 0,-1-1 1,0 1-1,0-1 0,1 0 0,-1-1 0,1 1 1,0-1-1,-1 0 0,1 0 0,0-1 0,-1 0 1,1 0-1,10-2 0,-6 1-209,1-1 0,0-1-1,-1 0 1,1-1 0,-1 0-1,0 0 1,-1-1 0,1 0 0,-1-1-1,0 0 1,9-8 0,13-13-1394,46-51 0,4-4-763,-80 82 2444,-1-1-1,1 0 0,-1 1 0,1-1 1,0 1-1,-1-1 0,1 1 0,-1 0 1,1-1-1,0 1 0,-1-1 0,1 1 0,0 0 1,-1 0-1,1-1 0,0 1 0,0 0 1,-1 0-1,1 0 0,0 0 0,0 0 1,0 0-1,-1 0 0,2 0 0,2 15 1372,-14 28 792,-7 3-605,-25 46 1,23-53-1424,2 1 0,-13 43 1,29-73-552,3-10 92,12-20-109,18-39-441,-24 44 579,58-132-2114,-57 124 2015,-2 0 1,0-1-1,-2 1 0,5-40 0,-10 61 406,1 0 1,-1 0-1,0 0 0,1 0 1,-1 0-1,0 1 0,0-1 1,-1 0-1,1 0 0,0 0 1,-1 0-1,1 0 0,-1 0 1,1 0-1,-1 0 1,0 0-1,0 1 0,0-1 1,0 0-1,0 1 0,0-1 1,-1 1-1,1-1 0,0 1 1,-1-1-1,1 1 0,-1 0 1,1 0-1,-1 0 0,-2-2 1,0 3 115,-1-1 0,1 1 0,-1-1 0,1 1-1,0 1 1,-1-1 0,1 1 0,-1-1 0,1 1 0,0 0 0,0 1 0,-1-1 0,-4 3 0,-23 12 585,0 1 1,2 1-1,0 2 1,-41 35-1,41-30-562,-1-2 0,-1-1 0,-57 28 1,84-47-201,-1-1 1,1 0 0,-1 0 0,0-1 0,1 1 0,-1-1 0,0 0 0,0-1 0,-10 0-1,13 0-35,1-1 0,-1 1 0,0-1-1,1 1 1,-1-1 0,1 0 0,0 0-1,-1-1 1,1 1 0,0 0-1,-1-1 1,1 1 0,0-1 0,0 0-1,0 1 1,1-1 0,-1 0 0,0 0-1,1-1 1,-1 1 0,1 0 0,0 0-1,-2-3 1,-7-21-591,1 0 0,-8-35 0,13 40 393,-1 1 0,-2 0 0,0 0-1,-1 1 1,-17-32 0,22 47 245,-1-1 1,1 1-1,-1-1 1,0 1 0,0 0-1,0 1 1,0-1-1,-1 1 1,0 0 0,1 0-1,-1 0 1,0 1-1,-1-1 1,1 1 0,-8-2-1,3 2 72,1 1-1,-1 0 0,1 0 1,-1 1-1,1 0 1,-1 1-1,1 0 1,-14 4-1,-8 4 213,0 1 1,0 1-1,2 2 0,-35 21 0,-36 28 281,74-43-527,-1-2 1,0-1-1,-2-1 1,-45 17 0,71-30-98,0-1 1,0 0 0,0 0 0,-1-1-1,1 1 1,0-1 0,-1 1 0,1-1-1,0 0 1,0 0 0,-1-1 0,1 1-1,0-1 1,-1 0 0,-3-1 0,5 1-35,0-1 0,0 0-1,0 1 1,0-1 0,1 0 0,-1 0 0,1 0 0,0 0 0,-1 0 0,1 0 0,0 0 0,0 0 0,0-1 0,1 1 0,-1 0 0,0-1 0,1 1 0,-1-1 0,1 1 0,0-1-1,0-3 1,-1-18-690,0 1 0,2-1 0,1 0 0,1 0 0,1 0 0,0 1 0,2 0 0,1 0 0,15-34 0,-19 57 2226,-1 10-873,0 13 251,-7 61 2041,-1 22-1549,6-95-1282,0 0 0,1 0 0,1-1-1,0 1 1,0-1 0,1 0-1,4 12 1,-5-18-48,0 0 0,0 0-1,1 0 1,-1 0 0,1-1 0,0 1-1,0-1 1,0 1 0,0-1 0,1 0-1,-1-1 1,1 1 0,0 0-1,0-1 1,0 0 0,0 0 0,0 0-1,0-1 1,1 1 0,-1-1 0,0 0-1,1 0 1,-1-1 0,1 1 0,-1-1-1,1 0 1,-1 0 0,1 0 0,-1-1-1,7-1 1,8-2-303,0-1-1,-1-1 1,0 0-1,0-1 1,31-18-1,38-28-1637,43-22-1119,-112 66 2817,-1 1 0,1 1 0,1 0 0,-1 2 0,26-5 0,-39 9 381,0 0 0,0 1-1,0 0 1,0 0 0,0 0 0,0 0 0,0 1 0,0-1 0,0 1-1,-1 1 1,1-1 0,0 1 0,-1 0 0,1 0 0,-1 0 0,1 0-1,-1 1 1,0 0 0,0 0 0,5 5 0,0 2 560,0 2 0,-1-1 0,0 1 0,-1 1 0,9 20 0,-4-10-254,3 7-13,1 0 0,2-1-1,0-1 1,43 46 0,-51-63-434,0-1-1,1-1 1,0 1-1,1-2 1,0 0-1,0 0 1,1-1-1,0-1 1,0 0 0,1-1-1,-1 0 1,1-1-1,27 5 1,-14-7-250,0-1 1,0-1 0,0-1-1,0-1 1,0-2 0,-1 0 0,39-13-1,12-9-1650,82-41 0,-33 13-197,-111 47 2112,-1 1 0,1 1 1,0 0-1,0 1 1,0 0-1,0 2 0,1 0 1,-1 0-1,1 2 0,18 1 1,-30 0 183,0 0 1,0 0 0,0 0 0,-1 1-1,1-1 1,-1 1 0,1 0-1,-1 1 1,0-1 0,1 0-1,-1 1 1,-1 0 0,1-1-1,0 1 1,-1 1 0,1-1 0,-1 0-1,0 0 1,2 5 0,4 8 835,-1 1 0,11 34 0,-9-24-327,-7-21-570,50 125 1259,-46-119-1369,0 0-1,0-1 0,2 0 1,-1-1-1,1 1 0,1-2 0,-1 1 1,20 14-1,-23-20-66,1-1 0,0 0 0,-1 0 0,1 0 0,1-1-1,-1 0 1,0 0 0,0-1 0,1 0 0,-1 0 0,1 0 0,-1-1 0,1 0 0,-1 0 0,1-1-1,-1 0 1,1 0 0,-1 0 0,0-1 0,1 0 0,6-3 0,8-4-526,0-1 0,-1-1 0,0-1 0,29-22 0,-9 0-1385,-1-1 0,36-42 1,-10 10 1201,-95 103 7217,-4 11-3930,-35 47-1147,55-79-1301,-31 32 63,42-44-140,-1 0 1,1 0-1,-1 0 0,0-1 0,0 1 0,0-1 1,0 0-1,0-1 0,-1 1 0,1-1 0,-5 2 0,8-3-31,-1 0-1,1 0 0,0 0 1,0 0-1,0-1 0,0 1 1,0 0-1,0 0 0,0-1 0,0 1 1,0-1-1,0 1 0,0-1 1,0 1-1,0-1 0,0 1 1,0-1-1,0 0 0,0 0 1,1 1-1,-1-1 0,0 0 0,1 0 1,-1 0-1,0 0 0,1 0 1,-1 0-1,1 0 0,-1 0 1,1 0-1,0 0 0,-1-2 1,-5-40-1179,6 37 1028,-1-82-2939,3 59 2026,-2 0 1,-1 0-1,-1 0 0,-1 0 0,-9-33 0,10 55 1041,-1 0-1,0 0 0,0 0 1,0 1-1,-1-1 1,0 1-1,0 0 0,-1 0 1,1 0-1,-10-7 1,9 8 284,-1 1 1,0 0-1,0 0 0,-1 1 1,1 0-1,-1 0 1,1 0-1,-1 1 0,0 0 1,0 0-1,0 1 1,-12-1-1,1 1 397,0 1 1,-1 1-1,1 1 0,0 0 0,0 2 0,1 0 1,-1 0-1,1 2 0,-18 8 0,-26 14 673,-65 41 0,37-18-874,65-38-442,-1 0 0,0-2 0,-1 0 1,0-2-1,-1-1 0,0-1 0,0-1 0,-1-1 1,-32 1-1,53-7-134,0 1 0,0-1 0,0 0 0,0-1 0,1 1 0,-1-1 0,0-1 0,1 1-1,-1-1 1,1-1 0,0 1 0,0-1 0,0 0 0,0 0 0,1-1 0,0 1 0,0-1 0,0 0 0,0-1 0,1 1 0,-7-12 0,-4-10-1649,1-1 1,1 0-1,-17-53 1,7 14-1465,-9-10-1123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5.385"/>
    </inkml:context>
    <inkml:brush xml:id="br0">
      <inkml:brushProperty name="width" value="0.035" units="cm"/>
      <inkml:brushProperty name="height" value="0.035" units="cm"/>
    </inkml:brush>
  </inkml:definitions>
  <inkml:trace contextRef="#ctx0" brushRef="#br0">169 568 15859,'-6'-1'300,"0"0"-1,0 0 0,-1 0 1,1 1-1,-1 0 0,1 0 1,0 1-1,-1 0 0,1 0 0,0 1 1,-8 2-1,10-2-105,-1 0-1,1 1 1,0-1-1,-1 1 1,1 0-1,1 0 1,-1 1-1,0-1 1,1 1-1,0 0 1,0 0-1,0 0 1,0 0 0,-3 8-1,1-1 135,0 0-1,1 0 1,1 0-1,0 0 1,0 0 0,-1 23-1,3-28-231,1 1 0,0 0 0,0-1 0,1 1 0,0 0 0,0-1-1,0 1 1,1-1 0,0 1 0,0-1 0,1 0 0,-1 0 0,5 7 0,-6-12-75,0 1 0,0-1 1,0 1-1,1 0 1,-1-1-1,1 0 1,-1 1-1,1-1 1,-1 0-1,1 0 1,-1 0-1,1 0 1,0 0-1,0 0 1,0 0-1,-1-1 0,1 1 1,0-1-1,0 1 1,0-1-1,3 0 1,-2 0-5,0 0 0,0-1 0,0 0 0,0 0 0,0 0 0,0 0 1,0 0-1,0 0 0,-1-1 0,1 1 0,0-1 0,2-2 0,5-4-2,-1-1 0,-1 0 0,0 0 0,0 0 0,10-17 0,-7 7-14,-1 0 1,0-1-1,-2 0 1,0 0-1,-2-1 1,0 0-1,-1 0 0,-1 0 1,2-38-1,-6 58 0,0 0 0,0 0-1,0 0 1,0 0 0,1 0-1,-2 0 1,1 0-1,0 0 1,0 0 0,0 0-1,0 0 1,-1 0 0,1 0-1,0 0 1,-1 0-1,1 1 1,-1-1 0,1 0-1,-2-1 1,2 2-1,-1 1 1,1-1 0,-1 0-1,1 1 1,-1-1-1,1 1 1,-1-1-1,1 1 1,-1-1 0,1 1-1,0 0 1,-1-1-1,1 1 1,0-1-1,-1 1 1,1 0 0,0-1-1,0 1 1,0 0-1,0-1 1,-1 1-1,1 0 1,0-1-1,0 2 1,-1 11 8,0 0 1,0 0-1,1 0 0,0 0 1,2 1-1,-1-1 0,1-1 1,1 1-1,1 0 0,0-1 1,0 1-1,7 12 0,-10-24-3,-1 1-1,1-1 1,0 1-1,0-1 0,0 0 1,0 0-1,0 0 1,0 1-1,0-1 0,0 0 1,0 0-1,1 0 1,-1 0-1,0-1 0,1 1 1,-1 0-1,3 0 1,-3-1 0,0 0-1,0 0 1,0 0 0,0 0 0,0 0 0,0 0 0,0 0 0,0-1 0,0 1 0,0 0 0,0-1 0,0 1 0,0-1 0,0 1-1,0-1 1,-1 1 0,1-1 0,0 0 0,0 1 0,0-2 0,4-3 20,-1 0 0,-1-1 0,1 1 1,-1-1-1,0 0 0,0 0 0,2-7 0,8-24 54,-3-1-1,-1 0 1,-1 0 0,3-52-1,-4-157 79,-7 232-152,0-18 1,1 20-6,0 1 0,-1-1 0,-1 0-1,0 0 1,-1 1 0,0-1-1,-7-18 1,9 31-1,0 0 0,0 0 0,0 0 0,0 0 0,0 1 0,0-1 0,0 0 0,0 0 0,-1 0 0,1 0 0,0 0 0,0 0 0,0 1 0,0-1 0,0 0 0,-1 0 0,1 0 0,0 0 0,0 0 0,0 0 0,0 0 0,-1 0 0,1 0 0,0 0 0,0 0 0,0 0 0,0 0 0,-1 0 0,1 0 0,0 0 0,0 0 0,0 0 0,0 0 0,-1 0 0,1 0 0,0 0 0,0 0 0,0 0 0,0 0 0,0-1 0,-1 1 0,1 0 0,0 0 0,0 0 0,0 0 0,0 0 0,0 0 0,0-1 0,0 1 0,-1 0 0,1 0 0,0 0 0,0 0 0,0-1 0,-2 21-3,5 32 14,2 0-1,2 0 0,17 60 1,-20-94 2,14 60 88,3 0 0,3-2 0,55 119 0,-74-185-98,1 1-1,0-1 1,0 0 0,1-1-1,16 18 1,-23-27-11,1 1 0,-1-1 1,1 1-1,0 0 0,0-1 0,-1 0 0,1 1 0,0-1 1,0 1-1,0-1 0,-1 0 0,1 1 0,0-1 0,0 0 1,0 0-1,0 0 0,1 0 0,-1 0-1,-1 0 0,0 0-1,1 0 1,-1-1 0,1 1-1,-1 0 1,1 0 0,-1-1-1,0 1 1,1 0 0,-1-1 0,0 1-1,1 0 1,-1-1 0,0 1-1,1-1 1,-1 1 0,0 0 0,0-1-1,1 1 1,-1-1 0,0 0-1,1-1-37,-1-1-1,1 0 1,-1 1-1,1-1 1,-1 0-1,0 1 0,0-1 1,-1-5-1,-3-6-145,0 1 1,-1-1-1,0 1 0,-1 0 0,-1 1 1,0-1-1,-1 1 0,-11-14 0,0 3-372,0 1-1,-46-39 1,43 42 127,-25-15 0,41 30 414,0 0 0,0 1 1,-1 0-1,1 0 1,-1 0-1,0 1 0,0 0 1,0 0-1,-11-1 1,18 3 38,-1 0 0,1 0 0,-1 0 0,1 0 1,0-1-1,-1 1 0,1 0 0,-1 0 0,1 0 1,0 0-1,-1 0 0,1 0 0,-1 0 0,1 0 1,-1 1-1,1-1 0,0 0 0,-1 0 0,1 0 0,-1 0 1,1 1-1,0-1 0,-1 0 0,1 0 0,0 0 1,-1 1-1,1-1 0,0 0 0,0 1 0,-1-1 1,1 0-1,0 1 0,0-1 0,-1 0 0,1 1 1,0-1-1,0 1 0,0 0 15,0 0 1,0-1-1,1 1 1,-1-1-1,0 1 1,1-1-1,-1 1 0,0 0 1,1-1-1,-1 1 1,1-1-1,-1 0 0,1 1 1,-1-1-1,1 1 1,0-1-1,-1 0 1,1 1-1,-1-1 0,2 0 1,3 2 48,0-1-1,1 0 1,-1 0 0,0 0 0,1-1-1,-1 0 1,0 0 0,1 0 0,-1-1-1,0 0 1,0 0 0,1 0 0,-1 0 0,0-1-1,5-2 1,12-6-210,-1-1 0,21-13 0,-31 17 85,25-14-72,-4 1-44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4.162"/>
    </inkml:context>
    <inkml:brush xml:id="br0">
      <inkml:brushProperty name="width" value="0.025" units="cm"/>
      <inkml:brushProperty name="height" value="0.025" units="cm"/>
    </inkml:brush>
  </inkml:definitions>
  <inkml:trace contextRef="#ctx0" brushRef="#br0">181 26 9833,'0'0'12343,"-9"8"-10971,3-1-1158,0 0 1,0 0-1,0 0 1,1 1 0,0 0-1,0 0 1,1 0-1,0 1 1,0 0 0,1-1-1,0 1 1,1 0-1,0 0 1,-1 11 0,2-1-183,1 0 1,0 1 0,2-1-1,0 0 1,1 0 0,1 0 0,9 28-1,-9-38-27,-2 1 0,1 0 0,-1 0 0,-1 0 1,0 0-1,0 0 0,-1 1 0,-2 18 0,1-26-1,1 0 0,-1 0 0,0 0 0,0 0 0,0 0 0,-1 0 0,1 0 0,-1 0 0,1-1 1,-1 1-1,0-1 0,0 1 0,0-1 0,-1 0 0,1 1 0,0-1 0,-1 0 0,1 0 0,-1-1 0,0 1 1,0-1-1,0 1 0,1-1 0,-1 0 0,0 0 0,-1 0 0,1 0 0,0-1 0,0 1 0,0-1 0,-5 0 0,5 0 7,1 0-1,0 0 1,0 0-1,0 0 1,-1 0-1,1-1 1,0 1-1,0-1 0,0 0 1,0 1-1,0-1 1,0 0-1,0 0 1,0 0-1,0-1 1,0 1-1,1 0 1,-1-1-1,0 1 0,-1-3 1,0 0 8,1 1 0,-1-1 0,1 0 0,0 0 0,1 0 0,-1-1 0,1 1 0,-1 0 0,0-8 0,0-3-30,1 0-1,0-1 1,1 1 0,1-1-1,2-14 1,0 16-111,0 1 0,0-1 0,1 1 0,1 0-1,0 1 1,1-1 0,0 1 0,1 0 0,0 0 0,1 1 0,0 0-1,1 1 1,0 0 0,19-16 0,-9 11 98,0 1 0,2 1 0,-1 1 0,2 0 1,0 2-1,0 0 0,35-9 0,-48 16 48,27-9 42,-34 12-29,-1-1 1,0 1-1,0-1 0,0 1 1,0-1-1,0 0 1,0 1-1,0-1 0,0 0 1,0 0-1,0 1 1,0-1-1,0 0 0,-1 0 1,1 0-1,0 0 1,-1 0-1,1-1 0,-1 1 1,1 0-1,-1 0 1,1 0-1,-1-2 0,0 2-2,-1 1 0,1-1 0,-1 1 0,1-1 0,-1 1 0,1-1-1,-1 1 1,0-1 0,1 1 0,-1 0 0,0-1 0,1 1-1,-1 0 1,0 0 0,0-1 0,1 1 0,-1 0 0,0 0 0,0 0-1,1 0 1,-1 0 0,0 0 0,0 0 0,1 0 0,-1 0-1,0 0 1,0 1 0,-23 2 121,17 1-71,1 0 0,-1 0 1,1 0-1,0 1 0,0 0 0,0 0 0,1 1 1,0 0-1,0 0 0,0 0 0,1 0 0,0 1 0,0-1 1,1 1-1,0 0 0,0 0 0,0 1 0,1-1 0,0 1 1,0-1-1,0 11 0,2-17-80,0 1 0,0 0 0,1 0 0,-1 0 0,1 0 0,-1 0 0,1 0 0,-1 0 0,1 0 0,0-1 0,0 1 0,0 0 0,0-1 0,0 1 1,1-1-1,-1 1 0,0-1 0,1 1 0,-1-1 0,1 0 0,-1 0 0,1 1 0,-1-1 0,1 0 0,0-1 0,0 1 0,0 0 0,-1 0 0,1-1 0,0 1 0,0-1 0,0 0 0,0 1 0,0-1 0,3 0 0,9 1-420,0 0 0,1-1 0,22-3 0,-26 1-1094,1 0 0,0-1 0,-1 0 0,0-1 0,20-9 0,11-10-7737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4.493"/>
    </inkml:context>
    <inkml:brush xml:id="br0">
      <inkml:brushProperty name="width" value="0.025" units="cm"/>
      <inkml:brushProperty name="height" value="0.025" units="cm"/>
    </inkml:brush>
  </inkml:definitions>
  <inkml:trace contextRef="#ctx0" brushRef="#br0">107 1 16784,'0'0'2456,"-10"0"-214,6 0-2134,-50 5 2748,52-5-2769,0 1 0,1-1 1,-1 1-1,0-1 0,0 1 1,1-1-1,-1 1 0,0 0 1,1 0-1,-1 0 0,1 0 1,-1 0-1,1 0 0,-1 0 1,1 1-1,0-1 0,-1 0 1,1 1-1,0-1 0,0 1 1,0-1-1,0 1 0,0 0 1,1-1-1,-1 1 0,1 0 1,-1 0-1,1-1 0,-1 5 1,1-5-134,1 1 0,-1-1 0,1 1 1,-1-1-1,1 0 0,0 1 0,0-1 0,0 0 1,0 1-1,0-1 0,0 0 0,0 0 1,0 0-1,0 0 0,0 0 0,1 0 0,-1 0 1,0-1-1,1 1 0,-1 0 0,1-1 1,2 1-1,39 14-1536,-33-12 1067,3 0-74,45 19-1050,-56-22 1635,-1 1 0,1-1 0,-1 1 0,0 0 0,1 0 0,-1 0 0,0 0 0,1 0-1,-1 0 1,0 0 0,0 1 0,0-1 0,0 0 0,0 0 0,0 1 0,0-1 0,-1 1 0,1-1 0,0 1 0,-1-1 0,1 1-1,-1-1 1,0 1 0,1 0 0,-1-1 0,0 1 0,0 0 0,0-1 0,0 1 0,-1 2 0,0-2 96,0 0 1,-1 0-1,1 0 1,0-1-1,-1 1 1,1-1-1,-1 1 1,0-1 0,1 1-1,-1-1 1,0 0-1,0 0 1,0 0-1,0 0 1,0 0-1,0 0 1,-3 0-1,-42 12 218,38-11-278,-51 5-1676,37-7-2792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5.873"/>
    </inkml:context>
    <inkml:brush xml:id="br0">
      <inkml:brushProperty name="width" value="0.025" units="cm"/>
      <inkml:brushProperty name="height" value="0.025" units="cm"/>
    </inkml:brush>
  </inkml:definitions>
  <inkml:trace contextRef="#ctx0" brushRef="#br0">331 37 7751,'0'0'10666,"-8"-4"-9619,-6-3-346,0 1 1,-28-8-1,36 13-510,0-1-1,0 1 1,0 1-1,0-1 1,0 1-1,0 0 0,0 0 1,0 1-1,0 0 1,0 0-1,0 0 1,-9 4-1,3 2 22,0-1 0,1 2 0,0 0-1,1 0 1,0 1 0,0 0 0,1 1 0,0 0 0,1 0-1,0 1 1,0 0 0,1 1 0,1 0 0,0 0 0,1 0-1,0 0 1,1 1 0,0 0 0,1 0 0,0 0 0,-1 27-1,4-38-200,0 0-1,0 0 1,0 1-1,1-1 1,-1 0-1,1 0 1,0 0-1,0 1 0,-1-1 1,1 0-1,1 0 1,-1 0-1,0 0 1,0-1-1,1 1 1,-1 0-1,1 0 0,-1-1 1,4 3-1,-1-1 4,0-1-1,1 0 0,-1 0 0,1 0 0,-1 0 0,1-1 1,-1 1-1,11 0 0,3 0 27,0-1 0,0-1 1,0-1-1,18-3 0,-25 3-28,-1-1-1,1 0 1,-1 0 0,1-1 0,-1-1-1,0 0 1,-1 0 0,1-1 0,-1 0-1,0 0 1,0-1 0,0-1 0,-1 1-1,10-11 1,-17 16-3,0 0-1,-1 0 1,1 1 0,0-1-1,-1 0 1,1 0 0,-1 0-1,1 0 1,-1 0 0,1 0-1,-1 0 1,1 0 0,-1 0-1,0 0 1,0 0 0,0 0-1,1-1 1,-1 1 0,0 0-1,0 0 1,-1 0 0,1 0-1,0 0 1,0 0 0,0 0-1,-1 0 1,1 0 0,-1-2-1,-1 2 16,1 0-1,0 0 0,-1 0 1,1 0-1,-1 0 1,0 0-1,1 0 0,-1 0 1,0 1-1,0-1 1,1 1-1,-1-1 0,0 1 1,0 0-1,-2-1 1,-6 1 61,0-1 0,0 2 0,0-1 1,-20 5-1,21-2-59,0 0 0,0 1 0,0 0 0,0 1 1,1 0-1,-12 9 0,16-12-25,1 0 1,0 1 0,0-1 0,0 1-1,0 0 1,0 0 0,0 0-1,1 1 1,0-1 0,-1 0-1,1 1 1,1 0 0,-1-1 0,0 1-1,1 0 1,0 0 0,-2 7-1,4-10 1,-1 0 0,1 0 0,0-1-1,-1 1 1,1 0 0,0 0-1,0 0 1,-1-1 0,1 1 0,0 0-1,0-1 1,0 1 0,0-1 0,0 1-1,0-1 1,0 0 0,0 1-1,0-1 1,0 0 0,0 1 0,0-1-1,0 0 1,0 0 0,0 0 0,0 0-1,0 0 1,1 0 0,-1-1-1,1 1 1,38-3 58,14-8-93,-41 8-300,-1 0 0,1 0 0,0 2 0,0-1 0,0 2 0,14 0 0,-26 1 259,1-1 1,0 1 0,-1 0-1,1 0 1,-1 0 0,1 0 0,-1 0-1,0 0 1,1 0 0,-1 1-1,0-1 1,0 0 0,0 1 0,0-1-1,0 1 1,0-1 0,0 1-1,-1-1 1,1 1 0,-1 0 0,1-1-1,-1 1 1,1 0 0,-1 0 0,0-1-1,0 1 1,0 0 0,0 0-1,0-1 1,0 1 0,-1 3 0,1 4-35,-1-1 1,0 1-1,-1-1 1,1 1-1,-4 8 1,3-13-938,-3 9 771,4-9-3303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6.463"/>
    </inkml:context>
    <inkml:brush xml:id="br0">
      <inkml:brushProperty name="width" value="0.025" units="cm"/>
      <inkml:brushProperty name="height" value="0.025" units="cm"/>
    </inkml:brush>
  </inkml:definitions>
  <inkml:trace contextRef="#ctx0" brushRef="#br0">114 0 9929,'0'0'13966,"-6"11"-12664,-17 36-763,3 1 1,2 1-1,2 1 0,-12 64 0,27-108-516,0-1 0,1 1 1,-1 0-1,1-1 0,1 1 0,0 7 0,-1-12-73,0-1 0,0 1 0,0 0 0,1 0 0,-1-1 0,0 1 0,1 0 0,-1-1 0,0 1 0,1-1 0,-1 1-1,1 0 1,-1-1 0,1 1 0,-1-1 0,1 1 0,-1-1 0,1 1 0,-1-1 0,1 0 0,0 1 0,0-1 0,1 1-189,-1-1-1,0 0 1,1 0 0,-1 0 0,1-1 0,-1 1-1,0 0 1,1 0 0,-1-1 0,0 1 0,1-1 0,-1 1-1,0-1 1,0 1 0,0-1 0,3-2 0,14-12-4288,2-6-2029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6.887"/>
    </inkml:context>
    <inkml:brush xml:id="br0">
      <inkml:brushProperty name="width" value="0.025" units="cm"/>
      <inkml:brushProperty name="height" value="0.025" units="cm"/>
    </inkml:brush>
  </inkml:definitions>
  <inkml:trace contextRef="#ctx0" brushRef="#br0">24 28 11851,'0'0'8339,"-4"9"-6012,-13 30-864,17-38-1412,-1 0 0,1 0-1,0 0 1,-1 0 0,1 0 0,0 1-1,0-1 1,0 0 0,0 0 0,0 0 0,0 0-1,0 0 1,1 0 0,-1 0 0,0 0-1,0 1 1,1-1 0,-1 0 0,1 0-1,-1 0 1,1 0 0,0-1 0,-1 1 0,1 0-1,0 0 1,-1 0 0,1 0 0,0-1-1,0 1 1,0 0 0,0-1 0,0 1-1,0 0 1,0-1 0,0 1 0,0-1 0,0 0-1,0 1 1,2-1 0,41 6 392,-42-6-424,4 0-2,0 0 0,0 0 1,1 0-1,-1-1 0,0 0 0,0 0 0,0-1 0,0 0 1,0 0-1,-1 0 0,1-1 0,6-3 0,-9 4-2,0-1-1,-1 1 1,1-1-1,-1 1 1,0-1-1,0 0 0,0 0 1,0 0-1,0 0 1,-1 0-1,1-1 1,-1 1-1,0 0 0,0-1 1,0 1-1,-1-1 1,1 1-1,-1-1 1,0 1-1,1-1 0,-2 1 1,0-6-1,1 8-10,0 0-1,0 0 0,0 1 1,0-1-1,0 0 0,-1 0 1,1 0-1,0 0 1,-1 1-1,1-1 0,-1 0 1,1 0-1,0 1 0,-1-1 1,0 0-1,1 1 1,-1-1-1,1 0 0,-1 1 1,0-1-1,0 1 0,1-1 1,-1 1-1,0 0 1,0-1-1,1 1 0,-1 0 1,0-1-1,0 1 0,0 0 1,0 0-1,1 0 0,-1 0 1,0 0-1,0 0 1,0 0-1,0 0 0,0 0 1,0 0-1,1 0 0,-1 0 1,-1 1-1,-1 0-10,0-1-1,1 1 1,-1 0-1,1 0 1,-1 0-1,1 0 1,-1 1 0,1-1-1,0 1 1,0-1-1,-1 1 1,-2 3-1,1 1 38,0 1 0,0-1 0,1 1 1,0 0-1,0 0 0,1 0 0,0 1 0,-2 12 0,3-18-13,1 0 0,0 0 1,-1 0-1,1 0 0,0 0 1,0 0-1,0 0 0,0 0 0,0 0 1,1-1-1,-1 1 0,0 0 1,1 0-1,0 0 0,-1 0 1,1-1-1,0 1 0,0 0 0,0 0 1,0-1-1,0 1 0,0-1 1,1 1-1,-1-1 0,0 0 0,1 1 1,-1-1-1,1 0 0,0 0 1,-1 0-1,1 0 0,0 0 0,-1 0 1,1-1-1,0 1 0,0 0 1,0-1-1,2 1 0,3-1 0,0 1 0,0-1 0,1 0 0,-1-1 0,0 1-1,0-2 1,0 1 0,0-1 0,0 0 0,0 0 0,0-1 0,0 0 0,9-5 0,2-5-37,0 1 0,-1-2 0,17-17-1,9-8-55,-43 39 70,0-1-1,1 1 0,-1 0 0,0-1 1,0 1-1,1 0 0,-1-1 0,0 1 1,1 0-1,-1 0 0,0-1 0,1 1 1,-1 0-1,0 0 0,1 0 0,-1 0 1,1-1-1,-1 1 0,0 0 0,1 0 1,-1 0-1,1 0 0,-1 0 0,0 0 1,1 0-1,-1 0 0,1 0 0,-1 0 1,0 0-1,1 0 0,-1 1 1,1-1-1,-1 0 0,1 14-44,-12 25 165,10-36-103,-2 7 1,-16 52 54,18-57-63,0-1 1,1 1 0,-1 0 0,1-1 0,0 1-1,0-1 1,1 1 0,-1 0 0,1-1 0,0 1-1,2 6 1,-2-10-80,-1 0 0,1 0 0,-1 0 0,1-1-1,-1 1 1,1 0 0,-1 0 0,1 0 0,0 0 0,0-1 0,0 1-1,-1 0 1,1-1 0,0 1 0,0 0 0,0-1 0,0 1 0,0-1-1,0 0 1,0 1 0,0-1 0,0 0 0,0 0 0,0 1 0,0-1-1,0 0 1,0 0 0,0 0 0,0 0 0,0 0 0,1 0-1,-1-1 1,0 1 0,0 0 0,0-1 0,0 1 0,0 0 0,0-1-1,1 0 1,1-1-956,0 0 0,1 0 0,-1 0 0,-1 0 0,1 0 0,0-1 0,0 1 1,-1-1-1,0 0 0,3-3 0,9-20-12095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7.296"/>
    </inkml:context>
    <inkml:brush xml:id="br0">
      <inkml:brushProperty name="width" value="0.025" units="cm"/>
      <inkml:brushProperty name="height" value="0.025" units="cm"/>
    </inkml:brush>
  </inkml:definitions>
  <inkml:trace contextRef="#ctx0" brushRef="#br0">6 1 11659,'0'0'2755,"-5"66"-2659,5-44-192,16 1-1922,1-5-2979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7.644"/>
    </inkml:context>
    <inkml:brush xml:id="br0">
      <inkml:brushProperty name="width" value="0.025" units="cm"/>
      <inkml:brushProperty name="height" value="0.025" units="cm"/>
    </inkml:brush>
  </inkml:definitions>
  <inkml:trace contextRef="#ctx0" brushRef="#br0">207 113 12139,'0'0'3796,"-3"9"-1180,-9 34-1118,2 0 1,2 1-1,-4 54 1,7-59-1701,3-25 440,0 0 1,-1 0-1,-1-1 0,-1 1 0,0-1 1,-11 22-1,14-31-165,0 0 1,-1 1-1,1-1 1,-1 0-1,0 0 1,-1-1-1,1 1 1,0-1-1,-1 1 1,0-1-1,0 0 1,0-1-1,0 1 1,0-1-1,0 1 1,-1-1-1,1 0 0,-1-1 1,0 1-1,1-1 1,-1 0-1,-8 1 1,11-3-91,1 1 0,0 0 0,0-1 1,-1 1-1,1-1 0,0 1 0,0-1 0,0 0 1,0 1-1,-1-1 0,1 0 0,0 0 0,0 0 0,1 0 1,-1 0-1,0 0 0,0 0 0,0 0 0,1 0 1,-1 0-1,0 0 0,1-1 0,-1 1 0,1 0 1,0 0-1,-1-1 0,1 1 0,0 0 0,0-1 0,0 1 1,-1 0-1,2-1 0,-1 1 0,0-2 0,3-51-766,1 38 694,0 1 1,1-1-1,0 1 0,1 0 1,1 0-1,1 0 1,0 1-1,0 0 0,2 1 1,16-19-1,11-9 32,74-63 0,-62 64 57,-25 21 25,-1 0 0,39-43 0,-52 46 476,-22 22-169,-22 23-44,28-21-204,1 0 1,-1 1 0,2-1 0,-1 1 0,1 1-1,0-1 1,1 0 0,0 1 0,1-1 0,0 1-1,0 0 1,0 18 0,2-24-136,0 0 0,0 0 0,0 0 1,1 0-1,0 0 0,-1 0 0,1 0 0,1 0 0,-1-1 0,1 1 1,-1-1-1,1 1 0,0-1 0,0 1 0,1-1 0,-1 0 0,1 0 0,-1 0 1,1 0-1,0-1 0,0 1 0,0-1 0,1 1 0,-1-1 0,0 0 1,1 0-1,-1-1 0,1 1 0,0-1 0,0 0 0,-1 0 0,1 0 0,0 0 1,5 0-1,23 0-4081,6-1-2856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8.912"/>
    </inkml:context>
    <inkml:brush xml:id="br0">
      <inkml:brushProperty name="width" value="0.025" units="cm"/>
      <inkml:brushProperty name="height" value="0.025" units="cm"/>
    </inkml:brush>
  </inkml:definitions>
  <inkml:trace contextRef="#ctx0" brushRef="#br0">190 84 3235,'-9'-1'9881,"1"1"-8777,-9-1 315,1 1 0,0 0 0,-1 2 1,1 0-1,-18 4 0,32-6-1355,-1 1-1,0 0 0,0 0 0,1 0 1,-1 0-1,0 0 0,1 0 1,-1 1-1,1-1 0,-1 1 0,1 0 1,0-1-1,0 1 0,0 0 1,0 0-1,0 1 0,0-1 0,0 0 1,1 1-1,-1-1 0,1 1 1,0-1-1,0 1 0,0 0 0,0-1 1,0 1-1,0 0 0,1 0 0,-1 0 1,1-1-1,0 1 0,0 0 1,0 0-1,0 0 0,1 0 0,-1 0 1,1 0-1,-1-1 0,3 6 1,-2-6-65,0-1 1,0 1 0,0-1-1,0 1 1,0-1 0,0 1 0,0-1-1,0 0 1,1 0 0,-1 0-1,0 0 1,1 0 0,-1 0-1,1 0 1,-1 0 0,1 0 0,0 0-1,-1-1 1,1 1 0,0-1-1,0 0 1,-1 1 0,1-1 0,0 0-1,1 0 1,52 0 68,-46-1-43,3-1-30,0 0-1,-1-1 1,1 0 0,0-1-1,-1 0 1,19-10 0,29-10-353,-59 24 351,1-1 1,0 1-1,0 0 1,-1 0-1,1-1 1,0 1-1,0 0 1,-1 0-1,1 0 1,0 0-1,0 0 1,-1 0-1,1 0 1,0 0-1,0 0 1,0 1-1,-1-1 1,1 0-1,0 0 1,-1 1-1,1-1 0,0 0 1,0 1-1,-1-1 1,1 1-1,-1-1 1,1 1-1,0-1 1,-1 1-1,1 0 1,-1-1-1,0 1 1,1-1-1,-1 1 1,1 0-1,-1 0 1,0-1-1,1 1 1,-1 0-1,0-1 1,0 1-1,0 0 1,0 0-1,1 1 0,-2 44-35,-1-33 74,-1 21 251,-1 0 0,-2 0-1,-1-1 1,-1 1 0,-2-2 0,-2 1 0,-20 39 0,27-64-98,1 0-1,-2-1 1,1 0-1,-1 0 1,0 0-1,-1-1 1,-7 6-1,11-9-141,-1 0 0,0-1 0,0 0 0,0 1 0,0-2 0,0 1-1,0 0 1,0-1 0,-1 0 0,1 0 0,-1 0 0,1 0-1,-1-1 1,1 0 0,-1 0 0,-4 0 0,8 0-40,-1-1 0,1 1 0,0 0 0,-1 0 0,1-1 0,-1 1 0,1-1 1,0 0-1,-1 1 0,1-1 0,0 0 0,0 0 0,0 1 0,0-1 0,-1 0 0,1 0 0,0 0 0,0 0 1,1-1-1,-1 1 0,0 0 0,0 0 0,1-1 0,-2-1 0,1-1-42,0 1-1,0-1 1,1 0-1,0 1 1,-1-1 0,1 0-1,1 1 1,-1-1 0,2-6-1,0 0-63,0 0-1,1 0 1,1 0-1,0 1 1,0-1-1,9-12 1,24-25-364,86-84-1,-91 101 466,-1-1-1,-2-1 0,-1-2 1,-1-1-1,30-54 1,-48 60 33,-9 29-31,0 0-1,0-1 0,0 1 1,0 0-1,0-1 1,0 1-1,0 0 1,0 0-1,0-1 0,0 1 1,-1 0-1,1 0 1,0-1-1,0 1 1,0 0-1,-1 0 0,1-1 1,0 1-1,0 0 1,0 0-1,-1 0 1,1 0-1,0-1 0,-1 1 1,1 0-1,0 0 1,0 0-1,-1 0 1,1 0-1,0 0 0,0 0 1,-1 0-1,1 0 1,0 0-1,-1 0 1,1 0-1,0 0 0,-1 0 1,1 0-1,0 0 1,0 0-1,-1 0 1,1 0-1,-1 1 0,-3 0-3,0 1-1,0 1 0,0-1 0,1 0 0,-1 1 0,1 0 1,-1 0-1,1 0 0,-6 7 0,-15 19 113,-23 36 1,41-54-56,-1 0 0,1 0 0,1 0 0,0 0 0,1 1 0,0 0 0,-3 17 0,7-27-49,0 0-1,-1 0 1,1 0 0,0 0 0,0 0 0,0 0 0,0 0 0,1-1 0,-1 1 0,0 0 0,1 0 0,-1 0 0,1 0 0,0 0 0,0-1 0,0 1 0,0 0 0,0-1 0,0 1 0,0-1 0,0 1 0,2 1 0,0-1 5,0 0 0,0-1 0,0 1 0,-1-1 0,1 1 0,0-1 0,1 0 0,-1-1 0,0 1 0,0 0 0,0-1 0,5 0 0,3 0 9,1 0 0,-1-1 0,0 0 0,0-1 0,0-1 0,0 0 0,11-4 0,-8 1-56,0-1 0,0-1 0,-1 0 0,0-1 0,0 0 0,-1-1 0,21-22 0,-27 25 13,1 0 0,-2 0 1,1 0-1,-1-1 1,-1 0-1,1 0 1,-1 0-1,0-1 1,-1 1-1,0-1 0,-1 0 1,0 0-1,0 0 1,1-16-1,-3 25 21,0 0-1,0 1 1,-1-1-1,1 0 1,0 0-1,0 0 1,0 1-1,-1-1 1,1 0-1,0 0 1,0 0-1,0 0 1,-1 0-1,1 0 1,0 0-1,0 1 1,-1-1-1,1 0 1,0 0-1,0 0 1,-1 0-1,1 0 1,0 0-1,0 0 1,-1 0-1,1 0 1,0 0-1,0 0 0,0 0 1,-1 0-1,1-1 1,0 1-1,0 0 1,-1 0-1,1 0 1,0 0-1,0 0 1,0 0-1,-1-1 1,1 1-1,0 0 1,0 0-1,0 0 1,0 0-1,-1-1 1,1 1-1,0 0 1,0 0-1,0-1 1,0 1-1,0 0 1,0 0-1,0 0 1,0-1-1,-1 1 1,1 0-1,0 0 1,0-1-1,0 1 1,0 0-1,0 0 1,0-1-1,1 1 1,-1 0-1,0 0 1,0-1-1,0 1 1,0 0-1,-14 15-79,5-2 140,1 1-1,0 0 1,1 0-1,0 0 1,1 1-1,1 0 1,0 0-1,1 0 1,-2 19-1,5-33-44,1 1 0,0-1 0,0 0 0,0 1-1,0-1 1,0 0 0,0 1 0,0-1 0,0 0-1,1 1 1,-1-1 0,0 0 0,1 1 0,-1-1-1,1 0 1,0 0 0,-1 1 0,1-1 0,0 0-1,0 0 1,-1 0 0,1 0 0,0 0 0,0 0-1,0 0 1,0-1 0,2 2 0,0-1 2,0 0 0,0 0 0,0 0 0,0 0-1,0-1 1,0 1 0,0-1 0,0 0 0,0 0 0,0 0 0,5-1 0,3-1 9,1 0-1,-1-1 1,0 0-1,0-1 1,17-8 0,1-7-66,-1-1 1,-1-1-1,-1-1 1,0-2-1,-2 0 1,30-39-1,-54 63 43,0 0-1,0 0 0,0 0 1,0 0-1,0 0 1,0 1-1,0-1 0,0 0 1,0 0-1,0 0 0,0 0 1,1 0-1,-1 0 1,0 0-1,0 0 0,0 0 1,0 0-1,0 0 0,0 0 1,0 0-1,0 0 1,0 0-1,0 0 0,0 0 1,1 0-1,-1 0 0,0 0 1,0 0-1,0 0 1,0 0-1,0 0 0,0 0 1,0 0-1,0 0 0,0 0 1,0 0-1,1 0 1,-1 0-1,0 0 0,0 0 1,0 0-1,0 0 0,0 0 1,0 0-1,0 0 1,0 0-1,0 0 0,0 0 1,0 0-1,0 0 0,0 0 1,1-1-1,-1 1 1,0 0-1,0 0 0,0 0 1,0 0-1,0 0 0,0 0 1,0 0-1,-3 12-143,-7 17-43,-8 5 324,-18 38 532,34-67-628,0 0-1,1 0 1,0 0 0,0 0-1,0 0 1,0 1-1,1-1 1,-1 0-1,1 0 1,1 0-1,-1 1 1,2 6 0,-1-10-25,0-1 1,0 1 0,1-1 0,-1 0 0,0 0 0,0 1 0,1-1 0,-1 0 0,1 0-1,-1 0 1,1 0 0,-1 0 0,1-1 0,0 1 0,-1 0 0,1-1 0,0 1 0,0-1 0,-1 0-1,1 1 1,0-1 0,0 0 0,-1 0 0,1 0 0,3-1 0,49-6 313,-45 4-323,1 0 1,-1-1 0,1 0 0,-1-1 0,-1 0 0,1 0-1,-1-1 1,1 0 0,-2-1 0,1 0 0,-1 0 0,0 0-1,0-1 1,-1 0 0,0 0 0,-1-1 0,1 0 0,-2 0-1,1 0 1,-1 0 0,-1-1 0,0 0 0,0 1 0,2-15-1,-5 23-11,0 0 0,1 0 0,-1 0 0,0 0 0,0 0 0,0 0 0,0 0 0,0 0 1,0 0-1,0 0 0,0 0 0,0 0 0,0 0 0,-1 0 0,1 0 0,0 0 0,-1 0 0,1 0 0,-1 0 0,1 1 0,-1-1 0,1 0 0,-1 0 0,1 0 0,-1 1 0,0-1 0,1 0 0,-1 1 0,0-1 0,0 1 0,0-1 0,1 0 0,-1 1 0,0 0 0,0-1 0,0 1 0,0 0 0,0-1 0,0 1 0,0 0 0,0 0 0,0 0 0,0 0 0,0 0 0,0 0 0,-2 0 0,0 1 1,1 0 0,-1-1 0,0 1 0,1 1 0,-1-1 0,0 0 0,1 1 0,-1-1 0,1 1 0,0 0 0,0-1 0,-1 1 0,1 0 0,0 1-1,-2 2 1,1-1 39,1 0-1,-1 0 1,1 1-1,0-1 0,0 1 1,0 0-1,0 0 0,1 0 1,0 0-1,0 0 0,-1 9 1,3-12-19,-1 0 0,0 0 0,1-1 0,-1 1 0,1 0 0,-1 0 0,1-1 0,0 1 0,0 0 0,0-1 0,0 1 0,0-1 0,0 1-1,0-1 1,0 0 0,1 1 0,-1-1 0,1 0 0,-1 0 0,1 0 0,-1 0 0,1 0 0,-1 0 0,1 0 0,0-1 0,-1 1 0,1-1 0,0 1 0,0-1 0,0 1 0,-1-1 0,1 0 0,0 0 0,4 0 0,1 0-3,0-1 0,1 1 0,-1-1 1,0-1-1,1 1 0,-1-1 0,0 0 0,0-1 0,0 0 0,0 0 1,-1 0-1,1-1 0,-1 0 0,0 0 0,0 0 0,0-1 0,-1 0 1,6-7-1,-2 3-33,0-2 0,-1 1 1,-1-1-1,1 0 1,-2-1-1,0 0 0,0 0 1,-1 0-1,5-18 0,-44 75-465,21-20 559,-15 46 1,26-64-29,0 1 0,0 0-1,0-1 1,1 1 0,0 0 0,1 0 0,0 0 0,0 0-1,0 0 1,1-1 0,3 10 0,-4-15-44,0-1 1,1 1-1,0-1 0,-1 0 0,1 1 1,0-1-1,0 0 0,0 0 1,0 0-1,0 1 0,0-1 1,0 0-1,0 0 0,0 0 1,0-1-1,1 1 0,-1 0 0,0 0 1,1-1-1,-1 1 0,1-1 1,-1 1-1,0-1 0,1 1 1,-1-1-1,1 0 0,-1 0 1,1 0-1,-1 0 0,1 0 1,-1 0-1,1 0 0,-1 0 0,1-1 1,-1 1-1,1-1 0,-1 1 1,1-1-1,-1 1 0,2-2 1,2 0-91,1 0 0,-1-1 1,0 0-1,0 0 0,0-1 1,0 1-1,0-1 1,7-8-1,-7 6-209,0 0 1,-1-1 0,0 0-1,0 0 1,-1 0-1,1-1 1,-2 1-1,1-1 1,-1 0-1,1-8 1,2-49-7707,-5 35-410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9.257"/>
    </inkml:context>
    <inkml:brush xml:id="br0">
      <inkml:brushProperty name="width" value="0.025" units="cm"/>
      <inkml:brushProperty name="height" value="0.025" units="cm"/>
    </inkml:brush>
  </inkml:definitions>
  <inkml:trace contextRef="#ctx0" brushRef="#br0">0 47 15759,'0'-22'2883,"0"5"-33,0 9-1056,0 13-1442,0 12-384,0 4 32,0 4-576,0 7-866,0-1-832,6-2-1730,3 0-2241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9.854"/>
    </inkml:context>
    <inkml:brush xml:id="br0">
      <inkml:brushProperty name="width" value="0.025" units="cm"/>
      <inkml:brushProperty name="height" value="0.025" units="cm"/>
    </inkml:brush>
  </inkml:definitions>
  <inkml:trace contextRef="#ctx0" brushRef="#br0">161 262 3459,'0'0'13635,"0"-9"-10470,0 6-3031,0 0 72,0 0-1,0 0 1,0 0 0,-1 0-1,1 0 1,-1 0-1,0 0 1,1 0 0,-3-4-1,2 6-141,0 0 1,0 0-1,1 0 0,-2 0 0,1 0 0,0 0 1,0 0-1,0 0 0,0 0 0,-1 1 0,1-1 1,0 0-1,-1 1 0,1-1 0,0 1 0,-1 0 1,1-1-1,-1 1 0,1 0 0,0 0 0,-1 0 1,1 0-1,-1 0 0,1 0 0,-1 0 0,1 0 1,-1 1-1,-1 0 0,-4 1 56,1 0-1,0 0 1,-1 1-1,1 0 1,0 1-1,0-1 1,1 1-1,-1 0 1,1 1-1,0-1 1,0 1-1,0 0 1,0 0 0,1 1-1,0-1 1,0 1-1,1 0 1,0 0-1,0 0 1,0 1-1,0-1 1,1 1-1,0-1 1,1 1 0,0 0-1,0 0 1,-1 9-1,3-14-98,-1-1 0,1 1 0,0 0 0,-1 0 0,1 0 0,0-1 0,0 1-1,0 0 1,0-1 0,1 1 0,-1-1 0,0 1 0,1-1 0,-1 0 0,1 1 0,-1-1 0,1 0 0,-1 0-1,1 0 1,0 0 0,0-1 0,-1 1 0,1 0 0,0-1 0,0 1 0,0-1 0,0 1 0,3-1 0,61 2 51,-60-2-41,8-2-30,0-1 0,0 0 0,0 0 0,-1-2 0,0 1 0,1-2 0,-2 0 0,1 0 0,-1-1 0,0-1 0,0 0 0,-1 0 0,0-1 0,0-1 0,13-16 0,-12 13-2,-1 0 0,0-2-1,-1 1 1,0-1 0,-1-1-1,-1 1 1,-1-2 0,0 1-1,-1-1 1,0 0 0,5-34-1,-10 49-3,-1 0 0,1 1 0,-1-1 0,0 0 0,0 0 0,0 0 0,0 0 0,0 0 0,0 0 0,0 0-1,0 0 1,-1 0 0,1 1 0,-1-1 0,1 0 0,-1 0 0,0 0 0,0 1 0,0-1 0,0 0 0,0 1 0,0-1 0,0 1 0,-1-1 0,1 1 0,0 0-1,-1-1 1,1 1 0,-1 0 0,0 0 0,1 0 0,-1 0 0,-3-1 0,1 2-14,0-1-1,-1 1 1,1 0-1,0 0 1,-1 1-1,1-1 1,0 1-1,0 0 1,-1 0-1,1 1 1,0-1-1,0 1 1,0 0-1,-6 3 1,-14 9-117,0 1 1,-23 19 0,42-30 128,0-1 1,1 1-1,0 0 1,-1 0-1,1 1 1,1-1-1,-1 1 1,1 0-1,0-1 1,0 2-1,0-1 1,1 0-1,-1 0 1,2 1-1,-1 0 1,0-1-1,0 9 1,2-11-26,1-1 1,-1 0-1,1 1 0,0-1 1,0 1-1,0-1 1,0 0-1,0 0 1,0 0-1,1 0 1,-1 0-1,1 0 1,0 0-1,-1 0 1,1 0-1,0-1 1,0 1-1,0-1 1,0 1-1,0-1 1,1 0-1,-1 0 1,0 0-1,3 1 1,67 21-1869,-58-20 1235,7 4 54,1-2 0,0 0 0,0-2 1,0 0-1,1-1 0,26-2 0,-45-1 785,1-1 1,-1 1-1,0-1 1,0 1-1,0-1 0,0 0 1,0-1-1,0 1 0,0-1 1,-1 0-1,1 0 1,-1 0-1,0 0 0,4-5 1,41-58 814,-37 48-1151,-10 18 164,5-8 5,0 0 0,-1 0 1,0-1-1,0 0 0,-1 0 1,0 0-1,0 0 0,-1-1 1,2-12-1,-18 32 191,4 4 68,-1 0 0,2 0 0,0 1 0,1 0 0,0 0 0,1 1 0,1 0 0,-4 21 0,4-13-158,2 0 0,0 0 0,1 0 0,2 0 0,2 30 0,2-37 336,0 3-3256,-6-18 873,-7-11 145,0-2 1014,-86-111-310,87 110 1513,1 1 0,0-2 0,1 1 0,0-1 0,1 1 0,1-1 0,0-1 0,-5-25 0,9 38-351,0 0-1,0 0 0,0-1 0,0 1 0,0 0 0,1 0 0,-1 0 0,0 0 0,1-1 0,-1 1 1,1 0-1,-1 0 0,1 0 0,-1 0 0,1 0 0,0 0 0,-1 0 0,1 0 0,0 0 0,0 1 0,0-1 1,0 0-1,0 0 0,0 1 0,0-1 0,0 0 0,0 1 0,0-1 0,0 1 0,0 0 0,0-1 0,0 1 1,0 0-1,3-1 0,47-1 793,-37 2-747,28 2-227,68 13 0,-64-8-3704,49 2 1,-32-8-7558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6.314"/>
    </inkml:context>
    <inkml:brush xml:id="br0">
      <inkml:brushProperty name="width" value="0.035" units="cm"/>
      <inkml:brushProperty name="height" value="0.035" units="cm"/>
    </inkml:brush>
  </inkml:definitions>
  <inkml:trace contextRef="#ctx0" brushRef="#br0">59 30 13899,'-3'2'281,"-1"0"0,0 0 0,1 1 1,-1 0-1,1 0 0,0 0 0,0 0 0,0 0 0,0 1 1,1-1-1,-1 1 0,1 0 0,0 0 0,0-1 0,0 2 1,1-1-1,0 0 0,-1 0 0,1 0 0,0 6 0,-2 3 72,2 0-1,0 0 1,0 1-1,1-1 1,2 20-1,-1-29-317,0 1-1,0-1 1,0 1-1,1-1 1,-1 0-1,1 1 1,0-1-1,0 0 1,1 0-1,4 6 1,-6-9-30,0 0 0,0 0 0,-1-1 0,1 1 0,0 0 0,0-1 1,0 1-1,0 0 0,0-1 0,0 1 0,0-1 0,0 0 0,0 1 0,1-1 1,-1 0-1,0 1 0,0-1 0,2 0 0,-1 0-1,-1-1 1,1 1-1,-1-1 0,1 1 1,0-1-1,-1 0 0,0 0 1,1 0-1,-1 1 0,1-1 1,-1 0-1,0-1 0,0 1 1,0 0-1,0 0 0,0 0 0,1-2 1,4-5 9,-1 0 1,-1-1 0,1 1-1,-2-1 1,1 0 0,-1 0-1,0-1 1,-1 1 0,2-14-1,-2 7 13,-1-1 0,0 0 0,-1 0-1,-3-24 1,-2 23-7,5 18-19,0 0-1,0 0 0,0 0 0,0 0 1,0-1-1,0 1 0,0 0 1,0 0-1,0 0 0,0 0 1,0 0-1,-1 0 0,1 0 1,0 0-1,0 0 0,0 0 0,0-1 1,0 1-1,0 0 0,0 0 1,0 0-1,-1 0 0,1 0 1,0 0-1,0 0 0,0 0 1,0 0-1,0 0 0,0 0 0,0 0 1,-1 0-1,1 0 0,0 0 1,0 0-1,0 0 0,0 0 1,0 0-1,0 0 0,0 0 0,0 0 1,-1 0-1,1 1 0,0-1 1,0 0-1,0 0 0,0 0 1,0 0-1,0 0 0,0 0 1,0 0-1,0 0 0,0 0 0,-1 0 1,1 0-1,0 1 0,0-1 1,0 0-1,-1 3 1,0 0-1,0 0 1,0 0 0,0 0 0,1 0-1,-1 0 1,1 6 0,1 22 4,1 0 0,1 0 0,2-1 0,1 1 0,1-1 0,20 51 0,-23-71 26,0 0 1,1 0 0,1 0 0,10 15 0,-14-23-13,-1 0 0,1 0 0,0 1 0,1-2 0,-1 1 0,0 0 0,1 0 0,-1-1 0,0 1 0,4 1 0,-4-3-2,-1 0-1,1 1 0,-1-1 1,1 0-1,-1 0 1,1 1-1,-1-1 0,1 0 1,-1-1-1,1 1 0,-1 0 1,1 0-1,-1-1 0,1 1 1,-1-1-1,1 1 0,-1-1 1,1 1-1,-1-1 0,2-1 1,0-1 19,1 0 0,-1 0 0,0 0 0,0-1 0,0 1 0,0-1 0,0 0 1,-1 0-1,0 0 0,0 0 0,0 0 0,2-5 0,13-56 289,-17 65-324,5-26 84,0-1 0,-2 1 0,-2-1 0,0 1 0,-1-1 1,-2 1-1,-7-41 0,2 50-90,4 28-4,4 28-5,3-18 10,0 1 0,15 38 0,-16-51 4,0-1 0,1 1 1,0-1-1,0 0 0,1-1 1,0 1-1,1-1 0,-1 0 0,13 11 1,-17-16 1,1-1 0,-1 0 0,1 0 0,0 0 0,-1 0 0,1 0 0,0 0 0,-1 0 0,1 0 0,0-1 0,0 1 0,0-1 0,0 1 0,0-1 0,-1 0 0,1 0 0,0 0 0,0 0 0,0 0 0,0 0 1,0 0-1,0-1 0,0 1 0,0-1 0,-1 1 0,1-1 0,0 0 0,0 0 0,-1 0 0,1 0 0,0 0 0,-1 0 0,1 0 0,-1 0 0,1-1 0,-1 1 0,0 0 0,0-1 0,2-2 0,3-4 12,-1-1-1,0 1 1,-1-1-1,0 0 1,0 0-1,3-13 1,-1 4 6,-2 0 1,0 0 0,-1 0-1,0 0 1,-2-1 0,0 1-1,-3-30 1,12 117-79,15 80 208,-20-128-398,0-1-1,2 1 1,0-1 0,19 36-1,-25-54 169,1 0 0,-1 0 0,0 0 0,0 0 0,1 0 0,-1-1-1,1 1 1,-1 0 0,1-1 0,0 1 0,0-1 0,-1 0 0,4 2-1,-4-3 62,0 0-1,0 0 1,0 0-1,0 0 0,0 0 1,0 0-1,0 0 1,0 0-1,0 0 0,0-1 1,0 1-1,0 0 1,-1-1-1,1 1 0,0-1 1,0 1-1,0-1 1,0 1-1,-1-1 0,1 0 1,0 1-1,-1-1 1,1 0-1,0 1 0,-1-1 1,1 0-1,-1 0 1,1 0-1,-1 0 0,1-1 1,14-28-549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0.730"/>
    </inkml:context>
    <inkml:brush xml:id="br0">
      <inkml:brushProperty name="width" value="0.025" units="cm"/>
      <inkml:brushProperty name="height" value="0.025" units="cm"/>
    </inkml:brush>
  </inkml:definitions>
  <inkml:trace contextRef="#ctx0" brushRef="#br0">32 1 10250,'0'9'6043,"-13"64"-1740,7-49-3200,1 2 0,-2 37 0,6-61-1083,1-1 1,0 1-1,1-1 0,-1 1 0,0 0 0,0-1 1,1 1-1,-1-1 0,1 1 0,-1-1 0,1 1 1,0-1-1,-1 1 0,1-1 0,0 0 0,0 1 1,0-1-1,0 0 0,0 0 0,0 0 0,1 1 1,-1-1-1,2 1 0,0-1 1,0 0 0,0 0 0,0 0 0,0 0 0,1 0 0,-1 0 0,0-1 0,0 0 0,1 0 0,5 0 0,8-2 35,-1-1 1,1 0-1,23-9 1,-35 11-32,3-2-50,0 0 1,0 1-1,1 0 1,0 0 0,-1 1-1,13 0 1,-19 1 16,-1 0-1,0 0 1,1 0 0,-1 1 0,0-1-1,0 1 1,1-1 0,-1 1 0,0-1-1,0 1 1,0 0 0,0-1 0,1 1-1,-1 0 1,0 0 0,0 0 0,-1 0-1,3 2 1,-2-1 11,0 0-1,0 0 0,0 1 1,-1-1-1,1 1 1,0-1-1,-1 0 0,0 1 1,0-1-1,1 1 1,-1-1-1,-1 1 1,1 3-1,-2 1 178,0 0-1,0 0 1,-1 0-1,1 0 1,-1 0-1,-1-1 1,1 1 0,-1-1-1,-1 0 1,1 0-1,-1-1 1,0 1 0,0-1-1,0 0 1,-1 0-1,-6 4 1,7-6-117,1 1 0,0-1 0,-1-1 0,0 1 0,1 0 0,-1-1-1,0 0 1,0 0 0,0-1 0,-1 1 0,1-1 0,0 0 0,0-1 0,-1 1 0,1-1 0,-1 0 0,1 0 0,0-1-1,-1 0 1,1 0 0,0 0 0,-9-3 0,11 2-194,-1-1 1,0 0-1,1 0 0,-1 0 0,1 0 0,0 0 1,0 0-1,0-1 0,0 0 0,1 1 0,-1-1 0,1 0 1,0 0-1,0 0 0,1-1 0,-1 1 0,0-6 1,1 6-439,0 0 0,0 0 1,1 0-1,0 0 0,0-1 1,0 1-1,0 0 1,2-6-1,-2 8-59,1-1 0,0 1 0,0-1-1,0 1 1,0-1 0,0 1 0,0 0 0,1-1 0,-1 1 0,1 0 0,0 0-1,-1 0 1,4-2 0,21-15-6899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1.185"/>
    </inkml:context>
    <inkml:brush xml:id="br0">
      <inkml:brushProperty name="width" value="0.025" units="cm"/>
      <inkml:brushProperty name="height" value="0.025" units="cm"/>
    </inkml:brush>
  </inkml:definitions>
  <inkml:trace contextRef="#ctx0" brushRef="#br0">1 158 11787,'8'0'3166,"5"1"-2101,-1-2-1,1 1 1,0-2 0,0 0 0,0 0-1,-1-1 1,19-7 0,-28 9-1014,0 0 0,0 0 0,0-1 0,0 1 0,0-1 0,0 1 0,0-1 0,0 0 0,-1 0 0,1-1 1,-1 1-1,1-1 0,-1 1 0,0-1 0,0 1 0,0-1 0,-1 0 0,1 0 0,-1 0 0,1 0 0,-1 0 0,0-1 0,0 1 0,0 0 0,-1 0 0,1-1 0,-1 1 0,0 0 0,0-1 0,0 1 0,0 0 0,0-1 1,-1 1-1,0 0 0,1-1 0,-1 1 0,-2-3 0,2 3-48,0 1 0,0 0 0,0 0 1,0 0-1,-1 0 0,1 0 0,-1 1 1,1-1-1,-1 0 0,0 1 0,1-1 1,-1 1-1,0-1 0,0 1 0,0 0 1,0 0-1,-1 0 0,1 0 0,0 0 1,0 0-1,0 1 0,-1-1 0,1 1 1,0-1-1,-1 1 0,1 0 0,0 0 1,-1 0-1,1 0 0,-1 1 0,-3 0 1,1 0-10,0 0 1,0 0 0,1 0 0,-1 1 0,1 0 0,-1 0 0,1 0-1,0 0 1,-1 1 0,1-1 0,0 1 0,1 0 0,-1 1 0,-5 5-1,4-2 11,1 1-1,0-1 1,0 1-1,1 0 1,-1 1-1,2-1 1,-1 1-1,1-1 0,1 1 1,-1 0-1,2-1 1,-1 10-1,1-14 10,0 0-1,0 0 1,0-1-1,1 1 1,-1 0-1,1-1 0,0 1 1,0-1-1,0 1 1,1-1-1,-1 1 1,1-1-1,0 0 1,0 1-1,0-1 1,0 0-1,1-1 0,-1 1 1,1 0-1,0-1 1,0 1-1,0-1 1,0 0-1,0 0 1,0 0-1,0 0 1,1-1-1,-1 1 1,1-1-1,3 1 1,4 0 19,1 0 1,-1-1 0,0 0-1,1-1 1,-1-1 0,0 0-1,0 0 1,1-1 0,-1 0-1,0-1 1,0-1 0,-1 0-1,1 0 1,17-10 0,-22 10-26,1 1 1,-1-2 0,1 1-1,-1-1 1,0 0 0,-1 0-1,1 0 1,-1-1 0,0 0-1,-1 0 1,1 0 0,-1-1-1,0 0 1,-1 1 0,0-1-1,0 0 1,0-1 0,-1 1-1,0 0 1,0-1 0,-1 1-1,1-12 1,-2 19-9,0 0-1,0-1 1,0 1-1,0 0 1,0 0-1,0 0 1,0 0-1,0-1 0,0 1 1,0 0-1,0 0 1,0 0-1,0-1 1,0 1-1,0 0 1,0 0-1,0 0 1,0 0-1,0-1 1,0 1-1,0 0 1,0 0-1,0 0 1,0 0-1,0-1 1,0 1-1,0 0 1,0 0-1,0 0 0,-1 0 1,1 0-1,0-1 1,0 1-1,0 0 1,0 0-1,0 0 1,-1 0-1,1 0 1,0 0-1,0 0 1,0 0-1,0 0 1,-1-1-1,1 1 1,0 0-1,0 0 1,0 0-1,0 0 1,-1 0-1,1 0 0,0 0 1,0 0-1,-9 10-80,-7 17-45,-8 53 372,22-72-198,1-1 1,0 1 0,0 0-1,1-1 1,0 1 0,0 0-1,1-1 1,3 16 0,-3-21-13,0 0 0,0 1 0,0-1 0,0 0 0,0 0 0,1 0 0,-1 0 0,1 0 0,-1 0 0,1-1 1,0 1-1,0-1 0,0 1 0,0-1 0,0 1 0,0-1 0,0 0 0,0 0 0,0 0 0,1 0 0,-1 0 0,0-1 1,1 1-1,-1-1 0,0 1 0,1-1 0,-1 0 0,1 0 0,-1 0 0,0 0 0,1-1 0,-1 1 0,1 0 0,-1-1 1,4-1-1,-1 0-142,1 1 1,-1-1-1,0 0 0,-1 0 1,1-1-1,0 1 1,-1-1-1,1 0 1,-1 0-1,0-1 1,0 1-1,0-1 1,0 0-1,-1 0 0,6-8 1,-7 8-644,0-1 1,-1 0 0,1 0-1,-1 0 1,0 0-1,0 0 1,-1 0-1,1 0 1,-1-8-1,0-25-7872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1.562"/>
    </inkml:context>
    <inkml:brush xml:id="br0">
      <inkml:brushProperty name="width" value="0.025" units="cm"/>
      <inkml:brushProperty name="height" value="0.025" units="cm"/>
    </inkml:brush>
  </inkml:definitions>
  <inkml:trace contextRef="#ctx0" brushRef="#br0">0 1 16207,'0'0'1666,"0"48"640,0-25-544,14 1-1250,4-7-416,0-10-2562,-2-7-7239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3.276"/>
    </inkml:context>
    <inkml:brush xml:id="br0">
      <inkml:brushProperty name="width" value="0.025" units="cm"/>
      <inkml:brushProperty name="height" value="0.025" units="cm"/>
    </inkml:brush>
  </inkml:definitions>
  <inkml:trace contextRef="#ctx0" brushRef="#br0">82 1 10666,'2'5'1136,"-1"0"0,1 1 0,-1-1 0,0 1-1,0-1 1,0 1 0,-1 7 0,-11 71 917,4-44-562,2-6-883,-5 48 567,-37 143-1,40-210-495,4-25-56,4-30-238,7 1-569,2 1 0,2 0 0,1 1-1,2 0 1,1 1 0,2 1 0,28-41 0,-40 66 117,1 1 1,0 0-1,0 1 0,0 0 1,1 0-1,0 0 1,1 1-1,16-10 1,-20 14 58,1 0 1,0 0-1,0 0 0,1 1 1,-1 0-1,0 0 0,1 1 1,-1 0-1,1 0 1,0 1-1,-1-1 0,1 1 1,0 1-1,-1-1 1,12 3-1,-17-2 6,0-1 0,0 0-1,0 0 1,1 1 0,-1-1 0,0 0 0,0 1 0,0-1-1,0 1 1,0 0 0,0-1 0,0 1 0,0 0-1,0 0 1,0-1 0,0 1 0,0 0 0,0 0-1,-1 0 1,1 0 0,0 0 0,-1 0 0,1 0 0,-1 1-1,1-1 1,-1 0 0,1 0 0,-1 0 0,0 1-1,0-1 1,0 0 0,1 0 0,-1 0 0,-1 2 0,1-1 5,0 0 0,-1 1 0,1-1 0,-1 0 0,0 0 0,0 0 0,0 0 0,0 0 0,0 0 0,0-1 0,0 1 0,-1 0 0,1 0 0,0-1 0,-1 1 1,0-1-1,-2 2 0,-8 4 45,-1 0 1,0-1-1,-1 0 1,1-1-1,-1-1 1,0 0-1,-1-1 1,1 0-1,0-2 1,-1 1-1,-22-2 1,36 0-179,1 0 0,-1 0 0,0 0 1,1 0-1,-1 0 0,0 0 0,1 0 0,-1 0 1,1 0-1,-1 0 0,0-1 0,1 1 1,-1 0-1,1 0 0,-1-1 0,1 1 1,-1 0-1,1-1 0,-1 1 0,1 0 1,-1-1-1,1 1 0,-1-1 0,1 1 0,-1-1 1,1 1-1,0-1 0,-1 1 0,1-1 1,0 1-1,0-1 0,-1 0 0,1 1 1,0-1-1,0 1 0,0-1 0,0 0 1,0 0-1,-1-15-7152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3.607"/>
    </inkml:context>
    <inkml:brush xml:id="br0">
      <inkml:brushProperty name="width" value="0.025" units="cm"/>
      <inkml:brushProperty name="height" value="0.025" units="cm"/>
    </inkml:brush>
  </inkml:definitions>
  <inkml:trace contextRef="#ctx0" brushRef="#br0">0 189 19891,'0'0'8723,"11"-4"-8163,19-13-739,0-1 0,-1-1 0,-1-1-1,-1-2 1,-1 0 0,39-44 0,-81 122-505,8-38 501,2 0 0,0 1 0,1 0 0,1 0 0,1 0 0,-2 38 0,7-39-2460,7-11-2300,1-5-5322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4.201"/>
    </inkml:context>
    <inkml:brush xml:id="br0">
      <inkml:brushProperty name="width" value="0.025" units="cm"/>
      <inkml:brushProperty name="height" value="0.025" units="cm"/>
    </inkml:brush>
  </inkml:definitions>
  <inkml:trace contextRef="#ctx0" brushRef="#br0">40 0 4933,'0'0'7239,"0"56"-4325,-4-30 257,-1 4-224,-2 6-128,-2 1-1058,2-1-928,0-2-673,7-5-128,0-9-480,12-10-1986,9-10-2563,-1-3-4932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4.625"/>
    </inkml:context>
    <inkml:brush xml:id="br0">
      <inkml:brushProperty name="width" value="0.025" units="cm"/>
      <inkml:brushProperty name="height" value="0.025" units="cm"/>
    </inkml:brush>
  </inkml:definitions>
  <inkml:trace contextRef="#ctx0" brushRef="#br0">3 10 16432,'0'0'4046,"0"9"-2535,-1 7-1016,0-5-51,1 0 0,0 0-1,0 0 1,4 14 0,-4-22-409,0-1 0,1 1 0,0-1 0,-1 0 0,1 1 0,0-1-1,0 0 1,0 0 0,1 0 0,-1 0 0,0 0 0,1 0 0,0 0 0,-1 0 0,1 0 0,0-1 0,0 1-1,0-1 1,0 1 0,0-1 0,0 0 0,0 0 0,0 1 0,1-2 0,-1 1 0,5 1 0,-1-1-85,0 0 1,-1-1 0,1 1-1,0-1 1,0-1 0,0 1 0,0-1-1,0 0 1,0 0 0,0-1-1,-1 0 1,1 0 0,0 0-1,-1-1 1,0 1 0,0-1 0,0-1-1,0 1 1,0-1 0,4-4-1,7-8-349,-2-1 0,0 0-1,-1-1 1,17-31-1,-44 105 1393,-85 279 1564,88-287-4386,6-16-3372,2-8-2177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5.228"/>
    </inkml:context>
    <inkml:brush xml:id="br0">
      <inkml:brushProperty name="width" value="0.025" units="cm"/>
      <inkml:brushProperty name="height" value="0.025" units="cm"/>
    </inkml:brush>
  </inkml:definitions>
  <inkml:trace contextRef="#ctx0" brushRef="#br0">9 203 10250,'0'0'9726,"-3"8"-7099,2-6-2468,0-1 1,1 1-1,-1 0 1,0-1-1,1 1 1,-1 0-1,1 0 1,0 0-1,0 0 1,0-1-1,0 1 0,0 0 1,0 0-1,0 0 1,1 2-1,12 2 1421,16-14-378,15-12-924,-1-2 0,-1-1 1,-2-3-1,0-1 1,-2-2-1,43-42 0,-56 49-461,-38 41-154,-14 16 163,12-13-779,1 0 0,-17 37-1,26-48 83,1 1 0,0-1 0,0 1 0,1 0 0,1 1 0,0-1 0,0 19 0,2-21-9619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52.341"/>
    </inkml:context>
    <inkml:brush xml:id="br0">
      <inkml:brushProperty name="width" value="0.025" units="cm"/>
      <inkml:brushProperty name="height" value="0.025" units="cm"/>
    </inkml:brush>
  </inkml:definitions>
  <inkml:trace contextRef="#ctx0" brushRef="#br0">254 0 13293,'0'0'2850,"-67"18"-2433,37 15 63,-8 10-160,5 15-127,3 10 159,3 5-64,6 4-192,14 1 129,7-5-1,3-5-192,17-9 0,13-3-353,1-11-1632,9-7-2564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52.813"/>
    </inkml:context>
    <inkml:brush xml:id="br0">
      <inkml:brushProperty name="width" value="0.025" units="cm"/>
      <inkml:brushProperty name="height" value="0.025" units="cm"/>
    </inkml:brush>
  </inkml:definitions>
  <inkml:trace contextRef="#ctx0" brushRef="#br0">186 1 11435,'0'0'5285,"12"50"-3588,10-7-31,4 11 32,-1 8-449,9 3-352,-6 3-641,-9-1-128,-12 5-96,-10 7-128,-31 2-801,-19 6-160,-23 0-993,-16-1-2498,-9-9-7143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6.874"/>
    </inkml:context>
    <inkml:brush xml:id="br0">
      <inkml:brushProperty name="width" value="0.035" units="cm"/>
      <inkml:brushProperty name="height" value="0.035" units="cm"/>
    </inkml:brush>
  </inkml:definitions>
  <inkml:trace contextRef="#ctx0" brushRef="#br0">47 1 15211,'-5'42'2936,"-13"63"0,10-71-1664,2 1 0,-3 60 0,9-95-1270,0 0 1,0 0 0,0-1 0,0 1-1,0 0 1,1 0 0,-1 0 0,0 0 0,0 0-1,0 0 1,0 0 0,0 0 0,1-1-1,-1 1 1,0 0 0,0 0 0,0 0-1,1 0 1,-1 0 0,0 0 0,0 0-1,0 0 1,0 0 0,1 0 0,-1 0 0,0 0-1,0 0 1,0 0 0,0 0 0,1 1-1,-1-1 1,0 0 0,0 0 0,0 0-1,0 0 1,1 0 0,-1 0 0,0 0-1,0 0 1,0 1 0,0-1 0,0 0-1,0 0 1,1 0 0,-1 0 0,0 0 0,0 1-1,0-1 1,0 0 0,0 0 0,0 0-1,0 1 1,0-1 0,0 0 0,10-16-128,-9 15 120,0-2-25,9-15-242,1 1 1,14-18-1,-23 31 211,0 1-1,1 0 1,0 0-1,0 0 1,0 0-1,0 0 1,0 1-1,0 0 1,1-1-1,-1 1 1,1 0-1,-1 1 0,1-1 1,0 1-1,0-1 1,0 1-1,7-1 1,-9 2 51,0 0 0,-1 0 0,1 0 0,0 1 1,0-1-1,-1 0 0,1 1 0,0-1 0,-1 1 0,1 0 0,-1-1 0,1 1 1,0 0-1,-1 0 0,0 0 0,1 0 0,-1 1 0,0-1 0,1 0 1,0 2-1,0 0 23,0 0 0,-1 0 0,1 0 1,-1 0-1,0 0 0,0 0 0,0 0 1,0 1-1,-1-1 0,1 4 0,0 3 72,-1 0-1,-1 0 1,0 0 0,0 0-1,0 0 1,-5 12 0,2-10 15,0 1-1,-1-1 1,-1-1 0,-10 18 0,13-24-87,0 0 0,-1-1 0,1 1 0,-1-1 0,-1 0 0,1 0 1,0 0-1,-1 0 0,0-1 0,0 0 0,0 0 0,-7 3 0,-4-5-18,3-7-42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3.698"/>
    </inkml:context>
    <inkml:brush xml:id="br0">
      <inkml:brushProperty name="width" value="0.025" units="cm"/>
      <inkml:brushProperty name="height" value="0.025" units="cm"/>
    </inkml:brush>
  </inkml:definitions>
  <inkml:trace contextRef="#ctx0" brushRef="#br0">8 1 2883,'0'0'8872,"-7"48"-8231,7-20 63,0 8-447,0 8-193,7 7-32,3 8-64,3 4-673,-3 1-256,-3 0-160,8-1-96,-10-7-993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4.041"/>
    </inkml:context>
    <inkml:brush xml:id="br0">
      <inkml:brushProperty name="width" value="0.025" units="cm"/>
      <inkml:brushProperty name="height" value="0.025" units="cm"/>
    </inkml:brush>
  </inkml:definitions>
  <inkml:trace contextRef="#ctx0" brushRef="#br0">39 0 3683,'0'51'6503,"-5"0"-6311,-4-2-96,5-4 0,-1-8-32,0-3 384,5-8-95,-6-5-385,1-1-1858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6.463"/>
    </inkml:context>
    <inkml:brush xml:id="br0">
      <inkml:brushProperty name="width" value="0.025" units="cm"/>
      <inkml:brushProperty name="height" value="0.025" units="cm"/>
    </inkml:brush>
  </inkml:definitions>
  <inkml:trace contextRef="#ctx0" brushRef="#br0">1 503 14990,'0'0'4394,"13"-3"-3497,116-40 718,133-62 1,-54 18-1484,-8 12-18,132-53-1499,-326 126 840,38-19-839,-27 8-1372,-17 13 2549,0-1 1,1 1-1,-1 0 1,0-1-1,1 1 1,-1 0-1,0-1 1,0 1-1,0-1 0,1 1 1,-1 0-1,0-1 1,0 1-1,0-1 1,0 1-1,0-1 1,0 1-1,0-1 1,0 1-1,0 0 1,0-1-1,0 1 1,0-1-1,0 1 1,0-1-1,0 1 0,-1 0 1,1-1-1,0 1 1,-1-1-1,-13-12-7779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6.805"/>
    </inkml:context>
    <inkml:brush xml:id="br0">
      <inkml:brushProperty name="width" value="0.025" units="cm"/>
      <inkml:brushProperty name="height" value="0.025" units="cm"/>
    </inkml:brush>
  </inkml:definitions>
  <inkml:trace contextRef="#ctx0" brushRef="#br0">539 7 12780,'0'0'651,"-9"-1"657,-50-4 2520,58 7-3731,-1 0 1,0-1-1,1 1 1,0 0-1,-1 0 1,1 0-1,0 1 1,0-1-1,0 0 1,0 0-1,1 1 1,-1-1-1,1 0 0,-1 4 1,-3 8 287,-8 10-118,0 0 0,-1-1 0,-2-1 0,-26 34 0,-82 77-317,52-59 174,53-54-105,-10 11 408,-41 56 0,63-78-376,0 0 1,0 1-1,1 0 0,1 0 1,-1 0-1,2 0 1,-1 1-1,2 0 1,-1-1-1,1 1 0,0 15 1,2-24-50,0 0 1,0 0 0,0 0-1,0 0 1,0 0 0,1 0-1,-1 0 1,1 0 0,0 0-1,-1 0 1,1-1-1,0 1 1,0 0 0,0-1-1,0 1 1,0 0 0,1-1-1,-1 1 1,0-1 0,1 0-1,-1 1 1,1-1 0,3 2-1,-1-1 4,0-1 0,0 1-1,0-1 1,1 0 0,-1 0 0,0 0-1,1-1 1,-1 1 0,1-1-1,5 0 1,6-2 19,-1 0 1,1-1-1,-1 0 0,0-1 0,21-9 0,178-92-776,-74 27-3713,-44 21-2572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7.361"/>
    </inkml:context>
    <inkml:brush xml:id="br0">
      <inkml:brushProperty name="width" value="0.025" units="cm"/>
      <inkml:brushProperty name="height" value="0.025" units="cm"/>
    </inkml:brush>
  </inkml:definitions>
  <inkml:trace contextRef="#ctx0" brushRef="#br0">160 0 14542,'0'0'7612,"-5"15"-7404,-49 115 81,21-55 5,-35 117-1,68-178-3319,12-27 707,12-29-3306,-6 1-878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7.688"/>
    </inkml:context>
    <inkml:brush xml:id="br0">
      <inkml:brushProperty name="width" value="0.025" units="cm"/>
      <inkml:brushProperty name="height" value="0.025" units="cm"/>
    </inkml:brush>
  </inkml:definitions>
  <inkml:trace contextRef="#ctx0" brushRef="#br0">98 1 12588,'0'0'6593,"-2"10"-6273,-2 11 191,2-1 1,0 1-1,2 0 0,2 35 1,0-44-404,0 0 0,0-1 0,1 1 1,1-1-1,0 0 0,0 0 1,1 0-1,1 0 0,0-1 0,12 17 1,-5-12-162,1 0 1,1-1 0,0 0-1,17 11 1,-100-67-7608,3 2 4483,43 25 2587,12 8 784,0 0 0,0 0 0,1-1 0,-1 0 1,2-1-1,-14-16 0,22 25-109,0-1 1,0 1-1,0 0 0,0-1 1,-1 1-1,1-1 0,0 1 1,0 0-1,0-1 1,0 1-1,0-1 0,0 1 1,0 0-1,0-1 0,0 1 1,0-1-1,0 1 1,1 0-1,-1-1 0,0 1 1,0-1-1,0 1 0,0 0 1,1-1-1,-1 1 0,0 0 1,0-1-1,1 1 1,-1 0-1,0-1 0,1 1 1,-1 0-1,0 0 0,1 0 1,-1-1-1,0 1 1,1 0-1,-1 0 0,0 0 1,1-1-1,-1 1 0,1 0 1,-1 0-1,0 0 0,1 0 1,-1 0-1,1 0 1,-1 0-1,0 0 0,1 0 1,-1 0-1,1 0 0,-1 0 1,1 1-1,34-2-635,-26 2 900,11-1-338,102-5-3916,-66-3-2475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8.255"/>
    </inkml:context>
    <inkml:brush xml:id="br0">
      <inkml:brushProperty name="width" value="0.025" units="cm"/>
      <inkml:brushProperty name="height" value="0.025" units="cm"/>
    </inkml:brush>
  </inkml:definitions>
  <inkml:trace contextRef="#ctx0" brushRef="#br0">107 1 14446,'0'0'7826,"-9"0"-7074,5 0-740,-1 1 0,1 0-1,-1 0 1,1 0 0,0 0-1,0 1 1,-1-1-1,1 1 1,0 0 0,0 1-1,1-1 1,-1 1 0,0-1-1,1 1 1,0 0 0,-1 0-1,1 1 1,0-1-1,1 1 1,-1-1 0,1 1-1,-1 0 1,1 0 0,0 0-1,1 0 1,-1 0-1,-1 9 1,2-12-11,1 1-1,-1-1 1,1 0-1,-1 1 1,1-1-1,0 1 1,-1-1-1,1 1 1,0-1 0,0 1-1,0-1 1,0 1-1,1-1 1,-1 1-1,0-1 1,1 1-1,-1-1 1,0 0 0,1 1-1,0-1 1,-1 1-1,1-1 1,0 0-1,0 0 1,0 1-1,0-1 1,0 0-1,0 0 1,0 0 0,0 0-1,0 0 1,0 0-1,3 1 1,3 1 2,1 0 0,0 0-1,-1 0 1,1-1 0,11 2 0,14 4-18,-20-3-39,0 0 0,-1 0 0,0 2 0,0-1 0,16 13 0,-26-18 81,-1 0 0,1 0 0,0 0 0,-1 1 0,1-1 0,-1 1 0,1-1 0,-1 1 0,1-1 0,-1 1 0,0 0 0,0 0 0,0 0 0,0-1 0,0 1 0,-1 0 0,1 0 0,0 0 0,-1 0 0,0 1 0,1-1 0,-1 0 0,0 0 0,0 0 0,0 0 0,0 0 0,0 0 0,-1 0 0,1 0 0,-1 0 0,1 0 0,-1 0 0,0 0 0,0 0 0,0 0 0,0 0 1,0 0-1,0-1 0,0 1 0,-1 0 0,1-1 0,0 1 0,-1-1 0,0 1 0,-1 0 0,-6 6 338,0-1 0,-1 0 0,1-1 0,-22 10-1,27-14-324,0 0 0,0 0-1,0-1 1,0 1 0,0-1-1,-1 0 1,1-1-1,0 1 1,0-1 0,-1 0-1,1 0 1,-1 0 0,1 0-1,0-1 1,0 0-1,-8-2 1,11 2-183,0 1 0,-1-1-1,1 0 1,0 0 0,-1-1 0,1 1 0,0 0-1,0 0 1,0-1 0,0 1 0,0 0 0,1-1-1,-1 1 1,0-1 0,1 1 0,-1-1-1,0 1 1,1-1 0,0 0 0,-1 1 0,1-4-1,-1-23-6252,1 23 4732,0-27-13240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8.646"/>
    </inkml:context>
    <inkml:brush xml:id="br0">
      <inkml:brushProperty name="width" value="0.025" units="cm"/>
      <inkml:brushProperty name="height" value="0.025" units="cm"/>
    </inkml:brush>
  </inkml:definitions>
  <inkml:trace contextRef="#ctx0" brushRef="#br0">1 107 15503,'0'0'5701,"46"-31"-5317,-22 15-320,1 2-576,3-1-1986,1 1-3076,-5-2-4323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8.974"/>
    </inkml:context>
    <inkml:brush xml:id="br0">
      <inkml:brushProperty name="width" value="0.025" units="cm"/>
      <inkml:brushProperty name="height" value="0.025" units="cm"/>
    </inkml:brush>
  </inkml:definitions>
  <inkml:trace contextRef="#ctx0" brushRef="#br0">53 1 15951,'0'0'1586,"-3"7"-86,-8 21-94,2 0 1,0 1-1,-4 34 0,10-46-1262,1 1 0,0-1-1,2 0 1,0 1-1,1 0 1,0-1-1,6 22 1,-7-37-122,1 0 1,-1 1-1,1-1 1,0 1-1,-1-1 0,1 0 1,0 0-1,1 0 0,-1 1 1,0-1-1,1 0 0,-1 0 1,1-1-1,-1 1 1,1 0-1,0 0 0,0-1 1,0 1-1,0-1 0,0 0 1,0 1-1,0-1 0,1 0 1,-1 0-1,0-1 0,1 1 1,-1 0-1,0-1 1,1 1-1,-1-1 0,1 0 1,-1 0-1,1 0 0,-1 0 1,1 0-1,-1 0 0,0-1 1,1 1-1,-1-1 1,0 0-1,1 0 0,3-2 1,11-4 190,0-2 1,-1 1-1,-1-2 1,23-18-1,-27 21-187,17-12-646,-17 13-198,-1-1 1,0-1-1,0 1 1,0-2 0,10-10-1,-18 12-4744,-1 0-3946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9.447"/>
    </inkml:context>
    <inkml:brush xml:id="br0">
      <inkml:brushProperty name="width" value="0.025" units="cm"/>
      <inkml:brushProperty name="height" value="0.025" units="cm"/>
    </inkml:brush>
  </inkml:definitions>
  <inkml:trace contextRef="#ctx0" brushRef="#br0">107 153 17649,'0'0'2114,"-9"0"-486,7 0-1548,-5 0 72,0 0 0,0 0-1,0 1 1,0 0 0,0 0 0,-12 4-1,17-4-140,-1 1-1,1-1 0,0 0 0,0 0 0,0 1 0,0-1 0,0 1 0,1 0 0,-1 0 0,0-1 1,1 1-1,-1 0 0,1 0 0,0 1 0,-1-1 0,1 0 0,0 0 0,1 0 0,-1 1 0,0-1 1,0 1-1,1-1 0,0 0 0,-1 1 0,1-1 0,0 1 0,1 3 0,-1-5 3,0 0 0,1 0 1,-1 1-1,0-1 0,1 0 0,0 0 0,-1 1 0,1-1 0,0 0 0,0 0 1,-1 0-1,1 0 0,0 0 0,0 0 0,0 0 0,0 0 0,0-1 0,0 1 0,1 0 1,-1-1-1,0 1 0,0 0 0,0-1 0,1 1 0,-1-1 0,0 0 0,1 0 1,-1 1-1,0-1 0,1 0 0,-1 0 0,0 0 0,1 0 0,-1 0 0,0-1 0,3 0 1,4 1 29,-1-1 1,1 0 0,-1 0-1,0-1 1,12-4 0,-5-1-350,-2-1 0,1 0 1,-1 0-1,0-2 0,-1 1 1,18-20-1,2-2-523,-30 31 828,-1-1-1,1 1 0,-1-1 1,1 1-1,-1 0 0,1-1 1,-1 1-1,1-1 0,-1 1 1,1 0-1,-1-1 0,1 1 1,0 0-1,-1 0 0,1 0 1,-1-1-1,1 1 0,0 0 1,-1 0-1,1 0 0,0 0 0,-1 0 1,1 0-1,0 0 0,-1 0 1,1 0-1,0 1 0,-1-1 1,1 0-1,0 1 0,14 16 6,-14-15-5,0 0 1,0 0-1,1 0 0,-1 0 1,1 0-1,-1 0 0,1-1 1,0 1-1,0-1 0,-1 1 0,1-1 1,0 0-1,0 1 0,4 0 1,1 0 6,0-1 0,1 0 0,-1 0 1,1-1-1,-1 0 0,0-1 0,1 1 0,-1-1 0,1-1 1,-1 1-1,0-1 0,0-1 0,9-3 0,7-5-299,0-2-1,31-22 1,-21 13-2,-33 22 317,1-1-1,-1 1 1,1 0 0,-1-1 0,1 1 0,-1 0 0,1-1 0,-1 1 0,1 0-1,-1 0 1,1 0 0,-1 0 0,1-1 0,-1 1 0,1 0 0,-1 0-1,1 0 1,-1 0 0,1 0 0,-1 0 0,1 0 0,0 1 0,-1-1 0,1 0-1,-1 0 1,1 0 0,-1 0 0,1 1 0,-1-1 0,1 0 0,-1 0-1,1 1 1,7 21 585,-10 46 224,1-44-631,2-9-45,1 0-1,0-1 0,1 0 0,1 0 0,0 0 1,1 0-1,0 0 0,1-1 0,1 0 0,12 18 1,7 19 86,-23-44-129,0 0 1,0 0-1,-1 1 0,0-1 0,-1 1 1,0-1-1,1 1 0,-2-1 0,1 1 1,-1 0-1,0-1 0,-1 1 1,1 0-1,-3 7 0,2-11 18,0 0-1,0 0 0,0 0 1,-1 1-1,1-2 1,-1 1-1,0 0 1,0 0-1,0 0 1,0-1-1,0 1 1,0-1-1,-1 0 1,1 0-1,-1 0 1,0 0-1,0 0 0,0 0 1,0-1-1,0 1 1,0-1-1,0 0 1,0 0-1,0 0 1,-1 0-1,1-1 1,0 1-1,-1-1 1,-4 0-1,6 0-105,0 0 0,0 0 0,0 0 0,0 0 0,0-1 0,0 1 0,1-1 0,-1 1 0,0-1 0,0 0 0,0 0 0,1 0 0,-1 0 0,0 0 0,1 0 0,-1 0 0,1 0 0,-1-1 0,1 1 0,-1-2 0,-1-1 47,0 0-1,1 0 1,0 0-1,0 0 0,0-1 1,0 1-1,1-1 1,-2-5-1,0-9 146,1-1 0,0 0 0,2-21 0,0 34-205,0-6-53,0 0-1,2 0 1,-1 0 0,2 0 0,0 1 0,0-1 0,1 1 0,0 0 0,1 0 0,1 0 0,0 1 0,0-1-1,1 1 1,1 1 0,0-1 0,0 2 0,1-1 0,0 1 0,1 0 0,0 1 0,0 0 0,1 1 0,0 0-1,0 0 1,13-4 0,-2 1-180,1 1-1,28-6 0,30-12-2890,-32-1-4391,-10-3-8783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9.054"/>
    </inkml:context>
    <inkml:brush xml:id="br0">
      <inkml:brushProperty name="width" value="0.035" units="cm"/>
      <inkml:brushProperty name="height" value="0.035" units="cm"/>
    </inkml:brush>
  </inkml:definitions>
  <inkml:trace contextRef="#ctx0" brushRef="#br0">197 833 14531,'-6'-3'368,"-1"1"0,0 1 0,0-1 0,0 1 0,0 0 0,0 1-1,1 0 1,-1 0 0,0 0 0,0 1 0,-8 2 0,10-2-158,0 1-1,0 0 1,1 1 0,-1-1-1,0 1 1,1 0 0,-1 0-1,1 0 1,0 1 0,0-1 0,0 1-1,1 0 1,-1 0 0,-4 9-1,2-5-70,2 0-1,-1 0 1,1 1-1,1-1 1,0 1-1,0 0 1,0 0-1,1 0 1,0 0-1,1 0 1,0 1-1,1-1 1,0 11-1,0-19-127,0 0-1,0 0 0,0 0 0,0 0 0,0-1 1,1 1-1,-1 0 0,0 0 0,0 0 0,1 0 0,-1 0 1,0 0-1,1 0 0,-1 0 0,1-1 0,-1 1 0,1 0 1,0 0-1,-1-1 0,1 1 0,1 1 0,-2-2-4,1 0-1,0 0 0,0 0 0,-1 0 1,1 0-1,0 0 0,-1 0 0,1-1 1,0 1-1,-1 0 0,1 0 0,0 0 1,-1-1-1,1 1 0,0 0 1,-1-1-1,1 1 0,-1 0 0,1-1 1,-1 1-1,2-2 0,2-2-1,0 0 1,0-1-1,0 0 0,-1 0 1,6-9-1,2-11-36,15-50 1,-19 52-39,0 1 1,19-37-1,-26 58 63,1-1 0,0 1 0,0 0 0,-1 0 0,1 0 0,0 0 1,0-1-1,0 1 0,0 0 0,0 1 0,0-1 0,0 0 0,1 0 0,-1 0 0,0 1 0,2-2 1,-3 2 1,1 0 0,0 0 0,0 0 0,0 0 0,0 0 0,-1 0 0,1 0 0,0 0 0,0 1 0,0-1 0,-1 0 1,1 0-1,0 1 0,0-1 0,-1 0 0,1 1 0,0-1 0,-1 1 0,1-1 0,1 2 0,2 2-15,0 1 0,0 0 0,0 0 0,-1 1 0,5 9-1,26 55 253,-4 1-1,-3 2 0,-3 0 0,19 99 1,-21-33 463,-20-121-593,-1 0 1,-1 0-1,-1-1 1,-1 1-1,-6 32 0,7-46-82,0 0 0,-1 0-1,1-1 1,-1 1-1,0 0 1,0-1 0,0 1-1,0-1 1,-1 0 0,1 1-1,-7 4 1,8-7-15,-1 1 0,0-1 0,1 0 0,-1 0 1,0-1-1,0 1 0,0 0 0,0 0 0,0-1 0,1 1 0,-1-1 0,0 0 0,0 1 0,-1-1 1,1 0-1,0 0 0,0-1 0,0 1 0,0 0 0,0 0 0,0-1 0,1 0 0,-1 1 0,0-1 0,0 0 1,-2-1-1,-2-2-4,0 0 0,0-1 0,0 1 0,0-1 1,1-1-1,0 1 0,0-1 0,0 0 0,1 0 1,0 0-1,0-1 0,1 1 0,-4-9 0,1 1-7,1-1 0,0 1 0,1-1 0,0 0 0,-1-25 0,4 24-3,1 0 0,1 0 0,1 0 0,0 0 0,1 0 0,1 0 0,9-26 0,55-106-20,-31 75 40,28-82 23,-57 129-41,0 0-1,-1-1 1,5-54-1,-11 75 10,-2 0-1,1 0 1,-1 0-1,0 0 1,-3-12 0,4 18-3,0-1 1,0 0 0,0 1 0,0-1 0,-1 1 0,1-1 0,0 1 0,0-1 0,-1 1 0,1-1 0,0 1 0,-1-1 0,1 1 0,0 0 0,-1-1 0,1 1 0,-1-1 0,1 1 0,-1 0 0,1 0 0,-1-1-1,1 1 1,-1 0 0,1 0 0,-1-1 0,0 1 0,0 1-1,0-1 0,0 1 0,0-1 0,0 1 0,0 0 0,0-1 0,0 1 0,0 0 0,1 0 0,-1 0 0,0 0 1,0 0-1,1 0 0,-1 0 0,1 0 0,-1 0 0,1 0 0,-1 2 0,-6 13 0,1 1 1,1 0-1,0 0 1,2 0-1,0 0 1,-1 21-1,1 9-20,5 53 0,0-75 14,4 28 0,-5-46 8,1-1-1,-1 0 1,1 0-1,0 0 1,1 0 0,0 0-1,-1 0 1,2 0 0,6 8-1,-9-13 0,0 1 0,0-1-1,0 0 1,0 0 0,0 0-1,0 0 1,1 0 0,-1 0-1,0 0 1,1-1 0,-1 1 0,1 0-1,-1-1 1,1 1 0,-1-1-1,1 0 1,-1 1 0,1-1-1,0 0 1,-1 0 0,1 0-1,-1 0 1,1 0 0,0 0-1,-1 0 1,1-1 0,-1 1-1,1-1 1,-1 1 0,1-1 0,-1 1-1,1-1 1,-1 0 0,0 0-1,1 0 1,-1 0 0,0 0-1,0 0 1,1 0 0,0-2-1,4-3-1,0-1-1,0-1 1,0 1-1,-1-1 1,7-14-1,2-9 3,-2 0 0,-1 0-1,-2-1 1,-1-1-1,-1 1 1,-2-1 0,-1-1-1,-2 1 1,-2-42-1,-1 70 3,1 0-1,-1-1 0,0 1 1,-1 0-1,-3-9 0,5 14-1,0-1 0,0 1 1,0 0-1,0 0 0,0 0 0,0-1 0,0 1 0,0 0 0,0 0 0,0 0 0,0-1 0,0 1 0,-1 0 0,1 0 0,0 0 0,0 0 0,0-1 0,0 1 1,0 0-1,0 0 0,-1 0 0,1 0 0,0 0 0,0 0 0,0-1 0,0 1 0,-1 0 0,1 0 0,0 0 0,0 0 0,0 0 0,-1 0 0,1 0 0,0 0 1,0 0-1,0 0 0,-1 0 0,1 0 0,0 0 0,0 0 0,0 0 0,-1 0 0,1 0 0,0 0 0,-1 0 0,-3 22 0,4 24 14,1-1-1,3 1 1,2-1-1,19 74 1,-20-97 33,13 31-1,-16-47-32,1 0 0,0 0-1,0 0 1,0 0-1,1-1 1,0 1 0,0-1-1,1 0 1,5 6-1,-8-10-7,-1 0-1,1 0 0,0 0 0,0 0 1,0 0-1,0 0 0,-1 0 1,1-1-1,0 1 0,0-1 0,0 1 1,1-1-1,-1 0 0,0 0 1,0 1-1,0-2 0,0 1 0,0 0 1,0 0-1,0-1 0,0 1 0,0-1 1,0 1-1,0-1 0,0 0 1,0 0-1,-1 0 0,1 0 0,0 0 1,0 0-1,-1-1 0,1 1 1,-1-1-1,1 1 0,1-4 0,5-4 8,0-1-1,-1 1 0,0-2 0,9-18 0,-4 4-1,0-1-1,-2 0 0,-1-1 1,-1 0-1,-2 0 1,0-1-1,-2 0 1,-1 0-1,-1 0 0,-2-29 1,-2 44 6,0 11-6,-1 20-6,2 10 29,2 1 0,2 0 0,0 0 0,2-1 0,1 0 0,1 0 0,1 0 0,18 38 0,-23-60-15,0 0 0,0-1 0,1 0 0,-1 0 1,1 0-1,0 0 0,6 5 0,-9-9-14,-1-1 0,1 1 0,0 0 0,0 0 0,0-1 0,0 1 0,0 0 0,1-1 0,-1 1-1,0-1 1,0 0 0,0 1 0,0-1 0,1 0 0,-1 0 0,0 0 0,0 1 0,0-1 0,1-1 0,-1 1 0,0 0 0,0 0-1,0 0 1,1-1 0,-1 1 0,0 0 0,0-1 0,0 1 0,0-1 0,0 1 0,0-1 0,0 0 0,0 1 0,0-1 0,0 0-1,0 0 1,0 0 0,0 0 0,-1 0 0,1 0 0,0 0 0,0-1 0,4-7 12,0 1-1,-1-1 1,0 0 0,0 0 0,-1-1-1,0 1 1,-1-1 0,0 0 0,-1 1-1,1-14 1,-1-1 13,-1 1 1,-1-1-1,-6-27 0,7 49-27,-17-78 70,16 73-68,-1 0-1,-1 0 0,0 1 0,0-1 0,0 1 0,0 0 0,-1 0 0,0 0 1,-5-5-1,8 10-4,1 0 0,-1 1 1,1-1-1,-1 0 0,1 1 1,-1-1-1,0 1 0,1-1 1,-1 1-1,0 0 0,1-1 1,-1 1-1,0-1 0,0 1 1,1 0-1,-1 0 0,0-1 1,0 1-1,1 0 0,-1 0 1,0 0-1,0 0 0,-1 0 1,2 1-2,-1-1 1,1 0-1,-1 1 1,0-1-1,1 1 1,0 0-1,-1-1 1,1 1-1,-1-1 1,1 1-1,0 0 1,-1-1-1,1 1 1,0 0-1,0-1 1,-1 1-1,1 0 1,0-1-1,0 1 1,0 1-1,-1 4-5,1 0 0,0 0 0,0 0 1,3 11-1,0-1-1,1-1 0,1 0 0,12 27 0,-15-37 6,1 0-1,-1 0 1,2 0 0,-1 0-1,0-1 1,1 1 0,0-1-1,0 0 1,0 0-1,1 0 1,-1-1 0,1 1-1,9 4 1,-12-7 1,1 0-1,-1 0 1,0-1 0,1 1-1,-1-1 1,1 1-1,-1-1 1,0 0 0,1 0-1,-1 0 1,1 0 0,-1-1-1,1 1 1,-1 0 0,0-1-1,4-1 1,-2 0 0,0 0 0,0 0 1,0-1-1,0 1 0,0-1 1,-1 0-1,1 0 0,2-4 1,4-4 1,-2-1 0,1 1 0,-1-2 1,8-18-1,-9 20-1,-2-1 0,0-1 0,0 1 0,-1-1 0,-1 1 0,0-1 0,0 0 0,-2-1 0,1 1 0,-2-25 0,0 37-1,0-1 1,-1 1 0,1 0 0,0-1-1,-1 1 1,1 0 0,-1-1 0,1 1-1,-1 0 1,1-1 0,-1 1 0,0 0-1,-1-2 1,1 3-1,1-1 0,-1 1 1,1 0-1,-1-1 0,1 1 0,-1 0 0,0 0 0,1-1 1,-1 1-1,1 0 0,-1 0 0,1 0 0,-1 0 1,0 0-1,1 0 0,-1 0 0,1 0 0,-1 0 0,1 0 1,-1 0-1,0 0 0,0 1 0,-1 0 1,0 0 0,-1 0 0,1 1 0,0-1-1,0 0 1,1 1 0,-1 0 0,0-1 0,0 1 0,1 0 0,-1 0 0,1 0-1,-2 4 1,-3 6 4,1 1 0,1 0 0,0 0 0,0 0 0,2 0 0,-1 1 0,2-1-1,-1 19 1,2-15 12,1 0-1,0-1 0,1 1 0,0 0 0,2-1 1,7 22-1,-10-35-11,0 0 0,0 0 0,0 0 1,1-1-1,-1 1 0,1 0 0,0-1 0,0 1 1,0-1-1,0 0 0,0 1 0,0-1 0,1 0 1,4 3-1,-5-4-3,-1-1 1,1 0 0,0 1 0,-1-1-1,1 0 1,0 0 0,-1 1-1,1-1 1,0 0 0,-1-1-1,1 1 1,0 0 0,-1 0-1,1-1 1,0 1 0,-1-1-1,1 0 1,-1 1 0,1-1 0,-1 0-1,1 0 1,-1 0 0,0 0-1,1 0 1,-1 0 0,0 0-1,0 0 1,0-1 0,1 0-1,7-9-12,0 0 0,-1 0 0,0-1 0,-1 0 0,9-22 0,22-70-320,-17 42-78,-10 39 78,-5 18 90,-1 14-37,17 93-210,2 10 485,-20-99 21,0 0 0,1-1 0,0 1 0,1-1 0,1-1 0,9 15 0,-15-24-17,0-1 0,0 1 0,0 0 0,1-1 0,-1 1 0,0-1 0,1 0 0,-1 1 0,1-1 0,-1 0 0,1 0 1,0 0-1,-1 0 0,1 0 0,0 0 0,0 0 0,0-1 0,0 1 0,0-1 0,-1 1 0,1-1 0,3 0 0,-3 0-13,0-1 0,0 0 0,0 1-1,-1-1 1,1 0 0,0 0 0,-1 0-1,1-1 1,0 1 0,-1 0 0,1-1-1,-1 1 1,0-1 0,0 1 0,1-1 0,-1 1-1,2-4 1,3-8-104,0-1 0,-1 1-1,0-1 1,4-22 0,-2-4-136,-1-1 0,-2 0 0,-3 0 1,-5-72-1,-35-163-997,35 257 1172,0-1 1,-1 1 0,0 0-1,-10-18 1,3 19 21,12 18 53,0-1 1,-1 1-1,1 0 1,0 0-1,0 0 1,0 0-1,-1 0 1,1 0-1,0 0 1,0-1-1,-1 1 1,1 0 0,0 0-1,0 0 1,-1 0-1,1 0 1,0 0-1,0 0 1,-1 0-1,1 1 1,0-1-1,0 0 1,-1 0-1,1 0 1,0 0-1,0 0 1,0 0-1,-1 0 1,1 0-1,0 1 1,0-1 0,0 0-1,-1 0 1,1 0-1,0 0 1,0 1-1,0-1 1,0 0-1,-1 0 1,1 1-1,-1 3 12,-1 0 0,1 0 0,0 0 0,0 1 0,0-1 0,1 0 0,-1 9 0,1 65 680,3-1 1,25 146-1,-24-198-515,1-1 1,2 0-1,0 0 0,19 40 1,-25-62-189,0 0 1,0 0 0,0 0-1,0 0 1,1-1 0,-1 1 0,1 0-1,-1-1 1,1 1 0,0-1-1,-1 1 1,1-1 0,0 0 0,0 0-1,0 0 1,0 0 0,0 0-1,0 0 1,3 0 0,-4-1-9,0 0 1,-1 0-1,1 0 1,0 0-1,-1 0 1,1 0 0,0 0-1,-1 0 1,1 0-1,-1-1 1,1 1-1,0 0 1,-1-1-1,1 1 1,-1 0-1,1-1 1,-1 1-1,1 0 1,-1-1-1,1 1 1,-1-1 0,1 1-1,0-2 1,-1 1-20,1-1 1,0 1 0,-1-1 0,1 0 0,-1 1-1,0-1 1,1 0 0,-1 1 0,0-1 0,0 0-1,0 0 1,-1-3 0,-1-5-65,0 0-1,-1 0 1,-1 0 0,0 0 0,0 0-1,-1 1 1,0 0 0,0 0 0,-1 0-1,0 1 1,-1-1 0,0 2 0,-16-15-1,23 22 109,0-1-1,0 1 0,-1-1 0,1 1 1,0 0-1,-1-1 0,1 1 0,-1 0 1,1-1-1,0 1 0,-1 0 0,1 0 1,-1-1-1,1 1 0,-1 0 0,1 0 1,-1 0-1,1 0 0,-1-1 0,1 1 1,-1 0-1,1 0 0,-1 0 0,1 0 1,-1 0-1,1 0 0,-1 0 0,1 1 1,-1-1-1,0 0 0,4 15 204,18 22 167,-15-28-289,1-1 0,0 0 0,0 0 0,0-1 0,1 0 0,0-1 0,14 10 0,-19-14-69,0-1 1,-1 1-1,1-1 0,0 0 0,0 0 1,-1 0-1,1 0 0,0-1 0,0 1 1,0-1-1,0 1 0,0-1 0,0 0 1,0 0-1,0-1 0,0 1 0,0-1 1,0 1-1,0-1 0,0 0 1,0 0-1,-1 0 0,1 0 0,0-1 1,-1 1-1,1-1 0,-1 0 0,1 1 1,-1-1-1,4-5 0,1-1-8,-1 0 0,0 0 1,-1-1-1,0 0 0,0 0 0,-1 0 1,0-1-1,0 1 0,-1-1 0,-1 0 0,2-11 1,0-2-3,-2-1 0,0 1 0,-3-41 0,0 57-8,1 2 1,0 0-1,0 1 1,-1-1 0,0 1-1,0-1 1,0 0 0,0 1-1,-1-1 1,-2-4 0,4 9-1,0-1 1,-1 1 0,1 0-1,0-1 1,0 1 0,0 0-1,0-1 1,0 1-1,-1 0 1,1 0 0,0-1-1,0 1 1,-1 0 0,1 0-1,0 0 1,0-1 0,-1 1-1,1 0 1,0 0-1,0 0 1,-1 0 0,1 0-1,0-1 1,-1 1 0,1 0-1,0 0 1,-1 0 0,1 0-1,0 0 1,-1 0-1,1 0 1,0 0 0,-1 0-1,1 0 1,0 0 0,-1 0-1,1 1 1,-8 11-5,0 24 14,4 1 62,1 0 0,4 66-1,1-79-7,1 1-1,1 0 1,2-1-1,0 0 1,10 25-1,-15-47-50,0 1 0,0-1-1,0 1 1,0-1 0,1 1-1,-1-1 1,1 0 0,0 1 0,-1-1-1,1 0 1,0 0 0,0-1-1,0 1 1,1 0 0,-1-1-1,0 1 1,5 2 0,-5-4-9,0 0 0,0 0 0,0 0 0,0 0 0,0 0 0,0 0 0,-1 0 0,1-1 0,0 1-1,0-1 1,0 1 0,0-1 0,-1 0 0,1 0 0,0 0 0,-1 0 0,1 0 0,-1 0 0,1 0 0,-1 0 0,1 0 0,-1-1 0,0 1 0,0-1 0,0 1 0,2-3 0,6-9-34,-1 0 0,0 0-1,-1-1 1,-1 1 0,0-2 0,5-18 0,18-95-66,-11 3 142,-6 0-1,-5-133 1,-7 227 26,0 29-24,-1 5 2,3 50 114,5 23 49,3 0-1,3-1 1,4-1-1,33 91 1,-41-141-171,22 39 0,-27-56-107,0 0-1,1-1 1,0 1-1,0-1 1,0 0-1,0-1 1,1 1-1,0-1 0,0-1 1,8 6-1,-6-7-296,-10-6-162,-13-10 52,-79-43-324,41 26 600,1-2-1,1-2 1,-48-44 0,94 74 207,1 0 0,-1-1 0,1 0 0,0 0-1,0 0 1,-5-10 0,9 14 9,-1 0 0,1-1 0,-1 1 0,1 0 0,-1-1 0,1 1 0,0-1 0,0 1 0,0-1 0,0 1 0,0 0 0,0-1 0,0 1 1,0-1-1,0 1 0,1-1 0,-1 1 0,1 0 0,-1-1 0,1 1 0,-1 0 0,1-1 0,0 1 0,0 0 0,-1 0 0,1-1 0,0 1 0,0 0 0,0 0 0,0 0 0,1 0 0,-1 0 0,0 1 0,3-2 0,13-7 177,0 1 1,1 2-1,0-1 0,1 2 0,-1 1 1,29-4-1,-5 0-67,6-1-91,-20 5-406,0-2 0,-1-1-1,42-16 1,-68 23 350,0 0 0,0-1 0,0 1 0,0 0 1,0-1-1,-1 1 0,1 0 0,0-1 0,0 1 0,-1-1 0,1 0 0,0 1 1,-1-1-1,1 0 0,0 1 0,-1-1 0,1 0 0,-1 1 0,1-3 1,-1 2-20,-1 0 0,0 0 0,1 0 1,-1-1-1,0 1 0,0 0 1,1 0-1,-1 0 0,0 0 1,0 0-1,0 0 0,0 1 1,-2-2-1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2.293"/>
    </inkml:context>
    <inkml:brush xml:id="br0">
      <inkml:brushProperty name="width" value="0.025" units="cm"/>
      <inkml:brushProperty name="height" value="0.025" units="cm"/>
    </inkml:brush>
  </inkml:definitions>
  <inkml:trace contextRef="#ctx0" brushRef="#br0">0 0 12300,'0'0'12641,"16"4"-11680,84 17-507,107 7 0,9-17-6124,-212-11 5083,1 0 0,-1 1-1,1-2 1,-1 1 0,1 0 0,-1-1-1,1 0 1,-1 0 0,0-1 0,0 1 0,1-1-1,-1 0 1,5-3 0,8-14-6567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2.641"/>
    </inkml:context>
    <inkml:brush xml:id="br0">
      <inkml:brushProperty name="width" value="0.025" units="cm"/>
      <inkml:brushProperty name="height" value="0.025" units="cm"/>
    </inkml:brush>
  </inkml:definitions>
  <inkml:trace contextRef="#ctx0" brushRef="#br0">187 0 13229,'0'0'4436,"10"3"-2728,3-1-1165,-1 1 0,0 0-1,0 1 1,18 9 0,-27-11-476,0-1 1,0 1-1,0 0 0,0 0 1,0 0-1,0 1 0,0-1 0,0 1 1,-1-1-1,0 1 0,1 0 1,-1 0-1,0 0 0,0 0 1,-1 0-1,1 1 0,-1-1 1,1 0-1,-1 1 0,0-1 0,0 1 1,-1 0-1,1 6 0,-1-1-44,-2 0-1,1 1 0,-1-2 0,0 1 0,-1 0 0,0 0 1,-1-1-1,1 1 0,-2-1 0,1 0 0,-1-1 0,-9 12 1,-11 11 21,-46 44 0,46-50-74,6-5-226,-43 40-1446,16-26-4246,17-18-4686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3.966"/>
    </inkml:context>
    <inkml:brush xml:id="br0">
      <inkml:brushProperty name="width" value="0.025" units="cm"/>
      <inkml:brushProperty name="height" value="0.025" units="cm"/>
    </inkml:brush>
  </inkml:definitions>
  <inkml:trace contextRef="#ctx0" brushRef="#br0">39 1 13901,'0'0'9946,"-4"9"-9599,-2 5-279,0 1 1,1 0 0,0 0 0,1 0 0,1 0 0,1 1 0,0-1 0,1 1 0,0 0 0,3 19 0,-2-34-43,0 0 1,1 0 0,-1 0 0,1 0-1,-1 0 1,1-1 0,-1 1-1,1 0 1,-1 0 0,1-1 0,0 1-1,-1 0 1,1-1 0,0 1 0,0 0-1,0-1 1,-1 1 0,1-1-1,0 1 1,0-1 0,0 0 0,0 1-1,0-1 1,0 0 0,0 0 0,0 0-1,0 0 1,0 0 0,0 0-1,0 0 1,0 0 0,0 0 0,0 0-1,0 0 1,1-1 0,35-13 601,-24 3-602,0 0 0,-1-1-1,0 0 1,-1-1-1,0 0 1,15-25 0,11-13-259,-40 76 132,-12 19 330,10-33-153,1 1 1,1-1-1,-1 1 0,2-1 1,0 1-1,-1 15 0,3-26-59,0 0-1,0-1 1,1 1-1,-1 0 1,0 0 0,1 0-1,-1 0 1,1 0-1,0 0 1,-1-1-1,1 1 1,-1 0 0,1 0-1,0-1 1,0 1-1,-1 0 1,1-1 0,0 1-1,0-1 1,0 1-1,0-1 1,0 0-1,0 1 1,0-1 0,0 0-1,0 0 1,0 1-1,-1-1 1,1 0 0,0 0-1,0 0 1,0 0-1,0 0 1,0 0-1,0-1 1,0 1 0,0 0-1,0 0 1,0-1-1,2 0 1,44-14 376,-25 3-364,-1-1-1,32-25 1,-31 21-198,45-26 1,-67 42 172,0 1-1,1 0 1,-1 0-1,0-1 1,1 1 0,-1 0-1,0 0 1,1 0-1,-1 0 1,0 0-1,1 0 1,-1 0 0,1 0-1,-1 0 1,0 0-1,1 0 1,-1 0-1,1 0 1,-1 0 0,0 0-1,1 0 1,-1 0-1,0 0 1,1 0-1,-1 0 1,0 1 0,1-1-1,-1 0 1,0 0-1,1 0 1,-1 1-1,0-1 1,1 0 0,-1 0-1,0 1 1,0-1-1,1 0 1,-1 1-1,0-1 1,0 0 0,0 1-1,0-1 1,1 0-1,-1 1 1,0-1-1,0 1 1,2 28 431,-13 32 544,11-61-975,-4 38 428,6-19-341,-2-19-98,0 0-1,0 0 1,0 0-1,1 1 1,-1-1-1,0 0 1,0 0-1,0 0 1,1 0 0,-1 1-1,0-1 1,0 0-1,1 0 1,-1 0-1,0 0 1,0 0-1,1 0 1,-1 0-1,0 0 1,0 1-1,1-1 1,-1 0 0,0 0-1,0 0 1,1 0-1,-1 0 1,0-1-1,0 1 1,1 0-1,-1 0 1,0 0-1,0 0 1,1 0 0,-1 0-1,0 0 1,0 0-1,1-1 1,-1 1-1,0 0 1,0 0-1,0 0 1,1 0-1,-1-1 1,0 1-1,0 0 1,0 0 0,1-1-1,0-2-605,1 0 0,0-1 0,-1 1 0,0-1 0,1 1 0,-2-1 0,1 1 0,0-1 0,-1 0 0,1 1 0,-1-1 0,0-4 0,0 4-440,1-27-6068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4.345"/>
    </inkml:context>
    <inkml:brush xml:id="br0">
      <inkml:brushProperty name="width" value="0.025" units="cm"/>
      <inkml:brushProperty name="height" value="0.025" units="cm"/>
    </inkml:brush>
  </inkml:definitions>
  <inkml:trace contextRef="#ctx0" brushRef="#br0">0 0 18065,'0'0'9897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5.066"/>
    </inkml:context>
    <inkml:brush xml:id="br0">
      <inkml:brushProperty name="width" value="0.025" units="cm"/>
      <inkml:brushProperty name="height" value="0.025" units="cm"/>
    </inkml:brush>
  </inkml:definitions>
  <inkml:trace contextRef="#ctx0" brushRef="#br0">38 185 9673,'0'0'7533,"3"-10"-5425,3-1-1433,-4 8-412,0-1 1,0 0-1,0 0 1,-1 0-1,1-1 1,-1 1 0,0 0-1,0 0 1,0-6-1,-1 10-196,0-1-1,0 1 1,0-1-1,0 1 1,0-1-1,0 1 1,0-1-1,-1 1 1,1-1-1,0 1 1,0-1-1,0 1 1,-1-1-1,1 1 1,0 0-1,-1-1 1,1 1-1,0-1 1,-1 1-1,1 0 1,0-1-1,-1 1 1,1 0-1,-1 0 1,1-1-1,-1 1 1,1 0-1,0 0 1,-1-1-1,1 1 1,-1 0-1,1 0 1,-1 0-1,1 0 1,-1 0-1,1 0 1,-1 0-1,1 0 1,-1 0-1,1 0 0,-1 0 1,1 0-1,-1 0 1,1 1-1,-1-1 1,1 0-1,-1 0 1,1 0-1,-1 1 1,1-1-1,0 0 1,-1 1-1,1-1 1,-1 0-1,1 1 1,-1 0-1,-26 18 287,25-18-333,1 1-1,0 0 1,-1 0 0,1 0 0,0 0 0,0 0 0,0 0-1,0 1 1,1-1 0,-1 0 0,0 0 0,1 1 0,0-1-1,-1 4 1,1-5-14,1 0 1,-1 0-1,0 0 0,1 0 0,-1 0 1,0 0-1,1-1 0,-1 1 0,1 0 1,-1 0-1,1 0 0,0-1 0,-1 1 1,1 0-1,0-1 0,0 1 0,-1 0 1,1-1-1,0 1 0,0-1 0,0 1 1,0-1-1,1 1 0,3 0 12,0 0 0,1 0 0,-1 0 0,0-1 0,1 0 0,-1 0 0,0 0 0,1-1 0,-1 0 1,10-2-1,2-3-13,-1 0 1,0-1 0,0-1-1,0 0 1,-1-1 0,0-1 0,-1-1-1,0 0 1,0 0 0,-1-1 0,-1-1-1,0 0 1,13-21 0,-17 15-15,-8 19 7,0-1 0,0 1 0,0 0-1,0 0 1,0 0 0,-1-1 0,1 1 0,0 0 0,0 0 0,0 0 0,0 0 0,-1 0 0,1-1 0,0 1 0,0 0 0,0 0 0,-1 0 0,1 0 0,0 0 0,0 0 0,0 0 0,-1 0 0,1 0 0,0 0 0,0 0 0,-1 0 0,1 0 0,0 0 0,0 0 0,-1 0 0,1 0 0,0 0 0,0 0 0,0 0 0,-1 0 0,1 1 0,0-1 0,0 0 0,0 0 0,-1 0 0,1 0 0,0 1 0,-4 0-15,1 1-1,0 1 1,-1-1 0,1 0 0,0 1-1,0 0 1,1 0 0,-5 4 0,-6 12 13,1 1 0,-12 24 1,20-37 19,1 0 1,0 0-1,1 1 1,0-1-1,0 1 1,0 0-1,1-1 1,0 1 0,1 0-1,0 8 1,0-14-10,0-1 1,0 0 0,1 1 0,-1-1 0,0 1-1,1-1 1,-1 0 0,1 1 0,0-1 0,-1 0 0,1 0-1,0 0 1,0 1 0,0-1 0,0 0 0,0 0-1,0 0 1,0 0 0,0-1 0,0 1 0,0 0-1,1 0 1,1 0 0,0 1 8,1-1 0,-1-1-1,1 1 1,0 0 0,-1-1-1,1 1 1,0-1 0,-1 0 0,5-1-1,2 0 6,0-1-1,-1 0 0,1-1 0,-1 1 0,1-2 0,10-5 0,-9 4-18,-1-1 0,-1-1-1,1 1 1,-1-1 0,0-1-1,-1 0 1,0 0 0,0-1-1,-1 0 1,0 0-1,0-1 1,5-10 0,-51 95-125,38-73 114,-5 14 99,1 0 1,0 0-1,-4 30 0,9-42-54,-1 0 0,1 0 0,0 0 1,1-1-1,-1 1 0,1 0 0,-1 0 0,1-1 0,0 1 0,2 4 0,-2-6-20,0 0 0,0 0 0,0-1 0,1 1 0,-1-1-1,0 1 1,1-1 0,-1 0 0,1 1 0,-1-1 0,1 0 0,0 0 0,-1 0 0,1 0 0,0 0 0,0-1 0,0 1 0,0 0 0,0-1 0,3 1 0,4 0-18,0 0-1,0-1 1,0 0 0,0 0 0,0-1 0,0 0 0,0-1 0,-1 0-1,1 0 1,0-1 0,-1 0 0,0 0 0,0-1 0,0 0 0,0-1 0,0 0-1,-1 0 1,0 0 0,13-14 0,-19 18 13,0-1-1,1 1 1,-1-1 0,0 0 0,0 0-1,0 1 1,0-1 0,-1 0 0,1 0-1,0 0 1,-1 0 0,1 0-1,-1 0 1,0 0 0,0 0 0,0 0-1,0 0 1,0 0 0,0 0 0,0 0-1,-1 0 1,1 0 0,-1 0-1,1 0 1,-1 0 0,0 0 0,0 0-1,0 0 1,0 0 0,0 1 0,0-1-1,0 0 1,-1 1 0,1-1-1,-1 1 1,1 0 0,-1-1 0,-2 0-1,-8-8 114,0 1 1,-1 1-1,-1 0 0,-16-6 0,9 3-37,16 8-21,1 1 1,0-1-1,0 0 0,0 0 0,0 0 0,-6-6 0,10 9-52,0-1 0,0 1 0,0 0 0,-1 0 0,1-1 0,0 1 0,0 0 0,0 0 0,0-1 0,0 1 0,-1 0 0,1-1 0,0 1 0,0 0 0,0-1 0,0 1 0,0 0 0,0 0 0,0-1 0,0 1 0,0 0 0,0-1 0,0 1 0,0 0 0,0-1 0,1 1 0,-1 0 0,0-1 0,0 1 0,0 0 0,0 0 0,0-1 0,1 1 0,-1 0 0,0 0 0,0-1 0,23-3 116,51 5-153,36-1-1463,-39-2-2498,-13-5-2892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5.865"/>
    </inkml:context>
    <inkml:brush xml:id="br0">
      <inkml:brushProperty name="width" value="0.025" units="cm"/>
      <inkml:brushProperty name="height" value="0.025" units="cm"/>
    </inkml:brush>
  </inkml:definitions>
  <inkml:trace contextRef="#ctx0" brushRef="#br0">142 0 16271,'-1'7'1368,"0"1"-1,0-1 0,0 0 1,-1-1-1,-4 11 0,-35 76 38,17-45-695,6-9-495,10-25-40,1-1 0,1 1 1,0 1-1,1-1 1,1 1-1,0 0 1,-3 22-1,7-36-155,1 0 1,-1 0-1,0-1 1,0 1-1,1 0 1,-1 0-1,1-1 1,-1 1-1,1 0 1,-1-1-1,1 1 1,-1 0-1,1-1 1,-1 1-1,1-1 1,0 1-1,-1-1 0,1 1 1,0-1-1,0 1 1,-1-1-1,1 0 1,0 0-1,0 1 1,0-1-1,-1 0 1,1 0-1,0 0 1,0 0-1,0 0 1,0 0-1,0 0 0,37 0 123,-27 0-96,22-1-1050,61-8 0,-9-11-5992,-41 6 344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6.790"/>
    </inkml:context>
    <inkml:brush xml:id="br0">
      <inkml:brushProperty name="width" value="0.025" units="cm"/>
      <inkml:brushProperty name="height" value="0.025" units="cm"/>
    </inkml:brush>
  </inkml:definitions>
  <inkml:trace contextRef="#ctx0" brushRef="#br0">152 24 15118,'0'0'3812,"-10"-2"-855,-35-5-1142,42 7-1722,0 0 0,-1 0 0,1 1 0,-1 0 0,1 0 0,0 0 0,0 0 0,-1 0 0,1 0 0,0 1 0,0 0 0,0-1 0,0 1 0,1 0 0,-1 1 0,0-1-1,1 0 1,0 1 0,-1-1 0,1 1 0,0 0 0,-3 5 0,1-1-60,0 0 0,1 0 0,-1 0 0,2 0 0,-1 1 0,1-1 0,0 1 0,-1 8 0,3-14-31,-1-1 1,1 0-1,0 0 1,0 1-1,1-1 1,-1 0-1,0 0 0,0 1 1,1-1-1,-1 0 1,0 0-1,1 0 1,-1 0-1,1 1 1,0-1-1,-1 0 1,1 0-1,0 0 1,0 0-1,-1-1 1,1 1-1,0 0 0,0 0 1,0 0-1,2 0 1,-1 1 7,2-1 1,-1 0 0,0 0-1,0 0 1,0 0-1,0 0 1,1-1-1,-1 1 1,6-1-1,0 0-103,1-1-1,-1 0 0,0 0 1,0-1-1,1 0 1,11-5-1,-8 1-259,-1-1 1,0-1-1,0 0 0,-1-1 1,14-13-1,34-24 61,-49 45 971,-10 14-167,-9 25 109,6-25-457,2-11-151,0 0 0,1 0 1,-1 0-1,1 0 1,-1 1-1,1-1 1,0 0-1,0 0 1,0 0-1,0 1 0,1-1 1,-1 0-1,1 0 1,-1 0-1,1 0 1,-1 0-1,1 0 0,0 0 1,0 0-1,0 0 1,1 0-1,-1 0 1,0 0-1,1-1 1,-1 1-1,1 0 0,-1-1 1,1 1-1,0-1 1,-1 0-1,1 0 1,3 2-1,-1-2-29,1 0 0,-1 0 0,1-1 0,0 0 0,-1 0 0,1 0 0,-1 0 0,1-1 0,-1 1 0,1-1 0,-1 0 0,0-1 0,1 1-1,-1-1 1,6-3 0,3-2-466,-1 0 1,1-1-1,-2-1 0,1 0 0,-1-1 0,0 0 0,-1 0 0,0-1 0,-1-1 0,10-15 0,-18 26 621,-11 29 1319,8-24-1437,1 0 0,-1 0 1,0 0-1,1 0 1,0 0-1,0 0 0,0 0 1,1 1-1,-1-1 1,1 0-1,0 0 0,0 1 1,2 6-1,-1-8-25,0 0 1,0 0-1,1-1 0,-1 1 0,1 0 1,0-1-1,0 1 0,0-1 0,0 0 0,0 0 1,0 0-1,1 0 0,-1 0 0,1 0 1,-1-1-1,1 1 0,0-1 0,0 1 1,4 0-1,-2 0-85,1 0 1,-1 1 0,0-1 0,0 1 0,0 0-1,-1 1 1,1-1 0,-1 1 0,0 0-1,0 0 1,0 0 0,0 0 0,-1 1-1,0 0 1,0-1 0,0 1 0,0 0-1,-1 1 1,3 7 0,-4-7 268,0 0-1,0 0 1,-1 0 0,0 0-1,0 0 1,0 0 0,-1 0-1,0 0 1,0 0 0,-1 0 0,1 0-1,-1 0 1,-1-1 0,1 1-1,-1-1 1,0 0 0,0 1 0,-5 5-1,2-3 250,-27 34 1137,31-40-1454,0 0 0,0 0 0,0 0 0,0 0 0,0-1-1,0 1 1,0-1 0,-1 1 0,1-1 0,-1 0 0,1 0 0,-1 0 0,0 0-1,1-1 1,-6 2 0,8-3-89,-1 1 0,0-1-1,1 0 1,-1 1-1,0-1 1,1 0 0,-1 1-1,1-1 1,-1 0 0,1 0-1,0 1 1,-1-1 0,1 0-1,0 0 1,-1 0 0,1 0-1,0 1 1,0-1-1,0 0 1,0 0 0,0 0-1,0 0 1,0 0 0,0 0-1,0-1 1,1-30-30,-1 31 18,3-17-243,0 1 0,1 0 0,1 0 0,0 0 0,1 0-1,1 1 1,1 0 0,0 0 0,1 1 0,18-24 0,4 0-34,2 2-1,56-51 0,-86 86 349,-1 0-1,0 0 1,0 0-1,-1-1 0,1 1 1,0 0-1,-1-1 1,0 1-1,2-5 0,-5 3 1229,-13 14-829,-20 31 49,33-39-499,1 1-1,-1-1 0,1 1 0,-1-1 1,1 1-1,0 0 0,0 0 1,0 0-1,1 0 0,-1 0 0,1 0 1,-1 0-1,1 0 0,0 0 0,1 4 1,-1-6-26,0 0 1,1 0 0,-1-1-1,0 1 1,1 0-1,-1 0 1,1-1 0,-1 1-1,1 0 1,0-1 0,-1 1-1,1-1 1,0 1-1,-1-1 1,1 1 0,0-1-1,0 1 1,-1-1 0,1 0-1,0 1 1,0-1-1,0 0 1,-1 0 0,1 1-1,0-1 1,1 0 0,28 1 113,-20-2-81,31-1-780,82-15 1,-17 1 265,-106 16 547,0 0-1,1-1 1,-1 1 0,0 0-1,1 0 1,-1 0 0,1 0-1,-1 0 1,0 0 0,1 0-1,-1 0 1,1 0 0,-1 0-1,0 0 1,1 0 0,-1 0-1,0 0 1,1 0-1,-1 0 1,1 1 0,-1-1-1,0 0 1,1 0 0,-1 0-1,0 1 1,1-1 0,-1 0-1,0 0 1,1 1 0,-1-1-1,0 0 1,0 0 0,1 1-1,-1-1 1,0 1-1,-5 12 1210,0 0-747,5-13-525,0 1 0,0-1 0,0 0 0,1 1 0,-1-1 0,0 0 0,0 1 0,0-1 0,1 0 0,-1 1 0,0-1 0,0 0 0,1 1 0,-1-1 0,0 0 0,0 0 0,1 0 0,-1 1 0,0-1 0,1 0 0,-1 0 0,0 0 0,1 0 0,-1 0 0,0 1 0,1-1 0,-1 0 0,1 0 0,-1 0 0,0 0 0,1 0 0,-1 0 0,0 0 0,1 0 0,-1 0 0,0 0 0,1-1 1,55-4 222,-43 3-573,1 1 0,0 0 0,23 1-1,-36 0 266,0 0-1,0 0 0,0 0 1,0 1-1,0-1 0,1 0 0,-1 0 1,0 1-1,0-1 0,0 1 0,0-1 1,0 1-1,0-1 0,0 1 0,0 0 1,-1-1-1,1 1 0,0 0 1,0 0-1,0-1 0,-1 1 0,1 0 1,0 0-1,-1 0 0,1 0 0,-1 0 1,1 0-1,-1 0 0,0 0 1,1 0-1,-1 0 0,0 0 0,0 1 1,1-1-1,-1 0 0,0 0 0,0 0 1,-1 2-1,3 10-3663,4-1-3756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7.445"/>
    </inkml:context>
    <inkml:brush xml:id="br0">
      <inkml:brushProperty name="width" value="0.025" units="cm"/>
      <inkml:brushProperty name="height" value="0.025" units="cm"/>
    </inkml:brush>
  </inkml:definitions>
  <inkml:trace contextRef="#ctx0" brushRef="#br0">103 1 11819,'-7'69'9553,"-19"35"-5453,7-31-2517,2-5-845,8-36-712,2-1 1,1 1-1,-4 58 0,10-90-40,-1 1 0,1 0 0,0-1 0,0 1 0,0-1 0,0 1 0,0 0 0,0-1 0,0 1 0,0 0 0,0-1 0,0 1-1,0 0 1,1-1 0,-1 1 0,0-1 0,0 1 0,1 0 0,-1-1 0,0 1 0,1-1 0,-1 1 0,0-1 0,1 1 0,-1-1 0,1 1-1,-1-1 1,1 0 0,-1 1 0,1-1 0,-1 1 0,1-1 0,-1 0 0,1 0 0,0 1 0,-1-1 0,1 0 0,-1 0 0,1 0 0,0 0-1,-1 1 1,1-1 0,0 0 0,0 0 0,0-1-97,1 1 0,-1-1 0,0 0 0,1 1 0,-1-1 0,0 0 0,0 1-1,0-1 1,1 0 0,-1 0 0,0 0 0,0 0 0,-1 0 0,1-1 0,0 1 0,0 0 0,0 0 0,0-3-1,3-5-1492,-2-1 0,1 1 0,-1-1 0,-1 0 0,0 0-1,0 0 1,-2-15 0,1-19-7194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7.775"/>
    </inkml:context>
    <inkml:brush xml:id="br0">
      <inkml:brushProperty name="width" value="0.025" units="cm"/>
      <inkml:brushProperty name="height" value="0.025" units="cm"/>
    </inkml:brush>
  </inkml:definitions>
  <inkml:trace contextRef="#ctx0" brushRef="#br0">0 70 13677,'0'0'13421,"60"-1"-11980,-12-4-576,2-4-353,5-4-352,-1-1-128,0 2 1,-7 0-162,-6 8-928,-11 4-1025,-14 0-1025,-16 8-928,0 5-1443,-28 5-4963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8.122"/>
    </inkml:context>
    <inkml:brush xml:id="br0">
      <inkml:brushProperty name="width" value="0.025" units="cm"/>
      <inkml:brushProperty name="height" value="0.025" units="cm"/>
    </inkml:brush>
  </inkml:definitions>
  <inkml:trace contextRef="#ctx0" brushRef="#br0">1 28 7815,'0'0'17073,"83"28"-15728,-35-38-641,0 0-543,1 1-161,-4 1-1506,-10 2-2049,-5-1-2563,-5 2-6310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9.551"/>
    </inkml:context>
    <inkml:brush xml:id="br0">
      <inkml:brushProperty name="width" value="0.035" units="cm"/>
      <inkml:brushProperty name="height" value="0.035" units="cm"/>
    </inkml:brush>
  </inkml:definitions>
  <inkml:trace contextRef="#ctx0" brushRef="#br0">0 48 18068,'9'11'1984,"0"-5"-1320,0-12-608,2-5 1777,1-4-1569,-3-1-184,-6-1-88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8.859"/>
    </inkml:context>
    <inkml:brush xml:id="br0">
      <inkml:brushProperty name="width" value="0.025" units="cm"/>
      <inkml:brushProperty name="height" value="0.025" units="cm"/>
    </inkml:brush>
  </inkml:definitions>
  <inkml:trace contextRef="#ctx0" brushRef="#br0">165 0 16656,'0'0'3598,"-10"10"-491,2-3-2714,-17 18 1655,-41 48 0,60-65-1945,0 0-1,0 1 1,0-1 0,1 1-1,1 0 1,0 1 0,0-1-1,1 1 1,0 0 0,0-1 0,1 1-1,-1 15 1,3-25-102,0 1 0,0 0 0,0-1 0,0 1 0,0 0 0,0 0-1,0-1 1,0 1 0,0 0 0,0-1 0,1 1 0,-1 0 0,0-1 0,0 1 0,1-1 0,-1 1 0,0 0 0,1-1 0,-1 1 0,1-1-1,-1 1 1,1-1 0,-1 1 0,1-1 0,-1 0 0,1 1 0,-1-1 0,1 1 0,0-1 0,0 0 0,22-3-114,19-23-70,-36 20 83,-2 0 0,1 0-1,-1-1 1,0 0 0,0 0 0,0 0-1,-1 0 1,-1-1 0,1 1 0,-1-1-1,0 0 1,-1 0 0,0 1 0,0-1-1,0 0 1,-1 0 0,-2-12 0,3 18 66,0 0 0,-1 0 0,1 1 0,0-1 1,0 0-1,0 1 0,0-1 0,0 1 0,1-1 1,-1 1-1,0 0 0,1-1 0,-1 1 0,1 0 1,-1 0-1,1 0 0,-1 0 0,1 0 0,0 0 0,0 1 1,-1-1-1,1 1 0,0-1 0,2 0 0,54-12 135,-49 11-146,70-5 413,-79 8-356,1-1 0,-1 0 0,0 1 0,1-1 1,-1 0-1,1 1 0,-1-1 0,0 1 0,1-1 0,-1 1 1,0-1-1,1 1 0,-1-1 0,0 1 0,0-1 0,0 1 0,1-1 1,-1 1-1,0 0 0,0-1 0,0 1 0,0-1 0,0 1 0,0-1 1,0 1-1,0-1 0,0 1 0,0 0 0,-1-1 0,1 1 0,0-1 1,0 1-1,0-1 0,-1 2 0,-7 21 161,-20 19 226,18-28-142,0 1-1,1 0 1,1 0-1,0 1 0,-6 20 1,47-51 399,-33 15-688,1-9 44,0-1 0,1 1 0,0 0 0,1 1 0,-1-1 0,2 0 0,-1 1 0,1-1 0,6-8 0,-5 9-2,-1 0 1,0 0-1,0-1 1,-1 0-1,0 1 1,0-1-1,-1 0 1,-1 0-1,2-11 0,-2 21 4,-1 1 0,1-1-1,0 1 1,0-1 0,0 0 0,0 1-1,0-1 1,0 0 0,0 0-1,1 0 1,-1 0 0,0 0-1,1 0 1,-1 0 0,1 0-1,-1 0 1,1-1 0,-1 1-1,1 0 1,-1-1 0,1 0-1,0 1 1,1-1 0,44 8 330,-39-8-309,48-3-122,-53 2 57,-1 1 1,1-1-1,-1 1 1,0-1 0,1 0-1,-1 0 1,0 0-1,0 0 1,1 0 0,-1-1-1,0 1 1,0 0-1,0-1 1,-1 0 0,1 1-1,0-1 1,-1 0-1,1 0 1,2-4-1,-4 5 26,0 1-1,-1 0 1,1 0-1,0-1 1,0 1-1,0 0 1,-1 0-1,1 0 0,0-1 1,0 1-1,-1 0 1,1 0-1,0 0 1,0 0-1,-1-1 1,1 1-1,0 0 1,-1 0-1,1 0 0,0 0 1,0 0-1,-1 0 1,1 0-1,0 0 1,-1 0-1,1 0 1,0 0-1,-1 0 0,1 0 1,0 0-1,-1 0 1,1 0-1,0 0 1,0 1-1,-1-1 1,1 0-1,0 0 0,0 0 1,-1 0-1,1 1 1,0-1-1,0 0 1,-1 0-1,1 0 1,0 1-1,0-1 0,-19 10-42,8 3 126,1 0 0,1 1 0,0 0 0,1 1 0,0 0 0,1 0 0,1 0 0,0 1 0,-5 25 0,11-41-70,0 1 0,0 0 0,0 0 0,0-1 0,0 1-1,1 0 1,-1-1 0,0 1 0,0 0 0,1-1 0,-1 1 0,0 0 0,1-1 0,-1 1 0,1-1 0,-1 1 0,1 0-1,-1-1 1,1 1 0,-1-1 0,1 1 0,-1-1 0,1 0 0,0 1 0,-1-1 0,1 0 0,0 1 0,-1-1 0,1 0-1,0 0 1,1 1 0,-1-1-88,0 0 0,0 0 1,-1 1-1,1-1 0,0 1 0,0-1 0,0 0 0,0 1 0,0 0 0,0-1 0,-1 1 0,1-1 0,0 1 1,-1 0-1,1 0 0,0-1 0,-1 1 0,1 0 0,-1 0 0,1 0 0,-1 0 0,1 0 0,-1 0 0,0-1 1,1 1-1,-1 0 0,0 0 0,0 0 0,0 1 0,0 0-585,0 10-1894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9.380"/>
    </inkml:context>
    <inkml:brush xml:id="br0">
      <inkml:brushProperty name="width" value="0.025" units="cm"/>
      <inkml:brushProperty name="height" value="0.025" units="cm"/>
    </inkml:brush>
  </inkml:definitions>
  <inkml:trace contextRef="#ctx0" brushRef="#br0">82 0 16624,'0'1'6327,"-4"11"-5149,-10 22 1651,10-28-2719,1 1-1,0 0 1,0-1-1,0 1 1,1 0-1,0 1 1,1-1-1,0 0 1,0 0-1,0 1 1,1 8-1,1-14-233,0 0-1,0-1 1,-1 1-1,1 0 1,1 0 0,-1-1-1,0 1 1,0 0-1,1-1 1,-1 0 0,1 1-1,-1-1 1,1 0-1,0 1 1,2 0 0,37 21-1856,-15-10 1151,-23-10 890,0-1-1,0 1 1,0-1 0,-1 1-1,1 0 1,-1 0 0,1 0 0,-1 0-1,0 1 1,0-1 0,0 0-1,-1 1 1,1 0 0,-1-1-1,0 1 1,0 0 0,0 0 0,0-1-1,-1 1 1,1 0 0,-1 0-1,0 0 1,0 0 0,-1 0 0,1 0-1,-1-1 1,0 1 0,0 0-1,0 0 1,0-1 0,-1 1-1,-2 5 1,-1-1 340,1 1 0,-1-1 0,0 0 1,-1-1-1,1 1 0,-2-1 0,1 0 0,-1-1 0,0 1 0,0-1 0,-1-1 0,-14 9 0,21-13-384,0 0-1,-1-1 1,1 1-1,-1-1 1,1 1-1,0-1 1,-1 0-1,1 1 1,-1-1-1,1 0 1,-1 0-1,1 0 1,-1 0-1,1 0 1,-1-1-1,1 1 1,0 0-1,-1-1 0,1 1 1,-1-1-1,1 1 1,0-1-1,-1 1 1,1-1-1,0 0 1,0 0-1,0 0 1,-1 0-1,1 0 1,0 0-1,0 0 1,0 0-1,1 0 1,-1 0-1,-1-3 1,-10-24-4636,9-1-9063,30 29 10383,-6-1 1975,3-4-1046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9.911"/>
    </inkml:context>
    <inkml:brush xml:id="br0">
      <inkml:brushProperty name="width" value="0.025" units="cm"/>
      <inkml:brushProperty name="height" value="0.025" units="cm"/>
    </inkml:brush>
  </inkml:definitions>
  <inkml:trace contextRef="#ctx0" brushRef="#br0">113 115 8168,'6'-13'2957,"4"-5"-1646,30-65 6155,-55 123-2454,0-3-4073,-18 73 1,32-101-891,-21 128 334,19-116-383,2 0 0,1-1 0,0 1 1,5 31-1,6-32-1235,-6-20-832,-2-11-50,-4 2 1342,0 0 0,0 0 0,-1 1 0,-4-17 0,-33-68 963,21 54 488,10 20 62,3 9 169,0 0 1,1-1-1,0 0 0,1 0 1,-3-15-1,6 26-827,0-1-1,1 0 1,-1 1-1,0-1 1,0 0-1,1 1 1,-1-1-1,0 0 1,1 1-1,-1-1 1,1 1-1,-1-1 1,1 1-1,-1-1 1,1 1-1,-1-1 1,1 1-1,0-1 1,-1 1-1,1 0 1,-1-1-1,1 1 1,0 0-1,-1 0 1,1-1-1,0 1 1,0 0-1,-1 0 1,1 0-1,0 0 1,-1 0-1,1 0 1,0 0-1,-1 0 1,1 0-1,0 0 1,0 0-1,0 1 1,33 4 256,-33-5-249,68 17 141,22 4-2736,-27-14-5238,-4-6-6630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0.753"/>
    </inkml:context>
    <inkml:brush xml:id="br0">
      <inkml:brushProperty name="width" value="0.025" units="cm"/>
      <inkml:brushProperty name="height" value="0.025" units="cm"/>
    </inkml:brush>
  </inkml:definitions>
  <inkml:trace contextRef="#ctx0" brushRef="#br0">271 1 17713,'0'0'1537,"-46"36"289,9-3-577,-2 9-512,-3 8-97,-1 6-191,8 3-97,14-1-192,13-6-128,8-5 0,15-6 32,16-11-32,10-10-352,9-14-1345,-1-6-1218,1-9-2498,-8-17-5542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1.239"/>
    </inkml:context>
    <inkml:brush xml:id="br0">
      <inkml:brushProperty name="width" value="0.025" units="cm"/>
      <inkml:brushProperty name="height" value="0.025" units="cm"/>
    </inkml:brush>
  </inkml:definitions>
  <inkml:trace contextRef="#ctx0" brushRef="#br0">37 35 14958,'0'0'2648,"-6"8"-288,-19 25-631,24-33-1692,1 1 0,-1-1 0,1 1 0,0 0 0,-1-1 0,1 1 0,-1-1 1,1 1-1,0 0 0,0-1 0,-1 1 0,1 0 0,0-1 0,0 1 0,0 0 0,0 0 0,0-1 0,0 1 0,0 0 0,0 0 0,0-1 0,0 1 0,0 0 0,0-1 0,0 1 0,1 0 0,-1-1 0,0 1 0,0 0 0,1-1 0,-1 1 0,0 0 1,1-1-1,-1 1 0,1-1 0,-1 1 0,1-1 0,-1 1 0,1-1 0,0 1 0,-1-1 0,1 0 0,-1 1 0,1-1 0,0 0 0,-1 1 0,1-1 0,0 0 0,-1 0 0,1 0 0,0 0 0,1 1 0,42 0 157,-38-1-87,5-1-366,-1 0 1,0 0-1,1-2 0,-1 1 1,0-1-1,0 0 1,0-1-1,9-5 1,-14 6 200,0 1 1,0-1-1,0 0 1,0 0-1,0-1 1,-1 1-1,0-1 1,1 0-1,-1 0 1,-1-1-1,1 1 1,-1-1-1,1 0 1,-2 1-1,1-2 1,3-5-1,-8 6 1010,-5 10-570,-9 14 142,10-7-306,0 0 0,0 0 0,2 1 0,-1 0 0,2-1 0,-1 2 0,2-1 0,0 0 0,0 0 0,2 1 1,-1-1-1,3 20 0,0-28-212,-1 1 0,1-1 0,1 0 0,-1 0 0,1 0 0,0 0 0,0 0 0,0-1 1,0 1-1,1-1 0,0 0 0,0 0 0,0 0 0,1-1 0,-1 1 0,1-1 0,5 3 0,-4-3-64,-2 0 0,1 0 0,0 1-1,-1 0 1,1-1 0,-1 1-1,0 1 1,0-1 0,-1 1 0,1-1-1,-1 1 1,0 0 0,0 0-1,-1 1 1,1-1 0,-1 0-1,1 7 1,-2-5 129,-1 1 1,0-1-1,-1 1 1,1-1-1,-1 0 0,-1 1 1,0-1-1,0 0 1,0 0-1,-1 0 0,0 0 1,0 0-1,0-1 0,-1 1 1,-6 7-1,7-10 65,0 0-1,0 0 1,0 0-1,-1-1 1,0 1-1,0-1 0,0 0 1,0 0-1,0 0 1,0 0-1,-1-1 1,1 0-1,-1 0 1,0 0-1,0-1 1,0 1-1,0-1 1,0 0-1,0 0 1,0-1-1,0 0 1,0 0-1,-6 0 1,7-1-86,1-1 1,0 1-1,1 0 1,-1-1-1,0 0 1,0 0 0,1 0-1,-1 0 1,1 0-1,-1 0 1,1 0-1,0-1 1,0 1 0,0-1-1,0 0 1,1 0-1,-1 1 1,1-1-1,-1 0 1,1 0-1,0-1 1,0 1 0,1 0-1,-1 0 1,1 0-1,-1 0 1,1-5-1,-2-8-335,1 0 0,1 0 0,0 0-1,3-19 1,-2 28-4,1 1 0,0-1 1,0 1-1,0-1 0,1 1 1,0 0-1,0 0 0,1 1 1,-1-1-1,1 0 0,1 1 0,4-5 1,39-32-6145,-15 18-1889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2.092"/>
    </inkml:context>
    <inkml:brush xml:id="br0">
      <inkml:brushProperty name="width" value="0.025" units="cm"/>
      <inkml:brushProperty name="height" value="0.025" units="cm"/>
    </inkml:brush>
  </inkml:definitions>
  <inkml:trace contextRef="#ctx0" brushRef="#br0">74 66 11723,'0'0'4789,"-8"-2"-2980,-2-1-1377,-29-3 850,37 43 223,-5 43 1982,4-63-3081,1 0-1,0-1 1,2 1-1,0 0 1,3 25 0,-3-41-390,0-1 0,1 1 0,-1 0 1,0-1-1,0 1 0,1-1 0,-1 1 0,0-1 1,1 1-1,-1-1 0,1 1 0,-1-1 0,0 0 1,1 1-1,-1-1 0,1 0 0,-1 1 1,1-1-1,-1 0 0,1 0 0,0 1 0,-1-1 1,1 0-1,-1 0 0,1 0 0,0 0 1,-1 0-1,1 0 0,-1 0 0,1 0 0,0 0 1,-1 0-1,1 0 0,-1 0 0,1 0 0,-1 0 1,1 0-1,0-1 0,-1 1 0,1 0 1,0-1-1,24-12 824,-1-5-688,-2-2-1,0-1 1,-1 0 0,-2-1-1,0-1 1,-1-1-1,-1-1 1,-2-1 0,19-39-1,-25 38-1925,-12 39-1849,1 4-1491,2 1-2509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2.498"/>
    </inkml:context>
    <inkml:brush xml:id="br0">
      <inkml:brushProperty name="width" value="0.025" units="cm"/>
      <inkml:brushProperty name="height" value="0.025" units="cm"/>
    </inkml:brush>
  </inkml:definitions>
  <inkml:trace contextRef="#ctx0" brushRef="#br0">92 1 9513,'0'0'12737,"3"12"-11493,-2 7-903,0 0-1,-2 0 1,0-1 0,-1 1-1,0 0 1,-2-1-1,0 1 1,-1-1 0,-10 21-1,1-2-67,5-17-223,0 1-1,2 0 1,1 1-1,0-1 0,1 1 1,-2 33-1,7-55-64,0 1 0,0 0 0,0 0 0,0-1 0,1 1 0,-1 0 0,0-1 0,0 1 0,0 0 0,1 0 0,-1-1 0,0 1 0,1-1 0,-1 1 0,1 0 0,-1-1-1,1 1 1,-1-1 0,1 1 0,-1-1 0,1 1 0,-1-1 0,1 1 0,0-1 0,-1 1 0,1-1 0,0 0 0,0 1 0,27 0-1232,-21-2 122,0 0-1,0-1 1,0 0 0,-1 0 0,12-6 0,11-11-7326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2.861"/>
    </inkml:context>
    <inkml:brush xml:id="br0">
      <inkml:brushProperty name="width" value="0.025" units="cm"/>
      <inkml:brushProperty name="height" value="0.025" units="cm"/>
    </inkml:brush>
  </inkml:definitions>
  <inkml:trace contextRef="#ctx0" brushRef="#br0">0 1 17905,'0'0'11435,"39"15"-17137,-34-30-3362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3.598"/>
    </inkml:context>
    <inkml:brush xml:id="br0">
      <inkml:brushProperty name="width" value="0.025" units="cm"/>
      <inkml:brushProperty name="height" value="0.025" units="cm"/>
    </inkml:brush>
  </inkml:definitions>
  <inkml:trace contextRef="#ctx0" brushRef="#br0">18 0 16432,'0'0'4452,"-5"64"-2723,0-32-287,1 2-353,1 2-417,3-5-351,0-4-225,10-5-32,3-8-32,1-4-64,-5-7-224,-4-3-705,-1-2-1185,-4-15-897,-15-5-1570,-8-8-896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3.926"/>
    </inkml:context>
    <inkml:brush xml:id="br0">
      <inkml:brushProperty name="width" value="0.025" units="cm"/>
      <inkml:brushProperty name="height" value="0.025" units="cm"/>
    </inkml:brush>
  </inkml:definitions>
  <inkml:trace contextRef="#ctx0" brushRef="#br0">0 19 9065,'0'0'11819,"57"1"-10506,-7 7-224,3-2-320,9-5-289,0-1-288,1 0-128,-10-5 1,-8-3-1090,-22 0-1346,-13 1-1729,-10 0-3491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50.925"/>
    </inkml:context>
    <inkml:brush xml:id="br0">
      <inkml:brushProperty name="width" value="0.035" units="cm"/>
      <inkml:brushProperty name="height" value="0.035" units="cm"/>
    </inkml:brush>
  </inkml:definitions>
  <inkml:trace contextRef="#ctx0" brushRef="#br0">15747 804 11771,'-2799'-365'1677,"-555"225"-322,1384 215-941,1385-12-295,-773 187-1,57 118-300,52 130-315,444-68 120,553-272 318,-248 205-1,326-217 87,-310 335-1,365-340 21,6 5 0,-180 311-1,225-331-20,7 3-1,5 3 0,-77 275 0,110-310-11,5 1 0,3 1 0,6 0 0,3 0 0,5 1 0,18 157 0,3-138-4,5 0 0,5-2 0,6-2 0,4-1 0,6-2 0,75 135 0,-21-74-5,8-5 0,7-4 1,136 147-1,-88-132 5,9-7 1,6-8-1,8-8 1,6-8-1,7-8 0,254 133 1,-193-139 40,5-12 0,5-11 0,5-12 0,515 112 0,83-80 93,10-83 16,883-110 56,-830-23-173,932-209-1,-1345 173-77,-5-22 0,-7-23-1,-8-22 1,-9-22 0,-9-21-1,-11-21 1,681-482 0,-779 455-454,406-389 0,-565 456 401,-10-10 0,342-478 0,-431 518 358,-7-5 0,118-277-1,-165 306 48,-7-2-1,-7-2 1,46-269-1,-79 315-92,-6 0 0,-5-162 0,-11 181-83,-4 1 0,-4 1 0,-34-125 0,19 128-49,-3 2 0,-5 0 0,-3 3 0,-4 1 0,-57-83-1,41 81-50,-5 2 0,-3 4 0,-4 2-1,-111-96 1,74 88-86,-3 4 0,-4 6-1,-3 5 1,-3 5-1,-167-68 1,101 63 47,-3 9 0,-2 7 0,-215-33 0,-73 24-90,-27 34 1,495 32 85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4.257"/>
    </inkml:context>
    <inkml:brush xml:id="br0">
      <inkml:brushProperty name="width" value="0.025" units="cm"/>
      <inkml:brushProperty name="height" value="0.025" units="cm"/>
    </inkml:brush>
  </inkml:definitions>
  <inkml:trace contextRef="#ctx0" brushRef="#br0">0 153 15535,'0'0'9993,"78"-2"-9064,-30-6-641,-6 0-256,11 3-352,-5 4-1826,-5 1-1890,-3 0-2690</inkml:trace>
  <inkml:trace contextRef="#ctx0" brushRef="#br0" timeOffset="1">559 113 15535,'0'0'6117,"-49"59"-4515,31-33-353,6-1-544,5-1-417,1-5-160,6-4-128,2-7-416,10-6-865,4-2-353,-3-3-768,3-12-2243,-6-6-3042</inkml:trace>
  <inkml:trace contextRef="#ctx0" brushRef="#br0" timeOffset="2">575 1 13004,'0'0'7624,"-12"53"-7528,12-37-1346,12-7-1376,6-3-2915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4.591"/>
    </inkml:context>
    <inkml:brush xml:id="br0">
      <inkml:brushProperty name="width" value="0.025" units="cm"/>
      <inkml:brushProperty name="height" value="0.025" units="cm"/>
    </inkml:brush>
  </inkml:definitions>
  <inkml:trace contextRef="#ctx0" brushRef="#br0">110 1 9289,'0'0'7153,"-2"8"-4281,0 0-1989,0 0 1,-1 0-1,0 0 0,-1 0 0,1 0 1,-1-1-1,-1 0 0,-7 10 0,63-19-4187,-50 2 3320,0 0-1,1 0 1,-1 1 0,0-1 0,0 0 0,0 0 0,0 1-1,0-1 1,1 1 0,-1-1 0,0 1 0,0 0 0,0-1-1,0 1 1,0 0 0,0 0 0,-1-1 0,1 1 0,0 0-1,0 0 1,-1 0 0,1 0 0,0 0 0,-1 0 0,1 0-1,-1 0 1,1 1 0,-1-1 0,0 0 0,1 0 0,-1 0-1,0 0 1,0 1 0,0-1 0,0 0 0,0 0 0,0 1-1,0-1 1,0 0 0,-1 0 0,1 0 0,0 0 0,-1 1-1,1-1 1,-1 0 0,1 0 0,-1 0 0,1 0 0,-1 0-1,0 0 1,0 0 0,1 0 0,-1 0 0,0-1 0,0 1-1,0 0 1,0 0 0,-2 0 0,-6 3 227,-1-1 0,0 0 0,1-1-1,-1 0 1,0-1 0,0 0 0,0 0 0,0-1 0,-18-2 0,28 2-300,-1 1 0,1-1 0,-1 0 1,1 0-1,-1 0 0,1 0 0,-1 0 0,1 0 0,-1 0 0,1 0 1,-1 0-1,1 0 0,-1 0 0,1 0 0,-1-1 0,0 1 1,1 0-1,0 0 0,-1-1 0,1 1 0,-1 0 0,1 0 1,-1-1-1,1 1 0,-1 0 0,1-1 0,0 1 0,-1-1 1,1 1-1,0-1 0,0 1 0,-1 0 0,1-1 0,0 1 1,0-1-1,-1 1 0,1-1 0,0 1 0,0-1 0,0 0 1,0 1-1,0-1 0,0 1 0,0-1 0,0 1 0,0-1 1,0 1-1,0-1 0,0 1 0,0-1 0,0 1 0,1-1 1,-1 1-1,0-1 0,0 1 0,1-1 0,-1 1 0,0-1 1,1 1-1,-1 0 0,0-1 0,1 1 0,-1-1 0,1 1 1,0-1-1,29-24-9010,2 8-1625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4.952"/>
    </inkml:context>
    <inkml:brush xml:id="br0">
      <inkml:brushProperty name="width" value="0.025" units="cm"/>
      <inkml:brushProperty name="height" value="0.025" units="cm"/>
    </inkml:brush>
  </inkml:definitions>
  <inkml:trace contextRef="#ctx0" brushRef="#br0">107 1 13485,'0'0'12791,"-10"9"-12081,3-3-562,2-2-82,0 0 1,0 0-1,1 0 1,0 1 0,0 0-1,0-1 1,0 2 0,1-1-1,0 0 1,0 1 0,0-1-1,-1 8 1,-7 21 115,3 1 1,1-1 0,1 2-1,0 41 1,5-76-170,1 0 0,0-1 1,0 1-1,0 0 0,0-1 0,1 1 1,-1 0-1,0-1 0,0 1 1,0 0-1,0-1 0,1 1 1,-1 0-1,0-1 0,1 1 1,-1-1-1,0 1 0,1-1 0,-1 1 1,1-1-1,-1 1 0,1-1 1,-1 1-1,1-1 0,-1 0 1,1 1-1,-1-1 0,1 0 0,0 1 1,0-1-1,24-2 269,-17-1-218,-1 1 0,0-2 0,0 1 0,12-9 0,4-7-49,-2 0-1,0-2 1,-2 0 0,0-1-1,-1-1 1,-1 0 0,16-33-1,-43 74-7608,-1-5-79,1-2-6720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5.344"/>
    </inkml:context>
    <inkml:brush xml:id="br0">
      <inkml:brushProperty name="width" value="0.025" units="cm"/>
      <inkml:brushProperty name="height" value="0.025" units="cm"/>
    </inkml:brush>
  </inkml:definitions>
  <inkml:trace contextRef="#ctx0" brushRef="#br0">1 1 14221,'0'0'9321,"2"46"-7591,8-37-1025,6-1-449,-2-2-128,11-3-993,-2-3-2786,2 0-2179,1-1-1569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5.675"/>
    </inkml:context>
    <inkml:brush xml:id="br0">
      <inkml:brushProperty name="width" value="0.025" units="cm"/>
      <inkml:brushProperty name="height" value="0.025" units="cm"/>
    </inkml:brush>
  </inkml:definitions>
  <inkml:trace contextRef="#ctx0" brushRef="#br0">79 297 3299,'0'0'16933,"-8"-3"-16751,4 2-138,1-1 1,-1 1-1,1 0 0,-1 1 1,0-1-1,1 1 1,-1-1-1,0 1 0,-6 1 1,8-1 34,1 1 0,-1-1 0,1 1 1,-1 0-1,1-1 0,-1 1 0,1 0 1,0 0-1,-1 0 0,1 0 0,0 0 1,0 0-1,0 0 0,0 1 0,0-1 1,0 0-1,0 1 0,0-1 0,1 0 1,-1 1-1,0-1 0,1 1 0,-1-1 1,1 1-1,0 0 0,-1-1 0,1 1 1,0-1-1,0 1 0,0 0 0,0-1 1,1 4-1,-1-4-40,1 0 1,-1 0-1,1 0 0,0 1 1,-1-1-1,1 0 0,0 0 1,-1 0-1,1 0 1,0 0-1,0-1 0,0 1 1,0 0-1,0 0 0,0-1 1,0 1-1,0 0 0,0-1 1,1 1-1,-1-1 0,0 0 1,0 1-1,0-1 1,1 0-1,-1 1 0,0-1 1,0 0-1,1 0 0,-1 0 1,0 0-1,0-1 0,1 1 1,1-1-1,48-6 86,-38 3-244,-1 0 0,0-1 0,0-1 0,-1 0 1,1-1-1,-1 0 0,-1 0 0,1-1 1,-1-1-1,-1 1 0,17-20 0,-44 54 10,17-25 132,0-1-1,1 1 1,-1 0-1,1 0 1,-1-1 0,1 1-1,0 0 1,-1 0-1,1 0 1,0 0-1,-1 0 1,1 0-1,0 0 1,0 0 0,0 0-1,0-1 1,0 1-1,0 0 1,0 0-1,0 0 1,0 0 0,1 0-1,-1 0 1,0 0-1,1 0 1,-1 0-1,0 0 1,1-1 0,-1 1-1,1 0 1,-1 0-1,1-1 1,0 1-1,-1 0 1,1 0-1,0-1 1,-1 1 0,1-1-1,0 1 1,0-1-1,0 1 1,-1-1-1,1 1 1,0-1 0,2 1-1,7 1 83,1-1 0,-1 0 0,1 0 0,0-1-1,-1-1 1,1 1 0,-1-2 0,1 1 0,-1-2 0,1 1 0,-1-1 0,0-1-1,0 0 1,0 0 0,-1-1 0,15-10 0,0 0-221,-1-2 1,-1 0-1,0-2 0,-1 0 1,20-25-1,1-14-329,-39 54 419,-1 0 0,0 0 1,0 0-1,0 0 0,-1 0 0,1 0 1,-1 0-1,0-1 0,0 1 0,-1 0 0,1-1 1,-1 1-1,0-8 0,0 11 28,-1 1 1,1-1-1,-1 0 0,1 1 1,-1-1-1,1 0 1,-1 1-1,0-1 0,1 1 1,-1-1-1,0 1 0,1-1 1,-1 1-1,0 0 0,0-1 1,1 1-1,-1 0 0,0-1 1,0 1-1,1 0 0,-1 0 1,0 0-1,0 0 1,0 0-1,1 0 0,-1 0 1,0 0-1,0 0 0,0 0 1,0 0-1,1 1 0,-1-1 1,0 0-1,0 0 0,1 1 1,-1-1-1,0 1 0,0 0 1,-31 14 225,15-3-30,1 0 0,1 1-1,0 1 1,1 1-1,-18 23 1,25-28-46,-1-1 0,2 2-1,-1-1 1,2 1 0,-1 0 0,1 0 0,1 0 0,0 1 0,1-1 0,-3 18-1,6-27-142,0 1 0,0 0-1,0 0 1,1-1 0,-1 1 0,1 0-1,0-1 1,0 1 0,0 0-1,0-1 1,0 1 0,0-1-1,1 0 1,-1 1 0,1-1 0,0 0-1,-1 0 1,1 0 0,0 0-1,0 0 1,1-1 0,-1 1-1,0 0 1,0-1 0,1 0 0,-1 1-1,1-1 1,-1 0 0,1 0-1,0-1 1,-1 1 0,1-1-1,0 1 1,3-1 0,50 6-1660,-5-10-3425,-8-6-2723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6.261"/>
    </inkml:context>
    <inkml:brush xml:id="br0">
      <inkml:brushProperty name="width" value="0.025" units="cm"/>
      <inkml:brushProperty name="height" value="0.025" units="cm"/>
    </inkml:brush>
  </inkml:definitions>
  <inkml:trace contextRef="#ctx0" brushRef="#br0">130 1 15086,'0'0'6385,"-7"9"-4426,-9 16-1612,0 0 0,2 2 0,1-1 0,1 2 0,1 0 0,2 0 0,0 1 0,2 0 0,2 0 0,0 0 0,2 1 0,1 45 0,2-75-338,0 0 0,0 0 0,0 0 0,0 1 0,0-1 0,0 0 0,0 0 0,-1 0 0,1 0 0,0 1 0,1-1 0,-1 0 0,0 0 0,0 0 0,0 0 0,0 1 0,0-1 0,0 0 0,0 0 0,0 0 0,0 0 0,0 0 0,0 1 0,0-1 0,0 0 0,0 0 0,1 0 0,-1 0 0,0 0 0,0 0 0,0 1 0,0-1 0,0 0 0,0 0 0,1 0 0,-1 0 0,0 0 0,0 0 0,0 0 0,0 0 0,1 0 0,-1 0 0,0 0 0,0 0 0,0 0 0,0 0 0,1 0 0,-1 0 0,0 0 0,0 0 0,0 0 0,11-8 214,7-13-81,60-113-72,-52 87-396,1 0 0,55-69 0,-80 114 306,-1 0 0,1 0-1,0 1 1,0-1 0,0 0-1,0 0 1,0 1 0,0-1-1,0 1 1,1 0-1,-1 0 1,0 0 0,1 0-1,-1 0 1,1 0 0,4 0-1,-6 1 7,0 0 1,0 1-1,1-1 0,-1 1 0,0-1 0,0 1 0,0-1 0,0 1 0,0 0 1,0 0-1,0-1 0,0 1 0,0 0 0,-1 0 0,1 0 0,0 0 0,0 0 1,-1 0-1,1 0 0,-1 0 0,1 0 0,-1 0 0,1 0 0,-1 1 0,0-1 1,1 0-1,-1 0 0,0 0 0,0 0 0,0 1 0,0-1 0,0 0 0,0 0 1,0 1-1,-1-1 0,1 1 0,-1 4 39,0-1 1,-1 0-1,0 1 1,0-1 0,0 0-1,0 0 1,-1 0-1,1 0 1,-1-1-1,-1 1 1,1-1-1,-1 1 1,1-1-1,-1 0 1,-1-1-1,1 1 1,0-1-1,-1 0 1,0 0-1,-8 4 1,4-1 23,0-1 0,0-1-1,-1 0 1,0 0 0,0-1 0,0 0 0,0 0-1,0-1 1,0-1 0,-14 1 0,23-2-100,1 0 0,-1 0 0,1 0 1,-1 0-1,1 0 0,-1 0 0,1 0 0,-1 0 0,1 0 1,-1 0-1,1 0 0,-1 0 0,1-1 0,-1 1 0,1 0 1,-1 0-1,1-1 0,-1 1 0,1 0 0,0-1 0,-1 1 1,1 0-1,0-1 0,-1 1 0,1 0 0,0-1 0,-1 1 1,1-1-1,0 1 0,0-1 0,0 1 0,-1 0 0,1-1 1,0 0-1,8-18-3833,25-14-6676,-1 18-496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6.915"/>
    </inkml:context>
    <inkml:brush xml:id="br0">
      <inkml:brushProperty name="width" value="0.025" units="cm"/>
      <inkml:brushProperty name="height" value="0.025" units="cm"/>
    </inkml:brush>
  </inkml:definitions>
  <inkml:trace contextRef="#ctx0" brushRef="#br0">92 251 13229,'0'0'7964,"-8"5"-5972,-1 0-1524,-1 1 1,1 0-1,-16 14 1,23-18-364,-1 0 1,0 1-1,1 0 0,0 0 1,-1 0-1,1 0 0,0 0 1,1 0-1,-1 0 0,0 0 1,1 1-1,0-1 0,0 1 1,0-1-1,0 1 0,0 0 1,1-1-1,0 6 0,0-8-93,1 0 0,-1 0 0,1 0 0,-1 0 0,1 0 0,0 0 0,0 0 0,-1 0 0,1 0-1,0-1 1,0 1 0,0 0 0,0-1 0,0 1 0,0 0 0,0-1 0,0 1 0,0-1 0,0 0 0,1 1 0,-1-1-1,0 0 1,0 0 0,0 0 0,0 0 0,0 0 0,1 0 0,-1 0 0,0 0 0,2 0 0,40-6 104,-34 3-127,-1-1 1,1 0-1,0 0 1,-1-1-1,0 0 1,0 0-1,-1-1 0,1 0 1,-1-1-1,-1 1 1,1-1-1,6-10 1,-9 12-14,1-1 0,-1 0 1,0 0-1,-1 0 0,0 0 1,0-1-1,0 1 1,0-1-1,-1 0 0,0 0 1,-1 0-1,0 0 0,0 0 1,0 0-1,-1 0 1,-1-14-1,-4 18-118,-4 11 68,-3 10 2,11-16 83,0-1 0,1 1 0,0-1 0,-1 1 0,1-1 0,0 1 0,-1-1 0,1 1 0,0 0 0,0-1 0,0 1 0,1-1 0,-1 1 0,0-1 1,0 1-1,1 0 0,-1-1 0,1 1 0,0-1 0,-1 0 0,1 1 0,0-1 0,0 1 0,0-1 0,2 2 0,-1-2 11,0 0 0,0 0 0,0 0-1,0 0 1,1 0 0,-1 0 0,0-1-1,1 1 1,-1-1 0,0 0 0,1 0-1,-1 0 1,1 0 0,-1 0 0,3 0 0,5-2 22,-1 0-1,1 0 1,0-1 0,-1 0 0,0 0 0,0-1 0,11-7 0,-7 2-33,-1-1 0,0 0-1,0-1 1,-1 0 0,16-22 0,-21 25-69,-1 1 1,0-1 0,0 0-1,-1-1 1,0 1 0,0-1 0,-1 0-1,0 0 1,0 0 0,1-16-1,-4 25 48,0-1 0,1 1 0,-1-1-1,0 1 1,0-1 0,0 1-1,0 0 1,0-1 0,0 1 0,0-1-1,0 1 1,0-1 0,-1 1 0,1 0-1,0-1 1,0 1 0,0-1 0,0 1-1,-1 0 1,1-1 0,0 1-1,0 0 1,-1-1 0,1 1 0,0 0-1,0-1 1,-1 1 0,1 0 0,0 0-1,-1-1 1,1 1 0,-1 0-1,1 0 1,-1-1 0,-14 6-137,-13 19 77,9-1 217,2 1 0,1 1 0,-17 35 0,27-48-18,1 1 0,0-1 0,1 1 0,0 0 0,1 0 1,0 1-1,1-1 0,0 1 0,1 19 0,1-32-116,1 1 0,-1 0 0,1-1 0,-1 1 0,1 0 0,0-1 1,-1 1-1,1-1 0,0 1 0,0-1 0,0 0 0,0 1 0,0-1 0,1 0 0,-1 0 0,0 1 1,1-1-1,-1 0 0,0 0 0,1-1 0,-1 1 0,1 0 0,0 0 0,-1-1 0,1 1 0,-1-1 0,1 1 1,0-1-1,0 0 0,-1 0 0,1 0 0,0 0 0,-1 0 0,1 0 0,0 0 0,-1 0 0,4-2 0,3 2 5,0-2 0,-1 1 0,1-1 0,-1 0 0,0-1 0,1 1 0,8-6 0,-6 2-74,0-1 0,0-1 0,-1 1 1,1-2-1,-2 1 0,1-1 0,-1 0 1,-1-1-1,1 0 0,-2 0 1,1-1-1,-2 1 0,1-1 0,-1-1 1,3-12-1,-8 24 57,0 0 0,-1 0 0,1 0 0,0 1 0,-1-1 0,1 0 0,0 0 0,-1 0 0,1 0 0,0 0 0,-1 0 0,1 0 0,0 0 0,-1 0 0,1 0 0,0 0 0,-1 0 0,1 0 0,-1 0 0,1 0 0,0 0 0,-1 0 0,1 0 0,0 0 0,-1 0 0,1 0 0,0-1 0,0 1 0,-1 0 0,1 0 0,0 0 0,-1-1 0,1 1 0,0 0 0,0-1 0,-1 1 0,1 0 0,0 0 0,0-1 0,0 1 0,0 0 0,-1-1 0,1 1 0,0 0 0,0-1 0,0 1 0,0 0 0,0-1 0,0 1 0,0 0 0,0-1 0,0 1 0,0-1 0,0 1 0,0 0 0,0-1 0,0 1 0,0 0 0,0-1 0,1 1 0,-1 0 0,0-1 0,0 1 0,1-1 0,-23 21 57,10-3 17,1 0-1,-17 38 1,24-47-52,1 0 1,0 0-1,1 0 0,0 1 0,0-1 1,1 1-1,0-1 0,0 1 1,1-1-1,1 11 0,-1-18-15,1 0-1,0 1 1,-1-1 0,1 0-1,0 0 1,0 1-1,0-1 1,0 0 0,0 0-1,0 0 1,0 0-1,0 0 1,1-1 0,-1 1-1,0 0 1,0 0-1,1-1 1,-1 1 0,1-1-1,-1 1 1,0-1-1,1 0 1,-1 1 0,1-1-1,-1 0 1,1 0-1,-1 0 1,1 0-1,-1 0 1,1 0 0,-1-1-1,0 1 1,1 0-1,2-2 1,4 1-120,0-1 0,0 0 0,-1 0 0,1-1 0,8-4 1,30-27-4544,-20 5-2809,-4 2-5476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7.829"/>
    </inkml:context>
    <inkml:brush xml:id="br0">
      <inkml:brushProperty name="width" value="0.025" units="cm"/>
      <inkml:brushProperty name="height" value="0.025" units="cm"/>
    </inkml:brush>
  </inkml:definitions>
  <inkml:trace contextRef="#ctx0" brushRef="#br0">97 1 15535,'4'6'5933,"-6"24"-4547,-41 114 2500,31-112-3748,1 1 0,2 0 0,1 0 0,1 1 0,-2 53-1,28-124 114,-8 11-310,1-1-23,-1 0 1,9-41-1,-20 71-4,-7 51-173,6-52 257,1 0 0,0 0 1,0 0-1,0 0 0,0 0 0,0 0 0,1-1 0,-1 1 0,1 0 1,-1 0-1,1 0 0,-1 0 0,1-1 0,0 1 0,0 0 0,0-1 1,0 1-1,0-1 0,0 1 0,1-1 0,-1 1 0,0-1 1,1 0-1,-1 0 0,1 0 0,-1 0 0,1 0 0,0 0 0,3 2 1,3-2 36,0-1 1,0 1-1,0-1 1,0-1-1,0 1 1,0-1-1,0-1 0,0 0 1,0 0-1,0 0 1,0-1-1,-1 0 1,0 0-1,1-1 1,-1 0-1,0-1 1,9-7-1,6-6 10,0-1-1,-1-1 1,28-35-1,-47 53-182,-19 26-241,-12 19 340,-34 57-16,56-88 52,1 0 1,0 1-1,1-1 0,0 2 1,1-1-1,-2 15 0,6-27 2,0-1 0,-1 1 0,1-1 0,0 1 0,0 0 0,0-1 0,0 1 0,0-1 0,1 1 0,-1 0 0,0-1 0,0 1-1,0-1 1,0 1 0,1-1 0,-1 1 0,0-1 0,1 1 0,-1-1 0,0 1 0,1-1 0,-1 1 0,0-1 0,1 1-1,-1-1 1,1 0 0,-1 1 0,1-1 0,-1 0 0,1 1 0,-1-1 0,1 0 0,0 0 0,-1 1 0,1-1 0,-1 0-1,1 0 1,-1 0 0,1 0 0,0 0 0,-1 0 0,1 0 0,-1 0 0,1 0 0,0 0 0,-1 0 0,1 0 0,-1-1-1,1 1 1,-1 0 0,1 0 0,1-1 0,31-13-545,-14 1-1147,-2-1-1,1-1 1,-2-1-1,0-1 1,-1 0 0,0 0-1,-1-2 1,21-39-1,-6 1-3644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8.159"/>
    </inkml:context>
    <inkml:brush xml:id="br0">
      <inkml:brushProperty name="width" value="0.025" units="cm"/>
      <inkml:brushProperty name="height" value="0.025" units="cm"/>
    </inkml:brush>
  </inkml:definitions>
  <inkml:trace contextRef="#ctx0" brushRef="#br0">140 0 10154,'0'0'12107,"-4"9"-11370,-27 57 855,11-26-942,1 1 0,3 0 0,1 2 0,-18 81 0,33-123-640,0-1-1,0 1 1,-1 0 0,1 0 0,0 0 0,0 0 0,0-1-1,0 1 1,0 0 0,0 0 0,0 0 0,0 0 0,0-1-1,1 1 1,-1 0 0,0 0 0,0 0 0,1-1 0,-1 1-1,0 0 1,1 0 0,-1-1 0,1 1 0,-1 0 0,1-1-1,0 1 1,-1 0 0,1-1 0,-1 1 0,1-1 0,0 1-1,0-1 1,-1 0 0,1 1 0,1 0 0,1-1 4,0 0 0,0 0 0,0 0 1,0-1-1,0 1 0,-1-1 0,1 1 0,0-1 1,0 0-1,-1 0 0,4-2 0,15-8 38,38-25-1,-54 32-38,15-9-22,10-8 38,32-26 1,-55 41-161,0 0 0,-1 0 1,0 0-1,0-1 0,-1 0 1,0 0-1,0-1 0,-1 1 1,0-1-1,5-11 0,-9 18 10,1 0-1,-1 0 0,1-1 0,-1 1 1,0 0-1,0 0 0,1 0 1,-1 0-1,0-1 0,0 1 0,0 0 1,0 0-1,0-1 0,0 1 1,-1 0-1,1 0 0,0 0 0,-1 0 1,1-1-1,0 1 0,-1 0 1,1 0-1,-2-2 0,0 2-328,1 1 1,-1-1-1,0 0 0,0 0 0,1 1 1,-1-1-1,0 1 0,0-1 0,0 1 0,1 0 1,-1-1-1,0 1 0,0 0 0,-2 1 0,-19-1-6500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8.504"/>
    </inkml:context>
    <inkml:brush xml:id="br0">
      <inkml:brushProperty name="width" value="0.025" units="cm"/>
      <inkml:brushProperty name="height" value="0.025" units="cm"/>
    </inkml:brush>
  </inkml:definitions>
  <inkml:trace contextRef="#ctx0" brushRef="#br0">1 0 12876,'0'0'7111,"5"55"-4677,16-47-480,1-3-705,2-4-896,-1-1-321,-3 0-1346,-11 0-2049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8:56.021"/>
    </inkml:context>
    <inkml:brush xml:id="br0">
      <inkml:brushProperty name="width" value="0.035" units="cm"/>
      <inkml:brushProperty name="height" value="0.035" units="cm"/>
    </inkml:brush>
  </inkml:definitions>
  <inkml:trace contextRef="#ctx0" brushRef="#br0">1 31 11522,'20'-5'513,"1"1"0,0 1-1,0 1 1,0 1-1,0 0 1,0 2-1,0 0 1,21 5-1,87 21 430,174 26 208,222-40-428,1-42-396,84-2-83,-159 29-200,84-1 0,563 4-23,-677 4-14,910 48 432,-487-44-278,-213-21-120,-576 14-45,33 2 59,104-9-1,-164 2-81,-1 0 1,0-2-1,0-2 1,-1 0-1,0-1 0,0-2 1,-1-1-1,27-15 1,-47 23-72,-3 2 27,0 0 0,0 0 0,0 0 0,0 0 1,0-1-1,0 1 0,-1 0 0,1-1 1,0 0-1,-1 1 0,0-1 0,3-3 0,-4 5 67,0 0-1,0 0 1,0 0-1,0 0 0,0 0 1,0 0-1,0 0 1,0 0-1,0 0 0,0-1 1,0 1-1,0 0 1,0 0-1,0 0 0,0 0 1,0 0-1,0 0 1,0 0-1,0-1 0,0 1 1,0 0-1,0 0 1,0 0-1,0 0 0,0 0 1,0 0-1,0 0 1,0-1-1,0 1 0,0 0 1,0 0-1,0 0 1,0 0-1,-1 0 0,1 0 1,0 0-1,0 0 1,0 0-1,0 0 0,0 0 1,0-1-1,0 1 1,0 0-1,-1 0 0,1 0 1,0 0-1,0 0 1,0 0-1,-8 1-190,-5 5-131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8.877"/>
    </inkml:context>
    <inkml:brush xml:id="br0">
      <inkml:brushProperty name="width" value="0.025" units="cm"/>
      <inkml:brushProperty name="height" value="0.025" units="cm"/>
    </inkml:brush>
  </inkml:definitions>
  <inkml:trace contextRef="#ctx0" brushRef="#br0">0 1 12364,'0'0'12331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9.226"/>
    </inkml:context>
    <inkml:brush xml:id="br0">
      <inkml:brushProperty name="width" value="0.025" units="cm"/>
      <inkml:brushProperty name="height" value="0.025" units="cm"/>
    </inkml:brush>
  </inkml:definitions>
  <inkml:trace contextRef="#ctx0" brushRef="#br0">250 1 7431,'0'0'10666,"57"51"-8071,-22-22-1186,9 6-768,0 6-225,-5 5-192,-10 6-96,-17 3-32,-12 7 32,-12-2 65,-27-1-97,-16-3-32,-16-3 0,-12-5-96,-4-7-1506,1-9-1569,9-9-3811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1.576"/>
    </inkml:context>
    <inkml:brush xml:id="br0">
      <inkml:brushProperty name="width" value="0.025" units="cm"/>
      <inkml:brushProperty name="height" value="0.025" units="cm"/>
    </inkml:brush>
  </inkml:definitions>
  <inkml:trace contextRef="#ctx0" brushRef="#br0">145 237 9641,'0'-1'261,"0"0"0,0 0-1,0 0 1,0 0 0,0 0 0,0 0-1,0 0 1,-1 0 0,1 0 0,0 0-1,-1 0 1,1 0 0,-1 0 0,1 0-1,-1 0 1,1 0 0,-1 1 0,0-1-1,0 0 1,1 0 0,-1 1 0,0-1 0,0 0-1,0 1 1,1-1 0,-1 1 0,-2-1-1,1 0 37,-1 0-1,0 1 0,1-1 1,-1 1-1,0 0 1,0 0-1,0 0 0,1 0 1,-1 0-1,-4 1 0,-1 1-58,0 0 0,0 0-1,0 1 1,0 0 0,1 1-1,-13 6 1,18-8-208,0-1 1,0 0-1,0 0 1,0 1-1,1-1 1,-1 1-1,0-1 0,1 1 1,-1 0-1,1 0 1,-1-1-1,1 1 1,0 0-1,0 0 0,0 1 1,0-1-1,0 0 1,1 0-1,-2 5 1,42-5 321,-33-1-347,-1-1 1,0 1-1,1 0 0,-1 0 1,0 0-1,1 1 0,-1 0 1,0 0-1,0 1 1,-1 0-1,1 0 0,0 0 1,-1 1-1,0 0 0,0 0 1,0 0-1,0 0 0,-1 1 1,0 0-1,0 0 0,0 0 1,0 0-1,-1 1 1,0-1-1,0 1 0,0 0 1,-1 0-1,0 0 0,0 0 1,1 10-1,0-5 137,-1 1 0,0-1 0,-1 1 0,-1-1 0,0 1-1,0 0 1,-1-1 0,-1 1 0,0-1 0,0 0 0,-1 1 0,-1-1 0,0 0 0,0-1 0,-1 1-1,-8 12 1,8-16 54,0-1-1,-1 1 0,1-1 1,-1-1-1,-1 1 0,1-1 1,-8 4-1,13-8-151,-1 0-1,1 0 1,0-1 0,-1 1-1,1 0 1,-1-1 0,1 1-1,-1-1 1,1 0 0,-1 0-1,1 1 1,-1-1 0,1 0-1,-1 0 1,1 0-1,-1-1 1,1 1 0,-3-1-1,3 0-24,-1 1-1,1-2 0,0 1 0,0 0 0,0 0 0,0 0 1,-1 0-1,1-1 0,1 1 0,-1 0 0,0-1 1,0 1-1,1-1 0,-1 1 0,0-1 0,1 0 0,0 1 1,-1-1-1,1 1 0,0-1 0,0-2 0,-1-5-103,0 0-1,1 0 0,0 0 0,0 1 1,1-1-1,1 0 0,-1 0 0,1 1 1,1-1-1,0 1 0,0-1 0,0 1 0,1 0 1,0 1-1,1-1 0,9-12 0,7-4-5,0 1 0,2 1 0,37-28 0,-37 32 118,0-1 0,-2-1 0,32-37 1,-56 65-87,0 1 0,1 0 1,0 1-1,1-1 0,0 0 0,0 0 1,1 1-1,0 10 0,1-19 66,0 0 0,-1 1 0,1-1 0,0 0 0,0 0 0,0 1 0,0-1 0,0 0 0,0 0 0,0 0 0,1 0 1,-1 0-1,0 0 0,1-1 0,-1 1 0,0 0 0,1-1 0,-1 1 0,1-1 0,-1 1 0,0-1 0,1 0 0,-1 0 0,1 1 0,0-1 0,-1 0 0,1 0 0,1-1 0,45-3 158,-37 1-157,0-1 1,0-1-1,0 0 1,0 0-1,-1-1 1,0 0-1,0-1 1,-1 0-1,0-1 1,0 0-1,-1 0 1,9-12-1,-8 9-2,0 0-1,-1 0 1,0-1-1,-1 0 1,-1 0-1,0-1 1,0 0-1,-2 0 1,7-26-1,-10 37-7,-1 0 1,1-1-1,-1 1 1,0 0-1,0 0 0,0 0 1,0 0-1,0-1 1,0 1-1,0 0 0,-1 0 1,1 0-1,-1 0 1,0 0-1,0 0 0,-1-3 1,2 5-1,-1-1-1,0 1 1,1-1 0,-1 1 0,0-1 0,0 1-1,1-1 1,-1 1 0,0 0 0,0-1 0,0 1-1,0 0 1,1 0 0,-1 0 0,0 0 0,0 0-1,0-1 1,0 2 0,0-1 0,0 0 0,1 0-1,-1 0 1,0 0 0,0 0 0,0 1 0,-1 0-1,-3 1-4,0 0 0,0 1 0,0 0 0,1 0 0,-1 0-1,1 1 1,-1 0 0,1 0 0,0 0 0,-5 7 0,2 0 9,-1 0 1,2 1 0,0 0-1,0 0 1,1 0 0,0 1-1,1 0 1,1-1 0,0 2-1,0-1 1,2 0 0,-1 1-1,2 16 1,0-28 3,0 0 1,0 0-1,1 0 0,-1 0 0,0 0 1,1 0-1,0 0 0,-1 0 1,1 0-1,0 0 0,0 0 1,0-1-1,0 1 0,0 0 1,1-1-1,-1 1 0,0-1 0,1 1 1,-1-1-1,1 0 0,3 2 1,-2-1 4,1 0 1,-1-1-1,1 0 1,0 0 0,0 0-1,0 0 1,0-1-1,-1 1 1,1-1-1,7 0 1,-1-1 0,1 0 0,-1-1 0,0 0 0,0-1 0,0 0 0,0 0 0,-1-1 0,10-5 0,-3-2-22,-1 0 1,-1-1 0,0-1-1,-1 0 1,0-1 0,-1 0-1,0-1 1,-1 0 0,-1-1-1,-1 0 1,0-1 0,-1 0-1,-1 0 1,0-1-1,6-31 1,-7-7 347,-6 52-238,-17 34 348,10 14-313,2 1-1,2 0 1,1 0-1,8 71 1,5-72 305,-10-42-424,0-1 1,-1 1-1,1-1 0,0 1 0,-1-1 0,1 0 0,0 1 0,0-1 0,0 0 1,0 0-1,1 1 0,-1-1 0,0 0 0,0 0 0,1 0 0,-1-1 0,1 1 1,-1 0-1,1 0 0,-1-1 0,1 1 0,-1-1 0,1 1 0,2-1 0,-4-2-156,0-1 0,0 0-1,-1 1 1,1-1-1,0 0 1,-1 1 0,0-1-1,0 0 1,-1-3-1,-8-10-613,0 0-1,-1 1 0,0 0 0,-2 0 0,1 2 0,-18-15 0,-33-38 381,63 65 401,-1 1 1,1 0 0,0 0-1,-1-1 1,1 1-1,0 0 1,0 0 0,0-1-1,-1 1 1,1 0 0,0-1-1,0 1 1,0 0-1,0-1 1,0 1 0,0 0-1,0-1 1,-1 1-1,1 0 1,0-1 0,0 1-1,0 0 1,0-1 0,1 1-1,-1 0 1,0-1-1,0 1 1,0 0 0,0-1-1,0 1 1,0 0-1,0-1 1,1 1 0,-1 0-1,0-1 1,15-4 636,30 6 103,-37 0-587,177 12-842,-202-29-18369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1.965"/>
    </inkml:context>
    <inkml:brush xml:id="br0">
      <inkml:brushProperty name="width" value="0.025" units="cm"/>
      <inkml:brushProperty name="height" value="0.025" units="cm"/>
    </inkml:brush>
  </inkml:definitions>
  <inkml:trace contextRef="#ctx0" brushRef="#br0">15 17 10858,'-13'0'4581,"12"-5"-2115,1 2 96,8 2-1857,17 0-673,0-2-1473,3 0-5222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2.961"/>
    </inkml:context>
    <inkml:brush xml:id="br0">
      <inkml:brushProperty name="width" value="0.025" units="cm"/>
      <inkml:brushProperty name="height" value="0.025" units="cm"/>
    </inkml:brush>
  </inkml:definitions>
  <inkml:trace contextRef="#ctx0" brushRef="#br0">1 148 11403,'0'0'11461,"8"-8"-10591,-2 3-770,0 1-1,1-1 0,-1 1 0,1 0 0,0 0 0,-1 1 0,2 0 0,-1 0 0,0 1 0,1 0 0,-1 0 0,1 1 0,-1 0 0,1 0 0,0 1 0,-1 0 0,9 1 0,-15-1-100,0 0 0,0 0 0,0 0 0,1 0 0,-1 1 0,0-1 0,0 0 0,0 1 0,0-1 0,0 1 0,0-1 0,0 1 0,0-1 0,0 1 0,0 0 0,0 0 0,0-1 0,0 1 0,-1 0 0,1 0 0,0 0 0,0 0 0,-1 0 0,1 0 0,-1 0 0,1 1 0,0 2-2,0-1 1,-1 0-1,1 0 1,-1 0 0,0 1-1,0-1 1,0 0-1,0 0 1,-2 6-1,-1 6 21,-1 0-1,-13 28 0,17-41-11,-1-1-4,0 1 0,0-1 0,0 1-1,1 0 1,-1-1 0,0 1 0,1 0 0,0-1 0,-1 1 0,1 0 0,0-1 0,0 1 0,0 0 0,0 0-1,0-1 1,0 1 0,1 0 0,0 2 0,0-3 13,-1 0-1,1-1 1,0 1 0,0-1-1,-1 0 1,1 1 0,0-1-1,0 0 1,0 1 0,-1-1-1,1 0 1,0 0-1,0 0 1,0 0 0,0 0-1,0 0 1,0 0 0,-1 0-1,1 0 1,0 0 0,0 0-1,0 0 1,0-1-1,0 1 1,0-1 0,11-3 138,-1-1 0,0-1 1,20-12-1,-8 3-121,0 0 0,-1-2 0,-1-1 0,0 0 0,-2-2 0,0 0 0,28-40 0,-55 79-112,0 0-1,-7 31 1,12-39 120,0 1 0,0-1 0,2 1-1,-1 0 1,1 0 0,1 0 0,0 0 0,3 20 0,-2-31 14,-1 0 0,1 1 0,-1-1-1,1 0 1,0 1 0,-1-1 0,1 0 0,0 0 0,0 0 0,0 0 0,0 0 0,0 0 0,0 0-1,0 0 1,1 0 0,-1 0 0,0-1 0,0 1 0,1 0 0,-1-1 0,0 1 0,1-1 0,-1 1-1,1-1 1,-1 0 0,1 0 0,-1 0 0,0 1 0,1-1 0,-1-1 0,1 1 0,-1 0 0,1 0-1,-1 0 1,0-1 0,2 0 0,3 0 111,0-1 0,0 0 0,0 0 1,-1-1-1,1 1 0,-1-1 0,7-5 0,-1 0-145,-1 0 1,0-1-1,-1 0 1,0 0-1,0-1 0,-1 0 1,0 0-1,-1-1 1,0 0-1,0 0 0,-2-1 1,1 0-1,-1 0 1,-1 0-1,0-1 1,2-14-1,-6 27-26,0-1-1,0 1 1,1-1 0,-1 1 0,0 0-1,0-1 1,0 1 0,0-1-1,0 1 1,0-1 0,0 1 0,0 0-1,0-1 1,0 1 0,0-1 0,0 1-1,0-1 1,0 1 0,0 0-1,0-1 1,0 1 0,-1-1 0,1 1-1,0 0 1,0-1 0,0 1-1,-1 0 1,1-1 0,0 1 0,0 0-1,-1-1 1,1 1 0,0 0 0,-1-1-1,1 1 1,-1 0 0,1 0-1,0 0 1,-1-1 0,1 1 0,0 0-1,-1 0 1,1 0 0,-1 0-1,1 0 1,-1 0 0,1 0 0,0 0-1,-1 0 1,1 0 0,-1 0 0,1 0-1,-1 0 1,1 0 0,0 0-1,-1 0 1,1 0 0,-1 1 0,1-1-1,0 0 1,-1 0 0,0 1 0,-21 19-197,-7 39 122,27-55 79,1 0 0,-1 1 1,1-1-1,1 1 1,-1-1-1,0 1 1,1 0-1,0-1 1,0 1-1,1-1 1,-1 1-1,2 6 1,-1-10 5,0 0 1,0 0-1,0 1 1,0-1-1,0 0 1,0 0-1,1 0 1,-1-1-1,0 1 1,1 0-1,-1 0 1,0-1-1,1 1 1,-1 0-1,1-1 1,-1 0-1,1 1 1,-1-1-1,1 0 1,-1 0-1,1 0 1,-1 0-1,1 0 1,-1 0-1,1 0 1,1-1-1,43-8 126,-36 4-118,-1 0 0,0-1 1,-1 0-1,1 0 1,-1-1-1,0 0 1,0 0-1,10-14 1,-13 16-7,-1-1 0,1 0 0,-1-1 0,-1 1 0,1-1 1,-1 1-1,0-1 0,-1 0 0,0 0 0,0 0 0,0 0 1,1-15-1,-3 21-9,0 1 0,0-1 0,0 1 0,0 0 0,0-1 0,0 1 0,0-1 0,0 1 0,0 0 0,0-1 0,0 1 0,0 0 0,-1-1 0,1 1-1,0 0 1,0-1 0,0 1 0,-1 0 0,1-1 0,0 1 0,0 0 0,-1-1 0,1 1 0,0 0 0,-1 0 0,1-1 0,0 1 0,-1 0 0,1 0 0,0 0 0,-1 0 0,1-1 0,0 1 0,-1 0 0,1 0 0,0 0 0,-1 0 0,1 0 0,-1 0 0,1 0 0,0 0 0,-1 0 0,1 0 0,-1 0 0,1 0 0,0 0 0,-1 0 0,1 1 0,0-1 0,-1 0 0,1 0 0,0 0 0,-1 0 0,1 1 0,0-1 0,-1 0 0,1 0 0,0 1 0,-1-1 0,1 0 0,0 1 0,-21 18-216,11-7 221,1 1 0,0 0 0,2 1 0,-1 0 0,2 0 0,0 1 0,0-1 0,2 1-1,0 1 1,-3 17 0,7-32 5,0 0 0,0 0 0,0 0-1,0 0 1,1 0 0,-1 0 0,0 0-1,0 1 1,1-1 0,-1 0-1,1-1 1,-1 1 0,1 0 0,-1 0-1,1 0 1,0 0 0,-1 0 0,1 0-1,0-1 1,0 1 0,-1 0 0,1-1-1,0 1 1,0 0 0,0-1 0,0 1-1,2 0 1,1 0 2,1 1 1,-1-1-1,1 0 1,-1-1-1,1 1 1,0-1-1,5 0 1,2 0-160,0-1 0,0-1 0,0 0 0,21-6 0,-25 4 77,0 1 1,0-2 0,-1 1 0,0-1 0,1 1 0,-2-2 0,1 1 0,-1-1 0,8-8 0,-14 64 45,-1-32 60,0-13-28,1 0-1,0 1 1,0-1-1,0 0 0,0 0 1,2 9-1,-1-13 3,-1-1 0,0 0-1,1 0 1,-1 1 0,0-1-1,1 0 1,-1 0 0,1 1-1,-1-1 1,0 0 0,1 0-1,-1 0 1,1 0 0,-1 1 0,0-1-1,1 0 1,-1 0 0,1 0-1,-1 0 1,1 0 0,-1 0-1,0 0 1,1 0 0,-1-1-1,1 1 1,-1 0 0,1 0-1,-1 0 1,0 0 0,1 0 0,-1-1-1,0 1 1,1 0 0,-1 0-1,0-1 1,1 1 0,-1 0-1,0-1 1,1 1 0,-1 0-1,1-1 1,13-12 54,-5-2-23,0 0 0,-1-1 1,-1 0-1,0 0 0,-1 0 0,-1-1 1,-1 0-1,0 0 0,-1 0 0,-1-1 1,1-28-1,-4 45-55,1-1-1,0 1 1,0-1 0,0 1 0,1-1-1,-1 1 1,0-1 0,1 1 0,-1-1-1,1 1 1,-1-1 0,1 1 0,0 0-1,-1-1 1,1 1 0,0 0 0,0 0-1,0 0 1,0-1 0,0 1 0,0 0-1,0 0 1,0 0 0,1 1 0,-1-1-1,0 0 1,1 0 0,-1 1 0,0-1-1,1 1 1,-1-1 0,1 1 0,-1-1-1,1 1 1,-1 0 0,1 0 0,-1 0-1,1 0 1,-1 0 0,3 0 0,26-6-6654,-17-2-733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3.294"/>
    </inkml:context>
    <inkml:brush xml:id="br0">
      <inkml:brushProperty name="width" value="0.025" units="cm"/>
      <inkml:brushProperty name="height" value="0.025" units="cm"/>
    </inkml:brush>
  </inkml:definitions>
  <inkml:trace contextRef="#ctx0" brushRef="#br0">0 0 16303,'0'0'2659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3.638"/>
    </inkml:context>
    <inkml:brush xml:id="br0">
      <inkml:brushProperty name="width" value="0.025" units="cm"/>
      <inkml:brushProperty name="height" value="0.025" units="cm"/>
    </inkml:brush>
  </inkml:definitions>
  <inkml:trace contextRef="#ctx0" brushRef="#br0">293 0 14734,'0'0'10041,"-11"10"-8637,-127 113 973,112-98-2215,2 0 1,1 2 0,-33 51-1,42-42-588,14-36 383,0 1 0,0-1 0,0 0 0,0 1 0,0-1 0,0 0 0,0 1 0,0-1-1,0 1 1,0-1 0,0 0 0,0 1 0,0-1 0,0 0 0,1 1 0,-1-1 0,0 0 0,0 1 0,0-1 0,0 0 0,1 1-1,-1-1 1,0 0 0,0 1 0,1-1 0,-1 0 0,0 0 0,1 1 0,-1-1 0,1 0 0,19-7-1997,-2-8-50,-1-1 0,0 0-1,-1-1 1,-1-1 0,0-1-1,19-33 1,-21 32 803,33-50-3219,-31 47 5764,-1 0 3816,-26 47 3246,-3 19-6412,1-5-1304,7-15-276,0-1 1,1 1-1,2 0 0,0 0 1,1 0-1,2 1 1,1 31-1,6 38-3302,-5-88-833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3.985"/>
    </inkml:context>
    <inkml:brush xml:id="br0">
      <inkml:brushProperty name="width" value="0.025" units="cm"/>
      <inkml:brushProperty name="height" value="0.025" units="cm"/>
    </inkml:brush>
  </inkml:definitions>
  <inkml:trace contextRef="#ctx0" brushRef="#br0">6 98 13100,'0'0'6342,"-5"-49"-4067,17 41-578,11 0-896,5 2-705,15 0-96,-1 0-1185,8 2-2531,6-7-4131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4.347"/>
    </inkml:context>
    <inkml:brush xml:id="br0">
      <inkml:brushProperty name="width" value="0.025" units="cm"/>
      <inkml:brushProperty name="height" value="0.025" units="cm"/>
    </inkml:brush>
  </inkml:definitions>
  <inkml:trace contextRef="#ctx0" brushRef="#br0">233 1 10922,'0'0'6556,"-8"-1"-2264,-3 1-3908,1 1 0,-1 0-1,1 0 1,0 1 0,0 0 0,-1 1 0,1 0-1,1 1 1,-1 0 0,1 0 0,-1 1 0,1 0-1,0 1 1,1 0 0,0 0 0,0 1 0,0 0-1,-13 16 1,20-22-401,-1 0 1,1 0-1,0 0 0,0 1 0,0-1 0,0 0 1,0 1-1,0-1 0,1 0 0,-1 1 0,0-1 1,1 1-1,-1-1 0,1 1 0,-1-1 0,1 1 1,0 0-1,0-1 0,0 1 0,0-1 0,0 1 1,0 0-1,0-1 0,0 1 0,0-1 0,1 1 1,-1-1-1,1 1 0,-1-1 0,1 1 0,0-1 1,-1 1-1,1-1 0,0 0 0,0 1 0,0-1 1,0 0-1,0 0 0,0 1 0,1-1 0,-1 0 1,0 0-1,1-1 0,-1 1 0,0 0 0,3 1 1,9 3-707,0 0 0,0-1 0,0 0 0,23 3 0,-7 0-788,-17-4 1269,0 2-1,1-1 1,-1 2-1,21 13 1,-31-18 348,0 0 0,0 1 0,0-1 1,-1 0-1,1 1 0,0 0 0,-1-1 1,0 1-1,1 0 0,-1 0 0,0 0 0,0 0 1,0 0-1,0 0 0,1 4 0,-2-5 59,0 1 0,0 0 0,-1-1 0,1 1 0,0 0 0,-1-1 0,1 1 0,-1-1 0,0 1 0,1-1 0,-1 1 0,0-1 0,0 1 0,0-1 1,0 0-1,0 1 0,0-1 0,-1 0 0,1 0 0,0 0 0,-1 0 0,1 0 0,-1 0 0,-2 1 0,-10 7 96,-2-1 1,1 0-1,-1-1 1,-1-1 0,1 0-1,-1-2 1,0 0-1,0 0 1,0-2-1,-24 1 1,40-2-437,-1-1 1,0 0-1,1 0 0,-1 0 1,1 0-1,-1-1 0,1 1 1,-1 0-1,0-1 0,1 1 1,-1-1-1,1 1 0,-1-1 1,1 0-1,0 1 0,-1-1 1,1 0-1,0 0 0,-2-1 1,-3-20-7367,6-2-5720</inkml:trace>
  <inkml:trace contextRef="#ctx0" brushRef="#br0" timeOffset="1">484 183 20948,'0'0'3011,"60"-17"-513,-24 6-1249,13 3-736,-3 1-417,4 6-128,1 1-833,-7 0-1377,-7-4-3844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4.707"/>
    </inkml:context>
    <inkml:brush xml:id="br0">
      <inkml:brushProperty name="width" value="0.025" units="cm"/>
      <inkml:brushProperty name="height" value="0.025" units="cm"/>
    </inkml:brush>
  </inkml:definitions>
  <inkml:trace contextRef="#ctx0" brushRef="#br0">43 1 17745,'0'0'2413,"0"9"-70,-2 17-1398,-1 1-1,-13 50 0,10-55-521,1 0 0,1 0-1,1 0 1,0 0 0,2 0 0,3 44-1,-1-63-562,0 1 0,1-1 0,-1 1 0,1-1 0,0 0 0,0 1 0,0-1 1,0 0-1,0 0 0,1 0 0,0-1 0,-1 1 0,1-1 0,0 1 0,0-1 0,0 0 0,1 0 0,-1 0 0,0-1 0,1 1 0,-1-1 0,1 0 0,-1 1 0,1-2 0,0 1 0,-1 0 0,8-1 0,0 2-706,1-1 1,0-1 0,0 0 0,0-1-1,0 0 1,0-1 0,19-5-1,13-11-5811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9:21.918"/>
    </inkml:context>
    <inkml:brush xml:id="br0">
      <inkml:brushProperty name="width" value="0.035" units="cm"/>
      <inkml:brushProperty name="height" value="0.035" units="cm"/>
    </inkml:brush>
  </inkml:definitions>
  <inkml:trace contextRef="#ctx0" brushRef="#br0">0 128 12475,'4'4'118,"-1"0"0,0 1 0,1-1 1,0-1-1,0 1 0,0 0 1,1-1-1,-1 0 0,1 0 0,0 0 1,0-1-1,0 0 0,0 0 0,0 0 1,0 0-1,0-1 0,1 0 0,-1 0 1,1 0-1,-1-1 0,0 0 0,1 0 1,-1 0-1,6-1 0,23-5 771,52-14-1,-57 12-397,0 1 0,55-5 0,-21 12-162,-1 4 0,0 2 0,73 16 0,39 5-58,-83-19-183,1-4-1,-1-5 0,145-18 1,117-24 98,4 24-96,-121 21-65,428-13 63,215-20-51,209 5 2,-221 6-53,-314 15 36,511-21-32,-442 50 6,297 44 17,-498-46 5,181 0 4,-322-32-11,258 4-10,87 15-13,-319-17 7,-238 11 15,-1 2 0,101 21 0,-134-15-355,16 4 1048,-47-15-668,-1 1 0,1-1-1,-1 0 1,1 0 0,0 0 0,-1 0-1,1 0 1,-1-1 0,1 1-1,-1-1 1,1 0 0,-1 1 0,1-1-1,-1 0 1,0 0 0,3-2-1,15-18 92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5.431"/>
    </inkml:context>
    <inkml:brush xml:id="br0">
      <inkml:brushProperty name="width" value="0.025" units="cm"/>
      <inkml:brushProperty name="height" value="0.025" units="cm"/>
    </inkml:brush>
  </inkml:definitions>
  <inkml:trace contextRef="#ctx0" brushRef="#br0">246 3 15727,'-12'-1'3422,"2"0"-2926,1 0 1,-1 1-1,0 1 1,0-1-1,0 1 1,1 1-1,-1 0 1,0 1-1,1 0 0,0 0 1,0 0-1,-17 11 1,18-10-331,1 1 0,0 0-1,1 1 1,-1 0 0,1 0 0,0 0 0,0 1-1,1 0 1,0 0 0,0 1 0,1-1 0,0 1 0,0 0-1,1 0 1,-5 16 0,7-22-156,1 0 0,0-1 0,0 1 1,0 0-1,0-1 0,0 1 0,0 0 0,1-1 0,-1 1 0,0-1 1,1 1-1,-1 0 0,1-1 0,0 1 0,-1-1 0,1 1 0,0-1 0,0 0 1,0 1-1,0-1 0,0 0 0,2 2 0,0-1 16,0 0 1,0 1-1,1-2 0,-1 1 0,1 0 1,-1-1-1,1 1 0,0-1 0,5 1 0,9 1 65,1-1 0,0-1-1,22-1 1,-29 0-79,9 0-165,-1-1 0,1-1-1,-1-1 1,1-1 0,29-10 0,-40 11 83,0-1-1,-1 0 1,1-1 0,-1 0 0,0 0 0,-1-1 0,1 0 0,-1 0 0,0-1 0,0 0-1,-1-1 1,11-14 0,-10 4 195,-8 18-118,0 0 0,0 0 0,0 0-1,0-1 1,0 1 0,0 0 0,0 0 0,0 0-1,0 0 1,0 0 0,0-1 0,0 1 0,0 0-1,0 0 1,0 0 0,0 0 0,-1 0-1,1-1 1,0 1 0,0 0 0,0 0 0,0 0-1,0 0 1,0 0 0,-1 0 0,1 0-1,0 0 1,0 0 0,0 0 0,0-1 0,-1 1-1,1 0 1,0 0 0,0 0 0,0 0-1,0 0 1,-1 0 0,1 0 0,0 0 0,0 0-1,0 0 1,0 0 0,0 0 0,-1 1-1,1-1 1,0 0 0,0 0 0,-1 0 0,0 1 10,-1 0 1,0 0 0,1 0-1,-1 0 1,1 0 0,-1 1-1,1-1 1,0 0 0,0 1-1,-1-1 1,1 1 0,0 0-1,0-1 1,0 1 0,0 0 0,0 3-1,0-4-6,0 0 0,1 1 0,-1-1-1,1 0 1,0 0 0,-1 1 0,1-1 0,0 0-1,0 1 1,0-1 0,0 0 0,0 1 0,0-1-1,0 1 1,0-1 0,1 0 0,-1 0 0,0 1-1,1-1 1,-1 0 0,1 1 0,0-1-1,-1 0 1,1 0 0,0 0 0,0 0 0,0 0-1,1 1 1,0 0 11,1-1 0,-1 1-1,1-1 1,0 0 0,0 0-1,-1 0 1,1-1-1,0 1 1,0-1 0,0 1-1,0-1 1,4 0 0,9-1-59,0 0 1,0-1-1,30-9 1,50-24-2074,-67 22 942,47-12-1,-75 25 1537,-1 1-277,0 0 0,0 1 0,0-1 0,0 0 1,1 1-1,-1-1 0,0 1 0,0-1 0,1 0 0,-1 1 0,1-1 0,0 0 0,-1 0 0,1 1 0,1 1 0,2-2-40,0 1 0,0-1-1,0 0 1,1 0-1,-1 0 1,0 0-1,0-1 1,1 0 0,-1 1-1,0-2 1,0 1-1,5-1 1,51-12 28,-40 6-222,-15 5-20,1-1 0,0 1 0,-1 0 0,1 0 0,0 1-1,0 0 1,0 0 0,0 0 0,0 1 0,1 0 0,-1 0 0,9 2 0,-13-1 139,-1 0 1,1 0-1,-1 0 1,0 1-1,0-1 1,0 0-1,0 1 1,0-1-1,0 1 1,0-1 0,0 1-1,0 0 1,-1-1-1,1 1 1,-1 0-1,1 0 1,-1-1-1,0 1 1,0 0-1,0 2 1,3 40 114,-3-40-106,1 78 568,1-31-43,-2 1 1,-3-1-1,-11 64 1,11-102-355,0 0 1,-2-1-1,1 1 1,-2-1-1,1 0 1,-2 0 0,0-1-1,0 0 1,-1 0-1,0-1 1,-15 15-1,15-18 28,1 0-1,-1-1 1,0 0-1,0-1 0,0 0 1,-1 0-1,0-1 1,0 0-1,0 0 1,0-1-1,-1-1 0,1 1 1,-1-1-1,0-1 1,0 0-1,-10 0 0,17-1-164,0 0 0,0-1 0,0 1-1,0-1 1,0 1 0,0-1-1,0 0 1,0 0 0,1 0-1,-1 0 1,0-1 0,1 1-1,-1-1 1,1 1 0,-1-1-1,1 0 1,0 0 0,0 0 0,-3-4-1,2 2 19,1-1 0,-1 1 0,1-1 0,0 0 0,0 0-1,0 0 1,1 0 0,0 0 0,0 0 0,-1-7 0,1-3 20,1 0 1,0 0-1,1 0 0,1 0 1,1 0-1,0 1 1,5-17-1,0 10-264,1 1 0,1 0 0,1 1 0,1 0 0,1 1 0,0 0 1,1 1-1,1 0 0,0 2 0,1-1 0,1 2 0,1 0 0,0 1 0,0 1 0,1 1 0,1 0 0,0 2 0,0 0 0,1 1 0,41-10 1,0 7-3393,0 0-2999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1.104"/>
    </inkml:context>
    <inkml:brush xml:id="br0">
      <inkml:brushProperty name="width" value="0.025" units="cm"/>
      <inkml:brushProperty name="height" value="0.025" units="cm"/>
    </inkml:brush>
  </inkml:definitions>
  <inkml:trace contextRef="#ctx0" brushRef="#br0">54 0 15246,'0'0'4880,"-9"1"-3450,7-1-1401,0 0-1,0 0 1,0 1-1,0-1 1,0 0-1,0 1 0,0 0 1,-1-1-1,2 1 1,-1 0-1,0 0 1,0 0-1,0 0 1,0 1-1,-1 1 0,1-1-7,0 1-1,1 0 0,0-1 0,0 1 0,0 0 1,0 0-1,0 0 0,0 0 0,1 0 0,-1 0 1,1 0-1,0 0 0,0 0 0,1 3 0,-2 1 13,1 0-1,1 0 0,-1 0 0,1-1 0,1 1 0,-1 0 1,1-1-1,0 1 0,0-1 0,1 0 0,0 1 0,0-1 1,5 6-1,-5-8 13,1-1 1,-1 1-1,1-1 0,0 0 1,0 0-1,0 0 1,0-1-1,1 1 0,-1-1 1,1 0-1,-1 0 1,1-1-1,0 1 1,0-1-1,0 0 0,0 0 1,0-1-1,9 0 1,-5 1 54,0-2 1,0 1 0,0-2-1,0 1 1,0-1 0,0 0-1,0-1 1,-1 0 0,1 0-1,-1-1 1,13-8-1,-1-1 10,0-2-1,-2 0 0,24-25 0,-52 78-152,8-33 55,0 0-10,0 0 1,0 0-1,0 0 1,0 0 0,1 1-1,0-1 1,0 0-1,0 1 1,1-1 0,0 1-1,1 8 1,1-13 10,-1-1 1,1 0-1,0 0 0,0 0 1,0 0-1,0 0 0,-1 0 1,1-1-1,0 1 0,0 0 1,0-1-1,-1 0 0,1 1 1,0-1-1,-1 0 0,1 0 1,1-1-1,62-33-1816,2 4-6830,-40 20 2654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1.494"/>
    </inkml:context>
    <inkml:brush xml:id="br0">
      <inkml:brushProperty name="width" value="0.025" units="cm"/>
      <inkml:brushProperty name="height" value="0.025" units="cm"/>
    </inkml:brush>
  </inkml:definitions>
  <inkml:trace contextRef="#ctx0" brushRef="#br0">142 134 12107,'0'0'7314,"-8"-2"-5392,4 1-1833,0 0 0,-1 0 0,1 0 0,-1 1 0,1 0 0,-1-1 0,1 2 0,-1-1 0,0 1 0,1-1 0,0 1 0,-1 0 0,1 1 0,-1-1 0,1 1 0,0 0 0,0 0 1,0 0-1,0 1 0,1-1 0,-1 1 0,0 0 0,1 0 0,0 0 0,0 0 0,0 1 0,-5 6 0,6-7-40,1-1-1,-1 1 1,0-1 0,1 1 0,0 0-1,-1-1 1,1 1 0,0 0 0,1 0 0,-1 0-1,0 0 1,1 0 0,0 0 0,-1 0-1,1 0 1,1 0 0,-1 0 0,0 0-1,2 6 1,-1-8-12,0 1 0,0 0 0,1-1 0,-1 1 0,1-1 1,-1 0-1,1 1 0,-1-1 0,1 0 0,0 0 0,-1 0 0,1 0 0,0 0 0,0 0 0,0 0 0,0-1 0,0 1 0,0-1 0,0 0 1,0 1-1,0-1 0,0 0 0,0 0 0,0 0 0,0 0 0,0-1 0,0 1 0,0 0 0,3-2 0,11-2 61,-1 0-1,1-2 0,-1 1 1,-1-2-1,1 0 0,-1-1 1,22-16-1,-3 0-41,55-53 1,-80 70-46,2-2-4,-1-1 0,1 0-1,-1 0 1,-1-1 0,0 0 0,7-13-1,-42 71-314,20-35 301,-1 0 0,2 0 0,-9 21 0,12-23-436,0 0 0,1-1 0,0 1 0,1 1 0,0-1 0,1 0 0,1 16-1,-1-25 190,0 0-1,0-1 1,0 1-1,0 0 1,0-1-1,0 1 1,0 0-1,1-1 1,-1 1-1,0-1 1,0 1-1,1-1 0,-1 1 1,0 0-1,1-1 1,-1 1-1,1-1 1,-1 0-1,0 1 1,1-1-1,-1 1 1,1-1-1,0 0 1,0 1-1,23 1-13363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2.110"/>
    </inkml:context>
    <inkml:brush xml:id="br0">
      <inkml:brushProperty name="width" value="0.025" units="cm"/>
      <inkml:brushProperty name="height" value="0.025" units="cm"/>
    </inkml:brush>
  </inkml:definitions>
  <inkml:trace contextRef="#ctx0" brushRef="#br0">156 51 11627,'0'0'2712,"9"-9"422,27-30-198,-29 36 1132,-11 16-2998,-11 17-619,-173 238 590,219-309-3497,29-43-3437,-54 73 5063,49-92-5415,-29 33 6956,-34 97 6940,-5 19-4226,6-20-2787,1 0-1,-5 48 1,10-68-597,1 1 0,0-1 0,0 0 0,1 1 0,0-1 0,0 1 0,1-1 0,-1 0 0,1 0 0,1 0 1,2 7-1,30 33-3161,-30-38 1077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2.458"/>
    </inkml:context>
    <inkml:brush xml:id="br0">
      <inkml:brushProperty name="width" value="0.025" units="cm"/>
      <inkml:brushProperty name="height" value="0.025" units="cm"/>
    </inkml:brush>
  </inkml:definitions>
  <inkml:trace contextRef="#ctx0" brushRef="#br0">13 95 3459,'0'0'6054,"-12"-47"-3652,12 27 513,0 6-449,12 5-800,4 5-705,4 3-705,8 1-256,0 0-320,8 0-1954,1 0-4004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2.788"/>
    </inkml:context>
    <inkml:brush xml:id="br0">
      <inkml:brushProperty name="width" value="0.025" units="cm"/>
      <inkml:brushProperty name="height" value="0.025" units="cm"/>
    </inkml:brush>
  </inkml:definitions>
  <inkml:trace contextRef="#ctx0" brushRef="#br0">275 1 12011,'-9'0'4976,"-2"1"-4228,-1 0 1,1 2 0,0-1 0,-1 1-1,1 1 1,0 0 0,0 0-1,1 1 1,-14 8 0,15-8-524,0 1 1,1 0 0,0 0 0,0 0 0,0 1-1,1 0 1,0 1 0,0 0 0,1 0-1,0 0 1,-9 17 0,15-24-226,-1 0-1,1 0 0,0 0 1,-1 0-1,1 0 1,0 0-1,-1 0 1,1 0-1,0 0 1,0 0-1,0 0 0,0 0 1,0 0-1,0 0 1,0 0-1,0 0 1,0 0-1,1 0 1,-1 0-1,0 0 1,1 0-1,-1 0 0,1 0 1,-1-1-1,2 3 1,-1-2-31,1 0 1,0 1-1,-1-1 0,1 0 1,0 0-1,0 0 1,-1-1-1,1 1 1,0 0-1,0-1 0,0 1 1,4 0-1,10 0-352,0 0 0,-1-1 0,18-2 0,-9 1-385,-8 0 157,1 1 265,-1 0-1,1 1 0,-1 0 1,19 5-1,-32-5 341,0-1 1,0 1-1,0 0 1,-1 0-1,1 0 1,0 0-1,0 1 1,-1-1-1,1 1 1,-1 0-1,1-1 1,-1 1-1,0 0 1,0 0-1,0 0 1,0 1 0,0-1-1,0 1 1,-1-1-1,1 1 1,-1-1-1,0 1 1,1 0-1,-1-1 1,0 1-1,-1 0 1,1 0-1,0 0 1,-1 4-1,0-3 81,-1-1 0,0 1-1,0-1 1,0 0 0,0 0-1,0 1 1,-1-1 0,1 0 0,-1 0-1,0 0 1,0-1 0,0 1-1,-1 0 1,1-1 0,0 1 0,-1-1-1,0 0 1,0 0 0,1 0 0,-1 0-1,0 0 1,0-1 0,-1 1-1,1-1 1,-4 1 0,-14 6 166,0 0 0,-34 6-1,50-13-246,-24 5-520,0-2 0,0-1 0,-42-2 0,50-2-3445,8-7-3012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3.838"/>
    </inkml:context>
    <inkml:brush xml:id="br0">
      <inkml:brushProperty name="width" value="0.025" units="cm"/>
      <inkml:brushProperty name="height" value="0.025" units="cm"/>
    </inkml:brush>
  </inkml:definitions>
  <inkml:trace contextRef="#ctx0" brushRef="#br0">0 98 12524,'0'0'3518,"3"-8"-395,-1-1-2840,5-11 3029,-5 45-1590,-4-3-1714,1-12 24,1 0 0,-1 0 0,1 0 0,1-1 0,2 13 0,-3-20-6,1 0 0,-1 0-1,1 0 1,0 0 0,0 0 0,0 0 0,0 0 0,0 0 0,0 0 0,0 0-1,1-1 1,-1 1 0,1 0 0,-1-1 0,1 0 0,0 1 0,0-1-1,-1 0 1,1 0 0,0 0 0,0 0 0,0 0 0,0 0 0,0 0 0,1-1-1,-1 1 1,0-1 0,3 1 0,4 0 28,0-1 0,0 0-1,0 0 1,0-1 0,1 0 0,-2-1 0,1 0 0,0 0-1,0-1 1,-1 0 0,16-8 0,-10 3-33,-1 0 1,1-1-1,-2-1 0,1 0 1,20-22-1,-30 30-6,-1-1 0,0 0 0,-1 1 0,1-1 0,0 0 0,-1 0 0,0 0 0,1 0 0,-1 0 0,0 0 0,-1 0 0,1 0 0,0 0 0,-1 0-1,0-1 1,0 1 0,0-6 0,0 8-7,0 0-1,-1 0 1,1 0-1,0 1 0,0-1 1,-1 0-1,1 0 1,-1 0-1,1 1 0,0-1 1,-1 0-1,0 1 1,1-1-1,-1 0 0,1 1 1,-1-1-1,0 0 1,1 1-1,-1-1 0,0 1 1,0 0-1,1-1 1,-1 1-1,-1-1 1,0 1-12,0 0 1,0 0-1,0 0 1,0 0 0,0 0-1,0 0 1,0 1 0,0-1-1,0 1 1,0 0-1,0-1 1,0 1 0,1 0-1,-1 0 1,-3 2-1,0 1-1,0 0-1,1 1 0,-1-1 0,1 1 0,0 0 0,0 1 0,0-1 0,1 0 0,0 1 0,0 0 0,0 0 0,-2 8 0,4-12 12,0 0 1,1 0-1,-1 0 0,0 0 1,1 0-1,-1 0 0,1 0 1,-1 0-1,1 1 1,0-1-1,0 0 0,0 0 1,0 0-1,1 0 0,-1 1 1,0-1-1,1 0 0,0 0 1,-1 0-1,1 0 0,0 0 1,0 0-1,0 0 0,0 0 1,0-1-1,1 1 0,-1 0 1,1-1-1,-1 1 0,1-1 1,-1 1-1,1-1 0,0 0 1,0 1-1,0-1 0,0 0 1,-1 0-1,1 0 0,4 0 1,4 1 15,0-1 0,0 0 1,0 0-1,0-1 0,0-1 1,0 0-1,0 0 1,0-1-1,0 0 0,0-1 1,0 0-1,-1 0 0,0-1 1,1 0-1,-1-1 0,10-7 1,-10 7-10,-1-1-1,0 0 1,0 0 0,-1-1 0,1 1 0,-1-2-1,-1 1 1,0-1 0,0 0 0,0 0 0,-1-1 0,0 1-1,-1-1 1,0 0 0,0-1 0,3-13 0,-7 22-15,1 0 1,-1 1 0,0-1 0,0 1 0,0-1 0,0 0 0,0 1-1,0-1 1,0 1 0,0-1 0,0 0 0,0 1 0,0-1 0,0 1-1,0-1 1,0 0 0,-1 1 0,1-1 0,0 1 0,0-1-1,-1 1 1,1-1 0,0 1 0,-1-1 0,1 1 0,-1-1 0,1 1-1,0-1 1,-1 1 0,1 0 0,-1-1 0,1 1 0,-1 0 0,0-1-1,-25 4-65,-22 21 20,33-12 37,-28 25 84,40-35-55,1 0 0,0 1 0,0-1 0,0 1 0,0-1 0,0 1 0,1 0 0,-1 0 0,1 0 0,-1 0 1,1 0-1,0 0 0,0 4 0,1-6-19,0 0 0,1 0 0,-1 0 0,0 0 0,1-1 0,-1 1 1,1 0-1,-1 0 0,1 0 0,0 0 0,-1 0 0,1-1 0,0 1 0,-1 0 1,1 0-1,0-1 0,0 1 0,0-1 0,0 1 0,0-1 0,0 1 0,0-1 0,-1 1 1,1-1-1,1 0 0,0 1 0,37 8 38,-29-7-31,44 8-135,-39-8 72,0 1 0,1 0 0,-1 1 0,0 0-1,-1 1 1,1 1 0,26 14 0,-40-18 125,1-1 0,0 1 0,-1 0 0,1 0-1,-1 0 1,0 0 0,0 0 0,0 0 0,0 1 0,0-1-1,0 0 1,-1 1 0,1-1 0,-1 0 0,1 1-1,-1-1 1,0 0 0,0 1 0,0-1 0,0 1 0,0-1-1,-1 0 1,0 5 0,0 0 1173,4-69-507,-1 42-1008,-1 1 0,-1 0 0,0-1 0,-5-30 0,5 50 6,0-1 1,0 0-1,0 1 1,1-1-1,-1 0 0,0 1 1,1-1-1,-1 1 1,0-1-1,1 0 1,-1 1-1,1-1 1,-1 1-1,1-1 1,-1 1-1,1-1 1,-1 1-1,1 0 1,0-1-1,-1 1 0,1 0 1,0-1-1,-1 1 1,1 0-1,0 0 1,-1 0-1,1 0 1,0-1-1,-1 1 1,1 0-1,0 0 1,0 0-1,-1 0 1,1 1-1,1-1 0,41-1-4524,-23 1 1406,21-5-2690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4.215"/>
    </inkml:context>
    <inkml:brush xml:id="br0">
      <inkml:brushProperty name="width" value="0.025" units="cm"/>
      <inkml:brushProperty name="height" value="0.025" units="cm"/>
    </inkml:brush>
  </inkml:definitions>
  <inkml:trace contextRef="#ctx0" brushRef="#br0">256 10 9897,'0'0'11163,"-13"-3"-9530,3 1-1458,0 0 1,1 1-1,-1 0 0,0 0 0,0 1 0,1 1 0,-1 0 0,0 0 0,0 1 0,1 0 0,-1 0 0,1 1 0,-10 5 0,-41 27 137,57-33-303,0 0 1,1 0-1,-1 0 0,1 0 1,-1 0-1,1 1 0,0-1 1,-1 1-1,1-1 1,1 1-1,-1 0 0,0 0 1,1 0-1,-1 0 0,1 0 1,0 0-1,-1 5 0,3-7-10,-1 0 0,1 0 0,0-1 0,0 1-1,0 0 1,0-1 0,0 1 0,0-1 0,0 1-1,0-1 1,0 0 0,0 1 0,0-1 0,0 0 0,0 0-1,0 0 1,0 0 0,0 1 0,0-2 0,0 1 0,3 0-1,36 0-156,-31-1 33,73-1-1302,-45 0 1173,1 1 1,-1 2 0,54 8 0,-89-9 282,0 0 0,-1 0 0,1 0-1,-1 1 1,1-1 0,-1 0 0,1 1 0,-1-1 0,1 1-1,-1-1 1,0 1 0,1 0 0,-1-1 0,0 1 0,1 0-1,-1 0 1,0 0 0,0 0 0,0 0 0,0 0 0,0 1 0,0-1-1,0 0 1,0 0 0,1 3 0,-3-3 15,1 1 0,-1-1 0,1 1 0,-1-1 0,0 1 0,1-1 0,-1 0 0,0 1 0,0-1-1,0 0 1,0 0 0,0 0 0,-1 1 0,1-1 0,0 0 0,0-1 0,-1 1 0,1 0 0,-2 1 0,-13 7 232,0-1-1,-31 11 1,35-14-507,-1-1 0,0 0 0,0-1 1,-1 0-1,1-1 0,0-1 0,-1 0 1,-15-1-1,29 0 6,-1-1-1,0 1 1,1 0-1,-1 0 1,1-1-1,-1 1 1,1 0 0,-1-1-1,1 1 1,-1 0-1,1-1 1,-1 1-1,1-1 1,-1 1 0,1-1-1,-1 1 1,1-1-1,0 1 1,-1-1 0,1 1-1,0-1 1,0 0-1,-1 1 1,1-1-1,0 1 1,0-1 0,0 0-1,0 1 1,0-1-1,0 0 1,0 1-1,0-1 1,0 1 0,0-1-1,0 0 1,0 1-1,0-1 1,1 0-1,-1 1 1,0-1 0,0 1-1,1-1 1,-1 0-1,11-22-13109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4.607"/>
    </inkml:context>
    <inkml:brush xml:id="br0">
      <inkml:brushProperty name="width" value="0.025" units="cm"/>
      <inkml:brushProperty name="height" value="0.025" units="cm"/>
    </inkml:brush>
  </inkml:definitions>
  <inkml:trace contextRef="#ctx0" brushRef="#br0">47 279 13741,'0'0'2659,"-7"9"-140,2-2-1909,1-3-217,1 1 0,-1 0 0,1-1-1,0 1 1,0 0 0,1 0 0,-1 0 0,1 1 0,0-1 0,1 1 0,-1-1 0,0 7 0,2-11-349,0-1 1,1 1-1,-1 0 0,0 0 1,1-1-1,-1 1 1,0-1-1,1 1 1,-1 0-1,1-1 1,-1 1-1,1-1 0,0 1 1,-1-1-1,1 1 1,-1-1-1,1 1 1,0-1-1,-1 0 1,1 1-1,0-1 0,0 0 1,-1 0-1,1 0 1,0 1-1,0-1 1,-1 0-1,1 0 1,0 0-1,0 0 1,1 0-1,30-1 80,-28 1-47,9-2-88,0-1 0,-1 0 0,1 0 1,-1-1-1,0-1 0,0 0 1,0-1-1,0 0 0,-1 0 1,0-2-1,-1 1 0,0-1 1,0-1-1,0 0 0,15-19 1,-16 18-16,-1 0 1,-1-1 0,0 0-1,0 0 1,-1-1 0,0 0-1,-1 0 1,-1 0-1,1 0 1,-2-1 0,0 0-1,-1 1 1,0-1 0,-1 0-1,0-25 1,-1 36 21,0 0 0,-1-1 0,1 1 0,0 0 0,-1 0 0,1-1 0,-1 1 0,0 0 0,0 0 0,0 0 0,0 0 0,0 0 0,0 0 0,-1 0 0,1 1 0,0-1 0,-1 0 0,0 1 0,1-1 0,-1 1 0,0-1 0,-3-1 0,2 2 12,0 0 1,0 0-1,0 0 0,-1 1 0,1-1 0,0 1 0,-1 0 0,1 0 0,0 0 0,-1 0 0,1 1 0,0-1 0,-6 3 0,-2 0 40,1 1-1,-1 0 1,1 1-1,0 0 0,1 1 1,-1 0-1,1 0 1,-9 9-1,12-9 10,0-1-1,0 1 0,1 0 0,0 0 0,1 1 1,-1 0-1,1 0 0,1 0 0,-1 0 0,1 0 1,0 1-1,1-1 0,0 1 0,0 0 1,0 0-1,0 11 0,2-17-47,1 0 0,-1 0 1,1 0-1,-1-1 0,1 1 0,0 0 1,-1 0-1,1-1 0,0 1 0,0-1 0,0 1 1,0-1-1,1 1 0,-1-1 0,0 1 1,1-1-1,-1 0 0,0 0 0,1 0 1,0 0-1,-1 0 0,1 0 0,0 0 0,-1 0 1,1-1-1,0 1 0,0-1 0,-1 1 1,1-1-1,0 0 0,0 0 0,3 1 1,10 0-7,1 0 1,30-2-1,-29 0-83,42-6-761,-46 5 642,0 0 0,0 0 1,1 1-1,-1 1 1,0 1-1,22 2 0,-34-2 242,0 0-1,0-1 1,0 1-1,0 0 1,0 0-1,0 0 0,0 0 1,0 0-1,0 0 1,-1 0-1,1 0 0,0 0 1,-1 0-1,1 1 1,-1-1-1,1 0 1,-1 0-1,0 1 0,1-1 1,-1 0-1,0 0 1,0 1-1,0-1 1,0 0-1,0 1 0,0-1 1,0 0-1,0 1 1,-1-1-1,1 0 1,-1 0-1,0 3 0,-15 42 1270,10-35-1135,4-8-149,0 0-1,0 1 0,0-1 1,0 1-1,0-1 1,1 1-1,0 0 0,0 0 1,0-1-1,0 1 1,0 0-1,1 0 0,0 6 1,1-10-196,1 0 0,-1 0 1,1 0-1,-1 0 0,1 0 0,-1 0 1,1 0-1,-1-1 0,1 1 0,-1-1 1,1 1-1,-1-1 0,0 1 1,1-1-1,-1 0 0,0 0 0,1 1 1,0-3-1,34-33-8822,-16 9 1740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4.954"/>
    </inkml:context>
    <inkml:brush xml:id="br0">
      <inkml:brushProperty name="width" value="0.025" units="cm"/>
      <inkml:brushProperty name="height" value="0.025" units="cm"/>
    </inkml:brush>
  </inkml:definitions>
  <inkml:trace contextRef="#ctx0" brushRef="#br0">102 1 12396,'0'0'8616,"-29"47"-6726,10-22-129,-1 1-159,4 2-321,4-6-512,7-2-449,5-6-224,0-5-32,14-5-480,0-4-929,5 0-1282,-1-9-1921,3-10-2627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9:59.473"/>
    </inkml:context>
    <inkml:brush xml:id="br0">
      <inkml:brushProperty name="width" value="0.035" units="cm"/>
      <inkml:brushProperty name="height" value="0.035" units="cm"/>
    </inkml:brush>
  </inkml:definitions>
  <inkml:trace contextRef="#ctx0" brushRef="#br0">1 432 11650,'9'0'134,"1"1"0,0-2 0,0 1 0,0-1 0,0-1 0,-1 1 0,1-2-1,10-3 1,11-2-78,-22 6-56,212-43-158,-155 35 25,94-2 1,-86 10 119,480 10 804,-268 5-369,286-25 1,167-13-297,248-16 56,-62-10-39,275-35-118,-842 61 124,635 35 1,-264 25 538,0-55-407,-608 6-166,-1-5-1,-1-6 0,119-41 1,-235 65-108,71-19 193,-73 20-202,-1 0 1,0 0 0,1 0 0,-1 0 0,1 0 0,-1-1 0,1 1 0,-1 0 0,0 0 0,1 0 0,-1 0 0,1 0 0,-1 0-1,1 1 1,-1-1 0,0 0 0,1 0 0,-1 0 0,1 0 0,-1 0 0,0 1 0,1-1 0,-1 0 0,0 0 0,1 1 0,-1-1-1,1 1 1,-4 8-207,-15 10-51,4-11 163,-3 1-27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5.302"/>
    </inkml:context>
    <inkml:brush xml:id="br0">
      <inkml:brushProperty name="width" value="0.025" units="cm"/>
      <inkml:brushProperty name="height" value="0.025" units="cm"/>
    </inkml:brush>
  </inkml:definitions>
  <inkml:trace contextRef="#ctx0" brushRef="#br0">0 322 13357,'0'0'7500,"2"8"-5850,-2-7-1627,0 1 52,0 0 1,1 0-1,-1 0 1,1 0 0,-1 0-1,1 0 1,0 0 0,-1 0-1,1 0 1,0 0 0,1 0-1,-1-1 1,0 1-1,0 0 1,1-1 0,-1 1-1,1-1 1,-1 1 0,1-1-1,0 0 1,-1 1 0,1-1-1,0 0 1,0 0-1,0 0 1,0-1 0,0 1-1,0 0 1,0-1 0,0 1-1,0-1 1,0 0-1,4 0 1,5 1-37,0-2 0,0 1-1,0-2 1,0 1 0,-1-1 0,1-1-1,-1 0 1,19-8 0,-24 9-31,-1 0-1,0 0 1,1 0 0,-1-1 0,0 1 0,0-1 0,-1 0-1,1-1 1,0 1 0,-1 0 0,0-1 0,0 0-1,0 0 1,0 0 0,-1 0 0,1 0 0,-1-1-1,0 1 1,-1-1 0,1 1 0,-1-1 0,1-4 0,-1 8-4,-1 0 0,0 0 0,0 0 0,0 1 1,0-1-1,0 0 0,0 0 0,0 0 0,0 1 1,-1-1-1,1 0 0,0 0 0,0 0 0,-1 1 1,1-1-1,0 0 0,-1 0 0,1 1 0,-1-1 1,1 0-1,-1 1 0,1-1 0,-1 0 0,1 1 1,-1-1-1,0 1 0,1-1 0,-1 1 0,-1-1 1,0 0 3,0 1 1,0-1 0,-1 1 0,1 0 0,0-1 0,0 1 0,-1 0 0,1 0 0,0 1 0,-5 0 0,1 0 24,-1 1 1,1 0 0,-1 0-1,1 0 1,0 1-1,-11 7 1,10-6 69,0 1 0,1 1 1,-1-1-1,1 1 1,1 0-1,-1 0 0,1 1 1,0-1-1,1 1 1,-1 0-1,1 1 0,1-1 1,-1 1-1,1 0 1,1-1-1,-1 1 0,1 1 1,-1 13-1,3-20-93,0 0-1,0-1 0,0 1 1,0 0-1,1-1 0,-1 1 1,1-1-1,-1 1 0,1-1 1,0 1-1,-1-1 0,1 1 1,0-1-1,0 0 0,0 1 1,0-1-1,0 0 0,0 0 1,0 0-1,1 0 0,-1 0 1,0 0-1,2 1 0,1 0-4,0 0 1,0-1-1,0 0 0,-1 0 0,1 0 0,0 0 0,0 0 0,0-1 0,7 1 0,-5-1-432,0 0 0,-1-1 0,1 1-1,0-1 1,0 0 0,-1-1 0,1 1-1,-1-1 1,1 0 0,-1 0 0,0-1-1,0 0 1,0 0 0,6-4-1,8-20-4979,-7-7-2265</inkml:trace>
  <inkml:trace contextRef="#ctx0" brushRef="#br0" timeOffset="1">223 1 17072,'0'0'5830,"-49"26"-5158,49-5-127,0 1-481,10 2-160,11-4-1602,4-3-1633,4-3-2306,-3-5-769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5.662"/>
    </inkml:context>
    <inkml:brush xml:id="br0">
      <inkml:brushProperty name="width" value="0.025" units="cm"/>
      <inkml:brushProperty name="height" value="0.025" units="cm"/>
    </inkml:brush>
  </inkml:definitions>
  <inkml:trace contextRef="#ctx0" brushRef="#br0">129 0 7751,'0'0'10469,"5"8"-8312,-2-2-1843,0 0 0,0 0 1,0 0-1,-1 0 1,0 0-1,0 0 1,-1 1-1,0-1 0,0 1 1,-1-1-1,1 1 1,-1-1-1,-1 1 1,1-1-1,-1 1 0,0-1 1,-1 1-1,1-1 1,-5 9-1,-30 77 1629,36-92-1944,0 0-1,0 1 1,0-1-1,-1 1 1,1-1-1,0 0 1,0 1-1,0-1 1,-1 0-1,1 1 1,0-1-1,0 0 1,-1 1-1,1-1 1,0 0-1,-1 1 1,1-1-1,0 0 1,-1 0-1,1 1 1,0-1-1,-1 0 0,1 0 1,-1 0-1,1 0 1,0 0-1,-1 1 1,1-1-1,-1 0 1,1 0-1,0 0 1,-1 0-1,1 0 1,-1 0-1,1 0 1,-1 0-1,1-1 1,0 1-1,-1 0 1,1 0-1,0 0 1,-1 0-1,1 0 1,-1-1-1,1 1 1,0 0-1,-1 0 1,1-1-1,0 1 1,-1 0-1,1-1 0,-19-23-2702,11 13 571,5 8 1244,-1-1 1,1 1-1,-1 1 0,1-1 1,-1 0-1,0 1 1,-7-3-1,-17 0-629,81 3 5014,-44 1-3593,0 0 0,0-1 1,-1 0-1,1-1 0,-1 0 0,17-7 1,13-12-3332,3-5-3020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6.008"/>
    </inkml:context>
    <inkml:brush xml:id="br0">
      <inkml:brushProperty name="width" value="0.025" units="cm"/>
      <inkml:brushProperty name="height" value="0.025" units="cm"/>
    </inkml:brush>
  </inkml:definitions>
  <inkml:trace contextRef="#ctx0" brushRef="#br0">203 0 13004,'0'0'3214,"-12"12"-107,-7 8-1537,1 2 0,-24 36 0,34-44-966,0-1-1,1 1 1,0 0 0,1 0-1,1 1 1,0 0 0,-4 23 0,7-26-403,1-1 1,0 1-1,1 0 1,0 0-1,0-1 1,1 1 0,5 21-1,-4-30-249,-1 0 0,0 1 0,1-1 1,-1 0-1,1 0 0,0 0 0,0 0 0,0 0 0,0-1 0,1 1 0,-1-1 1,1 1-1,-1-1 0,1 0 0,0 0 0,0 0 0,0 0 0,0-1 0,0 1 1,0-1-1,1 0 0,-1 1 0,0-2 0,1 1 0,-1 0 0,1-1 0,-1 1 1,1-1-1,6-1 0,-10 1-43,0 0-1,1 1 1,-1-1 0,0 0 0,1 0-1,-1 0 1,0 0 0,1-1 0,-1 1-1,1 0 1,-1 0 0,0 0 0,1 0-1,-1 0 1,0 0 0,1 0 0,-1-1-1,0 1 1,0 0 0,1 0 0,-1 0-1,0-1 1,1 1 0,-1 0 0,0 0 0,0-1-1,0 1 1,1 0 0,-1-1 0,0 1-1,0 0 1,0-1 0,0 1 0,1 0-1,-1-1 1,0 1 0,0-1 0,-6-15-2449,-16-13 657,-6 3 1780,17 17 361,0 0 0,0-1 0,1-1 1,1 1-1,0-2 0,0 1 0,1-1 0,-11-24 0,18 36-193,1-1-1,-1 0 1,1 0-1,0 0 1,0 0-1,0 0 1,-1 0-1,1 0 1,0 0-1,0 0 1,0 0-1,1 0 1,-1 0-1,0 0 1,0 0-1,0 0 0,1 0 1,-1 1-1,0-1 1,1 0-1,-1 0 1,1 0-1,-1 0 1,1 0-1,-1 1 1,1-1-1,0 0 1,-1 1-1,1-1 1,0 0-1,0 1 1,0-1-1,-1 1 0,1-1 1,0 1-1,0-1 1,0 1-1,0 0 1,0-1-1,0 1 1,0 0-1,1 0 1,50-3 403,-39 3-356,121 6 49,9 0-5687,-86-6-2380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6.684"/>
    </inkml:context>
    <inkml:brush xml:id="br0">
      <inkml:brushProperty name="width" value="0.025" units="cm"/>
      <inkml:brushProperty name="height" value="0.025" units="cm"/>
    </inkml:brush>
  </inkml:definitions>
  <inkml:trace contextRef="#ctx0" brushRef="#br0">182 4 9321,'0'0'12812,"-11"-1"-12027,8 0-760,0 1 9,0-1-1,-1 1 1,1-1 0,0 1 0,-1 0 0,1 0-1,0 0 1,0 1 0,-1-1 0,1 1 0,0 0-1,0 0 1,0 0 0,-1 0 0,1 0 0,1 1-1,-1-1 1,0 1 0,0 0 0,0 0 0,1 0-1,-1 0 1,1 1 0,0-1 0,0 0 0,0 1-1,-3 3 1,4-4-38,-23 41 140,24-42-150,-1 0-1,1 0 0,-1 0 0,0 0 0,1 0 0,0 0 0,-1 0 0,1 1 0,0-1 0,0 0 0,-1 0 0,1 0 0,0 1 0,0-1 0,0 0 0,1 0 0,-1 0 1,0 1-1,0-1 0,1 0 0,-1 0 0,0 0 0,1 0 0,-1 0 0,1 0 0,0 0 0,-1 0 0,1 0 0,0 0 0,0 0 0,-1 0 0,1 0 0,0 0 0,0-1 1,2 2-1,10 4-486,0-1 1,0 2-1,-1 0 0,0 0 1,14 11-1,-23-14 565,1 0 0,-1-1-1,1 1 1,-1 0 0,0 0-1,-1 1 1,1-1 0,-1 0-1,0 1 1,0 0 0,0 0-1,-1-1 1,1 1 0,-1 0-1,0 0 1,-1 0 0,1 0-1,-1 7 1,0-5 170,-1-1-1,0 0 1,0 0 0,0 0 0,-1 1 0,1-1 0,-2-1-1,1 1 1,-1 0 0,1 0 0,-1-1 0,-1 0 0,1 0-1,-1 0 1,0 0 0,0 0 0,-1-1 0,1 1-1,-1-1 1,0 0 0,0-1 0,0 1 0,-1-1 0,1 0-1,-1-1 1,0 1 0,1-1 0,-1 0 0,0 0-1,-1-1 1,1 0 0,0 0 0,0 0 0,-10-1 0,14 0-219,0 0 1,1 0-1,-1 0 1,0 0-1,0-1 1,1 1-1,-1-1 1,0 1-1,1-1 1,-1 1-1,0-1 1,1 0 0,-1 0-1,1 0 1,-1 0-1,1 0 1,0 0-1,-1 0 1,1 0-1,0-1 1,0 1-1,0 0 1,-2-3-1,2 0-202,-1 1-1,1-1 1,0 0 0,0 1-1,0-1 1,0 0-1,1 0 1,-1 1-1,1-1 1,1-7-1,-1 2-1061,2 1-1,-1-1 1,1 0-1,0 1 1,1-1-1,0 1 1,0 0-1,1 0 1,7-13 0,13-6-5280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7.027"/>
    </inkml:context>
    <inkml:brush xml:id="br0">
      <inkml:brushProperty name="width" value="0.025" units="cm"/>
      <inkml:brushProperty name="height" value="0.025" units="cm"/>
    </inkml:brush>
  </inkml:definitions>
  <inkml:trace contextRef="#ctx0" brushRef="#br0">30 273 10570,'0'0'9321,"-15"57"-7784,4-39-608,7-2-352,4-3-65,0-2-224,0-4-191,0-6-65,9-1-737,7-5-1025,-3-12-1377,-5-7-3427</inkml:trace>
  <inkml:trace contextRef="#ctx0" brushRef="#br0" timeOffset="1">48 1 13997,'0'0'7591,"-5"55"-7847,24-42-2050,6-3-2563,-2 1-3426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7.404"/>
    </inkml:context>
    <inkml:brush xml:id="br0">
      <inkml:brushProperty name="width" value="0.025" units="cm"/>
      <inkml:brushProperty name="height" value="0.025" units="cm"/>
    </inkml:brush>
  </inkml:definitions>
  <inkml:trace contextRef="#ctx0" brushRef="#br0">129 376 14638,'0'0'2114,"-8"0"75,1 0-1931,0 1 0,1-1 1,-1 2-1,0-1 0,1 1 1,-1 0-1,1 0 0,-11 6 1,13-6-141,1 0 1,-1 0 0,1 0-1,0 0 1,0 1-1,0-1 1,0 1 0,1 0-1,-1 0 1,1 0 0,-1 0-1,1 0 1,0 1 0,0-1-1,1 1 1,-1-1-1,1 1 1,0 0 0,-2 6-1,3-9-94,0 0 0,0 0-1,0 0 1,0 0 0,0-1-1,0 1 1,0 0 0,1 0-1,-1 0 1,0 0 0,0 0-1,1 0 1,-1-1 0,1 1-1,-1 0 1,1 0 0,-1-1-1,1 1 1,-1 0 0,1-1-1,-1 1 1,1 0 0,0-1-1,0 1 1,-1-1 0,1 1-1,0-1 1,0 1 0,-1-1-1,1 0 1,0 1 0,0-1-1,0 0 1,0 0 0,0 0-1,0 1 1,-1-1 0,1 0-1,0 0 1,0 0 0,0 0-1,0-1 1,0 1 0,0 0-1,1-1 1,45-8 489,-25 1-472,0-1-1,-1-1 1,0-1 0,0-1 0,-1-1 0,-1-1-1,0 0 1,24-25 0,-22 18-132,-1-1 1,0 0-1,-2-2 1,-1 0-1,-1-1 1,18-36-1,-30 52 70,0 0 0,-1 0 0,0-1 0,0 1 1,-1-1-1,-1 1 0,1-1 0,-1-15 0,-1 23 18,0 0 0,0 0 0,-1 0 1,1 1-1,-1-1 0,1 0 0,-1 0 0,1 0 0,-1 0 1,0 0-1,0 1 0,0-1 0,0 0 0,0 1 0,-1-1 0,1 1 1,0-1-1,-1 1 0,-1-2 0,1 2 2,-1 0 0,0 0 0,1 0 0,-1 0 0,0 1 1,0-1-1,1 1 0,-1 0 0,0-1 0,0 1 0,0 1 0,1-1 0,-1 0 0,0 1 0,0-1 0,0 1 0,-3 1 0,-4 2 60,1 0-1,1 1 1,-1 0-1,1 0 1,-1 0-1,1 1 1,1 1-1,-1-1 1,-12 16-1,5-5 306,1 1-1,1 0 1,-15 26 0,27-40-316,-1-1 0,0 0 0,1 0 1,0 1-1,-1-1 0,1 0 1,1 1-1,-1-1 0,0 1 0,1-1 1,0 1-1,0 0 0,0 4 0,0-7-42,1 1 0,0-1-1,-1 1 1,1 0-1,0-1 1,0 1 0,0-1-1,0 0 1,0 1 0,0-1-1,0 0 1,0 1-1,0-1 1,1 0 0,-1 0-1,0 0 1,1 0-1,-1 0 1,1-1 0,-1 1-1,1 0 1,0-1-1,-1 1 1,1-1 0,0 1-1,-1-1 1,4 1-1,55 6-213,-35-5-432,0 1 1,0 1 0,38 11-1,-58-13 157,0 0 0,0-1 0,0 1-1,-1 1 1,1-1 0,-1 1 0,1 0 0,-1 0-1,0 0 1,0 0 0,-1 1 0,1 0 0,-1 0-1,1 0 1,-1 0 0,-1 0 0,1 0 0,0 1-1,-1 0 1,0-1 0,0 1 0,2 10 0,-2 11-6367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8.528"/>
    </inkml:context>
    <inkml:brush xml:id="br0">
      <inkml:brushProperty name="width" value="0.025" units="cm"/>
      <inkml:brushProperty name="height" value="0.025" units="cm"/>
    </inkml:brush>
  </inkml:definitions>
  <inkml:trace contextRef="#ctx0" brushRef="#br0">0 1 13837,'0'0'6524,"2"9"-5195,-1 31-172,-1-19-231,0 0 0,6 31-1,-5-49-888,0-1-1,1 0 0,-1 0 1,0 0-1,1 0 0,-1-1 1,1 1-1,-1 0 1,1-1-1,0 1 0,0-1 1,0 1-1,0-1 0,0 0 1,0 0-1,0 0 1,0 0-1,0 0 0,1 0 1,-1-1-1,0 1 0,1-1 1,-1 1-1,0-1 0,1 0 1,-1 0-1,0 0 1,1 0-1,-1-1 0,5 0 1,5 0 60,0-1 0,0-1 0,0 1-1,18-8 1,-12 3-90,-1 0-1,0-1 1,-1 0 0,0-2-1,0 0 1,-1 0-1,0-2 1,23-22-1,-55 87 587,12-41-564,0 1 1,0 0 0,2-1 0,-1 2-1,2-1 1,-2 17 0,4-29-27,0-1 0,0 1 0,0-1 1,0 0-1,0 1 0,0-1 0,0 0 0,0 1 0,1-1 0,-1 0 1,0 1-1,0-1 0,0 0 0,0 1 0,1-1 0,-1 0 0,0 1 1,0-1-1,1 0 0,-1 0 0,0 1 0,1-1 0,-1 0 1,0 0-1,1 0 0,-1 1 0,0-1 0,1 0 0,-1 0 0,0 0 1,1 0-1,-1 0 0,0 0 0,1 0 0,0 0 0,19-2-541,16-13-3212,-12-2-1300,0-4-2931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8.873"/>
    </inkml:context>
    <inkml:brush xml:id="br0">
      <inkml:brushProperty name="width" value="0.025" units="cm"/>
      <inkml:brushProperty name="height" value="0.025" units="cm"/>
    </inkml:brush>
  </inkml:definitions>
  <inkml:trace contextRef="#ctx0" brushRef="#br0">154 24 15375,'-13'7'2418,"0"0"-1768,-57 30 2224,65-34-2529,0 0-1,0 1 0,0-1 0,1 1 1,-1 0-1,1 0 0,0 1 0,0-1 0,0 1 1,1 0-1,-5 9 0,8-14-323,-1 1 0,1-1-1,0 1 1,0 0 0,0-1 0,0 1 0,-1-1-1,1 1 1,0 0 0,0-1 0,0 1-1,0 0 1,1-1 0,-1 1 0,0 0 0,0-1-1,0 1 1,0-1 0,1 1 0,-1 0 0,0-1-1,1 1 1,-1-1 0,0 1 0,1-1-1,-1 1 1,1-1 0,-1 1 0,0-1 0,1 1-1,0-1 1,-1 0 0,1 1 0,0-1 0,30 7 192,35-12-113,-51 2-117,-1-1-1,1 0 1,-1-1-1,0-1 1,17-8 0,-25 11 8,0 0 0,-1-1-1,1 1 1,-1-1 0,0 0 0,0 0 0,0-1 0,-1 0 0,0 1 0,1-1 0,-2-1 0,1 1 0,0-1 0,3-9 0,-6 14 27,-1 0 1,0 0-1,0 1 1,1-1-1,-1 0 1,0 0 0,0 0-1,0 0 1,0 0-1,0 0 1,0 0-1,-1 0 1,1 0-1,0 0 1,0 0-1,-1 0 1,1 0-1,0 0 1,-1 0-1,1 1 1,-1-1-1,1 0 1,-1 0 0,0 0-1,1 1 1,-1-1-1,0 0 1,1 1-1,-2-2 1,-1 1 12,0-1-1,0 0 1,0 1 0,-1 0 0,1-1 0,0 1-1,-1 1 1,-5-2 0,0 1-24,0 0 0,0 1-1,1 0 1,-1 0 0,0 1 0,-12 2 0,20-3-18,1 0 0,-1 0 0,1 0 1,-1 0-1,0 0 0,1 0 0,-1 1 1,1-1-1,-1 0 0,1 0 0,-1 0 1,1 1-1,-1-1 0,1 0 0,-1 0 1,1 1-1,-1-1 0,1 1 0,-1-1 1,1 0-1,-1 1 0,1-1 0,0 1 1,-1-1-1,1 1 0,0-1 0,-1 1 1,1-1-1,0 1 0,0-1 0,0 1 1,-1-1-1,1 1 0,0 0 0,0-1 1,0 1-1,0-1 0,0 1 0,0-1 1,0 1-1,0 0 0,0-1 0,0 1 1,1-1-1,-1 1 0,0-1 0,0 1 1,0 0-1,1-1 0,0 1 0,0 1-157,0-1 0,0 0 0,1 1-1,-1-1 1,1 0 0,-1 0-1,1 0 1,0 0 0,-1 0 0,1 0-1,0-1 1,-1 1 0,5 0 0,45 2-6601,-21-3 202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9.659"/>
    </inkml:context>
    <inkml:brush xml:id="br0">
      <inkml:brushProperty name="width" value="0.025" units="cm"/>
      <inkml:brushProperty name="height" value="0.025" units="cm"/>
    </inkml:brush>
  </inkml:definitions>
  <inkml:trace contextRef="#ctx0" brushRef="#br0">25 1 11403,'0'0'9822,"-4"8"-9368,-1 7-49,1 2 0,0-1 0,1 0 0,1 1 0,0-1 0,2 1 0,1 23 0,-1-32-404,0-1 107,1 10-913,-1-16 637,0-1-1,0 0 1,1 1 0,-1-1 0,0 0 0,0 1 0,0-1-1,1 0 1,-1 0 0,0 1 0,1-1 0,-1 0 0,0 0 0,0 1-1,1-1 1,-1 0 0,0 0 0,1 0 0,-1 0 0,1 0-1,-1 1 1,0-1 0,1 0 0,-1 0 0,0 0 0,1 0 0,-1 0-1,1 0 1,-1 0 0,0 0 0,1 0 0,-1 0 0,0-1 0,1 1-1,-1 0 1,1 0 0,-1 0 0,1-1 0,6-3-6735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0.226"/>
    </inkml:context>
    <inkml:brush xml:id="br0">
      <inkml:brushProperty name="width" value="0.025" units="cm"/>
      <inkml:brushProperty name="height" value="0.025" units="cm"/>
    </inkml:brush>
  </inkml:definitions>
  <inkml:trace contextRef="#ctx0" brushRef="#br0">163 276 1441,'0'0'10811,"3"-8"-6840,2-1-3192,-4 6-481,1 0-1,0 0 1,-1 0-1,0 0 1,0-1-1,0 1 1,0 0 0,-1-1-1,1 1 1,-1-8-1,0 11-238,0-1 1,0 1-1,0-1 0,-1 0 0,1 1 0,0-1 0,-1 1 1,1-1-1,0 1 0,-1-1 0,1 1 0,-1-1 1,1 1-1,0-1 0,-1 1 0,1 0 0,-1-1 0,0 1 1,1 0-1,-1-1 0,1 1 0,-1 0 0,1 0 1,-1 0-1,0-1 0,1 1 0,-1 0 0,0 0 0,1 0 1,-1 0-1,1 0 0,-1 0 0,0 0 0,1 0 1,-1 0-1,0 1 0,1-1 0,-1 0 0,1 0 0,-1 0 1,0 1-1,1-1 0,-1 1 0,-29 11-36,17-2 103,0 0 1,1 0-1,0 1 0,1 1 1,-13 16-1,19-22 25,0 0 0,1 1 1,-1 0-1,1 0 0,0 0 0,1 1 0,0-1 0,0 1 0,0 0 0,1 0 0,1 0 0,-2 8 0,3-15-137,1 1-1,-1-1 1,0 0-1,1 0 1,-1 0-1,1-1 1,-1 1-1,1 0 1,-1 0-1,1 0 1,0 0-1,-1 0 0,1 0 1,0-1-1,0 1 1,-1 0-1,1-1 1,0 1-1,0-1 1,0 1-1,0-1 1,0 1-1,0-1 1,0 1-1,0-1 1,0 0-1,0 0 1,0 0-1,0 1 1,0-1-1,0 0 1,1 0-1,-1 0 1,0-1-1,0 1 0,2 0 1,45-8 155,-27 0-282,0-1 1,-1-1 0,-1 0 0,1-2 0,-2 0 0,0-1 0,0-1 0,-1 0 0,-1-2-1,0 0 1,-1 0 0,-1-2 0,-1 1 0,22-40 0,-28 42 110,0 1-1,-2-1 1,0 0 0,4-21-1,-8 31 7,0 1-1,-1-1 1,0 1-1,0 0 1,0-1-1,0 1 1,-1-1-1,1 1 1,-3-6-1,3 8-2,-1 1 0,0-1 0,0 0 0,0 1 0,0-1 0,0 1 0,0 0 0,0-1 0,0 1 1,0 0-1,-1-1 0,1 1 0,0 0 0,-1 0 0,1 0 0,-1 0 0,1 1 0,-1-1 0,0 0 0,1 0 0,-1 1 0,0 0 0,-2-1 0,-5 0-10,-1 0 1,1 1-1,0 0 1,-1 1-1,1 0 1,0 1-1,-1 0 1,1 0-1,0 1 0,0 0 1,1 0-1,-17 10 1,19-10 36,0 0 1,1 0 0,-1 1-1,1 0 1,-1 0-1,1 1 1,0 0 0,1-1-1,-1 1 1,1 1-1,0-1 1,0 1 0,1-1-1,0 1 1,0 0 0,0 1-1,1-1 1,-4 13-1,6-18-24,0 0 0,0 1 0,0-1 0,0 0 0,0 1 0,1-1-1,-1 0 1,0 0 0,1 1 0,-1-1 0,1 0 0,-1 0-1,1 0 1,-1 0 0,1 1 0,0-1 0,0 0 0,0 0 0,-1 0-1,1-1 1,0 1 0,0 0 0,0 0 0,0 0 0,1-1-1,-1 1 1,0 0 0,0-1 0,0 1 0,0-1 0,1 0 0,-1 1-1,3-1 1,48 6 34,-44-6-68,20 1-288,-11-1-85,1 1 0,-1 0 0,1 1 0,30 8 0,-45-9 437,1 1 0,-1-1-1,1 0 1,-1 1 0,1 0 0,-1 0-1,0 0 1,0 0 0,0 1 0,0-1-1,0 1 1,-1-1 0,1 1 0,-1 0-1,1 0 1,-1 0 0,0 1 0,0-1-1,-1 0 1,1 1 0,-1-1 0,1 1-1,-1 0 1,0-1 0,-1 1 0,1 0-1,0 6 1,-1 6 365,-1 0 0,0 0 1,-1 0-1,-1 0 0,-6 18 0,4-11-493,3-6-2153,2-14-620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21.213"/>
    </inkml:context>
    <inkml:brush xml:id="br0">
      <inkml:brushProperty name="width" value="0.035" units="cm"/>
      <inkml:brushProperty name="height" value="0.035" units="cm"/>
    </inkml:brush>
  </inkml:definitions>
  <inkml:trace contextRef="#ctx0" brushRef="#br0">1 57 7250,'5'-9'818,"-4"7"-457,1-1 0,-1 1-1,1-1 1,0 1 0,0 0 0,0 0 0,3-3 0,-4 4-282,0 1 0,0 0 0,0-1 0,0 1 1,0-1-1,0 1 0,1 0 0,-1 0 0,0 0 0,0 0 1,0 0-1,0 0 0,0 0 0,0 0 0,1 0 0,-1 0 1,0 0-1,0 1 0,0-1 0,0 1 0,0-1 0,0 1 1,2 0-1,19 9 149,1-1 0,0-1 1,1-1-1,0-1 1,0-1-1,0-1 0,1-1 1,-1-1-1,27-2 0,31-5-144,113-22 0,-53 5 49,44 5 126,2 8-1,-1 7 1,0 9-1,325 55 1,-373-37-249,178 28 44,3-22 12,342-24-17,-495-8-47,726-33 42,-735 23-98,0 7 0,1 6 0,201 30 0,-10 3 73,-257-32-29,166-17 0,-206 8-1,268-29-89,4 27-81,23 38 220,60 2 59,-348-31-80,-1-4 0,1-1 0,-1-4-1,107-27 1,-100 15-23,-19 5 60,1 1 0,1 3 0,71-8 0,11 15 346,-75 4 31,103-13-1,-156 13-374,2-1-112,-1 0 0,1 0-1,-1 1 1,1 0 0,6 0-1,-10 0 36,0 0 0,0 0 0,-1 1-1,1-1 1,0 0 0,-1 0 0,1 1-1,0-1 1,-1 0 0,1 1 0,-1-1-1,1 1 1,0-1 0,-1 0 0,1 1-1,-1-1 1,1 1 0,-1 0 0,0-1-1,1 1 1,-1-1 0,1 1 0,-1 0-1,0-1 1,0 1 0,1 0 0,-1-1 0,0 1-1,0 0 1,0-1 0,0 1 0,0 0-1,0 0 1,0-1 0,0 1 0,0 0-1,0-1 1,0 1 0,0 0 0,0 0-1,-1-1 1,1 1 0,-1 1 0,-4 12-176,-3 1-64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1.839"/>
    </inkml:context>
    <inkml:brush xml:id="br0">
      <inkml:brushProperty name="width" value="0.025" units="cm"/>
      <inkml:brushProperty name="height" value="0.025" units="cm"/>
    </inkml:brush>
  </inkml:definitions>
  <inkml:trace contextRef="#ctx0" brushRef="#br0">166 377 10025,'0'0'1276,"4"-8"1506,12-28 624,-16 36-3337,0 0 0,0-1 0,0 1 0,1 0 0,-1-1 0,0 1 1,0-1-1,0 1 0,0 0 0,0-1 0,0 1 0,0 0 0,0-1 1,0 1-1,0-1 0,0 1 0,0 0 0,0-1 0,0 1 0,0 0 0,-1-1 1,1 1-1,0 0 0,0-1 0,0 1 0,-1 0 0,1-1 0,0 1 1,0 0-1,-1-1 0,1 1 0,0 0 0,0 0 0,-1 0 0,1-1 1,0 1-1,-1 0 0,1 0 0,0 0 0,-1-1 0,1 1 0,-1 0 1,1 0-1,-1 0 0,-16 1 627,15-1-414,-6 2-164,1 0 1,0 1-1,0-1 0,0 1 1,0 1-1,0-1 1,1 1-1,-1 1 0,1-1 1,0 1-1,1 0 1,-1 0-1,1 0 0,-5 7 1,3-4 22,1 0 0,0 0 0,0 1 0,1 0 0,0 0 0,0 0 0,1 1 1,1 0-1,-5 18 0,7-26-115,0 1 0,1-1 1,-1 0-1,1 0 0,0 1 1,-1-1-1,1 0 0,0 1 0,1-1 1,-1 0-1,0 0 0,1 1 1,-1-1-1,1 0 0,0 0 1,-1 0-1,1 0 0,0 0 1,0 0-1,1 0 0,-1 0 0,0 0 1,1 0-1,-1 0 0,1-1 1,-1 1-1,1-1 0,3 3 1,0-2 16,1 0 0,-1-1 0,0 0 0,0 0 1,1 0-1,-1-1 0,0 0 0,1 0 0,-1 0 1,0-1-1,9-1 0,1-1 9,0-1 0,0-1 0,-1 0 0,0-1 0,0 0 0,0-1 0,-1-1 0,0 0 0,-1-1 0,19-16 0,-14 9-33,0 0 0,-1-1 0,-1-1 0,-1 0 0,-1-1 0,16-27 0,-25 39-7,-1 0 1,1 0 0,-1 0 0,0 0 0,-1 0 0,1-1-1,-2 1 1,1-1 0,-1 1 0,0-1 0,0 0-1,-1 1 1,0-1 0,-3-14 0,3 21-15,0 0 0,-1 0 0,1 0 0,-1 0-1,1 0 1,-1 0 0,1 0 0,-1 0 0,0 0 0,1 0 0,-1 0 0,0 0 0,0 0 0,0 0 0,0 1 0,0-1 0,0 0-1,0 1 1,0-1 0,0 1 0,0-1 0,0 1 0,0-1 0,0 1 0,0 0 0,-1 0 0,1-1 0,0 1 0,0 0 0,0 0 0,-1 0-1,1 0 1,0 1 0,0-1 0,0 0 0,0 0 0,0 1 0,-2 0 0,1-1-3,0 1 0,0 0 0,1 0 0,-1 0 1,1 0-1,-1 0 0,1 0 0,-1 0 0,1 1 0,0-1 0,0 1 0,-1-1 0,1 0 1,0 1-1,0 0 0,1-1 0,-1 1 0,0 0 0,0-1 0,1 1 0,-1 0 1,1 0-1,-1-1 0,1 5 0,0-6 6,1 1 0,0 0 1,-1-1-1,1 1 0,-1 0 0,1-1 0,0 1 0,0-1 1,-1 1-1,1-1 0,0 0 0,0 1 0,-1-1 1,1 0-1,0 1 0,0-1 0,0 0 0,0 0 1,0 0-1,-1 0 0,1 0 0,0 0 0,0 0 0,0 0 1,0 0-1,0 0 0,0 0 0,0-1 0,31-5 98,-23 2-89,-1-1-1,1 0 0,-1 0 0,0-1 1,-1 0-1,0 0 0,0-1 0,0 0 0,0 0 1,5-10-1,-11 15-20,-33 24 1,-65 45 1809,96-64-1782,0 0 1,0 1-1,0-1 1,0 0 0,0 0-1,1 0 1,0 1 0,-1-1-1,1 0 1,0 1-1,1-1 1,0 6 0,-1 12-13,-17 24 21,14-42-28,1 0 0,0 1 1,0 0-1,0-1 0,1 1 0,-1 0 1,1 0-1,0 0 0,0 0 1,1 0-1,-1 0 0,1 0 1,-1 0-1,1 0 0,1 1 0,-1-1 1,2 8-1,-1-11-3,0 0 0,0 0-1,0 0 1,0 0 0,0 0 0,0 0 0,0 0-1,0 0 1,1 0 0,-1 0 0,0 0 0,1-1-1,-1 1 1,0-1 0,1 1 0,-1-1 0,1 1-1,-1-1 1,1 0 0,-1 0 0,1 0 0,-1 0-1,1 0 1,-1 0 0,1 0 0,-1 0-1,1-1 1,-1 1 0,2-1 0,3 0-22,-1 0-1,0-1 1,0 1 0,0-1 0,0-1-1,9-4 1,23-21-130,-1-1 1,-1-2-1,-2-1 1,-1-2-1,-1-1 1,-2-1-1,-2-2 0,33-60 1,-57 93 173,0-1 0,0 0 1,-1 1-1,0-1 1,0 0-1,-1-1 0,2-11 1,-15 23 126,-11 18-123,2 2 1,0 0 0,-33 55 0,25-36 126,22-34-97,-18 27 145,-26 51 0,45-79-176,2 1 0,0 0 0,0 0 0,1 0 0,0 0 0,0 1 0,1-1 0,1 1 0,0-1 0,0 1 0,1 13 0,1-22-3,0 0-1,0 1 1,0-1 0,0 0 0,0 0-1,1 0 1,-1 0 0,1 0 0,-1 0-1,1 0 1,0 0 0,-1 0 0,1-1-1,0 1 1,0-1 0,0 0 0,1 1-1,-1-1 1,0 0 0,0 0-1,1 0 1,-1-1 0,0 1 0,1-1-1,-1 1 1,1-1 0,-1 0 0,0 1-1,5-2 1,5 2 23,0-1 0,-1-1 0,1 1 0,-1-2 0,14-3 0,-12 1-77,-1-1-1,1 0 1,-1-1-1,0 0 1,0-1 0,0 0-1,13-12 1,-20 15 19,0 0-1,0 0 1,0-1-1,-1 1 1,0-1 0,0 0-1,0 0 1,0 0-1,-1-1 1,0 1 0,0-1-1,0 0 1,-1 0 0,0 0-1,0 0 1,-1 0-1,2-10 1,-3 15 16,0 1 1,0-1-1,0 0 0,0 0 1,0 1-1,0-1 1,0 0-1,-1 0 0,1 0 1,0 1-1,-1-1 0,1 0 1,0 1-1,-1-1 0,1 0 1,-1 1-1,1-1 1,-1 0-1,1 1 0,-1-1 1,1 1-1,-1-1 0,0 1 1,1-1-1,-1 1 1,0 0-1,1-1 0,-1 1 1,-1-1-1,-29 2-105,25 0 88,0 1 1,-1 0-1,1 0 1,0 1-1,0-1 1,0 2-1,-7 4 1,-10 22 218,23-29-193,-1-1-1,1 1 1,0-1 0,0 1-1,-1 0 1,1-1 0,0 1-1,0 0 1,0-1 0,0 1-1,0-1 1,0 1 0,0 0-1,0-1 1,0 1 0,0 0-1,0-1 1,0 1 0,0 0-1,0-1 1,0 1 0,1-1-1,-1 1 1,0 0 0,1-1-1,-1 1 1,0-1 0,1 1-1,-1-1 1,0 1 0,1-1 0,-1 1-1,1-1 1,-1 1 0,1-1-1,-1 0 1,1 1 0,0-1-1,-1 0 1,1 1 0,-1-1-1,1 0 1,0 0 0,-1 0-1,1 0 1,0 1 0,-1-1-1,1 0 1,-1 0 0,1 0-1,0 0 1,-1 0 0,2-1-1,13 1-70,1 0-1,-1-2 0,1 0 0,-1 0 1,1-2-1,-1 0 0,0-1 1,-1 0-1,1-1 0,-1-1 1,0 0-1,-1-1 0,0 0 1,0-1-1,-1 0 0,19-19 1,-24 14-82,-19 14-7,-23 16-18,30-13 229,1 0 1,-1 0 0,0 0 0,1 1-1,0 0 1,0 0 0,0 0 0,0 0-1,1 1 1,0-1 0,0 1-1,0 0 1,0 0 0,1 0 0,0 0-1,0 0 1,0 1 0,-1 8-1,3-13-40,0 0 0,0 0-1,1-1 1,-1 1-1,0 0 1,1 0-1,-1 0 1,1 0-1,-1-1 1,1 1-1,-1 0 1,1-1-1,0 1 1,-1 0-1,1-1 1,0 1-1,-1-1 1,1 1-1,0-1 1,0 1-1,0-1 1,-1 0 0,1 1-1,0-1 1,0 0-1,0 0 1,0 1-1,0-1 1,0 0-1,-1 0 1,3 0-1,38 1 145,-30-2-116,67-7-107,-65 5-91,1 0 1,-1 2-1,1-1 1,0 2-1,-1 0 0,1 0 1,0 1-1,26 6 1,-38-6 144,0 0 1,0 0 0,1 0-1,-1 0 1,-1 0-1,1 1 1,0-1 0,0 0-1,0 1 1,-1 0-1,1-1 1,-1 1 0,1 0-1,-1 0 1,0 0-1,0 0 1,0 0 0,0 0-1,0 0 1,0 0-1,0 0 1,0 3 0,0 4 90,0-1 1,0 0-1,-1 1 1,-2 14 0,1 2 424,1-25-490,1 1-1,0-1 1,-1 1 0,1-1 0,0 1 0,-1-1 0,1 0 0,0 1 0,-1-1 0,1 0 0,0 1 0,0-1-1,-1 0 1,1 0 0,0 0 0,0 0 0,0 0 0,-1 0 0,1 0 0,0 0 0,0 0 0,-1 0 0,1 0 0,0 0-1,0-1 1,-1 1 0,1 0 0,0 0 0,0-1 0,-1 1 0,1-1 0,1 0 0,26-10 51,5-3-428,17-9-1583,-24 2-4809,-15 7-2250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2.510"/>
    </inkml:context>
    <inkml:brush xml:id="br0">
      <inkml:brushProperty name="width" value="0.025" units="cm"/>
      <inkml:brushProperty name="height" value="0.025" units="cm"/>
    </inkml:brush>
  </inkml:definitions>
  <inkml:trace contextRef="#ctx0" brushRef="#br0">281 1 17328,'0'5'563,"-1"0"0,0-1 0,0 1 0,0 0 0,0 0-1,-1 0 1,0-1 0,0 1 0,0-1 0,-1 1 0,1-1 0,-5 5-1,-44 48 1129,28-34-1244,-42 45-196,-51 62-193,116-130-67,0 0 0,0 0 0,0 0 0,0 0 0,0 0-1,0 0 1,0 0 0,0 0 0,1 1 0,-1-1 0,0 0 0,0 0-1,0 0 1,0 0 0,0 0 0,0 0 0,0 0 0,0 0 0,0 0-1,0 0 1,0 0 0,0 1 0,0-1 0,0 0 0,0 0 0,0 0-1,0 0 1,0 0 0,0 0 0,0 0 0,0 0 0,0 0 0,0 1-1,0-1 1,0 0 0,0 0 0,0 0 0,0 0 0,0 0 0,0 0-1,0 0 1,0 0 0,0 0 0,0 0 0,0 0 0,0 1 0,-1-1-1,15-8-303,18-15-232,19-23-102,-2-3 0,-2-1-1,74-106 1,-134 174 872,0 1 0,2 0 0,0 1 0,1 1 0,1 0 0,1 0 0,1 0 0,1 1 0,1 0 0,1 1 0,0-1 0,0 37 0,5-51-747,-1 23 1064,-2-19-3269,-2-7-4821,-5-6 769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2.853"/>
    </inkml:context>
    <inkml:brush xml:id="br0">
      <inkml:brushProperty name="width" value="0.025" units="cm"/>
      <inkml:brushProperty name="height" value="0.025" units="cm"/>
    </inkml:brush>
  </inkml:definitions>
  <inkml:trace contextRef="#ctx0" brushRef="#br0">1 75 11082,'0'0'9802,"71"-8"-7912,-38 3-129,11-2-672,6-1-672,0 1-385,-1 0-385,-1 0-1953,2-6-1377,-3 0-3460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3.226"/>
    </inkml:context>
    <inkml:brush xml:id="br0">
      <inkml:brushProperty name="width" value="0.025" units="cm"/>
      <inkml:brushProperty name="height" value="0.025" units="cm"/>
    </inkml:brush>
  </inkml:definitions>
  <inkml:trace contextRef="#ctx0" brushRef="#br0">260 1 15182,'0'0'2718,"-9"-1"-375,0 1-1883,0 0-1,0 1 0,0 0 1,0 0-1,0 1 0,0 0 1,1 0-1,-17 8 0,21-9-358,0 1 0,1-1 0,-1 1 0,1 0 0,-1 1 0,1-1 0,0 0 0,-1 1 0,1 0 0,1 0 0,-1 0 0,0 0 0,1 0-1,-1 1 1,1-1 0,0 1 0,0-1 0,1 1 0,-1 0 0,1 0 0,0 0 0,0 0 0,0 0 0,0 0 0,0 5 0,1-7-102,1 0 0,-1 0 0,1 0 0,0 0 0,-1 0 0,1 0 0,0 0 0,0 0 1,0-1-1,1 1 0,-1 0 0,0-1 0,0 1 0,1-1 0,-1 1 0,1-1 1,0 1-1,-1-1 0,1 0 0,2 1 0,44 23-464,-31-18 223,3 3-96,2 0 72,0 1 0,30 22 0,-49-31 273,1 0 0,-1 0-1,0 1 1,0-1 0,0 1-1,0 0 1,0 0 0,-1 0-1,1 0 1,-1 1 0,0-1-1,0 0 1,0 1-1,0 0 1,-1-1 0,0 1-1,1 0 1,-1 0 0,-1 0-1,1 0 1,0 0 0,-1 5-1,-1-6 65,0 0 0,0-1 1,0 1-1,0 0 0,0-1 0,-1 1 0,1-1 0,-1 1 0,0-1 0,0 0 0,0 0 0,0 0 1,0 0-1,0 0 0,0 0 0,-1 0 0,1-1 0,-1 1 0,-4 1 0,-59 22 671,51-19-594,-11 2-87,0 0 1,0-2-1,0-1 0,-1-1 1,-32 1-1,56-5-289,-19-3-1938,14-9-4051,6-10-7540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6.547"/>
    </inkml:context>
    <inkml:brush xml:id="br0">
      <inkml:brushProperty name="width" value="0.025" units="cm"/>
      <inkml:brushProperty name="height" value="0.025" units="cm"/>
    </inkml:brush>
  </inkml:definitions>
  <inkml:trace contextRef="#ctx0" brushRef="#br0">130 90 10922,'-1'-2'181,"1"1"1,-1 0-1,0-1 0,0 1 0,0 0 0,0-1 0,0 1 1,0 0-1,0 0 0,0 0 0,0 0 0,-1 0 0,1 0 0,0 1 1,-1-1-1,1 0 0,-1 1 0,1-1 0,-1 1 0,1-1 0,-1 1 1,1-1-1,-1 1 0,1 0 0,-1 0 0,1 0 0,-1 0 0,0 0 1,1 0-1,-1 1 0,1-1 0,-1 0 0,1 1 0,-1-1 1,-1 2-1,-2 0 74,0 0 0,1 0 1,0 0-1,-1 1 1,1-1-1,0 1 0,0 0 1,0 0-1,-6 8 1,6-6-184,0 0 0,1 1 1,0-1-1,0 1 1,0-1-1,1 1 1,0 0-1,0 0 1,1 0-1,-1 1 1,1-1-1,0 0 0,1 8 1,0-13-56,0-1 0,0 0 0,0 1 1,0-1-1,1 1 0,-1-1 0,0 0 0,0 1 0,0-1 1,1 0-1,-1 0 0,0 1 0,0-1 0,1 0 0,-1 1 1,0-1-1,1 0 0,-1 0 0,0 0 0,1 1 1,-1-1-1,0 0 0,1 0 0,-1 0 0,0 0 0,1 0 1,-1 0-1,0 0 0,1 0 0,-1 0 0,1 0 0,-1 0 1,0 0-1,1 0 0,-1 0 0,1 0 0,-1 0 0,0 0 1,1 0-1,-1 0 0,0 0 0,1-1 0,-1 1 1,0 0-1,1 0 0,-1 0 0,0-1 0,1 1 0,-1 0 1,0-1-1,1 1 0,19-14 643,-10 2-576,0 0 0,-1 0-1,0-1 1,-1 0 0,10-23-1,-20 47 31,1 0 1,0 0-1,0 0 0,2 13 1,-1-1 7,-1-21-105,1-1 0,0 1 0,0 0 0,0 0 0,0 0 0,0 0 0,1 0-1,-1 0 1,1 0 0,-1 0 0,1-1 0,0 1 0,-1 0 0,1 0 0,0-1 0,0 1 0,0 0 0,0-1-1,1 1 1,-1-1 0,0 1 0,3 1 0,-2-3 45,0 1 1,0 0-1,0 0 0,0-1 0,1 0 0,-1 1 1,0-1-1,0 0 0,1 0 0,-1 0 1,0 0-1,0 0 0,1-1 0,-1 1 1,0-1-1,0 1 0,0-1 0,0 0 0,4-2 1,3-2 29,0 0 0,0-1 0,-1 0 0,0 0 0,0-1 0,-1 0 0,1 0 0,-2-1 0,10-12 0,-11 13-81,0-1 1,0 1-1,-1-1 1,0 1-1,0-1 0,-1 0 1,0-1-1,0 1 1,-1-1-1,0 1 0,1-13 1,-6 20-147,-5 10 82,-5 13 32,10-16 34,-15 45 66,17-48-54,0 0 0,0 1 0,0-1 0,1 1 0,-1-1 0,1 1 0,0-1 0,0 1 0,0-1 0,1 1 0,-1-1 0,2 4 0,-1-6-2,-1 0 1,1-1-1,0 0 1,-1 1-1,1-1 1,0 1-1,0-1 1,-1 0-1,1 1 1,0-1-1,0 0 1,0 0-1,-1 0 1,1 0-1,0 0 1,0 0-1,0 0 1,0 0-1,-1 0 1,1 0-1,0 0 1,0 0-1,0 0 1,-1-1-1,1 1 0,0 0 1,0-1-1,0 0 1,23-9 336,-10-1-334,0 0 1,-1-1-1,0-1 0,-1 0 1,-1 0-1,0-1 0,0-1 1,8-16-1,-3 7-252,-32 47-87,-1 1 217,-20 39 0,33-56 98,1-1 0,0 1 0,1-1 0,0 1 0,0 0 0,0 0 0,1 0 0,0 0 0,0 0 0,1 0 0,0 13 0,3-11-3,1 1 1,-1-1-1,1-1 0,1 1 1,0-1-1,0 1 0,11 12 1,12 21 0,-22-32 2,-1 0 0,-1 0 0,0 1 0,0 0 0,-1 0 1,0 0-1,0 0 0,-2 0 0,2 19 0,-3-26 2,0 0 0,-1-1 0,1 1 1,-1-1-1,0 1 0,1-1 0,-2 1 0,1-1 0,0 0 0,-1 1 0,1-1 0,-1 0 0,0 0 0,0 0 0,0 0 0,-1-1 1,1 1-1,-1 0 0,1-1 0,-1 0 0,0 0 0,0 1 0,0-2 0,0 1 0,0 0 0,-1-1 0,1 1 0,0-1 0,-1 0 1,1 0-1,-1 0 0,1-1 0,-8 1 0,6 0-1,-1-1 1,0 1 0,1-1-1,-1-1 1,0 1-1,1-1 1,-1 0-1,0 0 1,1-1-1,0 1 1,-1-1 0,1 0-1,0-1 1,0 0-1,0 1 1,0-1-1,1-1 1,-1 1 0,1-1-1,0 0 1,0 0-1,0 0 1,0 0-1,1-1 1,-1 1-1,1-1 1,1 0 0,-1 0-1,1 0 1,-1 0-1,1-1 1,1 1-1,-1-1 1,1 1-1,0-1 1,0 1 0,1-1-1,0 0 1,0 1-1,0-1 1,0 0-1,1 1 1,0-1-1,3-8 1,-1 8-8,1-1 0,-1 1-1,1 0 1,1 0 0,-1 0 0,1 0-1,0 1 1,1 0 0,-1 0 0,1 0 0,0 1-1,0 0 1,0 0 0,14-6 0,5-2 3,1 1 1,43-11 0,29 5 41,-39 8-1470,-3-5-4294,-33 4-266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8.258"/>
    </inkml:context>
    <inkml:brush xml:id="br0">
      <inkml:brushProperty name="width" value="0.025" units="cm"/>
      <inkml:brushProperty name="height" value="0.025" units="cm"/>
    </inkml:brush>
  </inkml:definitions>
  <inkml:trace contextRef="#ctx0" brushRef="#br0">0 4 16944,'6'-4'5862,"-6"24"-4517,0 2 32,0 3-224,0 4-576,0 2-353,0-1-160,7 1 0,3-4-96,1-10-1601,-4-8-3620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1.715"/>
    </inkml:context>
    <inkml:brush xml:id="br0">
      <inkml:brushProperty name="width" value="0.025" units="cm"/>
      <inkml:brushProperty name="height" value="0.025" units="cm"/>
    </inkml:brush>
  </inkml:definitions>
  <inkml:trace contextRef="#ctx0" brushRef="#br0">28 129 10090,'0'0'10329,"-3"11"-9565,-3 10-377,0 0 1,2 0 0,0 0 0,2 1-1,0 0 1,1-1 0,3 23-1,-2-42-367,0 0-1,1 0 0,0 0 1,-1 0-1,1 0 1,0 0-1,0 0 0,0-1 1,0 1-1,0 0 1,1-1-1,-1 1 0,0-1 1,1 1-1,-1-1 1,1 0-1,0 1 0,-1-1 1,1 0-1,0 0 1,0 0-1,0 0 0,0-1 1,0 1-1,-1 0 1,1-1-1,0 0 0,1 1 1,-1-1-1,0 0 0,0 0 1,0 0-1,0 0 1,0 0-1,0 0 0,0-1 1,0 1-1,0-1 1,0 0-1,2 0 0,5-2 22,1 0 0,-1-1 0,0 1-1,0-2 1,0 1 0,-1-1 0,9-7-1,-4 1-9,0-1-1,-2 0 0,15-18 0,-22 25-30,0 0 0,0 0-1,-1 0 1,0-1 0,0 1-1,0-1 1,-1 0 0,0 0 0,0 0-1,0 0 1,1-13 0,-14 30-128,5-1 228,0-1 1,0 1-1,1 0 1,1 0-1,0 1 1,0-1-1,1 1 1,0 0 0,1 0-1,0 0 1,0 15-1,2-24-81,0-1-1,0 0 0,1 0 1,-1 0-1,0 0 1,1 1-1,-1-1 1,1 0-1,-1 0 0,1 0 1,-1 0-1,1 0 1,0 0-1,0 0 1,0-1-1,-1 1 0,1 0 1,0 0-1,0 0 1,0-1-1,0 1 1,0-1-1,0 1 1,0-1-1,0 1 0,1-1 1,-1 1-1,0-1 1,0 0-1,0 0 1,0 0-1,1 1 0,-1-1 1,0 0-1,0 0 1,0-1-1,3 1 1,50-10 391,-19-3-352,-1-1 0,-1-2 1,47-30-1,-40 22-94,-38 23 10,-1 0-1,1 0 1,0 0 0,0 0-1,0 0 1,0 0-1,0 0 1,0 1 0,0-1-1,0 1 1,0 0 0,0 0-1,0-1 1,0 1-1,3 1 1,-5-1 6,1 0 0,0 1 0,-1-1 0,1 0 0,0 1 0,-1-1 0,1 1 0,0-1 0,-1 1 0,1 0 0,-1-1 0,1 1 0,-1-1 0,1 1 0,-1 0 0,1-1 0,-1 1 0,0 0 0,1 0 0,-1-1 0,0 1-1,0 0 1,0 0 0,1 0 0,-1 1 0,0 5-95,-1 1-1,1-1 1,-1 0-1,0 1 1,-1-1 0,-4 13-1,1-5-409,3-9 80,-1 0 0,1 0 1,0 1-1,1-1 0,0 1 1,0-1-1,0 1 0,1-1 1,0 1-1,0 0 0,1 6 1,0-12 325,-1 0 1,1-1-1,0 1 1,0 0 0,-1-1-1,1 1 1,0-1 0,0 1-1,0-1 1,0 0 0,0 1-1,0-1 1,0 0-1,-1 1 1,1-1 0,0 0-1,0 0 1,0 0 0,0 0-1,0 0 1,0 0 0,0 0-1,0 0 1,0-1 0,0 1-1,1-1 1,27-5-1470,-13-2 942,0-1 0,0 0 0,-1-1 0,-1 0 0,0-1 0,0-1-1,15-17 1,-19 19 1600,-1-1 0,0 0 0,-1-1 0,0 0 0,9-18 1,-17 30-896,-1 0 0,1 0 1,0 0-1,0 1 0,0-1 1,-1 0-1,1 0 0,0 0 1,0 0-1,0 0 0,-1 0 1,1 0-1,0 0 0,0 0 1,0 0-1,-1 0 0,1 0 1,0 0-1,0-1 1,0 1-1,0 0 0,-1 0 1,1 0-1,0 0 0,0 0 1,0 0-1,0 0 0,-1 0 1,1-1-1,0 1 0,0 0 1,0 0-1,0 0 0,0 0 1,0 0-1,-1-1 0,1 1 1,0 0-1,0 0 1,0 0-1,0-1 0,0 1 1,0 0-1,0 0 0,0 0 1,0-1-1,0 1 0,0 0 1,0 0-1,0 0 0,0-1 1,0 1-1,0 0 0,0 0 1,0 0-1,0 0 0,0-1 1,0 1-1,0 0 1,1 0-1,-1 0 0,0-1 1,0 1-1,0 0 0,0 0 1,-14 7 582,8-1-573,0-1 0,0 0 0,0 1 0,1 0 0,0 1 0,0-1 0,0 1 0,1 0 0,0 0 0,0 1 0,1-1 0,0 1 0,0-1 0,1 1 1,-2 9-1,4-16-60,1-1 0,-1 1 0,0 0 0,0-1 0,0 1 0,0 0 1,1-1-1,-1 1 0,0-1 0,1 1 0,-1 0 0,0-1 1,1 1-1,-1-1 0,1 1 0,-1-1 0,1 1 0,-1-1 0,1 1 1,-1-1-1,1 0 0,0 1 0,-1-1 0,1 0 0,-1 1 1,1-1-1,0 0 0,-1 0 0,1 0 0,0 0 0,-1 1 0,1-1 1,0 0-1,-1 0 0,1 0 0,1-1 0,29-3 176,-14-1-159,0-1-1,-1 0 1,0-2 0,0 0 0,0-1 0,20-14 0,83-73-869,-102 81 847,-1 0 0,0 0 0,-2-1 0,1-1 0,-2-1 0,0 0 0,17-34 0,-29 52 49,-1-1 0,1 0 0,-1 0-1,0 0 1,1 0 0,-1 0 0,0 1 0,1-1 0,-1 0 0,0 0 0,0 0 0,0 0 0,0 0-1,0 0 1,0 0 0,0 0 0,0 0 0,0 0 0,0 0 0,0 0 0,-1 0 0,0-1 0,1 2-7,-1-1-1,0 1 1,1 0 0,-1 0 0,0 0 0,0 0 0,1 0 0,-1 0 0,0 0 0,1 0 0,-1 0 0,0 0 0,0 0 0,1 0 0,-1 0-1,0 1 1,1-1 0,-1 0 0,0 0 0,1 1 0,-2 0 0,-37 26 1122,27-16-923,0 1 0,1 1-1,1-1 1,0 2 0,1-1-1,0 1 1,1 1 0,1-1 0,0 1-1,1 1 1,1-1 0,-6 25 0,11-37-245,0 0 0,0-1 0,0 1 1,0 0-1,0 0 0,0-1 1,1 1-1,-1-1 0,1 1 0,0 0 1,-1-1-1,1 1 0,1-1 0,-1 1 1,0-1-1,0 0 0,1 0 0,0 1 1,-1-1-1,1 0 0,0 0 1,0-1-1,0 1 0,0 0 0,0-1 1,0 1-1,1-1 0,-1 1 0,1-1 1,-1 0-1,1 0 0,-1 0 0,4 0 1,7 2-942,0 0 0,0-1 0,0 0-1,1-2 1,17 0 0,18-1-7178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2.912"/>
    </inkml:context>
    <inkml:brush xml:id="br0">
      <inkml:brushProperty name="width" value="0.025" units="cm"/>
      <inkml:brushProperty name="height" value="0.025" units="cm"/>
    </inkml:brush>
  </inkml:definitions>
  <inkml:trace contextRef="#ctx0" brushRef="#br0">1 139 14734,'0'-2'328,"0"-1"0,0 1 0,0 0 0,0-1 1,0 1-1,1-1 0,-1 1 0,1-1 0,-1 1 0,1 0 0,0-1 0,0 1 0,0 0 1,0 0-1,1-1 0,-1 1 0,0 0 0,1 0 0,2-2 0,0 0-72,1 0-1,0-1 1,1 2-1,-1-1 1,1 1-1,0-1 1,7-2-1,3 0-152,0 1 1,1 0-1,0 1 1,32-4-1,-47 8-102,0 0 0,0-1 1,-1 1-1,1 0 0,0 0 0,0 0 0,-1 0 0,1 1 0,0-1 1,0 0-1,-1 1 0,1 0 0,0-1 0,-1 1 0,1 0 0,-1-1 0,1 1 1,-1 0-1,1 0 0,2 3 0,-3-3 1,-1 1 0,1-1 0,0 1 1,-1-1-1,1 1 0,-1-1 0,0 1 0,1-1 0,-1 1 0,0 0 0,0-1 1,0 1-1,0 0 0,0-1 0,0 1 0,-1 0 0,1-1 0,-1 2 1,-3 10 52,-1-1-1,-1 1 1,0-1 0,-10 15 0,10-17 44,-4 7 13,5-11-36,1 1 0,0 0 0,0 0 0,1 0 0,-1 1-1,2-1 1,-1 1 0,-1 9 0,4-17-55,0 1-1,0-1 1,0 1-1,0-1 0,0 1 1,0-1-1,0 1 0,0-1 1,0 1-1,0-1 1,0 1-1,0-1 0,0 1 1,1-1-1,-1 0 0,0 1 1,0-1-1,0 1 1,1-1-1,-1 0 0,0 1 1,1-1-1,-1 1 1,0-1-1,1 0 0,-1 1 1,0-1-1,1 0 0,-1 0 1,1 1-1,-1-1 1,0 0-1,1 0 0,-1 0 1,1 0-1,0 1 0,22-4 334,22-18-58,-12 1-222,-1-2 1,31-27-1,-51 40-79,-2-1 1,1 0-1,-1-1 1,-1 0-1,0 0 0,-1-1 1,0 0-1,11-24 1,-46 75-343,20-25 363,-22 54 254,28-65-246,-1 1 0,1 0 0,0 0 0,1 0 0,-1 1 0,1-1 0,0 0 0,0 0 0,0 0 0,0 0 0,1 0 0,-1 0 0,1 0 0,2 6 0,-1-8 12,-1-1 1,0 1-1,1-1 0,-1 0 1,1 0-1,-1 0 1,1 0-1,-1 0 0,1 0 1,0 0-1,0 0 1,-1 0-1,1-1 1,0 1-1,0-1 0,0 0 1,0 1-1,0-1 1,0 0-1,0 0 0,-1 0 1,1 0-1,0-1 1,0 1-1,0 0 0,3-2 1,3 1 65,0-1 0,0 0 0,0-1 1,-1 0-1,9-4 0,5-5-9,1-2 0,-2 0 0,30-28-1,-43 36-93,0-1-1,0 0 0,-1 0 0,1 0 0,-2-1 0,1 0 0,-1 0 0,0-1 1,-1 1-1,0-1 0,-1 0 0,4-12 0,-7 21-4,0 0 0,1-1 0,-1 1 0,0 0 0,0-1 0,0 1 0,0-1 0,0 1 0,0 0 0,0-1 0,0 1 0,0-1 0,0 1 0,0-1-1,0 1 1,0 0 0,0-1 0,0 1 0,0-1 0,0 1 0,0 0 0,0-1 0,-1 1 0,1 0 0,0-1 0,0 1 0,0 0 0,-1-1 0,1 1 0,0 0 0,-1-1 0,1 1 0,0 0 0,0 0 0,-1-1 0,1 1 0,-1 0 0,1 0 0,0-1 0,-1 1 0,-17 9-95,-17 23 59,30-26 29,-1 0 43,1 0 0,0 1-1,0 0 1,0 0-1,1 1 1,0-1-1,0 1 1,1-1 0,-3 11-1,6-18-23,0 1 0,0-1 0,0 1 0,0-1 0,1 1 0,-1-1 0,0 1 0,0-1 0,1 1 0,-1-1 0,0 1 0,0-1 0,1 0 0,-1 1 0,1-1 0,-1 1 0,0-1 0,1 0 0,-1 1 0,1-1 0,-1 0 0,1 0 0,-1 1 0,1-1 0,-1 0 0,1 0 0,-1 0 0,1 0 0,-1 1 0,1-1 0,-1 0 0,1 0 0,-1 0 0,1 0 0,-1 0 0,1 0 0,0 0 0,-1-1 0,1 1 0,-1 0 0,1 0 0,-1 0 0,1-1 0,-1 1 0,1 0 0,0-1 0,29-9 107,17-25 25,-40 28-265,0 0 0,1 1 0,0 1 0,0-1 0,12-5 0,-20 13 82,1-1 0,0 0 0,-1 0 0,0 1 0,1-1 0,-1 0 0,0 0 0,1 1 0,-1-1 0,0 1 0,0-1 0,0 0 0,0 1 0,0-1 0,-1 0 0,1 1 0,0-1 1,-1 2-1,-10 34 11,8-30 65,0 1 0,1-1 0,0 1 0,0 0 0,1 0 0,0 0 0,0 0 0,1 13 0,1-20-18,0 0 0,0 1 0,0-1 0,1 0 0,-1 0 0,0 0 0,0-1-1,1 1 1,-1 0 0,1 0 0,-1-1 0,1 1 0,-1-1 0,1 1 0,-1-1 0,1 0 0,0 1 0,-1-1 0,1 0 0,-1 0-1,1 0 1,0-1 0,-1 1 0,3-1 0,45-3 246,5-8-198,-33 7-72,0 1-1,0 1 1,27-2 0,-47 5 9,0 1 1,0-1-1,0 0 1,0 0-1,0 0 0,0 1 1,0-1-1,0 0 1,0 1-1,0-1 0,-1 1 1,1-1-1,0 1 1,0-1-1,0 1 1,-1-1-1,1 1 0,0 0 1,-1 0-1,1-1 1,-1 1-1,1 0 0,-1 0 1,1 0-1,-1 0 1,1-1-1,-1 1 0,0 0 1,1 0-1,-1 0 1,0 0-1,0 0 0,0 0 1,0 0-1,0 0 1,0 0-1,0 2 0,-3 6 325,0-24 515,3 2-747,1 0 0,0 0 1,5-22-1,-6 33-100,0 0 0,1-1 0,-1 1 0,1 0 0,0 0 0,-1 0 0,1 0 0,0 0 0,0 0 0,1 0 0,-1 0 0,0 0 0,1 0 0,-1 1 0,1-1 1,-1 0-1,1 1 0,0 0 0,-1-1 0,1 1 0,0 0 0,0 0 0,0 0 0,0 0 0,0 0 0,1 0 0,-1 1 0,0-1 0,4 0 0,17 4-834,18 0-1546,-39-3 1853,-1 0 0,1 0 1,-1 0-1,1 0 0,0 0 1,-1 0-1,1-1 0,-1 1 1,1 0-1,-1-1 0,1 0 1,-1 1-1,1-1 0,-1 0 1,1 0-1,-1 1 0,0-1 1,2-2-1,3-13-8262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3.238"/>
    </inkml:context>
    <inkml:brush xml:id="br0">
      <inkml:brushProperty name="width" value="0.025" units="cm"/>
      <inkml:brushProperty name="height" value="0.025" units="cm"/>
    </inkml:brush>
  </inkml:definitions>
  <inkml:trace contextRef="#ctx0" brushRef="#br0">0 1 13036,'0'0'10538,"55"28"-27674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3.803"/>
    </inkml:context>
    <inkml:brush xml:id="br0">
      <inkml:brushProperty name="width" value="0.025" units="cm"/>
      <inkml:brushProperty name="height" value="0.025" units="cm"/>
    </inkml:brush>
  </inkml:definitions>
  <inkml:trace contextRef="#ctx0" brushRef="#br0">0 290 11115,'0'0'3437,"5"8"-319,-5-6-2961,1 0 0,0 0 0,-1-1-1,1 1 1,0 0 0,0 0 0,0-1 0,1 1 0,-1-1 0,0 1-1,0-1 1,1 0 0,-1 1 0,1-1 0,-1 0 0,1 0 0,0 0 0,0 0-1,-1 0 1,1 0 0,0 0 0,0-1 0,0 1 0,0-1 0,0 0-1,0 1 1,-1-1 0,1 0 0,0 0 0,0 0 0,0 0 0,0 0-1,0-1 1,0 1 0,0 0 0,0-1 0,0 0 0,0 1 0,-1-1-1,1 0 1,0 0 0,0 0 0,-1 0 0,1 0 0,-1-1 0,3-1-1,18-12 118,-1 0 0,-1-2 0,0 0-1,-1-2 1,20-24 0,-31 34-269,-1-1 1,0 0-1,0 0 1,-1-1-1,0 0 1,-1 0-1,0 0 1,-1-1-1,0 0 0,-1 0 1,0 1-1,-1-2 1,1-13-1,-3 25-8,0 0-1,1 1 0,-1-1 0,0 0 0,0 0 1,-1 0-1,1 1 0,0-1 0,0 0 1,0 0-1,0 0 0,-1 1 0,1-1 0,0 0 1,-1 1-1,1-1 0,-1 0 0,1 0 0,-1 1 1,1-1-1,-1 1 0,1-1 0,-1 1 1,1-1-1,-1 1 0,0-1 0,1 1 0,-1-1 1,0 1-1,0 0 0,1-1 0,-1 1 0,0 0 1,0 0-1,1-1 0,-1 1 0,0 0 1,0 0-1,0 0 0,1 0 0,-1 0 0,0 0 1,0 0-1,0 0 0,1 1 0,-1-1 1,0 0-1,0 0 0,1 1 0,-1-1 0,-1 1 1,-2 1-12,0-1 1,0 1 0,0 1-1,0-1 1,0 0 0,1 1-1,-1 0 1,-4 4 0,1 1 13,1 0 0,0 0 1,0 1-1,1 0 1,-1 0-1,2 0 0,0 1 1,0 0-1,1-1 0,0 1 1,0 0-1,1 1 1,0-1-1,1 0 0,1 1 1,0 13-1,0-22 3,1-1-1,0 1 1,-1 0-1,1 0 1,0 0 0,0-1-1,0 1 1,1-1 0,-1 1-1,0-1 1,0 1-1,1-1 1,-1 0 0,1 1-1,-1-1 1,1 0 0,0 0-1,-1 0 1,1 0-1,0-1 1,0 1 0,0 0-1,0-1 1,0 1 0,-1-1-1,4 1 1,60 2 72,-50-3-59,207-14-308,-221 14 285,0 0 0,1 0 1,-1 0-1,0 0 0,0 0 1,0 0-1,0 0 0,0 0 0,0 1 1,0-1-1,1 0 0,-1 1 1,0-1-1,0 0 0,0 1 0,0 0 1,0-1-1,0 1 0,-1-1 1,1 1-1,0 0 0,1 1 0,-2-1 21,0 0-1,1 0 0,-1-1 1,0 1-1,0 0 0,0 0 1,0 0-1,0 0 0,0 0 1,-1 0-1,1-1 0,0 1 0,0 0 1,-1 0-1,1 0 0,0 0 1,-1-1-1,1 1 0,-1 0 1,1 0-1,-1 0 0,-2 2 48,1 0-1,0 0 0,-1-1 1,1 1-1,-1-1 0,0 1 1,0-1-1,0 0 0,0 0 1,0-1-1,0 1 0,-5 1 1,6-3-33,1 0 0,0 0 1,0 0-1,0-1 0,0 1 0,0 0 1,0-1-1,0 1 0,0-1 0,0 1 1,0-1-1,0 0 0,0 1 1,0-1-1,0 0 0,0 0 0,0 0 1,1 1-1,-1-1 0,0 0 0,1 0 1,-1 0-1,0 0 0,1 0 1,-1 0-1,1 0 0,0-1 0,-1 1 1,1 0-1,0 0 0,0 0 0,0 0 1,0 0-1,0-1 0,0 0 1,-4-56 152,3 40-131,0 1-55,-1 1-58,1-1 0,0 0 0,2 1 1,2-18-1,-3 34 18,0 0 0,1 0 1,-1-1-1,0 1 0,1 0 0,-1 0 1,1-1-1,-1 1 0,1 0 0,-1 0 1,1 0-1,-1 0 0,0 0 0,1 0 1,-1 0-1,1 0 0,-1 0 0,1 0 1,-1 0-1,1 0 0,-1 0 0,1 0 1,-1 0-1,0 0 0,1 1 0,-1-1 1,1 0-1,-1 0 0,1 0 0,-1 1 1,0-1-1,1 0 0,-1 1 0,19 9-695,-18-9 475,6 3-617,0-1-1,0 0 0,1 0 0,-1-1 0,1 0 0,7 1 0,19 0-5057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740"/>
    </inkml:context>
    <inkml:brush xml:id="br0">
      <inkml:brushProperty name="width" value="0.025" units="cm"/>
      <inkml:brushProperty name="height" value="0.025" units="cm"/>
    </inkml:brush>
  </inkml:definitions>
  <inkml:trace contextRef="#ctx0" brushRef="#br0">867 107 5862,'-19'-3'1429,"0"0"1,-1 1 0,1 1 0,-38 3 0,33 2-732,0 1-1,0 0 1,1 2 0,0 1-1,0 0 1,-24 14-1,-138 83 1404,127-69-1913,-1-3-1,-105 43 1,159-74-185,0 0 0,0-1 0,0 1 0,0-1 0,0 0-1,0-1 1,0 1 0,-6-1 0,9 0-30,1-1 0,0 1 1,-1-1-1,1 1 0,0-1 0,-1 1 0,1-1 0,0 0 1,0 1-1,0-1 0,0 0 0,0 0 0,0 0 0,0 0 1,0 0-1,0 0 0,0 0 0,0 0 0,0-1 0,1 1 1,-1 0-1,0 0 0,1-1 0,0 1 0,-1 0 0,1-1 1,0 1-1,-1-1 0,1 1 0,0 0 0,0-3 0,-1-14-692,2 1 0,0 0 0,0-1 0,2 1 0,0 0 0,1 0 0,0 0 0,2 1 0,7-17 0,3-3-1222,2-1-1,40-58 0,-38 73 2141,-8 15 984,-12 7-1101,1 0 0,-1 0 0,0 0-1,1 0 1,-1 0 0,0 0 0,0 0 0,1 0 0,-1 0 0,0 1 0,1-1 0,-1 0 0,0 0 0,0 0 0,1 0 0,-1 0 0,0 1 0,0-1 0,0 0 0,1 0 0,-1 0 0,0 1 0,0-1 0,0 0 0,0 0 0,0 1 0,1-1 0,-1 0 0,0 1 0,0-1 0,0 0 0,0 0 0,0 1 0,0-1 0,0 0 0,0 0 0,0 1 0,0-1 0,0 1 0,2 116 7008,-3-79-6247,2 1 1,6 41-1,-6-69-824,2 1 1,-1-1-1,2 0 1,-1 0 0,2 0-1,-1 0 1,1-1-1,1 1 1,0-1-1,0-1 1,11 13-1,-11-17-62,0 1 0,0-1 0,1 0 0,-1-1 0,1 0 0,0 0 0,0 0 0,1-1 0,-1 0 0,1 0 0,-1-1-1,1 0 1,0 0 0,0-1 0,0 0 0,0 0 0,0-1 0,0 0 0,0-1 0,0 1 0,10-4 0,11-1-531,0-2 0,0-2 0,-1-1 0,36-16 0,67-39-2895,43-18-504,-148 72 3733,1 2 0,0 1 0,0 1 0,49-6 0,-68 12 478,-1 0 0,1 0 0,0 1 0,0 0 0,-1 1 0,1 0 0,0 0 0,-1 1 0,1 0 0,-1 0 0,1 0 0,-1 1 0,0 0 0,0 1 0,0 0 0,-1 0 0,1 0 0,-1 1 0,0 0 0,0 0 0,-1 0 0,1 1 0,8 11 0,11 21 617,-2 1 0,25 56 0,-25-48 469,44 69 1,-58-103-1201,1 0 1,0 0-1,1-2 1,0 1-1,1-1 1,0-1 0,1 0-1,0-1 1,19 11-1,-19-14-265,-1-1 1,1-1-1,0 0 0,0-1 1,0 0-1,1-1 0,-1-1 0,1 0 1,-1 0-1,1-2 0,-1 1 1,1-2-1,-1 0 0,0 0 0,22-8 1,5-4-842,0-2 1,-2-1 0,61-37 0,109-83-6288,-63 38 1411,-140 96 5591,54-29 3893,-58 31-3321,1 1 0,0-1 0,-1 1 0,1-1 0,0 1-1,-1 0 1,1 0 0,0 0 0,-1 0 0,1 0 0,0 0 0,0 0-1,2 1 1,-4-1-130,1 1 0,0-1 0,0 1 1,-1-1-1,1 1 0,0-1 0,-1 1 0,1 0 0,-1-1 0,1 1 0,-1 0 0,1 0 0,-1-1 0,1 1 0,-1 0 0,0 0 0,1 0 0,-1-1 0,0 1 0,0 0 0,0 0 0,0 0 0,0 0 1,0 0-1,0-1 0,0 1 0,0 1 0,0 20 1490,-2-1 1,-5 29-1,-29 85 562,10-46-2030,25-65-468,1-24 241,0 0 0,0 0 0,1 0-1,-1 1 1,0-1 0,1 0 0,-1 0 0,0 0-1,0 0 1,1 0 0,-1 0 0,0 0 0,1 1-1,-1-1 1,0 0 0,1 0 0,-1 0-1,0 0 1,1 0 0,-1-1 0,0 1 0,1 0-1,-1 0 1,0 0 0,1 0 0,-1 0 0,0 0-1,1 0 1,-1-1 0,0 1 0,0 0-1,1 0 1,-1-1 0,0 1 0,1 0 0,31-33-1388,-10 4 356,10-9-1071,-2-1-1,-2-2 1,-2-1 0,30-63 0,-55 103 2191,0 0 1,0-1-1,-1 1 1,1 0-1,0 0 1,-1-1-1,0 1 1,1 0 0,-1-1-1,0 1 1,0-1-1,-1-2 1,1 4 24,0 1 0,0-1 1,-1 1-1,1 0 0,0-1 1,-1 1-1,1 0 0,0-1 1,-1 1-1,1 0 0,0-1 1,-1 1-1,1 0 0,-1 0 0,1-1 1,-1 1-1,1 0 0,0 0 1,-1 0-1,1 0 0,-1-1 1,1 1-1,-1 0 0,1 0 1,-1 0-1,1 0 0,-1 0 1,1 0-1,-1 1 0,1-1 1,-1 0-1,1 0 0,-1 0 1,0 0-1,-5 3 448,-1 0 0,1 0 0,-1 1 0,1-1 0,0 2-1,-7 5 1,-218 206 6279,111-99-6354,116-114-456,1 1-7,0-1 0,0 1-1,0-1 1,-1 0 0,0-1 0,1 1-1,-1-1 1,0 1 0,0-1-1,0 0 1,-1-1 0,1 1 0,-5 1-1,8-3-12,1 0-1,-1 0 0,1 0 0,0 0 0,-1 0 0,1 0 0,-1 0 0,1 0 0,0 0 0,-1-1 0,1 1 0,0 0 0,-1 0 0,1 0 0,-1 0 0,1 0 0,0-1 0,-1 1 0,1 0 0,0 0 0,0-1 0,-1 1 0,1 0 0,0-1 0,0 1 0,-1 0 0,1-1 0,0 1 0,0 0 0,0-1 0,-1 1 0,1 0 0,0-1 0,0 1 0,0-1 0,0 1 1,0 0-1,0-1 0,0 1 0,0-1 0,0 1 0,-2-44-2670,2-21-2466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38.181"/>
    </inkml:context>
    <inkml:brush xml:id="br0">
      <inkml:brushProperty name="width" value="0.035" units="cm"/>
      <inkml:brushProperty name="height" value="0.035" units="cm"/>
    </inkml:brush>
  </inkml:definitions>
  <inkml:trace contextRef="#ctx0" brushRef="#br0">1 57 12251,'2'1'180,"0"1"1,0-1-1,0 0 1,1 0-1,-1 0 0,0 0 1,0 0-1,1-1 1,-1 1-1,1-1 1,-1 1-1,0-1 1,4 0-1,37 0 189,-30-1-369,233-20 166,-118 6-148,579-15 0,1 56 61,501 27 131,-757-37-202,-51 0 6,899 16 172,-874-51 103,158 1 325,-533 22-524,-53-4-441,-1 0 251,1 0 1,-1 0 0,1 0 0,-1 0 0,1-1-1,-1 1 1,1-1 0,0 0 0,-1 1 0,-3-3-1,-7-7-212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4.142"/>
    </inkml:context>
    <inkml:brush xml:id="br0">
      <inkml:brushProperty name="width" value="0.025" units="cm"/>
      <inkml:brushProperty name="height" value="0.025" units="cm"/>
    </inkml:brush>
  </inkml:definitions>
  <inkml:trace contextRef="#ctx0" brushRef="#br0">148 1 9225,'0'0'7367,"-10"7"-5050,0 1-1961,1 0 0,0 1 0,0 1 0,1 0 1,0 0-1,0 0 0,1 1 0,1 0 0,0 1 1,-5 13-1,2-6 80,2 0 0,0 1 0,1 0 0,0 0 0,2 1 0,1 0 0,0-1 0,1 40 0,2-57-429,1-1 1,-1 0-1,0 0 0,1 1 1,-1-1-1,1 0 1,0 0-1,-1 1 1,1-1-1,0 0 1,1 0-1,-1 0 0,0 0 1,0 0-1,1-1 1,-1 1-1,1 0 1,0-1-1,0 1 1,-1-1-1,4 3 0,-1-3 16,0 1-1,-1-1 0,1 0 0,0 0 0,0 0 0,0 0 0,0-1 0,0 0 1,0 1-1,0-2 0,6 1 0,6-3 0,-1 0 0,1-1 0,-1-1 0,29-12 0,-43 17-30,-1-1-1,1 1 1,-1-1 0,1 1-1,0 0 1,-1-1 0,1 1-1,0 0 1,-1 0 0,1 0-1,0 0 1,-1-1 0,1 1-1,0 0 1,0 0 0,-1 0-1,1 0 1,0 0 0,-1 1-1,1-1 1,0 0 0,-1 0 0,1 0-1,0 1 1,-1-1 0,1 0-1,1 1 1,-2 19 8,-26 42 224,15-38-253,11-24 3,0 1 0,0-1 0,0 0-1,0 0 1,0 0 0,0 0 0,1 1-1,-1-1 1,0 0 0,0 0 0,0 0-1,0 1 1,0-1 0,0 0 0,0 0 0,0 0-1,0 0 1,0 0 0,1 1 0,-1-1-1,0 0 1,0 0 0,0 0 0,0 0-1,0 0 1,1 0 0,-1 1 0,0-1-1,0 0 1,0 0 0,0 0 0,1 0-1,-1 0 1,0 0 0,0 0 0,0 0-1,1 0 1,-1 0 0,0 0 0,0 0-1,0 0 1,0 0 0,1 0 0,-1 0-1,0 0 1,0 0 0,0 0 0,1 0-1,-1 0 1,0-1 0,0 1 0,0 0-1,0 0 1,1 0 0,-1 0 0,0 0-1,0 0 1,0-1 0,13-4-1335,28-33-5415,-38 33 5907,22-22-5964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5.414"/>
    </inkml:context>
    <inkml:brush xml:id="br0">
      <inkml:brushProperty name="width" value="0.025" units="cm"/>
      <inkml:brushProperty name="height" value="0.025" units="cm"/>
    </inkml:brush>
  </inkml:definitions>
  <inkml:trace contextRef="#ctx0" brushRef="#br0">120 262 11371,'0'0'3790,"-8"10"-1708,-104 98 4682,112-108-6742,0 0 0,0 0 0,0 0 0,1 0 0,-1 0 0,0 0 0,0 0 0,0 0 0,0 0 0,0 0 0,0 0 0,0 0 0,0 0 0,0 0 0,0 0 0,0 1 0,0-1 0,0 0 0,0 0 0,0 0 0,0 0 0,0 0 0,0 0 0,0 0 0,0 0 0,0 0 0,0 1 0,21-12-264,27-20-960,-33 17 542,0 0 1,-1-1-1,0-1 0,14-22 0,-36 51 1123,1 1 0,0-1 0,0 1 0,2 1 0,0-1 0,0 1 0,1 0 0,1 0 0,1 0 0,-1 20 0,3-34-416,0 1-1,0-1 1,0 0-1,1 1 1,-1-1 0,0 1-1,1-1 1,-1 0-1,1 0 1,0 1 0,-1-1-1,1 0 1,0 0 0,0 0-1,0 0 1,0 0-1,0 0 1,0 0 0,0 0-1,0 0 1,0 0-1,0 0 1,0-1 0,2 2-1,1-1 33,-1 0-1,1 0 1,-1-1 0,1 1-1,-1-1 1,1 1-1,-1-1 1,1 0 0,5-1-1,3-1 70,-1 0 0,0-1 1,1 0-1,-1-1 0,13-6 0,11-8-89,-1-1 0,-1-2 1,55-46-1,-69 51-177,-1-2 1,-1 0-1,-1 0 0,0-2 0,-2 0 1,0-1-1,12-25 0,-23 39 17,1 0-1,-2-1 1,1 1 0,-1-1-1,0 0 1,0 0-1,0-14 1,-2 22 82,0-1 1,0 1-1,0-1 1,1 0-1,-1 1 0,0-1 1,0 1-1,0-1 1,-1 0-1,1 1 1,0-1-1,0 1 0,0-1 1,0 1-1,-1-1 1,1 0-1,0 1 0,0-1 1,-1 1-1,1-1 1,0 1-1,-1-1 1,1 1-1,0 0 0,-1-1 1,1 1-1,-1-1 1,1 1-1,-1 0 1,1-1-1,-1 1 0,1 0 1,-1 0-1,1-1 1,-1 1-1,0 0 1,1 0-1,-1 0 0,0 0 1,-29 10-177,-24 29 300,-36 56 673,81-84-597,1-1 1,1 1 0,-1 0 0,2 1-1,0 0 1,0 0 0,-6 22 0,11-32-173,0-1 0,1 1 0,-1 0 0,1 0 0,0-1 0,0 1 0,0 0 1,0 0-1,0 0 0,0-1 0,0 1 0,0 0 0,1 0 0,-1 0 1,1-1-1,-1 1 0,1 0 0,0-1 0,-1 1 0,1-1 0,0 1 1,0 0-1,0-1 0,1 0 0,1 3 0,-1-3 1,1 1 0,0-1 0,0 1 0,0-1 0,0 0 0,0 0 0,0 0 0,0 0 0,1-1 0,-1 1 0,0-1 0,7 0 0,3 0 5,0-1-1,-1-1 1,1 0 0,0-1-1,-1 0 1,14-6-1,-6 0-88,0-1 0,0-2 0,-1 0-1,-1 0 1,0-2 0,0 0 0,22-26 0,-28 28 68,-1-1 1,-1-1 0,0 0 0,-1 0-1,0-1 1,-1 0 0,-1 0 0,-1-1 0,0 0-1,6-24 1,-12 40 5,0-1-1,1 0 1,-1 0 0,0 1 0,1-1-1,-1 0 1,0 0 0,0 0 0,0 1-1,1-1 1,-1 0 0,0 0-1,0 0 1,0 0 0,0 1 0,-1-1-1,1 0 1,0 0 0,0 0-1,0 1 1,-1-1 0,1 0 0,0 0-1,-1 1 1,1-1 0,-1 0 0,1 1-1,-1-1 1,0-1 0,-1 3-2,1-1 1,0 0 0,-1 1 0,1-1 0,0 1-1,-1 0 1,1 0 0,0-1 0,0 1-1,0 0 1,0 0 0,0 0 0,0 0 0,-2 2-1,-37 47-24,30-35 58,0 2 0,1 0 0,1 0 1,1 0-1,0 1 0,1 0 1,1 0-1,1 1 0,1 0 0,-2 20 1,4-30-16,1 1-1,0-1 1,0 1 0,1-1 0,0 1 0,1-1 0,0 1 0,0-1-1,1 0 1,0 0 0,1 0 0,0 0 0,1-1 0,-1 1 0,1-1-1,1 0 1,0-1 0,0 1 0,0-1 0,1-1 0,13 12 0,-1-9-33,-19-19-741,-22-22-1107,-37-22-1288,39 38 2783,2 0 0,1-1-1,-24-30 1,40 46 431,0 0-1,1 1 0,-1-1 1,0 0-1,1 1 0,-1-1 1,1 0-1,-1 0 0,1 1 1,-1-1-1,1 0 1,-1 0-1,1 0 0,0 0 1,0 0-1,-1 1 0,1-1 1,0 0-1,0 0 0,0 0 1,0 0-1,0 0 1,0 0-1,0 0 0,1 0 1,-1 0-1,0 0 0,0 1 1,1-1-1,-1 0 1,0 0-1,1 0 0,-1 0 1,1 1-1,-1-1 0,1 0 1,-1 0-1,1 1 0,0-1 1,-1 0-1,1 1 1,0-1-1,0 1 0,-1-1 1,1 1-1,0-1 0,0 1 1,0 0-1,0-1 0,0 1 1,-1 0-1,1 0 1,0-1-1,0 1 0,0 0 1,0 0-1,0 0 0,1 0 1,11-1 316,1 0 0,0 1 0,18 2 0,-11-1-71,185 13-783,-135-8-6219,-41-4-407,-6-1-3283,-30-1 11775,-25 0 3718,30-1-4661,0 1 1,1 0-1,-1 0 1,0 0-1,0 0 1,1 0-1,-1 0 0,0 0 1,0 1-1,1-1 1,-1 0-1,0 0 1,1 1-1,-1-1 1,0 0-1,1 1 1,-1-1-1,0 0 1,1 1-1,-1-1 1,1 1-1,-1-1 1,1 1-1,-1 0 0,1-1 1,-1 1-1,1-1 1,-1 2-1,1-1-249,1 0 0,0-1-1,-1 1 1,1 0-1,0-1 1,-1 1 0,1 0-1,0-1 1,0 1 0,0-1-1,-1 1 1,1-1-1,0 0 1,0 1 0,0-1-1,0 0 1,0 0 0,0 1-1,0-1 1,0 0-1,0 0 1,0 0 0,0 0-1,1-1 1,32 2 244,-29-1-182,13 0-203,0-1 1,-1-1-1,1 0 1,17-6-1,-26 6-61,-1 0 0,0-1 1,0-1-1,0 1 0,0-1 0,-1-1 1,1 1-1,-1-1 0,0 0 0,8-9 1,-14 13 3,1 0 0,-1-1 0,0 1 0,1-1 0,-1 1 0,0-1 0,0 0 0,0 1 1,0-1-1,-1 0 0,1 0 0,0 1 0,-1-1 0,1 0 0,0-3 0,-2 4 0,1 0-1,0 0 0,0 0 1,0 0-1,-1 0 0,1 0 1,0 1-1,-1-1 0,1 0 1,-1 0-1,1 0 0,-1 1 1,1-1-1,-1 0 1,0 0-1,1 1 0,-1-1 1,0 1-1,1-1 0,-1 1 1,0-1-1,0 1 0,0-1 1,-3-1-6,0 1 1,0 0-1,0 0 1,1 0-1,-1 1 1,0-1-1,0 1 1,0 0-1,0 0 1,0 0-1,0 1 1,0-1-1,-7 3 1,5-1 23,0 1 0,0 0 0,0 0 0,1 0 0,-1 1 0,1 0 0,-9 7 0,12-9 5,0 0 0,0 0 1,0-1-1,0 1 1,1 0-1,-1 1 1,1-1-1,-1 0 1,1 0-1,0 1 1,0-1-1,0 1 1,0-1-1,0 1 0,0-1 1,1 1-1,-1 0 1,1-1-1,0 1 1,0 0-1,0-1 1,0 4-1,1-5-15,-1 0 0,1 0 1,-1 0-1,1 0 0,-1 0 0,1-1 0,0 1 0,0 0 0,-1 0 0,1 0 1,0-1-1,0 1 0,0 0 0,0-1 0,0 1 0,0-1 0,0 1 0,0-1 1,0 1-1,0-1 0,0 0 0,1 1 0,-1-1 0,2 0 0,32 1 73,-27-1-61,35-2-188,0-2-1,44-10 0,-39 5-304,52-2 0,-76 16 389,-23-5 94,-1 1-1,1-1 1,-1 1 0,1-1-1,-1 1 1,1-1 0,-1 1-1,0-1 1,0 1 0,1-1-1,-1 1 1,0-1 0,0 1-1,1 0 1,-1-1 0,0 1-1,0-1 1,0 1 0,0 0 0,0-1-1,0 1 1,0 0 0,0 0-1,-2 4 86,1-1-1,-1 1 0,0-1 0,0 1 1,0-1-1,-1 0 0,-4 6 1,-3 3 131,8-11-141,0 1 0,0-1 0,0 1 0,0-1-1,0 1 1,1 0 0,-1 0 0,1 0 0,-1 0 0,1 0 0,0 0 0,1 0-1,-2 5 1,2-7-67,0-1-1,1 1 1,-1-1-1,0 1 0,0-1 1,0 1-1,1-1 1,-1 1-1,0-1 0,1 1 1,-1-1-1,0 1 1,1-1-1,-1 0 0,1 1 1,-1-1-1,0 0 1,1 1-1,-1-1 1,1 0-1,-1 0 0,1 1 1,-1-1-1,1 0 1,-1 0-1,1 0 0,-1 0 1,1 0-1,0 1 1,-1-1-1,1 0 0,0-1 1,23 1 104,-18 0-61,16-3-104,0 0 0,-1-2-1,0 0 1,24-10 0,-31 9-306,1 1 1,0 0 0,0 1 0,0 1 0,1 0 0,-1 1-1,1 1 1,-1 0 0,1 1 0,19 3 0,-34-3 309,0 1 0,0-1 0,0 0 0,0 1 0,0-1 0,0 0 0,-1 1 0,1 0 0,0-1 0,0 1 0,0-1 0,0 1 0,-1 0 0,1 0 0,0-1 0,-1 1 0,1 0 0,-1 0 0,1 0 0,-1 0 0,1 0 0,-1 0 1,1 0-1,-1 0 0,0 0 0,0 0 0,0 0 0,1 0 0,-1 0 0,0 0 0,0 0 0,0 0 0,0 0 0,-1 0 0,1 0 0,-1 2 0,1 0-375,-1 0 0,0-1 0,0 1-1,0 0 1,0 0 0,0 0 0,-1-1 0,1 1 0,-1-1 0,0 1 0,-3 2-1,-12 9-7277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6.233"/>
    </inkml:context>
    <inkml:brush xml:id="br0">
      <inkml:brushProperty name="width" value="0.025" units="cm"/>
      <inkml:brushProperty name="height" value="0.025" units="cm"/>
    </inkml:brush>
  </inkml:definitions>
  <inkml:trace contextRef="#ctx0" brushRef="#br0">154 103 15471,'1'-3'314,"-1"0"0,0 0 0,0 1 0,-1-1 1,1 0-1,0 0 0,-1 1 0,0-1 0,1 0 1,-1 1-1,0-1 0,-2-2 0,2 4-209,0 0 0,0 1 0,-1-1 0,1 0 0,0 0 0,0 1 0,-1-1 0,1 1 0,0-1 0,-1 1 0,1 0 0,-1-1 0,1 1 0,0 0 0,-1 0 0,1 0 0,-1 0 0,1 0-1,-1 1 1,1-1 0,0 0 0,-1 0 0,1 1 0,0-1 0,-1 1 0,0 0 0,-5 2 28,1 1 0,-1-1-1,1 1 1,0 0 0,1 0-1,-1 1 1,1 0 0,0 0-1,0 0 1,0 0 0,1 1-1,0 0 1,0 0 0,-5 10-1,5-9-80,0 0-1,1-1 1,0 1-1,1 0 1,-1 0 0,1 1-1,1-1 1,-1 0-1,1 1 1,1-1-1,-1 1 1,1-1 0,2 16-1,-1-22-42,0 0 0,0 1 1,0-1-1,0 1 0,0-1 0,0 0 0,1 0 1,-1 0-1,0 0 0,1 0 0,-1 0 0,1 0 1,-1 0-1,1-1 0,0 1 0,-1 0 0,1-1 1,0 0-1,-1 1 0,1-1 0,0 0 0,-1 0 1,1 0-1,0 0 0,0 0 0,-1 0 0,1 0 1,0-1-1,3 0 0,2 0 23,0 0 1,1-1-1,-1 0 0,0 0 0,0 0 1,7-4-1,5-6-26,-1-1 1,-1-1 0,0 0-1,-1-1 1,0-1-1,-1-1 1,-1 0-1,-1 0 1,0-2 0,-2 1-1,0-2 1,14-32-1,-22 37-231,-15 29 144,-17 32 78,10-12 35,6-14 85,1 1 0,1 0-1,1 0 1,1 1 0,1 0 0,1 1-1,-7 40 1,14-62-129,0 0 0,-1 0 0,1 0-1,0 0 1,0 0 0,0 0 0,0 0 0,1 0 0,-1 0 0,0 0-1,0 0 1,1 0 0,-1 0 0,0 0 0,1-1 0,-1 1 0,1 0-1,-1 0 1,1 0 0,0 0 0,-1-1 0,1 1 0,0 0 0,-1 0-1,1-1 1,0 1 0,0-1 0,0 1 0,1 0 0,0 0-115,0-1 1,1 1-1,-1-1 1,1 0-1,0 0 1,-1 0 0,1 0-1,-1 0 1,1 0-1,-1 0 1,4-2-1,4 0-853,-1-1 0,0-1 0,0 1 0,-1-2 0,14-7 0,16-18-6040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6.558"/>
    </inkml:context>
    <inkml:brush xml:id="br0">
      <inkml:brushProperty name="width" value="0.025" units="cm"/>
      <inkml:brushProperty name="height" value="0.025" units="cm"/>
    </inkml:brush>
  </inkml:definitions>
  <inkml:trace contextRef="#ctx0" brushRef="#br0">185 2 17232,'-13'12'299,"-20"21"291,-94 95 5990,126-127-6532,0-1 0,0 1 1,0 0-1,0 0 0,1 0 1,-1-1-1,0 1 0,1 0 1,-1 0-1,0 0 0,1 0 1,-1 0-1,1 0 0,0 0 1,-1 0-1,1 0 0,0 0 1,-1 0-1,1 1 0,0-1 0,0 0 1,0 0-1,0 2 0,1-3-31,0 1 0,0-1-1,0 1 1,0-1 0,0 0-1,0 0 1,0 0 0,1 1-1,-1-1 1,0 0 0,0 0 0,0-1-1,0 1 1,0 0 0,0 0-1,0 0 1,0-1 0,2 0-1,54-22-99,-28 7-633,-1-2 1,30-23-1,-46 31 582,0 0 0,-1-1 0,0 0 0,-1 0 0,0-2 0,15-23-1,-47 77 1180,2 1 0,-16 49-1,34-88-996,1 1-1,0-1 1,0 1 0,0-1-1,1 1 1,-1-1 0,1 1-1,0 0 1,0-1 0,0 1-1,1 3 1,0-5-67,-1-1 1,1 0-1,0 0 0,0 0 1,0 0-1,0 0 0,0 0 0,0 0 1,0-1-1,0 1 0,0 0 1,0-1-1,0 1 0,0 0 0,1-1 1,-1 1-1,0-1 0,1 0 1,-1 1-1,0-1 0,0 0 0,1 0 1,-1 0-1,0 0 0,1 0 1,-1 0-1,0 0 0,1 0 0,-1-1 1,0 1-1,2-1 0,8-2-998,1 0 0,-1 0 0,0-1-1,-1-1 1,1 0 0,-1 0 0,0-1-1,18-13 1,16-12-7167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6.949"/>
    </inkml:context>
    <inkml:brush xml:id="br0">
      <inkml:brushProperty name="width" value="0.025" units="cm"/>
      <inkml:brushProperty name="height" value="0.025" units="cm"/>
    </inkml:brush>
  </inkml:definitions>
  <inkml:trace contextRef="#ctx0" brushRef="#br0">208 0 7527,'-10'9'7597,"-172"135"2241,166-124-8631,16-20-1200,0 1 0,0-1 0,0 1 0,0-1 0,1 0 0,-1 1 0,0-1 0,0 0 0,0 1 0,0-1 0,0 1 0,1-1 0,-1 0 0,0 1 0,0-1 0,1 0 0,-1 0 0,0 1 0,1-1 0,-1 0 0,0 0 0,0 1 0,1-1 0,-1 0 0,1 0 0,-1 0 0,0 1 0,1-1 0,-1 0 0,0 0 0,1 0 0,-1 0 0,1 0 0,49 1-958,-33-2 553,-16 1 338,33 0-1981,47 6 0,-73-5 1993,0 0-1,0 1 0,-1-1 0,1 2 0,0-1 0,-1 1 0,0 0 0,1 1 0,-1-1 0,-1 2 0,1-1 0,7 7 1,-12-10 147,-1 1 1,1-1 0,-1 1 0,0-1 0,1 1 0,-1 0 0,0-1-1,0 1 1,0 0 0,-1 0 0,1 0 0,0 0 0,-1 0 0,1 0-1,-1 0 1,1 0 0,-1 0 0,0 0 0,0 0 0,0 0 0,0 0-1,-1 4 1,0-3 73,-1 1 0,1-1 0,-1 0-1,0 0 1,0 1 0,0-1 0,0-1-1,0 1 1,-1 0 0,1-1 0,-7 5-1,-3 2 70,0-1-1,-1 0 1,0-1-1,0 0 1,-17 5-1,-28 2-523,54-14-165,1 0-1,-1 0 1,0 0 0,1 0-1,-1-1 1,0 1 0,1-1 0,-5-1-1,-15-15-7538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7.307"/>
    </inkml:context>
    <inkml:brush xml:id="br0">
      <inkml:brushProperty name="width" value="0.025" units="cm"/>
      <inkml:brushProperty name="height" value="0.025" units="cm"/>
    </inkml:brush>
  </inkml:definitions>
  <inkml:trace contextRef="#ctx0" brushRef="#br0">126 0 13325,'0'0'8509,"-5"14"-6817,-25 51-898,-30 77 687,53-124-1361,1 2 0,1-1 0,1 0 0,0 1 0,0 32 0,4-50-135,0-1 0,0 0 1,0 1-1,0-1 0,0 0 0,1 0 0,-1 1 0,0-1 0,1 0 1,-1 0-1,1 0 0,0 1 0,-1-1 0,1 0 0,0 0 0,-1 0 1,1 0-1,0 0 0,0 0 0,0-1 0,0 1 0,0 0 0,0 0 1,0-1-1,1 1 0,1 0 0,1 1-94,0-1 0,1 0-1,-1 0 1,1 0 0,-1-1 0,1 1-1,-1-1 1,6-1 0,11-1-689,0-1 0,31-9 1,-50 12 709,162-46-10866,-117 32 5274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7.931"/>
    </inkml:context>
    <inkml:brush xml:id="br0">
      <inkml:brushProperty name="width" value="0.025" units="cm"/>
      <inkml:brushProperty name="height" value="0.025" units="cm"/>
    </inkml:brush>
  </inkml:definitions>
  <inkml:trace contextRef="#ctx0" brushRef="#br0">234 51 4132,'0'0'7260,"-11"-3"-3475,4 1-3456,0 0 0,0 1 1,0 0-1,0 0 0,0 1 0,0 0 0,0 0 1,0 0-1,0 1 0,0 0 0,0 1 0,0-1 1,0 1-1,0 1 0,1-1 0,-1 1 0,-7 5 1,-41 33 1603,52-38-1806,-1 0 0,1 0 0,0 0 1,0 1-1,1-1 0,-1 1 0,1 0 1,-1-1-1,1 1 0,1 0 0,-1 1 1,-2 7-1,4-12-120,0 1 1,0 0-1,0-1 0,0 1 1,0 0-1,0-1 1,0 1-1,0 0 0,0-1 1,1 1-1,-1 0 0,0-1 1,0 1-1,1-1 0,-1 1 1,0 0-1,1-1 0,-1 1 1,1-1-1,-1 1 0,1-1 1,-1 1-1,1-1 1,-1 0-1,1 1 0,-1-1 1,1 0-1,-1 1 0,1-1 1,0 0-1,0 1 0,31 3 128,31-12-25,-33-2-399,1-1 0,-2-1-1,0-2 1,0-1-1,-1-2 1,-1 0-1,-1-2 1,35-32-1,-60 51 287,-1-1 0,0 1 1,0 0-1,0-1 0,1 1 0,-1-1 0,0 1 0,0 0 0,1-1 0,-1 1 0,0 0 0,1-1 0,-1 1 0,0 0 0,1 0 0,-1-1 1,1 1-1,-1 0 0,0 0 0,1 0 0,-1 0 0,1-1 0,-1 1 0,1 0 0,-1 0 0,1 0 0,-1 0 0,0 0 0,1 0 0,-1 0 0,1 0 1,-1 0-1,1 0 0,-1 1 0,1-1 0,-1 0 0,0 0 0,1 0 0,-6 21 38,-23 36 448,25-52-342,-1 1-23,2-2 36,0-1 0,0 1-1,0 0 1,0 0-1,1 1 1,-1-1 0,1 0-1,0 0 1,0 6 0,1-10-124,1 0 0,-1 1-1,0-1 1,1 1 0,-1-1 0,1 0 0,-1 1 0,1-1 0,-1 0 0,1 0 0,-1 1-1,1-1 1,-1 0 0,1 0 0,0 0 0,-1 0 0,1 0 0,-1 0 0,1 0 0,-1 0-1,1 0 1,-1 0 0,1 0 0,0 0 0,-1 0 0,1 0 0,-1 0 0,1 0 0,0-1-1,19-3 132,0-5-119,1-1 0,-2 0-1,20-15 1,-26 16-327,1 0 0,0 1 0,0 1 0,0 0-1,1 1 1,0 0 0,31-6 0,-46 11 265,1 1 1,0 0 0,-1 0-1,1 0 1,0 0-1,-1 0 1,1 0 0,0 0-1,-1 1 1,1-1-1,0 0 1,-1 0 0,1 0-1,0 1 1,-1-1-1,1 0 1,-1 1 0,1-1-1,0 0 1,-1 1-1,1-1 1,-1 1 0,1-1-1,-1 1 1,0-1-1,1 1 1,-1 0 0,1-1-1,-1 1 1,0-1-1,1 2 1,1 26-112,-16 30 194,-2-17 46,3-11 456,2 1 0,0 0-1,3 0 1,0 0 0,2 1 0,-4 54 0,11-56-517,-1 38-6,0-63-34,-1-1-1,0 0 1,1 0-1,-1 0 0,-1 1 1,1-1-1,-1 0 1,1 0-1,-1-1 0,0 1 1,-1 0-1,-3 5 0,5-8 37,0 0-1,0 0 0,-1 0 0,1 0 0,0 0 0,0 0 0,-1 0 0,1 0 1,0-1-1,-1 1 0,1-1 0,-1 1 0,1-1 0,-1 1 0,1-1 0,-1 0 0,1 1 1,-1-1-1,0 0 0,1 0 0,-1 0 0,1-1 0,-1 1 0,1 0 0,-1 0 1,1-1-1,-1 1 0,1-1 0,-1 0 0,1 1 0,-1-1 0,1 0 0,0 0 1,-1 0-1,1 1 0,0-2 0,0 1 0,0 0 0,0 0 0,0 0 0,0 0 0,-1-2 1,-4-5 65,1 1 0,0-1 0,0 1 0,1-1 0,-7-16 1,7 14-125,1 0 0,0 0 0,0-1 1,1 1-1,0-1 0,1 1 1,0-1-1,1 1 0,0-1 1,1 0-1,0 1 0,0-1 1,1 1-1,1 0 0,0-1 1,0 1-1,1 0 0,0 1 1,1-1-1,0 1 0,0 0 1,1 0-1,0 0 0,1 1 0,0 0 1,0 0-1,1 1 0,-1 0 1,2 0-1,-1 1 0,15-9 1,39-11-226,0-1-1500,-28 1-3145,-19 7-1703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8.879"/>
    </inkml:context>
    <inkml:brush xml:id="br0">
      <inkml:brushProperty name="width" value="0.025" units="cm"/>
      <inkml:brushProperty name="height" value="0.025" units="cm"/>
    </inkml:brush>
  </inkml:definitions>
  <inkml:trace contextRef="#ctx0" brushRef="#br0">60 1 12268,'0'0'2728,"1"11"-908,8 188 5208,-16 12-3534,4-187-3291,-1-1 0,-1 1-1,-2-1 1,0-1 0,-1 1 0,-18 35 0,26-58-192,0 0-1,0-1 1,0 1 0,0 0 0,0 0 0,0 0-1,0 0 1,0 0 0,0 0 0,0 0 0,0 0-1,0 0 1,0 0 0,0 0 0,0 0 0,0 0-1,0-1 1,0 1 0,0 0 0,0 0 0,0 0-1,-1 0 1,1 0 0,0 0 0,0 0-1,0 0 1,0 0 0,0 0 0,0 0 0,0 0-1,0 0 1,0 0 0,0 0 0,0 0 0,0 0-1,0 0 1,0 0 0,-1 0 0,1 0 0,0 0-1,0 0 1,0 0 0,0 0 0,0 0 0,0 0-1,0 0 1,1-16 137,7-23-157,14-14-783,3 1 0,55-84 0,-79 134 770,0 0-1,0 0 1,0 0-1,0 1 1,1-1-1,-1 0 1,0 1-1,1 0 1,-1-1-1,1 1 1,0 0-1,-1-1 1,1 1-1,2-1 1,-3 3 11,-1 0 1,1 0 0,-1 0 0,1 0 0,-1 0-1,0 0 1,1 0 0,-1 0 0,0 0-1,0 1 1,0-1 0,0 0 0,0 0 0,0 0-1,0 0 1,0 0 0,0 0 0,-1 0 0,1 0-1,0 1 1,-1-1 0,1 0 0,-1 0-1,1 0 1,-2 1 0,2-2 10,0 0 0,0 0 0,0 0 1,-1 1-1,1-1 0,0 0 0,0 0 0,0 0 0,0 0 0,0 1 0,0-1 1,-1 0-1,1 0 0,0 0 0,0 1 0,0-1 0,0 0 0,0 0 0,0 0 1,0 1-1,0-1 0,0 0 0,0 0 0,0 1 0,0-1 0,0 0 1,0 0-1,0 0 0,0 1 0,0-1 0,0 0 0,0 0 0,0 1 0,0-1 1,1 0-1,-1 0 0,0 0 0,0 0 0,0 1 0,0-1 0,0 0 0,1 0 1,-1 0-1,0 0 0,0 1 0,0-1 0,0 0 0,1 0 0,-1 0 1,0 0-1,0 0 0,1 0 0,-1 0 0,0 0 0,0 0 0,0 0 0,1 0 1,-1 0-1,0 0 0,0 0 0,0 0 0,1 0 0,-1 0 0,19-13 19,20-26 7,-8 4-36,-18 18-3,1 1 1,21-17-1,-35 33 8,0 0 0,1 0 0,-1 1 0,0-1-1,0 0 1,1 1 0,-1-1 0,0 0 0,0 1 0,0-1-1,1 0 1,-1 1 0,0-1 0,0 1 0,0-1-1,0 0 1,0 1 0,0-1 0,0 0 0,0 1 0,0-1-1,0 1 1,0-1 0,0 0 0,0 1 0,0-1-1,0 1 1,0-1 0,-1 0 0,1 1 0,0-1 0,0 0-1,-1 1 1,-12 58-25,8-43 96,1 0 1,1 0-1,0 0 1,1 0-1,1 29 1,1-43-52,0 0 0,0 0 0,1 0 0,-1 0 0,1 0 0,-1 0 0,1 0 0,0 0 0,0-1 0,-1 1 1,1 0-1,1-1 0,-1 1 0,0 0 0,0-1 0,0 1 0,1-1 0,-1 0 0,1 1 0,-1-1 0,4 2 1,-2-2 21,1 0 1,-1 1 0,1-1 0,-1 0 0,1 0 0,0-1 0,0 1 0,-1-1 0,1 0 0,7-1 0,-1 0 36,-1 0 1,1-1-1,0 0 1,-1-1-1,0 0 1,1-1-1,-1 0 1,10-6 0,-3-1-24,0 0 1,-1-2-1,-1 0 1,17-18-1,-24 23-53,0-1-1,0 1 0,-1-1 0,0 0 0,-1-1 0,0 1 1,-1-1-1,0 0 0,3-12 0,-9 20-451,-6 8 318,-6 7 85,3 0 35,1 1-1,1 0 1,0 0-1,1 1 1,1 1-1,0-1 1,1 1-1,1 0 1,-4 20-1,12-33-2330,7-10 978,7-10-1006,0-11-2024,-1-6-2199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9.304"/>
    </inkml:context>
    <inkml:brush xml:id="br0">
      <inkml:brushProperty name="width" value="0.025" units="cm"/>
      <inkml:brushProperty name="height" value="0.025" units="cm"/>
    </inkml:brush>
  </inkml:definitions>
  <inkml:trace contextRef="#ctx0" brushRef="#br0">20 0 10250,'0'0'859,"-4"10"652,3-7-1270,-12 37 1306,13-39-1480,-1 0 0,1 1 0,0-1 0,0 0 0,0 1-1,0-1 1,0 0 0,0 1 0,0-1 0,0 0 0,0 1 0,1-1 0,-1 0 0,0 0 0,1 1 0,-1-1-1,1 0 1,0 0 0,-1 1 0,1-1 0,0 0 0,0 0 0,0 0 0,-1 0 0,1 0 0,0 0-1,0 0 1,1-1 0,-1 1 0,0 0 0,2 0 0,6 2-588,1-1 0,0 0 0,0-1 0,0 0 0,0-1 0,14-1 0,43 5-3936,-63-4 4471,0 1 0,0 0 0,0 0 0,-1 1 1,1-1-1,0 1 0,-1 0 0,1 0 0,-1 0 0,0 0 0,1 1 1,-1-1-1,5 6 0,-7-6 404,0-1 0,0 1 1,0 0-1,0-1 0,-1 1 0,1 0 1,0 0-1,-1-1 0,0 1 0,1 0 1,-1 0-1,0 0 0,0 0 1,0 0-1,0-1 0,0 1 0,0 0 1,-1 3-1,-14 40 2683,3-8-1230,12-34-1836,-1 0 1,1-1 0,-1 1-1,1 0 1,0 0-1,0-1 1,0 1-1,1 0 1,-1 0 0,1-1-1,-1 1 1,1 0-1,0-1 1,0 1 0,0-1-1,0 1 1,2 2-1,-2-4-33,-1-1-1,1 1 0,-1 0 0,0 0 1,1 0-1,-1 0 0,0 0 0,1 0 1,-1 1-1,0-1 0,0 0 0,0 0 1,0 0-1,0 0 0,0 0 1,0 0-1,0 0 0,0 0 0,-1 0 1,1 0-1,0 0 0,-1 0 0,1 0 1,-1 0-1,1 0 0,-1 0 0,1 0 1,-1 0-1,0 0 0,1-1 0,-1 1 1,0 0-1,0 0 0,0-1 1,1 1-1,-1-1 0,0 1 0,-2 0 1,-36 25 766,37-25-737,-2 1-46,1 0-1,-1 0 0,0 0 1,0 0-1,0 0 0,0-1 1,0 1-1,-1-1 0,1-1 1,0 1-1,-1 0 1,1-1-1,-6 0 0,9-1-95,0 1 1,1-1-1,-1 1 0,1-1 0,-1 0 0,0 1 1,1-1-1,0 0 0,-1 1 0,1-1 0,-1 0 1,1 0-1,0 0 0,0 1 0,-1-1 0,1 0 0,0 0 1,0 0-1,0 0 0,0 1 0,0-1 0,0 0 1,0 0-1,0-1 0,4-23-2089,2 10 546,0 0 0,1 0 0,1 0 0,0 1 0,14-17 0,10-14-4939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0.397"/>
    </inkml:context>
    <inkml:brush xml:id="br0">
      <inkml:brushProperty name="width" value="0.025" units="cm"/>
      <inkml:brushProperty name="height" value="0.025" units="cm"/>
    </inkml:brush>
  </inkml:definitions>
  <inkml:trace contextRef="#ctx0" brushRef="#br0">113 0 10570,'0'0'10367,"-9"14"-8530,7-11-1758,-20 29 1425,-19 36 0,35-57-1235,0 1 0,1 0 0,0 1 1,1-1-1,0 1 0,1 0 0,1 0 0,-2 15 0,4-21-234,0 0 0,0 0 0,1 0 1,0 0-1,0 0 0,1 0 0,-1 0 0,1 0 1,1-1-1,5 12 0,-7-16-26,1 0 0,0 1 0,0-1 0,0 0 0,0 0 0,0 0 0,0 0 0,1-1 0,-1 1 0,0 0 0,1-1 0,0 0 0,-1 0 0,1 0 0,0 0 0,-1 0 0,1 0 0,0 0 0,0-1 0,0 0 0,0 1 0,-1-1 0,1 0-1,0-1 1,0 1 0,0 0 0,0-1 0,0 0 0,3 0 0,-2-1-28,0 0 0,0 0 0,0 0-1,-1 0 1,1-1 0,-1 1 0,1-1 0,-1 0-1,0 0 1,0 0 0,0-1 0,0 1-1,-1-1 1,1 1 0,-1-1 0,0 0 0,3-7-1,-2 5-20,-1-1 0,1 1-1,-1-1 1,0 0 0,-1 0-1,1 1 1,-1-1-1,-1 0 1,0 0 0,0-11-1,0 18 37,0-1 0,0 1 0,0 0 0,0-1 0,-1 1 0,1-1 0,0 1 0,0 0 0,0-1 0,-1 1 0,1 0 0,0-1 0,0 1 0,-1 0 0,1 0 0,0-1 0,0 1 0,-1 0 0,1 0 0,0-1 0,-1 1 0,1 0-1,0 0 1,-1 0 0,1 0 0,-1-1 0,1 1 0,0 0 0,-1 0 0,1 0 0,-1 0 0,1 0 0,0 0 0,-1 0 0,1 0 0,-1 0 0,1 0 0,0 0 0,-1 0 0,1 1 0,0-1 0,-1 0 0,1 0 0,0 0 0,-1 1 0,-15 8-88,13-6 86,1 0 0,-1 1 0,1-1 0,0 1-1,0-1 1,0 1 0,1 0 0,-1-1 0,1 1 0,0 0 0,0 0 0,0 0 0,0 0 0,0 8 0,1-10 11,0 0 0,0 0 0,0 0-1,0 0 1,1 0 0,-1 0 0,0 0 0,1 0-1,0 0 1,-1 0 0,1-1 0,0 1 0,0 0 0,0 0-1,0-1 1,0 1 0,0-1 0,0 1 0,1-1-1,-1 1 1,1-1 0,-1 0 0,1 1 0,-1-1 0,1 0-1,0 0 1,-1 0 0,1 0 0,0-1 0,4 2-1,5 0 21,1 0-1,-1-1 1,1-1-1,-1 0 1,1 0-1,0-1 1,-1-1-1,1 0 1,-1-1-1,0 0 1,18-7-1,-14 4-72,-1-1 0,0-1 0,0 0 0,0 0 0,-1-2 0,-1 0 0,22-20 0,-75 86 344,36-51-206,2 1 0,-1 0 0,1 1-1,0-1 1,0 0 0,1 1 0,0 0 0,0 0-1,0-1 1,1 1 0,0 0 0,1 0-1,0 10 1,0-16-79,0 0-1,1 0 1,-1 0-1,1 0 1,0 0-1,-1 0 1,1 0-1,0 0 1,-1 0-1,1-1 1,0 1-1,0 0 1,0 0 0,0-1-1,0 1 1,0-1-1,0 1 1,0-1-1,0 1 1,0-1-1,0 0 1,0 1-1,0-1 1,0 0-1,0 0 1,0 0-1,1 0 1,-1 0-1,0 0 1,0 0 0,0 0-1,1-1 1,39-7 132,-30 2-366,0 0-1,-1-1 0,1 0 0,-1-1 1,0 0-1,-1 0 0,0-1 1,0 0-1,-1-1 0,-1 0 0,12-18 1,-11 16-614,-2-1 1,1 1 0,-2-1 0,1 0-1,-2-1 1,0 1 0,0-1 0,-1 0 0,-1 0-1,0-16 1,-1 28 666,-1 1 1,0 0-1,0 0 1,0 0-1,0-1 1,0 1-1,0 0 0,-1 0 1,1 0-1,0-1 1,-1 1-1,1 0 1,-1 0-1,1 0 0,-1 0 1,1 0-1,-1 0 1,0 0-1,1 0 1,-1 0-1,0 0 0,0 0 1,0 0-1,-1-1 1,0 2 150,1 0 0,-1-1 0,1 1 0,-1 0 0,1 0 0,-1 0 0,1 0 0,-1 0 0,1 0 0,-1 0 0,1 1 0,0-1 0,-1 0 0,1 1 0,-1-1 0,-2 2 0,-2 2 475,-1 0 0,1 0-1,0 0 1,0 1 0,0-1-1,-9 12 1,10-10-165,0 0-1,0 0 0,1 1 1,0 0-1,1 0 1,-1 0-1,-1 8 1,4-14-304,1 1 1,-1-1-1,1 1 1,0-1 0,-1 1-1,1-1 1,0 1-1,0-1 1,0 1-1,0-1 1,1 1-1,-1-1 1,0 1 0,1-1-1,-1 1 1,1-1-1,-1 1 1,1-1-1,-1 0 1,1 1-1,0-1 1,0 0-1,0 1 1,0-1 0,0 0-1,0 0 1,0 0-1,0 0 1,0 0-1,1 0 1,-1 0-1,0 0 1,1-1-1,-1 1 1,0 0 0,1-1-1,-1 1 1,1-1-1,-1 0 1,1 1-1,-1-1 1,3 0-1,13 2-2113,0 0-1,0-1 0,27-3 1,-4 1 431,-36 8 6407,-4 13-2777,-1-17-1247,-1 17 1213,-1 1 1,-10 35-1,-3 23 450,14 9-369,4-60-1582,-3 0-1,-4 37 0,5-58-334,-1-1 0,-1 0 0,1 0 1,-1 0-1,0 0 0,-1 0 0,1 0 0,-1-1 1,-1 1-1,1-1 0,-1 0 0,1 0 0,-1 0 1,-1 0-1,-6 5 0,11-9-52,-1 0-1,0 0 1,0 0 0,0 0-1,0-1 1,0 1 0,0 0-1,0-1 1,0 1 0,0-1-1,0 1 1,0-1 0,0 0-1,-1 1 1,1-1-1,0 0 1,0 0 0,0 0-1,-1 0 1,1 0 0,0 0-1,0 0 1,0 0 0,-1 0-1,1-1 1,0 1 0,0 0-1,0-1 1,0 1 0,0-1-1,-1 0 1,0-1-36,0 0 0,0 0-1,0-1 1,1 1 0,-1 0 0,1-1 0,0 0 0,0 1 0,0-1-1,0 0 1,0 1 0,0-6 0,-2-6-324,1-1 1,1 1 0,1-1-1,1-15 1,1 19 210,0 0 1,1 0-1,0 1 1,1 0 0,0-1-1,1 1 1,0 0-1,0 1 1,1 0-1,0 0 1,1 0-1,0 0 1,0 1 0,1 0-1,0 1 1,1 0-1,10-8 1,21-11 245,0 1 0,77-34-1,-49 26-216,-45 16 131,-23 17-21,0 0 1,-1-1-1,1 1 1,0-1-1,0 1 1,0 0-1,0-1 1,0 1-1,0 0 1,0-1-1,-1 1 1,1 0-1,0 0 0,0-1 1,-1 1-1,1 0 1,0-1-1,0 1 1,-1 0-1,1 0 1,0 0-1,0-1 1,-1 1-1,1 0 1,0 0-1,-1 0 0,1 0 1,0 0-1,-1-1 1,1 1-1,0 0 1,-1 0-1,1 0 1,-1 0-1,1 0 1,0 0-1,-1 0 1,-52 1 620,42 0-402,0 2 0,1-1 0,-1 2 0,1-1 0,-1 2 0,-16 9 0,22-12-124,1 0 1,0 1-1,0 0 1,0 0-1,0 0 0,0 0 1,1 1-1,-1-1 1,1 1-1,0 0 1,0 0-1,0 0 0,1 0 1,0 0-1,-1 1 1,1-1-1,-2 9 1,4-12-89,0 0 1,0 0 0,0 0 0,0 0 0,1 1-1,-1-1 1,0 0 0,0 0 0,1 0 0,-1 0-1,1 0 1,-1 0 0,1 0 0,-1 0 0,1 0-1,0 0 1,-1 0 0,1 0 0,0-1 0,0 1-1,0 0 1,0 0 0,0-1 0,0 1 0,0 0-1,0-1 1,0 1 0,0-1 0,0 0 0,0 1-1,0-1 1,0 0 0,0 1 0,2-1 0,46 5 101,-44-5-95,12 0-77,13 2-470,0-2-1,-1-1 1,1-2-1,38-7 1,-67 10 363,-1 0 0,1 0 0,0 0 0,-1-1 0,1 1 0,0 0 0,0 0 0,-1 0 0,1-1 0,0 1 0,-1 0 0,1-1 0,-1 1 0,1-1 0,0 1 0,-1-1 0,1 1 0,-1-1 0,1 1 0,-1-1 0,0 1-1,1-1 1,-1 0 0,1 1 0,-1-1 0,0 0 0,0 1 0,1-1 0,-1 0 0,0 1 0,0-1 0,0 0 0,0 1 0,0-1 0,0 0 0,0 0 0,0 1 0,0-1 0,0 0 0,0 0 0,0 1 0,0-1 0,-1 0 0,1 1 0,0-1 0,0 0 0,-1 1 0,1-1 0,-1 0 0,-28-34-6976,20 26 5175,-16-18-5239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7.475"/>
    </inkml:context>
    <inkml:brush xml:id="br0">
      <inkml:brushProperty name="width" value="0.035" units="cm"/>
      <inkml:brushProperty name="height" value="0.035" units="cm"/>
    </inkml:brush>
  </inkml:definitions>
  <inkml:trace contextRef="#ctx0" brushRef="#br0">0 11484 12235,'8'-1'220,"0"-1"0,0 0 0,0 0 1,0 0-1,0-1 0,-1 0 0,0-1 1,1 1-1,-1-1 0,0-1 1,-1 0-1,7-5 0,10-10 156,36-42-1,-54 57-454,33-42 0,-2-1-1,-2-2 1,-2-1 0,-3-2 0,-1 0-1,22-66 1,94-352-63,38-286 1015,-102 413-393,108-498 245,-37-8-628,-87 394-122,98-605 116,-60 528 141,14-83 152,-22-2-26,0-548-243,-88 1042-139,61-771-240,-45 732 396,7 1 0,7 1 1,82-223-1,-76 274 36,5 3 0,4 1-1,121-180 1,-137 236-201,3 2 0,2 2 0,1 2 0,3 1 0,1 3 0,2 1-1,2 3 1,1 1 0,66-33 0,54-6-73,-101 46-31,76-42 0,-138 66 99,0 1 0,0-1 0,-1-1 0,1 1 0,-1-1 0,0 0 0,0-1 0,0 1 0,-1-1 0,0 0 0,9-14 0,-6-4-74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0.724"/>
    </inkml:context>
    <inkml:brush xml:id="br0">
      <inkml:brushProperty name="width" value="0.025" units="cm"/>
      <inkml:brushProperty name="height" value="0.025" units="cm"/>
    </inkml:brush>
  </inkml:definitions>
  <inkml:trace contextRef="#ctx0" brushRef="#br0">20 67 18770,'-11'-6'2370,"7"-2"-224,-1 3-64,5 4-1505,7-2-481,6-4-769,2-7-4228,3-8-15342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1.300"/>
    </inkml:context>
    <inkml:brush xml:id="br0">
      <inkml:brushProperty name="width" value="0.025" units="cm"/>
      <inkml:brushProperty name="height" value="0.025" units="cm"/>
    </inkml:brush>
  </inkml:definitions>
  <inkml:trace contextRef="#ctx0" brushRef="#br0">314 54 14638,'0'0'2317,"-6"-9"-422,5 6-1818,-1 0 0,1 1 0,-1-1 1,0 0-1,0 1 0,0-1 0,0 1 0,0 0 0,-1-1 1,1 1-1,-1 0 0,1 0 0,-1 1 0,0-1 0,0 1 1,1-1-1,-1 1 0,0 0 0,-1 0 0,1 0 1,0 0-1,0 1 0,0-1 0,0 1 0,-1 0 0,1 0 1,0 0-1,0 0 0,-1 1 0,1-1 0,0 1 1,0 0-1,0 0 0,-5 2 0,-4 3 45,1 0 0,-1 1 0,1 0 0,1 1 0,-1 0 0,1 1 0,1 0 0,0 1 0,-16 20 0,11-11 357,1 0 0,1 1-1,1 0 1,-17 40 0,26-55-336,0 0-1,1 1 1,-1-1-1,1 0 1,0 1 0,0-1-1,1 1 1,0-1-1,0 1 1,0 0 0,2 10-1,-1-14-123,0 0 0,0 0 0,0 1 0,0-1-1,1 0 1,-1 0 0,1 0 0,-1-1 0,1 1 0,-1 0 0,1-1 0,0 1-1,0-1 1,0 1 0,0-1 0,0 0 0,0 0 0,0 0 0,1 0-1,-1 0 1,0 0 0,1-1 0,-1 1 0,0-1 0,1 1 0,-1-1 0,0 0-1,4 0 1,3-1-1,0 0 0,0 0 0,-1-1 0,1 0 0,0 0 0,-1-1 0,1 0 0,-1-1 0,0 0-1,0 0 1,0-1 0,-1 0 0,1 0 0,-1 0 0,-1-1 0,1 0 0,-1-1 0,0 0 0,0 0 0,-1 0 0,0 0 0,0-1-1,-1 0 1,0 0 0,0 0 0,-1 0 0,5-17 0,-8 24-21,0 1 1,0 0-1,0-1 0,0 1 1,1-1-1,-1 1 0,0-1 0,0 1 1,0-1-1,0 1 0,0-1 1,0 1-1,-1-1 0,1 1 1,0-1-1,0 1 0,0-1 0,0 1 1,-1 0-1,1-1 0,0 1 1,0-1-1,-1 1 0,1 0 1,0-1-1,0 1 0,-1-1 0,1 1 1,-1 0-1,1 0 0,0-1 1,-1 1-1,0-1 0,-18 4-80,-18 20 7,30-17 74,0 1 0,1 0 0,0 0-1,0 0 1,0 1 0,1 0 0,0 0-1,0 0 1,1 0 0,0 1 0,-4 16-1,8-24 7,0-1 0,0 1 0,0 0 0,0-1 0,0 1 0,0 0-1,0-1 1,0 1 0,0 0 0,0-1 0,1 1 0,-1 0-1,0-1 1,0 1 0,1-1 0,-1 1 0,0-1 0,1 1-1,-1 0 1,1-1 0,-1 1 0,1-1 0,-1 0 0,1 1-1,-1-1 1,1 1 0,-1-1 0,1 0 0,0 1 0,0-1 0,29 5 70,32-14 42,-35 0-196,0-2 0,-1 0 0,0-2 0,-1-1 0,42-31 0,0 1-433,-67 44 501,0 1 1,-1-1-1,1 0 0,0 0 0,0 0 0,0 0 1,0 0-1,0 0 0,0 0 0,0 0 0,0 0 1,0 0-1,0 1 0,0-1 0,0 0 0,0 0 1,0 0-1,0 0 0,0 0 0,0 0 0,0 0 1,0 0-1,0 1 0,0-1 0,0 0 0,0 0 1,0 0-1,0 0 0,0 0 0,0 0 0,0 0 0,0 0 1,0 1-1,0-1 0,0 0 0,0 0 0,0 0 1,0 0-1,0 0 0,0 0 0,0 0 0,0 0 1,1 0-1,-1 0 0,0 0 0,0 1 0,0-1 1,0 0-1,0 0 0,0 0 0,0 0 0,0 0 1,0 0-1,1 0 0,-1 0 0,0 0 0,0 0 1,0 0-1,0 0 0,0 0 0,0 0 0,0 0 1,1 0-1,-1 0 0,0 0 0,0 0 0,0 0 1,0 0-1,0 0 0,-5 16-210,-9 15 154,-14 17-700,-9 19-2434,18-21-6873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1.755"/>
    </inkml:context>
    <inkml:brush xml:id="br0">
      <inkml:brushProperty name="width" value="0.025" units="cm"/>
      <inkml:brushProperty name="height" value="0.025" units="cm"/>
    </inkml:brush>
  </inkml:definitions>
  <inkml:trace contextRef="#ctx0" brushRef="#br0">246 0 9673,'-12'8'6299,"-10"5"-5673,-7 4 1758,1 1-1,-43 37 1,64-49-2121,0 1 0,0 0-1,0 0 1,1 1 0,0 0 0,0 0-1,1 1 1,0-1 0,1 1 0,0 0-1,0 0 1,1 1 0,0-1-1,-2 17 1,3-11-130,1-1 0,0 0 0,1 1 0,1-1-1,0 0 1,1 1 0,1-1 0,5 18 0,-6-27-114,0 0 0,0 0-1,1 0 1,0 0 0,0-1 0,0 1 0,1-1 0,-1 1 0,1-1 0,0-1 0,0 1 0,1 0 0,-1-1 0,1 0-1,0 0 1,0 0 0,0-1 0,0 1 0,0-1 0,0-1 0,1 1 0,-1-1 0,11 2 0,-2-1-1,-1-1-1,1-1 1,-1 0 0,1-1 0,-1 0 0,0-1 0,22-6 0,-30 6-21,0 1 0,0-1 0,-1 0 0,1 0 0,-1-1 0,1 0 0,-1 0 0,0 0 0,0 0 0,5-5 0,-7 5 2,0 1 0,-1-1 0,1 1 0,0-1 0,-1 0 0,0 1 0,0-1 0,0 0 0,0 0 0,0 0 0,0 0 0,-1 0 0,0 0 0,1 0 0,-1 0 0,0 0 0,0-1 0,-1-3 0,-1 3 1,1 1 0,0 0 0,-1-1 0,0 1 0,0 0 0,0 0 0,0 0 1,0 0-1,0 1 0,-1-1 0,1 1 0,-1-1 0,0 1 0,0 0 0,0 0 1,0 0-1,0 0 0,0 0 0,-1 1 0,1 0 0,0-1 0,-1 1 1,1 1-1,-1-1 0,-6 0 0,-4-2-18,-1 1-1,0 1 1,1 0-1,-1 1 1,-16 2 0,29-2 20,0 0 1,0 0 0,0 0-1,0 0 1,0 1 0,0-1-1,0 1 1,0 0 0,0-1-1,0 1 1,0 0 0,0 0-1,0 0 1,0 1 0,1-1-1,-1 0 1,0 1 0,1-1-1,-1 1 1,1-1 0,0 1-1,-1 0 1,1-1 0,0 1-1,0 0 1,0 0 0,-1 3-1,2-5 2,0 1 0,0 0-1,1 0 1,-1-1 0,0 1-1,0 0 1,0-1-1,1 1 1,-1 0 0,0 0-1,1-1 1,-1 1 0,0 0-1,1-1 1,-1 1-1,1-1 1,-1 1 0,1-1-1,-1 1 1,1-1 0,-1 1-1,1-1 1,0 1-1,-1-1 1,1 0 0,0 1-1,-1-1 1,1 0 0,0 0-1,0 1 1,-1-1-1,1 0 1,0 0 0,0 0-1,0 0 1,33 3 52,-30-3-45,56-1-223,-1-2-1,77-15 1,-84 10-448,-46 6 520,1 2 0,-1-1 0,1 0 0,-1 1 0,1 0 1,-1 1-1,7 1 0,-12-2 125,0 0 1,0 0-1,-1 1 1,1-1-1,0 0 1,-1 1-1,1-1 1,0 0-1,-1 1 1,1-1-1,0 1 1,-1 0-1,1-1 1,-1 1 0,1-1-1,-1 1 1,1 0-1,-1-1 1,0 1-1,1 0 1,-1 0-1,0-1 1,1 1-1,-1 1 1,0 0 22,0 0 1,0 1 0,0-1 0,-1 0 0,1 1 0,-1-1-1,1 0 1,-1 0 0,0 1 0,0-1 0,0 0-1,-2 3 1,-9 14 63,0 0 0,-2-2-1,-25 28 1,2-6-3037,23-26 412,6-5-5599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3.982"/>
    </inkml:context>
    <inkml:brush xml:id="br0">
      <inkml:brushProperty name="width" value="0.025" units="cm"/>
      <inkml:brushProperty name="height" value="0.025" units="cm"/>
    </inkml:brush>
  </inkml:definitions>
  <inkml:trace contextRef="#ctx0" brushRef="#br0">1 1 10282,'3'6'6918,"-3"5"-4612,0 6-1184,4 4 383,6 8-576,1 1-128,5 1-321,5-3-352,-1-5-32,8-3 0,2-8-64,4-10-192,3-2-320,0-4-609,-2-13-641,-3-2-1057,-5-5-2209,-8-2-1859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4.362"/>
    </inkml:context>
    <inkml:brush xml:id="br0">
      <inkml:brushProperty name="width" value="0.025" units="cm"/>
      <inkml:brushProperty name="height" value="0.025" units="cm"/>
    </inkml:brush>
  </inkml:definitions>
  <inkml:trace contextRef="#ctx0" brushRef="#br0">257 1 10922,'0'0'5830,"-46"31"-4293,26-6 33,1 9-129,-8 8-480,-1 4-288,-4 8-33,2 1-223,3-7-225,8-6-160,10-9-32,9-15-673,9-11-672,16-7-1410,7-19-3362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4.691"/>
    </inkml:context>
    <inkml:brush xml:id="br0">
      <inkml:brushProperty name="width" value="0.025" units="cm"/>
      <inkml:brushProperty name="height" value="0.025" units="cm"/>
    </inkml:brush>
  </inkml:definitions>
  <inkml:trace contextRef="#ctx0" brushRef="#br0">81 1 9897,'0'0'6572,"-6"8"-4437,-40 75 1898,41-72-3693,0 0 1,1 0 0,1 0 0,0 0-1,0 1 1,1-1 0,-1 16 0,3-26-337,0 0 1,0 0 0,1 0 0,-1 0-1,0 0 1,1 0 0,-1 0-1,1 0 1,-1-1 0,1 1 0,-1 0-1,1 0 1,-1 0 0,1-1-1,0 1 1,-1 0 0,1-1 0,0 1-1,0-1 1,-1 1 0,1 0 0,0-1-1,0 0 1,0 1 0,0-1-1,0 0 1,0 1 0,0-1 0,0 0-1,0 0 1,0 0 0,0 0-1,-1 0 1,1 0 0,0 0 0,0 0-1,0 0 1,0 0 0,0-1-1,0 1 1,0 0 0,0-1 0,1 0-1,46-14 253,-12-1-107,59-23-290,-84 36 307,-1 0 1,0 0 0,1 1-1,-1 1 1,1 0-1,-1 0 1,14 1 0,-23 1-131,0 0 1,0-1-1,0 1 1,0 0-1,0 0 1,0-1 0,-1 1-1,1 0 1,0 0-1,-1 0 1,1 0-1,0 0 1,-1 0-1,0 0 1,1 0 0,-1 0-1,1 0 1,-1 0-1,0 0 1,0 1-1,0-1 1,0 0-1,0 0 1,0 0 0,0 0-1,0 0 1,0 3-1,-4 33 455,2-31-768,-5 14 948,7-20-761,0 1 0,0-1 0,0 0 0,0 0-1,0 0 1,0 1 0,-1-1 0,1 0 0,0 0 0,0 0 0,0 1 0,0-1 0,0 0 0,0 0 0,0 0 0,0 1 0,0-1 0,0 0 0,0 0 0,0 1 0,0-1 0,0 0 0,0 0-1,0 0 1,0 1 0,0-1 0,0 0 0,1 0 0,-1 0 0,0 1 0,0-1 0,0 0 0,0 0 0,0 0 0,0 1 0,1-1 0,-1 0 0,0 0 0,0 0 0,0 0 0,1 0-1,-1 0 1,0 1 0,0-1 0,0 0 0,1 0 0,-1 0 0,0 0 0,0 0 0,0 0 0,1 0 0,-1 0 0,0 0 0,0 0 0,1 0 0,-1 0 0,0 0 0,0 0 0,12-5-5453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6.896"/>
    </inkml:context>
    <inkml:brush xml:id="br0">
      <inkml:brushProperty name="width" value="0.025" units="cm"/>
      <inkml:brushProperty name="height" value="0.025" units="cm"/>
    </inkml:brush>
  </inkml:definitions>
  <inkml:trace contextRef="#ctx0" brushRef="#br0">45 172 10602,'3'-15'636,"2"-9"6850,-3 41-4013,-3 2-3042,-2 1 0,0-1 0,-1 0 0,-12 35 1,9-36-209,2 1 0,0-1 1,1 1-1,-3 37 0,7-55-210,0-1-1,0 1 0,0 0 1,0 0-1,0-1 0,0 1 1,0 0-1,1-1 0,-1 1 0,0 0 1,0 0-1,1-1 0,-1 1 1,0 0-1,1-1 0,-1 1 1,0-1-1,1 1 0,-1 0 1,1-1-1,-1 1 0,1-1 0,-1 1 1,1-1-1,0 0 0,-1 1 1,1-1-1,-1 1 0,1-1 1,0 0-1,-1 0 0,1 1 1,1-1-1,30-5 225,26-26-22,-33 15-221,-1-1 1,-1-1 0,0-2-1,34-37 1,-56 55-27,-8 31 160,6-25-107,-1-1 1,1 1-1,0-1 1,0 1-1,1 0 1,-1 0-1,1 0 1,0-1-1,0 1 1,0 0-1,1 7 0,0-10-12,-1 0 0,0-1 0,1 1 0,-1-1 0,0 1 0,1 0 0,-1-1 0,1 1 0,-1-1 0,1 1 0,-1-1 0,1 1 0,0-1 0,-1 1 0,1-1 0,-1 0 0,1 1 0,0-1 0,-1 0 0,1 1 0,0-1 0,0 0 0,1 0 0,0 0 19,1 0 0,-1 0 0,1 0 0,0 0-1,-1-1 1,1 0 0,-1 1 0,1-1 0,-1 0 0,3-1-1,11-7 5,0 0-1,-1 0 1,-1-2-1,1 0 0,-2 0 1,14-15-1,-9 8-253,39-28 0,-56 75-296,-11 22 537,8-42 32,0 1 1,0 0-1,0-1 0,1 1 1,1 0-1,-1 0 0,2 0 1,1 11-1,-2-20-40,0 1-1,1-1 1,-1 0 0,0 0-1,1 0 1,-1 0 0,1 0-1,0 0 1,-1 0 0,1 0 0,0 0-1,0 0 1,-1 0 0,1 0-1,0 0 1,0 0 0,0-1-1,0 1 1,0 0 0,0-1 0,0 1-1,0-1 1,1 1 0,0 0-1,1-1 10,0 1-1,0-1 1,0 0 0,0 0-1,0 0 1,0 0-1,0 0 1,0-1-1,5-1 1,2-1 17,-1 0-1,1-1 1,-1 0-1,17-10 1,-1-5-130,0 0 1,-2-1 0,-1-2 0,0 0-1,-1-1 1,21-34 0,-54 76 170,1 0 0,0 1 1,2 0-1,0 0 0,-6 25 1,14-44-69,1-1 1,0 1 0,0-1-1,0 1 1,-1-1 0,1 1-1,0-1 1,0 1 0,0-1-1,0 1 1,0-1 0,0 1-1,0-1 1,0 1 0,0-1-1,0 1 1,0-1 0,1 1-1,-1-1 1,0 1 0,0-1-1,0 1 1,1-1 0,-1 0-1,0 1 1,1-1 0,-1 1-1,0-1 1,1 0 0,-1 1-1,0-1 1,1 0 0,-1 1-1,1-1 1,-1 0 0,0 1-1,1-1 1,-1 0 0,2 0-1,25-3 172,28-20-96,-19 2-257,-1-2 1,0-1 0,-2-2 0,-1-2 0,-1 0 0,-1-2-1,40-53 1,-50 40 130,-20 42 40,1 1 0,-1-1 0,0 0 0,0 1 0,0-1 0,0 0 0,0 1 0,0-1 0,0 0 0,0 1 0,0-1 0,0 0 0,0 0 0,0 1 0,0-1 0,0 0 0,-1 1 0,1-1 0,0 0 0,-1 1 0,1-1 0,-1 0 0,0 0-1,0 1 0,0 0-1,0 0 1,0-1 0,0 1-1,0 0 1,0 0 0,0 0-1,0 0 1,0 0 0,0 1-1,0-1 1,0 0 0,0 0-1,0 1 1,0-1 0,0 0-1,0 1 1,0-1 0,0 1-1,-1 0 1,-6 4 61,0 0 0,1 1 0,-1-1 0,1 2 1,0-1-1,1 1 0,0 0 0,0 0 0,0 1 0,1-1 1,0 1-1,-7 16 0,0 3 268,1 0 1,-14 54-1,18-55-278,1 1 1,-3 48-1,8-69-56,1-1 0,-1 1 0,1-1 0,1 1-1,-1-1 1,1 0 0,0 1 0,0-1 0,0 0 0,1 1 0,0-1-1,0 0 1,0 0 0,1-1 0,-1 1 0,1 0 0,0-1 0,1 0-1,-1 1 1,1-1 0,5 5 0,-7-8-10,-1 0 1,1 0-1,0 1 0,-1-1 1,1-1-1,0 1 0,0 0 1,0 0-1,-1-1 0,1 1 1,0 0-1,0-1 1,0 0-1,0 0 0,0 1 1,0-1-1,0 0 0,0-1 1,0 1-1,0 0 0,0-1 1,0 1-1,0-1 0,-1 1 1,5-3-1,-4 2-56,-1-1 0,1 0 0,0 0 0,-1 0 0,1 0 0,-1 0 0,0 0 0,0 0 0,0 0 0,0-1 0,0 1 0,0 0 0,0-1 0,-1 1 0,1-1 0,-1 1 0,0-1 0,0 1 0,0-5 0,0-8-521,-2 1 0,1-1-1,-2 1 1,1-1 0,-2 1 0,0 0 0,-1 1 0,0-1 0,-14-23 0,13 27 636,1 1 1,-2 0-1,0 0 1,0 1-1,0 0 1,-1 0-1,0 1 1,0 0-1,-1 0 1,0 1-1,0 0 0,-1 0 1,-17-7-1,55 21 393,0-2-1,1-1 0,-1-1 1,1-2-1,40-1 0,-35 0-351,-27-1-399,22 1 113,-28-1-16,0 0 1,0 0-1,0 0 0,0 0 0,-1 0 0,1 0 1,0 0-1,0 0 0,0 0 0,0-1 1,-1 1-1,1 0 0,0 0 0,0-1 0,-1 1 1,1-1-1,0 1 0,-1-1 0,1 1 0,0-1 1,-1 1-1,1-1 0,0-1 0,0-12-7277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7.243"/>
    </inkml:context>
    <inkml:brush xml:id="br0">
      <inkml:brushProperty name="width" value="0.025" units="cm"/>
      <inkml:brushProperty name="height" value="0.025" units="cm"/>
    </inkml:brush>
  </inkml:definitions>
  <inkml:trace contextRef="#ctx0" brushRef="#br0">3 3 14478,'-2'-2'3907,"4"2"-2914,19 0-961,2 4-1409,-2 0-6054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7.794"/>
    </inkml:context>
    <inkml:brush xml:id="br0">
      <inkml:brushProperty name="width" value="0.025" units="cm"/>
      <inkml:brushProperty name="height" value="0.025" units="cm"/>
    </inkml:brush>
  </inkml:definitions>
  <inkml:trace contextRef="#ctx0" brushRef="#br0">33 0 13004,'0'0'9657,"-5"9"-9197,1-2-310,0 0 1,0 0 0,1 1 0,0-1 0,1 1 0,0 0 0,0-1 0,1 1 0,-1 0 0,2 0-1,-1 0 1,1 0 0,0 0 0,3 11 0,-3-18-120,0 0-1,0 1 1,1-1 0,-1 0-1,1 0 1,-1 0-1,1 0 1,-1 0 0,1 0-1,0 0 1,0 0 0,-1 0-1,1 0 1,0-1-1,0 1 1,0 0 0,0 0-1,0-1 1,0 1 0,0 0-1,0-1 1,0 1 0,0-1-1,0 0 1,2 1-1,0 0 18,0-1 0,1 0 0,-1 0 0,1 0 0,-1 0 0,0 0 0,1-1 0,5-1 0,4-2 42,0-1 1,0 0 0,15-9 0,164-107-198,-191 121 117,-1-1 1,1 1-1,-1-1 1,1 1-1,-1 0 0,1-1 1,-1 1-1,1 0 0,0 0 1,-1 0-1,1-1 1,0 1-1,-1 0 0,1 0 1,0 0-1,-1 0 0,1 0 1,0 0-1,-1 0 0,1 0 1,0 0-1,-1 0 1,1 1-1,0-1 0,-1 0 1,1 0-1,-1 1 0,1-1 1,0 1-1,3 19 373,-18 47 203,6-37-617,8-28 37,0-1-1,-1 0 1,1 0-1,0 1 1,0-1-1,0 0 1,0 1 0,0-1-1,0 0 1,0 0-1,0 1 1,0-1-1,1 0 1,-1 0-1,1 1 1,-1-1-1,1 0 1,-1 0-1,1 0 1,-1 0-1,1 0 1,0 0-1,0 0 1,0 0-1,1 2 1,0-3-12,-1 1-1,1-1 0,-1 0 1,1 1-1,0-1 1,-1 0-1,1 0 1,0 0-1,-1-1 1,1 1-1,0 0 1,-1 0-1,1-1 0,-1 1 1,1-1-1,-1 0 1,2 0-1,12-6-1146,-1-1-1,-1-1 1,15-11-1,-22 16-146,24-19-4022,2-2-2264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8.124"/>
    </inkml:context>
    <inkml:brush xml:id="br0">
      <inkml:brushProperty name="width" value="0.025" units="cm"/>
      <inkml:brushProperty name="height" value="0.025" units="cm"/>
    </inkml:brush>
  </inkml:definitions>
  <inkml:trace contextRef="#ctx0" brushRef="#br0">167 0 12556,'-12'11'2466,"-5"2"-1622,-64 57 4601,75-65-5000,0 1 1,1 1-1,-1-1 1,1 1-1,0 0 1,1 0-1,0 0 1,0 1-1,0 0 1,-4 14-1,8-22-437,1 1 0,-1 0 0,0 0 0,1-1 0,-1 1 0,1 0 0,-1-1 0,0 1-1,1-1 1,-1 1 0,1 0 0,0-1 0,-1 1 0,1-1 0,0 0 0,-1 1 0,1-1-1,0 1 1,-1-1 0,1 0 0,0 0 0,-1 1 0,1-1 0,0 0 0,0 0 0,0 0-1,-1 0 1,1 0 0,0 0 0,0 0 0,-1 0 0,1 0 0,0 0 0,0 0-1,1-1 1,33-2 114,-22 0-89,0 0-1,0-2 0,0 0 1,0 0-1,-1-1 1,21-13-1,-25 14-14,0 0 1,-1 0-1,0-1 1,0 0-1,0-1 1,-1 1-1,0-1 1,0-1-1,-1 1 1,0-1-1,5-8 1,-10 15-17,1 0 1,-1 0 0,0 0 0,1-1 0,-1 1 0,0 0 0,0 0-1,0 0 1,0 0 0,0 0 0,0 0 0,0 0 0,0 0 0,0 0-1,-1 0 1,1 0 0,0 0 0,-1 0 0,1 0 0,-1 0 0,1 0-1,-1 0 1,1 0 0,-1 0 0,0 0 0,1 0 0,-1 1 0,0-1-1,0 0 1,1 1 0,-1-1 0,0 0 0,0 1 0,0-1-1,0 1 1,0-1 0,0 1 0,0 0 0,0-1 0,0 1 0,0 0-1,0 0 1,0 0 0,0-1 0,-1 1 0,1 0 0,0 1 0,-2-1-1,0 0-113,0-1-1,-1 1 0,1 0 0,0 1 0,-1-1 0,1 0 1,0 1-1,0 0 0,-1 0 0,1 0 0,0 0 1,0 0-1,0 1 0,-4 2 0,6-4 14,1 0 1,0 1-1,-1-1 0,1 0 0,0 1 0,0-1 0,0 0 1,-1 0-1,1 1 0,0-1 0,0 0 0,0 1 0,-1-1 1,1 1-1,0-1 0,0 0 0,0 1 0,0-1 1,0 0-1,0 1 0,0-1 0,0 1 0,0-1 0,0 0 1,0 1-1,0-1 0,0 0 0,0 1 0,1-1 1,-1 1-1,0-1 0,0 0 0,0 1 0,0-1 0,1 1 1,14 6-1741,20-3-757,113-5-5658,-87-8 4922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7.932"/>
    </inkml:context>
    <inkml:brush xml:id="br0">
      <inkml:brushProperty name="width" value="0.035" units="cm"/>
      <inkml:brushProperty name="height" value="0.035" units="cm"/>
    </inkml:brush>
  </inkml:definitions>
  <inkml:trace contextRef="#ctx0" brushRef="#br0">1 14 15627,'15'2'173,"0"-1"-1,1 0 0,-1-1 1,1-1-1,17-3 1,14 0-105,7 0-48,-29 2 0,1 0-1,-1 1 1,1 2 0,38 5 0,-60-5-8,-1 0 1,0 1-1,0-1 1,1 1-1,-1-1 1,0 1-1,0 0 1,-1 0-1,1 0 1,0 1-1,-1-1 1,1 0-1,-1 1 1,0 0-1,0 0 1,0-1-1,0 1 1,-1 0-1,1 1 1,-1-1-1,1 0 1,-1 0-1,0 1 1,0-1-1,-1 0 1,1 1-1,-1 3 1,2 12 101,-1 0 1,-1 0 0,-3 33 0,2-44-87,-40 269 796,22-177-56,-9 183 1,29-230-596,7-27 11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8.485"/>
    </inkml:context>
    <inkml:brush xml:id="br0">
      <inkml:brushProperty name="width" value="0.025" units="cm"/>
      <inkml:brushProperty name="height" value="0.025" units="cm"/>
    </inkml:brush>
  </inkml:definitions>
  <inkml:trace contextRef="#ctx0" brushRef="#br0">244 224 1826,'0'0'15801,"-13"0"-13361,3 0-2169,1 0 0,-1 1 0,0 0 0,0 1 1,0 0-1,0 1 0,1 0 0,0 0 0,-1 1 0,1 0 0,0 1 0,1 0 0,-16 11 1,-33 36 1613,55-49-1786,-1 0 0,0 0 0,1 0-1,0 0 1,0 1 0,0-1 0,0 0 0,1 1 0,-1 0 0,1-1-1,0 1 1,0 0 0,0-1 0,1 1 0,-1 0 0,1 7 0,0-9-90,1-1 1,-1 0-1,1 0 1,0 0 0,-1 0-1,1 0 1,0 0-1,0 0 1,0 0-1,0 0 1,0 0 0,0 0-1,0-1 1,0 1-1,0 0 1,0-1-1,0 1 1,0 0 0,1-1-1,-1 0 1,0 1-1,0-1 1,1 0-1,-1 0 1,0 1 0,0-1-1,1 0 1,1-1-1,44 0 79,-41 1-64,17-4-139,-1 0-1,0-1 1,0-2 0,0 0-1,-1-1 1,0-1-1,0-1 1,-1-1 0,-1-1-1,0 0 1,0-2-1,-2 0 1,1-1 0,-2 0-1,0-2 1,-1 0-1,0-1 1,-2 0 0,0-1-1,12-24 1,-21 34 138,-1-1 1,1 1 0,-2-1-1,1 0 1,0-14 0,-2 22 0,-1 0 1,1 0-1,-1 0 0,0 0 1,0 0-1,0 0 0,0 0 0,0 0 1,-1 0-1,1 0 0,0 0 1,-1 0-1,0 0 0,1 1 1,-1-1-1,0 0 0,0 0 1,0 1-1,0-1 0,0 0 1,0 1-1,-1-1 0,1 1 1,0-1-1,-1 1 0,1 0 1,-1 0-1,0 0 0,1 0 1,-1 0-1,0 0 0,-3-1 1,-4 1-1,0 0 1,0 1 0,0 0-1,0 0 1,0 1 0,1 0-1,-1 1 1,0 0 0,1 0-1,-1 1 1,1 0 0,-1 1-1,1-1 1,-10 8-1,8-5 32,-1 0-1,2 1 0,-1 0 0,1 1 0,0 0 1,0 1-1,1 0 0,1 0 0,-1 0 0,-8 15 1,16-23-62,-1 0 1,1 0 0,-1 0 0,0 0 0,1 0 0,0 1-1,-1-1 1,1 0 0,0 0 0,-1 0 0,1 0 0,0 1 0,0-1-1,0 0 1,0 0 0,0 0 0,0 1 0,0-1 0,1 0 0,-1 0-1,0 0 1,1 1 0,-1-1 0,1 0 0,-1 0 0,1 0 0,-1 0-1,1 0 1,0 0 0,0 0 0,-1 0 0,1 0 0,0-1 0,0 1-1,0 0 1,0 0 0,0-1 0,0 1 0,0 0 0,0-1 0,0 1-1,1-1 1,-1 0 0,1 1 0,9 2-240,0 0-1,0-1 1,1 0-1,12 0 1,5 1-645,-9 1 536,1 2 1,-1 0 0,-1 1 0,1 1-1,-1 0 1,0 2 0,-1 0-1,18 14 1,-30-20 261,0 1-1,0 1 1,-1-1 0,1 1-1,-1 0 1,-1 0 0,1 0-1,-1 1 1,0-1 0,6 15-1,-8-16-34,-1 1-1,0-1 0,0 1 1,0-1-1,-1 1 1,1-1-1,-2 1 1,1-1-1,0 1 1,-1-1-1,0 0 0,0 1 1,-1-1-1,1 0 1,-1 1-1,0-1 1,-4 5-1,-10 14-5408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9.215"/>
    </inkml:context>
    <inkml:brush xml:id="br0">
      <inkml:brushProperty name="width" value="0.025" units="cm"/>
      <inkml:brushProperty name="height" value="0.025" units="cm"/>
    </inkml:brush>
  </inkml:definitions>
  <inkml:trace contextRef="#ctx0" brushRef="#br0">45 26 13965,'0'0'8590,"-7"10"-7224,6-8-1251,-25 37 692,25-38-766,0 1 0,0 0 0,0 0 0,0 0 0,0 0 0,0 0 0,0 1 0,1-1 1,-1 0-1,1 0 0,-1 0 0,1 1 0,0-1 0,0 0 0,0 0 0,0 1 0,0-1 1,1 0-1,-1 0 0,1 0 0,0 3 0,1-4-32,-1 0 0,0 0-1,1 0 1,-1-1 0,1 1 0,-1 0-1,1-1 1,-1 1 0,1-1 0,0 1-1,-1-1 1,1 0 0,-1 0 0,1 0-1,0 0 1,-1 0 0,1 0 0,0 0-1,-1-1 1,1 1 0,-1 0 0,1-1-1,-1 1 1,1-1 0,2-1 0,39-19 105,7-17-159,-42 30-5,-1 1-1,2 0 0,-1 1 1,1 0-1,0 0 1,0 1-1,0 0 1,1 0-1,0 1 1,0 0-1,13-2 0,-22 6 51,0 1-1,0-1 0,0 0 1,0 1-1,0 0 0,0-1 1,0 1-1,-1 0 0,1-1 1,0 1-1,0 0 0,-1 0 1,1-1-1,0 1 0,-1 0 1,1 0-1,-1 0 0,1 0 1,-1 0-1,1 0 0,-1 0 1,0 0-1,1 0 0,-1 0 1,0 0-1,0 0 0,0 1 1,0-1-1,0 0 0,0 0 1,0 0-1,0 1 0,-2 44 410,2-42-363,-2 20 145,-2 60 114,4-83-302,0 0 0,0-1-1,0 1 1,0 0 0,0-1-1,0 1 1,0 0 0,1-1 0,-1 1-1,0 0 1,0-1 0,1 1-1,-1-1 1,0 1 0,1 0-1,-1-1 1,0 1 0,1-1-1,-1 1 1,1-1 0,-1 0 0,1 1-1,-1-1 1,1 1 0,-1-1-1,1 0 1,0 1 0,-1-1-1,1 0 1,-1 0 0,1 1-1,0-1 1,-1 0 0,2 0 0,27-7 8,21-25-549,-34 17 100,41-36-1470,-53 48 1762,0 0 1,0 0 0,0 0 0,0 1-1,1-1 1,-1 1 0,1 1 0,-1-1-1,1 0 1,0 1 0,9-1 0,-13 2-29,0 0 0,0 1 0,-1 0 0,1-1 0,0 1 0,0-1 0,0 1 1,-1 0-1,1 0 0,0-1 0,-1 1 0,1 0 0,0 0 0,-1 0 0,1 0 0,-1 0 0,0 0 1,1 0-1,-1-1 0,1 3 0,9 14-5517,1-9 1133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9.825"/>
    </inkml:context>
    <inkml:brush xml:id="br0">
      <inkml:brushProperty name="width" value="0.025" units="cm"/>
      <inkml:brushProperty name="height" value="0.025" units="cm"/>
    </inkml:brush>
  </inkml:definitions>
  <inkml:trace contextRef="#ctx0" brushRef="#br0">161 185 11851,'0'0'12065,"-10"-4"-11184,6 2-849,0 1 1,0-1-1,0 1 0,1 0 1,-1 1-1,0-1 1,0 1-1,0-1 0,0 1 1,0 0-1,0 1 1,0-1-1,0 1 0,0-1 1,0 1-1,0 1 1,0-1-1,1 0 0,-1 1 1,0 0-1,1 0 1,-1 0-1,1 0 0,0 0 1,0 1-1,0 0 1,0-1-1,-3 5 0,1-3 31,2 0-1,-1 0 1,0 0-1,1 1 0,0-1 1,0 1-1,0 0 1,1 0-1,0 0 1,-1 0-1,2 0 0,-3 9 1,4-14-58,0 1 0,0-1 0,0 1 0,0-1 0,0 1 0,0 0 0,1-1 0,-1 1 1,0-1-1,0 1 0,0-1 0,1 1 0,-1-1 0,0 1 0,1-1 0,-1 1 0,0-1 0,1 0 0,-1 1 1,1-1-1,-1 1 0,1-1 0,-1 0 0,0 0 0,1 1 0,0-1 0,-1 0 0,1 0 0,-1 1 0,1-1 1,26 5 89,26-8 31,-41 1-168,0-1 1,-1 0 0,1-1-1,-1 0 1,0-1-1,0-1 1,-1 1 0,11-8-1,-14 8 20,0 0-1,0 0 0,-1-1 1,0 1-1,0-1 0,0-1 1,-1 1-1,0-1 0,0 0 1,0 0-1,-1-1 0,3-7 1,-6 14 17,-1 1 0,0 0 0,0 0 0,0 0 0,1-1 0,-1 1 1,0 0-1,0 0 0,0-1 0,0 1 0,1 0 0,-1-1 1,0 1-1,0 0 0,0 0 0,0-1 0,0 1 0,0 0 0,0-1 1,0 1-1,0 0 0,0-1 0,0 1 0,0 0 0,0-1 1,0 1-1,0 0 0,0 0 0,0-1 0,-1 1 0,1 0 0,0-1 1,0 1-1,0 0 0,0 0 0,-1-1 0,1 1 0,0 0 1,0 0-1,0 0 0,-1-1 0,-11 9-60,-14 21 136,20-20 2,0 1 0,1 0-1,0-1 1,1 1 0,0 1 0,0-1 0,1 1-1,1-1 1,-1 1 0,0 20 0,3-30-59,0 0 0,0-1 0,0 1 0,1 0 0,-1 0 0,0-1 0,0 1 0,0 0 0,1 0 0,-1-1 0,1 1 0,-1 0 0,0 0 0,1-1 0,-1 1 0,1-1 1,-1 1-1,1 0 0,0-1 0,-1 1 0,1-1 0,0 0 0,-1 1 0,1-1 0,0 1 0,1 0 0,28 3 242,-21-5-216,1 0-1,0 0 1,-1-1-1,13-4 1,1-4-218,0-2 1,-1 0 0,0-1 0,-1-1-1,-1-2 1,-1 0 0,0 0 0,0-2-1,-2-1 1,-1 0 0,0-1 0,-1 0-1,-1-1 1,17-37 0,-30 57 222,0-1 1,0 1-1,-1-1 0,1 1 0,0-1 1,-1 0-1,0 1 0,1-1 1,-1 1-1,0-1 0,0 0 0,0 1 1,0-1-1,0 0 0,0 1 1,0-1-1,-1-1 0,0 2-33,1 0 1,0 1-1,-1-1 0,1 0 1,-1 1-1,0-1 0,1 1 0,-1-1 1,1 1-1,-1-1 0,0 1 1,1 0-1,-1-1 0,0 1 0,0 0 1,1 0-1,-1-1 0,0 1 1,0 0-1,1 0 0,-1 0 0,0 0 1,0 0-1,-1 0 0,-1 0-2,-1 1-1,0 0 1,1-1-1,0 1 0,-1 1 1,1-1-1,0 0 1,-1 1-1,1-1 1,0 1-1,0 0 1,0 0-1,-5 5 1,-9 12 101,1 1 0,1 1 1,-20 33-1,28-42 54,0 1 0,2 0 1,-1 0-1,2 0 0,0 1 0,0 0 0,-2 26 1,5-38-151,1-1 0,0 1 1,0 0-1,0-1 1,0 1-1,0-1 0,1 1 1,-1 0-1,0-1 1,1 1-1,-1-1 0,1 1 1,-1-1-1,1 1 1,0-1-1,0 0 0,0 1 1,0-1-1,0 0 1,0 0-1,0 0 0,0 1 1,0-1-1,3 1 1,-1 0 5,0-1 0,0 0 1,0 0-1,0 0 0,0 0 1,0-1-1,1 1 1,-1-1-1,0 0 0,1 0 1,4 0-1,4-2-221,-1 0-1,1 0 1,-1-1 0,1 0-1,19-10 1,13-14-2898,-22 2-5495,-16 13-872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0.156"/>
    </inkml:context>
    <inkml:brush xml:id="br0">
      <inkml:brushProperty name="width" value="0.025" units="cm"/>
      <inkml:brushProperty name="height" value="0.025" units="cm"/>
    </inkml:brush>
  </inkml:definitions>
  <inkml:trace contextRef="#ctx0" brushRef="#br0">266 47 7175,'0'0'14670,"2"-8"-12700,-2 7-1887,3-26 1237,-4 26-1299,1 1 0,0-1 0,-1 0 0,1 1 0,-1-1 0,1 1 1,0-1-1,-1 1 0,1-1 0,-1 1 0,0-1 0,1 1 0,-1-1 1,1 1-1,-1 0 0,0-1 0,1 1 0,-1 0 0,0 0 0,1-1 0,-1 1 1,0 0-1,1 0 0,-1 0 0,0 0 0,0 0 0,1 0 0,-1 0 0,0 0 1,1 0-1,-1 0 0,0 0 0,0 1 0,1-1 0,-1 0 0,0 0 1,1 1-1,-1-1 0,1 0 0,-1 1 0,0-1 0,1 1 0,-1 0 0,-7 2 25,1 1-1,0 1 1,1-1-1,-1 1 0,-9 9 1,14-13-30,0 1 0,0-1 0,1 1 0,-1 0 0,0-1 0,1 1 0,0 0 0,-1 0 0,1 0 0,0 0 0,0 0 0,0 0 0,0 0 0,0 1 0,0-1 0,1 0 0,-1 1 0,1-1 0,0 0 0,0 0 0,-1 1 0,1-1 0,1 4 0,1-4-33,0-1 0,1 1-1,-1-1 1,1 1 0,-1-1 0,1 0 0,-1 0-1,1 0 1,0 0 0,0 0 0,-1-1 0,1 1-1,0-1 1,0 0 0,0 1 0,0-2 0,5 1-1,0 0-94,15 0-191,-1 2-1,1 0 0,-1 1 1,0 2-1,0 0 1,0 1-1,39 17 0,-60-22 370,1 0 1,0-1-1,-1 1 0,1 0 0,0 0 0,-1 0 0,1 0 0,-1 1 1,0-1-1,1 0 0,-1 0 0,0 1 0,0-1 0,0 1 0,0-1 0,0 1 1,0 0-1,0-1 0,0 1 0,0 3 0,-1-4 9,0 1 0,-1-1 1,1 0-1,0 0 0,-1 1 0,1-1 0,-1 0 1,0 0-1,1 0 0,-1 0 0,0 0 0,0 0 1,0 0-1,0 0 0,0 0 0,0 0 0,0 0 1,0 0-1,0-1 0,0 1 0,-2 1 0,-8 3 222,-1 0 0,0 0 0,0-1 0,-19 4-1,-31 4 41,-122 7 0,80-19-9515,76-2-3591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1.977"/>
    </inkml:context>
    <inkml:brush xml:id="br0">
      <inkml:brushProperty name="width" value="0.025" units="cm"/>
      <inkml:brushProperty name="height" value="0.025" units="cm"/>
    </inkml:brush>
  </inkml:definitions>
  <inkml:trace contextRef="#ctx0" brushRef="#br0">226 68 11147,'-7'-7'6110,"-9"4"-3467,-21 3-1648,30 0-312,-8 0-509,1 1-1,0 0 1,0 1 0,-20 5 0,30-6-185,0 0-1,0 1 1,1-1 0,-1 1 0,0-1 0,0 1 0,1 0 0,-1 0-1,1 1 1,0-1 0,0 1 0,0 0 0,0 0 0,0 0-1,0 0 1,1 0 0,-1 0 0,1 1 0,-3 6 0,5-10-5,0 0 0,0 1 1,0-1-1,0 0 1,0 1-1,0-1 0,0 0 1,0 1-1,0-1 1,0 0-1,0 1 0,0-1 1,0 0-1,0 1 1,0-1-1,0 0 0,1 1 1,-1-1-1,0 0 1,0 1-1,0-1 0,1 0 1,-1 0-1,0 1 1,0-1-1,1 0 0,-1 0 1,0 0-1,0 1 1,1-1-1,-1 0 0,0 0 1,1 0-1,-1 0 1,0 0-1,1 0 0,-1 1 1,0-1-1,1 0 1,-1 0-1,0 0 0,1 0 1,-1 0-1,0 0 1,1 0-1,20-1-410,-18 1 315,10-2-416,-1 0-1,0-1 0,0 0 1,0-1-1,0-1 0,0 0 1,18-11-1,-19 10 104,1 0 0,-1 1 0,1 0 0,0 0 0,0 1 0,0 1 1,22-3-1,-33 6 481,0 0-1,0 0 1,0 1 0,0-1 0,0 0 0,1 1 0,-1-1 0,0 0-1,0 1 1,0 0 0,0-1 0,0 1 0,0 0 0,-1-1 0,1 1 0,0 0-1,0 0 1,0 0 0,-1-1 0,1 1 0,0 0 0,-1 0 0,1 0 0,-1 0-1,1 0 1,-1 1 0,1-1 0,-1 0 0,0 0 0,0 0 0,1 0 0,-1 0-1,0 2 1,2 47 2367,-2-39-1854,1 50 1102,-3-1 0,-2 0 1,-14 68-1,16-122-1531,1-1 1,-1 0-1,0 1 0,-1-1 1,1 0-1,-1 0 0,0 0 0,0 0 1,-5 5-1,7-9-114,0 1 0,0-1-1,0 0 1,-1 0 0,1 0-1,-1 0 1,1 0 0,-1 0 0,1 0-1,-1-1 1,1 1 0,-1 0 0,1-1-1,-1 1 1,0-1 0,1 0 0,-1 0-1,0 1 1,0-1 0,1 0-1,-1 0 1,0-1 0,1 1 0,-1 0-1,0 0 1,1-1 0,-1 1 0,0-1-1,1 0 1,-1 1 0,1-1 0,-1 0-1,1 0 1,-1 0 0,-1-2 0,-2-1-53,0-2 1,0 1 0,0-1-1,0 1 1,1-1 0,0-1-1,1 1 1,-1 0 0,1-1-1,0 0 1,1 0 0,-3-11-1,3 14 2,1 0 1,0 0-1,0 0 0,1 0 0,-1 0 1,1 0-1,0 0 0,0 0 0,0 0 1,0-1-1,1 1 0,0 0 0,0 0 0,0 0 1,0 1-1,1-1 0,-1 0 0,1 0 1,0 1-1,0-1 0,0 1 0,1-1 1,-1 1-1,4-3 0,22-13-3,0 1 0,2 2-1,0 1 1,43-16 0,57-28-504,-114 49 423,1 0 0,-1-1 0,19-18 1,-31 26 106,-1 1 1,1-1-1,-1-1 0,0 1 1,-1 0-1,1-1 1,0 1-1,-1-1 0,0 0 1,0 0-1,0 0 1,0 0-1,-1 0 1,1 0-1,-1-1 0,0 1 1,-1 0-1,1-1 1,-1 1-1,0-9 1,0 12-2,-1 0 0,0 0 1,1 0-1,-1 1 0,0-1 1,0 0-1,0 0 0,1 0 1,-1 0-1,0 1 0,0-1 1,0 0-1,0 1 1,0-1-1,-1 1 0,1 0 1,0-1-1,0 1 0,0 0 1,0-1-1,-1 1 0,1 0 1,0 0-1,0 0 0,0 0 1,0 0-1,-1 0 0,1 0 1,0 1-1,0-1 1,0 0-1,0 1 0,-3 0 1,-39 15-72,34-11 103,1 0-1,0 1 0,1 0 0,-1 0 1,1 1-1,1 0 0,-1 0 0,1 1 0,0-1 1,1 1-1,0 1 0,0-1 0,1 1 1,0 0-1,0 0 0,1 0 0,0 0 0,-1 13 1,4-20-53,0 0 1,0-1-1,1 1 0,-1 0 1,1 0-1,-1 0 1,1-1-1,0 1 0,-1 0 1,1 0-1,0-1 1,0 1-1,0-1 0,1 1 1,-1-1-1,0 1 1,1-1-1,-1 0 0,0 0 1,1 0-1,0 0 1,-1 0-1,1 0 1,-1 0-1,1 0 0,0 0 1,0-1-1,0 1 1,-1-1-1,1 1 0,0-1 1,0 0-1,0 0 1,0 0-1,2 0 0,7 1-1099,0 0-1,0-1 0,0-1 0,22-3 0,10-10-5251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2.320"/>
    </inkml:context>
    <inkml:brush xml:id="br0">
      <inkml:brushProperty name="width" value="0.025" units="cm"/>
      <inkml:brushProperty name="height" value="0.025" units="cm"/>
    </inkml:brush>
  </inkml:definitions>
  <inkml:trace contextRef="#ctx0" brushRef="#br0">153 0 18546,'-11'3'1046,"2"-1"-862,-4 1 524,-1 1 0,1 0 0,0 0 0,0 1 0,0 1 0,1 0 0,0 1-1,-16 11 1,28-17-724,0-1-1,0 0 1,-1 0-1,1 1 1,0-1-1,0 0 1,0 1-1,0-1 1,0 1-1,0-1 1,-1 0-1,1 1 0,0-1 1,0 0-1,0 1 1,0-1-1,0 0 1,1 1-1,-1-1 1,0 1-1,0-1 1,0 0-1,0 1 1,0-1-1,0 0 1,0 1-1,1-1 0,-1 0 1,0 0-1,0 1 1,1-1-1,-1 0 1,0 1-1,0-1 1,1 0-1,-1 0 1,0 0-1,1 1 1,-1-1-1,0 0 0,1 0 1,-1 0-1,0 0 1,1 1-1,-1-1 1,0 0-1,1 0 1,-1 0-1,0 0 1,1 0-1,-1 0 1,0 0-1,2 0 1,25 5-373,-23-5 341,20 4-111,0 0-1,-1 1 0,1 2 1,-1 0-1,-1 2 1,1 0-1,-1 1 1,28 19-1,-49-29 209,1 1 0,-1 1-1,0-1 1,0 0 0,1 0 0,-1 0 0,0 1-1,0-1 1,0 0 0,0 1 0,0-1-1,-1 1 1,1 0 0,0-1 0,-1 1 0,1-1-1,-1 1 1,0 0 0,1-1 0,-1 1-1,0 0 1,0-1 0,0 1 0,0 0 0,0 0-1,-1-1 1,1 1 0,0 0 0,-1-1-1,1 1 1,-1-1 0,0 1 0,1 0 0,-1-1-1,0 1 1,0-1 0,0 0 0,0 1-1,0-1 1,0 0 0,-1 0 0,1 0-1,0 1 1,-1-1 0,0 0 0,-7 7 307,-1-1 1,1 0-1,-1-1 1,0 0-1,-13 6 1,17-9-268,-1-1 1,1 1-1,-1-1 1,0 0-1,1 0 1,-1-1-1,-8 1 1,14-2-133,0 0 0,0 0 0,0 0 0,0-1 1,0 1-1,0 0 0,-1 0 0,1-1 1,0 1-1,0-1 0,0 1 0,0-1 0,0 1 1,0-1-1,1 1 0,-1-1 0,0 0 0,0 0 1,-1-1-1,1 0-143,0 1 0,0-1 0,1 0 0,-1 0-1,1 0 1,-1 1 0,1-1 0,0 0 0,-1 0 0,1 0 0,0 0 0,0 0 0,1 0 0,-1 0-1,1-3 1,10-31-4148,10-6-1854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2.945"/>
    </inkml:context>
    <inkml:brush xml:id="br0">
      <inkml:brushProperty name="width" value="0.025" units="cm"/>
      <inkml:brushProperty name="height" value="0.025" units="cm"/>
    </inkml:brush>
  </inkml:definitions>
  <inkml:trace contextRef="#ctx0" brushRef="#br0">84 0 18417,'0'0'1319,"-5"12"379,-3 7-940,-37 92 2939,39-94-3475,1 0 0,1 1 0,0-1 0,1 1 0,0 19-1,3-33-192,0-1 0,0 1 0,1-1-1,-1 0 1,1 1 0,0-1 0,0 0-1,0 0 1,0 1 0,3 3 0,-4-6-19,1-1 0,-1 1 1,1-1-1,-1 1 1,1-1-1,-1 1 1,0-1-1,1 1 1,0-1-1,-1 0 1,1 1-1,-1-1 1,1 0-1,-1 0 0,1 1 1,0-1-1,-1 0 1,1 0-1,0 0 1,-1 0-1,1 1 1,0-1-1,0 0 1,0-1 11,1 1-1,-1-1 1,1 1 0,-1-1 0,0 0 0,1 1 0,-1-1 0,0 0 0,0 0 0,0 0 0,0 0 0,0 0 0,0 0 0,0 0 0,1-2 0,5-7 30,-2-2 0,1 1 0,-1 0 1,-1-1-1,4-15 0,-3 10-189,-5 17 122,0 0 0,1 0 0,-1 0 0,0 0 0,0 0 0,0 0 0,0 0 0,0 0 0,0 0 0,0 0 0,0 0 0,0 0 0,0 1 0,0-1 0,0 0 0,0 0 0,0 0 0,0 0 0,1 0 0,-1 0 0,0 0 0,0 0 0,0 0 0,0 0 0,0 0 0,0 0 0,0 0 0,0 0 0,0 0 0,0-1 0,0 5 26,0-1-1,1 0 0,-1 0 0,0 1 0,1-1 1,0 0-1,0 0 0,0 0 0,0 0 0,0 0 1,0 0-1,1 0 0,0 0 0,-1 0 0,1-1 1,0 1-1,0-1 0,1 1 0,3 2 0,-2-2 6,1 0-1,-1 0 0,1-1 1,0 0-1,-1 0 0,1 0 1,0-1-1,0 0 0,0 0 1,1 0-1,6 0 0,0 0 12,0-1 0,0-1 0,0 0 0,0-1 0,0 0-1,0 0 1,-1-2 0,1 1 0,-1-1 0,13-7 0,-18 8-41,1 0 1,-1-1-1,-1 1 1,1-1-1,-1 0 1,1 0-1,-1-1 1,0 0-1,-1 0 1,1 0-1,-1 0 1,0-1-1,0 0 1,-1 1-1,1-1 1,-1-1-1,-1 1 1,4-12-1,-5 17 3,-1 1 1,0-1-1,0 1 0,0-1 0,0 1 0,0-1 0,0 1 0,0-1 0,0 1 0,0 0 0,-1-1 0,1 1 0,0-1 0,0 1 0,0-1 0,0 1 0,-1 0 0,1-1 1,0 1-1,0 0 0,-1-1 0,1 1 0,0 0 0,-1-1 0,1 1 0,0 0 0,-1-1 0,1 1 0,0 0 0,-1 0 0,1-1 0,-1 1 0,1 0 0,0 0 0,-1 0 1,1 0-1,-1 0 0,1 0 0,-1 0 0,1-1 0,-1 1 0,1 0 0,0 1 0,-1-1 0,1 0 0,-1 0 0,1 0 0,-1 0 0,1 0 0,0 0 0,-1 0 0,1 1 1,-1-1-1,1 0 0,0 0 0,-1 1 0,-24 13-198,21-10 252,0 1 0,0 0 0,1 0 0,0 0 0,0 0-1,0 0 1,0 1 0,1-1 0,0 1 0,0 0 0,0 0 0,1-1 0,0 1 0,0 0 0,1 0 0,-1 0 0,1 1 0,1-1 0,1 9 0,-1-13-28,0 0 0,0 0 0,0 0 0,0 0 0,1 0 0,-1-1 0,1 1-1,-1 0 1,1-1 0,0 1 0,0-1 0,-1 1 0,1-1 0,0 0 0,0 0 0,0 0 0,1 0 0,-1 0 0,0 0 0,0-1-1,0 1 1,1-1 0,-1 1 0,0-1 0,1 0 0,-1 0 0,4 0 0,5 0 31,0 0-1,0-1 1,0 0-1,17-3 1,-15 0-105,-1-1-1,0 0 1,-1 0-1,1-1 1,-1 0-1,0-1 1,-1-1 0,1 1-1,-1-2 1,-1 1-1,0-2 1,0 1-1,-1-1 1,8-11 0,-13 8-63,-11 14-10,-15 13 55,17-8 116,1 0 0,-1 1 1,1 0-1,1 0 0,-1 0 1,1 0-1,0 1 0,-4 15 1,7-22-56,0 1 1,0 0-1,1 0 1,-1-1-1,1 1 1,-1 0-1,1 0 1,0 0 0,0 0-1,0 0 1,0 0-1,0 0 1,0-1-1,0 1 1,1 0-1,-1 0 1,1 0-1,-1 0 1,1 0-1,0-1 1,0 1 0,0 0-1,0-1 1,0 1-1,0-1 1,0 1-1,0-1 1,1 1-1,-1-1 1,0 0-1,1 0 1,-1 1-1,1-1 1,0 0 0,-1 0-1,1-1 1,0 1-1,0 0 1,-1-1-1,1 1 1,0-1-1,0 1 1,0-1-1,3 0 1,1 1-533,-1 0 0,1 0 0,0-1 0,-1 0 0,1 0-1,-1-1 1,1 1 0,0-1 0,-1-1 0,1 1 0,-1-1 0,0 0 0,0 0 0,7-3 0,13-17-6125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3.277"/>
    </inkml:context>
    <inkml:brush xml:id="br0">
      <inkml:brushProperty name="width" value="0.025" units="cm"/>
      <inkml:brushProperty name="height" value="0.025" units="cm"/>
    </inkml:brush>
  </inkml:definitions>
  <inkml:trace contextRef="#ctx0" brushRef="#br0">57 8 11851,'0'0'2402,"-46"-8"-1793,39 8-545,4 3-1505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4.017"/>
    </inkml:context>
    <inkml:brush xml:id="br0">
      <inkml:brushProperty name="width" value="0.025" units="cm"/>
      <inkml:brushProperty name="height" value="0.025" units="cm"/>
    </inkml:brush>
  </inkml:definitions>
  <inkml:trace contextRef="#ctx0" brushRef="#br0">185 71 14446,'0'0'2397,"-8"-2"229,-54-14 2606,61 15-5297,1 0 1,-1 0-1,1 0 0,0-1 1,0 1-1,-1 0 1,1 0-1,0-1 1,0 1-1,0 0 1,0 0-1,1-1 0,-1 1 1,0 0-1,0 0 1,1-1-1,-1 1 1,1 0-1,-1 0 0,1 0 1,-1 0-1,1 0 1,1-2-1,-2 3 48,0-1 0,0 1 0,0-1 0,1 0 0,-1 1-1,0-1 1,0 1 0,1-1 0,-1 1 0,0-1 0,1 1 0,-1-1-1,1 1 1,-1 0 0,1-1 0,-1 1 0,1-1 0,-1 1 0,1 0 0,-1 0-1,1-1 1,-1 1 0,1 0 0,-1 0 0,1 0 0,0-1 0,-1 1 0,1 0-1,-1 0 1,1 0 0,0 0 0,-1 0 0,1 0 0,0 0 0,-1 0-1,1 1 1,-1-1 0,1 0 0,-1 0 0,1 0 0,0 1 0,-1-1 0,1 0-1,-1 1 1,1-1 0,-1 0 0,1 1 0,-1-1 0,0 1 0,1-1 0,-1 0-1,1 1 1,-1-1 0,0 1 0,1 0 0,-1-1 0,0 1 0,0-1-1,1 1 1,-1 0 0,11 23 183,-2-1-1,0 2 1,-2-1-1,-1 1 1,-1 0-1,4 45 1,-7-51 133,0 0 1,-2 0 0,0 0 0,-1 0 0,-7 37-1,6-52-254,1 1 0,0-1 0,-1 0 0,0 0 0,0 0 0,0 0 0,0 0 0,0 0 0,-1-1 0,0 1 0,0-1 0,0 0 0,0 1 0,0-1 0,-1-1 0,0 1 0,1-1 0,-1 1 0,0-1-1,0 0 1,0 0 0,0-1 0,0 1 0,-1-1 0,1 0 0,0 0 0,-1 0 0,1-1 0,-1 1 0,-8-2 0,9 1-44,0 0-1,1-1 1,-1 0 0,0 0-1,0 0 1,1 0 0,-1-1-1,1 1 1,-1-1 0,1 0-1,0 0 1,0 0 0,0 0-1,0-1 1,0 1 0,0-1-1,0 0 1,1 0 0,-1 0-1,1 0 1,0 0-1,0 0 1,0-1 0,1 1-1,-1-1 1,1 1 0,0-1-1,-2-6 1,2 5-67,0 0 0,0-1 0,0 1 0,0 0 0,1 0 0,0-1 0,0 1 0,0 0 0,1-1 0,0 1 0,0 0 0,0 0 0,0 0 0,1 0 0,0 0 0,0 0 0,0 0 0,1 0 0,0 1 0,5-8 0,9-1 41,0 0 0,2 0-1,-1 2 1,1 0 0,1 2-1,0 0 1,0 1-1,26-7 1,20-10 19,-40 15 11,-7 3 11,-1 0 0,0-1 0,-1-1 0,1 0 0,-2-1 0,1-1 0,15-15 0,-30 25-11,-1 0-1,0 0 1,0 0-1,1 0 1,-1 0-1,0-1 1,0 1 0,0 0-1,-1-1 1,1 1-1,0-1 1,0 1 0,-1-1-1,1 1 1,-1-1-1,1 1 1,-1-1 0,0 0-1,0 1 1,1-1-1,-1 1 1,0-1-1,-1-2 1,1 3 4,-1-1 0,0 1 1,0 0-1,0-1 0,0 1 0,0 0 0,0 0 1,-1 0-1,1 0 0,0 0 0,0 0 0,-1 0 1,1 1-1,-1-1 0,1 0 0,-1 1 0,1-1 0,-1 1 1,-1-1-1,-3-1 10,-1 1 1,1 0-1,-1 1 0,1-1 1,-1 1-1,1 0 1,-1 1-1,1-1 0,0 1 1,-12 4-1,15-4-17,-1 1-1,1 1 1,-1-1 0,1 0-1,0 1 1,0 0-1,0 0 1,0 0 0,0 0-1,1 0 1,-1 0-1,1 1 1,0-1 0,0 1-1,0 0 1,1 0-1,-3 5 1,4-7 3,-1-1-1,1 1 1,0 0-1,-1 0 1,1-1-1,0 1 1,0 0-1,0 0 1,0-1 0,1 1-1,-1 0 1,0-1-1,1 1 1,-1 0-1,1-1 1,0 1-1,-1 0 1,1-1-1,0 1 1,0-1-1,0 1 1,0-1 0,0 0-1,0 1 1,1-1-1,-1 0 1,0 0-1,1 0 1,-1 0-1,1 0 1,-1 0-1,1 0 1,-1 0-1,1-1 1,-1 1 0,1-1-1,0 1 1,0-1-1,-1 0 1,1 1-1,0-1 1,2 0-1,18 1 10,0-1 0,0 0 0,0-2 1,0 0-1,-1-2 0,1 0 0,-1-2 0,0 0 0,23-10 0,56-15-309,-99 30 306,0 1 0,0-1 0,0 1 0,-1 0 0,1-1 0,0 1 0,0 0 0,0 0 1,0-1-1,0 1 0,0 0 0,0 0 0,0 0 0,0 0 0,0 0 0,0 1 0,0-1 1,0 0-1,-1 0 0,1 0 0,0 1 0,0-1 0,0 1 0,0-1 0,0 0 1,-1 1-1,1 0 0,0-1 0,0 1 0,-1-1 0,1 1 0,0 0 0,-1 0 0,1-1 1,-1 1-1,1 0 0,-1 0 0,1 0 0,-1-1 0,1 1 0,-1 0 0,0 0 0,0 0 1,1 1-1,-1 3 116,-1-1 1,1 0 0,-1 1 0,0-1-1,0 0 1,0 0 0,0 1 0,-1-1-1,-3 5 1,-2 4 189,5-11-218,1 0 0,-1 1-1,1-1 1,-1 0 0,1 1 0,0-1 0,0 1-1,0-1 1,1 1 0,-1-1 0,0 1 0,1 0 0,0-1-1,-1 6 1,5-8-57,-1 0 0,1 0 0,0 0 0,-1 0-1,1 0 1,-1-1 0,1 0 0,-1 0 0,1 0-1,-1 0 1,5-2 0,27-11-678,32-12-2127,-27 3-6778,-24 8-3640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4.834"/>
    </inkml:context>
    <inkml:brush xml:id="br0">
      <inkml:brushProperty name="width" value="0.025" units="cm"/>
      <inkml:brushProperty name="height" value="0.025" units="cm"/>
    </inkml:brush>
  </inkml:definitions>
  <inkml:trace contextRef="#ctx0" brushRef="#br0">0 256 12396,'6'-4'6102,"20"-23"-4650,11-16-840,29-37-478,-61 74-109,-1-1 1,0 0-1,0 0 0,-1 0 1,0 0-1,0 0 0,-1-1 1,1 1-1,-2-1 0,2-10 1,-3 17-2,0 1 1,0 0 0,0-1-1,0 1 1,0-1 0,0 1 0,0-1-1,0 1 1,0 0 0,0-1 0,0 1-1,0-1 1,0 1 0,0 0 0,0-1-1,-1 1 1,1-1 0,0 1 0,0 0-1,0-1 1,-1 1 0,1 0 0,0-1-1,-1 1 1,1 0 0,0 0 0,-1-1-1,1 1 1,0 0 0,-1 0 0,1-1-1,0 1 1,-1 0 0,1 0 0,-1 0-1,1 0 1,0 0 0,-1 0 0,1-1-1,-1 1 1,1 0 0,0 0 0,-1 0-1,1 0 1,-1 1 0,1-1 0,-1 0-1,1 0 1,0 0 0,-1 0 0,1 0-1,-1 0 1,1 1 0,0-1-1,-1 0 1,-22 14 474,15-7-402,1 0-1,0 1 1,0 0 0,1 0 0,0 1-1,1-1 1,-1 1 0,2 0-1,-1 1 1,1-1 0,1 1 0,0 0-1,0 0 1,1 0 0,0 0-1,0 15 1,2-23-78,0 0-1,0 0 1,1 0-1,-1 0 1,1 0-1,0 0 1,0 0-1,-1 0 0,1 0 1,0 0-1,1 0 1,-1 0-1,0-1 1,0 1-1,1 0 1,-1-1-1,1 1 1,0-1-1,-1 0 1,1 1-1,0-1 1,0 0-1,0 0 1,-1 0-1,1 0 1,0 0-1,1-1 1,-1 1-1,0-1 0,0 1 1,0-1-1,0 0 1,0 0-1,0 0 1,3 0-1,7 0 81,0 0 1,0 0-1,0-1 0,-1-1 0,16-4 0,-5-1-72,-1-1 0,1-1 0,-2-2-1,31-18 1,29-15-22,-80 44-8,0 0 0,1 0 0,-1 0 1,0 0-1,0-1 0,1 1 0,-1 0 0,0 0 1,0 0-1,1 0 0,-1 0 0,0 0 0,0 0 0,1 0 1,-1 0-1,0 0 0,1 1 0,-1-1 0,0 0 1,0 0-1,1 0 0,-1 0 0,0 0 0,0 0 0,0 1 1,1-1-1,-1 0 0,0 0 0,0 0 0,0 0 1,1 1-1,-1-1 0,0 0 0,0 0 0,0 1 1,0-1-1,0 0 0,1 0 0,-1 1 0,0-1 0,0 0 1,0 0-1,0 1 0,0-1 0,0 0 0,0 0 1,0 1-1,0-1 0,0 0 0,0 1 0,0-1 1,0 0-1,0 0 0,0 1 0,-1-1 0,1 0 0,0 0 1,0 1-1,0-1 0,0 0 0,0 0 0,0 0 1,-1 1-1,1-1 0,0 0 0,-8 23-166,7-21 188,-3 9 100,-1 0 52,0 1-1,1-1 1,1 1-1,0 0 1,0 0-1,0 19 1,3-30-140,0 0 0,1 0 0,-1-1 1,1 1-1,0-1 0,-1 1 0,1 0 1,-1-1-1,1 1 0,0-1 0,-1 0 1,1 1-1,0-1 0,0 1 0,-1-1 1,1 0-1,0 0 0,0 1 0,-1-1 0,1 0 1,0 0-1,0 0 0,0 0 0,0 0 1,-1 0-1,1 0 0,0 0 0,0 0 1,0 0-1,-1-1 0,1 1 0,0 0 0,0-1 1,-1 1-1,2-1 0,31-9 206,-3-6-275,-19 10-10,0 0 0,0 0 0,19-6 0,-26 11-301,1 0-1,-1 1 0,0-1 0,1 1 0,-1-1 0,0 1 0,1 1 0,6 0 0,-10-1-5,0 1 0,1-1 0,-1 1 0,0-1 1,0 1-1,0-1 0,0 1 0,0 0 0,1 0 0,-1 0 0,0 0 1,-1-1-1,1 1 0,0 0 0,0 1 0,0-1 0,-1 0 0,2 2 0,3 9-6328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8.442"/>
    </inkml:context>
    <inkml:brush xml:id="br0">
      <inkml:brushProperty name="width" value="0.035" units="cm"/>
      <inkml:brushProperty name="height" value="0.035" units="cm"/>
    </inkml:brush>
  </inkml:definitions>
  <inkml:trace contextRef="#ctx0" brushRef="#br0">5 5 18652,'-1'28'1168,"-1"16"-1032,1 5-88,5 2 152,4-2-56,4-13-40,4-9-16,10-20-8,7-11-40,8-26-368,5-12-280,-2-20 504,-2-9-72,-3-16-104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5.253"/>
    </inkml:context>
    <inkml:brush xml:id="br0">
      <inkml:brushProperty name="width" value="0.025" units="cm"/>
      <inkml:brushProperty name="height" value="0.025" units="cm"/>
    </inkml:brush>
  </inkml:definitions>
  <inkml:trace contextRef="#ctx0" brushRef="#br0">64 0 13196,'0'0'10272,"-1"8"-9680,-1 37 289,2 0 0,6 49 0,1 40-780,-6-133-260,-1 1 1,0-1-1,0 0 0,-1 0 0,1 0 1,0 1-1,0-1 0,-1 0 0,1 0 1,0 0-1,-1 0 0,1 0 0,-1 0 1,1 0-1,-1 0 0,0 0 0,0 0 1,1 0-1,-1 0 0,0 0 0,0 0 1,0-1-1,0 1 0,0 0 0,0-1 0,-2 2 1,1-2-311,1 1 1,-1-1 0,0 0-1,0 1 1,0-1-1,1 0 1,-1 0 0,0-1-1,0 1 1,0 0-1,1-1 1,-1 1 0,0-1-1,0 1 1,1-1-1,-1 0 1,0 1 0,-2-3-1,-18-14-5878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5.646"/>
    </inkml:context>
    <inkml:brush xml:id="br0">
      <inkml:brushProperty name="width" value="0.025" units="cm"/>
      <inkml:brushProperty name="height" value="0.025" units="cm"/>
    </inkml:brush>
  </inkml:definitions>
  <inkml:trace contextRef="#ctx0" brushRef="#br0">1 175 12172,'0'0'2615,"1"-10"-63,-1 5-2295,1-1 0,1 0 0,-1 1 0,1-1 0,0 1 0,0-1 0,0 1 0,1 0 0,0 0 0,0 0 0,0 0 0,1 1 0,0-1 0,-1 1 0,1 0 0,1 0 0,-1 0 0,1 1 0,-1-1-1,1 1 1,6-2 0,5-5-157,1 2-1,1 0 0,-1 1 0,1 0 0,1 2 1,-1 0-1,1 1 0,0 1 0,0 1 0,0 0 1,36 3-1,-51-1-88,0 1 1,0 0 0,0 1-1,0-1 1,0 0-1,0 1 1,-1 0 0,1 0-1,0 0 1,-1 1-1,0-1 1,1 1-1,-1 0 1,0 0 0,0 0-1,-1 0 1,1 0-1,-1 0 1,1 1 0,-1 0-1,0-1 1,0 1-1,-1 0 1,1 0 0,-1 0-1,0 0 1,0 0-1,0 0 1,0 0-1,-1 0 1,0 0 0,0 1-1,0-1 1,0 0-1,-1 0 1,1 0 0,-1 0-1,0 0 1,0 0-1,-1 0 1,1 0-1,-1 0 1,0 0 0,0-1-1,0 1 1,-5 6-1,-4 2 66,0-1 0,-1 0 0,0 0 0,0-1 1,-1-1-1,-1 0 0,1-1 0,-1 0 0,-1-1 0,1-1 0,-1 0 0,-1-1 0,-30 6 0,46-11-128,0 0 0,0 1 0,-1-1 0,1 0 0,0 0 0,0 0 0,0 0 0,0 0 0,0 0-1,0 0 1,-1 0 0,1 0 0,0 0 0,0 0 0,0 0 0,0 0 0,0 0 0,-1 0 0,1 0 0,0 0 0,0 0 0,0 0 0,0 0 0,0 0 0,-1 0 0,1 0 0,0 0 0,0 0 0,0 0 0,0 0 0,0 0 0,0-1 0,0 1 0,-1 0 0,1 0 0,0 0 0,0 0 0,0 0 0,0 0 0,0 0 0,0-1 0,0 1 0,0 0 0,0 0 0,0 0 0,0 0 0,0 0 0,-1 0-1,1-1 1,0 1 0,0 0 0,0 0 0,0 0 0,0 0 0,0 0 0,0-1 0,1 1 0,-1 0 0,0 0 0,0 0 0,0 0 0,0 0 0,0-1 0,0 1 0,10-11-2223,17-9-1638,8 6-1634,6 4-1335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6.181"/>
    </inkml:context>
    <inkml:brush xml:id="br0">
      <inkml:brushProperty name="width" value="0.025" units="cm"/>
      <inkml:brushProperty name="height" value="0.025" units="cm"/>
    </inkml:brush>
  </inkml:definitions>
  <inkml:trace contextRef="#ctx0" brushRef="#br0">85 21 6246,'0'0'6214,"0"11"-2424,1-8-3507,-1 2 64,1 1-1,-1-1 0,0 0 0,-1 0 1,1 0-1,-1 1 0,0-1 0,0 0 1,-1 0-1,0 0 0,1 0 0,-2 0 1,1-1-1,-4 6 0,-3 3 636,1-2-254,0 0 0,1 0 0,0 1 0,1 0 1,0 0-1,1 1 0,-5 19 0,9-32-718,1 0 1,0 0-1,0 1 0,0-1 1,0 0-1,0 0 1,0 1-1,0-1 1,0 0-1,0 0 0,0 1 1,0-1-1,0 0 1,0 0-1,0 1 1,0-1-1,1 0 1,-1 0-1,0 1 0,0-1 1,0 0-1,0 0 1,0 1-1,1-1 1,-1 0-1,0 0 1,0 0-1,0 0 0,1 1 1,-1-1-1,0 0 1,0 0-1,0 0 1,1 0-1,-1 0 0,0 0 1,0 1-1,1-1 1,-1 0-1,0 0 1,1 0-1,14-3 203,11-11-69,-16 5-206,0-1 0,0 0 0,-1 0-1,-1-1 1,0 0 0,0-1 0,-1 0 0,-1 0-1,0 0 1,0-1 0,-1 0 0,-1 0 0,0 0 0,-1-1-1,0 1 1,0-21 0,-9 67-430,5-27 478,-1 0-1,1 0 1,0 0-1,0 0 1,1 0-1,0 8 1,0-13 22,1 1 0,-1 0 0,1-1 0,-1 1 0,1-1 0,-1 1 0,1 0 0,0-1 0,0 1 0,0-1 0,0 0 0,0 1 0,0-1 0,0 0 0,1 0 0,-1 0 0,0 1 0,1-1 0,-1-1 0,0 1 0,1 0 0,0 0 1,-1 0-1,1-1 0,-1 1 0,1-1 0,2 1 0,4 1 34,0-1 0,0 0 0,0 0 0,0-1 0,0 0 0,1 0 0,-1-1 0,0 0 0,0 0 0,0-1 0,0 0 0,0-1 0,-1 0 0,1 0 0,-1 0 0,8-5 0,-2 0-65,-1-1 0,1 0-1,-1 0 1,-1-1 0,0-1 0,0 0-1,15-20 1,-23 23-553,-18 24 418,-21 30 225,31-37 50,-1 0 1,2 1-1,-1-1 1,1 1-1,1 0 1,-1 0-1,2 1 0,-1-1 1,0 20-1,3-28-101,0-1-1,0 0 0,0 0 1,0 0-1,1 1 0,-1-1 0,0 0 1,1 0-1,-1 0 0,1 0 1,0 0-1,-1 0 0,1 0 0,0 0 1,-1 0-1,1 0 0,0 0 1,0 0-1,0 0 0,0-1 0,0 1 1,0 0-1,0-1 0,0 1 1,0-1-1,0 1 0,0-1 0,1 0 1,-1 1-1,0-1 0,0 0 1,0 0-1,1 1 0,-1-1 0,0 0 1,0 0-1,0-1 0,1 1 1,-1 0-1,0 0 0,0-1 1,0 1-1,2-1 0,5-1 13,-1 1-1,0-2 1,1 1-1,-1-1 1,13-7-1,-2-1-79,-1-2-1,0 0 1,26-26-1,-35 31-169,-1 0-1,0 0 0,0-1 0,-1 0 0,0 0 0,-1-1 0,0 1 0,0-1 0,3-12 0,-22 34-1017,-7 17 425,14-16 822,-2 0 25,1 0 1,0 0-1,1 1 0,1 0 1,0 0-1,1 1 1,0-1-1,1 1 0,-3 24 1,7-39-62,0 0 0,0 1 0,1-1 0,-1 0 1,0 0-1,0 1 0,0-1 0,0 0 0,1 0 1,-1 0-1,0 1 0,0-1 0,0 0 1,1 0-1,-1 0 0,0 0 0,0 1 0,1-1 1,-1 0-1,0 0 0,0 0 0,1 0 0,-1 0 1,0 0-1,0 0 0,1 0 0,-1 0 0,0 0 1,0 0-1,1 0 0,-1 0 0,0 0 0,1 0 1,-1 0-1,0 0 0,0 0 0,1 0 1,-1 0-1,0 0 0,0-1 0,1 1 0,-1 0 1,0 0-1,0 0 0,0 0 0,1-1 0,-1 1 1,0 0-1,0 0 0,0 0 0,0-1 0,1 1 1,-1 0-1,14-11-2543,5-10-2297,-2-8-2877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6.576"/>
    </inkml:context>
    <inkml:brush xml:id="br0">
      <inkml:brushProperty name="width" value="0.025" units="cm"/>
      <inkml:brushProperty name="height" value="0.025" units="cm"/>
    </inkml:brush>
  </inkml:definitions>
  <inkml:trace contextRef="#ctx0" brushRef="#br0">56 0 6790,'0'0'12236,"-9"10"-11179,-26 31 16,33-40-1022,1 1-1,0-1 1,0 1-1,0 0 1,0 0 0,0-1-1,1 1 1,-1 0 0,0 0-1,1 0 1,-1 0-1,1 0 1,0 0 0,0 0-1,0 0 1,0 0 0,0 0-1,0 0 1,0 0-1,1 0 1,-1 0 0,2 3-1,-1-3-148,1 1 0,0-1-1,-1 1 1,1-1 0,1 0 0,-1 1-1,0-1 1,0 0 0,1 0-1,-1-1 1,1 1 0,5 2 0,5 2-1220,0-1 1,0-1 0,0 0 0,22 3-1,-13-4-1406,-18-3 3004,0 0-1,-1 1 1,1-1 0,0 1 0,-1 0 0,1 0 0,-1 0 0,7 3 0,-10-4-168,0 0 1,1 1 0,-1-1 0,0 0 0,1 1 0,-1-1-1,0 0 1,0 1 0,0-1 0,1 1 0,-1-1 0,0 0 0,0 1-1,0-1 1,0 1 0,0-1 0,1 1 0,-1-1 0,0 1 0,0-1-1,0 0 1,0 1 0,-1-1 0,1 1 0,0-1 0,0 1 0,0-1-1,0 1 1,-16 21 2965,1-7-1525,-27 30 1443,40-42-2858,0 0-1,-1 0 1,1 1-1,1-1 1,-1 1-1,0-1 1,1 1-1,0 0 1,0 0-1,0 0 1,0-1-1,0 8 0,4-10-279,-1 1-1,1-1 1,0 1-1,0-1 1,0 0-1,0 0 0,0 0 1,0-1-1,7 2 1,7 2-995,-13-2 1115,0-1-1,-1 1 1,0 0 0,1 0-1,-1 1 1,0-1 0,0 1-1,0 0 1,0-1 0,-1 1-1,1 1 1,-1-1-1,0 0 1,1 0 0,-2 1-1,1 0 1,0-1 0,-1 1-1,1 0 1,-1-1 0,0 1-1,-1 0 1,2 6 0,-2-7 84,0-1 1,0 1-1,-1-1 1,1 1-1,-1 0 1,1-1-1,-1 1 1,0-1 0,0 1-1,0-1 1,0 0-1,0 1 1,-1-1-1,1 0 1,-1 0-1,1 0 1,-1 0-1,0 0 1,0 0-1,0 0 1,0 0 0,0-1-1,0 1 1,0-1-1,-1 0 1,1 0-1,0 0 1,-1 0-1,1 0 1,-1 0-1,1 0 1,-1-1 0,0 1-1,1-1 1,-1 0-1,-2 0 1,-41-2-1545,16-11-3234,4-8-3996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7.312"/>
    </inkml:context>
    <inkml:brush xml:id="br0">
      <inkml:brushProperty name="width" value="0.025" units="cm"/>
      <inkml:brushProperty name="height" value="0.025" units="cm"/>
    </inkml:brush>
  </inkml:definitions>
  <inkml:trace contextRef="#ctx0" brushRef="#br0">31 113 13100,'0'0'2243,"-6"11"137,-15 35-31,21-45-2271,-1 0 0,1 0 0,-1-1-1,1 1 1,-1 0 0,1 0 0,0 0-1,0 0 1,-1 0 0,1 0 0,0 0-1,0 0 1,0 0 0,0 0 0,0 0-1,0 1 1,0-1 0,1 0 0,-1 0-1,0-1 1,1 1 0,-1 0 0,0 0-1,1 0 1,-1 0 0,1 0 0,-1 0-1,1 0 1,0-1 0,-1 1 0,1 0-1,0 0 1,0-1 0,-1 1 0,1 0-1,0-1 1,0 1 0,0-1 0,0 1-1,0-1 1,0 0 0,0 1 0,0-1-1,0 0 1,0 0 0,0 1 0,0-1-1,0 0 1,1 0 0,50-4 828,-51 4-879,18-5 55,0-1 0,-1-1 0,0 0 0,0-1 0,-1-1 0,0-1 0,-1 0 0,0-1 0,0-1 0,-1-1 0,-1 0 0,0-1 0,15-19 0,-18 6-9,-11 27-77,0-1-1,0 0 1,0 0-1,0 1 1,0-1-1,0 0 1,0 1-1,0-1 1,-1 0-1,1 1 1,0-1-1,0 1 1,-1-1-1,1 0 1,0 1-1,-1-1 0,1 1 1,-1-1-1,1 1 1,-1-1-1,1 1 1,-1-1-1,0 0 1,-1 0-10,0 1 0,1-1 1,-1 1-1,0 0 0,0 0 1,0 0-1,0-1 0,0 2 1,0-1-1,1 0 0,-1 0 1,0 0-1,0 1 0,0-1 1,0 1-1,1 0 0,-1-1 1,0 1-1,1 0 0,-1 0 1,0 0-1,1 0 0,-2 2 1,-9 8 42,2 0-1,-1 0 1,1 1 0,1 1 0,0-1 0,1 2 0,0-1 0,1 1 0,1 0 0,0 1-1,1-1 1,0 1 0,1 0 0,1 0 0,1 1 0,-2 20 0,4-36-8,0 1 0,0 0 0,0-1 0,0 1 0,0 0 0,1 0 0,-1-1 0,0 1 1,0 0-1,0-1 0,1 1 0,-1 0 0,0-1 0,1 1 0,-1 0 0,1-1 0,-1 1 0,1-1 0,-1 1 1,1-1-1,-1 1 0,1-1 0,-1 1 0,1-1 0,0 0 0,-1 1 0,1-1 0,0 1 0,25 0 468,27-18 92,-10-7-503,-1-2 0,70-57-1,-24 17-214,-88 66 134,0 0-1,0 0 1,0 0-1,0 0 0,0 0 1,0 1-1,0-1 1,0 0-1,0 0 0,0 0 1,0 0-1,0 0 0,0 1 1,1-1-1,-1 0 1,0 0-1,0 0 0,0 0 1,0 0-1,0 0 1,0 0-1,0 1 0,0-1 1,0 0-1,1 0 0,-1 0 1,0 0-1,0 0 1,0 0-1,0 0 0,0 0 1,1 0-1,-1 0 1,0 0-1,0 0 0,0 0 1,0 0-1,0 0 0,1 0 1,-1 0-1,0 0 1,0 0-1,0 0 0,0 0 1,0 0-1,1 0 1,-1 0-1,0 0 0,0 0 1,0 0-1,0 0 0,0 0 1,0 0-1,1 0 1,-1-1-1,0 1 0,0 0 1,0 0-1,0 0 1,0 0-1,0 0 0,0 0 1,0 0-1,0-1 0,1 1 1,-8 19 22,-16 23 190,8-16-95,9-18 47,0 0-1,1 1 1,0 0-1,0 0 1,1 0-1,0 1 0,1 0 1,0-1-1,-3 20 1,7-28-176,0-1-1,-1 1 1,1-1 0,0 1 0,0-1 0,-1 0 0,1 1 0,0-1-1,0 0 1,0 1 0,-1-1 0,1 0 0,0 0 0,0 0 0,0 0 0,0 0-1,-1 0 1,1 0 0,0 0 0,0 0 0,0 0 0,0 0 0,0-1-1,23-3-1798,-2-5-2925,-8 0-2080,4-2-8491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8.018"/>
    </inkml:context>
    <inkml:brush xml:id="br0">
      <inkml:brushProperty name="width" value="0.025" units="cm"/>
      <inkml:brushProperty name="height" value="0.025" units="cm"/>
    </inkml:brush>
  </inkml:definitions>
  <inkml:trace contextRef="#ctx0" brushRef="#br0">0 141 7623,'0'0'10768,"3"-8"-9001,-2 3-1522,2 1 1,-1-1 0,0 1 0,1-1 0,0 1-1,0 0 1,0 0 0,0 0 0,1 0-1,0 1 1,-1 0 0,7-4 0,62-37 1886,-68 42-2042,47-22 540,-48 23-609,-1 0 0,1 0-1,0 0 1,0 0 0,0 1 0,-1-1-1,1 1 1,0-1 0,0 1 0,0 0-1,0 0 1,0 0 0,0 1 0,0-1-1,4 2 1,-6-1-25,0 0 1,0 1-1,-1-1 1,1 1-1,0-1 0,0 1 1,-1-1-1,1 1 0,-1 0 1,1-1-1,-1 1 0,0 0 1,1-1-1,-1 1 0,0 0 1,0 0-1,0-1 0,-1 3 1,-3 34 24,-17 32 37,15-55-60,1 0-1,0 0 1,-3 21-1,8-36-36,0 1 0,0-1 0,0 0 0,0 1 0,0-1 0,0 1 0,0-1 0,0 1 0,0-1 0,0 1 0,0-1 0,0 1 0,0-1 0,1 0 0,-1 1 0,0-1 0,0 1 0,0-1 0,1 1 0,-1-1 0,0 0 0,0 1 0,1-1 0,-1 0 0,0 1 0,1-1 0,-1 0 0,1 0 0,-1 1 0,0-1 0,1 0 0,-1 0 0,1 1 0,-1-1 0,1 0 0,-1 0 0,0 0-1,1 0 1,-1 0 0,1 0 0,-1 0 0,1 0 0,-1 0 0,1 0 0,-1 0 0,1 0 0,-1 0 0,1 0 0,-1 0 0,0-1 0,1 1 0,-1 0 0,1 0 0,25-13-4383,-7-5-1557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9.042"/>
    </inkml:context>
    <inkml:brush xml:id="br0">
      <inkml:brushProperty name="width" value="0.025" units="cm"/>
      <inkml:brushProperty name="height" value="0.025" units="cm"/>
    </inkml:brush>
  </inkml:definitions>
  <inkml:trace contextRef="#ctx0" brushRef="#br0">105 195 13357,'0'0'2840,"-3"-9"-1079,-7-24-672,10 32-1061,0 0 0,0 1-1,0-1 1,-1 1-1,1-1 1,0 1-1,0-1 1,0 1 0,-1-1-1,1 1 1,0-1-1,-1 1 1,1-1 0,-1 1-1,1-1 1,0 1-1,-1 0 1,1-1-1,-1 1 1,1 0 0,-1-1-1,1 1 1,-1 0-1,1 0 1,-1-1 0,1 1-1,-1 0 1,0 0-1,1 0 1,-1 0-1,1 0 1,-1 0 0,1 0-1,-1 0 1,0 0-1,1 0 1,-1 0 0,1 0-1,-1 0 1,1 0-1,-1 1 1,0-1-1,1 0 1,-1 0 0,1 1-1,-1-1 1,1 0-1,-1 1 1,1-1 0,0 0-1,-1 1 1,1-1-1,-1 1 1,1-1-1,-1 1 1,-17 22-51,18-23 23,-6 10 345,0 0-1,0 0 1,1 0-1,0 0 1,1 1-1,0 0 1,1 0-1,0 0 1,1 0 0,-2 21-1,4-31-309,0 0 0,0-1 0,0 1-1,1 0 1,-1-1 0,0 1 0,1 0 0,-1-1 0,0 1-1,1 0 1,-1-1 0,0 1 0,1-1 0,-1 1 0,1-1-1,-1 1 1,1-1 0,0 1 0,-1-1 0,1 1 0,-1-1 0,1 0-1,0 1 1,-1-1 0,1 0 0,0 1 0,1-1 0,26 0 354,26-15-40,-37 7-320,0-1 0,0-1 0,-1 0 0,-1-1 0,1-1 1,-2 0-1,0-1 0,0-1 0,-1 0 0,-1 0 0,0-2 1,15-26-1,-21 19-40,-7 22 8,1 1 0,0 0 0,0 0 0,-1-1 0,1 1 0,0 0 0,-1 0-1,1 0 1,-1 0 0,1 0 0,0 0 0,-1-1 0,1 1 0,0 0 0,-1 0 0,1 0 0,-1 0-1,1 0 1,0 0 0,-1 0 0,1 1 0,0-1 0,-1 0 0,1 0 0,0 0 0,-1 0 0,1 0 0,0 0-1,-1 1 1,1-1 0,0 0 0,-1 0 0,1 1 0,-36 28-122,28-20 160,0 1 0,1 0 0,0 0-1,0 1 1,1-1 0,1 1-1,0 1 1,0-1 0,1 1-1,0 0 1,1 0 0,1 0 0,0 0-1,0 0 1,1 15 0,2-26-22,-1 0 0,0 0 0,1 0 0,-1 0 0,1 1 0,0-1 0,-1 0 0,1 0 0,0 0 0,0 0 0,-1 0 1,1 0-1,0-1 0,0 1 0,0 0 0,0 0 0,0-1 0,0 1 0,1 0 0,-1-1 0,0 1 0,0-1 0,0 0 0,0 1 1,1-1-1,-1 0 0,0 0 0,0 0 0,1 1 0,-1-1 0,0-1 0,0 1 0,1 0 0,-1 0 0,2-1 0,3 1 26,1-1 0,0 0 0,0-1 0,-1 0 0,12-4 0,-1-2-9,-1-2-1,0 1 1,0-2-1,-1 0 0,24-23 1,-30 25-31,0 0 1,-1 0-1,0-1 0,-1 1 1,0-2-1,0 1 1,-1-1-1,-1 0 1,8-22-1,-12 17-176,-10 18-17,-14 19 79,12-7 197,1 1-1,0 0 0,1 0 0,0 1 1,1 0-1,1 1 0,1 0 0,-7 27 1,13-43-68,0 0 0,0 0 0,0 0 0,-1 0 0,1 0 1,0 0-1,1 0 0,-1 0 0,0 0 0,0 0 0,0 0 1,1 0-1,-1 0 0,0 0 0,1 0 0,-1-1 0,1 1 0,-1 0 1,1 0-1,-1 0 0,1 0 0,-1-1 0,1 1 0,0 0 1,0-1-1,-1 1 0,1 0 0,0-1 0,0 1 0,0-1 0,0 0 1,0 1-1,-1-1 0,1 1 0,0-1 0,0 0 0,0 0 0,0 0 1,0 0-1,0 1 0,0-1 0,0 0 0,0-1 0,0 1 1,0 0-1,0 0 0,0 0 0,0 0 0,0-1 0,0 1 0,0-1 1,1 0-1,6-1 40,0-1-1,0 0 1,-1 0 0,1-1 0,7-4 0,6-9-88,0 0 0,-1-1 0,33-39 0,9-9-1149,-91 122 607,13-31 616,10-16 23,0-1-1,1 1 0,0 0 1,0 1-1,0-1 0,2 1 0,-1 0 1,1 0-1,0 0 0,-1 15 1,4-25-56,0 1 0,0-1 1,0 1-1,0-1 0,0 0 1,0 1-1,0-1 0,1 0 1,-1 1-1,0-1 0,0 1 1,0-1-1,0 0 0,1 1 1,-1-1-1,0 0 0,0 1 1,1-1-1,-1 0 0,0 0 1,1 1-1,-1-1 1,0 0-1,1 0 0,-1 1 1,0-1-1,1 0 0,-1 0 1,0 0-1,1 0 0,-1 0 1,1 1-1,-1-1 0,0 0 1,1 0-1,-1 0 0,1 0 1,22-4 132,19-15-42,-1-5-310,-2-1-1,-1-2 0,-1-2 0,-1-1 0,-1-2 0,-2-1 0,35-47 1,-63 73 154,9-19-39,-33 35 139,1 5 68,1 1 0,0 2 0,1-1 0,1 2-1,1 0 1,0 1 0,1 0 0,2 1 0,-1 0 0,2 1-1,1 0 1,1 1 0,-11 42 0,-8 159-93,16-109 169,10-106-46,0 1 0,-1-1 0,0 0 0,-6 14 0,8-20-120,-1-1-1,1 0 1,0 0-1,-1 0 1,1 0-1,0-1 0,-1 1 1,1 0-1,-1 0 1,0 0-1,1 0 1,-1 0-1,0 0 1,1-1-1,-1 1 0,0 0 1,0-1-1,0 1 1,0-1-1,0 1 1,1-1-1,-1 1 1,0-1-1,0 1 0,0-1 1,0 0-1,-1 0 1,1 1-1,0-1 1,0 0-1,0 0 1,0 0-1,0 0 0,0 0 1,0 0-1,0-1 1,0 1-1,0 0 1,0 0-1,0-1 1,0 1-1,0-1 0,0 1 1,0-1-1,0 1 1,0-1-1,1 1 1,-1-1-1,0 0 1,-1-1-1,-1-2 7,-1-1-1,0 1 1,1-1-1,0 0 1,0 0-1,1-1 1,-1 1-1,1-1 1,0 1-1,1-1 1,-1 0-1,0-8 1,-5-74 21,6 71-111,2 0 0,0 0 0,0 1 0,2-1 0,0 1 0,1-1 0,8-21-1,-8 31 22,-1-1-1,1 1 0,0 0 0,1 0 0,-1 1 0,1-1 0,1 1 0,-1 0 0,1 0 1,0 1-1,1 0 0,-1 0 0,1 0 0,0 1 0,0 0 0,0 0 0,13-4 0,5 2-383,0 0 0,0 1 0,0 2 0,1 1 0,26 1 0,46-6-5461,-35-3-1789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9.877"/>
    </inkml:context>
    <inkml:brush xml:id="br0">
      <inkml:brushProperty name="width" value="0.025" units="cm"/>
      <inkml:brushProperty name="height" value="0.025" units="cm"/>
    </inkml:brush>
  </inkml:definitions>
  <inkml:trace contextRef="#ctx0" brushRef="#br0">42 95 12780,'-2'22'9618,"-19"117"-7091,7-41-2055,10-57 68,4-31 170,2-11 435,4-20-1102,0 1 0,-2-1 1,-1 0-1,0 0 0,-1-25 1,-1 22-304,1 1 0,1 0 0,0 0 0,14-42 0,-15 59 216,1 0-1,-1 0 0,1 1 1,1 0-1,-1-1 0,1 1 1,0 0-1,0 1 1,0-1-1,0 1 0,1 0 1,0 0-1,0 0 0,0 0 1,1 1-1,-1 0 0,1 0 1,-1 1-1,1-1 1,0 1-1,0 1 0,10-3 1,-14 4 37,1-1 0,-1 1 0,1 0 0,-1 0 1,1 0-1,-1 0 0,1 0 0,-1 0 0,1 1 0,-1-1 1,1 1-1,-1 0 0,1 0 0,-1 0 0,0 0 1,0 0-1,1 0 0,-1 1 0,0-1 0,0 1 0,3 2 1,-2 0 11,0 0 1,0 0-1,0 0 1,0 0-1,-1 1 1,0-1-1,0 1 1,0 0-1,0-1 1,1 9 0,-1-6 35,-1 0 1,0 0 0,0 0-1,0 0 1,-1 0 0,0 0-1,0 0 1,-1 0 0,0 0-1,0-1 1,-1 1 0,0 0-1,0 0 1,-1-1 0,1 1-1,-6 7 1,3-8 3,-2-1 0,1 1 0,-1-1 0,1-1 0,-1 1 0,-1-1 0,1 0 0,0-1 0,-1 0 0,0 0 0,-14 3 0,19-4-110,-1-1 0,1 0-1,-1-1 1,1 1 0,0-1-1,-1 1 1,1-1 0,-1 0-1,1 0 1,-1 0 0,1-1-1,-1 1 1,1-1-1,-1 0 1,1 0 0,0 0-1,0-1 1,-1 1 0,1-1-1,0 1 1,0-1 0,0 0-1,1 0 1,-1-1 0,0 1-1,1 0 1,0-1 0,-1 0-1,-2-4 1,-1-21-4803,11 11-2644,10 8-325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0.210"/>
    </inkml:context>
    <inkml:brush xml:id="br0">
      <inkml:brushProperty name="width" value="0.025" units="cm"/>
      <inkml:brushProperty name="height" value="0.025" units="cm"/>
    </inkml:brush>
  </inkml:definitions>
  <inkml:trace contextRef="#ctx0" brushRef="#br0">26 91 8200,'0'0'6214,"5"-8"-3486,0 1-2035,1-1 0,0 1 1,0 0-1,0 0 1,1 1-1,14-11 0,-17 14-541,-1 0-1,1 1 1,0-1-1,0 1 0,0 0 1,1 1-1,-1-1 0,0 1 1,0-1-1,1 1 1,-1 1-1,1-1 0,-1 1 1,1-1-1,-1 1 0,1 0 1,0 1-1,8 1 1,-13-2-130,1 1 0,-1-1 1,0 1-1,1-1 0,-1 0 1,0 1-1,1-1 1,-1 1-1,0-1 0,0 1 1,0-1-1,1 1 0,-1-1 1,0 1-1,0-1 1,0 1-1,0-1 0,0 1 1,0-1-1,0 1 0,0-1 1,0 1-1,0-1 1,0 1-1,0-1 0,0 1 1,0-1-1,-1 1 1,1-1-1,0 1 0,0-1 1,-1 1-1,1-1 0,0 1 1,-1-1-1,1 0 1,0 1-1,-1-1 0,1 0 1,0 1-1,-1-1 0,0 1 1,-16 18 792,-40 22 408,46-34-1107,0 0 0,0 1 0,0 0 1,1 0-1,0 1 0,1 1 1,0 0-1,-8 11 0,17-20-115,-1-1-1,1 1 0,0-1 1,-1 1-1,1-1 1,0 1-1,0-1 1,0 1-1,0-1 1,-1 1-1,1 0 1,0-1-1,0 1 1,0-1-1,0 1 1,0-1-1,0 1 1,0 0-1,1-1 1,-1 1-1,0-1 1,0 1-1,0-1 1,0 1-1,1-1 0,-1 1 1,0-1-1,1 1 1,-1-1-1,1 2 1,19 7 28,35-4 6,-47-4-45,19 0-224,61 3-2501,-28-4-3472,-16-2-1913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0.647"/>
    </inkml:context>
    <inkml:brush xml:id="br0">
      <inkml:brushProperty name="width" value="0.025" units="cm"/>
      <inkml:brushProperty name="height" value="0.025" units="cm"/>
    </inkml:brush>
  </inkml:definitions>
  <inkml:trace contextRef="#ctx0" brushRef="#br0">1 0 10666,'0'0'12011,"19"60"-10249,-12-37-1025,-1 0-321,-5-1-320,5-1-64,-3-2-608,2-1-1666,1-6-1282,-4-4-2978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8.928"/>
    </inkml:context>
    <inkml:brush xml:id="br0">
      <inkml:brushProperty name="width" value="0.035" units="cm"/>
      <inkml:brushProperty name="height" value="0.035" units="cm"/>
    </inkml:brush>
  </inkml:definitions>
  <inkml:trace contextRef="#ctx0" brushRef="#br0">80 1 16788,'-12'75'1504,"0"9"-944,-3 0-232,6 5 632,0-1-168,5-5-279,1-2-121,3-8-248,3-7-224,-2-15-568,2-6 231,-3-13 257,-9-5-96,-4-7-152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1.275"/>
    </inkml:context>
    <inkml:brush xml:id="br0">
      <inkml:brushProperty name="width" value="0.025" units="cm"/>
      <inkml:brushProperty name="height" value="0.025" units="cm"/>
    </inkml:brush>
  </inkml:definitions>
  <inkml:trace contextRef="#ctx0" brushRef="#br0">4 28 15855,'0'0'7394,"9"-4"-5878,7-1-1135,1 0 1,0 1-1,0 1 1,0 0-1,19 1 1,100 0 8,-78 3-363,-51-1-36,0 0-1,0 0 0,0 1 1,1 0-1,-1 0 0,0 0 1,8 4-1,-13-4-2,-1 0 0,1 0 0,-1 0 0,1 0-1,-1 0 1,0 0 0,1 0 0,-1 0 0,0 1 0,0-1 0,0 1-1,0-1 1,0 1 0,0-1 0,0 1 0,0-1 0,-1 1 0,1 0 0,0-1-1,-1 1 1,0 0 0,1 0 0,-1-1 0,0 1 0,0 0 0,0 0 0,0-1-1,0 1 1,0 0 0,-1 0 0,1 0 0,-1-1 0,1 1 0,-2 2 0,0 2 12,0-1 1,-1 0 0,0 0-1,0 0 1,0 0 0,0-1-1,-1 1 1,0-1 0,0 0 0,0 0-1,0 0 1,-7 4 0,-63 39 80,58-38-75,-256 128 1328,281-141-1579,63-25-2109,-63 27 1324,0 0-1,1 0 1,-1 1-1,13-1 1,5 2-2734,-1 0-1558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1.857"/>
    </inkml:context>
    <inkml:brush xml:id="br0">
      <inkml:brushProperty name="width" value="0.025" units="cm"/>
      <inkml:brushProperty name="height" value="0.025" units="cm"/>
    </inkml:brush>
  </inkml:definitions>
  <inkml:trace contextRef="#ctx0" brushRef="#br0">146 0 15439,'0'0'4932,"-9"8"-3410,-3 5-1172,0 1 1,1 0 0,0 1-1,1 0 1,1 1-1,1-1 1,0 2 0,1-1-1,0 1 1,-6 29-1,4-6 49,1 1-1,3 0 1,-2 79-1,8-124-303,1-1 0,-1 1 0,1 0-1,-1 0 1,1 0 0,0 0 0,1 0 0,-1 0-1,1 1 1,2-4 0,4-6-17,85-125-263,47-81-879,-141 219 1059,0-1-1,0 1 1,0 0 0,0-1-1,0 1 1,0 0-1,1-1 1,-1 1 0,0-1-1,0 1 1,0 0-1,0-1 1,0 1 0,1 0-1,-1-1 1,0 1 0,0 0-1,1-1 1,-1 1-1,0 0 1,1 0 0,-1-1-1,0 1 1,0 0 0,1 0-1,-1-1 1,1 1-1,-1 0 1,0 0 0,1 0-1,-1 0 1,0 0-1,1 0 1,-1 0 0,1-1-1,-1 1 1,0 0 0,1 0-1,-1 0 1,1 1-1,1 17-258,-2-11 205,-1-1-1,0 0 0,0 1 0,0-1 0,-5 12 1,1-10 94,-2 0 1,1-1 0,-1 1-1,0-2 1,0 1 0,-1-1-1,1 0 1,-13 6 0,-72 37 558,80-43-570,-15 6 548,19-9-1803,15-7-5562,17-9-318,4-3-4868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2.216"/>
    </inkml:context>
    <inkml:brush xml:id="br0">
      <inkml:brushProperty name="width" value="0.025" units="cm"/>
      <inkml:brushProperty name="height" value="0.025" units="cm"/>
    </inkml:brush>
  </inkml:definitions>
  <inkml:trace contextRef="#ctx0" brushRef="#br0">71 154 14734,'0'0'4127,"-9"4"-1800,-14 8-914,-16 10 3441,92-47-3629,55-30-1457,20-39-439,-105 76 584,-23 32-178,-7 7 274,-13 18-519,8-17 954,-18 46 0,27-59-1831,1 0 0,0 0 0,0 0 0,1 0 0,0 12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2.687"/>
    </inkml:context>
    <inkml:brush xml:id="br0">
      <inkml:brushProperty name="width" value="0.025" units="cm"/>
      <inkml:brushProperty name="height" value="0.025" units="cm"/>
    </inkml:brush>
  </inkml:definitions>
  <inkml:trace contextRef="#ctx0" brushRef="#br0">5 1 16560,'0'0'4906,"-2"8"-3556,1-5-1251,1-1 0,-1 1 0,1-1 0,0 1 0,-1-1 0,1 1-1,0-1 1,1 1 0,-1-1 0,0 1 0,1-1 0,-1 1 0,3 3 0,-1-3-19,0 0 0,0-1 1,0 1-1,0-1 0,0 0 0,1 0 1,0 0-1,-1 0 0,1 0 1,0 0-1,0-1 0,0 1 1,0-1-1,3 1 0,13 4-27,-1-1 0,1 0 0,0-2 0,1 0 0,-1-1 0,31-1 0,21 2-109,-71-3 62,1 0-1,-1 0 1,0 0-1,1 0 0,-1 0 1,1 0-1,-1 0 0,0 0 1,1 0-1,-1 0 1,0 0-1,1 0 0,-1 1 1,1-1-1,-1 0 1,0 0-1,1 0 0,-1 1 1,0-1-1,0 0 1,1 0-1,-1 1 0,0-1 1,1 0-1,-1 1 1,0-1-1,0 0 0,0 1 1,1-1-1,-1 0 0,0 1 1,0-1-1,0 0 1,0 1-1,0-1 0,0 1 1,0-1-1,0 1 1,-8 17 751,-24 16 815,30-31-1474,-19 17 288,-1 0 1,-25 16-1,40-30-416,-1-1 0,1-1 0,-1 0 1,0 0-1,0 0 0,0-1 0,-1 0 0,1 0 0,-1-1 0,1 0 0,-11 0 0,18-2-174,1 0 0,-1-1-1,1 1 1,-1-1 0,1 1-1,-1 0 1,1-1 0,-1 1-1,1-1 1,0 1 0,-1-1-1,1 1 1,0-1 0,-1 0-1,1 1 1,0-1 0,0 1-1,0-1 1,-1 0 0,1 1-1,0-1 1,0 1 0,0-1-1,0 0 1,0 1 0,0-1-1,0 0 1,0 1 0,1-1-1,-1 1 1,0-1 0,0 0-1,0 1 1,1-1 0,-1 1-1,0-1 1,1 1 0,-1-1-1,1 0 1,11-19-7232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3.254"/>
    </inkml:context>
    <inkml:brush xml:id="br0">
      <inkml:brushProperty name="width" value="0.025" units="cm"/>
      <inkml:brushProperty name="height" value="0.025" units="cm"/>
    </inkml:brush>
  </inkml:definitions>
  <inkml:trace contextRef="#ctx0" brushRef="#br0">294 137 9225,'4'-11'470,"-2"7"-248,20-50 951,-21 51-809,1 0 0,-1-1 0,0 1 1,-1 0-1,1-1 0,-1 1 0,1-1 0,-1 1 1,0-1-1,0 1 0,-1-1 0,1 1 1,-1-1-1,1 1 0,-3-6 0,2 8-255,0 1 0,1-1 0,-1 0 0,0 1 0,0-1 0,0 1 0,0-1 0,0 1 0,0-1 0,0 1 0,0 0 0,0-1 0,0 1 0,0 0 0,-1 0 0,1 0 0,0 0 0,0 0 0,0 0 0,0 0 0,0 0 0,0 1 0,0-1 0,0 0 0,0 1 0,0-1 0,0 0 0,0 1 0,0-1 0,0 1 0,0 0 0,0-1 0,0 1 0,0 0 0,-1 1 0,-36 30 1647,34-27-1259,-10 8-7,0 2 0,2 0-1,0 0 1,0 1 0,2 1 0,0 0 0,-14 34 0,4 4 1041,-18 76 1,38-130-1532,-12 38 37,-29 61 1,16-40-11,62-164 475,71-113-1545,-90 186 692,1 1 0,2 1 0,1 1 0,46-45 0,-61 66 343,2 1 0,-1 1 0,0-1 1,1 1-1,0 1 0,0 0 0,16-5 0,-22 7 11,0 1 1,-1 0 0,1 1 0,0-1 0,-1 0 0,1 1-1,0-1 1,0 1 0,-1 0 0,1 0 0,0 0 0,0 0-1,0 1 1,-1-1 0,1 1 0,0 0 0,-1 0 0,1 0-1,0 0 1,-1 0 0,1 0 0,-1 0 0,0 1-1,1 0 1,-1-1 0,0 1 0,0 0 0,0 0 0,0 0-1,0 0 1,2 4 0,-3-3 27,0-1-1,0 1 1,0 0-1,-1 0 1,1 0-1,-1 0 1,0 0 0,1 0-1,-1 0 1,0 0-1,-1 0 1,1 0-1,-1 0 1,1 0 0,-1-1-1,0 1 1,0 0-1,0 0 1,0 0-1,-1-1 1,1 1-1,-1-1 1,1 1 0,-1-1-1,0 1 1,0-1-1,0 0 1,0 0-1,-1 0 1,-1 1 0,-8 7 108,-1-1 0,1 0 1,-2-1-1,-17 8 0,7-4-302,1-1-1,-2-1 1,1-2-1,-2 0 1,1-1-1,-1-2 1,-40 4-1,87-23-10662,10-1 2888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3.614"/>
    </inkml:context>
    <inkml:brush xml:id="br0">
      <inkml:brushProperty name="width" value="0.025" units="cm"/>
      <inkml:brushProperty name="height" value="0.025" units="cm"/>
    </inkml:brush>
  </inkml:definitions>
  <inkml:trace contextRef="#ctx0" brushRef="#br0">209 3 22069,'0'0'2055,"-11"0"-224,3 0-1522,-77 4 2388,77-3-2574,0 0 0,0 0 1,0 1-1,0 1 0,0-1 1,0 1-1,1 0 0,-1 1 1,-8 5-1,15-8-114,0-1 0,0 1 0,0 0 0,0-1 0,0 1 0,0 0 0,0 0 1,0-1-1,0 1 0,0 0 0,0 0 0,1 0 0,-1 0 0,0 0 0,1 0 0,-1 1 0,0-1 0,1 0 0,0 0 0,-1 0 1,1 0-1,0 1 0,-1-1 0,1 0 0,0 3 0,1-3 1,0 0 1,0 0-1,0 0 1,0 0-1,0 0 1,0 0-1,0 0 1,0-1-1,0 1 1,0 0-1,0 0 1,1-1-1,-1 1 1,0-1-1,1 1 1,-1-1-1,0 0 1,3 1-1,67 5 196,-52-7-268,1 0 1,-1-1 0,31-7-1,-41 7-37,0-1 1,1 0-1,-1-1 0,0 0 0,-1 0 0,1-1 1,-1 0-1,0 0 0,9-8 0,-16 13 96,-1-1 0,1 1-1,-1 0 1,0 0 0,1 0-1,-1-1 1,0 1 0,1 0 0,-1-1-1,0 1 1,1 0 0,-1 0-1,0-1 1,0 1 0,1-1-1,-1 1 1,0 0 0,0-1-1,0 1 1,1-1 0,-1 1 0,0 0-1,0-1 1,0 1 0,0-1-1,0 1 1,0-1 0,0 1-1,0 0 1,0-1 0,0 1-1,0-1 1,0 1 0,0-1 0,0 1-1,-1 0 1,1-1 0,0 1-1,0-1 1,0 1 0,-1 0-1,1-1 1,-1 1 0,-22-6-91,-34 8 18,47 0 32,0 0-1,0 1 0,0 0 1,0 1-1,1 0 0,-10 5 1,-14 17-1750,31-24 1213,0 1 0,0-1-1,1 1 1,-1 0 0,0-1 0,1 1 0,0 0 0,0 0 0,0 0 0,-1 4 0,1 5-8356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5.855"/>
    </inkml:context>
    <inkml:brush xml:id="br0">
      <inkml:brushProperty name="width" value="0.025" units="cm"/>
      <inkml:brushProperty name="height" value="0.025" units="cm"/>
    </inkml:brush>
  </inkml:definitions>
  <inkml:trace contextRef="#ctx0" brushRef="#br0">818 103 9225,'-11'-7'1478,"-19"-9"-1130,0 1 0,-1 1 0,-39-10 0,48 17-319,0 1-1,0 1 1,0 2-1,-1 0 0,0 1 1,-33 2-1,45 2 6,0 0-1,0 1 1,1 1-1,-1 0 1,1 0-1,-1 1 1,1 0-1,1 1 1,-1 0-1,1 1 1,0 0-1,0 0 1,-14 17-1,-9 10 43,-51 76-1,81-107-70,-23 34 127,1 1 0,2 1 0,2 1 0,2 1 0,1 0 0,3 1-1,1 1 1,2 0 0,-6 47 0,15-68-46,1-1 0,0 1 0,2-1 0,0 1 0,2-1 0,0 1 0,1-1 0,2 0 0,7 20 0,-6-25-53,0-1 1,1 0-1,1 0 0,0-1 0,1 0 0,0-1 0,1 0 1,1-1-1,0 0 0,0-1 0,1 0 0,25 16 0,-18-17-16,-1 0-1,2 0 0,-1-2 0,1-1 1,0 0-1,1-2 0,-1 0 0,1-2 1,0 0-1,0-1 0,0-2 0,0 0 1,44-6-1,-10-4 119,-1-2 0,0-2 0,0-3 0,65-30 0,-7-2 78,-2-5 1,-3-5-1,199-144 1,-281 183-222,-1 0 0,-1-2 1,-2-1-1,0-1 0,23-33 1,-39 50 30,-1 0 1,-1 0-1,0-1 1,0 0 0,0 0-1,-1 0 1,0-1 0,-1 1-1,0-1 1,0 1-1,-1-1 1,0 0 0,0 1-1,-1-1 1,0 0 0,-1 0-1,0 0 1,0 1-1,-1-1 1,0 1 0,0-1-1,-1 1 1,0 0 0,-5-9-1,0 5 48,0 1 0,-1 0-1,0 0 1,-1 1 0,0 0-1,-1 0 1,0 1 0,0 1 0,-1 0-1,0 1 1,0 0 0,-1 0-1,0 2 1,-16-6 0,-14-4-271,-1 3 0,1 2 1,-55-6-1,-156 1-4867,231 14 4203,-49-1-2521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6.711"/>
    </inkml:context>
    <inkml:brush xml:id="br0">
      <inkml:brushProperty name="width" value="0.025" units="cm"/>
      <inkml:brushProperty name="height" value="0.025" units="cm"/>
    </inkml:brush>
  </inkml:definitions>
  <inkml:trace contextRef="#ctx0" brushRef="#br0">0 98 10570,'0'0'3459,"55"24"-2242,-27-19-352,11-5-544,16 0-225,12-1-353,17-15-3842,2-5-5190</inkml:trace>
  <inkml:trace contextRef="#ctx0" brushRef="#br0" timeOffset="1">967 3 15951,'0'0'2018,"54"18"-1249,-15-18 31,14 0-447,15 0-321,13-10-1986,6-1-3940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19.855"/>
    </inkml:context>
    <inkml:brush xml:id="br0">
      <inkml:brushProperty name="width" value="0.025" units="cm"/>
      <inkml:brushProperty name="height" value="0.025" units="cm"/>
    </inkml:brush>
  </inkml:definitions>
  <inkml:trace contextRef="#ctx0" brushRef="#br0">1 323 6951,'0'0'14563,"0"-9"-11462,18 7-2527,-1 0 0,1-1 0,-1-1 0,0 0 0,0-1 0,21-11 0,8-1-567,59-24-8,155-86 0,-120 54-2,-138 73-754,-2 0 126,1-1 0,0 1 0,0 0 0,-1 0 1,1-1-1,0 1 0,-1 0 0,1-1 0,-1 1 0,1 0 0,0-1 0,-1 1 0,1-1 0,-1 1 1,1-1-1,-1 1 0,1-1 0,-1 0 0,0 1 0,1-1 0,-1 0 0,1 0 0,-1-8-6458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20.373"/>
    </inkml:context>
    <inkml:brush xml:id="br0">
      <inkml:brushProperty name="width" value="0.025" units="cm"/>
      <inkml:brushProperty name="height" value="0.025" units="cm"/>
    </inkml:brush>
  </inkml:definitions>
  <inkml:trace contextRef="#ctx0" brushRef="#br0">0 92 4100,'0'0'23601,"0"0"-23584,0 0 1,1 0-1,-1 0 1,0 0-1,0 0 0,0 0 1,0 0-1,0 0 1,0 0-1,0 0 1,1 0-1,-1 0 1,0 0-1,0 0 0,0 0 1,0 0-1,0 0 1,0 0-1,1 0 1,-1 0-1,0 0 0,0 0 1,0 0-1,0 0 1,0 0-1,0 0 1,0 0-1,1 0 0,-1 0 1,0 0-1,0 0 1,0 1-1,0-1 1,0 0-1,0 0 0,0 0 1,0 0-1,0 0 1,1 0-1,-1 0 1,0 1-1,0-1 0,0 0 1,0 0-1,0 0 1,0 0-1,0 0 1,0 0-1,0 0 1,0 1-1,0-1 0,0 0 1,0 0-1,0 0 1,0 0-1,0 0 1,0 0-1,0 1 0,0-1 1,0 0-1,0 0 1,0 0-1,-1 0 1,17-1 78,1-1 1,-1 0 0,-1-2 0,1 0-1,0 0 1,25-12 0,-2 2-11,91-35-49,-130 84-58,-1-26 163,0 0 0,0 0 1,-1-1-1,0 1 0,-1-1 0,1 1 0,-2-1 1,1 0-1,-1 0 0,-1 0 0,-9 13 0,-7 6 453,-42 43-1,35-41-681,4-7 132,38-38-3667,-13 15 2991,8-8-3967,-4 1-1426,-3-3-6489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9.419"/>
    </inkml:context>
    <inkml:brush xml:id="br0">
      <inkml:brushProperty name="width" value="0.035" units="cm"/>
      <inkml:brushProperty name="height" value="0.035" units="cm"/>
    </inkml:brush>
  </inkml:definitions>
  <inkml:trace contextRef="#ctx0" brushRef="#br0">194 0 15755,'-5'7'343,"-1"0"-1,1 1 1,0 0-1,1-1 0,-4 11 1,-22 52-102,24-55-101,-23 61 331,-36 154 1,54-172-282,2 0 1,3 1-1,1 83 0,5-128-185,0 0 0,1 0 1,1 0-1,0 0 0,1 0 0,0-1 0,1 1 1,0-1-1,1 0 0,9 15 0,-13-26-17,0 0-1,0 0 0,0 0 1,1 0-1,-1 0 0,1 0 1,-1 0-1,1-1 1,0 1-1,-1-1 0,1 1 1,0-1-1,0 0 0,0 0 1,0 1-1,0-1 0,1-1 1,-1 1-1,0 0 1,0-1-1,0 1 0,1-1 1,-1 1-1,0-1 0,1 0 1,-1 0-1,0 0 0,1 0 1,-1-1-1,0 1 1,1-1-1,-1 1 0,0-1 1,0 0-1,1 0 0,-1 0 1,0 0-1,0 0 0,2-2 1,26-22-135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7.090"/>
    </inkml:context>
    <inkml:brush xml:id="br0">
      <inkml:brushProperty name="width" value="0.025" units="cm"/>
      <inkml:brushProperty name="height" value="0.025" units="cm"/>
    </inkml:brush>
  </inkml:definitions>
  <inkml:trace contextRef="#ctx0" brushRef="#br0">1 81 14798,'0'0'1863,"12"-1"-929,142-14 911,80-3-1538,-17 19-1645,153-3-3608,-257-7 171,-1-5 5571,134-8 7645,-138 26-7276,131 25 442,-206-25-3067,1-1 0,-1-1 0,38-4 0,-51-2 504,-6-9-1158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6.351"/>
    </inkml:context>
    <inkml:brush xml:id="br0">
      <inkml:brushProperty name="width" value="0.025" units="cm"/>
      <inkml:brushProperty name="height" value="0.025" units="cm"/>
    </inkml:brush>
  </inkml:definitions>
  <inkml:trace contextRef="#ctx0" brushRef="#br0">1 51 5285,'0'0'6566,"44"2"-6566,-2-5-736,15-4-1,7-2-96,7-1 321,3-1-930,2-2-2177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8.457"/>
    </inkml:context>
    <inkml:brush xml:id="br0">
      <inkml:brushProperty name="width" value="0.025" units="cm"/>
      <inkml:brushProperty name="height" value="0.025" units="cm"/>
    </inkml:brush>
  </inkml:definitions>
  <inkml:trace contextRef="#ctx0" brushRef="#br0">67 0 5733,'0'0'7624,"-4"11"-5259,-7 35-1115,2 1 0,2-1 1,2 1-1,1 66 1,-2 16 830,6-132-1633,6-60 3403,-2 18-3834,3 0 0,15-56 1,-18 88-44,1-1 0,0 2 0,1-1 1,0 0-1,1 1 0,16-22 0,-19 29-5,0 1-1,0 0 1,0 0-1,0 0 1,1 1-1,-1-1 0,1 1 1,0 0-1,0 1 1,0-1-1,1 1 1,-1 0-1,1 0 0,-1 1 1,1-1-1,-1 1 1,1 0-1,0 1 1,8 0-1,-12 0 22,0 0 1,-1 1-1,1 0 0,0-1 1,0 1-1,0 0 0,-1 0 1,1 0-1,0 0 0,-1 0 1,1 0-1,-1 1 0,1-1 1,-1 1-1,1-1 0,-1 1 1,0-1-1,0 1 0,0-1 1,0 1-1,0 0 1,0 0-1,-1 0 0,1-1 1,0 1-1,-1 0 0,0 0 1,1 0-1,-1 0 0,0 0 1,0 3-1,1 1 19,-1 1 1,0-1 0,0 0-1,0 1 1,-1-1-1,0 0 1,0 0-1,0 0 1,-4 8 0,2-6 57,-2-1 0,1 0 0,-1 0-1,0 0 1,-1-1 0,1 1 0,-1-1 0,-1-1 0,1 1 0,-1-1 0,0 0 0,0-1 0,-8 5 0,5-4-2,-1 0-1,0-1 0,0 0 0,0-1 1,0 0-1,-1-1 0,1 0 0,-23 1 1,32-3-147,1 0 1,-1 0-1,0 0 1,1 0-1,-1 0 1,1 0-1,-1 0 0,1 0 1,-1-1-1,0 1 1,1-1-1,-1 1 1,1-1-1,0 0 1,-1 1-1,1-1 1,-1 0-1,1 0 1,0 0-1,0 0 1,0 0-1,-1 0 1,1-1-1,0 1 1,0 0-1,0 0 1,1-1-1,-1 1 0,0-1 1,1 1-1,-1-1 1,0 1-1,1-1 1,-1-1-1,1 0-487,0 1-1,0-1 0,1 0 0,-1 0 1,1 1-1,-1-1 0,1 0 0,0 1 1,0-1-1,0 1 0,0-1 0,1 1 1,-1 0-1,1-1 0,-1 1 1,1 0-1,0 0 0,0 0 0,3-3 1,24-17-8090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8.790"/>
    </inkml:context>
    <inkml:brush xml:id="br0">
      <inkml:brushProperty name="width" value="0.025" units="cm"/>
      <inkml:brushProperty name="height" value="0.025" units="cm"/>
    </inkml:brush>
  </inkml:definitions>
  <inkml:trace contextRef="#ctx0" brushRef="#br0">0 162 11979,'0'0'15380,"6"-11"-15177,9-14-168,1 2-1,2 0 1,36-38 0,-35 43 39,-12 17-100,-17 33 20,6-21 71,-2 4 92,-20 61 200,25-71-378,-1 1 0,1-1 0,0 0 0,1 0-1,-1 1 1,1-1 0,0 0 0,0 1 0,1-1 0,0 0 0,2 10 0,-3-14-70,1 0 1,-1-1-1,1 1 0,-1 0 0,1 0 1,0 0-1,-1 0 0,1 0 0,0-1 0,0 1 1,0 0-1,-1-1 0,1 1 0,0-1 1,0 1-1,0-1 0,0 1 0,2 0 1,13 1-4288,6-5-5770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1.464"/>
    </inkml:context>
    <inkml:brush xml:id="br0">
      <inkml:brushProperty name="width" value="0.025" units="cm"/>
      <inkml:brushProperty name="height" value="0.025" units="cm"/>
    </inkml:brush>
  </inkml:definitions>
  <inkml:trace contextRef="#ctx0" brushRef="#br0">1 10 5573,'0'0'12492,"55"7"-11787,-27-7-225,16 0-352,10 0-96,11-3-1313,9-3-2883,4-1-2690</inkml:trace>
  <inkml:trace contextRef="#ctx0" brushRef="#br0" timeOffset="1">999 53 5125,'0'0'8071,"44"23"-6693,-17-15-962,7-2-352,6-6-448,13 0-1730,6 0-2723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1.810"/>
    </inkml:context>
    <inkml:brush xml:id="br0">
      <inkml:brushProperty name="width" value="0.025" units="cm"/>
      <inkml:brushProperty name="height" value="0.025" units="cm"/>
    </inkml:brush>
  </inkml:definitions>
  <inkml:trace contextRef="#ctx0" brushRef="#br0">0 16 897,'184'-8'6812,"-118"3"-4578,1 3 0,0 2 0,77 11 0,-77 1-295,-34-5-2093,1-1 0,0-2 0,0-1 0,38-2 0,-70-1-40,0 0-1,0 0 0,0-1 1,0 1-1,0 0 1,-1-1-1,1 1 1,0-1-1,0 0 0,-1 1 1,1-1-1,0 0 1,-1 0-1,1 0 0,-1 0 1,1-1-1,-1 1 1,0 0-1,3-3 1,3-14-5145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1.092"/>
    </inkml:context>
    <inkml:brush xml:id="br0">
      <inkml:brushProperty name="width" value="0.025" units="cm"/>
      <inkml:brushProperty name="height" value="0.025" units="cm"/>
    </inkml:brush>
  </inkml:definitions>
  <inkml:trace contextRef="#ctx0" brushRef="#br0">0 36 8456,'0'0'8232,"57"14"-7271,-24-13-641,12-1-256,15 0 32,7 0-736,7-5-898,3-5 193,0-1-481,-9-2-160,-1 1-2338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2.706"/>
    </inkml:context>
    <inkml:brush xml:id="br0">
      <inkml:brushProperty name="width" value="0.025" units="cm"/>
      <inkml:brushProperty name="height" value="0.025" units="cm"/>
    </inkml:brush>
  </inkml:definitions>
  <inkml:trace contextRef="#ctx0" brushRef="#br0">41 1 6502,'0'0'10511,"2"10"-10073,8 63 270,-2 0 0,-4 0 0,-4 1 0,-9 88 0,9-161-801,-9 43 1586,1-33 422,7-11-1837,0 0 0,0-1 1,1 1-1,-1 0 0,0-1 1,1 1-1,-1-1 0,1 1 0,-1-1 1,1 1-1,-1-1 0,1 1 1,-1-1-1,1 0 0,-1 1 0,1-1 1,-1 0-1,1 1 0,0-1 1,0 0-1,-1 1 0,1-1 0,0-1 1,-6-11-63,2-1 0,0 0 0,0 0 0,1 0 0,1 0 0,0 0 0,1 0 0,1-1 0,0 1 0,1-1 1,0 1-1,1 0 0,5-19 0,-2 18-273,0 0-1,1 0 1,1 1 0,0-1 0,1 1 0,0 1-1,1 0 1,1 0 0,0 1 0,1 0 0,21-19-1,-30 29 237,63-46-624,-61 45 625,0 0-1,1 1 0,-1 0 1,1 0-1,0 0 0,0 0 1,0 1-1,0 0 0,0 0 1,0 0-1,0 0 0,0 1 1,8 0-1,-11 1 22,0 0 1,-1 0-1,1-1 1,0 1 0,-1 0-1,1 0 1,-1 0-1,1 1 1,-1-1-1,0 0 1,0 1-1,1-1 1,-1 0-1,0 1 1,0-1-1,0 1 1,0 0 0,-1-1-1,1 1 1,0 0-1,-1 0 1,1-1-1,-1 1 1,0 0-1,1 0 1,-1 0-1,0-1 1,0 1-1,0 0 1,0 0-1,0 0 1,-2 3 0,2 2 10,-1 0 0,0 1 1,0-1-1,-1 0 0,0 0 1,-1 0-1,-3 8 0,-1-4 30,0 0-1,0-1 0,-1 0 0,-1 0 0,0-1 1,0 0-1,-14 9 0,16-12 46,0-1 1,-1 0-1,0 0 0,0-1 1,0 0-1,0 0 0,-1-1 0,0 0 1,1-1-1,-1 0 0,-11 1 1,19-2-120,0-1 1,0 0-1,0 0 1,0 0-1,0 0 1,0 0-1,-1 0 1,1-1-1,0 1 1,0 0-1,0 0 1,0-1-1,0 1 1,0-1-1,0 1 1,1-1-1,-1 1 1,0-1-1,0 1 1,0-1-1,0 0 1,1 0-1,-1 1 1,0-1-1,1 0 1,-1 0-1,0 0 1,1 0-1,-1 0 1,1 0-1,-1-1 1,0-1-482,1 0 1,0 0-1,-1 0 1,1 0-1,1 0 0,-1 0 1,0 0-1,1 0 1,-1 0-1,1 1 0,1-6 1,14-21-7352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3.099"/>
    </inkml:context>
    <inkml:brush xml:id="br0">
      <inkml:brushProperty name="width" value="0.025" units="cm"/>
      <inkml:brushProperty name="height" value="0.025" units="cm"/>
    </inkml:brush>
  </inkml:definitions>
  <inkml:trace contextRef="#ctx0" brushRef="#br0">91 47 9929,'0'0'9946,"-1"-7"-8697,0 4-1100,-1-22 423,2 24-557,0 1 1,0-1-1,0 1 0,0-1 0,0 1 0,0-1 0,1 1 0,-1-1 0,0 1 0,0-1 0,1 1 0,-1 0 0,0-1 0,0 1 0,1-1 0,-1 1 0,0 0 0,1-1 0,-1 1 0,1 0 0,-1-1 0,0 1 0,1 0 0,-1-1 0,1 1 0,-1 0 0,1 0 1,-1 0-1,1 0 0,-1-1 0,1 1 0,-1 0 0,1 0 0,-1 0 0,1 0 0,-1 0 0,1 0 0,-1 0 0,1 0 0,-1 0 0,1 1 0,-1-1 0,1 0 0,-1 0 0,1 0 0,-1 0 0,1 1 0,-1-1 0,1 1 0,0 0 7,0-1 0,0 1 0,0 0 0,-1-1 0,1 1 0,0 0 0,-1 0 0,1 0 0,-1-1 0,1 1 0,-1 0 0,1 0 0,-1 0 0,0 0 0,1 0 0,-1 0 0,0 0 0,0 0 0,0 0 0,0 0 0,0 0 0,0 0 0,0 0 0,0 0 0,0 0 0,0 0 0,0 0 0,-1 0 0,0 2 0,-11 29 503,4-21-374,-1 0-1,0 0 0,0-2 0,-20 17 1,-6 7 261,35-33-409,0 0 0,-1 0 0,1 0 0,0 0-1,0 0 1,0 0 0,0 0 0,0 1 0,-1-1 0,1 0-1,0 0 1,0 0 0,0 0 0,0 1 0,0-1 0,0 0 0,0 0-1,0 0 1,0 0 0,0 1 0,-1-1 0,1 0 0,0 0-1,0 0 1,0 1 0,0-1 0,0 0 0,0 0 0,1 0-1,-1 1 1,0-1 0,0 0 0,0 0 0,0 0 0,0 0-1,0 1 1,0-1 0,0 0 0,0 0 0,0 0 0,1 0 0,-1 1-1,0-1 1,0 0 0,0 0 0,0 0 0,14 4-9,22-4-56,-31 0 103,19-1-707,-1-2-1,34-6 1,11-9-4350,-6-4-4342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6.862"/>
    </inkml:context>
    <inkml:brush xml:id="br0">
      <inkml:brushProperty name="width" value="0.025" units="cm"/>
      <inkml:brushProperty name="height" value="0.025" units="cm"/>
    </inkml:brush>
  </inkml:definitions>
  <inkml:trace contextRef="#ctx0" brushRef="#br0">754 31 2819,'-7'-4'167,"1"0"1,0 0 0,-1 1-1,0 0 1,0 0 0,0 1-1,0 0 1,0 0-1,0 1 1,0 0 0,-1 0-1,1 0 1,-1 1 0,1 0-1,0 1 1,-1 0 0,1 0-1,0 0 1,0 1-1,-8 3 1,-16 4 182,1 2 1,0 2-1,-30 17 1,19-9 155,2 2 1,1 1 0,1 2-1,-44 41 1,62-49-342,1 0-1,1 2 1,1 0 0,1 1-1,0 1 1,2 0 0,1 1-1,0 0 1,-8 26 0,8-12-112,1 1 0,1 0 1,3 1-1,1 0 1,2 0-1,1 1 0,2-1 1,2 0-1,11 71 0,-10-101-47,0 0-1,0 0 0,1 0 0,1 0 0,-1-1 0,1 1 1,1-1-1,-1 0 0,2 0 0,-1 0 0,1-1 1,0 0-1,0 0 0,1-1 0,0 1 0,0-1 0,1-1 1,-1 0-1,1 0 0,1 0 0,-1-1 0,0 0 0,1-1 1,0 1-1,0-2 0,0 1 0,0-1 0,0-1 0,1 0 1,-1 0-1,15-1 0,3-2 156,0 0 0,0-2 0,0-1 0,-1-1 0,1-1 0,-2-1 0,1-2-1,44-23 1,7-10 631,99-74 0,-98 60-474,71-68-1,-116 94-206,-2-1 0,-2-1 0,-1-1 1,36-57-1,-57 79-77,0-1 1,-1 0-1,-1 0 1,1 0 0,-2-1-1,5-25 1,-8 35-42,0-1 0,-1 1 0,0 0 0,0-1 1,0 1-1,0-1 0,0 1 0,-1 0 0,0 0 0,0-1 0,0 1 1,-1 0-1,1 0 0,-1 0 0,0 0 0,0 0 0,0 1 1,-1-1-1,1 0 0,-1 1 0,0 0 0,0 0 0,0 0 0,-1 0 1,-4-3-1,-2 0-141,-1 1 1,1 0 0,-2 1 0,1 0-1,0 0 1,-1 2 0,1-1 0,-1 2-1,0-1 1,-15 1 0,-20 2-959,-56 7-1,82-6 626,-71 9-2087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9.892"/>
    </inkml:context>
    <inkml:brush xml:id="br0">
      <inkml:brushProperty name="width" value="0.035" units="cm"/>
      <inkml:brushProperty name="height" value="0.035" units="cm"/>
    </inkml:brush>
  </inkml:definitions>
  <inkml:trace contextRef="#ctx0" brushRef="#br0">78 1 16916,'-18'92'1641,"4"-27"-932,3 0 0,-3 70 0,13-79-646,3 0-1,2-1 1,3 0-1,2 0 1,28 94-1,-31-131-63,-2-8-4,-1 1-1,0 0 1,0 0 0,-1 0-1,1 12 1,-3-23 5,0 0 0,0 0 0,0 0 0,0 0 0,0 0 1,0 0-1,0 0 0,0 0 0,-1-1 0,1 1 0,0 0 0,0 0 1,0 0-1,0 0 0,0 0 0,0 0 0,0 0 0,0 0 0,0 0 0,0 0 1,0 0-1,0 0 0,-1 0 0,1 0 0,0 0 0,0 0 0,0 0 0,0 0 1,0-1-1,0 1 0,0 0 0,0 0 0,0 0 0,-1 0 0,1 0 0,0 1 1,0-1-1,0 0 0,0 0 0,0 0 0,0 0 0,0 0 0,0 0 1,0 0-1,-1 0 0,1 0 0,0 0 0,0 0 0,0 0 0,0 0 0,0 0 1,0 0-1,0 0 0,0 0 0,0 1 0,0-1 0,0 0 0,0 0 0,0 0 1,0 0-1,0 0 0,0 0 0,0 0 0,0 0 0,0 1 0,-7-11 28,-7-22 35,1 0-1,1-1 1,-13-63 0,15 38 6,-5-90 0,13 113-60,1 0 0,3 0 0,0 1 1,2-1-1,17-65 0,-17 87-13,1 0 0,0 1 1,1 0-1,0 0 0,1 0 0,1 1 1,16-20-1,-18 24 2,2 0 1,-1 0-1,1 1 1,0 0-1,0 1 1,1 0-1,0 0 1,-1 1-1,2 0 1,-1 0-1,18-4 1,-11 5 3,1 0 0,-1 1 0,31 0 0,-39 2 19,0 1 1,0 0-1,1 0 0,-1 0 0,0 1 0,0 0 0,0 1 1,-1 0-1,12 6 0,-18-9 4,1 1 0,-1 0 0,0-1 0,0 1 1,0 0-1,0 0 0,0 0 0,0-1 0,0 1 0,0 0 0,0 0 0,0 1 0,-1-1 1,1 0-1,0 0 0,-1 0 0,1 0 0,-1 1 0,1-1 0,-1 0 0,1 1 1,-1-1-1,0 0 0,0 1 0,0-1 0,0 0 0,0 1 0,0-1 0,0 0 0,0 1 1,0-1-1,-1 0 0,1 1 0,-1-1 0,1 0 0,-1 0 0,1 1 0,-1-1 1,0 0-1,1 0 0,-1 0 0,0 0 0,0 0 0,-1 1 0,-5 6 189,0-1 1,-1 0-1,0 0 0,-13 8 0,20-14-205,-27 17 149,-1-1 1,-1-1 0,0-1 0,-1-2-1,0-1 1,-1-1 0,-49 8-1,80-18-250,0-1 1,0 0-1,0 0 0,1 0 0,-1 1 0,0-1 0,0 0 0,0 0 0,0-1 0,0 1 0,0 0 1,1 0-1,-1 0 0,0 0 0,0-1 0,-1 0 0,2 1 22,-1 0 0,1-1-1,0 1 1,0 0 0,0-1 0,-1 1 0,1 0-1,0-1 1,0 1 0,0-1 0,0 1 0,0 0-1,0-1 1,0 1 0,0 0 0,0-1 0,0 1-1,0-1 1,0 1 0,0 0 0,0-1 0,0 1 0,0 0-1,0-1 1,1 1 0,-1-1 0,18-25-1698,-17 25 1830,19-24-1236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2:36.281"/>
    </inkml:context>
    <inkml:brush xml:id="br0">
      <inkml:brushProperty name="width" value="0.025" units="cm"/>
      <inkml:brushProperty name="height" value="0.025" units="cm"/>
    </inkml:brush>
  </inkml:definitions>
  <inkml:trace contextRef="#ctx0" brushRef="#br0">1762 224 13389,'-86'-16'562,"1"-3"-1,1-5 1,-136-57 0,178 63-550,0 3-1,-1 1 0,-1 2 1,-45-6-1,64 15-142,-1 1 0,1 0 1,0 3-1,-1 0 0,1 1 0,0 1 0,0 2 0,-41 12 0,3 6-46,2 3-1,0 3 1,-71 46 0,-153 130 843,267-191-511,1 1-1,1 0 1,0 1-1,1 1 0,-22 32 1,31-40-167,1 1 1,0 1 0,1-1 0,0 0-1,1 1 1,0 0 0,0 0 0,1 0-1,1 0 1,0 0 0,0 1 0,1-1-1,2 15 1,8 25-58,1-1 0,3 0 0,2 0 0,34 72 1,-30-75 54,20 52-276,5-2-1,92 147 1,-113-208 210,1-1 0,2-2 0,2 0 0,1-2 0,1-2 0,1 0 0,2-3 0,1 0 0,55 30 0,-30-27 264,2-3 0,1-3 0,0-2 0,2-3-1,0-3 1,84 9 0,-31-13 1,1-5 0,197-15 0,-225-1-159,-1-5 0,0-3-1,-1-4 1,-1-4 0,135-60-1,-101 29-23,-3-6-1,-4-4 1,128-98-1,-162 103-69,80-80 0,-126 107 44,-1-3 0,-1 0 0,-3-2 0,32-53 0,-53 78 18,-1-1 1,0-1-1,-1 1 0,-1-1 1,0 0-1,-2 0 0,0-1 1,0 0-1,-2 0 0,0 1 1,-1-21-1,-2 25-1,-1 0 1,0 0-1,-1 0 0,0 0 0,-1 0 1,-1 0-1,0 1 0,0 0 0,-1 0 1,-1 0-1,0 1 0,0 0 0,-1 0 0,-1 1 1,-14-14-1,-10-5 12,-1 0 0,-2 2-1,0 2 1,-2 2 0,-51-25 0,-215-77 393,144 70-319,-1 6 0,-285-45 0,310 76-740,-1 7 0,0 5-1,-247 22 1,135 21-2664,-7 11-3300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8.470"/>
    </inkml:context>
    <inkml:brush xml:id="br0">
      <inkml:brushProperty name="width" value="0.025" units="cm"/>
      <inkml:brushProperty name="height" value="0.025" units="cm"/>
    </inkml:brush>
  </inkml:definitions>
  <inkml:trace contextRef="#ctx0" brushRef="#br0">249 1 7687,'0'0'17441,"-6"11"-16950,-132 210 1230,33-62-1515,165-256-14764,-32 53 5670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8.863"/>
    </inkml:context>
    <inkml:brush xml:id="br0">
      <inkml:brushProperty name="width" value="0.025" units="cm"/>
      <inkml:brushProperty name="height" value="0.025" units="cm"/>
    </inkml:brush>
  </inkml:definitions>
  <inkml:trace contextRef="#ctx0" brushRef="#br0">161 1 9225,'0'0'12908,"2"11"-11024,-2 115 603,-2-88-2406,2-1-1,1 1 0,9 52 0,-6-63-322,-4-21 48,1 0 1,0 0 0,0 0 0,0 0 0,1 0-1,-1 0 1,5 9 0,-5-26-6381,0-36-935,-9 16 2160</inkml:trace>
  <inkml:trace contextRef="#ctx0" brushRef="#br0" timeOffset="1">76 203 5541,'0'0'4805,"-47"-22"-1474,34 17-320,3 3-929,4 2 768,12 0-2625,13-5-161,6 1-481,3-4-992,15-4-1185,-4-2-2307,3-3-1121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9.236"/>
    </inkml:context>
    <inkml:brush xml:id="br0">
      <inkml:brushProperty name="width" value="0.025" units="cm"/>
      <inkml:brushProperty name="height" value="0.025" units="cm"/>
    </inkml:brush>
  </inkml:definitions>
  <inkml:trace contextRef="#ctx0" brushRef="#br0">216 57 9225,'8'-6'3310,"32"-27"679,-20 16 5752,-37 36-9555,1 2 1,-24 41-1,34-53-127,1 1 0,0 1 0,1-1 0,0 1-1,1 0 1,0-1 0,1 1 0,0 1 0,0 14 0,2-23-55,0-1 0,1 1 1,-1 0-1,0-1 0,1 1 0,0-1 1,0 1-1,0-1 0,0 0 1,0 1-1,0-1 0,1 0 1,-1 0-1,1 1 0,-1-1 1,1 0-1,0-1 0,0 1 1,0 0-1,0-1 0,3 3 0,6 2 12,0 0 0,0-1 0,19 7 0,-20-9-9,-1 0 0,1 1-1,-1 1 1,9 5 0,-17-10-4,-1 1 1,1-1 0,-1 0 0,1 0-1,0 0 1,-1 1 0,1-1-1,-1 0 1,1 1 0,-1-1 0,1 1-1,-1-1 1,1 0 0,-1 1-1,1-1 1,-1 1 0,0-1 0,1 1-1,-1-1 1,0 1 0,0 0-1,1-1 1,-1 1 0,0-1 0,0 1-1,0 0 1,1-1 0,-1 1-1,0-1 1,0 1 0,0 0 0,0-1-1,0 1 1,0 0 0,0-1-1,-1 1 1,1-1 0,0 1-1,0 0 1,0-1 0,-1 1 0,1-1-1,0 1 1,-1-1 0,1 1-1,0 0 1,-1-1 0,1 0 0,-1 1-1,1-1 1,-1 1 0,1-1-1,-1 1 1,1-1 0,-1 0 0,1 0-1,-1 1 1,1-1 0,-1 0-1,0 0 1,1 1 0,-1-1 0,1 0-1,-1 0 1,0 0 0,1 0-1,-1 0 1,0 0 0,0 0 0,-50 6 489,50-6-483,-264 1-122,290-8-16357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9.687"/>
    </inkml:context>
    <inkml:brush xml:id="br0">
      <inkml:brushProperty name="width" value="0.025" units="cm"/>
      <inkml:brushProperty name="height" value="0.025" units="cm"/>
    </inkml:brush>
  </inkml:definitions>
  <inkml:trace contextRef="#ctx0" brushRef="#br0">8 1 17200,'0'0'8488,"-7"71"-7719,7-41-545,0-2-160,10-1-192,-2-2-1089,2-3-1954,1 1-3523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6:03.824"/>
    </inkml:context>
    <inkml:brush xml:id="br0">
      <inkml:brushProperty name="width" value="0.025" units="cm"/>
      <inkml:brushProperty name="height" value="0.025" units="cm"/>
    </inkml:brush>
  </inkml:definitions>
  <inkml:trace contextRef="#ctx0" brushRef="#br0">1666 178 4260,'-13'-1'443,"-12"-2"-387,-69-11-77,84 12 18,0-1 0,1 0 1,0 0-1,-1-1 0,1 0 1,1-1-1,-1 0 0,-10-8 1,-17-19 54,28 24 30,0 0 1,0 0-1,-1 1 1,0 0-1,0 1 0,-1 0 1,0 0-1,0 1 1,0 0-1,0 1 1,-1 0-1,0 1 1,-17-4-1,8 6 111,0 1 1,0 0-1,0 1 0,0 2 0,0 0 0,-37 11 0,-116 51 26,80-27-113,41-19-54,-132 56 20,154-60-89,0 1 1,1 1 0,-53 43-1,38-19 118,1 1 0,3 2 0,1 2 0,2 2-1,3 1 1,2 2 0,2 1 0,-32 74 0,53-100-100,1 0 1,1 0 0,1 1-1,1 0 1,1 0 0,2 0-1,0 0 1,2 0 0,1 1-1,2-1 1,7 37 0,1-14-8,2 0 0,3-1 0,1-1 0,3-1 0,28 50 0,-30-66 22,2-1 0,1-1 1,1-1-1,2-1 0,0 0 0,2-2 1,1-2-1,1 0 0,1-1 0,0-2 1,2-2-1,0 0 0,1-2 0,1-1 1,0-2-1,1-1 0,0-2 0,1-1 1,0-2-1,1-1 0,54 1 0,-47-4 29,1-3-1,-1-1 0,0-3 0,0-1 0,0-2 0,0-2 1,-1-2-1,0-2 0,-2-1 0,69-35 0,-45 13-35,-1-3 0,-1-2 1,106-96-1,-130 101 41,-2-1 1,-2-1-1,-1-2 1,-2-2-1,-2-1 0,35-69 1,-51 83 64,-1-1-1,-1-1 1,-1 1 0,-2-1-1,-1-1 1,-2 1-1,-1-1 1,-1 0 0,-2-1-1,-5-48 1,2 58-23,-2 0-1,0 1 1,-2 0 0,0 0-1,-1 0 1,-2 1 0,0 0-1,-1 1 1,-1 0 0,-1 0-1,-1 2 1,0-1 0,-2 1-1,0 1 1,-26-23 0,14 19-59,-1 1 0,-1 1 0,-1 2 0,0 1 0,-1 1 0,-1 2 0,0 1 0,0 1 1,-1 2-1,-1 2 0,0 1 0,-43-3 0,8 6-294,1 2-1,0 4 1,-1 3 0,1 2 0,-78 21 0,27-3-2179,-9-7-2968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2:11.945"/>
    </inkml:context>
    <inkml:brush xml:id="br0">
      <inkml:brushProperty name="width" value="0.025" units="cm"/>
      <inkml:brushProperty name="height" value="0.025" units="cm"/>
    </inkml:brush>
  </inkml:definitions>
  <inkml:trace contextRef="#ctx0" brushRef="#br0">73 355 7495,'-8'-6'2349,"3"4"-2298,1 0 0,0 0 0,1 0 0,-1-1-1,0 0 1,1 0 0,-1 0 0,1 0 0,0 0 0,0-1 0,0 1 0,0-1 0,1 0-1,-1 0 1,1 0 0,0 0 0,0 0 0,1 0 0,-1-1 0,1 1 0,0-1 0,0 1 0,1-1-1,-1 1 1,1-1 0,0 1 0,0-1 0,0 0 0,2-4 0,0 1-273,0-1 1,1 1 0,1 0-1,-1 0 1,1 0 0,0 1 0,1-1-1,0 1 1,11-13 0,-12 16 41,1-1 0,-1 1 1,1 0-1,0 0 0,0 1 1,0-1-1,0 1 0,0 1 1,1-1-1,0 1 1,-1-1-1,1 2 0,0-1 1,0 1-1,7-1 0,420-40 4108,284-10-3083,-275 58-396,258-3 383,-86-13 183,3 44-952,752 61 252,141-41 1290,-268-7-1021,420-57-515,-296-22 1178,-413 14-1469,-251-3 204,1130-18 36,-1114 38-602,1187 5 1099,-793 11-392,-757-7-321,998 1-143,-489 0-19,-445 2-428,14-11 526,-144-8-6048,-236 5 3940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2:44.749"/>
    </inkml:context>
    <inkml:brush xml:id="br0">
      <inkml:brushProperty name="width" value="0.025" units="cm"/>
      <inkml:brushProperty name="height" value="0.025" units="cm"/>
    </inkml:brush>
  </inkml:definitions>
  <inkml:trace contextRef="#ctx0" brushRef="#br0">0 200 2659,'11'-1'587,"670"-86"4813,13 22-4309,234 52-258,-584 16-635,-55-4 296,939 7 703,0 37 1051,958-15-1687,-281-106-508,1 44 1,1437 175 148,-2009-87 98,-1-59-264,84 1 120,-755 18 458,265 3-348,-546-14-2412,-329-3-1735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2:46.015"/>
    </inkml:context>
    <inkml:brush xml:id="br0">
      <inkml:brushProperty name="width" value="0.025" units="cm"/>
      <inkml:brushProperty name="height" value="0.025" units="cm"/>
    </inkml:brush>
  </inkml:definitions>
  <inkml:trace contextRef="#ctx0" brushRef="#br0">1699 415 11979,'-8'-5'603,"0"0"-1,1-1 0,-1 1 1,1-1-1,0-1 0,1 0 1,-11-14-1,12 14-634,0 1 0,-1-1 1,0 1-1,0 0 0,-1 0 0,1 1 0,-1 0 0,0 0 0,-1 0 0,-9-4 1,1 4-347,0 1 1,0 0-1,-1 1 1,1 1 0,-1 1-1,0 0 1,-18 2-1,-12 2-944,-59 13 0,-92 18 764,-243 51 5434,404-76-4737,1 2 0,1 1 0,0 2 0,1 1 0,0 2 0,2 1 0,0 2 0,-54 43 0,62-42-186,2 0 0,0 2-1,1 0 1,2 1 0,0 1-1,2 1 1,0 0 0,2 2-1,1-1 1,2 2 0,-11 32 0,17-41 43,1 1 0,1 0 0,1-1 0,0 1 0,2 0 0,0 1 0,2-1 0,0 0 0,1 0 0,9 36 0,-3-32 0,0-1 0,1 0 0,2-1 0,0 0 1,1-1-1,2 0 0,0-1 0,19 21 0,-3-9-7,2-1 1,1-1 0,2-2 0,0-2-1,2-1 1,1-2 0,1-2 0,1-1-1,77 28 1,-24-19 1,1-4 1,1-4-1,136 13 0,297-17 39,-380-26 16,-1-7 0,-1-6 0,-1-6 1,247-81-1,-178 30-20,-3-8 0,275-158 0,-175 59 50,-251 144-53,-2-2 0,104-100 0,-149 129 13,-1 0 0,0 0 1,-1-2-1,0 1 1,-1-1-1,-1-1 1,-1 0-1,0 0 1,-2-1-1,0 0 1,6-27-1,-10 32 17,0 0 0,-1-1 0,-1 1 0,0 0 1,-1 0-1,0 0 0,-1 0 0,-1 0 0,0 0 0,-1 0 0,0 1 0,-1 0 0,0-1 0,-1 2 1,0-1-1,-1 1 0,-9-12 0,-4-1 11,-1 1 1,-1 1 0,0 1-1,-2 1 1,-1 1 0,0 1-1,-2 1 1,1 2-1,-2 0 1,-48-17 0,0 5 54,-2 4 0,-153-26 0,22 23 232,0 8 0,-1 10 0,-220 20 0,210 8-676,-357 78 1,-201 121-5839,507-129 1737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15.123"/>
    </inkml:context>
    <inkml:brush xml:id="br0">
      <inkml:brushProperty name="width" value="0.025" units="cm"/>
      <inkml:brushProperty name="height" value="0.025" units="cm"/>
    </inkml:brush>
  </inkml:definitions>
  <inkml:trace contextRef="#ctx0" brushRef="#br0">52 0 3107,'0'0'11077,"-8"9"-10442,-26 24-282,34-33-358,-1 0 0,0 1 0,1-1 0,-1 1 0,1-1 1,-1 0-1,1 1 0,-1-1 0,1 1 0,-1 0 0,1-1 1,-1 1-1,1-1 0,0 1 0,-1 0 0,1-1 0,0 1 0,-1 0 1,1-1-1,0 1 0,0 0 0,0-1 0,0 1 0,0 0 1,0-1-1,0 1 0,0 0 0,0 0 0,0-1 0,0 1 0,0 0 1,0-1-1,0 1 0,1 0 0,-1-1 0,0 1 0,1 0 0,-1-1 1,0 1-1,1-1 0,-1 1 0,1 0 0,-1-1 0,1 1 1,-1-1-1,1 0 0,-1 1 0,1-1 0,-1 1 0,1-1 0,0 0 1,-1 1-1,1-1 0,0 0 0,1 1 0,40 7-186,-38-8 205,79 5 648,89-6 0,-53-2-443,-86 3-179,24-2-21,0 3 1,0 3 0,-1 1 0,109 26 0,-72-5 60,1-4 0,1-4 0,0-4 0,157 2 0,-176-16-61,619 26 74,-665-23-88,689 47 199,-311-62-165,-1 1 87,457-14 104,-20-9-266,1 31-53,-468 4 117,625-48 53,1 0-1,635 54-16,-474 27-203,53 80 148,-916-80-7,-110-13-18,873 59 0,-1007-80 15,1491-38 124,-476 9-1169,-532 60 971,-173-4 118,624 6 240,147-61-170,-790 9 308,-227 16 102,-163 15-6075,28-12 1431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0.325"/>
    </inkml:context>
    <inkml:brush xml:id="br0">
      <inkml:brushProperty name="width" value="0.035" units="cm"/>
      <inkml:brushProperty name="height" value="0.035" units="cm"/>
    </inkml:brush>
  </inkml:definitions>
  <inkml:trace contextRef="#ctx0" brushRef="#br0">214 8 15251,'10'-7'3015,"-10"7"-2949,0 0 1,-4 13 574,-1 14-268,0 0-1,2 0 1,1 0 0,3 49-1,3-26 180,18 83-1,21 16 319,-27-98-614,-1 0-1,7 54 0,-20-87-225,-1-1 0,0 1 0,-1 0 0,-1-1 0,0 1 1,-1-1-1,-1 1 0,-1-1 0,-1 0 0,-7 19 0,3-16-86,0-1 0,-1 0 0,-1 0 0,-1-1 1,-1-1-1,0 0 0,-1 0 0,-1-1 0,0-1 0,-1-1 0,-1 0 0,-19 12 0,29-22-115,-1 0 1,1-1-1,-1 1 0,-9 2 0,14-5 133,0-1 0,0 1-1,0-1 1,0 1 0,0-1-1,0 0 1,0 0 0,0 0 0,0 0-1,0-1 1,0 1 0,0-1 0,0 0-1,-4-1 1,-10-14-399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16.460"/>
    </inkml:context>
    <inkml:brush xml:id="br0">
      <inkml:brushProperty name="width" value="0.025" units="cm"/>
      <inkml:brushProperty name="height" value="0.025" units="cm"/>
    </inkml:brush>
  </inkml:definitions>
  <inkml:trace contextRef="#ctx0" brushRef="#br0">2872 114 8232,'-64'-24'426,"-2"2"-1,0 4 1,-1 2 0,0 3-1,-1 3 1,-1 4 0,-93 2 0,46 7-421,1 6 1,-124 25 0,-225 69 21,371-81-23,-83 20 597,-236 89 0,356-108-362,1 1 0,2 3 0,0 2 0,2 3 0,2 1 0,1 3-1,1 2 1,-48 51 0,82-75-223,1 1 0,0 0 0,1 1-1,1 1 1,0 0 0,1 0 0,1 0 0,0 1-1,2 1 1,0-1 0,-5 33 0,9-37-78,0 0-1,2 0 1,0 0 0,0 0-1,1 0 1,1 0 0,1 0-1,0 0 1,0-1-1,1 1 1,1-1 0,1 0-1,-1-1 1,2 1 0,0-1-1,14 19 1,3-2-107,1-2-1,0-1 1,37 28-1,95 62-533,-93-71 611,20 15 152,2-3 0,3-4 0,2-4 0,3-4 0,1-4 0,2-4 0,137 32 0,-52-33 211,1-9-1,187 5 1,377-23 185,-506-10-325,116-8 10,0-16 1,-1-16-1,573-141 1,-909 177-136,207-59 84,-191 51-47,0-1 1,-1-2 0,0-1 0,34-23 0,-61 34 8,1-1 1,0 0-1,-1 0 1,-1-1-1,1 1 1,-1-2-1,0 1 1,-1-1-1,0 0 1,-1-1-1,0 1 1,0-1-1,-1 0 1,0 0-1,0-1 1,-2 1-1,1-1 1,-1 0-1,-1 1 1,0-1-1,0 0 1,-1 0-1,0 0 0,-1 0 1,-1 1-1,1-1 1,-2 0-1,1 1 1,-6-12-1,-2-6 5,-1 1 0,-1 1 0,-1 0 0,-2 0 0,-1 1 0,-29-36 0,-130-127 1288,133 146-884,-36-36-496,-3 4-1,-4 3 0,-2 4 1,-3 3-1,-159-82 1,136 94-152,-3 5 0,-1 5 0,-3 5 0,0 5 0,-2 6 0,-196-17 0,113 32-355,0 9 1,-1 8-1,-245 40 0,47 16-2821,203-32 406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47.513"/>
    </inkml:context>
    <inkml:brush xml:id="br0">
      <inkml:brushProperty name="width" value="0.025" units="cm"/>
      <inkml:brushProperty name="height" value="0.025" units="cm"/>
    </inkml:brush>
  </inkml:definitions>
  <inkml:trace contextRef="#ctx0" brushRef="#br0">10 195 8072,'0'0'3299,"-2"8"-3038,-5 27-138,7-34-126,0-1 0,0 1 0,0-1 0,0 1 0,0-1 0,0 1 0,0-1 0,0 1 0,0-1 1,0 1-1,0-1 0,1 1 0,-1-1 0,0 1 0,0-1 0,1 1 0,-1-1 0,0 0 0,0 1 0,1-1 0,-1 1 0,1-1 0,-1 0 0,0 1 0,1-1 0,-1 0 0,1 1 0,-1-1 0,1 0 0,-1 0 0,1 0 0,-1 1 0,1-1 0,-1 0 0,1 0 1,-1 0-1,1 0 0,-1 0 0,1 0 0,25 0 102,-20 0-21,47-3 365,-1-2-1,98-22 1,-115 20-442,64-7 98,1 3-1,150 5 1,-86 4 347,116-5-182,411 42 1,141 25-228,-404-63 35,819 28 11,-281 40 236,2-52 40,71-121-145,-785 73-172,-58 9 84,785-98 404,3 54-12,-959 69-432,211 1 1425,-234 0-1523,1 0 0,-1 0 0,0 0 0,1 1 0,-1-1 0,0 1 1,1 0-1,-1-1 0,0 1 0,0 0 0,0 0 0,0 0 0,0 1 0,0-1 1,0 0-1,0 1 0,0-1 0,-1 1 0,1 0 0,0 0 0,-1-1 0,1 1 1,-1 0-1,0 0 0,0 1 0,2 3 0,-2-3-381,-1-1-1,0 1 1,1 0 0,-1-1-1,0 1 1,0 0 0,0-1-1,-1 1 1,1 0 0,-1-1-1,1 1 1,-1 0-1,0-1 1,0 1 0,-2 3-1,-14 17-6401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50.773"/>
    </inkml:context>
    <inkml:brush xml:id="br0">
      <inkml:brushProperty name="width" value="0.025" units="cm"/>
      <inkml:brushProperty name="height" value="0.025" units="cm"/>
    </inkml:brush>
  </inkml:definitions>
  <inkml:trace contextRef="#ctx0" brushRef="#br0">0 163 5349,'0'0'2183,"10"2"-1654,22 9-302,-1 1 0,0 1 0,44 28-1,-46-26 10,0-2 0,1 0 0,0-2 0,1-2 0,0 0-1,46 5 1,198 7 1764,-95-12-1241,-62 2-651,670 36 756,-139-70-824,-73 0-6,-250 19-1,954-3-18,-477 39 15,-256-6 410,290 15 624,512 8-804,-793-63-247,-1-24-1,813-162 0,-712 32 107,-495 123-104,-129 35-34,-12 3 56,0 1-1,0 1 0,1 1 1,0 0-1,0 2 0,0 0 1,32 2-1,-53 0-197,1 1 1,-1-1-1,0 0 0,0 1 0,0-1 0,0 0 1,0 1-1,0-1 0,0 0 0,0 1 1,0-1-1,0 0 0,0 1 0,0-1 0,0 1 1,0-1-1,0 0 0,0 1 0,0-1 1,0 0-1,0 1 0,-1-1 0,1 0 0,0 1 1,0-1-1,0 0 0,0 0 0,-1 1 1,1-1-1,0 0 0,0 0 0,-1 1 0,1-1 1,-18 5-4261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57.327"/>
    </inkml:context>
    <inkml:brush xml:id="br0">
      <inkml:brushProperty name="width" value="0.025" units="cm"/>
      <inkml:brushProperty name="height" value="0.025" units="cm"/>
    </inkml:brush>
  </inkml:definitions>
  <inkml:trace contextRef="#ctx0" brushRef="#br0">0 18 4676,'0'0'7453,"11"7"-7496,-3-1 72,1-1 0,0 0 0,0 0 0,1-1 0,-1 0 0,1-1 1,0 0-1,18 3 0,110 1 599,0-6 0,187-24 1,-293 20-512,717-33 455,2 35-455,-533 3 122,520 15-52,-272-20-157,611 10 608,-740 9-429,267 5-119,-420-24 431,0-9 0,228-43 1,-455 63-6277,13-8-1585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00.363"/>
    </inkml:context>
    <inkml:brush xml:id="br0">
      <inkml:brushProperty name="width" value="0.025" units="cm"/>
      <inkml:brushProperty name="height" value="0.025" units="cm"/>
    </inkml:brush>
  </inkml:definitions>
  <inkml:trace contextRef="#ctx0" brushRef="#br0">91 59 5157,'-9'5'2130,"3"-2"-1780,-44 26 1627,48-28-1917,0 0 0,0 0 0,1 0 0,-1 1 0,0-1 0,1 1 0,-1-1 0,1 1 0,0 0 0,0-1-1,-1 1 1,1 0 0,0 0 0,1 0 0,-1 0 0,0 0 0,0 0 0,1 0 0,-1 0 0,1 0 0,0 0-1,0 0 1,0 0 0,0 0 0,0 0 0,0 3 0,2-4-13,0 0 0,1 0 0,-1 0 0,0 0 0,0 0 0,1 0 0,-1-1 0,1 1 0,-1-1 0,0 0 0,1 1 0,-1-1 0,1 0 0,-1-1 0,4 1 0,0 0 28,529-13 549,-307 3-239,858-55 1015,-18 0-333,0 75-181,-960-3-875,1145 67 218,-1121-68-204,1708 98 132,-1012-11-173,-748-88-1650,-10-4-2605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50.044"/>
    </inkml:context>
    <inkml:brush xml:id="br0">
      <inkml:brushProperty name="width" value="0.025" units="cm"/>
      <inkml:brushProperty name="height" value="0.025" units="cm"/>
    </inkml:brush>
  </inkml:definitions>
  <inkml:trace contextRef="#ctx0" brushRef="#br0">49 0 1313,'-3'0'7,"1"0"-1,-1 0 0,1 0 0,0 0 1,-1 1-1,1-1 0,-1 1 0,1-1 1,0 1-1,-1 0 0,1 0 1,0 0-1,0 0 0,0 0 0,-1 0 1,-1 3-1,-2 1-1298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50.456"/>
    </inkml:context>
    <inkml:brush xml:id="br0">
      <inkml:brushProperty name="width" value="0.025" units="cm"/>
      <inkml:brushProperty name="height" value="0.025" units="cm"/>
    </inkml:brush>
  </inkml:definitions>
  <inkml:trace contextRef="#ctx0" brushRef="#br0">138 0 64,'-30'20'1306,"21"-14"-323,1 0-1,-1-1 1,-1 0 0,-15 7-1,8-10-331,5-12 7531,7 3-6007,5 7-2119,0 0 0,0 0 1,-1 0-1,1-1 0,0 1 0,-1 0 1,1 0-1,0 0 0,0 0 0,-1 0 0,1 0 1,0-1-1,-1 1 0,1 0 0,0 0 1,0 0-1,-1 0 0,1 0 0,0 0 1,-1 0-1,1 0 0,0 0 0,-1 0 0,1 1 1,0-1-1,-1 0 0,1 0 0,0 0 1,0 0-1,-1 0 0,1 0 0,0 1 0,0-1 1,-1 0-1,1 0 0,0 0 0,0 1 1,-1-1-1,1 0 0,0 0 0,0 1 0,0-1 1,0 0-1,-1 0 0,1 1 0,0-1 1,0 0-1,0 1 0,0-1 0,0 0 0,0 1 1,0-1-1,0 0 0,0 1 0,0-1 1,0 0-1,0 0 0,0 1 0,0-1 1,0 1-1,0 0-38,0 0 0,0 0-1,0 0 1,-1 0 0,1 0 0,0 0 0,1 0 0,-1 0 0,0 0 0,0 0 0,0-1 0,1 1-1,-1 0 1,0 0 0,1 0 0,-1 0 0,1 0 0,-1 0 0,1 0 0,-1-1 0,1 1 0,-1 0-1,1 0 1,0-1 0,0 1 0,0 0 0,10 3 255,1-1 0,-1 0-1,1-1 1,-1 0 0,1-1 0,-1 0-1,1-1 1,0-1 0,16-1 0,7 0 143,127-3 697,-70 2-2861,-57 2-4722,-48 0-11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51.118"/>
    </inkml:context>
    <inkml:brush xml:id="br0">
      <inkml:brushProperty name="width" value="0.025" units="cm"/>
      <inkml:brushProperty name="height" value="0.025" units="cm"/>
    </inkml:brush>
  </inkml:definitions>
  <inkml:trace contextRef="#ctx0" brushRef="#br0">0 1 3908,'0'0'18476,"13"1"-17398,121 7-22,-86-8-637,0 3-1,90 16 1,-126-16-467,80 16-2040,-84-18 1726,1 0-1,0 0 1,0-1 0,0 0-1,0-1 1,-1 0-1,1-1 1,10-2 0,1-8-3845,-8-1-2322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1.640"/>
    </inkml:context>
    <inkml:brush xml:id="br0">
      <inkml:brushProperty name="width" value="0.025" units="cm"/>
      <inkml:brushProperty name="height" value="0.025" units="cm"/>
    </inkml:brush>
  </inkml:definitions>
  <inkml:trace contextRef="#ctx0" brushRef="#br0">52 6 3491,'0'0'18679,"3"3"-18001,0-1-621,1 0-1,0 0 1,-1 0 0,1 0-1,0 0 1,0-1-1,0 0 1,0 1-1,1-2 1,-1 1-1,0 0 1,0-1 0,6 0-1,73 0-16,-53-1 9,-1 1 32,49 0-187,-55 1 356,-21-1 49,-8 1 154,-70 4-217,-169 6 751,244-11-923,25-1-406,-9-1 352,0-1 1,0-1-1,20-8 0,-24 8-124,1 0-1,0 0 1,0 1-1,0 1 1,20-2-1,-76 38-2485,30-25 2415,0 0 1,0-2-1,0 0 0,-1 0 1,0-1-1,0-1 0,-1-1 1,0 0-1,-16 1 0,31-5 42,0 1 1,1-1-1,-1 0 0,0 0 1,1 0-1,-1 0 0,1 0 1,-1 0-1,0 0 0,1-1 1,-1 1-1,1 0 0,-1 0 0,0 0 1,1-1-1,-1 1 0,1 0 1,-1 0-1,1-1 0,-1 1 1,1-1-1,-1 1 0,1 0 1,-1-1-1,1 1 0,0-1 0,-1 1 1,1-1-1,-1 1 0,1-1 1,0 1-1,0-1 0,-1 0 1,1 1-1,0-1 0,0 1 1,0-1-1,0 0 0,0 1 0,0-1 1,0 0-1,0 1 0,0-1 1,0 1-1,0-1 0,0 0 1,0 0-1,0-23-5398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4.837"/>
    </inkml:context>
    <inkml:brush xml:id="br0">
      <inkml:brushProperty name="width" value="0.025" units="cm"/>
      <inkml:brushProperty name="height" value="0.025" units="cm"/>
    </inkml:brush>
  </inkml:definitions>
  <inkml:trace contextRef="#ctx0" brushRef="#br0">2782 381 5862,'-13'-5'-593,"-157"-55"3610,123 47-3002,1-2 0,1-2-1,0-1 1,-64-39 0,69 32 225,-1 1 0,-1 3 1,-1 1-1,-1 2 0,0 2 1,-48-10-1,19 11-278,0 3 1,-1 3 0,-83 2-1,-29 5 520,-277 32 0,392-21-307,0 4 1,1 3 0,0 3 0,2 3 0,0 3 0,2 3-1,-64 37 1,105-50-179,0 1 0,1 1 0,1 1 0,0 1 0,2 2 0,-22 25 0,29-29-4,1 1 0,1 0 0,1 2 0,0-1 0,1 1-1,2 0 1,0 1 0,-9 39 0,5 4 91,2 2 0,4 0 1,2 0-1,3 0 0,11 95 0,9-22 27,54 204-1,-64-310-92,1-1 0,1 0 0,2-1 0,1 0 1,29 46-1,-31-59 74,2 0 1,0-1 0,1 0-1,0-1 1,2-1 0,0-1-1,0 0 1,1-1 0,29 16 0,-7-10 37,1-1 1,1-3 0,0-1 0,1-2 0,0-2 0,45 5 0,273 12 717,-272-24-701,488 2 3,-391-14-94,201-38-1,-337 37 76,-1-2 0,0-1 0,0-3 0,-2-2 0,0-2 0,-1-3 0,-2-1 0,0-2 0,-1-2-1,-2-1 1,-1-3 0,-2-1 0,-1-2 0,-1-1 0,-2-2 0,-2-2 0,-2 0 0,-1-2 0,-3-2 0,33-68 0,-31 50-41,-2-1 1,-3-1 0,-3-1 0,-3-1-1,-3 0 1,8-90 0,-21 145-43,-1-1 0,0 1 1,-1-1-1,0 1 0,-1 0 1,0-1-1,-1 1 0,0 0 1,-1 0-1,0 1 0,-11-20 0,7 17 17,-1 1 0,0 1 0,-1-1 0,0 2 0,-1-1 0,0 1 0,-1 1 0,-21-14 0,1 4-226,0 2 0,-1 1 1,0 2-1,-2 1 1,-48-11-1,-183-25-6707,188 38 2976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1.220"/>
    </inkml:context>
    <inkml:brush xml:id="br0">
      <inkml:brushProperty name="width" value="0.035" units="cm"/>
      <inkml:brushProperty name="height" value="0.035" units="cm"/>
    </inkml:brush>
  </inkml:definitions>
  <inkml:trace contextRef="#ctx0" brushRef="#br0">18 1 14315,'2'0'1328,"-2"7"-1008,-2 16-72,1 7 625,1 15-425,0 4-104,0 8-80,3-1-8,1-4-64,1-4-40,-1-5-64,1-9-32,-2-13-120,-3-6-192,0-13-104,-11-1 312,-2-10-88,-4-1-24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8.178"/>
    </inkml:context>
    <inkml:brush xml:id="br0">
      <inkml:brushProperty name="width" value="0.025" units="cm"/>
      <inkml:brushProperty name="height" value="0.025" units="cm"/>
    </inkml:brush>
  </inkml:definitions>
  <inkml:trace contextRef="#ctx0" brushRef="#br0">1 117 6118,'3'-10'7468,"-2"4"-6582,13-49 2446,-13 52-2987,-1 0 1,1 0-1,0 1 1,1-1-1,-1 0 1,0 1-1,1-1 1,-1 1-1,1-1 1,0 1-1,0-1 1,0 1-1,0 0 1,0 0-1,1 0 1,-1 0-1,4-1 1,-5 4-292,0 1 1,1 0-1,-1 0 1,0 0-1,0 0 0,-1 0 1,1 0-1,0 0 1,-1 1-1,1-1 1,-1 0-1,1 0 1,-1 0-1,0 1 0,0-1 1,-1 2-1,2 3 46,6 88 66,-7 137 0,-2-97-1214,4-87-174,0-33 109,-2 0-1,1 0 0,-2 1 1,-4 25-1,0-36-4278,-3-4-2882</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8.527"/>
    </inkml:context>
    <inkml:brush xml:id="br0">
      <inkml:brushProperty name="width" value="0.025" units="cm"/>
      <inkml:brushProperty name="height" value="0.025" units="cm"/>
    </inkml:brush>
  </inkml:definitions>
  <inkml:trace contextRef="#ctx0" brushRef="#br0">0 132 14574,'8'-9'2066,"1"0"-1546,0 0 0,1 0 0,1 1 0,-1 1 0,1-1-1,1 2 1,-1 0 0,1 0 0,17-6 0,18 0-4,0 2 0,1 2 0,0 1 1,0 3-1,59 3 0,-96 1-527,-1 0 1,0 1-1,1 0 1,-1 1 0,0 0-1,0 1 1,18 7-1,-26-9 12,1 0 0,-1 0 0,1 1 0,-1-1 0,0 1-1,0 0 1,0 0 0,0 0 0,0 0 0,0 0 0,0 0 0,-1 0-1,1 1 1,-1-1 0,1 0 0,-1 1 0,0-1 0,0 1 0,0 0-1,0-1 1,-1 1 0,1 0 0,-1 0 0,1-1 0,-1 1 0,0 0-1,0 0 1,0-1 0,-1 1 0,1 0 0,-1 0 0,1-1-1,-1 1 1,-1 2 0,-2 5 165,0-2 0,0 1-1,-1 0 1,0-1 0,0 0 0,-1 0-1,0 0 1,-1-1 0,-8 9-1,-76 60 1343,56-49-1096,7-5-100,-37 32 115,59-50-421,2 1 1,-1 0 0,0 1 0,1-1-1,0 1 1,1 0 0,-1 0 0,1 0-1,-3 8 1,6-13-16,-1 1 0,1-1 0,0 0 0,0 1 1,0-1-1,0 0 0,0 1 0,0-1 0,1 1 0,-1-1 0,0 0 0,1 0 0,-1 1 0,0-1 0,1 0 1,0 0-1,-1 1 0,1-1 0,0 0 0,0 0 0,0 0 0,-1 0 0,1 0 0,0 0 0,0 0 1,0 0-1,1 0 0,-1-1 0,0 1 0,0 0 0,0-1 0,1 1 0,-1-1 0,0 1 0,0-1 1,3 1-1,58 11-1160,-49-10 468,79 8-4792,-29-8-2579,-13-2-2514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8.981"/>
    </inkml:context>
    <inkml:brush xml:id="br0">
      <inkml:brushProperty name="width" value="0.025" units="cm"/>
      <inkml:brushProperty name="height" value="0.025" units="cm"/>
    </inkml:brush>
  </inkml:definitions>
  <inkml:trace contextRef="#ctx0" brushRef="#br0">233 5 12172,'0'0'-113,"-8"-2"-4750,-35-1 3923,36 4 2156,0-1-1,0 1 1,0 1 0,0-1-1,1 1 1,-1 0-1,1 0 1,-1 1 0,-8 5-1,4-1-146,1 0 0,0 1 1,1 0-1,-1 1 0,-12 15 0,19-20-944,-1 0 0,1 0 0,0 0 0,0 1 0,1-1-1,-1 1 1,1 0 0,0-1 0,0 1 0,0 0 0,1 0 0,0 1 0,0-1 0,0 0-1,0 10 1,2-13-105,0-1 0,0 1-1,1 0 1,-1-1-1,0 1 1,0-1 0,1 0-1,-1 1 1,1-1 0,-1 0-1,1 0 1,0 0-1,-1 0 1,1 0 0,0 0-1,0 0 1,-1 0 0,1-1-1,0 1 1,0-1-1,0 0 1,0 1 0,0-1-1,0 0 1,0 0 0,0 0-1,0 0 1,3-1-1,61-6 555,-51 2-540,-1 0 0,0-1 1,0 0-1,-1-1 0,0-1 1,23-17-1,-27 18-16,0 0 0,0-1 0,-1 0 1,0 0-1,0-1 0,-1 0 0,-1 0 0,1-1 0,8-17 1,-15 27-17,0 0 0,0-1 1,1 1-1,-1 0 0,0 0 0,0 0 1,0 0-1,0-1 0,0 1 1,0 0-1,1 0 0,-1 0 1,0-1-1,0 1 0,0 0 1,0 0-1,0 0 0,0-1 1,0 1-1,0 0 0,0 0 1,0-1-1,0 1 0,0 0 1,0 0-1,0 0 0,0-1 1,0 1-1,0 0 0,-1 0 1,1 0-1,0-1 0,0 1 1,0 0-1,0 0 0,0 0 1,0 0-1,0-1 0,-1 1 1,1 0-1,0 0 0,0 0 1,0 0-1,-1 0 0,1-1 1,0 1-1,0 0 0,-13 5-16,-13 14-57,18-10 65,0-1-1,0 1 1,0 1-1,1-1 0,1 1 1,-1 1-1,2-1 1,-1 1-1,2 0 1,-1 0-1,2 1 0,-5 19 1,8-30-58,0 0 1,-1 1-1,1-1 1,0 1-1,1-1 1,-1 1-1,0-1 1,0 0 0,1 1-1,-1-1 1,0 0-1,1 1 1,-1-1-1,1 0 1,0 1-1,-1-1 1,1 0-1,0 0 1,0 0-1,0 0 1,0 0-1,0 0 1,0 0-1,0 0 1,0 0-1,0 0 1,1-1-1,-1 1 1,0 0 0,0-1-1,1 1 1,-1-1-1,0 1 1,1-1-1,-1 0 1,1 1-1,-1-1 1,0 0-1,1 0 1,-1 0-1,1 0 1,-1 0-1,0-1 1,3 1-1,0-1-673,1 1 0,0-1 0,-1 0 0,0 0 0,1 0 0,-1-1 0,0 1 0,0-1 0,1 0 0,-1 0 0,-1-1 0,1 1 0,4-5 0,13-21-8237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9.591"/>
    </inkml:context>
    <inkml:brush xml:id="br0">
      <inkml:brushProperty name="width" value="0.025" units="cm"/>
      <inkml:brushProperty name="height" value="0.025" units="cm"/>
    </inkml:brush>
  </inkml:definitions>
  <inkml:trace contextRef="#ctx0" brushRef="#br0">80 1 17585,'0'0'2893,"-7"11"-1003,-3 5-1303,0 1 0,2-1 0,0 2 1,0-1-1,2 1 0,0 0 0,-6 34 1,10-35-553,0 1 1,1 0 0,1 0 0,1 0-1,1 0 1,0 0 0,1 0 0,1 0 0,10 27-1,-13-43-29,0 0 0,0 0 0,0 0 0,1-1 0,-1 1 0,0 0 0,1-1 0,-1 1 0,1-1 0,0 1 0,-1-1 0,1 0 0,0 0 0,0 0 0,0 0-1,0 0 1,0 0 0,0 0 0,0-1 0,0 1 0,0-1 0,0 1 0,0-1 0,1 0 0,-1 0 0,0 0 0,0 0 0,0 0 0,0-1 0,0 1 0,1-1 0,-1 1 0,0-1 0,0 0 0,0 0 0,0 1-1,-1-1 1,3-2 0,10-4 12,0-1 0,-1 0-1,24-20 1,-33 25-48,26-24-329,-25 20 307,0 1-1,1 0 1,0 1-1,1-1 1,-1 1 0,1 0-1,0 1 1,0 0-1,1 0 1,-1 1-1,9-4 1,-16 11 51,1 0 1,-1 0-1,-1 0 0,1 0 1,-1 0-1,1 0 0,-3 5 1,-5 18 286,5-20-207,1 0 1,0 0-1,0 0 1,1 1-1,-2 13 1,4-20-76,-1 0 1,0 0-1,1 0 1,-1 0-1,0 0 1,1 0-1,-1 0 1,1 0-1,0 0 1,-1 0-1,1 0 1,0-1-1,0 1 1,-1 0-1,1 0 0,0-1 1,0 1-1,0-1 1,0 1-1,0-1 1,0 1-1,0-1 1,0 1-1,0-1 1,0 0-1,0 0 1,0 1-1,0-1 1,0 0-1,0 0 0,2 0 1,42 0 190,-38-1-170,11-1-7,0-1 1,-1-1-1,1-1 0,-1 0 1,22-10-1,-21 7-38,1 2 1,0 0 0,34-6-1,-53 12 22,1 0 0,-1 0 0,1 0 0,-1 0 0,0 0 0,1 0 0,-1 0 0,0 0 0,1 1 0,-1-1 0,1 0 0,-1 0 0,0 0 0,0 1 0,1-1 0,-1 0 0,0 0 0,1 1 0,-1-1 0,0 0 0,0 1 0,1-1 0,-1 0 0,0 1 0,0-1 0,0 0 0,0 1 0,0-1 0,1 1 0,-1-1 0,0 0 0,0 1 0,0-1 0,0 1 0,0-1 0,0 0 0,0 1 0,0-1 0,0 0 0,0 1 0,-1-1 0,1 1 0,0-1 0,0 0 0,0 1 0,0-1 0,-1 0 0,1 1 0,0-1 0,0 0 0,0 1 0,-1-1 0,1 0 0,0 0 0,-1 1 0,-13 25 855,12-23-641,1-2-178,1 0 1,-1-1-1,1 1 0,-1 0 0,1 0 0,-1-1 1,1 1-1,-1 0 0,1 0 0,0-1 0,-1 1 1,1 0-1,0 0 0,0 0 0,-1 0 0,1 0 1,0 0-1,0 0 0,0-1 0,0 1 0,0 0 1,0 0-1,1 0 0,-1 0 0,0 0 0,0 0 1,1-1-1,-1 1 0,0 0 0,1 0 0,0 1 1,27 1 401,-19-4-443,6 0-52,0-2 0,0 0 0,-1 0-1,1-2 1,-1 1 0,26-14-1,-27 12-50,0 0 0,1 0-1,0 2 1,0-1-1,0 2 1,1 0-1,17-1 1,-30 6 136,-1 0 0,0 1 1,0-1-1,0 0 0,0 1 0,0-1 0,-1 1 1,1-1-1,-1 1 0,0-1 0,0 1 1,1-1-1,-2 5 0,5 19 695,-3-23-718,0 0 0,1-1 0,-1 1 0,1 0 0,0-1 1,-1 1-1,1-1 0,0 0 0,0 0 0,1 0 0,-1 0 1,0 0-1,1 0 0,4 2 0,9 2-2972,1-5-4395,-4-3-8201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0.294"/>
    </inkml:context>
    <inkml:brush xml:id="br0">
      <inkml:brushProperty name="width" value="0.025" units="cm"/>
      <inkml:brushProperty name="height" value="0.025" units="cm"/>
    </inkml:brush>
  </inkml:definitions>
  <inkml:trace contextRef="#ctx0" brushRef="#br0">0 1 5733,'0'0'12321,"3"10"-11344,4 19-339,-3-7-14,1 0 0,2-1 0,15 37 0,-20-55-607,0-1 1,0 0-1,1 0 1,-1 0-1,1 0 1,-1 0-1,1 0 1,0 0-1,0-1 1,0 1-1,0-1 0,0 0 1,0 0-1,0 0 1,0-1-1,1 1 1,-1-1-1,0 1 1,0-1-1,1 0 1,-1 0-1,0-1 1,4 0-1,7 0 60,0-1 0,0-1-1,24-8 1,27-7-162,-65 22 1,-10 7 160,-17 10 481,24-18-407,-84 49 2701,78-47-2542,1-1 0,-1 0 0,0 0 0,0-1 0,-1-1 0,1 1 0,-1-1 0,-12 0 0,21-2-318,1 0 1,-1 0 0,1-1-1,-1 1 1,1 0-1,0-1 1,-1 1 0,1-1-1,-1 1 1,1-1-1,0 1 1,-1-1-1,1 1 1,0-1 0,-1 1-1,1-1 1,0 1-1,0-1 1,-1 1-1,1-1 1,0 0 0,0 1-1,0-1 1,0 1-1,0-1 1,0 1-1,0-1 1,0 0 0,0 1-1,0-1 1,1-1-1,4-21-2321,-2 18 1346,1 0 0,0 1-1,0 0 1,1 0 0,-1 0 0,1 0-1,8-4 1,17-10-5860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0.639"/>
    </inkml:context>
    <inkml:brush xml:id="br0">
      <inkml:brushProperty name="width" value="0.025" units="cm"/>
      <inkml:brushProperty name="height" value="0.025" units="cm"/>
    </inkml:brush>
  </inkml:definitions>
  <inkml:trace contextRef="#ctx0" brushRef="#br0">131 99 17168,'0'0'6711,"10"-8"-5612,-4 3-975,-2 3-91,0-1-1,0 0 1,-1 0 0,1 0 0,-1 0 0,0-1 0,1 1 0,-2-1 0,1 0 0,0 0-1,-1 0 1,1 0 0,-1 0 0,-1-1 0,1 1 0,0-1 0,0-6 0,-2 10-28,0 0 1,-1 0 0,1 1-1,-1-1 1,1 0 0,-1 0 0,1 1-1,-1-1 1,0 1 0,1-1-1,-1 1 1,0-1 0,1 1 0,-1-1-1,0 1 1,0-1 0,0 1-1,1 0 1,-1-1 0,0 1-1,0 0 1,0 0 0,0 0 0,0 0-1,1 0 1,-1 0 0,0 0-1,0 0 1,0 0 0,-1 0 0,-32 4-45,25-1 68,1 0 0,0 0 0,-1 1-1,2 0 1,-1 1 0,0 0 0,1 0-1,0 0 1,0 1 0,-9 11-1,11-13 30,0 1 0,1 1 0,0-1 0,0 1 0,1-1 0,-1 1 0,1 0 0,0 1 0,1-1 0,0 0 0,0 1 0,0-1 0,1 1 0,-2 11 0,3-17-54,0 1 1,0-1 0,1 1 0,-1 0-1,0-1 1,1 1 0,-1-1 0,1 1 0,-1-1-1,1 1 1,0-1 0,0 0 0,-1 1-1,1-1 1,0 0 0,0 1 0,1-1 0,-1 0-1,0 0 1,0 0 0,2 1 0,1 0-24,0 0 1,0 0-1,0 0 1,0-1-1,0 1 1,0-1-1,0 0 1,5 0-1,5 0-1186,-1 0 0,1-1 1,-1 0-1,20-4 0,3-6-6178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1.828"/>
    </inkml:context>
    <inkml:brush xml:id="br0">
      <inkml:brushProperty name="width" value="0.025" units="cm"/>
      <inkml:brushProperty name="height" value="0.025" units="cm"/>
    </inkml:brush>
  </inkml:definitions>
  <inkml:trace contextRef="#ctx0" brushRef="#br0">139 238 11979,'-8'1'1410,"-3"1"-639,-1 0 0,1 1 0,0 0 0,0 1 0,-11 6 0,18-8-594,1-1 1,0 1 0,0 0-1,0 0 1,0 0-1,0 0 1,0 0 0,1 1-1,-1-1 1,1 1-1,-1 0 1,1 0 0,0 0-1,0 0 1,0 0-1,1 0 1,-1 0 0,1 1-1,0-1 1,0 0-1,0 1 1,0 0-1,0 6 1,1-9-132,0 0 0,0 0 1,1 0-1,-1 0 0,1 0 0,-1 0 0,1 0 0,-1 0 1,1 0-1,0 0 0,-1 0 0,1 0 0,0-1 0,0 1 1,-1 0-1,1 0 0,0-1 0,0 1 0,0-1 0,0 1 1,0-1-1,0 1 0,0-1 0,0 1 0,0-1 0,0 0 1,0 0-1,0 1 0,0-1 0,1 0 0,-1 0 0,0 0 1,0 0-1,0 0 0,0-1 0,0 1 0,0 0 0,2-1 1,4 0 198,0 0 0,0 0 1,-1-1-1,1 0 0,9-4 1,0-2-182,-1-2 0,0 0 1,-1 0-1,0-1 0,-1-1 1,0 0-1,-1-1 0,0 0 1,12-19-1,-4 3-9,-2-1 1,-1 0-1,24-58 0,-40 86-60,0 0 0,0 1 0,0-1 0,-1 0 0,1 0-1,0 0 1,-1 0 0,1 0 0,-1 0 0,0 0 0,0-1 0,0 1 0,0 0-1,0-3 1,-1 5-1,0 0 0,0 0 0,0 1 0,1-1 0,-1 0 0,0 0 0,0 0 0,0 1 0,1-1 0,-1 0-1,0 1 1,0-1 0,1 1 0,-1-1 0,0 1 0,1-1 0,-1 1 0,0-1 0,1 1 0,-1 0 0,1-1 0,-1 2 0,-45 52-82,28-32 98,2 1 0,-23 44 0,35-60-8,0 0 0,1 0 1,1 0-1,-1 1 0,1-1 1,0 1-1,1 0 0,-1 0 0,2-1 1,-1 1-1,1 0 0,0 0 1,1 0-1,2 15 0,-2-21 3,0 0 0,0 0 0,0 1-1,0-1 1,0 0 0,1-1 0,-1 1 0,0 0-1,1 0 1,0 0 0,-1-1 0,1 1 0,0-1-1,0 1 1,0-1 0,0 0 0,0 0 0,4 2 0,-1-1-71,1 0 1,0-1 0,0 0 0,0 0-1,0 0 1,0-1 0,7 1 0,2-2-357,0-1 0,-1 0-1,1 0 1,-1-2 0,17-5 0,20-15-244,-42 18 918,1 1 1,0 0-1,0 1 0,1 0 0,0 1 1,15-4-1,-25 9-134,0 0 1,0 0-1,0-1 0,0 1 0,0 0 1,0 0-1,-1 0 0,1 0 0,-1 0 0,0 0 1,1 0-1,-1 0 0,0 0 0,0 0 1,0 0-1,-1 0 0,1 0 0,-1 3 1,2 23 319,0-27-430,0 0 0,0 0 0,1 0 0,-1 0 0,0 0 0,0 0 0,1-1 0,-1 1 0,1 0 0,-1-1-1,0 1 1,1-1 0,-1 1 0,1-1 0,-1 0 0,1 0 0,0 0 0,2 0 0,36 0 158,-29-1-136,3 0-181,-1 0-1,-1-2 0,1 1 1,24-10-1,-25 8-199,0 0-1,0 1 1,0 1-1,1-1 1,14 1-1,-25 2 283,-4 24 1542,63-9-1460,-55-15-169,1 0 0,-1 1 0,0 0 1,0 1-1,0-1 0,0 1 0,-1 0 0,1 1 1,0-1-1,-1 1 0,0 0 0,1 0 1,-1 1-1,0 0 0,-1 0 0,1 0 0,5 6 1,-7-4 149,0-1 1,0 0-1,-1 1 0,0 0 1,0 0-1,0-1 1,0 1-1,-1 0 1,0 1-1,0-1 1,-1 0-1,0 0 1,0 0-1,0 0 1,-1 0-1,0 1 1,0-1-1,-2 7 1,1-7 220,0 0 0,0 1 0,0-1 0,-1 0 0,0 0 0,0 0 0,0-1 0,-1 1 0,0-1 0,0 0 0,-1 0 0,1 0 0,-1-1 0,0 1 0,0-1 0,-11 6 0,15-9-187,0 0 1,0 0 0,-1 0 0,1-1-1,0 1 1,0-1 0,-1 1 0,1-1 0,-1 1-1,1-1 1,0 0 0,-1 0 0,1 0-1,-1 0 1,1 0 0,0 0 0,-1 0 0,1 0-1,-1 0 1,1-1 0,0 1 0,-1 0 0,1-1-1,0 1 1,-1-1 0,1 0 0,0 1-1,0-1 1,-2-1 0,1-1-49,1 1 0,-1-1 0,1 1-1,0-1 1,0 0 0,0 1 0,0-1 0,0 0 0,1 0-1,-1 0 1,1 0 0,0 1 0,0-6 0,0-4-391,1 0 0,0 0 0,1 1 0,0-1 0,1 1 0,6-17 0,-5 19 332,0 0 0,1 0-1,0 1 1,1-1 0,0 1 0,0 0-1,0 1 1,1-1 0,1 1-1,-1 1 1,1-1 0,0 1 0,0 1-1,1-1 1,0 1 0,0 1 0,0 0-1,0 0 1,1 1 0,0 0 0,-1 1-1,1-1 1,0 2 0,0 0 0,10 0-1,-11 0 266,0 0 0,0 0 0,-1-1 0,1 0 0,-1-1 0,1 0 0,11-5 0,12-5 93,-32 13-250,1 0-1,0 0 0,-1-1 1,1 1-1,0 0 0,0 0 1,-1 0-1,1 0 0,0 0 1,0 0-1,-1 0 1,1 0-1,0 0 0,0 1 1,-1-1-1,1 0 0,0 0 1,0 1-1,-1-1 0,1 1 1,0-1-1,-1 0 0,1 1 1,-1-1-1,1 1 0,-1-1 1,1 1-1,-1 0 0,1-1 1,-1 1-1,1-1 0,0 2 1,10 29 327,-3-8-270,41 42 113,-38-52-269,0 1 0,-1 0 0,0 0 0,-1 1 0,8 19 0,-15-29 59,-1 0 0,1 0 1,-1 0-1,0 0 1,-1 0-1,1 0 1,-1 0-1,0 0 0,0 0 1,0 0-1,-1 0 1,0 0-1,0 0 1,0 0-1,-1 0 0,0 0 1,1-1-1,-2 1 1,1 0-1,0-1 0,-1 0 1,-4 6-1,2-4 222,1-1 0,-1 0-1,0 0 1,0 0-1,0 0 1,0-1 0,-1 0-1,0 0 1,0-1 0,-13 6-1,16-7-152,1-2-1,-1 1 1,0 0-1,0 0 0,0-1 1,0 0-1,1 1 1,-1-1-1,0 0 1,0-1-1,0 1 0,0 0 1,0-1-1,0 0 1,1 1-1,-1-1 1,0 0-1,0-1 0,1 1 1,-1 0-1,1-1 1,-1 1-1,1-1 1,0 0-1,-1 0 0,1 0 1,0 0-1,-2-3 1,0 0-135,0 0 1,0-1 0,1 1 0,0-1-1,0 0 1,0 0 0,1 1 0,0-2-1,0 1 1,1 0 0,-1 0 0,1-9-1,0 11 43,1 1 0,1-1 0,-1 1-1,0 0 1,1-1 0,0 1 0,0 0 0,0-1-1,0 1 1,0 0 0,0 0 0,1 0-1,0 0 1,0 0 0,0 0 0,0 1-1,0-1 1,0 1 0,1-1 0,-1 1 0,1 0-1,-1 0 1,1 0 0,5-3 0,13-5 7,0 1 1,1 1 0,0 1-1,39-7 1,-29 7 239,44-16-1,-75 22-224,1 0 0,0 0-1,-1 0 1,1 0 0,-1-1 0,1 1-1,-1 0 1,0-1 0,1 1-1,-1-1 1,0 1 0,0-1-1,0 0 1,0 1 0,0-1 0,-1 0-1,1 0 1,0 0 0,-1 0-1,1 1 1,-1-4 0,1-11-3817,-4 2-4740,-1 6-2086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2.330"/>
    </inkml:context>
    <inkml:brush xml:id="br0">
      <inkml:brushProperty name="width" value="0.025" units="cm"/>
      <inkml:brushProperty name="height" value="0.025" units="cm"/>
    </inkml:brush>
  </inkml:definitions>
  <inkml:trace contextRef="#ctx0" brushRef="#br0">1 33 14670,'48'-2'6996,"37"-9"-3876,35-3-2079,600 9 981,0 51-2191,692 2-1203,-1386-49 1452,14 3 242,1-3 0,-1-1 0,0-2 0,1-2 0,70-20 0,-91 16-3240,-10-2-4360,-3 1-3095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25.467"/>
    </inkml:context>
    <inkml:brush xml:id="br0">
      <inkml:brushProperty name="width" value="0.025" units="cm"/>
      <inkml:brushProperty name="height" value="0.025" units="cm"/>
    </inkml:brush>
  </inkml:definitions>
  <inkml:trace contextRef="#ctx0" brushRef="#br0">1 83 3812,'0'0'18113,"1"-5"-17558,7-22 934,-8 28-1464,0 1 0,0-1-1,1 0 1,-1 0-1,0 1 1,1-1 0,-1 0-1,1 0 1,-1 0 0,1 1-1,0-1 1,-1 0-1,1 0 1,0 0 0,0 0-1,0 0 1,0 0 0,0-1-1,0 1 1,0 0-1,0 0 1,0-1 0,0 1-1,0-1 1,1 1 0,-1-1-1,0 1 1,0-1 0,1 0-1,-1 1 1,0-1-1,0 0 1,1 0 0,-1 0-1,0 0 1,1 0 0,-1 0-1,0 0 1,1-1-1,-1 1 1,0 0 0,0-1-1,0 1 1,1-1 0,-1 1-1,0-1 1,0 0-1,0 1 1,0-1 0,0 0-1,0 0 1,0 0 0,0 0-1,0 0 1,0 0-1,-1 0 1,1 0 0,0 0-1,-1 0 1,1 0 0,0-2-1,3-31 1378,-4 34-1363,0-1 1,1 0 0,-1 0 0,0 0 0,0 0 0,0 1 0,0-1-1,0 0 1,0 0 0,0 0 0,0 0 0,0 0 0,0 1 0,0-1 0,0 0-1,-1 0 1,1 0 0,0 0 0,-1 1 0,1-1 0,0 0 0,-1 0-1,1 1 1,-1-1 0,0 0 0,1 1 0,-1-1 0,1 1 0,-1-1-1,-1 0 1,1 2-59,-1 1 0,0 0 0,1 0 0,0 0 0,-1 0 0,1 1 0,0-1 0,0 0 0,0 0 0,1 1 0,-1-1-1,0 1 1,1-1 0,0 0 0,-1 1 0,1-1 0,0 1 0,1 2 0,-1 6 57,1-43 110,2 18-329,2 26-1499,3 25-5710,-6-26-169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34.995"/>
    </inkml:context>
    <inkml:brush xml:id="br0">
      <inkml:brushProperty name="width" value="0.025" units="cm"/>
      <inkml:brushProperty name="height" value="0.025" units="cm"/>
    </inkml:brush>
  </inkml:definitions>
  <inkml:trace contextRef="#ctx0" brushRef="#br0">0 40 4164,'0'0'14873,"12"-3"-14206,3 0-490,0 1 0,1 0-1,-1 1 1,0 1 0,1 0 0,-1 1 0,15 3 0,88 14 0,160 3 0,122-21-392,-277-2 92,41 1 72,110 0-319,302-40 1,-513 30 406,-31 5-56,0 1 0,0 2 1,45 1-1,-67 10-179,-9-2-4141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1.685"/>
    </inkml:context>
    <inkml:brush xml:id="br0">
      <inkml:brushProperty name="width" value="0.035" units="cm"/>
      <inkml:brushProperty name="height" value="0.035" units="cm"/>
    </inkml:brush>
  </inkml:definitions>
  <inkml:trace contextRef="#ctx0" brushRef="#br0">1 183 14843,'6'5'1328,"16"-8"-719,7-8-233,13-5 624,7-2-224,13-5-208,-1-1 16,2 2-416,-2-1-360,-15 7-488,-10 1 632,-24 4-216,-10 5-88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49.260"/>
    </inkml:context>
    <inkml:brush xml:id="br0">
      <inkml:brushProperty name="width" value="0.025" units="cm"/>
      <inkml:brushProperty name="height" value="0.025" units="cm"/>
    </inkml:brush>
  </inkml:definitions>
  <inkml:trace contextRef="#ctx0" brushRef="#br0">0 1 4452,'0'0'13197,"9"4"-11943,2 4-867,0 1 0,0 0-1,-1 0 1,0 1 0,-1 0 0,0 1-1,-1 0 1,10 15 0,46 65 338,29 46 141,-81-118-2918,-28-43-4758,3 1-808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49.624"/>
    </inkml:context>
    <inkml:brush xml:id="br0">
      <inkml:brushProperty name="width" value="0.025" units="cm"/>
      <inkml:brushProperty name="height" value="0.025" units="cm"/>
    </inkml:brush>
  </inkml:definitions>
  <inkml:trace contextRef="#ctx0" brushRef="#br0">0 292 13004,'0'0'9156,"11"7"-8420,-5-1-586,-4-4-110,0 0-1,1 0 0,-1 0 1,1 0-1,-1 0 0,1 0 1,0 0-1,0-1 0,0 1 1,0-1-1,0 0 0,0 0 1,0 0-1,0 0 1,0-1-1,0 1 0,1-1 1,-1 0-1,0 0 0,0 0 1,0 0-1,1-1 0,4 0 1,3-5 116,1 0 0,-1-1 0,-1 0 0,1-1 0,-1 0 0,0-1 0,-1 0 0,0 0 0,11-15 0,-2 0-37,-1-1-1,26-53 1,-38 69-85,-1-1 0,0 0 0,-1 0-1,0 0 1,0 0 0,-1 0 0,-1-1 0,1-16-1,-4 52-236,1-21 185,0 0 0,1 1 0,0-1 0,0 0 0,0 1 0,0-1 0,0 0 0,1 1 0,0-1 0,0 0 0,0 1 0,4 6 0,-2-4-171,1-1 0,0 0 1,0-1-1,1 1 0,-1-1 1,1 0-1,0 0 0,1-1 1,-1 1-1,1-1 0,0 0 1,0-1-1,0 1 0,9 2 1,-6-2-1116,1 0 1,0-1 0,1-1-1,-1 0 1,15 2 0,31-3-10298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0.844"/>
    </inkml:context>
    <inkml:brush xml:id="br0">
      <inkml:brushProperty name="width" value="0.025" units="cm"/>
      <inkml:brushProperty name="height" value="0.025" units="cm"/>
    </inkml:brush>
  </inkml:definitions>
  <inkml:trace contextRef="#ctx0" brushRef="#br0">1 241 4100,'0'0'8296,"8"1"-7261,45 0 185,0-2-1,63-9 0,22-2-926,346-14-213,331-10 64,744 45 1554,119-5-595,-1-45 281,-547-30-594,-877 34-4147,-157 15-1678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6.667"/>
    </inkml:context>
    <inkml:brush xml:id="br0">
      <inkml:brushProperty name="width" value="0.025" units="cm"/>
      <inkml:brushProperty name="height" value="0.025" units="cm"/>
    </inkml:brush>
  </inkml:definitions>
  <inkml:trace contextRef="#ctx0" brushRef="#br0">44 0 8616,'0'0'10314,"-26"48"-9129,19-18 513,0 6-257,3 7-480,4 1-353,0-1-447,0-6-97,11-3-32,-1-8-577,-3-7 321,-1-7-288,-1-7-578,-17-18-11017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7.043"/>
    </inkml:context>
    <inkml:brush xml:id="br0">
      <inkml:brushProperty name="width" value="0.025" units="cm"/>
      <inkml:brushProperty name="height" value="0.025" units="cm"/>
    </inkml:brush>
  </inkml:definitions>
  <inkml:trace contextRef="#ctx0" brushRef="#br0">0 33 16688,'0'0'7335,"73"-10"-6054,-18 9-544,1-1-545,10 1-192,-8 0-417,1-2-1376,-12 0-1987,-4-1-1633,-15-3-4132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7.370"/>
    </inkml:context>
    <inkml:brush xml:id="br0">
      <inkml:brushProperty name="width" value="0.025" units="cm"/>
      <inkml:brushProperty name="height" value="0.025" units="cm"/>
    </inkml:brush>
  </inkml:definitions>
  <inkml:trace contextRef="#ctx0" brushRef="#br0">171 9 13389,'0'0'6246,"-8"-2"-4789,3 1-1359,1-1-1,-1 1 1,0 0 0,0 0-1,0 1 1,0-1-1,0 1 1,1 1 0,-1-1-1,0 0 1,0 1 0,0 0-1,0 0 1,1 1 0,-1-1-1,0 1 1,1 0 0,-1 0-1,1 1 1,0-1 0,0 1-1,0 0 1,-4 4 0,4-4-30,0 1 0,0-1 0,0 1 0,1 1 0,-1-1 0,1 0 0,0 1 0,0 0 0,1 0 0,0-1 0,-1 1 0,1 1 0,1-1 0,-1 0 0,1 0 0,0 1 0,0-1 0,1 1 0,0-1 0,0 0 0,0 1 0,2 9 0,-1-13-24,0 0 0,0 0 0,0 0 0,0 0 0,1 0 0,-1-1 0,1 1 0,-1 0 0,1-1 0,0 0 1,0 1-1,-1-1 0,1 0 0,0 0 0,0 0 0,0 0 0,0 0 0,0 0 0,1-1 0,-1 1 0,0-1 0,0 1 1,0-1-1,1 0 0,-1 0 0,0 0 0,0 0 0,0 0 0,1-1 0,1 0 0,1 1 35,1-1 1,-1 0-1,0 0 0,0 0 0,0-1 0,0 1 1,0-1-1,0 0 0,-1-1 0,1 1 0,7-7 1,-7 4-39,1-1 0,-2 0 1,1-1-1,-1 1 1,0-1-1,0 0 1,-1 0-1,0 0 1,0 0-1,-1-1 0,0 1 1,0-1-1,-1 1 1,1-1-1,-2 0 1,1-14-1,-1 21-61,0 1 0,0 0 0,0-1 0,0 1 1,0 0-1,0-1 0,0 1 0,0 0 0,-1-1 0,1 1 0,0-1 0,0 1 0,0 0 0,0-1 0,0 1 0,-1 0 0,1 0 1,0-1-1,0 1 0,0 0 0,-1-1 0,1 1 0,0 0 0,0 0 0,-1 0 0,1-1 0,0 1 0,-1 0 0,1 0 0,0 0 1,-1 0-1,1-1 0,0 1 0,-1 0 0,1 0 0,0 0 0,-1 0 0,1 0 0,0 0 0,-1 0 0,1 0 0,-1 0 0,1 0 1,0 0-1,-1 0 0,0 1 0,1-1-33,-1 0 0,0 0 0,0 1 0,0-1 0,0 1 0,1-1 0,-1 0 0,0 1 0,0 0 0,1-1 0,-1 1 0,0-1 0,1 1 0,-1 0 0,1-1 0,-1 1 0,1 0 0,-1 1 0,0 0-79,0-1-1,1 0 1,-1 1 0,1-1 0,-1 1-1,1-1 1,-1 1 0,1-1 0,0 1-1,0-1 1,0 1 0,0-1-1,0 1 1,0-1 0,1 1 0,-1-1-1,0 1 1,1-1 0,-1 1 0,1-1-1,-1 0 1,1 1 0,0-1-1,0 0 1,-1 1 0,1-1 0,0 0-1,0 0 1,0 0 0,0 0 0,1 0-1,-1 0 1,0 0 0,0 0-1,1 0 1,-1-1 0,0 1 0,1 0-1,-1-1 1,1 1 0,-1-1 0,0 1-1,1-1 1,-1 0 0,1 0-1,-1 0 1,4 0 0,1 0-715,-1 0-1,1 0 1,0 0 0,0-1-1,0 0 1,0 0 0,-1-1-1,1 0 1,-1 0 0,1 0-1,8-5 1,17-16-8650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8.063"/>
    </inkml:context>
    <inkml:brush xml:id="br0">
      <inkml:brushProperty name="width" value="0.025" units="cm"/>
      <inkml:brushProperty name="height" value="0.025" units="cm"/>
    </inkml:brush>
  </inkml:definitions>
  <inkml:trace contextRef="#ctx0" brushRef="#br0">95 0 12524,'0'0'5317,"-9"11"-4287,-1 2-661,1 0-1,0 1 0,0 1 1,1-1-1,1 2 0,1-1 1,0 0-1,-4 19 0,5-7-42,2 1-1,0-1 1,3 49-1,0-63-412,1 0 0,1 0 0,1 0-1,0-1 1,0 1 0,1-1-1,1 0 1,0 0 0,0 0-1,10 13 1,-15-24 81,1 0-1,-1 0 1,0-1 0,0 1 0,1 0-1,-1 0 1,1-1 0,-1 1 0,1 0-1,-1-1 1,1 1 0,-1-1-1,1 1 1,-1-1 0,1 1 0,0-1-1,-1 1 1,1-1 0,0 1 0,-1-1-1,1 0 1,0 0 0,0 1-1,-1-1 1,1 0 0,0 0 0,0 0-1,0 0 1,-1 0 0,1 0 0,1 0-1,-1-1 3,0 0 0,0 0 0,-1 0 0,1-1 0,0 1 0,-1 0 0,1-1 0,-1 1 0,1 0 0,-1-1-1,0 1 1,0-1 0,0 1 0,1-1 0,-2 0 0,-2-59-24,0 50 162,-2 0 1,1 0-1,-2 1 0,1 0 0,-1 0 0,-1 0 0,-14-16 0,49 31-475,-9 2-777,1-1 0,1-1 0,39 4 0,-34-7-1532,1-1-1,44-4 1,-66 3 2482,0-1 0,-1 0 0,1 0 0,0 0 0,-1-1 0,1 0 0,6-3 0,-9 4 374,-1 0-1,1 0 0,-1 0 1,0 0-1,1 0 1,-1 0-1,0 0 0,0-1 1,0 1-1,0 0 0,0-1 1,0 1-1,0-1 0,0 1 1,-1-1-1,1 0 0,-1 1 1,1-1-1,-1 0 0,1 1 1,-1-1-1,0-3 1,0 4 22,-1-1 0,0 1 1,1-1-1,-1 1 1,0 0-1,0 0 1,0-1-1,0 1 1,0 0-1,0 0 1,0 0-1,-1 0 1,1 0-1,0 0 1,-1 0-1,1 1 1,0-1-1,-1 0 1,1 1-1,-1-1 0,1 1 1,-1 0-1,1-1 1,-1 1-1,1 0 1,-1 0-1,1 0 1,-1 0-1,1 0 1,-1 0-1,-1 1 1,-52 4 1796,51-4-1936,1 0 0,-1 1 0,1 0 0,-1 0 1,1 0-1,0 0 0,0 0 0,0 0 0,0 1 0,0 0 0,0 0 0,0-1 0,1 1 0,0 1 0,0-1 0,0 0 0,0 1 0,0-1 0,0 1 0,1-1 0,0 1 0,0 0 0,0 0 0,0-1 0,0 1 0,1 0 0,0 5 0,0-8-74,1 0 0,-1 0-1,1 0 1,-1 1 0,1-1-1,0 0 1,0 0 0,-1 0 0,1 0-1,0 0 1,0 0 0,0-1-1,0 1 1,0 0 0,0 0-1,1-1 1,-1 1 0,0 0-1,0-1 1,0 1 0,1-1-1,-1 0 1,0 1 0,1-1 0,-1 0-1,0 0 1,0 0 0,1 0-1,1 0 1,42-2 252,-45 2-265,12-4-146,1 1-1,-1-2 1,0 1 0,0-2-1,-1 0 1,1 0-1,-1-1 1,-1 0-1,1-1 1,-1 0-1,-1 0 1,0-1 0,0-1-1,0 0 1,-1 0-1,7-13 1,-19 31 169,-1 0 0,1-1 0,0 2-1,1-1 1,-4 14 0,6-20 39,1 0 0,-1 0 1,1 0-1,-1 1 0,1-1 0,0 0 0,0 1 0,0-1 0,0 0 0,0 1 0,1-1 0,-1 0 0,1 0 0,-1 1 0,1-1 0,0 0 0,0 0 0,0 0 0,0 0 0,0 0 1,0 0-1,1 0 0,-1 0 0,1-1 0,-1 1 0,1 0 0,0-1 0,-1 1 0,1-1 0,0 0 0,0 0 0,0 1 0,0-1 0,0-1 0,3 2 0,3 1 27,0-1 0,-1 0 0,1-1 0,0 0 0,0 0-1,-1 0 1,1-1 0,0 0 0,0-1 0,0 0 0,0 0 0,-1-1-1,1 0 1,12-5 0,-8 2-38,-1-1 0,1 0-1,-1-1 1,-1 0 0,1-1 0,-1 0-1,0 0 1,12-16 0,-10 10-124,0 0 1,-1-2 0,0 1 0,-1-2-1,-1 1 1,-1-1 0,0 0-1,-1-1 1,-1 0 0,-1 0-1,0 0 1,2-25 0,-7 42 58,0 0-1,1 0 1,-1 0-1,0 0 1,0 0 0,0 0-1,0 0 1,0 0-1,0 0 1,-1 0 0,1 0-1,0 0 1,0 0-1,-1 0 1,1 0 0,-1 0-1,1 0 1,-1 0-1,1 0 1,-1 1 0,1-1-1,-1 0 1,0 0-1,1 0 1,-1 1 0,0-1-1,0 0 1,0 1-1,0-1 1,-1 0 0,0 1 0,0 0-1,0 0 1,0 0 0,0 0-1,0 0 1,0 0 0,0 1 0,1-1-1,-1 1 1,0-1 0,0 1 0,0 0-1,-2 1 1,-5 3 24,0 0 0,0 0 0,0 1 0,-14 14-1,15-11 105,-1 0 0,1 1 0,1 0 0,0 0 0,0 0 0,1 1-1,0 1 1,1-1 0,-5 18 0,8-24-95,0 1 1,1 0-1,0 0 0,1 0 1,-1-1-1,1 1 0,0 0 1,1 0-1,-1 0 0,1 0 1,0 0-1,1-1 1,-1 1-1,1 0 0,0-1 1,1 1-1,-1-1 0,1 0 1,0 0-1,0 0 0,1 0 1,3 4-1,1-1-81,1 0 0,0 0 0,0-1 0,0 0 0,1 0 0,0-1-1,0 0 1,15 5 0,-15-7-1023,0-1-1,0 0 1,1-1 0,-1 0-1,17 1 1,10-2-4912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8.730"/>
    </inkml:context>
    <inkml:brush xml:id="br0">
      <inkml:brushProperty name="width" value="0.025" units="cm"/>
      <inkml:brushProperty name="height" value="0.025" units="cm"/>
    </inkml:brush>
  </inkml:definitions>
  <inkml:trace contextRef="#ctx0" brushRef="#br0">1 4 9129,'0'2'1297,"1"41"10819,0-27-11318,1 0 0,0-1-1,2 1 1,4 16 0,-6-27-892,0 0 1,0 0 0,0 0 0,1 0-1,-1 0 1,1 0 0,1-1 0,-1 1 0,0-1-1,1 0 1,0 0 0,0 0 0,0 0-1,1-1 1,6 4 0,-7-5 262,1 0 1,-1 0 0,1-1-1,-1 0 1,1 0-1,0 0 1,0 0-1,0-1 1,-1 0-1,1 0 1,0 0-1,0-1 1,6-1 0,-6 1-103,-1 0 0,0-1 0,1 0 0,-1 0 0,0 0 0,0 0 0,0-1 0,0 1 0,-1-1 0,1 0 1,-1-1-1,1 1 0,-1 0 0,0-1 0,-1 0 0,1 1 0,0-1 0,-1 0 0,0-1 0,0 1 0,0 0 0,-1-1 1,1 1-1,0-7 0,3-8-12,-2-1 0,0 1 1,-1-1-1,-1-24 0,-1 43-59,0 1-1,0-1 1,0 1-1,1-1 1,-1 1-1,0-1 1,0 0-1,0 1 1,0-1-1,0 1 0,0-1 1,0 1-1,0-1 1,0 1-1,-1-1 1,1 1-1,0-1 1,0 1-1,0-1 1,-1 1-1,1-1 0,0 1 1,0-1-1,-1 1 1,1-1-1,0 1 1,-1 0-1,1-1 1,-1 1-1,1 0 1,0-1-1,-1 1 0,1 0 1,-1-1-1,1 1 1,-1 0-1,1 0 1,-1 0-1,1-1 1,-1 1-1,1 0 1,-1 0-1,1 0 0,-1 0 1,0 0-1,1 0 1,-1 0-1,0 1-28,-1-1-1,1 1 0,0-1 1,0 1-1,0 0 0,0 0 1,0 0-1,0-1 0,0 1 1,1 0-1,-1 0 0,0 0 1,0 0-1,1 1 0,-1-1 1,1 0-1,-1 0 0,1 0 1,-1 2-1,0-2-140,1 1 1,-1 0-1,1 0 1,-1-1-1,1 1 1,0 0-1,0-1 1,0 1-1,0 0 1,0 0-1,0-1 1,0 1-1,1 0 1,-1 0-1,1-1 1,-1 1-1,1 0 1,0-1-1,-1 1 1,1-1-1,0 1 1,0-1-1,0 1 1,0-1-1,0 0 1,1 1-1,-1-1 1,0 0-1,0 0 1,1 0-1,-1 0 1,1 0-1,-1 0 1,1 0-1,0-1 0,-1 1 1,1 0-1,-1-1 1,3 1-1,2 0-765,0 0-1,0 0 1,0-1-1,0 0 1,0 0-1,0 0 1,0-1-1,0 0 1,0 0-1,11-4 1,7-8-4656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9.348"/>
    </inkml:context>
    <inkml:brush xml:id="br0">
      <inkml:brushProperty name="width" value="0.025" units="cm"/>
      <inkml:brushProperty name="height" value="0.025" units="cm"/>
    </inkml:brush>
  </inkml:definitions>
  <inkml:trace contextRef="#ctx0" brushRef="#br0">130 222 10250,'0'0'5466,"-11"4"-3346,-1 0-1652,1 1 1,1 1 0,-1 0 0,-15 10 0,22-13-254,0 0 0,1 1 0,-1-1 0,1 0 0,-1 1 0,1 0 0,0 0 0,0 0 0,1 0 0,-1 0 1,1 1-1,0-1 0,0 1 0,1-1 0,-1 1 0,-1 10 0,3-14-184,0 0 1,0 0 0,0 0-1,0 0 1,0 0-1,0 0 1,1 0 0,-1 0-1,0 0 1,0 0-1,1 1 1,-1-1-1,1 0 1,-1-1 0,1 1-1,-1 0 1,1 0-1,0 0 1,0 0 0,-1 0-1,1 0 1,0-1-1,0 1 1,0 0-1,0-1 1,0 1 0,1 0-1,2 1 40,-1-1 0,1 0 0,0 0 0,-1 0 0,1 0 0,0-1 0,0 0 0,5 1 0,0-2 19,1 1 0,-1-1-1,0 0 1,0-1 0,0 0 0,14-6-1,-13 3-62,0-1 0,0 0 0,0-1 0,-1 0 0,8-9 1,-13 13-52,-1-1 1,0 1 0,0 0 0,0-1 0,0 0 0,-1 0-1,1 0 1,-1 0 0,0 0 0,0 0 0,-1-1 0,1 1 0,-1 0-1,0-1 1,1-7 0,-20 25-687,12-4 750,0 0 0,0 0-1,0 0 1,2 1 0,-1 0 0,-3 13-1,6-20-9,1 1 0,1-1 0,-1 1 0,0-1-1,1 1 1,-1 0 0,1 0 0,0-1 0,1 1-1,-1 0 1,0-1 0,1 1 0,0 0 0,0-1 0,0 1-1,0-1 1,1 0 0,0 1 0,-1-1 0,1 0-1,4 6 1,22 20 220,-16-17-423,0 1 0,-1 0 0,10 15 0,-18-23 84,0-1 0,-1 1 0,0 0 1,0 0-1,0 0 0,0 0 0,-1 0 0,0 1 0,0-1 0,0 0 0,-1 1 0,0-1 0,0 11 0,-1-12 93,0-1 0,0 0 0,-1 1 0,1-1 1,-1 0-1,1 0 0,-1 0 0,0 0 0,0-1 0,0 1 0,-1 0 0,1-1 0,-1 1 0,1-1 0,-1 0 0,0 0 0,0 0 0,0 0 0,0 0 0,0-1 0,0 0 0,0 1 0,0-1 0,-1 0 0,1 0 0,-1-1 0,1 1 0,0-1 0,-6 0 0,5 1 34,0-1-1,1 1 0,-1-1 0,0-1 1,1 1-1,-1 0 0,0-1 0,1 0 1,-1 1-1,1-2 0,-1 1 0,1 0 1,-1-1-1,1 1 0,0-1 0,0 0 1,0 0-1,0 0 0,0-1 0,0 1 1,0-1-1,1 1 0,-1-1 0,1 0 1,0 0-1,0 0 0,0 0 0,-2-5 0,3 1-22,-1-1-1,1 0 0,0 0 1,0 0-1,1 0 0,0 0 0,1 0 1,0 0-1,0 0 0,1 0 0,0 1 1,0-1-1,0 0 0,1 1 0,1 0 1,-1 0-1,1 0 0,9-13 0,9-9-142,0 1 0,50-48 0,-56 60 33,11-10 77,73-81 46,-91 96 51,-1 0 0,0 0 0,-1-1 0,0 0 0,-1 0 0,0-1 0,-1 0 0,5-16 0,-10 28-50,1 0 1,-1-1-1,1 1 0,-1 0 1,1 0-1,-1-1 0,0 1 1,0 0-1,0-1 0,0 1 1,0 0-1,0-1 0,0 1 1,0-1-1,0 1 0,-1 0 1,1 0-1,0-1 0,-1 1 1,1 0-1,-1 0 0,0-1 1,1 1-1,-1 0 0,0 0 1,0 0-1,0 0 0,1 0 1,-1 0-1,0 0 0,0 0 1,-1 0-1,0-1 0,-1 2-18,0 0-1,1 0 1,-1 0-1,0 0 1,1 0-1,-1 0 0,0 1 1,1-1-1,-1 1 1,1 0-1,-1 0 1,1 0-1,-1 0 0,1 0 1,0 0-1,-1 1 1,-1 1-1,-10 7 58,1 0 0,0 1-1,1 1 1,0 0 0,0 0 0,2 1-1,-11 16 1,16-22-37,0 1 0,0 0 1,1 0-1,0 0 0,1 1 0,-1-1 0,1 1 0,1 0 0,0-1 0,0 1 1,1 0-1,0 1 0,1-1 0,0 16 0,2-20-24,-1-1-1,1 0 1,0 0-1,0 0 1,0 0-1,0 0 1,1-1-1,0 1 1,0-1-1,0 1 1,0-1-1,0 0 1,0 0 0,1 0-1,0-1 1,-1 1-1,1-1 1,0 0-1,0 0 1,0 0-1,7 1 1,44 12-1991,-5-9-4472,-16-6-1717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9.728"/>
    </inkml:context>
    <inkml:brush xml:id="br0">
      <inkml:brushProperty name="width" value="0.025" units="cm"/>
      <inkml:brushProperty name="height" value="0.025" units="cm"/>
    </inkml:brush>
  </inkml:definitions>
  <inkml:trace contextRef="#ctx0" brushRef="#br0">0 0 5125,'0'0'21716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040"/>
    </inkml:context>
    <inkml:brush xml:id="br0">
      <inkml:brushProperty name="width" value="0.025" units="cm"/>
      <inkml:brushProperty name="height" value="0.025" units="cm"/>
    </inkml:brush>
  </inkml:definitions>
  <inkml:trace contextRef="#ctx0" brushRef="#br0">1 296 4740,'6'-11'-272,"7"-14"601,3-7 156,2 1 0,1 0-1,44-54 1,-57 78-226,1 0 0,-1 0 0,1 1 1,1 0-1,0 0 0,-1 0 0,2 1 0,-1 1 0,0-1 0,1 1 0,0 1 0,0-1 0,0 2 0,1-1 0,-1 1 0,0 0 1,1 1-1,-1 1 0,1-1 0,16 2 0,-23 0-239,0 0 1,-1 0 0,1 0-1,0 0 1,-1 1-1,1-1 1,-1 0 0,1 1-1,-1 0 1,0 0-1,0 0 1,0 0 0,0 0-1,0 0 1,0 0-1,0 1 1,-1-1 0,1 1-1,-1-1 1,0 1-1,0-1 1,0 1 0,1 3-1,3 10 120,-1-1 0,4 31 0,-6-36-157,2 17 55,-3-12 46,2 1 1,0-1 0,0 0 0,1-1 0,8 18 0,-10-28-76,0 0 1,0-1-1,0 1 0,1-1 0,-1 1 0,1-1 1,0 0-1,0 0 0,0 0 0,1-1 1,-1 1-1,1-1 0,-1 1 0,1-1 0,0 0 1,0-1-1,0 1 0,0-1 0,0 0 1,0 1-1,0-2 0,1 1 0,5 0 0,19-1 47,0-1-1,0-2 0,0-1 0,0-1 0,-1-1 1,51-19-1,-50 15 122,1 1 1,0 1 0,1 2-1,0 1 1,50-2-1,-76 7-113,0 1-1,-1 0 1,1-1-1,0 1 1,-1 1-1,1-1 1,-1 1-1,1 0 0,-1 0 1,0 0-1,0 0 1,0 1-1,0 0 1,5 4-1,2 4 106,-1 0 1,-1 0-1,12 17 0,-12-15-36,0 0 1,22 21-1,-27-31-122,0 1 1,0-1-1,0 0 1,1 0-1,-1 0 1,1-1-1,0 0 1,0 0-1,0 0 1,0 0-1,0-1 1,10 2 0,4-2 11,0 0 1,0-1 0,0-1 0,0-1 0,0-1 0,0-1 0,0 0 0,19-8 0,17-9-132,67-36 0,-79 35-74,0 2 1,88-28 0,-126 47 183,0-1 0,0 1 0,0 0 0,0 0 0,1 1 0,-1-1 0,0 1 0,0 0 1,0 1-1,1-1 0,5 2 0,-8-1 25,-1 1 0,-1-1 0,1 0 0,0 1 0,0 0 0,0-1 0,-1 1 0,1 0-1,-1 0 1,1 0 0,-1 0 0,0 0 0,0 0 0,0 0 0,0 0 0,0 0 0,0 1 0,-1-1 0,1 0 0,-1 0 0,0 1 0,1-1 0,-1 0 0,0 1 0,-1 3 0,0 50 678,0-35-468,1 0 1,0 0-1,6 34 1,-5-50-224,0-1 1,0 0 0,0 1 0,1-1 0,-1 1 0,1-1-1,0 0 1,1 0 0,-1 0 0,1 0 0,-1-1-1,1 1 1,0-1 0,1 1 0,-1-1 0,0 0-1,1 0 1,0-1 0,-1 1 0,1-1 0,8 4 0,0-3-35,0 1 1,0-1 0,1-1 0,0-1 0,-1 0 0,1 0 0,0-1 0,-1 0 0,1-2 0,-1 1-1,1-1 1,15-5 0,16-7-523,82-36 1,-125 49 533,78-37-725,-47 21 241,0 2 0,0 1 0,1 2 0,41-10 0,-72 21 496,0 1 0,0-1 0,0 1 0,-1 0 0,1 0 0,0-1 0,0 1 1,0 0-1,0 1 0,0-1 0,-1 0 0,1 0 0,0 1 0,0-1 0,0 1 0,-1 0 0,1-1 0,0 1 0,-1 0 0,1 0 0,-1 0 0,1 0 0,-1 1 0,1-1 0,-1 0 0,0 0 0,1 1 0,-1-1 0,0 1 0,0-1 0,0 1 0,0 0 0,0-1 0,-1 1 0,1 0 0,0-1 0,-1 1 0,1 0 0,-1 0 0,0 0 1,0 0-1,1-1 0,-1 1 0,0 0 0,-1 2 0,1 11 374,-2 0 0,1 0 1,-2 0-1,-6 21 0,6-25-207,0 1 57,-2 7 164,0 1 0,2-1 0,0 1 0,0 32 0,3-49-378,0 0 0,0 1 0,0-1 0,0 0 0,1 1 0,0-1 1,-1 0-1,1 0 0,0 0 0,1 0 0,-1 0 0,0 0 0,1 0 0,0 0 0,0 0 1,0-1-1,0 1 0,0-1 0,0 1 0,1-1 0,-1 0 0,1 0 0,-1 0 0,1 0 0,0 0 1,0-1-1,0 1 0,0-1 0,0 0 0,0 0 0,0 0 0,1 0 0,-1-1 0,0 1 1,4-1-1,4 0-68,0 0 1,0-1-1,0 0 1,0-1 0,0 0-1,-1-1 1,1 0-1,-1-1 1,1 0 0,14-8-1,13-10-377,46-34-1,-70 46 281,91-70-633,-65 47 431,84-52 1,-95 71 464,-29 14-94,1 0 0,-1 0 0,0 0 0,1 0 0,-1 0 0,0 0 0,1 0 0,-1 0 0,0 0 0,1 0 0,-1 0 0,0 1 0,1-1 0,-1 0 0,0 0 0,1 0 0,-1 0 0,0 0 0,0 1 0,1-1 0,-1 0 0,0 0 0,1 0 0,-1 1 0,0-1 1,0 0-1,0 0 0,1 1 0,-1-1 0,0 0 0,0 1 0,0-1 0,0 0 0,0 1 0,1-1 0,-1 0 0,0 1 0,3 20 505,-6 22 276,-9 21-40,7-46-602,1 1 0,1 0-1,1 0 1,0 38 0,2-55-152,1 1 1,-1-1-1,0 0 1,1 1-1,-1-1 1,1 0-1,0 0 1,0 0-1,0 0 1,0 1-1,0-1 1,0 0-1,0-1 1,1 1-1,-1 0 1,1 0-1,0 0 1,-1-1-1,1 1 1,0-1-1,0 0 0,2 2 1,0-1-23,0-1-1,0 0 1,0 1-1,0-1 1,1-1 0,-1 1-1,0-1 1,0 0-1,1 0 1,-1 0-1,6-1 1,4-1-116,-1-1 0,0 0 0,1-1 0,-1-1 0,-1 0 0,21-12 0,29-24-1175,-2-2 0,-2-4 0,-2-1 0,96-109 0,-141 142 3505,-29 33-1110,-37 39 375,-151 184 791,214-279-3428,32-61-475,-25 67 973,-2 0 0,-1 0 1,-2-1-1,9-51 0,-18 80 626,-1 0 0,1 1 0,-1-1 0,0 0 0,0 0 0,0 1 0,-1-1 1,1 0-1,-1 0 0,0 1 0,0-1 0,0 1 0,-2-5 0,1 6 65,1 0 0,-1 1 0,1 0 0,-1-1-1,0 1 1,0 0 0,0 0 0,1 0 0,-1 0 0,0 0 0,-1 0 0,1 0 0,0 1 0,0-1 0,0 1 0,0-1 0,0 1 0,0 0-1,-1 0 1,1 0 0,0 0 0,0 1 0,-3 0 0,-9 1 264,0 0 1,0 1-1,0 1 0,1 1 1,-1 0-1,1 0 0,1 2 1,-21 12-1,-97 75 1841,94-65-1698,-78 63 524,-127 90-70,235-178-896,0 0 0,0-1-1,-1 0 1,0 0-1,1 0 1,-1-1 0,0 0-1,0 0 1,-8 0 0,14-2-39,0 0 1,0 0-1,-1 0 1,1 0 0,0 0-1,0-1 1,0 1-1,0 0 1,-1-1 0,1 1-1,0-1 1,0 1-1,0-1 1,0 1 0,0-1-1,0 0 1,0 1-1,0-1 1,1 0 0,-1 0-1,0 0 1,0 0-1,0 0 1,1 0 0,-1 0-1,1 0 1,-1 0-1,1 0 1,-1 0 0,0-2-1,-7-41-1934,7 32 1410,-3-25-661,3 20 887,-1 0-1,0 0 1,-1 0 0,-1 0-1,-1 0 1,-8-19 0,11 32 383,0 1 1,-1-1-1,1 1 1,-1-1-1,0 1 1,0 0-1,0 0 1,0 0-1,0 0 1,-1 0-1,1 1 1,-1 0-1,0-1 1,1 1-1,-1 1 1,0-1-1,0 1 0,-1-1 1,1 1-1,0 0 1,0 1-1,-1-1 1,1 1-1,0-1 1,-1 1-1,1 1 1,0-1-1,0 1 1,-1-1-1,-5 3 1,-11 2 314,0 1 1,1 1 0,0 1 0,0 0 0,1 1-1,-25 17 1,-107 81 1807,116-80-1765,-77 61 566,-137 94 206,247-180-1165,-1 0 1,0 0 0,0 0-1,0-1 1,0 1-1,0-1 1,0 0 0,0 0-1,0 0 1,0 0-1,-1-1 1,1 1 0,-4-1-1,6-1-36,0 1-1,0-1 1,-1 0-1,1 0 1,0 0-1,0 0 0,0 0 1,0 0-1,1 0 1,-1 0-1,0 0 1,0 0-1,1-1 0,-1 1 1,0 0-1,1 0 1,-1-1-1,1 1 1,0 0-1,-1-1 1,1 1-1,0 0 0,0-1 1,0 1-1,0-1 1,0 1-1,0 0 1,0-1-1,1 1 0,0-2 1,1-21-985,1 1 0,1 0 0,12-37-1,-9 40 278,-2-1 0,0 0 0,-2-1 0,2-24-1,-5 46 748,0-1 1,0 1-1,0 0 0,0-1 0,0 1 0,0-1 0,0 1 0,0 0 0,0-1 0,0 1 0,-1-1 0,1 1 1,0 0-1,0-1 0,0 1 0,-1 0 0,1-1 0,0 1 0,0 0 0,-1-1 0,1 1 0,0 0 0,-1 0 1,1-1-1,0 1 0,-1 0 0,1 0 0,0 0 0,-1 0 0,1-1 0,0 1 0,-1 0 0,1 0 0,-1 0 1,1 0-1,0 0 0,-1 0 0,1 0 0,-1 0 0,1 0 0,0 0 0,-1 0 0,1 0 0,-1 0 0,1 0 0,0 1 1,-1-1-1,1 0 0,0 0 0,-1 0 0,0 1 0,-21 11 281,0 7 375,1 1-1,1 1 1,1 0-1,2 1 1,-31 48-1,21-29 228,-130 202 2085,129-192-2723,2 0 0,2 2 0,-17 56 0,39-100-308,-1 0-1,1 1 1,1-1-1,-2 19 1,3-28 36,0 0 0,1 1 0,-1-1 0,0 0 0,0 0 0,0 1 0,0-1 0,0 0 0,0 0 0,1 1 0,-1-1 0,0 0 0,0 0 0,0 1 0,1-1 0,-1 0 0,0 0 0,0 0 0,1 1 0,-1-1 0,0 0 0,1 0 0,-1 0 0,0 0 0,0 0 0,1 0 0,-1 0 0,0 0 1,1 1-1,-1-1 0,0 0 0,1 0 0,-1 0 0,0 0 0,0-1 0,1 1 0,-1 0 0,0 0 0,1 0 0,-1 0 0,0 0 0,0 0 0,1 0 0,-1-1 0,15-5-722,0-6-123,0-1 0,0-1 0,-1 0 1,-1-1-1,17-24 0,10-12-1824,-9 14-766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2.483"/>
    </inkml:context>
    <inkml:brush xml:id="br0">
      <inkml:brushProperty name="width" value="0.035" units="cm"/>
      <inkml:brushProperty name="height" value="0.035" units="cm"/>
    </inkml:brush>
  </inkml:definitions>
  <inkml:trace contextRef="#ctx0" brushRef="#br0">0 3 15843,'0'0'33,"0"0"0,0 0-1,1-1 1,-1 1 0,0 0-1,0 0 1,0 0-1,1 0 1,-1 0 0,0-1-1,0 1 1,0 0-1,1 0 1,-1 0 0,0 0-1,0 0 1,1 0 0,-1 0-1,0 0 1,0 0-1,0 0 1,1 0 0,-1 0-1,0 0 1,0 0 0,1 0-1,-1 0 1,0 0-1,0 0 1,1 0 0,-1 0-1,0 0 1,0 1 0,0-1-1,1 0 1,-1 0-1,0 0 1,0 0 0,0 0-1,1 1 1,-1-1 0,0 0-1,0 0 1,0 0-1,0 0 1,0 1 0,0-1-1,1 0 1,-1 0 0,0 1-1,0-1 1,0 0-1,0 0 1,0 1 0,0-1-1,0 0 1,11 21 362,-7-13-156,57 120 325,-61-127-562,0-1 1,1 1-1,-1 0 0,0 0 0,1-1 0,-1 1 0,1 0 0,-1-1 0,0 1 0,1-1 0,0 1 1,-1 0-1,1-1 0,-1 1 0,1-1 0,0 1 0,0 0 0,0-2-9,-1 1 0,0 0 0,1 0 0,-1 0 0,0-1 1,0 1-1,1 0 0,-1 0 0,0-1 0,0 1 0,1 0 0,-1 0 0,0-1 0,0 1 0,0 0 0,1-1 0,-1 1 1,0 0-1,0-1 0,0 1 0,0 0 0,0-1 0,0 1 0,0 0 0,0-1 0,0 1 0,2-37-630,-2 31 482,8-116-2312,-9 142 2840,2 40 477,-1-56-796,0 0 0,1-1 0,-1 1-1,1 0 1,0-1 0,0 1 0,1 0 0,-1-1-1,1 0 1,0 1 0,-1-1 0,4 4 0,-4-6 4,0 0 1,0-1 0,0 1-1,0 0 1,0 0-1,0-1 1,1 1 0,-1-1-1,0 1 1,0-1-1,1 0 1,-1 1 0,0-1-1,0 0 1,1 0-1,-1 0 1,0 0 0,0 0-1,1 0 1,-1 0-1,0-1 1,0 1 0,1 0-1,-1-1 1,0 1-1,0-1 1,0 1 0,2-2-1,2 0 26,-1-1 0,0 1 0,-1-1-1,1 0 1,0 0 0,-1 0 0,4-5 0,15-25 286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0.285"/>
    </inkml:context>
    <inkml:brush xml:id="br0">
      <inkml:brushProperty name="width" value="0.025" units="cm"/>
      <inkml:brushProperty name="height" value="0.025" units="cm"/>
    </inkml:brush>
  </inkml:definitions>
  <inkml:trace contextRef="#ctx0" brushRef="#br0">1 87 4228,'5'-8'6945,"-2"1"-6129,5-7 1059,0 1 1,0 1-1,18-20 0,-26 32-1793,1 0 0,-1 1-1,0-1 1,1 0 0,-1 0-1,0 1 1,1-1 0,-1 1-1,0-1 1,1 0 0,-1 1-1,0-1 1,1 1 0,-1-1-1,0 0 1,0 1 0,0-1-1,0 1 1,1-1 0,-1 1-1,0-1 1,0 1 0,0-1-1,0 1 1,0-1 0,0 1-1,0-1 1,0 1 0,0-1-1,0 1 1,-1-1 0,1 1-1,0 0 1,1 26 216,-1-26-196,2 178 5487,1 1-3966,2-114-1489,-5-64-150,0 1 1,1-1 0,-1 0-1,0 1 1,1-1-1,0 0 1,0 0 0,0 1-1,0-1 1,0 0-1,0 0 1,0 0 0,1 0-1,-1 0 1,1 0 0,-1-1-1,1 1 1,0 0-1,-1-1 1,1 1 0,0-1-1,0 0 1,0 0-1,3 2 1,-4-3-44,-1 0-1,0 0 1,1 0 0,-1 0 0,1 0-1,-1 0 1,1 0 0,-1 0-1,0 0 1,1 0 0,-1-1-1,1 1 1,-1 0 0,1 0 0,-1 0-1,0 0 1,1-1 0,-1 1-1,0 0 1,1 0 0,-1-1 0,0 1-1,1 0 1,-1-1 0,0 1-1,0 0 1,1-1 0,-1 1-1,0-1 1,0 1 0,0 0 0,1-1-1,-1 1 1,0-1 0,0 1-1,0 0 1,0-1 0,0 0 0,1-19-1713,-1 15 1260,1-8-1324,-1-1 0,-1 1 0,0-1 1,-1 1-1,0-1 0,-1 1 1,-9-25-1,-14-19-7389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0.606"/>
    </inkml:context>
    <inkml:brush xml:id="br0">
      <inkml:brushProperty name="width" value="0.025" units="cm"/>
      <inkml:brushProperty name="height" value="0.025" units="cm"/>
    </inkml:brush>
  </inkml:definitions>
  <inkml:trace contextRef="#ctx0" brushRef="#br0">1 73 9161,'0'0'16367,"71"-36"-15598,-27 27-513,2-2-224,5 2-32,-1 4-929,-4 3-2018,-7 2-960,-9 0-3044</inkml:trace>
  <inkml:trace contextRef="#ctx0" brushRef="#br0" timeOffset="1">11 246 14286,'0'0'8199,"45"10"-7174,4-16-769,13-2-320,11 1-2338,1 0-2466,-7 0-3428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1.078"/>
    </inkml:context>
    <inkml:brush xml:id="br0">
      <inkml:brushProperty name="width" value="0.025" units="cm"/>
      <inkml:brushProperty name="height" value="0.025" units="cm"/>
    </inkml:brush>
  </inkml:definitions>
  <inkml:trace contextRef="#ctx0" brushRef="#br0">183 341 14253,'-11'3'2034,"1"-1"-1360,-10 4 391,1 0 1,-37 16-1,52-20-939,-1 0 1,1 0-1,0 0 1,0 1-1,1-1 1,-1 1-1,0 0 0,1 0 1,0 0-1,0 1 1,0-1-1,0 1 1,0 0-1,1 0 1,-1 0-1,1 0 1,0 0-1,0 0 1,1 0-1,-1 1 1,0 4-1,2-8-117,0 0 1,0 0-1,0 0 1,0 0-1,0 0 0,0 0 1,1 0-1,-1 0 0,0 0 1,0 0-1,1 0 1,-1 0-1,1 0 0,-1 0 1,1 0-1,-1 0 1,1 0-1,0 0 0,-1 0 1,1-1-1,0 1 0,0 0 1,0-1-1,1 2 1,30 7 291,-22-8-142,0-1 1,0-1 0,0 1 0,17-5 0,-15 1-169,0-1 0,0-1 0,0 0 0,0-1 0,-1 0 0,0 0 0,-1-1 0,0-1 1,0 0-1,-1 0 0,0-1 0,0 0 0,-1 0 0,0-1 0,-1 0 0,-1 0 0,1-1 0,-2 0 1,0 0-1,6-20 0,-11 32-6,0 0 1,0 0-1,0 0 1,0 0-1,0-1 1,0 1 0,1 0-1,-1 0 1,0 0-1,0 0 1,0-1-1,0 1 1,0 0-1,0 0 1,0 0-1,0-1 1,0 1-1,0 0 1,0 0-1,0 0 1,0 0-1,0-1 1,0 1 0,0 0-1,0 0 1,0 0-1,0-1 1,0 1-1,0 0 1,-1 0-1,1 0 1,0 0-1,0 0 1,0-1-1,0 1 1,0 0-1,0 0 1,-1 0 0,1 0-1,0 0 1,0 0-1,0-1 1,0 1-1,0 0 1,-1 0-1,1 0 1,0 0-1,0 0 1,0 0-1,-1 0 1,1 0-1,0 0 1,0 0 0,-1 0-1,-11 8-267,-10 16 169,15-15 142,1 0-1,1 0 0,-1 0 0,2 1 0,-1 0 1,1 0-1,1 0 0,-1 0 0,2 1 1,0 0-1,0-1 0,1 1 0,-1 14 0,3-23-15,-1 0-1,1-1 1,-1 1-1,1-1 0,0 1 1,-1-1-1,1 1 1,0-1-1,0 1 0,0-1 1,0 0-1,0 1 1,0-1-1,1 0 1,-1 0-1,0 0 0,1 0 1,-1 0-1,0 0 1,1 0-1,-1-1 0,1 1 1,0 0-1,-1-1 1,1 1-1,-1-1 0,1 0 1,0 0-1,-1 1 1,1-1-1,0 0 1,0 0-1,-1 0 0,1-1 1,0 1-1,-1 0 1,1-1-1,2 0 0,4-1 62,0 0-1,0 0 1,0 0-1,0-1 1,0-1-1,11-5 1,0-5-35,-1 0 0,-1-1 0,0 0 0,-1-2 0,-1 0 0,-1-1 0,0 0 0,15-27 0,-2-2-146,-3-2 1,24-67 0,-43 103 1,15-50-858,-39 228 1315,19-146-307,0 1-298,0-6-2838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1.406"/>
    </inkml:context>
    <inkml:brush xml:id="br0">
      <inkml:brushProperty name="width" value="0.025" units="cm"/>
      <inkml:brushProperty name="height" value="0.025" units="cm"/>
    </inkml:brush>
  </inkml:definitions>
  <inkml:trace contextRef="#ctx0" brushRef="#br0">0 1 18546,'0'0'6053,"50"34"-5252,-27-19-481,0 4-224,-2 1-64,-5 2-64,0 0-384,-7-1-1410,2-5-1793,-1-8-3428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2.132"/>
    </inkml:context>
    <inkml:brush xml:id="br0">
      <inkml:brushProperty name="width" value="0.025" units="cm"/>
      <inkml:brushProperty name="height" value="0.025" units="cm"/>
    </inkml:brush>
  </inkml:definitions>
  <inkml:trace contextRef="#ctx0" brushRef="#br0">112 0 10794,'0'0'10229,"2"14"-9151,9 253 2391,-7-83-2934,-4-172-511,0 0 0,1 0 0,1 1 0,0-1 0,1 0 0,0-1 0,8 20 0,-11-31-23,0 0 0,0 0 0,0 1 0,0-1 0,0 0 0,0 0 1,0 1-1,0-1 0,0 0 0,0 0 0,0 0 0,0 1 0,0-1 0,1 0 0,-1 0 0,0 1 1,0-1-1,0 0 0,0 0 0,0 0 0,1 0 0,-1 1 0,0-1 0,0 0 0,0 0 0,1 0 1,-1 0-1,0 0 0,0 0 0,1 1 0,-1-1 0,0 0 0,0 0 0,1 0 0,-1 0 0,0 0 1,0 0-1,1 0 0,-1 0 0,0 0 0,0 0 0,1 0 0,-1 0 0,0 0 0,0-1 0,1 1 1,-1 0-1,4-15-272,-4-22-712,-3 23 375,-1 1 1,0 0 0,-1-1 0,0 2-1,-1-1 1,-13-20 0,-54-70-2204,59 86 2741,4 6 188,8 9 36,0 1 0,0-1 0,0 0 0,1 0-1,-1 0 1,1 0 0,-1 0 0,1 0 0,0 0 0,-1-1-1,0-2 1,28 14 855,-8-2-1231,0 0 1,1-2-1,0 0 0,24 3 0,36 0-5363,-34-7-586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2.510"/>
    </inkml:context>
    <inkml:brush xml:id="br0">
      <inkml:brushProperty name="width" value="0.025" units="cm"/>
      <inkml:brushProperty name="height" value="0.025" units="cm"/>
    </inkml:brush>
  </inkml:definitions>
  <inkml:trace contextRef="#ctx0" brushRef="#br0">130 171 15887,'-10'3'1852,"3"-2"-1377,-61 18 2757,66-18-3118,-1 0 1,1 0 0,-1 0-1,1 0 1,0 0-1,-1 0 1,1 1 0,0-1-1,0 1 1,0 0-1,0-1 1,0 1 0,1 0-1,-1 0 1,0 0-1,1 1 1,-1-1 0,1 0-1,0 1 1,0-1 0,0 0-1,0 1 1,0-1-1,0 5 1,1-6-100,0 0 0,0-1 0,0 1 0,1 0 0,-1 0-1,0-1 1,1 1 0,-1 0 0,0-1 0,1 1 0,-1 0 0,1-1 0,-1 1 0,1-1 0,-1 1 0,1-1-1,-1 1 1,1-1 0,-1 1 0,1-1 0,0 0 0,-1 1 0,1-1 0,0 0 0,-1 0 0,1 1 0,0-1-1,0 0 1,-1 0 0,1 0 0,0 0 0,1 0 0,31 1 549,-23-2-301,56-2 209,-47 1-521,1 1 1,0 0-1,0 2 1,0 0 0,27 6-1,-45-7 97,0 1-1,-1 0 1,1 0-1,0 0 0,0 0 1,-1 1-1,1-1 1,0 0-1,-1 1 1,1-1-1,-1 1 1,0-1-1,1 1 1,-1 0-1,0 0 1,0-1-1,0 1 1,0 0-1,-1 0 1,1 0-1,0 0 0,0 3 1,0-2 1190,0-12-129,1-6-576,6-80-20,7-41-1208,-15 134 591,1 0-1,-1 0 0,1 0 0,-1 0 0,1 0 0,0 0 1,0 0-1,0 0 0,0 0 0,0 0 0,1 1 1,-1-1-1,0 0 0,1 1 0,-1-1 0,1 1 1,0 0-1,-1-1 0,1 1 0,0 0 0,0 0 1,0 0-1,0 0 0,0 0 0,0 1 0,4-2 0,3 1-1072,0 0 0,-1 1 0,1 0 0,0 0 0,11 2 0,-5-1-1513,6 1-2958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3.357"/>
    </inkml:context>
    <inkml:brush xml:id="br0">
      <inkml:brushProperty name="width" value="0.025" units="cm"/>
      <inkml:brushProperty name="height" value="0.025" units="cm"/>
    </inkml:brush>
  </inkml:definitions>
  <inkml:trace contextRef="#ctx0" brushRef="#br0">51 99 16015,'-2'10'833,"-18"116"2392,-6 223 0,23-286-1977,16-98 1606,26-74-2676,9-79-76,28-84-599,-75 270 469,0-1-1,0 0 1,0 1-1,0-1 1,1 1 0,-1-1-1,1 1 1,-1 0-1,1-1 1,0 1 0,0 0-1,0 0 1,0 1-1,0-1 1,0 0 0,1 1-1,-1-1 1,1 1 0,2-2-1,-3 3 12,-1 0-1,1 0 0,0 0 1,-1 0-1,1 1 1,-1-1-1,1 0 1,0 1-1,-1-1 0,1 1 1,-1 0-1,1-1 1,-1 1-1,1 0 1,-1 0-1,0 0 0,1 0 1,-1 0-1,0 0 1,0 0-1,0 1 1,0-1-1,0 0 0,0 1 1,0-1-1,0 0 1,0 1-1,-1-1 1,1 1-1,-1 0 0,1-1 1,0 3-1,0 1 32,1-1-1,-1 1 0,0 0 0,0 1 1,0-1-1,-1 0 0,0 0 1,0 0-1,0 0 0,-1 0 1,1 0-1,-1 1 0,0-1 0,-1-1 1,1 1-1,-1 0 0,0 0 1,0 0-1,-1-1 0,1 1 0,-1-1 1,0 0-1,0 0 0,-1 0 1,1 0-1,-1-1 0,0 1 0,-5 3 1,-4 3-215,0 0-1,0-2 1,0 1 0,-1-2 0,-1 0 0,1-1-1,-1 0 1,-19 5 0,39-12-4480,3-1 1717,14-9-3399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3.713"/>
    </inkml:context>
    <inkml:brush xml:id="br0">
      <inkml:brushProperty name="width" value="0.025" units="cm"/>
      <inkml:brushProperty name="height" value="0.025" units="cm"/>
    </inkml:brush>
  </inkml:definitions>
  <inkml:trace contextRef="#ctx0" brushRef="#br0">64 34 13036,'0'0'5344,"-4"12"-3262,-12 30-536,8-24-1076,0 1 0,1 0 0,1 0 0,1 1 1,-5 34-1,10-53-455,0-1 1,0 1-1,0 0 1,0 0-1,1-1 0,-1 1 1,0 0-1,0 0 1,0-1-1,1 1 0,-1 0 1,0 0-1,1-1 1,-1 1-1,1 0 1,-1-1-1,1 1 0,-1-1 1,1 1-1,-1 0 1,1-1-1,-1 1 1,1-1-1,0 0 0,-1 1 1,1-1-1,0 1 1,0-1-1,-1 0 1,1 0-1,0 1 0,0-1 1,-1 0-1,1 0 1,0 0-1,0 0 0,-1 0 1,1 0-1,0 0 1,0 0-1,0 0 1,-1 0-1,1 0 0,0-1 1,0 1-1,1-1 1,2 0 97,0 0 0,0-1-1,0 1 1,-1-1 0,1 0 0,0 0 0,5-5 0,-2 0-125,0 0 1,-1-1-1,0 0 0,-1 0 1,0-1-1,0 0 1,-1 1-1,0-2 0,0 1 1,-1 0-1,-1-1 0,1 1 1,-1-1-1,-1 0 0,0 0 1,0 1-1,-1-1 0,-1 0 1,1 0-1,-1 0 0,-3-9 1,3 17-50,1 0 1,-1 0 0,0 0-1,0 1 1,0-1-1,0 0 1,-1 1 0,1-1-1,0 1 1,-1 0-1,1-1 1,-1 1 0,1 0-1,-1 0 1,0 0 0,-3-2-1,-5 5-1220,13 17-490,-2-17 1468,0 0-1,1 0 0,-1 0 1,1 0-1,0 0 0,-1 0 1,1 0-1,0-1 0,0 1 1,0-1-1,0 0 0,0 1 1,1-1-1,-1 0 0,0 0 1,4 1-1,24 7-4997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4.060"/>
    </inkml:context>
    <inkml:brush xml:id="br0">
      <inkml:brushProperty name="width" value="0.025" units="cm"/>
      <inkml:brushProperty name="height" value="0.025" units="cm"/>
    </inkml:brush>
  </inkml:definitions>
  <inkml:trace contextRef="#ctx0" brushRef="#br0">179 142 15246,'-11'2'2104,"-1"0"-1495,0 1-1,0 0 1,1 0 0,-1 2 0,1-1 0,-18 11-1,24-12-426,0 0 0,0 1-1,1-1 1,-1 1 0,1-1 0,0 2-1,0-1 1,0 0 0,1 1-1,0-1 1,-1 1 0,2 0-1,-1 0 1,0 0 0,1 1-1,0-1 1,0 0 0,1 1 0,-2 6-1,3-10-174,0 0-1,0-1 1,0 1-1,0 0 1,0 0-1,0-1 1,0 1-1,0 0 1,1 0-1,-1-1 1,1 1-1,-1 0 1,1-1-1,0 1 1,-1-1-1,1 1 1,0-1-1,0 1 1,0-1-1,0 1 1,1-1-1,-1 0 1,2 2 0,0-1 11,0 0 0,0-1 1,0 0-1,1 1 1,-1-1-1,0 0 1,0-1-1,1 1 1,-1 0-1,0-1 1,7 0-1,-3 0 15,1 0 0,0-1 0,0 0 0,-1-1 1,1 1-1,-1-1 0,1-1 0,-1 1 0,0-1 0,11-7 0,-8 2-20,0-1 1,0-1-1,-1 0 0,0 0 0,0-1 1,-2 0-1,1 0 0,-1-1 0,9-20 0,-9 15 4,-1 0 0,0-1 0,-1 1 0,-1-1 0,-1 0 0,2-30 0,-5 47-15,1 0 0,-1 1 0,0-1-1,0 0 1,0 0 0,0 0 0,0 0 0,0 0-1,0 0 1,0 0 0,0 0 0,0 0 0,-1 0-1,1 0 1,0 0 0,-1 1 0,1-1 0,-1 0-1,1 0 1,-1 0 0,1 0 0,-1 1 0,1-1-1,-1 0 1,0 1 0,1-1 0,-2 0 0,1 1 2,0 0 1,-1 0 0,1 0 0,0 0 0,0 1 0,0-1 0,0 0 0,0 1 0,-1-1 0,1 1 0,0-1 0,0 1 0,0-1 0,0 1 0,1 0-1,-1 0 1,0-1 0,-1 2 0,-3 3 11,0 1-1,0-1 0,1 1 0,-1 0 1,1 0-1,-5 10 0,6-6-13,0 1-1,1 0 1,0 0-1,0 0 1,1 0-1,1 12 1,17-32 350,4-21 69,-14 16-1900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5.013"/>
    </inkml:context>
    <inkml:brush xml:id="br0">
      <inkml:brushProperty name="width" value="0.025" units="cm"/>
      <inkml:brushProperty name="height" value="0.025" units="cm"/>
    </inkml:brush>
  </inkml:definitions>
  <inkml:trace contextRef="#ctx0" brushRef="#br0">181 172 4004,'0'0'15732,"-10"-6"-14771,4 3-867,4 1-86,0 0 1,0 1 0,0-1 0,0 1 0,0 0-1,0 0 1,0 0 0,0 0 0,-1 0 0,1 0-1,-1 0 1,1 1 0,0-1 0,-1 1 0,1 0-1,-1 0 1,1 0 0,-1 0 0,1 0 0,0 0-1,-1 0 1,1 1 0,-1 0 0,1-1 0,0 1-1,-1 0 1,1 0 0,0 0 0,-4 3 0,-8 8 188,1 1 1,0 0-1,-14 20 1,24-30-144,1 0 1,-1 1-1,1-1 0,-1 1 1,1 0-1,1-1 1,-1 1-1,0 0 0,1 0 1,0 1-1,0-1 1,0 0-1,0 0 0,1 0 1,-1 1-1,1-1 0,0 0 1,1 0-1,-1 1 1,2 4-1,-1-7-43,0-1-1,0 0 1,0 1-1,1-1 1,-1 0-1,0 0 1,1 0-1,-1 1 1,1-2-1,-1 1 1,1 0-1,0 0 1,-1 0-1,1-1 1,0 1-1,-1-1 1,1 1-1,0-1 1,0 0-1,0 0 1,-1 1-1,1-1 1,0-1-1,0 1 1,0 0-1,-1 0 1,1-1-1,0 1 1,0-1-1,2 0 1,6-2 99,-1 0 0,0 0 0,0-1 0,12-6 0,1-3 8,-1-1 0,-1-1 1,0-1-1,-1 0 0,-1-2 1,0 0-1,-2-1 0,0-1 1,-1 0-1,-1-1 0,17-33 1,-29 49-108,-1 1 1,1-1 0,-1 0 0,0 0-1,0 1 1,-1-1 0,1 0 0,-1 0-1,-1-5 1,1 9-17,0 1-1,0 0 1,0-1-1,0 1 1,0-1-1,0 1 1,0 0-1,0-1 1,0 1 0,0-1-1,0 1 1,-1 0-1,1-1 1,0 1-1,0 0 1,-1-1-1,1 1 1,0 0-1,0-1 1,-1 1 0,1 0-1,0 0 1,-1-1-1,1 1 1,0 0-1,-1 0 1,1 0-1,-1 0 1,1-1-1,0 1 1,-1 0-1,1 0 1,0 0 0,-1 0-1,0 0 1,-1 1-22,1-1 0,-1 1 0,0 0 1,0 0-1,1 0 0,-1 0 0,1 0 0,-1 1 1,1-1-1,-1 0 0,1 1 0,-3 2 1,-8 12 36,1 0 0,0 0 0,1 1 1,0 1-1,2-1 0,0 1 1,1 1-1,0 0 0,2 0 0,0 0 1,2 0-1,0 1 0,0 20 1,3-38 1,0 1 1,0-1 0,0 0 0,1 1-1,-1-1 1,1 0 0,0 1-1,-1-1 1,1 0 0,0 0 0,1 0-1,-1 1 1,0-1 0,0 0 0,1-1-1,-1 1 1,1 0 0,0 0-1,0-1 1,-1 1 0,3 1 0,0-1 37,0-1 0,0 1 1,0-1-1,-1 1 0,2-1 1,-1 0-1,0 0 0,0-1 1,0 0-1,0 1 0,6-2 1,2 1 46,-1-2 1,1 0-1,-1 0 1,0-1-1,1 0 1,-1-1-1,-1-1 1,12-5-1,-4-1-38,-2 0 0,1-1 0,18-18 0,-30 25-64,0 1-1,0-1 1,0-1-1,-1 1 1,0-1 0,0 0-1,0 0 1,-1 0-1,0 0 1,0 0 0,0-1-1,-1 0 1,2-7-1,-7 12-430,-4 8 259,-7 9 59,8-5 146,-1-1 0,2 1 0,-1 0 0,1 1 0,1-1 0,0 1 0,0 0 0,1 0 0,1 0 0,-1 1 0,0 20 0,4-30 9,-1-1-1,1 0 1,-1 0-1,1 1 0,0-1 1,-1 0-1,1 0 1,0 0-1,0 0 0,0 0 1,0 0-1,0 0 1,0 0-1,0 0 0,0-1 1,0 1-1,0 0 1,0-1-1,1 1 0,-1-1 1,0 1-1,0-1 1,1 1-1,-1-1 1,0 0-1,1 0 0,-1 0 1,0 0-1,1 0 1,-1 0-1,1 0 0,-1 0 1,0 0-1,1 0 1,1-1-1,5 0 184,1 0 1,-1-1-1,0 0 1,14-5-1,-2-2-228,-1-1-1,-1 0 1,0-2 0,0 0-1,-1-1 1,-1-1-1,0-1 1,-1 0-1,0-1 1,-1 0-1,14-23 1,-18 20-591,-10 19 578,-1 0 0,1 0 0,0 0 0,0 0 0,0 0 0,0 0 0,0 0 1,0 0-1,0 0 0,0 0 0,0 0 0,0 0 0,0 0 0,0 0 0,0 0 0,0 0 0,-1 0 0,1 0 0,0 0 0,0 0 0,0 0 0,0 0 0,0 0 0,0-1 0,0 1 1,0 0-1,0 0 0,0 0 0,0 0 0,0 0 0,0 0 0,0 0 0,0 0 0,0 0 0,0 0 0,0 0 0,0 0 0,0 0 0,0 0 0,0 0 0,0 0 0,0-1 0,0 1 0,0 0 1,0 0-1,-20 28-606,-16 46 212,34-69 136,1-1 0,-1 1 0,1-1-1,0 1 1,0-1 0,0 1 0,1 0 0,-1 0 0,1-1 0,0 1 0,1 0 0,-1 0 0,1-1 0,2 10 0,-2-13-88,0 0 1,0 0 0,-1 0 0,1-1 0,0 1-1,0 0 1,0 0 0,0 0 0,1-1 0,-1 1 0,0-1-1,0 1 1,0-1 0,0 1 0,1-1 0,-1 1 0,0-1-1,0 0 1,1 0 0,-1 0 0,0 0 0,1 0 0,-1 0-1,0 0 1,0 0 0,3-1 0,21-2-6958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2.986"/>
    </inkml:context>
    <inkml:brush xml:id="br0">
      <inkml:brushProperty name="width" value="0.035" units="cm"/>
      <inkml:brushProperty name="height" value="0.035" units="cm"/>
    </inkml:brush>
  </inkml:definitions>
  <inkml:trace contextRef="#ctx0" brushRef="#br0">11 111 11939,'57'-94'4483,"-43"78"-4155,-10 16-400,-3 9-211,-30 96-1805,8-39 3235,-8 29 1423,26-82-2215,1-1 0,1 1 1,0 1-1,2 24 0,-2-36-340,1-1 1,1 1-1,-1-1 0,0 0 0,0 1 1,0-1-1,1 1 0,-1-1 0,1 0 1,-1 1-1,1-1 0,-1 0 0,1 0 1,0 0-1,-1 1 0,1-1 0,0 0 0,0 0 1,0 0-1,0 0 0,0 0 0,0 0 1,0-1-1,1 1 0,-1 0 0,3 1 1,-2-2-34,-1 0 1,1 0 0,0 0 0,0 0 0,0 0 0,0 0 0,0 0 0,0-1 0,0 1 0,0-1 0,0 0 0,0 1-1,0-1 1,0 0 0,-1 0 0,1 0 0,0 0 0,2-2 0,5-5-165,0-1 1,-1 1 0,0-1-1,0-1 1,-1 1-1,0-1 1,-1-1-1,0 1 1,-1-1-1,0 0 1,-1 0-1,0-1 1,5-22-1,-10 30-97,-4 10 175,-5 14 74,0 11 75,-8 48 1,15-66-30,2 1 1,0-1-1,0 0 0,1 1 1,1-1-1,3 20 0,4-9-14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5.359"/>
    </inkml:context>
    <inkml:brush xml:id="br0">
      <inkml:brushProperty name="width" value="0.025" units="cm"/>
      <inkml:brushProperty name="height" value="0.025" units="cm"/>
    </inkml:brush>
  </inkml:definitions>
  <inkml:trace contextRef="#ctx0" brushRef="#br0">142 0 15054,'-5'8'1490,"-13"19"-816,1 1 0,1 0 0,2 1 0,0 1 0,3 0-1,0 0 1,2 2 0,1-1 0,2 1 0,0 0 0,0 56 0,6-87-663,-1 1-1,1-1 1,0 0-1,0 1 1,0-1-1,0 1 1,0-1-1,1 0 1,-1 1-1,0-1 1,0 0-1,1 1 1,-1-1-1,1 0 1,0 1 0,-1-1-1,1 0 1,0 0-1,0 0 1,0 0-1,-1 1 1,1-1-1,0 0 1,0-1-1,1 1 1,-1 0-1,0 0 1,0 0-1,0-1 1,1 1-1,-1 0 1,2 0-1,0-1 30,-1 0 0,0 0 0,1-1 0,-1 1 0,0-1 0,1 1 0,-1-1-1,0 0 1,0 0 0,0 1 0,0-2 0,0 1 0,0 0 0,0 0 0,0-1 0,0 1 0,0-1-1,2-3 1,20-21-75,-1-2 0,-2-1-1,-1 0 1,-1-2 0,-2 0-1,-1-1 1,14-40-1,-29 70-7,3-12-1424,-4 14 1359,0 0 0,0 0-1,0 0 1,0-1 0,0 1 0,0 0-1,0 0 1,0 0 0,0-1 0,0 1 0,0 0-1,-1 0 1,1 0 0,0-1 0,0 1 0,0 0-1,0 0 1,0 0 0,0 0 0,-1 0 0,1-1-1,0 1 1,0 0 0,0 0 0,0 0-1,-1 0 1,1 0 0,0 0 0,0 0 0,0 0-1,-1-1 1,1 1 0,0 0 0,0 0 0,0 0-1,-1 0 1,1 0 0,0 0 0,0 0 0,0 0-1,-1 0 1,1 0 0,0 1 0,0-1-1,0 0 1,-1 0 0,1 0 0,0 0 0,0 0-1,0 0 1,-1 0 0,-12 6-6805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5.692"/>
    </inkml:context>
    <inkml:brush xml:id="br0">
      <inkml:brushProperty name="width" value="0.025" units="cm"/>
      <inkml:brushProperty name="height" value="0.025" units="cm"/>
    </inkml:brush>
  </inkml:definitions>
  <inkml:trace contextRef="#ctx0" brushRef="#br0">1 62 14350,'0'0'5509,"46"24"-3716,-18-24-1120,8-5-577,-3-14-1281,6-9-1377,-5-5-3748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6.209"/>
    </inkml:context>
    <inkml:brush xml:id="br0">
      <inkml:brushProperty name="width" value="0.025" units="cm"/>
      <inkml:brushProperty name="height" value="0.025" units="cm"/>
    </inkml:brush>
  </inkml:definitions>
  <inkml:trace contextRef="#ctx0" brushRef="#br0">139 0 15631,'-5'9'817,"-15"24"494,2 2 0,2 1 0,1 0 1,-13 47-1,18-44-1030,2 1-1,1 0 1,2 0-1,0 51 1,4-58-228,0-25 308,6-30-140,3-21-765,-2 0-1,0-78 1,-8 118 721,-2 13-174,-3 17-2,6-20 15,1 0 0,-1 0 0,2 0 0,-1 0 0,1 0-1,0 0 1,0 0 0,1-1 0,0 1 0,0 0 0,5 10 0,-5-15 36,-1 1 0,1-1 0,0 0 0,0 0 1,-1 0-1,2 0 0,-1 0 0,0-1 0,0 1 0,0 0 1,1-1-1,-1 0 0,1 0 0,-1 1 0,1-2 1,0 1-1,-1 0 0,1 0 0,0-1 0,0 1 0,-1-1 1,1 0-1,0 0 0,0 0 0,0 0 0,-1-1 1,1 1-1,0-1 0,-1 0 0,1 1 0,0-1 0,-1 0 1,4-2-1,0 0 66,0 0 1,0-1-1,-1 1 0,1-1 1,-1 0-1,1-1 0,-1 1 1,8-11-1,36-49-67,-36 47-3,14-33-171,-58 77-176,21-14 405,0 1-1,1 0 1,-13 26 0,19-33-21,0 0 0,1 0 1,0 0-1,0 0 0,0 0 1,1 0-1,0 1 0,1-1 1,-1 0-1,1 1 0,1 7 1,0-14-61,-1 0 1,1 1 0,0-1 0,-1 0 0,1 0 0,0 1 0,0-1-1,0 0 1,-1 0 0,1 0 0,0 0 0,1 0 0,-1 0 0,0 0 0,0-1-1,0 1 1,0 0 0,1 0 0,-1-1 0,0 1 0,1-1 0,-1 1-1,1-1 1,-1 0 0,0 0 0,1 1 0,-1-1 0,1 0 0,-1 0-1,0 0 1,1-1 0,-1 1 0,1 0 0,-1 0 0,0-1 0,3 0-1,2 0 38,0 0 0,0-1-1,0 0 1,0 0-1,0 0 1,-1-1-1,8-4 1,10-12-200,0-1 0,34-40 0,-23 22-621,-33 42 675,-1 1 0,1 0 0,-1 0 0,-1-1 0,1 1 0,-1 0 0,0 0 0,-1 5-1,-1-2 155,0 0-1,0 1 1,1-1-1,0 1 1,1 0-1,0-1 1,0 1-1,1 0 1,1 13-1,0-21-76,-1 0-1,1 1 1,0-1-1,0 0 1,0 0-1,0 0 1,1 0-1,-1 0 1,0 0-1,0 0 1,1-1-1,-1 1 1,0 0 0,1-1-1,-1 1 1,0-1-1,1 1 1,-1-1-1,1 0 1,-1 0-1,1 1 1,-1-1-1,1 0 1,-1 0-1,1-1 1,-1 1-1,1 0 1,1-1-1,1 1-19,0 0 0,1-1 0,-1 1 0,0-1 0,0 0 0,0-1 0,0 1 0,0-1 0,4-2 0,-3 0 63,-1 0-1,1 0 1,-1 0 0,0-1 0,-1 0 0,1 0 0,-1 0 0,0 0 0,0-1 0,3-9-1,-6 15-9,1 0-258,-1 0 225,1 0 0,-1 0-1,1 0 1,-1 0-1,1 0 1,-1 0-1,1 0 1,-1 0 0,1 0-1,-1 0 1,1 0-1,-1 0 1,1 0-1,-1 0 1,1 0-1,-1-1 1,1 1 0,-1 0-1,1 0 1,-1 0-1,1-1 1,-1 1-1,0 0 1,1-1-1,-1 1 1,0 0 0,1-1-1,-1 1 1,0-1-1,1 1 1,-1 0-1,0-1 1,0 1-1,1-1 1,-1 1 0,0-1-1,0 1 1,0-1-1,0 1 1,0-1-1,0 1 1,0-1 0,0 1-1,0-2 1,7-23-1620,-7 3-2431,0-5-2755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6.538"/>
    </inkml:context>
    <inkml:brush xml:id="br0">
      <inkml:brushProperty name="width" value="0.025" units="cm"/>
      <inkml:brushProperty name="height" value="0.025" units="cm"/>
    </inkml:brush>
  </inkml:definitions>
  <inkml:trace contextRef="#ctx0" brushRef="#br0">1 0 12556,'0'0'7079,"44"49"-6855,-21-29-833,9 0-5284</inkml:trace>
  <inkml:trace contextRef="#ctx0" brushRef="#br0" timeOffset="1">279 234 19314,'0'0'6118,"-41"50"-4741,38-32-608,3 0-641,3-2-32,6-3-288,7-2-737,-5-3-800,1-6-738,-1-2-864,-1-6-1986,3-16-5029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7.389"/>
    </inkml:context>
    <inkml:brush xml:id="br0">
      <inkml:brushProperty name="width" value="0.025" units="cm"/>
      <inkml:brushProperty name="height" value="0.025" units="cm"/>
    </inkml:brush>
  </inkml:definitions>
  <inkml:trace contextRef="#ctx0" brushRef="#br0">66 48 19795,'0'0'1366,"-6"12"497,0 2-1375,0 0 0,1 1 0,0-1 0,1 1-1,1 0 1,1 0 0,-2 19 0,4 28-332,2 1 1,17 99 0,-27-261-825,3 67 306,5 24 282,-1-1 0,0 1-1,-1-1 1,0 1 0,0 0 0,-1 0 0,-7-15 0,1 15 89,7 16-134,2-5 79,0-1 1,0 0 0,1 1 0,-1-1-1,1 0 1,0 1 0,0-1 0,-1 0-1,2 0 1,1 4 0,4 1-352,2 0 0,-1-1 0,1 0 0,0 0 1,0-1-1,1 0 0,-1 0 0,1-1 0,0-1 1,1 1-1,-1-2 0,0 1 0,1-2 0,-1 1 0,1-1 1,0-1-1,-1 0 0,1 0 0,0-1 0,14-4 1,-22 4 582,0 0 0,0-1 0,0 0 1,0 0-1,-1 1 0,1-2 0,0 1 1,-1 0-1,0 0 0,0-1 0,0 1 1,0-1-1,0 0 0,0 0 0,0 1 1,-1-1-1,0 0 0,1-1 0,-1 1 1,1-4-1,-2 6-74,1-1-1,-1 1 1,0-1 0,1 0 0,-1 1 0,0-1-1,0 1 1,0-1 0,0 0 0,0 1-1,0-1 1,0 1 0,-1-1 0,1 1-1,-1-1 1,1 1 0,-1-1 0,1 1 0,-1-1-1,0 1 1,0-1 0,0 1 0,0 0-1,0 0 1,0-1 0,0 1 0,0 0 0,0 0-1,0 0 1,-1 0 0,1 0 0,0 0-1,-1 1 1,1-1 0,-1 0 0,1 1-1,-1-1 1,1 1 0,-1-1 0,1 1 0,-1 0-1,-1 0 1,-1 0-59,0 0-1,0 0 1,0 0-1,0 1 1,0-1 0,0 1-1,1 0 1,-1 1-1,0-1 1,1 1-1,-1-1 1,1 1-1,-1 0 1,1 0 0,0 1-1,0-1 1,0 1-1,0-1 1,0 1-1,0 0 1,1 0 0,0 0-1,-1 0 1,1 1-1,0-1 1,1 1-1,-1-1 1,0 1-1,1 0 1,0-1 0,0 1-1,0 0 1,1 0-1,-1 0 1,1 0-1,0 0 1,0-1 0,1 8-1,-1-10-40,1 1 0,0 0 0,0-1 0,0 1 0,0-1 1,0 1-1,1-1 0,-1 1 0,0-1 0,1 0 0,-1 0 0,1 1 0,-1-1 0,1 0 0,-1-1 0,1 1 0,0 0 0,-1 0 1,1-1-1,0 1 0,0-1 0,0 1 0,-1-1 0,1 0 0,0 0 0,0 1 0,0-1 0,0-1 0,0 1 0,2 0 1,5-1 5,0 1 0,1-1 0,-1-1 0,18-4 0,-4-6-864,1 0 1,-2-1 0,0-1 0,0-1 0,-2-1 0,38-38 0,-39 37-1055,-18 16 1115,-12 18 1682,6-12-480,1 1-1,0-1 0,1 0 1,-1 1-1,1 0 1,0 0-1,1 0 0,0 0 1,-1 0-1,2 0 1,-1 1-1,1-1 0,0 1 1,0 9-1,1-15-358,1 0 0,-1 0 0,1-1 0,0 1 0,0 0 0,-1-1 0,1 1 0,0 0-1,0-1 1,-1 1 0,1-1 0,0 1 0,0-1 0,0 0 0,0 1 0,0-1 0,0 0 0,0 0 0,0 1 0,0-1 0,0 0 0,0 0-1,0 0 1,0 0 0,0 0 0,0-1 0,0 1 0,0 0 0,-1 0 0,1-1 0,0 1 0,0 0 0,0-1 0,1 0 0,34-13 722,-21 3-797,0 0-1,0-2 1,-1 1 0,-1-2-1,0 0 1,-1-1 0,0 0-1,-1 0 1,-1-1 0,10-21-1,-12 19-669,0 0 0,-1-1 0,-1 1 0,0-1 0,4-33 0,-10 40 407,-4 10 251,-2 8 103,-2 5 98,2 0 0,-1 0 0,1 1 0,1 0 0,0 0 0,1 0 0,0 0 0,-4 26 0,4-12 207,1 0 0,2 1 0,1 38 0,1-59-387,0 1 1,0 0-1,1-1 0,-1 1 1,1-1-1,1 1 0,-1-1 0,1 0 1,1 0-1,-1 0 0,1-1 1,0 1-1,0-1 0,0 0 1,1 0-1,-1 0 0,1-1 1,1 1-1,-1-1 0,1-1 0,-1 1 1,1-1-1,0 0 0,0 0 1,1 0-1,-1-1 0,0 0 1,1 0-1,0-1 0,-1 0 1,1 0-1,0-1 0,6 1 0,-10-2-28,-2 0 0,1 1 0,0-1 0,0 0-1,0 0 1,0 0 0,0 0 0,-1-1 0,1 1-1,0 0 1,-1-1 0,1 1 0,-1-1 0,0 1-1,1-1 1,-1 0 0,0 0 0,0 1 0,0-1-1,0 0 1,0 0 0,-1 0 0,1 0 0,-1 0 0,1 0-1,-1 0 1,0 0 0,1 0 0,-1-1 0,0 1-1,-1-3 1,2-4-550,-1 0 1,-1 0-1,1 0 0,-1 0 1,-1 0-1,-2-11 0,-18-23-3834,-10-5-3716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7.720"/>
    </inkml:context>
    <inkml:brush xml:id="br0">
      <inkml:brushProperty name="width" value="0.025" units="cm"/>
      <inkml:brushProperty name="height" value="0.025" units="cm"/>
    </inkml:brush>
  </inkml:definitions>
  <inkml:trace contextRef="#ctx0" brushRef="#br0">0 121 13677,'0'0'2947,"48"21"-1218,-11-14 161,2-2-993,0-3-769,-9-2-512,-7 0-3172,-7-12-5925</inkml:trace>
  <inkml:trace contextRef="#ctx0" brushRef="#br0" timeOffset="1">80 1 19603,'0'0'4228,"51"17"-3908,-17-11-224,-2-6-2723,-8 0-7462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8.282"/>
    </inkml:context>
    <inkml:brush xml:id="br0">
      <inkml:brushProperty name="width" value="0.025" units="cm"/>
      <inkml:brushProperty name="height" value="0.025" units="cm"/>
    </inkml:brush>
  </inkml:definitions>
  <inkml:trace contextRef="#ctx0" brushRef="#br0">6 15 9513,'0'0'10591,"-1"10"-9406,-2 15-362,2 0 0,1 0 0,4 34-1,-4-51-680,2-1-1,-1 0 0,1 1 1,0-1-1,0 0 0,1 0 1,0 0-1,0-1 0,0 1 1,1-1-1,0 1 0,1-1 1,-1-1-1,1 1 0,0 0 1,1-1-1,8 7 0,-11-10-63,0 0-1,0-1 1,0 1 0,0-1-1,0 1 1,1-1-1,-1 0 1,0 0-1,1-1 1,-1 1 0,1-1-1,-1 1 1,0-1-1,1 0 1,-1 0-1,1-1 1,-1 1 0,1-1-1,-1 0 1,0 0-1,1 0 1,-1 0-1,0 0 1,0-1 0,0 1-1,0-1 1,0 0-1,0 0 1,0 0-1,-1 0 1,1-1-1,-1 1 1,0-1 0,1 1-1,-1-1 1,2-4-1,3-3-8,0 0 0,-1-1 1,0 1-1,-1-2 0,0 1 0,-1 0 0,0-1 0,-1 0 0,2-13 0,-4 13-70,0 1 1,-1-1-1,0 0 0,-1 0 1,-3-16-1,4 25-60,-1 0-1,0 0 1,0 0-1,0 0 1,0 0-1,-1 0 1,1 1-1,-1-1 1,1 0-1,-1 1 1,-3-4-1,3 5-13,1 0-1,0 0 0,-1 0 1,1 0-1,-1 0 0,1 1 1,-1-1-1,1 0 0,-1 1 1,1 0-1,-1-1 1,0 1-1,1 0 0,-1 0 1,0 0-1,1 0 0,-1 0 1,0 0-1,1 0 0,-1 0 1,1 1-1,-1-1 1,-1 1-1,1 0-77,0 0 0,0 0 0,0 0 0,0 0 0,1 0 0,-1 0 0,0 1 0,1-1 0,-1 1 0,1-1 0,0 1 0,-1-1 0,1 1 0,0 0 0,0 0 0,0 0 0,0-1 0,0 1 0,0 0 0,1 0 0,-1 0 0,1 0 0,-1 0 0,1 1 0,0-1 0,0 0 0,0 0 0,0 0 0,0 0 0,0 0 0,0 0 0,1 0 0,0 3 0,0-1-350,0-1 0,-1 1 0,2 0 1,-1-1-1,0 1 0,1-1 0,-1 1 0,1-1 0,0 0 0,0 0 1,1 0-1,-1 0 0,1 0 0,-1 0 0,1 0 0,0-1 0,6 5 0,20 4-5588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8.845"/>
    </inkml:context>
    <inkml:brush xml:id="br0">
      <inkml:brushProperty name="width" value="0.025" units="cm"/>
      <inkml:brushProperty name="height" value="0.025" units="cm"/>
    </inkml:brush>
  </inkml:definitions>
  <inkml:trace contextRef="#ctx0" brushRef="#br0">146 175 12908,'0'0'8691,"-10"-5"-7842,7 4-811,0-1 1,0 1-1,-1-1 1,1 1-1,0 0 1,0 0-1,-1 0 1,1 0-1,0 1 1,-1-1-1,1 1 1,0 0-1,-1 0 1,1 0-1,-1 1 1,1-1-1,0 1 1,-1 0-1,1 0 1,0 0-1,0 0 1,-1 0-1,1 1 1,0 0-1,1-1 1,-1 1-1,0 0 1,0 0-1,1 1 1,-1-1-1,1 0 1,-3 5-1,1-3 16,0 1-1,1 0 1,0 0-1,0 0 1,1 0 0,-1 0-1,1 0 1,0 1-1,-2 10 1,4-15-45,0 1 0,-1-1 0,1 1 0,0-1 0,0 0 0,1 1 0,-1-1 0,0 1 0,0-1 0,1 0 0,-1 1 0,1-1 0,-1 0 0,1 1 0,-1-1 0,1 0 0,0 0 0,0 0 0,0 1 0,0-1 0,-1 0 0,1 0 0,1 0 0,-1 0 0,0-1 0,0 1 0,0 0 0,0 0 0,1-1 1,-1 1-1,0-1 0,0 1 0,1-1 0,-1 1 0,1-1 0,-1 0 0,0 0 0,1 1 0,-1-1 0,1 0 0,-1 0 0,3-1 0,3 1-7,1-1 0,-1 0 1,0 0-1,0 0 0,0-1 0,0 0 1,0-1-1,0 0 0,-1 0 0,1 0 0,-1-1 1,0 1-1,0-2 0,0 1 0,0-1 1,5-6-1,0 2-675,0 1 0,1 0 1,15-9-1,-24 45-1874,-5 4 2854,-2 0-1,-1 0 0,-12 41 0,-3 16 1635,9-2-465,8-54-1130,-2 1 0,-10 36 0,6-50-135,3-32 13,2-37-189,6 15-120,1 1 0,1-1 0,2 1-1,2 0 1,1 0 0,1 1 0,19-41-1,122-209 26,-122 231 92,-17 25-77,-26 42-169,-27 39 25,33-45 190,-3 4 162,1 1 0,0 0 1,-11 27-1,19-39-152,1-1-1,0 1 0,0 0 1,0 0-1,0-1 1,0 1-1,0 0 0,1 0 1,0 0-1,-1 0 0,1 0 1,0 0-1,1 0 1,-1 0-1,0 0 0,1 0 1,0 0-1,-1 0 1,1-1-1,0 1 0,1 0 1,-1 0-1,0-1 1,1 1-1,0-1 0,-1 1 1,1-1-1,0 0 1,3 3-1,2 0-267,1 0 0,0 0 0,0-1 1,1 0-1,-1 0 0,1-1 0,0 0 0,13 2 0,42 3-5983,-20-7-2472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9.175"/>
    </inkml:context>
    <inkml:brush xml:id="br0">
      <inkml:brushProperty name="width" value="0.025" units="cm"/>
      <inkml:brushProperty name="height" value="0.025" units="cm"/>
    </inkml:brush>
  </inkml:definitions>
  <inkml:trace contextRef="#ctx0" brushRef="#br0">1 1 15631,'0'0'12524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9.632"/>
    </inkml:context>
    <inkml:brush xml:id="br0">
      <inkml:brushProperty name="width" value="0.025" units="cm"/>
      <inkml:brushProperty name="height" value="0.025" units="cm"/>
    </inkml:brush>
  </inkml:definitions>
  <inkml:trace contextRef="#ctx0" brushRef="#br0">6 98 14798,'0'0'10143,"-1"11"-9972,-3 69 173,5 91 0,-1-166-323,1-1-1,-1 0 1,1 0 0,0 0-1,0 0 1,0 0-1,0 0 1,1 0-1,0 0 1,-1 0-1,2 0 1,-1-1-1,0 1 1,1-1-1,-1 0 1,4 4 0,-3-6 45,-1 1 1,1-1 0,-1 1 0,1-1 0,0 0 0,0 0 0,0 0 0,0-1 0,-1 1 0,1-1 0,0 1 0,0-1 0,0 0 0,0 0 0,0 0 0,0-1 0,0 1 0,0-1 0,0 1 0,0-1 0,0 0 0,-1 0 0,1-1 0,3 0 0,8-6 145,-1 0 1,0 0-1,0-1 1,-1-1 0,0 0-1,0 0 1,-1-1-1,11-15 1,4-7 15,41-68 1,-59 87-222,0 0 1,-1-1-1,0 1 1,-1-1-1,-1-1 1,0 1-1,-2-1 1,1 0-1,1-32 1,-5 48-38,0-1 0,0 1 0,0-1 0,0 1 0,0-1 0,0 1 0,0-1 0,0 1 0,0-1 0,0 1 0,0-1 0,0 0 0,0 1 0,0-1 0,-1 1 1,1-1-1,0 1 0,0 0 0,-1-1 0,1 1 0,0-1 0,-1 1 0,1-1 0,0 1 0,-1 0 0,1-1 0,-1 1 0,1 0 0,0-1 0,-1 1 0,1 0 0,-2-1 0,-14 8-1864,-14 25-2889,17 0-257,2 3-1601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1.127"/>
    </inkml:context>
    <inkml:brush xml:id="br0">
      <inkml:brushProperty name="width" value="0.035" units="cm"/>
      <inkml:brushProperty name="height" value="0.035" units="cm"/>
    </inkml:brush>
  </inkml:definitions>
  <inkml:trace contextRef="#ctx0" brushRef="#br0">0 134 14115,'2'2'153,"0"0"-1,0 0 1,0 1 0,-1-1-1,1 0 1,-1 1-1,0-1 1,0 1 0,0-1-1,0 1 1,0 0 0,0 4-1,5 38 382,-4-28-85,22 131 1214,-17-122-1444,0-1 0,2 0-1,18 39 1,-24-59-183,-1 0-1,1 0 1,0 0-1,1-1 1,-1 1-1,1-1 1,0 0-1,0 0 1,0 0-1,1 0 1,6 4-1,-9-7-20,0 0-1,1-1 0,-1 1 0,0 0 0,0-1 0,1 0 0,-1 1 0,0-1 0,1 0 0,-1 0 0,0 0 0,1 0 0,-1-1 0,0 1 0,0-1 0,1 1 0,-1-1 0,0 0 0,0 0 0,0 0 0,0 0 0,0 0 0,0 0 0,0-1 0,0 1 1,0-1-1,0 1 0,-1-1 0,1 0 0,1-2 0,7-8 68,0-1 0,-1-1 0,0 0 0,-1 0 0,-1-1 0,0 1 0,-1-2-1,-1 1 1,5-24 0,-1-2 279,-2-1-1,3-61 0,-9 93-267,-1 5-10,1 0-1,-1 0 0,0 0 0,0 0 0,-1 0 1,0 1-1,-1-7 0,2 11-75,0 0 0,0-1 0,0 1 1,-1 0-1,1 0 0,0 0 0,0 0 0,0 0 0,0 0 1,-1 0-1,1 0 0,0 0 0,0 0 0,0 0 0,0 0 1,-1 0-1,1 0 0,0 0 0,0 0 0,0 0 0,-1 0 0,1 0 1,0 0-1,0 0 0,0 0 0,0 0 0,-1 0 0,1 0 1,0 0-1,0 0 0,0 0 0,0 1 0,-1-1 0,1 0 1,0 0-1,0 0 0,0 0 0,0 0 0,0 1 0,0-1 1,-1 0-1,1 0 0,0 0 0,0 0 0,0 1 0,0-1 0,0 0 1,0 0-1,0 0 0,0 0 0,0 1 0,0-1 0,0 0 1,0 0-1,0 0 0,0 1 0,0-1 0,0 0 0,-5 16 168,2 3-112,0 0 0,2 1 0,0-1 0,1 1 0,1-1 0,1 0 0,1 1 0,1-1 0,9 32 0,-11-48-53,-1 0 0,1 0-1,-1 0 1,1 0 0,0 0 0,0 0 0,0 0 0,1-1 0,-1 1-1,0-1 1,1 0 0,3 2 0,-4-2 4,0-1 0,0 0-1,0-1 1,0 1 0,1 0 0,-1 0 0,0-1-1,0 0 1,1 1 0,-1-1 0,0 0 0,1 0-1,-1 0 1,0 0 0,1-1 0,-1 1 0,0-1-1,1 1 1,1-2 0,5-2 47,-1 0-1,1 0 1,-1-1 0,0-1-1,-1 1 1,1-1 0,-1 0-1,0-1 1,10-12-1,3-6 214,26-43 0,-31 45-105,-2-1 0,-1-1 1,0 0-1,-2 0 0,13-49 1,-22 71-158,-1 1 1,0-1-1,1 1 0,-1-1 1,0 1-1,0-1 1,0 1-1,-1-1 0,1 1 1,-1-1-1,1 1 0,-1-1 1,-1-2-1,2 5-9,0-1-1,-1 1 1,1 0 0,0 0-1,0-1 1,-1 1-1,1 0 1,0 0-1,0-1 1,-1 1 0,1 0-1,0 0 1,-1 0-1,1-1 1,0 1-1,0 0 1,-1 0 0,1 0-1,-1 0 1,1 0-1,0 0 1,-1 0-1,1 0 1,0 0 0,-1 0-1,1 0 1,0 0-1,-1 0 1,1 0-1,-1 0 1,0 1 0,-1-1 0,1 1 0,0 0 0,0 0 1,0 0-1,-1 0 0,1 0 0,0 0 0,0 0 0,0 0 0,-1 3 0,-21 34 107,22-36-89,3-6-10,8-18-26,2-2-136,-8 17-98,-1 1 0,1-1 0,-2 0 0,4-11 0,-24 63-5763,16-35 5145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0.022"/>
    </inkml:context>
    <inkml:brush xml:id="br0">
      <inkml:brushProperty name="width" value="0.025" units="cm"/>
      <inkml:brushProperty name="height" value="0.025" units="cm"/>
    </inkml:brush>
  </inkml:definitions>
  <inkml:trace contextRef="#ctx0" brushRef="#br0">149 338 17104,'0'0'8029,"-8"-4"-7927,4 3-101,1-1 0,-1 1 0,0 0-1,0 0 1,0 0 0,0 0 0,0 1 0,1 0 0,-1 0 0,0 0 0,0 0 0,0 0 0,0 1 0,0 0 0,0 0 0,0 0 0,1 0 0,-1 0 0,0 1 0,1 0 0,-1 0 0,1 0 0,0 0 0,-1 0 0,1 1 0,-5 4 0,1-1 37,5-5-13,0 0 0,0 0 0,0 1 0,0-1 0,0 1 0,1-1 0,-1 1 0,0 0 0,1 0 0,-1 0 0,1 0 0,0 0 0,-1 0 0,1 0 0,0 0 0,0 1 0,1-1 0,-2 4 0,46-6 412,-23-3-449,-1-1 0,1-1-1,-1-1 1,0-1-1,36-18 1,-44 16 95,-23 7-251,1 3-28,24-2 199,-6-1 10,0 0-1,0-1 1,0 0 0,0 0-1,0-1 1,0 1-1,-1-2 1,0 1 0,0-1-1,0-1 1,9-9 0,7-7-1469,35-44 0,-39 40-1709,-1-2-1,-1 0 0,21-50 1,-24 44-1731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0.367"/>
    </inkml:context>
    <inkml:brush xml:id="br0">
      <inkml:brushProperty name="width" value="0.025" units="cm"/>
      <inkml:brushProperty name="height" value="0.025" units="cm"/>
    </inkml:brush>
  </inkml:definitions>
  <inkml:trace contextRef="#ctx0" brushRef="#br0">153 0 5894,'0'0'10618,"-3"8"-9396,-9 22 56,2 0 1,2 1-1,0 0 0,-5 62 0,11-70-1180,1 0 0,1 0 0,0 0 0,2 0 0,1 0 0,1 0 0,14 43 0,-17-65-269,-1 1 1,1 0 0,0 0-1,0 0 1,0-1-1,0 1 1,0 0 0,0-1-1,1 1 1,-1-1-1,0 1 1,1-1-1,-1 0 1,1 0 0,3 2-1,-5-3 112,0 0 1,0 0-1,0 0 0,1 1 0,-1-1 0,0 0 1,0 0-1,1 0 0,-1 0 0,0 0 0,0 0 1,1 0-1,-1 0 0,0-1 0,0 1 0,0 0 1,1 0-1,-1 0 0,0 0 0,0 0 0,1 0 1,-1 0-1,0 0 0,0-1 0,0 1 1,0 0-1,1 0 0,-1 0 0,0 0 0,0-1 1,0 1-1,0 0 0,0 0 0,1 0 0,-1-1 1,0 1-1,0 0 0,0 0 0,0-1 0,-2-20-1097,-4 7 892,0 1 0,-1-1 0,0 1 0,-1 1 0,-1-1 0,0 1 0,-1 1 0,-19-19 0,-28-36 5037,57 66-4709,0 0 1,0 0-1,0-1 1,-1 1-1,1 0 1,0 0-1,0 0 1,0-1 0,0 1-1,0 0 1,0 0-1,-1-1 1,1 1-1,0 0 1,0 0-1,0-1 1,0 1-1,0 0 1,0 0 0,0-1-1,0 1 1,0 0-1,0 0 1,0-1-1,0 1 1,0 0-1,1 0 1,-1 0-1,0-1 1,0 1 0,0 0-1,0 0 1,0-1-1,0 1 1,1 0-1,-1 0 1,0 0-1,0 0 1,0-1-1,0 1 1,1 0 0,-1 0-1,0 0 1,0 0-1,1 0 1,-1-1-1,0 1 1,0 0-1,0 0 1,1 0-1,-1 0 1,23-1 448,23 7-1062,67 20-6951,-76-21 987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0.710"/>
    </inkml:context>
    <inkml:brush xml:id="br0">
      <inkml:brushProperty name="width" value="0.025" units="cm"/>
      <inkml:brushProperty name="height" value="0.025" units="cm"/>
    </inkml:brush>
  </inkml:definitions>
  <inkml:trace contextRef="#ctx0" brushRef="#br0">85 39 7495,'0'0'10559,"-8"2"-8231,4-1-2140,0 1 1,0 0-1,1 0 1,-1 0-1,0 0 0,1 1 1,-1-1-1,1 1 1,0 0-1,0 0 0,0 0 1,0 1-1,0-1 1,1 1-1,-1-1 0,1 1 1,0 0-1,0 0 1,1 0-1,-1 0 0,1 0 1,0 0-1,-1 8 1,1-10-72,-2 10 114,1 0 0,0 0 0,1 0 0,0 16 0,1-27-206,-1 1 1,1-1-1,0 0 1,0 1 0,1-1-1,-1 1 1,0-1 0,0 1-1,1-1 1,-1 0 0,1 1-1,-1-1 1,1 0 0,-1 1-1,1-1 1,0 0-1,0 0 1,0 0 0,0 1-1,0-1 1,0 0 0,0 0-1,0-1 1,0 1 0,0 0-1,0 0 1,1 0-1,-1-1 1,0 1 0,0-1-1,1 1 1,-1-1 0,1 1-1,-1-1 1,0 0 0,1 1-1,-1-1 1,1 0-1,-1 0 1,1 0 0,-1-1-1,0 1 1,1 0 0,-1 0-1,1-1 1,2 0 0,0-1 4,1 0 1,-1 0-1,0-1 1,1 0 0,-1 1-1,-1-2 1,1 1-1,0 0 1,-1-1 0,1 1-1,-1-1 1,0 0-1,0 0 1,-1 0 0,1-1-1,-1 1 1,0 0-1,0-1 1,1-6 0,2-2-68,-1 0 0,-1 0-1,0-1 1,-1 1 0,1-26 0,-11 0-103,8 38 130,0 1 1,0-1-1,0 0 0,-1 0 0,1 1 0,0-1 0,-1 0 0,1 1 1,0-1-1,-1 0 0,1 1 0,-1-1 0,1 0 0,-1 1 0,0-1 0,1 1 1,-1-1-1,0 1 0,1 0 0,-1-1 0,0 1 0,1-1 0,-1 1 0,0 0 1,0 0-1,1-1 0,-1 1 0,0 0 0,0 0 0,1 0 0,-1 0 0,0 0 1,0 0-1,0 0 0,1 0 0,-1 0 0,0 1 0,0-1 0,1 0 0,-1 0 1,0 1-1,0-1 0,1 0 0,-1 1 0,0-1 0,1 1 0,-2 0 0,1 0-32,0 0 0,0 0 0,0 0 0,1 0 0,-1 0 0,0 0 0,1 0 0,-1 1-1,0-1 1,1 0 0,0 0 0,-1 1 0,1-1 0,0 0 0,-1 0 0,1 1 0,0-1 0,0 0-1,0 1 1,0-1 0,0 0 0,1 1 0,-1-1 0,0 0 0,1 0 0,-1 1 0,0-1 0,1 0-1,1 2 1,-1 0-128,0-1-1,0 1 1,1-1-1,0 1 0,-1-1 1,1 1-1,0-1 1,0 0-1,0 0 0,0 0 1,0 0-1,5 2 1,7 1-728,0-1-1,0-1 1,0 0 0,0-1 0,0-1-1,1 0 1,-1 0 0,18-3 0,-18 2-435,34-2-4022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1.200"/>
    </inkml:context>
    <inkml:brush xml:id="br0">
      <inkml:brushProperty name="width" value="0.025" units="cm"/>
      <inkml:brushProperty name="height" value="0.025" units="cm"/>
    </inkml:brush>
  </inkml:definitions>
  <inkml:trace contextRef="#ctx0" brushRef="#br0">160 35 3075,'-9'0'8146,"-1"1"-7142,1 1 0,-1 0 0,0 0 0,1 1-1,0 0 1,-1 0 0,-16 10 0,22-11-779,0 0 1,0 0-1,1 1 1,-1 0-1,1-1 1,-1 1 0,1 0-1,0 0 1,0 1-1,1-1 1,-1 1-1,1-1 1,-1 1-1,1 0 1,0 0-1,1 0 1,-1 0-1,1 0 1,-1 0 0,1 0-1,1 1 1,-2 6-1,3-9-209,-1-1 0,0-1 0,1 1 0,-1 0 0,1 0 0,-1 0 0,1 0 0,-1 0 0,1 0 0,-1 0-1,1-1 1,0 1 0,0 0 0,-1 0 0,1-1 0,0 1 0,0-1 0,0 1 0,0-1 0,0 1 0,0-1 0,0 1 0,0-1 0,0 0 0,0 1 0,0-1 0,0 0-1,0 0 1,0 0 0,0 0 0,0 0 0,0 0 0,1 0 0,42-5 334,-32 1-342,-1 0 1,1-1 0,-1 0-1,0-1 1,0-1 0,-1 1-1,0-2 1,15-13-1,2-5-985,27-33 0,-44 47 110,-21 26 1102,0 0 0,1 0 0,0 1 0,1 0 0,1 0 0,-12 30 0,18-39-191,0 0-1,0 1 0,1-1 1,-1 0-1,1 0 0,1 1 1,-1-1-1,1 1 0,0-1 1,1 1-1,-1-1 0,1 0 1,1 1-1,-1-1 0,1 0 1,0 0-1,0 0 1,1 0-1,0 0 0,0-1 1,0 1-1,5 5 0,11 11-610,-1-2-48,-1 1 1,24 41-1,-37-57 629,-1 1 0,0 0 0,-1-1 0,1 2-1,-1-1 1,0 0 0,-1 0 0,0 1 0,0-1 0,0 0-1,-1 1 1,1-1 0,-2 1 0,1-1 0,-1 1 0,0-1-1,-2 7 1,1-9 93,0-1 0,0 1 0,0 0 0,-1-1 0,1 1 0,-1-1 0,0 0 0,0 0 0,-1 0 0,1 0 0,0-1 0,-1 1 0,0-1 0,1 0 0,-1 0 0,0 0 0,0-1 0,0 0 0,-5 2 0,6-2 14,-1 0 1,1 0-1,0 0 0,0-1 0,0 1 0,-1-1 0,1 0 1,0 0-1,0 0 0,-1 0 0,1-1 0,0 1 0,0-1 1,0 0-1,0 0 0,-1 0 0,1 0 0,0 0 0,1-1 1,-1 0-1,0 1 0,0-1 0,1 0 0,-1 0 0,-3-5 0,1 0-99,1 0 0,0 0-1,0-1 1,1 0-1,-1 0 1,2 0-1,-1 0 1,1 0-1,1-1 1,0 1-1,0-1 1,0 1-1,1-1 1,0 1-1,1-1 1,0 1-1,3-13 1,-2 11-408,1 0 0,0 0 1,1 1-1,0-1 0,1 1 0,0 0 1,0 0-1,1 0 0,0 1 1,1 0-1,-1 0 0,1 0 0,15-11 1,-6 7-991,10-8-2332,-8 5-2147,4-5-4213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1.935"/>
    </inkml:context>
    <inkml:brush xml:id="br0">
      <inkml:brushProperty name="width" value="0.025" units="cm"/>
      <inkml:brushProperty name="height" value="0.025" units="cm"/>
    </inkml:brush>
  </inkml:definitions>
  <inkml:trace contextRef="#ctx0" brushRef="#br0">228 54 12236,'0'0'6993,"5"-8"-4185,17-27-924,-22 35-1847,0 0 0,0-1 1,0 1-1,0 0 0,0 0 0,0-1 0,0 1 0,0 0 0,0 0 0,0-1 0,1 1 0,-1 0 0,0 0 0,0-1 1,-1 1-1,1 0 0,0 0 0,0-1 0,0 1 0,0 0 0,0 0 0,0-1 0,0 1 0,0 0 0,0 0 0,0 0 1,-1-1-1,1 1 0,0 0 0,0 0 0,0 0 0,0-1 0,-1 1 0,1 0 0,0 0 0,0 0 0,-1 0 0,1 0 1,0-1-1,0 1 0,0 0 0,-1 0 0,-16-2 499,-15 6-366,15 2-157,0 1 0,0 0 0,1 1 1,0 1-1,1 1 0,0 0 0,0 1 0,1 0 0,1 1 0,-23 26 0,35-37-17,0 0-1,0 1 0,0-1 1,0 1-1,0-1 1,0 1-1,1-1 0,-1 1 1,0 0-1,1-1 0,-1 1 1,1 0-1,0 0 1,0-1-1,-1 1 0,1 0 1,0 2-1,1-3 4,-1 0 0,1 0 0,-1 0 0,1 0 0,-1 0 0,1 0 0,0 0 0,-1 0 0,1 0 0,0 0 0,0 0 0,0-1 0,-1 1 0,1 0-1,0-1 1,0 1 0,0 0 0,0-1 0,2 1 0,6 2 6,0 0-1,0-1 0,0 0 0,0-1 0,12 1 1,-6-1-7,17 2-62,-2-1-20,0 2-1,0 0 1,0 2-1,-1 2 1,31 11-1,-58-19 68,1 1 1,-1 0-1,0 0 1,0 0-1,0 1 1,0-1-1,0 0 0,0 1 1,0-1-1,-1 1 1,1-1-1,-1 1 1,1 0-1,-1 0 0,1 0 1,-1 0-1,0 0 1,0 0-1,0 0 1,0 0-1,0 0 0,0 3 1,-1-3 60,0 0 0,0 0-1,-1 0 1,1 0 0,-1 0 0,1 0 0,-1 0-1,0 0 1,0-1 0,0 1 0,0 0 0,0-1-1,0 1 1,0 0 0,0-1 0,-1 1 0,1-1 0,-1 0-1,1 1 1,-1-1 0,1 0 0,-1 0 0,0 0-1,0 0 1,-3 1 0,-21 9 320,-1-1-1,0-1 1,-1-2-1,0 0 1,0-2 0,0-1-1,-1-2 1,-43 0-1,72-3-409,0 1 0,1 0-1,-1 0 1,0-1-1,1 1 1,-1 0 0,0-1-1,0 1 1,1 0-1,-1-1 1,0 1-1,0-1 1,0 1 0,0 0-1,1-1 1,-1 1-1,0 0 1,0-1-1,0 1 1,0-1 0,0 1-1,0-1 1,0 1-1,0 0 1,0-1-1,0 1 1,0-1 0,0 1-1,0 0 1,-1-1-1,1 1 1,0-1 0,0 1-1,0 0 1,0-1-1,-1 1 1,1 0-1,0-1 1,0 1 0,-1 0-1,1-1 1,0 1-1,-1 0 1,1 0-1,0-1 1,-1 1 0,1 0-1,0 0 1,-1 0-1,1-1 1,-1 1 0,1 0-1,0 0 1,-1 0-1,1 0 1,-1 0-1,1 0 1,-1 0 0,1 0-1,0 0 1,-1 0-1,0 0 1,31-22-4017,8 0-1068,5-7-2727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2.329"/>
    </inkml:context>
    <inkml:brush xml:id="br0">
      <inkml:brushProperty name="width" value="0.025" units="cm"/>
      <inkml:brushProperty name="height" value="0.025" units="cm"/>
    </inkml:brush>
  </inkml:definitions>
  <inkml:trace contextRef="#ctx0" brushRef="#br0">72 0 18321,'0'0'1831,"-8"6"161,3-2-1768,0 1 0,0-1 0,0 0 0,1 1 1,0 0-1,-1 0 0,2 0 0,-1 1 1,1-1-1,0 1 0,0 0 0,0 0 0,1 0 1,0 0-1,0 1 0,1-1 0,0 0 0,0 1 1,0 6-1,0-3-131,0 1 0,1 0-1,1-1 1,0 1 0,0-1 0,4 15 0,-4-23-82,0 1 1,0-1-1,0 0 0,0 1 1,0-1-1,0 0 0,1 0 1,-1 0-1,1 0 0,0 0 1,-1-1-1,1 1 0,0 0 1,0-1-1,0 1 0,0-1 1,0 0-1,1 1 0,-1-1 1,0 0-1,1-1 0,-1 1 1,0 0-1,1-1 0,-1 1 1,1-1-1,-1 0 0,1 0 1,-1 1-1,1-2 0,-1 1 1,1 0-1,2-1 0,2-1 35,0 0 0,0 0 0,0-1 0,0 0 0,-1 0 0,1-1 0,-1 0 0,0 0-1,0 0 1,0-1 0,-1 0 0,1 0 0,-1 0 0,6-9 0,10-13 64,29-48 1,-49 74-108,39-77 798,-49 235-1388,9-157 579,0 1-1,-1 0 1,1-1 0,0 1-1,0-1 1,0 1 0,0 0-1,0-1 1,0 1 0,0 0-1,0-1 1,0 1 0,1-1-1,-1 1 1,0 0 0,0-1-1,0 1 1,1-1 0,-1 1 0,0-1-1,1 1 1,-1-1 0,0 1-1,1-1 1,-1 1 0,1-1-1,-1 1 1,1-1 0,-1 0-1,1 1 1,-1-1 0,1 0-1,-1 1 1,1-1 0,-1 0-1,1 0 1,0 1 0,-1-1-1,1 0 1,-1 0 0,1 0-1,0 0 1,-1 0 0,1 0 0,-1 0-1,1 0 1,0 0 0,-1 0-1,1 0 1,0-1 0,-1 1-1,1 0 1,-1 0 0,1-1-1,-1 1 1,1 0 0,-1-1-1,2 1 1,1-3-181,1 1 0,0 0 0,-1-1 1,1 0-1,-1 0 0,0 0 0,4-4 0,-1-1-989,0-1 0,-1 0 0,0 0 0,0 0 0,5-15 0,2-21-6146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2.890"/>
    </inkml:context>
    <inkml:brush xml:id="br0">
      <inkml:brushProperty name="width" value="0.025" units="cm"/>
      <inkml:brushProperty name="height" value="0.025" units="cm"/>
    </inkml:brush>
  </inkml:definitions>
  <inkml:trace contextRef="#ctx0" brushRef="#br0">29 0 16720,'0'0'7762,"-2"12"-7218,-2 19 61,-6 40 88,2 0-1,4 0 0,5 91 0,2-143-1276,1 0-1,1 0 1,9 23-1,-13-40-80,-1-1-724,0-15-10736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3.260"/>
    </inkml:context>
    <inkml:brush xml:id="br0">
      <inkml:brushProperty name="width" value="0.025" units="cm"/>
      <inkml:brushProperty name="height" value="0.025" units="cm"/>
    </inkml:brush>
  </inkml:definitions>
  <inkml:trace contextRef="#ctx0" brushRef="#br0">11 174 15727,'-2'-11'2541,"0"2"-2104,1 6-217,0-1 1,0 1 0,0-1 0,0 1 0,0-1-1,1 1 1,0-1 0,0 0 0,0 1 0,0-1 0,0 1-1,1-1 1,-1 0 0,1 1 0,0-1 0,0 1-1,0 0 1,1-1 0,-1 1 0,1 0 0,0 0 0,0 0-1,0 0 1,0 0 0,1 0 0,-1 0 0,6-4 0,9-2 20,0 1 1,0 1 0,1 0-1,0 1 1,0 1 0,0 1-1,1 1 1,0 0-1,32 0 1,-30 3-179,0 0 0,1 2 0,-1 0 0,0 1 0,0 1 1,-1 1-1,1 1 0,27 12 0,-39-14-62,-1 1-1,0 0 1,0 0 0,0 1 0,-1-1 0,0 2-1,0-1 1,0 1 0,-1 0 0,0 0 0,8 14 0,-12-18 32,-1 0 0,1 1 0,-1-1 0,1 1 1,-1-1-1,0 1 0,0-1 0,-1 1 1,1 0-1,-1-1 0,0 1 0,0 0 1,0 0-1,0-1 0,-1 1 0,1 0 0,-1-1 1,0 1-1,0 0 0,-1-1 0,1 1 1,-1-1-1,1 0 0,-1 1 0,0-1 0,0 0 1,-1 0-1,1 0 0,-1-1 0,1 1 1,-5 3-1,-18 13 200,-1 0 1,0-1 0,-2-2-1,0-1 1,-33 13 0,0 1 115,100-22-493,-6 1-388,-1 0 1,0 3-1,58 26 1,19 7-9051,-68-31-646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3.652"/>
    </inkml:context>
    <inkml:brush xml:id="br0">
      <inkml:brushProperty name="width" value="0.025" units="cm"/>
      <inkml:brushProperty name="height" value="0.025" units="cm"/>
    </inkml:brush>
  </inkml:definitions>
  <inkml:trace contextRef="#ctx0" brushRef="#br0">1 0 12460,'0'0'10634,"67"41"-9673,-12-34 64,23 0-128,25-7-161,24 0-63,25 0-385,16 0-192,11 0-32,-2-3-128,-18-2-2082,-19-8-4580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52.060"/>
    </inkml:context>
    <inkml:brush xml:id="br0">
      <inkml:brushProperty name="width" value="0.025" units="cm"/>
      <inkml:brushProperty name="height" value="0.025" units="cm"/>
    </inkml:brush>
  </inkml:definitions>
  <inkml:trace contextRef="#ctx0" brushRef="#br0">2030 348 4676,'-10'-5'6118,"-283"-140"-8077,259 126 2374,0 2 1,-1 1-1,-1 1 0,-1 3 1,0 0-1,0 3 0,-1 1 1,0 1-1,-59-1 0,-77 3-532,-1 9-1,-223 32 1,369-31 212,0 2 1,0 1-1,0 1 1,1 1-1,1 2 1,0 1-1,0 1 1,2 1-1,-1 1 1,2 1-1,0 2 0,2 0 1,0 1-1,1 2 1,-27 34-1,33-37 6,2 1 1,0 0-1,1 1 0,1 0 0,1 1 0,1 0 0,1 1 0,1 0 1,0 0-1,2 0 0,1 1 0,1 0 0,1 0 0,1 0 0,2 0 0,0 0 1,1 0-1,1-1 0,11 40 0,0-23-108,1-1 0,2-1 0,2 0 0,1-1 0,3-1 0,0-1 0,2-1 0,44 45 0,-7-16-129,4-2 1,144 102-1,-176-140 295,0-3 0,2 0 0,1-2 0,0-2 0,1-2 0,0-1-1,1-2 1,1-1 0,0-3 0,0-1 0,0-1 0,1-3 0,-1-1 0,1-2 0,0-2 0,77-16-1,-15-4 46,-2-5-1,0-5 1,-3-3 0,-1-5-1,-1-4 1,-3-5-1,96-66 1,-148 87-38,-2-2 1,-1-2 0,-1-1 0,-2-1-1,-1-2 1,-2-2 0,53-84 0,-70 97-122,-1-1 1,-1 0-1,-2-1 1,-1 0 0,0-1-1,-3 0 1,0-1-1,-2 1 1,-1-1 0,-1 0-1,-2 0 1,-1 0-1,-1-1 1,-8-44 0,4 55 23,0-1 0,-1 1 0,-1 0 0,-1 1 0,-1 0 0,-1 0 1,0 1-1,-1 0 0,-1 1 0,-1 0 0,0 1 0,-1 0 0,-1 1 0,-1 1 1,0 0-1,0 1 0,-1 1 0,-1 1 0,-25-13 0,3 5-123,-2 2-1,0 2 1,-1 1-1,0 3 0,-1 1 1,0 2-1,-1 3 1,-45-1-1,-51 5-1273,-8-1-3905,86-4-975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1.631"/>
    </inkml:context>
    <inkml:brush xml:id="br0">
      <inkml:brushProperty name="width" value="0.035" units="cm"/>
      <inkml:brushProperty name="height" value="0.035" units="cm"/>
    </inkml:brush>
  </inkml:definitions>
  <inkml:trace contextRef="#ctx0" brushRef="#br0">1 85 11450,'10'-20'1849,"-8"15"-1377,0-1 0,1 1 0,0 0 0,0 0 0,0 0 1,0 0-1,1 1 0,0-1 0,0 1 0,0 0 0,7-5 0,-10 9-399,-1-1-1,1 1 1,-1 0 0,1 0-1,0-1 1,-1 1 0,1 0-1,0 0 1,-1 0-1,1 0 1,0 0 0,-1 0-1,1 0 1,0 0 0,-1 0-1,1 0 1,0 1 0,-1-1-1,1 0 1,0 0 0,-1 0-1,1 1 1,0-1 0,-1 0-1,2 1 1,-1 1 43,0-1 0,0 0 0,0 1 0,0-1 0,0 1 0,0-1 1,0 1-1,0 0 0,1 2 0,8 43 1013,-10-42-1020,22 262 2461,-8-64-2212,-10-257-2633,-1 12 1735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58.135"/>
    </inkml:context>
    <inkml:brush xml:id="br0">
      <inkml:brushProperty name="width" value="0.025" units="cm"/>
      <inkml:brushProperty name="height" value="0.025" units="cm"/>
    </inkml:brush>
  </inkml:definitions>
  <inkml:trace contextRef="#ctx0" brushRef="#br0">0 79 10186,'10'0'2098,"492"-4"4709,267-14-5692,-726 17-1152,305-16-295,-119-8-3287,-151 11-524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58.743"/>
    </inkml:context>
    <inkml:brush xml:id="br0">
      <inkml:brushProperty name="width" value="0.025" units="cm"/>
      <inkml:brushProperty name="height" value="0.025" units="cm"/>
    </inkml:brush>
  </inkml:definitions>
  <inkml:trace contextRef="#ctx0" brushRef="#br0">0 38 12556,'0'0'4521,"15"3"-3645,54 8 641,114 4 0,88-14 172,-144-2-1522,434-15-672,-186-5-3353,-260 14 1697,18-2-1186,-7-4-689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11.081"/>
    </inkml:context>
    <inkml:brush xml:id="br0">
      <inkml:brushProperty name="width" value="0.025" units="cm"/>
      <inkml:brushProperty name="height" value="0.025" units="cm"/>
    </inkml:brush>
  </inkml:definitions>
  <inkml:trace contextRef="#ctx0" brushRef="#br0">1 211 7527,'0'0'6705,"16"0"-6144,427-33 1567,-153 5-2009,186 2-49,302-24-193,-215-4-4815,-370 34 1761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11.739"/>
    </inkml:context>
    <inkml:brush xml:id="br0">
      <inkml:brushProperty name="width" value="0.025" units="cm"/>
      <inkml:brushProperty name="height" value="0.025" units="cm"/>
    </inkml:brush>
  </inkml:definitions>
  <inkml:trace contextRef="#ctx0" brushRef="#br0">228 159 2338,'-39'12'2616,"13"-5"-1913,1 1 1,-1 2 0,2 0-1,-47 26 1,70-35-648,0-1 0,0 1-1,0-1 1,0 1 0,0-1 0,0 1-1,0 0 1,1-1 0,-1 1 0,0 0-1,0 0 1,1 0 0,-1 0 0,0 0-1,1 0 1,-1-1 0,1 1 0,-1 1-1,1-1 1,-1 0 0,1 0 0,0 0-1,-1 0 1,1 0 0,0 0 0,0 0 0,0 3-1,1-3-19,0 0 0,0 0 0,0 1 0,0-1 0,0 0 0,1 0-1,-1 0 1,0 0 0,1-1 0,-1 1 0,1 0 0,-1 0 0,1-1 0,-1 1 0,1-1-1,2 1 1,13 3 57,0-2 1,27 2-1,-41-4-46,156 5 306,196-21-1,161-43-385,-470 53 29,439-65-634,556-53 1826,-829 111-5085,-142 3-2985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5.668"/>
    </inkml:context>
    <inkml:brush xml:id="br0">
      <inkml:brushProperty name="width" value="0.025" units="cm"/>
      <inkml:brushProperty name="height" value="0.025" units="cm"/>
    </inkml:brush>
  </inkml:definitions>
  <inkml:trace contextRef="#ctx0" brushRef="#br0">6456 686 2819,'-303'-143'12123,"-9"20"-9760,-329-77-3263,387 138 995,-3 12 1,-296-19-1,-525 30 222,881 42-214,0 8-1,1 9 1,2 9 0,-263 72 0,328-62-150,1 5 1,3 6 0,1 5 0,4 6 0,2 4 0,3 6-1,-134 108 1,178-120 69,3 3-1,2 4 0,3 2 0,3 2 1,4 3-1,2 3 0,4 2 1,-50 106-1,77-133 133,3 1 0,2 1-1,2 1 1,2 1 0,3 0 0,-5 74 0,14-85 40,2 1 0,2-1 1,1 0-1,3 0 1,2 0-1,1-1 0,3 0 1,28 72-1,-15-61-107,2-1 0,2-1 0,2-1-1,3-2 1,71 79 0,-49-69-174,3-3 0,2-3-1,117 78 1,-52-55-83,4-6 1,2-5-1,3-7 0,188 56 0,-65-43 139,2-11 1,449 44-1,542-46 92,117-67 148,-1044-10-143,-2-14 0,387-90 1,-538 80-21,-3-7 1,-1-8 0,224-111-1,-283 113 258,-3-5-1,-3-5 1,-2-4-1,-4-4 1,158-157-1,-212 187-96,-2-1 0,-2-3 0,-3 0 0,-1-3 0,-3 0-1,-2-3 1,29-70 0,-48 97-183,-2 1 1,0-1-1,-2-1 1,-1 1-1,-1-1 0,-1 0 1,-2 0-1,0 0 0,-2 0 1,-1 0-1,-2 0 1,0 0-1,-2 1 0,-1-1 1,-1 1-1,-2 1 0,-22-45 1,2 20-111,-2 1 0,-2 2 0,-2 1 0,-68-67-1,-188-150-161,-208-122-947,395 317-727,-3 4 0,-2 5 0,-120-45 0,79 50-3615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6.155"/>
    </inkml:context>
    <inkml:brush xml:id="br0">
      <inkml:brushProperty name="width" value="0.025" units="cm"/>
      <inkml:brushProperty name="height" value="0.025" units="cm"/>
    </inkml:brush>
  </inkml:definitions>
  <inkml:trace contextRef="#ctx0" brushRef="#br0">9 326 11403,'-3'4'8168,"-3"-3"-6343,6 2 834,15-3-1666,18-13-64,22-7-193,16-8-479,14-7-161,12-2-96,8-3 0,-3 2-577,-1 3-800,-14 4-769,-15 2-929,-15 1-2851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6.640"/>
    </inkml:context>
    <inkml:brush xml:id="br0">
      <inkml:brushProperty name="width" value="0.025" units="cm"/>
      <inkml:brushProperty name="height" value="0.025" units="cm"/>
    </inkml:brush>
  </inkml:definitions>
  <inkml:trace contextRef="#ctx0" brushRef="#br0">181 46 6374,'0'0'7234,"9"-7"-3962,0-1-2596,-6 5-460,-1 0-1,1 0 0,1 1 0,-1-1 0,0 1 0,0 0 1,1 0-1,0 0 0,-1 0 0,1 0 0,0 1 0,0 0 1,4-2-1,-7 3-182,-1 0 0,1 0-1,0 0 1,-1 0 0,1 0 0,0 0 0,-1 0 0,1 0 0,0 1-1,-1-1 1,1 0 0,0 0 0,-1 1 0,1-1 0,0 0-1,-1 1 1,1-1 0,-1 0 0,1 1 0,-1-1 0,1 1 0,-1-1-1,1 1 1,-1-1 0,1 1 0,-1-1 0,0 1 0,1 0 0,-1-1-1,0 1 1,0-1 0,1 1 0,-1 0 0,0-1 0,0 1 0,0 0-1,0-1 1,0 1 0,0 0 0,0-1 0,0 1 0,0 0 0,0-1-1,0 1 1,0 0 0,0-1 0,-1 1 0,1 0 0,-1 0 0,-10 39 219,-14 12 665,-56 85 0,-16 32 9,87-149-883,-23 60 75,31-75-114,0 1 0,1-1 0,-1 1 0,1 0 0,1-1 0,-1 1 0,1 0-1,0-1 1,0 1 0,1 0 0,2 10 0,-3-14-3,1 0-1,0-1 1,0 1 0,0 0 0,0-1-1,0 1 1,1-1 0,-1 1-1,0-1 1,1 1 0,-1-1 0,1 0-1,-1 0 1,1 0 0,0 0-1,-1 0 1,1 0 0,0 0-1,0 0 1,0-1 0,-1 1 0,4 0-1,47 2-29,-41-3 5,30-2-546,0-1 0,-1-3 1,63-15-1,45-21-4726,-24 3-3523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7.357"/>
    </inkml:context>
    <inkml:brush xml:id="br0">
      <inkml:brushProperty name="width" value="0.025" units="cm"/>
      <inkml:brushProperty name="height" value="0.025" units="cm"/>
    </inkml:brush>
  </inkml:definitions>
  <inkml:trace contextRef="#ctx0" brushRef="#br0">1 321 7303,'0'0'13389,"8"1"-11297,-5 0-1916,0-1 1,1 1-1,-1-1 0,0 0 0,0 0 0,1 0 0,-1-1 1,0 1-1,1-1 0,-1 0 0,0 0 0,6-3 1,-2 0 75,0 0 1,0-1-1,0 0 1,0 0 0,7-8-1,10-11-94,0 0-1,-2-2 0,-1-1 0,-1 0 0,-1-1 0,25-50 0,-46 128-1000,-16 57 810,-15 77 28,25-153 14,-1 0 1,-1-1-1,-23 49 1,31-75-4,0-1 0,0 1 0,0-1 0,-1 1 0,1-1 0,-1 0 0,0 0 0,1 0 0,-1 0 0,-6 3 1,9-6-6,-1 1 0,1-1 1,0 0-1,-1 0 1,1 0-1,-1 0 0,1 1 1,-1-1-1,1 0 1,0 0-1,-1 0 0,1 0 1,-1 0-1,1 0 1,-1 0-1,1 0 0,-1-1 1,1 1-1,-1 0 1,1 0-1,0 0 0,-1 0 1,1 0-1,-1-1 1,1 1-1,0 0 0,-1 0 1,1-1-1,0 1 1,-1 0-1,1-1 1,-1 0-1,-6-28-40,6 18 11,1-1-1,1 1 0,0-1 0,1 1 0,0 0 0,0-1 1,1 1-1,1 0 0,0 1 0,0-1 0,1 1 0,0-1 0,1 1 1,0 1-1,1-1 0,12-12 0,7-5 4,2 1 1,2 2-1,53-36 0,-47 37 22,-2-2 0,42-40 1,-71 60 8,-1 1 0,-1-1 1,1 0-1,-1 0 0,0 0 0,0 0 1,0 0-1,0-1 0,-1 1 1,0-1-1,-1 0 0,3-11 1,-4 15-5,0 1 1,0-1-1,0 1 1,0-1 0,0 1-1,0-1 1,-1 1-1,1-1 1,0 1 0,-1-1-1,1 1 1,-1-1-1,0 1 1,1 0 0,-1-1-1,0 1 1,0 0-1,0 0 1,0 0-1,-2-2 1,0 1-3,1 1 0,-1 0 0,1 0 1,-1 0-1,0 0 0,1 0 0,-1 1 0,0-1 0,0 1 0,1 0 1,-1-1-1,0 2 0,0-1 0,0 0 0,-4 1 0,1 1 24,0-1 0,0 1 1,0 0-1,0 1 0,1 0 0,-1 0 0,1 0 0,-1 0 0,1 1 0,0 0 0,1 0 0,-1 1 0,0-1 0,1 1 0,0 0 0,1 0 0,-1 0 0,1 0 0,-4 7 0,2-3 15,1 0 1,0 1-1,0-1 0,0 1 1,1 0-1,1 0 0,0 0 0,0 1 1,1-1-1,0 21 0,1-29-52,1 0 0,-1 1 0,0-1-1,1 0 1,0 1 0,-1-1 0,1 0 0,0 0-1,0 0 1,0 0 0,0 0 0,1 0 0,-1 0-1,0 0 1,1 0 0,0 0 0,-1-1 0,1 1-1,0-1 1,0 1 0,2 1 0,0-2-18,0 1 0,-1-1 0,1 0 0,0 1 0,0-2 0,0 1 0,0 0 0,0-1 0,0 0 0,0 0 0,7-1 0,-3 0-496,-1 0-1,1-1 0,-1 0 0,1 0 0,13-6 0,-16 5-436,-1 1-1,0 0 1,0-1 0,0 0 0,0 0-1,0 0 1,-1 0 0,7-8-1,7-19-12236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7.746"/>
    </inkml:context>
    <inkml:brush xml:id="br0">
      <inkml:brushProperty name="width" value="0.025" units="cm"/>
      <inkml:brushProperty name="height" value="0.025" units="cm"/>
    </inkml:brush>
  </inkml:definitions>
  <inkml:trace contextRef="#ctx0" brushRef="#br0">1 1 6566,'0'0'15247,"58"22"-15856,-21-14-1697,2-3-3011,0-2-6438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8.127"/>
    </inkml:context>
    <inkml:brush xml:id="br0">
      <inkml:brushProperty name="width" value="0.025" units="cm"/>
      <inkml:brushProperty name="height" value="0.025" units="cm"/>
    </inkml:brush>
  </inkml:definitions>
  <inkml:trace contextRef="#ctx0" brushRef="#br0">52 0 4324,'0'0'11211,"0"9"-8115,-6 35-408,-12 53 0,10-62-1957,1 1 0,2 0 1,-2 70-1,7-103-725,0-1-1,0 0 1,0 1-1,0-1 1,0 1 0,0-1-1,1 0 1,-1 1-1,1-1 1,0 0-1,-1 0 1,1 1 0,0-1-1,0 0 1,1 0-1,-1 0 1,0 0-1,1 0 1,-1 0 0,1-1-1,0 1 1,-1 0-1,1-1 1,0 1-1,0-1 1,0 0 0,0 0-1,0 1 1,0-1-1,0-1 1,1 1-1,-1 0 1,0 0 0,3 0-1,0-2-2,0 1-1,-1 0 1,1-1-1,0 0 1,0 0-1,-1-1 1,1 1-1,-1-1 1,1 0-1,-1 0 1,0-1-1,0 1 1,0-1-1,0 0 1,6-6-1,9-12-91,-16 17 87,-1 1 1,1-1-1,0 1 0,0 0 1,1-1-1,-1 1 1,1 1-1,0-1 0,-1 1 1,6-3-1,-8 5-1,-1 1 0,1 0 0,0 0 0,-1 0 0,1-1 0,-1 1 0,1 0 0,-1 0 0,1 0 0,-1 0 0,0 0 0,1 0 0,-1 0 0,0 0 0,0 0 0,0 0 0,0 0 0,0 0 0,0 0 0,0 0-1,0 0 1,0 0 0,0 0 0,-1 2 0,-2 30 21,-4-4-1,4-20-190,1-1 0,0 1-1,0 0 1,0 13 0,2-21 13,0 0 0,0-1 0,1 1 0,-1 0-1,0-1 1,0 1 0,1 0 0,-1-1 0,1 1 0,-1 0 0,0-1 0,1 1 0,-1-1 0,1 1 0,-1-1 0,1 1 0,0-1 0,-1 0 0,1 1 0,-1-1 0,1 1 0,0-1 0,-1 0-1,1 0 1,0 1 0,0-1 0,-1 0 0,1 0 0,0 0 0,-1 0 0,1 0 0,0 0 0,0 0 0,-1 0 0,1 0 0,1-1 0,30-5-5577,-7-11-910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2.159"/>
    </inkml:context>
    <inkml:brush xml:id="br0">
      <inkml:brushProperty name="width" value="0.035" units="cm"/>
      <inkml:brushProperty name="height" value="0.035" units="cm"/>
    </inkml:brush>
  </inkml:definitions>
  <inkml:trace contextRef="#ctx0" brushRef="#br0">1 580 15315,'0'1'87,"0"-1"-1,0 1 1,1-1-1,-1 0 1,0 1-1,0-1 1,1 1-1,-1-1 1,0 0-1,0 1 1,1-1-1,-1 0 1,1 1-1,-1-1 1,0 0-1,1 0 1,-1 1-1,1-1 1,-1 0-1,0 0 1,1 0-1,-1 0 1,1 1-1,-1-1 1,1 0-1,-1 0 1,1 0-1,-1 0 1,1 0-1,-1 0 1,0 0-1,1 0 1,15-11 1315,11-26-481,-26 35-835,30-48 209,-2-1 0,25-62 1,-52 108-233,9-24 137,-11 28-168,0-1 0,1 1 1,-1-1-1,0 1 1,1-1-1,-1 1 0,0-1 1,0 1-1,0-1 1,0 1-1,-1-1 0,1 1 1,0-1-1,-1 1 1,0-3-1,1 4-17,-1 0 1,1-1-1,0 1 0,-1 0 1,1-1-1,-1 1 0,1 0 1,-1 0-1,1 0 0,0-1 1,-1 1-1,1 0 0,-1 0 0,1 0 1,-1 0-1,1 0 0,-1 0 1,1 0-1,-1 0 0,1 0 1,-1 0-1,1 0 0,-1 0 1,1 0-1,-1 1 0,1-1 1,-1 0-1,1 0 0,0 0 0,-1 1 1,1-1-1,-1 0 0,1 1 1,0-1-1,-1 0 0,1 1 1,0-1-1,-1 0 0,1 1 1,-1 0-1,-15 18 385,6-3-218,1 0 0,1 1 0,1 0 0,0 0-1,1 0 1,-7 35 0,8-24 15,2 0 1,0 0-1,3 52 0,1-73-167,-1 0 0,1-1 0,0 1 0,1 0 0,0-1-1,0 1 1,0-1 0,1 1 0,-1-1 0,2 0 0,-1 0 0,6 7 0,-6-10-24,-1 0 0,1-1 0,0 0 0,-1 1 0,1-1-1,0 0 1,0 0 0,1-1 0,-1 1 0,0-1 0,1 1 0,-1-1 0,1 0 0,-1-1 0,1 1 0,-1 0 0,1-1 0,0 0 0,-1 0 0,1 0 0,-1 0 0,1-1 0,0 1 0,-1-1 0,5-1 0,1-1-111,-1 0 0,1-1 0,0 0 0,-1-1 0,0 0 0,0 0 0,0 0 0,-1-1 0,0 0-1,0-1 1,0 1 0,-1-2 0,9-12 0,-6 8-87,-1 0-1,-1-1 1,0 0-1,0-1 1,-2 0-1,0 0 1,0 0-1,2-15 1,-5 15 59,0 0 1,-1-1 0,0-14-1,-11-39-573,10 66 678</inkml:trace>
  <inkml:trace contextRef="#ctx0" brushRef="#br0" timeOffset="1">79 1 17796,'-12'6'1872,"0"3"-1360,4 3-232,5 0 873,6-5-793,6-1-504,8-4 208,5 1-104,4 1-160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8.459"/>
    </inkml:context>
    <inkml:brush xml:id="br0">
      <inkml:brushProperty name="width" value="0.025" units="cm"/>
      <inkml:brushProperty name="height" value="0.025" units="cm"/>
    </inkml:brush>
  </inkml:definitions>
  <inkml:trace contextRef="#ctx0" brushRef="#br0">121 1 15086,'0'0'5632,"-11"8"-3395,6-4-2043,-12 8 723,1 1 0,-21 23 0,33-34-828,1 1 0,1 0 0,-1 0 1,0 1-1,1-1 0,-1 1 0,1-1 0,0 1 0,0 0 0,1-1 1,-1 1-1,1 0 0,0 0 0,0 0 0,0 1 0,0-1 0,1 0 0,0 0 1,-1 0-1,2 0 0,0 7 0,-1-9-85,1-1-1,0 0 1,0 1-1,0-1 1,0 0 0,0 0-1,0 0 1,0 1-1,0-1 1,0 0 0,0-1-1,1 1 1,-1 0-1,0 0 1,1 0 0,-1-1-1,1 1 1,-1-1-1,1 1 1,-1-1 0,1 1-1,-1-1 1,1 0-1,-1 0 1,1 0 0,-1 0-1,1 0 1,-1 0-1,3-1 1,-2 1 1,1 0 0,0 0 0,-1-1 0,0 1 0,1-1 0,-1 0 0,1 0 0,-1 0 0,0 0 0,1 0 0,-1-1 0,0 1 0,0 0 0,0-1 0,0 0 0,0 1 0,2-4 0,0-3-164,1 0 0,-1 0 0,-1 0 0,0 0 0,0-1 0,0 1-1,-1-1 1,0 0 0,-1 0 0,0 0 0,-1 0 0,0 0 0,-1-15 0,1 24 146,0 0-1,-1 0 0,1 0 0,0 0 1,0 0-1,0 0 0,-1 0 0,1 0 1,0 0-1,0-1 0,0 1 0,-1 0 1,1 0-1,0 0 0,0 0 0,0 0 1,-1 1-1,1-1 0,0 0 0,0 0 1,0 0-1,-1 0 0,1 0 0,0 0 1,0 0-1,0 0 0,-1 0 0,1 0 1,0 1-1,0-1 0,0 0 0,0 0 1,-1 0-1,1 0 0,0 1 0,0-1 1,0 0-1,0 0 0,0 0 0,0 0 1,0 1-1,0-1 0,0 0 0,-1 0 1,1 0-1,0 1 0,0-1 0,0 0 1,0 0-1,0 1 0,0-1 0,0 0 0,-6 12-153,6-11 57,-1 0 1,1 1 0,-1-1-1,1 0 1,-1 0-1,1 1 1,0-1 0,0 0-1,-1 1 1,1-1 0,0 0-1,0 1 1,0-1 0,1 0-1,-1 1 1,0-1 0,0 0-1,1 0 1,-1 1 0,1-1-1,-1 0 1,1 0-1,-1 1 1,1-1 0,0 0-1,0 0 1,0 0 0,-1 0-1,1 0 1,0 0 0,0 0-1,0-1 1,0 1 0,1 0-1,-1 0 1,1 0 0,2 0-336,0-1 0,0 1 0,-1-1 1,1 0-1,0 0 0,0 0 0,0-1 0,0 1 1,-1-1-1,1 0 0,0 0 0,6-3 1,3-2-816,-1-1 0,0 1 0,0-2 0,14-11 0,13-14-2391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8.789"/>
    </inkml:context>
    <inkml:brush xml:id="br0">
      <inkml:brushProperty name="width" value="0.025" units="cm"/>
      <inkml:brushProperty name="height" value="0.025" units="cm"/>
    </inkml:brush>
  </inkml:definitions>
  <inkml:trace contextRef="#ctx0" brushRef="#br0">95 181 993,'8'-16'1999,"28"-63"4547,-34 73-5843,0 0 0,0-1 0,-1 1 0,1 0 0,-2 0-1,1-1 1,-1 1 0,1 0 0,-2-1 0,-1-11 0,2 18-607,0-1 1,-1 1 0,1-1-1,-1 1 1,1 0-1,-1-1 1,1 1 0,-1 0-1,1-1 1,-1 1 0,1 0-1,-1 0 1,1 0 0,-1 0-1,1-1 1,-1 1 0,0 0-1,1 0 1,-1 0-1,1 0 1,-1 0 0,1 0-1,-1 0 1,0 1 0,1-1-1,-1 0 1,1 0 0,-1 0-1,1 0 1,-1 1-1,1-1 1,-1 0 0,1 1-1,-1-1 1,1 0 0,-1 1-1,1-1 1,-1 1 0,-7 6 268,0 0 0,1 1 0,0-1 1,0 2-1,1-1 0,0 1 0,0-1 0,-8 20 1,1 0 598,-17 55 0,26-70-843,1 0-1,1 0 1,-1 0 0,2 1-1,0-1 1,1 0 0,0 0-1,3 20 1,-2-29-172,-1-1 0,1 0 0,0 0 0,0 0 0,0 0 0,0 0 0,1 0 0,-1 0 0,1-1 0,-1 1 0,1 0 0,0-1 0,0 1 0,1-1-1,-1 0 1,0 1 0,1-1 0,-1-1 0,1 1 0,0 0 0,0 0 0,-1-1 0,1 0 0,0 1 0,0-1 0,0 0 0,1-1 0,-1 1 0,0 0 0,0-1 0,0 0 0,1 0 0,-1 0 0,0 0 0,0 0 0,0-1 0,1 1 0,-1-1 0,5-2 0,-3 2-88,1-1 0,-1-1 1,0 1-1,0-1 1,-1 1-1,1-1 0,-1-1 1,1 1-1,-1-1 0,0 0 1,0 1-1,0-2 1,3-5-1,1 0 116,-1 0 0,0-1 0,-1 0 0,9-21 0,-15 32 53,0-1 0,0 1 0,1 0 0,-1-1-1,0 1 1,0-1 0,0 1 0,0 0 0,1-1-1,-1 1 1,0-1 0,0 1 0,0 0-1,0-1 1,0 1 0,0-1 0,0 1 0,0 0-1,0-1 1,0 1 0,0-1 0,0 1 0,-1 0-1,1-1 1,0 1 0,0-1 0,0 1 0,0 0-1,-1-1 1,1 1 0,0 0 0,0-1 0,-1 1-1,1 0 1,-14 3 665,12-2-610,0 0 0,1 0 0,-1 0 0,0 0 0,1 1 0,-1-1 0,1 0 0,0 1 0,-1-1 0,1 1 0,0-1 0,0 1 0,0 0 0,0-1 0,0 1-1,1 0 1,-2 4 0,3-6-72,0 1-1,1 0 0,-1-1 1,0 1-1,1-1 0,-1 1 1,1-1-1,-1 0 0,1 0 0,-1 1 1,1-1-1,-1 0 0,0 0 1,1-1-1,-1 1 0,3 0 1,2-1-20,55-1-1535,-43 0 1338,0 0-1,1 2 0,-1 0 0,0 1 0,1 1 0,-1 0 0,31 10 0,-44-10 451,0 0 1,-1 1 0,1 0-1,-1 0 1,0 0 0,0 1 0,0-1-1,0 1 1,-1 0 0,0 0-1,1 0 1,-1 1 0,-1-1 0,1 1-1,-1 0 1,1-1 0,-1 1-1,-1 0 1,1 0 0,-1 0-1,0 1 1,0-1 0,0 0 0,-1 0-1,0 0 1,0 1 0,-1 6-1,12-69-270,2-1 0,3 2 0,26-64 0,-39 114-48,-1 0-1,1 1 1,0-1-1,1 1 1,0 0-1,-1 0 1,2 0 0,-1 0-1,0 1 1,1 0-1,0 0 1,0 0-1,0 0 1,0 1-1,1 0 1,9-4-1,10 0-4184,2 5-4048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9.164"/>
    </inkml:context>
    <inkml:brush xml:id="br0">
      <inkml:brushProperty name="width" value="0.025" units="cm"/>
      <inkml:brushProperty name="height" value="0.025" units="cm"/>
    </inkml:brush>
  </inkml:definitions>
  <inkml:trace contextRef="#ctx0" brushRef="#br0">0 41 4356,'0'0'11339,"45"-19"-9898,4 12 481,11 4-737,11-2-961,2 3-1569,-1-3-7335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0.988"/>
    </inkml:context>
    <inkml:brush xml:id="br0">
      <inkml:brushProperty name="width" value="0.025" units="cm"/>
      <inkml:brushProperty name="height" value="0.025" units="cm"/>
    </inkml:brush>
  </inkml:definitions>
  <inkml:trace contextRef="#ctx0" brushRef="#br0">190 174 7623,'-11'-2'5296,"6"1"-4978,-1 0 1,0 0-1,0 0 1,0 1-1,0 0 0,0 0 1,0 1-1,1 0 1,-1 0-1,0 0 1,0 0-1,1 1 1,-1 0-1,1 0 0,-1 1 1,1 0-1,0-1 1,0 2-1,-9 6 1,8-3-58,0 0 1,0 1-1,1 0 1,0 0-1,0 0 0,1 1 1,0-1-1,1 1 1,0 0-1,0 0 1,0 0-1,0 10 1,2-16-206,1 0-1,0 0 1,0 0 0,0 0 0,0 0-1,0 0 1,1 0 0,-1 0 0,1 0-1,0 0 1,0 0 0,0-1 0,0 1-1,0 0 1,1-1 0,-1 1 0,3 2-1,-2-3-31,0 0-1,1 0 1,-1-1-1,1 1 1,-1-1-1,1 0 1,0 1-1,-1-1 0,1 0 1,0-1-1,0 1 1,0 0-1,0-1 1,0 0-1,0 0 1,0 0-1,0 0 1,0 0-1,-1 0 0,7-2 1,3-1 69,1 0 0,-1-1 1,0-1-1,0 0 0,-1 0 0,1-1 1,-1-1-1,-1 0 0,1 0 0,-1-1 1,9-10-1,6-6 5,-1 0 1,39-55 0,-50 60 133,0 0 1,11-25 0,-21 38-128,0 0-1,-1-1 0,1 0 0,-1 1 0,-1-1 0,1 0 0,-1 0 1,0 0-1,-1 0 0,0 0 0,0-8 0,0 15-103,0-1 0,0 1 0,0-1 0,0 1 0,-1-1-1,1 1 1,0-1 0,0 1 0,0-1 0,0 1 0,-1-1 0,1 1 0,0-1 0,0 1-1,-1 0 1,1-1 0,0 1 0,-1-1 0,1 1 0,-1 0 0,1-1 0,0 1 0,-1 0-1,1 0 1,-1-1 0,1 1 0,-1 0 0,1 0 0,-1 0 0,1 0 0,-1-1 0,1 1 0,-1 0-1,1 0 1,-1 0 0,1 0 0,-1 0 0,1 0 0,-1 0 0,1 0 0,-1 0 0,1 1-1,-1-1 1,1 0 0,-1 0 0,1 0 0,0 1 0,-1-1 0,1 0 0,-1 0 0,1 1-1,-1-1 1,1 0 0,0 1 0,-1-1 0,1 0 0,0 1 0,-1-1 0,1 1 0,0-1 0,-1 1-1,-22 25-76,8-1 65,2-1-1,0 2 1,2 0 0,0 1 0,2-1 0,1 2 0,1-1-1,2 1 1,0 0 0,0 41 0,5-66-77,0 1-1,0-1 1,0 0 0,0 1 0,1-1 0,-1 0-1,1 1 1,0-1 0,0 0 0,0 0 0,1 0-1,-1 0 1,1 0 0,-1 0 0,1 0-1,4 5 1,-4-7-71,1 0-1,-1 1 1,0-1-1,1 0 1,-1 0-1,1 0 1,-1 0-1,1-1 1,-1 1 0,1-1-1,-1 1 1,1-1-1,-1 0 1,1 0-1,0 0 1,-1 0-1,1 0 1,-1-1-1,1 1 1,0-1-1,-1 0 1,4-1-1,3-2-467,0 0 1,0-1-1,-1 0 0,0 0 0,0-1 0,0 0 0,0 0 0,-1-1 0,0 0 0,-1 0 0,10-13 0,4-9-1668,30-57 1,-40 65 3190,-1 0 0,9-30 0,-17 48-477,-2-2 4501,-5 9-3536,-8 12-471,9-10-531,-71 114 3108,69-108-3226,1 0 1,1 1-1,0-1 0,0 1 1,1 0-1,1 0 1,0 1-1,-1 17 0,4-30-256,0 0 0,0 0-1,-1 0 1,1 1-1,0-1 1,0 0 0,1 0-1,-1 0 1,0 1 0,0-1-1,1 0 1,-1 0-1,0 0 1,1 0 0,-1 0-1,1 1 1,0-1 0,-1 0-1,1 0 1,0 0-1,-1-1 1,1 1 0,0 0-1,0 0 1,0 0 0,2 1-1,-1-2 4,0 1 0,-1-1-1,1 0 1,0 0 0,0 0 0,0 0-1,0 0 1,0 0 0,0-1 0,-1 1-1,1-1 1,0 1 0,0-1-1,0 1 1,2-2 0,5-3 16,0 0 0,0-1 0,0 0 0,-1 0 0,9-9-1,3-8-55,-1-1 0,-1 0 0,-2-1 1,0-1-1,-2-1 0,22-54 0,-59 129 93,16-38-105,1 1-1,1 0 1,0 0-1,0 0 1,1 1 0,0 0-1,1-1 1,1 1-1,0 0 1,0 1 0,1 19-1,1-31-136,1 0 0,-1 1 1,1-1-1,-1 0 0,1 0 0,-1 1 0,1-1 0,0 0 1,0 0-1,-1 0 0,1 0 0,0 0 0,0 0 0,0 0 1,0 0-1,0-1 0,0 1 0,1 0 0,-1-1 0,0 1 0,0 0 1,0-1-1,1 0 0,-1 1 0,0-1 0,1 0 0,-1 1 1,0-1-1,1 0 0,-1 0 0,0 0 0,1 0 0,-1 0 0,0-1 1,1 1-1,-1 0 0,2-1 0,3 0-1014,1 0 0,-1-1 0,1 0 0,-1 0 0,0-1 0,10-4 0,23-20-5887</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1.335"/>
    </inkml:context>
    <inkml:brush xml:id="br0">
      <inkml:brushProperty name="width" value="0.025" units="cm"/>
      <inkml:brushProperty name="height" value="0.025" units="cm"/>
    </inkml:brush>
  </inkml:definitions>
  <inkml:trace contextRef="#ctx0" brushRef="#br0">217 1 6374,'0'0'10042,"-10"2"-7202,-5 4-2278,0 0 0,0 1 0,1 1 1,0 0-1,1 1 0,0 0 1,0 1-1,1 0 0,0 1 1,1 1-1,0 0 0,1 0 1,0 1-1,-15 26 0,25-38-572,-1-1-1,1 1 0,-1 0 1,1 0-1,0-1 0,-1 1 1,1 0-1,0 0 0,0 0 1,-1 0-1,1-1 0,0 1 1,0 0-1,0 0 0,0 0 1,0 0-1,0 0 0,0 0 1,1-1-1,-1 1 0,0 0 1,0 0-1,1 0 0,-1-1 1,0 1-1,1 0 0,-1 0 1,1-1-1,-1 1 0,1 0 1,-1-1-1,1 1 0,0 0 1,-1-1-1,2 2 0,1-1-66,0 0 0,0 0 1,1 0-1,-1-1 0,0 1 0,0-1 0,0 1 0,1-1 1,-1 0-1,4-1 0,12-1-666,-1-1-1,29-8 1,-16 2-135,2 1 1,-1 1-1,1 2 0,41-2 1,-73 7 928,0 0 1,0 0-1,0-1 1,0 1-1,0 0 1,-1 0-1,1 0 1,0 0-1,0 0 1,0 1-1,0-1 1,0 0-1,-1 0 1,1 1-1,0-1 1,0 0-1,0 1 1,-1-1-1,1 0 1,0 1-1,-1-1 1,1 1-1,0 0 1,-1-1-1,1 1 1,0 0-1,-1-1 1,1 1 0,-1 0-1,1 0 1,-1 1 66,0-1 0,0 1 0,-1-1 1,1 1-1,0-1 0,-1 1 1,1-1-1,-1 0 0,0 1 1,1-1-1,-1 0 0,0 1 1,0-1-1,0 0 0,-1 2 0,-44 39 2254,5-15-1975,0-2-1,-2-2 0,-59 24 1,76-39-2514,11-9-3144,10-5-4465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1.756"/>
    </inkml:context>
    <inkml:brush xml:id="br0">
      <inkml:brushProperty name="width" value="0.025" units="cm"/>
      <inkml:brushProperty name="height" value="0.025" units="cm"/>
    </inkml:brush>
  </inkml:definitions>
  <inkml:trace contextRef="#ctx0" brushRef="#br0">51 0 5990,'0'0'16912,"8"85"-15823,-13-31-673,0 6-352,1 2-32,2-1 0,2-7-32,0-4 0,0-10-352,-3-7-1314,-2-12-1056,-8-12-1891,-8-9-2786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2.132"/>
    </inkml:context>
    <inkml:brush xml:id="br0">
      <inkml:brushProperty name="width" value="0.025" units="cm"/>
      <inkml:brushProperty name="height" value="0.025" units="cm"/>
    </inkml:brush>
  </inkml:definitions>
  <inkml:trace contextRef="#ctx0" brushRef="#br0">1 171 7207,'7'-13'7527,"-3"3"-6902,1 1 1,0 0-1,1 0 0,0 0 0,0 1 1,1-1-1,0 2 0,0-1 1,1 1-1,0 0 0,0 0 1,1 1-1,0 0 0,9-4 0,7 2-328,-1 0 0,1 2-1,0 1 1,0 1-1,1 1 1,-1 1-1,1 1 1,0 1-1,-1 2 1,31 5-1,-51-6-315,0 0 0,1 1-1,-1-1 1,0 1 0,0 0 0,0 1-1,-1-1 1,1 1 0,0 0 0,-1 0-1,0 0 1,0 1 0,0 0-1,0 0 1,5 7 0,-7-8 7,0 0 0,0 1 0,0-1 1,-1 1-1,1-1 0,-1 1 0,0 0 0,0-1 0,-1 1 0,1 0 1,-1 0-1,0 0 0,0-1 0,0 1 0,0 0 0,-1 0 1,0 0-1,1-1 0,-1 1 0,-1 0 0,1-1 0,0 1 1,-3 4-1,-8 10 34,0 0 1,-1-1-1,-1 0 1,-1-1-1,0 0 1,-26 20-1,-11 12-1343,88-58-4172,30-20-4682,-29 13 1890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2.494"/>
    </inkml:context>
    <inkml:brush xml:id="br0">
      <inkml:brushProperty name="width" value="0.025" units="cm"/>
      <inkml:brushProperty name="height" value="0.025" units="cm"/>
    </inkml:brush>
  </inkml:definitions>
  <inkml:trace contextRef="#ctx0" brushRef="#br0">69 46 4452,'-1'9'7661,"-3"14"-5341,-2-2 1,0 1-1,-12 27 1,-13 43 1903,31-91-4182,-1-1 0,1 1 1,0 0-1,0 0 0,-1-1 0,1 1 1,0 0-1,0 0 0,0-1 1,0 1-1,0 0 0,0 0 0,0 0 1,0-1-1,0 1 0,0 0 0,1 0 1,-1-1-1,0 1 0,1 0 0,-1-1 1,0 1-1,1 0 0,12-4 486,16-24-58,-22 17-471,0 0 0,-1-1-1,0 0 1,0 0-1,-2-1 1,1 1-1,-1-1 1,-1 0-1,0 0 1,-1 0-1,0-1 1,-1 1-1,0 0 1,-1-1-1,-1 1 1,0-1-1,-4-18 1,5 30-10,0 0 0,0 0 0,0 0 0,0 1 0,0-1 0,0 0 0,-1 0 0,1 1 0,0-1 0,0 0 1,-1 0-1,1 1 0,-1-1 0,1 0 0,0 1 0,-1-1 0,1 0 0,-1 1 0,0-1 0,1 1 0,-1-1 0,1 1 0,-1-1 0,0 1 1,1-1-1,-1 1 0,0 0 0,0-1 0,1 1 0,-1 0 0,0 0 0,0 0 0,0-1 0,1 1 0,-1 0 0,0 0 0,0 0 0,0 0 1,1 0-1,-1 0 0,-1 1 0,0 0-21,1 0 0,0 0 0,0 0 1,0 0-1,0 0 0,0 0 0,0 1 1,0-1-1,0 0 0,0 0 0,0 1 0,1-1 1,-1 1-1,1-1 0,-1 1 0,1-1 1,-1 1-1,1-1 0,0 1 0,0 2 0,0-1-129,0-1 0,0 1 0,0-1 0,0 1 1,1-1-1,-1 1 0,1-1 0,-1 1 0,1-1 0,0 1 0,0-1 0,0 0 0,1 0 0,-1 1 0,0-1 0,1 0 0,0 0 0,-1 0 0,1 0 0,3 2 0,-1-1-301,1 0 0,-1-1 0,1 1-1,0-1 1,0 0 0,0 0 0,1 0 0,-1-1 0,7 2-1,6-1-1326,0 0 0,-1-2 0,1 0-1,0 0 1,22-5 0,-5-3-2909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2.841"/>
    </inkml:context>
    <inkml:brush xml:id="br0">
      <inkml:brushProperty name="width" value="0.025" units="cm"/>
      <inkml:brushProperty name="height" value="0.025" units="cm"/>
    </inkml:brush>
  </inkml:definitions>
  <inkml:trace contextRef="#ctx0" brushRef="#br0">143 46 7431,'0'0'10853,"-8"-6"-9753,7 4-1046,-1 1 0,0-1 0,0 1 0,0-1 0,0 1 0,0 0 0,0 0 0,-1-1 0,1 2 0,0-1 0,-1 0 0,1 0 0,0 1 0,-1-1 0,1 1 0,-4 0 0,2 1 21,0 0 1,1 0 0,0 1 0,-1-1 0,1 1 0,0 0-1,0 0 1,0 0 0,0 1 0,0-1 0,0 0-1,1 1 1,-1 0 0,-2 3 0,-1 3 273,-1 0 0,1 0 0,0 1 1,1 0-1,-5 11 0,9-18-253,0 1 1,0-1-1,0 0 0,0 0 1,1 0-1,-1 1 0,1-1 1,0 0-1,0 7 0,1-9-83,-1 0-1,0 0 0,1 0 1,-1 0-1,0 1 0,1-1 1,0 0-1,-1 0 0,1-1 1,-1 1-1,1 0 0,0 0 1,0 0-1,0 0 1,-1 0-1,1-1 0,0 1 1,0 0-1,0-1 0,0 1 1,0-1-1,0 1 0,0-1 1,0 0-1,0 1 0,1-1 1,-1 0-1,1 1 1,6-1 35,0 1 0,0-2 1,0 1-1,-1-1 1,1 0-1,0 0 0,0-1 1,-1 0-1,1 0 1,-1-1-1,0 0 1,1-1-1,-1 1 0,-1-1 1,11-8-1,-13 9-43,0 0-1,0 1 0,-1-1 1,1-1-1,-1 1 1,0 0-1,0-1 0,0 0 1,0 1-1,-1-1 1,1 0-1,-1 0 0,0-1 1,0 1-1,-1 0 1,0-1-1,1 1 0,-1-1 1,-1 1-1,1-1 1,-1 0-1,1 1 0,-1-1 1,-1 0-1,1 1 1,-1-1-1,1 0 0,-3-4 1,2 7-121,-1 0 1,1 0-1,-1 1 1,1-1-1,-1 0 1,0 1-1,0-1 0,0 1 1,0 0-1,0-1 1,0 1-1,0 0 1,0 0-1,0 1 1,-1-1-1,1 0 1,0 1-1,-1-1 1,1 1-1,0 0 1,-1 0-1,1-1 1,-4 2-1,4-1-175,0 0 0,-1 0 0,1 1 0,0-1 0,0 0-1,-1 1 1,1 0 0,0-1 0,0 1 0,0 0 0,-3 2 0,4-2-21,0-1 0,1 1 0,-1 0 0,0 0 0,0-1 0,1 1 0,-1 0 0,0 0 0,1 0-1,-1 0 1,1 0 0,0 0 0,-1 0 0,1 0 0,-1 0 0,1 0 0,0 0 0,0 0 0,0 0 0,0 0 0,0 0 0,0 0 0,0 0 0,0 2 0,3 8-4140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3.172"/>
    </inkml:context>
    <inkml:brush xml:id="br0">
      <inkml:brushProperty name="width" value="0.025" units="cm"/>
      <inkml:brushProperty name="height" value="0.025" units="cm"/>
    </inkml:brush>
  </inkml:definitions>
  <inkml:trace contextRef="#ctx0" brushRef="#br0">222 170 3427,'0'0'6268,"-9"3"-3578,-6 2-2179,0 1 0,0 0 0,1 1 0,0 1 0,0 0 0,-24 20 1,30-22-131,0 1 0,0 0 1,1 0-1,-1 1 1,2 0-1,-1 0 1,1 1-1,1 0 0,0 0 1,0 0-1,0 1 1,-4 15-1,9-24-366,0 0 0,-1 0 0,1 0 0,0 0 0,0 0-1,0 0 1,0 0 0,0 0 0,0-1 0,1 1 0,-1 0 0,0 0 0,0 0-1,1 0 1,-1 0 0,0 0 0,1 0 0,-1 0 0,1-1 0,-1 1 0,1 0-1,0 0 1,-1-1 0,1 1 0,0 0 0,-1-1 0,1 1 0,0-1 0,0 1-1,-1-1 1,1 1 0,0-1 0,0 1 0,0-1 0,0 0 0,0 1 0,0-1 0,0 0-1,0 0 1,0 0 0,-1 0 0,1 0 0,0 0 0,0 0 0,2 0-1,3 0-8,0-1 0,0 1 0,0-1 0,0 0 0,0 0 0,7-3 0,-2-1-10,1-1 0,-1-1 1,0 1-1,0-2 0,-1 0 0,0 0 0,0 0 1,-1-1-1,0-1 0,-1 0 0,0 0 0,0-1 0,-1 1 1,11-25-1,-6 10 487,-1 0 0,-1-2-1,-1 1 1,-1-1 0,7-53 0,-15 80-473,0-1 0,1 1 0,-1-1 0,0 1 0,0-1 1,1 0-1,-1 1 0,0-1 0,0 0 0,0 1 0,0-1 0,0 0 0,0 1 0,0-1 0,0 0 0,0 1 0,0-1 0,0 0 0,0 1 0,0-1 0,-1 1 0,1-1 1,0 0-1,0 1 0,-1-1 0,1 1 0,0-1 0,-1 0 0,1 1 0,-1-1 0,1 1 0,-1 0 0,1-1 0,-1 1 0,0-1 0,-17 18 281,-18 40 22,21-30 282,-21 55-1,32-70-420,0 0 1,1 1-1,1-1 1,0 1-1,0-1 0,1 1 1,2 18-1,-1-29-169,0 0 0,0 0 0,0 0-1,1 0 1,-1 0 0,1 0 0,0 0 0,-1 0 0,1 0-1,0-1 1,0 1 0,0 0 0,0-1 0,0 1-1,1 0 1,-1-1 0,0 1 0,1-1 0,-1 0 0,1 0-1,0 1 1,1 0 0,1-1 8,-1 1 0,1-1 0,-1 0 0,1 0 1,0-1-1,-1 1 0,1-1 0,0 1 0,0-1 0,-1-1 0,6 1 0,1-2-8,0 0 0,0 0-1,0-1 1,0 0-1,-1-1 1,0 0 0,1 0-1,9-8 1,-4 0-108,0-1 0,-1-1 0,25-29 0,-1 0 24,-38 43 72,0 0-1,0 0 1,0 0 0,0 0 0,0 0 0,0 0 0,0 0 0,0 0 0,0 0 0,0 1-1,0-1 1,0 0 0,0 0 0,0 0 0,0 0 0,0 0 0,0 0 0,0 0 0,0 0-1,0 0 1,0 0 0,0 0 0,0 0 0,0 0 0,0 0 0,1 0 0,-1 1 0,0-1-1,0 0 1,0 0 0,0 0 0,0 0 0,0 0 0,0 0 0,0 0 0,0 0 0,0 0-1,0 0 1,0 0 0,1 0 0,-1 0 0,0 0 0,0 0 0,0 0 0,0 0-1,0 0 1,0 0 0,0 0 0,0 0 0,0 0 0,0 0 0,0 0 0,0-1 0,0 1-1,1 0 1,-1 0 0,0 0 0,-3 13-128,-7 16 111,5-18 59,0 0-1,1 0 0,0 1 0,1-1 0,0 1 0,1 0 0,-2 17 0,4-28-27,0 0-1,0 0 1,0 0 0,0 0 0,0 0 0,0 0 0,1 0 0,-1-1 0,0 1 0,1 0-1,-1 0 1,0 0 0,1-1 0,-1 1 0,1 0 0,-1 0 0,1-1 0,-1 1-1,1 0 1,0-1 0,-1 1 0,1-1 0,0 1 0,0-1 0,-1 1 0,1-1 0,0 1-1,0-1 1,0 0 0,-1 1 0,1-1 0,0 0 0,0 0 0,0 0 0,0 0-1,0 1 1,0-1 0,0 0 0,-1-1 0,1 1 0,0 0 0,0 0 0,0 0-1,0 0 1,0-1 0,0 1 0,-1 0 0,2-2 0,4 1 27,-1-1 0,0 0 0,0-1 1,0 1-1,0-1 0,8-6 0,-1-1-65,0 0 0,-1-1 0,-1 0-1,0-1 1,0 0 0,-1 0 0,-1-1 0,0 0-1,-1-1 1,0 1 0,-1-1 0,6-22 0,-26 59-372,-5 32 176,18-50-121,1 1 0,-1-1 1,1 1-1,0-1 0,1 1 1,-1-1-1,3 9 0,-3-12 39,1-1-1,0 1 1,0-1 0,-1 1-1,1 0 1,0-1-1,0 0 1,1 1-1,-1-1 1,0 0 0,0 0-1,1 1 1,-1-1-1,1 0 1,-1 0-1,1 0 1,-1-1 0,1 1-1,-1 0 1,1-1-1,0 1 1,0-1-1,-1 1 1,1-1 0,0 0-1,3 0 1,31 2-14340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2.688"/>
    </inkml:context>
    <inkml:brush xml:id="br0">
      <inkml:brushProperty name="width" value="0.035" units="cm"/>
      <inkml:brushProperty name="height" value="0.035" units="cm"/>
    </inkml:brush>
  </inkml:definitions>
  <inkml:trace contextRef="#ctx0" brushRef="#br0">74 317 16836,'-19'63'1645,"-27"117"1349,42-160-2716,2-1 0,0 1 0,1-1 0,1 1 0,1 0 0,1-1-1,5 25 1,-6-40-250,0-1 0,0 0 0,0 1-1,0-1 1,1 0 0,-1 0-1,1 0 1,0 0 0,0 0 0,0-1-1,4 6 1,-5-7-24,1-1-1,-1 1 0,0 0 1,1 0-1,-1 0 1,1-1-1,-1 1 1,1-1-1,-1 1 1,1-1-1,0 0 1,-1 1-1,1-1 1,-1 0-1,1 0 1,0 0-1,-1 0 1,1-1-1,0 1 1,-1 0-1,1-1 1,-1 1-1,1-1 0,-1 1 1,1-1-1,-1 0 1,1 1-1,1-3 1,5-2-9,0-1 0,-1-1 0,1 1 1,-1-1-1,-1 0 0,1-1 0,-1 0 0,-1 0 1,1 0-1,7-18 0,2-6 24,18-60 0,-17 34 91,-2 0 0,-2 0 1,-3-1-1,2-99 0,-11 147-67,0 8-31,1 1 1,-1 0-1,0-1 1,0 1-1,0 0 1,0-1-1,0 1 1,0 0-1,-1-1 1,1 1-1,-1 0 1,0-1-1,0 1 1,0 0-1,0 0 1,0 0-1,-2-4 1,3 6-10,-1 0-1,1 0 1,0 0-1,0 0 1,-1 0-1,1-1 1,0 1 0,0 0-1,-1 0 1,1 0-1,0 0 1,0 0-1,-1 0 1,1 0 0,0 0-1,0 0 1,-1 0-1,1 0 1,0 0-1,-1 0 1,1 0 0,0 0-1,0 0 1,-1 1-1,1-1 1,0 0-1,0 0 1,-1 0 0,1 0-1,0 0 1,0 1-1,0-1 1,-1 0-1,1 0 1,0 0 0,0 1-1,0-1 1,0 0-1,-1 0 1,1 0-1,0 1 1,-6 9 32,1 1 1,0-1-1,1 1 1,0 0-1,1 0 1,0 1-1,0-1 1,0 15-1,-2 0 18,0-1-10,-16 94 118,19-100-136,1 0-1,1 0 0,0 0 0,4 25 0,-3-39-17,0 0 0,0-1-1,0 1 1,1-1 0,-1 1-1,1-1 1,0 1-1,1-1 1,3 5 0,-5-7-6,0 0 1,1-1-1,-1 0 1,1 1-1,-1-1 1,1 0-1,0 0 1,0 0-1,-1 0 1,1 0-1,0 0 1,0 0-1,0-1 1,0 1-1,0-1 1,0 1-1,0-1 1,0 0-1,0 0 1,0 0-1,0 0 1,0 0-1,0 0 1,3-1 0,2-1-2,-1 0 1,1 0 0,-1-1 0,0 0 0,0 0 0,0 0 0,0-1 0,9-7 0,40-41 10,-49 46-10,22-23 5,-1-1 1,-2-2 0,-1 0 0,-1-2 0,18-37 0,-39 67-7,0 1 0,-1-1 0,1 0 1,-1 0-1,0 0 0,0-4 0,-1 8 0,1 0 1,-1 0-1,0-1 0,0 1 0,0 0 0,0 0 1,0 0-1,0 0 0,0 0 0,0 0 0,0 0 1,0-1-1,0 1 0,0 0 0,0 0 0,0 0 1,0 0-1,0 0 0,0 0 0,0 0 1,0 0-1,0-1 0,0 1 0,-1 0 0,1 0 1,0 0-1,0 0 0,0 0 0,0 0 0,0 0 1,0 0-1,0 0 0,0 0 0,0-1 0,0 1 1,0 0-1,-1 0 0,1 0 0,0 0 0,0 0 1,0 0-1,0 0 0,0 0 0,0 0 1,0 0-1,0 0 0,-1 0 0,1 0 0,0 0 1,0 0-1,0 0 0,0 0 0,0 0 0,0 0 1,0 0-1,0 0 0,-1 0 0,1 0 0,0 0 1,-12 14 46,-2 8 42,0 0-1,-16 39 1,25-50-56,0 1-1,1 1 1,1-1 0,0 0 0,0 1 0,1 0 0,0 17-1,2-26-26,0-1 0,0 0-1,0 0 1,1 1-1,0-1 1,-1 0 0,1 0-1,0 0 1,0 0 0,1 0-1,-1 0 1,1 0-1,-1 0 1,1 0 0,0 0-1,0-1 1,0 1 0,4 2-1,-3-2-17,1-1-1,-1 0 1,1 0-1,0 0 0,-1-1 1,1 1-1,0-1 1,0 0-1,0 0 1,0 0-1,0-1 1,8 1-1,3-2-63,0 0 0,0-1 0,0-1 0,0 0 0,0-1 0,23-9 0,-25 8 28,-1 0 0,-1-1 0,1 0 0,-1-1 0,0 0 0,-1-1 0,19-17-1,-26 22 78,0 0-1,0-1 1,0 1-1,-1-1 0,0 0 1,1 0-1,-1 0 0,-1 0 1,1 0-1,0 0 1,-1 0-1,0-1 0,0 1 1,0-1-1,-1 1 0,0 0 1,1-1-1,-1 1 1,-1-1-1,1 1 0,-1-1 1,0 1-1,0 0 1,0-1-1,0 1 0,-3-6 1,-24-45 468,20 43-420,1-1 1,1 1-1,0-1 0,1-1 1,1 1-1,0 0 1,0-1-1,-1-14 0,5 25-89,0 0-1,0 0 0,1 0 1,-1 0-1,1 0 0,0 0 0,0 0 1,0 0-1,0 1 0,0-1 1,1 0-1,-1 1 0,1-1 1,0 1-1,0-1 0,-1 1 1,2 0-1,-1 0 0,0-1 1,0 2-1,1-1 0,-1 0 1,1 0-1,-1 1 0,4-2 1,9-4-412,0 1 1,0 0 0,26-5 0,-11 2 67,14-8-46,-2-11-152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3.641"/>
    </inkml:context>
    <inkml:brush xml:id="br0">
      <inkml:brushProperty name="width" value="0.025" units="cm"/>
      <inkml:brushProperty name="height" value="0.025" units="cm"/>
    </inkml:brush>
  </inkml:definitions>
  <inkml:trace contextRef="#ctx0" brushRef="#br0">51 1 16271,'0'0'1896,"-4"8"-637,-4 12-350,2 1 0,0 0 0,1 0 0,-4 36 0,-2 98 1096,11-138-1866,-1-11-40,1-1-1,0 1 0,0 0 0,1-1 0,-1 1 0,1-1 0,3 9 0,-4-13-68,1 0-1,0 1 1,-1-1-1,1 0 1,0 0-1,0 0 0,0 0 1,0 1-1,0-1 1,0-1-1,0 1 1,1 0-1,-1 0 0,0 0 1,0-1-1,1 1 1,-1 0-1,1-1 1,-1 1-1,0-1 1,1 0-1,-1 1 0,1-1 1,-1 0-1,1 0 1,-1 0-1,1 0 1,-1 0-1,1 0 0,-1 0 1,0-1-1,3 0 1,6-2 115,0 0 0,0-1 0,0 0 0,-1-1 0,1 0 0,-1-1 0,-1 1 0,1-2 0,-1 1 0,12-13 0,8-9-86,35-46 0,-52 61-101,-2 2-266,0 0 1,-1-1-1,0 0 1,10-22-1,-19 27-2623,-10 9 656,-9 9-2261,-6 10-4310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4.249"/>
    </inkml:context>
    <inkml:brush xml:id="br0">
      <inkml:brushProperty name="width" value="0.025" units="cm"/>
      <inkml:brushProperty name="height" value="0.025" units="cm"/>
    </inkml:brush>
  </inkml:definitions>
  <inkml:trace contextRef="#ctx0" brushRef="#br0">1 437 6726,'7'0'5088,"44"4"1127,4 2-4444,-49-7-2153,0 1 1,0-1-1,0-1 0,-1 1 0,1-1 1,-1 0-1,1-1 0,-1 1 1,0-1-1,0 0 0,0 0 0,0-1 1,0 1-1,-1-1 0,0 0 0,1 0 1,-2-1-1,1 1 0,0-1 1,3-6-1,8-12-1208,0-1 0,21-46 1,-20 27 3389,-1-1 0,-2 0 1,14-88-1,-37 168-1118,0 0-1,-3-1 1,-18 38-1,-2 6 1056,23-53-965,1-6-335,0 1 1,2 0-1,0 1 1,1 0-1,2 0 0,0 0 1,1 1-1,1 24 0,2-46-432,-1-1-1,1 1 1,0 0-1,1 0 1,-1-1-1,0 1 1,0 0-1,0-1 1,0 1-1,1 0 1,-1 0-1,0-1 0,1 1 1,-1 0-1,0-1 1,1 1-1,-1-1 1,1 1-1,-1 0 1,1-1-1,-1 1 1,1-1-1,-1 1 0,1-1 1,0 0-1,-1 1 1,1-1-1,0 0 1,-1 1-1,1-1 1,0 0-1,-1 0 1,1 1-1,0-1 1,0 0-1,-1 0 0,1 0 1,0 0-1,0 0 1,-1 0-1,1 0 1,0 0-1,0 0 1,-1-1-1,1 1 1,0 0-1,-1 0 0,2-1 1,1-1 17,0 1 0,0 0 0,0-1-1,0 0 1,0 0 0,-1 0 0,1 0 0,-1 0 0,1 0 0,1-3 0,4-8 3,-1 0 0,-1 0 1,-1 0-1,0-1 1,0 0-1,-1 0 1,-1 0-1,-1-1 1,0 1-1,0-1 1,-2 1-1,-1-28 1,1 42-26,0-1 0,0 1 0,0 0 0,0-1 0,1 1 1,-1-1-1,0 1 0,0-1 0,0 1 0,0-1 1,-1 1-1,1-1 0,0 1 0,0 0 0,0-1 1,0 1-1,0-1 0,0 1 0,-1-1 0,1 1 1,0 0-1,0-1 0,-1 1 0,1 0 0,0-1 1,-1 1-1,1 0 0,0-1 0,-1 1 0,1 0 0,0-1 1,-1 1-1,1 0 0,-1 0 0,1 0 0,-1 0 1,1-1-1,0 1 0,-1 0 0,1 0 0,-1 0 1,1 0-1,-1 0 0,1 0 0,-1 0 0,1 0 1,-1 0-1,0 0 0,0 1 3,1-1 0,-1 1 0,0-1 1,0 1-1,0 0 0,0-1 0,0 1 0,0 0 0,1 0 1,-1 0-1,0-1 0,1 1 0,-1 0 0,1 0 0,-1 0 0,1 0 1,-1 0-1,0 2 0,0 0 3,0 0-1,1 0 1,-1 0 0,0 0-1,1 0 1,0 0-1,-1 0 1,1 0 0,1 0-1,-1 0 1,0 0 0,1 0-1,-1 0 1,1 0 0,0 0-1,0 0 1,0 0 0,0-1-1,1 1 1,-1 0-1,1-1 1,0 1 0,0-1-1,-1 1 1,2-1 0,-1 0-1,0 0 1,0 0 0,1 0-1,4 3 1,-1-3 9,-1 0 0,1-1-1,-1 1 1,1-1 0,-1 0 0,1-1 0,0 1 0,0-1-1,-1 0 1,1-1 0,0 1 0,0-1 0,-1 0 0,1-1-1,-1 1 1,6-3 0,0-1-10,0 0 1,0-1-1,-1 0 0,0-1 1,0 0-1,-1 0 0,0-1 1,0 0-1,-1-1 0,0 0 1,0 0-1,-1 0 0,-1-1 1,1-1-1,8-18 0,-14 23-3,-4 7 36,-11 17 107,-16 27 130,28-40-271,-26 53 160,26-53-182,1-1 1,-1 1-1,1-1 0,0 1 0,0-1 1,0 1-1,0 0 0,1 0 0,0-1 1,1 10-1,-1-14-49,0 0 1,0 0-1,0 1 0,1-1 1,-1 0-1,0 1 0,0-1 1,0 0-1,1 0 0,-1 0 1,0 1-1,0-1 0,1 0 1,-1 0-1,0 0 0,0 1 1,1-1-1,-1 0 0,0 0 1,1 0-1,-1 0 1,0 0-1,1 0 0,-1 0 1,0 0-1,1 0 0,-1 0 1,0 0-1,1 0 0,-1 0 1,0 0-1,0 0 0,1 0 1,-1 0-1,0 0 0,1 0 1,-1 0-1,0-1 0,1 1 1,-1 0-1,0 0 1,0 0-1,1 0 0,-1-1 1,0 1-1,0 0 0,0 0 1,1-1-1,-1 1 0,13-12-3455,-1-10-3733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4.592"/>
    </inkml:context>
    <inkml:brush xml:id="br0">
      <inkml:brushProperty name="width" value="0.025" units="cm"/>
      <inkml:brushProperty name="height" value="0.025" units="cm"/>
    </inkml:brush>
  </inkml:definitions>
  <inkml:trace contextRef="#ctx0" brushRef="#br0">22 1 7527,'0'0'8456,"-21"52"-8007,21-31-417,3-1-1378,11-3-2465,7 1-3364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4.922"/>
    </inkml:context>
    <inkml:brush xml:id="br0">
      <inkml:brushProperty name="width" value="0.025" units="cm"/>
      <inkml:brushProperty name="height" value="0.025" units="cm"/>
    </inkml:brush>
  </inkml:definitions>
  <inkml:trace contextRef="#ctx0" brushRef="#br0">94 2 4132,'0'0'13042,"-8"8"-11329,-1 0-1429,0 0 296,0-1 0,0 2 0,1-1 0,1 1 0,-1 1 0,1-1 0,1 1 0,-7 14 0,15-24-531,1 1-1,0-1 0,0 0 1,0 0-1,-1 0 1,1 0-1,0-1 1,0 1-1,-1-1 1,1 0-1,0 1 1,3-3-1,67-36-368,-58 30 211,-1 0 0,1 1 0,1 0 0,-1 1 0,1 1 0,0 1 0,1 0 0,-1 1 1,23-2-1,-39 6 114,1 0 1,0-1-1,0 1 1,0 0 0,0 0-1,0 0 1,0 0 0,0 0-1,0 0 1,0 0-1,0 1 1,-1-1 0,1 0-1,0 0 1,0 1-1,0-1 1,0 1 0,-1-1-1,1 1 1,0-1-1,0 1 1,-1-1 0,1 1-1,0 0 1,-1-1 0,1 1-1,0 0 1,-1-1-1,1 1 1,-1 0 0,1 0-1,-1 0 1,0-1-1,1 1 1,-1 0 0,0 0-1,1 2 1,-10 35-313,2-11-4019,11-25-502,15-5 981,1-9 494,4-5-1024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5.284"/>
    </inkml:context>
    <inkml:brush xml:id="br0">
      <inkml:brushProperty name="width" value="0.025" units="cm"/>
      <inkml:brushProperty name="height" value="0.025" units="cm"/>
    </inkml:brush>
  </inkml:definitions>
  <inkml:trace contextRef="#ctx0" brushRef="#br0">146 1 9545,'0'0'11830,"-10"-1"-10741,0 2-824,1-1 0,-1 2 0,1-1 0,0 1 0,-13 4 0,17-4-82,1-1 1,-1 1-1,0 0 0,1 0 1,0 1-1,-1-1 0,1 1 1,0 0-1,0 0 0,1 1 1,-1-1-1,1 1 0,-1 0 1,-3 6-1,7-10-183,0 1-1,-1 0 1,1-1-1,0 1 1,0 0-1,0-1 1,-1 1-1,1 0 1,0-1-1,0 1 1,0 0-1,0-1 1,1 1-1,-1 0 1,0 0-1,0-1 1,0 1-1,0 0 1,1-1 0,-1 1-1,0-1 1,1 1-1,-1 0 1,0-1-1,1 1 1,-1-1-1,1 1 1,-1-1-1,1 1 1,-1-1-1,1 1 1,-1-1-1,1 0 1,0 1-1,-1-1 1,1 0-1,-1 1 1,1-1 0,0 0-1,-1 0 1,1 0-1,0 1 1,-1-1-1,1 0 1,0 0-1,0 0 1,-1 0-1,1 0 1,1-1-1,44 5-688,-38-4 462,35 0-1320,-25-1 1206,0 0 1,0 2-1,1 0 1,-1 1-1,0 1 1,0 1-1,-1 0 1,22 9-1,-38-13 395,0 0-1,0 0 0,0 0 1,-1 1-1,1-1 1,0 0-1,0 1 1,-1-1-1,1 0 1,0 1-1,0-1 1,-1 1-1,1-1 0,0 1 1,-1-1-1,1 1 1,-1 0-1,1-1 1,-1 1-1,1 0 1,-1-1-1,1 1 0,-1 0 1,0-1-1,1 1 1,-1 0-1,0 0 1,0 0-1,0-1 1,1 1-1,-1 0 1,0 0-1,0 0 0,0 0 1,0-1-1,0 1 1,-1 0-1,1 0 1,0 0-1,0-1 1,0 1-1,-1 0 1,1 0-1,0-1 0,-1 1 1,1 0-1,-1 0 1,1-1-1,-1 1 1,1 0-1,-1-1 1,1 1-1,-1-1 0,0 1 1,1-1-1,-1 1 1,0-1-1,1 1 1,-2-1-1,-44 22 2666,22-15-1712,0-1 0,-32 4 1,48-9-1464,0-1-1,0 0 1,0 0 0,0 0 0,0-1 0,-12-3 0,10-2-5288,5-6-5365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6.211"/>
    </inkml:context>
    <inkml:brush xml:id="br0">
      <inkml:brushProperty name="width" value="0.025" units="cm"/>
      <inkml:brushProperty name="height" value="0.025" units="cm"/>
    </inkml:brush>
  </inkml:definitions>
  <inkml:trace contextRef="#ctx0" brushRef="#br0">77 1 9385,'-1'4'10049,"-5"4"-7812,0 2-2111,-6 15 1226,2 1 0,-13 52 0,17-51-1125,1 2 0,1-1 0,2 0 0,1 1 0,3 35 0,-2-61-213,0 0 0,0 0 0,1 0 0,-1 0 0,1 0-1,0-1 1,0 1 0,0 0 0,0-1 0,1 1 0,-1-1 0,1 1 0,-1-1-1,1 1 1,0-1 0,0 0 0,0 0 0,0 0 0,0 0 0,1 0 0,-1-1 0,1 1-1,-1-1 1,1 1 0,-1-1 0,1 0 0,0 0 0,0 0 0,-1 0 0,1-1 0,0 1-1,0-1 1,0 1 0,3-1 0,-1 0 15,0-1 0,0 1 0,0-1 0,0 0 0,0 0 1,-1 0-1,1 0 0,0-1 0,0 0 0,-1 0 0,1-1 0,-1 1 0,0-1 0,0 0 0,0 0 0,0 0 0,0 0 1,-1-1-1,5-5 0,1-3-190,-1-2-1,0 1 1,-1-1 0,9-25 0,-16 47 115,0-1 17,-1 0 0,2-1 0,-1 1 0,1 0 0,0 0 0,0 0 0,4 9-1,-4-14 32,0 0-1,0 0 1,1 0-1,-1-1 0,1 1 1,0 0-1,-1 0 1,1-1-1,0 1 1,0-1-1,0 0 0,0 1 1,0-1-1,0 0 1,0 0-1,0-1 0,1 1 1,-1 0-1,0-1 1,1 1-1,-1-1 0,0 0 1,1 1-1,-1-1 1,0 0-1,4-1 0,-1 1 33,0-1-1,0 1 0,-1-1 0,1 0 0,0-1 0,0 1 0,-1-1 0,1 0 0,-1 0 0,0 0 0,1-1 0,-1 1 1,0-1-1,0 0 0,-1-1 0,1 1 0,-1 0 0,1-1 0,2-4 0,-2 2 1,0 1 0,0-1 0,-1-1 1,0 1-1,0 0 0,0-1 0,-1 0 0,0 1 0,0-1 0,-1 0 0,0 0 0,1-12 0,-2 18-39,0 0 0,0 1-1,0-1 1,0 0-1,0 0 1,0 1-1,0-1 1,0 0-1,-1 0 1,1 1-1,0-1 1,0 0-1,-1 0 1,1 1-1,0-1 1,-1 0-1,1 1 1,-1-1-1,1 0 1,-1 1-1,1-1 1,-1 1-1,1-1 1,-1 1-1,0-1 1,1 1-1,-1 0 1,0-1-1,1 1 1,-1 0-1,0-1 1,0 1 0,1 0-1,-1 0 1,0-1-1,0 1 1,1 0-1,-1 0 1,0 0-1,0 0 1,0 0-1,1 0 1,-1 1-1,0-1 1,0 0-1,1 0 1,-1 0-1,0 1 1,1-1-1,-1 0 1,0 1-1,0-1 1,1 1-1,-1-1 1,1 1-1,-1-1 1,0 2-1,-5 0-29,1 1 0,0 1-1,0-1 1,1 1-1,-1 0 1,-5 7 0,-3 6 13,1 0 1,-18 34 0,27-44 30,0 0 0,0-1 1,1 1-1,0 1 0,0-1 1,0 0-1,1 0 0,0 1 1,1-1-1,0 1 0,1 11 1,-1-18-29,1 1 1,0-1-1,0 1 0,0-1 1,0 1-1,0-1 1,0 0-1,1 1 0,-1-1 1,0 0-1,1 0 1,-1 0-1,1 0 1,-1 0-1,1 0 0,-1-1 1,1 1-1,-1 0 1,1-1-1,0 1 1,-1-1-1,1 0 0,0 0 1,0 1-1,-1-1 1,1 0-1,3-1 1,51-2-3429,-21-10-2169,1-5-4938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7.040"/>
    </inkml:context>
    <inkml:brush xml:id="br0">
      <inkml:brushProperty name="width" value="0.025" units="cm"/>
      <inkml:brushProperty name="height" value="0.025" units="cm"/>
    </inkml:brush>
  </inkml:definitions>
  <inkml:trace contextRef="#ctx0" brushRef="#br0">0 349 14510,'0'0'12641,"1"9"-12347,-1 5-242,-1-2-36,1 0 0,1 0 0,0 0 0,4 16 0,-4-26-11,-1 1 0,1-1 0,0 1 1,0-1-1,0 1 0,0-1 0,0 1 0,0-1 1,1 0-1,0 0 0,-1 0 0,1 0 0,0 0 1,0 0-1,0 0 0,0 0 0,0-1 0,0 1 1,0-1-1,1 0 0,-1 1 0,0-1 0,1 0 0,-1 0 1,1-1-1,-1 1 0,4 0 0,2-1 50,0 0-1,-1-1 1,1 0 0,0-1-1,-1 1 1,1-2-1,-1 1 1,0-1-1,0 0 1,0 0 0,0-1-1,0 0 1,-1 0-1,0 0 1,0-1 0,0 0-1,7-8 1,-6 7-45,-1 0 1,0-1 0,-1 1-1,0-1 1,0 0 0,0-1-1,-1 1 1,0-1 0,0 0-1,-1 0 1,0 0 0,0 0-1,-1-1 1,0 1 0,1-12-1,-3 19-15,0 0 0,0-1 0,0 1 0,-1 0 0,1 0 0,0 0 1,0-1-1,-1 1 0,1 0 0,-1 0 0,1 0 0,-1 0 0,1 0 0,-1 0 0,0 0 0,0 0 0,1 0 0,-1 0 0,0 0 0,0 0 0,0 1 0,0-1 0,0 0 0,0 0 0,0 1 0,0-1 0,0 1 0,0-1 0,0 1 0,-1 0 0,1-1 0,0 1 0,0 0 0,0 0 0,-1 0 0,1-1 0,0 1 0,0 1 0,-1-1 1,1 0-1,0 0 0,0 0 0,0 1 0,-2 0 0,1-1-1,1 0 1,-1 0 0,1 0 0,0 1 0,-1-1-1,1 1 1,0-1 0,-1 1 0,1-1 0,0 1-1,0 0 1,-1 0 0,1-1 0,0 1 0,0 0 0,0 0-1,0 0 1,0 0 0,0 0 0,0 1 0,1-1-1,-1 0 1,0 0 0,0 1 0,1-1 0,-1 0-1,1 1 1,0-1 0,-1 0 0,1 1 0,0-1-1,0 1 1,-1 2 0,3-3 12,-1 0-1,0 0 1,1 0 0,-1 0-1,1 0 1,-1-1-1,1 1 1,0 0 0,-1-1-1,1 1 1,-1-1 0,1 1-1,0-1 1,0 0 0,-1 0-1,1 0 1,0 0 0,2 0-1,36-2 44,-37 1-19,0-1-1,0 0 1,0 0-1,0 0 1,0 0-1,0 0 1,0 0-1,-1-1 1,1 0-1,-1 1 1,1-1-1,-1 0 1,0 0-1,0 0 1,-1 0-1,1-1 1,-1 1-1,1 0 1,-1-1-1,1-4 1,-5 8-27,-1 2 0,1-1 0,0 0 0,-1 1 0,1-1 1,0 1-1,0 0 0,-3 3 0,-1 0 51,1 0 0,-1 0-1,2 1 1,-1 0 0,1 0-1,0 0 1,0 1 0,0 0 0,-6 12-1,10-15-28,0 0-1,0 0 1,0 0 0,0 0-1,1 0 1,-1 0-1,1 0 1,0 0 0,0 0-1,1 1 1,-1-1-1,1 0 1,0 0 0,0 0-1,0-1 1,1 1-1,0 0 1,-1 0 0,1-1-1,0 1 1,4 4-1,-3-3-15,1 0-1,-1 0 0,1 0 0,0-1 0,0 0 0,1 0 0,-1 0 0,1 0 0,0-1 1,0 0-1,0 0 0,0 0 0,0 0 0,1-1 0,-1 0 0,1 0 0,0-1 0,-1 1 0,1-1 1,0 0-1,0-1 0,0 0 0,0 0 0,0 0 0,0 0 0,0-1 0,-1 0 0,1 0 1,0-1-1,0 1 0,-1-1 0,1-1 0,8-4 0,17-10 16,0-2 0,-1 0 0,-2-3 0,0 0 0,29-30 0,-38 32-3,-1 0 0,0-1 0,-2-1 0,-1 0 0,0-1 0,-2 0 0,14-36 0,-24 52-15,0-1 0,0 0 0,-1 0 0,-1 0 0,1 0 0,-1 0 1,-1 0-1,1-1 0,-1 1 0,-1 0 0,-1-12 0,1 19-14,0 0 0,1-1-1,-1 1 1,0 0 0,0 0-1,0-1 1,0 1 0,0 0-1,0 0 1,0 0 0,0 0-1,0 0 1,-1 0 0,1 0 0,0 1-1,-1-1 1,1 0 0,0 1-1,-1-1 1,1 1 0,-1-1-1,1 1 1,-1 0 0,1 0 0,-1 0-1,1-1 1,-1 1 0,1 1-1,-1-1 1,1 0 0,-1 0-1,1 1 1,-1-1 0,-1 1-1,-4 0-41,1 1-1,-1 0 1,1 0-1,0 1 0,-1-1 1,-9 8-1,1 0 46,1 1-1,1 0 1,0 1 0,1 1-1,0 0 1,1 1 0,0 0-1,1 1 1,1 0 0,0 0-1,1 1 1,1 0 0,0 1-1,2-1 1,-1 1 0,2 0-1,0 1 1,2-1 0,0 1-1,0 26 1,2-38 18,1 0 0,1 0 1,-1-1-1,1 1 0,0 0 0,0-1 0,0 1 0,1-1 1,0 0-1,0 0 0,0 0 0,1 0 0,0-1 0,0 1 1,0-1-1,0 0 0,1 0 0,-1 0 0,1-1 0,0 0 1,0 0-1,11 5 0,-4-2-354,1-1 0,0-1 0,22 6 1,36-1-4735,-26-8-1764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8.636"/>
    </inkml:context>
    <inkml:brush xml:id="br0">
      <inkml:brushProperty name="width" value="0.025" units="cm"/>
      <inkml:brushProperty name="height" value="0.025" units="cm"/>
    </inkml:brush>
  </inkml:definitions>
  <inkml:trace contextRef="#ctx0" brushRef="#br0">177 195 6598,'3'-12'3689,"-3"10"-3603,4-13 1800,0-1 0,-2 1 1,2-30-1,-4 42-1569,0 1 0,0-1 1,-1 1-1,1-1 0,0 1 0,-1-1 0,0 0 0,1 1 0,-1 0 1,0-1-1,0 1 0,0 0 0,-1-1 0,1 1 0,-3-3 1,2 4-193,1 0 1,-1 0 0,1 1 0,-1-1 0,0 0 0,0 1 0,1-1-1,-1 1 1,0-1 0,0 1 0,0 0 0,0 0 0,1 0 0,-1 0-1,0 0 1,0 0 0,0 1 0,1-1 0,-1 1 0,0-1 0,0 1-1,1-1 1,-1 1 0,0 0 0,-2 2 0,-2 0-84,-1 2 1,1-1-1,1 1 0,-1 0 1,1 0-1,-1 0 0,1 1 1,1 0-1,-1 0 0,1 0 1,-4 7-1,-3 7-37,1 1 0,-11 29 0,16-36 31,1-1-1,0 1 1,1 0 0,0 0 0,1 0-1,1 0 1,0 15 0,1-27-22,0 1 0,1 0 1,-1-1-1,1 1 0,0 0 1,-1-1-1,1 1 0,0-1 1,0 1-1,1-1 0,-1 1 0,1-1 1,-1 0-1,1 0 0,0 0 1,-1 1-1,4 1 0,-2-3-3,0 1-1,0-1 1,0 1-1,0-1 1,0 0-1,1 0 0,-1-1 1,0 1-1,1 0 1,-1-1-1,0 0 1,1 0-1,-1 0 1,0 0-1,1-1 0,-1 1 1,6-2-1,4-3 11,0 1 0,1-1 0,-1-1 0,-1 0-1,1-1 1,-1-1 0,-1 0 0,1 0-1,-1-1 1,-1-1 0,17-17 0,-8 5-34,-1 0 1,0-1-1,-2-1 1,23-45-1,-34 60 25,0 0 0,-1-1-1,0 0 1,-1 0-1,0 0 1,-1 0 0,0-1-1,0 1 1,-1 0 0,0-17-1,-17 44 5,7 3 3,0 0 0,2 0-1,0 1 1,1 0 0,1 1-1,1-1 1,1 1 0,1 0 0,1 31-1,1-51-2,0 1 0,0-1 0,0 0 0,0 0 0,1 0 0,-1 0 0,1 1 0,-1-1 0,1 0 0,0 0 0,-1 0 0,1 0 0,0 0 0,1 0 0,-1 0 0,0-1 0,0 1 0,1 0 0,-1 0 0,1-1 0,3 3 0,-3-2 4,1-1-1,0 0 1,0 0-1,0 0 1,1 0-1,-1 0 1,0-1-1,0 1 1,0-1-1,0 0 1,1 0-1,-1 0 1,5-1-1,3-1 13,1 0 0,-1-1 0,0-1 0,0 0 0,0 0 0,0-1 0,12-8 0,-6 2-21,0-1 0,-1 0 0,-1-2 0,18-19-1,-28 28-10,0 0 0,-1 0 0,0-1 0,0 1 0,0-1 0,0 0 0,-1-1 0,0 1 0,-1 0 0,1-1 0,-1 0 0,-1 1 0,1-1 0,-1 0 0,0 0-1,0-7 1,-1 13 2,-1 1 0,1-1-1,0 1 1,0-1 0,-1 1-1,1-1 1,0 1 0,-1-1-1,1 1 1,0 0-1,-1-1 1,1 1 0,-1-1-1,1 1 1,0 0 0,-1 0-1,1-1 1,-1 1 0,1 0-1,-1 0 1,0-1-1,1 1 1,-1 0 0,1 0-1,-1 0 1,1 0 0,-1 0-1,1 0 1,-1 0 0,1 0-1,-1 0 1,0 0-1,1 0 1,-1 0 0,1 0-1,-1 1 1,1-1 0,-1 0-1,1 0 1,-1 0 0,1 1-1,-2 0 1,-25 12-19,15-3 85,-1 1 1,1 0 0,1 0-1,0 2 1,1-1 0,0 1-1,1 1 1,0 0 0,1 0-1,1 0 1,0 1-1,1 0 1,-7 30 0,12-43-58,1-1 0,0 1 0,0 0 0,0-1 1,0 1-1,0-1 0,0 1 0,1 0 0,-1-1 0,0 1 0,1-1 1,-1 1-1,1-1 0,0 1 0,-1-1 0,1 1 0,0-1 1,0 0-1,0 1 0,0-1 0,0 0 0,0 0 0,0 0 1,2 2-1,0-1-13,0-1 0,1 1 0,-1-1 0,0 0 1,1 0-1,-1 0 0,1 0 0,-1 0 0,1-1 0,5 1 1,7-1-600,0-1 1,-1-1-1,1 0 0,16-5 1,13-7-3783,3-6-2589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8.995"/>
    </inkml:context>
    <inkml:brush xml:id="br0">
      <inkml:brushProperty name="width" value="0.025" units="cm"/>
      <inkml:brushProperty name="height" value="0.025" units="cm"/>
    </inkml:brush>
  </inkml:definitions>
  <inkml:trace contextRef="#ctx0" brushRef="#br0">129 4 17360,'-8'-1'3273,"3"1"-2773,-6-2 507,0 2 1,0-1-1,0 1 0,-19 3 0,28-3-945,0 0 0,1 0 0,-1 0-1,0 1 1,0-1 0,1 1-1,-1-1 1,0 1 0,0 0-1,1 0 1,-1 0 0,1-1 0,-1 2-1,1-1 1,-1 0 0,1 0-1,0 0 1,-1 1 0,1-1-1,0 0 1,0 1 0,0-1 0,0 1-1,0 0 1,1-1 0,-1 1-1,0 0 1,1-1 0,-1 1-1,1 0 1,-1 0 0,1 0 0,0-1-1,0 1 1,0 0 0,0 0-1,0 0 1,0-1 0,1 1-1,0 3 1,0-3-65,0 0 0,0-1 0,0 1 1,0 0-1,0-1 0,0 1 0,1-1 0,-1 1 0,1-1 0,-1 1 0,1-1 1,0 0-1,-1 0 0,1 0 0,0 0 0,2 1 0,39 16-387,-21-9 92,-11-4 173,-1 1 0,0 0-1,0 0 1,-1 1-1,1 1 1,-1 0-1,12 14 1,-19-20 150,0 0 0,0 0 0,-1 0 1,1 0-1,-1 1 0,1-1 0,-1 0 1,0 1-1,0-1 0,0 1 0,0-1 1,0 1-1,-1 0 0,1-1 0,-1 1 0,0-1 1,0 1-1,0 0 0,0 0 0,0-1 1,0 1-1,-1-1 0,0 1 0,1 0 0,-1-1 1,0 1-1,0-1 0,0 1 0,0-1 1,-1 0-1,1 1 0,-1-1 0,1 0 0,-1 0 1,0 0-1,0 0 0,0 0 0,0-1 1,-3 3-1,-2 1 121,0 0 0,-1-1-1,0 0 1,0 0 0,0-1 0,0 0 0,-11 3 0,15-5-318,0-1 0,-1 1 0,1-1 1,0 0-1,0 1 0,0-2 0,-8 0 0,10 1-214,1-1-1,-1 1 0,0-1 1,1 0-1,-1 1 1,0-1-1,1 0 0,-1 0 1,1 0-1,-1 0 0,1 0 1,0 0-1,-1 0 0,1-1 1,0 1-1,0 0 0,0-1 1,-1-2-1,-10-22-13557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9.529"/>
    </inkml:context>
    <inkml:brush xml:id="br0">
      <inkml:brushProperty name="width" value="0.025" units="cm"/>
      <inkml:brushProperty name="height" value="0.025" units="cm"/>
    </inkml:brush>
  </inkml:definitions>
  <inkml:trace contextRef="#ctx0" brushRef="#br0">100 0 8872,'0'0'11659,"-5"11"-9667,-1 8-1526,0 1 1,2 0 0,0 0 0,1 0 0,1 0 0,1 1-1,1-1 1,3 34 0,2-23-284,1-1 0,1 0 0,2 0 0,1 0 0,1-1 0,2 0 0,21 36-1,-15-34-1298,32 40 0,-59-79-4578,-9-5 1691,-5-4 514,-69-77-3052,47 45 8305,3 1 3579,39 46-4965,1 1 0,0 0 0,0-1-1,0 1 1,0 0 0,0-1 0,0 1-1,0-1 1,0 0 0,1 1 0,-1-1 0,1 1-1,-1-1 1,1 0 0,0 0 0,-1-2-1,1 4-212,1-1-1,-1 0 0,0 1 0,1-1 0,-1 0 1,0 1-1,1-1 0,-1 0 0,1 1 0,-1-1 1,1 1-1,0-1 0,-1 1 0,1-1 0,-1 1 1,1-1-1,0 1 0,-1-1 0,1 1 1,0 0-1,-1 0 0,1-1 0,0 1 0,0 0 1,0 0-1,9-2 528,0 1 0,0 1 1,1 0-1,14 1 0,-1 1-741,-11-2-59,136-8 237,-132 5-1970,0 0-1,0-1 0,28-11 1,-5-4-8868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3.956"/>
    </inkml:context>
    <inkml:brush xml:id="br0">
      <inkml:brushProperty name="width" value="0.035" units="cm"/>
      <inkml:brushProperty name="height" value="0.035" units="cm"/>
    </inkml:brush>
  </inkml:definitions>
  <inkml:trace contextRef="#ctx0" brushRef="#br0">163 409 13403,'0'-5'360,"0"-2"100,0 1 0,0-1 0,-1 1 0,-2-14 0,2 20-399,1-1 0,0 0 0,0 0 0,-1 1 0,1-1 0,0 0 0,-1 1 0,1-1 0,-1 1 0,1-1 0,0 0 0,-1 1 0,0-1 0,1 1 0,-1 0 0,1-1 0,-1 1 0,0-1 0,1 1 0,-1 0 0,0-1 0,-1 1 46,1 0 0,0 0 0,0 0 0,0 0 0,0 0 0,-1 1 0,1-1 0,0 0 0,0 1 0,0-1 0,0 1 0,0-1 0,0 1 0,0 0 0,0-1 0,0 1 0,-2 1 0,-4 5 187,0 0 1,0 0-1,0 1 1,1 0-1,0 0 1,1 0-1,0 1 1,-5 11 0,-4 11 162,-10 35 1,17-41-295,0-1 0,-3 31 1,8-44-125,1-1 0,1 1 0,0 0 0,0-1-1,1 1 1,0-1 0,6 20 0,-7-28-37,0-1 0,1 1 0,-1-1 0,1 1 0,0-1 0,-1 0-1,1 1 1,0-1 0,0 0 0,0 0 0,0 0 0,0 1-1,0-1 1,0 0 0,0 0 0,0 0 0,1-1 0,-1 1 0,0 0-1,1 0 1,-1-1 0,0 1 0,1-1 0,-1 1 0,1-1 0,-1 1-1,1-1 1,-1 0 0,1 0 0,-1 0 0,1 0 0,-1 0 0,1 0-1,-1 0 1,1-1 0,-1 1 0,1 0 0,1-2 0,7-1-5,0-1 1,0 0 0,-1-1 0,15-10-1,-7 5 8,-13 7-7,5-2 0,0 1-1,0-1 1,1 1 0,14-4-1,-22 8 3,1-1 1,0 1-1,0 0 0,-1-1 1,1 1-1,0 0 0,-1 1 1,1-1-1,0 0 0,-1 1 1,1-1-1,0 1 0,-1 0 0,1 0 1,-1 0-1,1 0 0,-1 1 1,0-1-1,1 0 0,-1 1 1,0 0-1,3 2 0,0 3 0,1 0 0,-1 0-1,-1 1 1,1-1 0,-1 1-1,-1 0 1,1 1 0,-1-1 0,-1 0-1,3 14 1,2 16-2,2 39 0,-9-69 2,4 31 97,-2 0-1,-2 0 0,-1 0 0,-2 0 0,-2 0 1,-15 58-1,19-92-57,-9 20 125,10-24-151,-1 0 0,1 0 0,-1 0 0,1 0 0,-1-1 1,0 1-1,1 0 0,-1 0 0,0-1 0,0 1 0,1 0 0,-1-1 0,0 1 0,0-1 0,0 1 0,0-1 0,0 0 1,0 1-1,0-1 0,0 0 0,0 1 0,-1-1 0,1 0 0,0 0-1,0 0 1,0-1-1,0 1 1,0 0-1,0 0 1,1-1-1,-1 1 1,0 0-1,0-1 1,0 1-1,0-1 1,0 1-1,1-1 1,-1 0 0,0 1-1,0-1 1,1 0-1,-1 0 1,0 1-1,1-1 1,-1 0-1,1 0 1,-1-1-1,-10-26 134,10 22-110,-5-16 22,2-1 0,0 0 0,2 1 0,0-1 0,3-37 0,3 10-37,15-76 1,-5 67-16,3 1 1,2 0-1,35-70 1,94-157 12,-45 95-4,-96 178-10,-1 0 0,0-1 0,0 0 0,-2 0 0,1 0 0,2-18 1,-7 30-6,0 0 0,0 0 0,0 0 0,0 0 0,0 0 0,0 0 0,0 0 0,0 0 0,0 0 0,0 0 0,-1 0 0,1 0 0,0 0 0,-1 1 0,1-1 0,-1 0 0,1 0 0,-1 0 0,1 0 0,-1 1 1,1-1-1,-1 0 0,0 1 0,0-1 0,1 0 0,-1 1 0,0-1 0,0 1 0,0-1 0,1 1 0,-1-1 0,0 1 0,0 0 0,0-1 0,0 1 0,0 0 0,0 0 0,0 0 0,0 0 0,0 0 0,0 0 1,0 0-1,0 0 0,0 0 0,-1 0 0,-3 1 2,0 0 0,0 1 0,-1-1 0,1 1 1,0 0-1,-6 4 0,-1 1 3,0 2-1,1 0 1,-1 0 0,2 1-1,0 0 1,0 1 0,1 0-1,0 1 1,-14 24 0,9-11 3,1 1 1,1 0-1,1 1 1,-6 28-1,13-42-5,1 0 0,1 1-1,0-1 1,1 0 0,1 1-1,0-1 1,0 1 0,5 19-1,-5-28-1,1 0-1,0-1 0,1 0 0,-1 1 1,1-1-1,0 0 0,0 0 1,0 0-1,0 0 0,1 0 0,0 0 1,0 0-1,0-1 0,0 0 1,0 1-1,1-1 0,-1-1 0,1 1 1,0 0-1,0-1 0,0 0 1,0 0-1,0 0 0,1 0 0,-1-1 1,0 1-1,8 0 0,-2-1-1,0-1-1,0 0 1,0-1 0,0 0-1,0-1 1,-1 0-1,1 0 1,0-1 0,-1 0-1,1-1 1,-1 0-1,0 0 1,-1-1-1,1 0 1,-1-1 0,10-8-1,-2 2 0,-1-2 0,0 0 0,-1 0 0,-1-2 0,0 0 0,-1 0 0,11-20 0,-13 17 26,14-34 0,-22 46-16,1 0 1,-1-1-1,0 1 1,-1-1 0,0 0-1,0 1 1,-1-16-1,-3 16 27,-3 13-3,-4 18 3,5-5-17,1 0 0,0 0 1,2 0-1,0 1 0,1-1 1,1 1-1,1-1 1,6 36-1,-6-53-14,-1 1 0,1-1 1,0 0-1,-1 0 0,1 0 0,0 0 0,0 0 1,1-1-1,-1 1 0,0 0 0,1 0 0,-1-1 1,1 1-1,1 1 0,-2-2 0,0-1 1,0 1-1,1-1 0,-1 1 0,0-1 1,0 0-1,1 1 0,-1-1 0,0 0 1,0 0-1,1 0 0,-1 0 1,0 0-1,0 0 0,1 0 0,-1-1 1,0 1-1,0 0 0,1-1 1,-1 1-1,0-1 0,0 1 0,0-1 1,0 1-1,0-1 0,0 0 0,2-1 1,5-5 19,0 0 0,0 0 0,-1-1 0,0 0 0,-1 0 0,1-1 0,7-14 0,32-72 134,-8-14 10,-5 14-72,-31 137-93,-2-42-4,1 33 13,5 33 0,-5-58-32,0-1 0,1 1 0,0 0 0,0-1 0,1 1 1,0-1-1,0 0 0,0 0 0,1 0 0,7 9 0,-10-14-37,0-1 1,0 0-1,0 0 0,0 0 1,0 1-1,0-1 0,1 0 1,-1 0-1,0-1 0,0 1 1,1 0-1,-1 0 0,1-1 0,-1 1 1,1-1-1,-1 1 0,1-1 1,-1 1-1,1-1 0,-1 0 1,1 0-1,-1 0 0,1 0 1,-1 0-1,1 0 0,-1 0 1,1-1-1,-1 1 0,1 0 0,-1-1 1,1 1-1,-1-1 0,1 0 1,-1 1-1,0-1 0,1 0 1,-1 0-1,0 0 0,0 0 1,3-2-1,-1-1-56,0 0 0,1 0 1,-2-1-1,1 1 0,0-1 1,-1 1-1,0-1 0,0 0 0,0 0 1,-1 0-1,2-8 0,0-35-632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0.092"/>
    </inkml:context>
    <inkml:brush xml:id="br0">
      <inkml:brushProperty name="width" value="0.025" units="cm"/>
      <inkml:brushProperty name="height" value="0.025" units="cm"/>
    </inkml:brush>
  </inkml:definitions>
  <inkml:trace contextRef="#ctx0" brushRef="#br0">110 43 9129,'0'0'15598,"-8"-5"-14487,6 4-1082,0 0-1,1-1 1,-1 1 0,0 0 0,0 0-1,0 1 1,1-1 0,-1 0 0,0 1-1,0-1 1,0 1 0,0-1 0,0 1-1,0 0 1,-1 0 0,1 0 0,0 0-1,-3 1 1,2 1-23,0 0 0,1 0 1,-1 0-1,1 0 0,0 0 0,0 1 1,-1-1-1,2 1 0,-1-1 0,0 1 1,0 0-1,1 0 0,-1 0 0,1 0 0,-2 5 1,-2 5-7,0-1 1,1 1-1,0 0 1,1 0-1,1 0 1,0 0-1,0 1 1,2-1 0,0 24-1,0-35 7,1-1-1,-1 1 1,0 0 0,1 0 0,0 0-1,-1 0 1,1-1 0,0 1-1,0 0 1,-1 0 0,1-1-1,1 1 1,-1-1 0,0 1-1,0-1 1,1 1 0,-1-1-1,0 0 1,1 0 0,0 0-1,-1 0 1,1 0 0,2 1 0,-1-1 23,1 0 1,-1 0-1,1-1 1,0 1-1,-1-1 1,1 0-1,-1 0 1,1 0 0,0-1-1,-1 1 1,7-3-1,0 0 53,1 0 0,-1-1 0,0-1 0,0 0 0,0 0 0,0-1 0,9-8 0,-1-1 12,0-2 0,29-35 0,-43 47-90,0 0 0,0 0 1,-1-1-1,1 0 0,-1 1 0,-1-1 0,1 0 0,-1 0 1,0-1-1,0 1 0,0 0 0,-1-1 0,0 1 1,-1-1-1,0-10 0,0 16-55,-1-1-1,1 0 1,-1 1 0,0-1 0,1 1 0,-1-1 0,0 1-1,0 0 1,0-1 0,0 1 0,0 0 0,-1 0-1,1 0 1,0-1 0,-1 1 0,1 1 0,0-1-1,-1 0 1,1 0 0,-1 0 0,1 1 0,-1-1-1,0 1 1,1-1 0,-1 1 0,0 0 0,1 0-1,-1-1 1,0 1 0,1 0 0,-1 0 0,0 1-1,1-1 1,-1 0 0,0 1 0,-2 0 0,1-1-178,0 1 1,0-1 0,0 1 0,0 0-1,0 0 1,0 0 0,0 1-1,1-1 1,-1 0 0,0 1-1,1 0 1,-1 0 0,1 0 0,0 0-1,-1 0 1,1 0 0,0 0-1,0 1 1,0-1 0,-1 4 0,2-4-151,0 0 0,1 1-1,-1-1 1,1 1 0,-1-1 0,1 1 0,0 0 0,0-1 0,0 1 0,0-1 0,1 1 0,-1-1 0,1 1 0,-1-1 0,1 1 0,0-1 0,0 0 0,0 1 0,0-1 0,1 0 0,-1 0 0,0 0 0,1 0 0,0 0 0,-1 0 0,4 3 0,23 9-5548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1.406"/>
    </inkml:context>
    <inkml:brush xml:id="br0">
      <inkml:brushProperty name="width" value="0.025" units="cm"/>
      <inkml:brushProperty name="height" value="0.025" units="cm"/>
    </inkml:brush>
  </inkml:definitions>
  <inkml:trace contextRef="#ctx0" brushRef="#br0">186 186 13581,'0'0'3422,"-11"2"-1709,2 1-1439,0 0 0,-1 1 0,1 0 0,1 0 0,-1 1 0,1 0 0,-1 0 0,1 1 0,1 0 0,-1 1 0,1-1-1,1 2 1,-1-1 0,1 1 0,-6 8 0,6-7-19,1 0-1,-1 0 0,2 1 1,-1 0-1,1 0 0,1 0 1,-4 14-1,6-19-233,0 0 0,1-1-1,-1 1 1,1 0 0,0 0 0,0 0-1,1 0 1,-1-1 0,1 1 0,0 0-1,1 0 1,-1-1 0,1 1-1,0-1 1,0 1 0,0-1 0,1 0-1,3 6 1,58 52 36,-47-47-161,0 0 1,22 29-1,-35-39 77,0 0-1,-1 0 1,0 0-1,0 1 1,0-1-1,-1 1 0,0 0 1,0 0-1,0-1 1,-1 1-1,1 1 1,-2-1-1,1 0 0,-1 7 1,0-10 32,-1 1-1,0-1 1,-1 1 0,1-1 0,0 0 0,-1 1-1,0-1 1,0 0 0,0 0 0,0 0 0,0 0-1,-1 0 1,1-1 0,-1 1 0,0-1 0,0 1-1,0-1 1,0 0 0,0 0 0,0-1 0,-1 1-1,1-1 1,0 1 0,-1-1 0,-6 1 0,7-1 14,0 0 0,1 0 0,-1 0 1,0-1-1,0 1 0,0-1 0,1 0 1,-1 0-1,0 0 0,0 0 0,0 0 1,1-1-1,-1 1 0,0-1 0,0 1 1,1-1-1,-1 0 0,1 0 0,-1-1 1,0 1-1,1-1 0,0 1 0,-1-1 1,1 1-1,0-1 0,0 0 0,0 0 1,0 0-1,0-1 0,1 1 1,-1 0-1,1-1 0,-3-4 0,1-3-38,1-1 0,0 1 0,1-1 0,0 1 0,1-1-1,0 0 1,0 1 0,1-1 0,1 0 0,0 1 0,0 0 0,1-1-1,0 1 1,1 0 0,6-13 0,10-14-160,1 0-1,40-52 1,-25 38 260,-17 25-96,21-33-146,-37 54 154,-1 0 0,1 0 0,-1 0 0,0 0 0,0 0 0,0-1 0,-1 1 0,0 0 0,1-9 0,-2 14 8,0 0 0,0-1 0,0 1 0,0 0 0,0-1 0,0 1 0,0-1 0,0 1 0,0 0 0,0-1 0,0 1 0,0 0 0,0-1-1,-1 1 1,1 0 0,0-1 0,0 1 0,0 0 0,-1-1 0,1 1 0,0 0 0,0-1 0,-1 1 0,1 0 0,0 0 0,0-1 0,-1 1 0,1 0 0,0 0 0,-1 0-1,1 0 1,-1-1 0,1 1 0,0 0 0,-1 0 0,0 0 0,-16 5 59,-13 19 75,25-19-55,1 1 0,1 0 0,-1 0 0,1 0 0,0 0 0,0 0 0,1 1 0,0-1 1,0 1-1,0 0 0,1 0 0,0-1 0,0 1 0,1 0 0,0 0 0,1 10 0,0-15-62,1 0-1,-1-1 0,1 1 1,-1 0-1,1 0 1,0-1-1,0 1 0,0-1 1,0 0-1,0 1 1,0-1-1,0 0 0,0 0 1,1 0-1,-1-1 1,0 1-1,1 0 0,-1-1 1,0 0-1,1 1 1,-1-1-1,1 0 0,-1 0 1,0 0-1,1-1 1,2 0-1,8 1 3,-1-2 0,0 0 0,22-5 0,-8-4 164,-1 0 0,0-2 1,-1 0-1,-1-2 0,37-29 0,-53 39 179,33 21 267,-23-15-575,0 1 0,0-2 1,0-1-1,0 0 0,0-1 0,0 0 0,0-2 0,-1 0 1,24-9-1,-19 6-51,0 2 0,1 0-1,0 0 1,36-1 0,-57 6-8,0 1-1,1-1 0,-1 0 1,0 0-1,0 1 0,1-1 1,-1 1-1,0-1 1,0 1-1,0-1 0,0 1 1,0 0-1,0 0 1,0-1-1,0 1 0,0 0 1,0 0-1,0 0 0,-1 0 1,1 0-1,0 0 1,0 0-1,-1 0 0,1 1 1,-1-1-1,1 0 1,-1 2-1,1-2 7,-1 1 0,1-1 0,-1 0 0,1 1 1,0-1-1,-1 0 0,1 0 0,0 0 0,0 1 0,0-1 0,0 0 1,0 0-1,0 0 0,0 0 0,0 0 0,0-1 0,1 1 0,-1 0 1,0 0-1,1-1 0,-1 1 0,0-1 0,1 1 0,-1-1 0,0 0 0,1 0 1,2 1-1,7-3-41,1 0 0,-1 0 1,0-1-1,0-1 0,-1 1 0,1-2 1,-1 0-1,0 0 0,0-1 0,0 0 0,11-10 1,-8 7-506,0 1 1,0 0-1,1 1 1,0 0-1,18-6 1,-32 13 528,1 0 1,-1 0 0,0 0 0,0 0 0,1 0-1,-1 0 1,0 0 0,0 0 0,1 0 0,-1 0-1,0 0 1,1 0 0,-1 0 0,0 0 0,0 0-1,1 0 1,-1 0 0,0 0 0,0 0 0,1 0-1,-1 1 1,0-1 0,0 0 0,0 0 0,1 0-1,-1 0 1,0 1 0,0-1 0,0 0 0,0 0-1,1 0 1,-1 1 0,0-1 0,0 0 0,0 0 0,0 0-1,0 1 1,0-1 0,0 0 0,0 0 0,1 1-1,-1-1 1,-2 18-89,-9 14 213,-1-7 461,0 1-1,2-1 1,-13 54-1,20-67-531,2-1-1,0 1 1,0-1-1,1 1 0,0 0 1,1-1-1,1 1 1,0-1-1,0 0 0,1 1 1,0-1-1,6 12 1,3-2-80,-4-18 138,-6-6-81,0 0-1,0 0 1,0-1 0,0 1-1,-1 0 1,1-1 0,-1 0-1,1-4 1,29-81-14,46-153-1440,-76 241 1447,-1 0-1,1 0 1,-1 0-1,1 0 0,-1 0 1,0 0-1,0 0 1,1 0-1,-1 0 1,0 0-1,0 0 1,0-1-1,0 1 0,0 0 1,-1 0-1,1 0 1,0 0-1,0 0 1,-1 0-1,1 0 1,-1 0-1,1 0 1,-2-2-1,1 3 3,0 1-1,0-1 1,0 0 0,0 0-1,0 0 1,1 1 0,-1-1-1,0 0 1,0 1 0,0-1-1,0 1 1,0-1-1,0 1 1,0-1 0,1 1-1,-1 0 1,0-1 0,1 1-1,-2 1 1,-4 3 75,1 1 1,0 0-1,0 0 1,0 1-1,-5 10 0,10-16-74,-1 0-1,1 0 0,-1 0 0,1 0 1,-1 0-1,1 0 0,0 0 0,0 0 0,-1 0 1,1 1-1,0-1 0,0 0 0,0 0 1,0 0-1,0 0 0,1 0 0,-1 1 0,0-1 1,0 0-1,1 0 0,-1 0 0,1 0 1,-1 0-1,1 0 0,-1 0 0,1 0 1,0 0-1,-1 0 0,1 0 0,0-1 0,0 1 1,0 0-1,0 0 0,0-1 0,0 1 1,0 0-1,0-1 0,0 1 0,0-1 1,0 1-1,0-1 0,0 0 0,0 0 0,1 1 1,7 0-4,1 0 0,-1 0 0,0-1 0,17-2 1,-4 1-54,39 1-238,-21 2 417,0-2-1,0-2 1,52-9-1,-91 11-100,-1 0-1,0-1 1,1 1 0,-1 0-1,0 0 1,0 0 0,0 0-1,1 0 1,-1-1-1,0 1 1,0 0 0,0 0-1,1 0 1,-1-1 0,0 1-1,0 0 1,0 0-1,0-1 1,0 1 0,1 0-1,-1 0 1,0-1 0,0 1-1,0 0 1,0-1 0,0 1-1,0 0 1,0 0-1,0-1 1,0 1 0,0 0-1,0-1 1,0 1 0,0 0-1,0 0 1,0-1-1,-1 1 1,1 0 0,0 0-1,0-1 1,0 1 0,0 0-1,0 0 1,-1-1 0,1 1-1,0 0 1,0 0-1,0 0 1,-1-1 0,1 1-1,0 0 1,0 0 0,-1 0-1,1 0 1,0 0-1,0-1 1,-1 1 0,1 0-1,0 0 1,0 0 0,-1 0-1,1 0 1,-24-16 27,18 12 125,0-2-145,-1 1 0,1-1 0,1 0 0,-1-1 0,1 1 0,0-1 0,0 0 0,1 0 0,0-1 0,0 1 0,1-1 0,0 0 0,1 0 0,-1 0 0,1 0 1,1-1-1,-1-8 0,2 16-48,0-1 0,1 1 0,0-1 1,-1 1-1,1 0 0,-1-1 0,1 1 1,0 0-1,0 0 0,0-1 0,0 1 1,0 0-1,0 0 0,0 0 0,0 0 1,0 1-1,1-1 0,-1 0 0,0 0 1,0 1-1,1-1 0,-1 0 0,1 1 1,-1 0-1,0-1 0,1 1 0,-1 0 1,1 0-1,-1-1 0,1 1 0,1 1 1,62-2-398,-49 1 113,30 1-780,58-2-2976,-36-8-3628,-14-3-6962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1.752"/>
    </inkml:context>
    <inkml:brush xml:id="br0">
      <inkml:brushProperty name="width" value="0.025" units="cm"/>
      <inkml:brushProperty name="height" value="0.025" units="cm"/>
    </inkml:brush>
  </inkml:definitions>
  <inkml:trace contextRef="#ctx0" brushRef="#br0">1 3 16271,'0'-3'7495,"0"8"-6053,0 14-802,0 5 33,0 8-481,0-3-128,2 1-416,3-3-705,4-5-512,-2-6-513,0-6-993,-3-8-577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2.126"/>
    </inkml:context>
    <inkml:brush xml:id="br0">
      <inkml:brushProperty name="width" value="0.025" units="cm"/>
      <inkml:brushProperty name="height" value="0.025" units="cm"/>
    </inkml:brush>
  </inkml:definitions>
  <inkml:trace contextRef="#ctx0" brushRef="#br0">1 0 2114,'0'0'14446,"48"26"-18899,-20-10 1795,11-2-2467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2.520"/>
    </inkml:context>
    <inkml:brush xml:id="br0">
      <inkml:brushProperty name="width" value="0.025" units="cm"/>
      <inkml:brushProperty name="height" value="0.025" units="cm"/>
    </inkml:brush>
  </inkml:definitions>
  <inkml:trace contextRef="#ctx0" brushRef="#br0">116 255 5605,'0'0'11649,"3"9"-9007,4 29-960,-7-36-1602,0-1 1,0 1-1,0 0 1,0-1-1,-1 1 1,1-1-1,-1 1 1,1-1-1,-1 1 1,0-1-1,1 1 1,-1-1-1,0 0 1,0 1-1,0-1 1,0 0-1,0 0 1,0 1 0,-1-1-1,1 0 1,-2 1-1,-31 16 1184,26-14-797,2-1-363,0 0 1,0 0 0,0-1 0,0 0 0,0 0-1,-1-1 1,-12 2 0,19-3-148,0 0 0,0 0 0,-1 0-1,1-1 1,0 1 0,0 0 0,-1 0 0,1 0 0,0 0 0,0 0 0,0-1 0,-1 1 0,1 0 0,0 0-1,0 0 1,0-1 0,0 1 0,-1 0 0,1 0 0,0 0 0,0-1 0,0 1 0,0 0 0,0 0 0,0-1-1,0 1 1,0 0 0,0 0 0,0-1 0,0 1 0,0 0 0,0 0 0,0-1 0,0 1 0,0 0 0,0 0-1,0-1 1,0 1 0,0 0 0,0 0 0,0-1 0,1 1 0,-1 0 0,0 0 0,0-1 0,0 1 0,0 0-1,1 0 1,-1 0 0,0 0 0,0-1 0,0 1 0,1 0 0,-1 0 0,0 0 0,0 0 0,0 0-1,1-1 1,13-12-1968,-8 10 1596,0 1 0,1 0 0,0 0 0,-1 0 0,1 1 0,0 0 0,0 1 0,0-1 0,0 1 0,0 1 0,11 1 0,-16-2 461,0 0-1,0 0 1,0 1-1,0-1 1,0 1-1,0-1 1,-1 1-1,1-1 1,0 1 0,0 0-1,-1 0 1,1 0-1,0 0 1,-1 0-1,1 0 1,-1 0-1,0 1 1,1-1-1,-1 1 1,0-1-1,0 1 1,0-1-1,0 1 1,0-1 0,0 1-1,0 0 1,0 0-1,-1-1 1,1 1-1,-1 0 1,0 0-1,1 0 1,-1 0-1,0 0 1,0 0-1,0 0 1,0-1-1,0 1 1,0 0-1,-1 0 1,1 0 0,-1 0-1,1 0 1,-1-1-1,0 1 1,-1 2-1,-3 4 463,-1-1 0,0 0 0,0 0 1,-12 10-1,7-8 468,33-29-777,6-5-211,-1-2 0,-1 0 0,-1-2 0,-2 0 0,-1-2 0,-1 0 0,-2-2 0,-1 0 0,-1-1 0,-2-1 0,11-39 0,-22 42 34,-16 45 256,-19 47 196,22-35-148,2 0 1,1 0 0,1 1 0,-3 33-1,7-48-234,1-1-1,-1 1 1,2-1-1,0 1 1,0-1-1,1 0 1,0 1-1,1-1 1,0 0-1,0 0 1,1 0-1,1-1 1,7 14-1,-10-20-204,0-1 0,0 1-1,1 0 1,-1-1 0,1 1-1,0-1 1,-1 0-1,1 0 1,0 0 0,0 0-1,0 0 1,1-1-1,-1 1 1,0-1 0,1 0-1,-1 0 1,0 0 0,1 0-1,-1-1 1,6 1-1,-8-2 74,-1 1-1,0 0 1,0-1-1,0 1 0,1 0 1,-1 0-1,0-1 1,0 1-1,0 0 0,0-1 1,0 1-1,0 0 1,0-1-1,1 1 0,-1-1 1,0 1-1,0 0 1,0-1-1,0 1 0,-1 0 1,1-1-1,0 1 1,0 0-1,0-1 0,0 1 1,0 0-1,0-1 1,0 1-1,-1 0 0,1-1 1,0 1-1,0 0 1,-1 0-1,1-1 0,0 1 1,0 0-1,-1 0 1,1-1-1,0 1 0,0 0 1,-1 0-1,1 0 0,0 0 1,-1-1-1,-13-11-838,-38-19-71,35 22 1210,1-1-1,-1 0 0,2-1 0,-1-1 0,2-1 1,-27-28-1,40 40-163,0-1 0,-1 1 0,1-1 0,0 0 0,0 0 0,0 1 0,0-1 0,0 0 0,0 0 0,1 0 0,-1 0 0,0 0 1,1 0-1,0 0 0,0 0 0,-1-1 0,1 1 0,1-3 0,-1 4-23,1-1-1,-1 1 1,1 0 0,0-1-1,0 1 1,0 0 0,0-1 0,0 1-1,0 0 1,0 0 0,0 0-1,0 0 1,0 0 0,1 0-1,-1 0 1,0 0 0,1 0 0,2 0-1,7-3 73,1 0 0,-1 1 0,1 1 0,0 0 0,12 0 0,-16 1-250,49-4-238,52-6-5378,-51 2-2858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3.368"/>
    </inkml:context>
    <inkml:brush xml:id="br0">
      <inkml:brushProperty name="width" value="0.025" units="cm"/>
      <inkml:brushProperty name="height" value="0.025" units="cm"/>
    </inkml:brush>
  </inkml:definitions>
  <inkml:trace contextRef="#ctx0" brushRef="#br0">102 169 8200,'0'0'7831,"-2"-8"-4313,1 6-3375,-14-32 2276,15 34-2369,-1-1 0,1 0 1,-1 0-1,0 0 0,0 0 0,0 1 0,1-1 1,-1 0-1,0 1 0,0-1 0,0 1 0,0-1 1,0 1-1,0-1 0,0 1 0,0-1 0,0 1 1,0 0-1,0 0 0,0 0 0,-1 0 0,1 0 1,0 0-1,0 0 0,0 0 0,0 0 0,0 0 0,0 0 1,0 1-1,0-1 0,0 0 0,0 1 0,0-1 1,0 1-1,0-1 0,0 1 0,0-1 0,0 1 1,-1 1-1,-2 2 26,0 1 0,0-1 1,0 1-1,0 0 0,1 0 0,0 0 1,0 0-1,0 0 0,1 1 0,0-1 1,0 1-1,0 0 0,1-1 1,0 1-1,0 0 0,0 0 0,1 0 1,0 0-1,0 0 0,1 6 0,-1-10-60,1-1-1,-1 0 1,0 1-1,1-1 1,0 0-1,-1 0 1,1 1-1,0-1 1,0 0-1,-1 0 1,1 0-1,0 0 1,0 0-1,0 0 1,0 0-1,0 0 0,0 0 1,1-1-1,-1 1 1,0 0-1,0-1 1,1 1-1,-1-1 1,0 1-1,1-1 1,-1 0-1,0 1 1,1-1-1,-1 0 1,0 0-1,1 0 1,-1 0-1,3-1 1,3 1 70,1-1 1,-1 0 0,0 0-1,1-1 1,9-3 0,7-6-36,0-2 1,-1 0-1,0-1 1,-2-2 0,1 0-1,-2-1 1,0-1-1,-1-1 1,-1-1 0,-1 0-1,20-31 1,-27 30-121,-11 16-105,-1 6 152,-1 0 1,1 1-1,0-1 1,0 1-1,1-1 1,-1 1-1,0 0 0,0 0 1,1 0-1,-1 0 1,-1 4-1,3-6 22,-14 21 103,-21 43-1,33-59-85,-1 0-1,1 0 1,1 0-1,-1 0 1,1 1-1,-1-1 1,2 0-1,-1 1 1,0-1 0,1 1-1,0-1 1,1 1-1,-1 0 1,1-1-1,2 8 1,-2-11-8,1 0 0,-1 0 1,1-1-1,0 1 0,-1 0 0,1-1 0,0 1 1,0-1-1,1 1 0,-1-1 0,0 0 1,0 0-1,1 0 0,-1 0 0,0 0 0,1-1 1,-1 1-1,1-1 0,-1 1 0,1-1 1,-1 0-1,1 0 0,-1 0 0,1 0 1,-1-1-1,3 0 0,3 1 10,1-1 1,-1-1-1,0 1 0,0-1 1,0-1-1,13-5 0,-11 2-36,1 0-1,-2-1 0,1 0 0,-1-1 1,13-14-1,-18 19 9,-2 0 1,1-1-1,0 1 1,-1-1-1,1 0 0,-1 1 1,0-1-1,0 0 0,-1-1 1,1 1-1,-1 0 0,0 0 1,0-1-1,-1 1 1,1 0-1,-1-1 0,0-8 1,0 13-1,0-1 0,0 0 0,-1 1 0,1-1 0,0 0 0,0 1 0,-1-1 0,1 0 0,0 1 0,-1-1 0,1 1 0,-1-1 0,1 1 0,-1-1 0,1 1 0,-1-1 0,1 1 0,-1-1 0,1 1 0,-1 0 0,1-1 0,-1 1 0,0 0 0,1 0 0,-1-1 0,0 1 0,1 0 0,-1 0 0,0 0 0,1 0 0,-1 0 0,0 0 0,1 0 0,-1 0 0,0 0 0,0 0 0,1 0 0,-1 0 0,0 0 0,1 1 0,-1-1 0,1 0 0,-1 1 0,0-1 0,0 1 1,-29 18-177,25-13 236,0 0 0,0 0 0,1 0 1,0 1-1,0 0 0,0 0 0,1 0 0,0 0 0,1 0 1,-1 1-1,2-1 0,-1 1 0,1 0 0,0-1 1,0 1-1,1 12 0,0-18-36,1-1 0,-1 1 0,1-1 0,0 1 0,-1-1 0,1 1 1,0-1-1,0 0 0,0 1 0,0-1 0,0 0 0,0 0 0,0 0 0,0 0 0,0 0 0,1 0 0,-1 0 1,0 0-1,1 0 0,-1 0 0,1-1 0,-1 1 0,1-1 0,-1 1 0,1-1 0,-1 0 0,3 1 0,48 2 155,-41-3-121,11 0 33,102-4-439,-110 3 378,0-1 0,0 0 0,-1-1 0,1-1 0,-1 0 0,21-10-1,-32 13 60,-1 0-1,0 0 1,0 1-1,0-1 1,0 0-1,0 0 1,0 0-1,0 0 1,0 0-1,-1 0 1,1 0-1,0 0 0,-1 0 1,1-1-1,0 1 1,-1 0-1,0 0 1,1-1-1,-1 1 1,0 0-1,1-1 1,-1 1-1,0 0 1,0-1-1,0 1 0,0 0 1,0 0-1,-1-1 1,1 1-1,0 0 1,-1-1-1,1 1 1,0 0-1,-1 0 1,-1-2-1,-28-46 691,20 35-680,7 8-58,-1 1-22,0 0 0,1 0-1,0 0 1,0-1 0,1 0 0,-1 1 0,1-1-1,0 0 1,1 0 0,0 0 0,-1-9 0,2 14-19,0 0 1,0 0-1,1 0 0,-1 0 1,1 0-1,-1 0 0,1 0 1,-1 0-1,1 0 1,0 1-1,-1-1 0,1 0 1,0 0-1,0 0 1,-1 1-1,1-1 0,0 0 1,0 1-1,0-1 0,0 1 1,0-1-1,0 1 1,0 0-1,0-1 0,0 1 1,0 0-1,0 0 1,0 0-1,0-1 0,0 1 1,2 1-1,45-2-672,-34 1 351,158 4-8270,-103-3 737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4.331"/>
    </inkml:context>
    <inkml:brush xml:id="br0">
      <inkml:brushProperty name="width" value="0.025" units="cm"/>
      <inkml:brushProperty name="height" value="0.025" units="cm"/>
    </inkml:brush>
  </inkml:definitions>
  <inkml:trace contextRef="#ctx0" brushRef="#br0">14 264 8680,'-2'-1'371,"1"0"0,0 0 0,0-1 0,0 1 0,0 0 0,0 0 0,1-1 0,-1 1 0,0 0 0,1-1 0,-1 1 0,1-1 0,-1 1 0,1-1 1,-1 1-1,1-1 0,0 1 0,0-1 0,0 0 0,0-2 0,1 1-67,0-1 0,0 1 1,0 0-1,0-1 1,0 1-1,1 0 1,-1 0-1,1 0 0,2-3 1,5-5 140,0 1-1,0 0 1,20-16 0,-7 9-249,0 0 0,1 1 0,1 2-1,1 0 1,0 1 0,0 2 0,1 1 0,1 0 0,28-5 0,-53 14-205,0 1 1,0-1-1,0 1 0,0 0 1,1 0-1,-1-1 0,0 1 1,0 1-1,0-1 0,0 0 1,0 0-1,0 1 0,0-1 1,1 1-1,-1 0 0,0 0 0,-1-1 1,1 1-1,0 0 0,0 1 1,0-1-1,-1 0 0,1 1 1,0-1-1,1 3 0,-1-1-7,-1 0 1,0 0-1,0 0 0,0 1 0,-1-1 0,1 0 0,-1 1 0,0-1 0,0 1 0,0-1 0,0 0 0,0 1 0,-1-1 0,0 0 0,1 1 0,-3 2 1,-7 28 60,-2-1 0,-30 57 0,29-67-38,1 2 1,1 0-1,1 0 0,2 1 1,0 0-1,-5 35 0,13-60 0,0 0-1,-1 0 1,1 0-1,0 0 1,0 0-1,0 0 0,0 0 1,0 0-1,0 0 1,0 0-1,1 0 1,-1 0-1,0 0 0,0 0 1,1 0-1,-1 0 1,0 0-1,1 0 1,-1-1-1,1 1 0,0 0 1,-1 0-1,1 0 1,0-1-1,-1 1 1,1 0-1,0 0 0,0-1 1,-1 1-1,1-1 1,0 1-1,2 0 1,0-1 4,0 1 1,-1-1-1,1 0 1,0-1 0,0 1-1,0 0 1,0-1 0,-1 1-1,1-1 1,0 0-1,4-2 1,7-4 23,0 0 0,0 0 0,17-14 0,-8 4-61,-1-2 0,0 0 0,-2-1 0,0-1 0,-1-1 0,28-44 0,-45 61-228,-4 6 76,-12 16 0,-19 31 142,19-22 115,-16 46 0,27-63 7,0 0-1,0 0 1,1 0 0,1 0-1,-1 0 1,2 1 0,-1-1-1,1 0 1,2 13-1,-2-20-42,1-1 0,-1 1 1,1-1-1,0 1 0,0-1 0,0 0 0,0 1 0,0-1 0,0 0 0,0 1 0,0-1 0,0 0 0,0 0 0,1 0 0,-1 0 0,0 0 1,1-1-1,-1 1 0,1 0 0,-1-1 0,1 1 0,-1-1 0,1 1 0,-1-1 0,1 0 0,0 1 0,-1-1 0,1 0 0,-1 0 0,1 0 1,3-1-1,1 1 21,0-1 1,1 0-1,-1 0 1,0 0 0,1-1-1,-1 0 1,7-3-1,1-3 16,0-1 0,-1 0 0,0-1-1,-1-1 1,0 0 0,0 0-1,-1-1 1,13-19 0,-17 22 23,0-1 0,0 0 0,-1-1 0,0 0 0,-1 0 0,0 0 0,-1 0 0,0-1 0,-1 0 0,0 0 0,2-21 0,-5 33-101,0-1 0,0 1-1,0 0 1,0 0-1,0-1 1,0 1 0,0 0-1,0-1 1,0 1 0,0 0-1,0-1 1,-1 1 0,1 0-1,0-1 1,0 1-1,0 0 1,0 0 0,0-1-1,-1 1 1,1 0 0,0 0-1,0-1 1,0 1 0,-1 0-1,1 0 1,0 0-1,0-1 1,-1 1 0,1 0-1,0 0 1,-1 0 0,1 0-1,0 0 1,0 0 0,-1-1-1,1 1 1,0 0-1,-1 0 1,1 0 0,0 0-1,-1 0 1,1 0 0,0 0-1,-1 0 1,1 0 0,0 0-1,0 1 1,-1-1-1,1 0 1,0 0 0,-1 0-1,1 0 1,0 0 0,0 1-1,-1-1 1,-15 11-46,10-3 47,1-1 0,1 1 0,-1-1-1,1 1 1,1 1 0,-1-1 0,1 0 0,1 1-1,-2 9 1,0-3 129,2 0 1,0 0-1,1 0 0,0 25 0,2-39-115,-1 0-1,0 0 1,0 1-1,0-1 1,0 0-1,1 0 1,-1 0-1,1 0 1,-1 0-1,1 0 1,-1 0-1,1 0 1,-1 0-1,1 0 1,0-1-1,0 1 1,-1 0-1,1 0 1,0 0-1,0-1 1,0 1-1,0 0 1,0-1-1,0 1 1,1 0-1,1-1 51,0 1 0,0 0 0,0-1 0,0 1 0,0-1 0,-1 0-1,1 0 1,0 0 0,0-1 0,3 0 0,0 0-302,0 0 1,0-1-1,0 0 1,0 0 0,-1-1-1,1 1 1,-1-1-1,0 0 1,9-7-1,-1-5-6096,-5-2-6743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5.144"/>
    </inkml:context>
    <inkml:brush xml:id="br0">
      <inkml:brushProperty name="width" value="0.025" units="cm"/>
      <inkml:brushProperty name="height" value="0.025" units="cm"/>
    </inkml:brush>
  </inkml:definitions>
  <inkml:trace contextRef="#ctx0" brushRef="#br0">0 130 5701,'0'0'6844,"8"-7"-3657,9-8-2244,0 2 0,1 0 0,1 1 0,0 0 0,0 2 0,1 1 0,1 0 0,0 1 0,0 1 0,35-6 0,-55 12-919,1 1 0,-1 0 0,1 0 0,-1 0 0,1-1 0,-1 2 0,0-1 0,1 0 0,-1 0 0,1 0 0,-1 1 0,0-1 1,1 0-1,-1 1 0,1 0 0,-1-1 0,0 1 0,0 0 0,0-1 0,1 1 0,-1 0 0,0 0 0,0 0 0,0 0 0,1 2 0,-1 0-7,0-1-1,0 1 1,0-1-1,-1 0 1,1 1-1,-1-1 1,0 1-1,0-1 1,0 1 0,0 0-1,0-1 1,0 1-1,-2 3 1,-3 11 0,0 0 1,-1-1 0,-12 23 0,13-29 36,-2 6-48,-1-1-10,1 1 0,1 0 1,0 0-1,1 0 1,-3 19-1,8-35 4,0 1-1,0-1 1,0 0 0,0 1-1,0-1 1,0 1-1,0-1 1,0 1 0,0-1-1,0 0 1,0 1 0,0-1-1,1 1 1,-1-1 0,0 0-1,0 1 1,0-1 0,1 0-1,-1 1 1,0-1-1,1 0 1,-1 1 0,0-1-1,1 0 1,-1 1 0,0-1-1,1 0 1,-1 0 0,0 0-1,1 1 1,-1-1 0,1 0-1,-1 0 1,0 0-1,1 0 1,-1 0 0,1 0-1,-1 0 1,1 0 0,-1 0-1,1 0 1,-1 0 0,0 0-1,1 0 1,-1 0 0,1 0-1,0-1 1,23-6 38,-8-2-27,0 0 1,0-2-1,-1 1 0,0-2 0,20-21 0,-6 3-12,37-48-1,-61 71 18,8-11-85,-8 17-57,-5 13-90,-8 35 116,-4 36 89,11-76 25,1-1 1,0 1-1,1 0 0,-1 0 1,1-1-1,1 1 0,-1 0 1,1-1-1,4 11 0,-5-14 22,1-1 0,0 1 0,-1 0 0,1-1 0,0 1 0,0-1 0,0 0 0,1 1 0,-1-1 0,1 0 0,-1-1 0,1 1 0,-1 0 0,1-1 0,0 1-1,0-1 1,0 0 0,0 0 0,0 0 0,0 0 0,0-1 0,0 1 0,0-1 0,0 0 0,0 1 0,1-2 0,-1 1 0,0 0 0,0-1 0,0 1 0,0-1 0,5-2-1,1 1 124,-1-2-1,0 1 0,1-1 0,-1 0 0,-1-1 0,1 0 0,-1 0 0,0-1 1,0 1-1,8-10 0,-8 7-134,-1 0 0,0-1 0,0 0 1,-1-1-1,0 1 0,-1-1 0,0 0 0,0 0 1,-1 0-1,0 0 0,-1-1 0,0 1 0,-1-1 1,0-15-1,-1 24-31,0 1 0,1 0 0,-2-1 1,1 1-1,0-1 0,0 1 0,0 0 0,-1-1 1,1 1-1,-1-1 0,1 1 0,-1 0 0,1 0 1,-1-1-1,0 1 0,0 0 0,0 0 0,1 0 1,-1 0-1,0 0 0,0 0 0,-1 0 1,1 0-1,0 0 0,0 0 0,0 1 0,0-1 1,-1 0-1,1 1 0,0-1 0,-1 1 0,1 0 1,-1-1-1,1 1 0,0 0 0,-1 0 0,1 0 1,-1 0-1,1 0 0,0 0 0,-1 0 0,1 0 1,-1 0-1,1 1 0,0-1 0,-1 1 0,1-1 1,0 1-1,-1-1 0,1 1 0,0 0 0,0 0 1,0 0-1,0-1 0,0 1 0,0 0 0,0 0 1,0 1-1,0-1 0,0 0 0,0 0 1,0 0-1,1 0 0,-1 1 0,0 1 0,0 0 5,-1 1-1,1-1 0,0 0 1,1 1-1,-1-1 0,0 1 1,1-1-1,0 1 0,0-1 1,0 1-1,1 5 0,-1-9 5,1 1-1,-1-1 0,0 1 0,0 0 0,1-1 0,-1 1 0,0-1 1,1 1-1,-1-1 0,1 1 0,-1-1 0,1 1 0,-1-1 1,1 1-1,-1-1 0,1 1 0,-1-1 0,1 0 0,0 1 1,-1-1-1,1 0 0,0 0 0,0 1 0,26-6 46,-22 2-268,-1 1 0,0-1 0,1 0 0,-1 0 0,0-1 0,6-6 0,11-14-4099,0 0-2225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5.548"/>
    </inkml:context>
    <inkml:brush xml:id="br0">
      <inkml:brushProperty name="width" value="0.025" units="cm"/>
      <inkml:brushProperty name="height" value="0.025" units="cm"/>
    </inkml:brush>
  </inkml:definitions>
  <inkml:trace contextRef="#ctx0" brushRef="#br0">213 29 7655,'0'0'14302,"-10"-2"-12503,-2 0-1434,0-1-93,-1 1 1,1 0 0,-25 0-1,33 2-270,0 0 0,0 1 1,0-1-1,0 1 0,0 0 0,0 0 0,0 1 1,0-1-1,1 1 0,-1 0 0,0 0 0,1 0 1,-1 0-1,1 0 0,0 1 0,0 0 0,-6 5 1,4-2 64,1 1 0,-1-1 0,1 1 0,0 0 0,0-1 0,1 2 0,0-1 0,0 0 1,1 1-1,0-1 0,0 1 0,1 0 0,-1 9 0,2-15-51,0-1 0,1 1 0,-1-1 0,1 0 0,-1 1 0,1-1 0,-1 0 0,1 1 0,0-1 0,0 0 0,0 0 0,0 0 0,0 0 0,0 0 0,0 0 0,0 0 0,0 0 0,0 0 0,0 0 0,0-1 0,1 1 0,-1 0 0,0-1 0,1 1 0,-1-1-1,0 1 1,1-1 0,-1 0 0,1 0 0,-1 1 0,1-1 0,-1 0 0,0 0 0,1-1 0,1 1 0,6 0 27,0 0 0,0-1 0,-1 0 0,18-4 0,-10-1-20,-1 0 0,0-1 0,0 0 0,0-1 0,-1-1 0,21-17 0,-25 19-14,0-2 1,-1 1-1,0-1 1,0-1 0,-1 0-1,0 0 1,-1 0-1,0-1 1,6-14-1,-24 32 178,-7 14-229,12-12-178,1 0 1,0 0 0,0 1-1,1 0 1,1 0 0,-1 0-1,2 0 1,-1 0 0,1 0-1,1 1 1,-1 20 0,2-30 58,0 0 1,0 0 0,0 0-1,0 0 1,0 0 0,1 0-1,-1 0 1,0 0 0,0 0-1,1 0 1,-1 0-1,0 0 1,1 0 0,-1 0-1,1-1 1,-1 1 0,1 0-1,0 0 1,-1 0 0,1-1-1,0 1 1,-1 0 0,1-1-1,0 1 1,0-1-1,0 1 1,-1-1 0,3 1-1,-1 0-183,0-1-1,0 0 0,1 0 0,-1 0 0,0 0 1,0 0-1,0-1 0,0 1 0,0-1 0,0 1 1,0-1-1,3-1 0,4-3-1165,0 1 0,-1-1 0,1 0 0,12-12 0,6-9-5243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5.940"/>
    </inkml:context>
    <inkml:brush xml:id="br0">
      <inkml:brushProperty name="width" value="0.025" units="cm"/>
      <inkml:brushProperty name="height" value="0.025" units="cm"/>
    </inkml:brush>
  </inkml:definitions>
  <inkml:trace contextRef="#ctx0" brushRef="#br0">96 253 7847,'0'0'13683,"-10"9"-12877,-1 4-523,0-1 1,1 2 0,-16 25-1,22-32-72,0 0-1,0 1 0,1 0 0,0 0 0,1 0 1,0 0-1,0 0 0,1 0 0,-1 1 0,2-1 0,0 12 1,0-18-203,0-1 0,1 1 0,-1-1 0,1 1 0,-1-1 0,1 1 0,0-1 0,-1 1 0,1-1 1,0 1-1,0-1 0,0 0 0,0 0 0,0 0 0,1 1 0,-1-1 0,0 0 0,0 0 0,1-1 1,-1 1-1,1 0 0,-1 0 0,1-1 0,-1 1 0,1-1 0,-1 1 0,1-1 0,-1 0 0,1 1 1,0-1-1,-1 0 0,1 0 0,-1 0 0,1 0 0,0 0 0,-1-1 0,1 1 0,-1 0 0,4-2 1,3 1 6,0-1 1,1-1-1,-1 1 1,0-1-1,0 0 1,11-7-1,3-5 1,-1 0 0,-1-2 0,0 0-1,-1-2 1,-1 0 0,0 0 0,21-34 0,-30 40 20,-1 0 0,0-1 0,-1 0 0,-1 0 0,0-1 0,-1 0-1,0 0 1,-1 0 0,-1-1 0,0 1 0,-2-1 0,1 0 0,-3-26 0,1 40-37,0 0 1,0 0-1,-1 0 0,1 0 0,-1 0 1,1 0-1,-1 0 0,0 0 1,0 1-1,0-1 0,0 0 1,0 0-1,0 1 0,0-1 0,0 1 1,-1-1-1,1 1 0,-1 0 1,1-1-1,-1 1 0,1 0 1,-1 0-1,0 0 0,0 0 1,1 0-1,-1 1 0,0-1 0,0 0 1,0 1-1,0-1 0,0 1 1,0 0-1,0 0 0,0 0 1,0 0-1,-3 0 0,0 1-7,-1-1 1,0 1-1,0 0 1,1 1-1,-1 0 0,0 0 1,1 0-1,0 0 0,-1 1 1,1 0-1,-6 4 0,-1 3 3,0 0 0,1 0-1,0 2 1,-15 19 0,23-26 18,-1-1 0,1 1 0,1 0 0,-1 0 1,1 0-1,-1 0 0,1 0 0,1 0 0,-1 1 1,1-1-1,0 1 0,0-1 0,1 1 0,-1-1 1,1 1-1,1 7 0,0-11-13,0 0 0,0-1 0,0 1 0,0 0 0,0 0 0,0 0 0,0-1 1,1 1-1,-1-1 0,1 1 0,-1-1 0,1 0 0,-1 1 0,1-1 0,0 0 0,0 0 0,0 0 0,0 0 0,-1 0 0,1-1 0,3 1 0,49 12-250,-39-10 67,4 1-341,-1 0 1,0 2 0,0-1-1,19 11 1,-33-14 481,1 1 0,-1-1-1,0 1 1,0 0 0,-1 0 0,1 0 0,0 0 0,-1 1-1,0 0 1,0 0 0,0 0 0,0 0 0,-1 0 0,1 0 0,-1 1-1,0-1 1,0 1 0,-1-1 0,0 1 0,2 8 0,-2-6 139,-1-1 0,0 1 1,0-1-1,0 0 0,-1 1 1,0-1-1,0 0 0,-1 1 1,0-1-1,0 0 0,-5 11 1,-6 15-754,13-28-355,5-16-10833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4.422"/>
    </inkml:context>
    <inkml:brush xml:id="br0">
      <inkml:brushProperty name="width" value="0.035" units="cm"/>
      <inkml:brushProperty name="height" value="0.035" units="cm"/>
    </inkml:brush>
  </inkml:definitions>
  <inkml:trace contextRef="#ctx0" brushRef="#br0">2 1 16219,'-2'21'1617,"2"6"-1225,0 3-416,6 1 792,11-2-1024,4-5 552,7-12-392,3-6-104,6-9-144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6.313"/>
    </inkml:context>
    <inkml:brush xml:id="br0">
      <inkml:brushProperty name="width" value="0.025" units="cm"/>
      <inkml:brushProperty name="height" value="0.025" units="cm"/>
    </inkml:brush>
  </inkml:definitions>
  <inkml:trace contextRef="#ctx0" brushRef="#br0">152 5 11050,'0'0'14489,"-9"-2"-13107,2 1-1271,-1 0-1,1 1 1,-1 0-1,1 0 1,-1 1-1,1 0 1,-1 0-1,-9 3 1,14-3-91,-1 0 1,1 0 0,-1 0-1,1 0 1,-1 1-1,1 0 1,0 0 0,-1 0-1,1 0 1,0 0-1,0 0 1,1 1 0,-1 0-1,1-1 1,-1 1-1,1 0 1,0 0 0,0 0-1,0 1 1,0-1-1,0 0 1,-1 7 0,3-9-31,0 0 1,0 0 0,0 0 0,0 0 0,0 0 0,0 0 0,0 0 0,1 0 0,-1 0 0,0 0 0,1 0 0,-1 0 0,1 0-1,-1 0 1,1-1 0,-1 1 0,1 0 0,0 0 0,-1 0 0,1-1 0,0 1 0,0 0 0,0 0 0,-1-1 0,1 1-1,0-1 1,0 1 0,0-1 0,0 1 0,0-1 0,0 0 0,0 0 0,0 1 0,0-1 0,2 0 0,44 7-589,-37-6 460,37 2-600,-32-3 644,0 1 0,-1 0-1,1 1 1,0 1-1,-1 0 1,18 6 0,-31-8 144,0-1 1,0 0 0,0 1 0,0-1-1,0 1 1,0-1 0,1 1-1,-2 0 1,1-1 0,0 1 0,0 0-1,0 0 1,0 0 0,0 0 0,-1-1-1,1 1 1,0 0 0,-1 0 0,1 0-1,-1 1 1,1-1 0,-1 0 0,1 0-1,-1 0 1,0 0 0,1 2 0,-2-1 16,1-1 1,-1 1 0,1 0 0,-1 0 0,0-1 0,1 1 0,-1-1 0,0 1 0,0-1 0,0 1 0,0-1 0,-1 0-1,1 1 1,0-1 0,-2 2 0,-6 3 93,0 1 0,0-1 0,-1 0 0,-12 5 0,-38 11 315,25-17-2037,33-4 998,0-1-1,0-1 1,0 1-1,0 0 1,0 0-1,0-1 1,0 1-1,0-1 0,0 0 1,0 0-1,-4-1 1,-5-11-10114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8.064"/>
    </inkml:context>
    <inkml:brush xml:id="br0">
      <inkml:brushProperty name="width" value="0.025" units="cm"/>
      <inkml:brushProperty name="height" value="0.025" units="cm"/>
    </inkml:brush>
  </inkml:definitions>
  <inkml:trace contextRef="#ctx0" brushRef="#br0">170 178 13741,'1'-2'260,"-1"0"0,0 0-1,0 1 1,-1-1 0,1 0 0,0 0-1,-1 0 1,1 0 0,-1 0 0,1 0 0,-1 1-1,0-1 1,0 0 0,0 1 0,0-1-1,0 0 1,0 1 0,-1-1 0,1 1 0,-3-3-1,2 3-136,0 0 0,0 0 0,0 0 0,0 1 0,0-1 0,0 0 0,-1 1-1,1-1 1,0 1 0,0 0 0,-1 0 0,1 0 0,0 0 0,0 0 0,-3 1-1,-1 0-102,1 0-1,0 0 1,0 1-1,0 0 1,0 0-1,0 0 1,1 1-1,-1-1 1,1 1-1,-1 0 1,1 1-1,0-1 1,0 1-1,-5 6 1,3-2 30,1 0 1,1 0-1,-1 1 1,1 0 0,1 0-1,0 0 1,0 0-1,0 1 1,1-1-1,1 1 1,0-1-1,0 17 1,1-25-23,0 1 1,0-1 0,0 0 0,0 1 0,0-1 0,0 0 0,1 1-1,-1-1 1,1 0 0,-1 1 0,1-1 0,-1 0 0,1 0-1,0 1 1,-1-1 0,1 0 0,0 0 0,0 0 0,0 0-1,0 0 1,0 0 0,0 0 0,0 0 0,0-1 0,1 1 0,0 1-1,1-2 4,0 1-1,0 0 1,0-1-1,0 0 0,0 1 1,1-1-1,-1 0 0,0-1 1,0 1-1,0 0 1,4-2-1,6-2 23,-1 0 0,0-1 0,-1 0 0,22-13 0,-4-2-23,0-2 1,-1 0 0,35-38-1,-52 48 187,0 0-1,-1-1 0,0 1 1,-1-2-1,-1 0 1,0 0-1,-1 0 1,0-1-1,8-29 1,-15 27 13,-9 20-139,-14 23 23,9-2-29,2 1 0,0-1 0,2 2 0,0 0 0,2 0 0,1 0 0,1 1 0,-4 51 0,9-75-75,1-1 0,0 1 0,0-1 0,0 1 0,0-1 0,1 1 0,-1-1 0,1 0 0,-1 1 0,1-1 0,0 0 1,0 1-1,0-1 0,0 0 0,0 0 0,1 0 0,-1 0 0,1 0 0,-1 0 0,1 0 0,0 0 0,0-1 0,0 1 1,0-1-1,0 1 0,2 0 0,-1-1-1,1 0 0,-1 0 0,1 0 0,0-1 0,-1 1 0,1-1 0,0 0 0,-1 0 0,1 0 0,0-1 1,-1 1-1,1-1 0,0 0 0,-1 0 0,1 0 0,-1-1 0,5-2 0,3-2-17,-1-1-1,0 0 1,-1 0 0,0-1-1,0 0 1,0-1 0,-1 0-1,-1-1 1,11-16 0,1-3-31,-2 0 0,15-37 0,-26 51-46,13-28-895,-18 40 705,-2 5 42,-10 22 2,5-12 168,-32 81 611,36-86-435,0-1 1,0 1-1,1 0 0,0 0 0,0 0 1,1 0-1,0 0 0,0 0 0,0 0 0,1 0 1,2 12-1,-2-18-108,0 1 1,0-1-1,0 0 0,1 1 1,-1-1-1,0 0 0,0 1 1,1-1-1,-1 0 0,1 0 1,-1 0-1,1 0 0,-1-1 1,1 1-1,0 0 1,-1-1-1,1 1 0,0-1 1,-1 1-1,1-1 0,0 0 1,0 0-1,0 0 0,-1 0 1,1 0-1,0 0 0,0 0 1,-1 0-1,1-1 0,0 1 1,0-1-1,-1 1 0,3-2 1,5-1-114,-1 1-1,0-1 1,0-1 0,0 0 0,11-7 0,12-18-596,-26 24 674,-1 0-1,1 0 1,0 0 0,0 1 0,1 0-1,0 0 1,-1 0 0,12-5 0,-16 10 51,0 0 1,-1 0-1,1 0 1,0 1-1,-1-1 1,1 0-1,-1 0 1,0 1 0,1-1-1,-1 0 1,0 0-1,0 1 1,0-1-1,0 0 1,0 1-1,0-1 1,0 0 0,0 1-1,-1 1 1,1 1 59,0 4 46,0 8-61,0 0-1,1-1 1,0 1-1,5 17 1,-6-31-61,1 0 0,-1-1 0,0 1-1,1 0 1,-1-1 0,1 1 0,-1 0 0,1-1 0,0 1-1,-1-1 1,1 1 0,0-1 0,0 0 0,0 1 0,0-1-1,0 0 1,1 1 0,-1-1 0,0 0 0,1 0 0,-1 0-1,1 0 1,-1 0 0,1-1 0,-1 1 0,1 0 0,-1-1-1,1 1 1,0-1 0,-1 1 0,1-1 0,0 0 0,-1 0-1,1 0 1,0 0 0,0 0 0,-1 0 0,1 0 0,0-1-1,-1 1 1,1 0 0,0-1 0,-1 0 0,1 1 0,-1-1-1,1 0 1,-1 0 0,1 0 0,-1 0 0,2-1-1,3-2 28,-1-1 0,0 1 0,0-1-1,0 0 1,0 0 0,-1-1-1,0 1 1,0-1 0,-1 0-1,0 0 1,0 0 0,0-1-1,0 1 1,-1-1 0,2-10-1,0-1 234,-1 1 0,-1-1 0,-1 1 0,-1-35 0,-10 15-218,9 35-36,1 1 0,-1 0-1,0 0 1,0-1-1,0 1 1,0 0-1,0 0 1,0 0-1,0 0 1,0 0-1,0 0 1,0 0 0,0 0-1,-1 1 1,1-1-1,0 0 1,0 1-1,-1-1 1,1 1-1,-1-1 1,1 1-1,-1 0 1,-1-1 0,0 5 96,10 3-86,12 5-72,-9-10-326,0 0 1,-1-1-1,1 0 1,0 0-1,0-1 1,15-2-1,-19 1-616,1 0-1,-1 0 0,0-1 1,0 0-1,0 0 0,10-5 1,3-5-5249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9.386"/>
    </inkml:context>
    <inkml:brush xml:id="br0">
      <inkml:brushProperty name="width" value="0.025" units="cm"/>
      <inkml:brushProperty name="height" value="0.025" units="cm"/>
    </inkml:brush>
  </inkml:definitions>
  <inkml:trace contextRef="#ctx0" brushRef="#br0">121 374 2594,'1'0'362,"1"0"0,-1 0 0,0 0 0,0-1 0,0 1-1,0 0 1,0-1 0,0 1 0,0-1 0,0 1 0,0-1-1,0 1 1,0-1 0,0 0 0,0 1 0,-1-1-1,1 0 1,0 0 0,0 0 0,-1 0 0,1 0 0,0 0-1,-1 0 1,1 0 0,-1 0 0,1 0 0,-1 0 0,0 0-1,1 0 1,-1 0 0,0 0 0,0 0 0,0 0-1,0 0 1,0-2 0,-5 0 3308,-19 10-2322,14 0-1149,0 0 0,1 1 0,0 0 0,1 0-1,0 1 1,0 0 0,1 1 0,0 0 0,0 0 0,1 0 0,1 0-1,0 1 1,0 0 0,1 1 0,-3 11 0,7-22-185,-1 1 1,1-1 0,0 0-1,0 0 1,0 1-1,0-1 1,0 0 0,0 0-1,0 1 1,1-1-1,-1 0 1,0 0 0,1 0-1,-1 0 1,1 1-1,-1-1 1,1 0 0,0 0-1,-1 0 1,1 0-1,0 0 1,0 0-1,0 0 1,0-1 0,0 1-1,1 1 1,0-1 7,0 0 1,1 0-1,-1-1 0,1 1 1,-1-1-1,1 1 0,-1-1 1,1 0-1,-1 0 1,1 0-1,-1 0 0,4-1 1,4 0 48,0-2 0,0 1-1,0-1 1,0-1 0,16-8 0,8-8-63,-1-1-1,-1-2 1,-1-1-1,-2-2 1,0 0 0,-1-2-1,-2-2 1,-1 0-1,-1-1 1,-2-2-1,31-59 1,-48 80-3,0 1 0,0-2 0,-1 1 0,-1 0 0,3-18 0,-6 29-7,1-1 0,-1 0 0,0 1 0,1-1 0,-1 1 0,0-1 0,0 0 1,0 1-1,0-1 0,-1 1 0,1-1 0,0 1 0,-1-1 0,1 0 1,-1 1-1,1-1 0,-1 1 0,0 0 0,0-1 0,0 1 0,0 0 0,0-1 1,0 1-1,0 0 0,0 0 0,0 0 0,0 0 0,-1 0 0,1 0 1,0 0-1,-1 0 0,1 0 0,-1 1 0,1-1 0,-1 1 0,1-1 0,-1 1 1,1-1-1,-1 1 0,1 0 0,-1 0 0,0 0 0,1 0 0,-1 0 1,1 0-1,-1 0 0,0 1 0,1-1 0,-1 0 0,1 1 0,-1-1 0,-1 2 1,-6 1 2,0 1 0,0-1 1,0 2-1,1-1 1,-1 2-1,1-1 0,0 1 1,1 0-1,0 0 1,0 1-1,-9 10 1,-6 9 96,-35 54 0,51-71 4,0 1 0,0 0 0,1 0 1,0 0-1,1 1 0,0 0 0,-5 20 0,9-31-99,0 1-1,0 0 1,0-1 0,0 1 0,0-1-1,0 1 1,0 0 0,0-1 0,0 1-1,0-1 1,1 1 0,-1 0 0,0-1-1,0 1 1,0-1 0,1 1 0,-1-1-1,0 1 1,1-1 0,-1 1 0,1-1-1,-1 1 1,0-1 0,1 0 0,-1 1-1,1-1 1,-1 0 0,1 1-1,-1-1 1,1 0 0,-1 1 0,1-1-1,0 0 1,-1 0 0,1 0 0,30 0 99,28-17 12,29-27-622,-68 32 290,1 1-1,0 1 0,0 1 0,1 0 0,1 2 0,43-9 1,-65 16 224,0-1 1,0 1-1,0 0 0,0 0 1,0 0-1,0 0 1,0 1-1,1-1 1,-2 0-1,1 0 1,0 1-1,0-1 1,0 0-1,0 1 1,0-1-1,0 1 1,0-1-1,0 1 0,0 0 1,-1-1-1,1 1 1,0 0-1,0-1 1,-1 1-1,1 0 1,-1 0-1,1 0 1,0 1-1,0 1 48,0 0-1,0 0 0,-1 0 1,1 0-1,-1 0 1,0 0-1,1 0 1,-1 0-1,-1 5 0,-1 4 107,-1 0 0,1 0 0,-2 0 0,-4 11 0,-48 103-1025,52-114-2055,-1-10-2803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1.188"/>
    </inkml:context>
    <inkml:brush xml:id="br0">
      <inkml:brushProperty name="width" value="0.025" units="cm"/>
      <inkml:brushProperty name="height" value="0.025" units="cm"/>
    </inkml:brush>
  </inkml:definitions>
  <inkml:trace contextRef="#ctx0" brushRef="#br0">61 205 2018,'-16'-2'4139,"-17"0"6136,33 3-10123,-1-1 1,0 0 0,0 1 0,1-1-1,-1 1 1,0-1 0,0 1 0,1 0-1,-1-1 1,1 1 0,-1 0 0,1-1 0,-1 1-1,1 0 1,-1 0 0,1-1 0,0 1-1,-1 0 1,1 0 0,0 0 0,0 0 0,-1 0-1,1-1 1,0 1 0,0 0 0,0 0-1,0 0 1,0 0 0,0 0 0,0 0-1,1-1 1,-1 1 0,1 2 0,-1-2-91,1 0-1,-1 0 1,1 0 0,-1 1 0,1-1 0,0 0 0,0 0 0,-1 0-1,1 0 1,0 0 0,0 0 0,0 0 0,0 0 0,0 0-1,1-1 1,-1 1 0,0 0 0,0-1 0,0 1 0,1-1-1,-1 1 1,0-1 0,0 0 0,1 1 0,-1-1 0,0 0 0,1 0-1,-1 0 1,2 0 0,43-3 603,-31-1-608,0-2 1,-1 0 0,0-1 0,0 0 0,0-1 0,-1-1 0,-1 0 0,1-1 0,-1 0 0,-1-1 0,0 0 0,-1 0 0,14-20 0,-22 28-53,0 0 0,0-1 0,0 1 0,-1-1 0,1 1 0,-1-1 0,0 1 0,0-1 0,0 0 0,0 0 0,-1 1 0,1-1-1,-1 0 1,0 0 0,0 0 0,-1 0 0,1 1 0,-2-7 0,1 8-21,0 0 0,0 0 0,-1 0 0,1 0 0,0 1 0,-1-1 1,1 0-1,-1 0 0,0 1 0,0-1 0,1 1 0,-1 0 0,0 0 0,0-1 0,0 1 0,0 0 0,-1 1 0,1-1 0,0 0 0,0 0 0,0 1 0,-1 0 0,1-1 0,0 1 0,-1 0 0,1 0 0,0 0 0,-1 0 0,1 1 1,-4 0-1,0 1-2,1 0 0,-1 0 0,1 0 1,0 0-1,0 1 0,0 0 0,0 0 1,0 0-1,1 1 0,-1 0 0,1 0 1,0 0-1,0 0 0,0 0 1,1 1-1,0 0 0,0 0 0,0 0 1,0 0-1,-3 10 0,0 0 13,0 1-1,1-1 1,0 1-1,1 0 1,1 1-1,-1 16 1,4-31 5,0-1 0,0 1 1,0 0-1,0-1 1,0 1-1,0 0 1,1-1-1,-1 1 1,1 0-1,-1-1 1,1 1-1,0 0 1,-1-1-1,1 1 1,0-1-1,0 0 1,0 1-1,0-1 1,0 0-1,0 1 1,1-1-1,1 2 1,0-2 5,0 1 0,0 0 0,1-1 0,-1 0 0,0 0 0,0 0 0,1 0 0,-1 0 0,1-1 0,5 1 0,4-2 18,1 1 1,-1-1-1,0-1 1,0-1-1,14-3 1,1-5 14,0-1 1,-1-2 0,-1 0 0,0-2-1,-1-1 1,0 0 0,-2-2 0,23-24-1,-44 42-41,-1-1 0,0 1-1,1 0 1,-1-1-1,1 1 1,0 0-1,-1 0 1,1 0 0,0 0-1,0 0 1,0 1-1,-1-1 1,4 0 0,-5 1 7,1 0 1,-1 1-1,0-1 1,1 0-1,-1 0 1,0 1-1,0-1 1,1 1-1,-1-1 1,0 0-1,0 1 1,1-1-1,-1 1 1,0-1-1,0 0 1,0 1-1,0-1 1,0 1 0,0-1-1,0 1 1,1-1-1,-1 1 1,-1-1-1,1 0 1,0 1-1,0-1 1,0 1-1,0-1 1,0 1-1,0-1 1,0 1-1,-1-1 1,1 1-1,-23 58 671,19-48-497,-2 2 75,0 1-1,1-1 0,1 1 0,1 0 0,0 0 0,-2 25 1,5-39-237,0 1 0,0-1 0,0 1 0,0-1 0,0 1 0,0-1 0,0 0 0,1 1 0,-1-1 0,0 1 0,0-1 1,1 1-1,-1-1 0,0 0 0,0 1 0,1-1 0,-1 1 0,0-1 0,1 0 0,-1 1 0,1-1 0,-1 0 0,0 0 0,1 1 0,-1-1 1,1 0-1,-1 0 0,1 0 0,-1 1 0,1-1 0,-1 0 0,1 0 0,23-1 229,21-13-52,29-30-149,-61 34-104,0 1 0,0 1 0,1 0 0,0 1 0,0 0 0,1 1 0,29-7 0,-44 13 57,1 0 0,-1 0-1,0 0 1,1 0 0,-1 0 0,1 0 0,-1 0-1,0 0 1,1 0 0,-1 0 0,1 0-1,-1 1 1,0-1 0,1 0 0,-1 0-1,0 0 1,1 1 0,-1-1 0,0 0-1,1 1 1,-1-1 0,0 0 0,0 1-1,1-1 1,-1 0 0,0 1 0,0-1-1,0 0 1,1 1 0,-1-1 0,0 0-1,0 1 1,0 0 0,2 22 87,-9 28 205,5-44-258,2-6-16,0-1-1,0 1 0,-1-1 1,1 1-1,0 0 0,0-1 1,0 1-1,0-1 1,0 1-1,0-1 0,0 1 1,0 0-1,0-1 0,0 1 1,0-1-1,1 1 0,-1-1 1,0 1-1,0-1 1,0 1-1,1-1 0,-1 1 1,0-1-1,1 1 0,-1-1 1,0 1-1,1-1 0,-1 0 1,1 1-1,-1-1 1,0 1-1,1-1 0,-1 0 1,1 0-1,-1 1 0,1-1 1,0 0-1,-1 0 1,1 1-1,28-7 329,27-26-134,-19 6-200,-24 15-140,0 1 1,1 0-1,0 2 0,0-1 0,1 2 0,0 0 1,0 1-1,18-5 0,-32 11 124,-1-1 0,1 1 0,-1 0 0,1 0 0,-1 0 1,1 0-1,-1 0 0,1 0 0,-1 0 0,1 0 0,-1 0 0,0 1 0,1-1 1,-1 0-1,1 0 0,-1 0 0,1 0 0,-1 1 0,1-1 0,-1 0 0,0 0 1,1 1-1,-1-1 0,0 0 0,1 1 0,-1-1 0,0 1 0,1-1 0,-1 0 0,0 1 1,0-1-1,1 1 0,0 19 21,-14 19 57,8-29-448,-21 30 715,25-38-757,0-1 0,0 0 1,-1 0-1,1 0 0,0 1 0,-1-2 0,1 1 0,-1 0 1,1 0-1,-1 0 0,1-1 0,-1 1 0,0 0 0,-2 0 0,-3-3-6276,2-7-6129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1.520"/>
    </inkml:context>
    <inkml:brush xml:id="br0">
      <inkml:brushProperty name="width" value="0.025" units="cm"/>
      <inkml:brushProperty name="height" value="0.025" units="cm"/>
    </inkml:brush>
  </inkml:definitions>
  <inkml:trace contextRef="#ctx0" brushRef="#br0">0 0 11435,'0'0'10986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1.853"/>
    </inkml:context>
    <inkml:brush xml:id="br0">
      <inkml:brushProperty name="width" value="0.025" units="cm"/>
      <inkml:brushProperty name="height" value="0.025" units="cm"/>
    </inkml:brush>
  </inkml:definitions>
  <inkml:trace contextRef="#ctx0" brushRef="#br0">26 145 9833,'0'0'16491,"0"8"-14997,0-6-1435,0-1 0,0 1 0,0 0 0,0-1 0,0 1-1,1 0 1,-1-1 0,0 1 0,1-1 0,-1 1 0,1-1-1,-1 1 1,1-1 0,0 1 0,0-1 0,-1 0 0,1 1-1,0-1 1,0 0 0,1 0 0,-1 0 0,0 1 0,0-1-1,0 0 1,1-1 0,-1 1 0,3 1 0,1 0 14,1-1-1,-1 0 1,1-1 0,-1 1 0,1-1 0,-1 0-1,1 0 1,-1-1 0,11-2 0,1 0-42,0-2-1,0 0 1,0-1 0,-1 0 0,1-1 0,-2-1-1,1-1 1,-1 0 0,0-1 0,-1-1 0,-1 0-1,24-24 1,-35 33-26,-1 1 0,0-1 0,0 1 0,0-1 1,0 0-1,0 0 0,0 0 0,0 0 0,0 1 0,0-1 0,-1 0 0,1 0 0,-1 0 0,0 0 0,0-1 0,0 1 0,0 0 0,0-3 0,0 3-3,-1 1 0,0 0 0,1-1 0,-1 1 1,0 0-1,0 0 0,0 0 0,0-1 0,0 1 0,0 0 0,0 0 0,0 1 0,0-1 0,-1 0 0,1 0 0,0 0 0,-1 1 0,1-1 0,-3 0 0,-3-1-8,0 0-1,-1 1 0,1 0 0,0 0 0,-1 1 1,1 0-1,0 0 0,-1 0 0,-7 3 1,2 0-4,-1 2 0,1 0 0,0 0 0,1 1 0,-1 1 0,1 0 0,0 0 0,1 2 0,0-1 0,0 1 0,-11 13 0,12-12 29,1-1-1,1 1 1,0 1-1,0 0 0,1 0 1,0 0-1,1 1 1,0 0-1,1 0 0,0 1 1,-5 25-1,9-35-13,1 0 0,0 0-1,-1 0 1,1 0 0,1 0 0,-1 0 0,0 0-1,1 0 1,-1 0 0,1 0 0,0 0 0,0-1-1,0 1 1,1 0 0,-1-1 0,1 1 0,-1-1-1,1 1 1,3 3 0,-1-3-20,0 1 0,0-1 0,0 0 0,1 0 0,-1-1 0,1 1 0,0-1 0,0 0 0,0 0 0,6 1 0,12 2-669,0-2 0,0 0 0,46-1-1,-61-2 245,56-2-3291,-2-8-1736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3.090"/>
    </inkml:context>
    <inkml:brush xml:id="br0">
      <inkml:brushProperty name="width" value="0.025" units="cm"/>
      <inkml:brushProperty name="height" value="0.025" units="cm"/>
    </inkml:brush>
  </inkml:definitions>
  <inkml:trace contextRef="#ctx0" brushRef="#br0">1 91 12716,'0'0'8589,"9"-9"-7446,-1 1-973,-1 0 1,1 1-1,1-1 1,-1 2-1,1-1 0,0 2 1,1-1-1,-1 1 1,1 0-1,0 1 0,1 0 1,17-4-1,-27 8-168,0 0-1,0 0 0,0 0 1,0 0-1,0 0 0,-1 0 0,1 0 1,0 0-1,0 1 0,0-1 1,-1 0-1,1 1 0,0-1 0,0 0 1,-1 1-1,1-1 0,0 1 1,0-1-1,-1 1 0,1-1 1,-1 1-1,1-1 0,-1 1 0,1 0 1,-1-1-1,1 1 0,-1 0 1,1 1-1,3 29 33,-16 35 140,-25 36-9,27-79-157,1-1-1,1 1 1,1 0 0,1 1-1,2 0 1,-4 39 0,8-62 2,0 0 0,0-1 0,0 1 0,0 0 0,0 0 0,0-1 0,0 1 0,1 0 1,-1 0-1,0-1 0,0 1 0,1 0 0,-1 0 0,1-1 0,-1 1 0,0 0 0,1-1 0,-1 1 0,1-1 0,0 1 1,-1-1-1,1 1 0,-1-1 0,1 1 0,0-1 0,-1 1 0,1-1 0,1 1 0,26-1 294,-21-1-234,1-1-1,0-1 1,-1 1 0,0-1-1,11-6 1,3-5-103,-1-1 0,0-1-1,-1-1 1,-1 0 0,-1-2-1,-1 0 1,0 0 0,-1-2 0,-2 0-1,0 0 1,-1-1 0,10-27 0,-27 68-22,-1 1 1,2 0-1,1 0 1,-2 36-1,5-53 83,-1-1 0,1 0 0,0 1 0,0-1 0,0 0 0,1 1 0,-1-1 0,1 1 0,-1-1 0,1 0 0,0 0 0,0 0 0,0 1 0,0-1 0,0 0 0,0 0 0,1 0 0,-1 0 0,1 0 0,-1-1 0,1 1 0,0 0 0,3 2 0,-2-3 26,0 0 0,1 0 1,-1 0-1,0 0 1,1-1-1,-1 1 0,0-1 1,1 0-1,-1 0 1,1 0-1,-1 0 1,1-1-1,-1 0 0,0 1 1,1-1-1,4-2 1,3-2-5,-1 0 1,0 0 0,0-1-1,0 0 1,-1-1 0,0 0 0,0-1-1,0 0 1,7-9 0,1-3 19,-1 0 1,0 0 0,11-24 0,-13 10-390,-15 28 88,-10 20 103,3-1 29,0 0 1,2 1 0,-1 0-1,2 1 1,0-1 0,1 1-1,0 0 1,1 0 0,1 1 0,0-1-1,1 29 1,1-43-61,0 0 1,0 1-1,1-1 0,-1 1 0,0-1 1,1 0-1,-1 1 0,1-1 1,-1 0-1,1 0 0,0 1 1,-1-1-1,1 0 0,0 0 1,0 0-1,0 0 0,0 0 1,0 0-1,0 0 0,0 0 0,0 0 1,0-1-1,2 2 0,0-1-463,0 0 0,0 0 0,0-1-1,0 1 1,0-1 0,1 1 0,-1-1 0,0 0-1,4-1 1,22-2-5448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3.421"/>
    </inkml:context>
    <inkml:brush xml:id="br0">
      <inkml:brushProperty name="width" value="0.025" units="cm"/>
      <inkml:brushProperty name="height" value="0.025" units="cm"/>
    </inkml:brush>
  </inkml:definitions>
  <inkml:trace contextRef="#ctx0" brushRef="#br0">150 3 5637,'0'0'14104,"-10"-1"-12016,4 0-1982,0 1 1,0 0 0,1 0 0,-1 0-1,0 1 1,0 0 0,1 0 0,-1 1 0,0-1-1,1 1 1,-1 0 0,1 1 0,0-1-1,0 1 1,0 0 0,0 0 0,1 1-1,-1 0 1,1-1 0,0 2 0,0-1 0,0 0-1,0 1 1,1-1 0,0 1 0,0 0-1,-4 9 1,7-13-145,0 0 1,0 0-1,0 0 0,0 0 1,1-1-1,-1 1 0,0 0 1,1 0-1,-1 0 0,0-1 0,1 1 1,-1 0-1,1 0 0,-1-1 1,1 1-1,-1-1 0,1 1 0,0 0 1,-1-1-1,1 1 0,0-1 1,0 1-1,-1-1 0,1 0 1,0 1-1,0-1 0,-1 0 0,1 1 1,0-1-1,0 0 0,0 0 1,0 0-1,0 0 0,-1 0 1,1 0-1,2 0 0,47 7-1380,-34-5 895,-8-1 323,80 19-1010,-82-19 1263,0 1 0,0 1 0,0-1 0,0 1 0,-1 0 0,1 0 0,-1 0 0,0 1 0,0 0 0,0 0 0,8 9 0,-12-11 90,0-1 1,0 1-1,0 0 1,-1 0-1,1-1 1,0 1 0,-1 0-1,1 0 1,-1 0-1,0 0 1,1 0-1,-1-1 1,0 1-1,0 0 1,0 0 0,0 0-1,-1 0 1,1 0-1,-1 0 1,1 0-1,-1-1 1,1 1 0,-1 0-1,0 0 1,0-1-1,0 1 1,0 0-1,0-1 1,0 1 0,0-1-1,-1 0 1,1 1-1,-1-1 1,1 0-1,-1 0 1,1 0-1,-1 0 1,1 0 0,-3 1-1,-8 5 317,1-1-1,-1 0 0,0 0 1,-17 4-1,-47 8 188,71-18-1059,0 1 0,0-1 1,-1 0-1,1 0 0,0 0 0,0-1 0,-9-2 0,14 3 120,-1-1-1,1 1 1,-1-1-1,1 1 0,-1-1 1,1 1-1,-1-1 1,1 1-1,0-1 0,-1 1 1,1-1-1,0 0 1,-1 1-1,1-1 0,0 0 1,0 1-1,0-1 1,0 0-1,-1 1 1,1-1-1,0 0 0,0 1 1,0-1-1,0 0 1,1 1-1,-1-1 0,0 0 1,0 1-1,1-2 1,-1 2 272,2-17-8442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3.921"/>
    </inkml:context>
    <inkml:brush xml:id="br0">
      <inkml:brushProperty name="width" value="0.025" units="cm"/>
      <inkml:brushProperty name="height" value="0.025" units="cm"/>
    </inkml:brush>
  </inkml:definitions>
  <inkml:trace contextRef="#ctx0" brushRef="#br0">197 50 15727,'0'0'5338,"-8"-8"-2391,3 3-2721,0 1 1,0-1-1,0 1 1,0 0-1,-1 1 0,0-1 1,0 1-1,-9-3 1,12 5-195,0 0 1,0 0 0,0 1-1,0-1 1,0 1 0,0 0-1,0 0 1,0 0 0,0 1 0,0-1-1,0 0 1,0 1 0,0 0-1,1 0 1,-1 0 0,0 0-1,0 0 1,1 1 0,-1-1-1,1 1 1,-1 0 0,1-1-1,-1 1 1,1 0 0,0 1-1,-2 1 1,-1 2 41,-1 0 0,1 0 0,1 0 0,-1 0 0,1 1 0,0-1-1,1 1 1,0 0 0,0 0 0,0 1 0,1-1 0,0 1 0,0-1 0,1 1 0,0 0-1,0-1 1,1 1 0,0 10 0,1-16-67,-1-1 1,0 0-1,1 0 0,-1 0 1,1 1-1,-1-1 0,1 0 0,0 0 1,-1 0-1,1 0 0,0 0 0,0 0 1,-1 0-1,1 0 0,0-1 1,0 1-1,0 0 0,0 0 0,0-1 1,1 1-1,-1-1 0,0 1 0,1 0 1,35 2 145,-28-4-134,-1 0 1,0 0-1,0-1 1,0 0-1,0-1 1,13-6 0,-11 3-99,0-1 1,-1 0 0,0 0-1,0-1 1,0 0 0,-1-1 0,-1 0-1,1 0 1,-1 0 0,-1-1-1,0 0 1,0-1 0,-1 1-1,5-16 1,-23 65-454,-10 32 536,22-66-43,0 1 0,0 0-1,1 0 1,0 0-1,-1-1 1,2 1 0,-1 0-1,1 0 1,0 0 0,3 10-1,-3-15-159,-1 1 0,1 0 1,0 0-1,0 0 0,0 0 0,0-1 0,0 1 0,1-1 0,-1 1 0,0-1 0,1 1 1,-1-1-1,1 0 0,-1 1 0,1-1 0,0 0 0,0 0 0,-1 0 0,1 0 0,0-1 1,0 1-1,0 0 0,0-1 0,0 0 0,0 1 0,0-1 0,0 0 0,0 0 0,0 0 1,0 0-1,0 0 0,0 0 0,0-1 0,0 1 0,0-1 0,3-1 0,1 0-509,-1 0-1,1 0 0,0-1 0,-1 0 0,1 0 1,-1-1-1,0 0 0,0 0 0,0 0 0,5-6 1,14-23-1962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4.313"/>
    </inkml:context>
    <inkml:brush xml:id="br0">
      <inkml:brushProperty name="width" value="0.025" units="cm"/>
      <inkml:brushProperty name="height" value="0.025" units="cm"/>
    </inkml:brush>
  </inkml:definitions>
  <inkml:trace contextRef="#ctx0" brushRef="#br0">142 0 6983,'0'0'10821,"-10"1"-8499,6-1-2203,0 0 1,1 1 0,-1-1-1,1 1 1,-1 0 0,1 0-1,-1 0 1,1 1 0,0-1-1,-1 1 1,1 0 0,0 0-1,0 0 1,0 0 0,-4 4-1,2 1 107,-1 0 0,1 0 0,0 0 0,1 1 0,0 0 0,-6 15 0,3-5 148,1-1 0,0 1-1,2 0 1,0 0 0,1 0-1,0 1 1,1 24 0,2-40-381,0-1-1,0 0 1,0 1 0,1-1 0,-1 0-1,0 1 1,1-1 0,0 0 0,-1 0-1,1 0 1,0 1 0,0-1 0,0 0-1,0 0 1,1 0 0,-1-1 0,0 1-1,1 0 1,-1 0 0,1-1 0,0 1-1,0-1 1,-1 1 0,1-1 0,0 0-1,0 0 1,0 0 0,1 0 0,-1 0-1,0 0 1,0 0 0,0-1 0,1 1-1,-1-1 1,0 0 0,1 0 0,-1 1-1,0-1 1,1-1 0,-1 1 0,0 0-1,4-1 1,13-2-939,-1-1 0,1-1-1,-1 0 1,21-9 0,-17 6-1399,-15 6 1872,28-7 829,-34 9-270,-1 0 0,1 0 1,-1 0-1,1 0 1,-1 0-1,1 0 1,-1 0-1,1 0 1,-1 0-1,1 0 0,-1 1 1,1-1-1,-1 0 1,1 0-1,-1 1 1,1-1-1,-1 0 0,1 1 1,-1-1-1,0 0 1,1 1-1,-1-1 1,1 1-1,-1-1 0,0 1 1,0-1-1,1 1 1,-1-1-1,0 1 1,0-1-1,0 1 1,1-1-1,-1 1 0,0-1 1,0 1-1,0-1 1,0 1-1,0-1 1,0 1-1,0-1 0,0 1 1,0 0-1,0-1 1,-1 1-1,1-1 1,0 1-1,0-1 0,0 1 1,-1-1-1,1 1 1,0-1-1,0 1 1,-1-1-1,1 0 1,0 1-1,-1 0 0,-30 45 2782,27-42-2802,0 1-1,0 0 1,0 0 0,1 0-1,0 0 1,0 0 0,0 1-1,1 0 1,-1-1-1,1 1 1,1 0 0,-3 9-1,5-14-50,0 0-1,0-1 0,0 1 0,0-1 1,0 1-1,0-1 0,0 1 1,0-1-1,1 0 0,-1 0 0,0 1 1,0-1-1,0 0 0,0 0 0,0 0 1,0 0-1,1 0 0,-1 0 1,2-1-1,26-1-1,245-34-2255,-273 36 2069,0 0 0,1 0 1,-1 0-1,0 0 0,0-1 0,1 1 0,-1 0 1,0 0-1,0-1 0,1 1 0,-1-1 0,0 1 1,0-1-1,0 0 0,0 0 0,0 1 0,0-1 1,0 0-1,0 0 0,0 0 0,0 0 1,0 0-1,0 0 0,-1 0 0,1 0 0,0-2 1,-1 2-199,-1-1 1,1 1 0,-1 0 0,1-1 0,-1 1 0,0 0 0,1-1 0,-1 1 0,0 0 0,0 0 0,0 0 0,0-1 0,0 1 0,0 0 0,-1 1 0,1-1 0,0 0 0,0 0-1,-1 0 1,1 1 0,-3-2 0,-21-12-3826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4.959"/>
    </inkml:context>
    <inkml:brush xml:id="br0">
      <inkml:brushProperty name="width" value="0.035" units="cm"/>
      <inkml:brushProperty name="height" value="0.035" units="cm"/>
    </inkml:brush>
  </inkml:definitions>
  <inkml:trace contextRef="#ctx0" brushRef="#br0">58 450 13715,'-1'4'133,"-43"126"3740,41-115-3392,-1-1 0,2 1 0,0 0 0,1 0-1,0 0 1,3 30 0,-2-43-449,1-1 1,-1 1-1,0 0 0,0 0 0,1 0 0,-1 0 1,1 0-1,0-1 0,-1 1 0,1 0 1,0 0-1,0-1 0,0 1 0,0-1 0,0 1 1,1-1-1,-1 1 0,0-1 0,1 0 1,-1 0-1,1 1 0,-1-1 0,1 0 0,0 0 1,-1-1-1,1 1 0,0 0 0,0 0 1,0-1-1,-1 1 0,1-1 0,0 0 0,0 0 1,0 1-1,0-1 0,0 0 0,0-1 0,0 1 1,-1 0-1,1 0 0,0-1 0,4-1 1,1 0 5,1-1 0,0 0 0,-1-1 0,1 0 0,-1 0 1,0 0-1,-1-1 0,1 0 0,6-6 0,1-5 28,0-1-1,-1 0 0,0 0 1,-2-2-1,0 1 1,-1-1-1,-1-1 0,-1 0 1,8-25-1,-5 3 74,-1 0-1,-2-1 1,3-69-1,-9 91-33,-1 1 0,-2 0 0,1 0-1,-2-1 1,-1 1 0,0 0-1,-13-37 1,14 52-69,1 1-1,-2-1 1,1 1 0,0 0-1,-1 0 1,0 0 0,-5-6-1,7 9-22,0 0 0,0 0 0,0 0 0,-1 1 0,1-1-1,0 0 1,0 0 0,-1 1 0,1-1 0,0 1 0,-1-1 0,1 1-1,-1-1 1,1 1 0,0 0 0,-1 0 0,1 0 0,-1 0 0,1 0-1,-1 0 1,1 0 0,-1 0 0,1 0 0,-1 1 0,1-1-1,0 1 1,-1-1 0,1 1 0,-3 1 0,-2 2 32,0 1 0,0 0 1,0 0-1,1 1 0,0 0 1,0 0-1,0 0 1,-5 9-1,-30 57 109,38-69-151,-5 10 14,1 0-1,1 0 1,0 0-1,-7 27 1,12-37-20,-1 0 0,1 0 0,-1 0 1,1 0-1,0 0 0,0 0 0,0 0 1,1 0-1,-1 0 0,1 0 0,0 0 1,-1 0-1,1 0 0,1 0 0,-1-1 1,0 1-1,1 0 0,-1-1 0,1 1 1,0-1-1,0 1 0,0-1 0,0 0 1,0 0-1,0 0 0,1 0 0,-1 0 1,4 2-1,5 2-121,0 1 0,-1 0 0,0 1 0,-1 0 1,0 1-1,0 0 0,-1 0 0,15 20 0,-5 1-1008,26 59 0,-28-54 623,-2-10 15</inkml:trace>
  <inkml:trace contextRef="#ctx0" brushRef="#br0" timeOffset="1">599 264 15755,'-3'5'452,"0"0"0,1 0-1,0 1 1,0-1 0,0 0-1,-1 9 1,3-13-394,0 0-1,0 0 0,0 0 1,-1 0-1,2 0 1,-1 0-1,0 0 0,0 0 1,0 0-1,0 0 1,1 0-1,-1 0 0,0 0 1,1 0-1,-1 0 1,1 0-1,-1 0 0,1-1 1,-1 1-1,1 0 1,0 0-1,-1 0 1,1-1-1,0 1 0,0 0 1,0-1-1,-1 1 1,1-1-1,0 1 0,0-1 1,0 1-1,0-1 1,0 0-1,0 1 0,0-1 1,0 0-1,0 0 1,0 0-1,0 0 1,0 0-1,0 0 0,0 0 1,0 0-1,1 0 1,2-1 28,0 0 0,0 0 1,0 0-1,0 0 1,0 0-1,0-1 1,0 0-1,-1 0 1,1 0-1,-1 0 1,0-1-1,1 1 0,-1-1 1,0 0-1,4-5 1,7-8 107,20-29-1,-30 39-155,12-16 93,22-47 1,-33 59-94,-1 0 1,0-1-1,0 1 1,-2-1-1,1 0 1,-1 0-1,1-15 1,-3 23-26,0 0 0,0 1 0,-1-1 0,1 0 0,-1 1 0,1-1 0,-1 1 0,0-1 1,0 1-1,0-1 0,-2-2 0,3 4-6,-1 0-1,1 0 1,-1 1 0,0-1-1,1 1 1,-1-1 0,0 0-1,0 1 1,0-1 0,1 1-1,-1 0 1,0-1 0,0 1-1,0 0 1,0-1 0,0 1-1,0 0 1,0 0 0,0 0-1,0 0 1,0 0 0,1 0-1,-1 0 1,0 0 0,0 0-1,0 0 1,0 0 0,0 1-1,0-1 1,0 0 0,0 1-1,0-1 1,1 1 0,-1-1 0,0 1-1,-1 0 1,-5 5 37,0-1 1,1 1-1,0 0 1,0 0-1,0 0 1,0 1-1,1 0 1,1 0-1,-1 1 1,-6 14-1,1 2 82,0 0-1,-9 38 0,14-38-45,0-1 0,2 1-1,-1 33 1,3-47-102,1-1 0,1 1 0,0-1 0,0 1 0,1-1 0,0 1 0,1-1 0,0 0 0,0 0 0,1 0 0,6 10 0,-8-16-16,-1-1-1,1 0 1,-1 0 0,1 0-1,0 0 1,-1 0 0,1-1 0,0 1-1,1-1 1,-1 1 0,0-1-1,0 0 1,0 1 0,1-1-1,-1 0 1,1 0 0,-1-1-1,1 1 1,-1-1 0,1 1-1,3-1 1,-2 0 12,0 0 1,1-1-1,-1 0 1,0 0-1,0 0 0,0-1 1,0 1-1,0-1 0,-1 0 1,1 0-1,0 0 0,3-3 1,36-31-302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4.660"/>
    </inkml:context>
    <inkml:brush xml:id="br0">
      <inkml:brushProperty name="width" value="0.025" units="cm"/>
      <inkml:brushProperty name="height" value="0.025" units="cm"/>
    </inkml:brush>
  </inkml:definitions>
  <inkml:trace contextRef="#ctx0" brushRef="#br0">1 95 6854,'0'0'14798,"46"-37"-13132,-11 26-64,9 2-481,13 2-353,1 2-672,-5 1-480,0-4-2755,-10-5-5285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5.184"/>
    </inkml:context>
    <inkml:brush xml:id="br0">
      <inkml:brushProperty name="width" value="0.025" units="cm"/>
      <inkml:brushProperty name="height" value="0.025" units="cm"/>
    </inkml:brush>
  </inkml:definitions>
  <inkml:trace contextRef="#ctx0" brushRef="#br0">72 1 1890,'0'0'17947,"-7"7"-16222,-1 3-1530,1 1 0,0 0 0,1 0 1,0 0-1,1 1 0,0-1 0,1 1 1,0 1-1,1-1 0,0 0 0,1 1 1,0-1-1,1 19 0,0-18-146,0-1-1,2 0 1,-1 1 0,2-1 0,-1 1-1,6 17 1,-6-27-12,1 1 1,-1-1-1,1 0 0,0 0 1,0 0-1,0 0 1,0 0-1,0 0 0,1-1 1,-1 1-1,1-1 1,0 1-1,-1-1 0,1 0 1,0 0-1,0 0 1,1-1-1,-1 1 0,0-1 1,1 0-1,-1 1 1,0-2-1,1 1 0,-1 0 1,1-1-1,0 1 1,4-1-1,-1-1 42,-1 1 0,1-1 0,0 0 0,0-1 0,0 0 0,-1 0 0,1 0 0,-1-1 0,0 0 0,1 0-1,-1 0 1,-1-1 0,1 0 0,0 0 0,-1-1 0,0 1 0,9-11 0,0-2-46,0 0 0,-2 0 0,0-2 0,14-27-1,-30 92-539,1-32 563,1-1-1,0 1 1,1 0-1,1-1 1,0 1-1,3 16 1,-3-27-24,1-1 1,-1 1 0,1 0 0,0-1 0,0 1-1,0 0 1,0-1 0,1 1 0,-1-1-1,1 0 1,-1 1 0,1-1 0,0 0-1,0 0 1,0 0 0,0 0 0,0-1-1,0 1 1,1 0 0,-1-1 0,0 0 0,1 1-1,0-1 1,-1 0 0,1 0 0,-1-1-1,1 1 1,0 0 0,0-1 0,-1 0-1,1 1 1,0-1 0,0 0 0,-1-1 0,1 1-1,0 0 1,3-2 0,0 1-74,-1 0 0,1-1 0,-1 1 0,0-1 0,0-1 0,0 1 0,0-1 0,-1 1 1,1-2-1,0 1 0,-1 0 0,0-1 0,0 0 0,0 0 0,-1 0 0,1 0 0,2-5 0,-1 2-820,0-1-1,-1 1 0,0-1 0,-1 0 0,1 0 1,2-11-1,3-24-5101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5.561"/>
    </inkml:context>
    <inkml:brush xml:id="br0">
      <inkml:brushProperty name="width" value="0.025" units="cm"/>
      <inkml:brushProperty name="height" value="0.025" units="cm"/>
    </inkml:brush>
  </inkml:definitions>
  <inkml:trace contextRef="#ctx0" brushRef="#br0">11 1 17008,'0'0'4612,"-11"46"-2850,17-33-929,17-5-609,9 0-128,6-2-1185,3-3-2018,2 1-3459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5.891"/>
    </inkml:context>
    <inkml:brush xml:id="br0">
      <inkml:brushProperty name="width" value="0.025" units="cm"/>
      <inkml:brushProperty name="height" value="0.025" units="cm"/>
    </inkml:brush>
  </inkml:definitions>
  <inkml:trace contextRef="#ctx0" brushRef="#br0">107 380 4644,'0'0'9604,"-8"11"-5408,-4 6-3325,2-6-185,2 0 0,0 1 1,0 0-1,1 1 0,0 0 0,1 0 0,1 0 1,-6 21-1,11-33-675,0 0-1,0-1 1,0 1 0,0 0-1,1 0 1,-1 0 0,0-1 0,0 1-1,1 0 1,-1 0 0,0-1-1,1 1 1,-1 0 0,1-1 0,-1 1-1,1-1 1,-1 1 0,1 0 0,0-1-1,-1 1 1,1-1 0,0 0-1,-1 1 1,1-1 0,0 1 0,-1-1-1,1 0 1,0 0 0,0 1 0,-1-1-1,1 0 1,0 0 0,0 0-1,0 0 1,-1 0 0,1 0 0,0 0-1,0 0 1,1 0 0,2 0 0,0-1 0,1 1 0,-1-1 0,0 1 0,0-1 0,0-1 1,6-1-1,4-5-23,0-1 1,-1 0-1,0-1 1,-1 0-1,0-1 1,0 0 0,-1-1-1,-1-1 1,0 1-1,14-25 1,-9 13-26,-2-1 0,-1 0 0,-2-1 0,0 0 1,9-39-1,-15 49 74,-1 0 0,-1 0 0,0 0 1,-2 0-1,1 0 0,-2 0 1,-3-22-1,3 34-30,1 1-1,-1-1 1,-1 0 0,1 1-1,0 0 1,-1-1 0,0 1-1,0 0 1,0 0 0,0 0-1,0 0 1,-1 0 0,1 0-1,-1 0 1,-4-2 0,3 3-14,1 0 1,-1 0-1,0 1 1,1 0-1,-1 0 1,0 0-1,0 0 1,0 0-1,0 1 1,0 0-1,0 0 1,0 0-1,0 0 1,0 1-1,0-1 1,0 1-1,-6 2 1,-4 3 7,0 0 0,0 1 0,0 0 0,1 1 0,0 1 0,0 0 0,1 1 0,1 0 0,-1 1 1,2 0-1,-1 1 0,2 0 0,0 1 0,-15 26 0,23-37-18,0 0 0,0 1 0,0-1 0,0 1 0,0-1 0,1 1 0,0 0 0,-1-1 0,1 1 0,0 0 0,0-1 0,0 1 0,0 0 0,1-1 0,-1 1 0,1-1 0,0 1 0,0-1 0,0 1 0,0-1 0,0 1 0,0-1 0,0 0 1,1 1-1,-1-1 0,1 0 0,0 0 0,0 0 0,0 0 0,0-1 0,0 1 0,4 2 0,7 4-417,1 0 0,0-2 0,0 1 0,26 6 0,-2 1-712,-22-8 633,0 1 0,0 1 0,-1 1 0,25 18 0,-35-23 550,-1 0 0,0 0 0,0 1 0,0 0 0,0 0-1,0 0 1,-1 0 0,0 0 0,0 1 0,-1-1 0,0 1 0,0 0 0,0 0 0,0 0 0,-1 0-1,1 11 1,-4 36 1364,0-14-6779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6.239"/>
    </inkml:context>
    <inkml:brush xml:id="br0">
      <inkml:brushProperty name="width" value="0.025" units="cm"/>
      <inkml:brushProperty name="height" value="0.025" units="cm"/>
    </inkml:brush>
  </inkml:definitions>
  <inkml:trace contextRef="#ctx0" brushRef="#br0">11 108 19058,'0'0'5344,"10"-1"-3657,12-1-1435,0 0 0,0-2 0,-1-1 0,1 0 0,-1-2 0,-1 0-1,1-1 1,-1-1 0,32-20 0,-51 28-248,0 1-1,0-1 1,0 1-1,-1-1 1,1 1-1,0-1 0,0 0 1,0 1-1,0-1 1,-1 0-1,1 0 1,0 1-1,-1-1 0,1 0 1,-1 0-1,1 0 1,-1 0-1,1 0 1,-1 0-1,0 0 1,1 0-1,-1 0 0,0 0 1,0 0-1,1-1 1,-2 1 1,0 1 0,0-1 0,0 0 1,0 1-1,1-1 0,-1 1 1,0-1-1,0 1 0,0-1 0,0 1 1,0 0-1,0 0 0,0-1 0,-1 1 1,1 0-1,0 0 0,0 0 0,0 0 1,-1 0-1,-8 0 7,0 1 1,1 0-1,-1 0 0,-12 4 1,4 2-72,0 1 1,1 0 0,0 2-1,-30 20 1,40-25 16,0 1 1,0-1-1,1 1 0,-1 0 0,1 1 1,1 0-1,-1 0 0,1 0 1,1 0-1,-1 1 0,1 0 1,0 0-1,-2 8 0,5-14 36,1 0 0,0 0-1,-1 0 1,1 0 0,0-1-1,0 1 1,1 0 0,-1 0-1,0 0 1,0 0 0,1 0-1,-1 0 1,1 0 0,0-1 0,0 1-1,-1 0 1,1-1 0,0 1-1,0 0 1,1-1 0,-1 1-1,0-1 1,0 1 0,1-1-1,-1 0 1,1 0 0,-1 1 0,1-1-1,0 0 1,-1-1 0,1 1-1,0 0 1,-1 0 0,1-1-1,0 1 1,0-1 0,0 1 0,0-1-1,2 0 1,11 3-310,1-1-1,0-1 1,29 0 0,-30-2-553,-10 1 512,3 1-942,-1-1 0,0-1-1,1 0 1,-1 0 0,10-2 0,1-7-7184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6.615"/>
    </inkml:context>
    <inkml:brush xml:id="br0">
      <inkml:brushProperty name="width" value="0.025" units="cm"/>
      <inkml:brushProperty name="height" value="0.025" units="cm"/>
    </inkml:brush>
  </inkml:definitions>
  <inkml:trace contextRef="#ctx0" brushRef="#br0">0 39 14318,'0'0'6053,"52"0"-5284,-6-1-577,16-6-224,10-7-1890,15-2-4324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6.960"/>
    </inkml:context>
    <inkml:brush xml:id="br0">
      <inkml:brushProperty name="width" value="0.025" units="cm"/>
      <inkml:brushProperty name="height" value="0.025" units="cm"/>
    </inkml:brush>
  </inkml:definitions>
  <inkml:trace contextRef="#ctx0" brushRef="#br0">34 1 6086,'0'0'13677,"-7"46"-11980,-4-8-448,2 4-480,6 3-481,-1-2-255,4-8-1,0-3 0,0-9-64,4-6-385,-2-9-416,3-8-544,-3 0-673,1-21-2210,-3-6-3780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7.291"/>
    </inkml:context>
    <inkml:brush xml:id="br0">
      <inkml:brushProperty name="width" value="0.025" units="cm"/>
      <inkml:brushProperty name="height" value="0.025" units="cm"/>
    </inkml:brush>
  </inkml:definitions>
  <inkml:trace contextRef="#ctx0" brushRef="#br0">1 70 4388,'0'0'12972,"0"-49"-9160,9 43-1442,7 0-960,12 5-193,5 1-288,5 0-513,6 0-320,-3 0-32,-1-1-64,-3-2-160,-12-1-160,-4 4-577,-15 0-1281,-22 5-9257</inkml:trace>
  <inkml:trace contextRef="#ctx0" brushRef="#br0" timeOffset="1">64 211 9641,'0'0'15631,"57"26"-13677,-14-39-929,3-4-609,0 1-384,-2 5-160,-7 3-705,-12 3-896,-8 5-1410,-41 17-15343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7.666"/>
    </inkml:context>
    <inkml:brush xml:id="br0">
      <inkml:brushProperty name="width" value="0.025" units="cm"/>
      <inkml:brushProperty name="height" value="0.025" units="cm"/>
    </inkml:brush>
  </inkml:definitions>
  <inkml:trace contextRef="#ctx0" brushRef="#br0">18 99 12460,'0'0'8135,"-17"54"-5892,29-50-898,16-3-160,10-1-512,8-4-481,3-10-128,3-4-448,-6-1-1634,-2-4-1282,-11-1-1728,-4-3-962,-13-1-352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8.028"/>
    </inkml:context>
    <inkml:brush xml:id="br0">
      <inkml:brushProperty name="width" value="0.025" units="cm"/>
      <inkml:brushProperty name="height" value="0.025" units="cm"/>
    </inkml:brush>
  </inkml:definitions>
  <inkml:trace contextRef="#ctx0" brushRef="#br0">25 286 4484,'0'0'8403,"-3"8"-6300,-2 7-1147,1 1-1,0-1 1,1 0-1,1 1 1,0 0 0,1 16-1,1-31-892,0-1-1,1 1 1,-1 0-1,1 0 1,-1-1 0,1 1-1,-1 0 1,1-1-1,-1 1 1,1-1-1,-1 1 1,1 0 0,0-1-1,-1 1 1,1-1-1,0 0 1,0 1-1,-1-1 1,1 0-1,0 1 1,0-1 0,-1 0-1,1 0 1,0 0-1,0 0 1,0 1-1,0-1 1,-1 0 0,1 0-1,0-1 1,0 1-1,0 0 1,1 0-1,31-8 1158,24-32-638,-50 34-643,-1 0-1,1 1 1,0 0-1,0 0 1,0 0 0,1 1-1,0 0 1,-1 1 0,1 0-1,1 0 1,14-3 0,-22 6 51,-1 0 1,1 1 0,-1-1-1,1 0 1,-1 1 0,1-1-1,-1 0 1,1 1 0,-1-1-1,1 1 1,-1-1 0,0 1-1,1-1 1,-1 1 0,0-1-1,1 1 1,-1-1 0,0 1 0,0 0-1,0-1 1,1 1 0,-1-1-1,0 1 1,0 0 0,0-1-1,0 1 1,0-1 0,0 1-1,0 0 1,0 0 0,-1 28 179,1-20-57,0-6-114,0 1 51,0 1 1,0-1-1,0 1 1,0 0-1,1-1 0,0 1 1,0-1-1,2 7 0,-2-10-8,0 0 0,0 0 0,0 0-1,0 1 1,1-2 0,-1 1 0,0 0 0,0 0-1,1 0 1,-1 0 0,0-1 0,1 1-1,-1-1 1,0 1 0,1-1 0,-1 0-1,1 1 1,-1-1 0,1 0 0,-1 0-1,1 0 1,-1 0 0,1 0 0,-1 0-1,1 0 1,-1-1 0,1 1 0,-1-1-1,0 1 1,1-1 0,1 0 0,9-4 44,-1 0 0,1 0 0,-1-1 0,0-1 0,0 1 1,16-16-1,-20 16-280,1-1-1,0 1 1,0 1 0,1-1 0,-1 1-1,1 1 1,0 0 0,1 0 0,-1 1-1,1 0 1,-1 0 0,12-1 0,-20 4 180,-1 1 1,1-1 0,0 0-1,-1 1 1,1-1 0,0 1-1,-1-1 1,1 1-1,-1-1 1,1 1 0,-1-1-1,1 1 1,-1 0 0,1-1-1,-1 1 1,0 0-1,1-1 1,-1 1 0,0 0-1,1-1 1,-1 1 0,0 0-1,0 0 1,0-1-1,0 1 1,0 0 0,0 0-1,0-1 1,0 1 0,0 0-1,0 0 1,0-1-1,0 1 1,0 0 0,-1 0-1,1-1 1,-1 2 0,-8 30-1001,-12-13-4297,10-18-353</inkml:trace>
  <inkml:trace contextRef="#ctx0" brushRef="#br0" timeOffset="1">434 57 3491,'0'0'10122,"0"-47"-8681,0 38-544,4 9-801,1 0-128,-3 0-2915,8 1-8167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5.488"/>
    </inkml:context>
    <inkml:brush xml:id="br0">
      <inkml:brushProperty name="width" value="0.035" units="cm"/>
      <inkml:brushProperty name="height" value="0.035" units="cm"/>
    </inkml:brush>
  </inkml:definitions>
  <inkml:trace contextRef="#ctx0" brushRef="#br0">0 1 16259,'26'37'1729,"-4"7"-1273,-8 7-104,-1 6 784,1 13-528,-2 5-63,-8 0-249,4-1-264,-8-14-344,-3-9-129,-2-15-383,-2-9 112,-7-27 376,-1-10-184,-6-28-160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8.485"/>
    </inkml:context>
    <inkml:brush xml:id="br0">
      <inkml:brushProperty name="width" value="0.025" units="cm"/>
      <inkml:brushProperty name="height" value="0.025" units="cm"/>
    </inkml:brush>
  </inkml:definitions>
  <inkml:trace contextRef="#ctx0" brushRef="#br0">143 48 4773,'0'-8'5589,"0"-24"-1297,0 32-4210,0 0 0,0 0 0,0-1 0,1 1 0,-1 0 0,0 0 0,0 0 1,0-1-1,0 1 0,0 0 0,0 0 0,0 0 0,0-1 0,0 1 0,0 0 0,0 0 0,0 0 0,0-1 0,0 1 1,0 0-1,-1 0 0,1 0 0,0-1 0,0 1 0,0 0 0,0 0 0,0 0 0,0-1 0,-1 1 0,1 0 0,0 0 1,0 0-1,0 0 0,0 0 0,0 0 0,-1-1 0,1 1 0,0 0 0,0 0 0,0 0 0,-1 0 0,1 0 0,0 0 1,0 0-1,0 0 0,-1 0 0,1 0 0,0 0 0,0 0 0,0 0 0,-1 0 0,1 0 0,0 0 0,0 0 0,-1 0 1,1 0-1,0 0 0,0 0 0,-1 1 0,-7 6 967,0 4-463,1 0 1,0 1 0,0 0 0,1 0 0,1 0 0,-5 16 0,-22 88 1291,23-77-1394,5-25-314,-23 108 1119,25-107-1165,0 0 0,1 1 1,1-1-1,0 1 0,4 29 0,-3-44-116,-1 1-1,1-1 1,-1 1-1,1-1 1,-1 1-1,1-1 1,0 1 0,0-1-1,0 0 1,0 1-1,0-1 1,0 0-1,0 0 1,0 0-1,0 0 1,1 0-1,-1 0 1,0 0-1,1 0 1,-1 0-1,1-1 1,-1 1-1,1-1 1,-1 1-1,1-1 1,-1 1-1,1-1 1,-1 0-1,1 0 1,0 0-1,-1 0 1,1 0-1,-1 0 1,1 0-1,0 0 1,-1-1-1,1 1 1,-1 0-1,1-1 1,-1 0 0,3 0-1,4-2 40,1-1 0,-1 1 0,1-1 0,-1-1 0,14-10 0,35-37 15,-40 36-49,0 0-1,1 1 1,21-13-1,-39 28-12,1-1 0,-1 1-1,1 0 1,-1-1 0,0 1-1,1 0 1,-1-1-1,1 1 1,-1 0 0,1 0-1,-1-1 1,1 1 0,-1 0-1,1 0 1,-1 0 0,1 0-1,-1 0 1,1 0-1,0 0 1,-1 0 0,1 0-1,-1 0 1,1 0 0,-1 0-1,1 0 1,-1 0-1,1 1 1,-1-1 0,1 0-1,-1 0 1,1 1 0,-1-1-1,1 0 1,-1 0 0,0 1-1,1-1 1,-1 1-1,1-1 1,-1 0 0,1 1-1,1 27-32,-15 33-15,-3-25-32,-4 11-690,14-16-5528,17-40-9551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9.303"/>
    </inkml:context>
    <inkml:brush xml:id="br0">
      <inkml:brushProperty name="width" value="0.025" units="cm"/>
      <inkml:brushProperty name="height" value="0.025" units="cm"/>
    </inkml:brush>
  </inkml:definitions>
  <inkml:trace contextRef="#ctx0" brushRef="#br0">2 337 15086,'0'0'9241,"0"9"-7901,0-5-1237,0-2-60,-1-1 0,1 1 1,0 0-1,0 0 0,0 0 1,0-1-1,0 1 1,0 0-1,0 0 0,0-1 1,1 1-1,-1 0 0,1 0 1,-1-1-1,1 1 0,0 0 1,0-1-1,0 1 0,0-1 1,0 1-1,0-1 0,0 1 1,0-1-1,1 0 0,-1 0 1,0 0-1,1 0 0,-1 1 1,1-2-1,-1 1 0,1 0 1,0 0-1,-1 0 0,1-1 1,0 1-1,-1-1 0,1 0 1,0 1-1,3-1 0,0 1-31,0-1 0,0 0 0,-1 0-1,1 0 1,0-1 0,0 1 0,0-1 0,-1 0-1,1-1 1,0 1 0,-1-1 0,1 0-1,-1 0 1,0 0 0,1-1 0,-1 1-1,0-1 1,-1 0 0,1 0 0,0-1 0,-1 1-1,0-1 1,0 1 0,0-1 0,0 0-1,-1 0 1,1-1 0,-1 1 0,0 0-1,0-1 1,-1 0 0,1 1 0,-1-1 0,0 0-1,0 1 1,-1-1 0,1 0 0,-1-6-1,0 10-28,0 0 0,-1 0-1,1-1 1,0 1-1,0 0 1,-1 0 0,1 0-1,-1 0 1,1 1-1,-1-1 1,1 0 0,-1 0-1,1 0 1,-1 0-1,0 0 1,0 1 0,1-1-1,-1 0 1,0 1-1,0-1 1,0 0-1,0 1 1,0-1 0,0 1-1,0-1 1,0 1-1,0 0 1,0-1 0,0 1-1,0 0 1,0 0-1,0 0 1,0 0 0,0 0-1,0 0 1,0 0-1,0 0 1,0 0 0,0 0-1,0 1 1,0-1-1,0 0 1,0 1 0,0-1-1,-2 2 1,-1-1-76,-1 1 1,1 0-1,-1 0 1,1 1-1,0-1 1,-1 1-1,2 0 0,-7 6 1,1 1 59,2 0 0,-1 1 0,1 0 0,1 0 0,-7 17 0,11-22 34,-1 0 0,1-1 1,1 1-1,-1 0 0,1 1 0,0-1 0,0 0 0,1 0 1,0 0-1,0 0 0,0 1 0,1-1 0,2 8 0,-3-13 8,1 0-1,-1 1 0,1-1 0,-1 0 0,1 0 1,-1 0-1,1 0 0,0 0 0,0 0 0,-1 0 0,1 0 1,0-1-1,0 1 0,0 0 0,0 0 0,0-1 1,0 1-1,0-1 0,0 1 0,0-1 0,0 1 1,1-1-1,1 1 0,0-1 28,0 1 1,1-1-1,-1 0 1,1 0-1,-1 0 1,0-1-1,1 1 1,4-2-1,3-2 42,-1 1-1,0-2 1,1 1 0,12-9-1,9-10-444,-1-2 0,-1-1-1,-2-1 1,31-37 0,-67 76 386,0 1-1,0 0 1,2 1 0,-1 0-1,2 0 1,0 0 0,0 0-1,1 1 1,1 0 0,1 0-1,-2 29 1,4-43 16,0 0-1,0 0 1,0 0 0,0 0-1,0 0 1,1 0 0,-1 1-1,0-1 1,0 0 0,1 0-1,-1 0 1,1 0 0,-1 0-1,1 0 1,-1 0 0,1 0-1,0 0 1,-1-1 0,1 1-1,0 0 1,0 0 0,0 0 0,-1-1-1,1 1 1,0-1 0,0 1-1,0 0 1,0-1 0,0 0-1,0 1 1,0-1 0,0 0-1,1 1 1,-1-1 0,0 0-1,0 0 1,0 0 0,0 0-1,0 0 1,0 0 0,0 0-1,1 0 1,-1 0 0,0-1-1,0 1 1,0 0 0,0-1-1,0 1 1,1-2 0,4 0 130,1 0 0,-1-1 0,-1 0 0,1-1 0,0 1 0,-1-1 0,7-6 0,25-26-49,-1-3 0,-1-1 0,-3-1 0,-1-1 0,-3-2 0,-1-1 0,39-91 1,-63 129-159,-1 0 1,1 0 0,-1 0 0,-1-1 0,1 1-1,-1-9 1,-1 16 29,-1-1 0,0 1-1,1 0 1,-1 0 0,0 0-1,1 0 1,-1 0 0,0 1-1,1-1 1,-1 0 0,0 0-1,1 0 1,-1 0 0,0 1-1,1-1 1,-1 0 0,1 1-1,-1-1 1,0 1 0,1-1-1,-1 0 1,1 1 0,-1-1-1,1 1 1,0-1 0,-1 1-1,1-1 1,-1 2 0,-9 10-5,1 1 1,0 1 0,0 0 0,2 0 0,-1 0 0,-4 17 0,-28 98 38,33-105-14,1 1 1,1-1 0,2 1 0,0 0-1,2 0 1,1 0 0,3 32-1,-3-55-4,1 0 1,-1-1-1,1 1 0,-1 0 0,1 0 1,0 0-1,0-1 0,0 1 0,0 0 0,0-1 1,0 1-1,0-1 0,1 1 0,-1-1 1,1 0-1,-1 1 0,1-1 0,-1 0 0,1 0 1,0 0-1,-1 0 0,1 0 0,0 0 1,0-1-1,0 1 0,3 0 0,-4-1-46,0 0 0,0 0 1,1 0-1,-1-1 0,0 1 0,0 0 0,0-1 0,0 1 0,1-1 0,-1 1 0,0-1 1,0 1-1,0-1 0,0 0 0,0 1 0,0-1 0,0 0 0,-1 0 0,1 0 1,0 0-1,0 0 0,-1 0 0,1 0 0,0 0 0,-1 0 0,1 0 0,-1 0 0,1 0 1,-1-1-1,0 1 0,0 0 0,1 0 0,-1 0 0,0-1 0,0 1 0,0 0 1,0 0-1,0-1 0,-1 1 0,1 0 0,0 0 0,-1-2 0,0-3-274,0 0 0,-1 1 0,0-1 1,0 1-1,0-1 0,-1 1 0,1 0 0,-1 0 0,0 0 0,-1 0 0,-6-7 0,-55-51-1850,23 24 1600,30 27 647,9 9 88,-1 0-1,1 0 1,0 0 0,0-1 0,0 1-1,0-1 1,0 1 0,1-1 0,0 0 0,0 0-1,0 0 1,0-1 0,0 1 0,1 0-1,-1-5 1,4 7 58,0 1-1,0 0 1,0 0 0,1 0-1,-1 0 1,0 0 0,0 1-1,1-1 1,-1 1 0,1-1-1,-1 1 1,0 0 0,1 0-1,-1 0 1,1 0 0,2 1-1,-1-1 85,70 1 890,-45 0-1680,0-1 1,45-5-1,-71 4 144,14-4-1733,-10-5-2181,-6-4-2813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9.678"/>
    </inkml:context>
    <inkml:brush xml:id="br0">
      <inkml:brushProperty name="width" value="0.025" units="cm"/>
      <inkml:brushProperty name="height" value="0.025" units="cm"/>
    </inkml:brush>
  </inkml:definitions>
  <inkml:trace contextRef="#ctx0" brushRef="#br0">0 9 16207,'0'0'6406,"55"-8"-9416,-27 8-7657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0.024"/>
    </inkml:context>
    <inkml:brush xml:id="br0">
      <inkml:brushProperty name="width" value="0.025" units="cm"/>
      <inkml:brushProperty name="height" value="0.025" units="cm"/>
    </inkml:brush>
  </inkml:definitions>
  <inkml:trace contextRef="#ctx0" brushRef="#br0">15 1 4965,'0'0'17680,"11"79"-16142,-11-38-865,0 6-449,-6 1-160,1 0-32,5-4-224,0-5-481,0-6-576,0-8-769,-2-8-673,0-8-1312,-8-9-930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0.411"/>
    </inkml:context>
    <inkml:brush xml:id="br0">
      <inkml:brushProperty name="width" value="0.025" units="cm"/>
      <inkml:brushProperty name="height" value="0.025" units="cm"/>
    </inkml:brush>
  </inkml:definitions>
  <inkml:trace contextRef="#ctx0" brushRef="#br0">0 489 3651,'0'0'15791,"48"26"-13581,-9-25-416,10-1-256,6 0-417,2-6-513,-1-2-480,-4-4-192,-8 3-1345,-12-2-1474,-14 0-832,-13-3-3268</inkml:trace>
  <inkml:trace contextRef="#ctx0" brushRef="#br0" timeOffset="1">39 76 3940,'0'0'19378,"48"-38"-17520,-9 26-577,5 2-736,7 3-417,-1 1-96,-1 4-577,-3 2-1569,-12 0-1922,-6 0-2786,-8 6-6823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0.741"/>
    </inkml:context>
    <inkml:brush xml:id="br0">
      <inkml:brushProperty name="width" value="0.025" units="cm"/>
      <inkml:brushProperty name="height" value="0.025" units="cm"/>
    </inkml:brush>
  </inkml:definitions>
  <inkml:trace contextRef="#ctx0" brushRef="#br0">32 25 9737,'0'0'7250,"-5"9"-3935,-1-1-2604,4-6-507,0 1 0,0 0-1,0-1 1,0 1 0,1 0 0,-1 0 0,1 0 0,0 0 0,-1 0-1,1 1 1,1-1 0,-1 0 0,0 0 0,1 5 0,0-7-154,1 0 0,0 0 0,0 0 0,-1-1 0,1 1 0,0 0 0,0 0 0,0-1 0,0 1 0,0-1 0,0 1 0,0-1 0,0 1 0,1-1 0,-1 1-1,0-1 1,0 0 0,0 0 0,0 0 0,0 0 0,1 0 0,-1 0 0,0 0 0,0 0 0,0 0 0,0 0 0,1 0 0,-1-1 0,2 0 0,40-8 47,-31 4-188,0-1 0,0-1 0,0 0 1,17-15-1,-18 14 39,0 0 0,1 0 0,24-11 0,-35 19 61,-1 0 0,1 0 0,-1 0 0,1 0 0,0 1 0,-1-1 0,1 0 0,-1 0 0,1 0 0,-1 1 0,1-1 1,-1 0-1,0 1 0,1-1 0,-1 0 0,1 1 0,-1-1 0,0 1 0,1-1 0,-1 1 0,0-1 0,1 0 0,-1 1 0,0-1 0,0 1 0,1 0 0,-1-1 0,0 1 0,0-1 0,0 1 0,0-1 0,0 1 0,0-1 1,0 1-1,0 0 0,0-1 0,0 1 0,0-1 0,0 1 0,0-1 0,0 1 0,-1 0 0,-1 30 152,-1-17-181,0 1 1,0 30-1,3-45-61,0 0 0,0 1 0,0-1 0,1 0 0,-1 1 0,0-1 0,0 0 0,1 0 0,-1 1 0,0-1 0,1 0 0,-1 0 0,0 0 0,1 1 0,-1-1 0,0 0 0,1 0 0,-1 0 0,0 0 0,1 0 0,-1 0 0,1 0 0,-1 1 0,0-1 0,1 0 0,-1 0 0,1-1 0,-1 1 0,0 0 0,1 0 0,-1 0 0,0 0 0,1 0 0,-1 0 0,1 0 0,-1-1 0,0 1 0,1 0 0,17-8-3988,2-8-2380,1-6-3672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1.069"/>
    </inkml:context>
    <inkml:brush xml:id="br0">
      <inkml:brushProperty name="width" value="0.025" units="cm"/>
      <inkml:brushProperty name="height" value="0.025" units="cm"/>
    </inkml:brush>
  </inkml:definitions>
  <inkml:trace contextRef="#ctx0" brushRef="#br0">192 0 3331,'0'0'14467,"-8"12"-12134,-15 26-970,2 1 0,-28 73 0,25-40-1066,3 1-1,3 1 0,-9 84 0,29-169 513,0 0-1,1 0 1,7-19-1,41-80-370,-27 60-341,-21 45-87,72-145-521,-63 128 372,1 2 0,1-1 0,1 2 0,28-31 0,-37 46 126,0-1 0,-1 0 0,2 1 0,-1 0 0,0 1 0,1 0 0,0 0 0,-1 0 0,15-3 0,-20 5 1,1 1 1,-1-1 0,1 1-1,0 0 1,-1 0-1,1 0 1,0 0 0,-1 0-1,1 0 1,0 0-1,-1 1 1,1-1-1,-1 0 1,1 1 0,0 0-1,-1-1 1,1 1-1,-1 0 1,0 0-1,1-1 1,-1 1 0,0 0-1,1 0 1,-1 1-1,0-1 1,0 0 0,0 0-1,0 1 1,0-1-1,0 0 1,0 1-1,0-1 1,-1 1 0,1-1-1,-1 1 1,1 0-1,-1-1 1,1 1 0,-1-1-1,0 1 1,0 0-1,0-1 1,0 1-1,0 0 1,0-1 0,-1 3-1,0 2 10,0 0-1,0-1 1,-1 1-1,0-1 0,0 1 1,0-1-1,-1 0 1,0 0-1,0 0 1,0 0-1,0 0 1,-1-1-1,0 0 0,0 1 1,0-1-1,0-1 1,-7 5-1,-10 8 252,1-1-1,-36 17 1,47-27-192,3-2-46,0 1-1,0-1 1,-1 0 0,1 0 0,-1-1 0,0 0 0,0 0-1,-9 1 1,16-3-92,-1 0-1,1 0 1,0 0-1,-1 0 1,1 0-1,0-1 1,-1 1-1,1 0 1,0 0-1,-1 0 1,1 0-1,0 0 1,0 0-1,-1-1 1,1 1-1,0 0 1,0 0-1,-1-1 1,1 1-1,0 0 1,0 0-1,-1-1 1,1 1-1,0 0 1,0 0-1,0-1 1,0 1-1,-1 0 1,1-1-1,0 1 1,0 0-1,0-1 1,0 1-1,0 0 0,0-1 1,0 1-1,0 0 1,0-1-1,0 1 1,0 0-1,0-1 1,0 1-1,0 0 1,0-1-1,1 1 1,-1 0-1,0-1 1,7-17-3859,10-6-2440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1.708"/>
    </inkml:context>
    <inkml:brush xml:id="br0">
      <inkml:brushProperty name="width" value="0.025" units="cm"/>
      <inkml:brushProperty name="height" value="0.025" units="cm"/>
    </inkml:brush>
  </inkml:definitions>
  <inkml:trace contextRef="#ctx0" brushRef="#br0">6 347 4420,'0'0'17056,"0"10"-15155,-5 94 1003,5-103-2909,1 0 0,-1 0-1,1 0 1,-1 0 0,1 0 0,-1 0 0,1 0 0,0 0 0,0 0-1,-1 0 1,1-1 0,0 1 0,0 0 0,0 0 0,0-1 0,0 1-1,0-1 1,0 1 0,0-1 0,0 1 0,0-1 0,0 0 0,0 1-1,0-1 1,0 0 0,0 0 0,0 0 0,1 0 0,-1 0 0,0 0 0,0 0-1,0 0 1,0-1 0,0 1 0,0 0 0,0-1 0,0 1 0,2-1-1,3-1-71,0 1 1,0-1-1,0 0 0,0 0 0,10-7 0,7-9-961,-2-1 0,27-28 1,-15 13-3025,-42 60 4980,7-23-775,-2 3 273,1-1 1,-1 1-1,1 1 0,0-1 0,0 0 0,1 1 0,0 0 0,0-1 0,1 1 0,-1 0 0,1 0 0,1 13 0,0-19-381,0 0-1,1-1 0,-1 1 1,1-1-1,-1 1 0,1 0 0,0-1 1,-1 1-1,1-1 0,0 0 1,-1 1-1,1-1 0,0 1 1,-1-1-1,1 0 0,0 0 1,-1 1-1,1-1 0,0 0 1,0 0-1,0 0 0,-1 0 1,1 0-1,0 0 0,0 0 1,-1 0-1,1 0 0,2-1 0,24-4 674,-10-2-561,-1 0-1,-1-2 1,1 0-1,-2-1 1,19-15-1,66-63-160,-56 47-24,46-58 0,-76 84-175,-1-2-1,-1 0 1,0 0-1,-1-1 1,-1-1 0,0 1-1,6-26 1,-15 44 203,0 1-1,0-1 1,-1 0 0,1 0-1,0 1 1,0-1-1,-1 0 1,1 0 0,0 0-1,-1 0 1,1 1 0,0-1-1,-1 0 1,1 0 0,0 0-1,-1 0 1,1 0-1,-1 0 1,1 0 0,0 0-1,-1 0 1,1 0 0,0 0-1,-1 0 1,1 0 0,0-1-1,-1 1 1,1 0-1,0 0 1,-1 0 0,1 0-1,0 0 1,0-1 0,-1 1-1,1 0 1,0 0 0,-1-1-1,1 1 1,0 0-1,0 0 1,0-1 0,-1 1-1,1 0 1,0-1 0,0 1-1,0 0 1,0-1 0,0 1-1,-1 0 1,1-1-1,0 1 1,0 0 0,0-1-1,0 1 1,0 0 0,0-1-1,0 1 1,0 0 0,0-1-1,1 1 1,-1-1-1,0 1 1,0-1 0,-24 20-37,5 1 132,2 0 0,0 2 0,2 0 0,0 0 0,2 2-1,0-1 1,-11 33 0,16-36-6,1 0-1,1 0 0,1 1 1,1 0-1,1 0 0,1 0 1,1 0-1,0 0 0,5 39 1,-2-53-76,-1-1 1,1 0-1,0 1 0,1-1 1,-1 0-1,1 0 1,1-1-1,-1 1 1,1 0-1,5 6 0,-6-10-4,-1 1 0,0-1-1,0 0 1,1 1-1,-1-1 1,1 0 0,0 0-1,-1-1 1,1 1-1,0-1 1,0 1 0,0-1-1,0 0 1,1 0-1,-1 0 1,0 0-1,0-1 1,1 1 0,-1-1-1,0 0 1,1 0-1,3-1 1,-6 1-12,0-1 1,1 0-1,-1 0 0,0 0 0,1 0 1,-1 0-1,0-1 0,0 1 1,0 0-1,0 0 0,0-1 0,0 1 1,0-1-1,0 1 0,-1-1 1,1 1-1,-1-1 0,1 1 0,-1-1 1,1 0-1,-1 1 0,0-1 1,0 0-1,0 1 0,0-1 0,0 1 1,0-1-1,0 0 0,-1 1 1,1-1-1,0 0 0,-2-1 0,1-5-63,0 1-1,-1 0 1,0-1-1,0 1 1,-1 0-1,-4-8 0,-10-10 37,-2 1-1,-38-38 0,0 0 30,55 60 10,0-1 0,0 1-1,0-1 1,0 0 0,0 1 0,1-1-1,-1 0 1,1 0 0,0 0 0,0 0-1,0-1 1,0 1 0,0-3 0,1 4-1,1 1 1,-1 0 0,0 0 0,1-1 0,-1 1 0,1 0-1,-1 0 1,1 0 0,-1 0 0,1 0 0,0 0-1,0 0 1,0 0 0,-1 0 0,1 0 0,0 0 0,0 0-1,0 0 1,0 1 0,1-1 0,-1 0 0,0 1-1,0-1 1,0 1 0,0 0 0,1-1 0,-1 1 0,0 0-1,0-1 1,1 1 0,-1 0 0,0 0 0,0 0-1,3 1 1,57-5-617,109 9 0,-16 10-4022,-101-10 1612,8 2-4761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2.071"/>
    </inkml:context>
    <inkml:brush xml:id="br0">
      <inkml:brushProperty name="width" value="0.025" units="cm"/>
      <inkml:brushProperty name="height" value="0.025" units="cm"/>
    </inkml:brush>
  </inkml:definitions>
  <inkml:trace contextRef="#ctx0" brushRef="#br0">1 415 12812,'0'0'4730,"18"-5"-2322,598-158 3736,-147 74-4252,640-48-3282,-727 130-687,-341 3-1996,-9-6-5226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55.090"/>
    </inkml:context>
    <inkml:brush xml:id="br0">
      <inkml:brushProperty name="width" value="0.025" units="cm"/>
      <inkml:brushProperty name="height" value="0.025" units="cm"/>
    </inkml:brush>
  </inkml:definitions>
  <inkml:trace contextRef="#ctx0" brushRef="#br0">1 187 4228,'0'0'16709,"6"-1"-16004,452-4 1246,-240 6-1457,409 15-293,-45 0-13,-275-18-142,524 16 138,-23-1-147,-1-74 1,-504 29-2,508-49 51,-635 71-119,-96 8-335,0-4 0,103-21 1,-163 18-4108,-9-2-2717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904"/>
    </inkml:context>
    <inkml:brush xml:id="br0">
      <inkml:brushProperty name="width" value="0.025" units="cm"/>
      <inkml:brushProperty name="height" value="0.025" units="cm"/>
    </inkml:brush>
  </inkml:definitions>
  <inkml:trace contextRef="#ctx0" brushRef="#br0">77 1066 320,'-1'20'2992,"0"0"1,-9 39-1,-16 38 647,16-65-2429,1 1-1,-8 66 1,16-90-1042,0 0 0,1 0 0,0 0 0,0 0 0,1 0 0,0-1 0,1 1 0,3 10 0,-5-17-141,1 0 1,0 0-1,0 0 0,1-1 0,-1 1 1,0 0-1,1-1 0,-1 1 0,1-1 1,-1 1-1,1-1 0,0 1 0,0-1 1,-1 0-1,4 1 0,-1 0-9,0-1 0,0 0 0,0 0 0,0 0 0,0-1 0,0 0 0,1 1 0,-1-1 0,0-1 0,6 0 0,5-2-68,0 0 0,0-2 0,0 0 0,0 0 0,-1-2 1,0 1-1,0-2 0,-1 0 0,23-18 0,14-15-590,47-50 0,-56 51 129,125-124-1570,216-189-1785,-368 342 3887,53-37-53,-63 45 130,-1 1 1,1 0-1,0 1 1,0-1-1,0 0 1,0 1-1,0 0 1,0 0-1,0 0 0,1 1 1,-1-1-1,0 1 1,0 0-1,1 0 1,6 1-1,-9 0 24,-1 0 0,1 0 0,-1 0 0,1 0 0,0 0 0,-1 0 0,0 0 0,1 0 0,-1 0 0,0 1 0,1-1 0,-1 0 0,0 1 0,0-1 0,0 1 0,0 0 0,0-1 0,-1 1 0,2 2 0,8 38 1124,-7-26-619,-2-9-513,0 0 0,1 0 0,0 0 0,1 0-1,0-1 1,0 1 0,0-1 0,1 0-1,0 0 1,0 0 0,8 9 0,-8-12-103,-1 0 1,1 0 0,0-1 0,1 0 0,-1 1 0,0-1 0,1-1 0,-1 1 0,1-1-1,-1 0 1,1 0 0,0 0 0,0 0 0,-1-1 0,1 0 0,0 0 0,0 0-1,7-2 1,2 0-100,0-1 0,0-1 1,0 0-1,-1-1 0,0-1 0,0 0 0,0-1 0,0 0 0,14-12 0,18-15-1156,42-42 0,-61 52 575,186-191-3948,-27 26 576,-179 182 4014,-2 3 246,0 0 0,0 0 0,1 0 0,-1 1 0,1-1-1,0 1 1,0 0 0,0 0 0,9-3 0,-14 6-172,0 0 1,0 0 0,1 0 0,-1 1-1,0-1 1,0 0 0,1 0 0,-1 0-1,0 0 1,0 0 0,0 0-1,1 0 1,-1 0 0,0 1 0,0-1-1,0 0 1,0 0 0,1 0 0,-1 0-1,0 1 1,0-1 0,0 0-1,0 0 1,0 0 0,0 1 0,1-1-1,-1 0 1,0 0 0,0 1 0,0-1-1,0 0 1,0 0 0,0 0 0,0 1-1,0-1 1,0 0 0,0 0-1,0 1 1,0-1 0,0 0 0,0 0-1,0 1 1,-1-1 0,1 0 0,0 0-1,0 0 1,0 1 0,0-1-1,0 0 1,-1 0 0,1 0-48,-1 22 1150,-2-1 0,-1 0-1,-1 0 1,0 0 0,-11 25 0,8-25-824,1 1 0,1 0 1,1 0-1,1 0 0,-2 31 0,5-51-331,1 0 0,0-1-1,0 1 1,0 0 0,0-1 0,0 1-1,1 0 1,-1 0 0,0-1-1,1 1 1,-1-1 0,1 1-1,-1 0 1,1-1 0,0 1 0,0-1-1,0 1 1,0-1 0,0 0-1,0 1 1,0-1 0,0 0-1,1 0 1,-1 0 0,0 0 0,1 0-1,-1 0 1,1 0 0,-1 0-1,1-1 1,-1 1 0,1 0-1,0-1 1,-1 0 0,1 1-1,0-1 1,-1 0 0,1 0 0,0 0-1,-1 0 1,1 0 0,0 0-1,2-1 1,5 0-98,0-1 0,0-1 0,-1 0 0,1 0 0,-1 0 0,0-1 0,12-8 0,18-14-1207,-1-1 0,55-53 0,59-77-3331,-124 129 3897,59-67-2230,6-7 1250,-31 40 3945,-55 58 45,-5 7-1005,-11 15 566,-93 119 3647,-66 71-2882,104-128-2154,58-72-422,4-4-12,0 1 0,-1-1 0,0 0 0,0 0 0,0-1 0,0 1 0,-5 2 0,9-6-15,-1 0-1,1 0 0,0 0 0,-1 0 0,1 0 0,0 0 1,0 0-1,-1 0 0,1-1 0,0 1 0,-1 0 0,1 0 1,0 0-1,0 0 0,-1-1 0,1 1 0,0 0 0,0 0 1,0-1-1,-1 1 0,1 0 0,0 0 0,0-1 0,0 1 1,0 0-1,0 0 0,0-1 0,0 1 0,-1 0 0,1-1 1,0 1-1,0 0 0,0-1 0,0 1 0,0 0 0,0-1 1,0 1-1,0 0 0,1 0 0,-1-1 0,0 1 1,0 0-1,0-1 0,0 1 0,1-21-454,8-23-718,1-1 0,19-47 0,-13 44-203,15-75 0,-30 114 1279,1 0-1,-1 0 0,0 1 1,-1-1-1,0 0 1,0 0-1,-1 0 0,-3-11 1,4 19 124,-1-1-1,1 0 1,-1 1-1,0-1 1,0 1 0,0 0-1,0-1 1,0 1 0,0 0-1,0 0 1,0-1 0,0 1-1,-1 0 1,1 0 0,0 0-1,-1 0 1,1 1 0,-1-1-1,-2-1 1,1 1 70,-1 1-1,0-1 1,0 1-1,1 0 1,-1 0-1,0 0 1,0 0 0,1 1-1,-1 0 1,0-1-1,1 1 1,-5 2 0,-9 4 253,0 0 1,1 0 0,0 2 0,1 0-1,-16 12 1,-74 64 1281,68-53-1143,-145 129 776,-78 64-853,253-219-429,0 0 1,-1 0 0,1-1 0,-1 0 0,0-1-1,-1 0 1,1 0 0,-1-1 0,-11 4-1,19-7-33,0 0 0,0 0 0,0 0 0,-1-1 0,1 1 0,0 0 0,0 0 0,0-1-1,0 1 1,0 0 0,0-1 0,0 1 0,0-1 0,0 0 0,0 1 0,0-1 0,0 0 0,1 0-1,-1 1 1,0-1 0,0 0 0,1 0 0,-1 0 0,0 0 0,1 0 0,-1 0 0,1 0 0,-1 0-1,1 0 1,0 0 0,0 0 0,-1 0 0,1 0 0,0 0 0,0 0 0,0-1 0,0-1-1,-1-54-2225,1 41 1558,15-277-8101,-14 289 8611,-1 0 1,0-1-1,0 1 0,0 0 0,-1 0 0,0 0 0,1 0 0,-1 0 0,-1 0 1,1 0-1,0 1 0,-1-1 0,-3-5 0,4 8 363,-1-1-1,0 1 1,1-1-1,-1 1 1,0 0-1,0 0 1,0 0-1,0 0 1,-1 0-1,1 0 1,0 0-1,0 1 1,0-1-1,-1 1 1,1-1-1,0 1 1,-1 0-1,1 0 1,0 0 0,0 0-1,-1 1 1,1-1-1,0 1 1,-1-1-1,-2 2 1,-9 3 573,0 0 0,0 0 0,0 2 0,1 0 0,0 0 0,1 1 1,-1 1-1,1 0 0,-10 11 0,-100 106 2427,94-95-2361,-51 58-233,4 3 0,-84 137 0,208-292-5272,-12 20 3224,94-129-3445,-57 83 1756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6.063"/>
    </inkml:context>
    <inkml:brush xml:id="br0">
      <inkml:brushProperty name="width" value="0.035" units="cm"/>
      <inkml:brushProperty name="height" value="0.035" units="cm"/>
    </inkml:brush>
  </inkml:definitions>
  <inkml:trace contextRef="#ctx0" brushRef="#br0">1 259 13875,'3'-16'390,"1"0"-1,0-1 1,1 2 0,1-1-1,1 1 1,11-20-1,-14 29-242,-1 1 0,1 0 0,1 0-1,-1 0 1,1 0 0,-1 1 0,1-1-1,1 1 1,-1 1 0,1-1 0,-1 1-1,1 0 1,0 0 0,0 0 0,0 1-1,1 0 1,-1 0 0,0 1 0,8-1 0,-9 1-55,0 1 1,0 0-1,1 0 1,-1 0 0,0 1-1,0 0 1,0 0 0,0 0-1,0 0 1,0 1 0,-1 0-1,1 0 1,0 0 0,-1 1-1,1-1 1,-1 1-1,0 0 1,0 0 0,0 1-1,-1-1 1,1 1 0,-1 0-1,1 0 1,-1 0 0,-1 0-1,1 1 1,3 7 0,1 3 48,-1 0 0,0 1 1,-1 0-1,-1 0 0,-1 0 1,0 1-1,0 22 0,-2 47 284,0 13-18,0-86-356,0 0 1,1 0-1,1 0 1,0 0-1,6 14 1,-8-25-46,0 1 1,0 0-1,0-1 1,0 1-1,1-1 1,-1 1-1,1-1 1,-1 0-1,1 0 1,0 1-1,0-1 1,0 0 0,1-1-1,-1 1 1,0 0-1,1-1 1,-1 1-1,0-1 1,1 0-1,0 0 1,-1 0-1,1 0 1,0 0-1,0 0 1,-1-1-1,1 0 1,0 1 0,0-1-1,0 0 1,0 0-1,-1-1 1,1 1-1,0 0 1,0-1-1,0 0 1,-1 0-1,1 0 1,3-1-1,5-3 15,0-1 0,-1 1 0,0-1 0,0-1 0,0 0 0,-1-1 0,16-16 0,-10 8 40,-1-2-1,-1 1 0,18-33 1,-25 37 0,1 0 0,-2 0 1,0 0-1,0 0 0,-1-1 1,3-25-1,-8 18 72,1 21-129,0 0 1,0 0-1,0 0 1,0-1 0,0 1-1,0 0 1,-1 0-1,1 0 1,0 0-1,0-1 1,0 1-1,0 0 1,-1 0 0,1 0-1,0 0 1,0 0-1,0-1 1,0 1-1,-1 0 1,1 0-1,0 0 1,0 0 0,-1 0-1,1 0 1,0 0-1,0 0 1,0 0-1,-1 0 1,1 0-1,0 0 1,0 0 0,-1 0-1,1 0 1,0 0-1,0 0 1,0 0-1,-1 0 1,1 0-1,0 0 1,0 1 0,-2 0 10,0 1 1,0-1-1,0 1 1,0 0 0,1 0-1,-1 0 1,1 0 0,0 0-1,-1 0 1,1 0 0,0 1-1,-1 1 1,-3 12 16,0-1 0,1 1 0,0 0-1,1 0 1,1 0 0,1 1 0,0-1 0,1 0 0,1 1 0,0-1 0,4 17 0,-4-30-26,0 0 0,-1 0 0,1-1 0,0 1 0,1 0 1,-1-1-1,0 1 0,1-1 0,-1 1 0,1-1 0,0 0 1,0 1-1,0-1 0,0 0 0,0 0 0,0 0 0,1-1 0,-1 1 1,1-1-1,-1 1 0,1-1 0,0 0 0,-1 0 0,1 0 1,0 0-1,0 0 0,-1-1 0,1 1 0,0-1 0,0 0 1,0 0-1,0 0 0,0 0 0,5-1 0,3-1-22,-1 0 0,0-1 0,0 0 0,0-1 0,0 0 1,-1-1-1,1 0 0,11-8 0,-10 5-172,0 0 0,-1 0 0,-1-1 0,1 0 0,-1-1 0,-1 1 0,0-2 0,0 1 0,9-19 0,-13 21 113,-1 0 0,0 0 0,0 0 0,-1 0 0,0-1 1,0 1-1,-1-1 0,0 1 0,-1-1 0,0 1 0,0-1 0,0 0 0,-1 1 0,-1-1 1,-3-13-1,-16-31-516</inkml:trace>
  <inkml:trace contextRef="#ctx0" brushRef="#br0" timeOffset="1">699 1 16299,'-5'3'1249,"5"4"-977,8 2-176,13-1 408,7-2-368,14-5 104,5-2-208,4-7-88,3-4-8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0.554"/>
    </inkml:context>
    <inkml:brush xml:id="br0">
      <inkml:brushProperty name="width" value="0.025" units="cm"/>
      <inkml:brushProperty name="height" value="0.025" units="cm"/>
    </inkml:brush>
  </inkml:definitions>
  <inkml:trace contextRef="#ctx0" brushRef="#br0">12 91 14606,'0'0'6369,"2"9"-6049,1 19-106,-1-1 0,-2 1 0,-1-1 1,-6 41-1,-2 54 1197,8-121-1348,1 1 0,0-1-1,0 1 1,0 0 0,0-1-1,0 1 1,0-1 0,0 1 0,0-1-1,1 1 1,-1 0 0,0-1-1,1 1 1,0-1 0,-1 1 0,1-1-1,0 0 1,0 1 0,-1-1-1,1 0 1,0 1 0,0-1 0,1 0-1,-1 0 1,0 0 0,0 0-1,0 0 1,1 0 0,-1 0 0,1-1-1,-1 1 1,0 0 0,1-1-1,-1 1 1,1-1 0,0 1 0,-1-1-1,1 0 1,-1 0 0,1 0-1,-1 0 1,1 0 0,0 0 0,-1 0-1,1 0 1,-1-1 0,1 1-1,-1 0 1,1-1 0,-1 0 0,1 1-1,2-2 1,7-3 304,0 0 0,0-1 0,0 0 0,0-1-1,13-11 1,-4 0-183,0-1-1,-1 0 0,-2-2 1,0 0-1,-1-1 0,18-32 0,-12 12-128,-2 0 0,27-82-1,-42 114-1326,-2 16-1039,-2 23-5155,-1-20 3066,0 4-6127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1.327"/>
    </inkml:context>
    <inkml:brush xml:id="br0">
      <inkml:brushProperty name="width" value="0.025" units="cm"/>
      <inkml:brushProperty name="height" value="0.025" units="cm"/>
    </inkml:brush>
  </inkml:definitions>
  <inkml:trace contextRef="#ctx0" brushRef="#br0">77 100 4036,'0'0'18946,"-6"-6"-18359,-19-20-80,24 25-485,1 1 0,-1-1 0,0 1 0,0-1 0,1 1-1,-1-1 1,0 1 0,0 0 0,0-1 0,1 1 0,-1 0 0,0-1 0,0 1 0,0 0-1,0 0 1,0 0 0,0 0 0,0 0 0,1 0 0,-1 0 0,0 0 0,0 0 0,0 1-1,0-1 1,0 0 0,0 0 0,1 1 0,-1-1 0,0 1 0,0-1 0,0 1 0,1-1-1,-1 1 1,0-1 0,1 1 0,-1 0 0,0-1 0,1 1 0,-1 1 0,1-2 437,7 0-255,1 0 1,-1 0 0,1-1 0,-1 0 0,11-3-1,-10 3-87,-1-1-56,-1 1-1,1-1 1,0-1-1,-1 1 1,10-6-1,-15 7-30,1 1-1,-1-1 0,1 0 0,-1 0 0,0 0 0,1 1 1,-1-1-1,0-1 0,0 1 0,0 0 0,0 0 0,0 0 1,0-1-1,0 1 0,0 0 0,0-1 0,0 1 0,-1-1 1,1 1-1,-1-1 0,1 1 0,-1-1 0,0 1 0,1-1 1,-1 1-1,0-1 0,0 0 0,0 1 0,-1-3 0,1 3-26,-1 1 0,1-1 0,-1 1 0,1-1 0,-1 1 0,0 0 0,1-1 0,-1 1 0,0 0 0,0-1 0,1 1-1,-1 0 1,0 0 0,1 0 0,-1 0 0,0 0 0,0 0 0,1 0 0,-1 0 0,0 0 0,0 0 0,1 0-1,-1 0 1,0 0 0,0 1 0,1-1 0,-1 0 0,0 1 0,1-1 0,-1 0 0,0 1 0,0 0 0,-23 12 29,10-2-43,1 0 0,0 1 1,-20 26-1,30-35 9,0 1 0,0-1 0,1 1-1,-1 0 1,1 0 0,0 0 0,0 0 0,0 1 0,1-1 0,-1 1-1,1-1 1,0 1 0,0-1 0,1 1 0,-1-1 0,1 1 0,0 0-1,1-1 1,0 9 0,0-12 3,0 0 0,0 0 0,-1 0 0,1 0 0,0-1-1,0 1 1,0 0 0,0 0 0,0-1 0,0 1 0,0 0 0,0-1-1,0 1 1,1-1 0,-1 0 0,0 1 0,0-1 0,0 0 0,1 1-1,-1-1 1,0 0 0,2 0 0,35 0 28,-27-1-24,24 1 23,-1-1 1,62-10-1,-94 10 45,-1 0 0,1 0 0,0 0 0,-1 0 0,0 0 0,1 0 0,-1 0 0,0-1 1,1 1-1,-1 0 0,0-1 0,0 1 0,0-1 0,0 1 0,0-1 0,0 1 0,-1-1 0,1 0 0,-1 0 0,1 1 0,-1-1 0,1 0 0,-1 0 0,0-3 1,3-50 376,-3 48-394,0-74-8,0 80-134,11 8-1013,24 12-1874,5-6-3888,-6-9-3228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2.031"/>
    </inkml:context>
    <inkml:brush xml:id="br0">
      <inkml:brushProperty name="width" value="0.025" units="cm"/>
      <inkml:brushProperty name="height" value="0.025" units="cm"/>
    </inkml:brush>
  </inkml:definitions>
  <inkml:trace contextRef="#ctx0" brushRef="#br0">103 247 3683,'0'0'12711,"2"-8"-10127,-1 4-2284,4-22 1354,-5 25-1613,0 1-1,-1-1 1,1 1-1,0-1 1,0 1-1,-1-1 1,1 0 0,0 1-1,-1-1 1,1 1-1,0-1 1,-1 1-1,1-1 1,-1 1-1,1 0 1,-1-1-1,1 1 1,-1 0-1,1-1 1,-1 1 0,0 0-1,1-1 1,-1 1-1,1 0 1,-1 0-1,0 0 1,1 0-1,-1 0 1,1 0-1,-1 0 1,0 0 0,1 0-1,-1 0 1,0 0-1,1 0 1,-1 0-1,1 0 1,-1 0-1,0 1 1,1-1-1,-1 0 1,1 0-1,-1 1 1,1-1 0,-1 0-1,0 2 1,-4 0 0,0 0 1,1 1 0,-1-1 0,1 1 0,0 0 0,0 1 0,0-1 0,0 1 0,0-1 0,1 1-1,0 0 1,0 1 0,0-1 0,0 0 0,0 1 0,-3 9 0,2-4-31,1 0 0,0 1 0,0 0 0,1-1 0,0 1 0,1 0 0,0 11 0,0-21 1,1 1-1,0-1 1,0 0-1,0 1 1,0-1-1,1 0 1,-1 1-1,0-1 1,0 0-1,1 1 1,-1-1-1,1 0 1,-1 0-1,1 1 0,0-1 1,-1 0-1,1 0 1,0 0-1,0 0 1,0 0-1,0 0 1,0 0-1,0 0 1,0-1-1,0 1 1,0 0-1,2 1 1,0-2 56,0 1 0,0-1 1,0 1-1,0-1 1,0 0-1,0 0 1,0 0-1,0 0 0,0-1 1,0 0-1,0 1 1,3-2-1,5-2 188,0 0-1,0-1 1,-1 0-1,0-1 1,17-12-1,-3-2-151,0-2 0,-2-1-1,0 0 1,29-43-1,-42 52 4,0 0 0,0-1 0,-1 0-1,-1-1 1,-1 1 0,0-1 0,-1-1-1,0 1 1,-2-1 0,3-21 0,-6 38-107,0-1 1,0 1-1,0 0 1,1 0 0,-1 0-1,0-1 1,0 1 0,0 0-1,0 0 1,0 0 0,0-1-1,0 1 1,0 0 0,0 0-1,0-1 1,0 1-1,0 0 1,0 0 0,0 0-1,0-1 1,0 1 0,0 0-1,0 0 1,0 0 0,-1-1-1,1 1 1,0 0-1,0 0 1,0 0 0,0-1-1,0 1 1,0 0 0,-1 0-1,1 0 1,0 0 0,0 0-1,0-1 1,0 1 0,-1 0-1,1 0 1,0 0-1,0 0 1,0 0 0,-1 0-1,1 0 1,0 0 0,-1 0-1,-8 9-5,-8 19-26,7-4 48,0 0 1,2 1-1,0 0 0,2 1 0,1-1 0,1 1 1,1 0-1,1 27 0,2-51-69,0 0 0,0 1 1,0-1-1,0 0 0,1 0 0,-1 0 0,1 0 1,0 0-1,-1 0 0,1 0 0,0 0 0,0 0 0,0 0 1,1-1-1,-1 1 0,0 0 0,1-1 0,-1 1 1,1-1-1,-1 1 0,1-1 0,0 0 0,0 1 1,-1-1-1,1 0 0,0 0 0,0-1 0,0 1 0,3 1 1,1-1-982,1 1 0,0-1 0,0 0 0,0-1 0,0 1 0,1-1 1,11-2-1,12-5-6804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2.395"/>
    </inkml:context>
    <inkml:brush xml:id="br0">
      <inkml:brushProperty name="width" value="0.025" units="cm"/>
      <inkml:brushProperty name="height" value="0.025" units="cm"/>
    </inkml:brush>
  </inkml:definitions>
  <inkml:trace contextRef="#ctx0" brushRef="#br0">131 74 4228,'0'0'13442,"3"-8"-11541,10-26-193,-12 34-1644,-1-1 1,1 0-1,-1 0 1,0 0 0,1 0-1,-1 0 1,0 0-1,0 1 1,0-1-1,0 0 1,0 0 0,0 0-1,0 0 1,0 0-1,0 0 1,0 0-1,-1 0 1,1 0-1,0 1 1,0-1 0,-1 0-1,1 0 1,-1 0-1,1 0 1,-1 1-1,1-1 1,-1 0 0,1 0-1,-1 1 1,0-1-1,1 1 1,-1-1-1,0 0 1,0 1-1,1-1 1,-1 1 0,0 0-1,0-1 1,0 1-1,0 0 1,0-1-1,1 1 1,-1 0 0,0 0-1,0 0 1,0 0-1,0 0 1,0 0-1,-1 0 1,-2 0 0,-1 0 1,1 0-1,0 1 1,0-1-1,-1 1 0,1 0 1,0 0-1,-6 4 1,3-2 21,1 2-1,-1-1 1,1 1 0,1 0 0,-1 0 0,1 1-1,0 0 1,-8 11 0,10-13-8,1 0 0,-1 0 0,1 0 0,0 0 0,0 1 0,0-1 0,1 1 0,0-1 0,0 1 0,0-1 0,0 1 0,1 0-1,-1 0 1,1-1 0,1 8 0,0-11-68,0 0-1,0 0 0,0 1 1,0-1-1,0 0 0,0 0 0,0 0 1,1 0-1,-1 0 0,0-1 1,1 1-1,-1 0 0,0-1 1,1 1-1,-1-1 0,1 1 1,-1-1-1,1 0 0,-1 1 0,1-1 1,-1 0-1,1 0 0,0 0 1,-1 0-1,1 0 0,1-1 1,45-5 228,-36 1-233,-1 1 0,0-2 0,-1 1 0,1-2-1,-1 1 1,0-1 0,0-1 0,-1 0 0,0 0 0,9-12-1,-13 14-425,-1 0 0,0 0 0,0 0 0,0-1-1,-1 1 1,4-10 0,-9 27-5323,2 22-175,0-19 160,0-8-1188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2.773"/>
    </inkml:context>
    <inkml:brush xml:id="br0">
      <inkml:brushProperty name="width" value="0.025" units="cm"/>
      <inkml:brushProperty name="height" value="0.025" units="cm"/>
    </inkml:brush>
  </inkml:definitions>
  <inkml:trace contextRef="#ctx0" brushRef="#br0">72 38 5669,'0'0'11238,"1"9"-10048,-3 24-130,-1 0 1,-1 0-1,-11 40 0,6-35-328,2 1 1,-3 66-1,28-159-662,26-55-1,-26 64-763,-11 24 566,1 0 0,1 0 0,1 1 0,1 0-1,1 1 1,0 0 0,19-21 0,-30 39 128,0 0 1,0 0-1,0 0 1,0 0-1,0 0 1,0 1-1,0-1 0,0 0 1,0 1-1,1-1 1,-1 1-1,0-1 1,0 1-1,1-1 0,-1 1 1,0 0-1,0 0 1,1 0-1,-1 0 1,0 0-1,1 0 0,0 0 1,2 9-140,-14 8-170,-2-6-23,1 0 0,-2-1 0,1 0 0,-2-1 0,-16 9 0,-78 35 650,100-49-213,-8 2-654,19-10-509,35-21-2445,-5 4-1044,5-8-2036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3.197"/>
    </inkml:context>
    <inkml:brush xml:id="br0">
      <inkml:brushProperty name="width" value="0.025" units="cm"/>
      <inkml:brushProperty name="height" value="0.025" units="cm"/>
    </inkml:brush>
  </inkml:definitions>
  <inkml:trace contextRef="#ctx0" brushRef="#br0">108 5 4965,'0'0'6406,"-2"11"-2136,-34 118 2350,18-74-5021,-11 59 0,27-99-1580,-6 29 42,2 0 0,-1 47 1,20-119 375,-5 14-276,48-148 436,-43 115-876,3 1 0,2 0 1,34-64-1,-47 103 70,0 0 1,1 0-1,0 1 1,11-11-1,-15 16 137,-1 0 0,1 0 0,-1 0 0,0 0 0,1 0 0,0 0 0,-1 1 0,1-1 0,-1 0 0,1 1 0,0-1 0,3 1-1,-4 0 60,-1 0-1,1 0 0,0 0 0,-1 1 0,1-1 0,0 0 0,-1 1 0,1-1 0,0 0 0,-1 1 0,1-1 0,-1 1 0,1-1 0,-1 1 0,1-1 0,-1 1 0,1 0 0,-1-1 0,0 1 0,1-1 0,-1 1 1,0 0-1,1-1 0,-1 1 0,0 0 0,0-1 0,0 1 0,0 0 0,0 0 0,0-1 0,0 1 0,0 1 0,1 5 38,-1 1 0,0 0-1,0 0 1,-1-1 0,0 1 0,-1 0-1,1-1 1,-1 1 0,-1-1 0,1 0 0,-2 0-1,1 0 1,-1 0 0,1 0 0,-2-1-1,1 1 1,-8 7 0,5-6 237,0 0 0,-1-1 0,0 0 0,0 0 1,-1-1-1,0 0 0,0-1 0,0 0 0,-1 0 0,0-1 0,0 0 0,-13 3 0,22-6-246,0-1-1,0 0 1,0 1-1,0-1 1,0 0-1,0 0 0,0 1 1,0-1-1,0 0 1,0 0-1,-1 0 1,1 0-1,0 0 1,0-1-1,0 1 1,0 0-1,0-1 0,0 1 1,0 0-1,0-1 1,0 1-1,0-1 1,0 1-1,0-1 1,0 0-1,0 0 0,0 0-93,1-1 0,-1 1-1,1 0 1,0-1-1,0 1 1,0 0 0,0-1-1,0 1 1,0 0-1,0-1 1,0 1-1,0 0 1,1-1 0,-1 1-1,0 0 1,1-1-1,0-1 1,5-8-1387,-1 0 0,2 0 1,9-13-1,11-11-4791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3.811"/>
    </inkml:context>
    <inkml:brush xml:id="br0">
      <inkml:brushProperty name="width" value="0.025" units="cm"/>
      <inkml:brushProperty name="height" value="0.025" units="cm"/>
    </inkml:brush>
  </inkml:definitions>
  <inkml:trace contextRef="#ctx0" brushRef="#br0">95 0 4132,'0'0'18572,"-8"10"-16853,-2 3-1461,0 0 0,1 0-1,0 1 1,2 0 0,-1 1-1,2 0 1,0 0 0,0 0-1,2 1 1,-4 20 0,7-31-257,0-1 0,0 1 1,1-1-1,0 1 0,0-1 0,0 1 1,0-1-1,1 1 0,0-1 0,0 0 1,0 1-1,2 5 0,-1-9-23,0 1 0,0 0 0,0 0 0,0-1 0,1 1 0,-1-1 0,0 0 0,1 1 0,-1-1-1,0 0 1,1-1 0,-1 1 0,1 0 0,0-1 0,-1 1 0,1-1 0,0 0 0,-1 0 0,1 0 0,0 0 0,-1 0 0,4-1 0,3 0-251,0-1 1,-1 0 0,1 0 0,0-1 0,0 0-1,-1 0 1,0-1 0,0 0 0,0-1 0,8-5-1,-4 2 440,0 2 0,1-1-1,14-4 1,-26 11-57,0 1 1,-1-1-1,1 1 1,0-1-1,0 1 0,0-1 1,-1 1-1,1 0 0,0-1 1,0 1-1,-1 0 1,1 0-1,-1-1 0,1 1 1,-1 0-1,1 0 0,-1 0 1,1 0-1,-1 0 0,0 0 1,0 0-1,1 0 1,-1 1-1,9 15 348,-5-14-440,1-1-1,0 0 1,-1 0-1,1 0 1,0 0-1,0-1 1,0 0 0,0 0-1,0 0 1,0 0-1,0-1 1,0 0-1,0 0 1,7-2-1,69-12-1550,-62 9 618,-1 0 0,0 2 0,1 0 0,19 0 0,-36 4 940,-1-1 1,0 1 0,1-1 0,-1 1-1,0 0 1,0-1 0,1 1 0,-1 0 0,0 0-1,0 0 1,0 0 0,0 0 0,0 0 0,0 0-1,0 1 1,-1-1 0,1 0 0,0 0-1,-1 1 1,1-1 0,-1 0 0,1 1 0,-1-1-1,1 0 1,-1 1 0,0-1 0,0 1-1,0-1 1,0 1 0,0-1 0,0 3 0,-1 63 1967,0-45-1699,8 190 453,-8-203-734,0 0 1,0 0-1,-1 0 0,-1 0 0,0-1 1,0 0-1,0 1 0,-9 13 0,11-19 99,0-1 0,0 1 0,-1-1 0,1 1 0,-1-1 0,0 1-1,1-1 1,-1 0 0,0 0 0,0 0 0,-1 0 0,1 0 0,0-1 0,-1 1-1,1-1 1,-1 1 0,1-1 0,-1 0 0,1 0 0,-1 0 0,0 0 0,0 0 0,0-1-1,1 0 1,-1 1 0,0-1 0,0 0 0,0 0 0,0 0 0,-5-2 0,6 1-53,0 0 1,1-1 0,-1 1-1,1 0 1,-1-1 0,1 0-1,-1 1 1,1-1 0,0 0-1,0 0 1,0 0 0,0 0-1,0 0 1,0 0 0,1 0-1,-1 0 1,1 0 0,-1 0-1,1 0 1,0 0 0,0-3-1,-2-54-28,2 48 14,0-8-238,0 0 1,2 0 0,0 1 0,1-1 0,1 1-1,12-36 1,-12 46 34,0-1-1,0 1 1,1 1-1,-1-1 0,2 1 1,-1 0-1,1 0 1,0 0-1,1 1 0,-1 0 1,1 0-1,0 1 1,1 0-1,-1 0 1,1 0-1,14-5 0,61-18-7880,-36 13-1576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4.633"/>
    </inkml:context>
    <inkml:brush xml:id="br0">
      <inkml:brushProperty name="width" value="0.025" units="cm"/>
      <inkml:brushProperty name="height" value="0.025" units="cm"/>
    </inkml:brush>
  </inkml:definitions>
  <inkml:trace contextRef="#ctx0" brushRef="#br0">88 250 769,'0'0'5109,"7"-10"491,24-51-707,-29 55-4287,1 0-1,-1 0 0,0-1 1,-1 1-1,1-1 0,-1 1 1,-1-1-1,1 0 0,-1 1 0,-1-10 1,1 15-570,0 1 0,0-1 1,0 1-1,0 0 0,0-1 0,0 1 0,-1-1 1,1 1-1,0 0 0,0-1 0,0 1 1,-1-1-1,1 1 0,0 0 0,0-1 1,-1 1-1,1 0 0,0 0 0,-1-1 1,1 1-1,0 0 0,-1 0 0,1-1 1,0 1-1,-1 0 0,1 0 0,-1 0 1,1 0-1,0-1 0,-1 1 0,1 0 1,-1 0-1,1 0 0,-1 0 0,0 0 0,-18 7 424,-12 18-286,22-13-119,0 0 1,1 0-1,0 0 1,1 1 0,0 0-1,1 1 1,1-1-1,0 1 1,1 0 0,0 1-1,-2 17 1,6-31-33,0 0 0,0 1 0,1-1 0,-1 0 0,0 1 0,0-1 0,1 0 0,-1 1 0,0-1 0,1 0 0,-1 1 0,1-1 0,0 0 1,0 0-1,-1 0 0,1 0 0,0 0 0,0 0 0,0 0 0,0 0 0,0 0 0,0 0 0,0 0 0,0 0 0,0-1 0,1 1 0,-1-1 0,0 1 0,0 0 0,1-1 0,-1 0 0,0 1 0,1-1 0,-1 0 0,0 0 0,1 0 0,-1 0 1,1 0-1,-1 0 0,3-1 0,5 1 93,0-1 1,-1 0-1,1-1 1,-1 0 0,14-4-1,0-4-65,1 0-1,-1-2 1,-1 0 0,0-2 0,-1 0-1,25-23 1,-30 24-64,-1-1 0,0 0 1,-1-1-1,-1 0 0,-1-1 1,0-1-1,-1 0 0,12-27 0,-21 43 10,0-1 0,0 1 0,0 0 0,-1-1-1,1 1 1,-1-1 0,1 1 0,-1 0 0,1-1-1,-1 1 1,0-1 0,0 1 0,0-1 0,0 1 0,0-1-1,0 1 1,0-1 0,0 1 0,0-1 0,-1 1-1,1-1 1,-1 1 0,1-1 0,-1 1 0,0 0-1,1-1 1,-1 1 0,-1-1 0,0 2-1,1 0 0,-1 0 0,0 0 0,1 0 0,-1 0 0,0 1 0,1-1 0,-1 0 0,0 1 0,1 0 0,-1-1 0,1 1 0,-1 0 0,1 0 0,-1 0 0,1 0 0,-1 0 0,1 0 0,0 0 0,0 0 0,0 1 0,0-1 0,0 0 0,-2 3 0,-11 13 50,0 1 0,1 0 1,-12 23-1,20-33 38,1 2 0,0-1 0,0 0 0,1 1 0,0 0 0,1 0 0,0 0 0,0 0 0,0 12 0,2-21-76,0 0 0,0 0 0,0 0-1,1 0 1,-1 0 0,0 0 0,0 0 0,1 0 0,-1 0-1,0 0 1,1 0 0,-1 0 0,1 0 0,0 0 0,-1 0-1,1 0 1,0 0 0,-1-1 0,1 1 0,0 0 0,0 0-1,0-1 1,0 1 0,-1 0 0,1-1 0,2 1 0,0 0 6,0 0 0,1 0 0,-1 0 0,0-1 0,1 1 0,-1-1 1,0 0-1,1 0 0,2-1 0,4 0 6,0-1 1,0 0-1,0 0 0,0-1 1,12-6-1,-5 1-68,-1-2-1,0 0 0,27-23 0,-36 27 30,-1 0 0,0 0 0,0 0 0,0-1 0,-1 0-1,0 0 1,-1 0 0,1-1 0,-1 0 0,4-12 0,-8 20 18,1 0 1,-1-1-1,0 1 0,1 0 1,-1-1-1,0 1 1,0-1-1,0 1 1,1-1-1,-1 1 1,0 0-1,0-1 1,0 1-1,0-1 1,0 1-1,0-1 1,0 1-1,0-1 1,0 1-1,0-1 1,0 1-1,0-1 1,0 1-1,-1-1 1,1 1-1,0 0 1,0-1-1,0 1 1,-1-1-1,1 1 1,0 0-1,0-1 0,-1 1 1,1 0-1,0-1 1,-1 1-1,1 0 1,-1-1-1,1 1 1,-20 8-45,-18 24-12,29-24 117,0 0 0,1 1-1,0 0 1,1 0 0,0 1 0,0 0 0,1 0 0,1 1 0,-1-1-1,2 1 1,-1 1 0,2-1 0,-4 17 0,6-27-57,1 1-1,0-1 1,0 0 0,0 1 0,1-1 0,-1 1-1,0-1 1,0 0 0,1 0 0,-1 1 0,1-1-1,-1 0 1,1 1 0,0-1 0,-1 0 0,1 0-1,0 0 1,0 0 0,0 0 0,0 0-1,0 0 1,0 0 0,0 0 0,1 1 0,2-1-85,-1 1 0,0 0 1,1-1-1,-1 0 0,1 0 1,0 0-1,-1-1 0,1 1 1,4 0-1,4-1-972,0 0-1,0-1 1,0-1-1,0 1 1,12-5 0,10-9-5764,0-6-4008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5.010"/>
    </inkml:context>
    <inkml:brush xml:id="br0">
      <inkml:brushProperty name="width" value="0.025" units="cm"/>
      <inkml:brushProperty name="height" value="0.025" units="cm"/>
    </inkml:brush>
  </inkml:definitions>
  <inkml:trace contextRef="#ctx0" brushRef="#br0">133 1 3395,'0'0'11221,"-12"0"-6603,7 0-4403,-5 1 441,-1-1-1,1 2 0,-1-1 0,-13 5 1,22-5-537,-1 0 1,0 0-1,1 0 1,-1 0-1,1 0 1,-1 0-1,1 1 1,-1 0-1,1-1 1,0 1-1,0 0 1,0 0-1,0 0 1,0 0-1,0 0 1,0 0-1,1 1 1,-1-1-1,1 1 0,0-1 1,0 1-1,0 0 1,0-1-1,0 1 1,0 3-1,1-4-132,0-1-1,1 1 0,-1-1 1,1 1-1,-1 0 0,1-1 0,0 1 1,0-1-1,-1 0 0,1 1 1,0-1-1,0 0 0,0 1 0,1-1 1,-1 0-1,0 0 0,0 0 0,1 0 1,-1 0-1,1 0 0,-1-1 1,1 1-1,-1 0 0,1-1 0,-1 1 1,1-1-1,-1 1 0,3-1 0,53 14-1872,-52-14 1640,17 4-477,40 7-968,-58-10 1647,0 0 0,-1 1 0,1-1 0,0 1 1,-1-1-1,1 1 0,-1 0 0,0 0 0,0 1 0,0-1 1,0 1-1,5 5 0,-8-8 138,1 1 1,0 0-1,-1 0 1,1 0-1,-1 0 1,1 0-1,-1 0 1,0 1-1,1-1 1,-1 0-1,0 0 1,0 0-1,1 0 0,-1 0 1,0 0-1,0 1 1,0-1-1,-1 0 1,1 0-1,0 0 1,0 0-1,-1 0 1,1 0-1,-1 2 1,-1 0 84,1-1-1,-1 1 1,0-1 0,0 0 0,0 0 0,0 0 0,-1 0 0,1 0 0,-4 2 0,-5 3 166,-1-2 0,1 1 0,-18 5-1,-18 1 165,21-11-2270,6-9-5779,10-8-9260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5.395"/>
    </inkml:context>
    <inkml:brush xml:id="br0">
      <inkml:brushProperty name="width" value="0.025" units="cm"/>
      <inkml:brushProperty name="height" value="0.025" units="cm"/>
    </inkml:brush>
  </inkml:definitions>
  <inkml:trace contextRef="#ctx0" brushRef="#br0">15 1 8616,'0'0'8392,"-4"47"-6983,-1-20-352,0 2 321,5 4-353,0-1-289,9 3-95,5-4-321,5-1-192,1-1-384,3-7-1153,-9-1-1057,-7-9-1730,-7-5-1666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6.597"/>
    </inkml:context>
    <inkml:brush xml:id="br0">
      <inkml:brushProperty name="width" value="0.035" units="cm"/>
      <inkml:brushProperty name="height" value="0.035" units="cm"/>
    </inkml:brush>
  </inkml:definitions>
  <inkml:trace contextRef="#ctx0" brushRef="#br0">94 394 15459,'-64'176'4090,"56"-149"-3472,2 0 1,0 0-1,2 0 0,-2 45 1,6-67-537,0 0 0,0 0 0,1 0 0,-1 0 0,1 0 0,0 0 0,1 0 0,-1-1 0,1 1 0,0 0 0,0-1 0,4 7 0,-5-10-59,0 0 0,0 0 0,0 0 0,0 0 0,0 0 0,0 0 0,1 0 0,-1-1 0,0 1 0,0 0 0,1-1 0,-1 1 0,0-1 0,1 1 0,-1-1 0,1 0 0,-1 1 0,2-1 0,0 0-4,-1 0 1,1-1 0,0 1-1,0-1 1,-1 0-1,1 0 1,0 0 0,-1 0-1,1 0 1,-1 0-1,0-1 1,4-1 0,6-7 7,-1 1 1,1-2 0,-2 1-1,0-1 1,0-1-1,-1 0 1,10-16 0,-2-2 18,-1 0 0,15-39 1,-18 34-4,-2-1 1,-1-1-1,-2 1 1,7-73-1,-14 83-23,0 0-1,-2-1 1,0 1-1,-2 0 1,-1 0-1,-1 0 1,-16-46-1,19 66-8,-1 0 0,1 1-1,-1-1 1,-1 0 0,1 1 0,-1 0 0,0 0 0,0 0-1,0 0 1,-10-7 0,12 10-7,0 1 0,-1 0 0,1-1 0,0 1 0,0 0 0,-1 0 0,1 1 0,-1-1 0,1 0 0,-1 1 0,1-1 0,-1 1 0,1 0 0,-1 0 1,1 0-1,-1 0 0,1 0 0,-1 1 0,1-1 0,-1 1 0,1 0 0,-1 0 0,1 0 0,0 0 0,-1 0 0,1 0 0,0 0 0,0 1 0,-3 1 0,-1 3 7,-1 1 0,1-1 0,0 1 0,1 0 0,0 0 0,0 1 0,0 0-1,1 0 1,0 0 0,0 0 0,-2 12 0,0-2-3,1 1-1,1 0 0,1 0 1,-2 26-1,5-42-17,0 0 1,-1 0-1,1 0 0,1 0 0,-1 0 1,0 0-1,1 0 0,-1 0 1,1 0-1,0 0 0,0 0 0,0 0 1,0-1-1,1 1 0,-1 0 0,1-1 1,0 1-1,0-1 0,-1 0 0,2 1 1,-1-1-1,0 0 0,0 0 1,1 0-1,-1 0 0,1-1 0,-1 1 1,1-1-1,0 0 0,0 1 0,-1-1 1,1 0-1,0-1 0,0 1 1,0 0-1,4-1 0,52 4-371,-45-4 243,0 0 0,-1 1 0,26 5 0,-34-4 113,-1-1 1,1 1-1,-1 0 1,0 0-1,1 0 0,-1 1 1,0-1-1,0 1 1,-1 0-1,1 0 1,-1 0-1,1 1 1,-1-1-1,0 1 1,3 5-1,0 3-39,0-1 1,-1 1-1,-1 1 0,1-1 0,3 24 0,0-3-495,-8-31 482,1-1 0,-1 1 1,0-1-1,1 1 1,-1-1-1,1 0 1,0 1-1,-1-1 1,1 1-1,0-1 0,0 0 1,0 0-1,0 0 1,0 1-1,0-1 1,0 0-1,0 0 0,0 0 1,1 0-1,1 0 1,-2 0-45,0-1 0,0 0 0,0 0 0,0 0 0,0 0 0,1 0 0,-1-1 0,0 1 0,0 0 0,0 0 0,0-1 0,0 1 0,0-1 0,0 1 0,0-1 1,0 1-1,0-1 0,0 0 0,0 1 0,1-2 0,4-4-292,0 0 0,-1-1 0,0 1 0,0-1 0,-1 0 0,4-8 0,13-35-844,-2-13-164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5.725"/>
    </inkml:context>
    <inkml:brush xml:id="br0">
      <inkml:brushProperty name="width" value="0.025" units="cm"/>
      <inkml:brushProperty name="height" value="0.025" units="cm"/>
    </inkml:brush>
  </inkml:definitions>
  <inkml:trace contextRef="#ctx0" brushRef="#br0">1 400 3523,'0'0'16880,"58"6"-14445,-5-14-482,11-4-543,7-4-545,1-1-449,-4 0-256,-15 0-128,-5 0 0,-20 3-768,-9 1-802,-13 3-800,-6-4-865,-2 0-2915</inkml:trace>
  <inkml:trace contextRef="#ctx0" brushRef="#br0" timeOffset="1">40 66 3651,'0'0'19923,"67"-39"-18449,-21 31-577,5 2-705,4 0-128,-9 2-352,2 2-1410,-14 1-1729,-10 1-2979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6.087"/>
    </inkml:context>
    <inkml:brush xml:id="br0">
      <inkml:brushProperty name="width" value="0.025" units="cm"/>
      <inkml:brushProperty name="height" value="0.025" units="cm"/>
    </inkml:brush>
  </inkml:definitions>
  <inkml:trace contextRef="#ctx0" brushRef="#br0">0 1 4548,'0'0'7335,"3"8"-2669,-2-4-4441,0-1-25,0 0 0,0 0 0,0 0 0,0-1 0,0 1 0,0 0 0,1 0 0,-1-1 0,1 1 0,-1-1 0,1 1 0,0-1 0,0 0 0,1 0 0,-1 0 0,0 0 0,1 0 0,-1 0 0,1-1 0,-1 1 0,1-1 0,0 0 0,-1 0 0,1 0 0,0 0 0,0 0 0,0 0 0,0-1 0,4 1 0,4-2-205,0 1 1,0-1 0,-1-1-1,1 0 1,-1 0 0,1-1-1,-1-1 1,0 1 0,0-2-1,0 1 1,-1-2-1,0 1 1,0-1 0,0 0-1,13-13 1,-16 19 1312,-8 12-403,-10 26 94,8-24-698,3-12-328,0 0 0,1 1 0,-1-1 0,0 1 0,1 0 0,0-1 0,0 1 0,0-1 0,0 1 0,0 0 0,0-1 0,1 1 0,-1-1 0,1 1 0,0-1 0,-1 1 0,1-1 0,2 3 0,-2-4-245,0 0-1,1 0 1,-1 0-1,0 0 1,1-1-1,-1 1 1,1 0 0,0-1-1,-1 1 1,1-1-1,-1 1 1,1-1-1,0 0 1,-1 0 0,1 0-1,0 0 1,-1 0-1,1 0 1,-1 0 0,1 0-1,0-1 1,-1 1-1,1-1 1,-1 1-1,1-1 1,-1 0 0,1 1-1,-1-1 1,3-2-1,19-11-7361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6.450"/>
    </inkml:context>
    <inkml:brush xml:id="br0">
      <inkml:brushProperty name="width" value="0.025" units="cm"/>
      <inkml:brushProperty name="height" value="0.025" units="cm"/>
    </inkml:brush>
  </inkml:definitions>
  <inkml:trace contextRef="#ctx0" brushRef="#br0">89 14 9673,'-6'8'6203,"-3"6"-5266,-1-1-1,2 1 0,0 1 0,1-1 0,0 1 0,1 1 0,1-1 1,0 1-1,2 0 0,-3 16 0,6-7-789,1 0 0,6 43 0,-3-48-461,-2 0 1,0 0 0,-1 0-1,-4 37 1,3-57 368,0 1 1,0 0-1,0 0 1,0-1-1,0 1 0,0 0 1,0 0-1,0-1 1,-1 1-1,1 0 1,0-1-1,0 1 1,-1 0-1,1-1 1,0 1-1,-1 0 1,1-1-1,-1 1 0,1-1 1,-1 1-1,1-1 1,-1 1-1,1-1 1,-1 1-1,0-1 1,1 1-1,-1-1 1,1 0-1,-1 1 0,0-1 1,-1 0-1,2 0-2,-1-1 0,0 1 0,1-1-1,-1 1 1,0-1 0,1 1-1,-1-1 1,0 0 0,1 1 0,-1-1-1,1 0 1,0 0 0,-1 0 0,1 1-1,0-1 1,-1 0 0,1 0 0,0 0-1,0 0 1,0 1 0,-1-1-1,1 0 1,0 0 0,0 0 0,0 0-1,1 0 1,-1-1 0,2-22-163,2 0 0,0 0 0,2 1 0,0-1 0,19-42 1,-2 2-1213,-14 37 570,0-3-336,17-40-1,-23 64 1054,-1 1 0,0 0-1,1 0 1,0 0 0,1 0-1,-1 1 1,1-1-1,-1 1 1,1 0 0,1 0-1,-1 0 1,0 0 0,1 1-1,8-5 1,-10 7 35,1 0 0,0 0-1,0 0 1,0 0 0,0 1 0,0 0 0,0 0-1,0 0 1,-1 0 0,1 0 0,0 1 0,0 0-1,5 1 1,-7-2 0,-1 1-1,0-1 1,1 1-1,-1 0 1,0-1-1,0 1 1,1 0-1,-1 0 1,0 0-1,0 0 1,0 0 0,0 0-1,0 0 1,0 0-1,0 0 1,0 0-1,-1 1 1,1-1-1,0 0 1,-1 0-1,1 1 1,-1-1-1,1 1 1,-1-1-1,0 0 1,0 1-1,1-1 1,-1 1-1,0-1 1,0 1-1,0-1 1,-1 0-1,1 1 1,0-1-1,0 1 1,-1-1 0,1 0-1,-1 2 1,-1 0 25,1 0 0,-1 0 1,0-1-1,0 1 0,0 0 1,0-1-1,0 0 0,0 1 0,-1-1 1,1 0-1,-1 0 0,-5 3 1,-40 20 692,28-16-356,2-1 142,12-6-469,0 1 0,0-1 1,0 1-1,0 0 0,1 0 0,-1 1 1,1 0-1,0 0 0,0 0 0,-5 7 0,11-10-586,0-1 0,1 1-1,-1 0 1,0-1 0,1 1-1,-1-1 1,1 0 0,-1 1-1,1-1 1,-1 0 0,1 0-1,-1 0 1,1 0 0,0 0-1,-1 0 1,1-1 0,1 0-1,24-3-7231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6.828"/>
    </inkml:context>
    <inkml:brush xml:id="br0">
      <inkml:brushProperty name="width" value="0.025" units="cm"/>
      <inkml:brushProperty name="height" value="0.025" units="cm"/>
    </inkml:brush>
  </inkml:definitions>
  <inkml:trace contextRef="#ctx0" brushRef="#br0">82 18 12748,'0'0'4324,"-11"9"-1356,-34 28-710,42-35-2062,1 0 0,0 1-1,-1-1 1,1 1 0,0-1-1,0 1 1,0 0 0,1 0-1,-1 0 1,1 0 0,-2 3-1,3-5-159,0 0 0,0 0 0,0 0-1,-1 0 1,1 0 0,0 0 0,0 0-1,1 0 1,-1 0 0,0 0 0,0 0-1,0 0 1,1 0 0,-1 0 0,0 0-1,1 0 1,-1 0 0,1 0 0,-1 0-1,1-1 1,0 1 0,-1 0 0,2 1-1,1-1-44,-1 1-1,1 0 0,0-1 1,0 0-1,0 0 0,0 0 1,0 0-1,0 0 1,0 0-1,0-1 0,0 0 1,0 1-1,0-1 0,1 0 1,-1-1-1,0 1 0,4-1 1,0-2-214,0 1 1,0-1 0,-1 0-1,0-1 1,1 1 0,-1-1 0,0 0-1,-1-1 1,1 1 0,-1-1-1,7-9 1,3-2-615,-2-2 0,18-27 0,-36 53 1366,0 1-1,0-1 1,1 1-1,0 0 1,1 0-1,-1 1 1,2-1-1,0 1 1,-2 12-1,5-21-532,-1 0 0,1 0 0,-1 0 0,1-1-1,-1 1 1,1 0 0,0 0 0,0-1 0,-1 1-1,1-1 1,0 1 0,0-1 0,0 1 0,0-1-1,-1 1 1,1-1 0,0 0 0,0 1 0,0-1-1,0 0 1,0 0 0,0 0 0,0 0 0,0 0 0,0 0-1,0 0 1,0 0 0,0 0 0,0 0 0,0-1-1,0 1 1,0 0 0,0-1 0,-1 1 0,3-1-1,36-12-2582,12-21-5826,-24 10 2327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7.565"/>
    </inkml:context>
    <inkml:brush xml:id="br0">
      <inkml:brushProperty name="width" value="0.025" units="cm"/>
      <inkml:brushProperty name="height" value="0.025" units="cm"/>
    </inkml:brush>
  </inkml:definitions>
  <inkml:trace contextRef="#ctx0" brushRef="#br0">67 0 3972,'0'0'18705,"1"12"-17925,-6 250 2325,-2-60-2591,6-184-890,-2-41-382,-2-11 430,-41-109-201,46 143 537,0-1 0,1 1-1,-1-1 1,0 1 0,1-1 0,-1 1-1,1-1 1,-1 1 0,0-1-1,1 1 1,-1 0 0,1-1 0,0 1-1,-1 0 1,1-1 0,-1 1 0,1 0-1,-1 0 1,1 0 0,0 0 0,-1-1-1,1 1 1,-1 0 0,1 0 0,0 0-1,-1 0 1,1 0 0,-1 0 0,1 1-1,0-1 1,-1 0 0,1 0-1,-1 0 1,2 1 0,26 2 207,-15 0-721,1-1 0,0 0 1,0-1-1,-1-1 0,1 0 0,0-1 1,0 0-1,0-1 0,-1-1 0,1 0 1,-1-1-1,0 0 0,0-1 0,0 0 1,-1-1-1,0-1 0,0 0 0,14-11 1,-32 34 8000,4-9-7353,0 0-1,0 0 1,1 0 0,0 0 0,0 0-1,1 0 1,0 0 0,1 10 0,1-12-364,1 0-1,0-1 1,0 1 0,1-1 0,-1 0 0,1 0 0,0 0 0,6 5 0,-6-7 187,-1 1 0,0-1 1,-1 1-1,1-1 1,0 1-1,-1 0 1,1 0-1,-1 0 0,0 0 1,0 1-1,0-1 1,-1 0-1,1 1 1,-1 0-1,0-1 0,1 1 1,-2 0-1,1 0 1,0 3-1,-1-4 155,-1-1 1,0 1-1,1-1 0,-1 1 1,0-1-1,0 1 0,-1-1 0,1 0 1,0 0-1,-1 0 0,1 0 1,-1 0-1,0 0 0,0 0 0,0 0 1,0 0-1,0-1 0,0 1 1,0-1-1,0 0 0,-1 1 0,1-1 1,0 0-1,-1 0 0,1-1 0,-1 1 1,1 0-1,-1-1 0,1 0 1,-4 1-1,-7 1 5,0-1 0,0 0 0,1 0 0,-1-1 0,-14-2 0,14-4-3702,7-5-3512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9.330"/>
    </inkml:context>
    <inkml:brush xml:id="br0">
      <inkml:brushProperty name="width" value="0.025" units="cm"/>
      <inkml:brushProperty name="height" value="0.025" units="cm"/>
    </inkml:brush>
  </inkml:definitions>
  <inkml:trace contextRef="#ctx0" brushRef="#br0">52 91 3748,'-3'-9'4938,"2"5"-4118,-11-38 2576,11 40-2943,0-1 0,1 1 1,-1-1-1,-1 1 0,1 0 0,0 0 0,0-1 0,-1 1 0,0 0 1,1 0-1,-1 0 0,0 1 0,0-1 0,0 0 0,-3-2 0,3 12 111,0 1 0,1-1 0,0 0-1,0 13 1,4 211 2255,-3-226-2812,1 1 1,0-1-1,0 1 0,1-1 1,0 0-1,4 9 1,-6-14-8,1 1 0,-1-1-1,1 0 1,0 0 0,0 0 0,-1 0 0,1 0 0,0 1 0,0-2 0,0 1 0,0 0 0,0 0-1,0 0 1,0 0 0,0-1 0,1 1 0,-1 0 0,0-1 0,0 1 0,1-1 0,-1 0-1,0 1 1,1-1 0,-1 0 0,0 0 0,1 1 0,-1-1 0,0-1 0,1 1 0,-1 0 0,0 0-1,1 0 1,-1-1 0,0 1 0,1 0 0,-1-1 0,2 0 0,4-3 10,-1-1-1,1 1 1,0-1 0,-1 0 0,0-1 0,-1 0 0,1 0-1,-1 0 1,7-11 0,-8 11-2,0 1-1,0-1 1,0 1 0,0-1-1,1 1 1,0 1 0,0-1 0,1 1-1,-1 0 1,1 0 0,0 0-1,0 1 1,0 0 0,13-4-1,-18 7-7,0 0 0,0 0-1,0 0 1,1 0 0,-1 0-1,0 0 1,0 1 0,0-1 0,0 0-1,0 1 1,0-1 0,0 1-1,0-1 1,0 1 0,0 0-1,0-1 1,0 1 0,0 0-1,0 0 1,0-1 0,-1 1 0,1 0-1,0 0 1,-1 0 0,1 0-1,-1 0 1,1 0 0,-1 0-1,1 0 1,-1 0 0,0 1 0,1-1-1,-1 0 1,0 0 0,0 0-1,0 0 1,0 2 0,3 52 229,-3-46-126,0 3 16,0 0 0,-1 1 0,-1-1 0,0 0 0,0 0 1,-1-1-1,-1 1 0,0 0 0,-1-1 0,-7 15 0,9-22-49,0 0 0,0 0 0,0 0 0,0-1 1,0 1-1,-1-1 0,0 0 0,0 0 0,0 0 0,0 0 0,0 0 0,0-1 0,-1 0 0,1 0 0,-1 0 0,0-1 0,1 1 0,-1-1 0,0 0 0,0-1 0,0 1 0,0-1 0,0 0 0,0 0 0,0-1 0,0 1 0,1-1 0,-7-2 0,6 2-183,0-1-1,0 0 0,0-1 1,0 1-1,1-1 1,-1 0-1,1 0 0,0-1 1,0 1-1,0-1 0,0 0 1,1 0-1,-1 0 0,1 0 1,0-1-1,0 1 0,1-1 1,0 0-1,-1 1 0,1-1 1,1 0-1,-1-1 0,1 1 1,0 0-1,0 0 0,1-1 1,-1 1-1,1 0 0,0-1 1,2-8-1,-1 12-112,-1 0-1,1 0 1,0 0 0,0 1-1,0-1 1,1 0 0,-1 1-1,0-1 1,1 1-1,-1 0 1,1-1 0,-1 1-1,1 0 1,0 0 0,-1 0-1,1 0 1,0 0-1,0 0 1,0 1 0,-1-1-1,1 0 1,0 1 0,0 0-1,0-1 1,4 1-1,59-1-6701,-46 2 3919,27-3 741,-36 1 2533,0 0 0,0-1-1,0 0 1,0-1 0,-1 0 0,1 0 0,16-10 0,185-83 8484,-209 95-8509,1 0 0,0-1-1,-1 1 1,1-1-1,-1 1 1,0-1 0,1 0-1,-1 0 1,0 0-1,0 0 1,0-1 0,0 1-1,-1 0 1,1-1-1,-1 1 1,1-1 0,-1 0-1,0 0 1,0 1 0,0-1-1,0 0 1,-1 0-1,1-3 1,-1 4-107,0 0-1,-1 0 1,1 0-1,-1-1 1,0 1 0,1 0-1,-1 0 1,0 0-1,0 1 1,0-1-1,0 0 1,-1 0 0,1 0-1,-1 1 1,1-1-1,-1 1 1,1-1 0,-1 1-1,0 0 1,1-1-1,-1 1 1,0 0-1,0 0 1,0 0 0,0 1-1,0-1 1,0 0-1,0 1 1,0-1 0,0 1-1,-3 0 1,1-2-93,-1 1 0,0 0-1,1 1 1,-1-1 0,0 1 0,1 0 0,-1 0 0,0 1 0,1-1 0,-1 1 0,0 0-1,1 0 1,-1 1 0,1-1 0,-1 1 0,1 0 0,0 0 0,-8 5 0,9-3-48,-1 0 0,1 0 0,-1 0 0,1 1 0,0-1 1,1 1-1,-1 0 0,1-1 0,0 1 0,0 0 0,1 0 1,-1 1-1,1-1 0,0 0 0,0 0 0,1 9 0,-1-7 8,1 0 0,0 0 0,0 0-1,0 0 1,1 0 0,1 0 0,-1-1 0,1 1-1,0 0 1,0-1 0,1 1 0,5 8 0,-6-11 0,1 0 1,0-1 0,0 1-1,0-1 1,0 0-1,0 0 1,1 0 0,0 0-1,-1-1 1,1 0 0,0 1-1,0-1 1,0-1 0,1 1-1,-1 0 1,0-1-1,1 0 1,-1 0 0,1 0-1,4-1 1,2 1-29,0-1 0,-1-1 0,1 0-1,-1-1 1,1 1 0,-1-2 0,1 0 0,-1 0 0,13-7-1,-19 9 8,0-1-1,0 0 0,0 0 0,0-1 0,0 1 0,0-1 1,-1 0-1,1 0 0,-1 0 0,0 0 0,0-1 0,0 1 1,0-1-1,-1 0 0,0 1 0,1-1 0,-1-1 0,-1 1 1,1 0-1,-1 0 0,1-1 0,-1 1 0,0 0 0,0-7 1,-1 10-29,0 1 0,0 0 0,0-1 1,0 1-1,0 0 0,0 0 0,0-1 1,0 1-1,0 0 0,0 0 0,0-1 1,0 1-1,0 0 0,-1-1 0,1 1 1,0 0-1,0 0 0,0 0 0,0-1 1,-1 1-1,1 0 0,0 0 0,0 0 1,0-1-1,-1 1 0,1 0 0,0 0 1,0 0-1,-1 0 0,1-1 1,0 1-1,0 0 0,-1 0 0,1 0 1,0 0-1,0 0 0,-1 0 0,1 0 1,-15 4-1585,-10 13-7514,16-11 948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1.438"/>
    </inkml:context>
    <inkml:brush xml:id="br0">
      <inkml:brushProperty name="width" value="0.025" units="cm"/>
      <inkml:brushProperty name="height" value="0.025" units="cm"/>
    </inkml:brush>
  </inkml:definitions>
  <inkml:trace contextRef="#ctx0" brushRef="#br0">109 445 3299,'14'-18'7488,"-12"15"-6683,0-1 0,0 1 0,0 0 0,0-1 0,-1 1 0,1-1 0,-1 1 0,0-1 0,0 1 0,-1-1 0,1 0 0,-1-4 0,0 8-710,0-1 0,0 0 0,-1 1-1,1-1 1,-1 1 0,1-1 0,-1 0 0,1 1 0,-1-1 0,1 1-1,-1 0 1,1-1 0,-1 1 0,0-1 0,1 1 0,-1 0 0,0-1-1,1 1 1,-1 0 0,0 0 0,1 0 0,-1 0 0,0-1-1,1 1 1,-1 0 0,0 0 0,0 0 0,1 0 0,-1 0 0,0 1-1,1-1 1,-1 0 0,0 0 0,1 0 0,-1 1 0,-1 0-1,-30 9 556,25-4-622,0 0 0,0 0 1,1 0-1,0 1 0,0 0 0,1 0 1,-1 1-1,2-1 0,-1 1 1,1 0-1,0 1 0,1-1 1,0 0-1,0 1 0,1 0 0,0 0 1,0 0-1,1 0 0,0 11 1,1-19-26,0 0 0,0 0 0,0 0 0,1 0 0,-1 0 0,0 0 0,0 0 0,1 0 0,-1 0 0,1 0 0,-1 0 0,1 0 0,-1 0 0,1 0 0,0 0 0,-1 0 1,1-1-1,0 1 0,0 0 0,0 0 0,-1-1 0,1 1 0,0-1 0,0 1 0,0-1 0,0 1 0,0-1 0,0 1 0,0-1 0,0 0 0,0 0 0,0 1 0,1-1 0,-1 0 0,0 0 1,0 0-1,0 0 0,0 0 0,0-1 0,0 1 0,0 0 0,2-1 0,2 0 16,0 0 0,0-1 1,0 1-1,0-1 0,-1 0 0,1-1 0,-1 1 1,7-6-1,5-6 109,0-1 1,-2-1-1,0 0 1,-1-1-1,0 0 0,-2-1 1,0-1-1,-1 0 1,-1 0-1,0-1 1,-2 0-1,0 0 1,-2-1-1,0 0 0,-1 0 1,2-32-1,-6 52-122,0 1-1,0-1 1,0 0 0,0 0-1,0 0 1,0 1 0,0-1-1,0 0 1,0 0-1,0 0 1,-1 1 0,1-1-1,0 0 1,-1 0-1,1 1 1,0-1 0,-1 0-1,1 1 1,-1-1 0,1 0-1,-1 0 1,-11 6-10,-10 26-94,8 4 92,2 2-1,1-1 1,2 1 0,1 1 0,2 0 0,-1 70 0,6-105 11,1-1 0,0 1 0,0 0 0,0-1 0,0 1 0,1-1 0,-1 1 0,1-1 0,-1 1 0,1-1 0,0 0 0,0 1 0,0-1 0,0 0 0,1 1 0,-1-1 0,0 0 0,1 0 0,0 0 0,2 2 0,-2-3 4,0 0 1,1-1 0,-1 1-1,0-1 1,1 0 0,-1 1-1,0-1 1,0 0 0,1 0-1,-1-1 1,0 1-1,1 0 1,-1-1 0,0 0-1,0 1 1,0-1 0,1 0-1,-1 0 1,0 0 0,0 0-1,0 0 1,0-1 0,2-2-1,11-8 20,0-1 0,-2 0 0,1-1 0,-1-1 0,-1 0 0,-1 0 0,0-2 0,-1 1 0,-1-1 0,-1-1 1,0 1-1,-1-1 0,-1-1 0,0 1 0,2-24 0,-9 30-249,-8 20 107,-9 21 29,10-9 78,0 0-1,2 1 1,0-1 0,1 1-1,1 1 1,1-1-1,1 0 1,1 1 0,2 24-1,-1-45 9,0 0-1,0-1 0,0 1 0,0 0 1,0-1-1,0 1 0,0 0 1,0-1-1,1 1 0,-1-1 1,0 1-1,1 0 0,-1-1 1,0 1-1,1-1 0,-1 1 1,0-1-1,1 1 0,-1-1 0,1 1 1,-1-1-1,1 0 0,-1 1 1,1-1-1,0 1 0,-1-1 1,1 0-1,-1 0 0,1 1 1,1-1-1,20-7 100,16-25 152,-26 17-256,-1 1 0,-1-2 1,0 0-1,0 0 0,-2 0 0,0-1 0,-1-1 0,-1 1 0,0-1 0,4-25 0,-12 37-549,-5 17 345,-7 18 107,5-3 112,2 0 1,0 1-1,2-1 1,1 1-1,-1 41 0,5-66-7,0-1-1,0 0 1,0 1-1,0-1 0,0 1 1,0-1-1,0 0 1,0 1-1,1-1 0,-1 0 1,0 0-1,1 1 1,-1-1-1,1 0 0,0 0 1,-1 1-1,1-1 0,0 0 1,0 0-1,0 0 1,1 1-1,-1-1 5,0-1-1,0 0 1,0 0-1,0 0 1,0 1 0,0-1-1,0 0 1,0 0-1,0 0 1,0 0 0,1-1-1,-1 1 1,0 0 0,0 0-1,0-1 1,0 1-1,0-1 1,-1 1 0,1 0-1,2-2 1,3-2 42,-1 0 1,0 0-1,1-1 0,-2 1 1,1-1-1,0 0 1,4-7-1,11-23-124,-2-1-1,-1-1 1,21-71 0,-38 108 73,-7 63-897,2-33 906,1 0-1,1 40 1,3-69-5,0-1-1,0 1 0,0-1 0,0 1 1,0-1-1,0 1 0,0-1 1,0 1-1,0 0 0,0-1 0,0 1 1,0-1-1,0 1 0,0-1 0,1 1 1,-1-1-1,0 1 0,0-1 0,1 1 1,-1-1-1,0 1 0,1-1 1,-1 1-1,0-1 0,1 0 0,-1 1 1,1-1-1,-1 0 0,1 1 0,-1-1 1,1 0-1,-1 1 0,1-1 1,-1 0-1,1 0 0,-1 0 0,1 0 1,-1 1-1,1-1 0,-1 0 0,1 0 1,-1 0-1,1 0 0,0 0 0,-1 0 1,1 0-1,-1 0 0,1-1 1,-1 1-1,1 0 0,-1 0 0,1 0 1,-1-1-1,1 1 0,-1 0 0,1 0 1,-1-1-1,1 1 0,-1 0 1,0-1-1,1 1 0,-1-1 0,1 1 1,-1-1-1,31-28 137,9-24-65,-25 31-489,1 1-1,1 0 1,1 2-1,21-19 1,-39 37 268,1 1 0,-1-1 0,1 1 0,0-1 0,-1 0 0,1 1 0,0-1 0,-1 1 0,1-1 0,0 1 0,0-1 0,-1 1 0,1 0 0,0 0 0,0-1 0,0 1 0,0 0 0,0 0 0,-1 0 0,1 0 0,0 0 0,0 0 0,0 0 0,0 0 0,0 0 0,0 0 0,-1 0 0,1 1 0,1-1 0,-1 1 47,0 1-1,-1-1 1,1 0 0,0 0 0,-1 1-1,1-1 1,-1 0 0,0 1 0,1-1 0,-1 0-1,0 1 1,0-1 0,0 0 0,0 1-1,0-1 1,0 2 0,-11 61-128,10-62 195,-13 47 27,8-32 6,1 0 0,1 0 0,1 1 0,-3 30 0,11-31-159,7-21-1270,11-27-1929,-7-1 1873,-1 0 0,-1-2 0,-2 1 0,8-37 0,23-146 4254,-18 79 1901,-19 117-2465,-4 27 34,-4 32-194,-30 84-46,22-91-1403,1 0 0,1 1 0,2-1 1,-3 55-1,9-85-621,0 1-1,-1-1 1,1 1 0,1-1 0,-1 1 0,0-1 0,1 1-1,-1-1 1,1 1 0,0-1 0,0 0 0,0 1 0,0-1 0,0 0-1,0 0 1,1 0 0,-1 1 0,1-1 0,-1-1 0,1 1 0,0 0-1,0 0 1,0-1 0,0 1 0,0-1 0,0 0 0,0 1 0,0-1-1,1 0 1,-1 0 0,0 0 0,1-1 0,-1 1 0,1-1-1,-1 1 1,1-1 0,-1 0 0,1 0 0,-1 0 0,1 0 0,2 0-1,-5-2 43,0 0-1,-1 0 0,1 0 0,-1 0 1,1 0-1,-1 0 0,0 0 0,0 0 1,0 1-1,0-1 0,0 0 0,-1-1 1,-40-63 862,41 65-650,4 2-225,0-1 1,0 1-1,0 0 0,0 0 1,-1 0-1,1 0 0,0 0 0,0 1 1,2 1-1,17 7 6,-11-7-103,1-1-1,0 0 1,-1-1 0,1 0-1,0-1 1,0 0-1,0-1 1,0-1 0,0 1-1,-1-2 1,1 0 0,-1 0-1,0-1 1,0-1-1,0 1 1,0-2 0,-1 0-1,0 0 1,0-1-1,0 0 1,-1 0 0,11-12-1,-19 18 94,0 0 0,-1 0 0,1 1-1,0-1 1,-1 0 0,1 0-1,-1 0 1,1 0 0,-1 0 0,1 0-1,-1 0 1,1 0 0,-1 0-1,0 0 1,0 0 0,0 0 0,0 0-1,0 0 1,0-2 0,0 2 12,0 1 0,-1-1 0,1 1 1,0-1-1,-1 1 0,1-1 0,-1 1 0,1 0 0,-1-1 1,1 1-1,-1 0 0,1-1 0,-1 1 0,1 0 0,-1-1 1,0 1-1,1 0 0,-1 0 0,1 0 0,-1 0 0,0-1 1,1 1-1,-2 0 0,-2 0 67,0 0 0,0 0 0,0 1 0,0-1 1,0 1-1,0 0 0,0 0 0,-6 2 0,3 1-4,0 0 0,1 1 0,0 0-1,0-1 1,0 2 0,1-1 0,-1 1 0,1 0 0,1 0 0,-1 0-1,1 1 1,0 0 0,0-1 0,1 1 0,0 1 0,0-1-1,1 0 1,0 1 0,0-1 0,1 1 0,0 0 0,0-1 0,1 13-1,0-19-68,0 0-1,0 1 1,1-1-1,-1 0 1,0 0-1,0 0 0,1 0 1,-1 0-1,1 0 1,-1 0-1,1 0 1,0 0-1,-1 0 1,1 0-1,0 0 0,-1 0 1,1-1-1,0 1 1,0 0-1,0 0 1,0-1-1,0 1 0,0-1 1,0 1-1,0-1 1,2 1-1,0 0 2,-1-1-1,1 1 1,0-1-1,0 0 0,0 0 1,0 0-1,0-1 1,0 1-1,0-1 1,3-1-1,4-1 2,0 0 0,-1-1 0,0-1 0,0 0 0,9-6 0,4-7-226,-1-1 0,-1-1 0,-1-1 0,-1 0 0,0-2-1,-2 0 1,-1 0 0,0-2 0,-2 0 0,-1 0 0,-1-2 0,-1 1 0,-2-1 0,9-43 0,-14 29 345,-20 60 1292,11-6-1284,1 0 0,0 1 0,0-1 0,2 1 1,0 0-1,0 0 0,1 1 0,1-1 0,0 0 0,1 1 0,3 27 1,5 0 38,2 1 0,24 64 0,-29-92-247,-4-10 38,0-2 12,-1 0 0,1 0 0,0 0 0,0 0 0,0 0 0,1 0 1,-1 0-1,1 0 0,-1-1 0,1 1 0,0-1 0,0 1 0,0-1 0,0 0 1,5 4-1,-7-37-1350,-2 20 1290,0 1 1,-1 0 0,0 0 0,0 0-1,-1 0 1,-1 1 0,0-1-1,0 1 1,-10-14 0,-10-9 211,-34-34 0,13 15 1042,80 49 1081,10 6-2306,-22-1-322,1-2 0,25-1 1,-41 0-1083,0-1 1,-1 0 0,1 0 0,-1-1-1,1 0 1,10-5 0,10-9-13806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2.392"/>
    </inkml:context>
    <inkml:brush xml:id="br0">
      <inkml:brushProperty name="width" value="0.025" units="cm"/>
      <inkml:brushProperty name="height" value="0.025" units="cm"/>
    </inkml:brush>
  </inkml:definitions>
  <inkml:trace contextRef="#ctx0" brushRef="#br0">14 134 5029,'-1'1'394,"0"0"1,-1 1 0,1-1-1,0 0 1,0 1 0,0 0-1,1-1 1,-1 1 0,0-1-1,0 1 1,1 0 0,-1-1-1,1 1 1,0 0 0,-1 0-1,1 0 1,0-1 0,0 1-1,0 0 1,0 0 0,1 3-1,0-2-8,0-1 0,0 1 0,0 0 0,1-1 0,-1 1 0,1-1 0,0 0-1,0 1 1,0-1 0,0 0 0,0 0 0,3 2 0,1 1 150,0-1 1,0 0-1,1 0 1,-1-1-1,1 0 0,0 0 1,0-1-1,0 0 1,14 3-1,-13-5-299,-1 0-1,1-1 0,0 0 1,-1 0-1,1-1 1,-1 1-1,1-2 1,-1 1-1,0-1 1,0 0-1,0-1 1,0 0-1,-1 0 0,1 0 1,-1-1-1,11-10 1,-10 8-167,1-1 0,-1 0 1,0 0-1,-1 0 0,0-1 1,-1 0-1,1-1 0,-2 1 1,1-1-1,-1 0 0,4-18 0,-7 26-64,-1 0 0,1 0 0,-1 0 0,0 0 0,0 0 0,0 0 0,0 0 0,0 0 0,0 0 0,0 0 0,-1 0 0,1 0 0,-1 0 0,1 0 0,-1 0 0,0 0 0,0 0 0,0 0 0,0 0-1,0 1 1,0-1 0,0 0 0,-1 1 0,1-1 0,-1 1 0,1-1 0,-1 1 0,1 0 0,-1 0 0,0 0 0,0-1 0,1 2 0,-1-1 0,0 0 0,0 0 0,-2 0 0,0 0-7,-1 0 0,1 1 1,0-1-1,0 1 0,-1 0 0,1 0 1,0 1-1,0-1 0,-1 1 1,1 0-1,0 0 0,0 0 0,0 1 1,0-1-1,0 1 0,-7 4 1,3 1-18,1-1 1,0 1 0,0 1 0,0 0-1,1-1 1,0 2 0,1-1 0,0 1-1,0 0 1,1 0 0,0 0 0,0 1-1,1-1 1,-2 15 0,0-3-1,1 0-1,2 0 1,0 0 0,1 1 0,3 37-1,-1-54 15,-1-1 0,1 0 0,-1 0 0,1 0 0,0 0 0,1 0 0,-1 0 0,1 0 0,0 0 0,0 0 0,0-1 0,0 1 0,0-1 0,1 0 0,0 1 0,4 3 0,-4-5 3,0 0-1,1 0 0,-1 0 1,0-1-1,1 1 0,-1-1 1,1 0-1,-1 0 0,1 0 1,0-1-1,-1 1 0,1-1 1,0 0-1,0 0 0,4-1 1,5-1 7,0 0-1,-1-2 1,1 1 0,-1-2-1,0 0 1,0 0 0,0-1-1,0 0 1,11-10 0,6-3-48,0-2 0,-1-1 0,-1-1 0,-2-2 0,0 0 0,-1-2 0,23-34 0,-59 81-15,2 0 0,-12 34 1,18-45 72,1 0 1,1 1-1,0-1 1,0 1-1,0-1 0,2 1 1,-1-1-1,1 1 0,0 0 1,3 13-1,-3-22-6,0 0 0,1 0 0,-1 0 0,1-1 0,-1 1 0,1 0 0,0 0 0,-1 0-1,1 0 1,0 0 0,-1-1 0,1 1 0,0 0 0,0-1 0,0 1 0,0 0 0,0-1 0,0 1 0,0-1-1,-1 0 1,2 1 0,-1-1 0,0 0 0,0 1 0,0-1 0,0 0 0,0 0 0,0 0 0,0 0 0,0 0-1,0 0 1,0 0 0,0-1 0,0 1 0,0 0 0,0 0 0,0-1 0,0 1 0,0-1 0,0 1 0,0-1-1,0 1 1,1-2 0,43-27 280,-7-9-221,-25 24-110,1 0-1,0 1 0,1 0 0,0 1 0,1 1 0,29-15 0,-44 25 26,0 0 0,0 1 0,0-1 0,0 1 0,0 0 0,0-1 0,0 1 0,0 0 0,1 0 0,-1-1 0,0 1 0,0 0 0,0 0 0,0 0 0,1 1 0,-1-1 0,0 0 0,0 0 0,0 1 0,0-1 0,0 0 0,0 1 0,0-1 0,0 1 0,0 0 0,0-1 0,0 1 0,0 0 0,0-1 0,0 1 0,0 0 0,0 0 0,-1 0 0,1 0 0,0 0 0,-1 0 0,1 0 0,-1 0 0,1 0 0,-1 0 0,1 0 0,-1 0 0,0 0 0,0 1 0,1-1 1,-1 0-1,0 2 0,1 9 55,0 0 1,-1 0-1,-2 24 1,1-11-29,1-16-6,-1-3 4,1-1 0,0 1 1,1-1-1,-1 1 0,1 0 0,0-1 1,2 7-1,-2-11 2,-1 0 0,1 0 0,-1 0 0,1-1 0,-1 1 0,1 0 0,-1 0 0,1-1 0,0 1 0,-1-1 0,1 1 0,0 0 0,0-1 0,-1 1 0,1-1 0,0 0 0,0 1 0,0-1 0,0 1 0,1-1 0,0 0 27,0 0 0,0 0 0,0 0-1,0 0 1,0 0 0,0-1 0,1 1-1,-1-1 1,0 1 0,0-1-1,0 0 1,3-1 0,7-6 56,0 0-1,0-1 1,-1 0 0,0-1 0,16-18-1,29-24-73,-52 48-56,50-33-184,-51 35 22,1 0 0,-1 0 0,1 1 0,-1-1 0,1 1 0,0 0 0,-1 0 1,1 0-1,0 0 0,0 1 0,0-1 0,0 1 0,6 0 0,-8 1 117,-1 0 0,0 0 0,0 0 0,0 0 0,0 0 0,0 0 0,0 0 0,0 0-1,-1 1 1,1-1 0,0 0 0,-1 0 0,1 1 0,-1-1 0,1 0 0,-1 1 0,1-1 0,-1 1 0,0-1 0,0 0 0,0 1 0,0-1 0,0 1 0,0-1 0,0 0 0,0 1 0,0-1 0,-1 3-1,0 0-391,1 0 0,-1-1 0,1 1 0,-1 0 0,-1 0 0,1-1 0,0 1 0,-1-1 0,1 1 0,-4 3 0,-6 1-5922,1-6-4202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2.721"/>
    </inkml:context>
    <inkml:brush xml:id="br0">
      <inkml:brushProperty name="width" value="0.025" units="cm"/>
      <inkml:brushProperty name="height" value="0.025" units="cm"/>
    </inkml:brush>
  </inkml:definitions>
  <inkml:trace contextRef="#ctx0" brushRef="#br0">1 1 20628,'0'0'2338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4.056"/>
    </inkml:context>
    <inkml:brush xml:id="br0">
      <inkml:brushProperty name="width" value="0.025" units="cm"/>
      <inkml:brushProperty name="height" value="0.025" units="cm"/>
    </inkml:brush>
  </inkml:definitions>
  <inkml:trace contextRef="#ctx0" brushRef="#br0">76 164 4516,'0'0'-197,"-8"1"4964,4 0-4248,-1 0 0,1 1 0,-1-1 0,1 1 0,0 0 0,0 0 0,0 0 0,0 1 0,0-1 0,-6 6 0,9-6-368,-1-1-1,1 1 1,0-1-1,-1 1 0,1 0 1,0-1-1,0 1 1,0 0-1,0 0 0,1 0 1,-1 0-1,0 0 0,1 0 1,-1 0-1,1 0 1,0 0-1,0 0 0,-1 1 1,2-1-1,-1 0 1,0 0-1,0 0 0,1 0 1,-1 0-1,1 0 1,-1 0-1,1 0 0,0 0 1,0 0-1,0 0 1,2 3-1,-1-3-41,0 1 0,0-1-1,0 1 1,0-1 0,1 0 0,-1 0 0,0 0 0,1 0-1,0-1 1,-1 1 0,1-1 0,0 1 0,0-1 0,0 0-1,0 0 1,0 0 0,0-1 0,0 1 0,0-1-1,0 0 1,0 1 0,0-1 0,1-1 0,-1 1 0,0 0-1,0-1 1,5-1 0,1 0 82,1-1 0,-1 0 0,0-1 0,0 0 0,0 0 0,0-1 0,12-8 0,-1-2 46,-1-1 1,-1-1 0,25-29-1,-36 39-208,-2-1-1,1 1 0,-1-1 1,0 0-1,0-1 0,-1 1 1,-1-1-1,1 0 0,-1 1 0,-1-2 1,1 1-1,0-13 0,-3 21-20,0 0 0,0 0 0,0-1-1,0 1 1,0 0 0,0 0-1,0 0 1,0 0 0,-1 0-1,1 0 1,-1 0 0,1 0-1,0 0 1,-1 0 0,0 0-1,1 0 1,-1 0 0,0 0-1,1 0 1,-1 0 0,0 0 0,0 1-1,0-1 1,0 0 0,0 1-1,0-1 1,0 0 0,0 1-1,0 0 1,0-1 0,0 1-1,0-1 1,0 1 0,0 0-1,0 0 1,0 0 0,-1 0 0,1 0-1,0 0 1,0 0 0,0 0-1,0 0 1,0 0 0,0 0-1,-1 1 1,-1 0 0,-1 0 3,-1 0-1,0 1 1,0-1 0,1 1 0,-1 0 0,1 1 0,-1-1 0,1 1-1,-7 6 1,4-2-12,0 2-1,0-1 1,1 1-1,1-1 1,0 2-1,0-1 1,0 0-1,1 1 1,1 0-1,0 0 1,0 0-1,1 0 1,0 1-1,1-1 1,0 1 0,1-1-1,1 18 1,-1-26-3,0 0 1,1 0 0,-1 0 0,1 0 0,-1 0 0,1 0 0,0 0 0,0-1 0,0 1-1,0 0 1,0 0 0,0-1 0,0 1 0,1-1 0,-1 1 0,0-1 0,1 0 0,-1 1 0,1-1-1,0 0 1,2 1 0,1 1-111,0-2 0,0 1-1,0 0 1,0-1 0,0 0-1,1 0 1,-1-1 0,7 1-1,3-1-765,0-1 0,0-1-1,0 0 1,-1-1 0,17-5-1,20-12-5552,-1-3-4873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7.066"/>
    </inkml:context>
    <inkml:brush xml:id="br0">
      <inkml:brushProperty name="width" value="0.035" units="cm"/>
      <inkml:brushProperty name="height" value="0.035" units="cm"/>
    </inkml:brush>
  </inkml:definitions>
  <inkml:trace contextRef="#ctx0" brushRef="#br0">100 103 15563,'-2'-11'300,"0"2"-4,0-1 1,0 0 0,-1 0 0,0 1-1,0-1 1,-9-14 0,12 24-272,0-1 0,0 1-1,-1-1 1,1 0 0,0 1 0,-1-1 0,1 1 0,-1-1-1,1 1 1,0 0 0,-1-1 0,1 1 0,-1-1 0,1 1 0,-1 0-1,0-1 1,1 1 0,-1 0 0,1 0 0,-1-1 0,1 1-1,-1 0 1,0 0 0,1 0 0,-1 0 0,-1 0 0,1 0 23,1 1 0,-1-1 0,0 1 0,0-1 0,0 1 0,1-1 0,-1 1 0,0 0 0,1-1 0,-1 1 0,1 0 0,-1 0 0,1-1 0,-1 1 0,1 0 0,-1 1 0,-13 44 1266,13-42-1247,-9 40 369,2 1-1,2 1 0,-1 63 0,7-85-349,1 0 0,2 0 1,0 0-1,1 0 0,1-1 0,2 0 1,0 0-1,13 29 0,-15-44-58,0 1 0,0-1 0,1 0 0,0 0 0,0-1-1,1 1 1,0-2 0,0 1 0,1-1 0,0 0 0,0 0 0,9 4 0,-12-7-21,-1-1 1,1 0-1,0 0 1,-1 0-1,1-1 1,0 0 0,0 0-1,0 0 1,0 0-1,0-1 1,0 0-1,0 0 1,0 0-1,0-1 1,1 0-1,-2 0 1,1 0-1,0 0 1,0-1 0,0 1-1,-1-2 1,1 1-1,-1 0 1,1-1-1,4-3 1,-2-1 23,1 0 1,-1-1-1,0 0 1,-1 0-1,1 0 0,-2-1 1,1 0-1,-1 0 1,-1-1-1,0 1 1,0-1-1,-1 0 0,0 0 1,0 0-1,-1-1 1,-1 1-1,0 0 1,0-1-1,-1 1 0,-2-18 1,-2 22 147,0 13-76,-2 12-4,6-17-94,0 0-1,0-1 0,0 1 0,0 0 0,0-1 1,0 1-1,0-1 0,1 1 0,-1 0 1,1-1-1,-1 1 0,1-1 0,-1 1 1,1-1-1,0 1 0,0-1 0,0 0 0,0 1 1,0-1-1,0 0 0,2 2 0,-2-2-1,1-1-1,-1 1 0,1 0 0,-1-1 0,1 0 1,0 1-1,-1-1 0,1 0 0,0 0 0,-1 0 1,1 0-1,0 0 0,-1 0 0,1 0 0,0-1 1,-1 1-1,1 0 0,-1-1 0,1 0 0,-1 1 1,4-3-1,7-4-3,0 0 1,-1-1-1,1-1 1,-2 0-1,1-1 1,10-11-1,-7 5-3,28-20 0,-41 35 1,0 0 0,0 0 0,0 1-1,0-1 1,1 0 0,-1 1 0,0-1 0,0 1 0,0-1 0,1 1 0,-1 0 0,0-1 0,1 1 0,1 0 0,-2 0 1,-1 0 0,1 0 0,0 1 0,-1-1 0,1 0 0,0 0 0,-1 1 0,1-1 0,0 0 0,-1 1 0,1-1 1,-1 1-1,1-1 0,-1 1 0,1-1 0,-1 1 0,1-1 0,-1 1 0,1 0 0,1 4-4,0 0 0,0-1 1,0 1-1,-1 0 0,0 0 0,1 6 0,0 1 8,37 146-38,-28-126 46,0-1 1,30 56 0,11-3 1,10 19-42,-53-86 13,-1-1 0,-1 1-1,-1 0 1,6 26 0,-11-37 16,0-1 0,0 1 1,-1-1-1,0 1 0,0-1 0,0 1 1,-1 0-1,0-1 0,0 1 1,0-1-1,0 0 0,-1 1 1,-3 6-1,3-8 18,0-1 1,-1 1-1,1-1 1,0 0-1,-1 0 0,0 0 1,0 0-1,0-1 1,0 1-1,0-1 1,0 0-1,-1 0 0,1 0 1,-1 0-1,1 0 1,-1-1-1,0 0 1,1 1-1,-9 0 0,5-1 30,0 0-1,0-1 0,-1 1 0,1-1 1,0-1-1,-1 0 0,1 0 1,0 0-1,0-1 0,0 0 0,0 0 1,0-1-1,1 1 0,-8-6 1,5 3-3,0-1 0,1-1 1,0 1-1,0-1 1,1-1-1,0 1 0,0-1 1,1-1-1,-7-10 1,4 4-31,1-1-1,0 0 1,2-1 0,-1 0 0,2 0 0,0 0 0,2-1 0,-1 1 0,2-1 0,0 0 0,2-24 0,1 31-49,0 0 1,1 1-1,0-1 1,1 1-1,0 0 0,1-1 1,0 2-1,0-1 0,1 0 1,0 1-1,1 0 1,0 0-1,1 1 0,-1-1 1,2 1-1,-1 1 1,13-10-1,9-5-308,2 1 1,1 2-1,58-26 1,-60 30 257,31-16-259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4.511"/>
    </inkml:context>
    <inkml:brush xml:id="br0">
      <inkml:brushProperty name="width" value="0.025" units="cm"/>
      <inkml:brushProperty name="height" value="0.025" units="cm"/>
    </inkml:brush>
  </inkml:definitions>
  <inkml:trace contextRef="#ctx0" brushRef="#br0">16 50 5189,'0'0'22517,"-2"13"-22346,2-5-139,-9 88 203,5 126 0,4-218-234,0 0 0,1 0 0,0 0 0,0 0 0,0 0 0,1 0 0,-1 0 0,1 0 0,0 0 0,3 4 0,-4-6 7,-1-1 0,1 0 0,0 0 0,1 0 0,-1 0 0,0 0 0,0 0 0,0 0 0,1 0 0,-1 0 0,0-1 0,1 1 0,-1 0 0,0-1 0,1 1 0,-1-1 0,1 0 0,-1 1 0,1-1 0,-1 0 0,1 0 0,0 0 0,-1 0 0,1 0 0,-1 0 0,1-1 0,-1 1 0,1 0 0,-1-1 0,0 1 0,4-2 0,2-2 112,0-1 0,1 1 0,-1-1 1,-1-1-1,1 1 0,-1-1 0,0 0 0,0-1 0,7-10 1,43-71 239,-51 80-363,15-30 42,-1 0 0,-1-1 0,-3-2 0,-1 1 0,10-51 0,-63 151-4395,34-50 3513,-33 64-6414,16-24-327,12-21 1125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5.340"/>
    </inkml:context>
    <inkml:brush xml:id="br0">
      <inkml:brushProperty name="width" value="0.025" units="cm"/>
      <inkml:brushProperty name="height" value="0.025" units="cm"/>
    </inkml:brush>
  </inkml:definitions>
  <inkml:trace contextRef="#ctx0" brushRef="#br0">80 162 3171,'0'0'299,"10"-2"534,-5 1-338,0 0-1,-1 0 1,1-1 0,-1 0 0,1 1 0,-1-2 0,0 1 0,1 0 0,-1-1-1,0 0 1,-1 0 0,1 0 0,0 0 0,-1-1 0,0 1 0,0-1-1,0 0 1,0 0 0,-1 0 0,1 0 0,-1-1 0,0 1 0,0 0 0,-1-1-1,1 0 1,-1 1 0,0-1 0,0 0 0,0-6 0,-1 10-305,0 0 0,0 1 0,0-1 0,0 0 0,0 0 0,0 1 0,0-1 0,0 0 0,-1 0 0,1 1 0,0-1 0,0 0 0,-1 0 0,1 1 0,0-1 1,-1 0-1,1 1 0,-1-1 0,1 0 0,-1 1 0,1-1 0,-1 1 0,1-1 0,-1 1 0,0-1 0,1 1 0,-1-1 0,0 1 0,1 0 0,-1-1 0,-1 1 0,0 0 3,0-1 0,-1 1 0,1 0 0,-1 0 0,1 1 0,0-1 0,-1 0 0,1 1 0,0 0 0,-4 1 0,-56 30 122,58-30-53,-2 2-225,-1 0 0,1 0 0,0 1 0,0 0 0,-9 9-1,13-11-13,0-1-1,1 1 1,-1 0-1,1 0 1,-1-1-1,1 1 1,0 0-1,0 1 1,0-1-1,0 0 1,1 0-1,-1 0 1,1 0-1,0 1 1,0-1-1,0 4 1,1-5-19,-1-1 0,1 1 0,-1-1 0,1 1 0,0-1 0,-1 0 0,1 1 0,0-1 0,0 0-1,0 1 1,0-1 0,0 0 0,1 0 0,-1 0 0,0 0 0,0 0 0,1 0 0,-1-1 0,1 1 0,-1 0 0,1-1 0,-1 1 0,1-1 0,-1 1 0,1-1 0,-1 1 0,1-1 0,-1 0 0,1 0 0,0 0 0,-1 0 0,1 0 0,-1 0 0,1-1 0,2 0 0,0 1-9,0 0-1,1-1 1,-1 0 0,0 0 0,0 0-1,0 0 1,0-1 0,0 1 0,0-1-1,0 0 1,0 0 0,5-5-1,-6 4 26,0 0 0,-1-1 0,0 1-1,1-1 1,-1 0 0,-1 1 0,1-1-1,0 0 1,-1 0 0,0 0 0,0 0-1,0 0 1,0-1 0,-1 1 0,0 0-1,0 0 1,0 0 0,0-1 0,-1-4-1,1 9-13,-1-1 0,1 0 0,0 0-1,0 1 1,-1-1 0,1 0 0,-1 0 0,1 1-1,-1-1 1,1 0 0,-1 1 0,1-1-1,-1 1 1,1-1 0,-1 0 0,0 1-1,1 0 1,-1-1 0,0 1 0,1-1-1,-1 1 1,0 0 0,0-1 0,0 1 0,1 0-1,-1 0 1,0 0 0,-1-1 0,-24 0-401,21 1 158,5 0 178,28-12 54,-17 6 10,-9 5-2,0 1-1,0-1 0,0 0 1,0 0-1,-1 0 0,1 0 1,0-1-1,-1 1 1,1 0-1,-1-1 0,1 1 1,-1-1-1,0 1 0,1-1 1,-1 0-1,0 0 0,0 1 1,0-1-1,0 0 0,-1 0 1,1 0-1,0 0 0,-1 0 1,1-4-1,-1 5-2,-1 1-1,1-1 0,-1 0 1,1 1-1,-1-1 1,1 1-1,-1-1 1,0 0-1,1 1 1,-1-1-1,0 1 1,1-1-1,-1 1 1,0 0-1,0-1 1,1 1-1,-1 0 1,0 0-1,0-1 1,0 1-1,1 0 1,-1 0-1,0 0 1,0 0-1,0 0 1,0 0-1,1 0 1,-1 0-1,0 0 1,0 0-1,0 1 1,0-1-1,-1 1 1,-32 9-42,24-2 39,-1 0 1,1 1-1,1 0 0,-1 1 0,-8 12 0,13-16 10,1-1-1,1 1 0,-1-1 0,1 1 1,0 0-1,0 0 0,1 1 0,-1-1 0,1 0 1,1 1-1,-1 0 0,0 7 0,4-13-1,0 0-1,0-1 1,0 1-1,0 0 0,-1 0 1,1-1-1,0 1 1,0-1-1,0 0 1,0 1-1,0-1 0,0 0 1,0 0-1,0 0 1,0 0-1,0-1 0,3 0 1,1 1 6,70-9 22,-63 6-45,0 1 1,1 0-1,-1 1 1,0 1 0,1 0-1,-1 0 1,14 3-1,-1 15-3,-6-5 97,-19-13-73,0 0-1,0 0 1,-1 0 0,1 0 0,0 0 0,0 0-1,0 0 1,-1-1 0,1 1 0,0 0 0,0-1 0,-1 1-1,1 0 1,0-1 0,-1 1 0,1-1 0,0 1 0,-1-1-1,1 0 1,-1 1 0,1-1 0,-1 1 0,1-1-1,-1 0 1,1 0 0,-1 1 0,0-1 0,1 0 0,-1-1-1,5-7 198,-1-1-1,0 0 0,-1 0 0,-1 0 0,3-16 1,-4 20-159,0 1-1,-1-1 1,1 0 0,-1 0 0,-1 1 0,1-1 0,-1 0 0,0 0-1,0 1 1,-1-1 0,-3-8 0,-6 2-134,3 16-1718,8-3 1600,0 0 1,0 0 0,0-1 0,0 1-1,0 0 1,0 0 0,0 0-1,0 0 1,0 0 0,0 0 0,0-1-1,0 1 1,1 0 0,-1 0-1,0 0 1,1 0 0,-1-1 0,0 1-1,1 0 1,-1 0 0,1-1 0,-1 1-1,1 0 1,0-1 0,-1 1-1,1-1 1,0 1 0,-1-1 0,1 1-1,0-1 1,1 1 0,17 5-6400,5-5-5445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5.966"/>
    </inkml:context>
    <inkml:brush xml:id="br0">
      <inkml:brushProperty name="width" value="0.025" units="cm"/>
      <inkml:brushProperty name="height" value="0.025" units="cm"/>
    </inkml:brush>
  </inkml:definitions>
  <inkml:trace contextRef="#ctx0" brushRef="#br0">184 376 3299,'19'-38'10207,"-16"30"-9406,0 0 1,-1 1-1,0-1 0,0 0 0,-1 0 1,0-1-1,0 1 0,-1 0 0,0 0 1,-1-8-1,0 14-685,1 0-1,-1 0 1,0 1 0,1-1-1,-1 1 1,0-1 0,0 0 0,0 1-1,0 0 1,0-1 0,-1 1 0,1 0-1,0-1 1,-1 1 0,1 0 0,-1 0-1,1 0 1,-1 0 0,1 1-1,-1-1 1,0 0 0,0 1 0,1-1-1,-1 1 1,0-1 0,0 1 0,1 0-1,-1 0 1,0 0 0,0 0 0,0 0-1,1 0 1,-1 0 0,-3 1 0,-2 0-39,0 0 1,1 0 0,-1 1 0,1 0 0,-1 0-1,1 0 1,0 1 0,-10 5 0,7-1-73,0 0-1,1 1 1,0 0-1,0 1 1,1 0 0,0 0-1,0 0 1,-5 12-1,9-16-5,0 0 1,0 1-1,1-1 0,0 1 0,0-1 0,0 1 1,1 0-1,0 0 0,0 0 0,0 0 0,1 0 1,0 0-1,0 0 0,1 0 0,-1 0 0,1 0 0,3 8 1,-3-12 1,0 0 0,0 0 0,0-1 1,1 1-1,-1 0 0,1-1 0,-1 1 1,1 0-1,0-1 0,0 0 0,-1 1 1,1-1-1,0 0 0,0 0 0,0 0 1,0 0-1,0-1 0,1 1 0,-1 0 1,0-1-1,0 0 0,0 1 0,1-1 1,-1 0-1,0 0 0,0 0 0,1 0 1,-1-1-1,2 0 0,5 0 23,0-1-1,0 0 1,0 0 0,-1-1-1,1 0 1,8-5-1,0-1 68,-1 0 0,0-2 0,0 0 0,-1-1 0,-1-1 0,0 0 0,-1-1 0,0 0 0,-1-1 0,-1 0 0,0-1 0,-1 0 0,-1-1 0,-1 0 0,0 0 0,-1-1 0,-1 0 0,0 0 0,-2-1 0,0 0 0,-1 1 0,1-35 0,-4 50-92,0 1-1,0-1 0,0 0 1,-1 1-1,1-1 0,-1 1 1,1-1-1,-1 0 0,0 1 1,0 0-1,0-1 1,0 1-1,-1 0 0,1-1 1,-1 1-1,1 0 0,-1 0 1,0 0-1,1 0 0,-5-2 1,5 3-6,-1 1 1,1-1-1,0 1 0,-1-1 1,1 1-1,-1 0 1,1 0-1,-1 0 1,1 0-1,-1 0 0,1 0 1,-1 0-1,1 0 1,-1 1-1,1-1 1,-1 0-1,1 1 0,-1-1 1,1 1-1,0 0 1,-1-1-1,1 1 1,0 0-1,0 0 0,-1 0 1,1 0-1,0 0 1,0 0-1,0 0 1,0 0-1,0 1 0,1-1 1,-1 0-1,0 1 1,1-1-1,-2 2 1,-4 6-134,1 0 1,-1 0-1,2 0 1,-1 1-1,1-1 0,1 1 1,0 0-1,0 1 1,1-1-1,0 0 1,0 1-1,2-1 1,-1 1-1,2 11 1,-1-21-122,1 0-1,0 0 1,-1-1 0,1 1-1,0 0 1,0-1 0,-1 1 0,1 0-1,0-1 1,0 1 0,0-1-1,0 0 1,0 1 0,0-1 0,0 1-1,0-1 1,0 0 0,0 0-1,0 0 1,0 0 0,0 0-1,0 0 1,0 0 0,0 0 0,0 0-1,0 0 1,0 0 0,0-1-1,0 1 1,0 0 0,0-1 0,0 1-1,-1 0 1,1-1 0,0 0-1,1 0 1,14-12-6492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6.439"/>
    </inkml:context>
    <inkml:brush xml:id="br0">
      <inkml:brushProperty name="width" value="0.025" units="cm"/>
      <inkml:brushProperty name="height" value="0.025" units="cm"/>
    </inkml:brush>
  </inkml:definitions>
  <inkml:trace contextRef="#ctx0" brushRef="#br0">166 97 6694,'0'0'18482,"-8"-6"-17810,7 6-668,-1-2 25,0-1-1,0 1 1,-1 0-1,1 1 0,-1-1 1,0 0-1,0 1 0,1-1 1,-1 1-1,0 0 0,0 0 1,0 0-1,0 0 0,0 1 1,-1-1-1,1 1 0,0 0 1,0 0-1,0 0 0,0 0 1,0 1-1,-1-1 0,1 1 1,0-1-1,0 1 0,0 0 1,0 1-1,0-1 0,-4 3 1,0 1-16,0 0 0,0 1 0,1-1 1,0 1-1,-10 12 0,15-16-3,-1-1 0,1 1 0,-1 0 0,1 0 0,0 0-1,-1 0 1,1 0 0,0 0 0,0 0 0,1 1 0,-1-1 0,0 0 0,1 0-1,-1 1 1,1-1 0,0 1 0,0-1 0,0 0 0,0 1 0,0-1 0,1 0-1,-1 1 1,1-1 0,-1 0 0,2 3 0,-1-4 0,1 1 0,-1-1 1,1-1-1,-1 1 0,1 0 0,-1 0 0,1-1 1,0 1-1,-1 0 0,1-1 0,0 0 0,0 1 1,-1-1-1,1 0 0,0 0 0,0 0 0,-1 0 1,1 0-1,0 0 0,0-1 0,-1 1 1,1-1-1,0 1 0,-1-1 0,3-1 0,43-17 211,-32 9-180,0-1 1,0 0 0,17-18-1,-27 25-36,-1-1-1,1 0 1,-1 0-1,0 0 1,-1-1-1,1 1 1,-1-1-1,0 0 1,-1 1-1,1-2 1,-1 1-1,-1 0 1,2-7-1,-2 12-14,-1 1-1,0-1 1,0 0-1,0 0 1,0 0 0,0 1-1,0-1 1,0 0-1,0 0 1,-1 0-1,1 0 1,0 1-1,0-1 1,-1 0 0,1 0-1,0 1 1,-1-1-1,1 0 1,-1 1-1,1-1 1,-1 0-1,1 1 1,-1-1 0,1 1-1,-1-1 1,0 1-1,1-1 1,-1 1-1,-1-1 1,0 0-115,0 0 0,0 1 0,0 0 0,0-1 0,0 1 0,-1 0 0,1 0 0,0 0 0,0 0 0,0 1 1,-3 0-1,-1 0-406,1 0 0,-1 1 1,1 0-1,0 0 1,0 1-1,0-1 1,0 1-1,-6 4 1,-11 26-8028,14-19 1490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6.912"/>
    </inkml:context>
    <inkml:brush xml:id="br0">
      <inkml:brushProperty name="width" value="0.025" units="cm"/>
      <inkml:brushProperty name="height" value="0.025" units="cm"/>
    </inkml:brush>
  </inkml:definitions>
  <inkml:trace contextRef="#ctx0" brushRef="#br0">124 0 11435,'0'0'8418,"-1"11"-7094,-9 99 1311,-38 166-1,39-232-2506,-2 13 49,-33 97-1,59-234 1041,4 6-1185,4 1 0,2 0 0,60-118 0,-79 181-102,0 1 1,0 0-1,1 0 0,0 1 1,1 0-1,0 0 0,15-12 1,-18 16-86,1 1 0,-1-1 0,1 1 0,0 1 0,0-1 0,0 1 0,0 0 0,0 0-1,0 1 1,0 0 0,1 0 0,-1 0 0,0 1 0,12 1 0,-17-1 146,-1 0-1,0 0 0,1 0 1,-1 0-1,0 0 0,1 0 0,-1 0 1,0 1-1,1-1 0,-1 0 1,0 0-1,0 0 0,1 1 1,-1-1-1,0 0 0,0 0 0,1 1 1,-1-1-1,0 0 0,0 0 1,1 1-1,-1-1 0,0 0 1,0 1-1,0-1 0,0 0 0,0 1 1,0-1-1,1 0 0,-1 1 1,0-1-1,0 0 0,0 1 1,0-1-1,0 1 0,0-1 0,0 0 1,-1 1-1,1-1 0,0 0 1,0 1-1,0-1 0,0 0 1,0 1-1,0-1 0,-1 0 0,1 1 1,0-1-1,0 0 0,0 0 1,-1 1-1,1-1 0,0 0 1,-1 0-1,1 1 0,-16 17-7,-18 8 168,-1-1-1,-2-2 1,-66 32 0,116-62-3604,1-1 0,-1 0 0,17-14 0,-23 17 1741,22-18-5473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7.304"/>
    </inkml:context>
    <inkml:brush xml:id="br0">
      <inkml:brushProperty name="width" value="0.025" units="cm"/>
      <inkml:brushProperty name="height" value="0.025" units="cm"/>
    </inkml:brush>
  </inkml:definitions>
  <inkml:trace contextRef="#ctx0" brushRef="#br0">41 126 1794,'9'-5'1943,"-3"1"-725,28-17 2753,-6 15 2867,-27 7-6650,0-1 0,-1 1 0,1-1-1,-1 1 1,1 0 0,-1-1 0,1 1-1,-1-1 1,0 1 0,1 0 0,-1 0-1,0-1 1,1 1 0,-1 0 0,0 0 0,0-1-1,0 1 1,1 0 0,-1 0 0,0-1-1,0 1 1,0 0 0,0 0 0,-1 1-1,0 28 943,1-25-606,-4 27 210,-2 1 0,-2-1 0,0 0 0,-25 57 0,-6 25-603,32-90-113,2-10 12,1 0-1,1 0 0,0 0 1,0 18-1,3-32-26,0 1 0,0-1 1,0 0-1,0 0 0,0 0 0,1 1 1,-1-1-1,0 0 0,0 0 0,0 0 0,1 0 1,-1 0-1,0 1 0,0-1 0,0 0 1,1 0-1,-1 0 0,0 0 0,0 0 0,0 0 1,1 0-1,-1 0 0,0 0 0,0 0 1,1 0-1,-1 0 0,0 0 0,0 0 0,1 0 1,-1 0-1,0 0 0,0 0 0,1 0 1,-1 0-1,0 0 0,0-1 0,0 1 0,1 0 1,-1 0-1,0 0 0,0 0 0,0 0 1,0-1-1,1 1 0,-1 0 0,0 0 0,0 0 1,0-1-1,0 1 0,0 0 0,0 0 1,1-1-1,9-12 29,0-2-1,-1 1 1,0-1 0,-1-1 0,-1 0-1,9-27 1,-3 8 7,4-6-52,10-26-147,40-72-1,-58 122 117,1 1 0,1 0 0,0 0 0,1 1 0,1 1 0,0 0 0,1 1 0,0 0 0,25-15 0,-37 26 12,-1 1 0,1 0 0,0 0-1,0 0 1,-1 0 0,1 0 0,0 1 0,0-1-1,0 0 1,0 1 0,0 0 0,0-1-1,0 1 1,4 0 0,-5 0 25,-1 1 0,1-1-1,-1 0 1,1 1 0,-1-1 0,1 0-1,-1 1 1,1-1 0,-1 1 0,0-1-1,1 1 1,-1-1 0,0 1 0,1-1 0,-1 1-1,0-1 1,0 1 0,1-1 0,-1 1-1,0-1 1,0 1 0,0 0 0,0-1-1,0 1 1,0-1 0,0 1 0,0-1-1,0 1 1,0 0 0,0-1 0,0 2 0,-1 3 16,-1 1 1,0-1-1,1 0 1,-1 0-1,-1 1 1,1-1-1,-1 0 1,0-1 0,-4 6-1,-14 14 354,-2-1 0,0-1 0,-1-1 0,-1-1 0,-1-1 0,0-1 0,-33 15 0,58-32-352,-1 0-1,0 0 0,0 0 1,0 0-1,1 0 0,-1-1 1,0 1-1,0-1 0,0 1 1,0-1-1,0 0 0,0 0 1,-3 0-1,5 0-36,-1 0 0,1-1 0,0 1 0,0 0 1,-1-1-1,1 1 0,0-1 0,0 1 0,0-1 0,0 1 0,0 0 0,0-1 0,0 1 1,-1-1-1,1 1 0,0-1 0,0 1 0,1 0 0,-1-1 0,0 1 0,0-1 0,0 1 1,0-1-1,0 1 0,0 0 0,1-1 0,-1 1 0,0-1 0,0 1 0,0 0 0,1-1 1,-1 1-1,0 0 0,1-1 0,4-7-629,0 1 0,0 0 0,1 0 0,10-8 0,51-40-6600,-30 24 839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7.912"/>
    </inkml:context>
    <inkml:brush xml:id="br0">
      <inkml:brushProperty name="width" value="0.025" units="cm"/>
      <inkml:brushProperty name="height" value="0.025" units="cm"/>
    </inkml:brush>
  </inkml:definitions>
  <inkml:trace contextRef="#ctx0" brushRef="#br0">142 1 5605,'0'0'14825,"-12"8"-12476,2-1-1986,-1 1 0,2 0 0,-1 1 0,1 0 0,0 0 0,1 1 0,0 0 0,1 1 0,-13 21 0,15-21-315,1 0-1,0-1 1,0 2-1,1-1 1,0 0-1,1 0 1,0 1-1,1-1 1,1 1 0,0 19-1,1-30-48,0 1-1,-1 0 1,1 0-1,0 0 1,0-1-1,0 1 1,0 0-1,1-1 1,-1 1-1,0-1 1,1 1-1,-1-1 1,1 0-1,-1 0 1,1 1-1,0-1 1,-1 0-1,1 0 1,0-1-1,0 1 1,0 0-1,0-1 1,0 1-1,-1-1 1,1 1-1,0-1 1,0 0-1,0 0 1,0 0-1,0 0 1,0 0-1,4-1 1,4 0-15,0 0 0,0 0 1,1-1-1,18-7 0,29-18-287,-48 21 190,0 0 0,0 1 0,0 1 0,0 0-1,1 0 1,0 1 0,-1 0 0,1 1 0,0 0 0,1 1 0,10-1 0,-21 3 120,0-1 0,0 1 1,0-1-1,0 1 0,0-1 1,-1 1-1,1 0 0,0-1 1,0 1-1,0 0 0,-1-1 0,1 1 1,0 0-1,-1 0 0,1 0 1,-1 0-1,1 0 0,-1 0 1,1 0-1,-1 0 0,0 0 1,1 0-1,-1 0 0,0 0 1,0 0-1,0 0 0,0 0 0,0 1 1,1 38 293,-2-30-243,1-8-53,0-1 1,0 1-1,0-1 1,0 0-1,1 1 1,-1-1-1,0 1 0,1-1 1,-1 0-1,1 1 1,-1-1-1,1 0 1,-1 1-1,1-1 0,0 0 1,0 0-1,0 0 1,0 0-1,0 0 1,0 0-1,0 0 0,0 0 1,0 0-1,0 0 1,0-1-1,1 1 1,-1 0-1,0-1 0,0 1 1,1-1-1,-1 1 1,1-1-1,-1 0 1,0 1-1,1-1 0,-1 0 1,1 0-1,-1 0 1,0 0-1,1 0 1,-1-1-1,1 1 0,-1 0 1,2-1-1,10-2-19,-1 0 0,1-1 0,22-10 0,-26 10-89,4-1-216,1-1 0,0 2 0,0 0 0,1 0 0,-1 2 0,1-1 0,21 1 0,-33 2 331,1 0 0,-1 0 1,1 1-1,-1-1 0,1 1 1,-1 0-1,1 0 0,-1 1 1,0-1-1,1 0 0,-1 1 1,0 0-1,0 0 0,0 0 1,0 0-1,0 0 0,-1 1 1,1-1-1,-1 1 0,0 0 1,1 0-1,-1 0 0,0 0 1,-1 0-1,1 0 0,0 0 1,-1 1-1,0-1 0,0 0 1,0 1-1,0-1 0,0 1 1,-1-1-1,0 1 0,0 4 1,5 89 2071,-9 101 1,3-185-1945,-1 1-1,0-1 1,0 0-1,-2 0 1,1 0-1,-8 16 1,9-25-118,1 0 0,-1 0-1,0 0 1,0 0 0,-1-1 0,1 1 0,-1-1-1,0 1 1,0-1 0,0 0 0,0 0 0,0 0 0,-1 0-1,1-1 1,-1 1 0,0-1 0,0 0 0,0 0-1,0-1 1,0 1 0,0-1 0,-8 2 0,10-3-15,0 0 1,1 0 0,-1-1-1,0 1 1,0 0-1,0-1 1,0 1 0,1-1-1,-1 0 1,0 0 0,1 1-1,-1-1 1,0 0-1,1 0 1,-1-1 0,1 1-1,-1 0 1,1 0 0,0-1-1,0 1 1,0-1-1,-1 1 1,1-1 0,0 1-1,1-1 1,-1 0 0,0 0-1,0 1 1,0-4-1,-2-5 12,0-1 0,1 0 0,-3-20 0,3 12-71,1 0 1,0 0-1,2-1 1,0 1-1,1 0 1,1 0-1,0 0 0,2 1 1,0-1-1,10-22 1,-9 30 47,-1 1 1,1 0 0,1 0-1,0 0 1,0 1 0,1 0 0,0 1-1,1 0 1,0 0 0,0 0-1,1 1 1,-1 1 0,1 0 0,1 0-1,-1 1 1,1 0 0,0 1-1,12-4 1,98-17-60,-14 4-4556,-61 6-2096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8.936"/>
    </inkml:context>
    <inkml:brush xml:id="br0">
      <inkml:brushProperty name="width" value="0.025" units="cm"/>
      <inkml:brushProperty name="height" value="0.025" units="cm"/>
    </inkml:brush>
  </inkml:definitions>
  <inkml:trace contextRef="#ctx0" brushRef="#br0">162 193 6919,'0'-5'1335,"0"0"1,0 0 0,-1 0-1,1 1 1,-1-1 0,0 0-1,-1 1 1,-2-9 0,3 12-1247,0-1 0,0 1-1,0 0 1,0 0 0,0 0 0,0 0 0,0 0 0,0 0 0,0 0 0,-1 1 0,1-1 0,0 0 0,0 0 0,-1 1 0,1-1 0,-1 1 0,1 0 0,0-1 0,-1 1 0,1 0 0,-1 0 0,1 0-1,-1 0 1,1 0 0,-1 0 0,1 0 0,-1 0 0,1 1 0,0-1 0,-1 0 0,1 1 0,-1 0 0,1-1 0,-2 2 0,-3 1-53,0 0 0,1 1 0,-1 0 0,1 0 0,0 0 0,0 1 0,0-1 0,1 1 0,-1 0 0,1 0-1,1 1 1,-1 0 0,1-1 0,0 1 0,-4 9 0,2-2 114,-1 1 0,2-1-1,0 1 1,1 0-1,0 0 1,-1 17 0,4-29-133,0 0 1,-1 1 0,1-1-1,0 0 1,1 1-1,-1-1 1,0 0 0,1 1-1,-1-1 1,1 0-1,0 1 1,0-1 0,0 0-1,0 0 1,0 0 0,0 0-1,0 0 1,4 3-1,-3-3-6,-1-1 0,1-1 0,0 1-1,0 0 1,0 0 0,0-1 0,0 1-1,0-1 1,0 1 0,1-1 0,-1 0-1,0 0 1,0 0 0,0 0 0,0 0-1,0-1 1,0 1 0,0 0 0,0-1-1,0 0 1,0 1 0,2-2 0,6-3 17,-1 1 0,-1-1 0,1-1 1,-1 1-1,0-1 0,0-1 0,0 0 1,-1 0-1,9-11 0,54-78-17,-57 78-20,-2-1 0,0 0 1,-1 0-1,-1-1 0,0-1 0,-2 1 0,-1-1 0,5-26 0,-12 41 38,-6 12-33,-6 13 11,4 1 64,1 0-1,1 1 0,0 0 1,2 0-1,1 0 0,0 1 1,1-1-1,2 1 1,0 0-1,3 27 0,-2-47-53,0 1 0,0-1 1,0 0-1,0 0 0,0 1 0,1-1 0,-1 0 0,1 0 0,0 1 0,0-1 0,0 0 0,0 0 0,0 0 1,0 0-1,0 0 0,1 0 0,-1-1 0,1 1 0,-1 0 0,1-1 0,0 1 0,-1-1 0,1 1 0,0-1 1,0 0-1,0 0 0,0 0 0,0 0 0,0 0 0,1 0 0,-1-1 0,0 1 0,0-1 0,0 0 0,5 1 1,-2-2 4,1 0 0,-1 0 1,0 0-1,0-1 0,0 0 1,0 0-1,-1 0 0,1-1 1,0 1-1,-1-1 0,0 0 1,1-1-1,-1 1 0,5-7 0,4-3-38,-1-1-1,0 0 0,-1-1 0,-1 0 0,0-1 0,-1 0 0,-1-1 0,0 0 0,-1 0 0,7-28 0,-26 87-167,2-11 220,-9 49 0,17-69 51,1 0 0,0 0 1,1 0-1,0 0 1,1 0-1,2 13 1,-3-22-74,1 1 0,0-1 0,0 0 0,0 0 0,0 0 0,0 1 0,0-1 0,1 0 0,-1-1 0,1 1 0,0 0 0,-1 0 0,1-1 0,0 1 0,0-1 0,0 1 0,0-1 0,0 0 0,0 0 0,0 0 0,1 0 0,-1 0 0,0 0 0,0-1 0,1 1 0,-1-1 0,1 0 0,-1 1 0,0-1 0,1 0 0,-1 0 1,1-1-1,2 0 0,1 1-313,0-1 1,0 0 0,0 0-1,-1-1 1,1 0 0,-1 0-1,1 0 1,-1-1 0,0 1-1,6-5 1,27-24-6622,-7-5-6853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9.294"/>
    </inkml:context>
    <inkml:brush xml:id="br0">
      <inkml:brushProperty name="width" value="0.025" units="cm"/>
      <inkml:brushProperty name="height" value="0.025" units="cm"/>
    </inkml:brush>
  </inkml:definitions>
  <inkml:trace contextRef="#ctx0" brushRef="#br0">152 0 9289,'-12'6'10479,"-6"3"-8707,-11 3 81,1 2-1,-35 24 1,63-37-1857,0-1 1,0 0-1,0 0 0,0 0 1,0 0-1,1 0 1,-1 0-1,0 0 1,0 0-1,0 0 1,0 0-1,0 0 1,0 0-1,0 0 1,0 1-1,0-1 0,0 0 1,1 0-1,-1 0 1,0 0-1,0 0 1,0 0-1,0 0 1,0 1-1,0-1 1,0 0-1,0 0 1,0 0-1,0 0 0,0 0 1,0 0-1,0 1 1,0-1-1,0 0 1,0 0-1,0 0 1,0 0-1,0 0 1,0 0-1,0 0 1,-1 1-1,1-1 0,0 0 1,0 0-1,0 0 1,0 0-1,0 0 1,0 0-1,0 0 1,0 0-1,0 0 1,0 0-1,-1 1 1,1-1-1,0 0 0,0 0 1,0 0-1,0 0 1,0 0-1,0 0 1,0 0-1,-1 0 1,1 0-1,0 0 1,0 0-1,0 0 1,15-1-456,22-8-682,-14 3 418,0 1 0,1 0 0,41-2 0,-59 7 735,0-1 0,1 1-1,-1 0 1,0 0 0,1 1 0,-1 0-1,0 0 1,0 0 0,0 1 0,1 0-1,-2 0 1,1 1 0,0 0-1,0 0 1,-1 0 0,0 0 0,1 1-1,7 8 1,-11-10 79,-1-1 0,1 1 0,-1 0 0,0 0 0,0 0 0,0 0 0,0 1 0,0-1 0,0 0 0,0 0 0,-1 1 0,1-1 0,-1 0 0,0 0 0,0 1 0,0-1 0,0 0 0,0 1 0,0-1 0,0 0 0,-2 4 0,1-2 37,-1-1 0,0 1 0,0-1 0,0 0 0,0 0 0,-1 0 1,1 0-1,-1 0 0,0 0 0,0 0 0,-5 3 0,-5 2 92,0 0 0,0-1-1,-1-1 1,0 0 0,-21 6 0,-30 1 76,30-15-1556,33 1 904,1 1 0,-1-1 1,0 1-1,0-1 0,1 0 0,-1 0 0,0 0 0,1 0 0,-1 0 0,1 0 0,-1 0 0,1-1 0,-3-1 0,-8-21-8431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9.639"/>
    </inkml:context>
    <inkml:brush xml:id="br0">
      <inkml:brushProperty name="width" value="0.025" units="cm"/>
      <inkml:brushProperty name="height" value="0.025" units="cm"/>
    </inkml:brush>
  </inkml:definitions>
  <inkml:trace contextRef="#ctx0" brushRef="#br0">0 0 10282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7.848"/>
    </inkml:context>
    <inkml:brush xml:id="br0">
      <inkml:brushProperty name="width" value="0.035" units="cm"/>
      <inkml:brushProperty name="height" value="0.035" units="cm"/>
    </inkml:brush>
  </inkml:definitions>
  <inkml:trace contextRef="#ctx0" brushRef="#br0">24 141 15603,'-2'-2'159,"0"1"-1,0-1 1,0 0-1,1 0 0,-1 1 1,0-1-1,1 0 1,0-1-1,-1 1 0,1 0 1,0 0-1,0-1 0,0 1 1,0 0-1,1-1 1,-1 1-1,0-4 0,1 3-67,1 0-1,-1 1 0,1-1 0,0 1 0,-1-1 0,1 1 0,0 0 0,0-1 0,1 1 0,-1 0 1,0 0-1,1-1 0,-1 1 0,1 0 0,0 0 0,0 1 0,2-3 0,4-3 60,0 0 0,1 1-1,-1-1 1,1 2-1,1-1 1,-1 2 0,11-5-1,-18 8-129,1 0-1,-1 0 0,0 0 1,0 1-1,0-1 1,1 1-1,-1-1 0,0 1 1,0 0-1,1 0 1,-1 0-1,0 0 0,1 1 1,-1-1-1,0 0 0,0 1 1,1 0-1,-1-1 1,0 1-1,0 0 0,0 0 1,0 0-1,0 0 1,0 1-1,0-1 0,0 1 1,-1-1-1,1 1 0,0-1 1,-1 1-1,1 0 1,-1 0-1,0 0 0,0 0 1,1 0-1,-1 0 1,-1 0-1,1 0 0,1 4 1,1 11 57,0 0 0,-1 1 0,0-1 0,-2 1 0,0-1 0,-4 28 0,0 8 141,3-31-101,0-15-62,0 0 0,1 0 1,0 1-1,0-1 0,1 0 0,-1 0 1,2 0-1,-1 0 0,1 0 0,0 0 1,0 0-1,5 9 0,-6-15-38,0 0 0,0 0 1,0 0-1,0 0 0,0 0 0,0 0 0,0 0 0,0 0 1,0 0-1,0 0 0,1-1 0,-1 1 0,0-1 0,1 1 1,-1-1-1,1 1 0,-1-1 0,0 0 0,1 1 0,-1-1 0,1 0 1,-1 0-1,1 0 0,-1 0 0,0 0 0,1-1 0,-1 1 1,1 0-1,-1-1 0,0 1 0,1-1 0,-1 1 0,0-1 1,1 0-1,-1 1 0,0-1 0,0 0 0,2-2 0,4-2 65,0 0 0,-1-1-1,1 0 1,-1-1-1,5-7 1,5-7 110,-2 0-1,-1-1 1,18-37-1,-25 45-99,-1-1-1,0 1 0,0-1 0,-2 0 1,0-1-1,0 1 0,-1-19 0,-2 29-60,0 1 0,-1 0-1,1 0 1,-1-1 0,0 1 0,-1 0-1,1 0 1,-1 0 0,0 0 0,-4-6-1,6 9-28,-1 0 0,0 0 0,1 0 0,-1 0-1,0 0 1,0 1 0,0-1 0,1 0 0,-1 0 0,0 1-1,0-1 1,0 1 0,0-1 0,0 1 0,0-1 0,0 1-1,0 0 1,0 0 0,-1-1 0,1 1 0,0 0 0,0 0-1,0 0 1,0 0 0,0 0 0,0 0 0,0 0 0,0 1-1,0-1 1,-1 0 0,1 0 0,0 1 0,0-1 0,0 1-1,0-1 1,0 1 0,1 0 0,-1-1 0,0 1 0,0 0-1,0-1 1,0 1 0,1 0 0,-1 0 0,0 0 0,0 1-1,0-1-80,0 0-1,-1 1 0,1-1 0,0 0 0,1 0 0,-1 1 0,0-1 1,0 1-1,1-1 0,-1 1 0,0-1 0,1 1 0,0-1 0,-1 1 1,1-1-1,0 1 0,0 0 0,0-1 0,0 1 0,0 0 0,0-1 1,0 1-1,0-1 0,1 1 0,-1-1 0,1 1 0,-1 0 0,2 1 1,-2-3-5,1 1 1,-1-1-1,1 1 0,-1-1 1,1 1-1,-1-1 1,1 1-1,-1-1 1,1 1-1,0-1 1,-1 0-1,1 1 1,0-1-1,-1 0 0,1 0 1,0 1-1,-1-1 1,1 0-1,0 0 1,0 0-1,-1 0 1,1 0-1,1 0 1,0-1 8,0 1 0,0-1 0,0 0 0,0 1 0,-1-1 0,1 0 0,0 0 0,0 0 0,-1-1 0,1 1 0,-1 0 0,1 0 0,1-3 0,19-22-847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0.030"/>
    </inkml:context>
    <inkml:brush xml:id="br0">
      <inkml:brushProperty name="width" value="0.025" units="cm"/>
      <inkml:brushProperty name="height" value="0.025" units="cm"/>
    </inkml:brush>
  </inkml:definitions>
  <inkml:trace contextRef="#ctx0" brushRef="#br0">239 35 6598,'0'0'13634,"-8"-7"-11423,3 3-1946,3 1-215,0 1 1,0 0-1,0 1 1,-1-1-1,1 0 1,0 0-1,-1 1 0,1 0 1,-1-1-1,0 1 1,1 0-1,-1 0 1,0 0-1,0 1 1,1-1-1,-1 1 1,0-1-1,0 1 1,0 0-1,0 0 0,0 0 1,0 1-1,1-1 1,-6 2-1,-2 3 127,0 1 0,1 0 0,-1 1 0,2 0 0,-1 0 0,1 1 0,0 0 0,0 0 0,1 1 0,0 0 0,-10 19 0,10-16 39,1 0 1,0 1-1,1-1 0,0 1 1,1 0-1,1 0 0,0 1 0,0-1 1,0 22-1,3-32-199,0 0-1,0 0 1,1-1-1,-1 1 1,1 0-1,0-1 1,-1 1-1,1 0 1,0-1-1,0 1 1,1-1-1,-1 1 1,0-1-1,1 0 1,0 0-1,-1 1 1,1-1-1,0 0 1,0-1-1,0 1 1,0 0 0,1 0-1,-1-1 1,0 1-1,1-1 1,-1 0-1,1 0 1,-1 0-1,1 0 1,0 0-1,-1-1 1,1 1-1,0-1 1,0 1-1,-1-1 1,6-1-1,1 2 24,-1-2 0,1 1 0,0-1 0,0-1 1,-1 1-1,1-2 0,-1 1 0,1-1 0,-1 0 0,14-8 0,-10 3 12,0-1 0,0 0 0,-1 0 0,-1-1 0,1-1 0,-2 0 0,1 0 0,7-15 0,-12 20-29,-1-1 1,0 0 0,-1 0-1,1 0 1,-2 0 0,1-1-1,-1 0 1,0 1 0,0-1-1,-1 0 1,0 0 0,-1 1-1,1-1 1,-1 0 0,-1 0-1,-2-13 1,2 17-33,0 1-1,-1 0 1,1 0 0,-1 0 0,1 1 0,-1-1-1,0 0 1,0 1 0,-1-1 0,1 1-1,0-1 1,-1 1 0,0 0 0,1 0 0,-1 0-1,0 1 1,0-1 0,0 1 0,0-1 0,0 1-1,0 0 1,0 0 0,-1 0 0,1 1-1,0-1 1,-7 1 0,7-1-109,0 1-1,-1 0 1,1 0 0,0 0 0,0 1-1,0-1 1,0 1 0,0 0-1,0 0 1,0 0 0,0 0 0,0 0-1,0 0 1,0 1 0,0 0 0,1-1-1,-1 1 1,1 0 0,-1 0-1,1 1 1,0-1 0,0 0 0,0 1-1,0-1 1,0 1 0,0 0-1,-2 5 1,-3 38-5467,12-16-2886,10-10-3866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0.583"/>
    </inkml:context>
    <inkml:brush xml:id="br0">
      <inkml:brushProperty name="width" value="0.025" units="cm"/>
      <inkml:brushProperty name="height" value="0.025" units="cm"/>
    </inkml:brush>
  </inkml:definitions>
  <inkml:trace contextRef="#ctx0" brushRef="#br0">34 325 12524,'0'0'10837,"-6"8"-9540,-18 26-582,23-34-704,1 0 0,0 0 0,0 0 0,0 0 0,-1 0 0,1 0-1,0 0 1,0 0 0,0 1 0,0-1 0,-1 0 0,1 0 0,0 0-1,0 0 1,0 1 0,0-1 0,0 0 0,0 0 0,0 0 0,0 0-1,-1 1 1,1-1 0,0 0 0,0 0 0,0 0 0,0 1 0,0-1 0,0 0-1,0 0 1,0 0 0,0 1 0,0-1 0,0 0 0,0 0 0,0 0-1,1 1 1,-1-1 0,0 0 0,0 0 0,0 0 0,0 1 0,0-1-1,0 0 1,0 0 0,1 0 0,-1 0 0,0 0 0,0 1 0,0-1-1,0 0 1,0 0 0,1 0 0,-1 0 0,0 0 0,0 0 0,0 0 0,1 0-1,-1 1 1,0-1 0,0 0 0,0 0 0,1 0 0,-1 0 0,0 0-1,0 0 1,0 0 0,1 0 0,11-2 115,-12 2-104,14-7-157,0 0 0,0 0 0,0-1 0,-1-1 1,0-1-1,-1 1 0,0-2 0,0 0 0,-1 0 1,-1-1-1,18-26 0,-25 34 102,0-1 1,0 1-1,-1-1 1,0 1-1,0-1 1,0 0-1,0 1 0,-1-1 1,2-10-1,-3 15 38,0 0 0,0 0 0,0-1 0,0 1 0,0 0 0,0 0 0,0 0 0,-1-1-1,1 1 1,0 0 0,0 0 0,0 0 0,0-1 0,0 1 0,0 0 0,-1 0 0,1 0 0,0-1 0,0 1-1,0 0 1,0 0 0,-1 0 0,1 0 0,0 0 0,0 0 0,0 0 0,-1-1 0,1 1 0,0 0 0,0 0-1,-1 0 1,1 0 0,0 0 0,0 0 0,-1 0 0,1 0 0,0 0 0,0 0 0,0 0 0,-1 0-1,1 0 1,0 0 0,0 0 0,-1 1 0,1-1 0,0 0 0,0 0 0,0 0 0,-1 0 0,1 0 0,0 0-1,0 1 1,0-1 0,0 0 0,-1 0 0,1 0 0,0 0 0,0 1 0,-13 10 212,8-5-103,1 1 0,0 0-1,0 1 1,1-1-1,0 1 1,0-1-1,1 1 1,0 0-1,0 0 1,-1 14-1,3-19-73,0 1-1,0 0 1,0-1 0,0 1-1,0-1 1,1 1 0,0 0-1,0-1 1,0 1 0,0-1-1,3 6 1,-3-8-17,0 1 1,0 0-1,1-1 1,-1 1-1,1-1 1,-1 0-1,1 1 0,-1-1 1,1 0-1,0 0 1,-1 0-1,1 0 1,0 0-1,0 0 1,0-1-1,0 1 0,0-1 1,0 1-1,0-1 1,0 0-1,0 0 1,2 1-1,5-2-18,-1 0 0,1-1 1,0 1-1,-1-1 0,0-1 0,1 0 0,-1 0 1,0-1-1,-1 1 0,1-2 0,0 1 0,-1-1 1,0 0-1,8-9 0,14-12-570,45-54 0,-71 77 528,64-84-899,-62 80 1004,-1-1 0,1 1 0,-1-1 0,0 0 0,-1 0 0,0 0 1,0 0-1,-1-1 0,0 1 0,1-14 0,-30 68 236,19-27-288,1 1-1,1 1 0,1-1 1,1 1-1,-4 38 0,6-14 92,4 75-1,-1-114-44,0 1 0,0 0 0,1-1 0,-1 1 0,2-1 1,3 8-1,-6-12-53,1-1-1,-1 0 1,1 1 0,-1-1-1,1 0 1,0 0 0,0 1-1,-1-1 1,1 0 0,0 0-1,0 0 1,0 0 0,1 0-1,-1 0 1,0-1 0,0 1-1,0 0 1,1 0 0,-1-1-1,0 1 1,0-1 0,1 1-1,-1-1 1,1 0 0,-1 1-1,0-1 1,1 0 0,-1 0-1,1 0 1,-1 0 0,1 0-1,-1 0 1,0-1 0,1 1-1,1-1 1,-2 0-2,1-1 0,-1 1 0,1 0 0,-1-1 1,1 0-1,-1 1 0,0-1 0,0 0 0,0 0 0,0 0 0,0 1 0,0-1 0,-1 0 1,1 0-1,-1 0 0,1 0 0,-1-1 0,0 1 0,1-4 0,-1-43-314,-1 41-14,-1-1 0,0 1 1,0 0-1,-1 0 1,0-1-1,0 2 1,-1-1-1,0 0 1,-1 1-1,1 0 1,-1 0-1,-1 0 1,1 0-1,-1 1 0,-1 0 1,1 0-1,-1 1 1,0 0-1,0 0 1,0 0-1,-1 1 1,0 0-1,0 1 1,-12-5-1,12 6 451,1 1 0,0-1 0,-1 1 0,1 0 0,-12 1 0,8 3 1666,16 2-258,19 2-377,8-6-948,-1-1 0,59-9 1,-70 5-2663,1-1 1,36-14 0,-30 7-3931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1.002"/>
    </inkml:context>
    <inkml:brush xml:id="br0">
      <inkml:brushProperty name="width" value="0.025" units="cm"/>
      <inkml:brushProperty name="height" value="0.025" units="cm"/>
    </inkml:brush>
  </inkml:definitions>
  <inkml:trace contextRef="#ctx0" brushRef="#br0">66 7 4164,'0'0'13106,"-6"11"-11126,-4 7-1309,1 0 0,1 0 0,1 1 0,1 0-1,0 0 1,2 0 0,0 1 0,-1 28 0,6 8-247,11 80 1,-11-118-397,-2-15 12,1 0 0,0 0 0,0 1 0,0-1 0,0 0 1,1 0-1,-1 0 0,1 0 0,0 0 0,2 5 1,-1-12 130,0-1 1,0 1-1,0-1 1,-1 1-1,0-1 1,2-6 0,77-330-1037,-77 331 809,1 0 0,0 0 0,1 1 0,7-14 0,-10 21 56,-1 0 0,0 0 1,1 0-1,0 0 0,-1 1 0,1-1 0,0 0 1,0 1-1,0-1 0,0 1 0,4-2 0,-5 3-1,0-1-1,0 1 1,0 0 0,0 0-1,1 0 1,-1 0-1,0 0 1,0 0-1,0 0 1,0 0-1,1 0 1,-1 0 0,0 1-1,0-1 1,0 1-1,0-1 1,0 0-1,0 1 1,0 0 0,0-1-1,0 1 1,0 0-1,0-1 1,0 1-1,1 1 1,0 1-2,0-1 0,-1 1 0,1 0 0,0 0 0,-1-1 0,0 1 0,0 0 0,0 0 0,0 0 0,0 0 0,0 1 0,-1-1 0,0 0 0,1 0 0,-1 0 1,-1 0-1,1 1 0,0-1 0,-2 6 0,1-4 25,0 0-1,0 0 1,-1 0 0,0 0 0,0 0 0,0 0 0,-1 0-1,1 0 1,-1-1 0,0 0 0,-6 6 0,4-4 62,-1 0 0,0-1 0,-1 0 0,1-1 0,-1 1 0,0-1 0,0 0 0,0-1 0,0 0 0,-1 0 0,0 0 0,1-1 0,-1 0 0,-12 1 0,19-3-140,1 0 1,-1 0 0,1 0 0,-1 0-1,1 0 1,-1 0 0,1 0 0,-1 0-1,1 0 1,-1 0 0,1-1-1,0 1 1,-1 0 0,1 0 0,-1 0-1,1 0 1,-1-1 0,1 1 0,0 0-1,-1 0 1,1-1 0,0 1 0,-1 0-1,1-1 1,0 1 0,-1-1 0,1 1-1,0 0 1,0-1 0,-1 1 0,1-1-1,0 1 1,0 0 0,0-1-1,0 1 1,-1-1 0,1 1 0,0-1-1,0 1 1,0-1 0,0 1 0,0-1-1,0 1 1,0-1 0,0 1 0,1 0-1,-1-1 1,0 1 0,0-1 0,0 1-1,0-1 1,1 1 0,-1 0 0,0-1-1,0 1 1,1-1 0,18-24-4760,38-8-5131,-22 17 4539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1.629"/>
    </inkml:context>
    <inkml:brush xml:id="br0">
      <inkml:brushProperty name="width" value="0.025" units="cm"/>
      <inkml:brushProperty name="height" value="0.025" units="cm"/>
    </inkml:brush>
  </inkml:definitions>
  <inkml:trace contextRef="#ctx0" brushRef="#br0">51 297 7751,'0'0'15508,"-6"8"-14808,3-4-640,-1 1 114,0 0-1,0 0 1,0 1 0,0-1 0,1 1-1,0 0 1,0 0 0,1 1 0,0-1-1,0 0 1,0 1 0,1-1-1,-1 1 1,2 0 0,-1 10 0,1-16-161,1 1 0,0-1 0,-1 1 0,1-1 0,0 0 0,0 1 0,0-1 0,0 0 0,0 0 0,0 0 0,0 0 0,0 0 0,1 0 0,-1 0 0,0 0 0,1 0 0,-1 0 0,0-1 0,1 1 0,-1-1 0,1 1 0,-1-1 0,1 1 0,-1-1 1,1 0-1,0 0 0,-1 0 0,1 0 0,-1 0 0,1 0 0,-1 0 0,1 0 0,2-1 0,3 0 18,0 0 0,0-1 1,0 1-1,0-1 0,0 0 0,8-5 1,-5 2-179,-1-1-1,1 0 1,-2-1 0,1 0 0,-1 0 0,0 0 0,0-1 0,-1-1-1,0 1 1,0-1 0,-1 0 0,0-1 0,-1 0 0,0 0 0,6-20-1,-11 30 137,0 1-1,0-1 0,0 0 0,0 0 1,0 0-1,-1 0 0,1 0 0,0 0 0,0 0 1,0 0-1,0 0 0,-1 1 0,1-1 1,0 0-1,0 0 0,0 0 0,-1 0 1,1 0-1,0 0 0,0 0 0,0 0 0,0 0 1,-1-1-1,1 1 0,0 0 0,0 0 1,0 0-1,-1 0 0,1 0 0,0 0 1,0 0-1,0 0 0,0 0 0,0 0 0,-1-1 1,1 1-1,0 0 0,0 0 0,0 0 1,0 0-1,0 0 0,0-1 0,0 1 0,-1 0 1,1 0-1,0 0 0,0-1 0,0 1 1,0 0-1,0 0 0,0 0 0,0 0 1,0-1-1,0 1 0,-13 14 131,12-11-89,-1 0 1,1 0-1,-1 1 1,1-1-1,0 1 1,0-1-1,1 1 1,-1-1-1,1 1 1,-1-1-1,1 1 1,0-1-1,0 1 1,1 0-1,-1-1 1,2 5-1,-1-6-14,0 0 0,0-1 0,0 1 0,0 0 0,0-1 0,0 0 0,0 1 0,0-1 0,1 0 0,-1 1 0,0-1 0,1 0 0,-1 0 0,1 0 0,0 0 0,-1 0 0,1-1 0,0 1 0,-1 0 0,1-1 0,0 1 0,0-1 0,-1 0 0,1 1 0,0-1 0,0 0 0,0 0 0,0 0 0,-1-1 0,1 1 0,0 0 0,3-1 0,2-1-6,1-1-1,-1 1 1,0-1-1,0 0 1,0-1-1,0 0 0,0 0 1,-1 0-1,1-1 1,8-8-1,54-62-658,-59 64 490,4-4-25,-1-2 0,-1 1 1,0-2-1,-1 1 0,-1-2 1,0 1-1,-2-1 0,0-1 1,10-39-1,-18 58 183,0 0 0,0 0 0,1 0-1,-1 0 1,0 0 0,0-1 0,0 1 0,0 0 0,-1 0-1,1 0 1,0 0 0,0 0 0,0 0 0,-1 0-1,1 0 1,-1 0 0,0-2 0,0 3 13,1 0 0,0-1-1,-1 1 1,1 0 0,-1 0 0,1 0 0,-1-1 0,1 1-1,-1 0 1,1 0 0,-1 0 0,1 0 0,-1 0 0,1 0 0,-1 0-1,1 0 1,-1 0 0,1 0 0,-1 1 0,1-1 0,-1 0 0,1 0-1,-1 0 1,1 0 0,0 1 0,-1-1 0,-3 2 88,1 1 0,0-1 1,0 0-1,0 1 0,0 0 0,0-1 1,1 1-1,-4 4 0,-4 10 202,0 0 0,1 1 0,1 0 0,1 0-1,0 0 1,-4 22 0,9-29-212,-1 0 0,1 1 0,1-1 0,0 1 0,1-1 0,0 0 0,1 1 0,0-1 0,1 1 0,0-1 0,7 20 0,-8-28-108,0 0 0,0-1 0,0 1 0,0-1 1,1 1-1,-1-1 0,1 1 0,0-1 1,-1 0-1,1 0 0,0 0 0,0 0 0,1 0 1,-1-1-1,0 1 0,1-1 0,-1 1 0,0-1 1,1 0-1,0 0 0,-1 0 0,1 0 0,0 0 1,-1 0-1,1-1 0,3 1 0,-5-1 10,-1 0 0,0 0 0,1 0 0,-1 0-1,1 0 1,-1-1 0,0 1 0,1 0 0,-1 0 0,1 0-1,-1 0 1,0 0 0,1-1 0,-1 1 0,0 0 0,1 0-1,-1 0 1,0-1 0,1 1 0,-1 0 0,0-1 0,0 1 0,1 0-1,-1-1 1,0 1 0,0 0 0,0-1 0,1 1 0,-1 0-1,0-1 1,0 1 0,0 0 0,0-1 0,0 1 0,0-1-1,-3-19-94,-14-18 62,-1 9 275,0 1 0,-2 1-1,-39-41 1,142 85-5626,-35-13-758,1-2-5253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1.976"/>
    </inkml:context>
    <inkml:brush xml:id="br0">
      <inkml:brushProperty name="width" value="0.025" units="cm"/>
      <inkml:brushProperty name="height" value="0.025" units="cm"/>
    </inkml:brush>
  </inkml:definitions>
  <inkml:trace contextRef="#ctx0" brushRef="#br0">212 14 15150,'0'0'6166,"-11"-2"-3043,7 1-2773,-7-2 94,0 1 0,0 0 0,-22 0 0,32 1-413,-1 1 1,1 0-1,0 0 1,-1 0-1,1 0 1,-1 0-1,1 0 0,-1 0 1,1 1-1,0-1 1,-1 0-1,1 1 0,0-1 1,-1 1-1,1-1 1,0 1-1,0 0 0,-1 0 1,1-1-1,0 1 1,0 0-1,0 0 0,0 0 1,0 0-1,0 0 1,0 0-1,0 1 1,1-1-1,-1 0 0,0 0 1,1 1-1,-1-1 1,1 0-1,-1 1 0,1-1 1,0 0-1,-1 1 1,1-1-1,0 1 0,0-1 1,0 1-1,0-1 1,0 0-1,1 3 0,0-1-105,0 0 0,1-1-1,-1 0 1,0 1 0,1-1-1,0 0 1,-1 1-1,1-1 1,0 0 0,0-1-1,0 1 1,0 0 0,1 0-1,-1-1 1,0 1-1,5 1 1,50 21-2438,-41-17 1585,39 13-786,-39-16 1651,0 2 0,-1-1 0,0 2 1,0 0-1,-1 1 0,26 18 0,-39-25 188,0-1 0,-1 1 0,1-1 0,-1 1 0,1-1 0,0 1 0,-1-1 0,1 1 0,-1 0 0,1-1 0,-1 1 0,0 0 0,1 0-1,-1-1 1,0 1 0,1 0 0,-1 0 0,0 0 0,0-1 0,0 1 0,0 0 0,0 0 0,0 0 0,0-1 0,0 1 0,0 0 0,0 0 0,0 0 0,-1 1-1,0-1 31,0 1 0,0-1 0,0 1 0,-1-1 0,1 1-1,-1-1 1,1 0 0,-1 0 0,1 0 0,-1 0-1,0 0 1,-2 1 0,-58 17 1283,58-18-1315,-37 8 919,-78 5 0,91-13-3511,-51-5 0,40-5-6394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2.652"/>
    </inkml:context>
    <inkml:brush xml:id="br0">
      <inkml:brushProperty name="width" value="0.025" units="cm"/>
      <inkml:brushProperty name="height" value="0.025" units="cm"/>
    </inkml:brush>
  </inkml:definitions>
  <inkml:trace contextRef="#ctx0" brushRef="#br0">39 0 4869,'0'0'6502,"-14"50"-6534,4-24-609,1-1-1409,3-2-2498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3.025"/>
    </inkml:context>
    <inkml:brush xml:id="br0">
      <inkml:brushProperty name="width" value="0.025" units="cm"/>
      <inkml:brushProperty name="height" value="0.025" units="cm"/>
    </inkml:brush>
  </inkml:definitions>
  <inkml:trace contextRef="#ctx0" brushRef="#br0">0 180 3844,'0'0'8263,"8"0"-7691,-3 0-486,-1 0 1,0-1 0,0 1 0,0-1 0,0 0 0,0 0-1,0 0 1,0-1 0,0 1 0,0-1 0,0 0-1,-1 0 1,1 0 0,-1-1 0,1 1 0,-1-1 0,0 0-1,4-4 1,30-35 775,-16 19-632,0 1 1,43-36 0,-63 62-11,0 1 1,0-1 0,-1 1-1,0 0 1,0-1 0,0 1-1,-1 0 1,-1 6 0,-2 11 136,-1-2-224,0 0-1,2 1 1,1 0 0,0-1 0,1 1-1,5 41 1,-4-59-242,1 0 1,0 0-1,0 0 0,0 0 1,1 1-1,-1-1 0,1-1 0,-1 1 1,1 0-1,3 3 0,24 16-3692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4.030"/>
    </inkml:context>
    <inkml:brush xml:id="br0">
      <inkml:brushProperty name="width" value="0.025" units="cm"/>
      <inkml:brushProperty name="height" value="0.025" units="cm"/>
    </inkml:brush>
  </inkml:definitions>
  <inkml:trace contextRef="#ctx0" brushRef="#br0">6 112 3651,'0'0'7213,"0"10"-4347,-6 151 1127,6-161-3990,1-1-1,-1 1 1,0 0-1,0 0 1,0-1-1,0 1 1,0 0-1,1 0 1,-1-1-1,0 1 1,0 0-1,0 0 1,0 0-1,1-1 1,-1 1-1,0 0 1,0 0-1,1 0 1,-1 0-1,0 0 1,0 0-1,1-1 1,-1 1-1,0 0 1,1 0-1,-1 0 1,0 0-1,0 0 1,1 0-1,-1 0 1,0 0-1,0 0 1,1 0-1,-1 0 1,0 0-1,1 1 1,-1-1-1,0 0 1,0 0-1,1 0 1,-1 0-1,0 0 1,0 0-1,1 1 1,-1-1-1,0 0 1,0 0-1,0 0 1,1 1-1,-1-1 1,0 0-1,0 0 1,0 0-1,0 1 1,0-1-1,1 0 1,-1 1-1,0-1 1,0 0-1,0 0 1,0 1-1,0-1 1,0 0-1,0 0 1,0 1-1,0-1 1,0 0-1,0 1 1,16-20 145,5-17 972,23-57 0,-27 54-615,33-53 1,-50 91-505,0 1 0,0 0 0,0 0 0,0-1 0,0 1 0,0 0 1,0-1-1,0 1 0,0 0 0,0 0 0,0 0 0,1-1 0,-1 1 0,0 0 0,0 0 1,0 0-1,0-1 0,1 1 0,-1 0 0,0 0 0,0 0 0,0 0 0,1-1 0,-1 1 1,0 0-1,0 0 0,1 0 0,-1 0 0,0 0 0,0 0 0,1 0 0,-1 0 0,0 0 1,0 0-1,1 0 0,-1 0 0,0 0 0,0 0 0,1 0 0,-1 0 0,0 0 0,0 0 1,1 0-1,-1 0 0,0 0 0,1 1 0,3 15 66,-4 40 40,0-41-98,-2 33 39,0-31-111,1 0 0,1 0 1,4 30-1,-4-47 18,0 1 0,0 0 0,0-1 0,0 1 0,0-1 0,1 1 0,-1-1 0,0 1 0,0-1 0,0 1 0,1-1 0,-1 1 0,0-1 0,1 1 0,-1-1 0,0 1 1,1-1-1,-1 1 0,0-1 0,1 0 0,-1 1 0,1-1 0,-1 0 0,1 1 0,-1-1 0,1 0 0,-1 1 0,1-1 0,-1 0 0,1 0 0,-1 0 0,1 0 0,-1 0 0,1 1 0,0-1 0,-1 0 0,1 0 0,-1 0 0,1-1 0,-1 1 1,1 0-1,0 0 0,-1 0 0,1 0 0,-1 0 0,1-1 0,-1 1 0,2-1 0,0 0-298,0 0-1,0-1 1,0 0 0,0 1-1,0-1 1,0 0 0,0 0 0,0 0-1,-1 0 1,2-2 0,15-33-5620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49.246"/>
    </inkml:context>
    <inkml:brush xml:id="br0">
      <inkml:brushProperty name="width" value="0.025" units="cm"/>
      <inkml:brushProperty name="height" value="0.025" units="cm"/>
    </inkml:brush>
  </inkml:definitions>
  <inkml:trace contextRef="#ctx0" brushRef="#br0">0 35 4901,'0'0'7751,"20"2"-6758,57 10 55,137 2 1,80-20-815,-282 6-206,495-24 1089,377-9-280,-62 66-244,-551-18 112,-156-20-9071,-81 3 3177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25.623"/>
    </inkml:context>
    <inkml:brush xml:id="br0">
      <inkml:brushProperty name="width" value="0.025" units="cm"/>
      <inkml:brushProperty name="height" value="0.025" units="cm"/>
    </inkml:brush>
  </inkml:definitions>
  <inkml:trace contextRef="#ctx0" brushRef="#br0">0 134 3299,'9'0'6678,"231"-22"-1273,-102 6-4024,99-7-751,445-36-165,3 45-418,-22 81 18,-555-53-61,0 1 19,-6 1 487,1-5 0,176-3 1,-256-11-493,0-1-1,1-2 1,-1 0 0,-1-1 0,1-2-1,25-13 1,-20 9 285,-1 2-1,1 1 1,36-8-1,-56 16-317,1 1 0,-1 1 0,0-1 0,1 1 0,13 2 0,-21-1-51,0-1 0,-1 1 0,1-1 0,0 1 1,-1-1-1,1 1 0,-1-1 0,1 1 0,-1 0 0,1-1 1,-1 1-1,0 0 0,1-1 0,-1 1 0,0 0 1,1-1-1,-1 1 0,0 0 0,0 0 0,0-1 0,0 1 1,0 0-1,0 0 0,0 0 0,0-1 0,0 1 1,0 0-1,0 0 0,0 0 0,-1 2-1520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8.304"/>
    </inkml:context>
    <inkml:brush xml:id="br0">
      <inkml:brushProperty name="width" value="0.035" units="cm"/>
      <inkml:brushProperty name="height" value="0.035" units="cm"/>
    </inkml:brush>
  </inkml:definitions>
  <inkml:trace contextRef="#ctx0" brushRef="#br0">14 1 16500,'-7'114'2592,"3"-86"-2119,2 1 0,1-1 1,1 1-1,2-1 0,7 40 0,-8-63-411,0 0-1,1 0 1,-1 0-1,2 0 1,-1 0-1,0 0 1,1-1-1,0 1 1,3 4-1,-5-8-40,1 1 0,-1-1 0,1 0 0,-1 0-1,1 0 1,0 0 0,-1 0 0,1 0 0,0 0-1,-1 0 1,1-1 0,0 1 0,0 0 0,0-1 0,0 0-1,0 1 1,0-1 0,0 0 0,0 0 0,0 0-1,-1 0 1,1-1 0,0 1 0,0 0 0,4-2 0,3-2 17,-1 0 1,1-1 0,-1 0 0,0 0 0,0-1 0,-1 0 0,0 0 0,0-1 0,6-7 0,-9 11-30,37-43 98,-2-1-1,34-54 1,-10 12 189,-59 85-235,-1-1-1,1 1 0,0 0 0,8-7 0,-11 10-48,-1 1 0,1 0 0,-1-1 0,1 1 0,-1 0-1,0-1 1,1 1 0,-1 0 0,1 0 0,-1 0 0,1-1 0,0 1 0,-1 0 0,1 0 0,-1 0 0,1 0 0,-1 0 0,1 0-1,-1 0 1,1 0 0,-1 0 0,1 0 0,0 0 0,-1 0 0,1 0 0,-1 1 0,1-1 0,-1 0 0,1 0 0,-1 1 0,1-1-1,-1 0 1,1 1 0,-1-1 0,0 0 0,1 1 0,-1-1 0,0 0 0,1 1 0,-1-1 0,0 1 0,1-1 0,-1 1 0,0-1 0,0 1-1,1-1 1,-1 1 0,0-1 0,0 1 0,0-1 0,0 1 0,0 0 0,0-1 0,0 1 0,0 0 0,4 22 365,-1 0 0,-1 40 0,-2-38-95,1 0 0,5 26 0,-5-47-237,0-1 0,0 1 0,0 0 0,0-1 0,0 1 0,4 6 0,-4-10-40,-1 1-1,1 0 1,-1-1-1,1 1 1,-1-1-1,1 1 1,-1-1-1,1 1 1,0-1-1,-1 0 1,1 1-1,0-1 0,-1 0 1,1 1-1,0-1 1,-1 0-1,1 0 1,0 0-1,-1 0 1,1 1-1,0-1 1,0 0-1,-1 0 1,1 0-1,0-1 1,0 1-1,-1 0 1,1 0-1,0 0 1,-1 0-1,1-1 1,0 1-1,0 0 1,-1-1-1,1 1 0,-1 0 1,1-1-1,1 0 1,3-3-71,0-1-1,-1 1 1,1-1 0,-1 0-1,1 0 1,-2 0 0,1 0-1,5-10 1,22-52-841,-26 54 875,11-25-259,-5 4-111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8.293"/>
    </inkml:context>
    <inkml:brush xml:id="br0">
      <inkml:brushProperty name="width" value="0.025" units="cm"/>
      <inkml:brushProperty name="height" value="0.025" units="cm"/>
    </inkml:brush>
  </inkml:definitions>
  <inkml:trace contextRef="#ctx0" brushRef="#br0">302 158 5221,'-8'-1'283,"-18"-4"1307,-92-12 1110,101 15-2567,1 1 0,0 1 0,-1 1 0,1 0-1,-22 5 1,35-6 24,1 1-1,-1-1 0,1 1 0,0 0 0,-1 0 1,1 0-1,0 0 0,0 0 0,0 1 0,0-1 1,-3 3-1,7 2 1399,15-2-490,173 0 477,229-24 0,-59 0-1487,1002-46 757,-722 37-628,-46 4 166,-478 19-295,1 4 0,177 22 0,-182-11-1947,56-5-6855,-105-4 4839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0.857"/>
    </inkml:context>
    <inkml:brush xml:id="br0">
      <inkml:brushProperty name="width" value="0.025" units="cm"/>
      <inkml:brushProperty name="height" value="0.025" units="cm"/>
    </inkml:brush>
  </inkml:definitions>
  <inkml:trace contextRef="#ctx0" brushRef="#br0">31 12 5830,'1'-11'15389,"2"36"-12526,1 28-5124,-4-38 3673,0 59-1356,0 79-2312,-15-177-5354,6 12 4901,-5-16-2143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1.201"/>
    </inkml:context>
    <inkml:brush xml:id="br0">
      <inkml:brushProperty name="width" value="0.025" units="cm"/>
      <inkml:brushProperty name="height" value="0.025" units="cm"/>
    </inkml:brush>
  </inkml:definitions>
  <inkml:trace contextRef="#ctx0" brushRef="#br0">16 136 9257,'0'0'2423,"-3"-10"33,1 3-2156,0 1 111,0 0 0,0 0-1,1 0 1,-1 0 0,1-10-1,1 14-314,0 0 0,0 0 0,0 0 0,0 0 0,1 0 0,-1 0 0,0 0 0,1 0 0,0 1 0,-1-1 0,1 0-1,0 0 1,0 1 0,0-1 0,0 0 0,1 1 0,-1-1 0,0 1 0,1-1 0,-1 1 0,0 0 0,1 0 0,0 0 0,-1 0 0,1 0 0,3-2-1,15-3 61,1 0 0,1 1 0,-1 1-1,1 1 1,0 1 0,0 1 0,31 2-1,-26-1-109,-24 0-46,1 0 0,-1 1 0,1-1-1,-1 0 1,0 1 0,1 0-1,-1 0 1,0 0 0,1 0 0,-1 1-1,0-1 1,0 1 0,0-1 0,3 4-1,-5-4 35,0 0 0,0 0-1,0 1 1,0-1-1,-1 0 1,1 0 0,-1 1-1,1-1 1,-1 1 0,1-1-1,-1 0 1,1 1-1,-1-1 1,0 1 0,0-1-1,0 1 1,0-1 0,0 1-1,0-1 1,0 1-1,-1-1 1,1 0 0,0 1-1,-1-1 1,1 1 0,-1-1-1,0 0 1,1 1-1,-1-1 1,0 0 0,0 0-1,0 0 1,0 0 0,0 1-1,-2 0 1,-4 7 126,0 0 1,-1-1 0,0-1-1,-1 1 1,1-1 0,-1-1-1,-1 1 1,1-2 0,-1 1-1,-16 5 1,32-17-8799,14-9 3049,-1 6 993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1.685"/>
    </inkml:context>
    <inkml:brush xml:id="br0">
      <inkml:brushProperty name="width" value="0.025" units="cm"/>
      <inkml:brushProperty name="height" value="0.025" units="cm"/>
    </inkml:brush>
  </inkml:definitions>
  <inkml:trace contextRef="#ctx0" brushRef="#br0">0 2 2883,'0'0'15668,"3"12"-14035,5 51-76,2 28-53,-9-83-1445,1 0 0,0 0 0,0 1 1,1-1-1,0-1 0,0 1 0,8 12 0,-11-19-14,1 0 0,-1 0 0,1-1 0,-1 1-1,1 0 1,0 0 0,-1 0 0,1 0 0,0-1-1,0 1 1,-1 0 0,1-1 0,0 1-1,0-1 1,0 1 0,0-1 0,0 1 0,0-1-1,0 1 1,0-1 0,0 0 0,0 0 0,0 1-1,0-1 1,0 0 0,0 0 0,0 0 0,0 0-1,0 0 1,0 0 0,1-1 0,0 0-3,0-1 1,0 1-1,0-1 0,0 1 1,-1-1-1,1 0 1,-1 1-1,1-1 0,-1 0 1,0 0-1,1 0 1,-1 0-1,1-3 0,2-6-2,1 0 0,-2-1 0,0 1 0,3-17 0,-6-28 88,1 55-138,-1-1 0,0 1-1,0-1 1,0 0 0,0 1 0,0-1 0,-1 0 0,1 1-1,0-1 1,-1 1 0,1-1 0,-1 1 0,0-1 0,1 1 0,-1-1-1,0 1 1,0 0 0,0-1 0,0 1 0,0 0 0,0 0 0,0 0-1,0 0 1,-1 0 0,1 0 0,0 0 0,-1 0 0,1 0 0,-3-1-1,3 2-496,12 4-1964,2-1 1883,0-1 0,0-1 1,1 0-1,-1-1 1,0 0-1,1-1 1,-1 0-1,0-1 1,1-1-1,-1 0 1,-1-1-1,1 0 1,0-1-1,-1-1 1,0 0-1,14-9 0,-25 14 688,0 1 0,-1 0-1,1-1 1,0 1 0,-1-1-1,1 1 1,0-1 0,-1 0-1,1 1 1,-1-1-1,1 1 1,-1-1 0,1 0-1,-1 0 1,0 1 0,1-1-1,-1 0 1,0 0 0,0 1-1,1-1 1,-1-1 0,-11-4 2730,8 6-2692,0 0 1,0 0-1,0 0 1,0 0-1,0 0 0,0 1 1,0 0-1,0 0 1,1-1-1,-1 2 1,-5 1-1,2 2-61,1 1 0,-1 0 0,1 0 0,1 0 0,-1 1 0,1-1 0,0 1 0,-4 9 0,6-12 58,0 0 0,0 0 0,0 1 0,1-1 0,-1 1-1,1 0 1,0-1 0,1 1 0,-1 0 0,1-1 0,0 1-1,0 0 1,0 0 0,1-1 0,1 6 0,-2-9-110,1 0 0,0 0 0,0 0 0,0 0 0,0 0 0,0 0 0,0 0 0,0 0 0,0 0 0,0 0 0,0 0 0,0-1 0,1 1-1,-1-1 1,0 1 0,0-1 0,1 1 0,-1-1 0,0 0 0,1 1 0,-1-1 0,0 0 0,1 0 0,-1 0 0,1 0 0,-1 0 0,0 0 0,1-1 0,-1 1 0,0 0 0,1-1 0,1 0 0,3-1 31,-1 0 0,1 0 0,-1 0 1,0 0-1,0-1 0,7-5 0,-5 3-146,0-1 0,0 0 1,-1-1-1,0 1 0,6-10 0,-10 13-42,0 0 1,0 0-1,0 0 0,0-1 0,-1 1 0,0 0 0,0-1 1,0 1-1,0-1 0,0 0 0,-1 1 0,1-1 1,-1 0-1,0 1 0,-1-7 0,1 10 48,0-1-1,0 1 1,0-1-1,0 1 1,-1-1-1,1 0 1,0 1-1,0-1 1,-1 1 0,1-1-1,0 1 1,-1-1-1,1 1 1,0-1-1,-1 1 1,1 0-1,-1-1 1,1 1 0,-1 0-1,1-1 1,-1 1-1,1 0 1,-1-1-1,1 1 1,-1 0-1,1 0 1,-1 0-1,0-1 1,1 1 0,-1 0-1,1 0 1,-1 0-1,0 0 1,-5 2-2868,10 0-2649,13-1 3556,2-1-1291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2.360"/>
    </inkml:context>
    <inkml:brush xml:id="br0">
      <inkml:brushProperty name="width" value="0.025" units="cm"/>
      <inkml:brushProperty name="height" value="0.025" units="cm"/>
    </inkml:brush>
  </inkml:definitions>
  <inkml:trace contextRef="#ctx0" brushRef="#br0">100 160 8008,'0'0'6657,"-10"7"-5237,3-2-1131,0-1 0,1 1 1,0 0-1,0 1 0,0-1 1,0 1-1,1 0 0,0 1 1,1-1-1,-1 1 0,1 0 1,0 0-1,1 0 0,0 1 1,0-1-1,0 1 0,1 0 1,1 0-1,-2 11 0,3-19-267,0 1 0,1-1 0,-1 1 0,1-1 0,-1 1 0,0-1 0,1 0 0,-1 1 0,1-1-1,-1 0 1,1 0 0,-1 1 0,1-1 0,0 0 0,-1 0 0,1 0 0,-1 0 0,1 0 0,-1 0 0,1 0-1,0 0 1,-1 0 0,1 0 0,-1 0 0,1 0 0,-1 0 0,1 0 0,0 0 0,-1 0 0,1-1 0,0 1-1,21-6 287,-4-6-278,0 0 0,0-1 0,-1-1 0,-1-1 0,0-1 0,-1 0 0,-1 0-1,0-2 1,12-21 0,5-20-71,-30 55 68,1 1 0,-1-1 0,0 0 0,0 0 0,0 0 0,0 0 0,-1 1 0,1-1 0,-1 0 0,0 0 0,0 0-1,-1 0 1,1 0 0,-2-6 0,1 9-13,1 0 0,-1 1-1,0-1 1,0 0 0,1 0-1,-1 1 1,0-1 0,0 0 0,0 1-1,1-1 1,-1 1 0,0-1-1,0 1 1,0-1 0,0 1-1,0 0 1,0 0 0,0-1 0,0 1-1,0 0 1,0 0 0,0 0-1,0 0 1,0 0 0,0 0-1,0 0 1,0 0 0,0 1-1,0-1 1,0 0 0,0 1 0,0-1-1,0 1 1,0-1 0,0 1-1,0-1 1,-1 1 0,-2 1 29,0 1 0,0-1 0,1 0 0,-1 1 0,0 0 0,1 0 0,-4 4 0,1 2-15,1 0 0,-1 1 0,2 0 0,0 0 0,0 0 0,0 1 0,2-1 0,-1 1 0,1 0 0,1-1 0,0 1-1,0 0 1,1 0 0,0 0 0,1 0 0,3 12 0,-3-19-18,0-1-1,0 1 1,1-1-1,-1 1 1,1-1-1,0 0 1,0 0-1,0 0 1,0 0-1,1 0 1,-1 0-1,1-1 1,0 1-1,-1-1 1,1 1-1,0-1 1,1 0-1,-1 0 1,0-1-1,0 1 1,1-1-1,-1 1 1,1-1-1,0 0 1,-1 0-1,1-1 1,0 1-1,6-1 1,-3 0 7,0 0 1,0 0-1,1-1 0,-1 0 0,0 0 1,0-1-1,0 0 0,0 0 1,-1 0-1,1-1 0,-1 0 0,1-1 1,10-7-1,22-24-54,-37 33 30,0 0 1,0-1-1,0 1 1,0-1-1,0 0 1,0 1-1,0-1 1,-1 0-1,0 0 1,1 0-1,-1 0 1,0 0-1,0-5 1,-1 8 5,0-1 1,-1 1-1,1 0 0,0-1 1,-1 1-1,1 0 0,0 0 1,-1 0-1,1 0 0,0-1 1,-1 1-1,1 0 0,-1 0 1,1 0-1,0 0 0,-1 0 1,1 0-1,-1 0 1,1 0-1,0 0 0,-1 0 1,1 0-1,-1 0 0,1 0 1,0 0-1,-1 0 0,1 1 1,-1-1-1,1 0 0,0 0 1,-1 0-1,1 1 0,0-1 1,-1 0-1,1 0 0,0 1 1,0-1-1,-1 0 1,1 1-1,0-1 0,0 0 1,-1 1-1,-15 11-24,14-10 30,0 1 1,0-1-1,0 1 1,0-1-1,1 1 1,-1 0 0,1 0-1,0 0 1,0 0-1,0 0 1,0 0 0,1 0-1,-1 5 1,1-7-2,0-1 1,0 1-1,0 0 0,0-1 1,0 1-1,1 0 1,-1-1-1,0 1 0,1 0 1,-1-1-1,0 1 1,1-1-1,-1 1 0,1-1 1,-1 1-1,1-1 1,-1 1-1,1-1 0,-1 1 1,1-1-1,0 1 1,0-1-1,28 3 153,-18-5-178,0-1-1,1 0 1,-1-1 0,0 0 0,-1 0 0,1-1-1,15-11 1,-15 10-258,1-1-1,0 1 1,0 1-1,0 0 0,15-3 1,-26 8 279,-1 0 1,1 0-1,-1 0 1,1 1-1,0-1 1,-1 0-1,1 0 1,-1 1-1,1-1 1,-1 0-1,1 1 1,0-1-1,-1 0 1,0 1-1,1-1 1,-1 1-1,1-1 1,-1 1-1,0-1 1,1 1-1,-1-1 1,0 1-1,1 0 1,-1-1-1,0 1 1,0-1-1,1 1 0,-1 0 1,0-1-1,0 1 1,0-1-1,0 1 1,0 0-1,0-1 1,0 1-1,0 0 1,0-1-1,-1 1 1,1-1-1,0 1 1,0 0-1,-1 0 1,-5 41 107,3-29-82,3-12-37,0 0 0,0-1 1,0 1-1,0-1 0,0 1 1,-1 0-1,1-1 0,0 1 0,1-1 1,-1 1-1,0-1 0,0 1 1,0 0-1,0-1 0,0 1 1,0-1-1,1 1 0,-1-1 1,0 1-1,1-1 0,-1 1 1,0-1-1,1 1 0,-1-1 1,0 1-1,1-1 0,-1 1 1,1-1-1,-1 0 0,1 1 1,-1-1-1,1 0 0,-1 0 1,1 1-1,-1-1 0,2 0 1,22-7-1098,24-30-2781,-15 5-1866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2.709"/>
    </inkml:context>
    <inkml:brush xml:id="br0">
      <inkml:brushProperty name="width" value="0.025" units="cm"/>
      <inkml:brushProperty name="height" value="0.025" units="cm"/>
    </inkml:brush>
  </inkml:definitions>
  <inkml:trace contextRef="#ctx0" brushRef="#br0">126 0 14830,'-8'7'2290,"8"-7"-2290,-16 11 998,1 1 0,0 1 0,-14 16 0,25-24-849,-1 0 1,1 0-1,0 1 1,1 0 0,-1 0-1,1 0 1,0 0-1,1 0 1,-1 0-1,1 1 1,1-1 0,-1 1-1,1 0 1,-1 10-1,2 13-536,1 0 0,1 0 0,8 37 0,-10-66 276,0-1 0,1 1 0,-1 0-1,0 0 1,1 0 0,-1 0 0,1 0-1,0 0 1,-1-1 0,1 1 0,0 0-1,-1-1 1,1 1 0,0 0 0,0-1 0,-1 1-1,1-1 1,0 1 0,0-1 0,0 1-1,0-1 1,0 0 0,0 1 0,0-1-1,0 0 1,0 0 0,0 0 0,0 0-1,0 0 1,0 0 0,0 0 0,0 0 0,0 0-1,0 0 1,0 0 0,0-1 0,-1 1-1,1 0 1,0-1 0,0 1 0,0-1-1,0 1 1,0-1 0,0 1 0,1-2 0,38-28-5898,-17 5 1861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3.039"/>
    </inkml:context>
    <inkml:brush xml:id="br0">
      <inkml:brushProperty name="width" value="0.025" units="cm"/>
      <inkml:brushProperty name="height" value="0.025" units="cm"/>
    </inkml:brush>
  </inkml:definitions>
  <inkml:trace contextRef="#ctx0" brushRef="#br0">55 130 3812,'0'0'10682,"-6"11"-7981,-1 0-2172,2-2-128,-1-1-1,1 1 0,1 0 0,0 1 1,0-1-1,1 1 0,0 0 1,1 0-1,0 0 0,-2 17 1,5-26-387,-1 1 1,1-1 0,-1 0 0,1 0-1,0 0 1,-1 1 0,1-1 0,0 0-1,0 0 1,0 0 0,0 0 0,0 0-1,0 0 1,0 0 0,0-1 0,0 1-1,0 0 1,0 0 0,1-1 0,-1 1-1,0-1 1,0 1 0,1-1 0,-1 0-1,0 1 1,1-1 0,-1 0 0,0 0-1,1 0 1,-1 0 0,1 0 0,-1 0-1,3-1 1,4 1-18,-1-1-1,1 0 1,0-1-1,-1 0 1,8-2-1,6-6-423,-2-1-1,0 0 1,0-2-1,-1 0 1,-1-1-1,0-1 1,-1 0-1,0-1 1,-1-1 0,-1 0-1,-1-1 1,-1-1-1,16-30 1,-18 16 793,-10 33-326,0 0-1,1-1 0,-1 1 1,0-1-1,0 1 0,0-1 1,0 1-1,0-1 0,0 1 1,0-1-1,0 1 0,-1 0 0,1-1 1,0 1-1,0-1 0,0 1 1,0-1-1,0 1 0,-1 0 1,1-1-1,0 1 0,0 0 1,-1-1-1,1 1 0,0 0 1,-1-1-1,1 1 0,0 0 0,-1-1 1,1 1-1,-1 0 0,1 0 1,0-1-1,-1 1 0,1 0 1,-1 0-1,1 0 0,0 0 1,-1 0-1,1 0 0,-1 0 1,1 0-1,-1 0 0,1 0 0,-1 0 1,1 0-1,-1 0 0,1 0 1,0 0-1,-1 0 0,1 0 1,-1 0-1,1 1 0,-1-1 1,1 0-1,0 0 0,-1 0 1,1 1-1,0-1 0,-1 0 0,1 1 1,0-1-1,-1 1 0,-6 3 245,0 1 0,1 0 0,-1 1 0,1-1 0,1 1 0,-1 1 0,1-1 0,0 1 0,0-1 0,-4 9 0,1 0 30,0 0 0,1 0-1,1 0 1,-6 19 0,10-28-236,1 1-1,-1 1 1,1-1 0,0 0-1,1 0 1,0 0 0,0 0-1,0 1 1,1-1 0,0 0-1,1 0 1,0 0 0,4 12-1,-4-15-232,0 0-1,0-1 0,0 0 0,1 1 1,0-1-1,-1 0 0,1 0 0,0-1 0,0 1 1,1 0-1,-1-1 0,0 0 0,1 0 0,0 0 1,-1 0-1,1-1 0,0 1 0,0-1 1,0 0-1,0 0 0,0 0 0,0-1 0,0 1 1,0-1-1,6 0 0,-31-22-650,-2 2 332,-31-36 0,-18-16 1363,99 72 510,32 6-1404,55 3-5307,-60-9-2621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3.370"/>
    </inkml:context>
    <inkml:brush xml:id="br0">
      <inkml:brushProperty name="width" value="0.025" units="cm"/>
      <inkml:brushProperty name="height" value="0.025" units="cm"/>
    </inkml:brush>
  </inkml:definitions>
  <inkml:trace contextRef="#ctx0" brushRef="#br0">68 133 13229,'0'0'6085,"-50"51"-3266,40-30-321,3-1-832,7 1-865,0-5-673,3-5-96,11-4-609,4-4-832,-2-3-961,0 0-737,-7-15-1442,0-6-736</inkml:trace>
  <inkml:trace contextRef="#ctx0" brushRef="#br0" timeOffset="1">68 0 5093,'0'0'16592,"25"18"-18194,1-10-3074,4-3-4293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3.763"/>
    </inkml:context>
    <inkml:brush xml:id="br0">
      <inkml:brushProperty name="width" value="0.025" units="cm"/>
      <inkml:brushProperty name="height" value="0.025" units="cm"/>
    </inkml:brush>
  </inkml:definitions>
  <inkml:trace contextRef="#ctx0" brushRef="#br0">82 2 15887,'-8'6'1281,"2"-3"-1027,-32 24 2153,35-26-2085,1 2 1,-1-1-1,1 0 0,-1 0 0,1 1 0,0 0 0,0-1 1,0 1-1,0 0 0,1 0 0,-1 0 0,-1 5 0,3-7-294,1 0-1,-1-1 0,0 1 1,1 0-1,-1 0 0,1-1 1,0 1-1,-1-1 0,1 1 1,-1-1-1,1 1 0,0-1 1,0 1-1,-1-1 0,1 1 0,0-1 1,0 0-1,-1 1 0,1-1 1,0 0-1,0 0 0,0 0 1,0 0-1,-1 1 0,1-1 1,0 0-1,0 0 0,0-1 1,0 1-1,-1 0 0,1 0 1,0 0-1,1-1 0,35-4-21,-13-2-811,-1 0 0,30-15 1,38-13-2275,-81 32 3285,0 1 0,0 0 0,0 1 0,12-1 0,-21 4 35,0-1 1,-1 0 0,1 0-1,0 1 1,-1-1 0,0 0-1,1 1 1,-1-1 0,0 0-1,0 1 1,0-1 0,0 1-1,0-1 1,0 0 0,0 1-1,0-1 1,0 1 0,-1-1-1,1 0 1,0 1 0,-1-1-1,0 2 1,-1 25 1236,7-26-1441,-1-1 1,0 0 0,0 0 0,1-1-1,-1 1 1,1-1 0,-1 0-1,0 0 1,1 0 0,5-2-1,2 2-104,49 2-1736,-22 5-5128,-32-7 381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4.124"/>
    </inkml:context>
    <inkml:brush xml:id="br0">
      <inkml:brushProperty name="width" value="0.025" units="cm"/>
      <inkml:brushProperty name="height" value="0.025" units="cm"/>
    </inkml:brush>
  </inkml:definitions>
  <inkml:trace contextRef="#ctx0" brushRef="#br0">29 1 16207,'0'0'10827,"-23"57"-10731,17-30-64,6-2-417,0-5-544,6-5-576,6-5-609,2-8-993,-3-2-2434,0-8-3780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8.947"/>
    </inkml:context>
    <inkml:brush xml:id="br0">
      <inkml:brushProperty name="width" value="0.035" units="cm"/>
      <inkml:brushProperty name="height" value="0.035" units="cm"/>
    </inkml:brush>
  </inkml:definitions>
  <inkml:trace contextRef="#ctx0" brushRef="#br0">1 133 17524,'37'74'5209,"-32"-62"-4815,40 85 1528,-40-87-1806,1-1 0,0 1 0,1-2 0,0 1 0,0-1 0,0 0-1,16 12 1,-20-18-116,0 0-1,0 0 1,0 0 0,1 0-1,-1-1 1,0 1 0,1-1-1,-1 0 1,1 0-1,0 0 1,-1-1 0,1 1-1,0-1 1,-1 0-1,1 0 1,0 0 0,0 0-1,-1-1 1,1 0 0,0 0-1,-1 0 1,1 0-1,-1 0 1,0-1 0,1 1-1,-1-1 1,0 0 0,0 0-1,0 0 1,5-5-1,1-1-225,0-1 0,-1 1 0,0-2 0,-1 1 0,0-1 0,-1 0-1,0-1 1,7-15 0,-4 2-702,0 0-1,-2-1 1,6-35-1,4-77-3797,-17 134 4619,3-14-276,-3 18 391,0-1 0,0 0 0,0 0 0,0 0 0,0 0 0,0 0 0,0 0 0,0 0 0,0 0 0,0 0 0,1 0 0,-1 0 0,0 0 0,0 0 0,0 0 0,0 0 1,0 0-1,0 0 0,0 1 0,0-1 0,0 0 0,0 0 0,0 0 0,0 0 0,0 0 0,0 0 0,1 0 0,-1 0 0,0 0 0,0 0 0,0 0 0,0 0 0,0 0 0,0 0 0,0 0 0,0 0 0,0 0 0,0 0 0,0 0 0,0-1 0,0 1 0,0 0 0,1 0 0,-1 0 0,0 0 0,0 0 0,0 0 0,0 0 0,0 0 0,0 0 0,0 0 0,0 0 0,0 0 0,0 0 0,0 0 0,0 0 0,0 0 0,0 0 0,0-1 0,0 1 0,0 0 0,0 0 0,0 0 0,0 0 0,0 0 0,0 0 0,5 28 1518,-11 261 5190,-1-68-4953,8-165-2408,16 107 0,-15-149 350,-4-14-120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4.455"/>
    </inkml:context>
    <inkml:brush xml:id="br0">
      <inkml:brushProperty name="width" value="0.025" units="cm"/>
      <inkml:brushProperty name="height" value="0.025" units="cm"/>
    </inkml:brush>
  </inkml:definitions>
  <inkml:trace contextRef="#ctx0" brushRef="#br0">0 14 12876,'0'0'5958,"57"-14"-20884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4.788"/>
    </inkml:context>
    <inkml:brush xml:id="br0">
      <inkml:brushProperty name="width" value="0.025" units="cm"/>
      <inkml:brushProperty name="height" value="0.025" units="cm"/>
    </inkml:brush>
  </inkml:definitions>
  <inkml:trace contextRef="#ctx0" brushRef="#br0">165 0 9385,'-9'6'7121,"-145"73"1939,152-78-8996,5-1-193,16-1-431,0-1 0,26-7 0,40-3-1854,-67 12 2018,70 1-938,-81-1 1298,-1 1-1,1 0 1,-1 1-1,0-1 1,1 1 0,-1 0-1,0 1 1,0-1 0,-1 1-1,12 7 1,-16-9 101,0 0 0,0 0 0,0 0-1,0 0 1,0 0 0,0 0 0,0 1 0,0-1 0,0 0 0,0 0 0,-1 1 0,1-1-1,-1 0 1,1 1 0,-1-1 0,1 1 0,-1-1 0,0 1 0,1-1 0,-1 1 0,0-1-1,0 1 1,0-1 0,-1 0 0,1 1 0,0-1 0,0 1 0,-1-1 0,1 1 0,-1-1-1,1 1 1,-1-1 0,0 0 0,1 0 0,-1 1 0,0-1 0,0 0 0,0 0-1,0 0 1,0 0 0,0 0 0,0 0 0,0 0 0,-2 1 0,-5 5 452,-1-1-1,0 1 1,0-2 0,-14 8 0,11-7-118,1 0-225,-1 0 0,0-1 0,1 0 0,-2 0 0,1-1 0,0-1 0,-1 0-1,-13 1 1,26-4-190,-1 0-1,1 0 0,0 0 0,0 0 1,0 0-1,0 0 0,-1 0 0,1 0 1,0 0-1,0-1 0,0 1 0,-1 0 1,1 0-1,0 0 0,0 0 1,0 0-1,0 0 0,-1 0 0,1 0 1,0 0-1,0-1 0,0 1 0,0 0 1,0 0-1,0 0 0,-1 0 0,1-1 1,0 1-1,0 0 0,0 0 1,0 0-1,0 0 0,0-1 0,0 1 1,0 0-1,0 0 0,0 0 0,0-1 1,0 1-1,0 0 0,0 0 0,0 0 1,0 0-1,0-1 0,0 1 1,0 0-1,0 0 0,7-14-1038,11-11-1347,15-11-1548,4-6-2189</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5.161"/>
    </inkml:context>
    <inkml:brush xml:id="br0">
      <inkml:brushProperty name="width" value="0.025" units="cm"/>
      <inkml:brushProperty name="height" value="0.025" units="cm"/>
    </inkml:brush>
  </inkml:definitions>
  <inkml:trace contextRef="#ctx0" brushRef="#br0">217 1 11883,'0'0'4234,"-6"9"-1998,1 0-1849,-4 3 56,1 0-1,1 1 0,0 0 1,0 0-1,2 0 0,-1 1 1,2 0-1,0 0 1,1 0-1,-3 26 0,6-32-513,0 0 0,1 0 0,0 0 0,1-1-1,0 1 1,0 0 0,1-1 0,-1 0 0,2 1 0,5 9-1,-6-13-431,0 0 0,0 0 1,0 0-1,1 0 0,-1 0 0,1 0 0,0-1 0,0 0 0,0 0 0,8 4 0,-11-7-538,-4 0 648,1-1 0,0 0-1,-1 0 1,1-1 0,0 1 0,-1 0 0,1-1 0,0 0-1,-3-3 1,-6-3-138,-47-26 532,32 19 2449,1 0 0,-43-35 0,69 50-2382,-1 0 0,0 0 1,1 0-1,-1 0 0,1 0 0,-1 0 0,0 0 0,1 0 1,-1 0-1,0 0 0,1 0 0,-1 0 0,0 0 0,1 0 0,-1 0 1,0 0-1,1-1 0,-1 1 0,0 0 0,1 0 0,-1 0 1,0-1-1,1 1 0,-1 0 0,0 0 0,0-1 0,1 1 1,-1 0-1,0 0 0,0-1 0,0 1 0,0 0 0,1-1 0,-1 1 1,0 0-1,0-1 0,0 1 0,0-1 0,0 1 0,0 0 1,0-1-1,0 1 0,0 0 0,0-1 0,0 1 0,0 0 1,0-1-1,0 1 0,0-1 0,0 1 0,0 0 0,-1-1 0,1 1 1,0 0-1,0-1 0,0 1 0,-1 0 0,1 0 0,0-1 1,0 1-1,-1 0 0,1 0 0,0-1 0,0 1 0,-1 0 1,1 0-1,0 0 0,-1-1 0,1 1 0,39-1-241,-29 2 396,52-1-252,80 0-1759,-48 1-3260,-31 1-1444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5.490"/>
    </inkml:context>
    <inkml:brush xml:id="br0">
      <inkml:brushProperty name="width" value="0.025" units="cm"/>
      <inkml:brushProperty name="height" value="0.025" units="cm"/>
    </inkml:brush>
  </inkml:definitions>
  <inkml:trace contextRef="#ctx0" brushRef="#br0">80 108 16656,'0'0'1164,"-8"3"-188,4-2-808,0 0-1,0 1 0,1-1 1,-1 1-1,0 0 0,1 0 1,-1 0-1,1 0 0,-1 1 1,1-1-1,0 1 1,0 0-1,0 0 0,1 0 1,-1 0-1,1 1 0,0-1 1,0 1-1,0-1 0,0 1 1,0 0-1,1 0 0,0 0 1,-1 0-1,0 6 0,2-9-157,0 0 0,0 0 0,0 0 1,1-1-1,-1 1 0,0 0 0,0 0 0,0-1 0,1 1 0,-1 0 0,0 0 0,0-1 0,1 1 0,-1 0 0,1-1 0,-1 1 0,1 0 1,-1-1-1,1 1 0,-1-1 0,1 1 0,0-1 0,-1 1 0,1-1 0,0 1 0,-1-1 0,1 0 0,0 1 0,0-1 0,31 4 173,-22-5-151,1 0 0,-1-1 1,0 0-1,13-4 0,-5-2-178,-1 0 0,0-1 0,-1-1-1,0-1 1,17-13 0,-26 18 124,1-1 0,-1 1 0,-1-1 0,1 0 0,-1-1 0,-1 0 0,1 1 0,-1-2 0,-1 1 0,1-1-1,-1 1 1,3-13 0,-7 20 60,1 1-1,-1-1 1,0 0-1,0 1 1,1-1-1,-1 0 0,0 1 1,0-1-1,0 0 1,0 0-1,0 1 1,0-1-1,0 0 1,0 1-1,0-1 0,0 0 1,0 1-1,0-1 1,-1 0-1,1 1 1,0-1-1,-1 0 1,1 1-1,0-1 0,-1 1 1,1-1-1,0 1 1,-2-2-1,-15 7 831,-20 23-163,25-15-454,0 0 0,1 1 0,-16 25 0,23-32-150,0 0 0,1 0 0,-1 0 0,1 1-1,1 0 1,0 0 0,0-1 0,0 1 0,1 0 0,0 10 0,1-16-109,0-1 0,0 0 0,0 1 0,0-1 0,1 1 0,-1-1 1,0 0-1,1 1 0,-1-1 0,1 0 0,0 1 0,-1-1 0,1 0 0,0 0 0,0 0 0,-1 1 0,1-1 1,0 0-1,0 0 0,1 0 0,-1-1 0,0 1 0,0 0 0,2 1 0,1-1-194,0 1 0,0-1 0,-1 0-1,1 0 1,0 0 0,0-1 0,0 1 0,8-1 0,0-1-1028,0 0 0,-1 0 0,1-1 1,0-1-1,17-6 0,12-10-4412,-5-2-957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5.835"/>
    </inkml:context>
    <inkml:brush xml:id="br0">
      <inkml:brushProperty name="width" value="0.025" units="cm"/>
      <inkml:brushProperty name="height" value="0.025" units="cm"/>
    </inkml:brush>
  </inkml:definitions>
  <inkml:trace contextRef="#ctx0" brushRef="#br0">112 77 8680,'0'0'12487,"-9"-2"-10763,6 1-1658,0 0 0,0 0 0,-1 0 0,1 1 0,0-1 0,-1 1 0,1 0 0,0 0 0,-1 0 0,1 1 1,0-1-1,0 1 0,-1-1 0,1 1 0,0 0 0,0 1 0,0-1 0,0 0 0,0 1 0,0 0 0,0-1 0,1 1 0,-1 0 0,1 1 0,-1-1 0,1 0 0,0 1 0,0-1 0,0 1 0,0 0 0,0 0 0,0-1 1,1 1-1,-1 0 0,1 1 0,0-1 0,0 0 0,0 0 0,1 0 0,-1 1 0,1-1 0,-1 5 0,1-7-61,0 1 0,0-1 0,0 0 0,1 0 0,-1 1-1,0-1 1,0 0 0,1 0 0,-1 0 0,0 1 0,1-1 0,0 0 0,-1 0 0,1 0 0,-1 0 0,1 0-1,0 0 1,0 0 0,0 0 0,0 0 0,-1-1 0,1 1 0,0 0 0,0 0 0,3 0 0,-1 0-2,0 0 0,-1 0 0,2 0 0,-1-1 0,0 1 0,0-1 0,0 0 0,0 0 0,0 0 0,4-1 0,4-1-206,-1 0 1,1-1 0,-1 0 0,0-1 0,14-6 0,-1-8-594,-30 28 765,7-10 32,0 0 1,0 1-1,0-1 0,0 0 1,-1 0-1,1 0 0,0 0 1,0 1-1,0-1 0,0 0 1,0 0-1,0 0 0,0 0 1,0 1-1,0-1 0,0 0 1,0 0-1,0 0 0,0 1 1,0-1-1,0 0 0,0 0 0,0 0 1,0 1-1,0-1 0,0 0 1,0 0-1,0 0 0,0 0 1,0 1-1,1-1 0,-1 0 1,0 0-1,0 0 0,0 0 1,0 0-1,0 1 0,0-1 1,1 0-1,-1 0 0,0 0 1,0 0-1,0 0 0,0 0 1,1 0-1,-1 0 0,0 1 1,0-1-1,16 0-265,16-6-1582,33-27-6460,-30 9 2428</inkml:trace>
  <inkml:trace contextRef="#ctx0" brushRef="#br0" timeOffset="1">395 2 11211,'0'0'11883,"-8"-1"-10399,-46 4-215,53-3-1255,-1 0 0,1 0 0,-1 0 0,1 0-1,-1 0 1,1 1 0,-1-1 0,1 1 0,-1-1 0,1 1 0,-1 0-1,1-1 1,0 1 0,-1 0 0,1 0 0,0 0 0,0 0 0,0 0-1,0 0 1,0 0 0,0 1 0,0-1 0,0 0 0,0 0 0,0 1-1,0-1 1,1 1 0,-1-1 0,1 1 0,-1-1 0,1 1 0,0-1-1,-1 1 1,1-1 0,0 1 0,0-1 0,0 1 0,1 2 0,-1-3-96,1 0 1,0 0 0,-1 0-1,1 0 1,0 0 0,0 0-1,0-1 1,0 1 0,0 0-1,0-1 1,0 1 0,0 0-1,0-1 1,0 1 0,0-1-1,0 0 1,0 1 0,1-1 0,-1 0-1,2 0 1,31 5-972,-26-5 717,17 2-306,-18-2 608,0 0-1,0 1 1,0-1 0,0 1-1,0 1 1,0-1 0,0 1 0,0 1-1,0-1 1,9 6 0,-15-8 108,-1 1 1,1 0-1,-1-1 1,1 1 0,-1 0-1,1 0 1,-1 0-1,1-1 1,-1 1-1,0 0 1,1 0 0,-1 0-1,0 0 1,0 0-1,0-1 1,0 1 0,1 0-1,-1 0 1,0 0-1,-1 0 1,1 0-1,0 0 1,0 0 0,0 0-1,0 0 1,-1-1-1,1 1 1,0 0-1,-1 0 1,1 0 0,-1-1-1,1 1 1,-1 0-1,1 0 1,-1-1-1,0 1 1,1 0 0,-1-1-1,0 1 1,-1 0-1,-35 24 1405,31-21-1414,-18 11-307,-53 27 1421,71-40-2286,0 0 0,0 0 0,0 0 0,0-1 0,0 0 1,-11 0-1,8-1-10691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6.761"/>
    </inkml:context>
    <inkml:brush xml:id="br0">
      <inkml:brushProperty name="width" value="0.025" units="cm"/>
      <inkml:brushProperty name="height" value="0.025" units="cm"/>
    </inkml:brush>
  </inkml:definitions>
  <inkml:trace contextRef="#ctx0" brushRef="#br0">164 17 16560,'0'0'2044,"-8"-2"145,-8-2-1312,0 1 0,-31-3-1,44 5-854,0 1 0,0-1 0,0 1 0,0 0 0,0 0 0,0 0 0,0 1 0,0-1 0,0 1 0,0-1 0,0 1 0,0 0 0,0 0 0,1 0 0,-1 1 0,0-1 0,1 1 0,-1-1 0,1 1 0,-1 0 0,1 0 0,0 0 0,0 0 0,0 0 0,0 1 0,0-1 0,-2 5 0,4-6-42,0 0-1,0-1 1,1 1 0,-1 0 0,0-1 0,1 1-1,-1 0 1,1-1 0,-1 1 0,1-1 0,-1 1 0,1-1-1,-1 1 1,1-1 0,0 1 0,-1-1 0,1 0 0,0 1-1,-1-1 1,1 0 0,0 0 0,-1 1 0,1-1-1,0 0 1,0 0 0,-1 0 0,1 0 0,0 0 0,-1 0-1,1 0 1,0 0 0,0 0 0,-1 0 0,1 0-1,1-1 1,34-1-214,5-7-156,-31 6 182,-1 0 0,1 1 0,0 1 0,19-2 0,-27 3 183,1 1 1,0-1-1,-1 0 0,1 1 0,-1-1 1,0 1-1,1 0 0,-1 0 0,1 0 1,-1 0-1,0 0 0,0 1 1,0-1-1,0 1 0,0-1 0,0 1 1,0 0-1,0 0 0,0 0 1,-1 0-1,1 0 0,-1 0 0,2 4 1,2 5 138,0-1 1,-1 1-1,0 0 1,-1 0-1,0 0 1,-1 1-1,0-1 1,-1 1-1,0-1 0,-1 1 1,0 0-1,-1-1 1,-2 13-1,1-16 0,0 1-1,0-1 1,-1 1-1,0-1 1,0 0 0,-1 0-1,0 0 1,-1 0-1,0-1 1,0 0-1,0 0 1,-1 0-1,0 0 1,0-1-1,-1 0 1,0-1-1,-9 7 1,14-10-54,0-1 0,0 1 0,-1-1 1,1 0-1,0 0 0,0 0 1,-1 0-1,1 0 0,0-1 0,-1 1 1,1 0-1,-1-1 0,1 0 0,-1 0 1,1 0-1,-1 0 0,1 0 0,-1 0 1,1-1-1,-5 0 0,5-1-45,0 1 0,0 0 0,0-1-1,0 0 1,0 1 0,1-1 0,-1 0 0,0 0 0,1 0 0,0 0-1,-1 0 1,1 0 0,0-1 0,0 1 0,0 0 0,-1-5 0,-2-11-381,1 1 1,1 0-1,1-1 1,0-27 0,1 34-47,0 7 321,0-1 0,0 1 0,0-1 0,1 1 0,-1-1 0,1 1 0,0 0 0,0-1 0,1 1 0,-1 0 0,1 0 0,0 0 0,0 0 0,1 0 1,3-5-1,-1 4-255,1 1 1,0-1-1,0 1 1,0 0-1,0 1 1,1-1 0,0 1-1,12-3 1,17-9-3093,7-1-2322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7.090"/>
    </inkml:context>
    <inkml:brush xml:id="br0">
      <inkml:brushProperty name="width" value="0.025" units="cm"/>
      <inkml:brushProperty name="height" value="0.025" units="cm"/>
    </inkml:brush>
  </inkml:definitions>
  <inkml:trace contextRef="#ctx0" brushRef="#br0">112 120 7976,'0'0'11215,"4"-8"-10350,-2 6-801,21-44 128,-22 43-162,0 0 0,0 0 0,0 0 0,0 0 1,0-1-1,-1 1 0,1 0 0,-1 0 0,0 0 0,0-1 0,0 1 0,0 0 0,-1 0 0,1-1 0,-3-4 0,3 7 0,-1 0 0,0 0 0,0 1-1,0-1 1,1 1 0,-1-1 0,0 1 0,0-1 0,0 1 0,0-1 0,0 1-1,0 0 1,0 0 0,0-1 0,0 1 0,0 0 0,0 0 0,0 0-1,0 0 1,0 0 0,-1 0 0,1 0 0,0 1 0,0-1 0,0 0 0,0 1-1,0-1 1,1 0 0,-1 1 0,0-1 0,0 1 0,0 0 0,-1 0-1,-30 21 34,-19 39 431,47-57-404,1 1 0,0 0 0,0 1 0,0-1 0,1 1 0,0-1 0,0 1 0,0-1 0,1 1 0,-2 12 0,4-17-99,0 0-1,0 0 1,0-1-1,0 1 1,0 0-1,0 0 1,0 0-1,0-1 1,0 1-1,1 0 0,-1-1 1,0 1-1,0-1 1,0 0-1,1 1 1,-1-1-1,0 0 1,1 0-1,-1 1 1,0-1-1,1 0 0,-1-1 1,0 1-1,1 0 1,-1 0-1,0 0 1,0-1-1,2 0 1,43-6-1540,-32 2-362,0 0-1,0-1 1,22-15 0,6-4-5087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7.562"/>
    </inkml:context>
    <inkml:brush xml:id="br0">
      <inkml:brushProperty name="width" value="0.025" units="cm"/>
      <inkml:brushProperty name="height" value="0.025" units="cm"/>
    </inkml:brush>
  </inkml:definitions>
  <inkml:trace contextRef="#ctx0" brushRef="#br0">145 0 14061,'-10'5'1879,"3"-2"-1572,-65 35 3628,67-35-3664,1-1 1,-1 1 0,1 1 0,0-1-1,0 1 1,0-1 0,1 1 0,-1 0-1,1 1 1,0-1 0,0 0-1,1 1 1,-1 0 0,-2 5 0,5-9-269,0-1 1,0 0 0,0 1 0,0-1 0,0 1-1,0-1 1,0 1 0,0-1 0,0 1-1,0-1 1,0 1 0,0-1 0,1 0 0,-1 1-1,0-1 1,0 1 0,0-1 0,1 0-1,-1 1 1,0-1 0,0 0 0,1 1 0,-1-1-1,0 0 1,1 1 0,-1-1 0,0 0-1,1 1 1,-1-1 0,1 0 0,-1 0 0,0 0-1,1 1 1,-1-1 0,1 0 0,-1 0-1,0 0 1,1 0 0,0 0 0,22 1 66,-18-1-46,24-2-122,0-2-1,0 0 1,-1-2 0,1-2-1,34-13 1,-35 11-104,1 1-1,0 1 1,1 2 0,54-5 0,-83 10 232,0 1-1,0 0 1,0-1 0,0 1 0,0 0 0,0 0 0,0 0 0,0 0 0,0 0 0,0 0-1,0 0 1,0 1 0,0-1 0,0 0 0,0 0 0,0 1 0,0-1 0,0 1-1,0-1 1,-1 1 0,1-1 0,0 1 0,0-1 0,0 1 0,-1 0 0,1-1 0,0 1-1,-1 0 1,1 0 0,-1 0 0,1-1 0,-1 1 0,1 0 0,-1 0 0,1 0-1,-1 0 1,1 2 0,-2 1 109,1 0 1,-1 0-1,0 0 0,0 0 0,-1-1 1,1 1-1,-4 6 0,-6 22 265,24-32-148,8-5-480,0 0-1,34-13 1,-39 12-246,0 0 0,0 1 1,1 1-1,0 1 0,0 0 1,19 0-1,-35 2 480,0 1 0,0 0 0,0 0 0,0 0-1,0 0 1,0 0 0,0 1 0,0-1 0,0 0 0,0 0 0,0 1 0,0-1-1,0 0 1,0 1 0,0-1 0,0 1 0,-1-1 0,1 1 0,0 0 0,0-1-1,-1 1 1,1 0 0,0 0 0,-1-1 0,1 1 0,0 0 0,-1 0 0,1 0-1,-1 0 1,0 0 0,1 0 0,-1 0 0,0 0 0,1 1 0,-4 38 1306,-1-14-731,5-26-567,-1 1 0,1-1-1,-1 1 1,1-1-1,-1 0 1,1 1 0,0-1-1,-1 0 1,1 1-1,0-1 1,-1 0 0,1 0-1,0 0 1,-1 0-1,1 0 1,0 1 0,-1-1-1,1 0 1,0 0-1,-1-1 1,1 1 0,0 0-1,-1 0 1,1 0-1,0 0 1,-1-1 0,1 1-1,0 0 1,-1 0-1,1-1 1,0 1 0,-1-1-1,1 0 1,26-10 99,9-9-909,52-22 0,-75 36 617,0 2 0,0-1-1,0 2 1,1 0 0,-1 1 0,1 0 0,0 0 0,14 2-1,-27 0 246,0 1-1,0-1 0,-1 1 0,1-1 1,0 1-1,-1-1 0,1 1 0,-1-1 1,1 1-1,-1 0 0,1-1 0,-1 1 1,1 0-1,-1-1 0,1 1 0,-1 0 0,0 0 1,1-1-1,-1 1 0,0 0 0,0 0 1,0 0-1,0-1 0,0 1 0,0 0 1,0 0-1,0 0 0,0 0 0,0-1 0,0 1 1,0 0-1,0 0 0,-1 0 0,1-1 1,0 1-1,-1 0 0,1 0 0,-1 1 1,-13 32 1559,5-5-540,11-16-2621,-2-13 1248,1 0-1,-1 0 1,1 0 0,-1 0 0,1 0-1,0 0 1,-1 0 0,1 0 0,-1 0-1,1 0 1,-1 0 0,1 0-1,-1 0 1,1 0 0,-1-1 0,1 1-1,-1 0 1,1 0 0,-1 0 0,1-1-1,-1 1 1,0 0 0,1-1-1,-1 1 1,1 0 0,-1-1 0,1 0-1,12-14-14187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8.172"/>
    </inkml:context>
    <inkml:brush xml:id="br0">
      <inkml:brushProperty name="width" value="0.025" units="cm"/>
      <inkml:brushProperty name="height" value="0.025" units="cm"/>
    </inkml:brush>
  </inkml:definitions>
  <inkml:trace contextRef="#ctx0" brushRef="#br0">1 265 6983,'0'0'15775,"10"-3"-14724,8-3-851,-1-2 0,0 0-1,0 0 1,0-2 0,-1 0 0,24-20 0,0-4-518,49-51 1,-85 80 259,0 1 1,0-1-1,0-1 1,-1 1-1,1 0 1,-1-1 0,2-6-1,-5 11 55,1 1 0,-1-1-1,0 1 1,0 0 0,0-1-1,0 1 1,0-1 0,1 1-1,-1-1 1,0 1 0,0 0-1,0-1 1,0 1-1,0-1 1,-1 1 0,1-1-1,0 1 1,0 0 0,0-1-1,0 1 1,0-1 0,0 1-1,-1 0 1,1-1 0,0 1-1,0-1 1,-1 1 0,1 0-1,0-1 1,-1 1 0,1 0-1,0 0 1,-1-1 0,1 1-1,-1 0 1,-1-1-1,0 1 0,0 0 0,0 0 0,0 1 0,0-1 0,0 0 0,0 1 0,0-1 0,0 1 0,0-1 0,0 1 0,0 0 0,-2 1 0,-8 5 50,1 0-1,-1 0 0,1 1 0,1 1 1,-1 0-1,1 0 0,1 1 0,-12 15 1,7-7 132,1 0 0,1 1 0,1 0 0,-13 30 0,23-46-151,-1 1 0,1-1 1,0 0-1,0 1 1,1-1-1,-1 1 0,1-1 1,-1 6-1,2-8-17,-1 0-1,0 0 1,0 0-1,0 0 1,1 0-1,-1 0 0,0 0 1,1 0-1,-1 0 1,1 0-1,-1 0 1,1 0-1,0 0 1,-1 0-1,1 0 0,0 0 1,0-1-1,-1 1 1,2 1-1,2-1-79,-1 0-1,1 1 0,0-1 1,-1 0-1,1-1 0,0 1 0,0-1 1,-1 0-1,1 0 0,0 0 1,0 0-1,0-1 0,-1 1 1,5-2-1,1 0-751,0-1 1,-1 1-1,0-2 1,1 1-1,-1-1 1,-1 0-1,1-1 1,10-8-1,26-21-8418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8.766"/>
    </inkml:context>
    <inkml:brush xml:id="br0">
      <inkml:brushProperty name="width" value="0.025" units="cm"/>
      <inkml:brushProperty name="height" value="0.025" units="cm"/>
    </inkml:brush>
  </inkml:definitions>
  <inkml:trace contextRef="#ctx0" brushRef="#br0">178 0 18321,'-14'10'1212,"8"-5"-1110,-16 11 871,0 1 0,2 1-1,-22 24 1,37-38-824,0 2-1,0-1 0,1 0 1,0 1-1,0 0 1,0 0-1,1 0 1,0 0-1,0 1 1,1-1-1,0 1 1,0 0-1,0 0 1,1 0-1,0-1 1,0 1-1,1 0 0,0 0 1,0 0-1,2 10 1,-1-15-144,-1 0 0,1 0 0,0-1 0,0 1 0,-1 0 1,1-1-1,0 1 0,1-1 0,-1 1 0,0-1 0,0 0 0,1 1 0,-1-1 1,1 0-1,-1 0 0,1 0 0,-1 0 0,1 0 0,2 1 0,1 0-31,0-1-1,1 1 1,-1-1 0,0 0-1,1 0 1,9-1-1,3 0-294,0-2 0,0 0 0,21-5 0,10-6-767,-23 6 88,1 1 0,0 1 1,44-3-1,-70 8 1018,0 0 1,0 0-1,-1 0 0,1 0 1,0 0-1,-1 0 0,1 0 1,0 0-1,-1 0 1,1 0-1,0 1 0,-1-1 1,1 0-1,0 0 1,-1 1-1,1-1 0,-1 1 1,1-1-1,0 0 0,-1 1 1,1-1-1,-1 1 1,0-1-1,1 1 0,-1-1 1,1 1-1,-1 0 0,0-1 1,1 1-1,-1 0 1,1 0-1,-5 26 1331,-24 26 1135,26-50-2394,-2 7 709,9-9-304,21-18-179,35-33-672,21-29-1582,-94 123 2141,8-36-53,2 1 0,-1 0 0,1-1 0,0 1 0,0 9 0,2-16-126,0-1 0,-1 1 0,1-1 0,0 1 0,0-1 0,1 0 0,-1 1 0,0-1 0,0 1 0,1-1 0,-1 1 0,1-1 0,-1 0 0,1 1 0,0-1 0,-1 0 0,1 0 0,0 1 0,0-1 0,0 0 0,0 0 0,0 0 0,0 0 0,0 0 0,0 0 0,0-1 0,1 1 1,-1 0-1,0 0 0,1-1 0,-1 1 0,0-1 0,1 1 0,-1-1 0,1 0 0,-1 1 0,0-1 0,3 0 0,8 0-69,-1-1 1,0 0 0,0 0 0,0-1 0,-1 0-1,1-1 1,0-1 0,-1 0 0,16-7 0,-9 2-649,-1-1-1,1-1 1,-1 0 0,22-21 0,-78 58 1659,36-22-862,-48 55 991,49-54-1043,0-1-1,0 1 1,0-1 0,1 1 0,-1 0 0,1 0 0,0 0-1,1 1 1,-1-1 0,1 0 0,-1 11 0,2-16-96,0 0-1,1 1 1,-1-1 0,0 0 0,1 1 0,-1-1 0,0 0 0,0 0 0,1 1 0,-1-1 0,1 0 0,-1 0 0,0 0 0,1 0 0,-1 1 0,0-1 0,1 0 0,-1 0-1,1 0 1,-1 0 0,1 0 0,-1 0 0,0 0 0,1 0 0,-1 0 0,1 0 0,-1 0 0,0 0 0,1-1 0,-1 1 0,1 0 0,-1 0 0,0 0 0,1 0 0,-1-1 0,0 1-1,1 0 1,-1 0 0,0-1 0,1 1 0,-1 0 0,0-1 0,19-11-3464,0-11-3245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0.122"/>
    </inkml:context>
    <inkml:brush xml:id="br0">
      <inkml:brushProperty name="width" value="0.035" units="cm"/>
      <inkml:brushProperty name="height" value="0.035" units="cm"/>
    </inkml:brush>
  </inkml:definitions>
  <inkml:trace contextRef="#ctx0" brushRef="#br0">14 36 14467,'-5'38'1301,"-3"22"-401,7-55-778,1-1 1,0 0-1,0 1 0,1-1 0,-1 1 1,1-1-1,0 0 0,0 0 1,1 0-1,1 5 0,-2-8-82,0 1 0,-1-1 1,1 0-1,0 0 0,0 0 0,0 0 0,0 0 0,0 0 0,1 0 0,-1 0 0,0 0 1,0-1-1,1 1 0,-1 0 0,0-1 0,1 1 0,-1-1 0,1 1 0,-1-1 1,1 0-1,-1 0 0,0 0 0,1 0 0,-1 0 0,1 0 0,-1 0 0,1 0 0,-1 0 1,1 0-1,-1-1 0,1 1 0,-1-1 0,0 1 0,1-1 0,-1 0 0,2-1 0,5-2 105,0-1-1,0 0 0,0 0 0,10-10 0,8-11 250,25-32 1,-1 3 69,-47 52-433,-1 0 0,1 0-1,0 1 1,0-1 0,0 1 0,0 0-1,6-3 1,-8 5-25,-1 0 1,1-1-1,-1 1 1,1 0-1,-1 0 1,1 0-1,-1 0 0,1 0 1,-1 0-1,1 0 1,-1 0-1,1 0 1,-1 0-1,1 1 1,-1-1-1,1 0 0,-1 0 1,1 0-1,-1 1 1,1-1-1,0 1 1,0 0 6,0 0 0,0 0 0,0 0 1,-1 0-1,1 0 0,0 0 1,-1 1-1,1-1 0,-1 0 0,1 0 1,-1 1-1,1 0 0,22 131 660,-19-99-520,2 0-1,1-1 1,19 58-1,-25-88-158,0 0 0,0-1-1,0 1 1,1 0 0,-1-1-1,1 1 1,0-1-1,-1 1 1,1-1 0,0 0-1,1 0 1,-1 0 0,0 0-1,4 2 1,-5-3 4,-1-1 1,1 0-1,0 0 0,0 1 1,0-1-1,0 0 0,0 0 0,0 0 1,0 0-1,0 0 0,0 0 1,0 0-1,0 0 0,0-1 1,0 1-1,0 0 0,0-1 1,1 0-1,0 0-1,1-1 0,-1 1 0,1-1 1,-1 0-1,0 0 0,0 0 0,0 0 0,3-5 0,23-39-89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9.117"/>
    </inkml:context>
    <inkml:brush xml:id="br0">
      <inkml:brushProperty name="width" value="0.025" units="cm"/>
      <inkml:brushProperty name="height" value="0.025" units="cm"/>
    </inkml:brush>
  </inkml:definitions>
  <inkml:trace contextRef="#ctx0" brushRef="#br0">0 1 14894,'0'0'7303,"52"21"-11211,-20-19-1537,-2 0-1537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9.512"/>
    </inkml:context>
    <inkml:brush xml:id="br0">
      <inkml:brushProperty name="width" value="0.025" units="cm"/>
      <inkml:brushProperty name="height" value="0.025" units="cm"/>
    </inkml:brush>
  </inkml:definitions>
  <inkml:trace contextRef="#ctx0" brushRef="#br0">96 0 7751,'0'0'8131,"-6"10"-5622,-21 30-789,12-19-335,0 0 1,-13 28 0,27-49-1373,1 1 0,-1 0 0,1 0 0,-1-1-1,1 1 1,0 0 0,-1 0 0,1 0 0,0 0 0,0-1-1,-1 1 1,1 0 0,0 0 0,0 0 0,0 0 0,0 0-1,0 0 1,0 0 0,0-1 0,1 1 0,-1 0 0,0 0-1,0 0 1,1 0 0,-1-1 0,1 1 0,-1 0-1,0 0 1,1 0 0,-1-1 0,1 1 0,0 0 0,-1-1-1,1 1 1,0-1 0,-1 1 0,1 0 0,0-1 0,0 1-1,-1-1 1,1 0 0,0 1 0,0-1 0,0 0 0,-1 1-1,1-1 1,0 0 0,0 0 0,0 0 0,0 0 0,0 0-1,0 0 1,0 0 0,-1 0 0,1 0 0,0 0-1,1-1 1,13 0-925,-1-1 1,0 0-1,16-5 0,1 0-1721,-28 7 2642,0-1 0,1 1-1,-1 0 1,1 0-1,-1 0 1,1 1-1,-1-1 1,1 1 0,-1 0-1,1 0 1,3 1-1,-7-1 125,1 0-1,0 0 0,0-1 0,0 1 0,-1 0 0,1 0 0,0 0 0,-1 0 0,1 0 1,-1 0-1,0 0 0,1 1 0,-1-1 0,0 0 0,1 0 0,-1 0 0,0 0 1,0 0-1,0 1 0,0-1 0,0 0 0,0 0 0,0 0 0,-1 0 0,1 1 0,0-1 1,-1 0-1,1 0 0,0 0 0,-1 0 0,0 0 0,1 0 0,-1 0 0,0 0 1,1 0-1,-2 1 0,-1 1 53,0 1 0,1-1 0,-2 1 1,1-1-1,0 0 0,-1 0 0,1 0 1,-1-1-1,0 1 0,0-1 0,0 0 0,0 0 1,0-1-1,0 1 0,-1-1 0,1 0 0,0 0 1,-1 0-1,1 0 0,-1-1 0,1 0 1,-6 0-1,10 0-248,-1 0 1,1 0 0,-1 0-1,1 0 1,-1 0-1,1 0 1,-1 0 0,1 0-1,0 0 1,-1 0-1,1 0 1,-1 0 0,1-1-1,-1 1 1,1 0-1,0 0 1,-1 0 0,1-1-1,0 1 1,-1 0 0,1 0-1,0-1 1,-1 1-1,1 0 1,0-1 0,-1 1-1,1-1 1,0 1-1,0 0 1,0-1 0,-1 1-1,1-1 1,0 1-1,0 0 1,0-1 0,0 1-1,0-1 1,0 1-1,0-1 1,0 1 0,0 0-1,0-1 1,0 1-1,0-1 1,0 1 0,0-1-1,0 1 1,0 0-1,0-1 1,0 1 0,1-1-1,-1 1 1,1-1 0,13-21-5575,7 2-1650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9.873"/>
    </inkml:context>
    <inkml:brush xml:id="br0">
      <inkml:brushProperty name="width" value="0.025" units="cm"/>
      <inkml:brushProperty name="height" value="0.025" units="cm"/>
    </inkml:brush>
  </inkml:definitions>
  <inkml:trace contextRef="#ctx0" brushRef="#br0">82 126 14253,'0'0'7234,"-9"4"-5649,7-3-1499,-44 25 1423,44-25-1446,1 0-1,-1 0 1,0 0-1,1 1 1,-1-1 0,1 1-1,-1-1 1,1 1-1,0-1 1,0 1 0,0 0-1,0-1 1,0 1-1,0 0 1,0 0 0,0 0-1,1 0 1,-1 0-1,1 0 1,-1 0-1,1 0 1,0 0 0,0 0-1,0 0 1,0 0-1,0 0 1,1 4 0,0-5-47,1 0 1,-1 0 0,0 1 0,1-1-1,-1 0 1,1 0 0,-1-1-1,1 1 1,0 0 0,-1 0 0,1-1-1,0 1 1,0-1 0,0 1-1,-1-1 1,1 0 0,0 0 0,0 0-1,0 0 1,-1 0 0,3 0 0,42-4 74,-28-1-223,0-1 1,-1 0-1,0-1 1,0-1-1,-1 0 0,0-1 1,19-15-1,-12 7-240,0-2 0,-2 0 0,38-43 0,-54 57 363,-4 4 15,0 0 1,0 0-1,0 0 1,-1 0-1,1 0 1,0 0-1,0 0 1,-1 0-1,1 0 1,-1 0-1,1 0 1,-1-1-1,0 1 1,1 0-1,-1 0 1,0-2-1,0 3 22,0 0 1,-1-1-1,1 1 0,-1 0 0,1 0 1,0 0-1,-1-1 0,1 1 0,-1 0 1,1 0-1,0 0 0,-1 0 0,1 0 1,-1 0-1,1 0 0,-1 0 0,1 0 1,-1 0-1,1 0 0,0 0 0,-1 0 1,1 1-1,-1-1 0,1 0 0,0 0 1,-1 0-1,1 1 0,-1-1 1,1 0-1,0 0 0,-1 1 0,1-1 1,0 0-1,-1 1 0,-15 10 142,10-7-119,0 2 0,0-1 0,1 1-1,0 0 1,0 0 0,1 0 0,0 1 0,0-1 0,0 1 0,1 0 0,0 0 0,0 0 0,1 1 0,0-1 0,0 1 0,0-1 0,1 1 0,1 0 0,-1 14 0,2-20-38,1 1 0,-1-1 0,0 1 0,1-1 0,-1 0 0,1 0 0,0 1 1,-1-1-1,1 0 0,0 0 0,0-1 0,1 1 0,-1 0 0,0-1 0,0 1 0,1-1 0,-1 0 0,1 0 0,0 0 0,-1 0 0,1 0 0,-1 0 0,1-1 0,5 1 0,10 2-79,0-1 0,26 0-1,-40-2 15,16 1-305,3 0-282,0-1 0,39-5-1,-57 5 629,-1-1 0,1 0 0,0 0 0,-1 0-1,1-1 1,-1 0 0,1 0 0,-1 0 0,0 0-1,0 0 1,0-1 0,0 0 0,0 0 0,-1 0 0,1 0-1,-1-1 1,0 1 0,0-1 0,3-4 0,-6 7 56,1 0 0,0 0 1,-1 1-1,1-1 1,-1 0-1,1 0 1,-1 0-1,1 0 1,-1 0-1,1 0 1,-1 0-1,0 0 0,0 0 1,0 0-1,0 0 1,0 0-1,0 0 1,0 0-1,0-1 1,0 1-1,0 0 1,0 0-1,0 0 0,-1 0 1,1 0-1,-1 0 1,1 0-1,0 0 1,-1 1-1,0-1 1,1 0-1,-1 0 1,1 0-1,-1 0 0,0 1 1,0-1-1,0 0 1,1 1-1,-1-1 1,0 0-1,0 1 1,0-1-1,0 1 1,0 0-1,0-1 1,0 1-1,0 0 0,0-1 1,0 1-1,0 0 1,0 0-1,0 0 1,0 0-1,0 0 1,-2 0-1,-3 0 65,-1 0 0,1 0 0,0 1-1,0 0 1,0 0 0,0 0 0,0 1 0,-9 4 0,11-4-7,0 1 1,-1-1 0,1 1 0,1 1-1,-1-1 1,0 0 0,1 1 0,0 0-1,0 0 1,0 0 0,0 0 0,0 0-1,-2 7 1,4-9-99,1-1 0,-1 1 0,0 0 0,1 0 0,0 0-1,-1 0 1,1 0 0,0 0 0,0 0 0,0 0 0,0-1 0,0 1 0,0 0 0,1 0-1,-1 0 1,1 0 0,-1 0 0,1 0 0,0 0 0,-1-1 0,1 1 0,0 0 0,0-1 0,0 1-1,1 0 1,-1-1 0,0 0 0,1 1 0,-1-1 0,0 0 0,1 1 0,0-1 0,-1 0-1,1 0 1,0 0 0,2 0 0,3 3-566,1-2 0,0 1 0,0-1-1,0 0 1,0 0 0,0-1 0,12 0 0,29 0-6278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0.585"/>
    </inkml:context>
    <inkml:brush xml:id="br0">
      <inkml:brushProperty name="width" value="0.025" units="cm"/>
      <inkml:brushProperty name="height" value="0.025" units="cm"/>
    </inkml:brush>
  </inkml:definitions>
  <inkml:trace contextRef="#ctx0" brushRef="#br0">114 74 8104,'0'0'15951,"-7"11"-14787,-6 8-856,-42 66 538,49-74-718,0 0 0,1 1 0,0 0 0,0 0 0,1 0 0,-2 14-1,6-25-111,-1 0-1,1 0 0,0 0 0,-1 1 1,1-1-1,0 0 0,0 0 0,0 0 1,0 0-1,0 0 0,0 0 0,0 0 1,0 0-1,1 0 0,-1 0 0,0 0 1,1 0-1,-1 0 0,1 0 0,-1 0 0,1 0 1,-1 0-1,1 0 0,-1 0 0,1-1 1,0 1-1,0 0 0,-1 0 0,1-1 1,0 1-1,0 0 0,0-1 0,0 1 1,0-1-1,0 1 0,0-1 0,0 0 1,0 1-1,0-1 0,0 0 0,0 0 0,0 1 1,0-1-1,0 0 0,0 0 0,0 0 1,0 0-1,0-1 0,0 1 0,0 0 1,0 0-1,0-1 0,0 1 0,0 0 1,2-2-1,5 0 10,0-1 0,0-1 0,0 0 0,-1 0 0,13-8 0,-5 0-266,1-1 0,-2-1-1,0 0 1,0-1 0,-1 0-1,12-20 1,-20 28 145,0-1 0,-1 0-1,0 1 1,0-2 0,-1 1-1,0 0 1,0-1 0,-1 1 0,0-1-1,-1 0 1,0 0 0,0 1-1,-1-1 1,0 0 0,0 0 0,-3-11-1,3 19 101,0 0-1,-1 0 1,1 1 0,0-1-1,-1 0 1,1 0-1,-1 1 1,1-1 0,-1 0-1,1 1 1,-1-1-1,1 1 1,-1-1-1,0 1 1,1-1 0,-1 1-1,0-1 1,1 1-1,-1-1 1,0 1-1,0 0 1,1-1 0,-1 1-1,0 0 1,0 0-1,0 0 1,1 0 0,-1 0-1,0 0 1,0 0-1,0 0 1,0 0-1,1 0 1,-1 0 0,0 0-1,0 0 1,0 1-1,1-1 1,-1 0 0,0 1-1,0-1 1,1 0-1,-1 1 1,-1 0-1,0 0 28,-1 1 1,0-1-1,1 1 0,-1 0 0,1-1 0,-1 1 0,1 0 0,0 0 0,0 1 0,0-1 0,-2 4 0,3-4-1,0-1-1,0 1 0,0 0 1,0 0-1,1-1 1,-1 1-1,1 0 0,-1 0 1,1 0-1,0 0 1,-1-1-1,1 1 1,0 0-1,0 0 0,1 0 1,-1 0-1,0 0 1,1 0-1,-1-1 0,1 1 1,-1 0-1,1 0 1,0-1-1,0 1 1,2 3-1,-1-3-2,1 0 0,-1 0 0,1-1 0,0 1 0,0 0 0,0-1 0,0 0 0,0 1 0,0-1 0,0-1 0,0 1 0,0 0 0,6 0 0,8 0 9,0-1 1,0 0-1,0-1 0,31-7 0,57-28-372,-104 36 333,-1 0 0,0 0 1,0 0-1,1 0 0,-1 0 0,0 0 1,0 0-1,1 0 0,-1 0 0,0 0 1,0 0-1,0 0 0,1 0 1,-1 0-1,0 1 0,0-1 0,1 0 1,-1 0-1,0 0 0,0 0 1,0 1-1,0-1 0,1 0 0,-1 0 1,0 0-1,0 1 0,0-1 0,0 0 1,0 0-1,1 0 0,-1 1 1,0-1-1,0 0 0,0 0 0,0 1 1,0-1-1,0 0 0,0 0 1,0 1-1,0-1 0,0 0 0,0 0 1,0 1-1,0-1 0,0 0 0,0 0 1,-1 1-1,1-1 0,0 0 1,0 0-1,0 1 0,0-1 0,0 0 1,0 0-1,-1 0 0,1 1 1,0-1-1,-1 0 0,-7 19-100,7-18 100,-18 34 100,-31 67 35,45-91 42,2 0-1,-1 0 1,1 0-1,1 0 1,0 1-1,1-1 1,-1 20-1,3-30-156,-1 0-1,0 0 0,1 0 0,-1 1 1,1-1-1,-1 0 0,1 0 0,-1 0 0,1 0 1,0 0-1,-1 0 0,1 0 0,0 0 1,0 0-1,0-1 0,0 1 0,0 0 1,0-1-1,0 1 0,0 0 0,0-1 1,0 1-1,0-1 0,0 1 0,0-1 1,0 0-1,1 1 0,-1-1 0,0 0 1,0 0-1,0 0 0,1 0 0,-1 0 0,0 0 1,0 0-1,0-1 0,1 1 0,0-1 1,5 0 9,0 0 0,0 0 0,-1-1 0,1 0 0,11-5 0,1-3-254,-1-2-1,0 1 1,23-22-1,-32 25 57,0 0 0,-1-1 0,0 1 0,-1-1 0,1-1 0,-2 0 0,11-19 0,-17 29 169,0 0 0,-1 0 0,1 0 0,0 0 0,0 0 0,0 0 0,0 0 0,0 0 0,0 0 0,0 0 0,0 0 0,0 0 0,0 0 0,-1 0 0,1 0 0,0 0 0,0 0 0,0 0 0,0 0 0,0 0 0,0 0 0,0 0 0,0 0 0,0 0 0,0 0 0,0 0 0,-1 0 0,1 0 0,0 0 0,0 0 0,0-1 0,0 1 0,0 0 0,0 0 0,0 0 0,0 0 0,0 0 0,0 0 0,0 0 0,0 0 0,0 0 0,0-1 0,0 1 0,0 0 0,0 0 0,0 0 0,0 0 0,0 0 0,0 0 0,0 0 0,0 0 0,0 0 0,0 0 0,0-1 0,0 1 0,0 0 0,0 0 0,0 0 0,0 0-1,-11 8 11,-13 15 183,24-22-187,-8 7 153,1 1 0,1 0 1,-1 0-1,1 1 0,1 0 0,-1 0 1,2 0-1,0 0 0,0 1 0,0 0 1,2 0-1,-3 17 0,5-27-143,0 0-1,0 0 0,1 0 1,-1 0-1,1 0 1,-1 0-1,0 0 0,1-1 1,0 1-1,-1 0 1,1 0-1,-1-1 0,1 1 1,0 0-1,0-1 1,-1 1-1,1-1 0,0 1 1,0-1-1,0 1 1,0-1-1,0 1 0,-1-1 1,1 0-1,0 0 1,0 1-1,0-1 0,0 0 1,0 0-1,0 0 1,0 0-1,0 0 0,0 0 1,0 0-1,0-1 1,0 1-1,0 0 0,1-1 1,43-10-641,-30 2-860,0 1-1,0-2 0,-1 0 1,0-1-1,23-24 1,-1-3-5121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1.532"/>
    </inkml:context>
    <inkml:brush xml:id="br0">
      <inkml:brushProperty name="width" value="0.025" units="cm"/>
      <inkml:brushProperty name="height" value="0.025" units="cm"/>
    </inkml:brush>
  </inkml:definitions>
  <inkml:trace contextRef="#ctx0" brushRef="#br0">178 36 13965,'0'0'8643,"-4"8"-8237,-4 15-229,1 0 0,-5 34 1,6-25 396,-19 56 1,-37 39 1720,17-39-1349,37-60-775,22-36-189,24-39-696,-24 19 168,-1-1 0,-2 0 0,11-41 0,-17 51 656,-1 0 1,0 0-1,-2-1 1,0 1-1,-2-33 1,1 53-90,-1 0 1,1 0 0,0 0-1,-1 0 1,1 0-1,0-1 1,0 1 0,0 0-1,-1 0 1,1-1-1,0 1 1,0 0 0,0-1-1,0 1 1,0-1-1,0 1 1,0-1 0,0 1-1,0-1 1,1 0-1,-1 0 1,0 0 0,0 1-1,0-1 1,0 0-1,2 0 1,37 1 329,-32-1-308,7-2-61,1 0 0,-1-1-1,0-1 1,0 0 0,0-1 0,-1 0 0,1-1 0,-1-1 0,-1-1 0,1 0 0,-1 0 0,-1-1 0,1-1-1,-2 0 1,1-1 0,-1 0 0,16-22 0,-17 13-47,-21 20-92,-26 27 69,13 0 203,1 1-1,1 1 0,1 1 0,2 1 0,2 0 0,0 2 0,-20 58 0,35-86-74,1 0 0,0 1 0,0-1 0,0 0-1,0 0 1,1 1 0,0 10 0,0-16-36,1 1 0,-1 0 0,0 0 0,0 0 0,1 0 0,-1 0 0,0-1 0,1 1 0,-1 0 0,1 0 0,-1-1 0,1 1 0,-1 0 0,1-1 0,0 1 0,-1-1 0,1 1 0,0 0 0,-1-1 0,3 1 0,-2 0-6,1-1 1,0 0 0,0 1 0,-1-1 0,1 0-1,0 0 1,0 0 0,-1 0 0,1-1 0,0 1-1,0 0 1,-1-1 0,1 1 0,2-2 0,6-2-134,-1-1 0,0-1 0,0 0 0,0 0 0,-1 0 0,1-1 0,-2 0 0,1-1 0,7-9 0,-4 4 31,-1-1-1,0 1 1,-1-2 0,-1 1 0,8-19-1,-12 23 1067,-4 9-413,0 3-522,-1 0 0,0-1 1,1 1-1,0 0 0,-1 0 0,1 0 0,0 0 0,0-1 0,0 1 0,0 0 1,0 0-1,1 0 0,-1 0 0,0-1 0,1 1 0,0 0 0,-1 0 0,1-1 0,0 1 1,0 0-1,0-1 0,0 1 0,0-1 0,2 3 0,4-1-4,1 0 0,-1-1 0,1 0 0,0 0 0,0 0 0,0-1-1,0-1 1,0 1 0,0-1 0,0 0 0,0-1 0,0 0 0,0 0 0,0-1 0,13-5-1,-5 2-78,-1-1 0,0-1 0,0-1 0,-1 0 0,0-1 0,23-19 0,-24 16-65,-1 0 0,22-26 0,-31 34 38,0 0 0,0-1 0,0 1 0,0-1 0,-1 1 0,1-1 0,-1 0 0,-1 0 0,1 0 0,-1 0 1,1 0-1,-1 0 0,-1 0 0,1-7 0,-1 12 76,-1-1 0,1 1 0,-1-1 0,1 1 0,-1-1 0,1 1-1,-1 0 1,0-1 0,1 1 0,-1 0 0,0-1 0,1 1 0,-1 0 0,0 0 0,1-1 0,-1 1 0,0 0 0,1 0 0,-1 0 0,0 0 0,0 0 0,1 0 0,-1 0 0,0 0 0,1 1 0,-1-1 0,0 0 0,1 0 0,-2 1 0,-22 5-92,13 2 197,-1-1 1,1 2-1,0-1 1,1 2-1,0-1 1,1 1-1,0 1 0,0 0 1,1 0-1,0 1 1,1 0-1,1 0 1,0 0-1,0 1 0,-4 15 1,9-25-65,0 0 0,0 0 0,0 0 0,1 0 1,-1 0-1,1 0 0,0 0 0,0 0 0,0 0 0,0 0 0,0 0 1,1 0-1,-1 0 0,1 0 0,0 0 0,0 0 0,0 0 0,0-1 1,0 1-1,1 0 0,-1-1 0,1 1 0,0-1 0,0 1 0,0-1 1,4 4-1,-1-3-11,1 0-1,0-1 1,0 0 0,0 0 0,0 0 0,0-1 0,1 1-1,-1-1 1,1-1 0,-1 0 0,11 0 0,-5-1-118,1 0 1,-1-1-1,0-1 0,0 0 1,0-1-1,0 0 1,0-1-1,-1 0 1,0 0-1,0-2 0,0 1 1,-1-1-1,0-1 1,0 0-1,-1 0 1,0-1-1,-1 0 0,0 0 1,0-1-1,10-17 1,-16 23-384,0 0 1,0 0 0,-1-1-1,1 1 1,-1-1-1,0 1 1,0-8 0,0 10-106,-1 1 1,0-1 0,0 0 0,0 1 0,-1-1 0,1 0 0,0 1 0,-1-1 0,1 0 0,-1 1 0,1-1-1,-1 1 1,0-1 0,0-1 0,-15-10-4959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1.877"/>
    </inkml:context>
    <inkml:brush xml:id="br0">
      <inkml:brushProperty name="width" value="0.025" units="cm"/>
      <inkml:brushProperty name="height" value="0.025" units="cm"/>
    </inkml:brush>
  </inkml:definitions>
  <inkml:trace contextRef="#ctx0" brushRef="#br0">11 0 20467,'-8'3'609,"6"-1"576,2 5-704,0 0-385,10 0-96,3-7-2403,3 0-7206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2.760"/>
    </inkml:context>
    <inkml:brush xml:id="br0">
      <inkml:brushProperty name="width" value="0.025" units="cm"/>
      <inkml:brushProperty name="height" value="0.025" units="cm"/>
    </inkml:brush>
  </inkml:definitions>
  <inkml:trace contextRef="#ctx0" brushRef="#br0">148 34 16239,'0'0'1468,"-9"0"299,4-1-1644,0 1-1,0 0 0,0 1 1,-1-1-1,1 1 0,0 0 1,0 0-1,0 1 0,0-1 0,0 1 1,1 0-1,-1 0 0,0 1 1,1 0-1,0-1 0,-1 2 0,1-1 1,1 0-1,-1 1 0,0-1 1,-5 8-1,5-4-112,-1 0 0,1 0 0,0 0 0,1 1 1,0 0-1,-4 11 0,7-17-8,0-1 0,-1 0 0,1 1 0,0-1 0,0 1 0,0-1 0,0 0 0,0 1 0,0-1 0,0 1 0,0-1 1,1 0-1,-1 1 0,0-1 0,1 1 0,0-1 0,-1 0 0,1 0 0,-1 1 0,1-1 0,0 0 0,0 0 0,0 0 0,0 0 0,0 0 0,0 0 0,0 0 0,0 0 1,0 0-1,0 0 0,1-1 0,-1 1 0,0-1 0,1 1 0,-1 0 0,0-1 0,1 0 0,-1 1 0,0-1 0,1 0 0,-1 0 0,1 0 0,-1 0 0,0 0 0,2 0 0,14-1-153,0 0-1,-1-1 0,1-1 0,-1 0 0,0-1 0,0-1 0,0 0 0,-1-1 1,1-1-1,-1-1 0,-1 0 0,0-1 0,0 0 0,-1-1 0,0-1 0,0 0 1,-1 0-1,-1-1 0,12-16 0,-57 70 1883,31-38-1637,1-1 1,-1 1-1,1 0 1,0 0-1,0 0 1,0 0-1,0 0 0,1 0 1,-1 1-1,1-1 1,0 0-1,1 1 1,-1-1-1,1 1 1,0-1-1,0 9 0,2-12-58,-1 0-1,0 1 0,0-1 0,1 0 0,-1 0 0,0 0 0,1 0 0,0 0 0,-1 0 0,1 0 1,-1 0-1,1-1 0,0 1 0,-1-1 0,1 1 0,0-1 0,0 0 0,-1 0 0,1 1 1,0-1-1,0 0 0,0-1 0,-1 1 0,1 0 0,0 0 0,2-2 0,52-10 288,-33 4-371,-1-2 0,0-1 0,0-1 0,-1 0 0,-1-2 0,0 0 0,-1-2 0,-1 0 0,25-27-1,-57 61 108,2 0 0,0 0-1,-11 23 1,18-32 175,1 1 0,0-1 1,0 1-1,1 0 1,0 0-1,0 1 1,1-1-1,1 0 0,-1 17 1,3-26-196,-1 1 0,1-1 0,-1 1 0,1-1 0,0 0 0,0 1 0,-1-1 0,1 0 0,0 0 0,0 1-1,0-1 1,0 0 0,1 0 0,-1 0 0,0 0 0,0 0 0,1-1 0,-1 1 0,0 0 0,1 0 0,-1-1 0,1 1 0,-1-1 0,1 0 0,-1 1 0,1-1 0,-1 0 0,1 0 0,0 0 0,-1 0 0,1 0 0,-1 0 0,1 0 0,2-1 0,6 0 33,1 0 1,0-1 0,18-5 0,-6-1-172,-1 0 0,-1-2-1,0 0 1,25-17 0,-34 19-237,0 0 0,0-1 1,-1 0-1,-1-1 0,0-1 0,0 1 0,-1-1 1,10-15-1,-18 25 269,0-1 1,0 1-1,0-1 1,0 0-1,0 0 1,0 0-1,-1 0 1,1 0-1,-1 0 1,1 1-1,-1-1 1,1-4-1,-1 6 58,-1 0 0,1-1 0,0 1 0,-1 0 0,1 0 0,0-1 0,-1 1-1,1 0 1,0 0 0,-1 0 0,1-1 0,0 1 0,-1 0 0,1 0 0,0 0 0,-1 0 0,1 0 0,-1 0-1,1 0 1,0 0 0,-1 0 0,1 0 0,-1 0 0,1 0 0,0 0 0,-1 0 0,1 1 0,0-1 0,-1 0-1,1 0 1,0 0 0,-1 0 0,1 1 0,0-1 0,-1 0 0,1 1 0,-7 2 1,1 1 0,0 0 0,0 0 0,0 1 0,-6 6 0,-20 30 126,30-39-205,1-1 0,0 1 0,0 0 0,0 0 0,0 0 0,0 0 0,0 0 1,0 0-1,1 0 0,-1 0 0,0 0 0,1 0 0,0 0 0,0 0 0,0 0 0,0 0 0,0 0 1,0 1-1,0-1 0,0 0 0,2 3 0,6-2-3997,11-3-2514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3.205"/>
    </inkml:context>
    <inkml:brush xml:id="br0">
      <inkml:brushProperty name="width" value="0.025" units="cm"/>
      <inkml:brushProperty name="height" value="0.025" units="cm"/>
    </inkml:brush>
  </inkml:definitions>
  <inkml:trace contextRef="#ctx0" brushRef="#br0">56 1 14958,'0'0'9535,"-8"0"-9445,-25 2-197,33-2 73,-1 0 0,1 0 0,-1 0 0,0 0 0,1 0-1,-1 1 1,1-1 0,-1 0 0,1 0 0,-1 0-1,1 0 1,-1 1 0,1-1 0,-1 0 0,1 0-1,-1 1 1,1-1 0,-1 0 0,1 1 0,-1-1-1,1 1 1,0-1 0,-1 0 0,1 1 0,0-1-1,-1 1 1,1-1 0,0 1 0,0-1 0,-1 1-1,1-1 1,0 1 0,0-1 0,0 1 0,0 0-1,0-1 1,0 1 0,0-1 0,0 1 0,0-1-1,0 1 1,0 0 0,0-1 0,0 1 0,0-1-1,0 1 1,1 0 0,-1 0 14,1 0-1,-1 1 1,1-1 0,0 0 0,-1 0-1,1 0 1,0 0 0,0 0 0,0 0-1,0 0 1,-1 0 0,1-1 0,0 1-1,1 0 1,-1-1 0,1 2 0,52 2-137,-46-5 165,0 1 0,0 0 0,0 1 0,0 0 0,-1 0-1,1 1 1,0 0 0,0 0 0,-1 0 0,9 5 0,-16-7 21,1 1 0,-1-1 0,0 0-1,1 1 1,-1-1 0,1 1 0,-1-1-1,0 0 1,1 1 0,-1-1 0,0 1 0,1-1-1,-1 1 1,0-1 0,0 1 0,0-1-1,1 1 1,-1 0 0,0-1 0,0 1 0,0-1-1,0 1 1,0-1 0,0 1 0,0 0-1,0-1 1,0 1 0,0-1 0,0 1 0,-1-1-1,1 1 1,0-1 0,0 1 0,0-1-1,-1 1 1,1-1 0,0 1 0,-1-1-1,1 1 1,0-1 0,-1 1 0,1-1 0,-1 0-1,1 1 1,-1-1 0,1 0 0,-1 1-1,0-1 1,-32 23 2260,17-13-1263,-27 34-113,42-37-2262,0 1-119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4.841"/>
    </inkml:context>
    <inkml:brush xml:id="br0">
      <inkml:brushProperty name="width" value="0.025" units="cm"/>
      <inkml:brushProperty name="height" value="0.025" units="cm"/>
    </inkml:brush>
  </inkml:definitions>
  <inkml:trace contextRef="#ctx0" brushRef="#br0">190 0 12107,'0'0'4154,"0"9"-2110,-3 8-1295,-1-1 0,0 1 1,-1-1-1,-1 1 0,0-1 0,-1-1 0,-1 1 0,-16 22 0,-89 116 725,103-138-1052,23-22-285,22-23-253,39-46-1635,94-126 0,-160 193 2249,-6 10-157,-10 21-6,-18 36-185,-122 241 1388,146-295-1525,-1 0 0,1 0 1,0 0-1,1 1 0,-1-1 1,1 1-1,0 5 0,31-35 174,11-35-488,-33 46 183,0 0-1,0 1 1,1 0-1,1 0 1,0 1-1,1 1 1,22-18-1,-32 26 119,1 1 0,-1 0 1,0 0-1,1 0 0,-1 0 0,0 1 0,1-1 0,-1 0 1,1 0-1,-1 1 0,1-1 0,-1 1 0,1 0 1,0-1-1,-1 1 0,1 0 0,0 0 0,-1 0 0,1 0 1,0 0-1,-1 0 0,1 0 0,-1 1 0,1-1 1,0 1-1,-1-1 0,1 1 0,-1-1 0,1 1 1,-1 0-1,0 0 0,1 0 0,-1 0 0,0 0 0,1 0 1,-1 0-1,0 0 0,0 1 0,0-1 0,0 0 1,0 1-1,0-1 0,-1 0 0,1 1 0,0-1 0,-1 1 1,1 0-1,-1-1 0,1 1 0,-1 2 0,3 8 3,-1-1 0,-1 1 0,0 0 0,-1-1 0,-2 22 0,2-33-2,0 0 1,1 0 0,-1 1-1,0-1 1,0 0 0,0 0-1,0 1 1,0-1 0,0 0-1,0 0 1,0 1 0,0-1-1,0 0 1,0 0 0,0 1-1,0-1 1,0 0 0,0 0-1,-1 1 1,1-1 0,0 0-1,0 0 1,0 1 0,0-1-1,0 0 1,0 0 0,-1 0-1,1 1 1,0-1 0,0 0-1,0 0 1,-1 0 0,1 0-1,0 0 1,0 1 0,0-1-1,-1 0 1,1 0-1,0 0 1,0 0 0,-1 0-1,1 0 1,0 0 0,0 0-1,-1 0 1,1 0 0,0 0-1,-1 0 1,-3-14 136,8-9-174,0 0 0,2 0 1,1 0-1,0 1 1,20-41-1,-27 63 30,1-1 1,-1 1-1,1-1 1,0 0-1,-1 1 1,1-1-1,0 1 0,-1-1 1,1 1-1,0-1 1,0 1-1,-1 0 1,1-1-1,0 1 0,0 0 1,0 0-1,-1 0 1,1-1-1,0 1 1,0 0-1,0 0 0,0 0 1,-1 0-1,1 1 1,0-1-1,0 0 1,0 0-1,1 1 0,32 11 14,-7-2 18,-14-9-22,0 0-1,1-1 1,-1-1 0,0 0 0,0-1 0,0 0-1,0 0 1,-1-2 0,1 0 0,-1 0-1,1-1 1,-1 0 0,-1-1 0,1-1 0,-1 0-1,0 0 1,-1-1 0,0-1 0,0 1 0,0-2-1,-1 1 1,-1-1 0,15-22 0,-22 31-9,0-1 0,0 1 1,0-1-1,0 0 0,0 1 1,-1-1-1,1 0 0,0 0 1,-1 0-1,1 0 0,-1 1 1,0-1-1,1 0 0,-1 0 1,0 0-1,0 0 0,-1-3 1,1 4-1,-1 1 1,1-1-1,-1 0 1,1 1 0,-1-1-1,1 0 1,-1 1-1,0-1 1,1 0-1,-1 1 1,0 0 0,0-1-1,1 1 1,-1-1-1,0 1 1,0 0 0,0-1-1,0 1 1,1 0-1,-1 0 1,0 0-1,0-1 1,0 1 0,0 0-1,-1 1 1,-3-1-11,-1 1 1,1-1-1,0 1 0,0 1 1,0-1-1,0 1 1,0 0-1,0 0 1,1 0-1,-1 1 1,-5 3-1,0 2 58,0 1-1,1-1 1,-1 2 0,2-1 0,0 1-1,0 1 1,0-1 0,1 1-1,1 1 1,0-1 0,1 1-1,0 0 1,1 0 0,0 1 0,1-1-1,0 1 1,1 0 0,0 0-1,1-1 1,1 21 0,1-30-34,-1-1 0,1 1 0,-1 0 0,1-1-1,0 1 1,0-1 0,0 1 0,0-1 0,1 1 0,-1-1 0,1 0 0,-1 0 0,1 1 0,0-1 0,0 0 0,0-1 0,0 1 0,0 0-1,0 0 1,0-1 0,1 0 0,-1 1 0,1-1 0,-1 0 0,1 0 0,-1 0 0,1 0 0,0-1 0,-1 1 0,1-1 0,0 0 0,0 0-1,-1 1 1,1-2 0,4 1 0,1-1 3,0 1 0,0-1 0,0 0 0,0-1 0,0 0 0,-1-1 0,1 1 0,-1-1 0,1-1-1,-1 1 1,7-6 0,-2 0-42,-1 0 0,0-1 0,12-14 0,-21 21 23,1 0-1,-1 0 0,1 0 1,-1 0-1,0 0 1,0-1-1,0 1 1,-1-1-1,1 0 1,-1 1-1,0-1 0,0 0 1,0 0-1,0 0 1,-1 1-1,1-1 1,-1-4-1,-1 7 6,1 1 0,0 0 0,-1 0 0,1-1 1,0 1-1,-1 0 0,1 0 0,-1 0 0,1-1 0,0 1 0,-1 0 0,1 0 0,-1 0 1,1 0-1,-1 0 0,1 0 0,0 0 0,-1 0 0,1 0 0,-1 0 0,1 0 0,-1 0 1,1 0-1,0 0 0,-1 0 0,1 0 0,-1 1 0,1-1 0,0 0 0,-1 0 0,1 0 1,-1 1-1,1-1 0,0 0 0,-1 1 0,-15 8-74,12-5 73,1-1 1,0 1-1,-1 0 1,1 0-1,1 0 0,-1 0 1,1 0-1,-1 1 1,1-1-1,1 1 1,-3 8-1,3-12 9,1 1 0,-1-1 0,1 0 0,0 1 1,0-1-1,0 1 0,0-1 0,0 0 0,0 1 0,0-1 0,0 0 0,1 1 0,-1-1 1,1 0-1,-1 1 0,1-1 0,-1 0 0,1 0 0,-1 0 0,1 1 0,0-1 0,0 0 1,0 0-1,0 0 0,0 0 0,0 0 0,0 0 0,0-1 0,0 1 0,0 0 0,0 0 0,0-1 1,1 1-1,-1-1 0,0 1 0,0-1 0,1 1 0,-1-1 0,1 0 0,-1 0 0,0 0 1,1 1-1,-1-1 0,0-1 0,1 1 0,0 0 0,8-1 34,0 1-1,0-2 1,0 1-1,-1-2 1,1 1-1,-1-1 1,1 0 0,-1-1-1,0 0 1,0-1-1,11-7 1,-8 3-111,0 0 0,0 0 0,-1-1 0,0-1 0,-1 0 1,17-22-1,-26 32 67,-1 1 0,1-1 0,0 0 1,-1 0-1,1 1 0,-1-1 0,1 0 1,0 0-1,-1 0 0,0 0 0,1 0 0,-1 0 1,0 1-1,1-1 0,-1 0 0,0 0 0,0 0 1,0 0-1,0 0 0,0-2 0,-16 6-95,-24 24 16,31-19 119,0 1 0,0-1 0,1 2 0,1-1 0,0 1 0,0 0 0,1 0 0,0 1 1,0 0-1,1 0 0,-6 22 0,11-32-27,0 0 1,0-1 0,0 1 0,0 0 0,0 0 0,0-1 0,0 1-1,0 0 1,0-1 0,0 1 0,0 0 0,1-1 0,-1 1 0,0 0-1,0-1 1,1 1 0,-1 0 0,0-1 0,1 1 0,-1 0 0,1-1-1,-1 1 1,1-1 0,-1 1 0,1-1 0,-1 1 0,1-1 0,0 0-1,-1 1 1,1-1 0,-1 0 0,2 1 0,30 1 136,31-18-169,-42 7-473,0 0-1,-1-2 1,0-1-1,-1 0 1,0-2-1,-1 0 1,-1 0-1,0-2 1,17-20-1,-66 74 2310,-18 27-73,46-60-1595,1 1 0,0-1-1,1 1 1,0 0 0,-1 0 0,2 0 0,-1 0 0,1 0 0,0 1 0,-1 10 0,2-16-134,0-1 1,0 1 0,0 0 0,0 0 0,0 0-1,1-1 1,-1 1 0,0 0 0,0 0 0,0-1-1,1 1 1,-1 0 0,0 0 0,1-1 0,-1 1 0,1 0-1,-1-1 1,1 1 0,-1-1 0,1 1 0,-1 0-1,1-1 1,0 1 0,-1-1 0,1 0 0,0 1-1,-1-1 1,1 0 0,0 1 0,0-1 0,0 1 0,31-3-144,-21-1-223,-1-1 1,0 0-1,-1 0 0,12-6 1,-2-4-1487,0 0 0,-1 0 0,-1-2 0,0 0 0,16-21 1,6-15-3862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5.186"/>
    </inkml:context>
    <inkml:brush xml:id="br0">
      <inkml:brushProperty name="width" value="0.025" units="cm"/>
      <inkml:brushProperty name="height" value="0.025" units="cm"/>
    </inkml:brush>
  </inkml:definitions>
  <inkml:trace contextRef="#ctx0" brushRef="#br0">114 14 8488,'0'0'220,"1"-1"1,-1 1-1,0 0 0,0 0 1,1-1-1,-1 1 0,0 0 1,0-1-1,0 1 0,0 0 1,0-1-1,1 1 1,-1 0-1,0-1 0,0 1 1,0 0-1,0-1 0,0 1 1,0 0-1,0-1 0,0 1 1,0 0-1,0-1 0,0 1 1,0-1-1,0 1 0,-1 0 1,1 0-1,0-1 0,0 1 1,0 0-1,0-1 0,-1 1 1,1 0-1,0-1 1,0 1-1,-1 0 0,1 0 1,0-1-1,0 1 0,-1 0 1,1 0-1,-1-1 0,-13 15 2758,-16 29-2161,20-26-750,1 0 1,1 1-1,0-1 0,1 2 0,1-1 1,1 1-1,0 0 0,1 0 0,2 0 1,0 0-1,0 1 0,2-1 1,1 1-1,3 23 0,-2-36-264,1 1 0,0-1-1,1 1 1,7 12 0,-10-18-21,0 1 0,1-1-1,-1 0 1,1 0 0,0 0 0,-1 1 0,1-1 0,0-1 0,0 1 0,0 0 0,1 0 0,-1-1 0,0 0 0,0 1 0,1-1 0,-1 0 0,6 2 0,-10-7-4920,-9-12 1056,-4-3-3685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0.810"/>
    </inkml:context>
    <inkml:brush xml:id="br0">
      <inkml:brushProperty name="width" value="0.035" units="cm"/>
      <inkml:brushProperty name="height" value="0.035" units="cm"/>
    </inkml:brush>
  </inkml:definitions>
  <inkml:trace contextRef="#ctx0" brushRef="#br0">1 22 14539,'1'-1'243,"-1"-1"0,1 0-1,0 1 1,0-1 0,0 1 0,0-1-1,0 1 1,0-1 0,1 1 0,-1 0-1,0-1 1,1 1 0,2-2 0,-3 3-119,1 0 1,-1 1-1,1-1 1,-1 0 0,0 1-1,1-1 1,-1 1-1,0-1 1,0 1-1,1 0 1,-1-1 0,0 1-1,0 0 1,0 0-1,0 0 1,0 0-1,0 0 1,0 0 0,0 0-1,1 2 1,6 6 212,1 0 0,0 0 0,1-1 0,0 0 0,19 11 0,-26-17-304,1-1 0,-1 1 0,0-1 1,1 0-1,-1 0 0,1 0 1,0 0-1,-1-1 0,1 1 0,-1-1 1,1 0-1,0 0 0,-1 0 1,1-1-1,0 1 0,-1-1 0,1 0 1,-1 0-1,1 0 0,-1-1 1,1 1-1,-1-1 0,0 0 0,5-3 1,4-6 77,5-2 242,-13 15-154,-6 12-22,-14 43-692,-7 36-1021,18-64 1088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5.578"/>
    </inkml:context>
    <inkml:brush xml:id="br0">
      <inkml:brushProperty name="width" value="0.025" units="cm"/>
      <inkml:brushProperty name="height" value="0.025" units="cm"/>
    </inkml:brush>
  </inkml:definitions>
  <inkml:trace contextRef="#ctx0" brushRef="#br0">23 201 7783,'0'0'11980,"-23"-49"-10251,50 48-896,12 1-160,1 0-385,5 0-128,-5 0-96,-1 0-32,-11-1-961,-8-7-1056,-17-7-1891,-3-5-5573</inkml:trace>
  <inkml:trace contextRef="#ctx0" brushRef="#br0" timeOffset="1">32 0 17649,'0'0'2178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5.939"/>
    </inkml:context>
    <inkml:brush xml:id="br0">
      <inkml:brushProperty name="width" value="0.025" units="cm"/>
      <inkml:brushProperty name="height" value="0.025" units="cm"/>
    </inkml:brush>
  </inkml:definitions>
  <inkml:trace contextRef="#ctx0" brushRef="#br0">73 0 14798,'0'0'2269,"-8"11"112,-2 3-1480,0 0 0,-14 30 0,20-36-707,1-1 0,0 1 1,1 0-1,-1 0 1,2 0-1,-1 0 1,1 0-1,0 0 1,1 1-1,0 10 1,1-17-177,-1-1 0,0 1 1,0 0-1,1-1 0,-1 1 1,1-1-1,0 1 0,-1-1 0,1 1 1,0-1-1,0 0 0,0 1 1,0-1-1,0 0 0,0 0 1,0 0-1,0 0 0,0 1 1,1-2-1,-1 1 0,0 0 1,1 0-1,-1 0 0,3 0 0,0 1 23,1-1 0,-1 0 0,1 0-1,-1-1 1,1 0 0,0 1 0,-1-1-1,9-1 1,2-2 23,-1 1-1,1-2 1,0 0-1,20-9 1,33-21-30,-44 20-204,1 2 1,39-14-1,-63 25 181,0 1-1,-1 0 1,1 0 0,0-1-1,0 1 1,0 0 0,-1 0-1,1 0 1,0 0 0,0 0-1,0 0 1,0 0 0,-1 0-1,1 0 1,0 0 0,0 0-1,0 0 1,0 1 0,-1-1 0,1 0-1,0 1 1,0-1 0,-1 0-1,1 1 1,0-1 0,-1 1-1,1-1 1,0 1 0,-1 0-1,1-1 1,-1 1 0,1-1-1,-1 1 1,1 0 0,-1 0-1,1-1 1,-1 1 0,0 0-1,1 1 1,3 43 390,-1-1-181,-3-43-220,0 1 1,0-1-1,1 1 1,-1 0-1,1-1 0,-1 1 1,1-1-1,0 1 1,0-1-1,-1 0 1,1 1-1,0-1 1,0 0-1,0 1 1,1-1-1,-1 0 1,0 0-1,0 0 0,3 1 1,0 0-33,1-1 0,0 1 0,0-1 0,0-1 0,0 1 0,1-1 0,-1 1 0,0-2 0,0 1 0,0 0 0,0-1 0,0 0 0,0 0 0,0-1 0,0 1 0,0-1 0,7-4 0,10-5-1209,1-1 0,23-18 0,-33 22 255,71-52-7892,-46 32 2536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6.317"/>
    </inkml:context>
    <inkml:brush xml:id="br0">
      <inkml:brushProperty name="width" value="0.025" units="cm"/>
      <inkml:brushProperty name="height" value="0.025" units="cm"/>
    </inkml:brush>
  </inkml:definitions>
  <inkml:trace contextRef="#ctx0" brushRef="#br0">134 137 7239,'0'0'7639,"-12"11"-5872,0 0-1365,-51 49 1111,58-53-1226,-1-1 0,1 0 1,0 1-1,0 0 1,1 0-1,0 0 0,0 1 1,1-1-1,-3 9 1,6-15-272,0-1 0,0 1 0,0-1 0,0 1 0,0-1 0,0 1 0,1-1 0,-1 1 0,0-1 0,0 0 0,0 1-1,0-1 1,1 1 0,-1-1 0,0 0 0,0 1 0,1-1 0,-1 0 0,0 1 0,1-1 0,-1 0 0,0 1 0,1-1 0,-1 0 0,1 1 0,-1-1 0,0 0 0,1 0 0,-1 0 0,1 0 0,-1 1 0,1-1 0,-1 0 0,0 0 0,1 0 0,-1 0 0,1 0 0,-1 0 0,1 0 0,-1 0 0,1 0 0,-1 0 0,1 0 0,0-1 0,23-2 140,-8-3-234,-1 0 1,0 0-1,0-2 0,0 0 1,15-11-1,67-53-2112,-91 66 2017,73-64-1108,-72 63 1389,0-1 1,-1 1-1,0-1 1,0-1-1,0 1 1,-2-1-1,1 0 1,4-13-1,-8 21-12,-1 1-1,0-1 0,1 1 0,-1-1 0,0 1 0,0-1 0,1 1 0,-1-1 0,0 1 0,0-1 0,0 1 0,0-1 0,0 0 0,0 1 1,0-1-1,0 1 0,0-1 0,0 1 0,0-1 0,0 0 0,0 1 0,0-1 0,-1 1 0,1-1 0,0 1 0,0-1 0,-1 1 0,1-1 1,-1 0-1,-12 9 1617,-16 24-20,23-22-1441,0 0 0,1 0-1,0 1 1,0 0 0,1-1-1,1 1 1,-5 23 0,8-30-236,-1 0-1,1 0 1,-1 0 0,1 0-1,0-1 1,1 1 0,-1 0-1,1 0 1,0 0 0,-1 0-1,2 0 1,-1-1 0,0 1-1,1 0 1,0-1 0,-1 0 0,2 1-1,-1-1 1,0 0 0,1 0-1,-1 0 1,1 0 0,0 0-1,0-1 1,0 1 0,6 3-1,-2-2-296,0-1 0,0 0-1,0-1 1,0 0 0,0 0-1,9 1 1,26 0-5328,-9-3-3684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6.963"/>
    </inkml:context>
    <inkml:brush xml:id="br0">
      <inkml:brushProperty name="width" value="0.025" units="cm"/>
      <inkml:brushProperty name="height" value="0.025" units="cm"/>
    </inkml:brush>
  </inkml:definitions>
  <inkml:trace contextRef="#ctx0" brushRef="#br0">118 0 8360,'0'0'9177,"-7"11"-6054,-62 118 1846,61-113-4746,1 0 0,1 1 0,1 0 0,0 0 0,2 0 0,0 1 0,-1 19 0,4-36-220,0-1 1,-1 1-1,1 0 1,0 0 0,1-1-1,-1 1 1,0 0-1,0-1 1,0 1 0,0 0-1,0 0 1,1-1-1,-1 1 1,0 0 0,1-1-1,-1 1 1,0-1-1,1 1 1,-1 0 0,1-1-1,-1 1 1,1-1-1,-1 1 1,1-1 0,0 0-1,-1 1 1,1-1-1,-1 1 1,1-1 0,0 0-1,-1 0 1,1 1-1,0-1 1,1 0 0,1 0 7,-1 0 0,1 0-1,0 0 1,0-1 0,0 1 0,0-1 0,-1 0 0,1 1 0,4-3 0,52-31 101,-22 7-120,-2-1 0,-1-2 0,-1-1 0,-2-1 0,45-61 0,-73 88-748,6-10 2277,-9 10-3992,-8 2-5940,-6 3 1066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7.325"/>
    </inkml:context>
    <inkml:brush xml:id="br0">
      <inkml:brushProperty name="width" value="0.025" units="cm"/>
      <inkml:brushProperty name="height" value="0.025" units="cm"/>
    </inkml:brush>
  </inkml:definitions>
  <inkml:trace contextRef="#ctx0" brushRef="#br0">11 0 17745,'0'0'1473,"-11"54"449,11-32-128,11-6-385,10-6-672,2-3-385,7-5-320,4-2-1249,-1 0-1954,1-12-1121,-2-5-4773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7.778"/>
    </inkml:context>
    <inkml:brush xml:id="br0">
      <inkml:brushProperty name="width" value="0.025" units="cm"/>
      <inkml:brushProperty name="height" value="0.025" units="cm"/>
    </inkml:brush>
  </inkml:definitions>
  <inkml:trace contextRef="#ctx0" brushRef="#br0">89 84 18225,'0'0'1191,"-9"7"448,4-5-1397,-39 29 1280,41-29-1361,1 0-1,-1 0 0,1 0 1,0 1-1,0-1 0,0 0 0,0 1 1,0 0-1,0-1 0,1 1 0,-1 0 1,1 0-1,0 0 0,0 0 1,0 0-1,-1 5 0,21-8 48,-3-6-642,0 0 0,-1-1 0,0 0 0,-1-1 0,1-1 0,-2 0 0,25-22 0,-16 14-1048,-12 10 889,-3 2 111,0 0 1,0 0-1,-1-1 1,1 0-1,-1 0 1,-1 0-1,1-1 1,8-13-1,-48 47 4214,24-15-3249,0-2-265,0 1 0,0 0 0,1 1 0,0 0 0,1 1 0,1-1 0,0 1 0,1 1 0,-7 19 0,13-33-218,0 0 0,-1 1 0,1-1 0,0 1 0,0-1-1,0 1 1,0-1 0,0 0 0,0 1 0,0-1-1,0 1 1,0-1 0,0 1 0,0-1 0,0 1 0,0-1-1,0 0 1,1 1 0,-1-1 0,0 1 0,0-1 0,0 0-1,1 1 1,-1-1 0,0 0 0,0 1 0,1-1 0,-1 0-1,0 1 1,1-1 0,-1 0 0,0 1 0,1-1-1,-1 0 1,1 0 0,-1 0 0,1 1 0,19-5-645,21-19-1885,18-22-4587,-12 9 3449,-15 17 10703,-33 31-5164,-70 124 3695,15-33-4790,49-89-558,-14 29 1437,-45 69 0,73-139-1206,40-77-1037,38-69-316,-73 150 825,2 1-1,1 1 0,0 0 0,2 1 1,22-21-1,-36 38 63,0 0 1,0 0 0,0 1-1,0-1 1,0 1 0,1 0-1,-1 0 1,1 0 0,-1 1-1,1-1 1,0 1-1,-1 0 1,1 0 0,6-1-1,-9 3 13,-1-1 0,1 0 0,-1 0 0,1 1 0,-1-1-1,0 0 1,1 1 0,-1-1 0,1 0 0,-1 1 0,0-1 0,1 1-1,-1-1 1,0 1 0,0-1 0,1 1 0,-1-1 0,0 1-1,0-1 1,0 1 0,1-1 0,-1 1 0,0-1 0,0 1 0,0-1-1,0 1 1,0-1 0,0 1 0,0 0 0,0-1 0,-1 1 0,1-1-1,0 1 1,0-1 0,0 1 0,0-1 0,-1 1 0,1-1-1,0 1 1,0-1 0,-1 1 0,1-1 0,-1 0 0,0 1 0,-12 24-2,1-13 14,-1-1 0,0-1 0,0 0 0,-1-1 0,0 0 1,-20 8-1,13-6-93,1 1 0,-19 14 1,74-32-8549,-1-11 1507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8.251"/>
    </inkml:context>
    <inkml:brush xml:id="br0">
      <inkml:brushProperty name="width" value="0.025" units="cm"/>
      <inkml:brushProperty name="height" value="0.025" units="cm"/>
    </inkml:brush>
  </inkml:definitions>
  <inkml:trace contextRef="#ctx0" brushRef="#br0">135 220 12396,'-8'8'6021,"-11"11"-4407,-46 45 1723,60-58-3002,0-1-1,1 1 1,0 0-1,0 0 1,0 0-1,1 1 1,0-1-1,0 1 1,-4 13-1,7-19-334,0 0 0,0-1 0,1 1 0,-1 0 0,0-1 0,0 1 1,1-1-1,-1 1 0,0 0 0,1-1 0,-1 1 0,0-1 0,1 1 0,-1-1 0,1 1 0,-1-1 0,1 0 0,-1 1 0,1-1 0,-1 0 0,1 1 0,-1-1 0,1 0 0,0 1 0,-1-1 0,1 0 0,-1 0 0,1 0 0,0 0 0,-1 0 0,1 0 0,0 1 0,-1-1 0,1-1 1,0 1-1,-1 0 0,1 0 0,0 0 0,-1 0 0,1 0 0,-1-1 0,1 1 0,0 0 0,-1 0 0,2-1 0,32-11-888,-15 1-604,0-1 0,-1-2 0,-1 1 0,0-2 0,-1 0 0,28-34 0,-16 13-850,-2-2-1,29-54 0,-51 84 2374,19-38 2085,-16 14 3851,-9 28-1242,-6 9-3525,-5 7-772,-6 12-99,1 1 0,0 0 0,2 2 0,2-1 1,0 2-1,2 0 0,0 1 0,3 0 0,0 0 1,2 1-1,-7 54 0,14-83-324,0 0 1,0 0-1,-1 0 0,1 0 1,0 0-1,1 0 0,-1 0 1,0 0-1,0 0 0,0 0 1,1 0-1,-1 0 0,0 0 1,1 0-1,-1 0 0,1 0 1,-1 0-1,2 1 0,-2-2-3,1 1 1,-1-1-1,1 0 0,-1 0 0,1 0 1,-1 0-1,1 0 0,-1 0 0,1 0 0,-1 0 1,1 0-1,-1 0 0,1 0 0,-1 0 1,1 0-1,-1-1 0,1 1 0,-1 0 0,0 0 1,1 0-1,-1-1 0,1 1 0,-1 0 1,1-1-1,0 0 0,25-29-220,-18 16 103,-1 0 0,0-1-1,-1 0 1,-1 0 0,0 0-1,-1-1 1,-1 1 0,0-1-1,0-27 1,-3 42 201,0 25-108,0-21-92,0-1-1,0 0 1,1 0-1,-1 0 1,0 1-1,1-1 0,0 0 1,-1 0-1,1 0 1,0 0-1,0 0 1,0 0-1,0 0 1,0-1-1,1 1 0,-1 0 1,0-1-1,1 1 1,-1 0-1,1-1 1,0 0-1,0 1 1,-1-1-1,1 0 1,0 0-1,0 0 0,0 0 1,0 0-1,3 0 1,3 1-1238,-1 0 0,1-1-1,0 0 1,0-1 0,0 1 0,-1-2 0,10 0 0,12-4-8385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8.755"/>
    </inkml:context>
    <inkml:brush xml:id="br0">
      <inkml:brushProperty name="width" value="0.025" units="cm"/>
      <inkml:brushProperty name="height" value="0.025" units="cm"/>
    </inkml:brush>
  </inkml:definitions>
  <inkml:trace contextRef="#ctx0" brushRef="#br0">105 232 12364,'0'0'7735,"-8"0"-5754,4 0-1861,0 0 0,0 0 0,0 1 0,0-1 1,0 1-1,0 0 0,1 0 0,-1 0 0,0 1 0,0-1 1,1 1-1,-1 0 0,1 0 0,0 0 0,-1 0 1,1 0-1,0 1 0,0 0 0,1-1 0,-1 1 1,0 0-1,1 1 0,0-1 0,0 0 0,0 1 0,0-1 1,0 1-1,1-1 0,-1 1 0,1 0 0,0 0 1,0-1-1,1 1 0,-1 4 0,1-7-114,0 0 0,0 0 0,0 0 0,0-1 0,0 1 0,1 0 0,-1 0-1,0-1 1,0 1 0,1 0 0,-1-1 0,0 1 0,1 0 0,-1-1 0,1 1 0,-1 0 0,1-1-1,-1 1 1,1-1 0,-1 1 0,1-1 0,0 1 0,-1-1 0,1 1 0,0-1 0,-1 0 0,1 1-1,0-1 1,1 1 0,30-1-407,-22-1-9,-1-1 0,1-1 0,-1 0 0,13-6 0,-7 0-479,0-1 0,19-17 1,2-1 20,-36 28 890,1 0 1,-1 1-1,0-1 0,0 0 1,1 0-1,-1 0 0,0 1 1,0-1-1,1 0 0,-1 0 1,0 1-1,0-1 0,0 0 1,0 0-1,1 1 1,-1-1-1,0 0 0,0 1 1,0-1-1,0 0 0,0 1 1,0-1-1,0 0 0,0 1 1,0-1-1,0 0 0,0 1 1,0-1-1,0 0 0,0 0 1,0 1-1,0-1 0,0 0 1,0 1-1,-1-1 0,1 0 1,0 1-1,0-1 0,0 0 1,0 0-1,-1 1 0,1-1 1,0 0-1,-1 1 0,-4 18 340,-1-6-181,-15 50 709,20-58-731,0-1-1,0 1 1,0-1-1,1 1 1,-1-1-1,1 1 1,0-1-1,1 1 1,-1 0-1,1-1 1,2 8-1,-2-11-135,0 0 0,0 0-1,0 0 1,0 0 0,1 0-1,-1 0 1,0 0 0,0-1-1,1 1 1,-1 0 0,1-1 0,-1 1-1,0-1 1,1 0 0,-1 1-1,1-1 1,-1 0 0,1 0-1,-1 0 1,1 0 0,-1 0-1,1 0 1,-1 0 0,1-1 0,-1 1-1,1-1 1,-1 1 0,1-1-1,1 0 1,45-19 124,-17 0-210,0-1-1,-1-1 1,-1-1 0,-2-2 0,0-1 0,-2-1 0,-1-2 0,-1 0 0,-1-1 0,23-45 0,-42 69 115,0 0 0,-1 0 0,0 0 0,0 0 0,0 0 0,-1-1 0,1-8 0,-2 14-42,0 1 0,0-1 1,0 0-1,0 1 0,0-1 0,0 0 1,0 0-1,-1 1 0,1-1 0,0 1 0,0-1 1,0 0-1,-1 1 0,1-1 0,0 0 1,-1 1-1,1-1 0,0 1 0,-1-1 0,1 1 1,-1-1-1,1 1 0,-1-1 0,1 1 1,-1-1-1,0 1 0,0-1 0,-1 1-2,0 0 0,1 0-1,-1 0 1,0 1 0,0-1-1,1 0 1,-1 1 0,0-1-1,1 1 1,-1-1-1,0 1 1,1 0 0,-1 0-1,1 0 1,-1 0 0,-1 1-1,-5 5 63,-1 0-1,1 0 1,1 1-1,0 0 0,0 0 1,0 0-1,1 1 1,-7 14-1,2-2 246,1 0 0,-14 42 0,20-51-175,1-1 0,0 1-1,1 1 1,0-1 0,0 0 0,2 0 0,0 1 0,2 19 0,-1-27-184,0-1 0,0 1 0,0-1 0,1 0 0,0 1 0,0-1 0,0 0 0,1 0 1,-1 0-1,1 0 0,0 0 0,0-1 0,0 0 0,1 1 0,-1-1 0,1 0 0,-1 0 0,1-1 1,0 1-1,0-1 0,1 0 0,-1 0 0,0 0 0,1-1 0,5 2 0,-1-1-739,1 0 0,0 0-1,0-1 1,-1 0-1,1-1 1,0 0-1,10-2 1,28-8-6168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9.822"/>
    </inkml:context>
    <inkml:brush xml:id="br0">
      <inkml:brushProperty name="width" value="0.025" units="cm"/>
      <inkml:brushProperty name="height" value="0.025" units="cm"/>
    </inkml:brush>
  </inkml:definitions>
  <inkml:trace contextRef="#ctx0" brushRef="#br0">0 376 12812,'104'9'998,"152"-8"1,103-27 485,11-9-968,473-39 2792,4 38-1020,-415 36-1112,947-33 1049,-1033 10-1970,408-46-281,-752 68 13,31-3-357,0-2 0,0-1 0,-1-1 0,34-15 0,-65 23 124,0-1-1,1 1 1,-1-1-1,0 1 1,1-1-1,-1 0 1,0 0-1,0 1 1,0-1-1,1 0 1,-1 0-1,0 0 1,0 0-1,0-1 1,-1 1-1,1 0 1,0 0-1,0 0 1,-1-1-1,1 1 1,-1 0-1,1-3 1,0-12-5957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30.421"/>
    </inkml:context>
    <inkml:brush xml:id="br0">
      <inkml:brushProperty name="width" value="0.025" units="cm"/>
      <inkml:brushProperty name="height" value="0.025" units="cm"/>
    </inkml:brush>
  </inkml:definitions>
  <inkml:trace contextRef="#ctx0" brushRef="#br0">1 110 8552,'0'0'4394,"13"-4"-2937,91-25-836,1 5-1,1 4 1,1 4 0,126-1 0,452 25 3502,-225 5-2915,-243-16-2687,-220 2-1601,-10-8-2739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1.818"/>
    </inkml:context>
    <inkml:brush xml:id="br0">
      <inkml:brushProperty name="width" value="0.035" units="cm"/>
      <inkml:brushProperty name="height" value="0.035" units="cm"/>
    </inkml:brush>
  </inkml:definitions>
  <inkml:trace contextRef="#ctx0" brushRef="#br0">3 746 15347,'-2'-11'3005,"5"29"-1422,7 33 7,-8-47-1481,19 67 1160,-19-64-1175,1 0 1,0-1-1,0 1 0,1-1 0,0 0 0,0 0 0,0 0 0,7 5 0,-10-10-74,1 1-1,-1-1 0,1 0 1,0 0-1,0 0 0,0 0 1,0 0-1,-1-1 0,1 1 0,0-1 1,0 1-1,0-1 0,0 0 1,1 1-1,-1-1 0,0 0 1,0 0-1,0-1 0,0 1 1,0 0-1,0-1 0,0 1 0,0-1 1,0 0-1,0 1 0,-1-1 1,1 0-1,0 0 0,0 0 1,-1 0-1,4-3 0,4-3 40,0-1-1,-1 0 0,0 0 1,9-13-1,45-70 316,-3 3 9,-34 61-221,-24 26-155,0 1 0,0-1 0,0 0 0,0 0 0,0 1 0,0-1 0,0 1 0,0-1 0,0 1 1,0-1-1,0 1 0,0-1 0,0 1 0,0 0 0,0 0 0,0-1 0,0 1 0,1 0 0,-1 0 0,0 0 0,0 0 0,0 1 0,0-1 0,0 0 0,0 0 0,1 1 0,-1-1 0,0 1 0,0-1 0,1 1 1,2 3 7,-1 1 1,0-1 0,0 1 0,0-1-1,-1 1 1,0 0 0,1 0 0,-2 0 0,3 6-1,4 11 9,-5-15-23,0 0 0,0-1 1,1 1-1,0-1 0,0 0 1,1 0-1,7 8 0,-10-12-31,0 0 0,0-1 0,0 0 0,0 1-1,0-1 1,0 0 0,0 0 0,1 0 0,-1 0-1,0-1 1,1 1 0,-1-1 0,1 1 0,-1-1-1,0 0 1,1 0 0,-1 0 0,1 0 0,-1 0 0,1 0-1,-1-1 1,1 1 0,-1-1 0,0 0 0,0 0-1,1 0 1,1-1 0,8-5-353,-1 0 0,0 0 0,0-1 1,-1 0-1,0-1 0,-1-1 0,13-14 0,54-80-2937,-66 90 2844,113-172-4249,-118 177 4689,-4 7 83,0 0 1,0-1-1,1 1 0,-1 0 0,1 0 0,0 0 0,-1 0 0,1 0 0,0 0 0,0 0 0,0 1 0,3-3 0,-4 4-19,-1 0 0,0 0 0,0 0 0,0 0 0,1 0-1,-1 0 1,0 0 0,0 0 0,1 0 0,-1 0-1,0 0 1,0 0 0,1 0 0,-1 0 0,0 1 0,0-1-1,0 0 1,1 0 0,-1 0 0,0 0 0,0 0 0,0 0-1,1 1 1,-1-1 0,0 0 0,0 0 0,0 0 0,0 1-1,0-1 1,0 0 0,1 0 0,-1 0 0,0 1 0,0-1-1,0 0 1,0 0 0,0 1 0,0-1 0,0 0 0,0 0-1,0 0 1,0 1 0,0-1 0,0 0 0,0 1 0,0 14 567,0-13-364,-2 20 966,-1 1-1,-8 30 1,6-37-754,2-1 0,0 0 0,1 1 0,0-1 1,1 1-1,1 0 0,2 15 0,-2-30-427,-1-1-1,1 1 0,0-1 1,1 1-1,-1-1 0,0 1 1,0-1-1,0 1 0,0-1 0,0 1 1,0-1-1,1 1 0,-1-1 1,0 1-1,0-1 0,1 1 1,-1-1-1,0 0 0,1 1 1,-1-1-1,0 0 0,1 1 1,-1-1-1,0 0 0,1 1 0,-1-1 1,1 0-1,-1 0 0,1 1 1,-1-1-1,1 0 0,-1 0 1,1 0-1,-1 0 0,1 0 1,-1 0-1,1 0 0,-1 0 1,1 0-1,-1 0 0,1 0 1,-1 0-1,1 0 0,-1 0 0,1 0 1,-1 0-1,1 0 0,-1-1 1,1 1-1,-1 0 0,0 0 1,1-1-1,-1 1 0,1 0 1,-1-1-1,0 1 0,1 0 1,-1-1-1,1 0 0,25-27 272,4-15-203,-2-2 1,-2 0-1,29-70 1,-26 42 11,32-127-1,-60 193-90,4-9 17,-2 0-1,0-1 1,1-26-1,-6 27 10,2 16-30,0 0 0,0 0 0,0 0 0,-1-1 0,1 1 0,0 0 0,0 0 0,0 0 0,0-1 0,0 1 0,0 0 0,-1 0 0,1 0 0,0-1 0,0 1 0,0 0 0,-1 0 0,1 0 0,0 0 0,0 0 0,0 0 0,-1 0 0,1-1 0,0 1 0,0 0 0,0 0 0,-1 0 0,1 0-1,0 0 1,0 0 0,-1 0 0,0 1 2,0 0-1,0 0 0,-1 0 0,1 0 1,0 0-1,0 0 0,1 0 0,-1 1 1,0-1-1,0 0 0,1 0 0,-1 1 1,0-1-1,1 0 0,-1 1 0,1-1 0,-1 3 1,-6 21 29,1 1-1,2 0 1,0 0 0,1 0 0,2 0 0,1 0 0,1 1 0,7 42-1,-7-61-54,1 0 0,1 0-1,-1 0 1,2-1-1,-1 1 1,1-1-1,0 0 1,0 0 0,1 0-1,0-1 1,6 7-1,-9-10-20,1-1 0,0 0 1,0 1-1,0-1 0,0 0 0,0-1 0,1 1 0,-1-1 0,0 1 1,1-1-1,-1 0 0,1 0 0,-1 0 0,1-1 0,0 1 0,-1-1 0,1 0 1,0 0-1,-1 0 0,1-1 0,0 1 0,-1-1 0,1 0 0,-1 0 0,1 0 1,-1 0-1,6-3 0,35-24-222,2-7-99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0.782"/>
    </inkml:context>
    <inkml:brush xml:id="br0">
      <inkml:brushProperty name="width" value="0.025" units="cm"/>
      <inkml:brushProperty name="height" value="0.025" units="cm"/>
    </inkml:brush>
  </inkml:definitions>
  <inkml:trace contextRef="#ctx0" brushRef="#br0">151 194 3972,'6'-10'7933,"16"-30"-4660,-14 21-1501,2 1 0,0 0 0,0 1 1,2 1-1,21-25 0,-33 52-389,-3 1-1133,0-1 1,0 1-1,-1-1 0,-1 0 1,0 0-1,-12 19 1,-47 61 43,38-56-206,-7 9-55,12-17-8,0 0-1,-30 59 1,51-86-33,-1 1 0,1-1 0,-1 1 0,1 0 0,-1-1 1,1 1-1,-1 0 0,1-1 0,0 1 0,-1 0 0,1-1 0,0 1 0,0 0 0,0 0 1,0-1-1,-1 1 0,1 0 0,0 0 0,0-1 0,0 1 0,0 0 0,1 0 1,-1-1-1,0 1 0,0 0 0,0-1 0,1 1 0,-1 0 0,0 0 0,1-1 0,0 2 1,20-11-339,29-31-567,-28 16 176,0-2 1,-2-1-1,0 0 0,-3-1 1,0-1-1,-1-1 0,22-61 1,-35 64 1158,-4 27-384,1 0 0,-1 0 0,1 0 0,0 0 0,-1 0 0,1 0 0,-1 0 0,1 0 0,-1 0 0,1 0 0,-1 0 0,1 0 0,0 0 0,-1 0 0,1 1 0,-1-1 0,1 0 0,0 0 0,-1 0 0,1 1 0,0-1 1,-1 0-1,1 1 0,0-1 0,-1 0 0,1 1 0,0-1 0,-1 0 0,1 1 0,0 0 0,-35 43 1024,16-14-810,0 1 0,-23 54 0,37-72-225,0-1-1,0 1 1,2 0-1,-1 0 0,2 0 1,0 1-1,0-1 1,1 1-1,1-1 0,2 19 1,-2-30-30,1 0 0,-1 0 1,1 0-1,0 0 0,0-1 0,0 1 1,0 0-1,0 0 0,0 0 1,0-1-1,0 1 0,1-1 0,-1 1 1,1-1-1,-1 1 0,1-1 1,-1 0-1,1 0 0,0 0 1,0 0-1,0 0 0,0 0 0,0 0 1,-1-1-1,1 1 0,0 0 1,1-1-1,-1 0 0,0 0 0,0 1 1,0-1-1,0 0 0,0-1 1,0 1-1,0 0 0,0-1 0,0 1 1,0-1-1,0 1 0,0-1 1,0 0-1,0 0 0,-1 0 1,1 0-1,0 0 0,0 0 0,-1-1 1,1 1-1,-1 0 0,1-1 1,-1 0-1,0 1 0,0-1 0,1 0 1,-1 1-1,0-1 0,0 0 1,-1 0-1,1 0 0,0 0 0,-1 0 1,1 0-1,-1 0 0,1 0 1,-1 0-1,0-3 0,-7-117 601,7 121-587,0 0 0,0-1 0,0 1 0,1 0 0,-1 0 0,0-1 0,1 1 0,-1 0-1,1 0 1,-1 0 0,1-1 0,0 1 0,-1 0 0,1 0 0,0 0 0,0 0 0,0 0 0,0 0 0,0 1 0,0-1 0,0 0 0,0 0-1,2 0 1,1-1-4,0 0 1,0 1-1,0-1 0,0 1 0,0 0 0,1 0 0,5 0 0,0 1-14,0-1 1,0 2-1,-1-1 0,1 1 1,0 1-1,11 3 0,-17-4 0,-1 1 0,1-1 0,0 1 0,0 1 1,-1-1-1,1 0 0,-1 1 0,1 0 0,-1-1 0,0 1 0,0 1 0,-1-1 0,1 0 0,-1 1 0,1-1 0,-1 1 0,0 0 0,3 7 0,-3-3 107,0 0 0,0 0 0,-1 0 0,0 0 1,0 0-1,-1 0 0,0 0 0,-2 16 0,-4-7 506,2-5 374,12-18-505,-2-4-500,0-1 0,0 1 1,-1-1-1,-1 0 0,0-1 1,0 1-1,-1-1 1,0 0-1,-1 0 0,-1 0 1,0 0-1,0-19 0,28 45-279,-21-14 292,0 1 1,-1-1-1,1 0 0,0 0 0,0-1 0,0 0 1,-1 0-1,1-1 0,-1 0 0,1-1 0,-1 1 1,0-2-1,0 1 0,0-1 0,0 0 1,0 0-1,-1 0 0,0-1 0,0 0 0,8-9 1,-8 8-31,0 0 0,0 0 0,-1 0 0,0-1 1,0 0-1,0 0 0,-1 0 0,0 0 0,-1-1 1,1 1-1,-1-1 0,-1 0 0,0 0 0,0 0 0,0-1 1,-1 1-1,0 0 0,-1 0 0,0-11 0,-1 18 46,1 0-1,0 1 0,0-1 0,-1 0 1,1 0-1,0 1 0,-1-1 1,1 0-1,0 0 0,-1 1 0,1-1 1,-1 1-1,0-1 0,1 0 0,-1 1 1,1-1-1,-1 1 0,0-1 1,1 1-1,-1 0 0,0-1 0,0 1 1,1 0-1,-1-1 0,0 1 0,0 0 1,0 0-1,1 0 0,-1-1 1,0 1-1,0 0 0,0 0 0,1 0 1,-1 1-1,0-1 0,0 0 0,0 0 1,1 0-1,-1 1 0,0-1 1,0 0-1,1 0 0,-1 1 0,0-1 1,0 1-1,1-1 0,-2 2 0,-2 0 39,-1 0 0,1 1-1,0 0 1,0 0 0,1 0-1,-7 6 1,0 4 61,1 0 0,1 1 1,0-1-1,1 2 0,-7 20 0,11-27-56,0 1-1,1 0 1,0 1 0,0-1-1,1 0 1,1 0-1,-1 1 1,1-1-1,1 0 1,2 14 0,-2-19-45,1 0 1,0-1 0,0 1 0,0-1 0,0 0 0,0 0 0,1 0 0,-1 0 0,1 0 0,0 0 0,0 0 0,0-1 0,0 0 0,0 1-1,1-1 1,-1 0 0,1-1 0,-1 1 0,1-1 0,0 1 0,-1-1 0,1 0 0,0-1 0,0 1 0,0 0 0,0-1 0,0 0-1,0 0 1,5-1 0,-4 1-36,0 0 0,0 0 0,0 0 0,0-1 0,0 0 0,0 0 0,0 0 0,0-1 0,0 0 0,-1 1 0,1-2 0,0 1 0,-1 0-1,0-1 1,0 0 0,0 0 0,0 0 0,0-1 0,-1 1 0,1-1 0,-1 0 0,5-7 0,-7 9 32,0 0 0,0 0 0,0 0 0,-1 0 0,1 0 0,-1 0 0,0 0 0,1 0 0,-1-1 0,0 1 0,0 0 0,0 0 0,-1 0 0,1 0 0,0 0-1,-1-1 1,1 1 0,-1 0 0,-1-3 0,1 4 0,0 0 0,0 0 0,0 1 1,0-1-1,0 0 0,0 0 0,0 1 0,-1-1 0,1 1 0,0-1 0,0 1 0,-1-1 0,1 1 0,0 0 0,0-1 0,-1 1 0,1 0 0,0 0 0,-1 0 0,1 0 0,0 0 0,-1 0 0,1 1 0,0-1 0,0 0 0,-1 1 0,1-1 0,0 1 0,0-1 0,-1 1 0,1 0 0,0-1 0,-1 2 1,0-1 4,0 1 1,0-1-1,0 1 1,0 0-1,0-1 1,0 1-1,1 0 1,-1 0-1,1 0 1,-1 0-1,1 0 1,0 0-1,0 1 1,0-1-1,0 0 1,0 1-1,0-1 1,1 1-1,-1-1 1,1 0-1,-1 5 1,1-6-2,0 1 1,0 0 0,0-1-1,0 1 1,1-1 0,-1 1 0,0-1-1,1 1 1,-1-1 0,1 1 0,-1-1-1,1 1 1,0-1 0,-1 1-1,1-1 1,0 0 0,0 1 0,0-1-1,0 0 1,0 0 0,0 0 0,1 0-1,-1 0 1,0 0 0,1 0 0,-1 0-1,0 0 1,1-1 0,-1 1-1,1 0 1,-1-1 0,1 0 0,-1 1-1,3-1 1,10 1-55,-1 0-1,1-1 1,-1-1-1,1 0 1,-1-1-1,1-1 0,-1 0 1,24-9-1,-30 10-49,0-1 0,0 0-1,0 0 1,-1-1-1,1 1 1,-1-2-1,0 1 1,0-1-1,-1 0 1,1 0-1,-1 0 1,0-1-1,0 0 1,-1 0-1,0 0 1,0 0-1,5-10 1,-9 15 104,1 0 0,-1 0 0,0 0 0,1 0 0,-1 0 0,0 0 0,0 0 0,0 0 0,0 0 0,0 0 0,0 0 0,0 0 0,0 0 0,0 0 0,0 0 0,0 0 0,-1 0 0,0-2 0,-12-1 363,10 5-260,0-1 0,0 1 0,-1 0 0,1 0 1,0 1-1,0-1 0,1 1 0,-1-1 0,-5 5 0,4-3 14,0 1 1,0-1-1,1 1 0,0 0 0,-1 0 1,1 0-1,0 0 0,1 1 0,-1-1 1,1 1-1,0 0 0,0-1 1,1 1-1,-1 0 0,1 0 0,-1 5 1,3-9-110,-1 0 0,1 0 0,-1 0 0,1 0 0,-1 0 0,1 0 1,0 0-1,-1 0 0,1 0 0,0 0 0,0-1 0,0 1 0,-1 0 1,1-1-1,0 1 0,0-1 0,0 1 0,0-1 0,0 1 0,0-1 0,0 0 1,0 1-1,1-1 0,-1 0 0,0 0 0,0 0 0,0 0 0,0 0 1,0 0-1,0 0 0,2 0 0,41-3 44,-32-1-382,0 1 0,1-2 1,-1 0-1,-1 0 0,1-1 0,-1-1 1,0 1-1,0-2 0,-1 0 1,0 0-1,0-1 0,-1 0 0,0 0 1,7-12-1,-28 40 406,8-14 136,0 0-1,1 0 1,0 1 0,0-1 0,0 1 0,1 0 0,-1 0 0,1 0 0,1 0-1,-1 0 1,1 0 0,0 7 0,1-12-190,0 0-1,0-1 1,1 1 0,-1 0-1,0 0 1,1 0-1,-1 0 1,1 0 0,-1-1-1,1 1 1,0 0-1,-1 0 1,1-1 0,0 1-1,-1 0 1,1-1 0,0 1-1,0-1 1,-1 1-1,1-1 1,0 1 0,0-1-1,0 0 1,0 1 0,0-1-1,0 0 1,0 0-1,0 0 1,-1 0 0,1 0-1,0 0 1,0 0-1,0 0 1,0 0 0,0 0-1,0 0 1,1-1 0,41-7 85,-29 1-271,1 1-1,-2-2 1,1 0-1,-1-1 1,0 0-1,-1-1 1,0 0-1,-1-1 1,0-1-1,0 1 1,-2-2-1,11-14 0,-3 0-1043,-1 0 0,0-1 0,-3-1 0,21-60 0,-85 216 3453,43-109-1920,2 2-1,0-1 1,2 1 0,0-1 0,1 1-1,1 0 1,0 0 0,2 1 0,2 20 0,-1-38-330,-1 0 0,1 0 1,0 0-1,1 0 0,-1 0 0,0 0 1,1 0-1,0-1 0,-1 1 1,1-1-1,0 1 0,0-1 1,1 1-1,-1-1 0,0 0 1,1 0-1,0 0 0,-1 0 1,1-1-1,0 1 0,3 1 1,-1-2-543,0 1 1,0 0 0,0-1 0,0 0-1,0 0 1,0 0 0,8-1 0,-13 0 346,1 0 1,-1 0-1,1-1 1,0 1-1,-1 0 0,1 0 1,-1-1-1,1 1 1,-1-1-1,1 1 1,-1 0-1,1-1 0,-1 1 1,1-1-1,-1 1 1,0-1-1,1 1 1,-1-1-1,0 0 1,1 1-1,-1-1 0,0 1 1,0-1-1,1 0 1,-1 1-1,0-1 1,0 1-1,0-1 0,0 0 1,0 1-1,0-1 1,0 0-1,0 1 1,0-1-1,0 0 1,-1 1-1,1-2 0,-6-25-3816,-6 2 383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1.162"/>
    </inkml:context>
    <inkml:brush xml:id="br0">
      <inkml:brushProperty name="width" value="0.025" units="cm"/>
      <inkml:brushProperty name="height" value="0.025" units="cm"/>
    </inkml:brush>
  </inkml:definitions>
  <inkml:trace contextRef="#ctx0" brushRef="#br0">38 208 9385,'-18'-14'3203,"4"4"-64,9 4-609,5 3-480,16 3-544,7 0-545,16 4-97,5 3-511,2 1-257,2-2-160,-13-5-1410,-7-1-1665,-5 0-1377,-17-8-1474</inkml:trace>
  <inkml:trace contextRef="#ctx0" brushRef="#br0" timeOffset="1">118 1 15791,'0'0'6022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1.663"/>
    </inkml:context>
    <inkml:brush xml:id="br0">
      <inkml:brushProperty name="width" value="0.025" units="cm"/>
      <inkml:brushProperty name="height" value="0.025" units="cm"/>
    </inkml:brush>
  </inkml:definitions>
  <inkml:trace contextRef="#ctx0" brushRef="#br0">1 1 9065,'0'0'17296,"5"10"-16778,29 59-16,-32-67-490,0 0 1,-1 0 0,1 0 0,0 0 0,0-1 0,0 1-1,0 0 1,1-1 0,-1 0 0,0 1 0,1-1 0,-1 0-1,1 0 1,-1 0 0,1-1 0,-1 1 0,1-1 0,0 1-1,-1-1 1,1 0 0,0 0 0,-1 0 0,1 0 0,3-1 0,66-10 114,-28-1-133,-33 7-128,1 2 0,-1-1 0,1 2 0,0-1 0,0 2 0,0-1 0,1 2 0,19 0 0,-30 1 112,-1 0 0,0 0 0,1-1 0,-1 1 0,1 0 0,-1 0 0,0 0 0,0 0 0,0 1 0,1-1 0,-1 0 0,0 0 0,0 1 0,-1-1 0,1 0 0,0 1 0,0-1 0,-1 1 0,1-1 0,-1 1 0,1 0 0,-1-1 0,0 1 0,1-1 0,-1 1-1,0 0 1,0 2 0,0-2-172,0 0 0,0-1 0,0 1 0,0 0-1,0 0 1,1 0 0,-1-1 0,1 1 0,-1 0-1,1 0 1,0-1 0,0 1 0,0 0 0,0-1-1,0 1 1,0-1 0,0 0 0,0 1 0,1-1-1,-1 0 1,0 1 0,1-1 0,-1 0 0,4 1-1,-1-1-970,0 0 0,1 0 0,-1-1 0,0 0 0,1 0 0,-1 0 0,8-2 0,17-5-6977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2.007"/>
    </inkml:context>
    <inkml:brush xml:id="br0">
      <inkml:brushProperty name="width" value="0.025" units="cm"/>
      <inkml:brushProperty name="height" value="0.025" units="cm"/>
    </inkml:brush>
  </inkml:definitions>
  <inkml:trace contextRef="#ctx0" brushRef="#br0">57 177 8104,'0'0'15593,"-6"8"-14557,0-1-828,1-3-103,1 1 1,0 0-1,0 1 1,0-1-1,0 1 1,1-1 0,0 1-1,0 0 1,0 1-1,1-1 1,0 0-1,-2 11 1,5-16-97,-1-1 0,0 1 1,1-1-1,-1 1 0,1 0 1,-1-1-1,0 1 0,1-1 0,-1 0 1,1 1-1,0-1 0,-1 1 1,1-1-1,-1 0 0,1 1 1,0-1-1,-1 0 0,1 0 0,0 0 1,-1 1-1,1-1 0,0 0 1,-1 0-1,1 0 0,0 0 0,-1 0 1,1 0-1,0 0 0,-1 0 1,1-1-1,0 1 0,-1 0 0,1 0 1,-1 0-1,1-1 0,0 1 1,-1 0-1,2-1 0,28-11 35,-4-3-336,-2-2 0,0 0 0,-1-1 0,28-30 0,-37 34 231,0-1 0,-1-1 0,-1 0 0,0-1 0,-2 0-1,0-1 1,9-21 0,-19 39 96,0 0-1,0 0 1,0 0-1,0 0 1,0 0-1,0 0 1,0 0-1,-1 0 1,1 0-1,0 0 1,0 0 0,0 0-1,0 0 1,0 0-1,0 0 1,0 0-1,0 0 1,0 0-1,0 0 1,0 0-1,0 0 1,-1 0-1,1-1 1,0 1 0,0 0-1,0 0 1,0 0-1,0 0 1,0 0-1,0 0 1,0 0-1,0 0 1,0 0-1,0 0 1,0 0-1,0 0 1,0 0 0,0 0-1,0-1 1,0 1-1,0 0 1,0 0-1,0 0 1,0 0-1,0 0 1,0 0-1,0 0 1,-12 11 406,-12 21-132,19-24-118,1 0 1,0 1-1,0 0 0,1 0 1,0 0-1,0 0 1,1 0-1,0 1 0,0 12 1,2-19-198,0 0 1,0 0-1,1 0 1,-1 0 0,1 0-1,0 0 1,0 0-1,0 0 1,0 0-1,0 0 1,1 0 0,-1 0-1,1-1 1,0 1-1,-1 0 1,1-1-1,1 0 1,-1 1 0,0-1-1,0 0 1,1 0-1,0 0 1,-1-1-1,1 1 1,0-1 0,-1 1-1,1-1 1,0 0-1,0 0 1,0 0-1,4 0 1,5 2-1342,0-1-1,0-1 1,1 0-1,18-1 1,17-2-8150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2.683"/>
    </inkml:context>
    <inkml:brush xml:id="br0">
      <inkml:brushProperty name="width" value="0.025" units="cm"/>
      <inkml:brushProperty name="height" value="0.025" units="cm"/>
    </inkml:brush>
  </inkml:definitions>
  <inkml:trace contextRef="#ctx0" brushRef="#br0">1 21 8200,'0'0'16399,"6"13"-15566,-1-4-761,-1 1 0,0-1 0,0 1 0,-1-1 0,0 1 0,-1 0 1,0 0-1,-1 1 0,0-1 0,0 0 0,-2 17 0,-1-14-135,-1 25 548,3-37-462,0 0-1,1 0 1,-1 0-1,1-1 0,-1 1 1,1 0-1,-1 0 1,1-1-1,-1 1 0,1 0 1,-1-1-1,1 1 1,0-1-1,0 1 0,-1-1 1,1 1-1,0-1 1,0 1-1,-1-1 0,1 0 1,0 1-1,0-1 1,0 0-1,0 0 0,-1 1 1,1-1-1,0 0 1,0 0-1,0 0 0,0 0 1,0 0-1,0-1 1,0 1-1,-1 0 0,1 0 1,0 0-1,0-1 1,0 1-1,1-1 0,6-2 41,1 0-1,-1-1 0,0 0 0,0 0 0,0 0 0,-1-1 0,0-1 0,9-6 0,54-57-14,-48 46-19,-14 14-23,2 0-2,-1 0 1,-1 0-1,0-1 1,0 0-1,-1 0 1,7-14-1,-14 24-59,0 0 0,0 0 0,0 0 0,0 0 0,0 0 0,1 0 0,-1 0 0,0 0-1,0 0 1,0-1 0,0 1 0,0 0 0,0 0 0,0 0 0,0 0 0,0 0 0,0 0 0,0 0 0,0-1 0,0 1 0,0 0-1,0 0 1,0 0 0,0 0 0,0 0 0,0 0 0,0-1 0,0 1 0,0 0 0,0 0 0,0 0 0,-1 0 0,1 0 0,0 0-1,0 0 1,0 0 0,0 0 0,0-1 0,0 1 0,0 0 0,0 0 0,0 0 0,-1 0 0,1 0 0,0 0 0,0 0 0,0 0 0,0 0-1,0 0 1,0 0 0,0 0 0,-1 0 0,1 0 0,0 0 0,0 0 0,0 0 0,0 0 0,0 0 0,-1 0 0,-10 4-2749,-16 11-4290,26-14 5407,-20 9-7068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3.061"/>
    </inkml:context>
    <inkml:brush xml:id="br0">
      <inkml:brushProperty name="width" value="0.025" units="cm"/>
      <inkml:brushProperty name="height" value="0.025" units="cm"/>
    </inkml:brush>
  </inkml:definitions>
  <inkml:trace contextRef="#ctx0" brushRef="#br0">1 0 4612,'0'0'11371,"0"50"-8520,7-41-705,5-1-673,9-4-736,6-4-609,1 0-640,2-3-2147,4-7-3299,-2-4-7014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3.439"/>
    </inkml:context>
    <inkml:brush xml:id="br0">
      <inkml:brushProperty name="width" value="0.025" units="cm"/>
      <inkml:brushProperty name="height" value="0.025" units="cm"/>
    </inkml:brush>
  </inkml:definitions>
  <inkml:trace contextRef="#ctx0" brushRef="#br0">55 81 9801,'0'0'11061,"-8"2"-8568,0-2-1905,5 0-447,1 0-1,-1 0 0,0 1 0,1-1 1,-1 1-1,1-1 0,-1 1 0,0 0 1,1 0-1,-1 0 0,1 0 1,0 0-1,-3 2 0,60-32-263,-34 13-1025,-18 12 690,1 0 0,0 0 1,1 1-1,-1-1 0,1 1 1,-1 0-1,1 1 0,0-1 1,0 1-1,0 0 0,10-3 0,-14 10 423,0 0 0,0-1 0,0 1 0,-1 0-1,1 0 1,-1 0 0,-1 0 0,1-1-1,-2 7 1,-5 14 339,4-21-250,2 1 0,-1-1 0,0 1 0,1 0 0,0 0 0,0 0-1,0 0 1,1 0 0,0 0 0,0 6 0,1-11-113,1 1-1,-1-1 1,0 0 0,1 0 0,-1 0-1,0 1 1,1-1 0,-1 0 0,1-1-1,-1 1 1,0 0 0,1 0 0,-1-1-1,0 1 1,1 0 0,-1-1 0,0 1-1,0-1 1,2-1 0,4-2-811,0-1 1,-1-1-1,1 1 1,-1-1-1,0 0 0,-1 0 1,7-9-1,14-16-85,-29 36 6322,-2 9-3167,-2 3-1220,-4 6-164,-49 108 2637,53-115-3102,2 1 0,0-1 0,1 1 0,1 0 0,0 0 0,0 21 0,3-39-349,1 1 0,-1 0 0,0 0 0,0-1 0,0 1 0,1 0 0,-1 0 0,0 0 0,0-1 0,1 1 0,-1 0 0,0 0 0,0 0 0,1 0 0,-1 0 0,0 0 0,0-1 0,1 1 0,-1 0 0,0 0 0,1 0 0,-1 0 0,0 0 0,0 0 0,1 0 0,-1 0 0,0 0 0,1 0 0,-1 1 0,0-1 0,0 0-1,1 0 1,-1 0 0,0 0 0,0 0 0,1 0 0,-1 1 0,0-1 0,0 0 0,1 0 0,-1 0 0,0 1 0,0-1 0,0 0 0,1 0 0,-1 0 0,0 1 0,0-1 0,0 0 0,0 1 0,0-1 0,0 0 0,1 0 0,-1 1 0,0-1 0,0 0 0,0 1 0,0-1 0,0 0 0,0 0 0,0 1 0,0-1 0,0 0-1,0 1 1,-1-1 0,1 0 0,0 0 0,0 1 0,15-20 113,-4-9-222,-1-1 0,8-40-1,-12 44 35,0-1-1,2 2 0,1-1 0,22-43 0,-28 62 72,1 0 0,0 0 0,0 1 0,1 0 0,-1 0 0,1 0-1,1 1 1,-1-1 0,0 1 0,1 0 0,0 1 0,0-1 0,0 1 0,0 1-1,1-1 1,-1 1 0,1 0 0,-1 0 0,1 1 0,0 0 0,0 0 0,-1 0-1,9 1 1,-14 0 0,0 0 0,1 0 0,-1-1 0,0 1-1,1 0 1,-1 0 0,0 0 0,0 0 0,1 1 0,-1-1-1,0 0 1,0 0 0,1 1 0,-1-1 0,0 1-1,0-1 1,0 1 0,0 0 0,1-1 0,-1 1 0,0 0-1,0 0 1,0-1 0,-1 1 0,1 0 0,0 0-1,0 0 1,0 0 0,-1 1 0,1-1 0,0 0 0,-1 0-1,1 0 1,-1 0 0,0 1 0,1-1 0,-1 0-1,0 0 1,0 1 0,0-1 0,0 0 0,0 0 0,0 1-1,0 1 1,-1 1 14,0-1-1,0 1 1,-1 0 0,1-1-1,-1 1 1,0-1-1,0 1 1,0-1-1,0 0 1,-1 0 0,1 0-1,-1 0 1,-6 5-1,-5 3 594,-1-1-1,-29 16 1,39-24-482,-1 1 1,1-1 0,-1 0 0,1 0-1,-1 0 1,0-1 0,0 0 0,0 0-1,0-1 1,0 0 0,0 0 0,-9-1-1,14 1-219,1 0 0,-1 0 0,0-1 0,1 1 0,-1 0-1,1 0 1,-1-1 0,0 1 0,1 0 0,-1-1 0,1 1-1,-1-1 1,1 1 0,0-1 0,-1 1 0,1-1 0,-1 1 0,1-1-1,0 1 1,-1-1 0,1 0 0,0 1 0,0-1 0,0 0-1,-1 1 1,1-1 0,0 0 0,0 1 0,0-1 0,0 1-1,0-1 1,0 0 0,0 1 0,0-1 0,0 0 0,1 1 0,-1-1-1,0 0 1,0 1 0,0-1 0,1 1 0,-1-1 0,1-1-1,16-23-8297,3 11-1690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3.846"/>
    </inkml:context>
    <inkml:brush xml:id="br0">
      <inkml:brushProperty name="width" value="0.025" units="cm"/>
      <inkml:brushProperty name="height" value="0.025" units="cm"/>
    </inkml:brush>
  </inkml:definitions>
  <inkml:trace contextRef="#ctx0" brushRef="#br0">87 0 17649,'0'0'6374,"-46"35"-4452,30-17-1026,4 2-639,3-1-129,6-3-64,3-4-96,0-4-705,8-4-608,12-4-577,-6 0-897,7-11-1345,1-6-1729,-5-4-2916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4.414"/>
    </inkml:context>
    <inkml:brush xml:id="br0">
      <inkml:brushProperty name="width" value="0.025" units="cm"/>
      <inkml:brushProperty name="height" value="0.025" units="cm"/>
    </inkml:brush>
  </inkml:definitions>
  <inkml:trace contextRef="#ctx0" brushRef="#br0">103 16 12300,'0'0'7276,"-5"9"-5274,-10 22-1600,2 0 0,1 1 0,1 0 0,2 1 0,1 0 0,2 0 0,1 1 0,1 0 0,2 36 0,2-70-451,0 1 1,-1 0 0,1-1-1,0 1 1,0 0 0,1-1 0,-1 1-1,0 0 1,0-1 0,0 1-1,0-1 1,1 1 0,-1 0 0,0-1-1,0 1 1,1-1 0,-1 1-1,0 0 1,1-1 0,-1 1 0,1-1-1,-1 1 1,1-1 0,-1 0-1,1 1 1,-1-1 0,1 1-1,-1-1 1,1 0 0,0 0 0,-1 1-1,2-1 1,-1 0-19,-1 0 0,1 0-1,-1-1 1,1 1 0,0 0 0,-1-1 0,1 1-1,-1 0 1,1-1 0,-1 1 0,1-1-1,-1 1 1,1-1 0,-1 1 0,0-1 0,1 1-1,-1-1 1,1 1 0,-1-1 0,0 1 0,0-1-1,1 0 1,-1 1 0,0-1 0,0 0-1,0 1 1,0-1 0,0 0 0,0 1 0,0-1-1,0 1 1,0-2 0,1-17-484,-1 0 0,-4-28 0,3 40 710,0 0 0,-1 0 0,1 0 0,-2 0 0,1 1 0,-1-1 0,0 1 0,0 0 0,-1-1 0,-4-5 0,7 12 386,25 12-524,-9-8-688,-1 0 0,1 0 1,0-2-1,0 0 0,0 0 0,29-2 1,-27-1-1709,1 0 0,33-8-1,-11-6-423,-38 14 3044,0 0-1,0 0 1,0 0-1,0 0 0,0-1 1,-1 1-1,1-1 1,0 1-1,-1-1 0,1 1 1,-1-1-1,0 0 1,1 0-1,-1 0 1,0 0-1,1-3 0,-2 5-82,0 0-1,0-1 0,0 1 1,0-1-1,0 1 0,-1 0 1,1-1-1,0 1 0,0-1 1,0 1-1,-1 0 1,1-1-1,0 1 0,0-1 1,-1 1-1,1 0 0,0-1 1,0 1-1,-1 0 0,1 0 1,0-1-1,-1 1 0,1 0 1,-1 0-1,1 0 0,0-1 1,-1 1-1,1 0 0,-1 0 1,1 0-1,-1 0 0,1 0 1,0 0-1,-1 0 0,1 0 1,-1 0-1,1 0 0,-1 0 1,1 0-1,0 0 1,-1 0-1,1 0 0,-1 1 1,-22 3 1792,17 0-1703,1-1-1,-1 1 0,1 1 1,0-1-1,0 1 0,1 0 1,-1 0-1,1 0 1,0 1-1,0-1 0,1 1 1,0 0-1,0 0 0,0 0 1,1 1-1,-1-1 1,2 1-1,-1-1 0,-1 13 1,3-18-239,1 0 0,-1 0 1,0 0-1,0 0 0,1-1 0,-1 1 1,1 0-1,-1 0 0,1 0 1,-1 0-1,1 0 0,-1 0 1,1-1-1,0 1 0,-1 0 0,1-1 1,0 1-1,0 0 0,0-1 1,-1 1-1,1-1 0,0 1 1,0-1-1,0 0 0,0 1 0,0-1 1,0 0-1,0 0 0,0 1 1,0-1-1,0 0 0,0 0 1,0 0-1,0 0 0,0 0 0,1-1 1,43-5-148,-29-1-528,1 0 0,-1-1 0,-1 0 0,0-2-1,0 0 1,0 0 0,-2-1 0,1-1 0,-1 0 0,-1-1 0,0-1 0,-1 1 0,11-19 0,-20 25 2011,-12 23 1,-14 28 827,21-37-1772,1 0-1,0 0 0,0 0 0,1 0 0,0 0 0,0 13 0,1-18-342,0-1-1,0 1 1,0 0 0,0 0 0,0 0 0,1-1 0,-1 1-1,1 0 1,-1 0 0,1-1 0,0 1 0,0 0 0,0-1 0,0 1-1,0-1 1,0 1 0,0-1 0,0 0 0,0 1 0,1-1-1,-1 0 1,1 0 0,-1 0 0,1 0 0,-1 0 0,1 0 0,-1 0-1,1-1 1,0 1 0,-1-1 0,1 1 0,0-1 0,2 1-1,6-1-31,0 0-1,1 0 0,-1-1 0,0 0 0,0-1 1,1 0-1,-1-1 0,-1 0 0,1 0 0,0-1 0,-1 0 1,0-1-1,0 0 0,0-1 0,0 0 0,-1 0 1,0-1-1,10-10 0,-3 3-136,-1-2 1,0 1-1,-1-2 1,-1 0-1,-1 0 1,0-1-1,-1-1 1,9-23-1,-17 38 89,-1 0 0,1 0-1,-1 0 1,0-1 0,0 1 0,-1 0 0,1 0 0,-1 0-1,0-1 1,0 1 0,-2-8 0,2 11 19,0 1 1,0-1-1,-1 0 1,1 1-1,0-1 1,-1 1-1,1-1 1,0 0-1,-1 1 1,1-1-1,-1 1 1,1-1-1,-1 1 1,1 0-1,-1-1 1,0 1-1,1-1 1,-1 1-1,0 0 1,1 0-1,-1-1 1,1 1-1,-1 0 1,0 0-1,0 0 1,0-1-1,-2 2 18,0-1 0,1 0-1,-1 1 1,0 0-1,1-1 1,-1 1 0,1 0-1,0 0 1,-1 1-1,1-1 1,-3 2 0,-7 5 115,1 1 1,0 0 0,1 0 0,0 1-1,0 0 1,1 1 0,1 0 0,-1 0-1,2 1 1,0 0 0,0 1 0,1 0 0,1 0-1,0 0 1,0 0 0,2 1 0,-4 18-1,7-29-144,0-1 0,0 1 0,0 0 0,0 0 0,1 0 0,-1 0 0,1-1 0,-1 1 0,1 0 0,0 0 0,0-1 0,0 1 0,1 0 0,-1-1 0,1 1-1,-1-1 1,1 0 0,0 0 0,0 1 0,0-1 0,0 0 0,0-1 0,0 1 0,1 0 0,-1-1 0,0 1 0,1-1 0,0 1 0,-1-1 0,1 0 0,0 0 0,-1-1 0,4 2 0,5 0-979,0 0 1,0-1-1,1 0 1,-1-1 0,0 0-1,0-1 1,14-2 0,16-9-8738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5.121"/>
    </inkml:context>
    <inkml:brush xml:id="br0">
      <inkml:brushProperty name="width" value="0.025" units="cm"/>
      <inkml:brushProperty name="height" value="0.025" units="cm"/>
    </inkml:brush>
  </inkml:definitions>
  <inkml:trace contextRef="#ctx0" brushRef="#br0">168 56 11435,'1'-1'446,"-1"-1"0,1 0 0,0 0 0,-1 1 0,1-1 0,-1 0-1,0 0 1,0 0 0,1 0 0,-1 1 0,0-1 0,-1 0 0,1 0 0,0 0 0,-1 0 0,1 0 0,-1 1 0,1-1 0,-1 0 0,0 1 0,1-1 0,-1 0 0,0 1 0,0-1 0,0 1 0,-1-1 0,-1-1 0,0 2-309,1 0 1,-1 0 0,0 0 0,0 0 0,0 1 0,1 0 0,-1-1 0,0 1 0,0 0 0,0 1 0,0-1 0,1 0 0,-1 1 0,0-1 0,0 1 0,0 0 0,1 0-1,-5 2 1,-3 2-110,1-1-1,-1 1 0,1 1 1,-14 11-1,19-15-107,0 1-1,1 0 1,0 0 0,0 0-1,0 1 1,0-1 0,0 1 0,1 0-1,-1 0 1,1 0 0,0 0-1,0 0 1,-2 7 0,7-10-70,0 0 0,0 0 0,1-1 0,-1 1 0,0-1 1,0 0-1,1 0 0,-1 0 0,4 0 0,-4 0-33,28-2-632,-22 1 741,0 1-1,0-1 1,0 1 0,1 1 0,-1 0-1,0 0 1,10 3 0,-18-3 113,0-1 1,0 0-1,0 1 0,0-1 1,0 1-1,0-1 0,0 1 0,0 0 1,0-1-1,-1 1 0,1 0 1,0 0-1,0 0 0,0-1 1,-1 1-1,1 0 0,-1 0 1,1 0-1,0 0 0,-1 0 1,0 0-1,1 1 0,-1-1 1,0 0-1,1 0 0,-1 2 1,0-1 90,-1 1 0,1-1-1,-1 1 1,1-1 0,-1 1 0,0-1 0,0 0 0,0 1 0,0-1 0,0 0 0,-3 4 0,-2 2 264,-1 0 0,0-1 0,0 0 0,-15 13 0,18-17-322,0-1 1,0 1-1,0 0 0,0-1 0,0 0 1,0 0-1,0 0 0,-1-1 1,1 1-1,-7 0 0,16-12-1860,9-2-1714,0 1-1,24-16 1,-28 21 1619,25-17-5671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2.351"/>
    </inkml:context>
    <inkml:brush xml:id="br0">
      <inkml:brushProperty name="width" value="0.035" units="cm"/>
      <inkml:brushProperty name="height" value="0.035" units="cm"/>
    </inkml:brush>
  </inkml:definitions>
  <inkml:trace contextRef="#ctx0" brushRef="#br0">0 130 18620,'1'-1'53,"-1"1"1,1 0-1,-1 0 0,1 0 1,-1 0-1,1 0 0,-1 0 1,1 0-1,-1 0 0,1 0 1,-1 0-1,0 1 1,1-1-1,-1 0 0,1 0 1,-1 0-1,1 1 0,-1-1 1,1 0-1,-1 0 0,0 1 1,1-1-1,-1 0 0,1 1 1,-1-1-1,0 0 0,0 1 1,1-1-1,-1 1 0,0-1 1,1 0-1,-1 1 1,0-1-1,0 1 0,0-1 1,0 1-1,1 0 0,9 25 192,-9-24-137,19 60 868,-4 0 0,11 74 0,6 133 138,-24-189-665,4 48-53,-13-118-353,-3-13-5,-3-16 12,0-13-22,3 0 1,0-1-1,2 1 1,1 0 0,2-1-1,11-60 1,-1 39-28,2 0 0,3 0 1,27-59-1,-25 70-1,3 0 0,31-46 0,-42 72 1,1 1-1,1 0 0,0 1 0,2 0 1,-1 1-1,2 1 0,29-20 1,-42 31 1,1 0 1,-1 0 0,1 0 0,-1 1 0,1-1 0,0 1 0,-1 0 0,1 0 0,0 0-1,0 1 1,0 0 0,0-1 0,0 1 0,5 1 0,-7 0-3,0-1 1,0 1-1,0 0 0,0 0 1,0 0-1,0 0 0,0 0 1,-1 0-1,1 0 0,0 1 1,-1-1-1,1 1 1,-1-1-1,1 1 0,-1 0 1,0-1-1,0 1 0,1 0 1,-1 0-1,-1 0 0,1 0 1,0 0-1,0 0 1,-1 0-1,1 0 0,-1 0 1,1 4-1,0 4 26,-1 0 0,0 0 0,0-1 0,-1 1 0,0 0 0,-1 0-1,0-1 1,-1 1 0,0-1 0,0 0 0,-1 1 0,-5 9 0,-3 3 81,-1-1 0,0-1 0,-29 33 0,30-39-42,-2-1-1,1 0 0,-20 13 0,27-21-114,0-1-1,0 0 0,-1 0 0,1-1 1,-1 0-1,0 0 0,0 0 0,0-1 1,0 0-1,-14 1 0,19-3 36,0 1 1,1-2-1,-1 1 1,0 0-1,0 0 1,0 0-1,1-1 1,-1 1-1,0-1 0,0 0 1,1 1-1,-1-1 1,0 0-1,1 0 1,-1 0-1,1 0 0,-1 0 1,1-1-1,0 1 1,-1 0-1,1-1 1,0 1-1,0 0 1,0-1-1,0 0 0,0 1 1,0-1-1,0 0 1,1 1-1,-1-1 1,1 0-1,-1 0 0,1 1 1,-1-1-1,1 0 1,0 0-1,0-2 1,-1-24-274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5.466"/>
    </inkml:context>
    <inkml:brush xml:id="br0">
      <inkml:brushProperty name="width" value="0.025" units="cm"/>
      <inkml:brushProperty name="height" value="0.025" units="cm"/>
    </inkml:brush>
  </inkml:definitions>
  <inkml:trace contextRef="#ctx0" brushRef="#br0">45 15 11243,'0'0'11098,"-7"10"-8909,-22 31-593,28-40-1556,0-1 0,1 1 0,-1-1 0,1 1 0,-1-1-1,1 1 1,-1-1 0,1 1 0,-1 0 0,1-1 0,0 1 0,-1 0 0,1 0 0,0-1 0,-1 1-1,1 0 1,0 0 0,0-1 0,0 1 0,0 0 0,0 0 0,0-1 0,0 1 0,0 0 0,0 0-1,0 0 1,0-1 0,1 1 0,-1 0 0,0 0 0,0-1 0,1 1 0,-1 0 0,1-1 0,-1 1-1,0 0 1,1-1 0,-1 1 0,1-1 0,0 1 0,-1-1 0,1 1 0,-1-1 0,1 1 0,0-1-1,0 1 1,34 1 167,-28-2-138,5-1-74,-1-1-1,1 0 0,-1-1 1,0 0-1,0-1 1,0 0-1,0 0 0,19-13 1,-13 8-156,-1 1 0,30-9 0,-39 32 574,-7-13-391,0 0 0,1 0-1,-1 0 1,1 0 0,-1 0 0,1 0 0,0 0-1,-1 0 1,1 0 0,0 0 0,0-1 0,1 1-1,-1 0 1,0-1 0,0 1 0,1-1-1,-1 1 1,4 1 0,1-2 20,1-1 0,0 1 1,0-2-1,0 1 0,-1-1 0,1 0 0,0 0 0,-1-1 1,1 0-1,-1 0 0,13-6 0,-11 4-960,-1 0 0,1 0 0,-1-1 0,14-11 0,-11 4-4356,-4-3-3849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5.805"/>
    </inkml:context>
    <inkml:brush xml:id="br0">
      <inkml:brushProperty name="width" value="0.025" units="cm"/>
      <inkml:brushProperty name="height" value="0.025" units="cm"/>
    </inkml:brush>
  </inkml:definitions>
  <inkml:trace contextRef="#ctx0" brushRef="#br0">0 19 16944,'0'0'8616,"48"-18"-10281,-12 20-2307,3 6-4708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6.213"/>
    </inkml:context>
    <inkml:brush xml:id="br0">
      <inkml:brushProperty name="width" value="0.025" units="cm"/>
      <inkml:brushProperty name="height" value="0.025" units="cm"/>
    </inkml:brush>
  </inkml:definitions>
  <inkml:trace contextRef="#ctx0" brushRef="#br0">172 154 16207,'-9'0'2424,"-5"1"-1412,1 0 0,-1 0-1,1 2 1,0-1 0,-23 9 0,31-9-756,1 0 0,0 0 0,0 0 0,0 1 0,0-1 0,0 1 0,0 0 0,1 0 0,-1 0 0,-3 5 0,5-5-193,1-1 0,-1 0 0,1 1 0,0-1 0,0 1 0,0 0 1,0-1-1,1 1 0,-1 0 0,1-1 0,-1 1 0,1 0 0,0-1 0,0 1 0,0 0 0,0 0 0,1-1 0,-1 1 0,2 4 0,-1-5-55,0 0 1,0 0-1,0 0 0,0 0 0,0 0 1,1-1-1,-1 1 0,0-1 0,1 1 0,-1-1 1,1 1-1,0-1 0,0 0 0,-1 1 1,1-1-1,0 0 0,0 0 0,0-1 0,0 1 1,0 0-1,0-1 0,0 1 0,4 0 0,53 2 60,-51-3-55,1 0-53,0 0 0,0-1 0,0-1 0,-1 1 0,1-1 0,-1-1 0,1 0 0,-1 0 0,0 0 0,0-1 0,0 0 0,-1-1 0,1 0 0,-1 0 0,0-1 0,0 1 0,-1-1 1,0-1-1,0 1 0,5-9 0,-3 4-17,-2 0-1,1 0 1,-2-1 0,1 0 0,-2 0 0,1 0 0,-2 0 0,1-1 0,-2 0-1,0 1 1,0-1 0,-1 0 0,-1-14 0,0 26 55,0 0 0,1 0 0,-1 1 0,0-1 0,0 0 0,0 0 0,0 0-1,0 0 1,0 0 0,0 0 0,0 0 0,0 1 0,-1-1 0,1 0 0,0 0 0,-1 0 0,1 0 0,0 1 0,-1-1 0,1 0 0,-1 0 0,1 1 0,-1-1 0,1 0 0,-1 1 0,0-1-1,1 0 1,-1 1 0,0-1 0,0 1 0,1-1 0,-1 1 0,0 0 0,0-1 0,0 1 0,1 0 0,-1-1 0,0 1 0,0 0 0,0 0 0,0 0 0,0 0 0,0 0 0,1 0-1,-1 0 1,0 0 0,0 0 0,0 0 0,0 0 0,0 1 0,0-1 0,-1 1 0,-1 0 1,0 1 0,0 0 0,0 0 0,0 0 0,0 0 0,1 1 0,-1-1 0,0 1-1,1-1 1,0 1 0,0 0 0,-3 4 0,2-2-35,1 0-1,0 1 0,-1 0 1,2-1-1,-1 1 1,0 0-1,1 0 0,1 0 1,-1 0-1,1 0 0,-1 0 1,2 0-1,-1 0 1,1 0-1,0 0 0,0-1 1,0 1-1,1 0 1,0 0-1,0-1 0,1 1 1,4 7-1,-3-7-392,1 1 0,-1-2-1,1 1 1,1 0 0,-1-1-1,1 0 1,8 6 0,-6-6-666,0 0 0,0-1 0,0 0 0,0 0-1,1-1 1,10 3 0,33 4-10350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7.484"/>
    </inkml:context>
    <inkml:brush xml:id="br0">
      <inkml:brushProperty name="width" value="0.025" units="cm"/>
      <inkml:brushProperty name="height" value="0.025" units="cm"/>
    </inkml:brush>
  </inkml:definitions>
  <inkml:trace contextRef="#ctx0" brushRef="#br0">18 1 9641,'0'0'11568,"0"10"-10281,-18 307 4115,20-321-5272,-1-1-1,1 0 0,0 1 0,0-1 0,1 1 0,-1-1 0,1 1 0,4-5 1,7-12-86,11-31-24,-16 32-50,0 0 0,1 1 0,0 1 0,2 0 1,0 0-1,2 1 0,19-21 0,-30 36 13,-1 0 0,1 0 0,-1 1 1,1-1-1,0 0 0,-1 1 0,1 0 0,0 0 0,0 0 1,0 0-1,0 0 0,0 1 0,0-1 0,1 1 0,-1 0 1,0-1-1,0 2 0,0-1 0,0 0 0,0 1 0,5 0 1,-7 0 4,1 0 0,0 0 1,-1 0-1,1 0 1,-1 0-1,0 0 0,1 0 1,-1 1-1,0-1 1,0 0-1,0 1 0,1-1 1,-2 1-1,1-1 0,0 1 1,0-1-1,0 1 1,-1 0-1,1-1 0,-1 1 1,1 0-1,-1 0 1,0-1-1,0 1 0,1 0 1,-1 0-1,-1 0 1,1-1-1,0 1 0,0 0 1,-1 0-1,1-1 1,-1 1-1,1 0 0,-1-1 1,0 1-1,-1 2 1,-2 3 69,0 0 0,0 0 0,-1-1 1,0 0-1,0 0 0,-1 0 1,0 0-1,0-1 0,0 0 0,0 0 1,-1-1-1,0 0 0,0 0 0,0 0 1,-1-1-1,1 0 0,-1-1 1,1 1-1,-1-1 0,0-1 0,0 0 1,0 0-1,-13 0 0,21-1-201,-1-1-1,0 1 0,0-1 1,1 1-1,-1-1 0,1 1 1,-1-1-1,0 1 0,1-1 1,-1 1-1,1-1 0,-1 0 1,1 1-1,-1-1 0,1 0 1,0 1-1,-1-1 0,1 0 1,0 0-1,0 0 0,-1 1 1,1-1-1,0 0 0,0 0 1,0 0-1,0 1 0,0-1 1,0 0-1,0 0 0,1-1 1,7-26-7234,8 14-48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8.226"/>
    </inkml:context>
    <inkml:brush xml:id="br0">
      <inkml:brushProperty name="width" value="0.025" units="cm"/>
      <inkml:brushProperty name="height" value="0.025" units="cm"/>
    </inkml:brush>
  </inkml:definitions>
  <inkml:trace contextRef="#ctx0" brushRef="#br0">0 249 7495,'0'0'5504,"10"1"-1025,-2 0-3755,0 0 1,1 0-1,-1-1 0,1 0 1,-1-1-1,1 0 1,-1 0-1,1 0 0,-1-1 1,0-1-1,0 0 0,14-6 1,-14 4-575,0-1 0,-1 1 0,0-1 0,0-1 0,-1 1 0,1-1 0,-1 0 0,6-11 0,-19 31-137,1 0-1,0 1 1,1-1-1,0 1 1,1 0-1,1 0 1,0 1-1,0 16 1,2-31-13,1 0 1,0 1 0,0-1 0,0 0-1,0 0 1,0 0 0,0 1 0,0-1 0,0 0-1,0 0 1,0 1 0,0-1 0,0 0 0,0 0-1,0 1 1,1-1 0,-1 0 0,0 0 0,0 1-1,0-1 1,0 0 0,0 0 0,0 0 0,1 1-1,-1-1 1,0 0 0,0 0 0,0 0 0,0 0-1,1 1 1,-1-1 0,0 0 0,0 0 0,1 0-1,-1 0 1,0 0 0,0 0 0,0 0 0,1 0-1,-1 0 1,0 0 0,0 0 0,1 0-1,12-7 31,8-17-225,-16 10-133,0 1-1,-1-1 0,-1 0 0,0 0 0,0 0 1,-1-18-1,7-30-191,-8 59 524,1 1 0,-1-1 0,1 0 0,0 1 0,0 0 0,0-1 0,0 1 0,0 0 1,1 0-1,-1 0 0,1 0 0,-1 1 0,1-1 0,0 1 0,-1 0 0,1-1 0,0 1 0,0 0 0,0 1 0,0-1 0,0 0 0,5 1 0,28-13-62,-31 9 28,0 0 1,0 0 0,0 0 0,-1 0-1,1-1 1,-1 0 0,0 0-1,-1 0 1,5-8 0,-10 42 270,-1-1 0,-2 0 0,-13 44 0,-2 12 423,14-44-453,2 0 0,0 49 0,4-88-233,0 0 0,0 0 0,0 0 0,0 0 0,0 0 1,0 0-1,0 0 0,1 0 0,-1 0 0,0-1 0,0 1 0,1 0 1,-1 0-1,0 0 0,1 0 0,-1-1 0,1 1 0,0 0 1,0 1-1,13-4-753,13-24-69,-9-3 686,-2-1 1,-2 0-1,0-1 0,-2 0 1,15-60-1,-27 77 1756,-9 26-766,-9 27-14,16-32-714,0 0 0,0 0 0,1 0 0,-1 0 0,2 0 0,-1 14-1,1-20-96,1 1-1,-1-1 0,0 1 1,1-1-1,0 0 0,-1 1 1,1-1-1,0 1 0,0-1 1,-1 0-1,1 0 0,0 1 1,0-1-1,1 0 0,-1 0 1,0 0-1,0 0 0,0 0 1,1 0-1,-1-1 0,1 1 1,-1 0-1,0-1 0,1 1 1,-1-1-1,1 1 0,-1-1 1,1 0-1,-1 0 0,1 1 1,0-1-1,-1 0 0,1 0 1,-1-1-1,3 1 1,1-1-170,0 1 1,0-1 0,0 0 0,0 0 0,0-1 0,0 1 0,0-1 0,0 0 0,-1 0 0,1-1 0,-1 1 0,0-1-1,1 0 1,-1-1 0,-1 1 0,1-1 0,0 1 0,-1-1 0,0 0 0,0 0 0,0-1 0,3-5 0,-5-2-4464,-1 8 436,0 0-2996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8.656"/>
    </inkml:context>
    <inkml:brush xml:id="br0">
      <inkml:brushProperty name="width" value="0.025" units="cm"/>
      <inkml:brushProperty name="height" value="0.025" units="cm"/>
    </inkml:brush>
  </inkml:definitions>
  <inkml:trace contextRef="#ctx0" brushRef="#br0">135 1 5862,'0'0'16799,"-7"11"-16046,-67 115 2578,64-106-2871,1 0-1,1 0 0,1 1 0,0-1 0,-5 34 0,12-53-456,0-1-1,0 1 1,-1-1-1,1 1 1,0 0 0,0-1-1,0 1 1,0 0-1,0-1 1,0 1 0,0 0-1,0-1 1,0 1-1,1-1 1,-1 1 0,0 0-1,0-1 1,0 1 0,1-1-1,-1 1 1,0-1-1,1 1 1,-1-1 0,1 1-1,-1-1 1,0 1-1,1-1 1,-1 1 0,1-1-1,-1 1 1,1-1 0,-1 0-1,1 1 1,0-1-1,-1 0 1,1 0 0,0 1-1,27-9 40,22-26-311,-37 21-65,0 0 1,0 0 0,11-19 0,-18 25 256,-1 0 0,-1-1 1,1 0-1,-1 0 0,-1 0 1,1 0-1,-1 0 0,2-14 1,-16 74-3097,6-35 1910,1 0-1,1 0 1,-2 25-1,6-42 1183,-1 0 0,1 1 0,-1-1 0,0 1 0,1-1-1,-1 0 1,1 0 0,-1 1 0,1-1 0,-1 0 0,1 0 0,-1 1 0,1-1 0,-1 0-1,1 0 1,-1 0 0,1 0 0,-1 0 0,1 0 0,0 0 0,-1 0 0,1 0-1,-1 0 1,1 0 0,-1 0 0,1 0 0,-1-1 0,1 1 0,-1 0 0,1 0 0,-1-1-1,1 1 1,20-8-4251,-5-5-574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9.141"/>
    </inkml:context>
    <inkml:brush xml:id="br0">
      <inkml:brushProperty name="width" value="0.025" units="cm"/>
      <inkml:brushProperty name="height" value="0.025" units="cm"/>
    </inkml:brush>
  </inkml:definitions>
  <inkml:trace contextRef="#ctx0" brushRef="#br0">67 1 9417,'0'0'12908,"-4"8"-12278,-8 18-220,2 0 0,1 1 0,1 0 0,1 1-1,2-1 1,0 1 0,2 0 0,1 34 0,1-62-418,1 1 1,0 0-1,0-1 0,0 1 1,0-1-1,0 1 0,0 0 1,0-1-1,0 1 0,0-1 1,0 1-1,0 0 0,0-1 1,0 1-1,0-1 0,1 1 1,-1 0-1,0-1 0,0 1 1,1-1-1,-1 1 0,0-1 1,1 1-1,-1-1 0,1 1 1,-1-1-1,1 0 0,-1 1 1,1-1-1,-1 0 0,1 1 1,-1-1-1,1 0 1,-1 1-1,1-1 0,-1 0 1,1 0-1,-1 0 0,1 0 1,0 1-1,-1-1 0,1 0 1,-1 0-1,1 0 0,0 0 1,-1 0-1,1 0 0,-1-1 1,1 1-1,0 0 0,-1 0 1,1 0-1,-1-1 0,1 1 1,-1 0-1,2-1 0,0 0-101,0 0 0,-1 0 0,1 0 0,0-1-1,0 1 1,-1-1 0,1 1 0,-1-1 0,1 0 0,-1 1-1,0-1 1,1 0 0,-1 0 0,0 0 0,1-4-1,0-6 2,0-1-1,-1 0 1,-1-26-1,0 19 1136,29 25-712,-13-2-339,-1-2 0,1 0 0,0 0 0,-1-2 0,25-3 0,-31 3 12,-1 0 0,0-1 0,1 0 0,-1-1 0,0 0 0,-1 0 0,1-1 0,0 0 0,-1 0 0,0-1 0,13-10 0,-20 15 24,1 0 1,-1-1-1,0 1 0,1 0 1,-1 0-1,1-1 1,-1 1-1,0 0 0,1-1 1,-1 1-1,0 0 1,0-1-1,1 1 0,-1-1 1,0 1-1,0-1 1,1 1-1,-1 0 1,0-1-1,0 1 0,0-1 1,0 1-1,0-1 1,0 1-1,0-1 0,1 1 1,-2-1-1,1 1 1,0-2-1,-14 3 829,-21 13 588,28-8-1295,0 0-1,0 1 1,1 0-1,-11 13 1,16-18-112,-1 0 1,1 1-1,-1-1 1,1 0-1,0 1 1,0-1 0,0 1-1,0-1 1,1 1-1,-1 0 1,1-1-1,-1 1 1,1 0-1,0-1 1,0 1 0,0 0-1,0-1 1,1 1-1,-1 0 1,1-1-1,0 4 1,1-4-81,-1-1 1,0 1-1,0-1 0,1 1 1,-1-1-1,0 0 0,1 0 1,0 0-1,-1 1 1,1-1-1,0-1 0,-1 1 1,1 0-1,0 0 0,0-1 1,0 1-1,0-1 0,-1 1 1,1-1-1,3 0 0,46 2-3861,-40-2 2419,32 0-3396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9.749"/>
    </inkml:context>
    <inkml:brush xml:id="br0">
      <inkml:brushProperty name="width" value="0.025" units="cm"/>
      <inkml:brushProperty name="height" value="0.025" units="cm"/>
    </inkml:brush>
  </inkml:definitions>
  <inkml:trace contextRef="#ctx0" brushRef="#br0">1 30 9129,'0'0'17798,"4"9"-16896,-2 1-785,1-1-1,-1 0 1,-1 1-1,0-1 1,0 1-1,-1-1 1,0 1-1,-1 0 1,0-1 0,0 1-1,-4 11 1,3-15-8,1 0 1,0 0-1,0 0 1,1 0-1,0 0 1,0 0 0,0 0-1,1 1 1,1 6-1,-1-12-74,-1 1 1,1-1-1,-1 0 0,1 0 1,-1 0-1,1 0 0,0 0 0,-1 0 1,1-1-1,0 1 0,0 0 1,0 0-1,0 0 0,0-1 0,0 1 1,0 0-1,0-1 0,0 1 0,0-1 1,2 1-1,0-1 18,0 1 0,-1-1 0,1 0 0,0 0 0,0 0 0,0 0 0,0-1 0,0 1-1,0-1 1,0 0 0,4-2 0,7-3 4,-1-1 0,0 0-1,0-1 1,-1 0 0,0-1-1,0 0 1,19-21 0,66-85-151,-92 109 87,4-5-74,11-18-548,-20 28-156,-20 15-9956,6-3 1815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0.175"/>
    </inkml:context>
    <inkml:brush xml:id="br0">
      <inkml:brushProperty name="width" value="0.025" units="cm"/>
      <inkml:brushProperty name="height" value="0.025" units="cm"/>
    </inkml:brush>
  </inkml:definitions>
  <inkml:trace contextRef="#ctx0" brushRef="#br0">1 166 15471,'0'0'11696,"10"5"-10473,-3-1-1043,-4-2-144,0 0 0,0-1 0,1 1 0,-1 0 1,0-1-1,1 0 0,-1 0 0,1 0 0,-1 0 0,1-1 0,0 1 0,-1-1 0,1 0 0,0 0 0,-1 0 0,1 0 0,-1-1 1,1 0-1,6-1 0,79-42-1401,-66 29-786,0 0 1,-1-1-1,31-31 1,-57 58 7227,-2 17-4033,3-16-449,2-11-573,1 0 1,-1 1-1,1-1 1,-1 0-1,1 1 1,0-1-1,-1 0 1,1 1-1,0-1 1,0 1-1,0-1 1,0 0-1,0 1 1,0-1-1,1 1 1,-1-1-1,0 0 1,1 1-1,-1-1 1,1 0-1,-1 1 1,1-1-1,0 0 1,-1 0-1,1 0 1,0 1-1,0-1 1,0 0-1,0 0 1,0 0-1,0 0 1,0-1 0,0 1-1,2 1 1,1-1-6,-1-1 1,0 1-1,1-1 1,-1 0-1,0 0 1,0 0 0,1-1-1,-1 1 1,0-1-1,0 0 1,1 0 0,-1 0-1,0 0 1,5-3-1,50-33-274,-50 30 79,0 1 0,0 0 0,1 1-1,-1 0 1,1 1 0,0-1 0,1 2-1,-1-1 1,12-2 0,-20 6 182,-1 0 1,1 0-1,0 1 1,-1-1-1,1 0 0,0 0 1,-1 0-1,1 1 0,0-1 1,-1 0-1,1 1 1,0-1-1,-1 0 0,1 1 1,-1-1-1,1 1 0,-1-1 1,1 1-1,-1-1 1,1 1-1,-1 0 0,0-1 1,1 1-1,-1-1 0,0 1 1,1 0-1,-1-1 0,0 1 1,0 1-1,1-1 2,-1 0 0,1 0 0,-1 0 0,1 0 0,-1 0 0,1 0 0,0 0 0,-1 0 0,1 0 0,0 0 0,0-1 0,0 1 0,-1 0 0,1 0 0,0-1 0,0 1 0,0-1 0,0 1 0,2 0 0,3 0-312,0 0 0,-1-1 0,1 1-1,0-1 1,0-1 0,-1 1 0,1-1 0,0 0 0,-1 0 0,1 0-1,-1-1 1,10-4 0,2-3-2127,0-1-1,24-17 0,-37 24 2003,26-17-6979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0.590"/>
    </inkml:context>
    <inkml:brush xml:id="br0">
      <inkml:brushProperty name="width" value="0.025" units="cm"/>
      <inkml:brushProperty name="height" value="0.025" units="cm"/>
    </inkml:brush>
  </inkml:definitions>
  <inkml:trace contextRef="#ctx0" brushRef="#br0">85 20 14061,'0'0'5862,"-9"11"-4234,0 0-1198,0 0 0,2 1-1,-1 0 1,1 1 0,1-1 0,0 1-1,1 0 1,0 1 0,-4 21-1,6-1-298,4 67 0,0-66-198,-4 57 1,13-209 1656,-3 71-2187,3 1-1,1 1 0,34-83 0,-42 123 574,-1-1 0,1 1 0,0 0 0,0 1 0,0-1 0,0 0 0,1 1 0,-1-1 0,1 1 0,0 0-1,0 1 1,0-1 0,1 1 0,-1-1 0,0 1 0,1 1 0,5-3 0,-8 4-21,1-1 1,-1 1-1,0 0 0,1-1 0,-1 1 0,0 0 1,1 0-1,-1 1 0,0-1 0,1 0 0,-1 1 1,0 0-1,0-1 0,0 1 0,1 0 0,-1 0 0,0 0 1,0 0-1,0 0 0,0 1 0,-1-1 0,1 1 1,0-1-1,0 1 0,-1 0 0,1 0 0,-1-1 1,0 1-1,1 0 0,-1 0 0,0 0 0,0 1 1,0-1-1,-1 0 0,1 0 0,0 0 0,0 3 0,-1-2 125,1 0-1,0 0 0,-1 0 0,1 0 1,-1 0-1,0 0 0,0-1 0,0 1 1,-1 0-1,1 0 0,-1 0 0,1 0 0,-1 0 1,0 0-1,0-1 0,0 1 0,-1 0 1,1-1-1,0 1 0,-1-1 0,0 1 0,0-1 1,0 0-1,0 0 0,0 0 0,0 0 1,0 0-1,-1 0 0,1 0 0,-1-1 1,1 1-1,-5 1 0,-2 1 413,0-1 0,-1 1 0,1-2-1,-1 1 1,0-1 0,1-1 0,-1 1 0,-13-1 0,22-1-543,0-1 1,0 1-1,0 0 1,0 0-1,0 0 1,0-1-1,0 1 1,0 0-1,0-1 1,0 1-1,0-1 1,0 1-1,0-1 1,0 1-1,0-1 1,1 0-1,-1 0 1,0 1 0,0-1-1,1 0 1,-1 0-1,1 0 1,-1 1-1,1-1 1,-1 0-1,1 0 1,-1 0-1,1 0 1,0 0-1,0 0 1,-1 0-1,1 0 1,0-2-1,0-11-3952,3 0-3596,6-1-7178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245"/>
    </inkml:context>
    <inkml:brush xml:id="br0">
      <inkml:brushProperty name="width" value="0.025" units="cm"/>
      <inkml:brushProperty name="height" value="0.025" units="cm"/>
    </inkml:brush>
  </inkml:definitions>
  <inkml:trace contextRef="#ctx0" brushRef="#br0">155 288 7944,'-8'20'2615,"-30"67"-246,-28 66 701,56-127-2567,1 0 1,1 0-1,-7 49 1,15-74-501,0 0 0,-1 0 0,1 1 0,0-1 0,0 0 1,0 0-1,0 0 0,0 0 0,0 0 0,0 0 0,1 0 0,-1 0 0,0 0 1,0 0-1,1 0 0,-1 0 0,1 0 0,-1 0 0,1 0 0,-1 0 1,1-1-1,-1 1 0,1 0 0,0 0 0,0 0 0,-1-1 0,1 1 1,0 0-1,0-1 0,0 1 0,0-1 0,0 1 0,0-1 0,0 1 0,0-1 1,0 0-1,0 1 0,0-1 0,1 0 0,2 0-51,-1 0 0,1-1-1,0 1 1,-1-1 0,1 0 0,-1 0-1,1 0 1,-1 0 0,1 0-1,-1-1 1,5-3 0,18-13-440,-1-2 1,0-1-1,-2-1 1,0-2-1,-2 0 0,19-27 1,-8 12-424,79-94-2741,149-233 1,-325 471 10637,-38 54-3478,24-39-1932,1 4-500,-81 121-1,145-230-1265,14-15 177,0 0 0,0 0-1,-1 0 1,1 0 0,0 0-1,0 0 1,0 0 0,0 0-1,0 0 1,-1 0 0,1 0-1,0 0 1,0 0 0,0 0-1,0 0 1,0 0 0,-1 0-1,1 0 1,0 0 0,0 0-1,0-1 1,0 1 0,0 0-1,0 0 1,-1 0 0,1 0-1,0 0 1,0 0 0,0 0-1,0-1 1,0 1-1,0 0 1,0 0 0,0 0-1,0 0 1,0 0 0,-1 0-1,1-1 1,0 1 0,0 0-1,0 0 1,0 0 0,0 0-1,0 0 1,0-1 0,0 1-1,0 0 1,0 0 0,0 0-1,1 0 1,-1-1 0,0 1-1,7-37-1363,15-25-1540,50-97-1,-3 7-749,-36 59 128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3.743"/>
    </inkml:context>
    <inkml:brush xml:id="br0">
      <inkml:brushProperty name="width" value="0.035" units="cm"/>
      <inkml:brushProperty name="height" value="0.035" units="cm"/>
    </inkml:brush>
  </inkml:definitions>
  <inkml:trace contextRef="#ctx0" brushRef="#br0">2 34 14963,'-1'-9'622,"1"-9"745,2 16-650,4 8 3,8 18 204,-1 1 0,10 30 0,-3-9-400,29 66 629,41 144 1,-71-187-823,-3 0 1,-3 1 0,6 109 0,-20-152-148,1-27-181,0 0 0,0 0-1,0 0 1,0 0 0,0 0 0,0 0 0,0-1 0,-1 1 0,1 0 0,0 0-1,0 0 1,0 0 0,0 0 0,0 0 0,-1 0 0,1 0 0,0 0 0,0-1 0,0 1-1,0 0 1,-1 0 0,1 0 0,0 0 0,0 0 0,0 0 0,0 0 0,-1 0-1,1 0 1,0 0 0,0 0 0,0 0 0,0 1 0,-1-1 0,1 0 0,0 0 0,0 0-1,0 0 1,0 0 0,0 0 0,-1 0 0,1 0 0,0 0 0,0 1 0,0-1 0,0 0-1,0 0 1,0 0 0,0 0 0,-1 0 0,1 0 0,0 1 0,0-1 0,0 0-1,0 0 1,0 0 0,0 0 0,0 1 0,0-1 0,0 0 0,0 0 0,0 0 0,0 0-1,0 1 1,0-1 0,0 0 0,0 0 0,0 1 0,-7-16 78,-2-12 2,1-1 0,-6-51-1,0-65-30,9 72-100,3 0 1,3 0-1,3 0 0,27-140 1,-26 192-7,14-36 1,-16 49 35,0 1 0,1-1-1,-1 1 1,1 0 0,1 0 0,-1 0-1,1 0 1,9-7 0,-13 11 9,1 1 0,0-1 0,0 1 0,0 0 0,0 0 0,0 0 0,0 0 0,0 0 0,0 0 0,0 0 0,0 1 1,0-1-1,1 1 0,-1 0 0,0 0 0,0-1 0,1 2 0,-1-1 0,4 0 0,-3 1-3,1 1 0,-1-1 1,0 0-1,0 1 0,0-1 0,0 1 0,0 0 0,0 0 1,0 0-1,-1 1 0,5 4 0,-2-2 12,-1 0 1,0 1-1,0-1 0,-1 1 0,0 0 1,0 0-1,0 0 0,0 1 0,-1-1 1,0 1-1,-1-1 0,2 11 0,-3-9 32,-1 0-1,0 1 1,0-1-1,-1-1 1,0 1-1,-1 0 0,0 0 1,0-1-1,0 1 1,-1-1-1,0 0 1,-1 0-1,-9 12 1,-6 3 18,-1 0 0,-32 26 0,49-44 21,-20 16-710,23-19 635,0 0 0,1 0 0,-1-1 1,0 1-1,0-1 0,0 1 0,0-1 1,1 1-1,-1-1 0,0 1 0,0-1 1,0 0-1,0 1 0,0-1 0,0 0 1,0 0-1,0 0 0,0 0 0,0 0 1,0 0-1,0 0 0,-2 0 0,3-1 1,0 0 0,1 0 1,-1 0-1,0 0 0,0 0 0,0 0 0,1 0 0,-1 0 0,1 0 0,-1 0 0,1 0 0,-1 0 0,1 0 0,-1 0 0,1 0 0,0 1 0,-1-1 0,1 0 0,0 1 0,0-1 0,1 0 1,2-4-38,19-24-128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1.375"/>
    </inkml:context>
    <inkml:brush xml:id="br0">
      <inkml:brushProperty name="width" value="0.025" units="cm"/>
      <inkml:brushProperty name="height" value="0.025" units="cm"/>
    </inkml:brush>
  </inkml:definitions>
  <inkml:trace contextRef="#ctx0" brushRef="#br0">49 1 4676,'0'0'16128,"-2"10"-13192,-15 84 857,7-50-3246,2 1 0,-3 68 0,11-112-545,0 0 0,-1 0-1,1 0 1,0 0 0,0 0 0,0 0-1,0 0 1,0 0 0,0 0 0,0 0-1,1 0 1,-1 0 0,0 0-1,0 0 1,1-1 0,-1 1 0,1 0-1,-1 0 1,1 0 0,-1 0 0,1-1-1,-1 1 1,1 0 0,0 0-1,-1-1 1,1 1 0,0 0 0,0-1-1,-1 1 1,1-1 0,0 1 0,0-1-1,0 0 1,0 1 0,0-1-1,0 0 1,0 1 0,0-1 0,1 0-1,-1 0-64,1-1-1,-1 1 0,1-1 0,-1 1 0,1-1 0,-1 0 1,0 0-1,1 0 0,-1 1 0,0-1 0,1-1 1,-1 1-1,0 0 0,0 0 0,0 0 0,0 0 0,0-1 1,0 1-1,0-1 0,-1 1 0,1 0 0,1-4 1,0-4-1042,0 0 1,0 0 0,0 0 0,-1-1 0,-1-14 0,6-32-3317,-6 56 4456,0 0 0,0 0-1,0-1 1,0 1-1,1 0 1,-1 0-1,0-1 1,0 1-1,0 0 1,1 0 0,-1-1-1,0 1 1,0 0-1,1 0 1,-1 0-1,0 0 1,0-1-1,1 1 1,-1 0 0,0 0-1,1 0 1,-1 0-1,0 0 1,1 0-1,-1 0 1,0 0-1,1 0 1,-1 0-1,0 0 1,1 0 0,-1 0-1,0 0 1,0 0-1,1 0 1,-1 0-1,0 0 1,1 1-1,-1-1 1,0 0 0,1 0-1,-1 0 1,0 1-1,0-1 1,0 0-1,1 0 1,-1 0-1,0 1 1,17 12 1767,-13-9-1462,2-1-144,-1 0-1,1 0 0,-1 0 1,1-1-1,0 0 0,0 0 1,0 0-1,0-1 0,0 0 1,1 0-1,-1-1 0,0 1 0,0-1 1,1-1-1,-1 1 0,0-1 1,0 0-1,1 0 0,10-5 1,-13 5-60,0-1 1,1 0 0,-1 0-1,0 0 1,0 0 0,0-1-1,0 0 1,-1 0 0,1 0-1,-1 0 1,0 0 0,1-1-1,-2 1 1,1-1 0,0 0 0,-1 0-1,1 0 1,-1 0 0,-1-1-1,1 1 1,0 0 0,-1-1-1,0 1 1,0-1 0,0 0-1,0-8 1,-1 12-136,0 0 1,0 0-1,0 0 0,0 0 0,-1 0 1,1 0-1,0 0 0,0 0 1,-1 0-1,1 0 0,0 0 1,-1 0-1,1 0 0,-1 0 1,1 1-1,-1-1 0,0 0 0,1 0 1,-1 0-1,0 1 0,0-1 1,1 0-1,-1 1 0,0-1 1,0 0-1,0 1 0,0 0 0,0-1 1,0 1-1,0-1 0,0 1 1,0 0-1,0 0 0,0-1 1,0 1-1,0 0 0,0 0 1,0 0-1,0 0 0,0 0 0,0 1 1,0-1-1,-2 1 0,0-1-18,-1 1 0,1 0 0,0 0 0,0 0 0,0 0 0,0 0 0,0 1 0,0 0 0,0-1 0,1 1 0,-1 0 0,1 0 0,-4 4-1,1 0 14,1 1-1,0 1 0,0-1 0,1 1 0,0-1 1,0 1-1,0 0 0,1 0 0,-2 16 0,4-21 11,-1-1-1,1 1 0,0-1 1,0 1-1,0-1 0,0 1 1,0-1-1,0 0 0,1 1 1,-1-1-1,1 1 0,0-1 1,0 0-1,0 1 0,0-1 1,0 0-1,0 0 0,0 0 1,1 1-1,-1-2 0,1 1 1,0 0-1,-1 0 0,1 0 1,0-1-1,0 1 0,0-1 1,0 0-1,0 1 1,1-1-1,-1 0 0,0 0 1,1 0-1,-1-1 0,0 1 1,4 0-1,41 2-1409,-15-6-3854,-6-5-2851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1.930"/>
    </inkml:context>
    <inkml:brush xml:id="br0">
      <inkml:brushProperty name="width" value="0.025" units="cm"/>
      <inkml:brushProperty name="height" value="0.025" units="cm"/>
    </inkml:brush>
  </inkml:definitions>
  <inkml:trace contextRef="#ctx0" brushRef="#br0">1 178 12139,'0'0'6289,"0"10"-3502,0-7-2707,0 2 320,0 0 0,0 1 0,0-1 0,1 0-1,0 0 1,0 0 0,0 0 0,2 5 0,-1-8-282,-1 0 0,0 0 0,1 0 0,-1 0 0,1 0 0,-1-1 0,1 1 0,0-1 0,0 1 0,0-1 0,-1 1 0,1-1 0,1 0 0,-1 0 0,0 0 0,0 0 0,0-1 0,1 1 0,-1 0 0,0-1 0,0 0 0,1 1 0,-1-1 0,0 0 0,3 0 0,10-1-85,0 0-1,-1-1 0,1-1 0,-1 0 0,0-1 0,1 0 0,-2-1 1,1-1-1,-1 0 0,25-16 0,8-2-188,-45 24 353,-2 1-164,1 1 0,0-1 0,0 1-1,-1-1 1,1 1 0,0-1 0,0 1-1,0-1 1,1 1 0,-1-1 0,0 1-1,0-1 1,1 1 0,-1-1 0,1 0-1,0 1 1,-1-1 0,1 0 0,0 1-1,0-1 1,-1 0 0,1 0 0,0 0-1,0 0 1,1 1 0,-1-2 0,0 1-1,0 0 1,0 0 0,3 1-1,-1-2-32,1-1 0,-1 1 0,1-1 0,-1 0 0,1 0 0,-1 0 0,0 0 0,1-1 0,-1 1 0,0-1 0,0 0 0,0 0 0,3-2 0,11-8-252,-12 8 27,1 0-1,-1 0 1,1 0 0,0 1 0,0 0 0,0 0 0,0 0 0,1 1 0,-1 0 0,11-2 0,12 44 529,-26-38-260,-1 0-1,1-1 1,0 1-1,0-1 1,-1 1-1,1-1 1,0 0-1,0 0 1,0 0-1,0 0 1,0-1-1,0 1 1,1-1-1,-1 0 1,0 0-1,0 0 1,0 0-1,0 0 1,0-1-1,0 1 1,1-1-1,-1 0 1,2-1-1,-1 0-278,0-1-1,0 1 1,0-1 0,-1 1-1,1-1 1,-1-1-1,0 1 1,0 0 0,0-1-1,0 1 1,0-1-1,-1 0 1,0 0-1,0 0 1,3-7 0,7-22-6927,9-45 1,-10 34-2326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2.412"/>
    </inkml:context>
    <inkml:brush xml:id="br0">
      <inkml:brushProperty name="width" value="0.025" units="cm"/>
      <inkml:brushProperty name="height" value="0.025" units="cm"/>
    </inkml:brush>
  </inkml:definitions>
  <inkml:trace contextRef="#ctx0" brushRef="#br0">45 0 8104,'0'0'4516,"-5"11"-1078,-4 17-1404,0 0-1,2 0 1,-5 31-1,11-44-1387,0 0-1,0 0 1,3 23-1,-1-31-731,0 0 0,0 1 0,1-1-1,0 0 1,1 0 0,-1 0-1,1 0 1,5 8 0,-7-14 40,-1 0 0,1 0 1,-1 1-1,1-1 0,0 0 0,0 0 0,-1 0 1,1 0-1,0 0 0,0 0 0,0 0 0,0 0 1,0-1-1,0 1 0,0 0 0,0-1 0,0 1 1,1 0-1,-1-1 0,0 1 0,0-1 0,0 0 1,1 1-1,-1-1 0,0 0 0,1 0 0,-1 0 1,2 0-1,-1-1 27,0 0 1,0 0-1,-1 0 1,1-1-1,0 1 1,-1 0-1,1-1 1,-1 1-1,1-1 1,-1 0-1,0 1 1,0-1-1,0 0 1,0 0-1,1-2 1,5-11-365,-1 0 0,-1 0 1,3-18-1,-3 2-39,-4 26 1706,-1 21 80,0-13-1333,1-1 1,-1 0-1,1 0 0,-1 0 1,1 1-1,0-1 0,0 0 1,0 0-1,1 0 0,-1 0 1,0-1-1,1 1 0,-1 0 0,1 0 1,-1-1-1,1 1 0,0-1 1,0 1-1,0-1 0,0 0 1,0 0-1,0 0 0,0 0 1,0 0-1,0 0 0,0-1 1,1 1-1,-1-1 0,0 1 1,4-1-1,9 3 69,1-1-1,0-1 1,17-1 0,-26 0-93,-1 0 3,1 0-1,-1-1 0,0 0 0,0 0 0,0 0 0,0-1 1,0 0-1,0 0 0,0 0 0,-1-1 0,1 0 0,-1 0 1,7-5-1,-9 6 26,-1-1 0,1 1-1,0-1 1,-1 0 0,0 0 0,0 0 0,0 0 0,0 0 0,0 0 0,0 0 0,-1-1 0,0 1 0,0 0-1,0-1 1,0 1 0,0-1 0,0 0 0,-1 1 0,0-1 0,0 0 0,0 1 0,0-1 0,-2-6 0,2 9 1,-1 0 1,1-1-1,-1 1 1,1-1-1,-1 1 0,0 0 1,0-1-1,0 1 1,0 0-1,0 0 1,0 0-1,0 0 1,0 0-1,0 0 1,0 0-1,-1 0 1,1 0-1,0 1 1,-1-1-1,1 0 1,-1 1-1,1-1 1,0 1-1,-1 0 0,1-1 1,-1 1-1,1 0 1,-1 0-1,0 0 1,1 0-1,-1 0 1,1 0-1,-1 0 1,1 1-1,-1-1 1,-1 1-1,-1 0-30,-1 0-1,0 0 0,1 0 1,-1 1-1,1-1 1,-1 1-1,1 1 1,0-1-1,0 0 1,-5 5-1,4-3 13,0 1 0,1 0 0,0 1-1,0-1 1,0 1 0,1 0 0,0 0 0,0 0 0,-4 11 0,7-15-1,-1-1 0,1 1 0,0 0 1,-1 0-1,1 0 0,0 0 0,0 0 0,0 0 1,0 0-1,0 0 0,1-1 0,-1 1 0,1 0 1,-1 0-1,1 0 0,-1 0 0,1-1 1,0 1-1,0 0 0,0-1 0,0 1 0,0 0 1,0-1-1,1 0 0,-1 1 0,0-1 0,1 0 1,-1 1-1,1-1 0,0 0 0,-1 0 0,1 0 1,0-1-1,-1 1 0,1 0 0,0 0 1,2 0-1,8 2-295,1 1 0,-1-2 0,20 3 0,16-3-6735,-17-2-3370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3.212"/>
    </inkml:context>
    <inkml:brush xml:id="br0">
      <inkml:brushProperty name="width" value="0.025" units="cm"/>
      <inkml:brushProperty name="height" value="0.025" units="cm"/>
    </inkml:brush>
  </inkml:definitions>
  <inkml:trace contextRef="#ctx0" brushRef="#br0">38 50 4324,'0'0'12753,"-5"10"-9592,0 1-2433,0-1 1,0 1-1,1 0 1,1 0-1,0 1 0,0-1 1,1 1-1,1-1 1,0 1-1,0 18 1,1-29-683,1 0 0,-1 0 0,0 0 1,1 0-1,-1-1 0,0 1 0,1 0 1,-1 0-1,1 0 0,0 0 0,-1-1 1,1 1-1,0 0 0,-1-1 0,1 1 1,0 0-1,0-1 0,-1 1 0,1-1 1,0 1-1,0-1 0,0 1 0,0-1 1,1 1-1,32 1 549,-24-4-507,0 1-1,0-1 1,0-1-1,12-4 0,-5-2-68,0 0 0,0-1 0,-1 0-1,-1-1 1,25-23 0,-40 34-23,0 0 0,1 0 1,-1-1-1,0 1 1,0 0-1,0 0 0,0 0 1,0 0-1,0 0 1,0 0-1,0 0 0,1 0 1,-1-1-1,0 1 1,0 0-1,0 0 0,0 0 1,0 0-1,1 0 1,-1 0-1,0 0 0,0 0 1,0 0-1,0 0 1,0 0-1,1 0 0,-1 0 1,0 0-1,0 0 1,0 0-1,0 0 0,0 0 1,1 0-1,-1 0 1,0 0-1,0 0 0,0 0 1,0 0-1,0 1 1,1-1-1,-1 0 0,0 0 1,0 0-1,0 0 1,0 0-1,0 0 0,0 0 1,0 1-1,0-1 1,1 0-1,-1 0 0,0 0 1,0 0-1,0 0 1,0 0-1,0 1 0,0-1 1,0 0-1,1 17-83,-6 29 73,4-35-9,1-10 25,-1 1 0,1 0 0,0 0-1,0 0 1,0-1 0,0 1 0,0 0-1,0 0 1,1-1 0,-1 1 0,1 0-1,-1-1 1,1 1 0,-1 0 0,1-1-1,0 1 1,0-1 0,0 1 0,0-1-1,0 1 1,0-1 0,0 0 0,1 1-1,-1-1 1,0 0 0,1 0 0,2 2-1,-2-3 1,0 1 0,0-1 0,1 0 0,-1 1 0,0-1 0,1 0 0,-1 0-1,0-1 1,0 1 0,1 0 0,-1-1 0,0 1 0,0-1 0,1 0 0,-1 0 0,0 0 0,0 0-1,0 0 1,0 0 0,0 0 0,2-3 0,4-2-350,-2 0 0,1 0 0,0-1 0,-1 0 0,-1 0 0,1-1 0,-1 1 0,0-1-1,5-12 1,-1-1-3493,-2 1-1,10-41 0,-7 13-5084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3.685"/>
    </inkml:context>
    <inkml:brush xml:id="br0">
      <inkml:brushProperty name="width" value="0.025" units="cm"/>
      <inkml:brushProperty name="height" value="0.025" units="cm"/>
    </inkml:brush>
  </inkml:definitions>
  <inkml:trace contextRef="#ctx0" brushRef="#br0">33 0 7687,'0'0'12823,"-4"9"-10784,-2 7-1464,1 1-1,0 0 0,1 0 0,1 0 0,0 1 0,2-1 1,0 1-1,2 29 0,1-21-563,0 0-1,1 1 1,2-2 0,12 38-1,-17-63-7,0 0-1,0-1 0,0 1 0,0 0 1,0 0-1,0-1 0,0 1 0,0 0 1,0 0-1,0 0 0,0-1 0,0 1 1,0 0-1,1 0 0,-1 0 0,0-1 1,0 1-1,0 0 0,0 0 1,1 0-1,-1 0 0,0-1 0,0 1 1,0 0-1,1 0 0,-1 0 0,0 0 1,0 0-1,1 0 0,-1 0 0,0 0 1,0 0-1,0-1 0,1 1 1,-1 0-1,0 0 0,0 0 0,1 0 1,-1 1-1,0-1 0,0 0 0,1 0 1,-1 0-1,0 0 0,0 0 0,1 0 1,-1 0-1,0 0 0,0 0 0,0 1 1,1-1-1,-1 0 0,0 0 1,0 0-1,0 0 0,0 1 0,1-1 1,-1 0-1,0 0 0,0 0 0,0 1 1,0-1-1,0 0 0,0 0 0,0 0 1,0 1-1,1-1 0,-1 1 0,6-19 211,3-64-115,-5 31-105,-1 38 29,3 13 41,-1 4-47,0 0 0,0-1-1,0 1 1,1-1 0,0 0 0,-1 0 0,1-1 0,0 1 0,0-1-1,0-1 1,1 1 0,-1-1 0,0 0 0,9 0 0,11 0 57,53-4 0,-74 3-68,1 0-1,-1-1 1,0 0 0,0 0-1,0-1 1,0 1 0,0-1-1,0 0 1,0-1 0,0 1-1,-1-1 1,1 0 0,-1 0-1,7-6 1,-9 6 36,1 0 0,-1 0 0,1-1 0,-1 1 0,0-1 1,-1 1-1,1-1 0,0 0 0,-1 0 0,0 0 0,0 0 0,0 0 0,-1 0 0,1 0 0,-1 0 0,0 0 0,0 0 0,0 0 1,-2-6-1,2 8-30,0 1 1,0-1 0,-1 1-1,1-1 1,-1 1-1,0-1 1,1 1 0,-1 0-1,0-1 1,0 1 0,1 0-1,-1-1 1,0 1-1,-1 0 1,1 0 0,0 0-1,0 0 1,0 0 0,-1 0-1,1 0 1,0 0-1,-1 1 1,1-1 0,-1 0-1,1 1 1,-1-1 0,1 1-1,-1 0 1,1-1 0,-1 1-1,1 0 1,-1 0-1,0 0 1,1 0 0,-1 0-1,1 0 1,-3 1 0,0 0-20,0-1 0,0 1 1,0 0-1,1 0 1,-1 1-1,0-1 1,1 1-1,-1 0 1,0 0-1,1 0 1,0 0-1,0 0 1,-4 4-1,1 2 24,1 0 1,-1-1-1,2 2 1,-1-1-1,1 0 1,1 1-1,-1 0 0,2 0 1,-1 0-1,1 0 1,0 0-1,1 1 1,0 9-1,0-15-7,1-1-1,0 1 0,0-1 1,1 1-1,-1 0 1,1-1-1,0 1 1,-1-1-1,2 0 0,-1 1 1,0-1-1,1 0 1,-1 1-1,1-1 1,0 0-1,0 0 1,0 0-1,0-1 0,1 1 1,-1 0-1,1-1 1,0 0-1,0 0 1,0 1-1,0-2 0,0 1 1,0 0-1,0-1 1,0 1-1,1-1 1,-1 0-1,1 0 1,-1 0-1,1 0 0,4-1 1,41 1-1878,-18-8-3106,-6-7-2050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49.254"/>
    </inkml:context>
    <inkml:brush xml:id="br0">
      <inkml:brushProperty name="width" value="0.025" units="cm"/>
      <inkml:brushProperty name="height" value="0.025" units="cm"/>
    </inkml:brush>
  </inkml:definitions>
  <inkml:trace contextRef="#ctx0" brushRef="#br0">5810 295 3491,'0'0'3203,"-8"-2"-2989,-584-120 2959,233 55-2481,146 31-496,-1 9-1,-312 1 1,235 19-938,-160-1 917,319 12 61,-186 30-1,-912 187-315,1053-191 221,-338 104 0,453-112-138,0 3-1,2 2 0,1 3 1,2 3-1,1 2 1,1 2-1,2 3 1,-83 81-1,116-100 35,1 1-1,1 1 1,1 1-1,1 1 1,1 0 0,1 1-1,1 0 1,2 1-1,-17 56 1,24-66-17,1 0 0,1 0 0,0 0 0,1 0 0,0 0 0,2 1 1,0-1-1,1 0 0,1 0 0,0 0 0,1-1 0,1 1 0,1-1 0,0 0 0,1 0 0,1-1 0,0 0 0,12 16 1,5-1-37,0-1 0,2-1 1,1-2-1,1-1 0,1-1 1,1-1-1,37 20 0,248 116-110,-303-153 127,1065 397 151,-888-339-85,554 170 2,17-61-16,-576-147-21,0-8 0,2-8 0,-1-8 0,0-8 0,0-9 1,-1-7-1,-1-9 0,198-59 0,-221 41 208,197-86 1,-276 97-158,-1-3 0,-3-4 0,-1-4 0,75-61 0,-117 80 83,-1-1 0,-2-1-1,-1-2 1,-2-2 0,-1 0-1,-2-2 1,-1-1-1,-2 0 1,-2-2 0,17-47-1,-28 62-95,-2-1-1,0 0 1,-2 0 0,-1-1-1,-1 1 1,-2-1 0,0 0-1,-2 0 1,-1 0-1,-2 0 1,0 1 0,-2-1-1,-1 1 1,-1 0 0,-1 0-1,-1 1 1,-23-44-1,-7 7-497,-3 1 0,-3 3 0,-55-58 0,-34-44-3214,60 57 386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9.343"/>
    </inkml:context>
    <inkml:brush xml:id="br0">
      <inkml:brushProperty name="width" value="0.025" units="cm"/>
      <inkml:brushProperty name="height" value="0.025" units="cm"/>
    </inkml:brush>
  </inkml:definitions>
  <inkml:trace contextRef="#ctx0" brushRef="#br0">1 0 4612,'0'0'13837,"44"21"-13676,-21-16-97,3 0-32,10-2-1217,6-2-3107,13-1-2211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12.974"/>
    </inkml:context>
    <inkml:brush xml:id="br0">
      <inkml:brushProperty name="width" value="0.025" units="cm"/>
      <inkml:brushProperty name="height" value="0.025" units="cm"/>
    </inkml:brush>
  </inkml:definitions>
  <inkml:trace contextRef="#ctx0" brushRef="#br0">1 80 5958,'0'0'6790,"48"-46"-4804,-29 40-673,1 0-608,4 4-353,5 1-192,1 1-32,3 0-63,10 0-33,-2 0-257,5-6-2241,1-6-3972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18.865"/>
    </inkml:context>
    <inkml:brush xml:id="br0">
      <inkml:brushProperty name="width" value="0.025" units="cm"/>
      <inkml:brushProperty name="height" value="0.025" units="cm"/>
    </inkml:brush>
  </inkml:definitions>
  <inkml:trace contextRef="#ctx0" brushRef="#br0">0 68 5029,'0'0'6150,"67"17"-5766,-37-17-192,6 0-128,-1 0-32,8-6 0,-3-4 0,-1-1-32,0-2-192,-5 2-256,-2 1-257,-8-1-1281,-1-2-1729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23.679"/>
    </inkml:context>
    <inkml:brush xml:id="br0">
      <inkml:brushProperty name="width" value="0.025" units="cm"/>
      <inkml:brushProperty name="height" value="0.025" units="cm"/>
    </inkml:brush>
  </inkml:definitions>
  <inkml:trace contextRef="#ctx0" brushRef="#br0">73 0 352,'-39'19'64,"6"0"-480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4.306"/>
    </inkml:context>
    <inkml:brush xml:id="br0">
      <inkml:brushProperty name="width" value="0.035" units="cm"/>
      <inkml:brushProperty name="height" value="0.035" units="cm"/>
    </inkml:brush>
  </inkml:definitions>
  <inkml:trace contextRef="#ctx0" brushRef="#br0">132 20 17596,'-1'-1'122,"1"0"0,-1 0 0,1 0 0,0 0 0,-1 0 0,0 0 0,1 0 0,-1 0 0,0 0 0,1 0 0,-1 0 1,0 0-1,0 1 0,0-1 0,1 0 0,-1 1 0,0-1 0,0 0 0,0 1 0,0 0 0,0-1 0,0 1 0,-1-1 0,1 1 0,0 0 0,0 0 1,-1 0-1,0 0 43,-1 0 1,1 1 0,0-1 0,0 1 0,-1 0 0,1 0-1,0 0 1,0 0 0,0 0 0,0 0 0,0 1-1,-2 2 1,-4 3 192,1 0 1,0 1-1,0-1 0,-11 19 0,-6 21 89,23-45-442,0 0 1,0 0-1,1 1 0,-1-1 0,0 0 1,1 1-1,-1-1 0,1 0 0,0 1 1,0-1-1,0 0 0,0 1 0,0-1 1,0 1-1,0-1 0,1 0 0,0 1 1,-1-1-1,2 3 0,-1-4-10,0-1 0,0 1 0,0 0 0,0 0 0,0-1 0,0 1 0,0 0-1,0-1 1,0 1 0,0-1 0,0 0 0,0 1 0,1-1 0,-1 0 0,0 1 0,0-1 0,0 0 0,1 0-1,-1 0 1,0 0 0,0 0 0,0-1 0,1 1 0,0 0 0,32-12-145,-32 11 136,50-22-190,-31 12 103,0 1-1,1 1 0,0 2 1,1 0-1,25-5 1,-44 12 90,-1-1-1,1 1 1,-1 0 0,1 0 0,-1 0 0,1 1-1,-1-1 1,0 1 0,1 0 0,-1 0 0,0 0-1,1 0 1,-1 0 0,0 1 0,0-1 0,0 1-1,0 0 1,4 4 0,-5-4 12,0 0 1,0 1 0,-1-1-1,1 1 1,0-1-1,-1 1 1,0 0-1,0 0 1,0 0-1,0-1 1,0 1 0,-1 0-1,1 0 1,-1 0-1,1 0 1,-1 0-1,0 0 1,-1 0 0,1 1-1,0-1 1,-2 5-1,-2 4 44,0 0 0,0 0 0,-1 0 0,-1 0 0,0-1-1,-15 21 1,3-8 156,-39 41 0,57-65-200,-37 34 17,33-32-94,1 1 0,0-1 0,-1 0 0,1 0 0,-1 0 0,0 0 0,1 0 0,-1-1 0,-6 2 0,9-3 66,0 0 1,0 0-1,0-1 1,0 1-1,1 0 0,-1 0 1,0-1-1,0 1 1,1 0-1,-1-1 0,0 1 1,0-1-1,1 1 1,-1-1-1,0 1 1,1-1-1,-1 0 0,1 1 1,-1-1-1,1 0 1,-1 1-1,1-1 0,0 0 1,-1 0-1,1 1 1,0-1-1,-1 0 1,1 0-1,0 0 0,0 0 1,0 1-1,0-1 1,0 0-1,0 0 0,0 0 1,0 0-1,0-1 1,5-28-242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24.230"/>
    </inkml:context>
    <inkml:brush xml:id="br0">
      <inkml:brushProperty name="width" value="0.025" units="cm"/>
      <inkml:brushProperty name="height" value="0.025" units="cm"/>
    </inkml:brush>
  </inkml:definitions>
  <inkml:trace contextRef="#ctx0" brushRef="#br0">0 1 3844,'0'0'5119,"7"8"-4425,-2-3-605,-1-1 0,1 1 0,0-1 0,0 0 1,0-1-1,0 1 0,1-1 0,-1 0 0,1 0 0,0-1 0,0 1 0,0-2 0,0 1 0,0 0 0,13 0 0,65 0 305,0-4-1,112-18 0,91-2 1022,119 42-241,-17 1-944,-171-21-19,226 5 1136,-1 34-850,-19 5-302,-349-42-150,-1-4-1,0-2 1,125-26 0,-141 15-22,-40 9-17,1 1 0,-1 1 0,1 0 0,24 0 0,-43 5-20,-1 1 0,1-1-1,0 1 1,-1-1-1,1 1 1,-1-1 0,0 0-1,1 1 1,-1-1 0,0 0-1,0 0 1,-2 3-1,-18 15-1918,2-13-2646,6-5-2281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5.851"/>
    </inkml:context>
    <inkml:brush xml:id="br0">
      <inkml:brushProperty name="width" value="0.025" units="cm"/>
      <inkml:brushProperty name="height" value="0.025" units="cm"/>
    </inkml:brush>
  </inkml:definitions>
  <inkml:trace contextRef="#ctx0" brushRef="#br0">208 46 10442,'-1'-3'536,"1"1"0,-1-1-1,1 1 1,-1-1 0,0 0 0,0 1 0,0-1-1,-1 1 1,1 0 0,-1-1 0,1 1 0,-1 0-1,0 0 1,1 0 0,-4-2 0,3 3-440,0 0 1,0 0-1,0 1 0,0-1 1,0 1-1,0-1 0,0 1 1,0 0-1,0 0 1,0 0-1,0 0 0,-1 0 1,1 0-1,0 1 0,0-1 1,0 1-1,0-1 0,0 1 1,0 0-1,-3 1 1,-3 2-86,0 0 0,0 1 0,0 0 0,1 0 0,-1 1 0,1 0 0,1 0 0,-1 1 0,-5 7 0,7-9-17,1 1 0,0-1 1,1 1-1,-1 0 1,1 0-1,0 0 1,1 0-1,-1 0 0,1 1 1,0-1-1,1 1 1,0-1-1,-1 8 1,2-12-31,0-1 0,1 0 0,-1 1 0,1-1 0,-1 1 0,1-1 0,-1 0 0,1 1 0,0-1 0,0 0 0,-1 0 0,1 1 1,0-1-1,0 0 0,0 0 0,0 0 0,1 0 0,-1 0 0,0 0 0,0-1 0,1 1 0,1 1 0,42 16-414,-2 0 392,-42-17 73,1 0-1,-1 0 1,0 0 0,1 0-1,-1 0 1,0 0-1,0 1 1,0-1 0,0 0-1,0 1 1,0-1 0,-1 1-1,1-1 1,0 0-1,-1 1 1,1 0 0,-1-1-1,1 1 1,-1-1 0,0 1-1,0 0 1,1-1 0,-1 1-1,-1-1 1,1 1-1,0 2 1,-1-1 66,-1 0 0,1 0 0,-1 0 0,1 0 0,-1 0 0,0 0 0,0-1 0,0 1 0,0-1 0,-1 1 0,1-1 0,-4 3 0,-3 2 228,-1-1 1,0 0-1,0 0 1,0-1-1,0 0 1,-21 6-1,30-11-297,0 1 0,0-1 0,0 1 0,0-1 0,-1 1 0,1-1 0,0 0 0,0 0 0,0 0 0,0 0 1,-1 0-1,1 0 0,0 0 0,0 0 0,0 0 0,0 0 0,-1-1 0,1 1 0,0 0 0,0-1 0,0 1 0,0-1 0,0 0 0,0 1 0,-1-2 0,2 1-86,0 0 0,0 0 0,-1 0-1,1 0 1,1-1 0,-1 1 0,0 0 0,0 0 0,0 0-1,1 0 1,-1-1 0,0 1 0,1 0 0,-1 0-1,1 0 1,-1 0 0,1 0 0,0 0 0,0-1 0,42-48-5306,-30 39 3018,0 1 1,1 0-1,20-11 0,9 2 629,-38 18 2215,-1 0-1,0 0 0,1 0 0,0 1 1,-1-1-1,1 1 0,5 1 0,-9-1-150,-1 1-1,1 0 0,0 0 0,0 0 1,-1 0-1,1 0 0,-1 0 1,1 0-1,-1 0 0,1 0 1,-1 0-1,0 0 0,1 0 0,-1 0 1,0 1-1,0-1 0,0 0 1,0 0-1,0 0 0,0 0 1,0 0-1,0 0 0,-1 1 0,1 1 1,-6 33 3269,6-34-3190,0-2-388,0 1-1,0-1 1,-1 0-1,1 1 1,0-1 0,0 1-1,0-1 1,0 0-1,0 1 1,0-1 0,0 1-1,0-1 1,0 0-1,0 1 1,0-1 0,0 1-1,1-1 1,-1 0 0,0 1-1,0-1 1,0 1-1,0-1 1,1 0 0,-1 1-1,0-1 1,0 0-1,1 1 1,-1-1 0,0 0-1,1 0 1,-1 1-1,0-1 1,1 0 0,-1 0-1,0 0 1,1 1 0,-1-1-1,0 0 1,1 0-1,-1 0 1,1 0 0,22-5 266,19-20-262,-34 19-133,-1 0-1,0-1 1,0 0-1,-1 0 1,0 0-1,9-14 1,-34 58 1023,13-28-647,1 0-1,1 0 1,0 0 0,0 1-1,1-1 1,0 1 0,0 0 0,1 0-1,-1 14 1,3-23-257,0 0 0,0 0 1,0 0-1,0 0 0,0 0 0,0 0 0,0 0 1,1 0-1,-1 0 0,0 0 0,1 0 0,-1 0 1,1 0-1,-1 0 0,1 0 0,-1 0 1,1-1-1,-1 1 0,1 0 0,0 0 0,0-1 1,-1 1-1,1 0 0,0-1 0,0 1 0,0-1 1,0 1-1,0-1 0,1 1 0,1 0 4,0-1-1,0 1 1,1-1 0,-1 0-1,0 0 1,0 0 0,0-1-1,0 1 1,0-1 0,4-1-1,2 0-274,-1-1 0,1-1 0,0 1 0,-1-2-1,0 1 1,11-8 0,-11 5-515,-1-1-1,0 0 0,0-1 0,0 0 1,-1 0-1,-1 0 0,1-1 1,-2 1-1,1-1 0,-1-1 1,4-16-1,-2 4-350,-2-1 0,0 0 0,-2 0 0,0-27 0,-2 50 1254,0 1 0,0-1 0,0 1 0,0-1 0,0 1 0,0-1 0,0 1 0,0-1 0,0 1 0,0 0 0,0-1 0,0 1 0,0-1 0,0 1 0,0-1 0,0 1 0,-1-1 0,1 1 0,0 0 0,0-1 0,-1 1 0,1 0 0,0-1 0,-1 1 0,1 0 0,0-1 0,-1 1 0,1 0 0,0-1 0,-1 1 0,1 0 0,-1 0 0,1-1 0,-1 1 0,-15 7 2664,-14 22-48,27-25-2446,-1 0 0,0 0-1,1 0 1,0 1 0,0-1 0,0 1 0,0 0 0,1-1 0,0 1 0,0 1 0,0-1 0,1 0 0,-1 0 0,0 10 0,2-14-291,0 0 1,1 0-1,-1 0 0,0 0 1,1-1-1,-1 1 0,0 0 1,1 0-1,-1-1 0,1 1 1,0 0-1,-1 0 0,1-1 1,-1 1-1,1-1 0,0 1 1,-1-1-1,1 1 0,0-1 1,0 1-1,0-1 0,-1 0 1,1 1-1,0-1 1,0 0-1,0 0 0,0 1 1,-1-1-1,1 0 0,2 0 1,34 2 29,-26-2-42,2 1-124,3-1-167,-1 1 0,0 1 0,0 1 0,17 4 0,-29-6 284,-1-1 0,1 1 0,-1 0-1,0 0 1,1 0 0,-1 1-1,0-1 1,1 0 0,-1 1-1,0-1 1,0 1 0,0 0-1,-1 0 1,1 0 0,0 0-1,-1 0 1,1 0 0,-1 0-1,1 1 1,-1-1 0,0 0-1,0 1 1,0-1 0,0 1 0,-1-1-1,1 1 1,-1-1 0,0 1-1,1 0 1,-1 3 0,-1-3 94,0 0 1,0-1 0,0 1 0,0 0 0,0-1 0,-1 1 0,1-1-1,-1 0 1,0 1 0,1-1 0,-1 0 0,0 0 0,0 0-1,0 0 1,-1-1 0,1 1 0,0 0 0,-1-1 0,1 0 0,-6 3-1,-55 20 1587,62-24-1636,-8 3 240,0-1 0,0 1 0,0-2 0,-1 1 0,-11-1 1,19-1-303,1 0 0,-1 0 0,1 0 0,-1 0 1,1 0-1,-1 0 0,1-1 0,-1 1 0,1-1 1,-1 1-1,1-1 0,-1 1 0,1-1 0,0 0 1,-1 0-1,1 1 0,0-1 0,0 0 1,0 0-1,-1 0 0,1-1 0,0 1 0,0 0 1,1 0-1,-1-1 0,0 1 0,0 0 0,1-1 1,-1 1-1,0 0 0,1-1 0,0 1 0,-1-1 1,1 1-1,0-1 0,0 0 0,-1 1 1,2-3-1,-1 3-348,1-1 0,-1 0 0,1 0 0,0 1 0,0-1-1,0 1 1,-1-1 0,2 1 0,-1-1 0,0 1 0,0 0 0,0 0 0,1-1 0,-1 1 0,0 0 0,1 0 0,-1 0 0,1 0 0,0 1 0,-1-1 0,1 0 0,0 1 0,2-2 0,-1 1-545,21-8-5848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6.510"/>
    </inkml:context>
    <inkml:brush xml:id="br0">
      <inkml:brushProperty name="width" value="0.025" units="cm"/>
      <inkml:brushProperty name="height" value="0.025" units="cm"/>
    </inkml:brush>
  </inkml:definitions>
  <inkml:trace contextRef="#ctx0" brushRef="#br0">180 7 10570,'-35'-6'6894,"-3"9"-3960,32-1-2899,0-1 1,0 1-1,1 0 1,-1 0-1,0 1 1,1-1-1,0 1 1,-1 1-1,1-1 1,0 1-1,1 0 1,-1 0-1,1 0 1,-1 1-1,1-1 1,-4 7-1,8-10-33,-1-1 1,1 1-1,0-1 0,-1 1 1,1 0-1,0-1 0,0 1 1,-1-1-1,1 1 0,0 0 0,0-1 1,0 1-1,0 0 0,0-1 1,0 1-1,0-1 0,0 1 1,0 0-1,0-1 0,0 1 0,0 0 1,1-1-1,-1 1 0,0-1 1,0 1-1,1 0 0,-1-1 0,0 1 1,1 0-1,20 7 17,41-8-233,-44-1-12,-16 1 221,0 0 0,0 0 1,0 0-1,0 0 0,-1 0 1,1 0-1,0 0 0,0 1 0,0-1 1,-1 1-1,1 0 0,0-1 0,-1 1 1,1 0-1,0 0 0,-1 0 1,3 2-1,-3-2 23,-1 0-1,1 0 1,-1 0-1,0 0 1,1-1 0,-1 1-1,0 0 1,0 0 0,1 0-1,-1 0 1,0 0 0,0 0-1,0 0 1,0 0 0,0 0-1,0 0 1,-1 0 0,1 0-1,0 0 1,0 0 0,-1 0-1,0 2 1,-2 2 110,0 0 0,0-1 0,0 1 0,0-1 0,-1 1 0,0-1 0,0 0 0,0-1 0,-9 7 0,8-6-4,0-1 0,-1 1 0,1-1 0,-1 0 0,0-1-1,0 0 1,0 0 0,0 0 0,0 0 0,-1-1 0,1 0 0,0-1-1,-1 1 1,-7-1 0,14-1-151,-1 1 0,0-1 0,0 1 0,1-1 0,-1 1 0,0-1 0,1 0 0,-1 1-1,1-1 1,-1 0 0,0 0 0,1 1 0,0-1 0,-1 0 0,1 0 0,-1 0 0,1 0 0,0 1 0,0-1 0,-1 0 0,1 0-1,0 0 1,0 0 0,0 0 0,0 0 0,0 0 0,0 0 0,0 1 0,1-1 0,-1 0 0,0 0 0,0 0 0,1-1 0,13-33-3649,2 11-1107,2 0-1810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7.739"/>
    </inkml:context>
    <inkml:brush xml:id="br0">
      <inkml:brushProperty name="width" value="0.025" units="cm"/>
      <inkml:brushProperty name="height" value="0.025" units="cm"/>
    </inkml:brush>
  </inkml:definitions>
  <inkml:trace contextRef="#ctx0" brushRef="#br0">63 3 13741,'0'0'10196,"-10"9"-9582,5-4-573,1-1 0,-1 1 0,1 0 0,0 0-1,0 1 1,0-1 0,1 1 0,0 0 0,0 0-1,1 0 1,-1 0 0,1 1 0,0-1 0,1 0 0,0 1-1,-1 9 1,2 177 509,12-217-155,-1-47-402,-5 22-305,-3 42 83,-1 20-40,-2-9 290,1 1 0,-1-1 0,1 0 0,0 1 0,1-1 0,-1 0 0,1 0 0,0 0 0,0 0 0,0 0 0,0-1 0,1 1 0,0-1 0,-1 1 0,1-1 0,0 0 0,1 0 0,-1 0 0,1-1 0,-1 1 0,1-1 0,0 0 0,-1 1 0,1-2 0,1 1 0,-1 0 0,0-1 0,0 0 0,0 0 0,1 0-1,-1-1 1,0 1 0,1-1 0,-1 0 0,0 0 0,1-1 0,-1 1 0,0-1 0,1 0 0,-1 0 0,0-1 0,0 1 0,0-1 0,0 0 0,0 0 0,0 0 0,0 0 0,-1-1 0,1 1 0,-1-1 0,0 0 0,0 0 0,0-1 0,0 1 0,3-5 0,-5 7-27,-1 1 1,0 0-1,1 0 1,-1-1-1,1 1 1,-1 0-1,0-1 1,1 1-1,-1-1 0,0 1 1,1 0-1,-1-1 1,0 1-1,0-1 1,0 1-1,1-1 1,-1 1-1,0 0 1,0-1-1,0 1 1,0-1-1,0 1 0,0-1 1,0 1-1,0-1 1,0 1-1,0-1 1,0 1-1,0-1 1,0 1-1,0-1 1,0 1-1,0-1 1,-1 1-1,1-1 1,0 1-1,0 0 0,-1-1 1,1 1-1,0-1 1,-1 1-1,1 0 1,0-1-1,-1 1 1,1 0-1,0-1 1,-2 1-1,1 0-4,0 0 1,0 0-1,0 0 0,0 0 1,-1 0-1,1 1 0,0-1 0,0 1 1,0-1-1,0 1 0,0-1 0,0 1 1,0-1-1,0 1 0,0 0 1,0 0-1,0-1 0,1 1 0,-1 0 1,-1 1-1,-2 3 2,-26 39-2,29-42 32,0-1 1,0 1-1,0 0 1,0 0-1,0 0 0,0 0 1,1 0-1,-1 0 1,1 0-1,-1 0 1,1 0-1,0 0 0,0 0 1,0 0-1,0 0 1,0 0-1,0 0 0,1 0 1,-1 0-1,1 0 1,1 4-1,-1-5-13,0 0 1,0 0-1,0 0 1,0-1-1,1 1 0,-1 0 1,0-1-1,1 1 0,-1-1 1,0 1-1,1-1 0,-1 0 1,0 1-1,1-1 0,-1 0 1,1 0-1,-1 0 0,0 0 1,1 0-1,-1 0 0,1-1 1,-1 1-1,0 0 0,1-1 1,-1 1-1,0-1 0,0 1 1,1-1-1,1-1 0,36-22-988,-31 15 10,0-1 1,0 0-1,-1 0 1,0 0-1,-1-1 1,0 0-1,0 0 1,-1-1-1,-1 1 1,4-17 0,8-51-2165,-11 3 9381,-5 85-3339,1 244-1168,-1-253-1747,0 1 0,0-1 0,0 0 0,1 0 0,-1 1 0,0-1 0,0 0 0,0 0 1,0 1-1,0-1 0,0 0 0,0 0 0,1 1 0,-1-1 0,0 0 0,0 0 0,0 0 0,0 0 0,1 1 1,-1-1-1,0 0 0,0 0 0,1 0 0,-1 0 0,0 0 0,0 0 0,0 1 0,1-1 0,-1 0 0,0 0 1,0 0-1,1 0 0,-1 0 0,0 0 0,0 0 0,1 0 0,-1 0 0,0 0 0,1 0 0,-1 0 0,0 0 1,0-1-1,0 1 0,1 0 0,-1 0 0,0 0 0,0 0 0,1 0 0,-1 0 0,0-1 0,0 1 1,0 0-1,1 0 0,-1 0 0,0 0 0,0-1 0,0 1 0,0 0 0,0 0 0,1-1 0,-1 1 0,0 0 1,0 0-1,0-1 0,13-12-651,-10 7 620,0 0 0,0 0 1,-1 0-1,0-1 0,0 1 1,-1-1-1,1 1 0,-1-1 1,-1 0-1,1 1 1,-1-1-1,0 0 0,-1 1 1,-1-9-1,2 16 74,0-1 1,0 0-1,0 0 0,-1 1 1,1-1-1,0 0 1,0 0-1,0 1 0,0-1 1,0 0-1,-1 0 1,1 0-1,0 1 0,0-1 1,-1 0-1,1 0 0,0 0 1,0 0-1,0 1 1,-1-1-1,1 0 0,0 0 1,-1 0-1,1 0 1,0 0-1,0 0 0,-1 0 1,1 0-1,0 0 0,0 0 1,-1 0-1,1 0 1,0 0-1,-1 0 0,1 0 1,0 0-1,0 0 1,-1 0-1,1 0 0,0-1 1,0 1-1,-1 0 0,1 0 1,0 0-1,0 0 1,-1 0-1,1-1 0,0 1 1,0 0-1,0 0 1,-1-1-1,1 1 0,0 0 1,0 0-1,0 0 0,0-1 1,0 1-1,0 0 1,-1-1-1,1 1 0,0 0 1,0 0-1,0-1 1,0 1-1,0 0 0,0-1 1,0 2-17,0 0 0,-1 0 1,1 0-1,0 0 0,0 0 1,-1 0-1,1 0 0,0 0 1,0 0-1,0 0 0,0 0 1,0 0-1,1 0 0,-1 0 0,0-1 1,0 1-1,1 0 0,-1 0 1,0 0-1,1 0 0,-1 0 1,1 0-1,-1-1 0,1 1 1,0 0-1,-1 0 0,1-1 1,0 2-1,3 0 7,0 1 0,1-1-1,-1 0 1,0 0 0,0-1 0,1 1 0,-1-1 0,1 0-1,0-1 1,-1 1 0,1-1 0,-1 1 0,1-1 0,0-1-1,7 0 1,-10 1-28,0 0-1,0-1 1,1 1-1,-1-1 0,0 1 1,0-1-1,1 0 1,-1 0-1,0 0 1,0 0-1,0 0 1,0 0-1,0 0 0,-1-1 1,1 1-1,0-1 1,-1 1-1,1-1 1,0 0-1,-1 0 1,0 0-1,0 0 0,1 0 1,-1 0-1,0 0 1,-1 0-1,1 0 1,0 0-1,0 0 1,-1-1-1,0 1 0,1-3 1,-18 12-283,15-4 323,-1 0 0,0 0 0,1 0 0,0 0 0,0 1 0,0-1 0,0 1 0,0 0 0,1-1 0,-1 1 0,1 0 0,0 0 0,0 0 1,1 0-1,-1 0 0,1 0 0,0 8 0,1-11-16,0 0 1,0 0 0,-1-1-1,1 1 1,0 0 0,1 0 0,-1 0-1,0-1 1,0 1 0,0-1-1,0 1 1,0-1 0,1 1 0,-1-1-1,0 1 1,0-1 0,1 0-1,-1 0 1,0 0 0,1 0-1,-1 0 1,0 0 0,0 0 0,2-1-1,36-1 101,-30 0-248,-1 0 1,1-1-1,-1 0 1,1-1-1,-1 0 1,0 0-1,-1 0 1,1-1-1,-1 0 1,0-1 0,0 0-1,0 0 1,-1 0-1,0-1 1,0 1-1,6-12 1,-40 36 640,27-16-441,-1 0 0,0 0 1,1 1-1,0-1 0,-1 0 1,1 1-1,0 0 1,0-1-1,0 1 0,0-1 1,1 1-1,-1 0 1,1 4-1,0-6-62,0 1 0,0-1 1,1 0-1,-1 0 0,1 0 1,-1 0-1,1 0 0,-1 0 0,1 0 1,-1 0-1,1-1 0,0 1 1,0 0-1,-1 0 0,1 0 0,0-1 1,0 1-1,0 0 0,0-1 1,0 1-1,0-1 0,0 1 0,0-1 1,0 1-1,0-1 0,0 0 1,0 0-1,0 1 0,0-1 0,0 0 1,1 0-1,-1 0 0,0 0 1,0 0-1,1-1 0,9 1-72,-1-1 0,0 0 1,1 0-1,-1-1 0,17-5 0,-24 6-110,1-1 0,0 1 0,-1-1 0,1 1 0,-1-1 0,1 0 0,-1 0 1,0-1-1,0 1 0,0-1 0,0 1 0,0-1 0,0 0 0,-1 0 0,1 0 0,-1 0 0,0-1 0,2-3 0,-6-2-393,-9 12 482,-12 15 353,19-12-144,1 0-1,0 0 1,0 1 0,1-1-1,-1 1 1,-1 13-1,1 14-1077,11-7-4582,5-16-7139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3.389"/>
    </inkml:context>
    <inkml:brush xml:id="br0">
      <inkml:brushProperty name="width" value="0.025" units="cm"/>
      <inkml:brushProperty name="height" value="0.025" units="cm"/>
    </inkml:brush>
  </inkml:definitions>
  <inkml:trace contextRef="#ctx0" brushRef="#br0">55 246 4356,'0'0'6775,"1"-8"-4229,2-23 822,-1 18 421,-3 31-1988,-2 23-780,-15 62-1,1 2-595,-5 62 2228,25-179-2311,0 0 0,1 0 0,0 0 1,1 0-1,0 1 0,1 0 0,10-15 0,60-80-783,-67 94 542,-9 12-105,12-16-95,1 0 1,24-23-1,-33 35 53,1 0 0,-1 1 0,1 0 0,0 0-1,0 0 1,0 0 0,0 1 0,0 0-1,0 0 1,1 0 0,-1 0 0,0 1 0,1 0-1,9 0 1,-14 1 42,-1 0-1,1 0 1,-1 0-1,1 0 1,-1 1-1,1-1 1,-1 0 0,1 0-1,-1 1 1,0-1-1,1 0 1,-1 1-1,1-1 1,-1 0-1,0 1 1,1-1-1,-1 1 1,0-1-1,0 1 1,1-1-1,-1 1 1,0-1-1,0 1 1,0-1 0,0 1-1,1-1 1,-1 1-1,0-1 1,0 1-1,0-1 1,0 1-1,0-1 1,0 1-1,0-1 1,-1 1-1,1-1 1,0 1-1,0-1 1,0 1 0,0-1-1,-1 1 1,1-1-1,0 0 1,0 1-1,-1 0 1,-14 25-122,8-21 123,0 0 1,-1-1-1,1 0 0,-1 0 0,0-1 0,0 0 0,0 0 0,-1 0 1,1-1-1,0-1 0,-1 1 0,0-2 0,1 1 0,-12-1 1,19 0-60,1 0 1,-1 0 0,1 0 0,-1 0 0,1 0 0,-1 0 0,1 0 0,0-1 0,-1 1 0,1 0 0,-1 0 0,1 0-1,-1 0 1,1-1 0,0 1 0,-1 0 0,1 0 0,-1-1 0,1 1 0,0 0 0,-1-1 0,1 1 0,0 0-1,0-1 1,-1 1 0,1-1 0,0 1 0,0 0 0,0-1 0,-1 1 0,1-1 0,0 1 0,0-1 0,0 1-1,0 0 1,0-1 0,0 1 0,0-1 0,0 1 0,0-1 0,0 1 0,0-1 0,0 1 0,0-1 0,0 1 0,0 0-1,1-1 1,-1 1 0,0-1 0,0 1 0,1-1 0,-1 1 0,0 0 0,0-1 0,1 1 0,-1 0 0,0-1-1,1 1 1,21-23-4849,-14 19 3416,0 1 0,1 0 0,-1 1 0,18-3 0,15 1 236,-18 8 7800,-18-3-6040,0 0-1,0 0 0,0 0 1,-1-1-1,1 0 1,0 0-1,5 0 1,2-4-168,0-1 0,0 0 0,-1 0 1,0-1-1,0 0 0,-1-1 0,0-1 1,0 1-1,0-2 0,-1 1 0,0-1 1,8-12-1,-11 8-59,-14 11-139,-17 12-141,-25 37 101,47-43-83,0-1 1,0 0-1,1 1 0,-1 0 1,1-1-1,0 1 0,0 0 1,0 0-1,1 0 0,0 0 1,0 1-1,0-1 0,-1 7 1,3-10-11,-1 0 0,1-1 1,-1 1-1,1 0 1,0 0-1,0-1 0,-1 1 1,1-1-1,0 1 0,0 0 1,0-1-1,0 1 1,0-1-1,0 0 0,0 1 1,-1-1-1,1 0 1,0 0-1,0 1 0,0-1 1,0 0-1,1 0 0,-1 0 1,0 0-1,0 0 1,0 0-1,0-1 0,0 1 1,0 0-1,1-1 0,36-7-1,-26 3-166,0-1 0,0 0 0,-1-1 0,0 0 0,0-1 0,-1 0 0,0-1-1,-1 0 1,11-13 0,12-17-219,28-45 0,-44 61 559,-9 11-189,17-23 73,-17 29-135,-9 19-169,-7 12 241,-1 0 0,-2-2 1,-16 29-1,-15 29 40,36-67 8,1 0 0,0 0 0,1 1-1,1 0 1,0 0 0,1 1-1,-1 27 1,4-42-41,0-1 1,0 1-1,0-1 0,0 1 0,0-1 0,0 1 1,1-1-1,-1 1 0,0-1 0,0 1 1,1-1-1,-1 1 0,0-1 0,1 1 1,-1-1-1,0 0 0,1 1 0,-1-1 0,0 0 1,1 1-1,-1-1 0,1 0 0,-1 1 1,1-1-1,-1 0 0,1 0 0,-1 0 0,1 1 1,-1-1-1,1 0 0,-1 0 0,1 0 1,0 0-1,-1 0 0,1 0 0,-1 0 1,1 0-1,-1 0 0,1 0 0,-1-1 0,1 1 1,-1 0-1,1 0 0,-1 0 0,1-1 1,-1 1-1,1 0 0,-1 0 0,1-1 1,27-15 125,-12 2-171,-2-1 0,1 0 0,-2-2 0,0 1 0,-1-2 0,-1 1 0,-1-2 0,15-35 0,-27 58 690,1-3-621,-1 1 1,1 0 0,0 0 0,0 0 0,0 0 0,0 0-1,0 0 1,0 0 0,0 0 0,1 1 0,-1-1-1,1 0 1,-1 4 0,46-4 409,60-14-1420,-89-36-10304,0 8 5755,16-36 1386,-12 40 6014,3 5 3408,-23 31-4987,1-1 0,-1 0 1,0 1-1,0-1 0,1 1 1,-1-1-1,1 1 0,-1-1 0,0 1 1,1-1-1,-1 1 0,1-1 1,-1 1-1,1 0 0,0-1 1,-1 1-1,1 0 0,-1-1 0,1 1 1,-1 0-1,1 0 0,0-1 1,-1 1-1,1 0 0,0 0 0,-1 0 1,1 0-1,0 0 0,-1 0 1,1 0-1,0 0 0,-1 0 1,1 0-1,1 1 0,2 23 2683,-15 36-2947,4-40-200,-1 0-1,-16 26 1,15-30 11,1 0 0,0 1 0,-9 31 0,17-47 145,0-1-1,0 1 0,-1-1 0,1 1 0,0-1 0,0 1 0,0-1 0,0 1 1,1-1-1,-1 1 0,0-1 0,0 1 0,0-1 0,0 1 0,0-1 0,1 1 0,-1-1 1,0 1-1,0-1 0,1 1 0,-1-1 0,0 1 0,1-1 0,-1 0 0,1 1 1,-1-1-1,0 0 0,1 1 0,-1-1 0,1 0 0,-1 0 0,1 1 0,-1-1 0,1 0 1,-1 0-1,1 0 0,-1 0 0,1 1 0,-1-1 0,1 0 0,-1 0 0,1 0 1,-1 0-1,1 0 0,-1 0 0,1-1 0,-1 1 0,1 0 0,-1 0 0,1 0 0,-1 0 1,1-1-1,0 1 0,30-13-1962,4-25-3676,-34 36 5425,1-1 1,-1 1-1,1 0 1,-1-1-1,0 0 1,0 1-1,0-1 1,0 0-1,-1 1 1,1-1-1,-1 0 1,0 0-1,1 1 1,-1-1-1,-1 0 1,1-4-1,-1 7 270,1-1-1,0 1 1,-1-1-1,1 1 1,-1-1-1,1 1 1,-1-1-1,1 1 0,-1 0 1,1-1-1,-1 1 1,0 0-1,1 0 1,-1-1-1,1 1 1,-1 0-1,0 0 1,1 0-1,-1 0 1,0 0-1,1-1 1,-1 1-1,0 1 1,1-1-1,-1 0 0,1 0 1,-1 0-1,0 0 1,1 0-1,-1 0 1,0 1-1,0-1 1,-22 9 1827,16-3-1172,0-1 0,0 1 1,1 0-1,0 1 0,-8 9 1,12-14-488,1 0 0,-1 1 0,0-1 0,1 0 0,0 0 0,-1 1 0,1-1 0,0 1 0,0-1 0,0 1 0,1-1 0,-1 1 0,1 0 0,-1-1 0,1 1 1,0 0-1,0-1 0,0 1 0,0 0 0,1-1 0,-1 1 0,2 4 0,-1-6-131,0 0 0,0 0 1,0 1-1,1-1 0,-1 0 0,1 0 0,-1 0 1,1 0-1,-1-1 0,1 1 0,-1 0 1,1-1-1,0 1 0,-1-1 0,1 1 0,0-1 1,3 0-1,36 3 486,-32-2-506,3 0-52,-6 0-239,0-1 0,0 1 0,-1-1 0,1 0 0,0-1 0,0 1 0,5-3 0,-10 3 90,-1 0-1,1 0 0,-1 0 0,1-1 0,-1 1 0,0 0 1,1-1-1,-1 1 0,0 0 0,1-1 0,-1 1 1,0-1-1,0 1 0,1 0 0,-1-1 0,0 1 1,0-1-1,0 1 0,1-1 0,-1 1 0,0-1 1,0 1-1,0-1 0,0 1 0,0-1 0,0 1 0,0-1 1,0 1-1,0 0 0,0-1 0,0 1 0,0-1 1,-1 1-1,1-1 0,0 1 0,0-1 0,0 1 1,-1-1-1,1 1 0,0 0 0,0-1 0,-1 1 1,1 0-1,0-1 0,-1 1 0,1 0 0,-1-1 0,1 1 1,0 0-1,-1-1 0,-20-13-7762,10 11 2352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3.777"/>
    </inkml:context>
    <inkml:brush xml:id="br0">
      <inkml:brushProperty name="width" value="0.025" units="cm"/>
      <inkml:brushProperty name="height" value="0.025" units="cm"/>
    </inkml:brush>
  </inkml:definitions>
  <inkml:trace contextRef="#ctx0" brushRef="#br0">1 1 3619,'0'2'2723,"3"1"-257,1 2-512,6-1 513,-4 3 319,2 2-480,-2 0-512,1 2-737,0-1-737,2-2-256,3-4-416,4-4-2627,7 0-7302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5.971"/>
    </inkml:context>
    <inkml:brush xml:id="br0">
      <inkml:brushProperty name="width" value="0.025" units="cm"/>
      <inkml:brushProperty name="height" value="0.025" units="cm"/>
    </inkml:brush>
  </inkml:definitions>
  <inkml:trace contextRef="#ctx0" brushRef="#br0">174 354 5701,'0'0'4415,"2"-8"-2429,2-2-1439,-1 0 0,-1-1-1,0 1 1,0-1 0,-1 0 0,0-11 0,-1 19-467,0 1 1,0-1 0,-1 0-1,1 1 1,-1-1 0,1 1-1,-1-1 1,0 0 0,0 1-1,0 0 1,0-1 0,0 1 0,-1 0-1,1-1 1,-1 1 0,0 0-1,1 0 1,-1 0 0,0 0-1,0 1 1,0-1 0,-1 0-1,1 1 1,0 0 0,0-1 0,-1 1-1,1 0 1,-1 0 0,1 0-1,-1 1 1,1-1 0,-1 0-1,0 1 1,-4 0 0,2 0-11,0 0 0,0 0 0,1 1 0,-1 0 0,0 0 1,0 0-1,1 0 0,-1 1 0,0 0 0,1 0 0,0 0 1,-1 1-1,1-1 0,0 1 0,0 0 0,1 0 0,-1 1 0,1-1 1,-1 1-1,1-1 0,-3 5 0,2-2-37,0-1 0,1 1 0,-1-1 0,1 1 0,0 0 0,1 0 0,0 1 0,0-1 0,0 0 0,0 1 0,1-1 0,0 1 0,1-1 0,-1 1 0,2 10 0,-1-16-17,0 0 0,1 0 1,-1 1-1,0-1 0,1 0 0,-1 0 0,1 0 0,-1 0 0,1 0 1,0 0-1,-1 0 0,1 0 0,0 0 0,0-1 0,-1 1 1,1 0-1,0 0 0,0-1 0,0 1 0,0 0 0,0-1 1,0 1-1,2 0 0,33 3 428,-28-5-339,1-1 0,-1 1 1,0-1-1,0 0 1,1-1-1,9-5 1,-9 2-76,0 0 1,0-1 0,0 0 0,-1 0 0,0-1 0,-1 0 0,0-1 0,0 1-1,0-1 1,-1-1 0,-1 1 0,0-1 0,0 0 0,-1 0 0,0-1 0,3-14 0,-5 18-26,0 0 1,0-1 0,-1 1 0,-1-1 0,1 1 0,-1-1 0,0 0 0,-1 1 0,0-1 0,0 1-1,-1-1 1,0 1 0,0 0 0,0 0 0,-1 0 0,0 0 0,-1 0 0,1 0 0,-1 1 0,-1 0 0,1 0-1,-1 0 1,0 0 0,-11-9 0,11 12 12,1 1 0,-1-1 0,0 1 0,0 1 0,0-1-1,0 1 1,0-1 0,0 1 0,-1 1 0,1-1 0,0 1 0,-7 0 0,11 0-12,-1 0 0,1 0 1,0 0-1,-1 0 0,1 0 1,0 0-1,-1 0 0,1 0 1,0 1-1,-1-1 0,1 0 1,0 1-1,-1-1 0,1 1 0,0 0 1,0-1-1,0 1 0,0 0 1,0 0-1,0 0 0,0 0 1,0 0-1,0 0 0,0 0 1,0 0-1,0 0 0,1 0 1,-1 0-1,0 0 0,1 1 1,-1-1-1,1 0 0,-1 1 1,1-1-1,0 0 0,0 1 1,0-1-1,-1 0 0,1 1 1,0-1-1,0 0 0,1 1 1,-1-1-1,0 0 0,0 1 1,1-1-1,-1 0 0,1 1 1,-1-1-1,2 2 0,-1-2 21,0 1 0,0-1 0,0 1-1,0-1 1,1 1 0,-1-1 0,0 0 0,1 0-1,-1 0 1,1 0 0,-1 0 0,1 0 0,0 0-1,0 0 1,-1 0 0,1-1 0,0 1-1,0-1 1,0 1 0,-1-1 0,5 0 0,46 2 465,-38-3-362,127-6 849,-69 2-2002,1 2-5494,-59 3 223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6.362"/>
    </inkml:context>
    <inkml:brush xml:id="br0">
      <inkml:brushProperty name="width" value="0.025" units="cm"/>
      <inkml:brushProperty name="height" value="0.025" units="cm"/>
    </inkml:brush>
  </inkml:definitions>
  <inkml:trace contextRef="#ctx0" brushRef="#br0">1 1 5125,'0'0'18257,"83"31"-17296,-35-31-545,5 0-255,0 0-97,-3-2-64,-10 2-417,-8 0-640,-14 0-480,-15 4-898,-3 6-511,-8 1-1026,-15-3-544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6.708"/>
    </inkml:context>
    <inkml:brush xml:id="br0">
      <inkml:brushProperty name="width" value="0.025" units="cm"/>
      <inkml:brushProperty name="height" value="0.025" units="cm"/>
    </inkml:brush>
  </inkml:definitions>
  <inkml:trace contextRef="#ctx0" brushRef="#br0">0 1 8072,'0'0'12331,"57"14"-11562,-11-14-513,11 0-192,5 0-192,-7 0-1794,-4 0-2049,-7 0-1763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7.037"/>
    </inkml:context>
    <inkml:brush xml:id="br0">
      <inkml:brushProperty name="width" value="0.025" units="cm"/>
      <inkml:brushProperty name="height" value="0.025" units="cm"/>
    </inkml:brush>
  </inkml:definitions>
  <inkml:trace contextRef="#ctx0" brushRef="#br0">29 1 13421,'0'0'9096,"-29"53"-8583,29-21-193,0 6-224,0 4-32,6-1 0,-1-1-64,6-12-768,-2-14-2019,15-14-8744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4.745"/>
    </inkml:context>
    <inkml:brush xml:id="br0">
      <inkml:brushProperty name="width" value="0.035" units="cm"/>
      <inkml:brushProperty name="height" value="0.035" units="cm"/>
    </inkml:brush>
  </inkml:definitions>
  <inkml:trace contextRef="#ctx0" brushRef="#br0">1 171 17772,'4'20'622,"-1"0"0,0 0 0,-1 0 0,-1 0-1,-2 26 1,0-15 473,4 32-1,-3-57-947,1-1 0,0 1 0,0-1 1,1 0-1,2 8 0,-3-12-124,-1 0 1,1 0-1,-1 0 0,1 0 0,-1 0 1,1 0-1,0 0 0,-1 0 0,1 0 1,0 0-1,0 0 0,0-1 1,0 1-1,0 0 0,0 0 0,0-1 1,0 1-1,0-1 0,0 1 0,0-1 1,0 0-1,1 1 0,-1-1 0,0 0 1,0 0-1,0 0 0,0 1 0,1-1 1,-1-1-1,0 1 0,0 0 0,3-1 1,0 0 6,1-1 0,-1 0 0,1 0 0,-1-1 0,0 1 0,0-1 0,0 0 0,0 0 0,-1-1 0,7-5 0,31-45 50,-33 43-66,47-72 8,-29 43-14,33-41 1,-58 80-9,23-24 17,-24 25-16,1-1 0,-1 1 0,1 0 1,-1-1-1,1 1 0,-1-1 0,1 1 0,-1 0 1,1-1-1,-1 1 0,1 0 0,0-1 0,-1 1 0,1 0 1,-1 0-1,1 0 0,0-1 0,-1 1 0,1 0 1,0 0-1,-1 0 0,1 0 0,0 0 0,-1 0 1,1 1-1,0-1 0,-1 0 0,1 0 0,-1 0 1,1 0-1,0 1 0,-1-1 0,1 0 0,-1 1 1,1-1-1,-1 0 0,1 1 0,-1-1 0,1 1 1,-1-1-1,1 1 0,-1-1 0,0 1 0,1-1 0,-1 1 1,1 0-1,2 10 12,-1 0 1,0 0 0,-1 0-1,0 0 1,0 1-1,-3 20 1,2 3 62,0-31-55,0 1 1,0 0-1,0-1 1,1 1-1,0 0 1,0-1-1,2 6 1,-3-10-18,1 1 1,-1-1-1,0 1 1,0-1-1,1 0 1,-1 1-1,0-1 1,1 0-1,-1 1 1,0-1-1,1 0 1,-1 1-1,0-1 1,1 0-1,-1 1 1,1-1-1,-1 0 1,1 0-1,-1 0 1,0 0-1,1 1 0,-1-1 1,1 0-1,-1 0 1,1 0-1,-1 0 1,2 0-1,-1-1 4,1 1 0,0-1 0,-1 0 0,1 0 0,0 1 0,-1-1-1,1 0 1,-1 0 0,0-1 0,1 1 0,-1 0 0,2-2 0,27-32 119,41-60 0,-49 62-126,2 1 1,48-50-1,-68 78-10,0 0 0,0 1 0,1-1 0,0 1 0,-1 0 0,1 0 0,0 0-1,8-2 1,-12 5 5,0-1 1,0 1-1,0 0 0,0 0 0,0 0 0,0 0 0,0 0 1,0 0-1,0 0 0,0 0 0,0 0 0,0 1 0,0-1 1,0 0-1,0 1 0,0-1 0,0 0 0,0 1 0,1 0 1,0 0-3,-1 1 0,0-1 0,0 0 0,0 1 0,0-1 0,0 1 1,0 0-1,0-1 0,0 1 0,-1 0 0,1-1 0,-1 1 0,1 0 0,0 3 1,1 12-40,-1 0 1,0 1-1,-1-1 0,-1 0 1,-1 1-1,0-1 1,-1 0-1,-1 0 1,-10 25-1,14-40 49,-1 0-1,0 0 0,1 0 1,-1 0-1,0 0 0,-1 0 1,1-1-1,0 1 1,0 0-1,-1 0 0,1-1 1,-1 1-1,0-1 0,1 1 1,-1-1-1,0 0 0,0 0 1,-2 1-1,2-1 10,0-1 0,0 0 0,0 0-1,0 0 1,0 0 0,1 0 0,-1 0 0,0 0-1,0-1 1,0 1 0,0-1 0,0 1-1,0-1 1,1 0 0,-1 0 0,0 0 0,1 0-1,-1 0 1,0 0 0,1 0 0,-3-3 0,-21-19-9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0.366"/>
    </inkml:context>
    <inkml:brush xml:id="br0">
      <inkml:brushProperty name="width" value="0.025" units="cm"/>
      <inkml:brushProperty name="height" value="0.025" units="cm"/>
    </inkml:brush>
  </inkml:definitions>
  <inkml:trace contextRef="#ctx0" brushRef="#br0">172 141 11659,'0'0'2066,"-9"-1"-160,6 1-1813,-3-1 117,1 0 0,0 0 0,-1 0-1,1 1 1,-1 0 0,1 0 0,-1 0 0,1 1 0,0-1 0,-1 1 0,1 1-1,0-1 1,-1 1 0,1 0 0,0 0 0,0 0 0,1 1 0,-1 0 0,0 0-1,1 0 1,0 1 0,0-1 0,-5 6 0,5-4-49,0 1 0,1-1 0,-1 1-1,1 0 1,0 0 0,1 1 0,-1-1 0,1 0 0,1 1 0,-1-1-1,1 1 1,0 0 0,1-1 0,0 14 0,0-19-108,0-1 0,0 1-1,0 0 1,0 0 0,1 0 0,-1-1-1,0 1 1,1 0 0,-1-1 0,1 1 0,-1 0-1,1 0 1,-1-1 0,1 1 0,-1-1 0,1 1-1,-1 0 1,1-1 0,0 1 0,-1-1 0,1 0-1,0 1 1,0-1 0,-1 0 0,1 1 0,0-1-1,0 0 1,28 0 837,-21-2-802,-1 0-1,0-1 1,0 1-1,0-2 1,9-4-1,-6 1-67,-1-1 0,0 0 0,-1 0 0,0-1 0,0 1 0,0-2 0,-2 1-1,1-1 1,9-21 0,-12 25-11,-2-1 0,1 0 0,-1 1-1,0-1 1,0 0 0,-1 0 0,0 0 0,0-1 0,-1 1-1,1 0 1,-2 0 0,1 0 0,-1 0 0,0 0 0,-1-1-1,1 2 1,-5-13 0,5 17-14,0 0 1,0 1-1,1-1 1,-1 0-1,0 0 1,-1 1-1,1-1 1,0 0-1,0 1 1,-1-1-1,1 1 0,-1 0 1,1-1-1,-1 1 1,1 0-1,-1 0 1,0 0-1,0 0 1,0 0-1,1 0 1,-1 1-1,0-1 0,0 1 1,0-1-1,0 1 1,-3-1-1,5 2 2,-1-1 1,1 0-1,0 0 0,-1 0 1,1 1-1,0-1 0,0 0 0,-1 0 1,1 1-1,0-1 0,0 0 0,-1 1 1,1-1-1,0 0 0,0 1 0,0-1 1,0 0-1,-1 1 0,1-1 0,0 0 1,0 1-1,0-1 0,0 1 0,0-1 1,0 0-1,0 1 0,0-1 0,0 0 1,0 1-1,0-1 0,0 1 1,0-1-1,1 0 0,-1 1 0,0-1 1,0 0-1,0 1 0,8 16 6,-4-13 3,1 0 0,0 0 0,0-1 0,0 0 0,0 0 1,0 0-1,1-1 0,-1 0 0,1 0 0,0 0 0,0-1 0,0 1 1,8-1-1,83 4 18,-80-5-70,3 0-224,37-1-1832,-21-7-4249,-23 3 1013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0.726"/>
    </inkml:context>
    <inkml:brush xml:id="br0">
      <inkml:brushProperty name="width" value="0.025" units="cm"/>
      <inkml:brushProperty name="height" value="0.025" units="cm"/>
    </inkml:brush>
  </inkml:definitions>
  <inkml:trace contextRef="#ctx0" brushRef="#br0">1 1 14382,'0'0'10281,"67"39"-9672,-26-34-417,7-3-128,-1 1-736,-2-3-1250,-6 2-449,-16-2-768,-8 0-1409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1.060"/>
    </inkml:context>
    <inkml:brush xml:id="br0">
      <inkml:brushProperty name="width" value="0.025" units="cm"/>
      <inkml:brushProperty name="height" value="0.025" units="cm"/>
    </inkml:brush>
  </inkml:definitions>
  <inkml:trace contextRef="#ctx0" brushRef="#br0">1 0 10570,'0'0'11275,"54"27"-10282,-4-27-417,5 0-384,3 0-160,4 0-704,-2 0-2019,-8-6-2434,-4-2-5477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1.486"/>
    </inkml:context>
    <inkml:brush xml:id="br0">
      <inkml:brushProperty name="width" value="0.025" units="cm"/>
      <inkml:brushProperty name="height" value="0.025" units="cm"/>
    </inkml:brush>
  </inkml:definitions>
  <inkml:trace contextRef="#ctx0" brushRef="#br0">196 72 4388,'0'0'9246,"-1"-9"-6246,-8-29-581,8 37-2290,1-1 0,-1 1 0,-1-1 1,1 1-1,0 0 0,0 0 1,0 0-1,-1-1 0,1 1 0,0 0 1,-1 1-1,1-1 0,-1 0 0,1 0 1,-1 1-1,0-1 0,1 1 0,-1-1 1,0 1-1,1-1 0,-1 1 0,0 0 1,1 0-1,-1 0 0,0 0 0,-2 1 1,-43 7 618,41-4-649,-1-1 0,1 1 0,0 0 0,0 0 0,0 1 0,1 0-1,-1 0 1,1 0 0,0 1 0,1 0 0,-1 0 0,1 0 0,0 0-1,1 0 1,-1 1 0,1 0 0,1 0 0,-1 0 0,1 0 0,0 0-1,1 0 1,0 0 0,0 1 0,0-1 0,1 1 0,1 9 0,0-14-60,-1 0 0,1-1 0,0 1 0,0-1 0,0 1 0,0-1 1,0 1-1,1-1 0,-1 0 0,1 1 0,0-1 0,0 0 0,-1 0 1,1 0-1,0-1 0,1 1 0,3 3 0,0-2 2,0 0 0,0-1 0,0 1 0,0-1 0,1 0 0,-1 0 1,10 0-1,-5 0-19,-1-1 1,1-1 0,0 0-1,0 0 1,0-1 0,-1 0-1,1-1 1,0-1 0,11-3-1,-18 4-22,-1 1 0,1-1 0,0 0 0,-1 0-1,1-1 1,-1 1 0,0-1 0,0 0-1,0 0 1,0 0 0,0 0 0,-1 0 0,1 0-1,-1-1 1,0 0 0,0 1 0,0-1-1,-1 0 1,1 0 0,-1 0 0,0 0-1,0 0 1,0 0 0,-1 0 0,1-8 0,-1 7-97,-1-1 0,1 0 1,-1 0-1,0 1 0,-1-1 1,0 0-1,0 1 0,0-1 1,0 1-1,-1 0 0,0 0 1,0 0-1,0 0 0,-1 1 1,1-1-1,-1 1 0,-7-7 1,-4-1-1030,-5-3-2129,10 3-3548,5 4-6943</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0.280"/>
    </inkml:context>
    <inkml:brush xml:id="br0">
      <inkml:brushProperty name="width" value="0.025" units="cm"/>
      <inkml:brushProperty name="height" value="0.025" units="cm"/>
    </inkml:brush>
  </inkml:definitions>
  <inkml:trace contextRef="#ctx0" brushRef="#br0">220 18 6534,'0'0'12161,"-9"-5"-11488,5 3-627,0 0 1,1 1 0,-1-1 0,0 1 0,0 0 0,0 0-1,-1 0 1,1 0 0,0 1 0,0 0 0,0 0-1,0 0 1,-1 0 0,1 1 0,0-1 0,0 1-1,0 0 1,0 0 0,0 1 0,0-1 0,0 1 0,0 0-1,1 0 1,-1 0 0,-5 5 0,-2 0 155,1 0-1,1 0 1,-1 1 0,1 0 0,-13 16 0,18-20-124,1 1-1,0-1 1,0 1-1,0 0 1,1 0 0,0 0-1,-1 0 1,2 0 0,-1 1-1,1-1 1,0 0-1,0 1 1,0-1 0,1 10-1,0-13-66,0 0-1,0-1 1,1 1-1,-1 0 0,0 0 1,1-1-1,0 1 0,-1 0 1,1-1-1,0 1 1,0-1-1,0 1 0,0-1 1,0 1-1,0-1 0,1 0 1,-1 0-1,0 1 1,4 1-1,-1-1-1,1 1 1,-1-1-1,1 0 1,0 0-1,0 0 1,0-1-1,5 1 1,10 1-898,1 0 1,33-2-1,-49-1 353,8 0-315,50-4-7765,-29-7-493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0.624"/>
    </inkml:context>
    <inkml:brush xml:id="br0">
      <inkml:brushProperty name="width" value="0.025" units="cm"/>
      <inkml:brushProperty name="height" value="0.025" units="cm"/>
    </inkml:brush>
  </inkml:definitions>
  <inkml:trace contextRef="#ctx0" brushRef="#br0">144 2 6854,'0'0'3236,"-11"0"-386,8 0-2676,-10 0 825,0 1 0,0 0 0,-18 4 0,28-5-846,0 1-1,-1 0 1,1-1-1,0 2 1,0-1-1,0 0 1,0 0-1,0 1 1,1 0-1,-1-1 0,0 1 1,1 0-1,-1 0 1,1 1-1,0-1 1,-1 1-1,1-1 1,0 1-1,1-1 0,-1 1 1,0 0-1,-1 4 1,3-7-146,0 1 0,1 0 1,-1-1-1,0 1 0,0 0 1,0-1-1,1 1 1,-1-1-1,0 1 0,1 0 1,-1-1-1,0 1 0,1-1 1,-1 1-1,1-1 0,-1 1 1,1-1-1,-1 0 0,1 1 1,0-1-1,-1 1 0,1-1 1,-1 0-1,1 0 0,0 1 1,-1-1-1,1 0 0,0 0 1,-1 0-1,1 0 0,0 0 1,-1 1-1,1-1 0,0-1 1,-1 1-1,1 0 0,0 0 1,0 0-1,37 0 83,-32-1-71,-1 1-5,1-1 0,-1 0 0,1 0 0,0-1 0,-1 0 0,0 1 0,0-2 0,1 1 0,-1-1 0,0 0 0,-1 0 0,1 0 0,-1 0 0,1-1 0,-1 0 0,0 0 0,0 0 0,-1 0 0,1-1 0,4-8-1,-13 19 873,3-5-873,0 1-1,0-1 1,1 1-1,-1 0 1,1 0-1,-1 0 1,1 0-1,0 0 1,0 0-1,0 0 1,-2 4-1,3-5-33,0 0 1,-1 0-1,1 0 0,0 0 1,-1 0-1,1 0 0,0 0 1,0 0-1,0 0 1,0 0-1,0 0 0,0 0 1,0 0-1,0 0 0,1 0 1,-1 0-1,0 0 0,1 0 1,-1 0-1,0 0 0,1 0 1,-1 0-1,1-1 0,0 1 1,-1 0-1,1 0 0,0 0 1,1 1-1,0-2-140,-1 1 0,1-1 0,0 1 0,0-1 1,-1 0-1,1 0 0,0 1 0,0-1 0,0-1 0,0 1 0,-1 0 1,1 0-1,0-1 0,3 0 0,3-2-1014,0 0 0,-1 0 0,0 0 0,1-1 0,-1 0 0,12-10 0,6-12-4228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1"/>
    </inkml:context>
    <inkml:brush xml:id="br0">
      <inkml:brushProperty name="width" value="0.025" units="cm"/>
      <inkml:brushProperty name="height" value="0.025" units="cm"/>
    </inkml:brush>
  </inkml:definitions>
  <inkml:trace contextRef="#ctx0" brushRef="#br0">160 1 9833,'0'0'2878,"-8"2"-369,0 0-2171,1 1 0,0-1 0,0 2 0,0-1 0,1 1 0,-1 0 0,1 0 0,-6 6 0,9-7-191,-1 0 0,1 0 0,0 0 0,0 0 0,0 1 1,1-1-1,-1 1 0,1 0 0,0 0 0,0 0 0,0 0 0,0 0 1,1 0-1,-1 0 0,1 1 0,0-1 0,0 8 0,1-11-134,1 1 0,-1-1 0,0 0 0,1 0 0,-1 0 0,1 0 0,-1 0 0,1 0 0,0 1 0,0-1 0,-1-1 0,1 1 0,0 0 0,0 0 0,0 0 0,0 0 0,0 0 0,0-1 0,0 1 0,0-1 0,0 1 0,0-1 0,0 1 0,1-1 0,-1 1 0,0-1 0,2 0 0,45 9-196,-25-6-350,-20-2 517,0-1 0,0 1 0,0 0 1,-1 0-1,1 0 0,0 0 0,-1 1 0,1-1 0,-1 1 0,0-1 0,1 1 1,-1 0-1,0 0 0,0 0 0,0 0 0,0 0 0,0 0 0,-1 1 0,1-1 1,1 5-1,-2-5 108,-1 0 0,0 0 0,0 0-1,0 0 1,0 0 0,0 0 0,-1 0 0,1 0 0,-1 0 0,1 0 0,-1 0 0,0 0 0,1 0 0,-1 0 0,0 0 0,0-1 0,0 1 0,-1 0 0,1-1 0,0 1-1,-1-1 1,1 1 0,-1-1 0,1 1 0,-1-1 0,0 0 0,1 0 0,-5 2 0,-3 2 97,0 0 0,0-1 0,0 0 0,0 0-1,-1-1 1,0-1 0,0 1 0,0-2 0,0 1 0,0-1 0,0-1 0,-13 0 0,22 0-218,0 0 1,0 0 0,0 0-1,0 0 1,0 0 0,0 0-1,0-1 1,0 1 0,0 0-1,0-1 1,0 1 0,1 0-1,-1-1 1,0 1 0,0-1-1,0 1 1,1-1 0,-1 0-1,0 1 1,0-1 0,1 0-1,-1 0 1,1 1 0,-1-1-1,1 0 1,-1 0 0,1 0-1,-1 0 1,1 1 0,0-1 0,-1 0-1,1 0 1,0 0 0,0 0-1,0 0 1,0 0 0,0 0-1,0-2 1,0 1-406,0-1-1,1 1 1,-1 0 0,1-1 0,0 1 0,0 0-1,0-1 1,0 1 0,0 0 0,0 0 0,0 0-1,1 0 1,-1 0 0,4-3 0,18-14-6148,4 0-4085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1.379"/>
    </inkml:context>
    <inkml:brush xml:id="br0">
      <inkml:brushProperty name="width" value="0.025" units="cm"/>
      <inkml:brushProperty name="height" value="0.025" units="cm"/>
    </inkml:brush>
  </inkml:definitions>
  <inkml:trace contextRef="#ctx0" brushRef="#br0">150 1 9993,'0'0'9594,"-8"3"-8174,2 0-1287,1-1 0,0 1 0,0 0 1,0 0-1,0 1 0,0-1 0,1 1 1,-1 0-1,1 0 0,0 1 0,1-1 0,-1 1 1,1 0-1,0 0 0,0 0 0,0 0 1,0 1-1,1-1 0,0 1 0,1 0 1,-1-1-1,1 1 0,0 0 0,0 10 1,1-14-127,0-1 0,1 0 0,0 1 1,-1-1-1,1 0 0,0 0 0,0 0 1,0 1-1,-1-1 0,1 0 0,0 0 1,1 0-1,-1-1 0,0 1 0,0 0 1,0 0-1,0 0 0,1-1 0,-1 1 1,0-1-1,1 1 0,-1-1 0,0 1 1,1-1-1,-1 0 0,0 0 0,1 0 1,1 0-1,49 4-182,-41-4-95,-9 0 195,8 0-587,1 1-1,-1 0 1,1 0 0,11 4-1,-21-5 640,0 0 1,1 1-1,-1-1 0,0 0 1,0 1-1,0-1 0,1 1 1,-1-1-1,0 1 0,0-1 1,0 1-1,0 0 0,0 0 1,0-1-1,0 1 0,0 0 1,0 0-1,0 0 0,-1 0 1,1 0-1,0 0 0,-1 0 1,1 0-1,-1 1 0,1-1 1,-1 0-1,1 0 0,-1 0 1,0 1-1,1-1 0,-1 0 1,0 0-1,0 1 0,0-1 1,0 0-1,0 0 0,0 1 1,-1-1-1,1 0 0,0 0 1,-1 1-1,1-1 0,-1 0 1,1 0-1,-1 0 0,-1 2 1,-1 1 249,0 0 0,0 0 1,-1 0-1,0 0 0,0-1 1,0 0-1,0 0 0,0 0 1,-1 0-1,1-1 1,-9 4-1,-58 20 1336,66-24-1429,-1-1-1,-1 2-34,0 0 0,0-1 1,0 0-1,0-1 0,0 1 0,-1-1 1,1-1-1,0 0 0,-1 0 1,1 0-1,-8-2 0,14 2-133,1 0-1,0 0 1,-1 0-1,1 0 1,-1-1 0,1 1-1,0 0 1,-1 0-1,1-1 1,-1 1-1,1 0 1,0-1 0,0 1-1,-1 0 1,1-1-1,0 1 1,0-1 0,-1 1-1,1 0 1,0-1-1,0 1 1,0-1-1,-1 1 1,1 0 0,0-1-1,0 1 1,0-1-1,0 1 1,0-1-1,0 1 1,0-1 0,0 1-1,0-1 1,1 0-1,9-17-1826,21-12-3935,-1 10-1677</inkml:trace>
  <inkml:trace contextRef="#ctx0" brushRef="#br0" timeOffset="1">270 180 13132,'0'0'12236,"71"-5"-12076,-41-4-128,4 0-929,0 0-1761,-6-1-1474,-7 0-2466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1.726"/>
    </inkml:context>
    <inkml:brush xml:id="br0">
      <inkml:brushProperty name="width" value="0.025" units="cm"/>
      <inkml:brushProperty name="height" value="0.025" units="cm"/>
    </inkml:brush>
  </inkml:definitions>
  <inkml:trace contextRef="#ctx0" brushRef="#br0">34 1 12748,'0'0'8840,"-5"54"-7719,5-28-672,0 4-321,0 4-96,0 0 32,5 0-96,-5 1-448,0-4-513,0-6-64,0-6-128,-8-8-481,-3-9-1569,-3-2-1794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2.056"/>
    </inkml:context>
    <inkml:brush xml:id="br0">
      <inkml:brushProperty name="width" value="0.025" units="cm"/>
      <inkml:brushProperty name="height" value="0.025" units="cm"/>
    </inkml:brush>
  </inkml:definitions>
  <inkml:trace contextRef="#ctx0" brushRef="#br0">1 76 8008,'0'0'2268,"0"-8"-100,0 5-2041,0 1 1,-1-1 0,1 1-1,0-1 1,1 1-1,-1-1 1,0 1-1,1-1 1,-1 1 0,1 0-1,0-1 1,0 1-1,0 0 1,0 0 0,0-1-1,0 1 1,1 0-1,-1 0 1,1 0 0,-1 0-1,1 1 1,0-1-1,0 0 1,0 1-1,0-1 1,0 1 0,0 0-1,0-1 1,0 1-1,1 0 1,-1 1 0,0-1-1,1 0 1,-1 0-1,1 1 1,-1 0-1,0-1 1,1 1 0,3 0-1,11 0-43,-1 0 0,1 0 0,-1 2-1,0 0 1,1 1 0,-1 0 0,0 2-1,-1-1 1,1 2 0,-1 0 0,0 1 0,14 9-1,-27-15-52,0 0 0,0 0 0,-1 0 0,1 0 1,0 0-1,0 0 0,-1 1 0,1-1 0,-1 0 0,1 1 0,-1 0 0,1-1 0,-1 1 0,0 0 0,0 0 0,0-1 0,0 1 0,0 0 0,0 0 0,-1 0 0,1 0 0,-1 0 0,1 0 0,-1 0 0,0 3 1,0-2 104,-1 0 0,0-1 0,0 1 0,-1 0 0,1-1 1,-1 1-1,1-1 0,-1 1 0,0-1 0,0 0 1,0 0-1,0 0 0,0 0 0,0 0 0,-5 3 1,-10 6 423,0-1 0,-1-1 0,-36 14 0,42-19-619,-46 16 550,55-19-654,-1 0 1,0 0 0,0 0-1,0-1 1,0 1 0,0-1-1,0 0 1,0 0 0,-1-1-1,1 1 1,-5-2-1,9 1-335,1 0-1,-1 0 0,0 0 1,1 0-1,-1 0 0,1 0 1,-1 0-1,1 0 0,0 0 1,-1 0-1,1 0 0,0 1 1,-1-1-1,1 0 0,0 0 1,1 0-1,19-15-9815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5.186"/>
    </inkml:context>
    <inkml:brush xml:id="br0">
      <inkml:brushProperty name="width" value="0.035" units="cm"/>
      <inkml:brushProperty name="height" value="0.035" units="cm"/>
    </inkml:brush>
  </inkml:definitions>
  <inkml:trace contextRef="#ctx0" brushRef="#br0">0 150 17348,'2'3'1312,"4"9"-1056,-2 1-208,7-2 344,4-1 1152,4-10-1440,2-1 33,7-8 55</inkml:trace>
  <inkml:trace contextRef="#ctx0" brushRef="#br0" timeOffset="1">377 1 17252,'8'37'1134,"-1"0"1,-3 1 0,1 63-1,1 5 601,11 42-14,-12-121-1383,1 0 1,0-1-1,15 33 0,-20-55-302,0-1 1,1 1-1,0-1 0,-1 0 1,1 0-1,1 0 1,-1 0-1,0 0 0,1 0 1,-1-1-1,6 5 0,-7-6-29,0-1-1,1 1 1,-1-1-1,0 0 0,0 1 1,1-1-1,-1 0 0,0 0 1,1 0-1,-1 0 1,0 0-1,0 0 0,1 0 1,-1 0-1,0 0 0,1-1 1,-1 1-1,0 0 1,0-1-1,0 1 0,1-1 1,-1 0-1,0 1 0,0-1 1,0 0-1,0 0 1,0 0-1,0 1 0,0-1 1,0 0-1,0 0 0,0-2 1,10-10 14,-2-1 1,0-1 0,0 0-1,-1 0 1,-1 0-1,-1-1 1,6-20 0,2-2 8,38-106 51,62-146-141,-112 287-23,0 0 1,-1 0-1,1 0 1,0 0-1,0 0 1,5-4 0,-7 7 65,0 0 0,0 0 0,0 0 0,0 0 0,0 0 1,0 0-1,0 0 0,0 0 0,0 0 0,0 0 1,0 0-1,0 1 0,0-1 0,0 0 0,0 0 1,0 0-1,0 0 0,0 0 0,0 0 0,0 0 1,0 0-1,0 0 0,0 0 0,0 0 0,0 0 0,0 0 1,0 0-1,0 0 0,0 0 0,0 0 0,0 0 1,0 1-1,0-1 0,0 0 0,0 0 0,0 0 1,0 0-1,1 0 0,-1 0 0,0 0 0,0 0 1,0 0-1,0 0 0,0 0 0,0 0 0,0 0 0,0 0 1,0 0-1,0 0 0,0 0 0,0 0 0,0 0 1,0 0-1,0 0 0,1 0 0,-9 14-1085,-27 28 34,15-17 436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2.890"/>
    </inkml:context>
    <inkml:brush xml:id="br0">
      <inkml:brushProperty name="width" value="0.025" units="cm"/>
      <inkml:brushProperty name="height" value="0.025" units="cm"/>
    </inkml:brush>
  </inkml:definitions>
  <inkml:trace contextRef="#ctx0" brushRef="#br0">68 70 5541,'0'0'11392,"-8"2"-10377,5-1-909,0-1-1,0 1 1,0 0 0,0 0 0,1 0 0,-1 0 0,0 0 0,1 1 0,-1-1-1,1 1 1,-1 0 0,1 0 0,0 0 0,-1 0 0,1 0 0,0 0 0,0 0-1,1 1 1,-1-1 0,0 1 0,1-1 0,0 1 0,-1 0 0,1 0 0,0 0-1,1-1 1,-1 1 0,0 0 0,1 0 0,-1 0 0,1 0 0,0 0 0,0 0-1,0 0 1,1 4 0,0-5-29,0-1-1,-1 0 1,1 1 0,0-1-1,0 0 1,0 0-1,0 0 1,0 1 0,0-1-1,0 0 1,0 0-1,1-1 1,-1 1-1,0 0 1,1 0 0,-1-1-1,0 1 1,1 0-1,-1-1 1,1 1 0,-1-1-1,1 0 1,-1 0-1,0 1 1,1-1-1,0 0 1,-1 0 0,1 0-1,-1-1 1,1 1-1,-1 0 1,0-1 0,3 0-1,3 0 11,0 0 0,-1 0 0,0-1 1,1 0-1,-1 0 0,11-6 0,-13 6-79,1 0 1,-1-1-1,0 0 1,0 0-1,-1 0 0,1 0 1,-1-1-1,1 1 0,-1-1 1,0 0-1,0 0 1,-1 0-1,1 0 0,-1 0 1,0-1-1,0 1 1,0-1-1,-1 0 0,0 1 1,2-9-1,-3 12-10,0 1 1,0 0-1,-1-1 0,1 1 1,0 0-1,0 0 0,0-1 1,0 1-1,0 0 0,-1 0 1,1-1-1,0 1 0,0 0 1,0 0-1,-1-1 0,1 1 1,0 0-1,0 0 0,-1 0 0,1-1 1,0 1-1,0 0 0,-1 0 1,1 0-1,0 0 0,-1 0 1,1 0-1,0 0 0,0 0 1,-1 0-1,1 0 0,0 0 1,-1 0-1,1 0 0,0 0 1,-1 0-1,1 0 0,0 0 0,0 0 1,-1 0-1,1 0 0,0 0 1,-1 0-1,1 1 0,0-1 1,0 0-1,-1 0 0,1 0 1,0 0-1,0 1 0,-1-1 1,1 0-1,-15 11 6,14-10 5,0 0 0,0 0 1,0 0-1,0 1 0,1-1 1,-1 0-1,0 1 0,1-1 0,-1 0 1,1 1-1,-1-1 0,1 1 1,-1-1-1,1 1 0,0-1 1,0 1-1,0-1 0,0 1 0,0-1 1,0 1-1,0-1 0,0 0 1,1 1-1,-1-1 0,1 1 1,0 1-1,0-2 4,1 0 1,-1 0 0,1 0-1,-1 0 1,1 0-1,0 0 1,-1 0-1,1-1 1,0 1-1,0-1 1,-1 1-1,1-1 1,0 0-1,0 1 1,0-1-1,0 0 1,2-1-1,6 1-14,0-1 0,0 0 0,0-1-1,0 0 1,0-1 0,14-6 0,17-15-1005,-39 23 870,0 0 1,0-1 0,0 1 0,0-1 0,-1 1 0,1-1 0,0 0 0,-1 1 0,1-1-1,-1 0 1,1 0 0,-1 0 0,0 0 0,0-1 0,0 1 0,0 0 0,0-3 0,-3 5 127,1 1 1,-1-1 0,1 0 0,-1 1-1,0-1 1,1 1 0,-1 0 0,1 0-1,-1 0 1,1-1 0,-1 1 0,1 1-1,-2 0 1,-4 5-85,-14 18 883,24-17-255,15-5-313,23-8-227,-34 4-216,-1 0-1,0 0 1,1 0 0,-1 1 0,0 0-1,1 0 1,-1 0 0,8 2 0,-13 0 189,1-1 1,-1 0 0,0 0 0,0 1-1,0-1 1,-1 0 0,1 1 0,0-1-1,0 1 1,-1-1 0,1 1-1,-1-1 1,0 1 0,1-1 0,-1 1-1,0 0 1,0-1 0,0 1 0,0-1-1,0 1 1,0 0 0,0-1 0,-1 1-1,0 2 1,-9 43 151,-1-19 392,0-1-1,-2 0 1,-1-1-1,-1 0 1,-36 45-1,51-70-471,0-1 0,0 0-1,0 1 1,-1-1 0,1 0 0,0 1-1,0-1 1,-1 0 0,1 1-1,0-1 1,0 0 0,-1 0 0,1 1-1,0-1 1,-1 0 0,1 0-1,-1 0 1,1 1 0,0-1-1,-1 0 1,1 0 0,0 0 0,-1 0-1,1 0 1,-1 0 0,1 0-1,0 0 1,-1 0 0,1 0 0,-1 0-1,1 0 1,0 0 0,-1 0-1,1 0 1,-1 0 0,1 0-1,0-1 1,-1 1 0,1 0 0,-1-1-1,-2-19 401,11-37-899,-6 49 488,2-15-580,2 0 0,16-42 0,26-42-5437,-27 61 1436,-2 5-632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3.222"/>
    </inkml:context>
    <inkml:brush xml:id="br0">
      <inkml:brushProperty name="width" value="0.025" units="cm"/>
      <inkml:brushProperty name="height" value="0.025" units="cm"/>
    </inkml:brush>
  </inkml:definitions>
  <inkml:trace contextRef="#ctx0" brushRef="#br0">13 0 8456,'0'0'6999,"-2"9"-5216,-4 42 1540,1 89 0,5-139-3462,0 1 0,0-1 0,0 1 1,0-1-1,0 1 0,1-1 0,-1 1 0,0-1 0,1 1 1,-1-1-1,1 1 0,0-1 0,-1 0 0,1 1 0,0-1 1,0 0-1,0 0 0,0 1 0,0-1 0,0 0 0,0 0 1,0 0-1,0 0 0,1 0 0,-1 0 0,0-1 0,1 1 1,-1 0-1,0-1 0,1 1 0,-1-1 0,1 1 0,-1-1 1,1 0-1,2 1 0,-1-1-259,0 0-1,0 0 1,0-1 0,0 1 0,0-1 0,0 1-1,0-1 1,0 0 0,0 0 0,0 0-1,-1-1 1,1 1 0,0-1 0,-1 1-1,1-1 1,-1 0 0,3-3 0,4-7-3889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3.600"/>
    </inkml:context>
    <inkml:brush xml:id="br0">
      <inkml:brushProperty name="width" value="0.025" units="cm"/>
      <inkml:brushProperty name="height" value="0.025" units="cm"/>
    </inkml:brush>
  </inkml:definitions>
  <inkml:trace contextRef="#ctx0" brushRef="#br0">55 0 4901,'0'0'14509,"-7"4"-12779,6-4-1715,-31 22 1597,31-21-1549,0-1 0,0 1 0,0 0 0,0 0 0,0 0 0,0 0 0,0 0 0,0 0 0,0 0-1,1 0 1,-1 0 0,0 0 0,1 1 0,-1-1 0,1 0 0,-1 0 0,1 1 0,0-1 0,-1 0 0,1 0 0,0 1 0,0-1 0,0 0 0,0 1 0,0-1-1,0 0 1,1 1 0,-1-1 0,0 0 0,1 1 0,-1-1 0,1 0 0,-1 0 0,1 0 0,-1 1 0,2 0 0,0 0-62,0-1 1,1 1-1,-1-1 0,0 0 1,0 0-1,1 0 1,-1 0-1,1 0 0,-1 0 1,1-1-1,-1 1 1,1-1-1,-1 0 0,1 0 1,-1 0-1,1 0 1,-1 0-1,1 0 0,-1-1 1,1 1-1,3-2 1,0 1-176,-1-1 0,0 1 0,0-1 0,0 0 0,0-1 0,0 1 0,0-1 0,0 0 0,5-4 0,-9 6 123,1-1 0,0 0-1,-1 0 1,1 1-1,-1-1 1,1 0 0,-1 0-1,0 0 1,0 0-1,0-1 1,0 1-1,0 0 1,0 0 0,-1-1-1,1 1 1,-1 0-1,0-1 1,1-2 0,-2 4 80,1 1 0,-1-1 1,1 1-1,-1-1 0,1 1 1,-1 0-1,1-1 1,-1 1-1,1 0 0,-1 0 1,1 0-1,-1-1 1,0 1-1,1 0 0,-1 0 1,1 0-1,-1 0 0,0 0 1,1 0-1,-1 0 1,0 0-1,1 0 0,-1 0 1,1 0-1,-1 0 1,0 1-1,1-1 0,-2 1 1,-19 5 756,20-5-753,-1 0 0,1 0-1,-1 0 1,1 0-1,-1 1 1,1-1-1,0 0 1,0 1-1,-1 0 1,1-1-1,0 1 1,1-1-1,-1 1 1,0 0 0,0 0-1,1-1 1,-1 1-1,1 0 1,-1 0-1,1 0 1,0 0-1,0 0 1,0 2-1,0-3-111,1 0 0,-1 0 0,1 0 0,-1 1 0,1-1 0,0 0 0,-1 0 0,1 0 0,0 0 0,0 0 0,0 0 0,0 0 0,0-1 0,0 1 0,0 0 0,0 0 0,0-1 0,0 1 0,0-1 0,0 1 0,1-1 0,-1 1 0,0-1 0,0 0 0,1 0 0,-1 1 0,0-1 0,0 0 0,1 0 0,-1 0 0,0 0 0,1-1 0,1 1 0,4-2-1114,0 0 1,0 0 0,0 0 0,0-1-1,0 0 1,-1-1 0,1 1 0,-1-1-1,0 0 1,0-1 0,8-8 0,9-6-4531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3.941"/>
    </inkml:context>
    <inkml:brush xml:id="br0">
      <inkml:brushProperty name="width" value="0.025" units="cm"/>
      <inkml:brushProperty name="height" value="0.025" units="cm"/>
    </inkml:brush>
  </inkml:definitions>
  <inkml:trace contextRef="#ctx0" brushRef="#br0">129 1 7976,'0'0'8285,"-8"0"-5792,-43 10 126,50-10-2561,0 1 0,-1-1-1,1 1 1,-1-1-1,1 1 1,0-1 0,0 1-1,-1-1 1,1 1-1,0 0 1,0 0 0,0 0-1,0 0 1,0 0 0,0 0-1,0 0 1,0 0-1,0 0 1,0 0 0,0 0-1,1 1 1,-1-1-1,0 0 1,1 1 0,-1-1-1,1 0 1,0 1 0,-1-1-1,1 1 1,0-1-1,0 0 1,0 1 0,0-1-1,0 1 1,0-1 0,1 1-1,-1-1 1,0 0-1,1 1 1,-1-1 0,2 3-1,0-2-113,1 0 0,0 1 0,0-1 0,0 0 0,0 0 0,1-1 0,-1 1 0,0-1 0,1 1 1,-1-1-1,1 0 0,0 0 0,-1-1 0,1 1 0,0-1 0,3 0 0,30 9-642,-36-9 713,0 0 0,-1 1 0,1-1 0,0 0 1,-1 1-1,1-1 0,0 0 0,-1 1 0,1-1 1,0 1-1,-1-1 0,1 1 0,-1-1 0,1 1 1,-1-1-1,1 1 0,-1 0 0,0-1 0,1 1 1,-1 0-1,0-1 0,1 1 0,-1 0 1,0 0-1,0-1 0,0 1 0,1 0 0,-1 0 1,0-1-1,0 1 0,0 0 0,-1 1 0,1 0 80,-1-1 0,0 1-1,0 0 1,0-1-1,-1 1 1,1 0-1,0-1 1,-1 0-1,1 1 1,-1-1 0,1 0-1,-3 2 1,-49 25 1574,45-24-1913,0-1 0,0 0 0,0-1 0,-1 0 0,1 0 0,-18 1 0,20-5-5959,2-9-8419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4.600"/>
    </inkml:context>
    <inkml:brush xml:id="br0">
      <inkml:brushProperty name="width" value="0.025" units="cm"/>
      <inkml:brushProperty name="height" value="0.025" units="cm"/>
    </inkml:brush>
  </inkml:definitions>
  <inkml:trace contextRef="#ctx0" brushRef="#br0">121 151 11787,'-9'2'1255,"0"0"-818,1 1 0,-1-1 0,0 1 0,1 1 0,-1 0 0,-9 6 0,15-8-270,0 0 1,0 0 0,1 0-1,-1 1 1,0-1 0,1 1-1,-1-1 1,1 1 0,0 0-1,0 0 1,0 0 0,0 0-1,1 1 1,-1-1 0,1 0-1,0 1 1,0-1 0,0 1-1,0-1 1,1 1 0,-1 5-1,1-7-113,0-1 0,1 0 0,-1 1 0,1-1 0,-1 0 0,1 0 0,0 1 0,-1-1 0,1 0 0,0 0 0,0 0 0,-1 0 0,1 0 0,0 0 0,0 0 0,0 0 0,0-1 0,1 1 0,-1 0 0,0 0 0,0-1 0,0 1 0,1-1 0,-1 1 1,0-1-1,0 0 0,1 1 0,-1-1 0,0 0 0,1 0 0,-1 0 0,0 0 0,1 0 0,-1 0 0,0 0 0,3-1 0,4 0 89,0 1 1,-1-1 0,1-1 0,0 1 0,10-5 0,-8 1-109,-1 0 1,1 0-1,-1-1 1,-1 0 0,1-1-1,-1 0 1,0 0-1,-1-1 1,1 0-1,-2 0 1,9-12 0,-11 15-29,-1 0 1,0 0 0,0 0-1,-1-1 1,1 1 0,-1-1-1,0 1 1,-1-1 0,1 0-1,-1 1 1,0-1 0,-1 0-1,1 0 1,-1 0 0,0 0-1,-1 0 1,0 0 0,1 0-1,-2 1 1,1-1 0,-1 0-1,-2-6 1,2 9 33,0 1-1,1-1 1,-1 1-1,0-1 1,0 1-1,-1 0 1,1 0-1,0 0 1,-1 0-1,1 0 1,-1 0-1,0 1 1,1-1-1,-1 1 1,0 0-1,0 0 1,0 0-1,0 0 1,0 0-1,0 1 1,-3-1 0,5 1-29,1 0 0,0 0 0,0 0 1,-1 0-1,1 0 0,0 0 0,0 0 1,-1 0-1,1 1 0,0-1 0,0 0 1,0 0-1,-1 0 0,1 0 0,0 0 1,0 1-1,0-1 0,-1 0 0,1 0 1,0 0-1,0 1 0,0-1 0,0 0 1,0 0-1,0 0 0,-1 1 0,1-1 0,0 0 1,0 0-1,0 1 0,0-1 0,0 0 1,0 0-1,0 1 0,0-1 0,0 0 1,0 0-1,0 1 0,0-1 0,0 0 1,0 0-1,0 0 0,0 1 0,1-1 1,-1 0-1,0 0 0,0 1 0,0-1 1,0 0-1,0 0 0,0 0 0,1 1 1,-1-1-1,0 0 0,0 0 0,0 0 1,1 0-1,-1 0 0,0 1 0,0-1 1,0 0-1,1 0 0,14 13 332,8-8-366,0-2 0,1-1 0,-1 0 0,0-2 0,36-3 0,-21 1-1138,-22 1-546,0 0 0,0-2 0,-1 0 0,18-5 0,12-7-8416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4.978"/>
    </inkml:context>
    <inkml:brush xml:id="br0">
      <inkml:brushProperty name="width" value="0.025" units="cm"/>
      <inkml:brushProperty name="height" value="0.025" units="cm"/>
    </inkml:brush>
  </inkml:definitions>
  <inkml:trace contextRef="#ctx0" brushRef="#br0">1 0 11723,'0'0'9929,"49"26"-8743,-12-23-578,8-3-352,-3 0-192,2 0-128,-5 0-800,-12 0-1026,-11 0-1313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5.326"/>
    </inkml:context>
    <inkml:brush xml:id="br0">
      <inkml:brushProperty name="width" value="0.025" units="cm"/>
      <inkml:brushProperty name="height" value="0.025" units="cm"/>
    </inkml:brush>
  </inkml:definitions>
  <inkml:trace contextRef="#ctx0" brushRef="#br0">0 25 11082,'0'0'10442,"50"13"-9897,-8-17-353,11-3-128,4 0-192,-6 1-1474,-5-1-928,-7 0-3876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5.686"/>
    </inkml:context>
    <inkml:brush xml:id="br0">
      <inkml:brushProperty name="width" value="0.025" units="cm"/>
      <inkml:brushProperty name="height" value="0.025" units="cm"/>
    </inkml:brush>
  </inkml:definitions>
  <inkml:trace contextRef="#ctx0" brushRef="#br0">201 13 9545,'0'0'6951,"-10"-2"-4699,3 0-2051,0 1-1,0 0 0,-1 0 0,1 0 0,0 1 1,0 0-1,0 1 0,-1 0 0,1 0 0,0 0 0,0 1 1,0 0-1,1 1 0,-1-1 0,0 1 0,1 1 1,-9 4-1,9-3-106,-1 0 0,1 0 0,1 0 0,-1 1 0,-7 10 1,12-14-30,-1 0 0,0 1 0,1-1 1,0 1-1,0 0 0,-1-1 0,1 1 1,1 0-1,-1 0 0,0-1 0,1 1 0,0 0 1,-1 0-1,1 0 0,0 0 0,0 0 1,1-1-1,0 5 0,-1-6-37,1 0-1,0 1 0,0-1 1,0 0-1,0 1 1,0-1-1,0 0 0,0 0 1,0 0-1,0 0 1,1 0-1,-1 0 0,0-1 1,1 1-1,-1 0 0,0 0 1,1-1-1,-1 1 1,1-1-1,-1 0 0,1 1 1,-1-1-1,1 0 1,2 0-1,43 2 486,-38-3-462,0 1-48,-1-1 0,1-1 0,-1 0 0,1 0 0,-1 0 0,0-1 1,14-7-1,-20 9-18,1 0 1,-1 0-1,0 0 1,0 0 0,0 0-1,0-1 1,0 1 0,0 0-1,-1-1 1,1 0-1,0 1 1,-1-1 0,1 0-1,-1 0 1,1 0 0,-1 0-1,0 0 1,0 0-1,0 0 1,0-1 0,0 1-1,-1 0 1,1 0 0,-1-1-1,1 1 1,-1 0 0,0-1-1,0 1 1,0-1-1,0 1 1,0 0 0,-1-1-1,0-2 1,-1 3 6,0 0 0,1 0-1,-1 1 1,0-1 0,0 0 0,-1 1 0,1 0 0,0-1 0,0 1 0,-1 0-1,1 0 1,-1 0 0,1 1 0,-1-1 0,1 1 0,-1-1 0,1 1-1,-1 0 1,-3 0 0,-2-1-257,0 0 1,0 1-1,0 0 0,0 1 1,-10 1-1,18-2 169,1 0 1,-1 0-1,0 0 0,1 0 0,-1 0 1,0 0-1,1 0 0,-1 0 1,0 0-1,1 0 0,-1 0 0,0 0 1,1 0-1,-1 0 0,0 0 1,0 0-1,1 0 0,-1 1 0,0-1 1,1 0-1,-1 0 0,0 0 1,0 0-1,1 1 0,-1-1 0,0 0 1,0 0-1,0 0 0,1 1 1,-1-1-1,0 0 0,0 0 1,0 1-1,0-1 0,1 0 0,-1 1 1,0-1-1,0 0 0,0 1 1,0-1-1,0 0 0,0 0 0,0 1 1,0-1-1,0 0 0,0 1 1,0-1-1,0 0 0,0 1 0,0-1 1,0 0-1,0 1 0,0-1 1,-1 0-1,1 0 0,0 1 0,0-1 1,0 0-1,0 1 0,-1-1 1,1 0-1,0 0 0,0 0 1,0 1-1,-1-1 0,1 0 0,0 0 1,-1 0-1,1 1 0,17 1-5504</inkml:trace>
  <inkml:trace contextRef="#ctx0" brushRef="#br0" timeOffset="1">450 15 10570,'-8'0'2424,"-8"1"-1053,-1 0 1,1 2 0,-1 0-1,1 0 1,-19 8 0,29-10-1157,1 1 1,-1 0-1,1 0 1,-1 1-1,1-1 1,0 1-1,0 0 1,0 1-1,0-1 1,1 1-1,0 0 1,-1 0-1,1 1 1,1-1-1,-1 1 1,1-1-1,-1 1 1,2 0-1,-5 9 0,7-13-189,0 0 0,0 0 0,-1 0 0,1 0-1,0 0 1,0 1 0,1-1 0,-1 0 0,0 0-1,0 0 1,0 0 0,1 0 0,-1 0 0,1 0-1,-1 0 1,1 0 0,-1 0 0,1 0-1,-1 0 1,1 0 0,0 0 0,0 0 0,-1 0-1,1 0 1,0-1 0,0 1 0,0 0 0,0-1-1,0 1 1,0-1 0,0 1 0,0-1 0,0 1-1,0-1 1,0 0 0,0 1 0,0-1-1,1 0 1,1 0 0,52 4 298,-46-4-292,7 1-30,0-2 0,-1 0 0,1-1 0,0 0 0,27-9 0,-39 10-2,0 0-1,0 0 0,-1-1 0,1 0 0,0 1 0,-1-1 0,0-1 0,1 1 0,-1 0 0,0-1 0,0 0 0,0 1 0,-1-1 0,1-1 0,-1 1 0,1 0 0,-1 0 0,0-1 0,0 1 0,-1-1 0,1 0 0,-1 0 0,0 1 0,0-1 0,0 0 0,0 0 0,-1 0 0,1-6 0,-1 9-9,0-1 0,-1 1 0,1-1 0,0 1 0,-1-1 0,1 1 0,-1 0 0,1-1 0,-1 1 0,0 0 0,0-1 0,1 1 0,-1 0 0,0 0 0,0 0 0,0 0 0,0 0 0,0 0 0,-1 0 0,1 0 0,0 0 0,-2-1 0,-2 0-78,-1-1 1,1 1-1,0 0 0,0 1 0,-1-1 0,-7 0 1,3 0-154,1 1 0,-1 1 0,1 0 1,0 0-1,-1 0 0,1 1 1,-15 4-1,11 2-3048,6-1-2823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2.787"/>
    </inkml:context>
    <inkml:brush xml:id="br0">
      <inkml:brushProperty name="width" value="0.025" units="cm"/>
      <inkml:brushProperty name="height" value="0.025" units="cm"/>
    </inkml:brush>
  </inkml:definitions>
  <inkml:trace contextRef="#ctx0" brushRef="#br0">68 1 4644,'0'0'17452,"-3"7"-16524,-17 42 273,12-34-698,1 1 1,1 0-1,0 0 1,1 1-1,1-1 1,-4 34-1,8-49-441,0-1 1,1 1-1,-1 0 1,1 0-1,-1 0 1,1-1-1,-1 1 1,1 0-1,-1 0 1,1-1-1,0 1 1,-1-1-1,1 1 1,0 0-1,-1-1 0,1 0 1,0 1-1,0-1 1,0 1-1,0-1 1,-1 0-1,1 1 1,0-1-1,0 0 1,0 0-1,0 0 1,0 0-1,0 0 1,0 0-1,1 0 0,37 0 439,-30 0-381,65 0 364,-18 0-2864,-19 0-5451,-26-1 1425,-2-5-2962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3.117"/>
    </inkml:context>
    <inkml:brush xml:id="br0">
      <inkml:brushProperty name="width" value="0.025" units="cm"/>
      <inkml:brushProperty name="height" value="0.025" units="cm"/>
    </inkml:brush>
  </inkml:definitions>
  <inkml:trace contextRef="#ctx0" brushRef="#br0">29 57 11050,'0'0'12124,"10"1"-11895,8 0-179,1 1 11,0 0 0,0-2 0,30-2 0,-47 1-60,-1 1 0,0 0-1,0 0 1,1-1 0,-1 1 0,0-1 0,0 1-1,1-1 1,-1 0 0,0 1 0,0-1-1,0 0 1,0 0 0,0 0 0,0 1 0,0-1-1,0 0 1,-1 0 0,1-1 0,0 1-1,0 0 1,-1 0 0,1 0 0,-1 0-1,1-1 1,-1 1 0,0 0 0,1 0 0,-1-1-1,0 1 1,0 0 0,0-1 0,0 1-1,0 0 1,0-1 0,0 1 0,0 0 0,0-1-1,-1 1 1,1 0 0,-1 0 0,1-1-1,-1 1 1,1 0 0,-1 0 0,0 0 0,1 0-1,-1 0 1,0 0 0,0 0 0,0 0-1,0 0 1,0 0 0,0 0 0,0 0 0,0 1-1,0-1 1,0 0 0,-1 1 0,1-1-1,-1 0 1,-5 1 63,0 0 0,1 0 0,-1 0 0,0 0 0,1 1 0,-1 0 1,0 1-1,1-1 0,0 1 0,-1 1 0,1-1 0,0 1 0,0 0 0,0 0 0,1 1 0,-1 0 0,1 0 0,0 0 0,0 1 0,0-1 0,0 1 0,1 0 1,0 1-1,0-1 0,1 1 0,-1-1 0,1 1 0,0 0 0,1 1 0,-1-1 0,-1 8 0,4-12-64,-1-1 1,1 1-1,0-1 0,0 1 1,0 0-1,-1-1 1,2 1-1,-1 0 0,0-1 1,0 1-1,0-1 0,1 1 1,-1 0-1,1-1 0,-1 1 1,1-1-1,0 1 0,0-1 1,-1 1-1,1-1 0,0 0 1,0 1-1,0-1 1,1 0-1,-1 0 0,0 0 1,0 0-1,1 0 0,-1 0 1,0 0-1,1 0 0,-1 0 1,1-1-1,-1 1 0,1-1 1,2 1-1,5 1-852,0 0-1,0 0 1,0-1-1,1-1 1,8 0-1,-13 0-3,25 0-6361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5.713"/>
    </inkml:context>
    <inkml:brush xml:id="br0">
      <inkml:brushProperty name="width" value="0.035" units="cm"/>
      <inkml:brushProperty name="height" value="0.035" units="cm"/>
    </inkml:brush>
  </inkml:definitions>
  <inkml:trace contextRef="#ctx0" brushRef="#br0">0 610 16588,'23'48'1848,"4"3"-1184,-3-6-272,3-9 1241,3-7-1065,0-16 1112,0-13-1392,3-24-72,0-12-32</inkml:trace>
  <inkml:trace contextRef="#ctx0" brushRef="#br0" timeOffset="1">380 0 16756,'-3'24'1113,"2"-1"1,0 0 0,2 1-1,0-1 1,7 36 0,-2-15-444,23 130 1104,-23-148-1625,1-1 0,2 0-1,0 0 1,23 40 0,-30-63-204,15 25-220,-16-26 191,-1 0 0,1 0 0,0 1 0,0-1 0,0 0 0,0 0 0,0 0-1,1 0 1,-1-1 0,0 1 0,0 0 0,1 0 0,-1-1 0,0 1 0,1-1 0,1 1 0,-2-1 57,-1 0 0,0 0 0,0 0 0,0 0 0,0 0 1,0 0-1,0 0 0,0 0 0,0 0 0,1 0 0,-1 0 0,0 0 1,0 0-1,0 0 0,0 0 0,0 0 0,0 0 0,0 0 0,0-1 1,0 1-1,0 0 0,0 0 0,0 0 0,0 0 0,0 0 0,0 0 1,1 0-1,-1 0 0,0 0 0,0-1 0,0 1 0,0 0 0,0 0 1,0 0-1,0 0 0,0 0 0,0 0 0,0 0 0,0-1 0,0 1 1,-1 0-1,1 0 0,0 0 0,0 0 0,0 0 0,0 0 0,0 0 1,0 0-1,0 0 0,0 0 0,0-1 0,-5-8-743,-9-8-225,-8-2 129,-1 0 0,-31-20 0,22 20 1862,-46-22 0,96 37 1031,0 3-2054,0-1-1,-1-1 1,0 0-1,1-1 0,-1-1 1,0 0-1,-1-1 1,26-14-1,-1-3-173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3.511"/>
    </inkml:context>
    <inkml:brush xml:id="br0">
      <inkml:brushProperty name="width" value="0.025" units="cm"/>
      <inkml:brushProperty name="height" value="0.025" units="cm"/>
    </inkml:brush>
  </inkml:definitions>
  <inkml:trace contextRef="#ctx0" brushRef="#br0">126 18 11211,'0'0'8231,"-10"-4"-6464,-31-9-592,39 13-1089,-1-1 0,1 1 0,0 0 0,-1 0 0,1 0 0,0 1 0,0-1 0,-1 0 0,1 1 0,0 0 0,0-1 0,-1 1 0,1 0 0,0 0 0,0 0 0,0 0 0,0 1 0,1-1 0,-1 0 0,0 1 0,0 0 1,1-1-1,-1 1 0,1 0 0,-2 2 0,0 0 84,1-1 1,0 1 0,-1-1 0,2 1 0,-1 0 0,0 0-1,1 0 1,0 0 0,0 0 0,0 0 0,-1 6 0,3-9-142,-1 0 0,1 0 0,-1 0 0,1 1 0,0-1 0,-1 0 0,1 0 0,0 0 0,0 0 0,-1 0 0,1 0 0,0 0 0,0-1 0,0 1 0,0 0 0,0 0 0,1-1 1,-1 1-1,0-1 0,0 1 0,0-1 0,1 1 0,-1-1 0,0 0 0,0 1 0,1-1 0,-1 0 0,0 0 0,0 0 0,3 0 0,51 0 97,-44-1-85,-3 0-151,1 0 0,0 0 0,-1-1-1,16-6 1,23-5-401,-52 43 653,3-23-23,1-6-97,1-1-1,0 1 0,-1 0 0,1 0 0,0 0 0,0 0 0,0 0 0,0 0 0,0 0 0,0-1 1,0 1-1,0 0 0,0 0 0,0 0 0,1 0 0,-1 0 0,0 0 0,1-1 0,-1 1 0,0 0 0,1 0 1,-1 0-1,1-1 0,-1 1 0,1 0 0,0-1 0,-1 1 0,1 0 0,0-1 0,-1 1 0,1-1 0,0 1 1,0-1-1,-1 1 0,1-1 0,0 0 0,2 1 0,0 0 10,1-1 0,-1 0 0,1 0 0,-1 0-1,1 0 1,-1 0 0,1-1 0,-1 1 0,6-3 0,-6 2-165,0 0-1,0 0 1,0-1 0,0 1-1,0-1 1,0 0 0,0 0 0,0 0-1,-1 0 1,1 0 0,2-4-1,21-31-6753,-11 14-803,-2 6 318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4.463"/>
    </inkml:context>
    <inkml:brush xml:id="br0">
      <inkml:brushProperty name="width" value="0.025" units="cm"/>
      <inkml:brushProperty name="height" value="0.025" units="cm"/>
    </inkml:brush>
  </inkml:definitions>
  <inkml:trace contextRef="#ctx0" brushRef="#br0">76 0 11659,'0'0'9049,"-8"5"-7720,4-3-1171,0 1-1,0-1 1,0 1 0,0 0 0,1 0-1,-1 0 1,1 1 0,0-1 0,0 1-1,0 0 1,0-1 0,1 2 0,-1-1-1,1 0 1,0 0 0,0 1 0,1-1-1,-1 1 1,0 5 0,-3 32 215,1 0 0,3 51 0,1-59-248,0-33-61,10-22 181,-8 6-224,0 0-1,-1 0 1,-2-24-1,0 7 256,25 44 60,-18-6-315,0-1 0,1-1 0,-1 1 1,1-1-1,0 0 0,0 0 0,0-1 0,9 3 0,-13-5-13,0-1 0,0 1 0,0-1-1,-1 0 1,1 1 0,0-1 0,0-1 0,0 1 0,0 0 0,0-1 0,-1 0 0,1 1 0,0-1-1,-1 0 1,1 0 0,0-1 0,-1 1 0,1 0 0,-1-1 0,0 0 0,1 1 0,-1-1 0,0 0 0,0 0-1,3-5 1,-1 3 1,-1 0-3,1 1 1,-1-1 0,0 1 0,-1-1 0,1 0 0,-1 0 0,1 0 0,-1-1-1,0 1 1,-1 0 0,3-9 0,-5 13-11,1 0 0,0-1 0,-1 1 0,1 0 0,0 0 0,-1 0 0,1 0 0,0 0 0,-1 0 0,1 0 0,-1 0 0,1 0 0,0 0 0,-1 0 0,1 0 0,-1 0 0,1 0 0,0 0 0,-1 0 0,1 0 0,0 0 0,-1 0 0,1 0 0,-1 1 0,1-1 0,0 0 0,-1 0 0,1 0 0,0 1 0,0-1 0,-1 0 0,1 1 0,0-1 0,0 0 0,-1 0 0,1 1 0,0-1 0,0 1 0,0-1 0,-1 0 0,1 1 0,-14 13-4,12-10 55,0 0 0,0 0 0,1 1 0,-1-1 0,1 0 1,0 1-1,1-1 0,-1 1 0,1-1 0,0 1 0,0-1 0,0 1 0,1 4 0,-1-7-32,0-1-1,1 1 0,-1-1 0,0 1 1,1-1-1,-1 1 0,1-1 0,0 0 0,-1 1 1,1-1-1,0 0 0,0 0 0,0 1 0,0-1 1,0 0-1,0 0 0,0 0 0,0 0 0,0 0 1,1-1-1,-1 1 0,0 0 0,1 0 0,-1-1 1,0 1-1,1-1 0,-1 1 0,1-1 1,-1 0-1,1 1 0,-1-1 0,1 0 0,-1 0 1,1 0-1,-1 0 0,1 0 0,-1-1 0,1 1 1,-1 0-1,0-1 0,1 1 0,2-2 0,0 0 6,0-1 0,0 1 0,0-1-1,0 0 1,-1 0 0,1-1-1,-1 1 1,0-1 0,0 0 0,0 1-1,4-8 1,-3 3-17,1 1 1,-1-1-1,0 0 0,-1 0 0,4-14 1,-7 22-4,0 0 1,0 1 0,0-1-1,0 0 1,0 0-1,0 0 1,0 0 0,0 0-1,0 0 1,0 0 0,0 1-1,0-1 1,0 0 0,0 0-1,0 0 1,-1 0-1,1 0 1,0 0 0,0 0-1,0 0 1,0 0 0,0 0-1,0 0 1,0 0-1,-1 1 1,1-1 0,0 0-1,0 0 1,0 0 0,0 0-1,0 0 1,0 0 0,0 0-1,-1 0 1,1 0-1,0 0 1,0 0 0,0 0-1,0-1 1,0 1 0,0 0-1,-1 0 1,1 0-1,0 0 1,0 0 0,0 0-1,0 0 1,0 0 0,0 0-1,0 0 1,0 0-1,-1 0 1,1 0 0,0-1-1,0 1 1,-7 14-10,7 10 152,4-23-39,4-14-57,-7 12-51,0 0 0,-1-1-1,1 1 1,0 0 0,-1-1 0,0 1 0,1-1-1,-1 1 1,0 0 0,0-1 0,0 1 0,0-1-1,0 1 1,0-1 0,0 1 0,0-1 0,-1 1 0,1-1-1,-1 1 1,0-2 0,1 2 1,-1 0 0,0 1 0,1-1 0,-1 1 0,0-1 1,0 1-1,1-1 0,-1 1 0,0-1 0,0 1 0,0 0 0,1-1 0,-1 1 0,0 0 1,0 0-1,0 0 0,0 0 0,0 0 0,0 0 0,0 0 0,1 0 0,-1 0 0,0 0 0,0 0 1,0 0-1,0 1 0,0-1 0,1 0 0,-1 1 0,0-1 0,0 1 0,1-1 0,-1 1 1,0-1-1,-1 2 0,0 0-2,-1 1 0,1 0 0,0-1 0,0 1 1,0 0-1,0 1 0,0-1 0,1 0 0,-1 0 0,1 1 0,0-1 1,0 1-1,0-1 0,0 1 0,1-1 0,-1 6 0,1-6 22,-1 1-1,1 0 0,0 0 0,0-1 0,0 1 0,0 0 1,0 0-1,1-1 0,0 1 0,0 0 0,0-1 0,0 1 1,0-1-1,1 1 0,2 3 0,-2-5 12,1 0 0,0 0-1,0 0 1,0-1 0,0 1 0,0-1-1,0 0 1,0 0 0,0 0 0,0 0-1,1-1 1,-1 1 0,0-1 0,0 0-1,1 0 1,4 0 0,24-5-3182,-6-6-8220,-11 2 2576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4.890"/>
    </inkml:context>
    <inkml:brush xml:id="br0">
      <inkml:brushProperty name="width" value="0.025" units="cm"/>
      <inkml:brushProperty name="height" value="0.025" units="cm"/>
    </inkml:brush>
  </inkml:definitions>
  <inkml:trace contextRef="#ctx0" brushRef="#br0">115 1 14125,'0'0'10287,"-2"8"-9913,-8 43 107,2 1-1,3 1 0,2-1 1,5 86-1,-1-131-479,0-1 0,-1 0 0,0 1 0,-1-1 0,1 0 0,-3 8 0,3-12 44,-1-1-1,1 0 1,-1 0-1,1 1 1,-1-1 0,0 0-1,1 0 1,-1 0-1,0 0 1,0 0 0,0 0-1,0 0 1,0 0-1,0-1 1,0 1 0,0 0-1,0 0 1,-1-1-1,1 1 1,0-1 0,0 1-1,-1-1 1,1 1-1,0-1 1,-1 0 0,1 0-1,0 0 1,-1 0-1,1 0 1,0 0 0,-1 0-1,1 0 1,0 0-1,-1-1 1,0 1 0,-1-2-9,1 1 1,-1 0-1,1-1 1,0 1-1,0-1 1,0 0-1,0 0 1,0 0-1,0 0 1,1 0-1,-1 0 1,1 0-1,-1 0 1,1-1-1,0 1 1,0-1-1,0 1 1,0-1-1,0 1 1,0-1-1,0-3 1,-9-58-13,10 61-36,-1-6 4,1-1-1,0 1 0,0-1 1,1 1-1,0-1 1,5-16-1,-5 24-27,0-1 1,1 1-1,-1 0 0,1-1 1,-1 1-1,1 0 1,0 0-1,0 0 0,0 0 1,0 1-1,0-1 0,0 0 1,1 1-1,-1-1 1,0 1-1,1 0 0,-1 0 1,1 0-1,-1 0 1,1 1-1,0-1 0,-1 0 1,1 1-1,0 0 0,0 0 1,-1 0-1,1 0 1,3 0-1,7 1-1080,13 0-2787,-12-4-4200,-7-5-379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5.236"/>
    </inkml:context>
    <inkml:brush xml:id="br0">
      <inkml:brushProperty name="width" value="0.025" units="cm"/>
      <inkml:brushProperty name="height" value="0.025" units="cm"/>
    </inkml:brush>
  </inkml:definitions>
  <inkml:trace contextRef="#ctx0" brushRef="#br0">0 1 13869,'0'0'6246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5.593"/>
    </inkml:context>
    <inkml:brush xml:id="br0">
      <inkml:brushProperty name="width" value="0.025" units="cm"/>
      <inkml:brushProperty name="height" value="0.025" units="cm"/>
    </inkml:brush>
  </inkml:definitions>
  <inkml:trace contextRef="#ctx0" brushRef="#br0">0 56 9833,'0'0'5910,"9"0"-3385,218 1 3024,2 1-3353,516-2-2414,-326-20-363,-244 0-2788,-167 19 2841,-5 1 69,0 0 0,0 0 1,-1-1-1,1 1 0,0-1 1,0 0-1,-1 1 0,1-1 0,0-1 1,-1 1-1,3-2 0,-2-5-5392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51.649"/>
    </inkml:context>
    <inkml:brush xml:id="br0">
      <inkml:brushProperty name="width" value="0.025" units="cm"/>
      <inkml:brushProperty name="height" value="0.025" units="cm"/>
    </inkml:brush>
  </inkml:definitions>
  <inkml:trace contextRef="#ctx0" brushRef="#br0">4076 430 4452,'-12'-11'2488,"-21"-20"-2009,6 4-28,0 1 0,-2 1 0,-1 2-1,-51-30 1,47 39 3,-1 1 0,-1 1 0,0 2 0,0 2 0,-44-4 0,-192-6 660,132 12-900,-358-57-109,19 1 196,-350 47 205,723 22-491,2 4 1,0 5-1,0 4 0,2 5 0,-183 71 1,65 12-215,187-89 167,1 2 0,1 1 0,1 2 1,-37 36-1,51-42 20,1 0-1,2 1 1,-1 0-1,2 1 1,1 0 0,0 1-1,2 0 1,0 1 0,2 0-1,0 0 1,1 1 0,2 0-1,0 0 1,-1 28-1,4-23-3,2 1 0,0-1 0,2 0 0,1 0 0,1 0 0,1-1 0,2 0-1,1 0 1,1 0 0,1-1 0,19 33 0,2-8 35,2-2-1,2-2 1,2-1 0,2-2-1,2-2 1,2-1 0,1-3 0,2-1-1,2-3 1,93 50 0,-69-48-7,1-4 0,2-3 1,1-4-1,1-3 0,1-3 1,1-3-1,110 6 0,877-11-192,-629-18 227,-403 7-40,602-23-4,-541 12 49,0-3 1,-1-5-1,-1-4 1,143-54-1,-132 32 368,-2-5 0,-2-4 1,-2-4-1,-3-4 0,-3-5 0,128-118 0,-188 152-204,-1 0 0,-2-2 0,-1-2 0,-2 0 0,26-49-1,-43 69-181,-1-1-1,-1-1 0,0 0 0,-2 0 1,0 0-1,-1-1 0,-1 0 0,-1 0 1,0 0-1,-2 0 0,0-1 0,-2 1 1,0 0-1,-5-25 0,2 29-14,-2 1-1,0 0 1,0 0-1,-1 0 1,-1 1-1,0 0 1,-1 1-1,-1 0 0,0 0 1,-1 1-1,0 0 1,0 1-1,-2 1 1,1-1-1,-27-14 1,6 4-25,-2 2 0,-1 2 1,0 1-1,-1 2 0,-53-13 1,14 11-401,0 2 0,-1 5 0,-111-1 0,-236 25-4230,395-13 4159,-227 13-4979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5.635"/>
    </inkml:context>
    <inkml:brush xml:id="br0">
      <inkml:brushProperty name="width" value="0.025" units="cm"/>
      <inkml:brushProperty name="height" value="0.025" units="cm"/>
    </inkml:brush>
  </inkml:definitions>
  <inkml:trace contextRef="#ctx0" brushRef="#br0">29 0 8552,'0'0'8851,"-2"11"-8664,-2 53 498,3-1 0,13 121 0,-11-175-682,1 8-162,0 1 1,-1-1-1,-1 1 0,0 0 0,-6 30 0,6-47-52,0 0-1,-1 0 1,1 0 0,-1-1 0,1 1-1,-1 0 1,1 0 0,-1 0 0,0 0-1,1 0 1,-1-1 0,0 1-1,1 0 1,-1-1 0,0 1 0,0 0-1,0-1 1,0 1 0,0-1-1,0 0 1,0 1 0,0-1 0,0 0-1,0 1 1,-1-1 0,-11 1-4055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6.015"/>
    </inkml:context>
    <inkml:brush xml:id="br0">
      <inkml:brushProperty name="width" value="0.025" units="cm"/>
      <inkml:brushProperty name="height" value="0.025" units="cm"/>
    </inkml:brush>
  </inkml:definitions>
  <inkml:trace contextRef="#ctx0" brushRef="#br0">19 337 8104,'0'0'4911,"-3"9"-2946,-1 6-1231,0-1 1,1 1 0,1 0 0,0 17 0,1-30-618,1 1 1,0 0-1,0-1 0,1 1 1,-1 0-1,0-1 0,1 1 0,0 0 1,0-1-1,-1 1 0,2-1 0,-1 0 1,0 1-1,0-1 0,4 4 0,-4-5-89,1 0 1,0 0-1,-1 0 0,1-1 0,0 1 0,0-1 0,0 1 0,-1-1 0,1 0 0,0 1 0,0-1 0,0 0 0,0 0 0,0-1 0,-1 1 0,1 0 0,0 0 1,0-1-1,0 0 0,0 1 0,-1-1 0,1 0 0,0 0 0,-1 1 0,1-1 0,-1-1 0,2 0 0,16-11 505,-1-1-1,0-1 0,-1 0 1,-1-2-1,23-29 0,16-15-331,83-61 102,-63 57-1290,-3-3-3592,-35 28-3498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7.679"/>
    </inkml:context>
    <inkml:brush xml:id="br0">
      <inkml:brushProperty name="width" value="0.025" units="cm"/>
      <inkml:brushProperty name="height" value="0.025" units="cm"/>
    </inkml:brush>
  </inkml:definitions>
  <inkml:trace contextRef="#ctx0" brushRef="#br0">153 0 4548,'0'0'13079,"-1"10"-11819,-5 13-870,-1 1 0,-1-1 0,-1-1 0,-1 0 0,-21 35 0,18-36-389,1 0 0,2 1 1,0 1-1,1 0 0,1 0 0,1 0 0,-4 26 0,11-49-19,0 1 0,0-1 0,0 0 0,0 0 0,0 1 0,0-1 0,-1 0 0,1 1 0,0-1 0,0 0-1,0 0 1,0 1 0,0-1 0,0 0 0,0 1 0,0-1 0,0 0 0,0 0 0,1 1 0,-1-1 0,0 0 0,0 1 0,0-1 0,0 0 0,0 0 0,0 1 0,1-1 0,-1 0 0,0 0-1,0 0 1,0 1 0,1-1 0,-1 0 0,0 0 0,0 0 0,1 1 0,-1-1 0,0 0 0,0 0 0,1 0 0,-1 0 0,0 0 0,1 0 0,12-8-737,11-21-1118,1-12-2211,-2-9-2119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9.081"/>
    </inkml:context>
    <inkml:brush xml:id="br0">
      <inkml:brushProperty name="width" value="0.025" units="cm"/>
      <inkml:brushProperty name="height" value="0.025" units="cm"/>
    </inkml:brush>
  </inkml:definitions>
  <inkml:trace contextRef="#ctx0" brushRef="#br0">110 25 9321,'-8'14'3870,"-8"15"-3305,1 0 1,1 1-1,2 1 0,1 0 0,1 0 0,2 1 1,-6 49-1,13-66-419,1 74 252,0-84-382,0-1 1,1 1-1,0 0 0,0 0 1,0-1-1,1 1 0,0-1 1,0 1-1,0-1 1,0 0-1,0 1 0,1-1 1,0 0-1,0-1 0,4 5 1,-6-7 36,-13-33 1840,8 24-1551,1-1 0,0 1 0,0-1 0,-1-11-1,3 18-304,1 0 0,0 0-1,0 0 1,0 0-1,0 0 1,0 0-1,0 0 1,1 1 0,-1-1-1,1 0 1,-1 0-1,1 0 1,0 0-1,0 0 1,0 1-1,0-1 1,0 0 0,0 1-1,0-1 1,0 1-1,1-1 1,-1 1-1,1 0 1,2-3 0,8-2-11,0 0 1,1 0 0,0 1-1,0 0 1,0 1 0,0 1-1,1 0 1,0 1 0,-1 0-1,1 1 1,17 1 0,-30 0-22,0 0-1,1 1 1,-1-1 0,0 0-1,0 0 1,1 1 0,-1-1 0,0 1-1,0-1 1,1 1 0,-1-1 0,0 1-1,0 0 1,0 0 0,0-1-1,0 1 1,0 0 0,0 0 0,0 0-1,-1 0 1,1 0 0,0 0-1,0 1 1,-1-1 0,1 0 0,-1 0-1,1 0 1,-1 1 0,1-1 0,-1 0-1,0 0 1,0 1 0,1-1-1,-1 0 1,0 1 0,0-1 0,-1 0-1,1 1 1,0-1 0,0 0 0,0 0-1,-1 1 1,0 0 0,0 3 129,0 0 0,0 0 0,0 0 0,-1 0 0,0-1 0,0 1-1,0 0 1,-1-1 0,0 0 0,-3 6 0,5-9-64,15-32 410,49-150-1676,-64 182 1192,1-1 0,0 1 0,0-1 0,0 0 0,0 1-1,0-1 1,0 1 0,0-1 0,0 1 0,0-1 0,0 1-1,0-1 1,0 1 0,0-1 0,0 1 0,0-1 0,0 0-1,0 1 1,0-1 0,1 1 0,-1-1 0,0 1 0,0-1-1,1 0 1,-1 1 0,0-1 0,1 0 0,-1 1 0,0-1-1,1 0 1,-1 1 0,0-1 0,1 0 0,-1 0 0,1 1 0,22 0 113,-18-1-66,1-1-1,-1-1 1,0 1-1,0-1 0,0 0 1,0 0-1,8-5 0,-2-2-19,0-1 0,0-1 0,-1 1 0,9-14 0,-15 19-57,-1 0 0,1 0 0,-1 0 0,0-1 1,-1 1-1,1-1 0,-1 0 0,0 0 0,0 0 0,-1 0 0,0 0 1,0-7-1,-1 13 27,1 0 1,-1 0-1,0 0 0,0 0 1,0-1-1,0 1 0,0 0 1,0 0-1,0 0 0,0 0 1,0 0-1,0-1 1,0 1-1,0 0 0,0 0 1,-1 0-1,1 0 0,0 0 1,0 0-1,0-1 1,0 1-1,0 0 0,0 0 1,0 0-1,0 0 0,0 0 1,0 0-1,0 0 0,-1 0 1,1-1-1,0 1 1,0 0-1,0 0 0,0 0 1,0 0-1,0 0 0,-1 0 1,1 0-1,0 0 1,0 0-1,0 0 0,0 0 1,0 0-1,-1 0 0,1 0 1,0 0-1,0 0 0,0 0 1,0 0-1,0 0 1,0 0-1,-1 0 0,1 0 1,0 0-1,0 0 0,0 0 1,0 0-1,0 0 1,0 1-1,-1-1 0,-10 10-182,-8 14 94,11-9 138,1 1 0,0-1 1,1 2-1,1-1 0,1 1 0,0-1 0,1 1 0,1 0 0,1 0 1,0 0-1,3 28 0,-2-43-33,0 1 1,1-1-1,-1 1 0,1-1 1,0 0-1,0 1 0,0-1 1,0 0-1,0 0 0,0 0 1,1 0-1,-1 0 0,0 0 1,1 0-1,0 0 1,0-1-1,-1 1 0,1 0 1,0-1-1,4 3 0,-2-3 11,0 1 1,-1-1-1,1 0 0,0 0 0,0-1 0,0 1 0,0-1 0,-1 0 1,1 0-1,0 0 0,0-1 0,4 0 0,1-1 10,-1 0 0,1 0 0,-1-1 0,0 0 0,1-1 0,-2 0 0,1 0 0,0 0 0,-1-1 0,13-11 0,-16 12-34,0 0 1,0-1 0,0 1-1,-1-1 1,0 1-1,0-1 1,0 0 0,-1 0-1,0 0 1,0 0 0,0-1-1,0 1 1,-1-1 0,0 1-1,0-1 1,0 1-1,-1-7 1,0 11 3,0 1 0,-1-1 0,1 1 0,0-1 0,-1 1 0,1 0 0,0-1 0,-1 1 0,1-1 0,-1 1 0,1 0 1,-1-1-1,1 1 0,-1 0 0,1 0 0,-1-1 0,1 1 0,-1 0 0,0 0 0,1 0 0,-1 0 0,1 0 0,-1 0 0,1-1 0,-1 1 0,0 1 0,1-1 0,-1 0 0,1 0 0,-1 0 0,1 0 0,-1 0 0,0 0 0,1 1 0,-1-1 0,1 0 1,-1 0-1,1 1 0,-1-1 0,0 1 0,-21 11 73,20-10-67,1-1 0,0 0 0,-1 1 0,1-1 0,0 1 0,0-1 0,0 1 0,0-1 0,0 1 0,1 0 0,-1 0 0,0-1 0,1 1 0,-1 0 0,1 0 0,0 0 0,-1 1 0,2-2-2,-1 0 0,0 0 0,1 0 1,-1-1-1,0 1 0,1 0 0,-1 0 0,1-1 0,-1 1 0,1 0 0,-1-1 1,1 1-1,-1-1 0,1 1 0,0-1 0,-1 1 0,1-1 0,0 1 0,-1-1 1,1 0-1,0 1 0,0-1 0,0 0 0,-1 1 0,3-1 0,1 1 9,0-1-1,0 0 0,0 0 1,0 0-1,-1 0 0,1 0 1,0-1-1,0 0 0,0 1 1,0-2-1,0 1 1,0 0-1,-1-1 0,7-3 1,1-3-246,1 0 1,-1-1 0,-1-1-1,0 1 1,13-17 0,-29 34 250,0 0 0,1 0 1,0 1-1,0 0 1,1 0-1,0 0 0,0 0 1,1 1-1,1-1 1,-3 15-1,5-24-7,0 1 0,0 0 0,0 0 0,0 0-1,0-1 1,0 1 0,0 0 0,1 0 0,-1 0 0,0-1 0,0 1-1,1 0 1,-1 0 0,0-1 0,1 1 0,-1 0 0,1-1 0,-1 1-1,1 0 1,-1-1 0,1 1 0,-1-1 0,1 1 0,0-1 0,-1 1 0,1-1-1,0 1 1,-1-1 0,1 1 0,1-1 0,29 1 383,-21-4-304,1 0 0,-1 0 0,18-9 0,-8 1-371,-1-1 0,0-1 1,-1 0-1,-1-1 1,0-1-1,-1-1 0,26-31 1,-80 90 770,36-40-407,1 0 1,-1 0-1,1 0 1,-1 0-1,1 0 1,0 1-1,0-1 1,0 0-1,1 1 1,-1-1-1,1 0 1,0 6-1,0-8-55,0-1-1,0 1 1,1 0 0,-1-1-1,0 1 1,1 0-1,-1-1 1,0 1-1,1 0 1,-1-1-1,0 1 1,1-1-1,-1 1 1,1-1-1,-1 1 1,1-1 0,-1 0-1,1 1 1,0-1-1,-1 1 1,1-1-1,1 1 1,24-2 239,-15-3-229,0 0 0,-1 0 1,0-1-1,1-1 0,-2 0 0,1 0 0,11-10 0,62-59-1213,-67 59 647,0 2-3,-1-1 0,0-1-1,-1 0 1,-1-1 0,22-36-1,-33 41 625,-11 16 179,-11 17 209,10-8-322,0 1 1,2 1-1,-1-1 0,2 2 0,0-1 0,1 1 0,0 0 0,2 0 1,0 0-1,0 1 0,2 0 0,0-1 0,1 1 0,0 0 1,3 24-1,-1-36-217,0 0 0,1 0 0,-1 0 0,1-1 0,0 1 0,0-1 0,1 1 0,-1-1 0,1 0 0,0 0 0,0 0 0,0 0 0,1 0 0,-1-1 1,1 1-1,0-1 0,5 3 0,-7-5-781,-7-1 524,-1 0 0,1-1 1,0 1-1,1-1 1,-1 0-1,0-1 1,0 1-1,0-1 1,1 0-1,-1 0 0,1-1 1,-1 1-1,1-1 1,-4-3-1,-4-1-49,1 0-348,-1-1-1,1 0 0,0 0 0,0-1 0,1 0 0,1-1 0,-1 0 0,2-1 0,-1 0 0,1 0 0,1-1 0,-11-23 0,14 25 1429,1 0-1,0 1 1,1-1 0,0 0-1,0 0 1,1-19 0,1 28-617,0 1-1,0-1 1,0 0 0,0 0 0,1 1 0,-1-1 0,0 0-1,1 1 1,-1-1 0,0 0 0,1 1 0,-1-1 0,1 1-1,-1-1 1,1 1 0,-1-1 0,1 1 0,0-1 0,-1 1-1,1-1 1,-1 1 0,1 0 0,0-1 0,-1 1 0,1 0-1,0-1 1,0 1 0,-1 0 0,1 0 0,0 0 0,1 0-1,33-3 818,-31 3-1062,0 1 0,0-2 0,0 1 1,-1 0-1,1-1 0,0 1 0,-1-1 1,5-2-1,-7 2-122,0 0 1,0 0-1,0 0 1,0 0-1,-1 0 1,1 0-1,0 0 1,-1-1-1,1 1 0,-1 0 1,1 0-1,-1-1 1,0 1-1,1 0 1,-1-3-1,0 2-342,4-18-3699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6.236"/>
    </inkml:context>
    <inkml:brush xml:id="br0">
      <inkml:brushProperty name="width" value="0.035" units="cm"/>
      <inkml:brushProperty name="height" value="0.035" units="cm"/>
    </inkml:brush>
  </inkml:definitions>
  <inkml:trace contextRef="#ctx0" brushRef="#br0">48 588 14771,'8'-15'992,"30"-59"1219,-36 67-1789,1 1 0,-1-1 0,0 0 1,0 0-1,0 0 0,-1 0 0,-1 0 1,1-12-1,-1 19-387,0 0 0,0-1 0,0 1 0,0 0-1,0 0 1,0-1 0,0 1 0,0 0 0,0 0 0,0-1 0,0 1 0,0 0-1,0 0 1,0 0 0,0-1 0,-1 1 0,1 0 0,0 0 0,0-1 0,0 1-1,0 0 1,0 0 0,-1 0 0,1 0 0,0-1 0,0 1 0,0 0 0,-1 0 0,1 0-1,0 0 1,0 0 0,0 0 0,-1 0 0,1-1 0,0 1 0,0 0 0,-1 0-1,1 0 1,0 0 0,0 0 0,-1 0 0,1 0 0,0 0 0,0 0 0,-1 0 0,1 0-1,0 0 1,0 1 0,-1-1 0,1 0 0,0 0 0,0 0 0,0 0 0,-1 0 0,-11 11 761,2 4-511,0-1-1,2 1 1,0 1-1,1-1 1,-10 33 0,10-24-208,1 0 1,1 1-1,-3 40 1,8-60-73,-1-1 1,1 1-1,-1 0 0,1 0 0,0-1 0,1 1 0,-1 0 0,1 0 0,-1-1 0,2 1 0,-1 0 0,0-1 0,1 1 0,0-1 1,0 0-1,3 5 0,-5-8-4,1 0 1,0-1-1,0 1 1,0 0-1,0 0 0,0-1 1,-1 1-1,1-1 1,0 1-1,0-1 1,1 1-1,-1-1 1,0 1-1,0-1 1,0 0-1,0 0 1,0 0-1,0 1 0,0-1 1,0 0-1,1 0 1,-1-1-1,0 1 1,0 0-1,0 0 1,0 0-1,0-1 1,2 0-1,2-1-2,-1-1 0,1 0 0,0 0 0,7-7 0,6-5-3,-2-2 1,0 0-1,0-1 0,-2-1 1,18-30-1,-4 0 47,25-62 0,25-104 115,-67 175-105,-1-1 1,-3 0-1,4-59 0,-13 78-8,2 21-44,0 1 0,0 0 0,0 0 0,0-1-1,0 1 1,0 0 0,0 0 0,0 0 0,0-1 0,0 1 0,0 0 0,-1 0 0,1 0-1,0-1 1,0 1 0,0 0 0,0 0 0,0 0 0,-1 0 0,1 0 0,0-1 0,0 1-1,0 0 1,0 0 0,-1 0 0,1 0 0,0 0 0,0 0 0,0 0 0,-1 0 0,1 0-1,0 0 1,0 0 0,-1-1 0,1 1 0,0 0 0,-1 1 0,0 0 0,0 0 0,0 0 1,0 0-1,0 1 0,0-1 0,0 1 0,0-1 1,0 1-1,0-1 0,0 1 0,1-1 1,-1 1-1,1 0 0,-1-1 0,1 3 0,-7 38 7,2 0 0,1 1-1,4 66 1,1-55-3,-1-44-11,5 126-466,-4-119 158,2-1 1,0 0 0,1 1 0,0-2 0,1 1-1,9 17 1,-13-30 242,13 19-293,-13-22 342,-1 1 1,1-1 0,0 1-1,-1-1 1,1 1-1,0-1 1,0 1 0,-1-1-1,1 0 1,0 1-1,0-1 1,0 0-1,0 1 1,-1-1 0,1 0-1,0 0 1,0 0-1,0 0 1,0 0 0,0 0-1,0 0 1,-1 0-1,1-1 1,0 1 0,0 0-1,1-1 1,21-13-666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9.462"/>
    </inkml:context>
    <inkml:brush xml:id="br0">
      <inkml:brushProperty name="width" value="0.025" units="cm"/>
      <inkml:brushProperty name="height" value="0.025" units="cm"/>
    </inkml:brush>
  </inkml:definitions>
  <inkml:trace contextRef="#ctx0" brushRef="#br0">6 18 14574,'-2'7'4068,"-2"-4"-897,4-1-385,20-2-2273,3 0-385,1-10-2018,7-10-7110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0.278"/>
    </inkml:context>
    <inkml:brush xml:id="br0">
      <inkml:brushProperty name="width" value="0.025" units="cm"/>
      <inkml:brushProperty name="height" value="0.025" units="cm"/>
    </inkml:brush>
  </inkml:definitions>
  <inkml:trace contextRef="#ctx0" brushRef="#br0">169 95 4901,'0'0'2712,"11"-5"475,-2 0-2581,-2 1 55,0-1 0,0 2 0,1-1 0,0 1 0,0 0 0,0 0 0,0 1 0,15-2 0,-23 4-615,1 1-1,0-1 1,0 0-1,0 1 1,0-1-1,-1 1 1,1-1 0,0 1-1,-1-1 1,1 1-1,0-1 1,-1 1-1,1 0 1,0-1 0,-1 1-1,1 0 1,-1 0-1,0 0 1,1-1-1,-1 1 1,0 0 0,1 0-1,-1 0 1,0 0-1,0-1 1,0 1-1,1 0 1,-1 0-1,0 0 1,-1 1 0,2 36 981,-1-29-616,-2 28 121,-1-1 1,-2 1 0,-2-1-1,-1 0 1,-2-1 0,-1 0-1,-2 0 1,-20 39 0,28-64-305,-1 0 0,0-1 0,0 1 0,-1-1 0,0-1 0,-1 1 0,-10 8 1,14-13-186,-1 0 1,0-1-1,0 0 0,0 0 1,0 0-1,-1 0 1,1-1-1,-1 0 1,1 0-1,-1 0 1,0-1-1,0 0 1,0 0-1,-11 0 1,15-2-61,0 1 0,0-1 0,1 1 1,-1-1-1,0 0 0,0 0 0,0 0 1,1 0-1,-1 0 0,0 0 0,1-1 1,-1 1-1,1 0 0,-1-1 0,1 0 1,0 1-1,0-1 0,-1 1 0,1-1 1,0 0-1,1 0 0,-1 0 0,0 0 1,0 0-1,1 1 0,-1-1 0,1 0 1,0 0-1,0 0 0,0-4 0,-2-10-362,1 0 1,2-28-1,-1 37 257,1-4 9,0 1 0,0-1 1,1 1-1,1 0 0,0-1 0,0 1 0,1 1 0,0-1 1,1 1-1,0-1 0,1 1 0,7-9 0,7-6 18,1 1 0,41-35-1,-38 37-71,-1-1 1,36-43-1,-57 63 170,0 0 0,0 0 0,0-1-1,-1 1 1,1 0 0,-1-1 0,0 0-1,1 1 1,-1-1 0,0 0 0,-1 0-1,1 1 1,0-1 0,-1 0 0,0 0 0,1 0-1,-1 0 1,0 0 0,-1 0 0,1 0-1,0 0 1,-1 1 0,0-1 0,1 0 0,-1 0-1,0 0 1,-1 1 0,-2-6 0,1 5-21,0 0-1,0 0 1,-1 0 0,1 0 0,-1 0 0,0 1 0,0 0 0,0 0 0,0 0 0,0 0-1,0 1 1,-1-1 0,1 1 0,0 0 0,-1 0 0,1 1 0,-9-1 0,4 1-2,0 0 0,0 1 0,0 0 0,0 0-1,0 1 1,0 0 0,1 1 0,-1-1 0,1 2 0,-1-1 0,1 1 0,0 1 0,-9 6 0,14-9 17,0 1-1,0-1 1,0 1-1,0 0 1,0 0-1,1 0 1,0 0-1,-1 0 1,1 0-1,0 1 1,0-1 0,1 1-1,-1 0 1,1-1-1,0 1 1,0 0-1,0 0 1,0 0-1,1 0 1,-1 0-1,1 0 1,0 0-1,0-1 1,1 1-1,-1 0 1,1 0-1,0 0 1,0 0-1,0 0 1,1-1-1,-1 1 1,4 5 0,2 3 18,1-1 0,1 0 0,-1-1 0,2 0 0,-1 0 0,1-1 0,1 0 0,0-1 0,19 11 0,-13-7 14,0 0 0,-1 2 0,16 14 0,-28-23 40,1 1 0,-1-1 0,0 1 0,0-1 0,-1 1 0,0 0 0,0 1 0,0-1 0,-1 0 1,0 1-1,0-1 0,0 1 0,0 9 0,-1 87 539,-1-103-738,0 0 0,0 0-1,0 0 1,0 0 0,0 0 0,0-1-1,0 1 1,1 0 0,-1 0-1,0 0 1,0 0 0,0 0 0,0 0-1,0 0 1,0 0 0,0 0-1,1-1 1,-1 1 0,0 0-1,0 0 1,0 0 0,0 0 0,0 0-1,1 0 1,-1 0 0,0 0-1,0 0 1,0 0 0,0 0 0,0 0-1,1 0 1,-1 0 0,0 0-1,0 0 1,0 0 0,0 0-1,0 1 1,1-1 0,-1 0 0,0 0-1,0 0 1,0 0 0,0 0-1,0 0 1,0 0 0,0 0 0,1 0-1,-1 1 1,0-1 0,0 0-1,0 0 1,0 0 0,0 0 0,0 0-1,0 0 1,0 1 0,0-1-1,0 0 1,12-17-10136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1.049"/>
    </inkml:context>
    <inkml:brush xml:id="br0">
      <inkml:brushProperty name="width" value="0.025" units="cm"/>
      <inkml:brushProperty name="height" value="0.025" units="cm"/>
    </inkml:brush>
  </inkml:definitions>
  <inkml:trace contextRef="#ctx0" brushRef="#br0">25 1 7079,'6'6'9479,"-4"9"-6297,-2 23-3507,-1-27 1730,-1 50-598,-16 87 0,11-99-724,3 30 93,4-79-166,0 1-1,0-1 0,0 1 0,0-1 0,0 1 0,0-1 0,0 1 0,0-1 0,0 1 1,0-1-1,1 0 0,-1 1 0,0-1 0,0 1 0,1-1 0,-1 1 0,0-1 0,1 0 1,-1 1-1,0-1 0,1 0 0,-1 1 0,0-1 0,1 0 0,-1 0 0,1 1 0,-1-1 0,0 0 1,1 0-1,-1 0 0,1 0 0,0 1 0,20-3 324,20-15 437,-3-9-748,0-2-1,-3-1 1,0-2-1,45-52 0,-77 78-225,1 1-1,-1-1 0,1 0 0,-1 0 1,-1 0-1,4-7 0,-1-18-4314,-5 11-2522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1.376"/>
    </inkml:context>
    <inkml:brush xml:id="br0">
      <inkml:brushProperty name="width" value="0.025" units="cm"/>
      <inkml:brushProperty name="height" value="0.025" units="cm"/>
    </inkml:brush>
  </inkml:definitions>
  <inkml:trace contextRef="#ctx0" brushRef="#br0">1 1 15182,'0'0'5413,"3"46"-4131,20-46-610,5 0-447,8-2-578,-2-10-2850,-1-2-4997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1.735"/>
    </inkml:context>
    <inkml:brush xml:id="br0">
      <inkml:brushProperty name="width" value="0.025" units="cm"/>
      <inkml:brushProperty name="height" value="0.025" units="cm"/>
    </inkml:brush>
  </inkml:definitions>
  <inkml:trace contextRef="#ctx0" brushRef="#br0">53 47 10602,'0'0'8168,"-8"5"-6182,-25 16-684,22-7-40,19-6-855,20-6-410,-21-3-325,1 0 1,0-1-1,-1 1 0,1-2 1,-1 1-1,0-1 1,0 0-1,0-1 1,0 1-1,8-7 0,3-3-1903,-1 0 0,23-23-1,-38 35 2376,-3 9 337,-1-1-1,1 1 1,-1 0 0,-1 0-1,1-1 1,-1 1 0,-7 12-1,-4 12 250,-3 12-29,3 0 0,1 1 0,2 1 0,3-1-1,1 2 1,0 70 0,8-143-566,1 0 0,2 0-1,0 0 1,15-43 0,-2 20-2367,32-66 0,-42 100 1792,2-1 1,0 1-1,19-24 1,-25 35 459,1 0 1,-1 0-1,1 1 1,0-1-1,0 1 1,0 0-1,0 0 1,1 0-1,-1 0 1,1 1-1,0 0 1,-1 0-1,1 0 1,0 0-1,0 1 1,11-2 0,-16 3 4,0 0 0,1 0 0,-1 0 0,0 0 0,1 0 0,-1 0 0,1 0-1,-1 0 1,0 0 0,1 0 0,-1 0 0,0 0 0,1 0 0,-1 0 0,1 0 0,-1 0 0,0 0 0,1 1 0,-1-1 0,0 0 0,1 0 0,-1 0 0,0 1 0,0-1 0,1 0 0,-1 0 0,0 1 0,1-1 0,-1 0 0,0 1 0,0-1 0,0 0 0,1 0 0,-1 1 0,0-1 0,0 1 0,0-1 0,0 0 0,0 1 0,0-1 0,0 0 0,0 1 0,0-1 0,0 1 0,-10 20 661,-23 16 29,-86 61 689,130-108-5904,2 0 1926,-3 2 167,24-20-8259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2.115"/>
    </inkml:context>
    <inkml:brush xml:id="br0">
      <inkml:brushProperty name="width" value="0.025" units="cm"/>
      <inkml:brushProperty name="height" value="0.025" units="cm"/>
    </inkml:brush>
  </inkml:definitions>
  <inkml:trace contextRef="#ctx0" brushRef="#br0">152 72 6374,'0'0'9081,"-12"7"-5206,-5 2-3098,-52 29 1399,64-35-1962,0 0 0,0 1 0,0-1 0,1 1 0,-1 0 0,1 1 0,0-1 0,0 1 0,0-1 0,-4 10 0,8-14-212,0 0 1,0 1 0,0-1 0,0 1 0,0-1-1,0 0 1,0 1 0,0-1 0,1 0-1,-1 1 1,0-1 0,0 1 0,0-1-1,0 0 1,1 1 0,-1-1 0,0 0 0,0 1-1,1-1 1,-1 0 0,0 0 0,1 1-1,-1-1 1,0 0 0,1 0 0,-1 0 0,0 1-1,1-1 1,-1 0 0,0 0 0,1 0-1,-1 0 1,1 0 0,-1 0 0,0 0-1,1 0 1,-1 0 0,1 0 0,-1 0 0,0 0-1,1 0 1,-1 0 0,1 0 0,-1 0-1,0 0 1,1-1 0,23-1-160,-13 0-132,0-1 1,0 0-1,0-1 1,14-6-1,-5 0-1405,-1-1-1,-1-1 1,1 0 0,-2-2-1,0 0 1,19-20 0,-37 35 2322,-18 21 6116,-7 13-4697,23-31-1966,0 1 0,0-1 0,1 1 0,0 0 0,-1 0 0,2 0 0,-1 0 0,0 0 0,1 0 0,0 0 0,0 1 0,1-1 0,-1 0 0,2 8 0,-1-11-69,1-1 0,-1 0 0,1 0 0,-1 0 0,1 0 0,-1 0 0,1 0 0,0 0 0,0-1 0,0 1 0,-1 0 1,1 0-1,0 0 0,0-1 0,0 1 0,0-1 0,0 1 0,0 0 0,0-1 0,0 0 0,1 1 0,-1-1 0,0 0 0,0 1 0,0-1 0,0 0 0,1 0 0,-1 0 1,0 0-1,0 0 0,0 0 0,0-1 0,1 1 0,-1 0 0,0-1 0,0 1 0,0 0 0,0-1 0,2 0 0,4-2-170,-1 1 1,1-1-1,-1 0 0,1 0 0,7-6 0,3-5-1163,0-1-1,-1-1 0,14-18 1,16-26-6002,-12 12 410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2.542"/>
    </inkml:context>
    <inkml:brush xml:id="br0">
      <inkml:brushProperty name="width" value="0.025" units="cm"/>
      <inkml:brushProperty name="height" value="0.025" units="cm"/>
    </inkml:brush>
  </inkml:definitions>
  <inkml:trace contextRef="#ctx0" brushRef="#br0">138 0 8456,'0'0'12134,"-10"10"-11520,-4 9-358,1 0 1,1 0-1,1 1 0,0 0 0,1 1 1,2 1-1,-11 36 0,11-34-107,2 1-1,1 0 1,0 0 0,2 0 0,1 0-1,2 38 1,0-62-148,-1 0 1,1 0-1,1 0 1,-1 0-1,0 0 1,0 0-1,0 0 1,0 0-1,1 0 1,-1 0-1,1 0 1,-1 0-1,0 0 1,1 0-1,0 0 1,-1 0-1,1 0 1,0 0-1,-1 0 1,1-1-1,0 1 1,0 0-1,-1-1 0,1 1 1,0 0-1,0-1 1,0 1-1,0-1 1,0 1-1,0-1 1,0 0-1,0 1 1,0-1-1,0 0 1,0 0-1,0 0 1,2 0-1,-1 0-25,0-1 0,0 1 0,0-1-1,0 0 1,0 0 0,0 1 0,0-2 0,0 1 0,0 0-1,0 0 1,0 0 0,-1-1 0,1 1 0,-1-1 0,1 0-1,-1 1 1,2-3 0,5-9-251,-1-1 1,0 0-1,-1 0 0,0 0 1,-1-1-1,-1 0 0,0 0 0,-1 0 1,-1 0-1,1-25 0,-3 40 296,0 0-1,0 0 1,0 0-1,-1 1 1,1-1-1,0 0 0,0 0 1,0 0-1,0 0 1,0 0-1,0 1 0,-1-1 1,1 0-1,0 0 1,0 0-1,0 0 1,0 0-1,0 0 0,-1 0 1,1 0-1,0 1 1,0-1-1,0 0 0,-1 0 1,1 0-1,0 0 1,0 0-1,0 0 1,0 0-1,-1 0 0,1 0 1,0 0-1,0 0 1,0 0-1,-1 0 0,1 0 1,0-1-1,0 1 1,0 0-1,0 0 1,-1 0-1,1 0 0,0 0 1,0 0-1,0 0 1,0 0-1,-1-1 0,1 1 1,0 0-1,0 0 1,0 0-1,0 0 1,0 0-1,0-1 0,0 1 1,0 0-1,0 0 1,-1 0-1,1-1 0,-9 17 416,8-14-371,0 1 0,0-1-1,0 0 1,1 1 0,-1-1 0,1 0 0,0 1 0,-1-1 0,1 1 0,0-1 0,0 1 0,1-1-1,-1 1 1,0-1 0,1 0 0,0 1 0,-1-1 0,1 0 0,0 1 0,0-1 0,1 0 0,-1 0 0,0 0-1,1 0 1,-1 0 0,1 0 0,2 2 0,1-1-27,0-1 0,1 0 0,-1 0 0,0 0 0,1-1 0,-1 0 1,1 0-1,-1 0 0,1-1 0,0 0 0,6 0 0,2-1-318,-1 0 0,1-1 0,-1-1 0,0 0 0,0 0-1,0-2 1,0 1 0,-1-2 0,1 0 0,-1 0 0,-1-1 0,12-8 0,-15 8 718,-14 9 736,-14 11-21,-30 47 889,47-55-1951,0 0 1,0 1-1,0-1 1,0 1-1,1-1 1,0 1 0,0 0-1,1 0 1,-1-1-1,0 13 1,2-18-106,0 1 1,0-1-1,0 1 1,0 0-1,0-1 1,0 1-1,0-1 1,0 1-1,0-1 1,0 1-1,0-1 1,0 1-1,0-1 1,1 1-1,-1-1 1,0 1-1,0-1 1,1 0-1,-1 1 1,0-1-1,1 1 1,-1-1-1,0 0 1,1 1-1,-1-1 1,0 1-1,1-1 1,-1 0-1,1 0 1,-1 1-1,1-1 1,-1 0-1,1 0 1,0 1-1,18-8-1169,16-25-2874,-16 1-1745,0-5-3727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2.900"/>
    </inkml:context>
    <inkml:brush xml:id="br0">
      <inkml:brushProperty name="width" value="0.025" units="cm"/>
      <inkml:brushProperty name="height" value="0.025" units="cm"/>
    </inkml:brush>
  </inkml:definitions>
  <inkml:trace contextRef="#ctx0" brushRef="#br0">30 0 7335,'0'0'10890,"-30"55"-10858,32-35 0,14-3-1025,7-3-2370,3-2-4388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3.242"/>
    </inkml:context>
    <inkml:brush xml:id="br0">
      <inkml:brushProperty name="width" value="0.025" units="cm"/>
      <inkml:brushProperty name="height" value="0.025" units="cm"/>
    </inkml:brush>
  </inkml:definitions>
  <inkml:trace contextRef="#ctx0" brushRef="#br0">80 278 6790,'0'0'12909,"-9"8"-11532,3-2-1387,-34 35 1632,37-37-1399,0-1-1,1 1 0,-1 0 0,1 0 0,0 0 0,0 0 0,1 0 1,-1 0-1,1 1 0,0-1 0,0 0 0,-1 9 0,3-12-209,-1 0 0,0 0 0,1 0 0,-1 0-1,1 0 1,0 0 0,-1 0 0,1 0 0,0 0 0,-1-1 0,1 1-1,0 0 1,0 0 0,0-1 0,-1 1 0,1-1 0,0 1 0,0-1-1,0 1 1,0-1 0,0 1 0,0-1 0,0 0 0,0 0 0,0 0-1,0 1 1,1-1 0,-1 0 0,0 0 0,0 0 0,0 0 0,2-1-1,40-4 199,-23-4-641,-1 0-1,0-1 0,-1-1 0,0 0 0,-1-2 1,0 0-1,-1 0 0,-1-2 0,17-20 0,-31 34 429,1-1 21,0 1 1,-1-1-1,1 1 0,-1-1 0,1 0 0,-1 0 0,0 0 1,0 0-1,0 0 0,0 0 0,0 0 0,0 0 0,-1 0 0,1 0 1,-1-3-1,-28 23 1860,24-12-1632,-1 0 1,1 1-1,0-1 1,1 0 0,-1 1-1,1 0 1,-4 13-1,7-19-206,0 0-1,-1 1 0,1-1 1,-1 0-1,1 1 0,0-1 0,0 0 1,0 1-1,0-1 0,0 0 1,0 1-1,0-1 0,1 1 1,-1-1-1,0 0 0,1 1 1,-1-1-1,1 0 0,-1 0 1,1 1-1,0-1 0,-1 0 0,1 0 1,0 0-1,0 0 0,0 0 1,0 0-1,0 0 0,0 0 1,0 0-1,0 0 0,0-1 1,0 1-1,1 0 0,-1-1 0,0 1 1,0-1-1,1 1 0,-1-1 1,0 0-1,1 0 0,-1 1 1,1-1-1,-1 0 0,0 0 1,1 0-1,-1 0 0,2-1 1,9 0 7,0-1 1,-1 0-1,0 0 1,1-2 0,-1 1-1,0-1 1,0-1 0,-1 0-1,1 0 1,-1-1 0,0-1-1,12-10 1,3-3-325,0-2 1,-2-1-1,27-32 1,-40 43 166,0 0 1,-1 0 0,-1-1-1,0 0 1,-1-1 0,0 0-1,-1 0 1,-1 0-1,6-21 1,-11 34 111,0 1 1,1-1-1,-1 1 0,0-1 0,1 1 0,-1-1 1,0 0-1,0 1 0,0-1 0,0 1 1,1-1-1,-1 0 0,0 1 0,0-1 0,0 0 1,0 1-1,0-1 0,-1 1 0,1-1 1,0 0-1,0 1 0,0-1 0,0 1 1,-1-1-1,1 1 0,0-1 0,-1 1 0,1-1 1,0 0-1,-1 1 0,1 0 0,-1-1 1,1 1-1,0-1 0,-1 1 0,1 0 1,-1-1-1,0 1 0,1 0 0,-1-1 0,1 1 1,-1 0-1,1 0 0,-1-1 0,0 1 1,1 0-1,-1 0 0,1 0 0,-1 0 0,0 0 1,1 0-1,-1 0 0,1 0 0,-1 0 1,-1 1-1,0 0 16,-1 0 1,0 0-1,0 0 1,1 0-1,-1 1 1,1-1-1,-1 1 1,1 0-1,0 0 1,-4 4-1,-4 5 102,1 1 0,1 1 0,0-1 0,0 1 0,2 1-1,-1-1 1,2 1 0,-8 26 0,12-36-131,0 1 1,0-1-1,0 1 0,1-1 1,0 1-1,0-1 0,0 1 1,0 0-1,1-1 0,-1 1 1,1-1-1,0 1 0,1-1 1,-1 0-1,1 1 0,0-1 1,0 0-1,0 0 0,0 0 1,1-1-1,0 1 0,0 0 1,0-1-1,0 0 0,0 1 1,1-1-1,-1-1 0,1 1 1,0 0-1,0-1 0,0 0 0,6 3 1,-1-2-851,0 0 1,-1 0-1,1-1 1,0-1-1,0 1 1,12-1-1,16 0-7708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4.178"/>
    </inkml:context>
    <inkml:brush xml:id="br0">
      <inkml:brushProperty name="width" value="0.025" units="cm"/>
      <inkml:brushProperty name="height" value="0.025" units="cm"/>
    </inkml:brush>
  </inkml:definitions>
  <inkml:trace contextRef="#ctx0" brushRef="#br0">215 0 17008,'0'0'449,"-11"10"106,9-8-552,-99 93 1202,82-77-726,1 2-1,1 0 1,-26 41 0,42-61-478,1 0 1,0 1-1,0-1 0,-1 0 1,1 1-1,0-1 1,0 0-1,0 1 1,-1-1-1,1 0 1,0 1-1,0-1 1,0 0-1,0 1 0,0-1 1,0 0-1,0 1 1,0-1-1,0 0 1,0 1-1,0-1 1,0 1-1,0-1 0,0 0 1,0 1-1,0-1 1,0 0-1,0 1 1,0-1-1,1 0 1,-1 1-1,0-1 1,0 0-1,0 1 0,1-1 1,-1 0-1,0 0 1,0 1-1,1-1 1,-1 0-1,0 0 1,1 0-1,-1 1 1,23-1-101,31-16-534,-50 15 489,6-2-71,49-15-546,-55 17 744,0 1 0,0-1 0,0 0 0,-1 1 0,1 0 0,0 0 1,0 0-1,0 0 0,0 1 0,0 0 0,0-1 0,6 4 0,-10-4 53,1 1 0,0 0 0,0 0 0,0 0-1,-1-1 1,1 1 0,-1 0 0,1 0 0,0 0-1,-1 0 1,0 0 0,1 1 0,-1-1-1,0 0 1,1 0 0,-1 0 0,0 0 0,0 0-1,0 0 1,0 1 0,0-1 0,0 0 0,0 0-1,0 0 1,-1 0 0,1 0 0,0 0 0,-1 0-1,1 0 1,-1 0 0,0 2 0,-20 32 1408,13-24-1043,-1-1 0,-1 0 0,0-1 1,-1 0-1,1 0 0,-2-1 0,1-1 1,-1 0-1,0 0 0,-1-1 1,-17 5-1,30-10-407,0-1 0,-1 0 1,1 0-1,0 0 0,-1 0 1,1 1-1,-1-1 0,1 0 1,-1 0-1,1 0 0,0 0 1,-1 0-1,1 0 0,-1 0 0,1 0 1,-1 0-1,1 0 0,0 0 1,-1-1-1,1 1 0,-1 0 1,1 0-1,0 0 0,-1 0 1,1-1-1,0 1 0,-1 0 1,1 0-1,0-1 0,-1 1 0,1 0 1,0-1-1,-1 1 0,1 0 1,0-1-1,0 1 0,0 0 1,-1-1-1,1 1 0,0-1 1,0 1-1,0 0 0,0-1 1,0 1-1,0-1 0,-1 1 0,1-1 1,0 1-1,0 0 0,0-1 1,1 1-1,-1-1 0,0 1 1,0 0-1,0-1 0,0 1 1,0-1-1,0 1 0,1 0 1,-1-1-1,15-24-2108,-6 16 976,1 1 0,0 1 0,1 0 0,0 0 0,0 1 0,0 0 0,1 1 0,23-7 0,101-20-7224,-127 30 7969,55-9-2804,-43 9 6390,1 1 4608,-16 14 608,-6-12-8329,0 0 0,0 0 0,0 0 1,0 1-1,1-1 0,-1 0 0,0 0 0,1 0 1,-1 0-1,0 0 0,1 0 0,-1 0 1,1 0-1,0 0 0,-1 0 0,1 0 1,0 0-1,0 0 0,-1 0 0,1-1 0,0 1 1,0 0-1,0-1 0,0 1 0,0 0 1,0-1-1,0 1 0,1-1 0,7 1-4,0-2-1,-1 1 1,1-1-1,-1 0 0,1-1 1,-1 0-1,0-1 0,1 1 1,-1-2-1,10-4 1,-12 4-92,1 1-1,-1 0 1,1 0 0,0 1 0,0 0 0,1 0 0,-1 1 0,0-1-1,1 2 1,-1-1 0,0 1 0,1 0 0,-1 1 0,10 1 0,-16-2 20,0 0 0,0 1 0,0-1 0,0 1 0,0-1 0,0 1 1,-1-1-1,1 1 0,0-1 0,0 1 0,0 0 0,-1-1 1,1 1-1,0 0 0,-1 0 0,1-1 0,-1 1 0,1 0 0,-1 0 1,1 0-1,-1 0 0,0 0 0,1 0 0,-1 0 0,0 1 1,-1 29 994,0-29-914,0 0 0,1 0 0,0 0 0,-1 1 0,1-1 0,0 0-1,0 0 1,0 1 0,1-1 0,-1 0 0,0 0 0,1 0 0,0 1 0,1 2-1,0-5-92,0 0 0,1 0 0,-1-1 0,0 0-1,0 1 1,0-1 0,0 0 0,0 0 0,0 0-1,0 0 1,0 0 0,0 0 0,0-1-1,3-2 1,-3 3-61,42-31-2358,-1-2-3447,-13 8-1285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6.767"/>
    </inkml:context>
    <inkml:brush xml:id="br0">
      <inkml:brushProperty name="width" value="0.035" units="cm"/>
      <inkml:brushProperty name="height" value="0.035" units="cm"/>
    </inkml:brush>
  </inkml:definitions>
  <inkml:trace contextRef="#ctx0" brushRef="#br0">129 139 18100,'-47'109'2755,"0"3"-1285,37-86-1074,2 1 1,-9 46-1,18-58-235,-1-15-158,1 0-1,-1 1 0,0-1 1,0 0-1,0 0 1,1 0-1,-1 0 0,0 1 1,0-1-1,0 0 1,1 0-1,-1 0 0,0 0 1,0 0-1,1 0 0,-1 0 1,0 0-1,0 0 1,1 0-1,-1 0 0,0 0 1,0 0-1,1 0 1,-1 0-1,0 0 0,0 0 1,1 0-1,-1 0 0,0 0 1,0 0-1,1 0 1,1-1-10,0-1 0,0 1 0,0 0 0,-1 0 1,1-1-1,0 0 0,-1 1 0,4-4 0,16-27-244,-2 0 0,-1-1 0,27-70 0,-27 61 71,15-31-117,-24 64 277,-5 14 61,-2 19 72,-2-22-109,-1 48 184,1 58 205,1-95-300,1 0 0,0 0 0,0 0 0,1-1 0,9 23 0,-11-32-75,0-1 0,0 1-1,0-1 1,0 0-1,0 0 1,1 1 0,-1-1-1,1 0 1,-1 0 0,1 0-1,0 0 1,0-1-1,0 1 1,0 0 0,0-1-1,0 1 1,1-1 0,-1 0-1,0 0 1,1 0-1,-1 0 1,1 0 0,-1 0-1,1-1 1,-1 1 0,1-1-1,-1 0 1,1 0-1,0 0 1,-1 0 0,1 0-1,-1 0 1,1-1 0,0 1-1,-1-1 1,1 0-1,-1 0 1,0 0 0,1 0-1,2-2 1,6-3 21,-1 0 1,0-1 0,0 0-1,0-1 1,-1 0-1,0 0 1,9-11-1,23-35 47,-2-1 1,52-98-1,-64 106-83,-25 44-2,0-3 5,1 1 0,1-1 1,-1 1-1,1 0 0,0 0 0,9-8 0,-13 12-6,0 1 1,0 0 0,1 0 0,-1 0 0,0 0-1,0-1 1,1 1 0,-1 0 0,0 0 0,0 0-1,1 0 1,-1 0 0,0 0 0,1 0 0,-1 0-1,0 0 1,1 0 0,-1 0 0,0 0 0,0 0-1,1 0 1,-1 0 0,0 0 0,1 0 0,-1 0-1,0 0 1,0 0 0,1 1 0,-1-1-1,0 0 1,0 0 0,1 0 0,-1 0 0,0 1-1,0-1 1,1 0 0,-1 0 0,0 1 0,0-1-1,0 0 1,0 0 0,0 1 0,1-1 0,-1 0-1,0 1 1,4 15 36,-2 7 24,-2 28 0,-1-37-15,1 1-1,1 0 1,0 0-1,0 0 1,2 0 0,5 19-1,-8-33-37,0 0-1,0 0 0,1 0 0,-1-1 0,0 1 0,1 0 0,-1 0 1,1 0-1,-1 0 0,1 0 0,-1 0 0,1 0 0,0-1 0,-1 1 0,1 0 1,0 0-1,-1-1 0,1 1 0,0-1 0,0 1 0,0-1 0,0 1 1,0-1-1,0 1 0,-1-1 0,1 0 0,0 1 0,0-1 0,0 0 1,0 0-1,0 0 0,0 0 0,0 0 0,0 0 0,0 0 0,1 0 1,-1 0-1,-1 0 0,1 0 0,0-1 0,0 1 0,0-1 0,0 1 0,0 0 1,0-1-1,2-1 0,2-2 21,1-1 0,-1 1 0,1-1-1,-1-1 1,6-8 0,20-30 122,40-73 0,-20 30-210,-46 83 11,-3 12 31,-4 13-43,-13 38-342,4-20-813,-8 59 0,19-98 1212,0 12-229,1-9 17,3-8-229,4-10-273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4.562"/>
    </inkml:context>
    <inkml:brush xml:id="br0">
      <inkml:brushProperty name="width" value="0.025" units="cm"/>
      <inkml:brushProperty name="height" value="0.025" units="cm"/>
    </inkml:brush>
  </inkml:definitions>
  <inkml:trace contextRef="#ctx0" brushRef="#br0">77 46 7175,'0'0'9929,"-53"-30"-7815,40 21-897,6 4-96,4 5-160,6 0-1633,8 0-2563,1-1-7175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5.015"/>
    </inkml:context>
    <inkml:brush xml:id="br0">
      <inkml:brushProperty name="width" value="0.025" units="cm"/>
      <inkml:brushProperty name="height" value="0.025" units="cm"/>
    </inkml:brush>
  </inkml:definitions>
  <inkml:trace contextRef="#ctx0" brushRef="#br0">25 184 7847,'0'0'13603,"-3"9"-13486,1-3-97,-2 2 9,1 0 0,0 1 0,1-1 0,0 1 0,0 0 0,0-1 0,1 1 0,1 0 0,0 17 0,1-25-25,0 0 1,-1 0 0,1-1 0,-1 1-1,1 0 1,0-1 0,0 1 0,-1-1-1,1 1 1,0-1 0,0 1-1,0-1 1,0 1 0,-1-1 0,1 0-1,0 1 1,0-1 0,0 0 0,0 0-1,0 0 1,0 0 0,0 0-1,0 0 1,0 0 0,0 0 0,0 0-1,0 0 1,0 0 0,1-1 0,29-8 226,-15 1-344,-1-1-1,0 0 0,-1-1 1,0 0-1,-1-2 0,24-24 1,-18 14-584,-1 0 0,0-1 1,19-36-1,-34 54 687,1-1 13,-1 0 0,0 0-1,0 0 1,0-1-1,-1 1 1,1-1 0,-2 1-1,1-1 1,1-13-1,-18 57 1306,6-19-1019,2 0-101,1 0 1,1 0-1,0 1 1,2 0 0,0-1-1,1 1 1,1 0 0,1 24-1,0-41-175,0 0 0,1 0 0,-1 0 0,0-1 0,1 1-1,-1 0 1,1 0 0,0-1 0,0 1 0,0 0 0,-1-1 0,1 1 0,1-1-1,-1 1 1,0-1 0,0 0 0,1 1 0,-1-1 0,0 0 0,1 0 0,-1 0 0,1 0-1,0 0 1,2 1 0,-1-1-306,0 0 0,1 0 1,0-1-1,-1 1 0,1-1 0,-1 0 0,1 0 0,0 0 0,-1 0 1,1 0-1,5-2 0,19-9-7154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6.192"/>
    </inkml:context>
    <inkml:brush xml:id="br0">
      <inkml:brushProperty name="width" value="0.025" units="cm"/>
      <inkml:brushProperty name="height" value="0.025" units="cm"/>
    </inkml:brush>
  </inkml:definitions>
  <inkml:trace contextRef="#ctx0" brushRef="#br0">67 18 3587,'12'-17'14640,"-12"17"-14509,-8 34 5390,3-11-6194,-9 43 1602,-37 197 1430,51-253-1845,3-9-148,9-19 25,19-42-246,-27 52-103,15-31-53,-6 9-203,1 1-1,2 1 0,1 0 1,22-28-1,-36 54 179,-1-1-1,1 0 0,-1 1 1,1-1-1,0 1 1,0 0-1,0 0 1,0 0-1,1 0 0,-1 0 1,0 1-1,1-1 1,-1 1-1,1 0 1,-1 0-1,1 1 0,0-1 1,-1 1-1,7-1 1,-10 2 30,1-1 1,0 0 0,-1 0-1,1 1 1,0-1 0,-1 0-1,1 1 1,-1-1 0,1 0 0,-1 1-1,1-1 1,-1 1 0,1-1-1,-1 1 1,1-1 0,-1 1-1,1 0 1,-1-1 0,0 1-1,1-1 1,-1 1 0,0 0-1,0-1 1,0 1 0,1 0-1,-1-1 1,0 1 0,0 0-1,0 0 1,0-1 0,0 1-1,0 0 1,0-1 0,0 1-1,0 0 1,-1-1 0,1 2-1,-8 29-53,0-15 127,0-1-1,-1 0 1,-1-1 0,-1 0-1,0-1 1,-1 0-1,0-1 1,-23 18 0,35-30-91,0 0 0,0 0 0,0 0 0,0 1 0,0-1 0,-1 0 0,1 0 0,0 0 0,0 0-1,0 0 1,-1 1 0,1-1 0,0 0 0,0 0 0,-1 0 0,1 0 0,0 0 0,0 0 0,0 0 0,-1 0 0,1 0 0,0 0 0,0 0 0,-1 0 0,1 0 0,0 0 0,0 0 0,-1 0 0,1 0 0,0 0 0,0 0 0,0-1 0,-1 1 0,1 0 0,0 0 0,0 0 0,0 0 0,-1 0 0,1-1 0,0 1 0,0 0 0,0 0 0,0 0 0,0 0 0,-1-1 0,1 1 0,0 0 0,0 0 0,0 0 0,0-1 0,0-17-2204,9-21-4585,3 11-2060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6.963"/>
    </inkml:context>
    <inkml:brush xml:id="br0">
      <inkml:brushProperty name="width" value="0.025" units="cm"/>
      <inkml:brushProperty name="height" value="0.025" units="cm"/>
    </inkml:brush>
  </inkml:definitions>
  <inkml:trace contextRef="#ctx0" brushRef="#br0">1 244 5285,'0'0'20371,"8"-4"-19997,38-32-246,-43 34-134,-1 0 1,0 0-1,0 0 1,0 0-1,0-1 0,0 1 1,0-1-1,-1 1 1,1-1-1,-1 1 1,0-1-1,0 0 0,0 0 1,0 1-1,0-1 1,-1 0-1,1 0 1,-1 0-1,0 0 0,0 0 1,0-5-1,0 8 2,-1 0 0,1 0-1,0-1 1,0 1-1,-1 0 1,1 0 0,-1 0-1,1 0 1,0-1-1,-1 1 1,1 0 0,0 0-1,-1 0 1,1 0 0,-1 0-1,1 0 1,0 0-1,-1 0 1,1 0 0,-1 0-1,1 0 1,0 0-1,-1 0 1,1 0 0,0 1-1,-1-1 1,1 0 0,-1 0-1,1 0 1,0 1-1,-1-1 1,1 0 0,0 0-1,0 1 1,-1-1-1,1 0 1,0 0 0,0 1-1,-1-1 1,1 1 0,-14 11-126,10-5 110,-1 1 1,1 0 0,0 0 0,1 0 0,0 0-1,0 1 1,1-1 0,0 1 0,0 0-1,1 0 1,0 0 0,1-1 0,0 1 0,1 15-1,-1-23 22,1 1-1,-1-1 0,0 1 1,1-1-1,-1 0 0,1 1 0,-1-1 1,1 0-1,-1 1 0,1-1 1,0 0-1,0 0 0,0 0 1,-1 0-1,1 0 0,0 0 0,1 0 1,-1 0-1,0 0 0,0 0 1,0 0-1,0-1 0,1 1 1,1 0-1,-1 0 12,1 0-1,0-1 1,0 0 0,0 0 0,-1 0-1,1 0 1,0 0 0,0 0 0,-1-1-1,1 1 1,5-2 0,-2-1-143,1 1 0,-1-1-1,1 0 1,-1 0 0,0-1 0,0 0 0,-1 0 0,1 0 0,5-7 0,-7 6-27,0-1 0,0 0 1,-1 0-1,1-1 0,-2 1 0,1-1 1,-1 1-1,0-1 0,0 0 1,0 0-1,-1 0 0,-1 0 0,1 0 1,-1 0-1,0 0 0,-1-9 1,1 15 172,1 0-12,0-1 1,1 1-1,-1 0 1,1 0-1,-1-1 1,1 1-1,0 0 1,0 0-1,-1 0 1,1 1-1,0-1 1,0 0-1,3 0 1,3-2 7,24-14-741,0-1 1,-1-1 0,-1-2 0,52-48 0,-92 84 1176,1-1 0,0 1 0,1 0 0,-8 21 0,9-21-217,-3 6-120,-40 100 1276,45-107-1177,1 0 0,0 1 0,1 0 1,1 0-1,0 0 0,1 23 0,1-37-207,0 0 0,0 0 1,0-1-1,0 1 0,0 0 1,1 0-1,-1 0 1,0-1-1,0 1 0,1 0 1,-1 0-1,1-1 0,-1 1 1,1 0-1,-1-1 0,1 1 1,-1 0-1,1-1 1,-1 1-1,1-1 0,0 1 1,-1-1-1,1 1 0,0-1 1,-1 0-1,1 1 0,0-1 1,1 1-1,28-2-374,-21-1 239,-1 0-1,-1-1 1,1 0 0,0 0-1,8-5 1,0-6 126,0-1-1,0-1 1,-1 0-1,-1-1 1,-1 0-1,0-1 1,-2-1 0,0 0-1,12-29 1,-11 11 114,-12 36-98,0 0 0,0 1 1,0-1-1,0 0 0,0 1 1,0-1-1,0 0 0,-1 1 1,1-1-1,0 0 0,0 1 1,0-1-1,-1 0 1,1 1-1,0-1 0,-1 1 1,1-1-1,-1 1 0,1-1 1,-1 1-1,1-1 0,-1 1 1,1-1-1,-1 1 0,1-1 1,-1 1-1,1 0 0,-1-1 1,0 1-1,1 0 0,-1 0 1,0 0-1,1-1 0,-1 1 1,0 0-1,1 0 0,-1 0 1,0 0-1,1 0 0,-1 0 1,0 0-1,1 0 0,-1 0 1,0 0-1,1 1 0,-1-1 1,0 0-1,1 0 0,-1 1 1,0-1-1,-3 2 1,0 0 1,0-1-1,0 1 0,0 1 1,1-1-1,-1 0 0,1 1 0,-1 0 1,1 0-1,0 0 0,0 0 1,0 0-1,1 1 0,-1-1 1,1 1-1,0 0 0,-3 5 0,2-2 46,-1 1 0,1 0 0,0-1 0,1 1 0,0 1 0,0-1 0,0 0 0,1 11-1,1-18-40,0 1-1,1-1 0,-1 0 0,1 1 1,0-1-1,-1 0 0,1 0 0,0 0 1,0 0-1,0 1 0,0-1 0,0 0 1,0-1-1,0 1 0,0 0 0,0 0 1,0 0-1,0-1 0,1 1 0,-1 0 1,0-1-1,0 1 0,1-1 0,-1 1 1,0-1-1,1 0 0,-1 0 0,1 0 1,-1 0-1,0 0 0,1 0 0,-1 0 1,1 0-1,1-1 0,54-6-1675,-21-9-2552,0-5-4319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7.590"/>
    </inkml:context>
    <inkml:brush xml:id="br0">
      <inkml:brushProperty name="width" value="0.025" units="cm"/>
      <inkml:brushProperty name="height" value="0.025" units="cm"/>
    </inkml:brush>
  </inkml:definitions>
  <inkml:trace contextRef="#ctx0" brushRef="#br0">82 1 4100,'-9'17'11128,"0"6"-4644,-9 35-1763,-15 73-7304,26-99 4096,1 9-1238,6-40-261,0 0-1,0-1 1,0 1-1,0 0 1,1-1-1,-1 1 1,0-1-1,0 1 1,0 0-1,1-1 1,-1 1-1,0-1 0,1 1 1,-1 0-1,0-1 1,1 1-1,-1-1 1,1 0-1,-1 1 1,1-1-1,-1 1 1,1-1-1,-1 0 1,1 1-1,0-1 1,-1 0-1,1 1 1,-1-1-1,1 0 1,0 0-1,-1 0 1,1 0-1,0 0 1,-1 0-1,1 0 1,-1 0-1,1 0 1,0 0-1,-1 0 0,1 0 1,0 0-1,-1 0 1,1 0-1,0-1 1,-1 1-1,1 0 1,-1 0-1,1-1 1,-1 1-1,1 0 1,-1-1-1,1 1 1,0-1-1,18-11 33,0-1 1,-1-1-1,-1-1 0,0 0 0,-1-1 0,16-20 0,-19 22-118,-1 1-27,-6 9 82,-1-1 1,0-1 0,0 1 0,0-1 0,-1 1 0,1-1-1,-2 0 1,1-1 0,0 1 0,3-11 0,-7 16-305,-13 4-8984,3 3 2008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7.921"/>
    </inkml:context>
    <inkml:brush xml:id="br0">
      <inkml:brushProperty name="width" value="0.025" units="cm"/>
      <inkml:brushProperty name="height" value="0.025" units="cm"/>
    </inkml:brush>
  </inkml:definitions>
  <inkml:trace contextRef="#ctx0" brushRef="#br0">8 286 6470,'0'0'14286,"-7"46"-12973,21-46 0,9-5-32,7-12-768,5-6-449,4-5-577,-3-2-1248,3-6 287,-6-2-576,-1-3-704,-5 1-1923,-8 1 1122,-5 4-4068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8.330"/>
    </inkml:context>
    <inkml:brush xml:id="br0">
      <inkml:brushProperty name="width" value="0.025" units="cm"/>
      <inkml:brushProperty name="height" value="0.025" units="cm"/>
    </inkml:brush>
  </inkml:definitions>
  <inkml:trace contextRef="#ctx0" brushRef="#br0">125 13 1954,'0'-1'322,"1"1"1,-1 0-1,0-1 0,0 1 1,0-1-1,0 1 0,0 0 1,0-1-1,0 1 0,0-1 1,0 1-1,0 0 0,0-1 1,0 1-1,-1 0 1,1-1-1,0 1 0,0-1 1,0 1-1,0 0 0,-1-1 1,1 1-1,0 0 0,0-1 1,-1 1-1,1 0 0,0 0 1,0-1-1,-1 1 0,1 0 1,0 0-1,-1 0 1,1-1-1,-1 1 0,1 0 1,-1 0-1,-13 8 3632,-11 22-2154,14-10-1508,2 0 0,0 1 0,2-1 0,0 2 0,1-1 0,1 1 0,2-1 0,0 1 0,1 1 0,1-1 1,1 0-1,1 0 0,5 35 0,7-23-91,-13-33-231,0 0-1,0-1 1,1 1-1,-1 0 1,0-1-1,0 1 1,1 0-1,-1-1 1,0 1-1,1 0 1,-1-1-1,1 1 1,-1-1-1,0 1 0,1-1 1,-1 1-1,1-1 1,0 1-1,-1-1 1,1 1-1,-1-1 1,1 0-1,0 1 1,-1-1-1,1 0 1,0 0-1,-1 1 1,1-1-1,0 0 1,-1 0-1,1 0 1,0 0-1,0 0 0,-1 0 1,1 0-1,0 0 1,-1 0-1,1 0 1,0 0-1,-1-1 1,1 1-1,0 0 1,-1 0-1,1-1 1,0 1-1,0-1 1,1-2-198,-1 1 0,0-1-1,0 1 1,0-1 0,0 1 0,0-1 0,-1 0 0,1 1 0,-1-1 0,0 0 0,0 0 0,0 1 0,0-1 0,0 0 0,0 0 0,-2-2 0,2-1-43,-1 0 1,0 0-1,-1 1 0,0-1 1,0 1-1,-4-10 1,3 11 429,1 0-1,-1 0 1,0 0 0,0 1-1,0-1 1,0 1 0,-1 0 0,1 0-1,-1 0 1,0 0 0,0 0 0,0 1-1,0 0 1,-4-2 0,46 23 2841,-22-14-2923,1-2 0,0-1 0,-1 0 1,1 0-1,0-2 0,0 0 0,-1-1 0,24-5 0,-28 4-80,0 0-1,0-2 0,0 1 0,0-1 1,-1-1-1,0 0 0,0-1 0,0 0 1,-1 0-1,0-1 0,0-1 1,10-9-1,-19 16 38,0 0 1,1 0 0,-1 0-1,0 0 1,0 0 0,0 0-1,0 0 1,-1-1 0,1 1-1,0 0 1,0 0-1,-1-1 1,1 1 0,-1-1-1,1 1 1,-1-1 0,0 1-1,1-1 1,-1-2 0,-1 3-6,1 1 1,-1-1 0,1 0-1,-1 1 1,1-1 0,-1 1-1,0-1 1,1 1-1,-1-1 1,0 1 0,0 0-1,1-1 1,-1 1 0,0 0-1,0 0 1,0-1 0,1 1-1,-1 0 1,0 0 0,0 0-1,0 0 1,1 0 0,-1 0-1,0 0 1,-1 1 0,-5-1 7,0 1 0,0 0 0,0 1 1,0 0-1,0 0 0,0 0 0,-9 5 1,4 1 33,0-1 0,1 2 0,0 0 0,0 0 1,-17 20-1,24-25 17,1 1-1,-1-1 1,1 1 0,0-1 0,0 1-1,1 0 1,-1 0 0,1 0 0,0 1 0,1-1-1,-1 0 1,1 1 0,0-1 0,0 1-1,1-1 1,0 1 0,0 10 0,1-13-71,0-1 0,0 0-1,1 1 1,-1-1 0,1 0 0,-1 0 0,1 0 0,-1 0 0,1 0 0,0 0-1,0 0 1,0 0 0,0-1 0,1 1 0,-1-1 0,0 0 0,0 1 0,1-1-1,-1 0 1,1-1 0,-1 1 0,1 0 0,0-1 0,-1 1 0,1-1 0,4 0-1,10 2-254,1-1 0,29-3-1,-46 2 184,58-9-3506,1-13-4665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9.176"/>
    </inkml:context>
    <inkml:brush xml:id="br0">
      <inkml:brushProperty name="width" value="0.025" units="cm"/>
      <inkml:brushProperty name="height" value="0.025" units="cm"/>
    </inkml:brush>
  </inkml:definitions>
  <inkml:trace contextRef="#ctx0" brushRef="#br0">142 102 5605,'0'0'-603,"4"-9"4751,-3 7-4212,8-18 1814,-1-15 4986,-8 33-6460,0 1 0,0 0 0,0 0 0,0-1 0,0 1 0,-1 0 0,1-1 0,0 1 0,-1 0 0,1 0 0,-1-1 0,1 1 0,-1 0 1,0 0-1,1 0 0,-1 0 0,0 0 0,0 0 0,0 0 0,0 0 0,0 0 0,0 0 0,-1 0 0,-1 0-135,1-1 0,0 2 0,-1-1-1,1 0 1,-1 0 0,0 1 0,1-1 0,-1 1 0,1 0 0,-4 0 0,1 1-145,0 0 0,0 0 0,1 0-1,-1 1 1,1-1 0,-1 1 0,1 0 0,0 1 0,0-1 0,0 1-1,0 0 1,0 0 0,1 0 0,-1 0 0,1 1 0,0-1-1,0 1 1,-5 8 0,3-5-47,1 0 0,-1 0 1,1 1-1,1-1 0,-1 1 0,1 0 0,1 0 0,-1 0 1,-1 17-1,4-24-23,0 1 0,1 0 1,-1 0-1,0-1 0,1 1 1,0 0-1,-1-1 0,1 1 0,0 0 1,0-1-1,0 1 0,0-1 1,0 1-1,0-1 0,0 0 0,1 1 1,-1-1-1,0 0 0,1 0 1,-1 0-1,1 0 0,-1 0 0,1 0 1,-1-1-1,3 2 0,56 18-1236,-20-6 458,-39-14 853,1 1 0,0 0 0,0 0 0,0 0 0,0 1 0,-1-1 0,1 0 0,-1 1 0,1-1 0,-1 1 0,1-1 0,-1 1 0,0 0 0,0-1 0,0 1 0,0 0 0,0 0 0,0 0 0,0 0 0,-1 0 0,1 0 0,-1 0 0,1 4 0,-1-3 108,-1 1 1,1-1-1,-1 0 0,0 1 0,0-1 0,0 0 1,-1 0-1,1 0 0,-1 0 0,0 0 0,1 0 1,-1 0-1,-4 3 0,-4 5 325,0-1 1,-1 0-1,-1 0 0,1-1 1,-21 11-1,12-14 5,19-16-508,23-25-1668,-1 11-819,1 2 0,1 0-1,0 2 1,2 1 0,1 0-1,39-20 1,-65 39 2748,0-1-1,1 1 1,-1 0 0,0 0-1,0 0 1,1 0 0,-1 0-1,0 0 1,0 0-1,1 0 1,-1 0 0,0-1-1,0 1 1,1 0 0,-1 0-1,0 0 1,0 0 0,1 0-1,-1 1 1,0-1 0,0 0-1,1 0 1,-1 0 0,0 0-1,0 0 1,1 0-1,-1 0 1,0 0 0,0 1-1,0-1 1,1 0 0,-1 0-1,0 0 1,0 0 0,0 1-1,0-1 1,1 0 0,-1 0-1,0 0 1,0 1-1,1 14 3348,-10 23-1604,7-30-794,-1 3-410,-3 27 1511,6-37-2213,0-1 1,1 1-1,-1 0 0,0 0 0,0-1 1,1 1-1,-1 0 0,1-1 0,-1 1 1,1 0-1,-1-1 0,1 1 1,-1-1-1,1 1 0,-1 0 0,1-1 1,0 0-1,-1 1 0,1-1 0,0 1 1,-1-1-1,1 0 0,0 1 0,0-1 1,-1 0-1,1 0 0,0 0 0,0 1 1,-1-1-1,1 0 0,0 0 0,0 0 1,0 0-1,-1-1 0,1 1 0,0 0 1,0 0-1,-1 0 0,1-1 0,0 1 1,0 0-1,-1-1 0,2 1 0,5-3-130,1 0 0,-1 0 0,0 0 0,0-1 0,0 0 0,0-1 0,-1 1 0,1-1 0,8-9 0,47-56-6101,-69 78 6508,0 1 1,0-1-1,1 1 0,0 0 0,1 0 0,0 1 1,0 0-1,1 0 0,1 0 0,-1 0 0,2 1 1,-1-1-1,0 11 0,5-20-278,0-1 1,-1 0-1,1 0 0,0 0 1,-1 0-1,1 0 0,0 0 1,-1-1-1,1 1 0,0-1 1,-1 1-1,4-2 0,0-2-905,0-1 0,0 1 0,0-1 0,-1 0 0,0 0-1,6-8 1,1-2-2608,13-15-4784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9.503"/>
    </inkml:context>
    <inkml:brush xml:id="br0">
      <inkml:brushProperty name="width" value="0.025" units="cm"/>
      <inkml:brushProperty name="height" value="0.025" units="cm"/>
    </inkml:brush>
  </inkml:definitions>
  <inkml:trace contextRef="#ctx0" brushRef="#br0">91 0 13421,'0'0'2722,"-8"10"-624,-1 1-1813,0-1 110,1 0 0,0 1 0,0-1-1,2 1 1,-1 1 0,1 0 0,1 0 0,0 0 0,-6 23 0,11-34-424,0 0 0,0 1 0,0-1 0,1 1 1,-1-1-1,0 1 0,1-1 0,-1 0 0,1 1 1,-1-1-1,1 0 0,0 0 0,0 1 0,-1-1 1,1 0-1,0 0 0,0 0 0,0 0 0,0 0 1,0 0-1,0 0 0,1 0 0,-1-1 0,0 1 1,0 0-1,1-1 0,-1 1 0,0-1 0,1 1 1,-1-1-1,1 1 0,-1-1 0,0 0 0,1 0 1,2 0-1,64 1-4405,-48-2 589,-17 1 3271,0 0-1,0 0 1,-1 0-1,1 0 1,0 1 0,-1-1-1,1 1 1,-1 0-1,1 0 1,-1 0 0,1 0-1,-1 0 1,1 0-1,3 4 1,-5-5 616,0 1 1,-1 0-1,1 0 0,-1-1 1,1 1-1,-1 0 1,1 0-1,-1 0 0,0 0 1,1-1-1,-1 1 0,0 0 1,0 0-1,0 0 1,0 0-1,0 0 0,1 0 1,-2 1-1,-10 24 7726,6-20-6613,0 0-1,0 0 1,-1-1-1,0 0 1,0 0-1,-1 0 1,-13 7-1,17-10-1009,0-1 1,-1 1-1,1 0 0,0-1 0,-1 1 1,0-1-1,1 0 0,-1-1 0,0 1 1,1 0-1,-1-1 0,0 0 0,0 0 1,1 0-1,-1 0 0,0-1 0,0 0 1,-5-1-1,8 0-497,0 0-1,-1 0 1,1 0 0,0 0 0,0-1-1,0 1 1,1 0 0,-1 0 0,0-1 0,1 1-1,0-1 1,-1 1 0,1 0 0,0-1-1,0 1 1,1-1 0,-1 1 0,0-1 0,1-1-1,0-5-2510,0-19-8017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9.864"/>
    </inkml:context>
    <inkml:brush xml:id="br0">
      <inkml:brushProperty name="width" value="0.025" units="cm"/>
      <inkml:brushProperty name="height" value="0.025" units="cm"/>
    </inkml:brush>
  </inkml:definitions>
  <inkml:trace contextRef="#ctx0" brushRef="#br0">150 1 7687,'0'0'6636,"-9"4"-3300,-20 6-1762,16-6-1259,-1 1 1,1 0 0,0 1 0,0 1 0,0 0 0,-17 13 0,30-20-334,-1 0 0,1 0 0,0 0-1,0 1 1,0-1 0,0 0 0,0 0-1,0 0 1,-1 0 0,1 0 0,0 1 0,0-1-1,0 0 1,0 0 0,0 0 0,0 0-1,0 0 1,0 1 0,0-1 0,0 0-1,0 0 1,0 0 0,0 1 0,0-1 0,0 0-1,0 0 1,0 0 0,0 0 0,0 1-1,0-1 1,0 0 0,0 0 0,0 0-1,0 0 1,1 0 0,-1 1 0,0-1 0,0 0-1,0 0 1,0 0 0,0 0 0,0 0-1,1 0 1,-1 1 0,0-1 0,0 0-1,0 0 1,14 4-337,20-2 55,-30-2 117,39 1-665,102 8-3456,-144-9 4364,0 0 0,0 0 0,0 0 0,0 0 0,0 1 0,0-1 0,0 0 0,0 0 0,0 1 0,0-1 0,0 0 0,0 1 0,0-1 0,0 1 0,-1 0 0,1-1 0,0 1 0,0-1 0,-1 1 0,1 0 0,0 0 0,-1-1 0,1 1 0,-1 0 0,2 1 0,-2-1 134,-1 0 1,1 1 0,0-1 0,0 0 0,0 0-1,-1 0 1,1 0 0,0 0 0,-1 0 0,1 0-1,-1 0 1,1 0 0,-1 0 0,0 0 0,1 0-1,-1 0 1,-1 1 0,-42 34 3962,42-35-4278,-12 9 616,-35 23 114,47-31-613,-1-1 0,1 1-1,-1-1 1,1 0 0,-1 0 0,0 0 0,0 0 0,0 0 0,0 0 0,0-1 0,1 1 0,-1-1 0,-6 0-1,8-2-196,1 1-1,-1-1 1,1 1-1,0-1 0,-1 0 1,1 1-1,0-1 0,0 0 1,0 1-1,0-1 0,0 0 1,0 1-1,1-3 1,0 0-420,4-30-3564,12-10-2440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7.282"/>
    </inkml:context>
    <inkml:brush xml:id="br0">
      <inkml:brushProperty name="width" value="0.035" units="cm"/>
      <inkml:brushProperty name="height" value="0.035" units="cm"/>
    </inkml:brush>
  </inkml:definitions>
  <inkml:trace contextRef="#ctx0" brushRef="#br0">0 67 13331,'1'0'104,"0"0"-1,0 0 1,0 0 0,0 1-1,0-1 1,0 0 0,0 1-1,0-1 1,0 1 0,0-1 0,0 1-1,0 0 1,0-1 0,0 1-1,-1 0 1,1 0 0,0 0-1,-1-1 1,1 1 0,0 2 0,1 0 61,-1 0 1,1 0-1,-1 0 1,0 1-1,0-1 1,0 6 0,1 7 433,-2 1 0,-1 18 0,1-22 271,-2 28 363,0-22-787,1 0 1,1 0-1,1 0 1,0-1-1,1 1 1,7 24-1,-9-42-425,0-1 1,0 1-1,0 0 1,0 0-1,0 0 1,1-1-1,-1 1 1,0 0-1,0-1 0,1 1 1,-1 0-1,0 0 1,1-1-1,-1 1 1,1-1-1,-1 1 0,1 0 1,0-1-1,-1 1 1,1-1-1,-1 1 1,1-1-1,0 0 0,-1 1 1,1-1-1,0 1 1,0-1-1,-1 0 1,1 0-1,0 0 0,0 1 1,-1-1-1,1 0 1,0 0-1,0 0 1,-1 0-1,1 0 1,1 0-1,1-2 23,0 1 0,-1-1 0,1 0 0,-1 0 0,0 0-1,1 0 1,-1 0 0,0-1 0,0 1 0,2-4 0,105-174 117,-14 21-726,-69 127 325,-25 31 230,0 1-1,-1-1 0,1 0 0,0 1 0,-1-1 0,1 1 0,0 0 1,0-1-1,-1 1 0,1-1 0,0 1 0,0 0 0,0 0 0,0-1 1,1 1-1,-2 0 2,0 1 1,1-1-1,-1 0 1,1 0-1,-1 0 1,1 1-1,-1-1 1,0 0-1,1 1 1,-1-1-1,0 0 1,1 1-1,-1-1 1,0 0-1,0 1 1,1-1-1,-1 1 1,0-1-1,0 1 1,1-1-1,-1 1 1,0-1-1,0 0 1,0 1-1,0-1 1,0 1-1,0-1 1,0 1-1,0 0 1,0 19-66,0-1 0,-2 1 0,0-1 0,-2 1 1,0-1-1,-6 19 0,-2 7-284,-20 100-669,25-126 770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0.305"/>
    </inkml:context>
    <inkml:brush xml:id="br0">
      <inkml:brushProperty name="width" value="0.025" units="cm"/>
      <inkml:brushProperty name="height" value="0.025" units="cm"/>
    </inkml:brush>
  </inkml:definitions>
  <inkml:trace contextRef="#ctx0" brushRef="#br0">41 1 7431,'0'0'7175,"0"8"-3785,-2 34-1235,-15 75 0,8-71-707,-3 87 1,11-133-1427,1 0 0,0 1 0,0-1 1,0 0-1,0 1 0,0-1 0,0 1 1,0-1-1,0 0 0,0 1 0,0-1 1,1 0-1,-1 1 0,0-1 0,0 0 1,0 1-1,0-1 0,0 0 0,1 1 1,-1-1-1,0 0 0,0 1 0,0-1 1,1 0-1,-1 0 0,0 1 0,1-1 1,-1 0-1,0 0 0,0 0 0,1 1 1,-1-1-1,0 0 0,1 0 0,-1 0 1,1 0-1,14-6 372,13-19-277,-19 13-451,-1 1 0,0-2 0,0 1 0,-1-1 0,-1 0 0,0-1-1,-1 1 1,0-1 0,-1 0 0,-1 0 0,2-20 0,-24 60 1151,17-23-750,1 1 0,0-1 0,0 0 1,0 0-1,1 1 0,-1-1 0,1 0 0,-1 1 1,1-1-1,0 1 0,1-1 0,-1 0 0,1 1 0,-1-1 1,1 0-1,0 1 0,2 4 0,-1-6-7,-1 0 0,0-1 0,1 1-1,0 0 1,-1-1 0,1 0 0,0 1 0,0-1-1,-1 0 1,1 0 0,0 0 0,0 0-1,0-1 1,1 1 0,-1 0 0,0-1 0,0 0-1,0 1 1,0-1 0,4 0 0,3 0-50,0-1 1,-1 0 0,1-1 0,0 0 0,-1 0-1,1-1 1,-1 0 0,0 0 0,0-1 0,0 0-1,14-9 1,-18 10-166,31-25-1014,-34 26 1130,1 1 0,0-1 1,0 0-1,-1 0 0,1 1 0,-1-1 1,0 0-1,1 0 0,-1 0 0,0 0 0,0-1 1,0 1-1,-1 0 0,2-4 0,-20 24 760,13-14-621,1 1 0,0 1 0,1-1 0,-1 0 0,1 1 0,0 0 0,1 0 0,-1 0 0,1 0 0,0 0-1,1 0 1,-1 1 0,1-1 0,0 0 0,1 1 0,0-1 0,0 9 0,1-14-96,0 0 0,-1 0 0,1 0 0,0 0 1,0 0-1,-1 0 0,1-1 0,0 1 0,0 0 0,0-1 0,0 1 0,0 0 0,0-1 0,0 1 1,0-1-1,0 0 0,0 1 0,0-1 0,1 0 0,-1 1 0,0-1 0,0 0 0,0 0 0,0 0 0,0 0 1,1 0-1,-1-1 0,0 1 0,1 0 0,35-9-2374,-18-7-1501,0-5-2759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1.024"/>
    </inkml:context>
    <inkml:brush xml:id="br0">
      <inkml:brushProperty name="width" value="0.025" units="cm"/>
      <inkml:brushProperty name="height" value="0.025" units="cm"/>
    </inkml:brush>
  </inkml:definitions>
  <inkml:trace contextRef="#ctx0" brushRef="#br0">56 0 6278,'0'0'18092,"-6"14"-17574,-6 27-49,2 0 1,1 2 0,2-1 0,-1 52-1,7-78-170,-1-2-98,1 0 0,1 0 0,3 24 0,-3-36-179,0 0 1,0 0-1,1 0 0,-1 0 1,1 0-1,-1 0 1,1 0-1,0-1 0,-1 1 1,1 0-1,0 0 0,0-1 1,0 1-1,1 0 0,-1-1 1,0 1-1,1-1 1,-1 0-1,1 1 0,-1-1 1,1 0-1,-1 0 0,1 0 1,0 0-1,0 0 1,0 0-1,-1 0 0,1-1 1,0 1-1,0-1 0,0 0 1,0 1-1,2-1 1,-1-1-71,0 1 0,-1-1 0,1 0 0,0 0 0,-1-1 0,1 1 0,-1 0 0,0-1 1,0 0-1,1 1 0,-1-1 0,0 0 0,0 0 0,-1 0 0,1 0 0,0-1 0,-1 1 1,1 0-1,-1-1 0,0 1 0,1-1 0,-1 1 0,-1-1 0,1 0 0,0 1 0,0-6 1,3-6-443,-1 0 0,-1 0 0,0 0 0,-1-14 0,-2 3 264,-3 16 502,-1 15 235,4-4-465,0 0 1,0 1-1,0-1 1,0 1-1,1-1 1,-1 0-1,1 1 1,-1-1-1,1 1 1,0-1-1,0 1 0,0-1 1,0 1-1,1-1 1,-1 1-1,1-1 1,-1 1-1,1-1 1,0 1-1,0-1 1,0 0-1,2 4 1,-1-4 3,0 0 0,1 0 0,-1 0 1,1-1-1,-1 1 0,1-1 0,-1 1 0,1-1 1,0 0-1,0 0 0,0 0 0,0 0 1,0 0-1,0-1 0,5 1 0,2 0-10,0-1 0,0 0 0,0-1 0,0 0 0,0-1 0,-1 0 0,1 0 0,-1-1 0,1 0-1,13-7 1,-19 7-92,1 1 0,-1-1 0,0 0-1,0 0 1,0-1 0,0 1 0,0-1-1,-1 0 1,1 0 0,-1 0 0,0 0-1,-1 0 1,4-7 0,-6 11 51,0-1-1,0 1 0,0 0 1,0-1-1,0 1 1,0 0-1,0 0 1,0-1-1,0 1 1,0 0-1,0-1 1,0 1-1,0 0 1,-1 0-1,1-1 1,0 1-1,0 0 1,0-1-1,0 1 1,-1 0-1,1 0 1,0 0-1,0-1 1,0 1-1,-1 0 1,1 0-1,0 0 1,0 0-1,-1-1 1,1 1-1,0 0 1,-1 0-1,1 0 1,0 0-1,-1 0 1,1 0-1,0 0 0,0 0 1,-1 0-1,1 0 1,0 0-1,-1 0 1,1 0-1,0 0 1,-1 0-1,1 0 1,0 0-1,0 0 1,-1 0-1,1 0 1,0 1-1,0-1 1,-1 0-1,1 0 1,-1 1-1,-17 6 114,14-4-57,0 1 0,0 0 1,0 0-1,1 1 0,0-1 0,0 1 1,0-1-1,0 1 0,1 0 0,-1 0 1,1 0-1,1 0 0,-1 0 0,1 1 1,0-1-1,-1 9 0,2-13-43,1 0-1,-1 0 1,1 0-1,-1 0 1,1 0-1,-1 0 1,1 0-1,0 0 1,-1 0-1,1 0 1,0-1-1,0 1 1,-1 0-1,1 0 1,0-1-1,0 1 1,0-1-1,0 1 0,0-1 1,0 1-1,0-1 1,0 1-1,0-1 1,1 0-1,-1 0 1,0 1-1,0-1 1,0 0-1,0 0 1,0 0-1,0 0 1,1-1-1,-1 1 1,0 0-1,0 0 1,0-1-1,1 0 1,5 1 5,-1-1 0,0-1 0,1 1 0,-1-1 0,10-4 0,-3-1-798,0-1 0,-1 0-1,0-1 1,0 0 0,-1 0-1,0-2 1,-1 1 0,0-1-1,0-1 1,13-22 0,-24 36 622,-12 31 1388,15-18-326,-2-15-892,1 0 1,0 1-1,0-1 1,0 0-1,-1 0 1,1 1-1,0-1 0,0 0 1,0 0-1,0 0 1,-1 0-1,1 0 1,0 0-1,0 0 1,0-1-1,0 1 1,-1 0-1,1 0 1,0-1-1,0 1 1,0 0-1,0-1 0,9-5-728,-1-1-1,0 0 0,0 0 0,-1-1 1,0 0-1,0 0 0,-1-1 0,0 0 0,0 0 1,5-11-1,12-22-4455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1.481"/>
    </inkml:context>
    <inkml:brush xml:id="br0">
      <inkml:brushProperty name="width" value="0.025" units="cm"/>
      <inkml:brushProperty name="height" value="0.025" units="cm"/>
    </inkml:brush>
  </inkml:definitions>
  <inkml:trace contextRef="#ctx0" brushRef="#br0">121 0 11435,'-8'12'4671,"-11"17"-2894,2 1 0,-26 63 0,36-76-1441,1 1 0,1 0-1,0 1 1,1-1 0,1 1 0,1-1 0,1 1 0,1 20 0,0-38-350,0 0-1,0 0 0,0 0 0,0 0 0,0 1 1,1-1-1,-1 0 0,0 0 0,1 0 0,-1 0 0,1 0 1,-1 0-1,1 0 0,0 0 0,-1 0 0,1 0 1,0-1-1,0 1 0,0 0 0,-1 0 0,1-1 1,0 1-1,0 0 0,0-1 0,0 1 0,0-1 0,0 1 1,0-1-1,0 1 0,0-1 0,1 0 0,-1 0 1,0 1-1,0-1 0,0 0 0,0 0 0,0 0 0,1 0 1,-1-1-1,0 1 0,0 0 0,0 0 0,0-1 1,0 1-1,0 0 0,0-1 0,0 1 0,0-1 0,2-1 1,3 0-438,-1-1 1,1 0 0,-1 0 0,0 0-1,0-1 1,0 0 0,8-8 0,-5 1-505,0 0 1,-1 0-1,11-23 1,-16 29 1285,0 0 0,0 0 0,-1-1 1,1 1-1,-1 0 0,-1-1 1,1-5-1,-1 10 1581,5 32 1794,-2-29-3636,0 0-1,-1 0 1,1 0 0,0-1 0,0 1 0,0-1-1,0 0 1,0 0 0,0 0 0,1 0-1,-1 0 1,0-1 0,0 0 0,1 1 0,-1-1-1,5-1 1,54-5 150,-54 3-251,-1 0 0,1 0 0,-1 0 0,1-1 1,-1-1-1,0 1 0,6-6 0,-10 8 27,-1 1 0,0-1-1,0 0 1,1 0 0,-1 0 0,0 0 0,-1-1 0,1 1-1,0 0 1,-1-1 0,1 1 0,-1-1 0,0 1 0,0-1-1,0 0 1,0 0 0,0 1 0,0-1 0,-1 0 0,1 0-1,-1 0 1,0 0 0,0-3 0,-1 5 33,0 0 1,0 0 0,0 0-1,0 0 1,0 0 0,-1 0-1,1 0 1,0 0-1,0 0 1,-1 0 0,1 1-1,0-1 1,-1 1-1,1-1 1,-1 1 0,1-1-1,-1 1 1,1 0 0,-1 0-1,1-1 1,-1 1-1,1 0 1,-1 0 0,-1 1-1,-39 3 186,36-1-171,-1 0-1,1 1 1,0 0 0,0 0 0,1 0 0,-1 1 0,1 0-1,0 0 1,1 0 0,-1 1 0,1-1 0,0 1 0,0 0-1,1 0 1,-4 8 0,5-9 18,0-1 0,0 1 0,1 0 0,-1-1 0,1 1 0,0 0 0,1 0 0,-1 0 0,1 0 0,0 6 0,1-8-41,-1-1-1,1 1 1,-1-1 0,1 1-1,0-1 1,0 0-1,0 1 1,0-1-1,0 0 1,1 0-1,-1 1 1,1-1-1,-1 0 1,1-1-1,0 1 1,0 0 0,0 0-1,0-1 1,0 1-1,3 1 1,4 1-57,1 1 0,0-2 0,1 1 0,-1-2 1,0 1-1,1-1 0,0-1 0,-1 0 0,20-1 0,-19 0-1052,0-1-1,0 0 0,0-1 0,0 0 0,15-5 0,13-12-8017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2.052"/>
    </inkml:context>
    <inkml:brush xml:id="br0">
      <inkml:brushProperty name="width" value="0.025" units="cm"/>
      <inkml:brushProperty name="height" value="0.025" units="cm"/>
    </inkml:brush>
  </inkml:definitions>
  <inkml:trace contextRef="#ctx0" brushRef="#br0">118 337 4100,'-13'7'5605,"1"0"-4577,-39 20 292,47-25-831,-1-1 0,1 0 1,0 0-1,0 0 0,-1 0 0,1-1 1,-7 1-1,24-21 2725,2 9-2808,-1 1 0,2 0 1,-1 1-1,1 0 0,31-11 0,95-26 1287,-141 46-1675,134-34 595,2 5 1,203-15-1,281 16-1682,-103 9-423,-481 16 1317,21 1 95,-1-3-1,1-3 1,63-17 0,-92 11-438,-20-4-2952,-9-3-4404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56.416"/>
    </inkml:context>
    <inkml:brush xml:id="br0">
      <inkml:brushProperty name="width" value="0.025" units="cm"/>
      <inkml:brushProperty name="height" value="0.025" units="cm"/>
    </inkml:brush>
  </inkml:definitions>
  <inkml:trace contextRef="#ctx0" brushRef="#br0">0 1 12204,'26'108'4996,"-14"-69"-5510,2-1 1,1 0-1,1-1 1,28 44 0,357 494 190,-153-233 1222,188 312-688,140 197 320,923 1111 281,-1436-1887-759,984 1149 1591,-637-756-998,-222-222-1434,-17 13-3928,-146-217-846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56.810"/>
    </inkml:context>
    <inkml:brush xml:id="br0">
      <inkml:brushProperty name="width" value="0.025" units="cm"/>
      <inkml:brushProperty name="height" value="0.025" units="cm"/>
    </inkml:brush>
  </inkml:definitions>
  <inkml:trace contextRef="#ctx0" brushRef="#br0">0 604 9641,'0'0'5541,"8"5"-5188,16 10-108,1-2 0,0 0 0,1-2 0,0-1 0,1-1 1,0-1-1,1-1 0,-1-2 0,1-1 0,0-1 0,0-1 1,30-2-1,-53-1-135,-1 1 1,1-1-1,0-1 1,-1 1-1,1-1 1,-1 0-1,0 0 1,0 0 0,0 0-1,0-1 1,0 0-1,0 0 1,0 0-1,-1 0 1,0 0-1,1-1 1,-1 1-1,-1-1 1,1 0-1,0 0 1,-1 0 0,0 0-1,0-1 1,0 1-1,-1-1 1,1 1-1,0-7 1,3-12 105,-1 0 1,-2-1-1,0 1 0,-2-29 1,0 38-342,-9-166-2288,-12 1-5381,7 78 1921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2.774"/>
    </inkml:context>
    <inkml:brush xml:id="br0">
      <inkml:brushProperty name="width" value="0.025" units="cm"/>
      <inkml:brushProperty name="height" value="0.025" units="cm"/>
    </inkml:brush>
  </inkml:definitions>
  <inkml:trace contextRef="#ctx0" brushRef="#br0">1 11 8072,'0'0'19906,"6"15"-19655,17 50-93,15 75-1,-35-129-125,13 47 37,-15-56-5,0 0-1,-1 0 1,1-1-1,0 1 1,0 0-1,0-1 1,0 1-1,0-1 1,0 1-1,0-1 1,1 1-1,-1-1 1,1 0-1,-1 0 1,1 0-1,-1 0 1,1 0-1,-1 0 0,1 0 1,0 0-1,0-1 1,-1 1-1,1 0 1,0-1-1,0 0 1,2 1-1,-2-2 19,0 1 0,0-1 0,0 0-1,-1 0 1,1 0 0,0 0 0,0 0-1,0 0 1,-1 0 0,1-1 0,-1 1 0,1 0-1,-1-1 1,1 1 0,-1-1 0,0 0-1,0 0 1,2-2 0,19-38 386,-19 34-392,6-16-37,-1 0 0,-2-1-1,0 0 1,-2 0 0,0-1 0,-2 0-1,-2-47 1,-3 66-6301,6 20-2754,4-5 2545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3.767"/>
    </inkml:context>
    <inkml:brush xml:id="br0">
      <inkml:brushProperty name="width" value="0.025" units="cm"/>
      <inkml:brushProperty name="height" value="0.025" units="cm"/>
    </inkml:brush>
  </inkml:definitions>
  <inkml:trace contextRef="#ctx0" brushRef="#br0">0 259 7399,'0'0'17611,"10"-10"-16490,-8 7-1006,13-12-11,-2-1 0,15-23 0,-25 35 43,0-1-1,0 1 0,0-1 1,-1 0-1,0 0 0,0 0 1,0 0-1,-1-1 0,1 1 1,-1 0-1,0-1 0,-1 1 1,1-1-1,-1 1 0,0-1 1,-2-8-1,2 14-132,-1 0 1,1 0-1,-1-1 0,1 1 1,0 0-1,-1 0 0,1 0 0,-1 0 1,1 0-1,-1 0 0,1 0 1,0 0-1,-1 0 0,1 0 0,-1 0 1,1 0-1,-1 0 0,1 0 0,0 1 1,-1-1-1,1 0 0,-1 0 1,1 0-1,0 1 0,-1-1 0,1 0 1,0 0-1,-1 1 0,1-1 1,0 0-1,-1 1 0,1-1 0,0 0 1,0 1-1,-1-1 0,1 0 1,0 1-1,0-1 0,-1 1 0,-12 15-174,4-2 147,1 0 0,0 1-1,1 0 1,1 0-1,0 0 1,2 1 0,-1 0-1,2 0 1,0 0 0,1 0-1,0 26 1,2-41 13,1 1 0,-1-1 0,1 1 0,-1-1 1,1 1-1,0-1 0,0 0 0,0 1 0,0-1 0,0 0 0,0 0 0,0 0 0,0 0 0,0 0 1,1 0-1,-1 0 0,0 0 0,1 0 0,-1 0 0,1-1 0,-1 1 0,1-1 0,-1 1 0,1-1 0,-1 0 1,1 1-1,-1-1 0,1 0 0,0 0 0,-1 0 0,1 0 0,-1 0 0,3-1 0,6 1 33,0-1-1,0 0 1,0 0-1,13-5 1,-2-1-21,-1-1 0,29-17 0,14-6 138,-62 31-146,0-1 0,0 1-1,0 0 1,0-1-1,0 1 1,1 0 0,-1 0-1,0 0 1,0 0-1,0 0 1,0 0 0,0 0-1,1 0 1,-1 0-1,0 1 1,0-1 0,0 0-1,0 1 1,0-1-1,0 1 1,0-1 0,0 1-1,0-1 1,0 1-1,0 0 1,0 0 0,-1-1-1,1 1 1,0 0-1,0 0 1,-1 0 0,1 0-1,0 0 1,0 2 0,0-2-6,0 0 0,0 1 1,0-1-1,0 1 0,0-1 1,1 0-1,-1 0 1,0 0-1,1 0 0,-1 0 1,1 0-1,-1 0 1,1 0-1,-1 0 0,1-1 1,0 1-1,-1-1 1,1 1-1,0-1 0,-1 1 1,3-1-1,0-1 19,-1 1 0,1-1 0,-1 0 1,1 0-1,-1-1 0,1 1 0,-1-1 0,0 1 0,0-1 0,1 0 0,-2 0 0,1-1 1,0 1-1,0 0 0,-1-1 0,1 0 0,-1 0 0,4-5 0,37-65 67,-34 56-34,1-3 19,-2 4-224,-6 35-159,-6 13 282,2-25 28,1-1 1,0 1-1,1 0 1,-1-1-1,1 1 1,0 0-1,1 0 0,1 10 1,-1-16 5,0-1 0,0 1-1,0 0 1,0 0 0,-1-1 0,1 1 0,0 0 0,0-1 0,0 1-1,1-1 1,-1 0 0,0 1 0,0-1 0,0 0 0,0 1 0,0-1-1,0 0 1,0 0 0,1 0 0,-1 0 0,0 0 0,0 0 0,0 0-1,0-1 1,0 1 0,1 0 0,-1-1 0,1 0 0,33-11 83,-16-2-354,0 1 1,31-32 0,5-3-11,-55 47 267,0 1-1,0 0 1,0 0 0,0-1-1,1 1 1,-1 0 0,0 0-1,0-1 1,0 1 0,1 0-1,-1 0 1,0 0 0,0 0-1,1-1 1,-1 1 0,0 0-1,1 0 1,-1 0 0,0 0-1,0 0 1,1 0 0,-1 0-1,0 0 1,1 0 0,-1 0-1,0 0 1,1 0 0,-1 0-1,0 0 1,1 0 0,-1 0-1,0 0 1,0 0 0,1 0-1,-1 0 1,0 0 0,1 1-1,-1-1 1,0 0 0,0 0-1,1 0 1,-1 1 0,0-1-1,0 0 1,0 0 0,1 0-1,-1 1 1,0-1 0,0 1-1,4 21-31,1 12 338,-5-33-284,0 0 0,1 0 0,-1 0-1,1-1 1,-1 1 0,0 0 0,1 0 0,0 0 0,-1 0-1,1 0 1,-1-1 0,1 1 0,0 0 0,0-1 0,-1 1-1,1 0 1,0-1 0,0 1 0,0-1 0,0 1 0,0-1-1,0 0 1,0 1 0,0-1 0,0 0 0,1 1-1,6-1 17,-1-1 0,0 1-1,1-1 1,-1-1-1,0 1 1,0-1 0,0 0-1,0-1 1,0 0-1,-1 0 1,1 0 0,-1-1-1,0 0 1,0 0-1,0-1 1,0 0-1,-1 0 1,0 0 0,0 0-1,0-1 1,-1 0-1,1 0 1,-2 0 0,1 0-1,-1-1 1,1 1-1,-2-1 1,3-8 0,-5 15-29,1-1 1,-1 1 0,0 0-1,0 0 1,0-1 0,0 1-1,0 0 1,1 0 0,-1-1 0,0 1-1,0 0 1,0 0 0,0-1-1,0 1 1,0 0 0,0 0-1,0-1 1,0 1 0,0 0-1,0 0 1,0-1 0,0 1 0,0 0-1,0 0 1,0-1 0,0 1-1,-1 0 1,1 0 0,0-1-1,0 1 1,0 0 0,0 0 0,0 0-1,-1-1 1,1 1 0,0 0-1,0 0 1,0 0 0,-1-1-1,1 1 1,0 0 0,0 0 0,-1 0-1,1 0 1,0 0 0,0 0-1,-1 0 1,1 0 0,0-1-1,0 1 1,-1 0 0,1 0 0,0 0-1,0 0 1,-1 0 0,1 0-1,0 1 1,0-1 0,-1 0-1,1 0 1,0 0 0,0 0 0,-1 0-1,1 0 1,0 0 0,0 0-1,-1 1 1,1-1 0,-1 0-10,0 1 1,0 0 0,0-1-1,1 1 1,-1 0 0,0 0-1,0-1 1,1 1 0,-1 0-1,0 0 1,1 0 0,-1 0-1,1 0 1,-1 0 0,1 0-1,0 0 1,-1 2 0,1-2 16,0 0 0,-1 0 0,1 0 0,0 0 0,0 0 0,0 0 0,0 0 0,1 0 0,-1 0 0,0-1 0,0 1 0,1 0 0,-1 0 1,0 0-1,1 0 0,-1 0 0,1 0 0,-1 0 0,1-1 0,-1 1 0,1 0 0,0 0 0,-1-1 0,1 1 0,0 0 0,0-1 1,-1 1-1,1-1 0,1 1 0,1 0 12,-1 0 1,1-1-1,-1 0 1,1 1-1,-1-1 1,1 0-1,-1-1 1,1 1-1,-1 0 1,0-1-1,5 0 1,4-3 17,-1 1 1,1-2-1,-1 1 0,14-10 1,22-19 6,-43 31 0,-1 0 0,1 0 0,-1 0 0,1 0 0,-1-1 0,0 1 0,0-1 0,0 1 0,-1-1 0,1 0 0,0 0 0,-1 1 0,0-1 0,2-6 0,-22 20 727,12-4-730,0 0-1,1 1 1,0 0-1,0 0 1,1 0-1,0 1 1,0-1-1,1 1 1,0 0-1,1 0 1,0 1-1,0-1 1,-1 11-1,5-19-44,0 0-1,0 0 0,0-1 0,0 1 1,0 0-1,-1-1 0,1 1 1,1 0-1,-1-1 0,0 1 1,0-1-1,0 0 0,0 1 1,0-1-1,0 0 0,0 0 1,1 0-1,-1 0 0,0 0 1,0 0-1,0 0 0,0 0 1,2 0-1,33-3-1215,17-12-4311,-17 0-3650,-33 13 8129,26-10-12772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4.837"/>
    </inkml:context>
    <inkml:brush xml:id="br0">
      <inkml:brushProperty name="width" value="0.025" units="cm"/>
      <inkml:brushProperty name="height" value="0.025" units="cm"/>
    </inkml:brush>
  </inkml:definitions>
  <inkml:trace contextRef="#ctx0" brushRef="#br0">93 308 14286,'3'-7'1687,"-1"0"1,0 0 0,-1 0 0,1 0 0,-1-8-1,-3 15-1549,0 0 0,0 0 0,0 1 0,0-1 0,0 0 0,0 1 0,1 0 0,-1-1 0,0 1 0,0 0 0,0 0 0,-2 2 0,-3 2 10,1 1 0,-1 0 0,1 1 0,0 0 0,0 0 0,1 0 0,0 0 1,0 1-1,1 0 0,0 0 0,0 0 0,1 1 0,0-1 0,-3 13 0,6-21-140,0 1 0,0-1-1,0 1 1,0-1 0,0 1 0,0 0 0,0-1 0,1 1-1,-1-1 1,0 1 0,0-1 0,0 1 0,1-1 0,-1 1-1,0-1 1,1 1 0,-1-1 0,0 1 0,1-1 0,-1 0-1,0 1 1,1-1 0,-1 0 0,1 1 0,-1-1 0,1 0-1,-1 1 1,1-1 0,-1 0 0,1 0 0,-1 0 0,1 1-1,-1-1 1,1 0 0,0 0 0,-1 0 0,1 0 0,-1 0-1,1 0 1,-1 0 0,1 0 0,-1 0 0,1 0 0,0-1-1,-1 1 1,1 0 0,-1 0 0,1 0 0,-1-1 0,1 1-1,0-1 1,29-11 455,-15 3-380,-1-2 0,0 0 0,0-1 0,-1 0 0,0-1 0,-2 0 0,15-19 0,62-110 68,-80 128-96,-6 11 202,-4 7-86,-60 121 47,57-109-207,0 1 0,0 0-1,2 0 1,0 0 0,-1 31-1,4-47-18,1 0 1,-1 0-1,0 0 0,1 1 0,-1-1 0,1 0 1,-1 0-1,1 0 0,-1 0 0,1 0 1,0 0-1,0 0 0,-1 0 0,1 0 0,0 0 1,0 0-1,0-1 0,0 1 0,0 0 0,0-1 1,0 1-1,1 0 0,-1-1 0,0 1 0,0-1 1,0 0-1,0 1 0,1-1 0,-1 0 0,0 0 1,0 0-1,1 0 0,-1 0 0,0 0 1,0 0-1,2-1 0,0 1-7,0 0 0,0 0 0,-1 0 0,1-1 0,0 1 0,0-1-1,-1 0 1,1 0 0,0 0 0,-1 0 0,1 0 0,-1 0 0,1-1 0,-1 0 0,0 1 0,3-3 0,-1-3 104,1 0 0,-1-1 0,-1 1 0,6-16 0,-7 15-4,1 0 0,0 1 0,1-1 0,7-11 0,-11 21-97,-1 0-1,1 0 1,-1 0 0,1 0 0,0 0-1,0 0 1,0 0 0,0 0 0,1 0-1,-1 0 1,0 0 0,1 0 0,-1 0-1,1 0 1,0-1 0,0 1 0,0 0-1,0 0 1,0 0 0,0-1 0,0 1-1,0-1 1,1 1 0,-1-1 0,0 1-1,1-1 1,0 0 0,-1 1 0,1-1-1,0 0 1,-1 0 0,1 0 0,2 0-1,2 0-21,0-1-1,0 0 0,0-1 0,-1 1 0,1-1 0,0 0 1,0-1-1,-1 1 0,1-1 0,-1 0 0,1-1 0,-1 1 0,0-1 1,0 0-1,6-5 0,21-10-3038,-3-1-10116,-2-8 6131,-4-4 4782,-2-4 3432,-7 7 3846,16-47 1,-17 34-3063,-13 41-1947,7-29 4636,-9 23-1014,-8 14-2878,3 2-712,0 0-1,0 0 1,2 1 0,-1-1-1,1 1 1,1 1 0,0-1-1,0 0 1,1 1 0,-3 22-1,3-1 35,1-1 0,5 60 0,2-62-660,-5-29 544,0 0 0,1 0 0,-1 0 0,0-1-1,1 1 1,-1 0 0,0 0 0,1 0 0,-1 0 0,1-1 0,0 1 0,-1 0 0,1-1 0,0 1 0,-1 0 0,1-1 0,0 1 0,-1-1 0,1 1-1,0-1 1,0 1 0,0-1 0,0 0 0,0 1 0,-1-1 0,1 0 0,2 1 0,-2-8-113,0 1 0,0 0-1,0-1 1,-1 1 0,0-1 0,0 1 0,-2-12 0,0 13-29,1 0 0,-1 1 1,-1-1-1,1 1 0,-1-1 1,1 1-1,-1 0 0,0 0 1,-1 0-1,1 0 0,-5-3 1,-27-21 1453,13 9 1603,21 19-2754,1 0 0,0 0-1,-1 0 1,1 0 0,0-1 0,0 1-1,-1 0 1,1 0 0,0-1-1,0 1 1,0 0 0,-1 0 0,1-1-1,0 1 1,0 0 0,0-1-1,0 1 1,-1 0 0,1-1-1,0 1 1,0 0 0,0-1 0,0 1-1,0 0 1,0-1 0,0 1-1,0 0 1,0-1 0,0 1 0,0-1-1,0 1 1,0 0 0,1-1-1,-1 1 1,0 0 0,0 0 0,0-1-1,0 1 1,1 0 0,-1-1-1,17-8 1164,27 0-1374,-41 8 327,28-3-234,56-11-737,-32-4-3801,-21 1-1838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5.549"/>
    </inkml:context>
    <inkml:brush xml:id="br0">
      <inkml:brushProperty name="width" value="0.025" units="cm"/>
      <inkml:brushProperty name="height" value="0.025" units="cm"/>
    </inkml:brush>
  </inkml:definitions>
  <inkml:trace contextRef="#ctx0" brushRef="#br0">91 32 17873,'0'-1'310,"1"0"0,-1 0 1,0 0-1,0 0 0,0 0 1,0-1-1,0 1 0,0 0 0,0 0 1,0 0-1,0 0 0,-1 0 0,1-1 1,0 1-1,-1 0 0,1 0 0,-1 0 1,1 0-1,-1 0 0,1 0 1,-1 0-1,0 0 0,0 1 0,1-1 1,-1 0-1,0 0 0,0 1 0,0-1 1,0 0-1,0 1 0,-2-2 1,1 3-249,-1-1 1,1 0 0,-1 1 0,1 0-1,0 0 1,-1 0 0,1 0 0,0 0 0,0 0-1,-1 0 1,1 1 0,0-1 0,0 1-1,1-1 1,-3 3 0,3-3-57,-23 22-205,23-22 123,0 1 0,0-1-1,0 0 1,0 0 0,0 0-1,1 1 1,-1-1 0,0 0-1,1 1 1,-1-1 0,0 1-1,1-1 1,0 0 0,-1 1-1,1-1 1,0 1 0,0-1 0,0 1-1,0 2 1,45 2-1088,-34-5 1114,1 1 1,-1 1-1,0 0 0,0 0 1,0 1-1,-1 1 0,1-1 0,10 8 1,-18-10 111,0 0-1,0 0 1,-1 0 0,1 0 0,-1 1 0,1-1 0,-1 1-1,0-1 1,0 1 0,0 0 0,-1-1 0,1 1 0,-1 0-1,1 0 1,-1 0 0,0 1 0,0-1 0,0 0 0,-1 0-1,1 1 1,-1-1 0,0 0 0,1 1 0,-2-1 0,1 0-1,0 1 1,-1-1 0,1 0 0,-1 0 0,0 1 0,0-1-1,0 0 1,-3 4 0,0 0 77,0 0-1,-1-1 1,0 1-1,0-1 1,-1 0 0,0 0-1,0-1 1,0 1-1,-1-1 1,0-1-1,0 1 1,0-1 0,0 0-1,-1-1 1,1 0-1,-1 0 1,0-1-1,0 1 1,0-2 0,0 1-1,0-1 1,0-1-1,-10 1 1,17-2-252,0 1 1,0 0-1,1-1 1,-1 1-1,0 0 1,0-1-1,1 1 1,-1-1-1,0 0 1,1 1-1,-1-1 1,0 1-1,1-1 1,-1 0-1,1 1 0,-1-1 1,1 0-1,-1 0 1,1 1-1,0-1 1,-1 0-1,1 0 1,0 0-1,0 1 1,0-1-1,-1 0 1,1 0-1,0 0 1,0 0-1,0 0 1,0 0-1,1 1 0,-1-1 1,0 0-1,0 0 1,0 0-1,1 0 1,-1 1-1,0-1 1,1-1-1,16-33-5694,6 7-1453,6-4-3497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7.734"/>
    </inkml:context>
    <inkml:brush xml:id="br0">
      <inkml:brushProperty name="width" value="0.035" units="cm"/>
      <inkml:brushProperty name="height" value="0.035" units="cm"/>
    </inkml:brush>
  </inkml:definitions>
  <inkml:trace contextRef="#ctx0" brushRef="#br0">262 5 19972,'-3'-1'96,"0"0"0,0 0 0,0 1 0,0-1 1,0 1-1,-1-1 0,1 1 0,0 0 0,0 0 0,-1 1 0,1-1 0,0 1 0,0 0 0,0-1 0,0 1 0,-1 1 0,1-1 0,1 0 0,-1 1 0,0-1 0,0 1 0,1 0 0,-5 4 1,-3 2 60,0 1 0,0 0 1,1 1-1,-12 17 1,5-5 35,1 1 0,-19 38-1,28-47-153,0 0-1,1 0 1,1 0 0,0 1-1,1 0 1,-2 19-1,5-32-43,0 0 1,0 0-1,0 0 0,0 0 0,0 0 0,0 0 1,0 0-1,0 0 0,1 0 0,-1-1 0,1 1 1,-1 0-1,1 0 0,0 0 0,0-1 1,0 1-1,0 0 0,0-1 0,0 1 0,0 0 1,1-1-1,1 2 0,-1-2-11,0 0-1,1 0 1,-1 0 0,0 0-1,1-1 1,-1 1 0,1-1-1,0 1 1,-1-1-1,1 0 1,-1 0 0,1 0-1,-1 0 1,1-1 0,-1 1-1,5-2 1,44-13-194,-32 9 115,1 0 0,30-4 0,-46 9 91,1 1 0,0 0 0,-1 0 0,1 0 0,0 0 0,-1 1 0,1-1-1,-1 1 1,1 0 0,-1 1 0,1-1 0,-1 1 0,0 0 0,0 0 0,0 0 0,5 3 0,-6-2 27,-1 0 0,1 0 0,0 0 1,-1 0-1,0 0 0,0 0 0,0 1 0,0-1 0,0 1 0,-1-1 1,1 1-1,-1 0 0,0-1 0,0 1 0,-1 0 0,1 0 0,-1 0 1,0 0-1,0 0 0,0 0 0,0-1 0,-1 1 0,1 0 1,-3 7-1,-1 3 104,-1 0 1,0 0 0,-1-1 0,0 1 0,-11 15 0,5-10 100,-1 0 1,-1-2-1,0 1 1,-32 28-1,39-40-224,1 0-1,-2 0 0,1-1 0,0 0 0,-1-1 0,0 1 1,0-2-1,0 1 0,-1-1 0,1 0 0,-1-1 0,1 0 1,-1 0-1,0-1 0,-10 1 0,17-2-66,0 0 0,-1-1 0,1 1 0,0 0 0,0-1 0,0 1 0,0-1 0,0 0 0,0 0 0,0 0-1,0 0 1,0 0 0,0 0 0,0 0 0,0 0 0,1-1 0,-1 1 0,1-1 0,-1 0 0,1 1 0,-1-1 0,1 0 0,0 0 0,0 1 0,0-1 0,0 0 0,0 0-1,0-1 1,0-2 0,0-1-20,0 0-1,0 0 0,1 0 1,0 0-1,0 0 0,0 0 1,1 0-1,0 0 0,3-12 1,17-40-596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5.926"/>
    </inkml:context>
    <inkml:brush xml:id="br0">
      <inkml:brushProperty name="width" value="0.025" units="cm"/>
      <inkml:brushProperty name="height" value="0.025" units="cm"/>
    </inkml:brush>
  </inkml:definitions>
  <inkml:trace contextRef="#ctx0" brushRef="#br0">1 66 13453,'0'0'15711,"0"12"-15541,0 10-98,2-1 0,6 37 0,-7-52-66,0 0 0,0-1 0,1 1-1,-1 0 1,2-1 0,-1 1 0,0-1 0,1 1-1,0-1 1,0 0 0,1 0 0,-1-1 0,1 1-1,0-1 1,0 1 0,1-1 0,7 5 0,-10-8 46,1 0 1,0 0-1,-1 0 1,1 0 0,0-1-1,0 1 1,0-1-1,0 0 1,0 0-1,0 0 1,-1 0 0,1 0-1,0-1 1,0 1-1,0-1 1,0 0-1,-1 0 1,1 0 0,0 0-1,-1 0 1,1-1-1,-1 1 1,1-1-1,-1 0 1,0 1 0,1-1-1,-1 0 1,0 0-1,0-1 1,-1 1-1,1 0 1,2-4 0,6-9 136,-1 0 0,-1 0 1,0-1-1,6-17 0,-11 25-196,4-7 60,-1-1 0,0 1-1,-2-2 1,0 1 0,0 0 0,-2-1-1,1-16 1,-3 32-261,3 1-4222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6.274"/>
    </inkml:context>
    <inkml:brush xml:id="br0">
      <inkml:brushProperty name="width" value="0.025" units="cm"/>
      <inkml:brushProperty name="height" value="0.025" units="cm"/>
    </inkml:brush>
  </inkml:definitions>
  <inkml:trace contextRef="#ctx0" brushRef="#br0">0 0 21172,'0'0'7527,"0"64"-7431,2-38-64,7 2 0,0-2-320,5 1-256,-2-3 95,1-3-608,1 0-897,-4-8-832,-8-5-1571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6.620"/>
    </inkml:context>
    <inkml:brush xml:id="br0">
      <inkml:brushProperty name="width" value="0.025" units="cm"/>
      <inkml:brushProperty name="height" value="0.025" units="cm"/>
    </inkml:brush>
  </inkml:definitions>
  <inkml:trace contextRef="#ctx0" brushRef="#br0">1 184 15022,'0'-9'3427,"-1"5"-3115,1-1-1,1 0 0,-1 0 0,1 0 0,-1 0 0,1 1 1,1-1-1,-1 0 0,1 1 0,-1-1 0,1 1 0,1 0 0,-1-1 1,1 1-1,-1 0 0,1 0 0,0 1 0,1-1 0,-1 1 0,7-6 1,3-1-177,0 1 0,1 1 0,0 0 0,0 0 0,1 2 0,0 0 0,0 1 0,0 0 0,1 1 0,-1 1 0,1 0 0,0 1 0,0 1 0,0 1 0,0 0 0,19 2 0,-34-1-132,1-1 0,-1 0 0,1 0 0,-1 1 0,1-1 0,-1 1 0,1-1 0,-1 1 0,1-1 0,-1 1 0,0 0 0,1 0 0,-1 0 0,0 0 0,0 0 0,0 0 0,0 0 0,1 0 0,-2 0 0,1 1 0,0-1 0,0 0 0,0 1 0,0-1 0,0 3 0,0-1 111,-1 0 0,0 0 0,0-1-1,0 1 1,0 0 0,-1 0 0,1 0 0,-1 0 0,0-1 0,0 1 0,0 0 0,0-1 0,-1 4 0,-3 3 252,-1 1 1,0-1-1,0 0 1,-1 0 0,0-1-1,-9 9 1,10-11-442,-36 26 579,39-30-658,1 0 0,-1-1 0,1 0-1,-1 1 1,0-1 0,1 0-1,-1 0 1,0 0 0,0-1 0,0 1-1,0-1 1,0 0 0,1 1 0,-7-2-1,9 1-185,-1 0 0,0-1 0,1 1 0,-1 0 0,1-1 0,-1 1 0,1-1-1,-1 1 1,1 0 0,-1-1 0,1 1 0,-1-1 0,1 0 0,0 1 0,-1-1-1,1 1 1,0-1 0,0 1 0,-1-1 0,1 0 0,0 1 0,0-1 0,0 0 0,0 1-1,0-1 1,0 0 0,0 1 0,0-1 0,0 0 0,0-1-1158,-1-20-15825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7.011"/>
    </inkml:context>
    <inkml:brush xml:id="br0">
      <inkml:brushProperty name="width" value="0.025" units="cm"/>
      <inkml:brushProperty name="height" value="0.025" units="cm"/>
    </inkml:brush>
  </inkml:definitions>
  <inkml:trace contextRef="#ctx0" brushRef="#br0">0 0 6118,'0'0'20339,"46"8"-19090,-17-8-384,8 0-417,-2 3-319,4 8-97,0 2 0,0 3-865,-5 1-1217,-6-4-1794,-7-2-2690,-3-9-5509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7.657"/>
    </inkml:context>
    <inkml:brush xml:id="br0">
      <inkml:brushProperty name="width" value="0.025" units="cm"/>
      <inkml:brushProperty name="height" value="0.025" units="cm"/>
    </inkml:brush>
  </inkml:definitions>
  <inkml:trace contextRef="#ctx0" brushRef="#br0">0 157 11851,'0'0'8051,"5"-9"-5836,18-31-646,-22 39-1475,0-1-1,0 1 0,0-1 0,1 1 1,-1-1-1,0 1 0,1 0 0,-1-1 1,1 1-1,0 0 0,-1 0 0,1 0 1,3-1-1,-5 2-70,1 0 0,0 0 0,0 0 1,0 0-1,-1 0 0,1 0 0,0 0 0,0 0 1,0 0-1,-1 0 0,1 0 0,0 1 0,0-1 0,-1 0 1,1 1-1,0-1 0,0 0 0,-1 1 0,1-1 1,0 1-1,0 0 0,1 1-11,0 0 0,-1 1 0,1-1 1,-1 0-1,1 1 0,-1-1 0,0 1 0,0-1 0,0 1 1,0-1-1,-1 1 0,1 0 0,0 3 0,-1 12 88,-1 1 0,-4 29 0,-1 20-37,6-67-57,0-1 0,0 1 0,1 0 0,-1-1 0,0 1 0,0-1 0,1 1 0,-1-1-1,0 1 1,1-1 0,-1 1 0,1-1 0,-1 1 0,1-1 0,-1 0 0,1 1 0,-1-1 0,1 0 0,-1 1-1,1-1 1,-1 0 0,1 0 0,-1 1 0,1-1 0,0 0 0,-1 0 0,1 0 0,-1 0 0,1 0-1,0 0 1,-1 0 0,1 0 0,-1 0 0,1 0 0,0 0 0,-1 0 0,1-1 0,-1 1 0,1 0 0,0 0-1,-1 0 1,1-1 0,-1 1 0,1 0 0,-1-1 0,1 0 0,30-14 560,-16 2-484,-1-1 0,0 0 1,0-1-1,-2 0 0,0-1 1,-1 0-1,0-1 0,-1-1 0,-1 1 1,-1-1-1,9-30 0,-23 65-113,1-1 0,0 1 0,1 0-1,1 0 1,1 0 0,0 21-1,2-37 50,0 0 0,0 1-1,0-1 1,0 0-1,1 0 1,-1 1-1,0-1 1,1 0-1,-1 0 1,1 1-1,0-1 1,-1 0-1,1 0 1,0 0-1,0 0 1,0 0-1,-1 0 1,1 0-1,0 0 1,0 0-1,0-1 1,1 1-1,-1 0 1,0-1-1,0 1 1,0 0-1,0-1 1,1 0-1,-1 1 1,0-1-1,1 0 1,-1 1-1,0-1 1,0 0-1,1 0 1,-1 0-1,0 0 1,1 0-1,-1-1 1,0 1-1,1 0 1,-1 0-1,0-1 1,0 1-1,2-2 1,3 1 112,0-1 0,0 0 0,-1-1 0,1 1 0,-1-1 0,0 0 0,0 0 0,8-7 0,-5 1-97,0-1 1,-1 0-1,0 0 1,0-1-1,-1 0 0,-1 0 1,0 0-1,0-1 1,-1 0-1,-1 0 1,0 0-1,0 0 1,-1 0-1,0-24 0,-3 47-108,0 0 0,-1 0-1,0 0 1,-6 18-1,4-19 119,1 1-1,0 0 0,1-1 1,1 1-1,-1 21 1,2-31-36,0 1 0,0-1 0,0 0 0,1 0 0,-1 0 0,0 0-1,1 0 1,-1 0 0,1 0 0,0 0 0,-1 0 0,1 0 0,0 0 0,-1 0 0,1 0 0,0-1 0,0 1 0,0 0 0,0 0 0,0-1 0,0 1 0,0-1 0,1 2 0,35 6 114,-25-7-1216,0-1 1,0 0 0,0-1-1,12-3 1,-8-3-4687,0-1-3679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8.083"/>
    </inkml:context>
    <inkml:brush xml:id="br0">
      <inkml:brushProperty name="width" value="0.025" units="cm"/>
      <inkml:brushProperty name="height" value="0.025" units="cm"/>
    </inkml:brush>
  </inkml:definitions>
  <inkml:trace contextRef="#ctx0" brushRef="#br0">40 76 17424,'0'0'10069,"-5"11"-9931,-1 1 41,0 1-1,1 0 0,1 0 0,0 0 0,1 1 0,1-1 0,0 1 0,0 0 0,2-1 1,0 19-1,5-21 86,1-20 318,2-22 269,-7 10-654,-2 11-69,1 0 0,0 0 1,1-1-1,0 1 0,1 0 0,0 1 0,0-1 1,1 0-1,6-13 0,-5 20-155,0 1 0,1-1 0,-1 1 0,1-1-1,-1 1 1,1 1 0,0-1 0,-1 1 0,1-1 0,0 1 0,0 1 0,6-1 0,13-4-571,28-13-4600,-22-2-3666,-11-1-6937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8.852"/>
    </inkml:context>
    <inkml:brush xml:id="br0">
      <inkml:brushProperty name="width" value="0.025" units="cm"/>
      <inkml:brushProperty name="height" value="0.025" units="cm"/>
    </inkml:brush>
  </inkml:definitions>
  <inkml:trace contextRef="#ctx0" brushRef="#br0">267 5 4452,'0'0'17724,"-11"-2"-15653,6 2-1921,1-1-112,0 0-1,0 1 1,1-1-1,-1 1 1,0 0 0,0 0-1,1 1 1,-1-1-1,0 1 1,0 0 0,1 0-1,-1 0 1,1 0-1,-1 1 1,1-1-1,-1 1 1,1 0 0,0 0-1,0 0 1,0 0-1,-3 3 1,-25 27 288,1 0-1,2 2 1,1 2-1,-22 39 1,48-75-331,1 0-1,0 1 1,-1-1 0,1 1 0,0-1-1,-1 1 1,1-1 0,0 1-1,-1-1 1,1 1 0,0 0-1,0-1 1,0 1 0,0-1-1,0 1 1,0 0 0,0-1 0,0 1-1,0-1 1,0 1 0,0-1-1,0 1 1,0 0 0,0-1-1,0 1 1,0-1 0,1 1-1,-1-1 1,0 1 0,0 0 0,1-1-1,0 1 1,19 2-204,35-16-310,-50 11 418,17-6-245,0 2 0,1 0-1,0 1 1,-1 2 0,1 0-1,0 1 1,28 2 0,-49 0 344,-1 0 1,1 0-1,-1 0 0,1 1 1,-1-1-1,0 0 0,1 1 1,-1-1-1,1 1 0,-1 0 1,0-1-1,1 1 1,-1 0-1,0 0 0,0 0 1,0-1-1,0 1 0,0 1 1,0-1-1,0 0 0,0 0 1,0 0-1,0 0 0,1 3 1,-2-1 116,1-1-1,-1 0 1,0 1 0,0-1 0,0 1 0,0-1 0,0 1 0,0-1-1,-1 0 1,1 1 0,-1-1 0,0 1 0,-1 2 0,-2 5 399,-1-1 1,0 0 0,-1 0-1,0 0 1,-13 14 0,17-21-440,-49 46 1203,47-45-1265,0-1 1,0 1-1,1-1 1,-1 0 0,-1 0-1,1-1 1,0 1-1,0-1 1,-1 0-1,1 0 1,-1 0 0,1 0-1,-7-1 1,9 0-136,1 0 1,0-1-1,0 1 0,0 0 1,0-1-1,0 1 1,0-1-1,0 1 1,0-1-1,0 0 1,0 1-1,0-1 1,0 0-1,0 0 0,0 0 1,1 0-1,-1 0 1,0 0-1,1 0 1,-1 0-1,0 0 1,1 0-1,0 0 1,-1 0-1,1 0 0,-1 0 1,1 0-1,0-1 1,0 1-1,0 0 1,0-2-1,-1-3-929,1 1 0,0-1 0,0 1-1,1-1 1,0 1 0,1-8 0,12-17-6119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9.308"/>
    </inkml:context>
    <inkml:brush xml:id="br0">
      <inkml:brushProperty name="width" value="0.025" units="cm"/>
      <inkml:brushProperty name="height" value="0.025" units="cm"/>
    </inkml:brush>
  </inkml:definitions>
  <inkml:trace contextRef="#ctx0" brushRef="#br0">0 315 4708,'0'0'2013,"2"9"2562,1 10-2879,-2-8-439,1-1-1,0 1 1,0-1 0,6 14 0,-7-22-1140,0 1 0,0-1-1,0 0 1,0 1 0,1-1 0,-1 0 0,1 0 0,-1 0-1,1 0 1,0 0 0,0 0 0,0-1 0,0 1 0,0-1 0,0 1-1,1-1 1,-1 0 0,0 1 0,1-1 0,-1-1 0,1 1-1,-1 0 1,1 0 0,3-1 0,2 0-80,0 0-1,-1-1 1,1-1 0,0 1 0,-1-1-1,1 0 1,-1-1 0,1 0 0,-1 0-1,0-1 1,0 1 0,-1-2-1,1 1 1,-1-1 0,0 0 0,0 0-1,-1 0 1,1-1 0,-1 0-1,5-8 1,-1 3 53,-1 0 0,-1-1 0,0 0 0,0 0 0,-1 0 0,-1-1 1,0 0-1,-1 0 0,0 0 0,3-27 0,-5 20 436,-2 0 0,0 0 0,-4-25 0,3 39-460,0 0-1,0 0 1,0 0-1,-1 0 0,0 0 1,0 1-1,-1-1 1,0 1-1,0-1 0,0 1 1,0 0-1,-1 0 0,0 0 1,-8-7-1,11 11-71,-1-1-1,1 1 1,-1 0 0,0 0-1,0 0 1,1 0-1,-1 0 1,0 0 0,0 1-1,0-1 1,0 0-1,0 1 1,0 0 0,0-1-1,0 1 1,0 0-1,0 0 1,0 0 0,0 0-1,0 1 1,-3 0-1,2 0-6,0 0 0,-1 1 0,1 0-1,1-1 1,-1 1 0,0 0 0,0 1-1,1-1 1,-1 0 0,1 1 0,-4 4-1,-2 6-2,0-1-1,1 1 0,0 1 0,-8 22 0,12-28 42,0 1 1,0-1-1,0 1 1,1 0-1,1 0 1,0 0-1,0 0 1,1 19-1,0-27-23,0 0 0,1 0 0,-1 0 0,1 1 0,0-1-1,-1 0 1,1 0 0,0 0 0,0 0 0,-1 0 0,1 0-1,0 0 1,0-1 0,0 1 0,0 0 0,0 0 0,0-1-1,1 1 1,-1 0 0,0-1 0,0 1 0,0-1 0,1 0-1,-1 1 1,0-1 0,0 0 0,1 0 0,-1 0 0,0 0-1,0 0 1,1 0 0,-1 0 0,0 0 0,1 0 0,1-1-1,48-12 136,6-15-342,-49 22 35,1 1 0,0 0 0,-1 1-1,1 0 1,1 0 0,-1 1 0,0 0-1,1 1 1,0 0 0,-1 0 0,1 1-1,11 0 1,-19 1 178,-1 1 0,0 0 0,0-1 0,0 1 0,0 0 1,0-1-1,0 1 0,0 0 0,0 0 0,-1 0 0,1 0 0,0 0 0,0 0 0,-1 0 0,1 0 1,-1 0-1,1 1 0,-1-1 0,1 0 0,-1 0 0,0 0 0,1 1 0,-1-1 0,0 0 0,0 0 0,0 1 1,0 0-1,0 45 792,-1-34-770,5 15 13,-4-27-72,1-1 1,-1 1 0,0-1-1,0 1 1,1-1 0,-1 1-1,0-1 1,1 1 0,-1-1 0,0 1-1,1-1 1,-1 0 0,1 1-1,-1-1 1,0 0 0,1 1-1,-1-1 1,1 0 0,0 1-1,-1-1 1,1 0 0,-1 0-1,1 0 1,0 1 0,2-2-239,-1 0 1,0 1-1,1-1 1,-1 0 0,0-1-1,1 1 1,-1 0-1,0-1 1,0 1 0,0-1-1,0 1 1,0-1-1,0 0 1,-1 0 0,1 0-1,1-2 1,38-47-9253,-19 22 3594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9.948"/>
    </inkml:context>
    <inkml:brush xml:id="br0">
      <inkml:brushProperty name="width" value="0.025" units="cm"/>
      <inkml:brushProperty name="height" value="0.025" units="cm"/>
    </inkml:brush>
  </inkml:definitions>
  <inkml:trace contextRef="#ctx0" brushRef="#br0">93 268 9737,'0'0'13544,"-8"2"-12381,3 0-1084,0 0 0,0 0 0,0 0 0,1 0 0,0 1 0,-1 0 0,1 0 0,0 0 0,0 0 0,0 1 0,1 0 0,-1-1 0,1 1-1,0 1 1,0-1 0,0 0 0,1 1 0,-1-1 0,1 1 0,0 0 0,1 0 0,-1 0 0,1 0 0,0 0 0,0 0 0,0 0 0,1 8 0,0-11-76,0 0 0,0 0 0,0-1 0,0 1 0,0 0 1,1-1-1,-1 1 0,0 0 0,1-1 0,0 1 1,-1-1-1,1 1 0,0-1 0,0 1 0,0-1 0,0 1 1,0-1-1,0 0 0,0 1 0,0-1 0,1 0 1,-1 0-1,0 0 0,1 0 0,-1 0 0,3 1 0,-2-1 8,1-1 0,-1 1 0,0-1 0,1 0 0,-1 0 0,1 0 0,-1 0 0,0 0 0,1 0 0,-1 0 0,1-1-1,-1 1 1,0-1 0,1 0 0,-1 0 0,0 0 0,0 0 0,0 0 0,3-2 0,3-4-106,0 0-1,0-1 1,-1 0 0,-1 0-1,1 0 1,-1-1 0,-1 0 0,0 0-1,0-1 1,-1 0 0,0 1 0,4-15-1,-10 32-97,1-1 0,0 1-1,0 0 1,1 0-1,0 15 1,0-22 163,0 1 0,0-1 1,0 1-1,1-1 0,-1 0 0,0 1 1,1-1-1,-1 1 0,0-1 0,1 0 1,0 1-1,-1-1 0,1 0 0,0 0 0,0 0 1,-1 1-1,1-1 0,0 0 0,0 0 1,0 0-1,1 0 0,-1-1 0,0 1 1,0 0-1,0 0 0,1-1 0,-1 1 1,0 0-1,1-1 0,-1 1 0,0-1 0,1 0 1,-1 0-1,1 1 0,-1-1 0,0 0 1,1 0-1,-1 0 0,1 0 0,-1-1 1,0 1-1,1 0 0,-1-1 0,1 1 1,-1 0-1,0-1 0,3-1 0,3-1-208,0-1-1,0 0 1,0-1 0,0 0-1,-1 0 1,0 0 0,0-1-1,0 1 1,-1-1-1,0-1 1,5-7 0,4-6-709,-1-1 0,14-31 0,-19 33 863,0 0-1,-2 0 1,0-1 0,-1 0 0,0 0-1,-2 0 1,-1 0 0,1-31 0,-3 51 110,0-1 0,0 1 0,0-1 0,0 1 0,0 0 1,0-1-1,0 1 0,0-1 0,0 1 0,0 0 0,0-1 0,0 1 1,0-1-1,0 1 0,0 0 0,0-1 0,0 1 0,-1 0 0,1-1 0,0 1 1,0 0-1,0-1 0,-1 1 0,1 0 0,0-1 0,0 1 0,-1 0 1,1-1-1,0 1 0,-1 0 0,1 0 0,0-1 0,-1 1 0,1 0 1,0 0-1,-1 0 0,1 0 0,0 0 0,-1-1 0,1 1 0,-1 0 0,1 0 1,0 0-1,-1 0 0,1 0 0,-1 0 0,1 0 0,0 0 0,-1 0 1,1 1-1,0-1 0,-1 0 0,1 0 0,-1 0 0,1 0 0,0 0 1,-1 1-1,1-1 0,0 0 0,-1 0 0,1 1 0,0-1 0,0 0 0,-1 1 1,-19 20 975,11-8-613,1 0 1,0 0-1,1 1 0,1 0 0,0 0 1,1 1-1,0-1 0,2 1 0,-1 0 1,2 1-1,-2 22 0,4-36-373,0-1 0,0 1-1,0 0 1,0 0 0,0-1 0,0 1-1,1 0 1,-1 0 0,0-1 0,1 1-1,-1 0 1,1-1 0,0 1 0,-1-1 0,1 1-1,0-1 1,0 1 0,0-1 0,0 1-1,1-1 1,-1 0 0,0 0 0,0 1-1,1-1 1,1 1 0,0-1 20,0 0-1,1 0 1,-1 0 0,0-1-1,0 1 1,0-1 0,1 0-1,-1 0 1,0 0 0,0 0-1,1-1 1,5-1 0,10-3-341,0-1-1,0-1 1,27-15 0,-38 18-250,14-7-677,-16 7 1222,0 1 0,0-1 0,1 1 1,0 0-1,0 1 0,-1 0 0,1 0 0,1 0 1,-1 1-1,9-1 0,-15 3 191,0 0 0,0 0 0,0 1 0,0-1 0,0 0 0,0 0 1,0 1-1,0-1 0,0 0 0,-1 1 0,1-1 0,0 1 0,-1-1 0,0 1 0,1 1 0,11 22 488,-9-24-620,0 1-1,0 0 1,0-1-1,0 1 1,0-1-1,0 0 1,0 0 0,0 0-1,0-1 1,1 1-1,-1-1 1,0 1-1,1-1 1,-1 0-1,0 0 1,0-1 0,1 1-1,-1-1 1,0 0-1,4-1 1,10-3 130,0-1-1,25-13 1,-19 8-272,2 0 36,2-1-2231,55-18-1,-130 28-8196,23-3 4442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0.325"/>
    </inkml:context>
    <inkml:brush xml:id="br0">
      <inkml:brushProperty name="width" value="0.025" units="cm"/>
      <inkml:brushProperty name="height" value="0.025" units="cm"/>
    </inkml:brush>
  </inkml:definitions>
  <inkml:trace contextRef="#ctx0" brushRef="#br0">0 138 14414,'0'0'2498,"67"-10"-192,-17-5-160,14-6-1281,6-1-224,3-1-609,0-3-2499,-12 5-8423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8.311"/>
    </inkml:context>
    <inkml:brush xml:id="br0">
      <inkml:brushProperty name="width" value="0.035" units="cm"/>
      <inkml:brushProperty name="height" value="0.035" units="cm"/>
    </inkml:brush>
  </inkml:definitions>
  <inkml:trace contextRef="#ctx0" brushRef="#br0">0 586 16660,'14'23'1821,"17"39"1,-21-38-650,26 40 1,-32-57-1060,1-1 0,0 1 0,0-1 1,1 0-1,0-1 0,0 0 0,0 0 0,1 0 1,-1 0-1,8 3 0,-10-6-86,0-1 0,0 0 0,1 1 0,-1-2-1,0 1 1,0 0 0,1-1 0,-1 0 0,0 1 0,1-2 0,-1 1 0,0-1-1,1 1 1,-1-1 0,0 0 0,0-1 0,0 1 0,0-1 0,0 1 0,0-1-1,4-3 1,5-4 14,1 0 0,-2-1 0,1 0 0,14-17 0,-1-2 3,28-41 0,21-23 0,-73 91-40,1-1 1,0 0-1,0 1 0,0 0 0,0-1 0,0 1 0,0 0 1,6-2-1,-8 4-2,0-1 0,0 1 1,0 0-1,0 0 1,0 0-1,0 0 0,0 0 1,1 0-1,-1 0 0,0 0 1,0 0-1,0 1 0,0-1 1,0 0-1,0 1 1,0-1-1,0 0 0,0 1 1,0-1-1,-1 1 0,1 0 1,0-1-1,0 1 1,0 0-1,0-1 0,-1 1 1,1 0-1,0 0 0,-1 0 1,1 0-1,-1 0 1,1 0-1,-1 0 0,1 0 1,-1 1-1,7 17 98,-1 0 1,-2 0-1,0 1 1,0-1-1,0 28 1,0-5 155,7 38 448,-11-79-682,0 0 0,0 0 1,0 0-1,1-1 0,-1 1 0,0 0 0,1 0 0,-1 0 1,0 0-1,1 0 0,-1-1 0,1 1 0,-1 0 1,1 0-1,-1-1 0,1 1 0,0 0 0,-1-1 0,1 1 1,0-1-1,1 1 0,-2-1-8,1 0 1,-1 0-1,1 0 0,0 0 1,-1 0-1,1-1 1,-1 1-1,1 0 0,-1 0 1,1-1-1,-1 1 0,1 0 1,-1-1-1,1 1 0,-1-1 1,1 1-1,-1 0 1,1-1-1,-1 1 0,0-1 1,1 1-1,-1-2 0,4-5 63,0 0 1,0-1-1,3-10 0,37-122-911,-37 114 444,-1-1 0,-2 0 0,3-38 0,-8 36-101</inkml:trace>
  <inkml:trace contextRef="#ctx0" brushRef="#br0" timeOffset="1">605 0 18692,'-1'8'1648,"1"10"-1168,1 3-256,4 3 1353,1 0-953,3-2-664,3-2-280,1-4-472,-1-5 688,0-10-128,-3-2-80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0.846"/>
    </inkml:context>
    <inkml:brush xml:id="br0">
      <inkml:brushProperty name="width" value="0.025" units="cm"/>
      <inkml:brushProperty name="height" value="0.025" units="cm"/>
    </inkml:brush>
  </inkml:definitions>
  <inkml:trace contextRef="#ctx0" brushRef="#br0">146 51 11115,'-8'-2'4687,"-4"0"-3473,0 1 1,0-1-1,-1 2 1,1 0 0,-12 1-1,21 0-1059,0-1-1,0 1 1,0-1 0,0 1-1,0 0 1,0 0-1,0 0 1,0 1 0,0-1-1,1 1 1,-1 0-1,-3 3 1,4-4-170,1 1 1,0-1-1,0 1 1,0 0-1,0 0 1,0-1-1,0 1 1,1 0-1,-1 0 1,1 0-1,-1 0 1,1 0-1,0 0 1,-1 0-1,1 0 0,0 0 1,0 0-1,1-1 1,-1 1-1,0 0 1,1 0-1,0 3 1,0-4 11,-1 0-1,1-1 1,0 1 0,0-1 0,-1 1 0,1-1 0,0 1 0,0-1-1,0 0 1,0 1 0,-1-1 0,1 0 0,0 1 0,0-1-1,0 0 1,0 0 0,0 0 0,0 0 0,0 0 0,0 0 0,0 0-1,-1 0 1,3-1 0,24-3 143,-18 0-95,1-1 0,-1 0 0,0 0 0,0-1 0,-1 0 0,9-9 0,38-24-392,-51 37 207,-1 0-1,1 0 0,0 1 0,0-1 1,-1 1-1,1 0 0,0 0 0,0 0 1,0 1-1,0-1 0,0 1 0,0 0 1,5 1-1,-7-1 98,0 1-1,0 0 1,0 0 0,0 0 0,0 0-1,-1 0 1,1 1 0,0-1 0,-1 1-1,1-1 1,-1 1 0,1-1-1,-1 1 1,1 0 0,-1 0 0,0 0-1,0 0 1,0 0 0,0 0 0,-1 0-1,2 4 1,10 47 71,-8-4 278,-1 1 1,-8 79-1,3-115 123,0 1 1,-1-1 0,-1 0-1,-1 0 1,-9 21 0,13-32-289,-1 1 0,0-1 0,0 0 0,-1 1 0,1-1 0,0 0 0,-1 0 0,0 0 0,0-1 0,0 1 1,-5 3-1,6-5-115,0 0 1,0-1 0,0 1-1,0-1 1,0 1 0,0-1-1,0 0 1,0 1 0,0-1-1,0 0 1,0-1 0,0 1-1,0 0 1,0 0 0,0-1-1,1 1 1,-1-1 0,0 0 0,0 1-1,0-1 1,0 0 0,1 0-1,-1 0 1,-2-2 0,-2-2-32,1 0 0,-1 0 1,1-1-1,0 0 1,0 0-1,1 0 1,0 0-1,0-1 1,0 0-1,1 0 0,0 0 1,0 0-1,1 0 1,0 0-1,0-1 1,1 1-1,-2-13 0,2 11-8,1 0-1,0 1 0,0-1 0,0 0 1,1 0-1,1 0 0,-1 0 0,1 1 1,1-1-1,0 1 0,0-1 1,1 1-1,-1 0 0,11-14 0,-2 9 38,1 0-1,0 1 0,1 0 0,1 1 1,30-18-1,11-9-1875,-6-7-4838,-32 20-1809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1.754"/>
    </inkml:context>
    <inkml:brush xml:id="br0">
      <inkml:brushProperty name="width" value="0.025" units="cm"/>
      <inkml:brushProperty name="height" value="0.025" units="cm"/>
    </inkml:brush>
  </inkml:definitions>
  <inkml:trace contextRef="#ctx0" brushRef="#br0">65 218 4004,'0'0'18727,"-8"3"-18423,5-1-301,-1-1-1,1 1 1,0 0-1,0 0 1,-1 0-1,1 0 0,1 1 1,-1-1-1,0 1 1,1 0-1,-1-1 1,1 1-1,0 0 1,0 0-1,0 1 1,0-1-1,0 0 1,1 1-1,0-1 1,-1 1-1,1 0 1,1-1-1,-1 1 1,0 0-1,1-1 1,0 1-1,0 4 1,0-7 10,-1 1 0,1-1 0,0 1 1,-1 0-1,1-1 0,0 1 1,0-1-1,0 1 0,0 0 1,1-1-1,-1 1 0,0-1 1,1 1-1,-1-1 0,1 1 1,-1-1-1,1 1 0,0-1 0,0 0 1,0 1-1,0-1 0,0 0 1,0 1-1,0-1 0,2 1 1,-2-1 37,1-1-1,0 0 1,0 0 0,0 1 0,-1-2 0,1 1 0,0 0 0,0 0-1,0 0 1,0-1 0,-1 1 0,1-1 0,0 0 0,-1 1 0,1-1 0,0 0-1,-1 0 1,1 0 0,-1 0 0,1 0 0,-1 0 0,3-3 0,11-9 111,-1-1 0,0-1 1,-1 0-1,-1-1 1,0 0-1,-1-1 0,14-28 1,-13 18 44,0 0 1,-2 0 0,-1-1 0,8-45 0,-25 112-514,2-14 304,2 0 1,0 0-1,2 1 0,0 33 0,2-58 8,0 0 0,0 0 0,0 0 0,0 0 1,1 0-1,-1 0 0,0 0 0,0 0 0,1 0 0,-1 0 1,1 0-1,-1 0 0,1 0 0,-1 0 0,1 0 0,0 0 0,-1 0 1,1 0-1,0-1 0,0 1 0,-1 0 0,1-1 0,0 1 1,0 0-1,0-1 0,0 1 0,1 0 0,0-1 16,1 0 0,-1 0 0,0 1-1,0-1 1,0-1 0,1 1 0,-1 0 0,0-1 0,0 1-1,0-1 1,0 1 0,4-3 0,2-1 31,1 0 0,-1-1 0,0 0 0,0 0 0,9-9 0,-11 9-59,-1 0 0,0-1 1,1 0-1,-2 0 0,1 0 1,-1 0-1,0-1 0,0 1 0,-1-1 1,0 0-1,0 0 0,0-1 1,2-13-1,-7 22-40,-1 0 1,1 1 0,0-1-1,0 1 1,0-1 0,0 1-1,0 0 1,0 0-1,-2 3 1,-1 2-46,0 0 0,1 0 0,0 0-1,1 1 1,0 0 0,0-1 0,0 1 0,1 0-1,0 0 1,1 1 0,-1 9 0,2-18-31,0 1-1,0-1 1,0 0 0,0 0 0,0 1 0,0-1 0,0 0-1,0 0 1,0 1 0,0-1 0,1 0 0,-1 0 0,0 0 0,0 1-1,0-1 1,0 0 0,1 0 0,-1 0 0,0 1 0,0-1-1,0 0 1,1 0 0,-1 0 0,0 0 0,0 0 0,0 1-1,1-1 1,-1 0 0,0 0 0,0 0 0,1 0 0,-1 0 0,0 0-1,0 0 1,1 0 0,-1 0 0,0 0 0,0 0 0,1 0-1,-1 0 1,0 0 0,0 0 0,1 0 0,-1-1 0,2 1-1108,9 0-5341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2.304"/>
    </inkml:context>
    <inkml:brush xml:id="br0">
      <inkml:brushProperty name="width" value="0.025" units="cm"/>
      <inkml:brushProperty name="height" value="0.025" units="cm"/>
    </inkml:brush>
  </inkml:definitions>
  <inkml:trace contextRef="#ctx0" brushRef="#br0">0 220 4420,'0'0'19896,"7"-8"-19543,38-36-97,30-30 8,-70 68-225,1-1 1,-1 1 0,-1-1 0,1 0 0,-1 0 0,-1 0-1,1-1 1,-1 1 0,4-17 0,-7 25-40,0-1-1,-1 0 1,1 0 0,0 0 0,0 1-1,-1-1 1,1 0 0,0 0-1,-1 0 1,1 0 0,0 0 0,0 0-1,-1 1 1,1-1 0,0 0-1,-1 0 1,1 0 0,0 0 0,-1 0-1,1 0 1,0 0 0,-1 0 0,1 0-1,0-1 1,-1 1 0,1 0-1,0 0 1,0 0 0,-1 0 0,1 0-1,0 0 1,-1-1 0,1 1 0,0 0-1,0 0 1,-1 0 0,1-1-1,0 1 1,0 0 0,0 0 0,0-1-1,-1 1 1,1 0 0,0-1-1,0 1 1,0 0 0,0 0 0,0-1-1,0 1 1,0 0 0,-1-1 0,1 1-1,0 0 1,0-1 0,0 1-1,0 0 1,0-1 0,1 1 0,-1 0-1,0-1 1,0 1 0,0-1 0,-19 21-191,11-5 251,1 0 1,1 0 0,0 1-1,1 0 1,1 0 0,1 0-1,0 1 1,1-1 0,0 1-1,2 20 1,0-36-57,0 0-1,0 0 1,0 0-1,0 0 1,0 0-1,0 0 1,1-1 0,-1 1-1,0 0 1,1 0-1,-1 0 1,1 0 0,-1 0-1,1 0 1,-1 0-1,1-1 1,-1 1-1,1 0 1,0 0 0,-1-1-1,1 1 1,0 0-1,0-1 1,-1 1-1,1-1 1,0 1 0,0-1-1,0 0 1,1 1-1,1 0 9,0-1 0,0 0 0,0 0 0,0 0 0,0 0 0,0 0 0,0-1 0,0 1 0,0-1 0,3-1-1,4-1-223,-1-1 0,1 0-1,-1-1 1,0 0 0,9-6-1,-7 1-1685,-1 1 0,0-1-1,0-1 1,11-18 0,5-11-7727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2.666"/>
    </inkml:context>
    <inkml:brush xml:id="br0">
      <inkml:brushProperty name="width" value="0.025" units="cm"/>
      <inkml:brushProperty name="height" value="0.025" units="cm"/>
    </inkml:brush>
  </inkml:definitions>
  <inkml:trace contextRef="#ctx0" brushRef="#br0">99 1 7207,'-6'8'6635,"-9"10"-4535,4-7-906,1 1-1,0 0 0,1 1 0,0 0 0,1 1 1,-12 25-1,20-38-1180,0-1 1,0 0-1,0 1 0,0-1 1,0 1-1,0-1 1,0 1-1,0-1 0,0 1 1,0-1-1,0 1 0,1-1 1,-1 0-1,0 1 1,0-1-1,0 1 0,1-1 1,-1 0-1,0 1 0,0-1 1,1 0-1,-1 1 0,0-1 1,1 0-1,-1 1 1,0-1-1,1 0 0,-1 0 1,1 1-1,-1-1 0,0 0 1,1 0-1,-1 0 1,1 1-1,-1-1 0,1 0 1,-1 0-1,1 0 0,-1 0 1,1 0-1,-1 0 0,0 0 1,1 0-1,-1 0 1,1 0-1,-1 0 0,1-1 1,-1 1-1,1 0 0,-1 0 1,0 0-1,1-1 1,31-8 189,-27 7-181,9-3 42,69-19-1983,-76 22 1748,0 1 0,0 0 0,1 0 0,-1 0-1,0 1 1,0 0 0,1 1 0,-1 0 0,9 1 0,-15-1 246,-1-1 0,1 1 0,0-1 0,-1 0 0,1 1 0,-1-1 0,1 1 0,-1 0 0,1-1 0,-1 1 0,1-1 0,-1 1 0,1 0 0,-1-1 0,0 1 0,1 0 0,-1-1 0,0 1 0,0 0 0,0 0 0,0-1 0,1 1 0,-1 0 0,0 0 0,0-1 0,0 1 0,0 0 0,-1 0 0,1-1 0,0 1 0,0 0 0,0-1 0,-1 1 0,1 0 0,0 0 0,-1-1 0,1 1 0,0-1 0,-1 2 0,-17 25 2402,11-21-2208,-1 0 0,0 0 0,0 0 0,-1-1 0,-14 6-1,18-9-625,1 0 0,-1-1 0,0 0 0,1 0 0,-1 0-1,0 0 1,0-1 0,-7 0 0,4-4-3946,3-9-2904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3.044"/>
    </inkml:context>
    <inkml:brush xml:id="br0">
      <inkml:brushProperty name="width" value="0.025" units="cm"/>
      <inkml:brushProperty name="height" value="0.025" units="cm"/>
    </inkml:brush>
  </inkml:definitions>
  <inkml:trace contextRef="#ctx0" brushRef="#br0">121 90 11275,'-5'10'6518,"-5"12"-5383,1-1 1,1 1-1,1 0 1,1 1 0,1 0-1,-4 43 1,10-52-1101,1-1 1,0-1 0,0 1 0,1 0 0,1 0-1,0-1 1,8 16 0,-5-12-579,0 1 1,-2-1-1,4 19 0,-9-35 496,0 0-1,0 0 1,0 0-1,-1 0 1,1 0 0,0 0-1,0 0 1,0 0-1,0 0 1,0 0-1,0 0 1,0 0 0,0 0-1,-1 0 1,1 0-1,0 0 1,0 0-1,0 0 1,0 0 0,0 0-1,0 0 1,0 0-1,0 0 1,-1 0-1,1 1 1,0-1-1,0 0 1,0 0 0,0 0-1,0 0 1,0 0-1,0 0 1,0 0-1,0 0 1,0 0 0,0 0-1,0 1 1,0-1-1,0 0 1,0 0-1,-1 0 1,1 0-1,0 0 1,0 0 0,0 0-1,0 0 1,0 1-1,0-1 1,0 0-1,0 0 1,0 0 0,0 0-1,1 0 1,-1 0-1,0 0 1,0 0-1,0 1 1,0-1 0,0 0-1,0 0 1,0 0-1,0 0 1,0 0-1,0 0 1,0 0-1,0 0 1,0 0 0,1 1-1,-10-11-894,-9-15 443,5 2 531,0 0 1,2-1-1,1-1 0,0 0 0,2 0 0,1-1 0,1 0 0,1 0 0,2 0 0,0 0 0,2-1 0,2-30 0,0 51 170,0 0 0,0 1 0,1-1 1,-1 1-1,1 0 0,1-1 0,-1 1 0,1 0 1,0 0-1,0 1 0,0-1 0,1 0 0,0 1 1,0 0-1,0 0 0,0 0 0,9-5 1,-9 6-196,-1 1 0,1 0 1,0 0-1,1 0 0,-1 1 1,0-1-1,0 1 1,1 0-1,-1 0 0,1 0 1,-1 1-1,1 0 1,-1 0-1,1 0 0,-1 0 1,1 1-1,-1-1 0,0 1 1,1 0-1,-1 1 1,0-1-1,1 1 0,4 2 1,-6-2 46,-1 0 0,1 0 0,0 0 0,-1 0 1,0 0-1,1 1 0,-1-1 0,0 1 0,0 0 0,0-1 0,-1 1 1,1 0-1,-1 0 0,1 0 0,-1 0 0,0 0 0,0 1 1,0-1-1,-1 0 0,1 0 0,-1 1 0,0-1 0,0 0 1,0 0-1,0 1 0,0-1 0,-1 0 0,0 1 0,1-1 0,-4 6 1,1 1 146,0-1 0,-1 1 1,0-1-1,-1 0 1,0 0-1,-1 0 0,0 0 1,-12 13-1,-15 7-502,8-18-6060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3.390"/>
    </inkml:context>
    <inkml:brush xml:id="br0">
      <inkml:brushProperty name="width" value="0.025" units="cm"/>
      <inkml:brushProperty name="height" value="0.025" units="cm"/>
    </inkml:brush>
  </inkml:definitions>
  <inkml:trace contextRef="#ctx0" brushRef="#br0">36 24 12075,'0'0'10079,"-2"8"-8418,-8 21-772,6-18-537,0 0 1,0 0-1,1 1 1,0-1 0,1 1-1,1 0 1,0-1-1,0 17 1,1-28-343,0 0-1,0 1 1,0-1-1,0 0 1,1 1-1,-1-1 1,0 0 0,0 0-1,0 1 1,0-1-1,1 0 1,-1 0-1,0 1 1,0-1-1,1 0 1,-1 0 0,0 1-1,0-1 1,1 0-1,-1 0 1,0 0-1,0 0 1,1 0-1,-1 1 1,0-1 0,1 0-1,-1 0 1,0 0-1,1 0 1,-1 0-1,0 0 1,1 0-1,-1 0 1,0 0 0,1 0-1,-1 0 1,0 0-1,1-1 1,-1 1-1,0 0 1,0 0-1,1 0 1,-1 0 0,0 0-1,1-1 1,-1 1-1,0 0 1,0 0-1,1 0 1,-1-1 0,0 1-1,0 0 1,14-13 268,-11 4-389,0 0 1,0 0-1,-1 0 1,0 0 0,-1 0-1,0-1 1,0 1-1,-1 0 1,0-1-1,-1 1 1,0 0 0,0 0-1,-1-1 1,0 1-1,-4-10 1,6 19 72,0-1 1,-1 1-1,1 0 1,0-1 0,0 1-1,0-1 1,-1 1-1,1-1 1,0 1-1,-1 0 1,1-1 0,0 1-1,-1-1 1,1 1-1,0 0 1,-1-1-1,1 1 1,-1 0-1,1 0 1,-1-1 0,1 1-1,0 0 1,-1 0-1,1 0 1,-1 0-1,1 0 1,-1-1 0,1 1-1,-1 0 1,1 0-1,-1 0 1,1 0-1,-1 0 1,1 1-1,-1-1 1,1 0 0,-1 0-1,0 0 1,1 1-19,0-1 0,0 1 1,0-1-1,0 1 1,0-1-1,0 0 0,0 1 1,0-1-1,0 1 1,0-1-1,0 1 0,0-1 1,0 1-1,0-1 1,0 1-1,1-1 0,-1 0 1,0 1-1,0-1 1,0 1-1,1-1 0,-1 0 1,0 1-1,1-1 0,-1 0 1,0 1-1,1-1 1,-1 0-1,0 0 0,1 1 1,-1-1-1,1 0 1,-1 0-1,1 0 0,-1 1 1,0-1-1,1 0 1,-1 0-1,1 0 0,-1 0 1,1 0-1,5 2-346,1-1-1,-1 1 1,0-1-1,1 0 1,-1-1-1,1 0 1,-1 0-1,13-2 1,27-7-5217,-6-6-263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3.722"/>
    </inkml:context>
    <inkml:brush xml:id="br0">
      <inkml:brushProperty name="width" value="0.025" units="cm"/>
      <inkml:brushProperty name="height" value="0.025" units="cm"/>
    </inkml:brush>
  </inkml:definitions>
  <inkml:trace contextRef="#ctx0" brushRef="#br0">168 19 17232,'-9'4'2808,"-7"4"-2110,0 0-1,0 1 1,1 1 0,-26 22-1,37-29-589,-1 1 0,1 0 1,0 0-1,0 0 0,0 0 0,1 1 0,0-1 0,-1 1 0,1 0 1,1 0-1,-1 0 0,1 0 0,0 1 0,0-1 0,1 1 0,-1-1 1,1 1-1,0 0 0,1-1 0,-1 1 0,2 9 0,0-14-96,-1 0 0,1 1 0,0-1 0,0 0 0,0 0 0,0 0 0,0 0 0,0 1 0,0-2 0,1 1 0,-1 0 0,0 0 0,0 0 0,1 0-1,-1-1 1,1 1 0,-1-1 0,0 1 0,1-1 0,-1 0 0,1 1 0,-1-1 0,1 0 0,0 0 0,-1 0 0,1 0 0,-1 0 0,3-1 0,2 1 13,-1-1 0,1 1 0,-1-1 1,0 0-1,1-1 0,9-3 0,-8 1-27,-1-1 0,1 0-1,-1 0 1,0 0 0,-1-1-1,1 0 1,-1 0 0,0-1-1,0 1 1,-1-1 0,0 0-1,6-14 1,-5 9-25,-1 0 0,0-1 0,0 1 0,-2-1 0,1 0 1,-2 0-1,1-15 0,-2 27 11,0 1 1,0 0-1,0 0 1,0-1-1,0 1 1,0 0 0,0-1-1,0 1 1,0 0-1,0-1 1,0 1-1,0 0 1,0 0-1,0-1 1,0 1-1,0 0 1,0 0-1,-1-1 1,1 1 0,0 0-1,0 0 1,0-1-1,-1 1 1,1 0-1,0 0 1,0 0-1,0 0 1,-1-1-1,1 1 1,0 0-1,0 0 1,-1 0 0,1 0-1,0 0 1,-1 0-1,1-1 1,0 1-1,0 0 1,-1 0-1,1 0 1,0 0-1,-1 0 1,1 0-1,0 0 1,0 0-1,-1 1 1,1-1 0,0 0-1,-1 0 1,1 0-1,0 0 1,0 0-1,-1 0 1,1 0-1,0 1 1,-1-1-1,0 1-75,1-1 0,-1 1 0,0-1 0,0 1 0,1-1 0,-1 1 0,0 0 0,0 0 0,1-1 0,-1 1 0,1 0 1,-1 0-1,1 0 0,-1-1 0,1 1 0,0 0 0,-1 0 0,1 0 0,0 1 0,-1 2 130,1-4-216,0 1-1,-1-1 1,1 1-1,0 0 1,0-1-1,0 1 1,0 0-1,-1-1 1,1 1-1,0 0 1,0-1-1,0 1 1,0 0-1,1-1 1,-1 1-1,0 0 1,0-1-1,0 1 1,0-1-1,1 1 1,-1 0-1,0-1 1,1 1-1,-1-1 1,0 1-1,1 0 1,-1-1-1,1 1 1,-1-1-1,0 0 1,1 1-1,0-1 1,-1 1-1,1-1 1,-1 0-1,1 1 1,-1-1-1,1 0 1,0 0 0,-1 1-1,1-1 1,0 0-1,-1 0 1,1 0-1,0 0 1,-1 0-1,1 0 1,0 0-1,0 0 1,19-1-4222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4.195"/>
    </inkml:context>
    <inkml:brush xml:id="br0">
      <inkml:brushProperty name="width" value="0.025" units="cm"/>
      <inkml:brushProperty name="height" value="0.025" units="cm"/>
    </inkml:brush>
  </inkml:definitions>
  <inkml:trace contextRef="#ctx0" brushRef="#br0">119 182 15951,'0'0'2547,"-11"6"-257,2-1-1984,-3 2 182,0 0-1,1 1 1,-17 15 0,25-20-404,0 0 0,0 0 0,0 1 0,0-1 1,0 1-1,1 0 0,-1 0 0,1 0 1,0 0-1,0 0 0,1 1 0,-1-1 1,1 0-1,0 1 0,0-1 0,0 10 1,1-14-73,0 1 0,0 0 1,0 0-1,0 0 1,0 0-1,1-1 1,-1 1-1,0 0 1,0 0-1,1 0 1,-1-1-1,0 1 1,1 0-1,-1 0 1,1-1-1,-1 1 1,1 0-1,-1-1 1,1 1-1,-1-1 1,1 1-1,0-1 1,-1 1-1,1-1 1,0 1-1,-1-1 1,3 1-1,25 0 254,-21-2-216,0-1 0,0 0 0,0-1 0,0 1 0,0-1 1,8-5-1,-1-4-44,0 0 0,-1 0 0,-1-1 1,0-1-1,0 0 0,-2-1 0,1 0 1,-2 0-1,0-1 0,-1 0 0,-1-1 0,0 0 1,-1 0-1,-1 0 0,-1-1 0,0 0 1,1-28-1,-5 46-4,1 0 0,-1-1 1,0 1-1,0 0 0,0 0 1,0-1-1,0 1 0,0 0 1,0 0-1,0-1 0,0 1 1,0 0-1,0 0 0,0-1 0,0 1 1,-1 0-1,1 0 0,0-1 1,0 1-1,0 0 0,0 0 1,0-1-1,0 1 0,-1 0 1,1 0-1,0 0 0,0-1 1,0 1-1,-1 0 0,1 0 0,0 0 1,0 0-1,0 0 0,-1-1 1,1 1-1,0 0 0,0 0 1,-1 0-1,1 0 0,0 0 1,0 0-1,-1 0 0,1 0 1,0 0-1,-1 0 0,1 0 0,0 0 1,0 0-1,-1 0 0,1 0 1,0 0-1,0 0 0,-1 0 1,1 0-1,0 1 0,0-1 1,-1 0-1,1 0 0,0 0 0,0 0 1,0 0-1,-1 1 0,1-1 1,0 0-1,0 1 0,-15 13-21,5 1 39,0-1 0,2 1 0,-1 1 0,2 0 0,0 0 0,1 0 0,1 1-1,1 0 1,0 0 0,-3 34 0,7-49-12,0 0-1,0 0 0,0-1 1,0 1-1,0 0 1,0 0-1,0-1 1,1 1-1,-1 0 0,1-1 1,-1 1-1,1-1 1,0 1-1,0 0 1,0-1-1,-1 0 0,1 1 1,1-1-1,-1 1 1,0-1-1,0 0 1,0 0-1,1 0 0,-1 0 1,0 0-1,1 0 1,-1 0-1,1 0 1,0 0-1,-1-1 0,1 1 1,-1-1-1,1 1 1,0-1-1,0 0 1,-1 1-1,1-1 0,0 0 1,-1 0-1,1 0 1,0 0-1,0-1 1,-1 1-1,1 0 0,0-1 1,2 0-1,5-1-62,1-1 0,-1 0 0,0 0-1,0-1 1,0 0 0,16-10 0,9-12-1366,42-41 0,-61 52 1967,-13 21-172,-2 0 0,1 0-1,0 0 1,-1 0 0,0 0-1,-2 11 1,1-15-330,1 1 0,-1-1 0,1 0 0,0 1 0,0-1 1,0 0-1,1 1 0,-1-1 0,0 0 0,2 5 0,-2-7-7,1 1 1,-1 0-1,0 0 0,1-1 0,-1 1 1,1 0-1,-1-1 0,1 1 1,0 0-1,-1-1 0,1 1 1,-1-1-1,1 1 0,0-1 1,0 0-1,-1 1 0,1-1 1,0 0-1,0 1 0,-1-1 0,2 0 1,2 0 29,-1 0 1,0 0-1,1 0 0,-1-1 1,0 0-1,0 1 1,0-1-1,0-1 0,1 1 1,-1 0-1,-1-1 1,1 1-1,0-1 1,4-3-1,23-19-170,24-17-55,-51 40-241,0-1 0,0 1 1,0-1-1,0 1 0,1 0 0,-1 0 0,0 0 0,1 1 0,4-1 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5.188"/>
    </inkml:context>
    <inkml:brush xml:id="br0">
      <inkml:brushProperty name="width" value="0.025" units="cm"/>
      <inkml:brushProperty name="height" value="0.025" units="cm"/>
    </inkml:brush>
  </inkml:definitions>
  <inkml:trace contextRef="#ctx0" brushRef="#br0">1 113 16207,'0'0'8173,"1"11"-6683,3 76 216,-4-52-1497,2 0-1,1 0 1,10 47 0,-13-81-214,0 0-1,0 1 1,1-1 0,-1 0 0,0 0 0,1 1-1,-1-1 1,1 0 0,-1 0 0,1 0 0,-1 0-1,1 0 1,0 1 0,0-1 0,0-1 0,-1 1-1,1 0 1,0 0 0,0 0 0,0 0 0,0-1-1,0 1 1,1 0 0,-1-1 0,0 1-1,2 0 1,-2-2-22,1 1 0,-1 0 0,1-1 1,-1 1-1,1-1 0,-1 0 0,1 0 0,-1 1 0,1-1 0,-1 0 0,0 0 0,0 0 0,0 0 0,1-1 0,-1 1 0,0 0 0,1-2 0,7-11-554,0 0 1,14-29-1,-20 37 258,32-76-3061,-35 83 3352,0-1 0,0 0 0,0 0 1,0 0-1,1 0 0,-1 0 0,0 0 0,0 0 1,0 1-1,0-1 0,0 0 0,1 0 1,-1 0-1,0 0 0,0 0 0,0 0 0,0 0 1,1 0-1,-1 0 0,0 0 0,0 0 0,0 0 1,0 0-1,1 0 0,-1 0 0,0 0 0,0 0 1,0 0-1,0 0 0,1 0 0,-1 0 0,0 0 1,0 0-1,0 0 0,0-1 0,0 1 0,1 0 1,-1 0-1,0 0 0,0 0 0,0 0 1,0 0-1,0 0 0,0-1 0,0 1 0,1 0 1,-1 0-1,0 0 0,0 0 0,0 0 0,0-1 1,0 1-1,0 0 0,0 0 0,0 0 0,0 0 1,0-1-1,0 1 0,0 0 0,0 0 0,0 0 1,0 0-1,0-1 0,0 1 0,0 0 1,0 0-1,0 0 0,0-1 0,3 21-484,-2 28 647,-5-13-199,3-28-49,-1 2 0,2-1 0,-1 0 0,1 0 1,0 0-1,1 0 0,2 12 0,-3-19 127,0-1 0,0 1 0,1-1 0,-1 1 1,0-1-1,0 1 0,0-1 0,1 1 0,-1-1 1,0 1-1,1-1 0,-1 1 0,0-1 0,1 1 0,-1-1 1,1 0-1,-1 1 0,1-1 0,-1 0 0,1 0 0,-1 1 1,0-1-1,1 0 0,0 0 0,-1 0 0,1 1 1,-1-1-1,1 0 0,-1 0 0,1 0 0,-1 0 0,2 0 1,16-11 681,12-23 559,-14 10-1240,-1 0 0,-1-1 1,0-1-1,-3 0 0,0 0 0,-1-2 0,-2 1 0,0-1 0,-2 0 0,-2 0 1,3-56-1,-8 70-42,-3 12 100,-8 21 233,-9 36-7,11-21-123,2 1 0,2 0 0,1 1 0,0 57-1,4-91-169,1-1-1,0 1 0,0-1 0,0 1 0,1-1 0,-1 1 0,0-1 0,0 1 0,1-1 1,-1 1-1,1-1 0,0 1 0,-1-1 0,1 1 0,0-1 0,0 0 0,0 1 0,0-1 1,1 2-1,-1-3-20,0 1 0,1-1 1,-1 1-1,0-1 0,0 1 1,0-1-1,0 0 1,0 0-1,1 0 0,-1 1 1,0-1-1,0 0 0,0-1 1,0 1-1,1 0 0,-1 0 1,0 0-1,0-1 1,0 1-1,1-1 0,3-1-78,-1 0 0,0 0-1,-1 0 1,1-1 0,0 1 0,-1-1-1,1 0 1,-1 0 0,0 0 0,0-1-1,0 1 1,3-6 0,-2 1 338,-1 0-1,0-1 1,0 1 0,-1-1-1,0 1 1,-1-1 0,0 0-1,0 0 1,-1 0 0,0 1-1,-2-14 1,2 22-225,0 0 1,0 0-1,-1 0 0,1 0 1,0 0-1,0 0 0,0 0 1,0 0-1,0 0 0,-1 0 1,1 0-1,0 0 0,0 0 1,0 0-1,0 0 0,-1 0 1,1 0-1,0 0 0,0 0 1,0 0-1,0 0 0,0 0 1,-1 0-1,1 0 0,0 0 1,0 0-1,0 0 1,0 0-1,0 0 0,-1 0 1,1 0-1,0 0 0,0-1 1,0 1-1,0 0 0,0 0 1,0 0-1,0 0 0,0 0 1,-1 0-1,1-1 0,0 1 1,0 0-1,0 0 0,0 0 1,0 0-1,0 0 0,0-1 1,-5 16 463,5-9-465,-1 0 1,1 0-1,0 0 0,1-1 1,0 1-1,0 0 0,0 0 1,0-1-1,1 1 0,0-1 0,0 1 1,4 7-1,-3-10-4,-1-1 0,1 1 0,-1-1 0,1 1 0,0-1 1,0 0-1,0 0 0,0-1 0,0 1 0,0-1 0,0 1 0,0-1 0,1 0 0,-1 0 0,1 0 0,-1-1 0,1 1 1,-1-1-1,1 0 0,-1 0 0,1 0 0,5-1 0,-4 0 8,-1 0-1,0 0 1,0 0 0,0-1-1,0 1 1,0-1-1,-1 0 1,1 0 0,0 0-1,-1-1 1,1 1 0,-1-1-1,0 0 1,3-3 0,2-3 15,0 0 0,0-1 0,9-16 0,-17 26-40,0 0 0,0 0 0,1 0-1,-1 0 1,0 0 0,0 0 0,0 0-1,0 0 1,0 0 0,0 0-1,0 0 1,0 0 0,0 0 0,0 1-1,0-1 1,0 0 0,0 0 0,0 0-1,0 0 1,0 0 0,0 0 0,0 0-1,0 0 1,1 0 0,-1 0 0,0 0-1,0 0 1,0 0 0,0 0 0,0 0-1,0 0 1,0 0 0,0 0 0,0 0-1,0 0 1,0 0 0,0 0 0,0 0-1,0 0 1,1 0 0,-1 0 0,0 0-1,0 0 1,0 0 0,0-1-1,0 1 1,0 0 0,0 0 0,0 0-1,0 0 1,0 0 0,-1 12 172,-5 16 324,-5-11-628,6-22-2792,6-33-4983,3 7 55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5.578"/>
    </inkml:context>
    <inkml:brush xml:id="br0">
      <inkml:brushProperty name="width" value="0.025" units="cm"/>
      <inkml:brushProperty name="height" value="0.025" units="cm"/>
    </inkml:brush>
  </inkml:definitions>
  <inkml:trace contextRef="#ctx0" brushRef="#br0">15 1 3940,'0'0'11531,"-14"65"-9962,14-44-1249,3-3-256,11-4-480,2-1-1538,2-3-2530,-2-3-3684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560"/>
    </inkml:context>
    <inkml:brush xml:id="br0">
      <inkml:brushProperty name="width" value="0.025" units="cm"/>
      <inkml:brushProperty name="height" value="0.025" units="cm"/>
    </inkml:brush>
  </inkml:definitions>
  <inkml:trace contextRef="#ctx0" brushRef="#br0">255 1 7399,'-53'67'2146,"-2"15"-1121,0 7-737,6-5-224,20-15-352,16-18-929,13-28-2691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8.826"/>
    </inkml:context>
    <inkml:brush xml:id="br0">
      <inkml:brushProperty name="width" value="0.035" units="cm"/>
      <inkml:brushProperty name="height" value="0.035" units="cm"/>
    </inkml:brush>
  </inkml:definitions>
  <inkml:trace contextRef="#ctx0" brushRef="#br0">0 279 17276,'19'58'1396,"-3"0"1,8 63-1,-14-69-292,1 0 0,35 96 0,-42-138-912,0 0 0,1-1-1,1 1 1,0-1 0,12 15-1,-17-23-159,0 1 0,0-1 0,1 1 0,-1-1 0,1 0 0,-1 1 0,1-1 0,-1 0 0,1 0 0,0 0 0,-1 0 0,1-1 0,0 1 0,0 0 0,0-1 0,0 1 0,0-1 0,0 0 0,0 1 0,-1-1 0,1 0 0,0 0-1,0-1 1,0 1 0,0 0 0,0 0 0,0-1 0,0 1 0,0-1 0,0 0 0,-1 0 0,1 1 0,0-1 0,-1 0 0,1-1 0,0 1 0,-1 0 0,3-3 0,3-3 32,0 0 0,-1-1 0,1 0 0,-2-1-1,1 0 1,-1 1 0,7-19 0,21-72 252,62-345 526,-63 271-669,-24 143-182,-3 18-52,-5 12 57,0 0 0,0-1 1,0 1-1,0 0 0,0 0 1,0 0-1,0 0 0,0 0 1,0 0-1,0 0 0,0 0 0,0 0 1,0-1-1,0 1 0,0 0 1,0 0-1,0 0 0,0 0 1,0 0-1,1 0 0,-1 0 1,0 0-1,0 0 0,0 0 1,0 0-1,0-1 0,0 1 1,0 0-1,0 0 0,0 0 1,0 0-1,0 0 0,1 0 0,-1 0 1,0 0-1,0 0 0,0 0 1,0 0-1,0 0 0,0 0 1,0 0-1,0 0 0,0 0 1,1 0-1,-1 0 0,0 0 1,0 0-1,0 0 0,0 0 1,0 0-1,0 0 0,0 0 1,0 0-1,0 0 0,1 1 0,-1-1 1,0 0-1,0 0 0,0 0 1,1 2-122,0 1 1,-1-1-1,1 1 1,-1-1-1,1 1 1,-1-1-1,0 1 1,0-1-1,0 1 1,0 0-1,0-1 1,-1 1-1,1-1 1,-1 1-1,0-1 1,0 1-1,-1 1 1,0 2-309,-1 0-1,0-1 1,0 0 0,0 0 0,-1 0 0,-4 5 0,0-1-350</inkml:trace>
  <inkml:trace contextRef="#ctx0" brushRef="#br0" timeOffset="1">446 402 17932,'12'48'1872,"5"-7"-1152,-2-7-312,4-8 1121,2-5-481,1-9-808,-3-8-456,-1-4 232,-10 0-88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5.906"/>
    </inkml:context>
    <inkml:brush xml:id="br0">
      <inkml:brushProperty name="width" value="0.025" units="cm"/>
      <inkml:brushProperty name="height" value="0.025" units="cm"/>
    </inkml:brush>
  </inkml:definitions>
  <inkml:trace contextRef="#ctx0" brushRef="#br0">0 148 5733,'0'0'13432,"3"6"-10646,1 1-1891,-3-5-649,0 0 1,0 0-1,0 0 0,0 0 0,0 0 0,0 0 0,-1 0 0,1 0 0,-1 1 0,1-1 0,-1 0 0,0 0 0,0 4 1,36-6-1166,-21-3 811,0-1 0,-1 0-1,0-2 1,0 1 0,0-2-1,18-11 1,10-9-5540,-22 10-4201,-11 7 859</inkml:trace>
  <inkml:trace contextRef="#ctx0" brushRef="#br0" timeOffset="1">308 1 12876,'0'0'4420,"-7"2"-1185,-6 3-2272,1 1 0,0 0 0,-18 12 0,27-16-837,-1 0 0,1 1 0,0-1 1,0 1-1,0-1 0,0 1 0,0 0 0,1 0 0,-1 1 0,1-1 0,0 0 1,0 1-1,0-1 0,1 1 0,-1 0 0,1-1 0,0 1 0,0 0 0,-1 5 0,4-8-201,1 0-1,0 0 1,-1 0-1,1 0 1,0 0-1,0-1 1,0 1-1,-1-1 1,1 0-1,0 0 1,0 0-1,0 0 1,0 0-1,4-1 1,1 0-261,7 1-609,-6-1 574,-1 1 1,0 0-1,0 0 1,0 1-1,14 3 1,-21-4 383,0 1 0,0-1 1,1 1-1,-1-1 0,0 1 1,0 0-1,0 0 1,0-1-1,0 1 0,0 0 1,0 0-1,0 0 0,0 0 1,0 0-1,0 0 0,-1 0 1,1 0-1,0 0 0,-1 1 1,1-1-1,-1 0 0,1 0 1,-1 1-1,0-1 1,1 0-1,-1 0 0,0 1 1,0-1-1,0 0 0,0 1 1,0-1-1,0 0 0,0 1 1,-1-1-1,1 0 0,0 1 1,-1-1-1,1 0 1,-1 0-1,1 0 0,-1 1 1,0 0-1,-2 1 287,1 1 0,-1-1 0,1 0 0,-1-1 0,0 1 0,0 0 0,0-1 0,0 1 0,-1-1 0,1 0 0,0 0 0,-1-1 0,-7 4 0,9-5-330,-1 1 0,1 0 0,-1 0 0,1-1 1,-1 1-1,1-1 0,-1 0 0,0 0 0,1 0 0,-4 0 1,5-1-225,0 1 1,0 0-1,0 0 1,0-1 0,0 1-1,1-1 1,-1 1-1,0-1 1,0 1-1,0-1 1,0 1 0,1-1-1,-1 0 1,0 1-1,1-1 1,-1 0-1,0 0 1,1 0 0,-1 1-1,1-1 1,-1 0-1,1 0 1,-1 0 0,1 0-1,-1-2 1,0-20-10937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6.254"/>
    </inkml:context>
    <inkml:brush xml:id="br0">
      <inkml:brushProperty name="width" value="0.025" units="cm"/>
      <inkml:brushProperty name="height" value="0.025" units="cm"/>
    </inkml:brush>
  </inkml:definitions>
  <inkml:trace contextRef="#ctx0" brushRef="#br0">0 48 17072,'0'0'6983,"62"-1"-5606,-37-7-1345,0-4-961,-4 0-2786,-4-2-6407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6.614"/>
    </inkml:context>
    <inkml:brush xml:id="br0">
      <inkml:brushProperty name="width" value="0.025" units="cm"/>
      <inkml:brushProperty name="height" value="0.025" units="cm"/>
    </inkml:brush>
  </inkml:definitions>
  <inkml:trace contextRef="#ctx0" brushRef="#br0">0 132 17424,'0'0'6636,"7"9"-6396,6 14 20,0 1 0,-1 0-1,-1 1 1,-2 0 0,0 1-1,-2 0 1,0 0-1,-2 0 1,-1 1 0,0 51-1,-4-160 92,3 1-1,23-142 1,-24 215-441,0-1 0,0 1 0,1-1 0,6-13 0,-8 20 35,0 0 0,0 1-1,0-1 1,1 0 0,-1 0 0,0 1 0,1-1 0,-1 1 0,1-1 0,0 1 0,-1 0 0,1 0 0,0-1 0,0 1-1,0 0 1,0 1 0,0-1 0,0 0 0,0 0 0,0 1 0,0 0 0,0-1 0,4 1 0,-5 0 29,0 0 1,0 1-1,0-1 1,0 0-1,-1 1 0,1-1 1,0 1-1,0-1 1,0 1-1,-1 0 1,1-1-1,0 1 1,-1 0-1,1-1 1,0 1-1,-1 0 1,1 0-1,-1-1 1,1 1-1,-1 0 0,0 0 1,1 0-1,-1 0 1,0 0-1,0 0 1,1-1-1,-1 1 1,0 0-1,0 0 1,0 0-1,0 0 1,0 0-1,0 0 1,-1 0-1,1 0 1,0 0-1,0 0 0,-1 0 1,1 0-1,-1 0 1,0 4 50,0 0-1,0-1 1,0 1 0,-1 0 0,0-1-1,0 0 1,-3 5 0,-3 2 142,-1 0 0,-1-1-1,0 0 1,0-1 0,-1 0 0,0-1 0,0 0-1,-1-1 1,0 0 0,0-1 0,-19 7 0,31-13-268,-1 0 1,1 0 0,0 0-1,-1 1 1,1-1 0,0 0-1,0 0 1,-1 0-1,1 0 1,0 0 0,-1 0-1,1 0 1,0 0 0,-1 0-1,1 0 1,0 0-1,-1 0 1,1 0 0,0 0-1,0 0 1,-1-1 0,1 1-1,0 0 1,-1 0-1,1 0 1,0 0 0,0 0-1,-1-1 1,1 1 0,0 0-1,0 0 1,0 0-1,-1-1 1,1 1 0,0 0-1,0-1 1,0 1 0,0 0-1,-1 0 1,1-1-1,0 1 1,0 0 0,0-1-1,0 1 1,0 0 0,0 0-1,0-1 1,0 1-1,0 0 1,0-1 0,0 1-1,0 0 1,0-1 0,0 1-1,0 0 1,0 0-1,0-1 1,1 1 0,-1 0-1,0-1 1,0 1 0,0 0-1,1-1 1,10-18-9406,5 1-1224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6.976"/>
    </inkml:context>
    <inkml:brush xml:id="br0">
      <inkml:brushProperty name="width" value="0.025" units="cm"/>
      <inkml:brushProperty name="height" value="0.025" units="cm"/>
    </inkml:brush>
  </inkml:definitions>
  <inkml:trace contextRef="#ctx0" brushRef="#br0">61 216 13837,'0'0'2760,"-8"7"-929,-28 27-982,35-32-810,-1-1-1,0 1 1,1 0 0,0 0 0,-1 0 0,1 0-1,0 0 1,0 0 0,0 1 0,0-1-1,0 0 1,0 3 0,1-4-22,0 0 0,0 0 0,0 0 0,0 0 0,0-1 0,0 1 0,0 0 0,0 0-1,1 0 1,-1-1 0,0 1 0,1 0 0,-1 0 0,0-1 0,1 1 0,-1 0 0,1-1 0,-1 1 0,1 0 0,-1-1 0,1 1 0,0-1 0,0 1 0,1 1 46,0-1 1,0 0 0,0-1-1,1 1 1,-1 0-1,0-1 1,0 1 0,1-1-1,-1 0 1,0 0 0,1 0-1,-1 0 1,0 0 0,1 0-1,-1 0 1,0-1-1,1 1 1,-1-1 0,2-1-1,2-1-40,-1 0-1,1 0 0,-1-1 1,0 0-1,0 0 1,-1 0-1,1 0 0,-1-1 1,0 0-1,0 0 0,0 0 1,-1 0-1,0-1 1,0 1-1,0-1 0,-1 0 1,0 0-1,0 0 0,0 0 1,0-6-1,0 3-600,-1 0 0,0 0 0,0 0 0,-1-1 1,-2-16-1,1 19-357,0 1-1,0 0 1,-1 0 0,0 0 0,0 0 0,-1 0 0,0 0 0,-5-8 0,-17-28-3827,16 19 2071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7.873"/>
    </inkml:context>
    <inkml:brush xml:id="br0">
      <inkml:brushProperty name="width" value="0.025" units="cm"/>
      <inkml:brushProperty name="height" value="0.025" units="cm"/>
    </inkml:brush>
  </inkml:definitions>
  <inkml:trace contextRef="#ctx0" brushRef="#br0">1 109 6662,'0'0'9214,"2"9"-8290,3 34 846,1 78 0,-7-83-899,2-1 0,2 1 0,2-1 0,9 38 0,-14-74-841,0 1 0,1-1 0,-1 0-1,0 0 1,1 1 0,-1-1 0,1 0-1,-1 0 1,1 0 0,-1 0 0,1 0-1,0 0 1,0 0 0,-1 0 0,1 0 0,0 0-1,2 1 1,-2-2 13,-1 0 0,1 0-1,-1 0 1,1 0 0,-1-1 0,1 1-1,-1 0 1,1 0 0,-1 0 0,1-1-1,-1 1 1,0 0 0,1-1 0,-1 1-1,1 0 1,-1-1 0,0 1 0,1-1-1,-1 1 1,0-1 0,1 1 0,-1-1 0,0 1-1,0-1 1,0 1 0,1-1 0,-1 0-1,11-45 937,-11 35-961,1-2-40,0 0 1,-1 0-1,-1 0 0,0 0 1,-1 0-1,0 0 1,-7-20-1,9 33-10,1 2-19,0 0-1,0 0 1,0-1 0,0 1-1,0 0 1,0-1-1,0 1 1,0-1 0,1 0-1,-1 1 1,0-1 0,1 0-1,0 0 1,-1 0 0,1 0-1,-1 0 1,1 0-1,0 0 1,0 0 0,0-1-1,-1 1 1,1-1 0,2 1-1,3 0 65,0-1 0,1 0-1,-1 0 1,0 0-1,0-1 1,0 0 0,0 0-1,0-1 1,0 0 0,0 0-1,0-1 1,-1 1-1,1-2 1,-1 1 0,0-1-1,0 0 1,0 0 0,0 0-1,-1-1 1,0 0 0,0 0-1,0 0 1,0-1-1,-1 0 1,0 0 0,0 0-1,-1 0 1,0 0 0,4-9-1,-10 21 586,-1 4-582,0 0 0,1-1 0,0 1 0,0 1 0,-1 10 0,4-13-12,2 24 71,-2-32-58,1 1 1,-1 0 0,1-1-1,-1 1 1,1-1 0,-1 1-1,1 0 1,0-1 0,-1 1-1,1-1 1,0 0 0,-1 1-1,1-1 1,0 1-1,0-1 1,-1 0 0,1 0-1,0 1 1,0-1 0,-1 0-1,1 0 1,0 0 0,0 0-1,0 0 1,0 0 0,-1 0-1,1 0 1,0 0-1,0 0 1,0-1 0,-1 1-1,1 0 1,0-1 0,0 1-1,-1 0 1,2-1 0,5-3 60,0 1 1,-1-1-1,0 0 1,1-1-1,-1 1 1,-1-1-1,1-1 1,-1 1 0,0-1-1,7-9 1,-7 8-229,0 1 1,1-1-1,-1 1 1,1 1 0,0-1-1,1 1 1,0 0 0,12-7-1,-18 12 113,-1-1 1,0 1-1,1 0 0,-1 0 0,0-1 1,1 1-1,-1 0 0,1 0 0,-1 0 1,0 0-1,1-1 0,-1 1 0,1 0 1,-1 0-1,0 0 0,1 0 0,-1 0 1,1 0-1,-1 0 0,0 0 0,1 0 0,-1 0 1,1 0-1,-1 1 0,0-1 0,1 0 1,-1 0-1,1 0 0,-1 0 0,0 1 1,1-1-1,-1 0 0,0 0 0,1 1 1,-1-1-1,0 0 0,1 0 0,-1 1 1,0 0-1,0 17-3,0-18-2,0 1-1,-1-1 1,1 1 0,0 0-1,0-1 1,0 1 0,-1-1 0,1 1-1,0 0 1,0-1 0,0 1 0,0 0-1,0-1 1,0 1 0,0 0-1,0-1 1,0 1 0,1-1 0,-1 1-1,0 0 1,0-1 0,0 1 0,1-1-1,-1 1 1,0 0 0,1-1-1,-1 1 1,1-1 0,-1 1 0,0-1-1,1 1 1,-1-1 0,1 0 0,-1 1-1,2 0 1,-1-3-61,1 0 0,-1 0-1,0 0 1,0 0 0,0 0 0,0 0 0,0 0-1,0 0 1,0 0 0,-1 0 0,1 0 0,-1-1-1,1-2 1,0-1-433,30-146-10413,-14 61 2707,-11 69 15221,-7 41-2657,-6 41-825,-5 59-740,12-106-2532,0 1-1,0-1 1,2 1 0,-1-1-1,2 1 1,6 21-1,-9-34-192,0-1-1,0 0 0,0 1 0,0-1 0,0 0 1,0 1-1,0-1 0,0 0 0,1 0 0,-1 1 1,0-1-1,0 0 0,0 1 0,0-1 0,1 0 1,-1 0-1,0 0 0,0 1 0,1-1 0,-1 0 1,0 0-1,0 0 0,1 1 0,-1-1 0,0 0 1,0 0-1,1 0 0,-1 0 0,0 0 0,1 0 1,-1 1-1,0-1 0,1 0 0,-1 0 0,0 0 1,1 0-1,-1 0 0,0 0 0,0 0 0,1-1 1,-1 1-1,0 0 0,1 0 0,11-14 882,3-22-519,-9 20-339,-1 0 1,-1-1-1,0 1 0,-1-1 0,0-20 0,-3 37-36,0 0 1,0 0-1,-1 0 0,1 0 0,0 0 0,0 0 1,0 1-1,0-1 0,-1 0 0,1 0 0,0 0 0,0 0 1,0 0-1,-1 0 0,1 0 0,0 0 0,0 0 1,-1 0-1,1 0 0,0 0 0,0 0 0,0 0 0,-1 0 1,1 0-1,0 0 0,0-1 0,0 1 0,-1 0 1,1 0-1,0 0 0,0 0 0,0 0 0,0 0 0,0-1 1,-1 1-1,1 0 0,0 0 0,0 0 0,0 0 1,0-1-1,0 1 0,0 0 0,-1 0 0,1 0 0,0-1 1,0 1-1,0 0 0,0 0 0,0 0 0,0-1 1,0 1-1,0 0 0,0 0 0,0 0 0,0-1 0,0 1 1,0 0-1,0 0 0,0 0 0,0-1 0,1 1 1,-1 0-1,0 0 0,0 0 0,0-1 0,-7 18 205,7-15-218,0-1 0,0 0 0,0 1-1,0-1 1,0 1 0,0-1 0,0 1 0,1-1 0,-1 0 0,1 1 0,-1-1 0,1 0 0,-1 1 0,1-1 0,0 0 0,0 0 0,-1 0 0,1 0 0,0 1 0,0-1 0,0 0 0,0-1 0,0 1 0,1 0 0,-1 0 0,0 0-1,0-1 1,1 1 0,-1 0 0,0-1 0,1 1 0,-1-1 0,0 0 0,1 1 0,-1-1 0,0 0 0,1 0 0,-1 0 0,1 0 0,-1 0 0,1 0 0,-1 0 0,0-1 0,3 0 0,1 0 22,1 0 0,-1-1 0,0 0-1,0 1 1,0-2 0,-1 1 0,1-1 0,0 0 0,-1 0 0,0 0 0,6-5 0,0-2 1,-1-1 0,0 1-1,-1-2 1,13-20 0,-21 32-35,0 0 0,0 0 1,0 1-1,0-1 0,0 0 0,0 0 0,0 0 0,0 0 1,0 0-1,1 0 0,-1 0 0,0 1 0,0-1 0,0 0 1,0 0-1,0 0 0,1 0 0,-1 0 0,0 0 1,0 0-1,0 0 0,0 0 0,0 0 0,1 0 0,-1 0 1,0 0-1,0 0 0,0 0 0,0 0 0,1 0 1,-1 0-1,0 0 0,0 0 0,0 0 0,0 0 0,0 0 1,1 0-1,-1 0 0,0 0 0,0-1 0,0 1 0,0 0 1,0 0-1,0 0 0,1 0 0,-1 0 0,0 0 1,0 0-1,0-1 0,0 1 0,0 0 0,0 0 0,0 0 1,0 0-1,0 0 0,0-1 0,0 1 0,0 0 0,0 0 1,0 0-1,0 0 0,0-1 0,3 24-43,-3 31 145,0-48-80,0 1 1,1 0 0,-1-1 0,1 1 0,3 9-1,-4-15-21,0 0-1,1-1 0,-1 1 0,0 0 0,0 0 0,1 0 0,-1 0 0,0-1 0,1 1 1,-1 0-1,1-1 0,-1 1 0,1 0 0,-1-1 0,1 1 0,0 0 0,-1-1 0,1 1 1,0-1-1,0 1 0,-1-1 0,1 1 0,0-1 0,0 0 0,-1 1 0,1-1 0,0 0 1,0 0-1,0 0 0,0 1 0,0-1 0,-1 0 0,1 0 0,0 0 0,0 0 0,0-1 1,0 1-1,0 0 0,-1 0 0,1 0 0,0-1 0,0 1 0,0 0 0,-1-1 0,1 1 1,0-1-1,0 1 0,-1-1 0,1 1 0,0-1 0,-1 0 0,1 1 0,-1-1 0,1 0 1,-1 1-1,1-2 0,2-2-524,0 0 0,0 0 0,0-1 0,-1 1 0,0-1 0,0 0 0,0 1 0,0-1 0,-1 0 0,0 0 0,1-7 0,2-5-2468,6-24-5891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8.207"/>
    </inkml:context>
    <inkml:brush xml:id="br0">
      <inkml:brushProperty name="width" value="0.025" units="cm"/>
      <inkml:brushProperty name="height" value="0.025" units="cm"/>
    </inkml:brush>
  </inkml:definitions>
  <inkml:trace contextRef="#ctx0" brushRef="#br0">20 0 17553,'-13'25'1697,"6"2"-640,7-1-608,0-4-385,11-3 0,8-6 0,4-5-993,6-4-1057,3-4-1377,-4 0-96,-2-3 31,-1-8 353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8.538"/>
    </inkml:context>
    <inkml:brush xml:id="br0">
      <inkml:brushProperty name="width" value="0.025" units="cm"/>
      <inkml:brushProperty name="height" value="0.025" units="cm"/>
    </inkml:brush>
  </inkml:definitions>
  <inkml:trace contextRef="#ctx0" brushRef="#br0">51 285 545,'9'-14'18636,"-20"19"-12454,0 8-8067,6-7 1974,1 0 0,0 0-1,0 1 1,1-1 0,0 1 0,0 0-1,0 0 1,1 0 0,0 0 0,0 1-1,1-1 1,0 0 0,1 1 0,-1-1-1,2 10 1,-1-16-69,1 0-1,-1 0 1,1 0 0,0-1-1,0 1 1,-1 0-1,1-1 1,0 1-1,0 0 1,0-1 0,0 1-1,-1-1 1,1 0-1,0 1 1,0-1-1,0 1 1,0-1 0,0 0-1,0 0 1,0 0-1,0 0 1,0 0-1,0 0 1,0 0 0,0 0-1,0 0 1,0 0-1,0 0 1,0-1-1,2 1 1,33-12 452,-25 5-484,-1-1 1,0 0 0,0 0-1,-1-1 1,0-1-1,-1 1 1,0-2 0,12-18-1,-5 4-101,-1-1-1,19-50 1,-27 60 178,0-1 0,-2 0 1,0 0-1,-1-1 0,-1 1 1,0-1-1,-1-22 1,-1 39-41,0 0 1,0 0 0,0 1 0,0-1 0,0 0 0,0 0 0,0 0-1,-1 1 1,1-1 0,0 0 0,0 0 0,0 1 0,-1-1 0,1 0-1,-1 0 1,1 1 0,0-1 0,-1 0 0,1 1 0,-1-1-1,1 1 1,-1-1 0,0 0 0,1 1 0,-1-1 0,0 1 0,1 0-1,-2-1 1,1 1-9,0 0-1,0 0 0,0 0 0,-1 1 1,1-1-1,0 0 0,0 1 1,0-1-1,0 1 0,0-1 1,0 1-1,0-1 0,0 1 0,0 0 1,0 0-1,-1 1 0,-29 37 36,23-26 79,1 1 1,1 0-1,0 0 0,1 0 1,1 0-1,0 1 0,1 0 1,1 0-1,-2 23 0,5-36-119,-1 0-1,0 1 1,0-1-1,1 0 1,-1 0-1,1 0 1,0 0-1,0-1 1,0 1-1,-1 0 1,2 0-1,-1 0 1,0-1-1,0 1 1,0 0-1,1-1 1,2 3-1,36 23-147,-35-25 75,0 0-1,0 1 0,0 0 0,-1 0 1,1 0-1,-1 1 0,0 0 1,0-1-1,0 1 0,-1 1 0,1-1 1,3 7-1,-7-10 80,0 0 1,0 0-1,0 0 1,1 0-1,-1-1 1,0 1-1,0 0 1,1 0-1,-1 0 1,0 0-1,1-1 1,-1 1-1,1 0 1,-1 0-1,1-1 1,-1 1-1,1 0 0,-1-1 1,1 1-1,0-1 1,-1 1-1,1-1 1,0 1-1,0-1 1,-1 1-1,1-1 1,0 0-1,1 1 1,8-23 706,0-7-1479,16-23-2348,4 1-6181,-11 23-1207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8.884"/>
    </inkml:context>
    <inkml:brush xml:id="br0">
      <inkml:brushProperty name="width" value="0.025" units="cm"/>
      <inkml:brushProperty name="height" value="0.025" units="cm"/>
    </inkml:brush>
  </inkml:definitions>
  <inkml:trace contextRef="#ctx0" brushRef="#br0">111 1 20371,'0'0'4858,"-10"5"-3641,7-3-1014,-36 22 836,37-22-1007,0-1 0,0 1 0,0 0 0,0-1 0,0 1-1,0 0 1,0 0 0,1 0 0,-1 0 0,1 0 0,0 1-1,-1-1 1,1 0 0,0 1 0,0-1 0,1 1 0,-2 3-1,6-5-254,0 0-1,0 0 1,0-1-1,-1 1 0,1-1 1,0 0-1,0 0 0,7-2 1,77-11-3847,-5 1 1901,-65 10 2727,0 1 0,29 2 0,-47-1-467,1 0 0,-1 0 0,0 0 0,1 1 0,-1-1 0,1 0 0,-1 0 0,1 0 0,-1 0-1,1 0 1,-1 0 0,0 1 0,1-1 0,-1 0 0,0 0 0,1 1 0,-1-1 0,1 0-1,-1 1 1,0-1 0,0 0 0,1 1 0,-1-1 0,0 0 0,1 1 0,-1-1 0,0 1 0,0-1-1,0 0 1,0 1 0,1-1 0,-1 1 0,0-1 0,0 1 0,0-1 0,0 0 0,0 1-1,0-1 1,0 1 0,0-1 0,0 1 0,0-1 0,0 1 0,-1-1 0,1 1 0,0-1 0,0 0-1,0 1 1,-1-1 0,1 1 0,0-1 0,0 0 0,-1 1 0,1-1 0,0 0 0,-1 1-1,1-1 1,0 0 0,-1 0 0,1 1 0,0-1 0,-1 0 0,-24 23 2489,4-11-1905,1-1 0,-2-2 0,1 0 0,-1-1 0,-39 9 0,0-7-4372,1-6-7071,42-4-6662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7:37.157"/>
    </inkml:context>
    <inkml:brush xml:id="br0">
      <inkml:brushProperty name="width" value="0.025" units="cm"/>
      <inkml:brushProperty name="height" value="0.025" units="cm"/>
      <inkml:brushProperty name="color" value="#E71224"/>
    </inkml:brush>
  </inkml:definitions>
  <inkml:trace contextRef="#ctx0" brushRef="#br0">8779 341 2787,'-40'-21'7547,"29"15"-7458,-1-1-1,1 0 0,1-1 0,-1-1 0,-16-17 1,23 21-97,-1 1 1,-1 0-1,1 0 1,0 0-1,-1 1 1,0-1 0,0 1-1,0 0 1,0 1-1,0 0 1,0 0-1,-1 0 1,1 1 0,-10-1-1,-11-1-44,0 2 0,-34 3-1,13-1 28,-41-1 820,-155-21 1,177 12-473,0 3 0,-1 3 0,-103 9 1,-204 43-15,-98 5-64,-478-50 940,389-5-1265,366 0 294,-267-36-1,415 31-179,-746-98 407,368 48-415,174 19 9,-311-6 0,-2 47-163,4 38 0,406-23 133,-197 30 29,249-30-19,-137 43 0,183-42-8,0 2 0,2 3-1,-84 50 1,106-53 15,0 0 0,2 2 0,1 2 1,0 1-1,2 1 0,-37 49 0,58-68-35,0 1 1,1 0-1,1 1 1,0-1-1,0 1 1,1 0-1,0 0 1,1 1-1,0-1 1,1 1-1,1-1 1,-1 1-1,2 0 1,0 0-1,0-1 1,1 1-1,0 0 1,1-1-1,1 1 1,0-1-1,0 0 1,1 1-1,1-2 1,-1 1-1,2 0 1,0-1-1,0 0 1,0 0-1,1-1 1,1 0-1,9 10 1,12 8 30,0 0 1,2-2-1,1-2 1,1 0-1,0-2 1,39 17-1,18 3-51,119 37 1,-86-42-74,2-5 0,1-5 0,154 10 0,393-5-79,-412-25 244,1083 13-35,-2-77-22,-185-12 20,94-7 20,-714 12-40,-425 44-257,-1-5 0,184-69 0,-109 28 204,59-25 97,-237 87 9,1 1 0,-1-1 0,0-1 0,-1 1 0,1-1 0,-1-1 0,0 1 0,-1-1 0,0-1 0,0 1 0,0-1 0,-1 0 0,0 0 0,0 0 0,-1-1 0,-1 0 0,1 0 0,-1 0 0,-1 0 0,1 0 0,0-16 0,-1 13-26,-1 0 0,-1 0 0,0-1 0,0 1 0,-1 0 0,-1-1 0,0 1 0,-1 0 0,0 0 0,-1 0 0,0 1 0,-1-1 0,0 1 0,-1 0 0,0 1 0,-10-13 0,2 8 55,-1 0 0,0 0-1,-1 2 1,-1 0 0,0 1 0,-1 1 0,0 0 0,-1 1 0,0 2 0,0-1 0,-1 2 0,0 1 0,0 0 0,-31-3 0,-29-2-20,0 4 0,-116 5 0,130 2-74,-218 20-241,75-1-1686,156-17-1122,-102-10 0,54-12-4591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7:44.220"/>
    </inkml:context>
    <inkml:brush xml:id="br0">
      <inkml:brushProperty name="width" value="0.025" units="cm"/>
      <inkml:brushProperty name="height" value="0.025" units="cm"/>
      <inkml:brushProperty name="color" value="#E71224"/>
    </inkml:brush>
  </inkml:definitions>
  <inkml:trace contextRef="#ctx0" brushRef="#br0">555 126 3716,'1'-9'1177,"-1"0"0,-1 1 0,1-1 1,-1 0-1,-1 1 0,0-1 1,0 1-1,-6-15 0,6 20-1049,0 1 0,1-1 0,-1 1 0,0 0-1,0 0 1,0 0 0,-1 0 0,1 0 0,0 0-1,-1 1 1,1-1 0,-1 1 0,0-1 0,1 1-1,-1 0 1,0 0 0,0 0 0,0 1 0,0-1-1,0 1 1,1-1 0,-1 1 0,0 0 0,0 0-1,0 0 1,0 1 0,0-1 0,0 1 0,0 0-1,-3 0 1,-3 2-43,-1 0-1,1 0 0,0 1 1,0 1-1,0-1 0,1 1 0,-1 1 1,1-1-1,-13 13 0,-7 9 38,-29 35 0,32-34-130,15-18 8,-36 42 4,-54 75 0,88-110-9,1 1 1,1 0-1,0 0 1,2 1-1,0 0 0,1 1 1,1-1-1,1 1 1,-3 24-1,5-12 15,2 1 0,1-1-1,2 1 1,1-1 0,1 0-1,2 0 1,1-1 0,22 61 0,-22-73-20,1-1 1,1 0-1,1-1 1,0 0-1,1 0 1,1-1-1,1 0 1,0-1-1,1-1 1,0 0 0,1-1-1,1 0 1,0-1-1,1-1 1,31 16-1,-41-24 12,0 0-1,0-1 0,0 0 1,1 0-1,-1 0 1,1-1-1,-1 0 0,1 0 1,-1-1-1,1 0 0,-1 0 1,1-1-1,-1 0 1,1 0-1,-1-1 0,0 0 1,1 0-1,-1-1 0,0 0 1,0 0-1,-1 0 1,1-1-1,-1 0 0,0-1 1,0 1-1,0-1 1,6-7-1,6-7 70,-1-2-1,-1 0 1,-1 0 0,-1-1 0,-1-1-1,17-40 1,-10 13 22,-2 0 0,-2-1 0,-2 0 1,-3-2-1,-1 1 0,-3-1 0,-3 0 0,-2-75 0,-3 112-71,-1-1 0,0 1 0,-1 0 0,0-1 0,-2 2 0,0-1 0,-1 0 0,0 1 0,-10-17 0,11 25-78,1 1-1,-1-1 1,0 1-1,-1 0 1,1 0-1,-1 0 1,0 1-1,-1 0 1,1 0-1,-1 0 1,0 1-1,0 0 1,-1 1-1,1 0 1,-1 0-1,0 0 1,1 1-1,-1 0 1,0 0-1,-10 0 1,6 1-578,0 1 1,-1 0-1,1 0 1,0 2-1,-20 3 1,22-2-287,0 0 0,1 0-1,-1 1 1,1 0 0,0 1 0,0 0 0,-9 7-1,-3 4-4497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9.781"/>
    </inkml:context>
    <inkml:brush xml:id="br0">
      <inkml:brushProperty name="width" value="0.035" units="cm"/>
      <inkml:brushProperty name="height" value="0.035" units="cm"/>
    </inkml:brush>
  </inkml:definitions>
  <inkml:trace contextRef="#ctx0" brushRef="#br0">1 10 17804,'12'-10'1568,"-12"10"-1533,1 0-1,-1 0 0,0 0 0,0 0 1,1 0-1,-1 0 0,0 0 0,0 0 1,1 0-1,-1 0 0,0 0 0,0 0 1,1 0-1,-1 0 0,0 0 0,0 1 1,1-1-1,-1 0 0,0 0 0,0 0 1,0 0-1,1 0 0,-1 1 0,0-1 1,0 0-1,0 0 0,1 0 0,-1 0 1,0 1-1,0-1 0,2 4 168,-1 0 0,0 0-1,0-1 1,0 1 0,-1 0 0,1 4 0,0-1 12,9 75 1020,27 167 442,-27-205-1782,0-1 0,3 0 1,30 65-1,-41-102-26,0-3-49,-1 1 0,1-1 0,0 0 0,0 0 0,0 0 0,0 0-1,0 0 1,4 3 0,-9-17-3105,-7-8 2505,-12-8-184,-5-3-209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7:45.435"/>
    </inkml:context>
    <inkml:brush xml:id="br0">
      <inkml:brushProperty name="width" value="0.025" units="cm"/>
      <inkml:brushProperty name="height" value="0.025" units="cm"/>
      <inkml:brushProperty name="color" value="#E71224"/>
    </inkml:brush>
  </inkml:definitions>
  <inkml:trace contextRef="#ctx0" brushRef="#br0">457 7 10250,'-8'-1'779,"-2"-1"-672,1 0 0,-1 1 0,1 0 1,-1 1-1,1 0 0,-1 1 0,1 0 0,-1 0 0,1 1 0,-1 0 0,1 1 0,0 0 0,0 0 1,0 1-1,-10 6 0,-3 5-37,1 1 0,0 1 0,2 1 0,0 1 0,1 1 0,0 0 0,2 1 0,1 1 0,0 0 0,2 1 0,1 1 0,0 0 0,-11 37 0,12-27 109,2 0-1,1 1 1,1 0-1,3 1 1,0-1-1,3 1 1,0 0-1,3-1 1,8 55-1,-5-65-160,1-1 1,2 0-1,0 0 0,1-1 0,1 0 1,1-1-1,1 0 0,24 32 0,-28-44-26,0-1-1,0 0 1,1 0 0,0-1-1,1 0 1,-1-1-1,1 0 1,18 9-1,-20-13 17,-1 0 0,2 0 0,-1-1 0,0 0-1,0 0 1,1 0 0,-1-1 0,1-1 0,-1 0-1,1 0 1,-1 0 0,0-1 0,13-3 0,-10 1 41,0-1 1,0-1 0,0 0 0,0-1 0,-1 1 0,0-2 0,0 0-1,-1 0 1,0-1 0,0 0 0,-1 0 0,0-1 0,0 0 0,8-14 0,3-4 220,-2-1 0,-2 0 0,0-1 0,11-34 0,-8 10 81,-2 0 0,-2 0 0,8-73 0,-18 91-286,-1 0 0,-2 0 0,-1 0-1,-2 0 1,-2 0 0,-10-46-1,11 68-59,-2 0-1,1 1 0,-2 0 1,0-1-1,0 2 0,-1-1 1,0 1-1,-1 0 0,-14-14 0,19 21-107,0 1 0,0 0-1,-1 0 1,1 0 0,-1 0-1,1 1 1,-1 0-1,0-1 1,0 1 0,0 1-1,0-1 1,0 1-1,0-1 1,0 1 0,-1 0-1,1 0 1,0 1 0,-1 0-1,1-1 1,0 1-1,-1 1 1,1-1 0,0 1-1,-1-1 1,1 1-1,0 1 1,0-1 0,-1 0-1,1 1 1,0 0 0,1 0-1,-7 4 1,3-1-587,1 1 0,0 0 0,0 1 0,0-1 0,1 1 0,-1 0 0,-3 8 0,-8 16-5022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7:52.127"/>
    </inkml:context>
    <inkml:brush xml:id="br0">
      <inkml:brushProperty name="width" value="0.025" units="cm"/>
      <inkml:brushProperty name="height" value="0.025" units="cm"/>
      <inkml:brushProperty name="color" value="#E71224"/>
    </inkml:brush>
  </inkml:definitions>
  <inkml:trace contextRef="#ctx0" brushRef="#br0">518 21 4100,'0'0'3459,"-7"-3"-2573,-3-1-609,0 1-1,0 0 0,-1 1 0,1 0 0,0 0 1,-1 1-1,1 0 0,-1 1 0,1 1 0,-1-1 1,1 2-1,-1-1 0,1 1 0,0 1 0,0 0 1,0 0-1,0 1 0,0 0 0,1 1 0,0 0 1,0 1-1,-13 10 0,-3 6-163,1 1 0,2 1 0,0 1 0,2 1 0,0 1 0,2 0 0,2 2 0,0 0 0,2 0 0,1 2 0,1 0 0,1 0 0,3 1 0,0 0 0,2 0 0,1 1 0,0 40 0,4-29-46,1 0-1,3-1 1,2 1 0,1-1 0,13 45-1,-18-85-63,67 200 53,-58-181-60,0-1-1,1 1 0,1-1 1,1-1-1,1-1 1,29 33-1,-39-47 2,1-1 0,-1 0 0,1 0 1,0 0-1,0-1 0,0 0 0,0 0 0,0 0 0,1-1 0,0 0 1,-1 0-1,1 0 0,0 0 0,0-1 0,0 0 0,0 0 0,0-1 1,0 0-1,0 0 0,10-1 0,-6-2 19,0 0 0,-1 0 0,0 0 1,0-1-1,0-1 0,0 0 0,-1 0 0,1 0 0,-1-1 0,0 0 0,13-14 0,6-10 20,-1-1 0,-1-1 0,-2-1 0,-1-2 0,-2 0 0,27-64 0,-20 30-11,-3-1 0,27-131-1,-45 164-19,-1-1 0,-1 0 0,-2 0 0,-2 0 0,-8-64 0,5 83-6,0 0 0,-2 0 1,0 1-1,-1-1 1,0 1-1,-2 1 1,0-1-1,-1 1 0,0 1 1,-2 0-1,0 0 1,-1 1-1,-15-16 0,24 29-100,-1-1 0,1 0 0,-1 1 0,1 0-1,-1 0 1,0 0 0,0 0 0,0 1-1,0-1 1,0 1 0,0 0 0,-1 1 0,1-1-1,0 1 1,-6-1 0,-40 7-4269,23 1 435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29.452"/>
    </inkml:context>
    <inkml:brush xml:id="br0">
      <inkml:brushProperty name="width" value="0.025" units="cm"/>
      <inkml:brushProperty name="height" value="0.025" units="cm"/>
      <inkml:brushProperty name="color" value="#E71224"/>
    </inkml:brush>
  </inkml:definitions>
  <inkml:trace contextRef="#ctx0" brushRef="#br0">11471 533 3075,'-477'-69'7174,"-630"-131"-5139,347 52-1747,-10 58-107,-549 65 625,1006 26-592,-1216 76 412,13 124-617,1060-128-18,-906 166-964,1175-199 836,2 9 1,-337 136-1,426-140 173,1 5 0,-121 83-1,152-86 40,2 3-1,2 2 0,-98 111 1,132-132-75,1 2 0,2 1 1,1 0-1,1 2 0,3 0 1,0 1-1,3 1 0,-14 49 1,23-65-9,2 1 0,0 0 0,1 0 0,1 0 0,1 1 1,1-1-1,1 0 0,2 0 0,0 0 0,1 0 0,1 0 0,2-1 1,0 0-1,1 0 0,20 39 0,3-12 18,2-2-1,1-1 1,3-1 0,1-2 0,3-2 0,60 48-1,-15-22 109,3-4 0,141 74 0,-65-56-90,3-6 0,340 99 0,377 29 10,5-45-22,1477 72 0,1125-191-944,52-212 575,-2047-26 1011,-1206 138-495,-3-11-1,-3-14 1,292-130-1,-508 186-346,-2-3 1,69-46-1,-117 67 133,-1 0 1,-1-2-1,0 0 1,-1-1-1,0-1 0,-1 0 1,-1-1-1,-1-1 1,0 0-1,-2-1 0,17-33 1,-23 38 43,0 0-1,-1 0 1,-1 0 0,0-1 0,-1 1 0,0-1 0,-1 1 0,-1-1 0,0 0-1,-1 1 1,-6-28 0,2 22 57,-1 0-1,-1 1 0,-1 0 0,-1 1 1,0 0-1,-1 0 0,-22-28 1,-3 5 127,-1 2 0,-3 1 0,-1 2 0,-1 1 1,-72-44-1,-284-149 188,-20 32-128,270 128-151,-1314-540 186,1088 482-270,-4 16 0,-399-61 0,-197 56-1320,-6 58-5590,975 56 6865,-281-13-5712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08.814"/>
    </inkml:context>
    <inkml:brush xml:id="br0">
      <inkml:brushProperty name="width" value="0.025" units="cm"/>
      <inkml:brushProperty name="height" value="0.025" units="cm"/>
    </inkml:brush>
  </inkml:definitions>
  <inkml:trace contextRef="#ctx0" brushRef="#br0">1 136 3619,'0'0'11617,"13"7"-11233,-8-4-352,5 2 36,1 1 0,-1-2-1,1 1 1,0-2-1,0 1 1,0-2 0,1 1-1,19 1 1,69-4 115,0-5 0,187-31 0,-134 3 260,167-59 1,-316 91-770,13-5 475,-14 2-4964,-12-1 598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5.533"/>
    </inkml:context>
    <inkml:brush xml:id="br0">
      <inkml:brushProperty name="width" value="0.025" units="cm"/>
      <inkml:brushProperty name="height" value="0.025" units="cm"/>
    </inkml:brush>
  </inkml:definitions>
  <inkml:trace contextRef="#ctx0" brushRef="#br0">83 106 3427,'0'0'2851,"-9"1"-2050,-4-1-590,-32 5 1233,44-5-1292,0 0 0,0 1 0,1-1 0,-1 1 0,0-1 0,0 0 1,0 1-1,1 0 0,-1-1 0,0 1 0,1-1 0,-1 1 0,0 0 1,1-1-1,-1 1 0,1 0 0,-1 0 0,1 0 0,-1-1 0,1 1 1,0 0-1,-1 0 0,1 0 0,0 0 0,0 0 0,-1 0 0,1 0 1,0 0-1,0 0 0,0-1 0,0 1 0,0 0 0,1 0 0,-1 0 1,0 0-1,0 0 0,0 0 0,1 0 0,-1 0 0,1-1 0,-1 1 1,1 0-1,-1 0 0,1 0 0,-1-1 0,1 1 0,-1 0 0,1-1 1,0 1-1,0 0 0,-1-1 0,1 1 0,0-1 0,0 1 1,0-1-1,-1 0 0,1 1 0,0-1 0,0 0 0,0 1 0,0-1 1,0 0-1,1 0 0,16 1 659,0 0 1,0-2 0,0 0-1,-1-1 1,1-1 0,17-5-1,103-37-205,-29 8-482,-32 20-207,0 3 0,1 3-1,1 4 1,111 4 0,-188 3-1108,-14-1-6384,-4-4-1559</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6.112"/>
    </inkml:context>
    <inkml:brush xml:id="br0">
      <inkml:brushProperty name="width" value="0.025" units="cm"/>
      <inkml:brushProperty name="height" value="0.025" units="cm"/>
    </inkml:brush>
  </inkml:definitions>
  <inkml:trace contextRef="#ctx0" brushRef="#br0">128 0 7111,'0'0'8167,"-5"55"-7238,-6-15-160,4 10-96,-5 7-321,-2 8-256,-1 2-64,1 3-64,-2-4-544,7-1-449,1-5-513,-3-8-1120,6-5-802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6.456"/>
    </inkml:context>
    <inkml:brush xml:id="br0">
      <inkml:brushProperty name="width" value="0.025" units="cm"/>
      <inkml:brushProperty name="height" value="0.025" units="cm"/>
    </inkml:brush>
  </inkml:definitions>
  <inkml:trace contextRef="#ctx0" brushRef="#br0">143 1 11883,'-23'67'1602,"0"1"288,1 1-481,1-3-1057,10-6-320,3-4-96,4-8-1153,4-12-1057,0-7-737,4-8-96,3-1-1185</inkml:trace>
  <inkml:trace contextRef="#ctx0" brushRef="#br0" timeOffset="1">49 610 3331,'0'0'3171,"0"67"-128,-9-30-320,0 2 95,-2 1-383,6-2-802,-2-1-608,5-2-256,-3-5-225,5-6-351,0-8-129,0-11-32,7-30-1410,0-16-2049,-2-12-7143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7.166"/>
    </inkml:context>
    <inkml:brush xml:id="br0">
      <inkml:brushProperty name="width" value="0.025" units="cm"/>
      <inkml:brushProperty name="height" value="0.025" units="cm"/>
    </inkml:brush>
  </inkml:definitions>
  <inkml:trace contextRef="#ctx0" brushRef="#br0">227 0 8712,'0'0'2974,"-7"12"-1127,7-11-1820,-10 15 527,1 2 1,1-1-1,1 1 0,0 1 0,-5 25 0,0 63-173,4 200-1,7-107-2635,-16-1-4173,-49 341 7950,62-486-1840,-10 105 2774,-12-5 3824,18-127-5148,-3 19 459,25-44-3476,-9-4-1302,-4-7-3277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7.890"/>
    </inkml:context>
    <inkml:brush xml:id="br0">
      <inkml:brushProperty name="width" value="0.025" units="cm"/>
      <inkml:brushProperty name="height" value="0.025" units="cm"/>
    </inkml:brush>
  </inkml:definitions>
  <inkml:trace contextRef="#ctx0" brushRef="#br0">39 318 4773,'-5'11'7148,"-1"1"-5897,2-4-772,0 0 1,0 0-1,0 0 1,1 1-1,0 0 1,1-1 0,-2 12-1,4-19-441,0-1 1,1 0-1,-1 1 0,0-1 1,0 0-1,1 0 0,-1 1 0,0-1 1,1 0-1,-1 0 0,0 0 1,0 1-1,1-1 0,-1 0 1,0 0-1,1 0 0,-1 0 0,0 0 1,1 0-1,-1 0 0,1 0 1,-1 0-1,0 0 0,1 0 1,-1 0-1,0 0 0,1 0 0,-1 0 1,0 0-1,1 0 0,-1 0 1,0 0-1,1 0 0,-1-1 1,0 1-1,1 0 0,-1 0 0,0 0 1,0-1-1,1 1 0,-1 0 1,0 0-1,0-1 0,1 1 0,-1-1 1,14-11 575,0 0 0,-1-1 0,0-1 0,13-19 0,-3 4-321,48-60 95,-28 34-313,78-79 1,-119 132-86,1-1 0,0 1-1,-1-1 1,1 1 0,0 0-1,0 0 1,0 0 0,1 0-1,-1 0 1,0 1 0,1 0 0,-1-1-1,5 0 1,-7 3 7,0-1 0,0 0-1,-1 1 1,1-1 0,0 1 0,-1-1 0,1 1-1,-1-1 1,1 1 0,0-1 0,-1 1 0,1-1-1,-1 1 1,0 0 0,1-1 0,-1 1 0,1 0 0,-1 0-1,0-1 1,0 1 0,1 0 0,-1 0 0,0-1-1,0 1 1,0 0 0,0 0 0,0-1 0,0 1-1,0 0 1,0 1 0,0 34 342,0-28-216,-9 286 1126,16-262-1225,3-22-1932,6-15-4199,-7-10-6070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8.331"/>
    </inkml:context>
    <inkml:brush xml:id="br0">
      <inkml:brushProperty name="width" value="0.025" units="cm"/>
      <inkml:brushProperty name="height" value="0.025" units="cm"/>
    </inkml:brush>
  </inkml:definitions>
  <inkml:trace contextRef="#ctx0" brushRef="#br0">0 102 4324,'0'0'7896,"4"-8"-4640,-1 2-2907,1 0 0,0 0-1,0 0 1,0 1 0,0-1 0,1 1-1,0 0 1,0 1 0,0-1 0,1 1-1,-1 0 1,1 0 0,0 0 0,0 1 0,1 0-1,-1 0 1,13-3 0,-11 4-124,0 0-1,0 0 1,0 1 0,0 0 0,0 0-1,13 1 1,-19 0-192,0 0 0,0 1 0,0-1 0,0 0 0,0 1 1,-1-1-1,1 1 0,0-1 0,0 1 0,-1 0 0,1 0 0,0 0 0,-1 0 0,1 0 0,-1 0 0,1 0 0,-1 1 0,0-1 0,1 1 0,-1-1 0,0 1 0,0-1 0,0 1 0,0-1 0,0 1 0,-1 0 0,1 0 1,0-1-1,-1 1 0,1 0 0,-1 0 0,1 3 0,-1 4 200,0 0-1,0 0 1,-1-1 0,0 1 0,0 0-1,-1-1 1,-1 1 0,1-1 0,-1 0 0,0 1-1,-1-1 1,-5 8 0,-7 9 328,-1 0 1,-26 27 0,-14 21 172,55-71-731,1 0 0,-1 0 0,1 0-1,0 0 1,0 1 0,0-1 0,0 0 0,1 0 0,-1 1 0,0 3-1,1-5-1,0 0-1,0-1 0,0 1 0,0-1 0,0 1 0,0 0 0,1-1 1,-1 1-1,0 0 0,0-1 0,1 1 0,-1-1 0,0 1 0,1-1 0,-1 1 1,1 0-1,-1-1 0,0 0 0,1 1 0,-1-1 0,1 1 0,0-1 0,-1 0 1,1 1-1,0-1 0,4 2 2,0-1-1,1 0 1,-1 0 0,0 0 0,1-1-1,-1 0 1,9 0 0,-4 0 13,9-1-441,1-1 0,-1 0 1,0-1-1,-1-1 0,1-1 0,-1-1 1,28-12-1,-28 9-1412,0 0 1,0-1 0,-1-2-1,17-12 1,21-28-13351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30.265"/>
    </inkml:context>
    <inkml:brush xml:id="br0">
      <inkml:brushProperty name="width" value="0.035" units="cm"/>
      <inkml:brushProperty name="height" value="0.035" units="cm"/>
    </inkml:brush>
  </inkml:definitions>
  <inkml:trace contextRef="#ctx0" brushRef="#br0">14 192 13267,'-9'-11'1928,"4"2"-1056,13 3-271,8 0 1799,11-3-1288,8-1-143,7-5-321,1-5-240,5-1-576,2-3-392,-4 1 536,-5 2-144,-6 5-137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9.160"/>
    </inkml:context>
    <inkml:brush xml:id="br0">
      <inkml:brushProperty name="width" value="0.025" units="cm"/>
      <inkml:brushProperty name="height" value="0.025" units="cm"/>
    </inkml:brush>
  </inkml:definitions>
  <inkml:trace contextRef="#ctx0" brushRef="#br0">148 65 2723,'0'0'7671,"2"-10"-4564,2-3-1995,2-13-57,-4 10 6136,-4 85-6606,-3-1 0,-18 85 0,-44 134-55,21-97 132,40-161-644,1 0 1,1 0 0,2 0-1,0 0 1,6 53 0,2-58 47,-6-23-132,0-1 0,1 1 0,-1-1 0,0 1 0,0 0 0,0-1 0,1 1 0,-1-1 0,0 1 0,1-1 0,-1 1 0,1-1 0,-1 1 0,0-1-1,1 1 1,-1-1 0,1 0 0,-1 1 0,1-1 0,-1 0 0,1 1 0,0-1 0,-1 0 0,1 0 0,-1 1 0,1-1 0,0 0 0,-1 0 0,1 0 0,-1 0 0,1 0 0,0 0-1,-1 0 1,1 0 0,0 0 0,0-1-119,0 1 0,-1-1-1,1 0 1,-1 1 0,1-1 0,-1 0-1,1 0 1,-1 1 0,0-1-1,1 0 1,-1 0 0,0 1-1,0-1 1,1 0 0,-1 0 0,0 0-1,0 0 1,0 0 0,0 1-1,0-1 1,0 0 0,0 0-1,0 0 1,-1-1 0,1-3-1290,0-19-6063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9.920"/>
    </inkml:context>
    <inkml:brush xml:id="br0">
      <inkml:brushProperty name="width" value="0.025" units="cm"/>
      <inkml:brushProperty name="height" value="0.025" units="cm"/>
    </inkml:brush>
  </inkml:definitions>
  <inkml:trace contextRef="#ctx0" brushRef="#br0">196 1 4708,'0'0'15199,"-6"13"-13934,-62 102 816,33-58-992,-52 111 1,118-248-13331,-16 43 7506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0.283"/>
    </inkml:context>
    <inkml:brush xml:id="br0">
      <inkml:brushProperty name="width" value="0.025" units="cm"/>
      <inkml:brushProperty name="height" value="0.025" units="cm"/>
    </inkml:brush>
  </inkml:definitions>
  <inkml:trace contextRef="#ctx0" brushRef="#br0">0 0 5894,'0'0'13682,"3"12"-12481,1 21-316,-1 1-1,-3 40 1,0-34-567,1-1 1,8 51-1,9-45-1039,-8-23-1868,-3-1-4869,-8-17 3054,-3-3-934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0.645"/>
    </inkml:context>
    <inkml:brush xml:id="br0">
      <inkml:brushProperty name="width" value="0.025" units="cm"/>
      <inkml:brushProperty name="height" value="0.025" units="cm"/>
    </inkml:brush>
  </inkml:definitions>
  <inkml:trace contextRef="#ctx0" brushRef="#br0">0 203 4292,'0'0'14510,"53"33"-13133,-16-34-192,2-11-640,4 1-385,1-1-128,-9 0-1217,-6 3-2787,-8 2-3747</inkml:trace>
  <inkml:trace contextRef="#ctx0" brushRef="#br0" timeOffset="1">366 1 4548,'0'0'16656,"-21"58"-15503,18-40-32,3 2-128,0-2-256,0-3-353,14-4-256,-4-1-96,10-7-32,8-3-800,1-2-642,4-16-928,1-6-1506,-6-8-2306,2 0-3074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0.992"/>
    </inkml:context>
    <inkml:brush xml:id="br0">
      <inkml:brushProperty name="width" value="0.025" units="cm"/>
      <inkml:brushProperty name="height" value="0.025" units="cm"/>
    </inkml:brush>
  </inkml:definitions>
  <inkml:trace contextRef="#ctx0" brushRef="#br0">153 1 3683,'0'0'12268,"-6"9"-9908,-18 27-92,2 0 1,-32 71-1,45-84-2321,1 0 0,1 0-1,0 0 1,2 1 0,1 0 0,-2 47-1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1.320"/>
    </inkml:context>
    <inkml:brush xml:id="br0">
      <inkml:brushProperty name="width" value="0.025" units="cm"/>
      <inkml:brushProperty name="height" value="0.025" units="cm"/>
    </inkml:brush>
  </inkml:definitions>
  <inkml:trace contextRef="#ctx0" brushRef="#br0">0 176 10922,'0'0'12973,"9"-9"-12007,131-155-651,-140 164-325,0 0 0,0-1-1,0 1 1,1 0 0,-1 0 0,0 0 0,0 0 0,0 0 0,0 0 0,0 0 0,0-1-1,0 1 1,0 0 0,0 0 0,0 0 0,0 0 0,1 0 0,-1 0 0,0 0 0,0 0-1,0 0 1,0 0 0,0 0 0,0 0 0,0 0 0,1-1 0,-1 1 0,0 0 0,0 0-1,0 0 1,0 0 0,0 0 0,0 0 0,0 0 0,1 0 0,-1 0 0,0 0 0,0 1-1,0-1 1,0 0 0,0 0 0,0 0 0,1 0 0,-1 0 0,0 0 0,0 0 0,0 0-1,0 0 1,0 0 0,0 0 0,0 0 0,0 0 0,0 1 0,1-1 0,-1 0-1,0 0 1,0 0 0,0 0 0,0 0 0,0 1 0,1 12-151,-3 16 366,2-28-203,-11 70 590,6-47-1032,1 0-1,2 0 1,0 36 0,5-50-4413,9-8-4826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5.296"/>
    </inkml:context>
    <inkml:brush xml:id="br0">
      <inkml:brushProperty name="width" value="0.025" units="cm"/>
      <inkml:brushProperty name="height" value="0.025" units="cm"/>
    </inkml:brush>
  </inkml:definitions>
  <inkml:trace contextRef="#ctx0" brushRef="#br0">267 0 3235,'0'0'14366,"-5"10"-14292,-3 13 322,1 0 0,1 1 0,1 0 0,1 0 0,-2 37 0,-16 107 865,8-78-1177,-14 145-80,-19 125 2304,38-276-2312,4 1-1,3 0 1,10 84 0,0 42-139,-30 162 650,3-53-310,11-125-138,0 15-16,-15 161 69,-11 87-58,34 7 40,2-196-82,32 594-482,-11-129-869,-25-520-92,-9-16 437,0 30 1272,13-203-659,1-1-1,1 0 1,10 29-1,-7-27 160,-1 1-1,4 37 0,-5 25-327,2 40 1089,35 187 1,-42-311-445,1 1 0,-1 0 0,0 0 0,0-1 0,-1 1 0,0 0 0,0-1 0,0 1 0,-1-1 0,1 1 0,-1-1 0,-1 1 0,1-1 0,-1 0 0,-3 5 0,2-3-15,1-1 0,-1 0-1,2 1 1,-1 0-1,1-1 1,0 1 0,0 0-1,1 0 1,-2 12-1,3-15-108,0 45 262,-2-41-492,-2-31-833,-7-29-7268,4 23-2909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5.939"/>
    </inkml:context>
    <inkml:brush xml:id="br0">
      <inkml:brushProperty name="width" value="0.025" units="cm"/>
      <inkml:brushProperty name="height" value="0.025" units="cm"/>
    </inkml:brush>
  </inkml:definitions>
  <inkml:trace contextRef="#ctx0" brushRef="#br0">35 67 3011,'-6'-4'-96,"4"-2"256,1-3-320,1 0 288,0-1 288,0 1 1,0 2 736,0-1 160,-6 6 64,3-1-864,-2 3-449,-1 0-256,4 0-1538,-1 0-2530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7.495"/>
    </inkml:context>
    <inkml:brush xml:id="br0">
      <inkml:brushProperty name="width" value="0.025" units="cm"/>
      <inkml:brushProperty name="height" value="0.025" units="cm"/>
    </inkml:brush>
  </inkml:definitions>
  <inkml:trace contextRef="#ctx0" brushRef="#br0">229 17 6278,'0'0'11045,"-2"-5"-10148,2 5-861,0 0 0,1-1 0,-1 1 0,0-1 0,0 1 0,0 0 0,0-1 0,0 1 1,-1-1-1,1 1 0,0-1 0,0 1 0,0 0 0,0-1 0,0 1 0,0-1 0,-1 1 0,1 0 0,0-1 0,0 1 0,-1 0 0,1-1 0,0 1 1,-1 0-1,1-1 0,0 1 0,0 0 0,-1 0 0,1-1 0,-1 1 0,1 0 0,0 0 0,-1 0 0,1 0 0,-1-1 0,1 1 0,0 0 1,-1 0-1,1 0 0,-1 0 0,-6 21 368,0 59-362,5-57 542,-19 161 1571,-7 106-1433,1 80-579,8-124-67,7 481-33,17-608-42,0-36 25,-4 0 1,-13 111-1,-14 17-147,9 2 0,22 414 0,2-134-242,-8-432 214,-15 168 114,7-147 17,3 153 1,21-115-264,-8-73 123,2 69-1,-9-33-105,-20 147 0,3-130 584,-6 181 0,22-111-575,1 127 190,2-274 9,1 1 1,1-1-1,8 24 1,8 48-70,-2 26 119,-9-65-26,6 106 1,-13-109-2,3 0 0,12 53 0,7 66-290,-7 51 256,10 293 305,-25-498-236,2 1 0,0-1 0,1 0 0,15 34 0,-12-28-2302,-7-43-455,-1-7-2519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8.658"/>
    </inkml:context>
    <inkml:brush xml:id="br0">
      <inkml:brushProperty name="width" value="0.025" units="cm"/>
      <inkml:brushProperty name="height" value="0.025" units="cm"/>
    </inkml:brush>
  </inkml:definitions>
  <inkml:trace contextRef="#ctx0" brushRef="#br0">0 252 13869,'0'0'9289,"11"-2"-8147,-1-1-1012,1 0 0,-1-1 0,0 0-1,0-1 1,0 0 0,0 0-1,-1-1 1,16-14 0,72-71 43,-70 62-136,50-40 0,-64 63-41,-9 13 3,-6 9 30,2-16-26,-10 30 173,-2-1 0,-25 48 0,-10 22-122,44-90-59,-1 0-50,0 0 0,1 0 0,0 1 0,1 0 0,0-1 0,-1 15 0,3-24 23,0 0 0,0 1 0,0-1 0,0 0 0,0 0 0,0 1 0,0-1 1,0 0-1,0 0 0,0 0 0,0 1 0,0-1 0,0 0 0,0 0 0,0 1 0,0-1 0,0 0 0,1 0 0,-1 1 1,0-1-1,0 0 0,0 0 0,0 0 0,0 0 0,1 1 0,-1-1 0,0 0 0,0 0 0,0 0 0,1 0 0,-1 0 0,0 1 1,0-1-1,1 0 0,-1 0 0,0 0 0,0 0 0,0 0 0,1 0 0,-1 0 0,0 0 0,0 0 0,1 0 0,13-6-1015,9-14-1108,8-15-2821,5-9-3271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30.707"/>
    </inkml:context>
    <inkml:brush xml:id="br0">
      <inkml:brushProperty name="width" value="0.035" units="cm"/>
      <inkml:brushProperty name="height" value="0.035" units="cm"/>
    </inkml:brush>
  </inkml:definitions>
  <inkml:trace contextRef="#ctx0" brushRef="#br0">6 164 17380,'1'19'760,"-1"0"1,-3 29-1,1-27-225,1 38 1,1-53-423,1 0 1,0 1 0,0-1-1,1 0 1,0 0 0,0 0-1,0 0 1,1 0 0,0 0-1,4 6 1,-6-10-92,1 0 0,-1 0 1,1 0-1,0-1 0,0 1 0,-1 0 0,1-1 1,0 0-1,0 1 0,0-1 0,1 0 0,-1 0 0,0 0 1,0 0-1,1 0 0,-1-1 0,0 1 0,1-1 1,-1 0-1,1 1 0,-1-1 0,1 0 0,-1 0 0,0-1 1,1 1-1,-1 0 0,1-1 0,-1 0 0,0 1 1,1-1-1,1-1 0,6-3-38,0 0 0,0 0 0,-1-1 0,0 0 0,15-13-1,-3 0-152,-2-1 0,0-1 0,-1-1-1,-1 0 1,24-43 0,-10 6-1019,30-78 0,-56 127 914,-4 14 253,-5 26 378,2-11-119,-14 119 1465,-49 546 2643,65-680-4384,-3 37-414,6 79 1,1-93 148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8.989"/>
    </inkml:context>
    <inkml:brush xml:id="br0">
      <inkml:brushProperty name="width" value="0.025" units="cm"/>
      <inkml:brushProperty name="height" value="0.025" units="cm"/>
    </inkml:brush>
  </inkml:definitions>
  <inkml:trace contextRef="#ctx0" brushRef="#br0">127 1 4965,'-7'9'10105,"-13"17"-7298,-1 2-836,-30 51 1,47-73-1863,0 1 0,1-1-1,0 1 1,0-1 0,1 1 0,0 0-1,0 0 1,1 0 0,-1 1 0,1-1-1,1 0 1,0 0 0,0 1 0,2 13 0,-1-20-101,-1 1 0,1-1 0,0 1 0,0-1 1,1 0-1,-1 0 0,0 1 0,0-1 1,1 0-1,-1 0 0,0 0 0,1 0 1,-1 0-1,1-1 0,-1 1 0,1 0 1,0-1-1,-1 1 0,1-1 0,-1 1 1,1-1-1,0 0 0,0 0 0,-1 0 0,1 0 1,0 0-1,-1 0 0,1 0 0,2-1 1,3 0 73,1 0 1,0 0-1,0-1 1,-1 0-1,9-3 1,-2-1 77,-1-1 0,1 0 0,-1-1 0,-1-1 0,19-16 0,-25 21-83,-1-1 0,0 0 0,0 0 0,-1 0 0,0-1 0,0 0 0,0 0-1,0 0 1,-1 0 0,0 0 0,0-1 0,-1 1 0,0-1 0,2-9 0,-4 14-48,0 1 0,0 0 0,0 0-1,0 0 1,0-1 0,0 1 0,0 0 0,-1 0 0,1 0 0,-1-1 0,1 1 0,-1 0 0,1 0 0,-1 0 0,1 0 0,-1 0 0,0 0 0,1 0 0,-1 0 0,0 0 0,0 0 0,0 1 0,0-1 0,0 0 0,0 0 0,-1 0 0,-2-1 20,0 1-1,0-1 1,0 1 0,0 0-1,0 0 1,0 0 0,-1 0-1,-3 1 1,-1-1-305,0 1 1,0 0 0,0 1 0,0 0-1,0 0 1,0 1 0,-10 3-1,6 3-1646,6-2-2548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9.622"/>
    </inkml:context>
    <inkml:brush xml:id="br0">
      <inkml:brushProperty name="width" value="0.025" units="cm"/>
      <inkml:brushProperty name="height" value="0.025" units="cm"/>
    </inkml:brush>
  </inkml:definitions>
  <inkml:trace contextRef="#ctx0" brushRef="#br0">42 210 10442,'0'0'8018,"-9"7"-5370,-24 24-758,37-31 997,29-20-2171,85-103-348,-24 23-330,-94 100-39,0 0 0,0 0 0,0-1-1,0 1 1,0 0 0,0 0 0,1 0 0,-1-1 0,0 1 0,0 0 0,0 0 0,0 0-1,0-1 1,0 1 0,0 0 0,1 0 0,-1 0 0,0 0 0,0 0 0,0-1 0,0 1-1,1 0 1,-1 0 0,0 0 0,0 0 0,0 0 0,1 0 0,-1 0 0,0 0 0,0 0-1,1-1 1,-1 1 0,0 0 0,0 0 0,0 0 0,1 0 0,-1 0 0,0 1 0,0-1 0,1 0-1,-1 0 1,0 0 0,0 0 0,0 0 0,1 0 0,-1 0 0,0 0 0,0 0 0,0 0-1,1 1 1,-1-1 0,0 0 0,0 0 0,0 0 0,0 0 0,0 1 0,1-1 0,-1 0-1,0 0 1,0 0 0,0 1 0,0-1 0,-3 22 29,-13 27 67,13-42-105,-7 13-64,2 2 0,0-1 0,1 1 0,1 0 0,1 1 0,-3 33 0,8-56 19,0 1 0,0-1 1,0 1-1,0-1 0,0 1 1,0-1-1,0 1 0,0-1 1,1 1-1,-1-1 0,0 0 1,0 1-1,0-1 0,1 1 1,-1-1-1,0 0 0,0 1 1,1-1-1,-1 0 0,0 1 1,1-1-1,-1 0 0,1 1 1,-1-1-1,0 0 1,1 0-1,-1 1 0,1-1 1,-1 0-1,0 0 0,1 0 1,-1 0-1,1 0 0,-1 0 1,1 0-1,-1 1 0,1-1 1,-1 0-1,1-1 0,-1 1 1,1 0-1,-1 0 0,0 0 1,1 0-1,-1 0 0,1 0 1,-1-1-1,1 1 0,-1 0 1,0 0-1,1 0 0,-1-1 1,1 1-1,-1-1 0,25-15-4503,-4-5-2141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9.988"/>
    </inkml:context>
    <inkml:brush xml:id="br0">
      <inkml:brushProperty name="width" value="0.025" units="cm"/>
      <inkml:brushProperty name="height" value="0.025" units="cm"/>
    </inkml:brush>
  </inkml:definitions>
  <inkml:trace contextRef="#ctx0" brushRef="#br0">0 174 6534,'0'0'16069,"8"-7"-15231,17-16-607,30-37 0,24-23-298,-74 83 676,-4 12-95,-5 13 338,-10 24 224,9-33-960,0 1 1,1 0-1,1 0 0,0 0 0,1 0 1,1 26-1,1-43-157,0 1-1,-1 0 1,1 0 0,1 0 0,-1 0 0,0-1-1,0 1 1,0 0 0,0 0 0,1 0 0,-1-1-1,0 1 1,0 0 0,1 0 0,-1-1 0,1 1-1,-1 0 1,1-1 0,-1 1 0,1-1 0,-1 1-1,1 0 1,0-1 0,-1 1 0,1-1 0,0 0-1,-1 1 1,1-1 0,0 1 0,0-1 0,-1 0-1,1 0 1,0 1 0,0-1 0,0 0 0,-1 0-1,1 0 1,0 0 0,1 0 0,0 0-485,0-1 1,0 1-1,-1-1 1,1 0 0,0 0-1,0 0 1,0 0-1,-1 0 1,1 0-1,-1 0 1,1 0-1,-1 0 1,1-1 0,-1 1-1,0-1 1,2-1-1,14-25-15985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0.836"/>
    </inkml:context>
    <inkml:brush xml:id="br0">
      <inkml:brushProperty name="width" value="0.025" units="cm"/>
      <inkml:brushProperty name="height" value="0.025" units="cm"/>
    </inkml:brush>
  </inkml:definitions>
  <inkml:trace contextRef="#ctx0" brushRef="#br0">1 1 2851,'0'0'19341,"10"0"-18215,70 5 467,-11-2-606,101 17-1,-113-8-990,-16-2-61,0-1 0,1-3-1,0-1 1,1-2 0,64-3 0,-45-16-1166,-34 7 279,-21 3-5470,-6 0-1276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1.555"/>
    </inkml:context>
    <inkml:brush xml:id="br0">
      <inkml:brushProperty name="width" value="0.025" units="cm"/>
      <inkml:brushProperty name="height" value="0.025" units="cm"/>
    </inkml:brush>
  </inkml:definitions>
  <inkml:trace contextRef="#ctx0" brushRef="#br0">240 1 12524,'0'0'7041,"-8"6"-6550,-54 52 1154,-107 128-1,185-187-4618,-9-3 2112,1-1-1,-1 0 1,0 0-1,0-1 1,-1 0-1,7-7 1,20-21-4856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1.888"/>
    </inkml:context>
    <inkml:brush xml:id="br0">
      <inkml:brushProperty name="width" value="0.025" units="cm"/>
      <inkml:brushProperty name="height" value="0.025" units="cm"/>
    </inkml:brush>
  </inkml:definitions>
  <inkml:trace contextRef="#ctx0" brushRef="#br0">82 1 6342,'0'0'11691,"-55"60"-10089,42-32-417,4 1 0,4-3-256,5-4-353,5-2-320,11-6-191,2-5-258,0 0-447,1 1-609,-5-2-1090,-5 0-2882,-7-1-2946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2.277"/>
    </inkml:context>
    <inkml:brush xml:id="br0">
      <inkml:brushProperty name="width" value="0.025" units="cm"/>
      <inkml:brushProperty name="height" value="0.025" units="cm"/>
    </inkml:brush>
  </inkml:definitions>
  <inkml:trace contextRef="#ctx0" brushRef="#br0">1 49 3972,'0'0'16591,"76"5"-15437,-33-12-354,1-4-511,9 2-225,-12 2-321,-6-1-1312,-3 2-2659,-11 0-4100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2.642"/>
    </inkml:context>
    <inkml:brush xml:id="br0">
      <inkml:brushProperty name="width" value="0.025" units="cm"/>
      <inkml:brushProperty name="height" value="0.025" units="cm"/>
    </inkml:brush>
  </inkml:definitions>
  <inkml:trace contextRef="#ctx0" brushRef="#br0">24 1 13325,'0'0'3277,"-4"9"-634,3-5-2444,-3 5 504,0 0 1,2 0 0,-1 1-1,1-1 1,-2 17-1,4-24-635,0 1-1,0-1 1,0 1-1,0-1 1,1 1-1,-1-1 1,1 0-1,-1 1 1,1-1-1,0 1 1,0-1-1,0 0 1,0 0-1,1 1 1,-1-1-1,0 0 1,1 0-1,0 0 1,-1-1-1,1 1 1,0 0-1,0-1 1,0 1-1,0-1 1,0 1-1,0-1 1,0 0-1,1 0 1,-1 0-1,5 1 1,0 0-191,-1-1 0,1 0 0,0 0 0,0 0 0,0-1 0,0 0 0,0-1 0,0 1 0,-1-1 0,11-3 0,-8 2-621,-1-1 1,1 1-1,-1-2 1,0 1-1,0-1 0,0 0 1,-1-1-1,1 0 0,-1 0 1,0-1-1,-1 0 0,1 0 1,-1 0-1,0-1 0,-1 0 1,0 0-1,0-1 1,0 1-1,-1-1 0,0 0 1,5-14-1,-9 22 858,-1 0 1,1 0-1,0 0 1,0 0-1,0 0 0,0 0 1,0 0-1,0 0 1,0 1-1,-1-1 0,1 0 1,0 0-1,0 0 1,0 0-1,0 0 0,0 0 1,0 0-1,-1 0 1,1 0-1,0-1 0,0 1 1,0 0-1,0 0 1,0 0-1,0 0 0,-1 0 1,1 0-1,0 0 1,0 0-1,0 0 0,0 0 1,0 0-1,0 0 1,0 0-1,0-1 0,0 1 1,-1 0-1,1 0 1,0 0-1,0 0 1,0 0-1,0 0 0,0 0 1,0 0-1,0-1 1,0 1-1,0 0 0,0 0 1,0 0-1,0 0 1,0 0-1,0 0 0,0-1 1,0 1-1,0 0 1,0 0-1,0 0 0,0 0 1,0 0-1,0 0 1,0-1-1,0 1 0,-14 14 2244,-15 21-744,-42 73 1905,64-95-3228,1 0 0,0 0 0,0 1 0,1-1 0,1 1 1,-5 27-1,9-41-327,0 1 1,0 0-1,0-1 0,0 1 1,0 0-1,0-1 1,0 1-1,0 0 1,0-1-1,0 1 0,0-1 1,0 1-1,0 0 1,1-1-1,-1 1 0,0-1 1,0 1-1,1-1 1,-1 1-1,0 0 0,1-1 1,-1 1-1,1-1 1,-1 0-1,1 1 1,0 0-1,16 1-4843,-1-5-2851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3.052"/>
    </inkml:context>
    <inkml:brush xml:id="br0">
      <inkml:brushProperty name="width" value="0.025" units="cm"/>
      <inkml:brushProperty name="height" value="0.025" units="cm"/>
    </inkml:brush>
  </inkml:definitions>
  <inkml:trace contextRef="#ctx0" brushRef="#br0">17 15 2851,'0'0'17942,"11"-3"-16864,-2 1-904,4-1 132,0 1 1,1-1-1,-1 2 1,1 0-1,15 1 1,-29 0-301,1 1-1,0-1 1,-1 0 0,1 1-1,-1-1 1,1 0 0,-1 1-1,1-1 1,0 1 0,-1-1-1,0 1 1,1-1 0,-1 1-1,1-1 1,-1 1 0,0 0-1,1-1 1,-1 1 0,0 0-1,0-1 1,1 1 0,-1 0-1,0-1 1,0 1 0,0 0-1,0-1 1,0 1 0,0 0-1,0-1 1,0 1 0,0 0-1,0-1 1,0 1 0,-1 0-1,1-1 1,0 1 0,0 0-1,-1-1 1,0 2 0,-12 27 450,2-14-140,0-2-1,-2 1 0,-17 14 1,-24 28 953,53-56-1248,1 1 1,-1-1-1,1 0 0,-1 1 1,1-1-1,0 0 1,-1 1-1,1-1 1,-1 1-1,1-1 1,0 1-1,0-1 1,-1 0-1,1 1 0,0-1 1,0 1-1,-1-1 1,1 1-1,0 0 1,0-1-1,0 1 1,0-1-1,0 1 0,0-1 1,0 1-1,0-1 1,0 1-1,0-1 1,0 1-1,0 0 1,0-1-1,0 1 1,1-1-1,-1 1 0,0-1 1,0 1-1,1-1 1,-1 1-1,0-1 1,1 0-1,-1 1 1,0-1-1,1 1 1,31 2 318,37-17-567,26-14-4637,-75 22 1864,11-3-7169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7.736"/>
    </inkml:context>
    <inkml:brush xml:id="br0">
      <inkml:brushProperty name="width" value="0.025" units="cm"/>
      <inkml:brushProperty name="height" value="0.025" units="cm"/>
    </inkml:brush>
  </inkml:definitions>
  <inkml:trace contextRef="#ctx0" brushRef="#br0">178 0 5637,'0'0'17409,"2"11"-16699,-2 2-662,0 0 0,-1 0 0,0 0 0,-1 0 0,-1 0 0,0 0 0,-1-1 0,0 1 0,-1-1 0,0 0 0,-9 13 0,-27 53-5,-49 104-561,89-181 382,0 1 0,0-1-1,1 0 1,-1 1 0,1-1-1,-1 1 1,1-1 0,-1 1 0,1 0-1,0-1 1,0 1 0,0-1-1,0 1 1,0 0 0,0-1 0,0 1-1,0-1 1,2 4 0,-1-5-106,0 0-1,0 0 1,1-1 0,-1 1 0,0 0 0,0-1 0,0 1 0,0 0 0,0-1-1,1 1 1,-1-1 0,0 0 0,0 1 0,0-1 0,0 0 0,-1 0-1,1 0 1,0 1 0,0-1 0,0 0 0,-1 0 0,1 0 0,0 0 0,0-3-1,24-31-5522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8:19.271"/>
    </inkml:context>
    <inkml:brush xml:id="br0">
      <inkml:brushProperty name="width" value="0.035" units="cm"/>
      <inkml:brushProperty name="height" value="0.035" units="cm"/>
    </inkml:brush>
  </inkml:definitions>
  <inkml:trace contextRef="#ctx0" brushRef="#br0">32 133 12275,'-12'-5'1186,"-7"-5"1865,42 0-1227,-1 2-1609,113-36 501,-114 39-636,-1 1 0,1 0 1,1 2-1,35 0 0,141 17 335,98 2-271,82-36-101,169-2 26,-60 1-50,196 10 17,87 20-44,-305 17 19,45 0 26,-443-29-18,1 3 1,102 16-1,-96-2-32,-39-7 24,-1-1-1,1-2 0,0-1 1,50-2-1,-20-9 532,-77 27 603,9-18-1065,0 1-1,0 0 1,0-1 0,-1 0-1,1 0 1,-6 3 0,-18 4 205</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8.098"/>
    </inkml:context>
    <inkml:brush xml:id="br0">
      <inkml:brushProperty name="width" value="0.025" units="cm"/>
      <inkml:brushProperty name="height" value="0.025" units="cm"/>
    </inkml:brush>
  </inkml:definitions>
  <inkml:trace contextRef="#ctx0" brushRef="#br0">44 0 6150,'0'0'8872,"-17"49"-7527,4-18 577,3 3-897,6 3-160,4 0 96,0-2-416,5-4-417,11 2-96,0-4 64,4-2-128,-4-3-1346,-6-6-1376,-4-5-3172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8.443"/>
    </inkml:context>
    <inkml:brush xml:id="br0">
      <inkml:brushProperty name="width" value="0.025" units="cm"/>
      <inkml:brushProperty name="height" value="0.025" units="cm"/>
    </inkml:brush>
  </inkml:definitions>
  <inkml:trace contextRef="#ctx0" brushRef="#br0">0 231 4740,'0'0'15407,"68"21"-14382,-26-20-480,4-1-417,5 0-96,1 0-1089,1-10-1666,-7-2-2786,-2-4-3524</inkml:trace>
  <inkml:trace contextRef="#ctx0" brushRef="#br0" timeOffset="1">542 45 6470,'0'0'11937,"-6"9"-10373,-19 29-416,25-38-1127,-1 0 1,1 1 0,0-1-1,0 0 1,0 0 0,0 1 0,-1-1-1,1 0 1,0 1 0,0-1-1,0 1 1,0-1 0,0 0-1,0 1 1,0-1 0,0 0 0,0 1-1,0-1 1,0 1 0,0-1-1,0 0 1,0 1 0,0-1-1,0 0 1,0 1 0,0-1 0,1 0-1,-1 1 1,0-1 0,0 0-1,0 1 1,1-1 0,-1 0-1,0 0 1,0 1 0,1-1 0,-1 0-1,0 0 1,1 1 0,19 4 255,20-8-184,-26-1-523,0-2 1,-1 0-1,1 0 1,-1-1-1,-1-1 0,1 0 1,-1-1-1,-1 0 0,22-22 1,-20 19 22,-22 37 1667,-12 16-160,-43 91 2204,57-116-2941,2 0 0,0 1 0,1 0 0,1 0 0,0 0 0,0 27 0,3-43-406,0 1 0,0-1 0,0 0 0,0 1 0,0-1 1,0 1-1,0-1 0,0 0 0,1 1 0,-1-1 0,1 1 0,-1-1 0,1 0 0,-1 0 0,1 1 0,0-1 0,0 0 0,0 0 0,1 1 0,18 2-6828,-7-5-2994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8.789"/>
    </inkml:context>
    <inkml:brush xml:id="br0">
      <inkml:brushProperty name="width" value="0.025" units="cm"/>
      <inkml:brushProperty name="height" value="0.025" units="cm"/>
    </inkml:brush>
  </inkml:definitions>
  <inkml:trace contextRef="#ctx0" brushRef="#br0">0 44 5926,'0'0'7174,"12"-6"-3554,-9 4-3463,68-26 3178,-66 26-3118,0 1 0,0 0 1,0 0-1,0 0 0,0 0 0,1 1 0,-1 0 0,0 0 0,0 0 1,0 1-1,0-1 0,1 1 0,-1 1 0,0-1 0,5 3 0,-9-3-182,1 0-1,-1 0 1,0 0-1,1 0 1,-1 0-1,0 0 1,0 1-1,0-1 0,0 1 1,0-1-1,0 0 1,0 1-1,-1 0 1,1-1-1,0 1 1,-1-1-1,1 1 1,-1 0-1,0-1 0,1 1 1,-1 0-1,0-1 1,0 1-1,0 0 1,0-1-1,-1 1 1,1 0-1,0-1 1,-1 1-1,1 0 0,-1-1 1,0 1-1,1-1 1,-1 1-1,0-1 1,0 1-1,-1 1 1,-4 7 280,0-1 1,0 0 0,-1-1 0,-11 12-1,-30 22 899,34-31-877,0 1 1,1 1-1,-22 26 0,34-39-336,1 0 0,-1 1 0,1-1 0,0 1 0,-1-1 0,1 0 1,0 1-1,-1-1 0,1 1 0,0-1 0,0 1 0,-1-1 0,1 1 0,0-1 0,0 1 0,0-1 1,0 1-1,-1-1 0,1 1 0,0-1 0,0 1 0,0-1 0,0 1 0,0-1 0,0 1 0,0-1 1,1 1-1,-1-1 0,0 1 0,0-1 0,0 1 0,1-1 0,-1 1 0,0-1 0,0 1 0,1-1 1,-1 1-1,0-1 0,1 1 0,-1-1 0,0 0 0,1 1 0,-1-1 0,1 0 0,-1 1 0,1-1 1,-1 0-1,1 0 0,-1 0 0,1 1 0,-1-1 0,1 0 0,-1 0 0,1 0 0,-1 0 0,1 0 1,0 0-1,39 0-521,-29-1 186,13-1-1295,-1 0-1,0-2 1,0-1 0,27-10-1,6-2-5470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6.312"/>
    </inkml:context>
    <inkml:brush xml:id="br0">
      <inkml:brushProperty name="width" value="0.025" units="cm"/>
      <inkml:brushProperty name="height" value="0.025" units="cm"/>
    </inkml:brush>
  </inkml:definitions>
  <inkml:trace contextRef="#ctx0" brushRef="#br0">271 1 10890,'0'0'8921,"-4"8"-8030,-5 9-617,-1-1 0,0-1-1,-1 0 1,-1 0 0,0-1-1,-1-1 1,-1 0 0,0-1-1,-19 13 1,11-8 252,0 2 1,2 0-1,-36 42 0,55-60-488,0 1 1,0-1-1,1 0 0,-1 0 1,0 1-1,0-1 0,1 0 1,-1 1-1,1-1 0,-1 1 0,1-1 1,0 0-1,-1 1 0,1-1 1,0 4-1,0-5-22,0 1 0,1 0 0,-1-1 0,0 1-1,1 0 1,-1-1 0,1 1 0,-1-1 0,0 1 0,1-1 0,-1 1 0,1-1 0,-1 1 0,1-1 0,0 1 0,-1-1-1,1 1 1,-1-1 0,1 0 0,0 0 0,-1 1 0,1-1 0,1 0 0,5 2 39,1-1 0,-1-1 0,1 1 0,-1-1 0,9-1 0,0 0-3,104-9 224,-1 1-1524,-40 14-5280,-63-3 720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6.675"/>
    </inkml:context>
    <inkml:brush xml:id="br0">
      <inkml:brushProperty name="width" value="0.025" units="cm"/>
      <inkml:brushProperty name="height" value="0.025" units="cm"/>
    </inkml:brush>
  </inkml:definitions>
  <inkml:trace contextRef="#ctx0" brushRef="#br0">200 1 12684,'0'0'9796,"-7"8"-9225,-41 62 592,-51 99-1,53-89-2868,64-118-6076,-4 7 3350,5-10-2155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7.007"/>
    </inkml:context>
    <inkml:brush xml:id="br0">
      <inkml:brushProperty name="width" value="0.025" units="cm"/>
      <inkml:brushProperty name="height" value="0.025" units="cm"/>
    </inkml:brush>
  </inkml:definitions>
  <inkml:trace contextRef="#ctx0" brushRef="#br0">25 0 3267,'0'0'12823,"0"9"-10650,-10 63 1191,4-33-1461,-2 53-1,7-74-1853,2 1 0,0-1-1,1 1 1,1-1 0,1 0 0,11 34 0,-5-42-2933,-1-10-6468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7.349"/>
    </inkml:context>
    <inkml:brush xml:id="br0">
      <inkml:brushProperty name="width" value="0.025" units="cm"/>
      <inkml:brushProperty name="height" value="0.025" units="cm"/>
    </inkml:brush>
  </inkml:definitions>
  <inkml:trace contextRef="#ctx0" brushRef="#br0">1 37 7399,'0'0'16720,"46"15"-15375,-9-19-512,4-2-577,3-3-192,2 2-96,-4-1-897,-3 4-1217,-10 1-993,-6-3-768,-7 2-2788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7.705"/>
    </inkml:context>
    <inkml:brush xml:id="br0">
      <inkml:brushProperty name="width" value="0.025" units="cm"/>
      <inkml:brushProperty name="height" value="0.025" units="cm"/>
    </inkml:brush>
  </inkml:definitions>
  <inkml:trace contextRef="#ctx0" brushRef="#br0">16 31 10442,'0'0'10762,"-16"49"-9192,16-30-193,11 2-64,5-4-544,3-2-513,9-6-192,6-9-32,0 0-192,-1-8-737,-1-9-1121,-5-3-672,-10-1-449,-1 0-1121,-12-1-160,1 3-1282</inkml:trace>
  <inkml:trace contextRef="#ctx0" brushRef="#br0" timeOffset="1">282 1 2851,'0'0'14728,"-5"9"-12961,-8 19 57,1 1 1,2 1-1,-8 34 0,8 8-1070,8-20-532,0-10-3520,1-13-6716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8.053"/>
    </inkml:context>
    <inkml:brush xml:id="br0">
      <inkml:brushProperty name="width" value="0.025" units="cm"/>
      <inkml:brushProperty name="height" value="0.025" units="cm"/>
    </inkml:brush>
  </inkml:definitions>
  <inkml:trace contextRef="#ctx0" brushRef="#br0">0 174 12332,'0'0'11904,"8"1"-10158,0-2-1627,0-1 0,0 0 0,0 0 0,0 0 0,0-1 0,0 0 0,-1 0 0,1-1 0,-1 0 0,0-1 0,-1 1 0,1-1 0,-1-1 0,0 1 0,0-1 0,7-9 0,1 2-281,-1-2 0,-1 0-1,0 0 1,15-30 0,-38 68-52,1 0-1,1 0 1,1 1 0,-9 44 0,11 6-3872,7-60-1306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2.978"/>
    </inkml:context>
    <inkml:brush xml:id="br0">
      <inkml:brushProperty name="width" value="0.025" units="cm"/>
      <inkml:brushProperty name="height" value="0.025" units="cm"/>
    </inkml:brush>
  </inkml:definitions>
  <inkml:trace contextRef="#ctx0" brushRef="#br0">1 283 5733,'0'0'9989,"2"-10"-8639,1 1-1200,0 0 0,1 0 0,1 0 0,0 1-1,0-1 1,0 1 0,1 0 0,0 1 0,1-1 0,0 1 0,0 1-1,0-1 1,15-9 0,3-2 72,0 0-1,1 1 0,1 2 1,30-13-1,-39 21-164,0 0 0,0 2 1,1 0-1,0 1 0,0 0 0,0 2 0,32-1 0,-48 3-5,1 1 0,-1-1 0,1 0 0,-1 1-1,0 0 1,1 0 0,-1 0 0,0 0 0,1 0 0,-1 1-1,0 0 1,0-1 0,0 1 0,0 0 0,-1 0-1,1 1 1,0-1 0,-1 1 0,0-1 0,1 1 0,-1 0-1,0 0 1,0-1 0,-1 2 0,1-1 0,-1 0 0,2 3-1,26 37 377,-27-41-399,1 0-1,-1 0 0,1 0 1,0-1-1,0 1 1,-1-1-1,1 0 0,0 0 1,0 0-1,0 0 0,0-1 1,1 1-1,-1-1 1,0 1-1,0-1 0,0 0 1,0-1-1,0 1 0,0 0 1,1-1-1,-1 0 0,0 1 1,5-4-1,7-1 71,-1-1 0,1-1-1,15-11 1,-28 18-102,98-63-1742,-100 63 1589,1-1 0,-1 1 0,1 0 0,0-1 0,-1 1 0,1 0 0,-1-1 0,0 1 0,1-1 0,-1 1 0,1-1 0,-1 1 0,0-1 0,1 0 0,-1 1 0,0-1 0,0 1 0,1-1 0,-1 1 0,0-1 0,0 0 0,0 1 0,0-1 1,0 0-1,0 1 0,0-1 0,0 0 0,0 1 0,0-1 0,0 1 0,0-1 0,0 0 0,-1 1 0,1-1 0,0 1 0,-1-2 0,-9-6-5316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2:52.008"/>
    </inkml:context>
    <inkml:brush xml:id="br0">
      <inkml:brushProperty name="width" value="0.035" units="cm"/>
      <inkml:brushProperty name="height" value="0.035" units="cm"/>
    </inkml:brush>
  </inkml:definitions>
  <inkml:trace contextRef="#ctx0" brushRef="#br0">53 158 11242,'-4'1'335,"-2"0"54,0 0 0,-1 0 1,1 1-1,0 0 0,-11 6 0,16-8-31,25 0 8,159 9-311,68-18 86,375-61 0,-10 9-63,-260 33 34,-117 13-11,259 18 0,234 5 72,-220-6-132,108 20 7,-160-3-102,944 58-140,-113-10 130,-1071-59 58,841-12 16,-411-5 46,0 26 36,638 15 139,877-84-238,-948 43 48,8 1-123,-86 5-210,-759 10 357,55 1-79,-2 25-77,-400-29 91,349 38 50,2-29 51,156-35 261,261-3 280,-477 20-511,-323 6-150,-1-1 0,1 0 0,-1 0 0,1 1 1,-1-1-1,1 0 0,-1 1 0,0-1 0,1 0 1,-1 1-1,1-1 0,-1 1 0,0-1 0,1 0 1,-1 1-1,0-1 0,1 1 0,-1-1 0,0 1 1,0-1-1,0 1 0,1 0 0,-1-1 0,0 1 1,0-1-1,0 1 0,0-1 0,0 1 0,0 0 1,0 0-1,0 22-381,0-18 356,-1 11-154,-1-1-18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3.324"/>
    </inkml:context>
    <inkml:brush xml:id="br0">
      <inkml:brushProperty name="width" value="0.025" units="cm"/>
      <inkml:brushProperty name="height" value="0.025" units="cm"/>
    </inkml:brush>
  </inkml:definitions>
  <inkml:trace contextRef="#ctx0" brushRef="#br0">1 1 8776,'0'0'10426,"12"0"-9278,289 20 2023,-290-19-3165,0 1 1,-1 1 0,1 0-1,-1 0 1,0 1-1,0 0 1,12 7-1,-18-8 48,0-1 0,-1 1-1,1 0 1,-1 0 0,1 0-1,-1 1 1,0-1 0,0 1 0,0 0-1,-1 0 1,1 0 0,-1 0-1,0 0 1,0 0 0,0 1 0,-1-1-1,0 1 1,1-1 0,-1 8-1,0 4 55,-1 0 0,-1 0-1,-1 0 1,0 0-1,-1-1 1,0 1 0,-2-1-1,0 0 1,0 0 0,-14 24-1,-6 9-744,-57 77 0,69-110-2529,5-12-2786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4.374"/>
    </inkml:context>
    <inkml:brush xml:id="br0">
      <inkml:brushProperty name="width" value="0.025" units="cm"/>
      <inkml:brushProperty name="height" value="0.025" units="cm"/>
    </inkml:brush>
  </inkml:definitions>
  <inkml:trace contextRef="#ctx0" brushRef="#br0">0 76 8552,'0'0'10933,"9"14"-9684,57 111 560,54 144-1,-116-259-1736,53 149 617,-50-150 77,-3-20-254,-3-28-49,-1 35-432,-19-248 122,9 169-630,2-138 0,8 219 443,0 0-1,0 0 0,0 0 1,0 0-1,1 0 0,-1 0 0,1 0 1,-1 0-1,1 0 0,0 0 1,-1 0-1,1 0 0,0 0 1,0 1-1,1-1 0,-1 0 0,0 1 1,0-1-1,1 1 0,-1-1 1,1 1-1,-1-1 0,1 1 1,0 0-1,0 0 0,-1 0 0,1 0 1,0 0-1,0 1 0,0-1 1,0 0-1,0 1 0,0 0 1,0-1-1,0 1 0,0 0 0,0 0 1,0 0-1,0 0 0,0 0 1,0 1-1,0-1 0,3 1 1,-5-1 25,1 0 1,0 1 0,0-1-1,-1 0 1,1 0-1,0 1 1,0-1 0,-1 0-1,1 1 1,0-1 0,-1 1-1,1-1 1,-1 1 0,1-1-1,0 1 1,-1-1 0,1 1-1,-1 0 1,0-1 0,1 1-1,-1 0 1,1-1-1,-1 1 1,0 0 0,0 0-1,1-1 1,-1 1 0,0 1-1,-4 28-73,0-20 120,0-1 0,-1 0 1,0 0-1,-6 9 0,-4 2 175,0-1-1,-2-1 1,0 0-1,-22 17 0,38-35-242,1 1 0,0-1 0,0 1 0,-1-1 0,1 0 0,-1 1-1,1-1 1,0 1 0,-1-1 0,1 0 0,-1 1 0,1-1-1,-1 0 1,1 0 0,-1 1 0,1-1 0,-1 0 0,1 0-1,-1 0 1,1 0 0,-1 0 0,0 0 0,1 1 0,-1-1 0,1 0-1,-1-1 1,1 1 0,-1 0 0,1 0 0,-1 0 0,0 0-1,1 0 1,-1-1 0,4-17-2389,19-26-5112,2 10-3167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4.704"/>
    </inkml:context>
    <inkml:brush xml:id="br0">
      <inkml:brushProperty name="width" value="0.025" units="cm"/>
      <inkml:brushProperty name="height" value="0.025" units="cm"/>
    </inkml:brush>
  </inkml:definitions>
  <inkml:trace contextRef="#ctx0" brushRef="#br0">85 31 8360,'0'0'7543,"-9"11"-4537,-2 2-2305,1 0 0,0 1 0,-12 22 0,19-29-493,-1 0 1,1 0-1,0 0 1,1 0-1,0 1 1,0 0-1,1-1 1,0 1-1,0 0 1,1-1-1,0 1 1,1 8-1,-1-14-200,0-1 1,0 0-1,0 0 0,0 0 1,0 1-1,0-1 0,0 0 1,1 0-1,-1 0 0,0 0 0,1 1 1,-1-1-1,1 0 0,0 0 1,-1 0-1,1 0 0,0 0 1,-1 0-1,1 0 0,0-1 1,0 1-1,0 0 0,0 0 0,0-1 1,0 1-1,0 0 0,0-1 1,0 1-1,0-1 0,0 1 1,0-1-1,1 0 0,-1 0 1,0 1-1,0-1 0,0 0 0,1 0 1,-1 0-1,0 0 0,0 0 1,0 0-1,1-1 0,-1 1 1,0 0-1,2-1 0,1-1 16,0 0 1,0 0-1,0 0 0,0 0 0,-1-1 0,1 1 1,-1-1-1,0 0 0,0 0 0,0 0 1,4-5-1,-1 0 34,-1-1 0,0-1 0,0 1 0,-1-1 0,0 1 0,0-1 0,-1 0 0,-1 0 0,0-1 0,0 1 0,-1 0 0,0-1 0,-1 1 0,-1-20 0,1 27-31,-1 1 0,1-1-1,-1 1 1,0 0 0,0 0 0,1-1 0,-1 1 0,-1 0 0,1 0 0,0 0-1,0 0 1,-1 0 0,1 0 0,-1 1 0,0-1 0,1 0 0,-1 1-1,0-1 1,0 1 0,0 0 0,0-1 0,0 1 0,0 0 0,-5-1-1,6 1-25,-1 1 0,0 0 0,1-1 0,-1 1-1,0 0 1,0 0 0,1 0 0,-1 0 0,0 0-1,1 0 1,-1 1 0,0-1 0,1 0 0,-1 1-1,0 0 1,1-1 0,-1 1 0,1 0 0,-1 0-1,1 0 1,-1-1 0,1 2 0,0-1-1,0 0 1,-1 0 0,1 0 0,0 1 0,0-1-1,0 0 1,0 1 0,0-1 0,1 1 0,-1-1-1,-1 3 1,-1 7 16,0 0-1,0 0 1,-2 21-1,5-27-9,-1 0-1,1 0 0,0 0 0,0 0 0,0 0 0,1 0 0,0 0 0,0 0 0,0 0 0,1 0 0,1 5 0,-2-9-15,0 0-1,0 1 1,0-1-1,0 0 1,0 0-1,0 0 1,1 0-1,-1 0 1,0 0-1,1 0 1,-1-1-1,0 1 1,1 0-1,-1-1 1,1 1-1,-1-1 1,1 1-1,-1-1 1,1 0-1,0 0 1,-1 0-1,1 0 1,-1 0-1,1 0 1,-1 0-1,1 0 1,0-1-1,-1 1 1,1 0-1,-1-1 1,1 1-1,-1-1 1,0 0-1,1 0 1,-1 1-1,2-2 1,3-2-427,1 0 0,-1-1-1,1 0 1,-1 0 0,10-11 0,-7 5-2096,0-1 0,0-1 1,7-14-1,1-8-7878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5.234"/>
    </inkml:context>
    <inkml:brush xml:id="br0">
      <inkml:brushProperty name="width" value="0.025" units="cm"/>
      <inkml:brushProperty name="height" value="0.025" units="cm"/>
    </inkml:brush>
  </inkml:definitions>
  <inkml:trace contextRef="#ctx0" brushRef="#br0">160 2 16015,'-10'0'3102,"5"-1"-2873,0 1 0,-1-1 0,1 1 0,0 0 0,-1 1 0,1-1 0,-1 1 0,1 0 0,0 1 0,0-1 0,0 1 1,0 0-1,0 0 0,0 0 0,0 1 0,1 0 0,-1 0 0,1 0 0,0 1 0,0-1 0,-4 5 0,3-3-159,1 0-1,0 1 0,1-1 1,-1 1-1,1 0 1,0 0-1,1 0 0,-1 0 1,1 1-1,0-1 1,-1 10-1,6-16-60,0 0 0,0 0 0,1 0 0,-1-1 0,0 1 0,0-1 1,0 1-1,-1-1 0,6-2 0,25-11-187,-17 5-114,1 2 0,-1 0-1,1 1 1,0 0-1,1 2 1,-1 0-1,1 1 1,0 1 0,29-1-1,-45 3 313,0 1 0,0-1 1,0 0-1,-1 1 0,1-1 0,0 1 0,0 0 0,0 0 1,0 0-1,-1 0 0,1 0 0,0 0 0,-1 0 0,1 0 0,-1 1 1,1-1-1,-1 0 0,0 1 0,0 0 0,1-1 0,-1 1 1,0 0-1,0-1 0,-1 1 0,1 0 0,0 0 0,-1 0 0,1 0 1,-1 0-1,1-1 0,-1 1 0,0 0 0,0 0 0,0 0 1,0 0-1,0 0 0,0 0 0,-1 0 0,0 3 0,0 3 306,0 0 0,-1-1-1,0 1 1,-1 0-1,0-1 1,0 0 0,0 1-1,-8 10 1,-29 31 1434,37-46-1716,0 0-1,0-1 1,0 1-1,0-1 1,-1 0 0,1 0-1,0 0 1,-1-1-1,0 1 1,1-1-1,-1 1 1,0-1 0,-7 1-1,10-3-93,0 1 0,1 0 1,-1-1-1,0 1 0,0-1 0,0 1 0,1-1 0,-1 1 0,0-1 0,0 1 0,1-1 1,-1 0-1,0 1 0,1-1 0,-1 0 0,1 0 0,-1 0 0,1 1 0,0-1 0,-1 0 0,1 0 1,0 0-1,-1 0 0,1 0 0,0 0 0,0 0 0,0 0 0,0 1 0,0-1 0,0 0 1,0 0-1,0 0 0,0 0 0,1-1 0,2-39-3473,7 4-625,6-4-2477</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5.611"/>
    </inkml:context>
    <inkml:brush xml:id="br0">
      <inkml:brushProperty name="width" value="0.025" units="cm"/>
      <inkml:brushProperty name="height" value="0.025" units="cm"/>
    </inkml:brush>
  </inkml:definitions>
  <inkml:trace contextRef="#ctx0" brushRef="#br0">1 0 5637,'0'0'14574,"5"58"-11723,-5-25-1025,0 1-545,5 2-609,1-3-447,-1-4-129,4-4-96,0-8-705,5-10-896,-2-7-674,0-4-1056,-1-18-2851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6.461"/>
    </inkml:context>
    <inkml:brush xml:id="br0">
      <inkml:brushProperty name="width" value="0.025" units="cm"/>
      <inkml:brushProperty name="height" value="0.025" units="cm"/>
    </inkml:brush>
  </inkml:definitions>
  <inkml:trace contextRef="#ctx0" brushRef="#br0">24 0 5894,'0'0'8867,"-3"12"-5291,-3 22-1698,1 0 0,0 48 0,5-58-1492,1 0 0,1 0 0,1-1 0,1 1 0,1-1 0,1 1 0,2-2 0,10 26 0,27 32-120,-33-62-243,-2 0 0,0 1 0,0 0 1,-2 0-1,7 26 0,-14-45-50,-1 0-1,0 1 1,0-1-1,0 0 1,1 1-1,-1-1 1,0 0-1,0 1 1,0-1-1,0 1 1,0-1-1,0 0 1,0 1-1,0-1 1,0 1-1,0-1 0,0 0 1,0 1-1,0-1 1,0 1-1,0-1 1,0 0-1,0 1 1,0-1-1,0 0 1,-1 1-1,1-1 1,0 0-1,0 1 1,-1-1-1,1 0 1,0 1-1,0-1 1,-1 0-1,1 1 1,0-1-1,-1 0 0,-12-9-708,-15-22-49,-76-136-609,103 167 1436,1-1-1,0 1 0,0-1 0,0 1 1,0-1-1,0 1 0,-1-1 0,1 1 1,0 0-1,0-1 0,-1 1 1,1-1-1,0 1 0,-1 0 0,1-1 1,0 1-1,-1 0 0,1-1 0,-1 1 1,1 0-1,0-1 0,-1 1 0,1 0 1,-1 0-1,1 0 0,-1-1 1,1 1-1,-1 0 0,1 0 0,-1 0 1,1 0-1,-1 0 0,-2 16 662,10 30 51,-6-42-737,1-1-1,-1 1 1,1-1 0,0 0-1,0 1 1,0-1 0,1 0-1,-1 0 1,1-1 0,-1 1-1,1 0 1,0-1 0,0 1-1,0-1 1,0 0 0,0 0-1,1 0 1,-1-1-1,1 1 1,-1-1 0,1 0-1,0 0 1,-1 0 0,1 0-1,0-1 1,0 1 0,-1-1-1,1 0 1,0 0 0,7-2-1,-6 2 0,-1-1-1,1 0 0,0-1 0,0 1 0,0-1 1,-1 0-1,1 0 0,-1-1 0,1 1 0,-1-1 0,0 0 1,0 0-1,0 0 0,-1-1 0,1 1 0,-1-1 1,0 0-1,0 0 0,0 0 0,0 0 0,-1-1 0,0 1 1,3-6-1,-1-3-48,-1-1-1,0 0 1,0 1 0,-2-1 0,1 0-1,-2-1 1,0 1 0,-3-25 0,-8 79-175,7-16 383,2 0 0,0-1 0,1 1 0,5 38 0,-4-61-157,0 1 0,0 0 0,0-1 0,1 1 0,-1 0 0,1-1 0,-1 1 0,1-1 0,-1 1 0,1-1 0,0 1 0,0-1 0,0 0 0,0 1 0,0-1 0,0 0 0,2 2 0,-2-3-7,0 1-1,0-1 1,0 0 0,0 1-1,0-1 1,0 0 0,0 0-1,0 0 1,0 0 0,0 0-1,0 0 1,0 0 0,0 0-1,0 0 1,0 0 0,0-1-1,-1 1 1,1 0 0,0-1-1,0 1 1,1-1 0,3-2-15,-1 0 0,1-1 0,-1 1 0,0-1 0,0 0 0,0 0 0,-1 0 0,6-8 0,23-41-753,30-42-151,-61 94 907,0 0 1,-1 0-1,1 0 1,0-1 0,0 1-1,0 0 1,0 0-1,0 0 1,0 0 0,0 0-1,1 1 1,-1-1-1,0 0 1,0 0 0,1 1-1,-1-1 1,0 1-1,1-1 1,-1 1 0,3-1-1,-3 2 6,0-1-1,-1 1 1,1-1-1,0 1 0,0-1 1,-1 1-1,1 0 1,0-1-1,-1 1 1,1 0-1,0-1 0,-1 1 1,1 0-1,-1 0 1,0 0-1,1 0 1,-1-1-1,0 1 1,1 0-1,-1 0 0,0 0 1,0 0-1,0 1 1,2 12 83,0 1 0,-2-1 0,0 15 1,0-17-12,0 94 404,-1-106-477,1 1 1,0 0 0,0-1 0,0 1 0,0 0-1,0 0 1,0-1 0,0 1 0,1 0-1,-1-1 1,0 1 0,0 0 0,0-1-1,1 1 1,-1 0 0,0-1 0,1 1 0,-1 0-1,1-1 1,-1 1 0,1-1 0,-1 1-1,1-1 1,-1 1 0,1-1 0,-1 1-1,1-1 1,0 0 0,-1 1 0,1-1 0,0 0-1,-1 1 1,1-1 0,0 0 0,-1 0-1,1 0 1,0 1 0,-1-1 0,1 0-1,0 0 1,0 0 0,-1 0 0,1 0 0,0-1-1,0 1 1,-1 0 0,1 0 0,0 0-1,-1-1 1,1 1 0,0 0 0,-1-1-1,1 1 1,0-1 0,3-1 2,0 0-1,0 0 1,0 0-1,0-1 1,0 0-1,-1 0 1,6-5 0,-3 1-26,0 0 0,-1-1 1,1 1-1,-2-1 0,1 0 1,-1-1-1,0 1 0,-1-1 0,0 0 1,0 0-1,-1 0 0,0 0 1,-1 0-1,0 0 0,0 0 1,-1-1-1,0 1 0,0 0 1,-3-10-1,3 20 21,1 1 1,-1-1 0,0 1-1,0-1 1,0 1-1,0-1 1,0 1-1,-1-1 1,1 1-1,0-1 1,-1 1 0,1-1-1,-1 1 1,1-1-1,-1 0 1,0 1-1,0-1 1,1 0-1,-1 1 1,0-1-1,0 0 1,0 0 0,0 0-1,-1 0 1,1 0-1,0 0 1,0 0-1,-1 0 1,1-1-1,0 1 1,-1 0-1,1-1 1,-1 1 0,1-1-1,0 0 1,-1 1-1,1-1 1,-1 0-1,0 0 1,1 0-1,-1 0 1,1 0 0,-1 0-1,1 0 1,-1-1-1,1 1 1,-1 0-1,1-1 1,0 1-1,-1-1 1,1 0-1,-1 1 1,1-1 0,0 0-1,0 0 1,-1 0-1,1 0 1,0 0-1,0 0 1,0 0-1,0 0 1,0-1 0,0 1-1,1 0 1,-1-1-1,0-1 1,2 5 7,0-1 0,1 1 0,0-1 1,-1 0-1,1 0 0,0 0 0,0 0 0,-1 0 1,1 0-1,0 0 0,0 0 0,0-1 1,0 1-1,0-1 0,0 0 0,0 1 0,0-1 1,0 0-1,1 0 0,-1 0 0,3-1 0,47-6 107,-39 1-108,0-1 0,0 0 0,-1-1 0,0 0 0,0-1 0,-1 0 0,0-1 0,0 0-1,-1-1 1,-1 0 0,0-1 0,0 0 0,-1 0 0,-1-1 0,0 0 0,-1 0 0,6-16 0,-10 4-22,-2 25 12,0 0-1,0-1 0,-1 1 0,1 0 1,0 0-1,-1 0 0,1 0 1,0-1-1,-1 1 0,1 0 1,0 0-1,-1 0 0,1 0 1,0 0-1,-1 0 0,1 0 1,0 0-1,-1 0 0,1 0 1,0 0-1,-1 0 0,1 0 0,0 0 1,-1 0-1,1 1 0,0-1 1,-1 0-1,1 0 0,0 0 1,-1 0-1,1 1 0,0-1 1,-1 0-1,1 1 0,-33 30-76,27-22 105,1-1 0,0 1 0,0 0 0,1 0 0,0 1 1,1-1-1,0 1 0,0-1 0,1 1 0,0 0 0,1 0 0,0 0 0,1 20 0,0-28-3,0 0 0,0 0-1,0 0 1,1 0 0,-1 0 0,1 0-1,-1 0 1,1 0 0,0 0 0,0 0 0,0 0-1,0 0 1,0-1 0,0 1 0,0 0-1,0-1 1,1 1 0,-1-1 0,1 1-1,-1-1 1,1 1 0,0-1 0,1 1-1,1 0 14,0-1 0,0 1 0,0-1-1,0 0 1,0 0 0,0-1-1,1 1 1,-1-1 0,0 0-1,0 0 1,5-1 0,1 0-71,0 0 0,1-1 0,-1-1 0,0 0 0,0 0 0,0-1 0,0 0 0,13-9 0,-20 11-248,0-1 1,0 1-1,0-1 1,0 0-1,0 0 1,-1 0-1,1 0 1,-1 0-1,0 0 1,0-1-1,0 1 1,0-1-1,1-5 0,-2 5-538,0 1-1,-1-1 0,1 1 0,-1-1 0,0 1 0,0-1 0,0 1 0,0-1 1,-2-6-1,-10-22-9162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6.827"/>
    </inkml:context>
    <inkml:brush xml:id="br0">
      <inkml:brushProperty name="width" value="0.025" units="cm"/>
      <inkml:brushProperty name="height" value="0.025" units="cm"/>
    </inkml:brush>
  </inkml:definitions>
  <inkml:trace contextRef="#ctx0" brushRef="#br0">832 13 9065,'-17'0'9128,"6"-4"-6117,9 1-64,2 0-1410,5 0-1280,8 3-225,-1 0 0,2 0-1922,-8 0-3523</inkml:trace>
  <inkml:trace contextRef="#ctx0" brushRef="#br0" timeOffset="1">0 0 17649,'0'0'5157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7.613"/>
    </inkml:context>
    <inkml:brush xml:id="br0">
      <inkml:brushProperty name="width" value="0.025" units="cm"/>
      <inkml:brushProperty name="height" value="0.025" units="cm"/>
    </inkml:brush>
  </inkml:definitions>
  <inkml:trace contextRef="#ctx0" brushRef="#br0">123 123 5477,'6'-9'4132,"-2"4"-3672,1-1 285,0 1-1,-1-2 1,0 1-1,0 0 0,0-1 1,-1 0-1,0 1 1,0-1-1,-1-1 0,0 1 1,0 0-1,1-15 1,-3 22-677,0-1 0,-1 1 1,1-1-1,-1 1 0,1-1 1,-1 1-1,1-1 0,-1 1 1,1-1-1,-1 1 0,0 0 0,1-1 1,-1 1-1,0 0 0,1 0 1,-1-1-1,0 1 0,1 0 1,-1 0-1,0 0 0,1 0 1,-1 0-1,0 0 0,1 0 1,-1 0-1,0 0 0,1 0 1,-1 0-1,0 0 0,0 0 1,1 1-1,-1-1 0,1 0 0,-1 1 1,0-1-1,0 1 0,-27 10 597,17-4-550,1 0 0,0 1-1,1 0 1,0 0 0,0 1 0,1 1-1,0-1 1,1 1 0,-9 14 0,12-17-99,0 0 0,1 0 0,0 0 0,0 1 0,0-1 0,1 1 0,0 0 0,1 0 0,-1 0 0,2 0 0,-1 0 0,1 0 0,0 0 0,1 0 0,2 12 0,-3-18-15,1 0 0,0-1 0,-1 1 0,1 0 0,0 0 0,0 0 0,1-1 0,-1 1 0,0 0 0,0-1 0,1 0 0,-1 1 0,1-1 0,0 0 0,-1 1 0,1-1 0,0 0 0,0 0 0,-1 0 0,1-1 0,0 1 0,0 0 0,0-1 0,0 1 0,0-1 0,0 0 0,0 1 0,0-1 0,0 0 0,0 0 0,0-1 0,0 1 0,0 0 0,0-1 0,4 0 0,2-1 20,-1 0 0,0 0 0,0-1 0,0 1 0,0-2-1,0 1 1,0-1 0,8-6 0,-2-2 22,1 0-1,-2-1 1,0-1 0,19-27-1,-26 33-26,0 0-1,0 0 1,-1 0 0,0-1-1,-1 0 1,0 0-1,0 0 1,-1 0-1,0 0 1,1-18 0,-3 26-16,0 0 0,1 0 0,-1 0 0,0 0 0,0 0 0,0 0 0,-1 0 0,1 0 0,0 0 1,0 0-1,0 0 0,-1 0 0,1 0 0,0 0 0,-1 1 0,1-1 0,-1 0 0,1 0 0,-1 0 0,-1-1 1,-10 9-51,-12 30-31,18-21 98,1-1 0,0 2-1,2-1 1,-1 0-1,2 1 1,1-1-1,0 1 1,0 0-1,5 31 1,-4-48 3,0 1 1,1 0-1,-1 0 0,0-1 1,1 1-1,-1 0 0,1-1 1,-1 1-1,1 0 0,-1-1 1,1 1-1,-1-1 0,1 1 1,-1-1-1,1 1 0,0-1 1,-1 1-1,1-1 0,0 0 1,-1 1-1,1-1 0,0 0 1,0 1-1,-1-1 0,1 0 1,0 0-1,0 0 0,0 0 1,-1 0-1,1 0 0,0 0 1,0 0-1,0 0 0,-1 0 1,1 0-1,0-1 0,0 1 1,-1 0-1,1 0 0,0-1 1,-1 1-1,1 0 0,0-1 1,0 0-1,30-21 554,-23 13-549,0-1 0,-1 0-1,-1 0 1,1 0-1,-2-1 1,5-12-1,-2-15-2865,-10 37-1681,-9 3-474,-4 6-6508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8.023"/>
    </inkml:context>
    <inkml:brush xml:id="br0">
      <inkml:brushProperty name="width" value="0.025" units="cm"/>
      <inkml:brushProperty name="height" value="0.025" units="cm"/>
    </inkml:brush>
  </inkml:definitions>
  <inkml:trace contextRef="#ctx0" brushRef="#br0">30 0 609,'0'0'14894,"-1"13"-12924,-5 294 5439,5-305-7388,1 0-1,0 1 1,1-1 0,-1 1-1,0-1 1,1 1-1,-1-1 1,1 0-1,0 1 1,0-1 0,0 0-1,0 0 1,0 1-1,0-1 1,1 0 0,2 3-1,-3-4-8,1 0 0,-1 0 0,1 0 0,0 0 0,-1-1 0,1 1 0,0-1 1,-1 1-1,1-1 0,0 1 0,0-1 0,0 0 0,-1 0 0,1 0 0,0 0 0,0 0 0,0 0 0,-1-1 0,1 1 0,0-1 0,0 1 0,-1-1 0,1 1 0,2-2 0,4-3 26,1 0-1,-1 0 0,0 0 0,0-1 0,7-8 0,-11 10-66,1-1 0,0 1 0,0 0 1,0 0-1,0 0 0,0 1 0,1-1 0,-1 2 0,1-1 0,0 0 0,0 1 0,0 0 0,0 1 0,0-1 0,10 0 0,-15 3 20,0-1 1,0 1-1,0 0 0,0 0 0,-1 0 0,1 0 1,0-1-1,-1 1 0,1 0 0,0 0 0,-1 0 0,1 0 1,-1 1-1,0-1 0,1 0 0,-1 0 0,0 0 1,1 0-1,-1 0 0,0 0 0,0 1 0,0-1 0,0 0 1,0 0-1,-1 0 0,1 0 0,0 0 0,0 1 1,-1-1-1,0 2 0,-10 38 272,4-28-71,0-2 1,0 1-1,-1-1 1,0 0-1,-1-1 1,-1 0-1,-18 16 1,22-22-107,0 1 1,0-1-1,-1 0 1,1-1 0,-1 1-1,0-1 1,0 0-1,0-1 1,0 0-1,-1 0 1,1-1 0,0 1-1,-1-2 1,1 1-1,-13-1 1,19 0-180,0-1 0,-1 1-1,1 0 1,0-1 0,0 1 0,0-1 0,0 1-1,0-1 1,-1 1 0,1-1 0,0 0 0,0 0-1,0 1 1,1-1 0,-1 0 0,0 0 0,0 0-1,0 0 1,1 0 0,-1 0 0,0 0 0,1 0-1,-1 0 1,1-1 0,-1 1 0,1 0 0,0 0-1,-1 0 1,1-1 0,0 0 0,0-2-564,-1 0 0,1 1 0,0-1 0,1 0 0,-1 1 0,1-1 0,-1 0-1,1 1 1,2-6 0,14-18-5952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8.342"/>
    </inkml:context>
    <inkml:brush xml:id="br0">
      <inkml:brushProperty name="width" value="0.025" units="cm"/>
      <inkml:brushProperty name="height" value="0.025" units="cm"/>
    </inkml:brush>
  </inkml:definitions>
  <inkml:trace contextRef="#ctx0" brushRef="#br0">10 34 6566,'0'0'17217,"0"9"-16155,-3 7-801,1-4-98,0 1 0,1 0 0,0-1-1,0 1 1,2 0 0,0 0 0,4 24 0,-4-36-158,0 0-1,-1 0 1,1 0-1,0 0 1,0 1-1,0-1 1,0 0-1,0-1 1,0 1-1,0 0 1,0 0-1,0 0 1,0 0-1,1-1 1,-1 1 0,0-1-1,1 1 1,-1-1-1,0 1 1,1-1-1,-1 0 1,0 0-1,1 0 1,-1 1-1,1-1 1,-1-1-1,0 1 1,1 0 0,-1 0-1,1 0 1,-1-1-1,0 1 1,1-1-1,-1 1 1,0-1-1,0 1 1,1-1-1,-1 0 1,0 0-1,1-1 1,6-3 29,0 0 1,0 0-1,-1-1 0,11-11 1,37-49 54,-38 44-102,35-36 1,-51 58 5,-1-1 0,1 0 0,-1 0 0,1 1 0,0-1 0,-1 1 0,1-1 0,-1 0 0,1 1 0,0-1 1,0 1-1,-1-1 0,1 1 0,0 0 0,0-1 0,-1 1 0,1 0 0,0 0 0,0-1 0,0 1 0,0 0 0,-1 0 0,1 0 1,0 0-1,0 0 0,0 0 0,0 0 0,0 0 0,-1 1 0,1-1 0,0 0 0,1 1 0,-1 1 5,0-1-1,0 1 0,0 0 1,0-1-1,0 1 0,-1 0 1,1 0-1,-1-1 0,1 1 1,-1 0-1,0 0 0,0 0 1,0 0-1,0 2 0,-7 72 96,6-74-93,-11 82-6,12-82-597,18-44-11424,-8 12 634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15.325"/>
    </inkml:context>
    <inkml:brush xml:id="br0">
      <inkml:brushProperty name="width" value="0.035" units="cm"/>
      <inkml:brushProperty name="height" value="0.035" units="cm"/>
    </inkml:brush>
  </inkml:definitions>
  <inkml:trace contextRef="#ctx0" brushRef="#br0">1 60 13099,'4'1'56,"0"0"0,1 0 0,-1-1 0,1 1 0,0-1 0,-1 0 1,1 0-1,-1 0 0,1-1 0,0 0 0,-1 0 0,8-2 0,2 0 6,325-45-73,-256 43 23,0 3 1,93 11-1,171 41 124,-40-3 46,413-16 96,-1-61-169,-545 20-123,-142 8-46,378-35-1396,-400 36 1358,0-1 1,0 0-1,-1-1 0,1 0 1,13-6-1,-23 9 77,1-1 0,0 1 1,-1-1-1,1 1 0,0-1 0,-1 1 0,1-1 0,-1 0 0,1 0 0,-1 1 0,1-1 0,-1 0 0,1 0 0,-1 1 1,1-2-1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8.685"/>
    </inkml:context>
    <inkml:brush xml:id="br0">
      <inkml:brushProperty name="width" value="0.025" units="cm"/>
      <inkml:brushProperty name="height" value="0.025" units="cm"/>
    </inkml:brush>
  </inkml:definitions>
  <inkml:trace contextRef="#ctx0" brushRef="#br0">25 102 13645,'-3'8'4217,"-2"4"-2913,2-6-708,1-1 1,0 1-1,0-1 0,0 1 0,1 0 0,-1 8 0,2-13-544,0-1 0,0 1 0,0 0 0,0-1 0,0 1 0,1-1 0,-1 1 0,0 0 0,0-1 0,0 1 0,1-1 0,-1 1 0,0-1 0,1 1 0,-1-1 0,1 1 0,-1-1 0,0 1 0,1-1 0,-1 0 0,1 1 0,-1-1 0,1 1 0,-1-1 0,1 0 0,-1 0 0,1 1 0,0-1 0,-1 0 0,1 0 0,-1 0 0,1 0 0,0 0 0,-1 0 0,1 1 0,0-1 0,-1-1 0,1 1 0,-1 0 0,1 0 0,0 0 0,-1 0 0,1 0 0,-1 0 0,1-1 0,-1 1 0,1 0-1,0-1 1,-1 1 0,1-1 0,34-14 111,-29 11-179,0-1 0,0 0 0,0 0 1,-1 0-1,1 0 0,-1-1 0,-1 0 1,1 0-1,-1 0 0,0-1 0,0 1 1,-1-1-1,0 0 0,0 0 0,0 0 1,-1 0-1,0-1 0,-1 1 0,0-1 1,1-8-1,-2 15 16,0 0-1,0 0 1,0 0 0,0 0-1,0 0 1,0 0 0,-1 0 0,1 0-1,0 0 1,-1 0 0,1 0 0,0 0-1,-1 0 1,1 0 0,-1 1 0,1-1-1,-1 0 1,0 0 0,1 0-1,-1 1 1,0-1 0,0 0 0,1 1-1,-1-1 1,0 1 0,0-1 0,0 1-1,0-1 1,0 1 0,0 0 0,0-1-1,0 1 1,1 0 0,-1 0 0,0 0-1,0-1 1,0 1 0,0 0-1,0 0 1,0 1 0,0-1 0,0 0-1,0 0 1,-2 1 0,0 0-12,-1 0 0,1 0 0,0 0 1,0 1-1,0-1 0,0 1 0,0 0 0,1-1 1,-1 1-1,0 1 0,1-1 0,-4 5 0,-4 7 32,1 1-1,1 0 1,1 0-1,0 1 1,1 0-1,0 0 0,2 1 1,0-1-1,1 1 1,0 0-1,1 0 1,1 0-1,3 33 1,-2-48-26,1-1 1,-1 0 0,1 0 0,-1 0 0,1 0 0,-1 0 0,1 1 0,0-1 0,0-1-1,0 1 1,-1 0 0,1 0 0,0 0 0,0 0 0,0-1 0,0 1 0,1 0 0,-1-1-1,0 1 1,0-1 0,0 1 0,0-1 0,1 1 0,-1-1 0,0 0 0,0 0 0,1 0 0,-1 0-1,0 0 1,0 0 0,1 0 0,0 0 0,3 0-154,0-1 0,1 0 0,-1 0 0,-1 0-1,1 0 1,0-1 0,7-2 0,-1-3-1146,0 0 1,-1 0-1,1-1 0,11-12 1,12-14-5962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9.264"/>
    </inkml:context>
    <inkml:brush xml:id="br0">
      <inkml:brushProperty name="width" value="0.025" units="cm"/>
      <inkml:brushProperty name="height" value="0.025" units="cm"/>
    </inkml:brush>
  </inkml:definitions>
  <inkml:trace contextRef="#ctx0" brushRef="#br0">67 1 12748,'-6'11'2141,"-4"10"-1123,1 2 0,1-1 0,0 1 0,2 0 0,1 1 0,-4 38 0,7-27 23,-1-5-264,3 54 0,0-78-751,1 1-1,-1-1 0,1 0 1,1 0-1,-1-1 0,1 1 1,0 0-1,0 0 0,1-1 1,-1 1-1,1-1 0,1 0 1,-1 0-1,1 0 0,4 5 1,-6-8-17,0 0 0,0-1 0,0 1 0,0 0 0,0-1 1,1 0-1,-1 1 0,0-1 0,1 0 0,-1 0 0,1 0 1,-1-1-1,1 1 0,-1 0 0,1-1 0,-1 0 0,1 1 1,0-1-1,-1 0 0,1-1 0,0 1 0,-1 0 0,1-1 1,-1 1-1,1-1 0,-1 0 0,1 0 0,-1 0 0,1 0 1,3-3-1,4-4-72,-1 1 1,0-2-1,-1 1 0,1-2 1,10-15-1,22-20-507,-41 44 582,0 1 0,0 0 0,0 0 0,1-1 0,-1 1 0,0 0 0,1 0 0,-1 0 1,0 0-1,0-1 0,1 1 0,-1 0 0,0 0 0,1 0 0,-1 0 0,0 0 0,1 0 0,-1 0 0,0 0 1,1 0-1,-1 0 0,0 0 0,1 0 0,-1 0 0,0 0 0,1 0 0,-1 0 0,0 0 0,1 1 0,-1-1 1,0 0-1,1 0 0,-1 0 0,1 1 0,5 13 365,-2 33 256,-2-26-321,-2-18-286,0 0-1,1 0 0,-1 0 0,1-1 1,0 1-1,0 0 0,0 0 1,0-1-1,0 1 0,1 0 0,-1-1 1,1 1-1,-1-1 0,1 0 0,0 0 1,0 1-1,0-1 0,1-1 0,3 4 1,-4-4-16,0-1 0,1 1 1,-1-1-1,1 0 0,-1 1 1,1-1-1,-1 0 0,0 0 1,1-1-1,-1 1 0,1 0 1,-1-1-1,0 0 0,1 1 1,-1-1-1,0 0 0,1 0 1,-1 0-1,0-1 0,0 1 0,0-1 1,0 1-1,0-1 0,2-2 1,43-39 78,-38 33-216,1 0 0,0 0 0,1 1 1,0 1-1,0 0 0,1 0 0,0 1 0,0 1 0,14-6 0,-25 12 120,0 0-1,-1 0 1,1 0-1,0 0 1,-1-1-1,1 1 1,0 0-1,-1 0 1,1 0-1,0 0 1,-1 1-1,1-1 1,0 0-1,-1 0 1,1 0 0,0 0-1,-1 1 1,1-1-1,-1 0 1,1 1-1,0-1 1,-1 0-1,1 1 1,-1-1-1,1 1 1,-1-1-1,1 1 1,-1-1 0,1 1-1,-1 0 1,8 26 188,-11 37 636,2-56-682,1-8-126,0 0 0,0 1-1,0-1 1,0 0 0,0 0 0,0 1-1,0-1 1,1 0 0,-1 0 0,0 1-1,0-1 1,0 0 0,0 0 0,0 1-1,0-1 1,0 0 0,1 0 0,-1 1-1,0-1 1,0 0 0,0 0 0,1 0-1,-1 0 1,0 1 0,0-1-1,0 0 1,1 0 0,-1 0 0,0 0-1,0 0 1,1 0 0,-1 0 0,0 0-1,0 0 1,1 1 0,-1-1 0,0 0-1,0 0 1,1 0 0,-1 0 0,0-1-1,1 1 1,-1 0 0,0 0 0,0 0-1,1 0 1,-1 0 0,0 0 0,0 0-1,0 0 1,1 0 0,-1-1 0,16-7 339,1-5-193,-1-1-1,25-28 1,9-8-144,-34 36 7,-7 6-58,-1 0 0,1 0 1,0 1-1,1 0 0,0 0 1,0 1-1,0 1 0,1 0 0,16-6 1,-26 11 33,-1 0 0,1 0 1,0 0-1,0-1 0,0 1 0,0 0 1,0 1-1,-1-1 0,1 0 1,0 0-1,0 0 0,0 0 1,0 1-1,-1-1 0,1 0 0,0 1 1,0-1-1,-1 1 0,1-1 1,0 1-1,0-1 0,-1 1 0,1-1 1,-1 1-1,1-1 0,-1 1 1,1 0-1,0 1 0,7 29 9,-13 37 289,5-65-267,-8 37 144,-1 32 784,29-96-4925,-11-1-3417,4-7-8450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9.960"/>
    </inkml:context>
    <inkml:brush xml:id="br0">
      <inkml:brushProperty name="width" value="0.025" units="cm"/>
      <inkml:brushProperty name="height" value="0.025" units="cm"/>
    </inkml:brush>
  </inkml:definitions>
  <inkml:trace contextRef="#ctx0" brushRef="#br0">1 252 4676,'0'0'16016,"11"-4"-14628,-2-1-1190,0 0 0,1 0 1,-2-1-1,1 0 0,-1 0 1,0-1-1,0 0 0,-1 0 1,0-1-1,0 0 0,-1-1 1,11-17-1,16-37-49,-31 58-137,-1 1 1,1 0 0,-1-1-1,0 1 1,0-1-1,0 1 1,0-1 0,-1 0-1,0 1 1,0-1 0,0 0-1,-1 1 1,-1-6 0,2 9-11,0 1 0,0-1 0,-1 0 0,1 1 0,0-1 0,-1 1 0,1-1 0,-1 1 0,1-1 0,-1 1 0,1-1 0,-1 1 0,1-1 0,-1 1 1,0-1-1,1 1 0,-1 0 0,1-1 0,-1 1 0,0 0 0,1 0 0,-1 0 0,0-1 0,1 1 0,-1 0 0,0 0 0,0 0 0,1 0 0,-1 0 0,0 0 1,1 0-1,-1 0 0,0 0 0,1 1 0,-1-1 0,0 0 0,1 0 0,-1 1 0,0-1 0,1 0 0,-2 1 0,-24 18-72,18-6 59,0 0 1,1 1 0,1 0 0,0 0-1,1 1 1,0-1 0,1 1 0,1 0-1,0 0 1,1 0 0,1 1-1,1 28 1,-1-41 15,1-1 0,0 1 0,1 0 0,-1-1-1,0 1 1,1 0 0,-1-1 0,1 1 0,0-1 0,0 1-1,0-1 1,0 1 0,0-1 0,0 0 0,1 0 0,-1 1 0,1-1-1,0 0 1,0 0 0,2 2 0,-2-3 9,1 0 0,-1 0 0,1 0-1,-1 0 1,1 0 0,-1-1 0,1 1 0,-1-1 0,1 0 0,0 0 0,-1 0-1,1 0 1,0 0 0,-1 0 0,1-1 0,4 0 0,4-3 43,0 0 0,0 0 0,0-1 1,0-1-1,-1 0 0,0 0 0,15-13 1,5-8 76,35-42 0,-8 9-29,-57 60-105,0-1-1,0 1 1,1 0-1,-1 0 1,0-1 0,0 1-1,0 0 1,1 0-1,-1-1 1,0 1-1,0 0 1,1 0-1,-1 0 1,0-1-1,1 1 1,-1 0 0,0 0-1,1 0 1,-1 0-1,0 0 1,1 0-1,-1 0 1,0 0-1,1 0 1,-1 0-1,0 0 1,1 0 0,-1 0-1,0 0 1,1 0-1,-1 0 1,0 0-1,0 0 1,1 0-1,-1 0 1,0 1-1,1-1 1,-1 0 0,5 16-52,-4 31-54,-2-37 94,0 17-28,0-19 16,0 0 1,1 0-1,0-1 0,0 1 0,1 0 1,-1-1-1,2 1 0,-1 0 1,5 11-1,-5-18 1,0 0-1,0 0 1,0 0 0,0 0-1,0 0 1,0 0 0,0 0 0,1-1-1,-1 1 1,0 0 0,1-1-1,-1 1 1,0-1 0,1 1 0,-1-1-1,1 0 1,-1 1 0,1-1-1,-1 0 1,0 0 0,1 0-1,-1 0 1,1 0 0,-1-1 0,1 1-1,-1 0 1,0-1 0,1 1-1,-1-1 1,2 0 0,39-22-1567,78-80-9690,-72 61 3113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0.290"/>
    </inkml:context>
    <inkml:brush xml:id="br0">
      <inkml:brushProperty name="width" value="0.025" units="cm"/>
      <inkml:brushProperty name="height" value="0.025" units="cm"/>
    </inkml:brush>
  </inkml:definitions>
  <inkml:trace contextRef="#ctx0" brushRef="#br0">210 233 5189,'0'0'7095,"-8"6"-2205,-99 74 656,96-71-5182,0 1 0,1 0-1,0 0 1,1 1 0,0 1-1,1 0 1,-14 24 0,22-35-355,-1 0 1,1-1-1,0 1 1,-1 0-1,1-1 0,-1 1 1,1 0-1,0 0 1,0 0-1,-1-1 1,1 1-1,0 0 1,0 0-1,0 0 1,0-1-1,0 1 1,0 0-1,0 0 1,0 0-1,0-1 1,0 1-1,1 0 1,-1 0-1,0 0 1,1-1-1,-1 1 1,0 0-1,1 0 1,-1-1-1,1 1 1,-1 0-1,1 0 1,1-1-11,-1 1 1,1-1-1,0 0 1,-1 0-1,1 0 1,0 1-1,-1-2 1,1 1-1,0 0 1,-1 0-1,1 0 1,-1-1-1,1 1 1,2-2-1,6-1-21,-1-1-1,1-1 0,-1 1 0,12-9 1,4-10 29,-1 0 1,-1-1-1,-1-2 1,-1 0 0,-1-1-1,-1-1 1,-2-1-1,0-1 1,-3 0-1,0-1 1,9-34 0,-20 57 5,-1-1 1,0 1 0,-1 0 0,1-15 0,-5 17 154,-6 13-91,-7 14 20,8-6 0,0 1 1,2 1 0,-1 0 0,2-1 0,0 2 0,1-1 0,1 0 0,1 1-1,0 0 1,1-1 0,3 31 0,-2-44-103,1 1 0,0-1 0,0 0 0,0 0 1,1 1-1,0-1 0,0 0 0,0 0 0,0-1 0,0 1 0,1 0 0,0-1 0,-1 1 0,1-1 1,1 0-1,-1 0 0,0 0 0,1-1 0,-1 1 0,6 2 0,-2-1-471,1-1 0,-1 0 0,0-1 0,1 0 0,0 0 0,-1 0 0,1-1 1,0 0-1,0-1 0,14 0 0,21-5-6277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1.664"/>
    </inkml:context>
    <inkml:brush xml:id="br0">
      <inkml:brushProperty name="width" value="0.025" units="cm"/>
      <inkml:brushProperty name="height" value="0.025" units="cm"/>
    </inkml:brush>
  </inkml:definitions>
  <inkml:trace contextRef="#ctx0" brushRef="#br0">218 201 3043,'0'0'11504,"-11"-3"-7452,-2 0-3603,0 1-1,0 0 1,0 1-1,0 0 1,0 1 0,-20 3-1,29-3-436,-1 1-1,0-1 1,1 1-1,-1 1 1,1-1-1,-1 0 1,1 1-1,0 0 0,-1 0 1,1 1-1,0-1 1,0 1-1,1-1 1,-1 1-1,0 1 1,1-1-1,0 0 1,0 1-1,0 0 1,0-1-1,1 1 1,-1 0-1,1 0 1,-3 9-1,5-12-17,1-1 0,-1 0 0,1 1 0,-1-1 0,1 0-1,-1 0 1,1 1 0,-1-1 0,1 0 0,0 0 0,-1 0 0,1 0 0,-1 1 0,1-1-1,0 0 1,-1 0 0,1 0 0,0 0 0,-1-1 0,1 1 0,-1 0 0,1 0 0,0 0-1,-1 0 1,1-1 0,-1 1 0,1 0 0,-1-1 0,1 1 0,0-1 0,23-7-136,-3-3 86,-7 4-90,-1 0 0,1 1 0,27-8 0,-38 13 130,-1 0 0,1 0 0,0 1 0,0-1-1,-1 1 1,1 0 0,0 0 0,-1 0 0,1 0 0,0 1 0,0-1 0,-1 1 0,1-1 0,0 1 0,-1 0 0,1 0 0,-1 0 0,1 0 0,-1 1 0,0-1 0,1 1 0,-1-1 0,0 1 0,0 0 0,0 0 0,0 0 0,2 3 0,2 6 88,0-1 0,0 1 0,-2 1 1,1-1-1,-1 1 0,-1 0 0,0-1 0,2 25 0,-2 9 549,-2 49-1,-1-52-348,-1-20-22,-1 0 0,0-1 0,-2 0-1,0 1 1,-2-1 0,-9 25 0,9-32-83,1 0-1,-2-1 1,0 0 0,0 0-1,-2-1 1,1 0 0,-1-1-1,-1 1 1,0-2 0,-13 11-1,21-18-160,-1-1 1,1 0-1,-1-1 0,0 1 0,0 0 0,1-1 1,-1 0-1,0 1 0,0-1 0,-1 0 0,1-1 1,0 1-1,0 0 0,0-1 0,0 0 0,-1 0 1,1 0-1,0 0 0,-5-1 0,6 0-17,0 0-1,0 0 1,0 0-1,0-1 1,0 1-1,0 0 0,0-1 1,0 0-1,0 1 1,0-1-1,1 0 1,-1 0-1,1 0 1,0 0-1,-1 0 1,1 0-1,0-1 0,0 1 1,0 0-1,1-1 1,-1 1-1,1 0 1,-1-1-1,1 1 1,-1-4-1,0-12-30,1 0 0,0 0 1,1 0-1,1 0 0,0 0 0,2 0 0,0 1 0,1-1 1,1 1-1,0 0 0,15-27 0,2 4-107,1 0-1,2 2 1,43-50-1,36-27 57,-90 101 62,0 1 0,0 1 1,1 0-1,0 1 0,34-17 1,-49 28 25,0-1 1,0 1-1,0-1 1,0 0-1,-1 1 1,1 0-1,0-1 0,0 1 1,0-1-1,0 1 1,0 0-1,0 0 1,0 0-1,0 0 1,0-1-1,0 1 1,0 0-1,0 1 1,0-1-1,0 0 0,0 0 1,0 0-1,0 1 1,0-1-1,0 0 1,0 1-1,0-1 1,0 1-1,0-1 1,0 1-1,0 0 0,0-1 1,-1 1-1,1 0 1,0-1-1,-1 1 1,1 0-1,0 0 1,-1 0-1,1 0 1,-1-1-1,1 1 1,-1 0-1,0 0 0,1 0 1,-1 0-1,0 0 1,0 0-1,1 0 1,-1 0-1,0 0 1,0 0-1,0 0 1,0 1-1,-1-1 1,1 0-1,0 0 0,0 0 1,-1 1-1,-1 12 73,0 0 0,-1 0 0,-7 19 0,6-22-14,-5 17 31,5-16 16,0 0-1,1 0 0,0 0 1,-2 25-1,10-37 464,5-11-345,8-15-35,-12 8-139,0 0 1,-1 0 0,-1 0-1,0 0 1,-1-1-1,-1 1 1,-1-1 0,-3-31-1,2 34-18,-3-4-2,-3 16-155,5 5 121,-1 0-1,1 0 1,0 0 0,0 0-1,0 0 1,0 0 0,1 0-1,-1 1 1,0-1 0,0 0-1,1 1 1,-1-1 0,1 0-1,-1 1 1,1-1 0,0 1-1,-1-1 1,1 2-1,-1 3 5,-1 0-1,1 0 1,1 0-1,-1 0 0,1 0 1,0 0-1,1 0 0,-1 0 1,3 8-1,-2-12 6,0 0 0,0 0 0,0 0 1,0 0-1,0 0 0,1 0 0,-1-1 0,1 1 0,0 0 0,-1-1 0,1 1 0,0-1 0,0 0 1,0 1-1,0-1 0,0 0 0,0 0 0,0 0 0,0-1 0,0 1 0,0 0 0,1-1 1,-1 0-1,0 1 0,1-1 0,-1 0 0,4 0 0,4-1 24,0 0 0,0 0 0,0-1 0,1 0 1,-2-1-1,1 0 0,0-1 0,-1 0 0,1-1 0,-1 1 0,0-2 0,-1 1 0,1-1 0,-1-1 0,0 1 1,10-13-1,-11 13-32,0-2-1,0 1 1,-1-1 0,0 0 0,0 0 0,-1-1 0,0 0 0,0 0 0,-1 0 0,0 0 0,-1-1 0,0 0 0,-1 1 0,1-1-1,-2 0 1,1-18 0,-2 27-4,0 1 0,0 0-1,0-1 1,0 1 0,0 0-1,0-1 1,0 1-1,0-1 1,-1 1 0,1 0-1,0-1 1,0 1 0,0 0-1,-1 0 1,1-1 0,0 1-1,0 0 1,-1-1-1,1 1 1,0 0 0,-1 0-1,1 0 1,0-1 0,-1 1-1,1 0 1,0 0 0,-1 0-1,1 0 1,0 0-1,-1-1 1,1 1 0,0 0-1,-1 0 1,1 0 0,-1 0-1,1 0 1,0 0 0,-1 0-1,1 0 1,0 1-1,-1-1 1,1 0 0,-1 0-1,1 0 1,0 0 0,-1 0-1,1 1 1,0-1 0,-1 0-1,1 0 1,0 0-1,0 1 1,-1-1 0,1 0-1,0 1 1,0-1 0,-1 1-1,-18 16-204,8 0 279,0 1 0,1 1 0,1 0 0,1 0 0,1 1 0,0 0 0,1 0 0,2 0-1,-4 26 1,8-45-51,0 0 1,1 0-1,-1 0 0,0 0 0,0 0 0,0 0 0,1 0 0,-1 0 0,0 0 0,1 0 0,-1 0 0,1-1 0,-1 1 0,1 0 0,-1 0 0,1 0 1,-1-1-1,1 1 0,0 0 0,0-1 0,-1 1 0,1 0 0,0-1 0,0 1 0,0-1 0,0 0 0,0 1 0,-1-1 0,1 0 0,0 1 1,0-1-1,0 0 0,0 0 0,0 0 0,0 0 0,0 0 0,0 0 0,0 0 0,0 0 0,0 0 0,0 0 0,0 0 0,0-1 0,0 1 1,1-1-1,5 0 20,0-1 1,0 0 0,0 0-1,0 0 1,10-6 0,23-17-163,-1-2 1,65-58 0,-45 34 78,-39 40 43,-19 11 9,-1 0-1,1 0 1,-1 0 0,0 0-1,1 0 1,-1 0 0,0 1-1,1-1 1,-1 0 0,0 0-1,1 0 1,-1 0-1,0 0 1,1 1 0,-1-1-1,0 0 1,1 0 0,-1 1-1,0-1 1,1 0 0,-1 0-1,0 1 1,0-1 0,0 0-1,1 1 1,-1-1-1,0 0 1,0 1 0,0-1-1,0 0 1,1 1 0,-2 41 265,-5-10-10,4-27-176,0 1-1,1 0 1,0 0 0,0-1-1,1 1 1,-1 0-1,1 0 1,0 0 0,2 11-1,-1-16-67,-1 0-1,1-1 1,-1 1-1,1 0 1,0-1-1,-1 1 1,1-1-1,0 1 1,-1 0-1,1-1 1,0 0-1,0 1 1,0-1-1,-1 1 1,1-1-1,0 0 1,0 0-1,0 1 1,0-1-1,-1 0 0,1 0 1,0 0-1,0 0 1,0 0-1,0 0 1,0 0-1,0 0 1,-1-1-1,1 1 1,0 0-1,1-1 1,29-10 171,-10-1-146,0-2-1,-1-1 1,34-32-1,16-12-1090,-70 59 1015,1-1 0,-1 1 0,1-1-1,-1 1 1,0 0 0,1-1 0,-1 1 0,1 0 0,-1-1 0,1 1-1,-1 0 1,1 0 0,-1-1 0,1 1 0,-1 0 0,1 0-1,-1 0 1,1-1 0,-1 1 0,1 0 0,-1 0 0,1 0-1,0 0 1,-1 0 0,1 0 0,-1 0 0,1 1 0,-1-1 0,1 0-1,-1 0 1,1 0 0,-1 0 0,1 1 0,-1-1 0,1 0-1,-1 1 1,1-1 0,2 24-259,-16 33 266,13-56 1,-3 8-674,-8 27-291,14-19-7192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2.028"/>
    </inkml:context>
    <inkml:brush xml:id="br0">
      <inkml:brushProperty name="width" value="0.025" units="cm"/>
      <inkml:brushProperty name="height" value="0.025" units="cm"/>
    </inkml:brush>
  </inkml:definitions>
  <inkml:trace contextRef="#ctx0" brushRef="#br0">17 11 6342,'2'-2'559,"-1"1"1,1 0-1,0 0 1,0 0-1,0 0 0,0 0 1,0 1-1,1-1 0,-1 0 1,0 1-1,0 0 1,0-1-1,1 1 0,-1 0 1,0 0-1,0 0 0,0 1 1,1-1-1,-1 0 1,0 1-1,4 1 0,-5-1-317,1 1-1,0-1 0,-1 1 0,1-1 1,-1 1-1,0 0 0,0-1 0,1 1 1,-1 0-1,0 0 0,-1 0 0,1 0 1,0 0-1,0 0 0,-1 0 1,1 0-1,-1 0 0,0 3 0,1 7 125,0 0-1,-2 0 0,1 0 1,-1-1-1,-1 1 0,-6 21 1,-1-7 267,-22 43 0,-3 9 658,34-78-1281,0 1 1,0-1 0,-1 1-1,1-1 1,0 1 0,0-1-1,0 1 1,0-1-1,0 1 1,-1-1 0,1 1-1,0-1 1,0 1 0,0-1-1,0 1 1,1-1-1,-1 1 1,0-1 0,0 1-1,0-1 1,0 1-1,0-1 1,1 1 0,-1-1-1,0 1 1,0-1 0,1 0-1,-1 1 1,0-1-1,1 1 1,-1-1 0,1 0-1,-1 1 1,1-1 0,21 1 192,32-18-99,-48 15-105,15-6-130,70-30-782,-83 34-297,0 0-1,0-1 1,-1-1 0,13-10 0,-8 0-6184,-10 3-6341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2.370"/>
    </inkml:context>
    <inkml:brush xml:id="br0">
      <inkml:brushProperty name="width" value="0.025" units="cm"/>
      <inkml:brushProperty name="height" value="0.025" units="cm"/>
    </inkml:brush>
  </inkml:definitions>
  <inkml:trace contextRef="#ctx0" brushRef="#br0">0 118 1666,'0'0'21972,"64"-47"-21171,-16 31-417,6 2-191,3 1-257,-6 1-1954,-1-3-3556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3.250"/>
    </inkml:context>
    <inkml:brush xml:id="br0">
      <inkml:brushProperty name="width" value="0.025" units="cm"/>
      <inkml:brushProperty name="height" value="0.025" units="cm"/>
    </inkml:brush>
  </inkml:definitions>
  <inkml:trace contextRef="#ctx0" brushRef="#br0">426 6 12396,'0'0'2028,"-13"-2"-271,2 1-1508,0-1 0,0 2 1,-1-1-1,1 1 1,-1 1-1,1 0 0,0 1 1,0 0-1,0 1 0,0 0 1,0 1-1,0 0 1,-10 6-1,2 3-44,0 1 0,1 1 0,0 1 0,2 0 0,0 2 0,0-1-1,2 2 1,0 0 0,2 1 0,-12 21 0,14-21-59,1 0 0,0 1 0,2 0 0,0 0 0,2 0 0,0 1 0,1-1 0,1 1 0,1 0 0,2 40 0,1-56-128,0-1 1,1 1 0,-1 0 0,1 0-1,0-1 1,1 1 0,-1-1 0,1 1-1,0-1 1,0 0 0,1 0 0,0-1-1,0 1 1,0-1 0,0 1 0,0-1 0,1-1-1,0 1 1,0-1 0,0 1 0,0-1-1,1-1 1,-1 1 0,1-1 0,-1 0-1,1 0 1,0-1 0,0 0 0,0 0-1,0 0 1,0 0 0,0-1 0,0 0-1,11-2 1,-13 0 21,0 1 0,0-1-1,0 0 1,0-1 0,0 1 0,-1-1-1,1 1 1,-1-1 0,0 0 0,1 0-1,-2-1 1,1 1 0,0-1 0,-1 1-1,1-1 1,-1 0 0,0 0 0,0 0-1,1-6 1,3-5 28,-1-1 0,0 0 1,4-30-1,-8 39-45,-1 0-1,1 0 1,-1 0 0,0 0 0,-1 0 0,1 0-1,-4-12 1,4 18-19,-1-1-1,0 0 1,1 1 0,-1-1-1,0 1 1,0-1 0,0 1-1,0 0 1,0-1-1,0 1 1,0 0 0,-1 0-1,1-1 1,0 1 0,-1 0-1,1 0 1,-1 1 0,1-1-1,-1 0 1,1 0-1,-1 1 1,1-1 0,-1 1-1,0-1 1,1 1 0,-1 0-1,0 0 1,0 0 0,1 0-1,-1 0 1,0 0-1,1 0 1,-1 0 0,0 1-1,1-1 1,-1 1 0,-2 0-1,0 1-8,0 0 1,0 1-1,0-1 0,0 1 1,0 0-1,1 0 0,-1 0 0,1 0 1,0 1-1,0-1 0,0 1 1,0 0-1,1 0 0,0 0 0,-1 0 1,1 0-1,1 0 0,-1 1 0,1-1 1,-1 1-1,1-1 0,1 1 1,-1 0-1,1-1 0,-1 6 0,2-10 7,-1 1 1,1 0-1,-1-1 0,0 1 0,1 0 0,-1-1 0,1 1 0,0 0 0,-1-1 0,1 1 0,-1-1 0,1 1 0,0-1 0,-1 0 0,1 1 0,0-1 0,0 1 0,-1-1 0,1 0 0,0 0 1,0 0-1,-1 1 0,1-1 0,0 0 0,0 0 0,0 0 0,-1 0 0,1 0 0,0 0 0,0 0 0,0-1 0,-1 1 0,1 0 0,0 0 0,0-1 0,-1 1 0,1 0 0,1-2 0,35-11 180,-8-5-122,-1-2 0,0-1 1,43-44-1,-51 47-45,-68 54-100,37-24 184,0 0 0,0 1 0,1 0 0,1 0 0,0 1 0,-6 15 0,13-25-180,0-1 1,1 1 0,0 0 0,0 0-1,0-1 1,0 1 0,0 0-1,1 0 1,0 0 0,0 0-1,0 0 1,0 0 0,1 0-1,-1 0 1,1 0 0,2 5 0,-2-6-255,1 0 0,0 0 1,0 0-1,0 0 1,0-1-1,0 1 1,0-1-1,1 1 0,-1-1 1,1 0-1,0 0 1,0 0-1,0 0 1,3 1-1,14 4-6696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4.206"/>
    </inkml:context>
    <inkml:brush xml:id="br0">
      <inkml:brushProperty name="width" value="0.025" units="cm"/>
      <inkml:brushProperty name="height" value="0.025" units="cm"/>
    </inkml:brush>
  </inkml:definitions>
  <inkml:trace contextRef="#ctx0" brushRef="#br0">16 63 3267,'0'-5'4063,"1"-42"7700,1 36-8694,2 30-1774,10 174 1030,-7-63-1789,-2-79-455,1 1-41,-3 53 0,-3-91-29,-1 0-1,0 1 1,-1-1-1,-1 0 1,0 0 0,-1-1-1,-1 1 1,-10 21-1,15-34-13,0 0 0,-1 0 0,0 1 0,1-1-1,-1 0 1,0 0 0,1 0 0,-1 0 0,0 0-1,0 0 1,0 0 0,0 0 0,0 0 0,0 0-1,0 0 1,0-1 0,-2 2 0,2-3 5,1 1 0,0 0 0,-1 0 0,1-1-1,-1 1 1,1-1 0,-1 1 0,1 0 0,0-1 0,-1 1 0,1-1 0,0 1 0,-1-1 0,1 1 0,0-1 0,0 1 0,-1-1 0,1 1-1,0-1 1,0 1 0,0-1 0,0 1 0,0-1 0,0 0 0,0 1 0,0-2 0,0-50 78,6 5-67,3 2 1,2-1-1,21-58 0,-13 43 4,-3 3 0,-11 34-20,1 2-1,2-1 1,0 1 0,1 0 0,0 0 0,16-23-1,-23 43-17,0 0 0,0 0 0,0 0-1,0 0 1,0 0 0,0 1 0,0-1 0,1 0-1,-1 1 1,1 0 0,-1 0 0,1 0-1,-1 0 1,1 0 0,0 0 0,-1 0 0,1 1-1,0 0 1,4-1 0,-5 1 12,-1 1 0,0-1 0,0 0 0,0 0 0,0 1 1,1-1-1,-1 1 0,0-1 0,0 1 0,0-1 0,0 1 0,0 0 0,0 0 1,0-1-1,-1 1 0,1 0 0,0 0 0,0 0 0,0 0 0,-1 0 0,1 0 1,-1 0-1,1 0 0,-1 0 0,1 0 0,-1 0 0,1 0 0,-1 1 0,0-1 1,0 0-1,0 0 0,1 0 0,-1 0 0,0 1 0,-1-1 0,1 0 0,0 0 0,0 0 1,0 1-1,-1-1 0,1 0 0,0 0 0,-1 0 0,1 0 0,-2 2 0,-1 4 9,0-1-1,-1 1 0,0-1 0,0 0 0,0 0 0,0 0 0,-1-1 0,0 1 0,-8 5 0,-56 44-253,63-51 192,-31 16-2858,37-20 2862,0 0-1,0 0 1,0 0-1,-1 0 1,1 0 0,0 0-1,0 0 1,0 0-1,0 0 1,0 0 0,0 0-1,-1 0 1,1 0-1,0 0 1,0 0 0,0 0-1,0 0 1,0 0-1,0 0 1,-1 0 0,1 0-1,0 0 1,0 0-1,0 0 1,0 0 0,0-1-1,0 1 1,0 0-1,0 0 1,-1 0 0,1 0-1,0 0 1,0 0-1,0 0 1,0-1 0,0 1-1,0 0 1,0 0-1,0 0 1,0 0 0,0 0-1,0 0 1,0-1-1,0 1 1,0 0 0,0 0-1,0 0 1,0 0-1,0 0 1,0 0 0,0-1-1,0 1 1,0 0-1,0 0 1,0 0 0,0 0-1,0 0 1,0 0-1,0 0 1,1-1 0,-1 1-1,0 0 1,15-20-2797,44-42-5073,-24 26 1421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4.536"/>
    </inkml:context>
    <inkml:brush xml:id="br0">
      <inkml:brushProperty name="width" value="0.025" units="cm"/>
      <inkml:brushProperty name="height" value="0.025" units="cm"/>
    </inkml:brush>
  </inkml:definitions>
  <inkml:trace contextRef="#ctx0" brushRef="#br0">1 39 3043,'0'0'16458,"6"12"-15267,-1-4-956,-1-1-97,0-1 1,-1 1 0,0 0 0,0 0 0,-1 0-1,0 0 1,0 0 0,0 1 0,-1-1-1,0 12 1,0-11-54,-1 0 0,1-1 0,1 1 0,-1 0-1,1 0 1,1-1 0,5 13 0,-8-19-61,1 1 0,0-1 1,-1 0-1,1 0 0,0 0 1,0 0-1,0 0 0,-1 0 1,1 0-1,0 0 0,1 0 0,-1 0 1,0 0-1,0 0 0,0-1 1,0 1-1,1-1 0,-1 1 1,0-1-1,2 1 0,-1-1 21,-1 0 0,1-1-1,0 1 1,-1 0 0,1-1 0,-1 0-1,1 1 1,0-1 0,-1 0-1,1 0 1,-1 0 0,0 0 0,1 0-1,-1 0 1,0 0 0,0 0-1,1-1 1,-1 1 0,0 0 0,0-1-1,0-1 1,4-4 20,-1-1 0,0 1 0,0-1 0,-1 0 0,0 0 0,-1 0 0,1-1-1,-2 1 1,1-1 0,-1 1 0,0-14 0,-1 17-93,1 0 0,-1 0 0,-1-1-1,1 1 1,-1 0 0,0 0 0,0 0 0,0 0-1,-1 0 1,0 1 0,0-1 0,0 0-1,0 1 1,-1-1 0,0 1 0,0 0 0,0 0-1,0 0 1,-1 0 0,-4-3 0,8 6 4,-1 0 1,0 0-1,0 1 0,1-1 1,-1 1-1,0-1 1,0 1-1,0-1 0,0 1 1,1-1-1,-1 1 1,0 0-1,0-1 0,0 1 1,0 0-1,0 0 1,0 0-1,0 0 0,0 0 1,0 0-1,0 0 1,0 0-1,0 0 0,0 0 1,0 0-1,0 1 1,0-1-1,0 0 0,0 1 1,0-1-1,0 1 1,0-1-1,1 1 0,-1-1 1,0 1-1,0 0 1,1-1-1,-1 1 0,0 0 1,1 0-1,-1-1 0,0 1 1,1 0-1,-1 0 1,1 0-1,0 0 0,-1 0 1,1 0-1,0 0 1,-1 0-1,1 1 0,-1 0-154,1 1-1,-1 0 1,1 0-1,0 0 1,0 0-1,0 0 0,0 0 1,0 0-1,1-1 1,-1 1-1,1 0 1,0 0-1,0 0 1,0-1-1,0 1 0,0 0 1,2 2-1,-1-3-205,0 0 0,0 0-1,1-1 1,-1 1-1,0-1 1,1 1 0,-1-1-1,0 0 1,1 0 0,-1 0-1,1 0 1,0 0 0,-1 0-1,1-1 1,4 1-1,19 0-5220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17.339"/>
    </inkml:context>
    <inkml:brush xml:id="br0">
      <inkml:brushProperty name="width" value="0.035" units="cm"/>
      <inkml:brushProperty name="height" value="0.035" units="cm"/>
    </inkml:brush>
  </inkml:definitions>
  <inkml:trace contextRef="#ctx0" brushRef="#br0">0 141 11050,'1'-1'108,"0"1"0,-1-1 0,1 0 0,0 1 0,0-1 0,-1 1 0,1 0 0,0-1-1,0 1 1,-1-1 0,1 1 0,0 0 0,0 0 0,0 0 0,0-1 0,0 1 0,-1 0 0,1 0 0,0 0-1,0 0 1,0 1 0,0-1 0,0 0 0,-1 0 0,2 1 0,30 5 574,-27-4-805,103 24 43,224 49-511,-267-65 573,1-2 0,0-3-1,79-5 1,230-43 296,-58 4-51,394 2 231,194-18-54,-856 49-370,356-35 377,2 21 119,290 44-92,-40 1-428,-245-30-31,363 7-258,753 95-1083,-1132-66 1377,2-18 0,422-40-1,-697 18-9,650-39 37,-63 6 21,-428 5-80,139-12 46,-377 47 129,-1 3 1,1 1 0,-1 2 0,0 3 0,0 1 0,74 24 0,-92-25-52,146 42 308,-143-43-392,0-2-1,1 0 1,-1-2-1,36-2 1,57-14-21,-24 1 38,-80 13-13,-1 0 0,1 1 0,24 4 0,-21-2 11,31 1-1,-46-5-103,0 0 1,0 0-1,-1 0 0,1-1 1,0 0-1,-1 0 1,8-4-1,5-2-87,-7 2 17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4.883"/>
    </inkml:context>
    <inkml:brush xml:id="br0">
      <inkml:brushProperty name="width" value="0.025" units="cm"/>
      <inkml:brushProperty name="height" value="0.025" units="cm"/>
    </inkml:brush>
  </inkml:definitions>
  <inkml:trace contextRef="#ctx0" brushRef="#br0">121 0 4516,'0'0'10426,"-10"7"-7661,1-1-2437,1 0 0,-1 0 0,1 1 0,1 0-1,-1 1 1,1-1 0,0 1 0,1 1-1,0-1 1,1 1 0,-1 0 0,2 1 0,-1-1-1,-4 17 1,7-21-224,1 1-1,0 0 0,0 0 1,0 0-1,1 0 1,-1-1-1,2 1 1,-1 0-1,1 0 0,-1 0 1,2 0-1,1 6 1,-2-9-90,0-1-1,1 0 1,-1 0 0,1 0 0,-1 0 0,1-1 0,0 1 0,0 0 0,0-1-1,0 1 1,0-1 0,0 0 0,0 1 0,0-1 0,1 0 0,-1 0-1,0 0 1,1-1 0,-1 1 0,0-1 0,1 1 0,-1-1 0,1 0-1,-1 0 1,1 0 0,-1 0 0,1 0 0,-1-1 0,1 1 0,-1-1 0,3 0-1,-1 0 28,1-1-1,-1 1 0,0-1 0,0 0 0,0 0 0,0 0 0,0-1 0,0 1 0,-1-1 0,1 0 0,-1 0 0,0 0 0,0-1 1,0 1-1,0-1 0,0 1 0,-1-1 0,0 0 0,0 0 0,0 0 0,0-1 0,2-6 0,-1 2-11,-1 1 1,0-1-1,0 0 0,-1 0 1,0 1-1,0-1 0,-1 0 0,-1 0 1,1 0-1,-4-16 0,3 22-192,0 0-1,-1 0 1,1 0-1,-1 0 0,1 0 1,-1 0-1,0 1 1,0-1-1,0 0 1,0 1-1,-1 0 0,1-1 1,-1 1-1,-4-3 1,5 4-424,0 0 0,-1-1 0,1 1 0,-1 0 0,0 0 0,1 0 0,-1 0 0,0 1 0,0-1 0,1 1 0,-4 0 0,-5 0-4618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5.389"/>
    </inkml:context>
    <inkml:brush xml:id="br0">
      <inkml:brushProperty name="width" value="0.025" units="cm"/>
      <inkml:brushProperty name="height" value="0.025" units="cm"/>
    </inkml:brush>
  </inkml:definitions>
  <inkml:trace contextRef="#ctx0" brushRef="#br0">113 227 10442,'0'0'6870,"-11"8"-5327,0 0-1259,1 0 0,0 1 0,0 0 0,1 0 0,-12 17 0,17-22-209,1 0-1,0 0 1,0 1-1,1-1 1,-1 1-1,1 0 0,0 0 1,0 0-1,0 0 1,1 0-1,0 0 0,0 0 1,0 0-1,1 1 1,-1-1-1,1 0 1,0 1-1,1-1 0,0 0 1,1 6-1,-2-10-64,1 0-1,0 0 0,0 0 1,-1 0-1,1 0 1,0 0-1,0 0 0,0 0 1,0 0-1,0-1 1,1 1-1,-1 0 0,0-1 1,0 1-1,0-1 1,1 1-1,-1-1 0,0 0 1,0 1-1,1-1 1,-1 0-1,0 0 0,1 0 1,-1 0-1,0 0 0,1 0 1,-1 0-1,0 0 1,0-1-1,1 1 0,-1 0 1,0-1-1,0 1 1,3-2-1,2 0 43,0-1 0,0 1 0,0-1 0,0-1 0,9-5 0,-1-4 59,-1 0 1,-1 0-1,0-1 0,-1-1 1,-1 0-1,0 0 0,-1-1 1,-1 0-1,0-1 0,-1 1 1,-1-2-1,-1 1 0,0-1 1,-1 1-1,-1-1 0,0-1 1,-2 1-1,0 0 0,-1 0 1,-5-35-1,5 52-113,0 0 0,0 0 0,0 1 0,0-1 0,0 0-1,0 0 1,0 0 0,-1 0 0,1 0 0,0 0 0,-1 0 0,1 0 0,-1 1 0,1-1 0,-1 0-1,1 0 1,-1 0 0,1 1 0,-1-1 0,0 0 0,1 1 0,-1-1 0,0 0 0,0 1-1,1-1 1,-1 1 0,0 0 0,0-1 0,0 1 0,0-1 0,0 1 0,1 0 0,-1 0 0,0 0-1,0-1 1,0 1 0,0 0 0,0 0 0,0 0 0,0 1 0,0-1 0,0 0 0,-1 0 0,0 2-12,-1-1 1,1 0-1,0 1 1,0-1-1,0 1 1,0 0 0,0-1-1,0 1 1,0 0-1,0 0 1,1 1 0,-1-1-1,1 0 1,-3 5-1,-3 11 21,0 1-1,1 0 0,1 0 1,0 1-1,2-1 0,0 1 1,1 0-1,1 0 0,1 0 1,3 21-1,-3-37-1,1-1 1,-1 1-1,1 0 1,0 0-1,0-1 0,0 1 1,1-1-1,-1 1 1,1-1-1,0 0 1,0 1-1,0-1 0,0 0 1,1 0-1,-1-1 1,1 1-1,0 0 0,0-1 1,0 0-1,3 3 1,-1-3 8,0 0-1,0 0 1,1 0 0,-1-1 0,0 1 0,1-1-1,-1-1 1,1 1 0,-1-1 0,1 0 0,0 0 0,7-2-1,0 0 3,1-1-1,-1 0 1,0-1 0,0 0-1,0-1 1,0-1-1,-1 0 1,0-1-1,0 0 1,13-11-1,-14 8-69,-1 0 0,1-1 0,11-17 0,-19 26 47,-1-1-1,0 0 1,0 0 0,-1 0 0,1 0-1,0 0 1,-1-1 0,0 1 0,0 0-1,0-1 1,0 1 0,0 0 0,-1-1 0,0 1-1,0-1 1,0 1 0,0-1 0,0 1-1,0-1 1,-2-4 0,2 7 2,-1 1 0,1-1 0,0 1 0,-1-1 0,1 1 0,-1 0 0,1-1 0,0 1 0,-1 0 0,1-1 0,-1 1 0,1 0 1,-1-1-1,1 1 0,-1 0 0,1 0 0,-1 0 0,1 0 0,-1-1 0,1 1 0,-1 0 0,1 0 0,-1 0 0,0 0 0,1 0 0,-1 0 0,1 0 0,-1 1 0,1-1 0,-1 0 0,1 0 0,-1 0 0,1 0 0,-1 1 0,1-1 0,-1 0 1,1 0-1,-1 1 0,1-1 0,-1 1 0,0 0 0,-18 15-171,14-8 246,0 1 0,0 0 0,0 0 0,2 0 0,-1 0 0,1 1 1,0 0-1,-2 12 0,5-20-52,-1 0 0,1 1 0,-1-1 0,1 1 0,0-1 0,0 1 0,0-1 1,0 1-1,0-1 0,1 1 0,-1-1 0,1 0 0,-1 1 0,1-1 0,0 0 0,0 1 0,0-1 0,0 0 1,0 0-1,1 0 0,-1 0 0,1 0 0,-1 0 0,1 0 0,0 0 0,0-1 0,0 1 0,0-1 0,0 1 0,0-1 1,0 0-1,0 0 0,1 0 0,-1 0 0,0 0 0,1 0 0,3 0 0,2 0 7,0-1-1,0 0 1,0-1-1,0 1 1,0-2-1,0 1 0,-1-1 1,1 0-1,0-1 1,-1 1-1,0-2 1,1 1-1,-1-1 1,0 0-1,10-9 1,-9 7-23,1 0 0,-2-1 0,1 0 0,-1 0 0,0-1 0,-1 0 0,0-1 0,0 1 0,-1-1 0,0 0 0,8-18 1,-10-8-151,-3 35 142,0-1-1,0 1 1,0 0 0,0-1 0,0 1 0,0-1-1,0 1 1,0-1 0,0 1 0,0-1 0,0 1-1,-1-1 1,1 1 0,0 0 0,0-1 0,0 1-1,-1-1 1,1 1 0,0 0 0,-1-1 0,1 1-1,0 0 1,-1-1 0,1 1 0,0 0 0,-1 0-1,1-1 1,0 1 0,-1 0 0,1 0 0,-1 0-1,1-1 1,-1 1 0,1 0 0,0 0 0,-1 0-1,1 0 1,-1 0 0,1 0 0,-1 0 0,1 0-1,-1 0 1,1 0 0,-1 0 0,1 0 0,0 0-1,-1 1 1,1-1 0,-1 0 0,1 0 0,-1 0-1,1 1 1,0-1 0,-1 0 0,1 0 0,0 1-1,-1-1 1,1 0 0,0 1 0,-1-1 0,1 0-1,0 1 1,0-1 0,-1 1 0,1-1 0,0 0-1,0 1 1,0-1 0,-1 1 0,-1 2 25,-1 1 1,0-1 0,1 1 0,0-1 0,0 1-1,0 0 1,0-1 0,1 1 0,-1 0 0,1 0-1,0 0 1,0 1 0,0-1 0,1 0 0,0 0-1,0 0 1,0 1 0,1 7 0,-1-9-6,0 0 0,1 0 0,0-1 0,-1 1 0,1 0-1,0 0 1,1 0 0,-1 0 0,0-1 0,1 1 0,-1-1 0,1 1 0,0-1 0,0 1 0,0-1 0,0 0 0,0 0 0,1 0 0,-1 0 0,0 0 0,1-1 0,0 1 0,-1-1 0,1 0-1,0 1 1,4 0 0,0-1-363,0 1-1,0-2 0,0 1 0,0-1 1,0 0-1,12-2 0,21-10-5449,-2-12-6170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5.894"/>
    </inkml:context>
    <inkml:brush xml:id="br0">
      <inkml:brushProperty name="width" value="0.025" units="cm"/>
      <inkml:brushProperty name="height" value="0.025" units="cm"/>
    </inkml:brush>
  </inkml:definitions>
  <inkml:trace contextRef="#ctx0" brushRef="#br0">30 1 4644,'0'0'14056,"-4"7"-11739,-1 4-1885,1 1 1,0-1-1,1 0 0,0 1 0,1 0 1,0-1-1,0 17 0,2 98 1327,1-60-1322,-1-43-306,1 51 300,0-69-406,-1 0-1,1 0 1,0-1-1,0 1 1,0-1-1,1 1 0,0-1 1,0 1-1,0-1 1,0 0-1,0 0 1,5 5-1,-6-8-13,0 0 0,0 0 0,0 0 0,0 0 0,1 0 0,-1 0 0,0 0 0,1 0 0,-1-1 0,0 1 0,1-1 0,-1 1-1,1-1 1,-1 1 0,1-1 0,0 0 0,-1 0 0,1 1 0,-1-1 0,1 0 0,-1-1 0,4 1 0,-2-1 37,1-1 1,-1 1 0,0 0-1,1-1 1,-1 0 0,0 0-1,0 0 1,0 0-1,4-4 1,4-4 127,-1-1 0,-1-1 0,15-21 0,6-19-126,-2 0 1,-2-2 0,19-60 0,-39 101-989,-6 16-1697,-10 22-1245,-4-3-753,-3 3-3476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6.223"/>
    </inkml:context>
    <inkml:brush xml:id="br0">
      <inkml:brushProperty name="width" value="0.025" units="cm"/>
      <inkml:brushProperty name="height" value="0.025" units="cm"/>
    </inkml:brush>
  </inkml:definitions>
  <inkml:trace contextRef="#ctx0" brushRef="#br0">0 112 4612,'0'0'14222,"46"44"-12332,-28-44-1090,3 0-639,6-17-546,1-8-1024,0-7-1058,1-6-2561,-5-5-2083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6.597"/>
    </inkml:context>
    <inkml:brush xml:id="br0">
      <inkml:brushProperty name="width" value="0.025" units="cm"/>
      <inkml:brushProperty name="height" value="0.025" units="cm"/>
    </inkml:brush>
  </inkml:definitions>
  <inkml:trace contextRef="#ctx0" brushRef="#br0">54 0 5830,'0'0'14285,"-3"8"-13612,-10 36-4,2 0 1,1 1-1,3 1 1,1-1 0,3 1-1,4 86 1,4-92-546,-5-39-115,0 1-1,1-1 1,-1 0 0,0 0-1,0 0 1,1 0-1,-1 0 1,1 0 0,-1 0-1,1 0 1,-1 0 0,1 0-1,0-1 1,-1 1-1,1 0 1,0 0 0,0 0-1,-1-1 1,1 1 0,0 0-1,0-1 1,0 1 0,0-1-1,0 1 1,0-1-1,0 0 1,0 1 0,0-1-1,0 0 1,0 1 0,2-1-1,-2-1 8,0 1-1,0-1 0,0 1 1,-1-1-1,1 1 1,0-1-1,0 0 1,0 1-1,0-1 0,-1 0 1,1 0-1,0 0 1,-1 1-1,1-1 1,-1 0-1,1 0 0,-1 0 1,1 0-1,-1 0 1,1 0-1,-1 0 1,0 0-1,0 0 0,1-2 1,4-29 12,-5 30-20,4-46-392,-2-1-1,-6-61 1,-1 114-10,0 11 350,4-8 38,1 1-1,-1 0 0,2 0 1,-1 0-1,1 0 1,0-1-1,0 1 1,1 0-1,3 7 1,-4-12 10,1-1 0,-1 1 1,1-1-1,0 0 0,-1 0 0,1 1 1,0-1-1,0-1 0,1 1 1,-1 0-1,0 0 0,0-1 0,1 1 1,-1-1-1,1 0 0,0 0 0,-1 0 1,1 0-1,0 0 0,0-1 1,-1 1-1,1-1 0,0 1 0,0-1 1,0 0-1,-1 0 0,1-1 0,4 0 1,-3 1 32,1-1 0,-1 0 0,0 0 0,0-1 0,1 1 0,-1-1 0,0 0 0,0 0 0,0 0 0,-1 0 0,1-1 0,-1 0 0,1 0 0,-1 0 0,0 0 0,0 0 0,0-1 0,0 1 0,-1-1 0,1 0 0,3-7 0,4-11 181,-1 0-1,-1 0 1,6-27-1,-8 29 47,-17 65-29,2 1 0,-2 50 0,10-88-180,0 8 98,0 0 0,0-1 0,3 24 0,-2-38-167,0-1 0,0 1 0,0 0-1,0 0 1,0-1 0,1 1 0,-1 0-1,0 0 1,0-1 0,0 1 0,1 0-1,-1 0 1,0-1 0,1 1 0,-1 0-1,0-1 1,1 1 0,-1-1 0,1 1-1,-1-1 1,1 1 0,0 0 0,-1-1 0,1 0-1,-1 1 1,1-1 0,0 1 0,-1-1-1,1 0 1,0 1 0,0-1 0,-1 0-1,1 0 1,0 0 0,-1 0 0,1 1-1,0-1 1,0 0 0,0 0 0,-1 0 0,1-1-1,0 1 1,0 0 0,-1 0 0,1 0-1,0 0 1,-1-1 0,1 1 0,0 0-1,-1-1 1,1 1 0,0-1 0,-1 1-1,1 0 1,0-1 0,0 0 0,3-2-454,-1 0 0,0 1 0,1-1 0,-1 0 0,0-1 0,-1 1 0,1-1 0,4-6 0,3-21-3717,-4-5-2008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7.112"/>
    </inkml:context>
    <inkml:brush xml:id="br0">
      <inkml:brushProperty name="width" value="0.025" units="cm"/>
      <inkml:brushProperty name="height" value="0.025" units="cm"/>
    </inkml:brush>
  </inkml:definitions>
  <inkml:trace contextRef="#ctx0" brushRef="#br0">1 1 15855,'0'0'5093,"9"8"-5339,38 24-1785,-36-26-446,1 0 1,1-1 0,21 7 0,-25-10 668,23 8 154,-2 3 5559,-28-12-3442,0 1-1,0-1 1,0 0 0,0 1-1,0 0 1,0-1 0,0 1-1,-1 0 1,1 0 0,-1 0-1,1 0 1,-1 0-1,0 1 1,0-1 0,0 0-1,0 1 1,0-1 0,0 0-1,0 1 1,-1-1 0,0 1-1,1-1 1,-1 4 0,-1 10 350,-1 1 1,-1-1 0,0 1 0,-7 19 0,5-20-351,1 0 0,1 0 0,0 0 0,0 21 0,3-36-440,-1 0 0,1 0 0,0 0 0,0 0 0,1 0 0,-1 0 0,0 0 0,0 0 0,0 0 0,1 0 0,-1 0 0,0 0 0,1 0 0,-1 0 0,1 0 0,-1-1 0,1 1 0,-1 0 0,1 0 0,0 0 0,-1-1 0,1 1 0,0 0 0,0-1 0,-1 1 0,1 0 0,0-1 0,0 1 0,1 0 0,0-1 30,1 0 0,-1 1 1,1-1-1,-1 0 0,0 0 0,1-1 1,-1 1-1,1 0 0,-1-1 0,0 1 0,1-1 1,1-1-1,6-2 51,0 0-1,-1-1 1,1 0 0,13-11 0,-6 2-118,-1-1 1,0 0 0,25-35 0,-36 44-26,-1 0 0,0 0 1,0 0-1,0 0 0,-1-1 0,0 0 1,-1 0-1,1 1 0,-1-2 0,-1 1 1,1 0-1,-1 0 0,0 0 1,-1-1-1,0-10 0,0 17 31,-1 0-1,1 0 1,0 0-1,-1 0 1,1 0 0,-1 0-1,1 0 1,-1 0-1,1 0 1,-1 0 0,0 1-1,1-1 1,-1 0-1,0 0 1,0 0 0,1 1-1,-1-1 1,0 0-1,0 1 1,0-1 0,0 1-1,0-1 1,0 1-1,0 0 1,0-1 0,0 1-1,0 0 1,0 0-1,0-1 1,0 1 0,0 0-1,-1 0 1,1 0-1,0 1 1,0-1 0,0 0-1,0 0 1,0 0-1,0 1 1,0-1 0,0 1-1,-1 0 1,-1 0 17,1-1 0,0 1 0,-1 0 0,1 0 0,0 1 0,0-1 0,0 0 0,0 1 0,0-1 0,0 1 0,0 0 0,1-1 0,-1 1 0,1 0 0,-1 0 0,1 0 0,0 0 0,-1 1 0,0 2 0,2-4 8,-1 0 0,0 1 1,1-1-1,0 0 0,-1 1 1,1-1-1,0 1 0,0-1 1,0 0-1,0 1 0,0-1 1,0 1-1,0-1 1,0 0-1,0 1 0,1-1 1,-1 1-1,1-1 0,-1 0 1,1 1-1,-1-1 0,1 0 1,0 0-1,0 1 0,0-1 1,-1 0-1,1 0 1,0 0-1,0 0 0,1 0 1,-1 0-1,0-1 0,0 1 1,0 0-1,0 0 0,1-1 1,-1 1-1,0-1 0,3 1 1,0 0 6,0-1 0,-1 0 0,1-1 0,-1 1 1,1-1-1,-1 1 0,1-1 0,-1 0 0,0 0 0,1-1 1,-1 1-1,0-1 0,0 1 0,0-1 0,0 0 0,4-3 1,87-90-292,-94 127-246,-7-4 595,-8 49 210,14-71-242,0 0-1,1 0 1,0 0-1,0 0 1,1 0-1,-1 0 1,1 0-1,0 0 1,1 0-1,2 5 0,-3-9-59,0 0 0,0 0 1,0-1-1,0 1 0,0-1 0,1 1 0,-1-1 0,0 1 0,1-1 0,0 0 0,-1 1 0,1-1 0,0 0 0,-1 0 0,1 0 0,0-1 0,0 1 0,0 0 0,0-1 0,0 1 0,0-1 0,0 0 0,-1 1 0,1-1 0,1 0 0,-1 0 0,0 0 0,0-1 0,-1 1 0,4-1 0,-1 0-427,1 0 0,-1 0 0,0-1 0,0 1 0,0-1 0,-1 0 0,1 0 0,0 0 0,-1 0 0,1-1 0,-1 0 0,0 0 0,3-3 0,11-19-5371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7.477"/>
    </inkml:context>
    <inkml:brush xml:id="br0">
      <inkml:brushProperty name="width" value="0.025" units="cm"/>
      <inkml:brushProperty name="height" value="0.025" units="cm"/>
    </inkml:brush>
  </inkml:definitions>
  <inkml:trace contextRef="#ctx0" brushRef="#br0">0 0 7591,'0'0'13303,"1"10"-11391,16 239 2903,-16-203-5253,3 0 0,2 0 1,1 0-1,22 69 0,-27-100-1111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7.806"/>
    </inkml:context>
    <inkml:brush xml:id="br0">
      <inkml:brushProperty name="width" value="0.025" units="cm"/>
      <inkml:brushProperty name="height" value="0.025" units="cm"/>
    </inkml:brush>
  </inkml:definitions>
  <inkml:trace contextRef="#ctx0" brushRef="#br0">0 52 10250,'0'0'16784,"71"-30"-16144,-36 26-320,2 0-255,2 3-1,-3 1-1121,-4 0-1346,-2-4-2689,2-5-5767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8.672"/>
    </inkml:context>
    <inkml:brush xml:id="br0">
      <inkml:brushProperty name="width" value="0.025" units="cm"/>
      <inkml:brushProperty name="height" value="0.025" units="cm"/>
    </inkml:brush>
  </inkml:definitions>
  <inkml:trace contextRef="#ctx0" brushRef="#br0">76 431 5862,'0'0'15321,"-9"-4"-14222,4 2-995,4 1-82,0 0-1,-1 0 1,1 0-1,0 0 1,0 1-1,-1-1 1,1 1-1,0-1 1,-1 1-1,1-1 1,-1 1 0,1 0-1,0 0 1,-1 0-1,1 0 1,-1 0-1,1 0 1,-1 0-1,1 0 1,0 0-1,-1 1 1,1-1-1,-1 1 1,1-1-1,0 1 1,-1-1-1,1 1 1,0 0-1,0-1 1,0 1 0,-1 0-1,1 0 1,0 0-1,0 0 1,0 0-1,0 0 1,1 0-1,-1 1 1,0-1-1,0 0 1,1 0-1,-1 1 1,0-1-1,1 0 1,0 1-1,-1-1 1,1 3-1,-2 0 119,1-1 0,0 1 0,0 0 0,0-1-1,0 1 1,1 0 0,-1 0 0,1 0-1,0 0 1,1 4 0,-1-6-89,0-1-1,1 0 1,-1 0 0,1 1 0,0-1-1,-1 0 1,1 0 0,0 0-1,0 1 1,0-1 0,0 0 0,0 0-1,0 0 1,0-1 0,0 1-1,0 0 1,0 0 0,0 0 0,0-1-1,1 1 1,-1-1 0,0 1-1,1-1 1,-1 1 0,0-1 0,1 0-1,-1 0 1,0 0 0,1 0-1,-1 1 1,2-2 0,6 1 50,-1 0 0,1-1 0,-1-1 0,0 1 0,1-1 0,-1-1 0,0 1 0,0-1 0,0-1 0,0 0 0,-1 0 0,0 0 0,14-11 0,-16 11-203,0 0 0,0-1 0,0 0-1,0 1 1,-1-2 0,0 1-1,0 0 1,0-1 0,-1 0 0,1 0-1,-1 0 1,-1 0 0,1 0 0,-1-1-1,-1 1 1,1-1 0,-1 0 0,1-9-1,-14 27-879,7-5 975,1 1 0,1 1-1,-1-1 1,1 1 0,0-1 0,1 1-1,-1 0 1,2 0 0,-1 0 0,1 0-1,0 0 1,1 0 0,1 16 0,-1-23 23,0 1 0,0-1 0,1 0 0,-1 0 0,1 0 0,-1 0 0,1 1 0,-1-1 0,1 0 1,0 0-1,-1 0 0,1 0 0,0 0 0,0-1 0,0 1 0,0 0 0,0 0 0,0 0 0,0-1 0,0 1 1,0-1-1,0 1 0,0-1 0,0 1 0,1-1 0,-1 1 0,0-1 0,0 0 0,0 0 0,1 0 0,-1 0 1,0 0-1,0 0 0,1 0 0,-1 0 0,0 0 0,0 0 0,0-1 0,1 1 0,0-1 0,3 0 41,1-1-1,-1 1 0,0-1 1,0-1-1,0 1 0,0-1 1,7-5-1,3-5-52,-2-1 0,0 0-1,0-1 1,-2-1 0,0 0 0,0 0 0,-2-1-1,0 0 1,11-30 0,-9 18-459,-2-1 0,-1-1 1,-1 1-1,-1-1 0,1-35 0,-6 54 99,1-31-610,-2 42 928,0-1 0,0 1 1,0-1-1,0 0 0,0 1 1,-1-1-1,1 0 0,0 1 0,-1-1 1,1 1-1,-1-1 0,0 1 1,0-1-1,1 1 0,-1-1 0,0 1 1,0 0-1,-2-2 0,2 3 48,0 0-1,0 0 1,0 0-1,0 0 0,0 0 1,0 0-1,0 0 1,-1 0-1,1 1 1,0-1-1,0 0 1,0 1-1,0-1 1,0 1-1,0-1 0,0 1 1,0-1-1,1 1 1,-1 0-1,0-1 1,0 1-1,0 0 1,1 0-1,-1 0 1,0 0-1,1 0 0,-1 0 1,1 0-1,-1 0 1,1 0-1,-1 2 1,-18 36 313,18-38-319,-8 24 418,1 1 1,1-1-1,1 2 0,1-1 0,1 1 1,2 0-1,1 0 0,1 0 1,5 44-1,-4-63-337,1 1 0,1 0 0,-1-1-1,1 0 1,1 0 0,0 1 0,7 10 0,-10-16-65,1 0-1,0-1 0,0 1 0,0-1 1,0 1-1,0-1 0,1 0 1,-1 0-1,1 0 0,-1 0 0,1-1 1,0 1-1,-1-1 0,1 1 1,0-1-1,0 0 0,0 0 0,0 0 1,0-1-1,0 1 0,1-1 1,-1 1-1,6-1 0,-8-1-16,1 1-1,-1-1 0,0 0 0,0 1 1,1-1-1,-1 0 0,0 0 1,0 0-1,0 1 0,0-1 0,0 0 1,0-1-1,0 1 0,0 0 1,-1 0-1,1 0 0,0 0 1,-1-1-1,1 1 0,-1 0 0,1-1 1,-1 1-1,0 0 0,1-1 1,-1 1-1,0 0 0,0-3 1,1-41 66,-3 33-61,0 0 0,-1-1 0,0 1 0,-1 1 0,-9-21 1,12 28-16,-1 1 0,1-1 0,-1 0 0,0 1 0,0 0 1,0-1-1,-1 1 0,1 0 0,-1 0 0,0 0 0,0 1 1,0-1-1,0 1 0,0-1 0,-1 1 0,1 0 0,0 0 1,-1 1-1,0-1 0,1 1 0,-7-2 0,9 3 3,1 0 0,-1 0-1,1 1 1,-1-1 0,1 0-1,-1 0 1,1 1 0,0-1-1,-1 0 1,1 1 0,-1-1-1,1 0 1,0 1 0,-1-1-1,1 1 1,0-1 0,0 1-1,-1-1 1,1 1 0,0-1-1,0 0 1,0 1 0,0-1 0,-1 1-1,1-1 1,0 1 0,0-1-1,0 1 1,0 0 0,0-1-1,0 1 1,0-1 0,0 1-1,1-1 1,-1 1 0,0-1-1,0 1 1,0-1 0,0 0-1,1 1 1,0 0 0,9 24-114,-5-20 122,1-1 0,0 1 0,1-1 0,-1 0-1,1 0 1,0 0 0,-1-1 0,2 0 0,-1-1 0,0 0-1,0 0 1,1 0 0,-1-1 0,12 1 0,-7-1-1,0 0 1,0-1 0,-1 0-1,1-1 1,0-1 0,0 1 0,-1-2-1,19-5 1,-26 6 3,0 1-1,0-1 1,0 0 0,0 0-1,0-1 1,0 1 0,-1-1-1,0 1 1,1-1 0,-1 0-1,0-1 1,0 1 0,0 0-1,-1-1 1,0 1 0,1-1-1,-1 0 1,0 0 0,-1 0-1,1 0 1,-1 0 0,1-1 0,-1 1-1,-1 0 1,1 0 0,0-1-1,-1-7 1,0 11 13,-1 0-1,1 0 1,-1-1 0,1 1 0,-1 0 0,1 0-1,-1 0 1,1 0 0,-1 0 0,0 1 0,0-1-1,1 0 1,-1 0 0,0 0 0,0 0 0,0 1-1,0-1 1,0 1 0,0-1 0,0 0 0,0 1-1,0 0 1,0-1 0,0 1 0,-1 0 0,1-1-1,0 1 1,0 0 0,0 0 0,0 0 0,0 0-1,-1 0 1,1 0 0,0 0 0,0 1-1,0-1 1,0 0 0,0 1 0,-1-1 0,1 1-1,0-1 1,0 1 0,-1 0 0,-4 1 34,1 1 1,-1-1 0,1 1-1,0 0 1,0 1 0,0-1-1,-5 6 1,6-4 18,0-1 1,1 1 0,-1-1-1,1 1 1,1 0-1,-1 1 1,0-1 0,1 0-1,0 1 1,1-1-1,-1 1 1,1 0-1,-1 11 1,2-15-57,0 0 1,0 1-1,1-1 0,-1 0 1,0 1-1,1-1 1,0 0-1,0 1 0,-1-1 1,1 0-1,1 0 0,-1 0 1,0 0-1,0 0 0,1 0 1,-1 0-1,1 0 0,0-1 1,-1 1-1,1 0 0,0-1 1,0 0-1,0 1 0,0-1 1,0 0-1,0 0 1,1 0-1,-1 0 0,0 0 1,0-1-1,1 1 0,-1-1 1,0 0-1,1 1 0,3-1 1,13 0-70,0 0 0,0-1-1,0-1 1,0 0 0,0-2 0,-1 0 0,0-1 0,21-9 0,59-13-387,-98 27 448,1 0-1,-1 0 1,0 0-1,1 0 0,-1 1 1,0-1-1,1 0 1,-1 0-1,0 1 1,0-1-1,1 0 1,-1 0-1,0 1 0,0-1 1,0 0-1,1 1 1,-1-1-1,0 0 1,0 1-1,0-1 1,0 0-1,0 1 1,0-1-1,0 0 0,1 1 1,-1-1-1,0 0 1,0 1-1,0-1 1,-1 1-1,1-1 1,0 0-1,0 1 0,0-1 1,0 0-1,0 1 1,0-1-1,0 0 1,-1 1-1,1-1 1,0 0-1,0 1 1,-8 26 249,5-12 28,3-14-271,0 0 1,0 0 0,0-1 0,0 1-1,0 0 1,0 0 0,0 0-1,1 0 1,-1 0 0,0 0-1,1 0 1,-1-1 0,1 1 0,-1 0-1,1 0 1,-1-1 0,1 1-1,-1 0 1,1 0 0,0-1 0,-1 1-1,1-1 1,0 1 0,0-1-1,0 1 1,-1-1 0,3 1-1,32 6 245,39-12-772,-71 4 172,46-9-1211,-26-1-1276,-12-6-3960,-10 6 696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9.005"/>
    </inkml:context>
    <inkml:brush xml:id="br0">
      <inkml:brushProperty name="width" value="0.025" units="cm"/>
      <inkml:brushProperty name="height" value="0.025" units="cm"/>
    </inkml:brush>
  </inkml:definitions>
  <inkml:trace contextRef="#ctx0" brushRef="#br0">1 18 16207,'0'-8'2595,"9"1"448,10 5-1602,8 2-544,6 0-577,10 3-384,-6 3-1890,6-2-4196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58.348"/>
    </inkml:context>
    <inkml:brush xml:id="br0">
      <inkml:brushProperty name="width" value="0.035" units="cm"/>
      <inkml:brushProperty name="height" value="0.035" units="cm"/>
    </inkml:brush>
  </inkml:definitions>
  <inkml:trace contextRef="#ctx0" brushRef="#br0">39 176 11114,'-21'10'926,"9"-7"-577,11-3-330,1 0-1,0 0 0,0 0 0,0 0 1,-1 0-1,1 0 0,0 0 1,0 0-1,0 0 0,-1 0 0,1 0 1,0 0-1,0 0 0,0 0 0,0 0 1,-1 0-1,1-1 0,0 1 1,0 0-1,0 0 0,0 0 0,-1 0 1,1 0-1,0 0 0,0-1 0,0 1 1,0 0-1,0 0 0,0 0 0,0 0 1,-1 0-1,1-1 0,0 1 1,0 0-1,0 0 0,0 0 0,0-1 1,0 1-1,0 0 0,1-2 12,1 0-1,-1 0 0,1 0 1,0 1-1,-1-1 1,1 0-1,0 1 0,0-1 1,0 1-1,0 0 1,0 0-1,4-2 0,1 0 12,11-8-26,1 1-1,0 1 1,0 0 0,1 2 0,0 0 0,0 2-1,1 0 1,0 1 0,0 1 0,25-1 0,204-13 219,-239 16-223,213-28 141,-171 25-91,0 3 0,66 6 0,196 41 197,-27-2-159,-218-37-88,0-3 0,80-6 0,42-17 19,-103 8 107,1 3-1,115 6 0,12 23 136,92 5-98,104-34-173,-107-2-120,1 26 45,-225-6 90,239 25 140,-223-30-113,128-7 0,189-39-69,240-9-42,51 35 84,-436 12-3,62-1 131,-243-2-91,148-28-1,-105-3 742,-131 37-714,1 0 0,0 0 0,-1 0 0,1 0 0,0 0 0,-1 0 1,1 1-1,0-1 0,-1 0 0,1 1 0,0 0 0,-1-1 0,1 1 0,-1 0 0,1 0 0,-1 0 1,2 1-1,23 22-1163,-20-17 298,-6-7 484,-4 2-46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9.338"/>
    </inkml:context>
    <inkml:brush xml:id="br0">
      <inkml:brushProperty name="width" value="0.025" units="cm"/>
      <inkml:brushProperty name="height" value="0.025" units="cm"/>
    </inkml:brush>
  </inkml:definitions>
  <inkml:trace contextRef="#ctx0" brushRef="#br0">1 1 20179,'0'0'7591,"62"3"-20147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0.200"/>
    </inkml:context>
    <inkml:brush xml:id="br0">
      <inkml:brushProperty name="width" value="0.025" units="cm"/>
      <inkml:brushProperty name="height" value="0.025" units="cm"/>
    </inkml:brush>
  </inkml:definitions>
  <inkml:trace contextRef="#ctx0" brushRef="#br0">313 322 320,'0'0'9033,"-1"-10"-5344,0 8-3604,1-1 120,0 0 0,0 0 1,0 0-1,-1 0 0,1 0 1,-1 0-1,0 0 0,0 0 1,0 1-1,0-1 0,0 0 0,-1 0 1,1 1-1,-1-1 0,0 1 1,0 0-1,1 0 0,-2-1 0,1 1 1,0 0-1,0 0 0,-1 1 1,1-1-1,-1 1 0,1-1 0,-1 1 1,0 0-1,1-1 0,-1 2 1,0-1-1,0 0 0,-5 0 0,1 0-128,0 1 0,0 0-1,0 0 1,0 1 0,0-1-1,0 2 1,0-1 0,0 1-1,1 0 1,-1 0 0,1 1-1,-1 0 1,1 0 0,0 1-1,0 0 1,0 0-1,0 0 1,1 0 0,0 1-1,0 0 1,0 0 0,1 1-1,-1-1 1,1 1 0,0 0-1,1 0 1,0 0 0,0 1-1,0-1 1,0 1-1,1-1 1,0 1 0,1 0-1,0 0 1,0 0 0,0 0-1,1 0 1,0 0 0,0 0-1,1 0 1,1 10 0,-1-15-68,-1 0 1,1-1 0,-1 1-1,1 0 1,0 0 0,0 0 0,0-1-1,0 1 1,0-1 0,0 1 0,1-1-1,-1 1 1,0-1 0,1 1 0,-1-1-1,1 0 1,-1 0 0,1 0 0,0 0-1,0 0 1,-1 0 0,1 0 0,0-1-1,0 1 1,0-1 0,0 1 0,0-1-1,0 0 1,-1 0 0,1 1-1,0-1 1,0-1 0,2 1 0,3 0 38,0-1 0,0 0 0,0-1 0,-1 1 0,1-1 0,-1 0 0,1-1 0,10-5 0,-4 0 0,0-1 0,-1-1-1,0 0 1,-1 0 0,0-1 0,0-1 0,-1 0-1,-1 0 1,0-1 0,12-22 0,-15 24 32,-1 0-1,0-1 1,-1 1 0,0-1 0,0 0 0,-2 0 0,1 0 0,-2-1 0,1 1 0,-2 0 0,0-1 0,0 1-1,-1-1 1,-3-12 0,2 19-46,0-1-1,-1 1 0,0 0 0,0 0 1,0 1-1,-1-1 0,0 1 1,0-1-1,-1 1 0,1 0 0,-1 1 1,0-1-1,0 1 0,-1 0 1,1 0-1,-1 1 0,0 0 0,0 0 1,0 0-1,0 0 0,-1 1 1,1 0-1,0 1 0,-11-2 0,9 1-52,1 1 0,-1 0 0,0 0 0,0 1 0,0 0 0,0 0 0,1 1 0,-1 0 0,0 0 0,0 1 0,1 0 0,-1 1 0,1-1 0,0 1 0,-1 1 0,1-1 0,1 1 0,-1 1 0,0-1 0,-8 9 0,7-4-201,1 1 0,0 0 1,1 0-1,0 0 0,1 1 0,-8 18 1,1 23-2354,12-47 1415,-1 1 1,1-1-1,0 1 0,1 0 1,-1-1-1,4 10 0,1-5-6326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0.930"/>
    </inkml:context>
    <inkml:brush xml:id="br0">
      <inkml:brushProperty name="width" value="0.025" units="cm"/>
      <inkml:brushProperty name="height" value="0.025" units="cm"/>
    </inkml:brush>
  </inkml:definitions>
  <inkml:trace contextRef="#ctx0" brushRef="#br0">0 122 8584,'0'0'12492,"9"6"-12001,3 2-352,0-1-1,0 0 1,1 0 0,0-1 0,0-1-1,25 7 1,-31-10-192,0-1 1,-1 0-1,1 0 1,0-1-1,-1 0 1,1 0-1,0 0 1,0-1-1,-1 0 1,1 0-1,-1-1 1,1 0-1,-1 0 1,1 0-1,-1-1 1,0 0-1,0 0 1,8-7-1,-7 5-251,-1 0 0,0-1 0,0 1-1,0-1 1,-1-1 0,0 1-1,0-1 1,-1 0 0,1 0-1,-1 0 1,-1 0 0,0-1 0,0 0-1,0 1 1,-1-1 0,0 0-1,-1 0 1,1 0 0,-1-12 0,-4 16 2374,-4 9-1327,-4 11-113,-2 13-209,2 1 0,1-1 0,1 2 0,1-1 1,2 1-1,2 0 0,0 1 0,1 42 0,3-72-498,0 0 0,0 0 0,0 0 0,0 0-1,1 0 1,-1 0 0,1 0 0,-1-1 0,1 1 0,-1 0 0,1 0-1,0 0 1,0 0 0,0-1 0,1 3 0,-1-3-416,0 0 0,0-1 0,0 1 0,0 0 0,0-1 0,0 1 0,0-1 0,0 1 0,0-1 0,1 0 0,-1 1 0,0-1 0,0 0 1,0 0-1,0 0 0,3 0 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1.294"/>
    </inkml:context>
    <inkml:brush xml:id="br0">
      <inkml:brushProperty name="width" value="0.025" units="cm"/>
      <inkml:brushProperty name="height" value="0.025" units="cm"/>
    </inkml:brush>
  </inkml:definitions>
  <inkml:trace contextRef="#ctx0" brushRef="#br0">1 394 4260,'0'0'13709,"8"0"-11899,21-2-1321,1-2 1,-1-1 0,0-2 0,0-1-1,38-15 1,-4 2 42,933-214-1600,-950 226 391,82-18-3271,-114 22 2027,0 0-1,0 0 1,20-12 0,-7-3-4715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1.806"/>
    </inkml:context>
    <inkml:brush xml:id="br0">
      <inkml:brushProperty name="width" value="0.025" units="cm"/>
      <inkml:brushProperty name="height" value="0.025" units="cm"/>
    </inkml:brush>
  </inkml:definitions>
  <inkml:trace contextRef="#ctx0" brushRef="#br0">228 378 6758,'0'0'5691,"-3"-9"-1692,2 5-3737,-1-1 0,0 0 0,0 1 0,0-1 0,0 1 0,-1 0 0,0-1 0,0 1 0,0 0 0,0 1 0,0-1 0,-1 1 0,0-1 0,0 1 0,0 0 0,0 1 0,0-1 0,-1 1 0,1-1 0,-1 1 0,1 1 0,-1-1 0,0 1 0,-7-2 0,8 2-239,-1 0 0,0 1 1,1 0-1,-1 0 0,1 0 1,-1 0-1,0 1 0,1-1 1,-1 1-1,1 0 0,-1 1 1,1-1-1,-1 1 1,1 0-1,0 0 0,0 0 1,0 1-1,0-1 0,0 1 1,1 0-1,-1 0 0,1 0 1,0 1-1,0-1 0,0 1 1,0 0-1,0 0 0,1 0 1,0 0-1,0 0 0,0 0 1,0 1-1,1-1 0,-1 0 1,1 1-1,1 0 0,-1-1 1,0 1-1,1-1 0,0 1 1,0 0-1,1 6 0,0-9 4,-1 0 0,1 0-1,-1-1 1,1 1-1,-1 0 1,1-1-1,0 1 1,0 0 0,0-1-1,0 1 1,0-1-1,1 1 1,-1-1 0,0 0-1,0 1 1,1-1-1,-1 0 1,1 0-1,-1 0 1,1 0 0,0 0-1,-1-1 1,1 1-1,0 0 1,0-1 0,0 1-1,-1-1 1,1 1-1,0-1 1,0 0-1,0 0 1,0 0 0,-1 0-1,1 0 1,0-1-1,2 1 1,3-1 53,0 0 0,-1 0 0,1-1 0,0 0 0,-1 0 0,0 0-1,1-1 1,11-6 0,-7-1 9,1 0 0,-1-1 0,-1 0 1,0-1-1,0 0 0,-1 0 0,-1-1 0,0 0 0,-1 0 0,0-1 0,-1 0 0,0 0 0,-2-1 0,1 0 0,-2 0 0,0 0 0,-1 0 0,0 0 0,-1 0 0,-1-1 0,-3-25 1,3 36-97,-1 1 1,0-1-1,0 1 1,-1-1-1,1 1 1,-1-1-1,0 1 1,0 0-1,0 0 1,0 0-1,-1 0 1,0 0-1,0 1 1,0-1-1,0 1 1,-1 0 0,1 0-1,-1 0 1,1 0-1,-1 0 1,0 1-1,0 0 1,-1 0-1,1 0 1,0 0-1,-1 1 1,1-1-1,-1 1 1,1 0-1,-1 1 1,1-1 0,-1 1-1,0 0 1,1 0-1,-1 0 1,0 1-1,1 0 1,-1 0-1,1 0 1,-1 0-1,1 1 1,-1-1-1,1 1 1,0 0-1,0 0 1,0 1-1,0-1 1,0 1 0,1 0-1,-1 0 1,-3 5-1,-1 0-202,1 1-1,0 0 1,0 0 0,1 0-1,0 1 1,1 0 0,0 0-1,1 1 1,0-1-1,0 1 1,1 0 0,1 0-1,-1 0 1,2 0-1,0 0 1,0 0 0,2 17-1,-1-27 93,0 1 0,0 0-1,1 0 1,-1 0-1,1-1 1,-1 1 0,1 0-1,0 0 1,0-1-1,0 1 1,0-1 0,0 1-1,0-1 1,0 1-1,0-1 1,1 0 0,-1 1-1,0-1 1,1 0-1,-1 0 1,1 0 0,1 1-1,0-1-218,-1 0 0,0-1 0,0 1 0,1-1 0,-1 1 0,0-1 0,0 0 0,1 1-1,-1-1 1,0-1 0,1 1 0,-1 0 0,0 0 0,1-1 0,-1 0 0,0 1 0,4-3 0,22-17-4095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2.153"/>
    </inkml:context>
    <inkml:brush xml:id="br0">
      <inkml:brushProperty name="width" value="0.025" units="cm"/>
      <inkml:brushProperty name="height" value="0.025" units="cm"/>
    </inkml:brush>
  </inkml:definitions>
  <inkml:trace contextRef="#ctx0" brushRef="#br0">64 1 12780,'-3'9'5317,"-17"55"-38,-12 37-2062,30-90-3105,-1 0 1,2 0-1,-1 0 1,2 0-1,-1 0 1,3 22 0,-1-31-85,0-1 1,0 0 0,0 1-1,1-1 1,-1 0 0,0 1-1,0-1 1,1 0 0,-1 0-1,1 0 1,-1 0 0,1-1 0,-1 1-1,1 0 1,-1-1 0,1 1-1,0-1 1,-1 1 0,1-1-1,0 0 1,-1 1 0,1-1-1,0 0 1,0 0 0,-1 0 0,1-1-1,0 1 1,-1 0 0,3-1-1,56-9 884,76-11-430,-5 2-2719,-114 15-838,1-1-1,28-13 1,-6-3-12631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2.862"/>
    </inkml:context>
    <inkml:brush xml:id="br0">
      <inkml:brushProperty name="width" value="0.025" units="cm"/>
      <inkml:brushProperty name="height" value="0.025" units="cm"/>
    </inkml:brush>
  </inkml:definitions>
  <inkml:trace contextRef="#ctx0" brushRef="#br0">116 20 3331,'-10'-3'539,"-7"-1"1731,0 0 1,0 1-1,-33-2 0,50 5-2189,0 0 0,0 0 0,-1 0 0,1 0 0,0 0 0,0 0 0,0 1 0,-1-1 0,1 0 0,0 0 0,0 0 0,0 1 0,-1-1 0,1 0 1,0 0-1,0 0 0,0 1 0,0-1 0,-1 0 0,1 0 0,0 1 0,0-1 0,0 0 0,0 0 0,0 1 0,0-1 0,0 0 0,0 0 0,0 1 0,0-1 0,0 0 0,0 1 0,0-1 0,0 0 0,0 0 0,0 1 0,0-1 0,0 0 0,1 0 1,-1 1-1,0-1 0,0 0 0,0 0 0,0 1 0,1-1 0,7 13 1818,2-9-1345,0-1 0,1 0 0,-1 0 0,1-1 1,0 0-1,-1-1 0,1 0 0,0-1 1,0-1-1,13-1 0,8 1 129,27 0-56,-23 0-558,-1 1-1,43 6 1,-76-6-125,1 0-1,-1 0 1,0 0-1,1 1 1,-1-1 0,1 1-1,-1 0 1,0 0-1,0 0 1,1 0 0,-1 0-1,0 0 1,0 0-1,0 1 1,0-1 0,0 1-1,0 0 1,-1-1-1,1 1 1,-1 0 0,1 0-1,-1 0 1,1 0-1,-1 0 1,0 0-1,0 1 1,0-1 0,0 0-1,-1 0 1,1 1-1,0-1 1,-1 1 0,1 4-1,-2-1 9,0-1 0,0 1-1,0-1 1,-1 1 0,1-1-1,-1 1 1,-1-1 0,1 0-1,-1 0 1,0 0 0,0 0-1,0-1 1,-6 8 0,-21 19 206,-1-1 0,-1-1 0,-1-2 0,-2-1 0,0-2 1,-2-1-1,-67 30 0,86-48-1930,37-20-2206,12-8-2065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3.192"/>
    </inkml:context>
    <inkml:brush xml:id="br0">
      <inkml:brushProperty name="width" value="0.025" units="cm"/>
      <inkml:brushProperty name="height" value="0.025" units="cm"/>
    </inkml:brush>
  </inkml:definitions>
  <inkml:trace contextRef="#ctx0" brushRef="#br0">191 2 18065,'-9'0'2328,"3"-1"-2155,0 0 0,0 1 0,0 0 0,-1 0 0,1 1 0,0 0 0,0 0 0,0 0 0,0 1 0,0 0 0,0 0 0,1 1 0,-1-1 0,0 1 0,1 0 0,0 1 1,0-1-1,0 1 0,0 0 0,1 0 0,-1 1 0,1-1 0,-4 6 0,2-2-23,1 1 0,0-1-1,0 1 1,1 0 0,0 0 0,0 0 0,1 0 0,1 1-1,-4 18 1,6-24-117,-1-1 0,1 1 0,0-1-1,0 1 1,0-1 0,1 1 0,-1 0-1,1-1 1,0 0 0,0 1 0,0-1 0,0 0-1,1 1 1,-1-1 0,1 0 0,0 0-1,0 0 1,0 0 0,0 0 0,1-1 0,-1 1-1,1-1 1,0 1 0,-1-1 0,1 0-1,0 0 1,0 0 0,0-1 0,1 1-1,3 1 1,3 0-7,1 0-1,-1-1 1,1 0 0,0 0-1,-1-1 1,1-1-1,0 0 1,0 0 0,0-1-1,-1-1 1,1 1-1,0-2 1,17-5 0,-16 3-12,-1 1 0,1-1 0,-1-1 0,0 0 1,-1-1-1,1 0 0,-1 0 0,-1-1 0,1 0 0,-1-1 1,12-16-1,-18 22-4,-1 0-1,1 0 1,-1-1 0,0 1 0,0-1-1,-1 0 1,1 0 0,-1 1 0,1-1-1,-1 0 1,-1 0 0,1 0 0,0-1-1,-1 1 1,0 0 0,0 0 0,0 0-1,-1-4 1,0 4-42,-1 1 0,1 0 0,-1-1 0,1 1 0,-1 0 0,0 0 0,0 0 1,0 0-1,-1 1 0,1-1 0,-1 1 0,0-1 0,1 1 0,-1 0 0,0 0 0,0 0 0,0 0 0,-1 0 0,1 1 0,-5-2 0,-4-1-456,0 0-1,0 1 1,-1 1-1,1 0 1,-20-1 0,-33 2-6559,44 1 2466,3 0-7259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3.802"/>
    </inkml:context>
    <inkml:brush xml:id="br0">
      <inkml:brushProperty name="width" value="0.025" units="cm"/>
      <inkml:brushProperty name="height" value="0.025" units="cm"/>
    </inkml:brush>
  </inkml:definitions>
  <inkml:trace contextRef="#ctx0" brushRef="#br0">388 390 3683,'0'-10'8296,"0"4"-7660,0 0 0,0 0 0,-1 0 0,1 0 0,-1 0-1,-1 0 1,1 0 0,-5-10 0,4 13-448,1 0 0,-1 0-1,0 0 1,0 1 0,0-1 0,-1 1 0,1-1 0,0 1-1,-1 0 1,0 0 0,1 0 0,-1 0 0,0 0-1,0 1 1,0-1 0,0 1 0,-1 0 0,1 0 0,0 0-1,0 0 1,-4 0 0,-2 0-128,0 0 0,-1 1-1,1 0 1,0 0 0,0 1 0,0 0-1,0 1 1,0 0 0,0 0 0,0 1-1,0 0 1,1 1 0,0 0 0,-1 0-1,-7 6 1,10-6-34,0 0-1,0 1 0,1 0 1,-1 0-1,1 0 0,0 1 1,0-1-1,1 1 0,0 1 0,0-1 1,0 0-1,1 1 0,0 0 1,0 0-1,1 0 0,0 0 1,0 0-1,0 0 0,0 9 1,2-15-16,0 1-1,0-1 1,0 0 0,0 1 0,1-1 0,-1 1 0,0-1 0,1 0-1,-1 1 1,1-1 0,-1 0 0,1 0 0,-1 1 0,1-1 0,0 0-1,0 0 1,0 0 0,-1 0 0,1 0 0,0 0 0,0 0 0,1 0 0,-1 0-1,0-1 1,0 1 0,0 0 0,0-1 0,1 1 0,-1 0 0,0-1-1,1 0 1,-1 1 0,0-1 0,1 0 0,-1 0 0,0 0 0,1 0-1,-1 0 1,1 0 0,1 0 0,5 0 1,0-1 0,0 0 0,0 0 0,0-1 0,16-5-1,-9 1-36,0-1-1,-1-1 1,0 0-1,0-1 0,-1-1 1,0 0-1,0 0 0,-1-2 1,-1 1-1,0-2 0,11-14 1,-14 17 55,-1-1 0,0 0 0,0 0 0,-1-1 1,-1 0-1,0 0 0,0-1 0,-1 1 0,-1-1 0,0 0 0,-1 0 1,0 0-1,-1 0 0,0-18 0,-2 25 6,-1 1 1,1-1-1,-1 1 0,0-1 0,0 1 1,0 0-1,-1 0 0,1 0 1,-1 0-1,-1 1 0,1-1 0,-1 1 1,1 0-1,-1 0 0,0 0 1,-1 0-1,1 1 0,-1 0 1,1 0-1,-1 0 0,0 0 0,0 1 1,-1 0-1,1 0 0,-9-2 1,-5-2-29,0 2 1,0 0 0,-1 1-1,0 2 1,1-1 0,-24 3 0,34 0-22,-1 0 0,1 1 0,-1 0 0,1 0 0,-1 1 0,1 0 0,0 1 0,1 0 0,-1 1 1,-11 7-1,16-9-142,0-1 0,1 1 0,-1 0 0,1 0 0,0 0 0,0 0 0,0 1 0,0-1 0,0 1 0,1 0 0,-1 0 0,1 0 0,0 0 0,1 0 0,-1 0 0,1 1 0,0-1 0,0 0 0,0 1 1,0-1-1,1 1 0,0-1 0,0 1 0,0 5 0,9 9-3549,15-5-2952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4.287"/>
    </inkml:context>
    <inkml:brush xml:id="br0">
      <inkml:brushProperty name="width" value="0.025" units="cm"/>
      <inkml:brushProperty name="height" value="0.025" units="cm"/>
    </inkml:brush>
  </inkml:definitions>
  <inkml:trace contextRef="#ctx0" brushRef="#br0">0 87 7944,'0'0'7479,"6"-8"-4986,-1 2-2236,1 0 1,0 0-1,0 1 1,1 0 0,-1 0-1,1 0 1,0 1-1,0 0 1,0 1-1,1-1 1,0 1 0,-1 1-1,1-1 1,0 1-1,9-1 1,-14 3-159,86-12 1602,-83 11-1629,0 1 0,0 0 1,0 0-1,0 1 0,0-1 0,0 1 0,0 1 1,-1-1-1,1 1 0,0 0 0,-1 0 0,7 4 0,-9-4-66,-1 0-1,0 0 0,0 0 0,0 1 0,0-1 0,0 1 1,-1-1-1,1 1 0,-1-1 0,0 1 0,0 0 0,0 0 0,0 0 1,0 0-1,0-1 0,-1 1 0,1 0 0,-1 0 0,0 0 1,0 0-1,0 0 0,-1 0 0,1 0 0,0 0 0,-1 0 0,0 0 1,0 0-1,0 0 0,0-1 0,-3 6 0,-2 5 8,-1 0-1,0-1 1,-1 0-1,0 0 1,-10 10-1,6-8-10,4-6-47,0 0-1,0 1 0,1 1 0,0-1 0,0 1 1,1 0-1,1 1 0,0-1 0,0 1 0,-4 16 1,9-25 34,0-1 1,0 0-1,0 0 1,0 1 0,0-1-1,0 0 1,0 0-1,1 1 1,-1-1 0,0 0-1,1 0 1,-1 0 0,1 0-1,0 1 1,-1-1-1,1 0 1,0 0 0,-1 0-1,1 0 1,0-1-1,0 1 1,0 0 0,0 0-1,0 0 1,0-1 0,0 1-1,0 0 1,0-1-1,0 1 1,1-1 0,-1 1-1,0-1 1,0 0-1,1 0 1,-1 1 0,2-1-1,54 3-588,-45-3 451,20 0-1601,-1-1-1,56-9 1,-36-1-4080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08.288"/>
    </inkml:context>
    <inkml:brush xml:id="br0">
      <inkml:brushProperty name="width" value="0.035" units="cm"/>
      <inkml:brushProperty name="height" value="0.035" units="cm"/>
    </inkml:brush>
  </inkml:definitions>
  <inkml:trace contextRef="#ctx0" brushRef="#br0">70 326 8594,'-3'0'264,"-4"3"203,-1-2-1,1 1 0,-1-1 0,0 0 1,-10-1-1,17 0-428,1 0-1,0 0 1,-1 0 0,1 0-1,-1 0 1,1 0 0,-1 0-1,1 0 1,0 0 0,-1 0-1,1-1 1,-1 1 0,1 0-1,0 0 1,-1-1 0,1 1 0,0 0-1,-1 0 1,1-1 0,0 1-1,0 0 1,-1-1 0,1 1-1,0 0 1,0-1 0,-1 1-1,1-1 1,0 1 0,0 0-1,0-1 1,0 1 0,0-1 0,0 1-1,0-1 1,-1 1 0,1 0-1,0-1 1,1 1 0,-1-1-1,0 1 1,0-1 0,0 1-1,0 0 1,0-1 0,0 1-1,0-1 1,1 1 0,-1 0 0,0-1-1,0 1 1,0-1 0,1 1-1,-1-1 1,2-1 12,-1 0 0,1 0 0,-1-1 0,1 1 0,-1 0 0,1 1 0,0-1-1,2-2 1,4 0-29,-1 0 0,1 0 0,0 1 0,0 0-1,0 0 1,0 1 0,9-1 0,64-7 147,-39 7-136,248-24 42,-204 23-31,120 10 0,201 47 42,24 3-58,743-18 12,-736-58-38,0-22 12,310-18 6,-225 58-10,177-8-8,-386-10 1,200-11 15,2 23-20,-202 1 11,-245 1-5,0-4-1,101-26 1,1-17 10,74-19 1148,-245 72-1133,1 0 0,0-1-1,0 1 1,0 0 0,0-1-1,0 1 1,-1 0 0,1 0-1,0 0 1,0 0 0,0 0-1,0 0 1,0 0 0,0 0-1,0 0 1,-1 1 0,1-1-1,0 0 1,1 1 0,-3 0-33,1 0 0,-1 0 0,0 0 0,1 0 0,-1 0 1,0 0-1,0-1 0,0 1 0,0 0 0,0 0 1,0-1-1,0 1 0,0-1 0,0 1 0,-3 0 1,-28 14-72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4.662"/>
    </inkml:context>
    <inkml:brush xml:id="br0">
      <inkml:brushProperty name="width" value="0.025" units="cm"/>
      <inkml:brushProperty name="height" value="0.025" units="cm"/>
    </inkml:brush>
  </inkml:definitions>
  <inkml:trace contextRef="#ctx0" brushRef="#br0">5 61 6534,'0'0'7970,"0"9"-3790,-2 7-3048,1-3-202,0 0-1,0 0 0,1 0 0,3 14 0,-3-24-834,0 0 1,1 0-1,0 0 0,-1 0 1,1 0-1,0 0 1,1 0-1,-1-1 0,0 1 1,1 0-1,0-1 1,-1 1-1,1-1 0,0 1 1,1-1-1,-1 0 1,0 0-1,0 0 0,1 0 1,-1 0-1,1 0 1,0-1-1,0 0 0,3 2 1,0-1-37,1 0-1,-1-1 1,1 1 0,-1-2 0,1 1 0,0-1 0,-1 0-1,1 0 1,12-2 0,-11 0-490,0-1 0,0 1 0,-1-1 0,1 0 1,-1-1-1,0 0 0,1 0 0,-2-1 0,1 0 0,-1 0 0,12-11 0,-10 7-269,0 0 0,-1-1 0,0 0 0,-1 0 0,0 0 0,-1 0 0,9-23 1,-11 23 669,0 0 1,-1 1 0,0-1 0,-1 0 0,1-15 0,-6 48 4559,-10 15-2941,2-5-848,1 6-206,2 1 0,2 1-1,-5 65 1,15-8-2775,2-69-1476,3-1-2460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5.023"/>
    </inkml:context>
    <inkml:brush xml:id="br0">
      <inkml:brushProperty name="width" value="0.025" units="cm"/>
      <inkml:brushProperty name="height" value="0.025" units="cm"/>
    </inkml:brush>
  </inkml:definitions>
  <inkml:trace contextRef="#ctx0" brushRef="#br0">1 447 12556,'0'0'2776,"9"-1"-812,49-7-428,-1-3-1,99-32 0,-34 9-866,484-111 1328,119-30-1918,-691 165-547,28-6 334,-19 12-6711,-57 4-169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5.554"/>
    </inkml:context>
    <inkml:brush xml:id="br0">
      <inkml:brushProperty name="width" value="0.025" units="cm"/>
      <inkml:brushProperty name="height" value="0.025" units="cm"/>
    </inkml:brush>
  </inkml:definitions>
  <inkml:trace contextRef="#ctx0" brushRef="#br0">250 383 2787,'0'0'15006,"6"-9"-11851,18-30-732,-24 39-2363,1-1 0,-1 0-1,1 1 1,-1-1-1,0 0 1,1 1-1,-1-1 1,0 0-1,1 0 1,-1 1-1,0-1 1,0 0 0,0 0-1,0 0 1,0 1-1,0-1 1,0 0-1,0 0 1,0 0-1,0 0 1,0 1-1,0-1 1,0 0 0,-1 0-1,1 1 1,0-1-1,-1 0 1,1 0-1,0 1 1,-1-1-1,1 0 1,-1 1-1,1-1 1,-1 1 0,0-1-1,1 0 1,-1 1-1,1-1 1,-1 1-1,0 0 1,0-1-1,1 1 1,-1-1 0,0 1-1,0 0 1,1 0-1,-1-1 1,0 1-1,0 0 1,-1 0-1,-41-1 125,38 2-111,-5 0-126,0 1 1,0 1-1,0 0 0,1 0 0,-1 1 1,1 0-1,0 1 0,0 0 0,1 0 0,-1 1 1,1 0-1,0 0 0,1 1 0,-10 11 0,9-11 83,0 2-1,1-1 0,1 1 0,0 0 0,0 1 0,0-1 0,1 1 0,1 0 0,0 0 0,0 1 1,1-1-1,0 1 0,-1 11 0,4-20-4,0-1 0,0 0 1,0 0-1,0 1 0,0-1 1,0 0-1,1 0 0,-1 1 0,0-1 1,1 0-1,-1 0 0,1 0 1,-1 0-1,1 0 0,-1 0 1,1 0-1,0 0 0,-1 0 0,1 0 1,0 0-1,0 0 0,0 0 1,0 0-1,0-1 0,0 1 0,0 0 1,0-1-1,0 1 0,0-1 1,0 1-1,1-1 0,-1 1 1,0-1-1,0 0 0,0 0 0,1 0 1,-1 0-1,0 1 0,0-2 1,1 1-1,-1 0 0,2 0 0,4-1 61,0 0 0,0 0-1,0 0 1,0-1 0,0 0-1,10-5 1,7-6 69,-1-2 0,-1 0 1,-1-2-1,0 0 0,-1-1 0,0-1 1,-2-1-1,0-1 0,-2 0 0,0-1 1,12-25-1,-18 29 14,0 0 1,-2-1 0,0 0-1,-1 0 1,6-32-1,-12 47-157,0-1-1,0 0 0,0 0 0,-1 0 0,0 0 0,0 1 0,0-1 0,0 0 0,-1 0 1,0 0-1,0 0 0,0 1 0,-1-1 0,1 1 0,-1-1 0,0 1 0,0-1 1,-1 1-1,1 0 0,-1 0 0,0 0 0,0 0 0,-1 1 0,1-1 0,-1 1 0,1 0 1,-1 0-1,-7-4 0,0 2-153,0 1 1,0 0-1,-1 0 1,1 1-1,-1 1 1,0 0-1,0 1 1,-17-1-1,21 2-23,0 0 1,0 0-1,0 1 1,0 0 0,0 1-1,0 0 1,0 0-1,0 0 1,0 1-1,1 0 1,-1 1-1,1 0 1,-7 4-1,13-7 65,0 0 0,-1 0 0,1 0 0,0 0 0,0 0 0,0 0 0,0 0 0,0 1 0,1-1 0,-1 0 0,0 1 0,0-1 0,1 0 0,-1 1 0,1-1 0,-1 1 0,1-1 0,0 1 0,-1 2 0,8 6-4256,9-6-3520,5-4-5486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5.978"/>
    </inkml:context>
    <inkml:brush xml:id="br0">
      <inkml:brushProperty name="width" value="0.025" units="cm"/>
      <inkml:brushProperty name="height" value="0.025" units="cm"/>
    </inkml:brush>
  </inkml:definitions>
  <inkml:trace contextRef="#ctx0" brushRef="#br0">131 0 5637,'0'0'12017,"-8"5"-7762,2 0-3939,-1 0 0,1 0 0,0 1 0,1 0 0,-1 0 0,1 0 0,0 1 1,1-1-1,-1 1 0,1 0 0,1 1 0,-1-1 0,-3 14 0,-5 15-93,2 2-1,1-1 1,2 1-1,1 1 0,0 75 1,6-112-220,0-1-1,0 0 1,1 0 0,-1 0 0,0 1 0,0-1-1,1 0 1,-1 0 0,1 0 0,-1 0 0,1 0 0,-1 0-1,1 0 1,0 0 0,-1 0 0,1 0 0,0 0-1,0 0 1,0 0 0,0 0 0,0 0 0,0-1-1,0 1 1,0 0 0,0-1 0,0 1 0,2 0-1,1 0-2,1 0-1,-1 0 0,1 0 1,-1 0-1,1-1 0,0 0 1,7 0-1,6-2-109,0 0 0,34-10 1,-31 5-169,19-5-390,45-19 0,-72 26-673,-1-2 1,-1 1-1,1-1 0,14-13 0,-1-5-6960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6.324"/>
    </inkml:context>
    <inkml:brush xml:id="br0">
      <inkml:brushProperty name="width" value="0.025" units="cm"/>
      <inkml:brushProperty name="height" value="0.025" units="cm"/>
    </inkml:brush>
  </inkml:definitions>
  <inkml:trace contextRef="#ctx0" brushRef="#br0">0 121 14990,'0'0'5296,"10"-11"-3641,0 0-1296,1 1 1,0 0-1,0 0 1,1 1-1,0 1 0,1 0 1,0 0-1,24-9 1,-21 12-150,1 1-1,-1 1 1,1 0 0,-1 1-1,1 1 1,20 1 0,-33 0-176,0 0-1,-1 1 1,1-1 0,0 1 0,0 0 0,0 0 0,-1 1-1,1-1 1,-1 1 0,1 0 0,-1 0 0,1 0-1,-1 0 1,3 3 0,-4-3-12,-1 0 0,1 1 0,-1-1 0,1 0 0,-1 1 0,0-1 0,0 1 0,0 0 1,-1-1-1,1 1 0,0 0 0,-1-1 0,0 1 0,0 0 0,0 0 0,0-1 0,0 1 0,0 0 0,-1 0 0,1-1 0,-1 1 0,-1 4 0,-1 0 99,0 0 0,0-1 0,-1 1 0,0 0 0,0-1 0,0 0 0,-10 10-1,8-10-89,1 0 0,1 0-1,-1 0 1,1 0-1,0 1 1,1 0-1,-5 9 1,8-16-35,0 1 1,0 0-1,-1 0 0,1 0 1,0 0-1,0 0 0,0 0 1,0 0-1,0 0 1,0 0-1,0 0 0,0 0 1,0-1-1,0 1 0,1 0 1,-1 0-1,0 0 0,1 0 1,-1 0-1,1 0 0,-1-1 1,1 1-1,-1 0 1,1 0-1,-1-1 0,1 1 1,1 1-1,0-1-52,0 0 1,0 0-1,0 0 0,0 0 1,1 0-1,-1 0 0,0-1 1,0 1-1,1-1 0,3 1 0,6-1-686,0 0 0,-1 0 0,19-4-1,15-10-3426,3-10-2947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6.838"/>
    </inkml:context>
    <inkml:brush xml:id="br0">
      <inkml:brushProperty name="width" value="0.025" units="cm"/>
      <inkml:brushProperty name="height" value="0.025" units="cm"/>
    </inkml:brush>
  </inkml:definitions>
  <inkml:trace contextRef="#ctx0" brushRef="#br0">297 0 3651,'0'0'19267,"-9"8"-18039,-14 13-730,-111 105 389,109-100-878,1 1-1,2 1 1,-25 38 0,46-63-6,-1-1 0,1 1 0,-1 0 0,1 0 1,0 0-1,0 0 0,0 0 0,0 0 0,1 0 1,-1 5-1,1-7 0,0 0 0,0 0 0,0 0 0,0 0 0,0 0 0,1 0 0,-1 0 0,0-1-1,1 1 1,-1 0 0,1 0 0,-1 0 0,1 0 0,-1-1 0,1 1 0,0 0 0,-1-1 0,1 1 0,0 0 0,0-1 0,-1 1 0,1-1 0,1 1 0,5 1 2,0 0-1,0 0 1,0-1-1,0 0 1,0 0-1,1-1 1,10 0 0,-16 0-10,228-7-3504,-77-10-4246,-71 4-1304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7.246"/>
    </inkml:context>
    <inkml:brush xml:id="br0">
      <inkml:brushProperty name="width" value="0.025" units="cm"/>
      <inkml:brushProperty name="height" value="0.025" units="cm"/>
    </inkml:brush>
  </inkml:definitions>
  <inkml:trace contextRef="#ctx0" brushRef="#br0">391 106 4324,'-6'-11'9369,"5"8"-9140,-4-6 560,1 0 0,-1 0-1,-1 1 1,1 0-1,-11-11 1,13 16-555,0 0 1,0 1-1,0-1 0,-1 1 0,1-1 1,-1 1-1,1 0 0,-1 1 0,0-1 1,0 1-1,0-1 0,0 1 1,0 0-1,0 1 0,0-1 0,0 1 1,-1 0-1,1 0 0,-6 0 0,-1 3-65,0-1 0,0 2-1,0 0 1,0 0 0,1 0-1,-1 2 1,1-1 0,1 1-1,-1 1 1,1-1-1,0 2 1,1-1 0,-12 13-1,7-5 1,0-1 0,1 2-1,0 0 1,2 0 0,0 1-1,0 0 1,-7 21 0,14-31-101,1 1 1,0-1-1,0 1 0,0-1 1,1 1-1,0-1 1,1 1-1,-1 0 1,2 0-1,-1-1 1,1 1-1,0 0 1,3 11-1,-2-14-52,0-1-1,1 1 1,-1-1 0,1 1-1,0-1 1,0 0 0,0 0-1,0 0 1,1-1-1,0 1 1,-1-1 0,1 0-1,1 0 1,-1 0 0,0 0-1,1-1 1,-1 1 0,1-1-1,0-1 1,0 1 0,6 1-1,6 1 9,-1-2 0,1 0 0,0 0 0,0-2 0,0 0 0,0-1 0,0 0 0,-1-1 0,1-2 0,-1 1 0,1-2 0,17-7 0,-26 9-11,1 0 1,-1-1-1,0 0 0,0 0 0,0-1 0,-1 0 0,0 0 0,0-1 1,0 0-1,0-1 0,-1 1 0,0-1 0,-1 0 0,1 0 0,-1-1 1,-1 0-1,1 0 0,-2 0 0,1 0 0,-1-1 0,0 1 0,0-1 0,-1 0 1,1-10-1,-3 13-27,0 0 0,0 1 0,-1-1 0,0 1 0,0-1 0,0 1 0,0-1-1,-1 1 1,0 0 0,0-1 0,-1 1 0,1 0 0,-1 1 0,0-1 0,-1 0 0,1 1 0,-1 0 0,0 0 0,0 0 0,0 0 0,0 0 0,-1 1 0,1 0 0,-1 0 0,0 0 0,0 1 0,-10-4 0,-1-1-692,-1 1-1,0 0 1,-19-3 0,-46-3-6860,45 8-2251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48.343"/>
    </inkml:context>
    <inkml:brush xml:id="br0">
      <inkml:brushProperty name="width" value="0.025" units="cm"/>
      <inkml:brushProperty name="height" value="0.025" units="cm"/>
      <inkml:brushProperty name="color" value="#E71224"/>
    </inkml:brush>
  </inkml:definitions>
  <inkml:trace contextRef="#ctx0" brushRef="#br0">0 18 5445,'270'-9'4376,"-178"3"-4159,0 3 1,171 19 0,-10 29-132,189 23 47,543-45 1373,-680-25-936,1210 36 1811,274 5-1613,3-39-742,-786-2 152,-349 2-237,-683-16-3945,-5-2-848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48.770"/>
    </inkml:context>
    <inkml:brush xml:id="br0">
      <inkml:brushProperty name="width" value="0.025" units="cm"/>
      <inkml:brushProperty name="height" value="0.025" units="cm"/>
      <inkml:brushProperty name="color" value="#E71224"/>
    </inkml:brush>
  </inkml:definitions>
  <inkml:trace contextRef="#ctx0" brushRef="#br0">1 0 6726,'0'0'4848,"12"0"-3722,561 28-411,-503-18-713,676 59-313,-606-68 332,-37-3-23,-1 5 1,192 30-1,-279-30-26,1 1 1,-1 0-1,0 1 0,0 1 1,0 0-1,-1 2 0,24 14 1,-34-19 58,-1 0 0,1 0 1,-1 0-1,0 0 0,0 1 0,0 0 0,0-1 1,0 1-1,-1 0 0,0 0 0,1 1 1,-2-1-1,1 0 0,0 1 0,-1-1 1,0 1-1,0-1 0,0 1 0,-1 0 1,1-1-1,-1 1 0,0 0 0,-1-1 0,1 1 1,-1 0-1,0-1 0,0 1 0,0-1 1,-1 1-1,-3 7 0,-1 1 189,0-1 1,-1 1-1,-1-1 0,0-1 1,-1 0-1,-15 16 1,-71 60 785,80-74-875,-87 69 124,-3-4 0,-4-5 1,-3-4-1,-125 55 0,118-77-1731,38-27-2531,-1-13-5837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58.277"/>
    </inkml:context>
    <inkml:brush xml:id="br0">
      <inkml:brushProperty name="width" value="0.025" units="cm"/>
      <inkml:brushProperty name="height" value="0.025" units="cm"/>
      <inkml:brushProperty name="color" value="#E71224"/>
    </inkml:brush>
  </inkml:definitions>
  <inkml:trace contextRef="#ctx0" brushRef="#br0">659 0 3331,'0'0'454,"-11"0"1003,-240 24 3369,245-22-4811,-1-1-1,1 1 1,0 0 0,0 1-1,0 0 1,0 0 0,1 0-1,-1 0 1,1 1 0,-1 0-1,1 0 1,1 0-1,-1 1 1,0 0 0,-6 9-1,-4 8-26,0 1 0,-17 37-1,17-31 35,-34 64-21,4 2-1,-36 110 0,70-169 0,0 0-1,3 0 0,1 1 1,1 0-1,2 0 0,2 1 1,2-1-1,1 1 0,8 53 1,-6-79 1,0 1 1,0-1 0,1 0 0,0 0-1,1-1 1,1 1 0,0-1-1,0 0 1,1-1 0,0 0-1,1 0 1,0 0 0,1-1 0,0 0-1,0-1 1,1 0 0,21 13-1,-20-15 3,1 0 0,0-1 0,0-1 0,1 0 0,-1-1 0,1 0 0,0-1 0,-1 0 0,1-1 0,0-1 0,0 0 0,0 0 0,0-2-1,0 1 1,0-2 0,0 0 0,19-7 0,-3-1 72,-1-2-1,0-1 1,-1-2-1,-1 0 1,0-2 0,-2 0-1,0-2 1,27-28-1,-3-4 417,-2-1 1,61-93-1,-65 81-43,-2-2 1,48-113-1,-75 147-408,-1 0-1,-2 0 1,-1-1-1,-2-1 1,-1 1 0,-1-1-1,-2 0 1,-2-38-1,-2 64-42,0 1 1,0-1-1,0 0 0,-1 1 0,0 0 0,-1 0 0,0-1 0,0 1 0,0 1 0,-1-1 0,-1 0 0,-6-8 0,7 11-48,-1 0 0,0 1 1,0-1-1,0 1 0,0 0 1,-1 0-1,0 1 0,0 0 1,0 0-1,0 0 0,0 1 1,0-1-1,-1 2 0,1-1 1,-1 1-1,-8-1 0,-1 1-138,0 0 0,-1 1 0,1 1-1,0 0 1,-1 2 0,1 0 0,0 0-1,-21 9 1,-10 6-1267,-61 34-1,96-46 1081,-36 17-1910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4:30.039"/>
    </inkml:context>
    <inkml:brush xml:id="br0">
      <inkml:brushProperty name="width" value="0.025" units="cm"/>
      <inkml:brushProperty name="height" value="0.025" units="cm"/>
    </inkml:brush>
  </inkml:definitions>
  <inkml:trace contextRef="#ctx0" brushRef="#br0">15 3455 5637,'0'0'10960,"-4"-13"-10565,2 5-361,0 3-29,1 0 0,-1 0 0,1 0 0,0-1 0,0 1-1,1 0 1,-1-1 0,1 1 0,1 0 0,-1-1 0,1 1 0,-1 0 0,2-1-1,-1 1 1,4-9 0,1 0-35,2 1 0,-1 0 0,1 1 0,1-1 0,1 2 0,-1-1 0,2 1 0,-1 1 0,2 0 0,-1 0 0,1 1 0,1 1 0,0 0 0,0 0 0,0 2 0,1 0 0,0 0 0,0 1 0,0 1 0,1 0 0,0 1 0,-1 0 0,24 0 0,-29 3 68,0-1 1,-1 2 0,1-1 0,0 1 0,0 1 0,-1-1 0,1 2 0,-1-1 0,0 1 0,1 0 0,-1 1 0,0 0 0,-1 0 0,1 0 0,-1 1 0,0 1 0,0-1 0,0 1 0,-1 0 0,0 0 0,0 1 0,5 8 0,25 34 509,-23-29-393,2 0-1,0-1 1,20 18-1,-29-32-138,0 0 0,0 0 0,1-1 0,-1 1 0,1-2 0,0 1-1,0-1 1,1 0 0,-1 0 0,1-1 0,-1 0 0,1 0-1,14 1 1,-2-3 6,0-1 0,0 0 0,0-2 0,0 0 0,0-1 0,-1-1 0,1-1 0,-1-1 0,-1-1 0,20-10 0,26-17 32,83-61-1,-119 77-44,26-19-2,-5 3-20,77-42 0,-110 69 5,0 1 0,0 0 1,1 1-1,0 1 0,0 0 1,0 2-1,1 0 0,-1 0 1,27 1-1,-37 2 7,0 1 0,0 0 0,-1 0 0,1 1 0,0 0 0,-1 0 0,1 0 1,-1 1-1,0 0 0,0 0 0,0 1 0,0-1 0,7 8 0,3 3 15,-2 0 1,0 1-1,13 19 1,-13-16 79,0-1-1,23 21 1,-32-33-39,1-1 0,0 0-1,-1 0 1,1 0 0,1-1-1,-1 0 1,0 0-1,1 0 1,-1-1 0,1 0-1,12 2 1,-9-4-25,-1 0-1,1-1 1,-1 0-1,0 0 0,0-1 1,0 0-1,0-1 1,0 0-1,0 0 1,0-1-1,-1 0 1,0 0-1,1-1 0,10-9 1,12-9-6,-1-2 0,27-30 0,-54 52-20,112-128-4,-85 93-11,3 0 1,65-58-1,-89 89 12,1 1 0,0 0 0,0 1 0,1 0 0,16-5 0,-16 6 31,-1 0 0,1-1 0,-1 0 0,0 0 0,13-11-1,11-15 20,-2-3 0,-1 0 0,-2-2 0,-2-1 0,38-68-1,-31 52-66,121-209-742,-149 253 741,-6 6 14,1 1 0,0 0 0,0 0 0,0 0 0,1 0 1,-1 0-1,0 1 0,1-1 0,-1 0 0,1 0 0,0 1 0,0-1 0,-1 1 0,1 0 0,0 0 0,0-1 0,4 0 0,-5 2-1,-1 0-1,1 0 1,-1 0-1,1 0 1,-1 0-1,1 0 1,-1 0-1,1 0 1,-1 1-1,0-1 1,1 0-1,-1 0 1,1 0-1,-1 1 0,1-1 1,-1 0-1,0 1 1,1-1-1,-1 0 1,0 1-1,1-1 1,-1 1-1,0-1 1,0 0-1,1 1 1,-1-1-1,0 1 1,0-1-1,0 1 1,1-1-1,-1 1 1,0-1-1,0 1 1,0-1-1,0 1 0,0 0 1,2 23-26,-2-19 14,0 90 39,-15 123 0,-2 68-16,17-283-8,0 0-1,0 1 1,0-1-1,1 1 0,0-1 1,-1 0-1,1 1 1,0-1-1,1 0 1,-1 0-1,0 0 1,4 5-1,-4-6-4,1-1 0,-1 0 0,0 0 0,1 0 0,-1 0 0,1 0 0,-1-1 0,1 1 0,0 0 0,-1-1 0,1 1 0,0-1 0,-1 1 0,1-1 0,0 0 0,0 0 0,-1 0 0,1 0 0,0 0 1,0 0-1,-1 0 0,1-1 0,0 1 0,0 0 0,-1-1 0,4-1 0,3-1-28,1-1 0,-1 0 0,0 0-1,0-1 1,0 0 0,-1 0 0,0-1 0,9-8 0,51-60-150,-47 49 114,254-347-375,-139 177 324,-107 159 148,-25 31 16,-3 4 74,-18 3-58,-1 0 0,2 1 1,-1 0-1,0 2 0,1 0 0,0 1 0,-28 13 1,-4 6-172,-54 37 1,51-25 83,1 1 0,3 3 0,-76 80 0,-107 163-20,-193 369-1205,224-327 787,186-304 431,2-1-39,-2-1 0,0 0 0,-33 35 0,47-55 49,0 0 0,0 0 0,0 1 0,-1-1 0,1 0 0,0 1 0,0-1 0,0 0 0,-1 0 0,1 0 0,0 1 0,0-1 0,-1 0 0,1 0 0,0 0 0,0 1-1,-1-1 1,1 0 0,0 0 0,0 0 0,-1 0 0,1 0 0,0 0 0,-1 0 0,1 0 0,0 1 0,-1-1 0,1 0 0,0 0 0,-1 0 0,1-1 0,0 1 0,-1 0 0,1 0 0,0 0 0,0 0 0,-1 0 0,1 0 0,0 0 0,-1 0 0,1-1 0,0 1 0,0 0 0,-1 0 0,1 0 0,0-1 0,0 1 0,0 0 0,-1 0 0,1-1 0,0 1 0,0 0 0,0 0 0,0-1 0,-1 1 0,1-1 0,-1-28-806,13-37 200,64-138 413,-64 178 207,1 0 1,1 0-1,1 2 0,2 0 0,28-33 0,-24 42 102,-21 15-86,0 0 0,1 0 1,-1 0-1,0 0 0,1 0 1,-1 0-1,0 1 0,0-1 1,1 0-1,-1 0 0,0 0 1,1 0-1,-1 0 0,0 1 1,0-1-1,0 0 0,1 0 1,-1 0-1,0 1 0,0-1 1,0 0-1,1 0 0,-1 1 1,0-1-1,0 0 0,0 1 1,0-1-1,0 0 0,0 0 1,0 1-1,0-1 0,1 0 1,-1 1-1,0-1 1,0 0-1,0 1 0,0-1 1,-1 0-1,1 0 0,0 1 1,0 3 44,-1 0 0,0 0 0,0 0 0,0 0 0,0 0 1,-1 0-1,1 0 0,-1 0 0,-4 5 0,-56 84 385,-18 23 184,4 3-1,-59 133 1,110-196-425,-31 108 0,48-133-173,1 2-1,2-1 1,1 1 0,1 0-1,3 36 1,0-63-58,0 0-1,1 0 1,-1 0 0,2 0-1,-1 0 1,0 0-1,1-1 1,0 1 0,1 0-1,-1-1 1,1 0 0,0 1-1,1-1 1,-1 0-1,1-1 1,0 1 0,0 0-1,0-1 1,1 0 0,-1 0-1,1-1 1,0 1 0,0-1-1,1 0 1,-1 0-1,1-1 1,-1 0 0,1 1-1,0-2 1,0 1 0,0-1-1,0 0 1,10 0-1,2 0-5,1-1-1,-1 0 0,1-2 0,-1 0 0,0-1 0,0-1 0,0-1 0,0-1 0,-1 0 0,0-1 0,0-1 0,0 0 0,15-12 0,20-14 77,-3-3-1,72-68 1,7-19 36,180-227 0,66-176 92,-113 106 455,-40-19-101,-208 411-505,-1-1 0,-2 0 0,0-1 0,-3 0 0,0 0 0,-2-1 0,2-58 0,-7 86-17,0 0 0,0 0 0,-1-1 0,1 1 0,-1 0 0,0 0 0,-1 0 0,1 1 0,-1-1 0,0 0 0,1 0 0,-2 1 0,1-1 0,0 1 0,-1 0 0,1-1 0,-1 1 0,0 0-1,-6-4 1,3 3-34,0 1-1,-1 0 1,1 0-1,0 1 1,-1 0-1,1 0 1,-1 0-1,0 1 1,0 0-1,1 0 1,-9 1-1,-5 0-55,0 1-1,0 2 0,0 0 1,1 0-1,-1 2 1,1 1-1,-29 12 0,8 1 127,2 2-1,-45 32 1,148-89-430,55-64 560,-4-6-1,186-218 1,-263 277-129,-2-1 1,44-78 0,-69 105-29,-2 0 0,0 0 0,-2-1 0,0-1 0,-2 1 0,0-1 0,-1 0 0,-2 0 0,2-36 0,-5 55-3,-1 0 0,1 0 0,-1 0 0,0 1 1,0-1-1,0 0 0,0 0 0,-1 1 0,1-1 1,-1 0-1,0 1 0,0 0 0,-1-1 0,1 1 0,-1 0 1,1 0-1,-1 0 0,0 1 0,0-1 0,0 1 1,0-1-1,-1 1 0,1 0 0,-6-2 0,-9-4-9,-1 1-1,1 0 0,-37-6 1,15 3-7,-16-9 21,1-3 0,-84-46 1,35 16-13,96 49 13,0-1 0,0 1 0,-1 0 0,1 1 0,-1 0 0,1 1 0,-1-1 0,0 2 0,0-1 0,0 1 0,1 0-1,-1 1 1,-11 2 0,8 0 10,1 1-1,-1 0 0,1 1 0,0 0 1,1 0-1,-1 1 0,1 1 0,-16 12 1,-5 10 17,1 1 0,2 2 0,1 1 0,-31 48 0,23-30-11,2 2 0,3 0 1,1 2-1,3 2 0,3 0 1,-16 62-1,38-114-22,-2 2-11,2 0 1,-1 1-1,1-1 0,0 1 0,1 7 0,0-14-2,0 0 0,0 0 0,0 0 0,0 0 1,0 0-1,1 0 0,-1 0 0,0 0 0,1-1 0,-1 1 0,1 0 0,-1 0 0,1 0 0,-1-1 0,1 1 0,-1 0 0,1 0 0,0-1 0,-1 1 0,1-1 0,0 1 0,0 0 0,-1-1 0,1 0 0,0 1 0,0-1 0,0 1 0,0-1 0,0 0 0,0 0 0,-1 1 0,1-1 1,0 0-1,0 0 0,0 0 0,0 0 0,0 0 0,0 0 0,0 0 0,0-1 0,0 1 0,0 0 0,0 0 0,-1-1 0,1 1 0,0-1 0,1 0 0,13-5-14,0-2 0,-1 1 1,1-2-1,-2 0 0,1-1 0,-2 0 0,1-1 0,-1 0 1,17-21-1,4-2 2,132-134 41,48-46 7,-203 204-14,0 1 1,1 1-1,-1-1 0,19-8 0,-28 16-5,0 0-1,1 0 0,-1 0 1,1 0-1,0 0 0,-1 1 1,1-1-1,0 1 0,-1-1 1,1 1-1,0-1 0,0 1 1,-1 0-1,1 0 0,0 0 1,0 0-1,-1 0 0,1 1 1,0-1-1,0 0 0,-1 1 1,1-1-1,0 1 0,-1 0 1,1-1-1,-1 1 0,1 0 1,-1 0-1,1 0 0,-1 0 1,1 0-1,-1 0 1,0 1-1,0-1 0,0 0 1,0 1-1,0-1 0,0 1 1,0-1-1,0 1 0,0-1 1,-1 1-1,2 2 0,2 15 129,0-1 0,-1 1 0,-1 0 1,0 0-1,-2 0 0,0 0 0,-4 20 0,2 4 0,-28 334 580,3-61-520,18-187-394,-6-1 0,-5 0 1,-6-1-1,-57 166 0,-227 492 317,0 0-137,301-761 20,-7 18-5,2 1 0,2 0 0,2 1 0,-9 78 0,19-119 2,0-1 1,0 0-1,0 0 1,0 1-1,1-1 1,-1 0-1,1 0 1,-1 0-1,1 0 1,0 0-1,0 0 1,0 0-1,0 0 1,0 0-1,0 0 1,0 0-1,1 0 1,-1-1-1,1 1 1,-1 0-1,4 2 1,-1-2-16,0 0 1,0 0-1,0 0 0,0-1 1,1 0-1,-1 1 1,0-1-1,1-1 1,-1 1-1,7 0 1,6-2-43,0 0 0,0 0 0,0-2 0,31-8 0,13-9-22,-36 10 17,1 2 0,27-5 1,-682 101 2657,-5-56-2634,591-33-210,0-3-1,0-1 1,1-3-1,0-1 0,0-2 1,1-1-1,0-3 1,-61-31-1,58 22 185,1-2 0,1-2 0,2-2 0,0-1 0,3-3 0,0 0 0,-31-41 0,32 31 256,18 20-29,-2 1-1,0 0 1,-1 2-1,-1 0 1,-1 1-1,-29-19 1,48 37-156,-1-1 1,1 1 0,-1 0 0,0 0-1,1 1 1,-1-1 0,0 1 0,0 0-1,0 0 1,0 1 0,0 0 0,0-1 0,-1 2-1,1-1 1,0 1 0,-8 1 0,6 1-5,-1 0 1,1 0-1,0 0 1,1 1-1,-1 0 1,0 0-1,1 1 1,0 0 0,-10 11-1,-5 8-12,1 2 1,2 0-1,0 1 0,-16 36 0,26-49 14,-126 273-403,112-228 237,2 2 0,3 0-1,-9 64 1,22-94-154,1 0-1,2 0 0,4 60 1,-2-85 298,1 0 1,-1 0-1,1-1 1,1 1-1,-1 0 1,1-1-1,0 1 0,0-1 1,0 0-1,1 0 1,-1 0-1,1 0 1,1-1-1,-1 1 1,1-1-1,-1 0 1,1-1-1,0 1 1,1-1-1,-1 0 1,1 0-1,-1 0 1,8 1-1,10 4-24,0 0 1,1-2-1,-1-1 0,39 3 1,16-2 182,1-4 0,-1-3 1,0-3-1,-1-4 0,111-25 1,-51-3 86,-1-5 1,144-67 0,7-21-42,-111 47-94,187-59 0,-331 130-80,1 2 0,1 1 0,-1 1 0,1 2 0,51 0 0,-74 5-6,0 1-1,-1 0 1,1 1 0,-1 0 0,1 1-1,-1 0 1,0 0 0,0 1-1,12 7 1,-15-7 2,-1 1 0,1 0 0,-1 0 1,0 0-1,0 1 0,-1-1 0,0 2 0,0-1 0,0 0 0,-1 1 0,0 0 0,0 0 0,5 14 0,-2 0 25,-1 1-1,-1-1 0,-1 1 1,-1 0-1,1 32 1,-7 111 83,-8-88-75,1 8 103,10-84-138,0-1 0,0 1 1,-1-1-1,1 1 1,0-1-1,0 1 0,0 0 1,1-1-1,-1 1 1,0-1-1,0 1 0,0-1 1,0 0-1,0 1 1,0-1-1,1 1 0,-1-1 1,0 1-1,0-1 0,1 1 1,-1-1-1,0 0 1,1 1-1,-1-1 0,1 0 1,-1 1-1,0-1 1,1 0-1,-1 1 0,1-1 1,-1 0-1,1 1 1,16-7 40,15-22 85,33-48-192,-4-2 0,65-108 0,-70 100-26,-30 48 88,134-192-113,-122 180 469,3 2 0,68-61-1,-103 103-218,1-1-1,-1-1 1,0 1-1,-1-1 1,1 0-1,-2 0 1,1-1-1,6-15 1,17-77 309,-21 73-374,155-540 36,75-351-1371,-223 830 1172,-4-1-1,-1-100 0,-10 139 106,-2 1-1,-3-1 0,-2 1 0,-2 0 1,-20-59-1,-2 16-16,-64-130 0,76 186 29,0 2-1,-2 0 1,-2 2-1,-1 0 1,-2 2-1,-38-36 1,21 30 134,21 18-61,1-1 0,-29-33 0,44 45-96,2 0 0,-1 0 1,1 0-1,1-1 0,-1 1 0,1-1 1,1 0-1,0 0 0,0-1 0,1 1 1,-3-18-1,4 9-2,0-1 0,2 1 0,0 0-1,1 0 1,0 0 0,2 0 0,0 0 0,8-21 0,2 7-6,1 0 0,1 0 0,28-38 1,41-60-14,6 4 1,150-160-1,-216 260-3,2 2-1,50-37 1,-68 55 8,0 0 0,0 1 1,0 0-1,0 0 0,1 1 0,0 0 0,0 1 0,0 0 1,0 1-1,0 0 0,1 1 0,-1 0 0,22 0 0,-30 2 5,1-1 0,0 1 0,0 0 0,0 0 0,0 0 0,-1 1 0,1-1 0,-1 1 0,1-1 0,-1 1 0,1 0 0,-1 0 0,0 0 0,0 0 0,0 0 0,0 1 0,0-1 0,-1 0 0,1 1 1,-1 0-1,1-1 0,-1 1 0,0 0 0,0 0 0,0-1 0,0 1 0,-1 0 0,1 4 0,2 11 32,-1 1 0,-1-1 0,-2 29 1,0-20 23,0 5-23,-2 0 0,-1 0 0,-1 0 0,-10 32 0,-48 127 114,23-77-123,-60 229-700,-74 462 0,139-608-238,-39 257 213,56-306 757,2 161 1,15-282-29,2-1 1,1 0-1,1 0 0,2 0 1,0 0-1,1-1 1,2 1-1,1-1 0,0-1 1,2 0-1,1-1 1,1 0-1,1 0 1,1-2-1,1 1 0,0-2 1,2 0-1,0-2 1,30 25-1,34 17-170,-46-36 31,-1 2 1,-2 2-1,32 32 1,-56-49 75,1 1 0,-1-1 0,-1 1-1,0 1 1,-1-1 0,-1 1 0,0 1 0,0-1 0,-1 1 0,-1 0 0,0 0 0,-1 1 0,1 16 0,-3-5 174,-1 0-1,-1 0 1,-1 0 0,-1 0 0,-2 0 0,0 0-1,-2-1 1,-1 0 0,-21 46 0,-12 8 1124,-78 117 0,90-153-979,-331 505 681,343-518-873,14-20-286,12-18-854,19-31 541,-1-1-1,34-71 1,-41 74 393,37-68-252,138-289-127,-177 349 541,-2-1-1,-2-1 1,-3 0 0,-1-1 0,-2 0 0,-3 0 0,0-50 0,-5 84-26,-2 0 1,1 1 0,-1-1 0,-1 0 0,-1 1-1,0 0 1,-1 0 0,0 0 0,0 0-1,-2 1 1,-8-14 0,3 9 63,-1 1 1,-1 0-1,0 1 1,-1 0-1,0 2 0,-32-23 1,9 13 36,-1 1 0,0 2 0,-2 2 0,-1 1 0,0 2-1,-59-12 1,15 11-103,0 4 0,-1 3-1,1 5 1,-142 9-1,158 3-21,-1 2-1,2 4 1,0 2-1,1 4 0,0 2 1,2 4-1,-119 64 0,97-39-497,2 5 0,2 3-1,3 4 1,-134 135-1,196-179 451,10-11 51,0 0 1,0 1-1,1 1 1,0-1-1,0 1 0,1 0 1,1 1-1,-1 0 1,2 0-1,-7 18 0,12-28 7,-1-1-1,1 1 1,0 0-1,0-1 1,0 1-1,0-1 1,0 1-1,0-1 0,0 1 1,1-1-1,-1 1 1,0-1-1,0 1 1,0-1-1,0 1 0,1-1 1,-1 1-1,0-1 1,1 1-1,-1-1 1,0 1-1,1-1 0,-1 0 1,0 1-1,1-1 1,-1 0-1,1 1 1,-1-1-1,1 0 1,-1 1-1,0-1 0,1 0 1,-1 0-1,1 0 1,0 0-1,-1 1 1,1-1-1,-1 0 0,1 0 1,27 1-172,-20-2 130,46 0-7,0-4-1,106-21 0,103-46 211,-162 41 41,2 5 0,111-14-1,-183 36-186,0 1-1,1 2 1,-1 1-1,0 2 1,0 1-1,53 11 1,-73-11-39,1 1 0,-1 0 0,0 1 0,0 0 0,0 1 0,-1 0 0,0 0 0,0 1 0,0 1 0,-1-1 0,0 2 0,-1-1-1,0 1 1,0 0 0,-1 1 0,0 0 0,0 0 0,-1 0 0,-1 1 0,6 15 0,0 5 24,-3 0-1,0 0 1,-2 0-1,-2 1 0,2 34 1,-9 163 129,-31 60 703,18-181-30,-3 149-1,19-248-769,0 0 0,1 0 0,0 1 0,0-1 0,1 0 0,0 0 0,1 0 0,0-1 0,0 1 0,1-1 0,8 16 0,-7-18-27,0-1 0,0 1 0,0-1-1,1 1 1,0-2 0,0 1 0,0-1 0,0 1 0,1-2 0,-1 1 0,1-1 0,0 0-1,0 0 1,0-1 0,9 2 0,2-1-49,1 0 0,1-1 0,-1-1 1,0-1-1,0 0 0,0-2 0,0 0 0,0-1 0,0-1 0,0-1 0,-1 0 1,35-17-1,-3-2-196,-1-2 0,-1-3 0,55-43 0,-36 19 97,97-99 1,45-77 183,-44 46 56,-148 165-24,-11 11-5,-1 0-1,1 1 1,0 0 0,1 0 0,-1 1 0,1 0 0,11-7 0,-11 14 527,-8 8-224,-8 13 52,-120 188-56,35-62-293,52-76-1155,-34 79-1,65-127 537,1 0 0,2 1-1,1 0 1,0 1 0,2 0 0,1 0 0,0 31 0,5-6-4792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43.060"/>
    </inkml:context>
    <inkml:brush xml:id="br0">
      <inkml:brushProperty name="width" value="0.035" units="cm"/>
      <inkml:brushProperty name="height" value="0.035" units="cm"/>
    </inkml:brush>
  </inkml:definitions>
  <inkml:trace contextRef="#ctx0" brushRef="#br0">1 173 10114,'1'0'135,"1"0"0,0 1 0,0-1-1,0 0 1,0 0 0,-1-1 0,1 1 0,0 0-1,0 0 1,0-1 0,-1 1 0,1-1 0,3-1 0,6-2-80,69-14-31,2 3 0,84-4-1,168 8 244,234-23 816,-280 10-718,-234 20-321,397-20 177,-305 23-191,160 20-1,-4 20 34,98 11-2,131-13-45,79 9 5,-196-14-5,-289-29-11,166-16 0,36-28 0,61-5-1,846-30 21,-1026 70 259,299-45 1,-487 48-153,-1 1 0,0 0 0,0 2 0,1 0 0,-1 2 1,0 0-1,0 1 0,34 9 0,-16-2-10,-9-3-500,0 2 1,48 21-1,-57-19 182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59.448"/>
    </inkml:context>
    <inkml:brush xml:id="br0">
      <inkml:brushProperty name="width" value="0.025" units="cm"/>
      <inkml:brushProperty name="height" value="0.025" units="cm"/>
      <inkml:brushProperty name="color" value="#E71224"/>
    </inkml:brush>
  </inkml:definitions>
  <inkml:trace contextRef="#ctx0" brushRef="#br0">1521 116 3267,'0'0'1954,"-8"-4"-833,4 3-1005,-2-2 99,0 0 0,0 0 1,0 0-1,-1 1 0,1 0 1,-1 1-1,0-1 0,0 1 1,1 0-1,-1 1 0,0 0 0,-11 1 1,26 3 244,11-3-360,-13-3-30,-1 1 0,0-1 0,0 0 0,0-1 0,-1 1 0,1-1 0,0 0 1,-1 0-1,7-6 0,-8 7-44,-1 0 1,0 0 0,0 0 0,0-1 0,0 1 0,0 0 0,0-1 0,-1 0 0,1 1 0,-1-1 0,0 0 0,0 1-1,0-1 1,0 0 0,0 0 0,-1 0 0,1 0 0,-1 0 0,1-3 0,-2 5-11,1 0 0,-1 0 0,1 1 0,-1-1 0,1 0 1,-1 1-1,0-1 0,1 1 0,-1-1 0,0 1 0,1-1 0,-1 1 1,0-1-1,0 1 0,1 0 0,-1-1 0,0 1 0,0 0 0,0 0 0,0-1 1,1 1-1,-1 0 0,0 0 0,0 0 0,0 0 0,-1 0 0,-30 1 71,23-1-49,-119 7 1409,95-4-1421,-1 1 0,1 1-1,0 2 1,-43 14 0,33-8-8,-80 12 1,-106-18 30,7-1-2,76 1-40,-29 3 9,154-7-15,0 0 0,0 2 0,1 0 1,0 2-1,0 0 0,-20 10 1,39-16-78,-1-1 0,1 1 0,-1 0 0,1 0 0,-1 0 0,1 0 0,0 0 0,0 0 0,-1 0 0,1 0 0,0 1 0,0-1 0,0 0 0,0 1 0,0-1 0,1 0 0,-2 4 0,8 0-1214,14-9-29,7-10-1687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2.231"/>
    </inkml:context>
    <inkml:brush xml:id="br0">
      <inkml:brushProperty name="width" value="0.025" units="cm"/>
      <inkml:brushProperty name="height" value="0.025" units="cm"/>
      <inkml:brushProperty name="color" value="#E71224"/>
    </inkml:brush>
  </inkml:definitions>
  <inkml:trace contextRef="#ctx0" brushRef="#br0">0 61 11659,'0'0'3662,"10"0"-3203,124 7 472,40 0-566,-147-7-561,-1-2 0,1 0 0,-1-2-1,35-9 1,-25-4-3056,-35 16 2888,0 0 1,0 0-1,0 0 0,0 0 1,0 0-1,0 0 0,0-1 1,0 1-1,-1 0 1,1-1-1,0 1 0,-1-1 1,1 1-1,0-3 0,-1-12-6031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2.574"/>
    </inkml:context>
    <inkml:brush xml:id="br0">
      <inkml:brushProperty name="width" value="0.025" units="cm"/>
      <inkml:brushProperty name="height" value="0.025" units="cm"/>
      <inkml:brushProperty name="color" value="#E71224"/>
    </inkml:brush>
  </inkml:definitions>
  <inkml:trace contextRef="#ctx0" brushRef="#br0">1 9 3555,'0'0'8974,"10"-3"-8296,5 1-422,0 0 1,0 1-1,-1 1 0,1 0 0,0 1 1,0 0-1,-1 2 0,16 3 0,71 14 164,104 25-151,-204-44-253,0-1 0,1 0 0,-1 1 0,0-1 1,1 0-1,-1 1 0,0 0 0,1-1 0,-1 1 0,0 0 0,0-1 0,0 1 0,1 0 0,-1 0 1,0 0-1,0 0 0,-1 0 0,1 0 0,0 1 0,0-1 0,0 1 0,-1 0 19,0-1-1,0 0 0,0 0 1,0 0-1,0 0 1,0 0-1,-1 0 1,1 0-1,0 0 0,-1 0 1,1 0-1,-1 0 1,1 0-1,-1 0 0,1 0 1,-1 0-1,0 0 1,0-1-1,1 1 1,-3 1-1,-6 6 229,-1-1 0,0 0 0,-20 10-1,20-11-345,-217 151-784,185-124-1854,12-13-2169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3.261"/>
    </inkml:context>
    <inkml:brush xml:id="br0">
      <inkml:brushProperty name="width" value="0.025" units="cm"/>
      <inkml:brushProperty name="height" value="0.025" units="cm"/>
      <inkml:brushProperty name="color" value="#E71224"/>
    </inkml:brush>
  </inkml:definitions>
  <inkml:trace contextRef="#ctx0" brushRef="#br0">1 0 5926,'0'0'5189,"19"46"-4100,11-31-353,13 3-63,1-3-321,4-1-160,5-4-160,-5-4 32,5-5-288,-11-1-576,-3 0-257,-1-13-289,-8-10-1825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3.608"/>
    </inkml:context>
    <inkml:brush xml:id="br0">
      <inkml:brushProperty name="width" value="0.025" units="cm"/>
      <inkml:brushProperty name="height" value="0.025" units="cm"/>
      <inkml:brushProperty name="color" value="#E71224"/>
    </inkml:brush>
  </inkml:definitions>
  <inkml:trace contextRef="#ctx0" brushRef="#br0">1 0 5573,'0'0'5728,"12"5"-4943,36 5-265,0-2-1,85 3 1,-122-10-508,8-1-2,0 1 1,0 0-1,0 2 1,0 0-1,0 1 1,-1 1-1,19 8 1,-35-12 8,0 0 1,0 0-1,-1 0 0,1 1 1,-1-1-1,1 0 0,-1 1 0,0-1 1,0 1-1,1-1 0,-1 1 1,0 0-1,0 0 0,-1-1 1,1 1-1,0 0 0,-1 0 0,1 0 1,-1 0-1,1 0 0,-1 0 1,0 0-1,0 0 0,0 0 1,0 0-1,0 0 0,0 0 0,0 0 1,-1 0-1,1-1 0,-1 1 1,0 0-1,1 0 0,-1 0 1,0 0-1,-2 2 0,-3 9 239,-2-1 0,0 0-1,-17 21 1,18-23-161,-59 75 281,-2 4-664,23-33-3282,25-36-2485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50.510"/>
    </inkml:context>
    <inkml:brush xml:id="br0">
      <inkml:brushProperty name="width" value="0.025" units="cm"/>
      <inkml:brushProperty name="height" value="0.025" units="cm"/>
      <inkml:brushProperty name="color" value="#E71224"/>
    </inkml:brush>
  </inkml:definitions>
  <inkml:trace contextRef="#ctx0" brushRef="#br0">1 5984 4388,'0'-8'5296,"47"-2473"-2611,-11 1068-2306,-34 1320-378,26-780 43,75 10 2,-93 811-831,3 0 0,37-94 1,-49 143-2078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8:50.870"/>
    </inkml:context>
    <inkml:brush xml:id="br0">
      <inkml:brushProperty name="width" value="0.025" units="cm"/>
      <inkml:brushProperty name="height" value="0.025" units="cm"/>
      <inkml:brushProperty name="color" value="#E71224"/>
    </inkml:brush>
  </inkml:definitions>
  <inkml:trace contextRef="#ctx0" brushRef="#br0">66 947 3748,'0'0'1462,"-9"9"412,-47 45 1548,57-56-3341,0 0 1,0 0-1,0 0 1,0 0-1,0-1 1,0 1-1,0 0 1,-1 0-1,0-1 1,1-2-1,4-14 11,114-355 1337,-14 40-1278,-98 313-143,7-19-10,24-49 1,-34 81 0,0-1 0,1 1-1,0 0 1,1 1 0,-1-1-1,1 1 1,1 0-1,-1 1 1,1-1 0,1 1-1,14-9 1,-20 13 2,1 1 0,0 0 0,0-1 1,0 1-1,0 1 0,1-1 0,-1 0 0,0 1 0,0-1 0,0 1 1,0 0-1,1 0 0,-1 0 0,0 1 0,0-1 0,0 1 0,1 0 1,-1-1-1,0 2 0,0-1 0,0 0 0,-1 0 0,1 1 0,0 0 1,0-1-1,-1 1 0,1 0 0,-1 0 0,0 1 0,4 3 1,3 5 25,0 2 0,0-1 0,-1 1 0,-1 0 0,7 18 0,32 82 273,41 157 0,-1-1-637,-65-215-1270,2-1-1,55 92 1,-30-78-6038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05.904"/>
    </inkml:context>
    <inkml:brush xml:id="br0">
      <inkml:brushProperty name="width" value="0.025" units="cm"/>
      <inkml:brushProperty name="height" value="0.025" units="cm"/>
      <inkml:brushProperty name="color" value="#E71224"/>
    </inkml:brush>
  </inkml:definitions>
  <inkml:trace contextRef="#ctx0" brushRef="#br0">668 0 2050,'-21'1'1345,"1"0"1,-1 2-1,1 0 0,0 1 0,-20 7 1,13-1-714,0 1 0,0 1 0,-27 16 0,20-6-274,1 0 0,1 2 0,2 1 0,0 2 0,-36 42 0,48-47-138,0 2 0,2 0 0,0 1 1,2 0-1,1 1 0,1 1 0,1 0 0,1 1 0,-7 32 0,10-23-107,1 1 0,2 0-1,2 0 1,1 0 0,2 0-1,8 57 1,0-43-188,3 0 0,2-1 1,1-1-1,4-1 0,1 0 0,2-1 0,3-2 1,1 0-1,2-2 0,48 57 0,-52-73-279,1-2 0,2-1 0,0-1 0,2-1 0,0-1 0,56 30-1,-68-43 221,1 0 0,1-1 0,-1-1 0,1-1 0,1 0 0,-1-2 0,1 0 0,-1-1 0,1-1 0,0-1 0,0 0-1,0-2 1,36-5 0,-43 2 140,-1 0 0,0-1 1,0-1-1,-1 1 0,1-2 0,-1 0 0,-1 0 0,1-1 0,-1 0 0,0-1 0,-1 0 0,0 0 0,-1-1 1,0 0-1,0-1 0,8-15 0,5-11 304,-1-2 1,-2-1-1,21-64 1,-16 23 282,-4 0 0,-3-1 1,-3-1-1,-4-1 0,-4 1 0,-10-149 1,2 197-605,-1 1 0,-2 0 0,-1-1 1,-2 2-1,-1-1 0,-2 2 0,-1-1 1,-20-34-1,26 54-163,-1 0-1,0 1 1,-1 0 0,0 0 0,-1 1 0,0 0 0,-1 1-1,0 0 1,-1 1 0,0 0 0,0 1 0,-1 0-1,0 1 1,0 0 0,-1 1 0,1 1 0,-1 0-1,-1 1 1,1 1 0,-1 0 0,-20-2 0,15 5-325,0 0 1,1 1 0,-1 1 0,1 1-1,-1 0 1,1 2 0,0 0 0,0 1 0,1 1-1,0 1 1,-25 14 0,6 0-3186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07.274"/>
    </inkml:context>
    <inkml:brush xml:id="br0">
      <inkml:brushProperty name="width" value="0.025" units="cm"/>
      <inkml:brushProperty name="height" value="0.025" units="cm"/>
      <inkml:brushProperty name="color" value="#E71224"/>
    </inkml:brush>
  </inkml:definitions>
  <inkml:trace contextRef="#ctx0" brushRef="#br0">495 142 2594,'2'-12'2622,"-1"3"-2349,1 1-14,-1 0 0,0 0-1,0-1 1,-1 1 0,0 0 0,-3-16 0,3 21-181,-1 1-1,0-1 0,0 1 0,0-1 1,0 1-1,0-1 0,-1 1 1,1 0-1,-1 0 0,0 0 0,1 0 1,-1 0-1,0 0 0,0 0 1,0 1-1,-1-1 0,1 1 0,0-1 1,0 1-1,-1 0 0,1 0 0,-1 0 1,1 0-1,-1 0 0,1 1 1,-1-1-1,0 1 0,1 0 0,-6-1 1,-2 2 60,-1-1 1,0 1 0,1 1-1,-1 0 1,1 0 0,0 1-1,-1 0 1,1 1 0,1 0-1,-1 1 1,1 0 0,-1 0-1,1 1 1,1 0-1,-1 1 1,1 0 0,-12 13-1,-5 6 146,1 2 0,2 1-1,-36 58 1,39-53-19,1 2 1,1 0-1,2 1 0,2 0 1,-11 49-1,18-63-217,2 1-1,1-1 0,1 1 1,0 0-1,2-1 1,1 1-1,1 0 1,1-1-1,1 1 0,7 24 1,-6-37-86,0 1 0,0-1-1,1 0 1,1 0 0,0 0 0,0-1 0,1 0 0,0-1-1,1 0 1,0 0 0,0-1 0,1 0 0,0 0-1,1-1 1,-1-1 0,1 0 0,0 0 0,1-1 0,0 0-1,0-1 1,0-1 0,0 0 0,0 0 0,0-1 0,1-1-1,-1 0 1,1 0 0,0-2 0,-1 1 0,1-2 0,-1 0-1,0 0 1,1-1 0,-1 0 0,0-1 0,-1-1 0,1 0-1,-1 0 1,20-14 0,-8 1 223,0-1-1,-1-1 1,-1-1-1,-1-1 1,-1-1-1,-1-1 1,16-28-1,-7 7 468,-3-1 0,-2-2 0,19-58 0,-26 59-463,-2 0-1,7-50 1,-17 75-187,-1 1 1,0-1 0,-2 1-1,0-1 1,-1 0 0,-2 1-1,-4-23 1,5 39-85,1-1 0,-1 1 0,0 0-1,-1 0 1,1 0 0,-1 0 0,0 0 0,0 1-1,-1-1 1,0 1 0,1 0 0,-1 0-1,0 0 1,-1 0 0,1 1 0,-1 0 0,0 0-1,1 0 1,-1 0 0,0 1 0,-1 0 0,1 0-1,0 0 1,-11-2 0,9 3-116,-1 1 1,1-1-1,-1 1 1,1 0-1,-1 1 1,1-1-1,-1 2 1,1-1-1,0 1 1,0 0-1,-1 1 1,1-1-1,1 1 1,-1 1-1,0-1 1,1 1-1,0 0 1,-7 6-1,-4 7-807,1 0 1,0 0-1,2 2 0,-14 21 1,-8 19-3054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08.026"/>
    </inkml:context>
    <inkml:brush xml:id="br0">
      <inkml:brushProperty name="width" value="0.025" units="cm"/>
      <inkml:brushProperty name="height" value="0.025" units="cm"/>
      <inkml:brushProperty name="color" value="#E71224"/>
    </inkml:brush>
  </inkml:definitions>
  <inkml:trace contextRef="#ctx0" brushRef="#br0">219 74 1249,'0'0'3187,"-9"0"-3112,-40 8 795,48-45 1666,1 34-2382,-1 0 0,1 1 0,0-1 0,-1 0 0,0 1 0,1-1 0,-1 0 0,0 1 0,0-1 0,-1 1 0,1 0 1,0-1-1,-1 1 0,-3-4 0,5 6-83,-1-1 1,1 1-1,-1 0 0,1 0 1,-1-1-1,1 1 1,-1 0-1,1 0 1,-1 0-1,1 0 0,-1 0 1,0 0-1,1 0 1,-1 0-1,1 0 1,-1 0-1,1 0 1,-1 0-1,1 0 0,-1 0 1,1 0-1,-1 1 1,1-1-1,-1 0 1,1 0-1,-2 1 0,-16 21 414,-2 19-301,2 1-1,2 0 0,1 1 0,2 1 1,-8 54-1,15-33 36,6-65-215,0 0 0,0 1 0,0-1 0,-1 0 0,1 1 1,0-1-1,0 0 0,0 1 0,0-1 0,0 0 0,0 1 0,0-1 0,0 1 1,1-1-1,-1 0 0,0 1 0,0-1 0,0 0 0,0 0 0,0 1 0,0-1 0,1 0 1,-1 1-1,0-1 0,0 0 0,0 0 0,1 1 0,-1-1 0,0 0 0,0 0 1,1 1-1,-1-1 0,0 0 0,1 0 0,-1 0 0,0 0 0,1 1 0,-1-1 1,0 0-1,1 0 0,-1 0 0,0 0 0,1 0 0,-1 0 0,17-11 167,12-25 71,-22 23-520,-1-1-1,0 1 1,-1-1 0,-1 0 0,0 0 0,-1 0-1,0-1 1,0-14 0,-1-25-2808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48.762"/>
    </inkml:context>
    <inkml:brush xml:id="br0">
      <inkml:brushProperty name="width" value="0.035" units="cm"/>
      <inkml:brushProperty name="height" value="0.035" units="cm"/>
    </inkml:brush>
  </inkml:definitions>
  <inkml:trace contextRef="#ctx0" brushRef="#br0">67 423 10778,'-5'3'207,"-1"0"1,0 0-1,0-1 0,0 0 0,-9 2 0,-4 2 453,19-7-656,0 1 1,-1 0-1,1 0 0,0 0 0,0 0 0,0 0 0,0 0 0,0 0 0,0 0 0,0 0 1,0 0-1,-1 0 0,1 0 0,0 0 0,0 0 0,0 0 0,0 0 0,0 0 0,0 0 1,0 0-1,0 0 0,-1 0 0,1 0 0,0 0 0,0 1 0,0-1 0,0 0 0,0 0 1,0 0-1,0 0 0,0 0 0,0 0 0,0 0 0,-1 0 0,1 0 0,0 0 0,0 0 1,0 1-1,0-1 0,0 0 0,0 0 0,0 0 0,0 0 0,0 0 0,0 0 0,0 0 1,0 0-1,0 1 0,0-1 0,0 0 0,0 0 0,0 0 0,0 0 0,0 0 0,0 0 1,0 0-1,0 0 0,0 1 0,0-1 0,0 0 0,1 0 0,8 2 37,12 0-103,11-6 140,-1-2 0,0 0 0,46-17 0,16-4 265,-76 23-288,318-85 362,-214 56-407,131-17 1,-87 19 116,183-60 331,-169 44-124,-52 15-145,-114 29-186,-1 1-1,1 0 0,0 0 1,1 2-1,-1 0 1,13 1-1,80 15 29,-13 0-16,-1-11-19,171-13 0,-44-1-35,-71 14 66,22 0 14,-138-5-35,78-3 27,186 20 0,-150 2-106,127 21 48,-172-26 48,192 1 0,-148-12 1,885 11 159,-627 2 193,15-9-44,-229-10-285,-119 0-3,71-13 0,-71 7 670,72-1 0,-148 11-464,-1 0 1,1 0-1,-1 1 0,1 0 0,-6 2 1,-9 3-65,-31 7 9,13-5-172,0 3 0,-54 23 1,88-33-8,0 1 0,1 0 1,-1 0-1,1 1 0,0-1 0,0 1 1,0 0-1,-5 8 0,-6 5-80,0-5 32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08.998"/>
    </inkml:context>
    <inkml:brush xml:id="br0">
      <inkml:brushProperty name="width" value="0.025" units="cm"/>
      <inkml:brushProperty name="height" value="0.025" units="cm"/>
      <inkml:brushProperty name="color" value="#E71224"/>
    </inkml:brush>
  </inkml:definitions>
  <inkml:trace contextRef="#ctx0" brushRef="#br0">10580 0 4004,'-12'3'6854,"-178"54"-4061,-22 6-2388,106-46 880,0-4 0,-148-1 0,145-9-1238,-759 65-201,-361 37 100,-119-4-28,-38 2-12,461-74-45,13 0-5,600-13 134,-396 17 69,-1-34-23,195-54-6,67 4 1222,222 47-270,224 4-1184,1-1 0,-1 0 0,0 1 1,1-1-1,-1 0 0,1 0 0,-1 0 0,1 0 0,-1 1 1,1-1-1,-1 0 0,1 0 0,0 0 0,0 0 1,-1 0-1,1 0 0,0 0 0,0 0 0,0 0 0,0 0 1,0 0-1,0 0 0,1 0 0,-1 0 0,0 0 0,0 0 1,1 0-1,-1 0 0,1 0 0,0-1 0,9-20-5430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9:14.765"/>
    </inkml:context>
    <inkml:brush xml:id="br0">
      <inkml:brushProperty name="width" value="0.025" units="cm"/>
      <inkml:brushProperty name="height" value="0.025" units="cm"/>
      <inkml:brushProperty name="color" value="#E71224"/>
    </inkml:brush>
  </inkml:definitions>
  <inkml:trace contextRef="#ctx0" brushRef="#br0">663 134 1858,'-67'-1'3388,"-1"0"-2396,0 3 1,-73 10-1,122-9-839,1 1 0,-1 0 0,1 1 0,0 1 0,1 1 0,-1 0 0,1 2 0,1-1 0,0 2 0,0 0 0,1 1 0,-20 19 0,27-21-59,0 0-1,1 0 0,0 1 1,0 0-1,1 1 1,1 0-1,0 0 0,0 0 1,1 0-1,0 1 1,1-1-1,0 1 0,1 0 1,1 0-1,0 0 0,0 0 1,1 0-1,1 0 1,0 0-1,0 0 0,1 0 1,8 23-1,-1-5-223,2-1-1,1 0 1,2 0 0,0-1-1,2-1 1,1-1 0,36 44-1,-28-42-223,0-1-1,2-1 0,1-2 1,1-1-1,0 0 0,2-3 1,1 0-1,0-2 1,57 22-1,-62-30 349,0-2 1,0-1-1,1 0 1,0-3-1,0 0 0,0-2 1,1 0-1,-1-2 1,0-2-1,1 0 0,-1-2 1,0-1-1,33-10 1,-18 0 406,0-2-1,-1-2 1,-1-1 0,0-2 0,-2-2 0,-1-2 0,-1-1 0,-1-2 0,44-46 0,-56 50-19,-1-1 1,-2-1-1,0-1 1,-2 0-1,-1-2 0,-1 0 1,-1-1-1,-2-1 1,-2 0-1,0-1 1,-3 0-1,0 0 1,3-38-1,-10 56-321,-1 0 1,0 0-1,-1 0 0,-1 0 0,0 0 1,-2 1-1,1-1 0,-2 0 0,0 1 0,0 0 1,-8-16-1,7 21-79,-1 0 0,0 0 1,0 1-1,0-1 0,-1 1 0,-1 1 0,0-1 1,1 1-1,-2 1 0,1 0 0,-1 0 0,0 0 1,-1 1-1,1 0 0,-1 1 0,-15-5 1,0 2-109,-1 1 0,-1 1 0,1 1 0,-1 1 0,0 1 1,0 2-1,0 1 0,0 1 0,1 1 0,-39 9 1,12 2-1124,0 3 0,1 1 0,1 3 0,-52 29 0,49-21-3710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5.366"/>
    </inkml:context>
    <inkml:brush xml:id="br0">
      <inkml:brushProperty name="width" value="0.025" units="cm"/>
      <inkml:brushProperty name="height" value="0.025" units="cm"/>
    </inkml:brush>
  </inkml:definitions>
  <inkml:trace contextRef="#ctx0" brushRef="#br0">0 118 9705,'0'0'5654,"12"2"-3359,22 2-1260,0-1 0,0-2 0,1-1 0,54-7 1,151-35 126,-116 19-1014,-33 5-121,-26 5-25,1 2 0,89-2-1,-153 13-48,0 0-1,0 0 0,0 0 1,0 0-1,0 1 1,0-1-1,0 0 1,0 1-1,-1 0 0,1-1 1,0 1-1,0 0 1,0 0-1,-1 0 0,1 0 1,1 2-1,-2-2-293,0 0 1,0 0-1,-1 0 0,1 0 0,0 0 0,-1 0 0,1 0 0,-1 0 1,1 1-1,-1-1 0,0 0 0,0 0 0,1 1 0,-1-1 0,0 0 0,0 2 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8.399"/>
    </inkml:context>
    <inkml:brush xml:id="br0">
      <inkml:brushProperty name="width" value="0.025" units="cm"/>
      <inkml:brushProperty name="height" value="0.025" units="cm"/>
    </inkml:brush>
  </inkml:definitions>
  <inkml:trace contextRef="#ctx0" brushRef="#br0">20 153 7303,'0'0'7233,"-3"8"-5097,-12 24-1469,15-32-634,0 0 1,0 1-1,0-1 1,-1 0-1,1 1 0,0-1 1,0 0-1,0 1 1,0-1-1,0 0 0,0 1 1,0-1-1,0 1 1,0-1-1,0 0 0,0 1 1,0-1-1,0 0 1,0 1-1,0-1 0,0 1 1,0-1-1,0 0 1,0 1-1,1-1 0,-1 0 1,0 1-1,0-1 1,0 0-1,1 1 0,-1-1 1,0 0-1,0 0 1,1 1-1,-1-1 0,0 0 1,1 0-1,-1 1 0,0-1 1,1 0-1,0 0 1,16 2 426,-13-2-161,469-23 3850,-221 4-3734,391 10-853,-116 6-95,-441-5 1371,1-3 0,-1-4 0,-1-3 0,161-59 0,-232 72-826,-4 1-11,1 0 0,-1 1-1,1 0 1,0 1 0,15-1-1,-16 5-565,-14 3-1064,-16 4-3447,2-9-2334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6.455"/>
    </inkml:context>
    <inkml:brush xml:id="br0">
      <inkml:brushProperty name="width" value="0.025" units="cm"/>
      <inkml:brushProperty name="height" value="0.025" units="cm"/>
    </inkml:brush>
  </inkml:definitions>
  <inkml:trace contextRef="#ctx0" brushRef="#br0">105 55 1602,'0'0'9459,"1"-8"-6138,2-25-1266,-3 33-1997,1 0 0,-1-1 0,0 1 0,0 0 0,0-1 0,1 1 0,-1 0 0,0-1 0,0 1 0,0 0 0,0-1 0,0 1 0,0 0 0,0-1 0,0 1 0,0-1 0,0 1 0,0 0 0,0-1 0,0 1 0,0 0 0,0-1 0,0 1 0,0 0-1,0-1 1,-1 1 0,1 0 0,0-1 0,0 1 0,0 0 0,-1-1 0,1 1 0,0 0 0,0 0 0,-1-1 0,1 1 0,0 0 0,0 0 0,-1-1 0,1 1 0,0 0 0,-1 0 0,1 0 0,0 0 0,-1 0 0,1-1 0,0 1 0,-1 0 0,1 0 0,-1 0 0,1 0 0,0 0 0,-1 0 0,1 0 0,0 0 0,-1 0 0,1 0 0,0 1 0,-1-1 0,1 0 0,-1 0 0,-14 15 511,4 12-389,1 0 1,1 1-1,-9 48 1,-5 91 1012,21-156-1117,-3 33 75,1 0 0,2 0-1,6 59 1,-4-101-142,0 0 0,0-1-1,0 1 1,1 0-1,-1 0 1,1 0 0,-1-1-1,1 1 1,0 0-1,-1-1 1,1 1 0,0 0-1,0-1 1,0 1 0,0-1-1,1 0 1,-1 1-1,0-1 1,1 0 0,-1 0-1,1 1 1,-1-1 0,1 0-1,-1-1 1,1 1-1,0 0 1,-1 0 0,1-1-1,0 1 1,0-1 0,0 1-1,-1-1 1,1 0-1,0 0 1,0 0 0,0 0-1,0 0 1,-1 0-1,1-1 1,0 1 0,3-1-1,2-1 101,1 0 0,0-1-1,-1 0 1,1 0 0,-1-1-1,0 0 1,0 0 0,7-7-1,14-14 21,-1-2-1,-2-1 1,-1-1-1,-1-1 1,20-36 0,-31 49 17,-35 71 257,13-23-325,6-22-67,0-2 12,1 1 1,0 0-1,0 0 0,1 0 1,0 1-1,0-1 0,0 12 0,2-19-13,0 0 0,0 0 0,1 0 0,-1-1 0,0 1 0,0 0 0,1 0 0,-1 0 0,1 0 0,-1-1 0,1 1-1,-1 0 1,1 0 0,-1-1 0,1 1 0,0 0 0,-1-1 0,1 1 0,0-1 0,-1 1 0,1-1 0,0 1 0,0-1 0,0 0 0,0 1-1,-1-1 1,1 0 0,0 0 0,0 1 0,0-1 0,0 0 0,0 0 0,0 0 0,0 0 0,-1 0 0,1 0 0,0 0 0,0-1-1,0 1 1,0 0 0,1-1 0,42-13 556,-21 2-469,0-2-1,-1-1 1,-1-1 0,32-30 0,-3 3 17,-56 78 286,-1-19-244,4-9-119,0-1-1,0 1 1,1-1-1,0 1 1,0 0-1,1 0 1,-1 8-1,2-14-33,0-1-1,0 1 0,0-1 1,0 0-1,1 1 0,-1-1 0,0 0 1,0 1-1,1-1 0,-1 0 1,0 1-1,1-1 0,-1 0 0,0 0 1,1 1-1,-1-1 0,1 0 1,-1 0-1,0 0 0,1 1 1,-1-1-1,1 0 0,-1 0 0,0 0 1,1 0-1,-1 0 0,1 0 1,-1 0-1,1 0 0,-1 0 0,1 0 1,-1 0-1,0 0 0,1 0 1,-1 0-1,1 0 0,-1-1 0,1 1 1,19-6 190,-7 0-148,-1-1 0,1-1-1,-2 0 1,1-1-1,18-17 1,-20 16-96,0 1 0,1 0 0,0 0 1,1 2-1,22-12 0,-34 19 39,0-1 1,1 1-1,-1 0 1,0 0-1,1 0 0,-1 0 1,1 0-1,-1 0 1,0 0-1,1 0 1,-1 0-1,1 0 0,-1 0 1,0 0-1,1 0 1,-1 0-1,1 0 0,-1 0 1,0 0-1,1 0 1,-1 0-1,0 1 1,1-1-1,-1 0 0,1 0 1,-1 0-1,0 1 1,1-1-1,-1 0 0,0 1 1,0-1-1,1 0 1,-1 0-1,0 1 1,0-1-1,0 1 0,1-1 1,-1 0-1,0 1 1,0 0-1,2 24 5,-10 27 222,-1-5-43,9-46-199,0-1 0,0 1 0,0 0 0,0-1 0,0 1 0,0-1 0,0 1 0,1 0 0,-1-1 0,0 1 0,0-1 0,1 1 0,-1-1 0,0 1 0,0-1 0,1 1 0,-1-1 0,1 1 0,-1-1 0,0 1 0,1-1 0,-1 1 0,1-1 0,-1 0 0,2 1 0,-1-1-129,1 0 0,-1 0 0,0 0 0,1 0 0,-1 0 0,0 0 0,1-1 0,-1 1 0,0 0 0,1-1 0,-1 1 0,0-1 0,1 0 0,-1 1 0,0-1 0,2-1 0,4-4-1578,0 1 1,-1-1-1,1 0 0,8-12 0,11-12-5601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6.786"/>
    </inkml:context>
    <inkml:brush xml:id="br0">
      <inkml:brushProperty name="width" value="0.025" units="cm"/>
      <inkml:brushProperty name="height" value="0.025" units="cm"/>
    </inkml:brush>
  </inkml:definitions>
  <inkml:trace contextRef="#ctx0" brushRef="#br0">139 6 17168,'0'0'4730,"-8"-2"-3620,4 1-1090,-1 0 0,0 1 0,0-1-1,1 1 1,-1 0 0,0 0 0,0 0-1,0 0 1,1 1 0,-1 0 0,0 0-1,1 0 1,-1 1 0,0 0 0,1 0-1,0 0 1,-1 0 0,1 1 0,0-1-1,0 1 1,1 0 0,-1 0 0,1 1-1,-1-1 1,1 1 0,0-1 0,0 1-1,0 0 1,-2 6 0,4-8-51,1-1 0,-1 0 0,1 0 0,-1 0-1,1 1 1,0-1 0,0 0 0,0 0 0,-1 1 0,1-1 0,0 0 0,1 0 0,-1 1-1,0-1 1,0 0 0,1 0 0,-1 1 0,0-1 0,1 0 0,-1 0 0,1 0 0,0 0-1,-1 0 1,1 0 0,0 0 0,-1 0 0,1 0 0,0 0 0,0 0 0,0 0 0,0 0-1,0-1 1,0 1 0,0 0 0,0-1 0,1 1 0,-1-1 0,0 1 0,0-1 0,0 1-1,2-1 1,9 4-656,0-2 0,-1 1-1,22 0 1,-8 0-654,-20-1 1265,1-1 1,0 1 0,-1 0-1,1 0 1,-1 0-1,0 1 1,0 0 0,0 0-1,0 0 1,-1 1-1,9 7 1,-12-9 255,0-1-1,0 1 1,0-1-1,0 1 0,0-1 1,0 1-1,0 0 1,-1-1-1,1 1 1,-1 0-1,1 0 1,-1-1-1,0 1 1,0 0-1,1 0 1,-1 0-1,-1 0 1,1-1-1,0 1 1,0 0-1,-1 0 1,1 0-1,-1-1 1,1 1-1,-1 0 1,0-1-1,0 1 1,1 0-1,-1-1 1,0 1-1,-1-1 1,1 1-1,0-1 1,0 0-1,-1 0 1,1 1-1,-1-1 1,1 0-1,-1 0 1,-2 1-1,-5 6 259,-1-1-1,0 0 1,0-1 0,0 0 0,0 0-1,-1-1 1,0-1 0,0 0 0,-1 0-1,1-1 1,-14 2 0,25-5-501,0 0 1,-1 0-1,1 0 0,0 0 0,-1 0 1,1 0-1,0 0 0,0 0 1,-1 0-1,1 0 0,0 0 0,-1 0 1,1 0-1,0 0 0,-1 0 1,1 0-1,0 0 0,-1-1 0,1 1 1,0 0-1,0 0 0,-1 0 1,1 0-1,0-1 0,0 1 0,-1 0 1,1 0-1,0 0 0,0-1 1,0 1-1,-1 0 0,1 0 0,0-1 1,0 1-1,0 0 0,0-1 1,0 1-1,0 0 0,0 0 0,-1-1 1,1 1-1,0 0 0,0-1 1,0 0-1,9-16-3622,20-14-4798,-1 8-1762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7.161"/>
    </inkml:context>
    <inkml:brush xml:id="br0">
      <inkml:brushProperty name="width" value="0.025" units="cm"/>
      <inkml:brushProperty name="height" value="0.025" units="cm"/>
    </inkml:brush>
  </inkml:definitions>
  <inkml:trace contextRef="#ctx0" brushRef="#br0">103 74 3619,'0'0'21253,"-10"3"-20010,3-1-1073,-1 1-1,1 0 0,0 0 0,0 0 0,0 1 0,-9 6 1,14-7-109,-1-1 1,0 0-1,1 1 0,-1-1 1,1 1-1,0 0 1,-1 0-1,1 0 1,1 0-1,-1 0 0,0 0 1,1 1-1,0-1 1,0 0-1,0 1 1,0-1-1,0 1 0,1 0 1,-1 5-1,1-8-56,0 0 0,0 0-1,0 0 1,0 0 0,1 0-1,-1 0 1,0 0 0,0-1-1,1 1 1,-1 0 0,0 0-1,1 0 1,-1 0 0,1-1-1,-1 1 1,1 0 0,-1 0-1,1-1 1,0 1 0,-1-1-1,1 1 1,0 0 0,0-1-1,-1 1 1,1-1 0,0 1 0,0-1-1,0 0 1,0 1 0,0-1-1,3 1 13,0-1-1,-1 1 1,1-1-1,-1 0 1,1 0-1,0 0 1,-1 0-1,6-2 1,-1 1-38,1-1 1,-1-1-1,0 0 0,0 0 1,0 0-1,12-8 1,-11 4-29,-1 0 0,0-1 0,0 0 0,-1 0 0,0-1 0,-1 0-1,1 0 1,-2 0 0,1-1 0,-2 0 0,1 0 0,-1 0 0,-1-1 0,1 0 0,2-18 0,-7 29 43,1 0 0,0 0 1,0 0-1,-1-1 0,1 1 0,0 0 0,0 0 0,-1 0 1,1 0-1,0-1 0,0 1 0,-1 0 0,1 0 1,0 0-1,-1 0 0,1 0 0,0 0 0,0 0 0,-1 0 1,1 0-1,0 0 0,-1 0 0,1 0 0,0 0 0,-1 0 1,1 0-1,0 0 0,0 0 0,-1 1 0,1-1 1,0 0-1,0 0 0,-1 0 0,1 0 0,0 1 0,0-1 1,-1 0-1,1 0 0,0 0 0,0 1 0,0-1 0,-1 0 1,1 1-1,-6 6-127,0 1 1,0 0 0,1 0-1,0 1 1,0 0 0,1 0-1,0 0 1,1 0 0,0 0-1,0 1 1,1 0 0,1-1-1,-1 1 1,1 0 0,1 0-1,0 0 1,1-1 0,1 13-1,-1-20-200,1 0 0,0 0 0,-1 0 0,1 0 0,0 0 0,0 0 0,0-1 0,0 1 0,0-1 0,1 1 0,-1-1 0,0 0 0,1 0 0,-1 0 0,1 0 0,-1 0 0,1-1 0,-1 1 0,1-1 0,-1 1 0,1-1 0,0 0 0,-1 0 0,1 0 0,-1-1 0,1 1 0,0-1 0,3 0 0,24-9-5715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7.503"/>
    </inkml:context>
    <inkml:brush xml:id="br0">
      <inkml:brushProperty name="width" value="0.025" units="cm"/>
      <inkml:brushProperty name="height" value="0.025" units="cm"/>
    </inkml:brush>
  </inkml:definitions>
  <inkml:trace contextRef="#ctx0" brushRef="#br0">95 0 10378,'0'0'9337,"-10"12"-7608,-2 2-1026,0 1 0,1 1 0,-14 28 0,21-37-563,0 1 0,1 0 0,0 0 0,0 0 1,1 0-1,0 1 0,1-1 0,-1 1 0,2-1 0,-1 1 1,1-1-1,2 16 0,-1-22-142,-1 0 0,1 0 0,-1-1 0,1 1 0,0 0 0,-1-1 0,1 1 0,0-1 1,0 1-1,0-1 0,1 1 0,-1-1 0,0 0 0,0 0 0,1 1 0,-1-1 0,1 0 0,-1 0 0,1 0 0,-1-1 0,1 1 0,0 0 0,-1 0 0,4 0 1,49 5-969,-7-1 328,-46-4 637,0-1 1,1 1-1,-1 0 1,0 0-1,0 0 1,0 0 0,0 0-1,0 0 1,0 0-1,0 0 1,0 0-1,0 0 1,-1 0-1,1 1 1,0-1-1,-1 0 1,1 1 0,-1-1-1,1 0 1,-1 1-1,0-1 1,1 0-1,-1 1 1,0-1-1,0 1 1,0-1-1,0 1 1,0-1 0,0 0-1,-1 1 1,1-1-1,0 1 1,-1-1-1,1 0 1,-1 1-1,1-1 1,-1 0-1,0 0 1,-1 2 0,-3 7 70,0 1 1,-2-1-1,-10 14 1,14-19-16,-98 112 1726,139-136-1280,12-9-354,66-25 0,32-19-1871,-145 70 1429,0 1-1,0-1 1,0 0-1,0-1 1,0 1-1,-1 0 1,1-1-1,-1 0 1,4-4-1,-5 6-239,0-1 0,-1 1 0,1-1 0,-1 0 0,1 1-1,-1-1 1,1 1 0,-1-1 0,0 0 0,0 1 0,0-1-1,0 0 1,0 1 0,0-3 0,-5-12-10725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7.912"/>
    </inkml:context>
    <inkml:brush xml:id="br0">
      <inkml:brushProperty name="width" value="0.025" units="cm"/>
      <inkml:brushProperty name="height" value="0.025" units="cm"/>
    </inkml:brush>
  </inkml:definitions>
  <inkml:trace contextRef="#ctx0" brushRef="#br0">1 35 12300,'0'0'7174,"62"-33"-6117,-16 32-320,9 1-256,7 0-385,0 0-1217,3 0-5862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9.057"/>
    </inkml:context>
    <inkml:brush xml:id="br0">
      <inkml:brushProperty name="width" value="0.025" units="cm"/>
      <inkml:brushProperty name="height" value="0.025" units="cm"/>
    </inkml:brush>
  </inkml:definitions>
  <inkml:trace contextRef="#ctx0" brushRef="#br0">99 0 14414,'0'0'9502,"-3"13"-9166,-34 140 434,-13 60-654,49-208-113,-2 5 2,1 1 0,1 0 0,0 0 1,1-1-1,1 20 0,-1-28 15,0 0 1,1 1-1,0-1 1,-1 0-1,1 0 1,0 1-1,0-1 1,1 0-1,-1 0 0,0 0 1,1 0-1,-1 0 1,1 0-1,-1-1 1,1 1-1,0 0 1,0-1-1,0 0 1,0 1-1,0-1 1,0 0-1,0 0 1,0 0-1,0 0 1,1 0-1,-1-1 1,0 1-1,1 0 1,-1-1-1,0 0 1,3 0-1,13 1 75,0 0 1,-1-2-1,1 0 0,0-1 0,-1-1 0,1 0 1,-1-2-1,0 0 0,-1 0 0,1-2 0,-1 0 1,0-1-1,-1 0 0,1-2 0,-2 0 0,0 0 1,0-1-1,0-1 0,-2 0 0,0-1 0,0 0 1,-1-1-1,14-24 0,-22 32-457,0 0-1,0-1 1,-1 1 0,0-1-1,0 0 1,1-10-1,-3 14-182,0 0-1,0-1 1,0 1-1,0-1 0,0 1 1,-1-1-1,0 1 1,-1-6-1,-13-10-6570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03.986"/>
    </inkml:context>
    <inkml:brush xml:id="br0">
      <inkml:brushProperty name="width" value="0.035" units="cm"/>
      <inkml:brushProperty name="height" value="0.035" units="cm"/>
    </inkml:brush>
  </inkml:definitions>
  <inkml:trace contextRef="#ctx0" brushRef="#br0">16 71 16428,'-15'0'-114,"22"0"42,33-2 1,139-18-529,472-28-1507,-496 52 2269,255 41 0,148 69 714,-300-59-499,431 35-1,1175-45 401,-602-40-335,-858-5-54,497-63 1,-432 1-343,-68 7-47,-340 47-16,127-11 26,-148 16-40,1 3 0,63 7 0,-94-5-117,0 0 0,0 1-1,15 6 1,-8-3-74,-7-5 72,-4-4-31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9.405"/>
    </inkml:context>
    <inkml:brush xml:id="br0">
      <inkml:brushProperty name="width" value="0.025" units="cm"/>
      <inkml:brushProperty name="height" value="0.025" units="cm"/>
    </inkml:brush>
  </inkml:definitions>
  <inkml:trace contextRef="#ctx0" brushRef="#br0">15 1 11179,'0'0'3427,"-14"52"-1569,14-31 192,5-4-353,16-4-191,6 0-610,1-5-703,8-8-1507,1 0-3394,2-4-6439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9.781"/>
    </inkml:context>
    <inkml:brush xml:id="br0">
      <inkml:brushProperty name="width" value="0.025" units="cm"/>
      <inkml:brushProperty name="height" value="0.025" units="cm"/>
    </inkml:brush>
  </inkml:definitions>
  <inkml:trace contextRef="#ctx0" brushRef="#br0">120 82 18642,'-8'3'1302,"-3"1"-1035,-50 19 1761,58-22-1938,1 0-1,-1 1 0,1-1 1,-1 1-1,1-1 0,0 1 1,0 0-1,0 0 0,0 0 1,0 0-1,0 0 0,0 0 0,1 1 1,-1-1-1,1 1 0,0-1 1,0 1-1,-1 0 0,2-1 1,-1 1-1,-1 3 0,2-5-87,0 0 1,0 0-1,1 0 0,-1 0 0,0 0 0,0 0 0,1 0 0,-1 0 1,0 0-1,1 0 0,-1 0 0,1 0 0,-1 0 0,1 0 1,-1 0-1,1-1 0,0 1 0,0 0 0,-1-1 0,1 1 1,0 0-1,0-1 0,0 1 0,-1-1 0,1 1 0,0-1 0,0 1 1,0-1-1,0 0 0,0 1 0,0-1 0,0 0 0,2 0 1,41 2 177,-32-2-60,0 0 13,0-1 0,0-1 0,0 0 0,0 0 0,-1-1 0,1-1 0,21-9 0,-28 11-12,-1-1 0,1 1 0,0-1 0,-1 0 0,0 0 0,0 0 0,0 0 0,0-1 0,0 1 0,-1-1 0,1 0 0,-1 0 0,0-1 0,-1 1 0,1 0 0,-1-1 0,1 0 0,-1 0 0,-1 0 0,1 1 0,0-8 0,-1 11-106,-1 0 1,0 0-1,0-1 0,-1 1 0,1 0 1,0 0-1,0 0 0,0 0 1,-1 0-1,1 0 0,-1-1 0,1 1 1,-1 0-1,1 0 0,-1 0 0,0 0 1,1 0-1,-1 1 0,0-1 1,0 0-1,1 0 0,-1 0 0,0 1 1,-2-2-1,-34-11 11,27 12-398,0 0 1,-1 1 0,1 0-1,-1 0 1,-12 3 0,22-3 287,1-1 1,0 1-1,-1 0 0,1 0 1,-1 0-1,1 0 1,0 0-1,-1 0 0,1 1 1,-1-1-1,1 0 1,0 0-1,-1 0 0,1 0 1,0 0-1,-1 1 1,1-1-1,-1 0 1,1 0-1,0 0 0,-1 1 1,1-1-1,0 0 1,0 1-1,-1-1 0,1 0 1,0 1-1,0-1 1,-1 0-1,1 1 0,0-1 1,0 0-1,0 1 1,0-1-1,0 1 1,0-1-1,-1 0 0,1 1 1,0-1-1,0 1 1,0-1-1,0 0 0,0 1 1,1-1-1,-1 1 1,0 0-1,1 0-180,-1-1 1,1 1-1,0 0 0,0 0 1,0 0-1,0-1 0,0 1 1,0-1-1,0 1 0,0-1 1,0 1-1,0-1 0,0 1 1,0-1-1,0 0 0,0 1 1,2-1-1,17 2-1241,0-1-1,0 0 1,1-2-1,25-3 1,-31 1 2005,0 0 1,-1 0-1,0-2 0,0 1 0,0-2 0,22-12 1,-24 8 4815,-22 9-1308,-25 13-2325,31-9-1608,0 0-1,1 0 1,-1 1-1,1 0 0,-1-1 1,1 1-1,-3 6 0,5-9-75,1-1-1,-1 1 1,1 0-1,-1-1 1,1 1-1,-1 0 1,1-1-1,0 1 1,-1 0-1,1 0 1,0-1-1,0 1 1,-1 0-1,1 0 1,0-1-1,0 1 1,0 0-1,0 0 1,0 0-1,0-1 1,0 1-1,1 0 1,-1 0-1,0 0 1,0-1-1,0 1 1,1 0-1,-1 0 1,0-1-1,1 1 1,-1 0-1,1-1 1,-1 1-1,1 0 1,-1-1-1,1 1 0,-1-1 1,1 1-1,0-1 1,-1 1-1,1-1 1,0 0-1,0 1 1,-1-1-1,1 0 1,0 1-1,-1-1 1,1 0-1,0 0 1,1 1-1,33 5-749,-22-4 510,-1 0 1,0 1 0,0 0-1,0 1 1,0 0-1,18 10 1,-29-13 262,0-1 1,0 0-1,-1 1 1,1-1-1,0 1 1,0-1-1,-1 1 0,1 0 1,0-1-1,-1 1 1,1 0-1,0-1 0,-1 1 1,1 0-1,-1 0 1,1 0-1,-1-1 1,0 1-1,1 0 0,-1 0 1,0 0-1,0 0 1,1 0-1,-1 0 1,0 0-1,0 0 0,0 0 1,0-1-1,0 1 1,0 0-1,-1 0 1,1 0-1,0 0 0,0 0 1,-1 0-1,1 0 1,0 0-1,-1-1 0,1 1 1,-1 0-1,1 0 1,-1 0-1,1-1 1,-1 1-1,0 0 0,1-1 1,-1 1-1,0-1 1,-1 2-1,-39 24 1323,29-21-1303,-1 0-1,0 0 0,0-1 1,0-1-1,0 0 1,0-1-1,-20 1 0,32-3-185,1 0 0,-1 0 0,1-1 0,-1 1 0,1 0 0,-1 0 0,0 0 0,1-1 0,-1 1-1,1 0 1,-1-1 0,1 1 0,0 0 0,-1-1 0,1 1 0,-1-1 0,1 1 0,0 0 0,-1-1 0,1 1 0,0-1 0,-1 1-1,1-1 1,0 1 0,0-1 0,0 0 0,-1 1 0,1-1 0,0 1 0,0-1 0,0 1 0,0-1 0,0 0 0,0 1 0,0-1-1,0 0 1,3-25-6563,8-7-3916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00.397"/>
    </inkml:context>
    <inkml:brush xml:id="br0">
      <inkml:brushProperty name="width" value="0.025" units="cm"/>
      <inkml:brushProperty name="height" value="0.025" units="cm"/>
    </inkml:brush>
  </inkml:definitions>
  <inkml:trace contextRef="#ctx0" brushRef="#br0">130 1 2626,'0'0'13464,"-7"13"-9829,-16 30-2352,1 1-1,2 1 0,2 1 0,-11 48 1,24-67-1239,2-1-1,1 1 1,1-1 0,3 30 0,-2-55-44,0 0 0,-1 0 0,1 0 1,0 0-1,0 0 0,0 0 1,1-1-1,-1 1 0,0 0 0,0 0 1,0 0-1,1 0 0,-1 0 1,1 0-1,-1 0 0,1 0 1,-1 0-1,1-1 0,-1 1 0,1 0 1,-1 0-1,1-1 0,0 1 1,0 0-1,-1-1 0,1 1 0,0-1 1,0 1-1,0-1 0,0 1 1,-1-1-1,1 0 0,0 1 0,0-1 1,0 0-1,0 0 0,0 1 1,0-1-1,1 0 0,0-1-44,0 1 0,0-1 0,0 0 0,0 0 0,0 0 0,0 0 1,0 0-1,-1 0 0,1 0 0,0 0 0,-1-1 0,1 1 0,-1-1 0,1 1 0,-1-1 0,0 1 0,2-4 0,7-14-787,0 0 0,-2-1 0,0 0 0,9-38 0,-13 40 890,0 0 1,-2 0-1,1-23 0,-14 94 1537,11-50-1558,0 0 1,0 0-1,1 0 0,-1 0 0,1 0 1,-1 0-1,1 0 0,0-1 1,0 1-1,1 0 0,-1-1 0,0 1 1,1 0-1,0-1 0,0 0 1,-1 1-1,1-1 0,0 0 0,1 0 1,3 3-1,0-2 29,-1 0 0,0 0 0,1-1 0,-1 1 0,1-2 0,-1 1 0,1 0 0,0-1 0,0 0 0,8 0 0,-5-1-16,0 1-1,0-1 0,1-1 1,-1 0-1,0 0 0,0-1 0,0 0 1,0-1-1,-1 0 0,1 0 0,0-1 1,-1 0-1,0 0 0,10-8 1,-16 11-59,0-1 0,-1 1 0,1-1 0,-1 0 0,1 0 1,-1 0-1,1 0 0,-1 0 0,0 0 0,0 0 0,0 0 1,0 0-1,0 0 0,-1 0 0,1-1 0,-1 1 1,1 0-1,-1-1 0,0 1 0,0 0 0,0-1 0,0 1 1,0 0-1,-1-4 0,1 5-3,-1 0 0,1 1 0,0-1 0,-1 0 0,1 1-1,-1-1 1,1 1 0,-1-1 0,1 0 0,-1 1 0,0-1 0,1 1 0,-1 0 0,1-1 0,-1 1-1,0-1 1,1 1 0,-1 0 0,0 0 0,0-1 0,1 1 0,-1 0 0,0 0 0,0 0 0,1 0-1,-2 0 1,-1 0 9,1 0-1,0 1 0,-1 0 0,1-1 1,0 1-1,-1 0 0,1 0 0,0 0 0,0 1 1,0-1-1,0 0 0,0 1 0,-2 1 1,-6 6 239,1 0 0,0 0 0,-13 18 1,20-24-154,0 0 0,0-1 0,0 1 0,0 0 0,0 0 0,1 0 1,-1 1-1,1-1 0,0 0 0,0 1 0,0-1 0,1 1 0,-1-1 1,1 0-1,-1 1 0,1-1 0,0 1 0,1-1 0,0 5 0,-1-7-59,1 0-1,0 0 1,0 0-1,0 0 1,0 0-1,1 0 1,-1 0-1,0 0 1,0 0-1,1-1 0,-1 1 1,0 0-1,1-1 1,-1 1-1,0-1 1,1 1-1,-1-1 1,1 0-1,-1 0 0,1 1 1,-1-1-1,3 0 1,38-2 334,-37 2-288,34-7-271,-1-1-1,0-2 1,0-1-1,-1-2 0,40-20 1,34-12-1415,-85 40 1657,-26 6-23,0-1 0,0 0 0,1 0 1,-1 0-1,0 0 0,1 0 0,-1 0 1,0 0-1,0 1 0,1-1 1,-1 0-1,0 0 0,0 0 0,1 1 1,-1-1-1,0 0 0,0 0 0,0 1 1,1-1-1,-1 0 0,0 0 0,0 1 1,0-1-1,0 0 0,0 1 1,0-1-1,0 0 0,1 1 0,-1-1 1,0 0-1,0 0 0,0 1 0,0-1 1,0 0-1,-1 1 0,1 0 0,-18 36 1804,7-18-1534,2 8 404,9-26-675,0 0-1,0-1 1,0 1-1,1 0 1,-1-1-1,0 1 1,0 0-1,0-1 1,0 1-1,1-1 1,-1 1-1,0-1 1,0 1-1,1 0 0,-1-1 1,0 1-1,1-1 1,-1 1-1,1-1 1,-1 1-1,1-1 1,-1 0-1,2 1 1,2 0-1,0 1 1,0-2-1,0 1 0,0 0 1,1-1-1,-1 0 1,0 0-1,0 0 1,7-2-1,4 1-788,0-2 1,-1 0-1,19-6 0,18-9-10079,-24 7-5192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08.124"/>
    </inkml:context>
    <inkml:brush xml:id="br0">
      <inkml:brushProperty name="width" value="0.025" units="cm"/>
      <inkml:brushProperty name="height" value="0.025" units="cm"/>
    </inkml:brush>
  </inkml:definitions>
  <inkml:trace contextRef="#ctx0" brushRef="#br0">149 278 2594,'-8'10'4613,"-9"15"-4349,1 1 1,2 1 0,0 0-1,2 1 1,1 0 0,-8 37-1,7-15-270,2 0-1,3 1 1,-1 72-1,7-104 126,2 0 0,0 0-1,1 0 1,1 0-1,1 0 1,0-1 0,2 0-1,0 0 1,1 0 0,0 0-1,2-1 1,15 23-1,-19-33-62,0 0 0,1 0 0,0-1 0,0 0-1,1 0 1,0-1 0,0 0 0,0 0 0,0 0-1,1-1 1,0 0 0,0-1 0,0 0 0,0 0-1,1-1 1,-1 1 0,1-2 0,-1 1 0,1-2-1,16 1 1,-13-2 152,1 0 0,-1-2-1,0 1 1,0-1-1,0-1 1,0 0 0,-1-1-1,0 0 1,0-1 0,0 0-1,0 0 1,-1-2 0,0 1-1,9-9 1,1-4 185,-1-1-1,0-1 1,-2 0-1,-1-1 1,0-1-1,-2-1 1,-1 0-1,-1-1 1,-1 0-1,9-31 1,-10 22-299,-2 1-1,-1-2 1,-2 1-1,-1-1 1,-2 0-1,-2 0 1,-6-58-1,2 69-59,-1-1 0,-1 2 0,-2-1 0,0 1 0,-1 0 0,-2 0 0,0 1 0,-2 1 0,0 0 1,-2 1-1,0 0 0,-1 1 0,-1 1 0,-1 1 0,-26-22 0,37 35-23,-1-1-1,1 2 1,-1-1 0,0 1 0,0 0 0,0 1-1,0 0 1,-1 0 0,1 1 0,-1 0 0,1 0-1,-1 1 1,-17-1 0,20 3-85,0 0-1,-1 0 0,1 0 1,0 1-1,0 0 1,0 0-1,0 0 1,1 1-1,-1 0 0,1 0 1,-1 0-1,1 1 1,0 0-1,0 0 1,1 0-1,-1 0 0,1 1 1,0 0-1,-6 9 1,-17 34-2993,15-16-2114,6-4-5448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19.087"/>
    </inkml:context>
    <inkml:brush xml:id="br0">
      <inkml:brushProperty name="width" value="0.025" units="cm"/>
      <inkml:brushProperty name="height" value="0.025" units="cm"/>
    </inkml:brush>
  </inkml:definitions>
  <inkml:trace contextRef="#ctx0" brushRef="#br0">222 58 6566,'0'0'3513,"-9"-5"-2344,3 2-1099,4 1 62,0 0 0,-1 0 0,0 1 0,1-1 0,-1 1 0,0 0 0,0 0 0,1 0 0,-1 0 0,0 0 0,0 1 0,0-1 1,0 1-1,0 0 0,0 0 0,0 0 0,0 0 0,0 0 0,0 1 0,0 0 0,0-1 0,0 1 0,0 0 0,0 0 0,0 1 1,1-1-1,-1 0 0,0 1 0,1 0 0,-5 3 0,-4 9 136,0 1 0,1 1-1,0-1 1,1 1 0,1 1 0,1 0 0,0 0-1,1 0 1,-7 34 0,5-2-161,1-1 1,0 74-1,5-66-82,4 1-1,1-1 1,3 0 0,3 0 0,2-1-1,2 0 1,21 53 0,-30-98-25,0 0 0,1-1 0,0 0 0,0 0 0,1 0 1,0-1-1,13 15 0,-17-21 9,0-1 0,0 1 0,0 0 0,0-1 0,0 0 1,0 1-1,1-1 0,-1 0 0,0 0 0,1 0 0,-1 0 0,0-1 0,1 1 0,-1 0 0,1-1 0,0 0 1,-1 0-1,1 0 0,-1 0 0,1 0 0,-1 0 0,1-1 0,-1 1 0,1-1 0,-1 0 0,1 1 1,-1-1-1,0 0 0,1-1 0,-1 1 0,0 0 0,0-1 0,0 1 0,0-1 0,0 0 0,0 1 1,2-4-1,10-10 280,-1 0 0,-1-1 0,-1 0 0,0 0 0,17-36 0,32-99 299,-40 95-581,-2 0 0,-3-1 1,-3-1-1,-2 0 0,-2 0 1,-3-1-1,-4-92 1,-3 135-11,-1 1 1,0-1 0,-1 1 0,-1-1 0,0 1 0,-1 1 0,-1-1 0,0 1 0,-10-14 0,14 23 6,1 1 1,-2 1-1,1-1 1,0 0-1,-1 1 1,0-1-1,0 1 1,0 0-1,0 1 1,0-1-1,0 1 1,-1-1-1,1 1 1,-6-1-1,6 2-7,0 1-1,-1-1 1,1 1-1,0 0 1,0 1 0,0-1-1,0 1 1,-1-1-1,1 1 1,0 0 0,0 1-1,1-1 1,-1 1 0,0 0-1,0 0 1,1 0-1,-1 0 1,1 1 0,-5 3-1,-2 3-295,1 0 0,0 1-1,0 0 1,1 0 0,-8 14 0,-17 30-4440,11-14-2196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28.220"/>
    </inkml:context>
    <inkml:brush xml:id="br0">
      <inkml:brushProperty name="width" value="0.025" units="cm"/>
      <inkml:brushProperty name="height" value="0.025" units="cm"/>
    </inkml:brush>
  </inkml:definitions>
  <inkml:trace contextRef="#ctx0" brushRef="#br0">814 90 4356,'0'0'3310,"0"-8"-1970,0 6-1227,0-1 0,0 0 0,0 1-1,0-1 1,-1 0 0,1 0 0,-1 1 0,1-1 0,-1 1 0,0-1 0,0 0 0,0 1-1,0 0 1,-1-1 0,1 1 0,0 0 0,-1-1 0,0 1 0,0 0 0,1 0 0,-1 1-1,0-1 1,-1 0 0,1 0 0,0 1 0,0 0 0,-1-1 0,1 1 0,-1 0 0,1 0-1,-1 0 1,1 0 0,-5 0 0,-4-2-5,-1 0 0,0 0 0,-1 2 0,1-1 0,0 1-1,0 1 1,-1 0 0,1 1 0,0 1 0,0-1 0,0 2 0,0 0 0,0 0 0,0 1 0,1 1-1,0 0 1,0 0 0,-20 14 0,-35 21-48,-115 92 1,161-114 81,0 1 1,1 1 0,1 0 0,1 2-1,1 0 1,1 1 0,1 0 0,1 1-1,-11 26 1,4 7 84,2 0-1,3 2 0,2 0 0,-6 77 1,12-41-174,11 187 1,9-176-25,6-1 0,44 148 0,-7-38 327,-45-163-270,3-1 0,1-1 0,3 0 0,2-1 0,32 56 0,-43-89-79,2 1 0,0-2 0,1 1 0,0-2-1,1 1 1,1-2 0,0 0 0,1 0 0,0-2 0,1 0 0,1 0 0,-1-2 0,1 0 0,1-1 0,0 0 0,0-2 0,28 7-1,-29-9 67,0-1-1,1-1 0,-1-1 1,1 0-1,-1-1 0,1-1 1,30-5-1,-38 4 18,0-1 1,0 0-1,-1-1 0,0 0 0,0 0 1,0-1-1,0 0 0,0-1 0,-1 0 1,0 0-1,-1-1 0,1 0 0,-1 0 1,11-15-1,24-43 222,-2-1 0,42-98-1,-24 45 142,114-260 480,-143 299-851,-3-1 0,28-162 1,-43 159-71,-4 0 1,-3 0 0,-11-133-1,1 159-7,-3 1 0,-2 0 0,-3 0 0,-2 2 0,-3 0 0,-28-58 0,30 82-1034,-2 0 0,-1 2 0,-2 0 0,-49-51-1,52 59 202,-2-2-4376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32.542"/>
    </inkml:context>
    <inkml:brush xml:id="br0">
      <inkml:brushProperty name="width" value="0.025" units="cm"/>
      <inkml:brushProperty name="height" value="0.025" units="cm"/>
    </inkml:brush>
  </inkml:definitions>
  <inkml:trace contextRef="#ctx0" brushRef="#br0">74 7 2691,'0'0'5749,"-8"-1"-4228,-6-1-730,-8-1 307,-1 2 3371,23 2-4404,-1-1-1,1 1 0,-1-1 1,1 1-1,-1-1 1,1 1-1,-1-1 0,1 1 1,0-1-1,-1 1 0,1-1 1,0 1-1,-1 0 0,1-1 1,0 1-1,0 0 0,0-1 1,-1 1-1,1 0 0,0-1 1,0 1-1,0 0 0,0-1 1,0 1-1,0 0 0,0-1 1,1 1-1,-1 0 0,0 0 1,4 22 962,-2-18-976,1-1 0,0 1 0,0-1 0,1 0 0,-1 0 0,1-1 0,0 1 0,0-1 0,0 1 0,0-1 1,0-1-1,1 1 0,-1 0 0,1-1 0,0 0 0,0 0 0,0-1 0,0 1 0,0-1 0,0 0 0,8 0 0,15 2 27,0-1 0,48-3 0,-55 0 28,169-19-357,-544 33 1671,606-27-1249,-54 3-1111,-308 2 960,78 5-164,0 1 0,-46 2 1,73 2 51,1-1 0,-1 1 0,1 0 1,-1 0-1,1 1 0,0-1 0,-1 1 0,1 0 1,0 0-1,0 0 0,0 1 0,1-1 0,-1 1 0,1 0 1,-1 0-1,1 0 0,0 1 0,0-1 0,0 1 1,1 0-1,-1 0 0,1-1 0,0 2 0,0-1 0,0 0 1,1 0-1,-1 1 0,1-1 0,0 0 0,0 1 1,1-1-1,-1 1 0,1 0 0,1 5 0,-1-9-95,1 0 1,0 1-1,0-1 0,0 0 0,0 0 0,0 0 0,0 0 0,0 0 1,0 0-1,0 0 0,0-1 0,0 1 0,1 0 0,-1-1 1,0 1-1,1 0 0,-1-1 0,0 0 0,1 1 0,-1-1 1,0 0-1,1 0 0,-1 0 0,1 0 0,-1 0 0,1 0 0,-1 0 1,0 0-1,1 0 0,-1-1 0,1 1 0,-1-1 0,0 1 1,1-1-1,1 0 0,22-15-4068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35.783"/>
    </inkml:context>
    <inkml:brush xml:id="br0">
      <inkml:brushProperty name="width" value="0.025" units="cm"/>
      <inkml:brushProperty name="height" value="0.025" units="cm"/>
    </inkml:brush>
  </inkml:definitions>
  <inkml:trace contextRef="#ctx0" brushRef="#br0">0 121 10025,'0'0'3903,"9"5"-3092,5 0-517,0 0 1,1-1-1,-1 0 0,1-2 0,0 1 0,-1-2 0,1 0 1,21-1-1,135-16 501,-106 8-720,7 0-21,454-31 79,-524 42-194,-9 5 127,-10 4 63,-1-6-130,-1 0 0,1-1 1,-1-1-1,1-1 1,-35 1-1,-96-7-369,79-6 289,1-2 0,-111-33 0,107 23 1023,-1 4 0,-79-9 1,216 36-1244,113 31 0,-109-22-519,112 15 0,59-26-1141,-220-8 1685,-50 3 435,1 1 1,1 1-1,-1 2 1,-55 20-1,17-5 63,28-10-32,-12 5 198,-1-3 0,0-2-1,-82 8 1,134-20-397,1 0 0,-1 0 0,0 0 1,0 0-1,0 0 0,0 0 0,0-1 0,0 1 1,0-1-1,0 1 0,1-1 0,-1 0 0,0 0 1,-1-1-1,2 2-66,1-1 1,-1 1-1,1-1 0,-1 1 1,1-1-1,-1 1 0,1-1 1,0 0-1,0 1 1,-1-1-1,1 0 0,0 1 1,0-1-1,0 0 0,0 0 1,-1 1-1,1-1 1,0 0-1,0 1 0,1-1 1,-1 0-1,0 0 0,0 1 1,0-1-1,1 0 1,1-5-630,1 1 0,-1-1 0,1 1 0,1 0 0,-1 0 0,1 0 0,5-5 0,30-31-4703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59.387"/>
    </inkml:context>
    <inkml:brush xml:id="br0">
      <inkml:brushProperty name="width" value="0.025" units="cm"/>
      <inkml:brushProperty name="height" value="0.025" units="cm"/>
    </inkml:brush>
  </inkml:definitions>
  <inkml:trace contextRef="#ctx0" brushRef="#br0">478 71 8168,'0'0'1761,"-10"0"-746,6 0-991,0 0 0,0 0 0,0 1 1,0-1-1,0 1 0,0 0 0,0 0 1,0 0-1,0 0 0,0 1 0,0-1 0,1 1 1,-1 0-1,1 0 0,-1 1 0,1-1 1,0 1-1,0 0 0,0 0 0,0 0 0,0 0 1,1 0-1,-1 0 0,1 1 0,-2 3 1,-14 35 6,1 0 1,3 2 0,-13 64-1,5-23 360,-74 296 1150,-70 565-1,155-842-1277,6 181 0,9-225-181,2 0 1,3 0 0,2-1 0,27 82-1,-35-133-132,-1-1-1,1 0 1,1 1-1,-1-1 0,1 0 1,0-1-1,1 1 1,7 8-1,-10-14 41,-1 1 1,1-1-1,0 0 0,-1 0 0,1 0 1,0 0-1,0 0 0,0 0 0,0 0 1,0-1-1,0 1 0,0-1 0,0 1 1,1-1-1,-1 0 0,0 0 0,0 0 1,0 0-1,0 0 0,0 0 0,0-1 1,0 1-1,1-1 0,-1 1 0,0-1 1,0 0-1,0 0 0,-1 0 0,1 0 1,0 0-1,0 0 0,-1-1 0,1 1 1,0 0-1,2-4 0,49-45 344,-38 34-315,0 2 0,0 0 0,1 0 1,1 2-1,26-16 0,-37 26-30,-1-1-1,1 1 1,-1 0 0,1 1-1,0-1 1,0 1 0,-1 0-1,1 1 1,0 0 0,0-1-1,0 2 1,0-1 0,0 1-1,0 0 1,0 0 0,-1 0-1,1 1 1,0 0 0,-1 0-1,0 1 1,1-1 0,-1 1-1,0 0 1,5 5 0,23 18 42,-2 1-1,-1 1 1,39 47 0,36 35-37,-89-96-13,1-1 1,0 0-1,0-1 0,2-1 1,25 12-1,-19-13 37,1-1 0,1-2 1,-1 0-1,1-2 0,1-1 0,-1-1 0,0-1 1,1-2-1,-1 0 0,35-6 0,29-9 170,150-45 0,-149 35-225,-7 6 117,0 3 0,1 4 1,93-1-1,261 17 273,-142 2 420,-225-9-291,110-20 1,-63 6-178,-112 16-291,8-1 2,1 1 0,30 0 0,-43 2-2,1-1-1,-1 1 1,0 0-1,0 0 1,0 0-1,0 0 1,0 1-1,0 0 1,0 0-1,0 0 1,-1 0-1,1 0 1,-1 1-1,1 0 0,5 5 1,-9-7-4,0 0 0,1-1 0,-1 1 0,0 0 0,1-1-1,-1 1 1,1-1 0,-1 1 0,1-1 0,-1 1 0,1-1 0,-1 1 0,1-1 0,-1 1 0,1-1-1,-1 0 1,1 1 0,0-1 0,-1 0 0,1 0 0,0 1 0,-1-1 0,1 0 0,0 0 0,-1 0 0,1 0-1,0 0 1,-1 0 0,1 0 0,0 0 0,-1 0 0,1 0 0,1 0 0,7-22 415,-1-3-520,43-98-182,-5-2-1,41-181 0,-69 219 313,-3 0-1,-4-2 0,-3 1 0,-9-166 0,-1 230-59,-2 0-1,0 0 0,-2 1 1,0-1-1,-2 1 0,0 0 0,-2 1 1,-1 0-1,0 1 0,-1 0 1,-2 0-1,0 1 0,-1 1 1,-1 1-1,-19-18 0,21 21-116,2 0-1,0-1 0,1-1 0,0 0 1,-15-33-1,-30-100-39,14 33 430,23 72-207,2-1 0,2-1 0,2 0 0,2-1 0,-7-79 0,17 115-23,0 0 0,-1 1 1,0-1-1,-1 0 0,0 1 0,-1-1 1,0 1-1,-1 0 0,0 0 0,-1 1 1,0-1-1,-1 1 0,0 1 0,0-1 1,-1 1-1,0 0 0,-1 1 0,-14-11 1,4 5-16,0 2 0,-1 0 0,0 1 0,-1 1 0,0 1 0,0 1 0,-1 1 0,-1 1 0,-44-7 0,-7 6-51,-131 3 0,120 5 156,-376 25-171,112-3 612,-581-9 498,729-25-778,170 7-676,1-2-1,0 0 1,0-2 0,-41-17 0,67 24-77,0-1 1,0 1 0,1-1 0,-1 0 0,1 0 0,0-1 0,0 1 0,0-1-1,0 1 1,0-1 0,0 0 0,0 0 0,-3-6 0,-4-17-5843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04.916"/>
    </inkml:context>
    <inkml:brush xml:id="br0">
      <inkml:brushProperty name="width" value="0.025" units="cm"/>
      <inkml:brushProperty name="height" value="0.025" units="cm"/>
    </inkml:brush>
  </inkml:definitions>
  <inkml:trace contextRef="#ctx0" brushRef="#br0">1 1 5125,'0'0'8616,"11"5"-7965,41 19 86,2-2 0,0-3-1,1-2 1,58 10 0,242 31-219,266-25 1370,-117-13-467,-443-12-2212,-2 2-1,63 20 0,-110-28-532,-20-20-9897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15.408"/>
    </inkml:context>
    <inkml:brush xml:id="br0">
      <inkml:brushProperty name="width" value="0.035" units="cm"/>
      <inkml:brushProperty name="height" value="0.035" units="cm"/>
    </inkml:brush>
  </inkml:definitions>
  <inkml:trace contextRef="#ctx0" brushRef="#br0">1 10234 12259,'1'1'122,"-1"1"0,1-1 0,0 0 0,0 0 1,-1 1-1,1-1 0,0 0 0,0 0 1,0 0-1,1 0 0,-1 0 0,0-1 0,0 1 1,0 0-1,1 0 0,-1-1 0,0 1 0,1-1 1,-1 1-1,0-1 0,3 1 0,34 2 143,-29-2-259,42-1 44,1-2-1,100-17 1,100-37 23,-126 25-38,16-1 6,11-1 50,208-73 0,-21-42-25,43-14-60,-2 36-13,-12 4-3,-9-28 4,98-112-22,-63 31 8,-336 199 27,-1-2 0,-2-3-1,84-72 1,-100 72-7,-1-2 0,-3-1 0,-1-2 0,57-89 0,-6-21 95,-8-4 0,94-262 0,-43-5 149,-26-7-213,-59 214-23,27-361 0,-53-480 213,-8 126 116,73 178-355,-39 429 70,4 53 137,-33 213-144,2 1 1,40-86 0,70-114-4,172-258 1,62-25-140,-279 420 70,-31 42 81,115-133 0,100-41 192,-197 196-200,2 3 0,89-49 0,-127 83-109,2 2 0,0 2 0,0 1 0,1 1-1,1 3 1,0 0 0,1 3 0,0 1 0,0 2 0,0 1 0,43 3 0,-66 1-25,-7 0 28,-1-1 0,0 1 0,1-2 1,-1 1-1,14-3 0,-5-5-166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05.292"/>
    </inkml:context>
    <inkml:brush xml:id="br0">
      <inkml:brushProperty name="width" value="0.025" units="cm"/>
      <inkml:brushProperty name="height" value="0.025" units="cm"/>
    </inkml:brush>
  </inkml:definitions>
  <inkml:trace contextRef="#ctx0" brushRef="#br0">0 4 13293,'0'0'2220,"10"-1"-1398,6-1-499,0 2 0,1 0-1,-1 0 1,0 2-1,0 0 1,0 1 0,0 0-1,23 9 1,135 59 952,-111-42-1327,-31-16 58,-17-8-3,-1 0 1,0 1-1,0 1 0,0 0 0,-1 1 1,-1 1-1,15 11 0,-26-19 11,0 0-1,0 1 1,-1-1-1,1 0 1,0 1-1,0-1 1,-1 0-1,1 1 1,-1-1-1,1 1 1,-1-1 0,1 1-1,-1-1 1,0 1-1,0-1 1,0 1-1,0-1 1,0 1-1,0-1 1,0 1-1,-1-1 1,1 1-1,0-1 1,-1 1 0,1-1-1,-1 1 1,0-1-1,1 0 1,-1 1-1,0-1 1,0 0-1,0 1 1,0-1-1,0 0 1,0 0 0,0 0-1,-2 1 1,-6 7 232,-1-1 1,0-1 0,-20 11 0,13-7-78,-94 57 601,81-52-1001,-1 2 0,2 1 0,1 1 0,-52 48 1,66-49-3550,12-10-3299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0.172"/>
    </inkml:context>
    <inkml:brush xml:id="br0">
      <inkml:brushProperty name="width" value="0.025" units="cm"/>
      <inkml:brushProperty name="height" value="0.025" units="cm"/>
    </inkml:brush>
  </inkml:definitions>
  <inkml:trace contextRef="#ctx0" brushRef="#br0">53 111 7207,'-1'-36'11183,"-4"23"-8778,5 13-2355,-1 1 0,1-1-1,-1 0 1,0 0 0,1 1 0,-1-1 0,1 0 0,-1 1 0,1-1 0,-1 1 0,1-1 0,-1 1-1,1-1 1,-1 1 0,1-1 0,0 1 0,-1-1 0,1 1 0,0 0 0,0-1 0,-1 1 0,1 0-1,0-1 1,0 2 0,-8 22 36,1 1 0,2 0-1,0 0 1,2 0 0,0 1-1,2 37 1,0-27 174,0-17-194,-1 2 97,2-1 0,0 1 0,1-1 0,7 37 1,-8-53-84,1-1 1,-1 0 0,1 0 0,0 0-1,0 0 1,1 0 0,-1-1-1,0 1 1,1 0 0,0 0 0,0-1-1,0 1 1,0-1 0,0 0-1,0 1 1,0-1 0,1 0 0,-1 0-1,1-1 1,0 1 0,-1 0-1,1-1 1,0 0 0,0 0 0,0 1-1,0-2 1,0 1 0,0 0-1,0-1 1,0 1 0,1-1-1,-1 0 1,0 0 0,0 0 0,0 0-1,0-1 1,0 1 0,0-1-1,4-1 1,3-2 79,1 0-1,-1 0 0,0-1 1,-1-1-1,1 1 0,-1-2 1,0 1-1,0-1 1,-1-1-1,0 1 0,7-10 1,9-11 23,-1-1-1,20-33 1,-20 25-28,-2-1 0,-1-2 0,-2 0-1,18-57 1,-42 127-200,2 1 0,1 0 0,1 0 0,2 35 0,0-43 35,0-20 14,0 0-1,1-1 0,-1 1 1,0 0-1,1-1 0,0 1 1,-1-1-1,1 1 1,0 0-1,0-1 0,1 0 1,-1 1-1,0-1 0,1 0 1,0 0-1,-1 1 0,1-1 1,0-1-1,0 1 0,0 0 1,0 0-1,0-1 0,1 1 1,-1-1-1,0 0 0,1 1 1,-1-1-1,1 0 0,-1-1 1,1 1-1,0 0 1,-1-1-1,1 1 0,0-1 1,-1 0-1,1 0 0,0 0 1,-1 0-1,1-1 0,0 1 1,-1-1-1,1 1 0,0-1 1,-1 0-1,1 0 0,-1 0 1,1 0-1,-1-1 0,0 1 1,0-1-1,1 1 0,-1-1 1,0 0-1,0 0 1,-1 0-1,1 0 0,0 0 1,2-4-1,14-20-102,-2-1-1,0-1 1,-2 0 0,-1-1-1,-1-1 1,-1 0 0,-2 0 0,-1-1-1,5-40 1,-13 70-1015,0-3 2306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0.955"/>
    </inkml:context>
    <inkml:brush xml:id="br0">
      <inkml:brushProperty name="width" value="0.025" units="cm"/>
      <inkml:brushProperty name="height" value="0.025" units="cm"/>
    </inkml:brush>
  </inkml:definitions>
  <inkml:trace contextRef="#ctx0" brushRef="#br0">1 476 5862,'0'0'16105,"8"4"-14108,-4-2-1873,-1-1-1,1 0 1,-1 0 0,1 0 0,0 0-1,0 0 1,-1-1 0,1 0 0,0 1-1,0-2 1,0 1 0,0 0 0,-1-1-1,1 1 1,0-1 0,0 0 0,-1-1-1,1 1 1,-1-1 0,1 1-1,-1-1 1,0 0 0,1 0 0,-1 0-1,0-1 1,0 1 0,4-6 0,4-1-8,0-1 1,-1 0-1,13-17 1,-20 23-98,0 1 0,-1-1 0,1 0 0,-1 0 0,0-1 0,0 1 0,0 0 0,-1-1 1,1 1-1,-1-1 0,0 0 0,-1 1 0,1-1 0,-1-8 0,0 11-16,-1 1-1,1 0 1,-1-1 0,1 1-1,-1 0 1,0 0-1,0-1 1,1 1-1,-1 0 1,0 0 0,0 0-1,0 0 1,0 0-1,-1 0 1,1 0-1,0 0 1,0 0-1,0 1 1,-1-1 0,1 0-1,0 1 1,-1-1-1,1 1 1,-1-1-1,1 1 1,0 0-1,-1 0 1,1 0 0,-1 0-1,1 0 1,-1 0-1,1 0 1,-1 0-1,1 0 1,-1 1 0,-1 0-1,-3-1 2,0 1 1,1 0-1,-1 1 0,0 0 1,1-1-1,-1 2 0,1-1 0,-7 5 1,4-2-1,1 2 0,-1-1 0,1 1 0,1 0 0,-13 17 0,17-21-4,0 0 1,0 0-1,0 1 1,0-1-1,1 1 0,-1-1 1,1 1-1,0-1 1,0 1-1,0 0 0,1 0 1,-1 0-1,1 0 1,0-1-1,0 1 1,0 0-1,1 0 0,1 6 1,-1-9-7,-1 1 0,1-1 0,0 0 0,0 1 0,0-1 1,1 0-1,-1 0 0,0 0 0,0 0 0,0 0 0,1 0 0,-1 0 1,1 0-1,-1-1 0,1 1 0,-1-1 0,1 1 0,-1-1 0,1 1 0,-1-1 1,1 0-1,2 1 0,41 0-399,-37-1 251,39 1-876,-16 0 140,-1-1 0,42-6 0,-66 4 882,0 0-1,0 0 0,0 0 0,-1-1 1,1 0-1,-1 0 0,1-1 1,-1 1-1,0-1 0,0 0 0,-1-1 1,6-5-1,52-68-397,-46 55 370,4-4-42,-2-2 1,0 0-1,-2-1 0,-2 0 1,0-1-1,-2-1 0,-2 0 1,11-52-1,-27 112 399,-1-1 1,-14 34-1,11-32 48,1-1 0,-6 34 0,10-36-310,2-1 0,1 52 0,2-70-183,0-1 0,1 0-1,-1 1 1,2-1 0,-1 0-1,1 1 1,0-1 0,0 0-1,0 0 1,1 0 0,0-1-1,0 1 1,1-1 0,0 1-1,-1-1 1,2 0 0,5 5-1,-30-41-296,-15-7 1234,2-1 0,-43-67 0,75 105-731,1 1-1,0-1 0,-1 1 0,1 0 1,0-1-1,-1 1 0,1-1 0,0 1 1,0-1-1,0 1 0,0-1 0,-1 0 1,1 1-1,0-1 0,0 1 0,0-1 1,0 1-1,0-1 0,0 1 0,0-1 1,1 1-1,-1-1 0,0 1 0,0-1 1,0 1-1,0-1 0,1 1 0,-1-1 1,0 1-1,1-1 0,-1 1 0,1-1 1,20-7 815,41 8-1242,-46 0 528,28 1-553,23-1-2168,-22-1-2807,7-4-6635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2.393"/>
    </inkml:context>
    <inkml:brush xml:id="br0">
      <inkml:brushProperty name="width" value="0.025" units="cm"/>
      <inkml:brushProperty name="height" value="0.025" units="cm"/>
    </inkml:brush>
  </inkml:definitions>
  <inkml:trace contextRef="#ctx0" brushRef="#br0">174 77 14638,'1'-2'475,"0"-1"0,1 1 0,-1-1 0,0 0 0,0 1 0,-1-1 0,1 0 0,-1 1 0,1-1 0,-1 0 0,0 0 0,0 1 0,0-1 0,0 0 0,-1-5 0,0 7-404,0 0 0,0-1 1,0 1-1,0 0 0,0 0 0,0 0 1,0 0-1,-1 0 0,1 0 1,0 0-1,-1 0 0,1 1 1,0-1-1,-1 0 0,1 1 1,-1-1-1,1 1 0,-1 0 1,1-1-1,-1 1 0,1 0 0,-1 0 1,0 0-1,1 0 0,-1 0 1,1 0-1,-1 0 0,-2 2 1,-2-1-67,1 1 1,0 0-1,0 0 1,0 0-1,0 0 1,0 1-1,1 0 1,-1 0-1,1 1 1,0-1-1,0 1 1,0 0-1,0 0 1,0 0-1,1 0 1,-4 8-1,-4 5 63,0 0-1,2 0 0,-10 23 1,17-36-6,1 1 1,-1-1 0,0 1 0,1-1 0,0 1-1,0 0 1,1 0 0,-1 8 0,1-12-47,1 1 0,-1-1 1,1 0-1,-1 1 0,1-1 1,-1 0-1,1 0 0,0 0 1,0 0-1,0 0 1,-1 0-1,1 0 0,0 0 1,0 0-1,0 0 0,1 0 1,-1 0-1,0-1 0,0 1 1,0 0-1,1-1 0,-1 1 1,0-1-1,0 1 0,1-1 1,-1 0-1,0 0 0,1 1 1,-1-1-1,0 0 0,1 0 1,-1 0-1,1-1 0,1 1 1,27 0 12,-5-1 0,0 2 1,0 0-1,45 9 0,-65-9-27,0 0 1,-1 1-1,1-1 0,0 1 0,0 0 1,-1 0-1,1 1 0,-1-1 0,1 1 1,-1 0-1,0 0 0,0 0 1,-1 1-1,1-1 0,-1 1 0,1 0 1,-1 0-1,0 0 0,-1 0 0,1 1 1,-1-1-1,0 1 0,0 0 0,3 9 1,-4-4 45,0 0 1,0 0 0,-1 0 0,0 0 0,-1 0-1,0 1 1,0-1 0,-1 0 0,-1-1 0,0 1 0,0 0-1,-1-1 1,-7 14 0,5-10 61,-2-1 0,1 0 0,-2-1 0,1 1 0,-2-2 0,1 1 0,-1-1 0,-1-1 0,-13 10 0,23-18-65,0 0 1,0 0 0,0 0 0,0 0 0,0-1 0,-1 1 0,1 0-1,0-1 1,-1 1 0,1-1 0,0 1 0,-1-1 0,1 1 0,0-1-1,-1 0 1,1 0 0,-1 0 0,1 0 0,0 0 0,-1 0 0,1 0-1,-1 0 1,1-1 0,0 1 0,-1-1 0,-1 0 0,2 0-26,-1-1 1,1 1-1,-1-1 1,1 0 0,0 1-1,0-1 1,0 0-1,0 0 1,0 0 0,0 0-1,1 0 1,-1 0-1,1 0 1,-1 0 0,1-4-1,-1-10-106,0-1 0,1 0 0,3-22 0,-2 36 80,3-25-128,1 0 1,1 0-1,2 1 1,1 0-1,1 1 1,1 0 0,1 0-1,1 1 1,2 1-1,33-44 1,-46 65 125,1 0 1,-1 0 0,1 0 0,0 0-1,0 1 1,0-1 0,0 1-1,1 0 1,-1 0 0,1 0 0,-1 0-1,1 1 1,0-1 0,0 1 0,-1 0-1,1 0 1,0 1 0,0-1-1,0 1 1,0-1 0,6 2 0,-10-1 5,1 0 0,-1 0 0,1 0 0,-1 1 0,1-1 0,-1 0 0,1 0 0,-1 1 0,1-1 0,-1 0 0,0 1 0,1-1 0,-1 1 0,1-1 0,-1 0 0,0 1 0,0-1 0,1 1 0,-1-1 0,0 1 0,0-1 0,1 1 0,-1-1 0,0 1 0,0-1 0,0 1 0,0-1 0,0 1 0,0 0 0,0-1 0,0 1 0,0-1 0,0 1 0,0-1 0,0 1 0,-1 0 8,1-1 0,0 1 0,0-1-1,0 0 1,0 1 0,0-1 0,0 1 0,0-1 0,0 1 0,0-1 0,0 1 0,0-1-1,0 0 1,0 1 0,0-1 0,1 1 0,-1-1 0,0 0 0,0 1 0,0-1 0,1 1-1,-1-1 1,0 0 0,0 1 0,1-1 0,-1 0 0,0 1 0,1-1 0,-1 0 0,0 0-1,1 1 1,-1-1 0,1 0 0,-1 0 0,0 0 0,1 1 0,-1-1 0,1 0 0,-1 0-1,0 0 1,1 0 0,0 0 0,8-1 18,-1 0-1,0-1 1,1 0-1,-1 0 1,0 0-1,0-2 1,0 1 0,-1-1-1,1 0 1,-1 0-1,9-7 1,-6 4-14,0-1 1,0 0 0,-1-1 0,0 0-1,0-1 1,-1 1 0,7-12-1,-15 20 1,1 0-1,0 0 1,-1 0-1,1 0 0,0 0 1,-1 0-1,1 0 1,-1 0-1,0 0 1,1 0-1,-1 0 0,0 0 1,1 0-1,-1 0 1,0 0-1,0 0 0,0 0 1,0 0-1,0-1 1,0 1-1,-1 0 1,1 0-1,-1-2 0,0 3-4,1 0-1,-1 0 0,0 0 0,0 0 0,0 0 1,1 1-1,-1-1 0,0 0 0,0 1 0,0-1 1,1 0-1,-1 1 0,0-1 0,1 1 0,-1-1 1,0 1-1,1-1 0,-1 1 0,1-1 0,-1 1 1,1 0-1,-1-1 0,1 1 0,-1 0 0,1-1 1,0 1-1,-1 0 0,1 0 0,0 0 0,-1-1 1,1 2-1,-4 5 13,1-1 0,0 1 1,0 0-1,1 0 0,0 0 1,0 1-1,0-1 0,1 0 1,0 1-1,1-1 0,-1 1 0,1-1 1,2 13-1,-1-19-12,0 0 0,0 0 0,-1 0 0,1 0 0,0 0-1,0 0 1,0 0 0,0 0 0,0 0 0,1 0 0,-1-1 0,0 1 0,0-1 0,0 1-1,1-1 1,-1 1 0,0-1 0,1 0 0,-1 1 0,0-1 0,1 0 0,-1 0 0,0 0 0,1 0-1,-1 0 1,0 0 0,1 0 0,1-1 0,39-10 143,-32 6-136,-1-1-1,1 1 1,-2-2-1,1 0 1,-1 0-1,0 0 1,0-1-1,-1 0 0,0 0 1,0-1-1,8-15 1,-20 34-30,0-1 0,1 1 0,0 1 0,1-1 0,0 1 0,1-1 1,0 1-1,0 0 0,1-1 0,1 1 0,1 19 0,0-29 25,-1 1 0,1-1 0,0 0 0,0 0 0,0 0 0,0 0 0,0 0 0,0 0 0,0 0 0,0 0 0,0 0 0,0-1 0,1 1 0,-1 0 1,0-1-1,0 1 0,1-1 0,-1 1 0,0-1 0,1 0 0,-1 0 0,1 1 0,-1-1 0,0 0 0,1 0 0,-1 0 0,1 0 0,-1-1 0,2 1 0,46-8 114,-33 3-130,-1-2-1,0 0 1,0-1-1,20-14 1,-23 14-62,0 0-1,1 1 1,0 0 0,0 1 0,0 1-1,20-6 1,-32 11 62,-1 0 0,0 0 0,1 0 0,-1 0 0,0 0 0,1 0 0,-1 0 0,0 0 0,1 0 0,-1 0 0,0 0 0,0 0 0,1 0 0,-1 1 0,0-1 0,1 0 0,-1 0 0,0 0 0,0 0-1,1 1 1,-1-1 0,0 0 0,0 0 0,0 0 0,1 1 0,-1-1 0,0 0 0,0 1 0,0-1 0,0 0 0,1 0 0,-1 1 0,0-1 0,0 0 0,0 1 0,0-1 0,0 0 0,0 1 0,1 19 17,-1-19-29,-1 1-1,1-1 0,0 1 1,0-1-1,0 1 0,0-1 1,0 1-1,0-1 1,0 1-1,0-1 0,0 1 1,1-1-1,-1 1 0,1-1 1,-1 1-1,1-1 1,-1 0-1,1 1 0,0-1 1,0 0-1,0 0 0,0 1 1,0-1-1,0 0 0,0 0 1,0 0-1,0 0 1,2 1-1,3-2-493,0 0 1,0 0-1,0-1 1,-1 0-1,1 0 0,0 0 1,-1-1-1,1 1 1,-1-1-1,1-1 0,-1 1 1,0-1-1,0 0 1,7-5-1,12-10-5598,34-34-1,-24 22 1336,-27 24 6587,6-5 15481,-16 22-16037,-32 48 2429,28-52-3540,1 1-1,1 0 1,0 1 0,0-1 0,1 1-1,0 0 1,0 0 0,1 0 0,0 0-1,-3 18 1,7-26-175,-1 1 0,1-1 0,0 1-1,0 0 1,0-1 0,0 0 0,0 1 0,0-1 0,0 1-1,0-1 1,0 0 0,1 0 0,-1 0 0,1 0-1,-1 0 1,1 0 0,-1 0 0,1 0 0,-1-1 0,1 1-1,0 0 1,-1-1 0,1 0 0,0 1 0,-1-1 0,1 0-1,3 0 1,27 4-2443,-8-3-3395,-10-1-771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2.741"/>
    </inkml:context>
    <inkml:brush xml:id="br0">
      <inkml:brushProperty name="width" value="0.025" units="cm"/>
      <inkml:brushProperty name="height" value="0.025" units="cm"/>
    </inkml:brush>
  </inkml:definitions>
  <inkml:trace contextRef="#ctx0" brushRef="#br0">17 64 15182,'-14'-6'3075,"12"0"609,4-1-962,24 1-1344,10 1-770,8-1-416,7 1-128,4-2-1185,-4 0-3843,-1-1-8457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3.135"/>
    </inkml:context>
    <inkml:brush xml:id="br0">
      <inkml:brushProperty name="width" value="0.025" units="cm"/>
      <inkml:brushProperty name="height" value="0.025" units="cm"/>
    </inkml:brush>
  </inkml:definitions>
  <inkml:trace contextRef="#ctx0" brushRef="#br0">92 0 4292,'0'0'16266,"4"14"-13992,2 20-1142,-1 0 0,-1 1-1,-2 0 1,-4 61 0,-4-44-970,-3-2 1,-1 1-1,-3-2 1,-2 0-1,-2 0 1,-23 46-1,55-165 174,15-31-585,-13 39-144,2 0 0,2 2 1,53-101-1,-68 151 383,0 1 0,1 0 0,0 0 0,1 1 0,0 0 0,0 0 0,17-12 0,-20 17-14,0 0 0,-1 0 0,1 1 0,0-1 0,1 1 0,-1 0 0,0 0 0,1 1 0,-1 0 0,0 0 0,1 0 0,0 1 0,-1-1 0,1 1 0,-1 1 0,1-1 0,7 2-1,-13-1 22,1-1-1,0 0 0,-1 1 0,1-1 0,-1 1 0,1-1 1,-1 0-1,1 1 0,-1-1 0,1 1 0,-1 0 0,1-1 1,-1 1-1,0-1 0,1 1 0,-1 0 0,0-1 0,0 1 0,1 0 1,-1-1-1,0 1 0,0 0 0,0-1 0,0 1 0,0 0 1,0-1-1,0 1 0,0 0 0,0-1 0,0 1 0,0 0 1,-1-1-1,1 1 0,0 0 0,0-1 0,-1 1 0,1 0 0,0-1 1,-1 1-1,0 0 0,-15 27-73,-8-5 223,0-1 0,-1-2 1,0 0-1,-2-2 1,-1-1-1,-50 24 1,71-38-182,0 0 0,0 0 0,0 0 1,0-1-1,-10 2 0,26-26-2826,13-2-1717,1 2 0,33-27 1,-54 48 4318,37-32-8218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3.483"/>
    </inkml:context>
    <inkml:brush xml:id="br0">
      <inkml:brushProperty name="width" value="0.025" units="cm"/>
      <inkml:brushProperty name="height" value="0.025" units="cm"/>
    </inkml:brush>
  </inkml:definitions>
  <inkml:trace contextRef="#ctx0" brushRef="#br0">46 4 10474,'0'0'3769,"-2"9"-230,-14 54 284,10-46-2929,0 0 0,2 1-1,0-1 1,1 1 0,1 0-1,0 29 1,2-46-880,0 0 1,0 1-1,0-1 0,0 0 0,1 0 1,-1 1-1,1-1 0,-1 0 1,1 0-1,-1 0 0,1 0 0,-1 1 1,1-1-1,0 0 0,0 0 1,0 0-1,-1 0 0,1-1 0,0 1 1,0 0-1,0 0 0,0 0 0,1-1 1,-1 1-1,2 0 0,-1 0 8,1-1 1,0 1-1,-1-1 0,1 0 0,0 0 0,0 0 0,-1 0 0,1-1 0,0 1 1,-1-1-1,5-1 0,2-1 20,-1 0-1,0-1 1,0 0 0,0-1-1,0 0 1,11-9 0,-13 8-66,0 1 1,0-2 0,0 1-1,-1-1 1,0 0-1,0 0 1,-1 0-1,0 0 1,0-1-1,-1 0 1,0 0 0,0 0-1,-1 0 1,0 0-1,0 0 1,-1-1-1,0 1 1,-1-1-1,0 1 1,0-1 0,0 1-1,-3-10 1,3 16-31,-1 1 1,1-1-1,-1 1 0,1-1 1,-1 1-1,0-1 1,0 1-1,0 0 0,1-1 1,-1 1-1,0 0 1,-1-1-1,1 1 0,0 0 1,0 0-1,0 0 1,-1 0-1,1 0 0,-1 1 1,1-1-1,0 0 1,-1 0-1,1 1 0,-1-1 1,0 1-1,1 0 1,-1-1-1,1 1 0,-1 0 1,0 0-1,1 0 1,-1 0-1,1 0 0,-1 0 1,0 1-1,1-1 1,-1 0-1,1 1 0,-1-1 1,1 1-1,-1 0 1,1-1-1,-1 1 0,1 0 1,0 0-1,-1 0 1,1 0-1,0 0 0,-2 2 1,2-1-106,-1-1 1,2 0-1,-1 0 1,0 1-1,0-1 1,0 0-1,0 1 1,1-1 0,-1 1-1,1-1 1,-1 1-1,1-1 1,0 1-1,-1-1 1,1 1-1,0 0 1,0-1-1,0 1 1,0-1-1,0 1 1,1-1-1,-1 1 1,0 0-1,1-1 1,-1 1 0,1-1-1,0 1 1,-1-1-1,1 0 1,0 1-1,0-1 1,0 0-1,0 1 1,2 1-1,2 0-714,0 1 1,0-1-1,1 1 0,-1-2 0,1 1 0,0 0 0,0-1 1,0 0-1,0-1 0,0 0 0,1 1 0,-1-2 1,0 1-1,1-1 0,11-1 0,20 1-5154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3.845"/>
    </inkml:context>
    <inkml:brush xml:id="br0">
      <inkml:brushProperty name="width" value="0.025" units="cm"/>
      <inkml:brushProperty name="height" value="0.025" units="cm"/>
    </inkml:brush>
  </inkml:definitions>
  <inkml:trace contextRef="#ctx0" brushRef="#br0">212 41 10954,'0'0'4303,"-13"-1"-918,5 0-3104,-1 1-1,1 0 1,-1 0 0,1 1 0,-1 0 0,1 0 0,-1 1 0,1 0 0,0 1 0,0-1 0,0 2-1,0-1 1,1 1 0,-1 0 0,1 1 0,0 0 0,0 0 0,1 0 0,-1 1 0,-5 6 0,9-8-154,0-1 1,1 0 0,-1 1 0,1-1-1,-1 1 1,1 0 0,0 0 0,1 0-1,-1 0 1,0 0 0,1 0 0,0 0-1,0 0 1,1 1 0,-1-1 0,1 0-1,0 1 1,0-1 0,1 7 0,0-8-114,0 0 0,0 0 0,1 0 0,-1-1 0,1 1-1,0 0 1,0-1 0,0 1 0,0-1 0,0 0 0,0 1 0,1-1 0,-1 0 0,1-1 0,0 1 0,-1 0 0,1-1 0,0 1 0,0-1 0,0 0 0,0 0 0,0 0 0,0-1 0,0 1 0,0 0 0,0-1 0,4 0 0,-1 1-14,1 0 1,-1-1-1,1 0 0,-1 0 0,1-1 0,-1 0 0,1 0 0,-1 0 0,1-1 1,-1 0-1,0 0 0,0 0 0,0-1 0,0 0 0,-1 0 0,1-1 0,-1 0 1,8-6-1,-8 5 70,0-1 0,-1 0 0,1 0 0,-1 0 1,0 0-1,-1-1 0,0 1 0,0-1 1,0 0-1,-1 0 0,0 0 0,0 0 0,0-1 1,-1 1-1,-1 0 0,1-9 0,-1 11-14,0 0 0,0 0-1,0 0 1,-1 0 0,1 0 0,-1 0-1,-1 0 1,1 0 0,-1 0-1,-2-6 1,2 9-78,1 1 0,0-1 0,0 1 0,0 0 0,-1-1 0,1 1 0,-1 0 0,1 0 0,-1 0 0,0 0 0,1 0 0,-1 0 0,0 0 0,1 0 0,-1 1 0,0-1 0,0 1 0,0-1 0,0 1 0,0 0 0,1 0 0,-1 0 0,0 0 0,0 0 0,0 0 0,0 0 0,0 1 0,0-1 0,0 1 0,-2 0 0,3 0-72,0-1 1,0 1 0,0-1-1,0 1 1,0-1 0,0 1-1,0 0 1,0-1-1,0 1 1,1 0 0,-1 0-1,0 0 1,1 0 0,-1-1-1,0 1 1,1 0-1,-1 0 1,1 0 0,-1 0-1,1 1 1,0-1 0,-1 0-1,1 0 1,0 0-1,0 0 1,0 0 0,0 0-1,0 0 1,0 1 0,0-1-1,0 0 1,0 0 0,1 2-1,-1-1-259,1 0 1,-1 0-1,1 0 0,-1 0 1,1 0-1,0 0 0,0-1 0,0 1 1,0 0-1,0 0 0,0-1 0,0 1 1,0 0-1,1-1 0,-1 1 1,1-1-1,2 2 0,21 6-5065,5-5-2232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4.322"/>
    </inkml:context>
    <inkml:brush xml:id="br0">
      <inkml:brushProperty name="width" value="0.025" units="cm"/>
      <inkml:brushProperty name="height" value="0.025" units="cm"/>
    </inkml:brush>
  </inkml:definitions>
  <inkml:trace contextRef="#ctx0" brushRef="#br0">165 186 13741,'-10'2'3369,"-1"2"-2644,0 0 0,1 1 0,-1 0 0,1 1 0,0 0 0,0 0 1,-12 11-1,17-12-476,0-1 0,0 1 0,0 0 0,1 0 0,-1 1 0,1-1 0,1 1 0,-1 0 0,1 0 0,0 0 0,0 0 0,1 1 0,0-1 0,0 1 0,-2 12 0,4-17-246,0-1 1,0 1-1,0-1 0,0 0 1,0 1-1,0-1 1,0 0-1,0 0 0,1 1 1,-1-1-1,0 0 1,1 1-1,-1-1 0,1 0 1,0 0-1,-1 0 1,1 0-1,0 1 0,0-1 1,0 0-1,0 0 1,0-1-1,0 1 0,0 0 1,0 0-1,2 1 1,0-1-5,0 0 0,0 0 1,0 0-1,0 0 1,0-1-1,1 1 0,-1-1 1,0 0-1,1 0 1,5 0-1,-1-1-7,0 0 0,1-1-1,-1 0 1,0 0 0,0-1-1,0 0 1,-1 0 0,10-6-1,-5-1 14,-2 0-1,1 0 0,-1-1 0,-1-1 0,0 1 0,0-2 0,-1 1 0,-1-1 0,0 0 1,-1-1-1,7-21 0,1-11 10,-1-1-1,7-54 1,-42 156 389,-24 100 0,44-146-371,1 0 0,0 0 0,0 0 0,1 0 0,0 0 0,1 0 0,0 0 0,0 0 0,5 15 0,-5-21-30,1 1 0,0-1-1,-1 0 1,1 0 0,0 0 0,1 0 0,-1-1-1,0 1 1,1-1 0,0 1 0,-1-1 0,1 0-1,0 0 1,0 0 0,0 0 0,1-1 0,-1 1-1,0-1 1,0 0 0,1 0 0,-1 0 0,1 0-1,-1-1 1,1 1 0,-1-1 0,6 0 0,-2 0-89,0 0 1,0-1 0,0 0 0,0 0-1,0-1 1,0 0 0,0 0-1,0 0 1,-1-1 0,1 0 0,-1 0-1,0-1 1,0 0 0,9-7 0,-7 4 86,1-1 0,-1 0 0,0-1 1,0 0-1,-1 0 0,0 0 0,-1-1 1,5-11-1,-8 11 721,-13 18-463,-14 22 49,20-22-213,0 0 1,0 0-1,1 0 0,0 0 0,0 1 0,1 0 1,-1 10-1,2-17-87,1 0 0,0 0 0,-1 0 0,1 0 0,0 0 0,0 0 0,0 0 0,0 0 0,1 0 0,-1 0 0,0-1 0,1 1 0,-1 0 0,1 0 0,0 0 0,0 0 0,0 0 0,0-1 0,0 1 0,0 0 0,0-1 0,0 1 0,1-1 0,-1 1 0,1-1 0,-1 0 0,1 0 0,-1 1 0,1-1 0,0 0 0,0-1 0,-1 1 0,1 0 0,0 0 0,0-1 0,0 1 0,2 0 0,5-1-13,0 1 1,0-2-1,0 1 0,0-1 1,-1 0-1,1-1 1,0 0-1,-1-1 0,1 1 1,-1-2-1,0 1 0,0-1 1,0 0-1,0-1 0,-1 0 1,0 0-1,9-8 1,-4 2-31,-1 0 0,1-1 1,-2 0-1,0-1 1,0 0-1,-1 0 0,-1-1 1,12-26-1,-16 23 235,-11 18 696,-15 25 40,19-20-855,-1-1 0,1 1 0,1-1 0,-1 1 0,1 0 0,0 0 0,1 0 0,-1 0 0,1 1 0,0-1 0,1 0 0,-1 0 0,2 11 0,-1-15-207,1 0-1,-1 0 0,1-1 0,-1 1 0,1 0 0,0-1 0,0 1 0,0 0 1,0-1-1,0 1 0,0-1 0,0 0 0,0 1 0,0-1 0,1 0 0,-1 0 1,1 1-1,-1-1 0,3 1 0,0-1-578,-1 0 0,1 0 1,-1 0-1,1 0 0,-1-1 0,1 1 1,0-1-1,-1 0 0,1 0 0,-1-1 1,1 1-1,0-1 0,4-1 0,25-10-14764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4.887"/>
    </inkml:context>
    <inkml:brush xml:id="br0">
      <inkml:brushProperty name="width" value="0.025" units="cm"/>
      <inkml:brushProperty name="height" value="0.025" units="cm"/>
    </inkml:brush>
  </inkml:definitions>
  <inkml:trace contextRef="#ctx0" brushRef="#br0">58 0 7399,'0'0'13202,"2"13"-11681,0 13-787,-1 0-1,-1 0 1,-1 0-1,-9 47 1,-7 2-227,7-39-359,2 0-1,1 0 0,2 1 0,0 68 1,5-104-136,0 0 1,0 0-1,0 0 1,0 0-1,0-1 1,1 1-1,-1 0 0,0 0 1,0 0-1,1-1 1,-1 1-1,0 0 1,1-1-1,-1 1 1,1 0-1,-1 0 1,1-1-1,-1 1 1,1-1-1,-1 1 1,1 0-1,-1-1 1,1 1-1,0-1 1,0 0-1,-1 1 1,1-1-1,0 1 1,-1-1-1,2 0 1,0 1 43,1-1 1,-1 0 0,0 0-1,0-1 1,0 1 0,1 0-1,-1-1 1,0 1 0,0-1-1,0 0 1,3-1 0,4-2 157,0-1 1,0 0 0,-1-1 0,10-8-1,22-25 34,-2-2 0,-1-1 0,56-89 0,-29 41-209,-79 114-2109,-18 20-2648,30-42 3725,0 1 1,-1 0-1,1-1 0,-1 1 1,0-1-1,1 0 1,-7 2-1,-7 1-9390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15.903"/>
    </inkml:context>
    <inkml:brush xml:id="br0">
      <inkml:brushProperty name="width" value="0.035" units="cm"/>
      <inkml:brushProperty name="height" value="0.035" units="cm"/>
    </inkml:brush>
  </inkml:definitions>
  <inkml:trace contextRef="#ctx0" brushRef="#br0">0 46 13003,'2'-2'141,"-1"-1"1,1 0 0,-1 1-1,1 0 1,0-1 0,0 1-1,0 0 1,0 0 0,1 0-1,-1 0 1,0 0 0,1 0 0,0 1-1,-1-1 1,1 1 0,0 0-1,0-1 1,-1 1 0,1 1-1,0-1 1,0 0 0,0 1-1,0-1 1,0 1 0,6 0-1,42-4-140,1 2 0,0 3 0,-1 1 0,1 3 0,63 15 0,-103-17-7,0 0 1,-1 1 0,0 0 0,1 1-1,-2 0 1,1 1 0,0 1 0,-1-1-1,11 10 1,-15-9 28,0-1 0,0 1 0,0 0-1,-1 1 1,0-1 0,0 1 0,-1 0 0,0 0-1,0 0 1,-1 1 0,0-1 0,4 18 0,-4-4 94,-1-1 1,0 1 0,-2 0-1,-1-1 1,0 1-1,-6 27 1,-36 129 424,32-136-463,-70 221-44,57-198-74,-64 119-1,15-65-76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5.219"/>
    </inkml:context>
    <inkml:brush xml:id="br0">
      <inkml:brushProperty name="width" value="0.025" units="cm"/>
      <inkml:brushProperty name="height" value="0.025" units="cm"/>
    </inkml:brush>
  </inkml:definitions>
  <inkml:trace contextRef="#ctx0" brushRef="#br0">0 0 14061,'0'0'12492,"36"60"-11947,-20-35-385,1 0-128,5-3-64,-1-1-801,2-5-1281,-2-9-1602,-2-5-2081,-3-2-7496</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5.581"/>
    </inkml:context>
    <inkml:brush xml:id="br0">
      <inkml:brushProperty name="width" value="0.025" units="cm"/>
      <inkml:brushProperty name="height" value="0.025" units="cm"/>
    </inkml:brush>
  </inkml:definitions>
  <inkml:trace contextRef="#ctx0" brushRef="#br0">157 0 17649,'0'0'3299,"0"76"-2146,-4-29 32,4 8 32,0 5-352,0 0 0,0-1-513,11-3-256,3-5-96,0-7-384,0-6-1154,0-6-608,-5-10-64,-4-10-2626</inkml:trace>
  <inkml:trace contextRef="#ctx0" brushRef="#br0" timeOffset="1">1 393 13805,'0'0'11659,"9"-51"-9833,19 44-1025,16 2-513,8 0-256,11 0-352,3-2-1891,1-5-3298,-3 0-13453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6.053"/>
    </inkml:context>
    <inkml:brush xml:id="br0">
      <inkml:brushProperty name="width" value="0.025" units="cm"/>
      <inkml:brushProperty name="height" value="0.025" units="cm"/>
    </inkml:brush>
  </inkml:definitions>
  <inkml:trace contextRef="#ctx0" brushRef="#br0">0 3 5061,'0'0'18001,"57"14"-16207,2-14-385,11 0-480,8-4-609,0-3-288,-4 2-320,-8 4-993,-20 1-1250,-16 0-960,-19 13-1794,-13 0-1570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6.407"/>
    </inkml:context>
    <inkml:brush xml:id="br0">
      <inkml:brushProperty name="width" value="0.025" units="cm"/>
      <inkml:brushProperty name="height" value="0.025" units="cm"/>
    </inkml:brush>
  </inkml:definitions>
  <inkml:trace contextRef="#ctx0" brushRef="#br0">0 98 14029,'0'0'2178,"76"-1"641,-14-12-641,16-3-801,5 0-576,0-2-769,-10 1-2210,-9 1-6566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6.782"/>
    </inkml:context>
    <inkml:brush xml:id="br0">
      <inkml:brushProperty name="width" value="0.025" units="cm"/>
      <inkml:brushProperty name="height" value="0.025" units="cm"/>
    </inkml:brush>
  </inkml:definitions>
  <inkml:trace contextRef="#ctx0" brushRef="#br0">60 0 5990,'0'0'13879,"-6"12"-12832,-3 6-619,1 1 1,1-1 0,0 1-1,1 1 1,2-1-1,-5 31 1,6-1 407,6 95 0,-2-130-861,1 0 0,1 1 0,0-1 0,1-1 0,0 1 0,1 0 0,1-1 0,0 0 0,1 0 0,0-1 0,12 16 0,-1-15-1832,-12-14-1160,-8-11-891,-9-11-3918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7.161"/>
    </inkml:context>
    <inkml:brush xml:id="br0">
      <inkml:brushProperty name="width" value="0.025" units="cm"/>
      <inkml:brushProperty name="height" value="0.025" units="cm"/>
    </inkml:brush>
  </inkml:definitions>
  <inkml:trace contextRef="#ctx0" brushRef="#br0">1 51 12075,'0'0'13870,"56"-18"-12589,-3 14-320,11-3-481,9 2-256,-1-1-160,1-1-160,-11 4-865,-11 2-1249,-19 1-1345,-20 0-2627</inkml:trace>
  <inkml:trace contextRef="#ctx0" brushRef="#br0" timeOffset="1">22 252 14670,'0'0'5733,"49"-2"-3042,-4-11-545,11-1-1313,12-1-705,1 1-545,3 6-2273,-12 4-3076,-5 4-6597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7.489"/>
    </inkml:context>
    <inkml:brush xml:id="br0">
      <inkml:brushProperty name="width" value="0.025" units="cm"/>
      <inkml:brushProperty name="height" value="0.025" units="cm"/>
    </inkml:brush>
  </inkml:definitions>
  <inkml:trace contextRef="#ctx0" brushRef="#br0">188 20 10314,'-8'0'4746,"-6"2"-4015,0 0 1,1 0-1,-1 1 1,1 1 0,-1 0-1,-12 6 1,22-8-620,-1 0 1,1 0-1,0 0 1,0 0-1,0 0 1,0 1-1,1 0 1,-1 0-1,1 0 1,0 0-1,-1 0 1,1 1-1,1-1 0,-1 1 1,0 0-1,1 0 1,0 0-1,0 0 1,0 0-1,1 1 1,-1-1-1,1 1 1,-1 6-1,2-9-85,0 0 0,0-1 0,0 1 1,0-1-1,0 1 0,0 0 0,1-1 0,-1 1 0,1-1 0,-1 1 0,1-1 0,0 0 0,-1 1 0,1-1 0,0 1 0,0-1 0,0 0 0,0 0 0,0 0 0,0 0 1,0 1-1,1-1 0,-1-1 0,2 2 0,1 0-1,0 0-1,-1-1 1,1 1 0,0-1 0,0 0-1,0-1 1,0 1 0,1-1 0,5 1-1,1-2 0,0 1-1,0-1 1,0-1-1,-1 0 0,1-1 1,19-7-1,-18 5-17,-1-2 0,1 0 0,-1 0-1,-1-1 1,1-1 0,11-11 0,-18 16 26,0-1 0,1 1 0,-2-1 0,1 0 0,0-1 0,-1 1 0,0 0 0,-1-1 0,1 0 0,-1 0 1,0 0-1,0 0 0,-1 0 0,0 0 0,1-8 0,-2 13-34,0 1 0,0 0 0,-1 0 0,1 0 0,0 0 0,0 0 0,0 0 0,-1 0 0,1-1 0,0 1 0,0 0 0,-1 0 1,1 0-1,0 0 0,0 0 0,-1 0 0,1 0 0,0 0 0,0 0 0,0 0 0,-1 0 0,1 0 0,0 1 0,0-1 0,-1 0 0,1 0 0,0 0 0,0 0 0,0 0 0,-1 0 0,1 0 0,0 1 1,0-1-1,0 0 0,0 0 0,-1 0 0,1 1 0,0-1 0,0 0 0,0 0 0,0 0 0,0 1 0,0-1 0,-1 0 0,1 0 0,0 0 0,0 1 0,0-1 0,0 0 0,-10 13-10,5-5-24,1 0 1,0 0-1,0 1 0,1 0 1,0 0-1,1 0 0,0 0 1,0 0-1,1 1 0,0-1 0,0 17 1,2-25-90,-1 0 0,0 1 1,1-1-1,-1 0 0,0 0 1,1 0-1,-1 0 0,1 0 1,0 0-1,-1 0 0,1-1 0,0 1 1,0 0-1,-1 0 0,1 0 1,0-1-1,0 1 0,0 0 1,0-1-1,0 1 0,0-1 1,0 1-1,0-1 0,0 1 1,0-1-1,0 0 0,0 1 0,0-1 1,1 0-1,-1 0 0,0 0 1,0 0-1,0 0 0,0 0 1,0 0-1,0-1 0,1 1 1,-1 0-1,0-1 0,0 1 0,0 0 1,0-1-1,1 0 0,4-1-725,0 0 0,-1 0 0,1-1 0,-1 0 0,0 0-1,0 0 1,5-4 0,17-20-5333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7.833"/>
    </inkml:context>
    <inkml:brush xml:id="br0">
      <inkml:brushProperty name="width" value="0.025" units="cm"/>
      <inkml:brushProperty name="height" value="0.025" units="cm"/>
    </inkml:brush>
  </inkml:definitions>
  <inkml:trace contextRef="#ctx0" brushRef="#br0">105 37 9353,'2'-8'4244,"4"-12"-2443,-4 11 1803,-12 29-1696,3 1-1112,1-1 0,1 1 0,1 0 0,0 0-1,2 0 1,0 35 0,-6 36 520,4-53-1264,-3 0 1,-1 0-1,-2 0 0,-27 67 1,61-149 33,30-39 0,25-41-894,-52 83 150,4-10-4519,-30 47 1035</inkml:trace>
  <inkml:trace contextRef="#ctx0" brushRef="#br0" timeOffset="1">97 498 13549,'0'0'9641,"42"47"-8968,-15-47-673,1 0-1346,-1-2-2145,-3-11-4965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8.227"/>
    </inkml:context>
    <inkml:brush xml:id="br0">
      <inkml:brushProperty name="width" value="0.025" units="cm"/>
      <inkml:brushProperty name="height" value="0.025" units="cm"/>
    </inkml:brush>
  </inkml:definitions>
  <inkml:trace contextRef="#ctx0" brushRef="#br0">247 0 7815,'0'0'9679,"-11"11"-7341,0-2-2030,5-4-101,0 0 1,1-1-1,-1 2 1,1-1-1,1 1 1,-1-1-1,1 1 0,0 1 1,0-1-1,1 1 1,-5 11-1,3-1 282,1 0 0,0 1 0,1 0-1,1-1 1,1 35 0,15 86-572,0-11-3434,-14-117 3858,-3 2-5556,3-11 4959,-1-1 0,1 1 0,-1-1-1,1 0 1,-1 0 0,1 1 0,-1-1 0,1 0 0,-1 0 0,1 0 0,-1 1 0,1-1 0,-1 0-1,0 0 1,1 0 0,-1 0 0,1 0 0,-1 0 0,0 0 0,1-1 0,-1 1 0,1 0 0,-1 0-1,1 0 1,-1 0 0,0-1 0,1 1 0,-1 0 0,1-1 0,-1 1 0,1 0 0,0-1 0,-1 1 0,1 0-1,-1-1 1,1 1 0,0-1 0,-1 0 0,-15-14-4121</inkml:trace>
  <inkml:trace contextRef="#ctx0" brushRef="#br0" timeOffset="1">97 462 2306,'-25'-29'5381,"3"2"-1377,-1 2-865,8 4-416,4 4-193,11 5-320,0 3-96,19 1-929,15 3-736,3-2 63,13 1-128,5 1-319,1-1-97,-4-3-1570,1-3-3459,-6-6-6694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9.079"/>
    </inkml:context>
    <inkml:brush xml:id="br0">
      <inkml:brushProperty name="width" value="0.025" units="cm"/>
      <inkml:brushProperty name="height" value="0.025" units="cm"/>
    </inkml:brush>
  </inkml:definitions>
  <inkml:trace contextRef="#ctx0" brushRef="#br0">184 78 3940,'0'0'14013,"2"-10"-10826,4-30-523,-6 39-2595,0 0 0,0 0 1,0 0-1,0 0 0,0 1 0,0-1 0,0 0 1,0 0-1,0 0 0,0 0 0,0 0 0,0 0 1,-1 0-1,1 0 0,0 0 0,-1 1 1,1-1-1,-1 0 0,1 0 0,-1 0 0,1 1 1,-1-1-1,0 0 0,1 1 0,-1-1 0,0 0 1,1 1-1,-1-1 0,0 1 0,0-1 1,0 1-1,1-1 0,-1 1 0,0 0 0,0-1 1,0 1-1,0 0 0,0 0 0,0 0 0,0 0 1,0 0-1,0 0 0,1 0 0,-1 0 1,0 0-1,0 0 0,0 0 0,0 0 0,0 1 1,0-1-1,0 0 0,0 1 0,1-1 0,-2 2 1,-4-1-79,0 2 1,0-1-1,0 1 1,1-1-1,-1 2 1,-7 4-1,2 4-4,-1 0 0,2 0-1,0 1 1,0 1-1,1 0 1,-9 19-1,13-22 10,0-1 0,1 1-1,0-1 1,1 1-1,0 1 1,1-1-1,0 0 1,1 0-1,0 23 1,1-32 10,0-1 0,0 0 0,1 1 1,-1-1-1,0 0 0,1 1 1,-1-1-1,1 0 0,-1 0 0,1 0 1,0 1-1,0-1 0,-1 0 0,1 0 1,0 0-1,0 0 0,0 0 1,0-1-1,0 1 0,0 0 0,0 0 1,1-1-1,-1 1 0,0 0 0,0-1 1,1 1-1,-1-1 0,0 0 1,0 1-1,1-1 0,-1 0 0,0 0 1,1 0-1,-1 0 0,0 0 1,1 0-1,-1 0 0,0 0 0,1-1 1,-1 1-1,0 0 0,3-2 0,2 1 66,0-1 0,0 0 0,0 0-1,0-1 1,0 0 0,0 0-1,8-6 1,6-9 95,-2 0 1,0-1-1,-1-1 0,-1 0 0,-1-1 1,-1-1-1,-1 0 0,19-45 0,-26 56-290,-5 16-387,1 14 215,1-12 277,-1 0 1,2 0 0,-1 0-1,1 0 1,0-1 0,0 1-1,6 5 1,-7-8 4,1 1 0,0-1 0,-1 1 0,0 0 0,0 0 0,-1 0 0,1 1 0,-1-1 0,0 0 0,-1 1 0,1 0 0,-1-1 0,1 11 0,-3-6 21,1-1 0,-1 1 0,-1 0 0,0-1-1,0 0 1,-1 1 0,0-1 0,-1 0 0,0 0-1,0-1 1,-1 1 0,-8 10 0,7-14 738,6-15-377,7-18-32,6-9-220,-2 0 1,-1-1-1,-2 0 1,4-54-1,-8 69-128,-3 22-63,18 30-188,-11-27 265,1 0 1,-1 0-1,1 0 0,0-1 1,0-1-1,0 1 1,-1-1-1,1-1 0,0 0 1,13-3-1,21-7-2656,-18 0-2888,-2-4-5269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1.737"/>
    </inkml:context>
    <inkml:brush xml:id="br0">
      <inkml:brushProperty name="width" value="0.035" units="cm"/>
      <inkml:brushProperty name="height" value="0.035" units="cm"/>
    </inkml:brush>
  </inkml:definitions>
  <inkml:trace contextRef="#ctx0" brushRef="#br0">0 157 18844,'0'19'478,"1"0"0,1 0 0,0 0 0,2 0 0,0 0 0,1-1 0,13 33 0,-15-44-417,0 0 0,1 0 1,0-1-1,1 1 0,-1-1 1,1 0-1,0 0 0,0 0 1,1-1-1,0 0 0,0 0 1,0 0-1,1-1 0,-1 0 1,1 0-1,0 0 0,0-1 1,0 0-1,1-1 0,-1 0 1,15 3-1,-11-4-64,1 0 0,-1 0 0,1-2 0,-1 1 0,0-1 1,1-1-1,-1 0 0,0 0 0,1-1 0,-2-1 0,1 0 0,13-7 0,-10 4-352,-1-2 0,0 0 0,0 0 1,-1-1-1,0-1 0,-1 0 0,0-1 0,10-14 0,-3 1-643,-2-1-1,0 0 1,-2-2 0,-2 1-1,0-2 1,-2 1 0,0-2-1,8-50 1,-17 62 2768,-8 39 749,-37 243 4816,35-171-7105,4 0-1,8 125 1,-3-217-296,1 10-318,-1-1-1,1 0 0,1 0 0,0 0 0,0 0 1,6 13-1,-8-23 369,0 0 1,0 1-1,0-1 0,1 0 0,-1 1 1,0-1-1,0 0 0,1 1 1,-1-1-1,0 0 0,0 0 1,1 1-1,-1-1 0,0 0 1,1 0-1,-1 0 0,0 0 1,1 1-1,-1-1 0,1 0 0,-1 0 1,0 0-1,1 0 0,-1 0 1,0 0-1,1 0 0,-1 0 1,1 0-1,-1 0 0,0 0 1,1 0-1,-1 0 0,0 0 1,1 0-1,-1 0 0,0-1 0,1 1 1,-1 0-1,0 0 0,1 0 1,0-1-1,12-15-883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9.818"/>
    </inkml:context>
    <inkml:brush xml:id="br0">
      <inkml:brushProperty name="width" value="0.025" units="cm"/>
      <inkml:brushProperty name="height" value="0.025" units="cm"/>
    </inkml:brush>
  </inkml:definitions>
  <inkml:trace contextRef="#ctx0" brushRef="#br0">40 1 11243,'0'0'4916,"-4"8"-2375,-4 15-2187,1 1-1,1 0 1,1 0-1,1 0 1,1 0-1,1 1 1,1-1 0,5 49-1,-4-71-314,1 1 0,-1-1 0,1 0 0,-1 0 1,1 1-1,0-1 0,0 0 0,0 0 0,0 0 0,0 0 0,0 0 0,0 0 0,1 0 0,-1-1 1,1 1-1,0 0 0,-1-1 0,1 1 0,0-1 0,0 0 0,0 1 0,0-1 0,0 0 0,0 0 0,0 0 1,0-1-1,0 1 0,1 0 0,-1-1 0,0 0 0,1 1 0,-1-1 0,0 0 0,0 0 0,1 0 1,-1 0-1,0-1 0,5 0 0,3-1 253,0-1 0,0 1-1,0-2 1,-1 1 0,1-1 0,-1-1 0,13-8 0,-1-2-64,34-35-1,16-11 241,-70 61-467,-1 0 0,0-1 0,1 1 0,-1 0 0,0-1 0,1 1 0,-1 0 0,1-1 0,-1 1 0,0 0 0,1 0 0,-1 0 0,1-1 1,-1 1-1,1 0 0,-1 0 0,0 0 0,1 0 0,-1 0 0,1 0 0,-1 0 0,1 0 0,-1 0 0,1 0 0,-1 0 0,1 0 0,-1 0 0,1 1 0,-1-1 0,0 0 0,1 0 0,-1 0 0,1 1 0,-1-1 0,1 0 0,-1 0 0,0 1 0,1-1 0,-1 0 0,0 1 0,1-1 0,-1 1 0,4 26 90,-5-18 61,0 1-1,0-1 0,-1 0 0,-4 13 1,5-20 355,27-23 689,-18 15-1216,1 2 0,-1-1 0,1 1 0,0 1 0,0 0 0,0 0 0,1 0 0,11-1 0,-12 3-574,1 0 0,-1 1 0,1 0 0,18 3 0,-19-1-577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0.224"/>
    </inkml:context>
    <inkml:brush xml:id="br0">
      <inkml:brushProperty name="width" value="0.025" units="cm"/>
      <inkml:brushProperty name="height" value="0.025" units="cm"/>
    </inkml:brush>
  </inkml:definitions>
  <inkml:trace contextRef="#ctx0" brushRef="#br0">1 0 9513,'0'0'11179,"12"60"-10731,-1-34-288,3 2-608,4-4-2211,3-1-3491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0.557"/>
    </inkml:context>
    <inkml:brush xml:id="br0">
      <inkml:brushProperty name="width" value="0.025" units="cm"/>
      <inkml:brushProperty name="height" value="0.025" units="cm"/>
    </inkml:brush>
  </inkml:definitions>
  <inkml:trace contextRef="#ctx0" brushRef="#br0">78 190 10218,'-4'12'5274,"-69"293"5499,135-473-9983,-51 140-763,9-25-183,-11 25 117,1 0-1,1 1 1,2 0-1,1 1 0,1 0 1,31-40-1,-44 64 25,0-1 1,0 1-1,0-1 0,1 1 0,-1 0 0,1 0 0,0 0 0,0 1 1,-1-1-1,1 1 0,0-1 0,0 1 0,1 0 0,-1 0 0,0 0 1,0 1-1,0-1 0,1 1 0,-1-1 0,0 1 0,0 0 0,5 1 1,-8 0-15,1 1 1,0 0-1,-1-1 1,0 1 0,1-1-1,-1 1 1,0 0 0,0-1-1,1 1 1,-1 0-1,-1-1 1,1 1 0,0 0-1,0-1 1,-1 1 0,1-1-1,-1 1 1,0 3-1,-9 8 117,-1 0-1,0-1 0,-1 0 0,0 0 1,0-1-1,-1-1 0,-27 16 0,2 1 235,-38 33-290,111-78-14211,-6-5 5862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0.964"/>
    </inkml:context>
    <inkml:brush xml:id="br0">
      <inkml:brushProperty name="width" value="0.025" units="cm"/>
      <inkml:brushProperty name="height" value="0.025" units="cm"/>
    </inkml:brush>
  </inkml:definitions>
  <inkml:trace contextRef="#ctx0" brushRef="#br0">82 260 12940,'0'0'8937,"-7"10"-7432,-7 10-710,0 1-1,-12 28 1,23-44-722,0 1-1,0 0 1,1 0 0,0 0-1,0 1 1,0-1 0,1 1-1,0-1 1,0 1 0,1-1-1,0 1 1,0-1 0,0 1-1,1-1 1,0 1 0,2 6 0,-2-11-79,0-1 1,0 1-1,1-1 1,-1 0 0,0 0-1,1 0 1,-1 0 0,1 0-1,-1 0 1,1 0-1,-1 0 1,1 0 0,0-1-1,-1 1 1,1-1-1,0 1 1,0-1 0,-1 0-1,1 1 1,0-1 0,0 0-1,0 0 1,-1 0-1,1-1 1,3 0 0,1 1 15,0-1 0,0 0 0,0 0 0,0-1 0,0 0 0,10-5 0,-1-2-135,-1-2 0,0 0 0,-1 0 0,0-1 0,-1-1 0,0 0 0,-1-1 0,-1 0 0,0-1 0,-1 0 0,12-25 0,-53 94-986,25-45 1198,1 0 0,0 0 0,0 1 0,1-1 0,1 1 0,-7 19 0,11-28-66,-1 0 0,0 1-1,1-1 1,0 0 0,-1 1 0,1-1-1,0 0 1,0 1 0,0-1 0,0 0-1,0 1 1,0-1 0,0 0 0,0 1-1,0-1 1,1 0 0,-1 1 0,0-1-1,1 0 1,-1 0 0,1 1-1,0-1 1,-1 0 0,1 0 0,0 0-1,0 0 1,-1 0 0,1 0 0,0 0-1,2 1 1,-1-2-6,0 1 0,0-1 0,0 0-1,1 0 1,-1-1 0,0 1 0,0 0 0,0-1 0,1 1-1,-1-1 1,0 0 0,0 1 0,0-1 0,0 0 0,0 0-1,0-1 1,0 1 0,-1 0 0,3-3 0,13-10-58,0 0-1,-1-2 1,-1 0 0,-1-1 0,0 0-1,-1-1 1,18-33 0,-1-7 50,30-80 1,-50 114 136,17-47-695,-25 64 385,-4 7 51,-17 35 162,-5 12 585,-32 88 0,49-114-544,2 0-1,0 0 1,1 0-1,2 1 1,0-1 0,1 1-1,2 26 1,-1-44-224,1 1 1,0-1-1,0 1 1,0-1-1,0 0 1,1 1-1,3 6 0,-4-10-148,0 1-1,-1-1 0,1 0 1,0 0-1,1 1 0,-1-1 1,0 0-1,0 0 0,0 0 1,1 0-1,-1 0 0,1 0 1,-1 0-1,3 0 0,-4-1 128,1 0 1,-1-1-1,1 1 0,-1-1 0,0 1 0,1 0 0,-1-1 0,0 1 1,1-1-1,-1 1 0,0-1 0,0 1 0,0-1 0,1 1 0,-1-1 1,0 0-1,0 1 0,0-1 0,0 1 0,0-1 0,0 1 0,0-1 0,0 1 1,0-1-1,0 0 0,0 1 0,-1-1 0,1 1 0,0-1 0,0 1 1,0-1-1,-1 1 0,1-1 0,0 1 0,-1-1 0,-6-24-794,-2 10 1504,0 0 0,-1 1 0,-22-24 0,24 29 219,-1-1 0,2 1 1,-1-1-1,1-1 0,1 1 1,-1-1-1,2 0 0,0-1 1,-6-17-1,11 27-691,0 0 1,0 0 0,0 0-1,0 0 1,0 0 0,0 0-1,0 1 1,1-1 0,-1 0-1,1 0 1,0 0 0,-1 0-1,1 0 1,0 0 0,0 1-1,0-1 1,0 0 0,0 1-1,1-1 1,-1 1 0,0-1-1,1 1 1,-1 0-1,1 0 1,0-1 0,-1 1-1,1 0 1,0 0 0,0 1-1,-1-1 1,1 0 0,0 0-1,0 1 1,0-1 0,0 1-1,3 0 1,10-3-284,0 1 0,-1 0 0,26 1 0,-35 1 81,46 0-3356,-17 0-2196,15 0-8495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1.673"/>
    </inkml:context>
    <inkml:brush xml:id="br0">
      <inkml:brushProperty name="width" value="0.025" units="cm"/>
      <inkml:brushProperty name="height" value="0.025" units="cm"/>
    </inkml:brush>
  </inkml:definitions>
  <inkml:trace contextRef="#ctx0" brushRef="#br0">205 96 3171,'-2'-11'4025,"1"3"-2819,-8-40 1889,-4 20 4194,13 28-7171,0 0 0,0 0 0,-1 0-1,1 0 1,0 0 0,-1-1 0,1 1 0,0 0 0,0 0 0,-1 0 0,1 0 0,0 0 0,-1 0 0,1 0 0,0 0 0,-1 0-1,1 0 1,0 0 0,-1 1 0,1-1 0,0 0 0,0 0 0,-1 0 0,1 0 0,0 0 0,-1 0 0,1 1 0,0-1 0,0 0-1,0 0 1,-1 0 0,1 1 0,0-1 0,0 0 0,0 0 0,-1 1 0,1-1 0,0 0 0,0 1 0,0-1 0,0 0 0,0 0-1,0 1 1,0-1 0,-1 0 0,1 1 0,0-1 0,0 1 0,-6 18 144,5-18 13,-65 271 2808,-3 7-1425,42-183-607,104-278-741,-1 0-783,-65 158 367,2 2 0,0-1-1,2 2 1,0 0 0,25-26-1,-34 41-37,-1 1-1,1 0 0,0 0 0,0 0 0,1 1 0,0 0 0,-1 0 0,1 1 0,0 0 0,1 0 1,-1 0-1,0 1 0,13-2 0,-64 36 284,-16-2 114,-117 40 1,193-74-10290,10-8 2028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2.290"/>
    </inkml:context>
    <inkml:brush xml:id="br0">
      <inkml:brushProperty name="width" value="0.025" units="cm"/>
      <inkml:brushProperty name="height" value="0.025" units="cm"/>
    </inkml:brush>
  </inkml:definitions>
  <inkml:trace contextRef="#ctx0" brushRef="#br0">92 77 18514,'0'0'5466,"-6"10"-4009,-46 81 890,46-80-2274,1 0 1,0 1 0,1 0 0,0-1-1,1 1 1,0 1 0,-1 19 0,4-32-73,0 0 1,0 0 0,0 0 0,0 1-1,0-1 1,1 0 0,-1 0 0,0 1 0,0-1-1,0 0 1,0 0 0,0 0 0,0 1 0,1-1-1,-1 0 1,0 0 0,0 0 0,0 1 0,0-1-1,1 0 1,-1 0 0,0 0 0,0 0 0,1 0-1,-1 0 1,0 0 0,0 1 0,0-1 0,1 0-1,-1 0 1,0 0 0,0 0 0,1 0 0,-1 0-1,0 0 1,0 0 0,1 0 0,-1 0 0,0 0-1,0 0 1,1 0 0,-1-1 0,0 1 0,0 0-1,0 0 1,1 0 0,-1 0 0,0 0 0,0 0-1,0-1 1,1 1 0,-1 0 0,0 0 0,0 0-1,0 0 1,0-1 0,1 1 0,-1 0 0,0 0-1,0-1 1,0 1 0,0 0 0,0 0 0,0 0-1,0-1 1,0 1 0,12-13 59,-3-1-114,-1-1 0,0 1 1,-1-1-1,0-1 0,-2 1 0,0-1 0,0 0 1,3-32-1,-11 73 56,2-21 5,1-1 0,-1 0-1,1 1 1,0-1 0,0 0-1,0 1 1,0-1 0,1 6-1,0-8 0,-1 0-1,1 0 0,0 0 0,-1 0 0,1 0 1,0 0-1,0 0 0,0 0 0,0 0 0,0 0 1,0 0-1,0 0 0,0 0 0,0-1 1,1 1-1,-1-1 0,0 1 0,0-1 0,1 1 1,-1-1-1,0 0 0,1 1 0,-1-1 0,0 0 1,1 0-1,2 0 0,5 0 51,0-1 0,0 0-1,0 0 1,-1-1 0,1 0 0,0 0-1,0-1 1,-1 0 0,0-1 0,0 0-1,0 0 1,0-1 0,0 0 0,10-9-1,-9 7-51,0-1 0,0 0-1,-1-1 1,0 0 0,0 0-1,-1-1 1,0 0-1,-1 0 1,0-1 0,7-17-1,-10 10-222,-15 24 32,-15 25 110,24-25 78,-11 14 110,-19 41 0,30-56-95,1 0-1,0 0 1,0 0-1,1 0 1,-1 0 0,1 0-1,0 0 1,1 1-1,-1-1 1,1 0-1,0 0 1,0 1-1,1-1 1,-1 0-1,3 6 1,-2-9-10,0-1-1,0 0 1,1 0 0,-1 1-1,0-1 1,1 0 0,-1 0 0,1 0-1,-1-1 1,1 1 0,0 0-1,-1-1 1,1 1 0,0-1-1,0 1 1,-1-1 0,1 0-1,0 0 1,0 1 0,0-1 0,-1-1-1,1 1 1,0 0 0,0 0-1,2-1 1,47-11 166,-32 1-231,-1 0 0,0-1 0,-1-1-1,-1 0 1,0-2 0,-1 1 0,0-2 0,18-25 0,-51 70 153,-23 49 0,36-67-84,0 0 1,2 0-1,-1 1 1,1-1-1,1 1 1,0 0-1,1 0 1,0 16-1,1-27-81,0 0 0,0 0 0,0 0 0,0-1-1,0 1 1,0 0 0,0 0 0,0 0 0,0-1-1,1 1 1,-1 0 0,0 0 0,0-1-1,1 1 1,-1 0 0,1-1 0,-1 1 0,0 0-1,1-1 1,-1 1 0,1 0 0,0-1-1,-1 1 1,1-1 0,-1 1 0,1-1 0,0 0-1,0 1 1,-1-1 0,1 0 0,0 1 0,0-1-1,-1 0 1,1 0 0,0 1 0,0-1-1,1 0 1,0 0-401,0-1 0,0 1 0,0-1 0,0 1-1,-1-1 1,1 0 0,0 0 0,0 0 0,0 0-1,-1 0 1,1 0 0,-1 0 0,1 0 0,-1-1 0,3-2-1,17-22-8966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2.619"/>
    </inkml:context>
    <inkml:brush xml:id="br0">
      <inkml:brushProperty name="width" value="0.025" units="cm"/>
      <inkml:brushProperty name="height" value="0.025" units="cm"/>
    </inkml:brush>
  </inkml:definitions>
  <inkml:trace contextRef="#ctx0" brushRef="#br0">57 0 21652,'0'0'5670,"-53"42"-5318,49-24-384,4 2-1185,0-2-1249,4 0-193,7-3-256,-3-1-1889,8-5-1762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3.010"/>
    </inkml:context>
    <inkml:brush xml:id="br0">
      <inkml:brushProperty name="width" value="0.025" units="cm"/>
      <inkml:brushProperty name="height" value="0.025" units="cm"/>
    </inkml:brush>
  </inkml:definitions>
  <inkml:trace contextRef="#ctx0" brushRef="#br0">190 0 17104,'0'0'10709,"-11"4"-8937,3-1-1526,-1-1-109,0 1-1,0 0 1,0 0-1,1 1 1,-1 1 0,1-1-1,0 1 1,1 0-1,-1 1 1,1 0-1,-9 9 1,16-15-196,0 1 0,-1-1 0,1 0 0,0 1 0,0-1 0,0 0 0,0 1 0,0-1 0,-1 0 0,1 1 0,0-1 0,0 1 0,0-1 1,0 0-1,0 1 0,0-1 0,0 1 0,0-1 0,0 0 0,1 1 0,-1-1 0,0 0 0,0 1 0,0-1 0,0 1 0,0-1 0,1 0 0,-1 1 0,0-1 0,0 0 0,1 0 0,-1 1 1,1-1-1,16 9-1016,31 0-56,-37-7 579,-2 0 272,7-1 326,0 2 1,0 0-1,0 1 0,0 1 1,-1 0-1,1 1 0,27 16 1,-42-21 32,-1-1 1,1 1 0,0 0-1,0-1 1,-1 1 0,1 0-1,0 0 1,-1-1-1,1 1 1,-1 0 0,1 0-1,-1 0 1,1 0 0,-1 0-1,0 0 1,1 0 0,-1 0-1,0 0 1,0 0-1,0 0 1,1 0 0,-1 0-1,0 0 1,-1 0 0,1 0-1,0 0 1,0 0 0,0-1-1,0 1 1,-1 0-1,1 0 1,-1 0 0,1 0-1,0 0 1,-1 0 0,0 0-1,1 0 1,-1-1 0,1 1-1,-1 0 1,0 0-1,0-1 1,-1 2 0,-39 25 1667,40-26-1687,-16 7 48,-1 0 0,1-1 0,-1-1-1,-1-1 1,1-1 0,-1 0 0,-21 1-1,2-2-4403,-2-2-4521,21-1-10145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4.477"/>
    </inkml:context>
    <inkml:brush xml:id="br0">
      <inkml:brushProperty name="width" value="0.025" units="cm"/>
      <inkml:brushProperty name="height" value="0.025" units="cm"/>
    </inkml:brush>
  </inkml:definitions>
  <inkml:trace contextRef="#ctx0" brushRef="#br0">535 2 5477,'-13'0'-1089,"-106"-2"500,-187 5 11300,296-1-10345,0 0 1,0 0-1,0 1 1,0 0-1,-12 7 1,20-9-314,0-1 0,1 1 0,-1 0 0,0 1 0,0-1 0,1 0 0,-1 0 0,1 1 0,-1-1 0,1 1 0,0-1 0,0 1 0,-1 0 0,1-1 0,-1 3 0,2-3-42,0 1 0,0-1 0,0 0 0,0 0-1,0 1 1,0-1 0,1 0 0,-1 0 0,0 1 0,1-1 0,-1 0 0,1 0 0,-1 0 0,1 0-1,0 0 1,-1 1 0,1-1 0,0 0 0,0-1 0,-1 1 0,1 0 0,0 0 0,0 0 0,0 0 0,0-1-1,0 1 1,2 1 0,10 4 11,0 0-1,0-1 0,0 0 1,1-1-1,0 0 1,-1-1-1,1 0 0,1-2 1,17 1-1,1 2 43,863 24 398,-641-30-396,1739-41 1675,-1951 41-1685,-12 2 333,1-2-1,55-11 1,-86 13-363,-1 0-1,1 0 1,0 0 0,-1 0-1,1 0 1,0 0 0,-1 0-1,1 0 1,0-1-1,-1 1 1,1 0 0,-1 0-1,1-1 1,0 1 0,-1 0-1,1-1 1,-1 1 0,1-1-1,-1 1 1,1-1-1,-1 1 1,0-1 0,1 1-1,-1-1 1,0 1 0,1-1-1,-1 1 1,0-1 0,1 0-1,-1 1 1,0-1-1,0 0 1,0 0 0,-11-17-2114,3 6-2568,1-2-3063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41.960"/>
    </inkml:context>
    <inkml:brush xml:id="br0">
      <inkml:brushProperty name="width" value="0.025" units="cm"/>
      <inkml:brushProperty name="height" value="0.025" units="cm"/>
    </inkml:brush>
  </inkml:definitions>
  <inkml:trace contextRef="#ctx0" brushRef="#br0">185 164 10922,'0'0'2888,"-4"13"-2749,-12 52 257,4 0-1,2 1 1,-2 84-1,4-45-236,-34 322 166,-22 251-538,47 209 778,17-872-558,11 179 15,-8-173-30,0-1 0,1 0-1,1 0 1,1 0 0,1 0 0,1-1-1,12 22 1,-16-35 5,0-1 1,0 0-1,1 1 1,0-2-1,0 1 0,0 0 1,0-1-1,1 0 0,0-1 1,-1 1-1,2-1 0,-1 0 1,0 0-1,0-1 0,1 0 1,12 3-1,10 0 263,0-2 0,51 1 0,-22-2-71,267 11 3,-263-14-181,1-4-1,-1-2 1,74-17 0,179-68 45,-196 52 53,3 6 1,172-25-1,-158 50-38,0 6-1,193 21 1,-196-9-59,-20-4 66,196-19-1,-304 14-95,9-2 118,1 1 0,0 1 0,23 2 0,-34-2-53,0 1 0,1 0-1,-1 0 1,0 0 0,0 1 0,0-1 0,0 1 0,-1 0 0,1 1 0,0-1 0,-1 0 0,1 1 0,-1 0 0,0 0 0,0 0 0,5 6 0,-1 2 47,-3-5-63,1 0 0,-1 0 0,1 0-1,0-1 1,11 10 0,-15-14-28,0 0 0,-1-1 0,1 1 0,0-1 0,0 0-1,0 1 1,0-1 0,0 0 0,0 1 0,0-1 0,0 0 0,0 0 0,0 0 0,0 0 0,0 0-1,0 0 1,0 0 0,0 0 0,0 0 0,1-1 0,0 0 3,0 0 0,-1 0-1,1 0 1,-1 0 0,0 0 0,1 0-1,-1-1 1,0 1 0,0 0 0,0-1-1,0 1 1,0-1 0,0 0 0,0 1-1,1-3 1,12-31 45,-1 0 0,-1-1 1,10-60-1,9-116-33,-28 180-17,16-360 29,-17 247-34,22-152 0,26-16-926,20-154-298,-33-6 1752,-27 337-420,-4 92-190,-3 0 0,-3-64-1,0 105 88,-1 0 0,0 1 0,0-1 0,0 0 0,0 0 0,-1 0 0,1 1 0,-1-1 0,1 1 1,-1-1-1,0 1 0,0 0 0,0-1 0,0 1 0,0 0 0,-1 1 0,1-1 0,0 0 0,-1 0 0,0 1 0,1 0 0,-1-1 0,0 1 0,0 0 0,0 1 0,0-1 0,1 0 0,-1 1 0,0-1 0,0 1 0,-4 0 0,-13-1 5,-1 0-1,1 2 1,-29 3 0,41-3 2,-270 50 603,128-20-202,-310 39-70,-657 15 0,855-73-238,-338 2 225,589-14-508,-1-1-1,0 1 1,1-2-1,-1 0 1,1 0 0,-1-1-1,1 0 1,0-1 0,0 0-1,0-1 1,-11-7-1,-29-33-4845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2.237"/>
    </inkml:context>
    <inkml:brush xml:id="br0">
      <inkml:brushProperty name="width" value="0.035" units="cm"/>
      <inkml:brushProperty name="height" value="0.035" units="cm"/>
    </inkml:brush>
  </inkml:definitions>
  <inkml:trace contextRef="#ctx0" brushRef="#br0">27 19 15099,'5'-19'3064,"-13"52"-2177,1 0 0,1 1 0,2-1 0,0 57 0,3-54-580,-1 27 140,8 84 1,-2-116-455,0 0 0,3 0 0,0 0 0,19 47 0,-22-68-140,1 0 0,0-1-1,0 1 1,1-1 0,0 0 0,11 12 0,-15-19 81,0 1 1,0-1-1,1 0 1,-1 0-1,1 0 1,0 0-1,0 0 1,0-1-1,-1 1 1,1-1-1,0 0 1,1 0 0,-1 0-1,0 0 1,0-1-1,0 1 1,1-1-1,-1 0 1,0 1-1,0-2 1,1 1-1,-1 0 1,0-1-1,7-1 1,-6 0 0,0 1 0,0-1 0,-1 0 0,1 0 1,0-1-1,-1 1 0,5-5 0,26-28-622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47.304"/>
    </inkml:context>
    <inkml:brush xml:id="br0">
      <inkml:brushProperty name="width" value="0.025" units="cm"/>
      <inkml:brushProperty name="height" value="0.025" units="cm"/>
    </inkml:brush>
  </inkml:definitions>
  <inkml:trace contextRef="#ctx0" brushRef="#br0">233 123 4324,'0'0'8504,"-1"9"-8429,-8 101 663,-30 143 0,19-151-127,5 1 0,-2 117 1,21-7-291,0-85-259,-4 0 0,-28 199 0,9-220 26,-12 65 658,-12 234 0,42-374-713,1 1 15,-2 0 0,-1 0 0,-9 41-1,14-78 18,0 0 0,1 0 0,-1 0 0,1 0 0,0 1 0,0-1 0,0 1 1,1 0-1,-1 0 0,1 0 0,0 0 0,0 1 0,0-1 0,0 1 0,0 0 0,1 1 0,-1-1 0,1 0 0,8-1 0,23-6-133,55-7 0,-51 10 147,494-104-1846,-519 107 1691,1 0 0,0 1 1,0 1-1,0 1 0,20 1 0,-32-1 79,1 1 0,-1 0 0,0 0 0,0 0 0,0 1 0,0-1 1,0 1-1,-1 0 0,1 0 0,0 0 0,-1 1 0,1-1 0,-1 1 0,0 0 0,0 0 0,0 0 0,0 0 0,-1 0 0,1 1 0,-1-1 0,0 1 0,0-1 0,0 1 0,2 6 0,12 20 303,-9-29-89,-1-20-51,5-45 499,3 0 1,23-63-1,-16 60-1378,20-112 1,-11-52 225,65-351 670,-52 405 181,13-51-175,29-260 0,-79 399-195,-6 88 6,0 0 0,0-1 0,0 1 0,0 0-1,0 0 1,0 0 0,-1 0 0,1-1 0,0 1 0,-1 0 0,1 0-1,-1 0 1,1 0 0,-1 0 0,1 0 0,-1 0 0,0 0-1,1 0 1,-1 0 0,0 0 0,0 0 0,0 1 0,0-1-1,0 0 1,0 0 0,-1 0 0,0 0 2,-1 1 0,0-1 0,1 1 0,-1-1-1,1 1 1,-1 0 0,0 0 0,1 0 0,-1 0 0,1 1 0,-5 0 0,-10 3 28,1 2-1,0 0 1,-16 8 0,18-8 19,6-2-20,0-1 0,0 0 0,0 0 0,0-1 0,-1 0 0,1-1 0,-1 0 0,0 0 0,1-1 0,-1 0 0,0 0 0,1-1 0,-1 0 0,1-1 0,-1 1 0,1-2 0,0 1 0,0-1 0,0-1 0,0 1 0,0-1 0,-7-6 0,-8-2-24,-1 0-1,0 1 0,-1 2 0,0 0 0,-1 2 0,0 0 0,0 2 0,0 1 0,-1 1 1,-39 1-1,-16 6 350,0 4 1,-84 19 0,155-25-258,-6 1 75,0-1 0,0 0 0,0-1 0,0-1 0,-25-3 0,39 3-194,0-1 0,0 1 0,1-1 0,-1 0 0,0 0 0,0 0 0,1 0-1,-1 0 1,0-1 0,1 1 0,0-1 0,-1 0 0,1 0 0,0 0-1,0 0 1,-3-3 0,4 2-138,0 0-1,0 1 0,0-1 1,0 0-1,0 0 0,1 1 1,-1-1-1,1 0 0,0 0 1,0 0-1,0 0 0,0 0 1,1 0-1,-1 0 1,1 1-1,-1-1 0,1 0 1,0 0-1,0 1 0,2-4 1,12-21-5697,2 4-4318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05.358"/>
    </inkml:context>
    <inkml:brush xml:id="br0">
      <inkml:brushProperty name="width" value="0.025" units="cm"/>
      <inkml:brushProperty name="height" value="0.025" units="cm"/>
    </inkml:brush>
  </inkml:definitions>
  <inkml:trace contextRef="#ctx0" brushRef="#br0">1731 53 4612,'0'0'3049,"-9"-8"-2612,-31-23 81,35 29-373,0 0 1,0 0-1,0 0 0,0 1 0,0-1 1,0 1-1,-1 0 0,1 1 0,0-1 1,-1 1-1,1 0 0,0 0 0,-1 1 1,-8 2-1,3-2 30,-251 19 3973,108-3-3638,-260 61 0,314-56-270,71-15-208,1 3-1,0 0 1,1 2 0,0 0-1,1 2 1,0 1 0,1 1-1,1 2 1,1 0-1,0 1 1,2 1 0,-25 30-1,13-12 19,3 1-1,1 2 1,2 1 0,2 1-1,1 2 1,-25 69-1,29-57-45,3 1 0,3 1 0,2 0 0,2 1 0,3 0 0,3 0 0,5 88 0,8-81 21,2-1-1,4-1 1,30 89-1,-37-129-20,10 25 11,2-1 0,2-1 0,3-1 1,1-1-1,2-2 0,47 57 0,-2-14-327,161 145 0,-208-208 9,2-1 0,0-1 1,2-1-1,0-2 0,65 30 0,-81-43 355,0-1 0,1-1-1,-1 0 1,1-1 0,-1 0-1,1-2 1,0 1 0,0-2-1,0 0 1,0-1 0,0 0 0,-1-1-1,1-1 1,0 0 0,-1-1-1,0-1 1,15-6 0,31-19-37,-1-3 1,-2-2-1,85-68 1,138-153-1130,-200 169 2461,73-99 1,55-107 989,-111 154-2372,-78 110 105,-2-2-1,-1 0 1,-1-1 0,-2 0 0,-1-1 0,-2 0-1,-1-1 1,-2 0 0,-1-1 0,-1 1 0,-2-1-1,-2 0 1,-4-52 0,-1 37 122,-3 1 0,-2 0 0,-1 0 1,-3 1-1,-2 0 0,-2 1 0,-2 1 0,-46-79 0,53 105-180,0 1-1,-2 0 1,0 1-1,-2 0 1,1 2-1,-2 0 1,0 0-1,-1 2 1,-1 0-1,0 1 1,-1 1-1,0 0 1,-1 2-1,0 1 0,-1 0 1,1 1-1,-2 2 1,1 0-1,-38-4 1,-143-10 202,41 6-1952,56-3-3539,69 9-195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08.841"/>
    </inkml:context>
    <inkml:brush xml:id="br0">
      <inkml:brushProperty name="width" value="0.025" units="cm"/>
      <inkml:brushProperty name="height" value="0.025" units="cm"/>
    </inkml:brush>
  </inkml:definitions>
  <inkml:trace contextRef="#ctx0" brushRef="#br0">527 47 4228,'0'0'5813,"-10"-1"-4739,0 2-899,1 0 1,0 0 0,0 0 0,0 1 0,0 1 0,0 0-1,0 0 1,0 0 0,1 1 0,0 0 0,0 1 0,0 0-1,0 0 1,1 1 0,-8 7 0,-11 13 98,1 0 0,1 2 0,2 0 0,0 2 0,3 0 0,0 1 0,2 1 0,-19 50 0,1 13-7,-39 176 0,56-191-238,4 1-1,3 0 1,4 1 0,3-1-1,4 1 1,4 0 0,20 117 0,88 398-232,-100-538 189,24 67-1,-28-104-9,1 1-1,1-1 0,1 0 1,1-1-1,26 36 1,-33-52 20,-1 0 0,1 0 1,0 0-1,0-1 1,0 0-1,1 0 0,-1 0 1,1-1-1,0 1 1,0-1-1,1-1 0,-1 1 1,0-1-1,11 2 1,-13-3 45,1-1 1,0 0-1,0 0 1,-1 0-1,1 0 1,0-1-1,0 0 0,-1 0 1,1 0-1,-1 0 1,1-1-1,-1 0 1,1 0-1,-1 0 1,0 0-1,0-1 1,0 1-1,0-1 1,0 0-1,6-7 1,10-14 181,0 0 1,-2-2-1,-1 0 1,26-53-1,42-124 316,-70 165-382,57-154 171,82-358-1,-130 427-285,-5 0 0,-6-1-1,-5 0 1,-11-155-1,0 235-9,-2 0 0,-2 1 0,-2-1 0,-1 1 0,-3 1 0,-30-69-1,35 94-27,-2 0-1,0 1 0,0 0 0,-2 1 0,0 0 1,-1 0-1,-24-21 0,26 28-19,0 0 0,0 1 0,-1 0 0,0 0 1,0 1-1,0 1 0,-1 0 0,0 1 0,0 0 0,0 1 0,-27-3 1,26 6-113,0 0 1,0 0-1,-1 1 1,1 1 0,0 0-1,0 1 1,1 1-1,-1 0 1,1 1 0,-1 0-1,2 1 1,-1 0-1,0 1 1,-13 11 0,6-3-772,1 1 1,0 1-1,2 0 1,0 2 0,1 0-1,1 0 1,-18 31-1,7-7-3757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28.065"/>
    </inkml:context>
    <inkml:brush xml:id="br0">
      <inkml:brushProperty name="width" value="0.025" units="cm"/>
      <inkml:brushProperty name="height" value="0.025" units="cm"/>
      <inkml:brushProperty name="color" value="#E71224"/>
    </inkml:brush>
  </inkml:definitions>
  <inkml:trace contextRef="#ctx0" brushRef="#br0">1728 60 5605,'0'0'1410,"-12"-3"-871,-52-13-20,0 2 0,-1 3-1,-1 3 1,-125 1 0,166 9-520,0 2 1,0 1-1,1 1 0,-1 1 0,2 1 0,-1 2 0,-24 13 0,-155 96 117,174-100-91,-43 29 98,2 3 0,3 3 1,1 3-1,4 2 0,2 4 1,2 2-1,-52 78 0,77-94-29,2 2-1,2 1 1,2 0-1,3 3 1,2 0-1,3 1 1,2 0-1,3 2 1,2 0-1,2 0 1,-1 77-1,10-92 15,2 0-1,2 0 0,17 80 0,-13-93-92,2-1 0,1 0 0,2 0 0,1-1 0,1-1 0,22 35 0,-1-14 3,1-1-1,2-2 1,2-2 0,2-1-1,2-2 1,1-2-1,2-3 1,84 49 0,-83-58-24,0-2 0,2-2 1,1-3-1,0-1 0,1-3 0,1-3 1,1-1-1,-1-3 0,85 2 1,-62-11 60,0-3 1,0-3-1,0-3 0,-1-4 1,-1-3-1,111-41 1,-134 39-17,-2-3 0,0-2 0,-2-3 0,-1-1 0,-1-2 0,-1-2 0,-2-2-1,-1-2 1,-2-2 0,34-42 0,-34 28 15,-1-2-1,-4-1 1,-1-2-1,-4-2 0,-1 0 1,-4-2-1,-2-1 1,-3 0-1,-2-2 0,13-106 1,-2-143 490,-27 246-327,-3 1 0,-18-114 0,12 140-95,-1 1-1,-2 0 1,-2 0-1,-1 2 1,-2 0-1,-2 0 1,-1 2-1,-34-48 1,35 60-32,0 1 0,-2 0 0,0 2 0,-2 0 0,0 1 0,-1 1 0,0 2 0,-2 0 0,0 1 0,0 2 0,-1 0 0,-42-12 0,25 12-17,-1 2 0,0 3 1,0 1-1,-1 2 0,0 2 0,0 2 0,0 2 0,0 2 1,0 2-1,-58 14 0,45-4-341,0 3 0,2 3 0,0 1 0,2 4-1,0 1 1,2 3 0,-59 44 0,-162 159-6052,237-200 5033,-55 49-3811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39.078"/>
    </inkml:context>
    <inkml:brush xml:id="br0">
      <inkml:brushProperty name="width" value="0.025" units="cm"/>
      <inkml:brushProperty name="height" value="0.025" units="cm"/>
      <inkml:brushProperty name="color" value="#E71224"/>
    </inkml:brush>
  </inkml:definitions>
  <inkml:trace contextRef="#ctx0" brushRef="#br0">604 146 10890,'0'0'593,"-8"0"-454,-27-1-81,33 1-61,1 0 0,0 1 0,-1 0 0,1-1 0,0 1 0,0 0 0,-1 0-1,1-1 1,0 1 0,0 0 0,0 0 0,0 0 0,0 1 0,0-1 0,1 0 0,-1 0-1,0 0 1,1 1 0,-1-1 0,0 0 0,1 0 0,-1 1 0,1-1 0,0 1 0,0-1-1,-1 0 1,1 1 0,0-1 0,0 1 0,0 1 0,-2 8-18,-103 234 200,-24 67 90,41-67 198,-97 457 1,174-643-416,3 0 1,3 1-1,2 0 1,3-1-1,10 84 1,-8-128-53,1 1 1,1-1 0,0 0 0,1 0-1,1 0 1,0-1 0,1 0 0,1 0 0,0 0-1,1-1 1,0-1 0,20 22 0,-14-21 26,1 0-1,0 0 1,1-2 0,0 0-1,1-1 1,0 0 0,1-2 0,0 0-1,28 7 1,148 36 37,2-9-1,1-8 0,248 9 1,609-31-109,-605-16 162,-318 4-103,1208-29 79,1782-132 862,-2634 145-814,641-9 706,-773 49-276,16 1 86,-327-25-633,130-4 116,-149 2-122,0-1-1,0-2 0,0 0 0,37-14 0,-54 16-14,0-1-1,-1-1 0,1 0 1,-1 0-1,0 0 0,-1-1 1,1 0-1,-1-1 0,0 0 1,-1 0-1,12-15 0,-11 9 6,1 1 0,-2-1-1,1-1 1,-2 1 0,0-1-1,0 0 1,2-20 0,-3 12 1,-1 0 0,-1 0-1,-2-1 1,0 1 0,-1 0 0,-1-1 0,-1 1 0,-1 0 0,-1 0-1,-10-25 1,-93-200 29,64 155-47,4-1 0,-39-141 0,69 191-6,-2 0 0,-2 1 0,-36-77 0,44 107 19,-1 1 1,0 0-1,-1 0 1,0 0-1,0 1 1,-1 1-1,-1-1 1,0 1-1,0 1 1,0 0 0,-1 0-1,0 1 1,-1 1-1,0 0 1,0 0-1,0 1 1,-23-6-1,-7 4 43,0 1-1,-68-1 1,56 5 17,-53-9-1,-193-62 404,28 4-234,-227-4-171,132 22-98,-570-66-228,-8 39 91,182 13-111,-460-27 108,401 61 153,-788-40 153,1002 4 390,416 42-346,120 17-181,-2 2 0,-77 5 0,149 1-60,1 0 0,-1 0 0,1 0 0,-1 0 0,1 0 0,-1 0-1,1 1 1,-1-1 0,1 1 0,0-1 0,-1 1 0,1-1 0,0 1 0,-1 0 0,1 0 0,0 0 0,0 0 0,0 0 0,-2 1 0,0 18-4048,4-11 181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42.501"/>
    </inkml:context>
    <inkml:brush xml:id="br0">
      <inkml:brushProperty name="width" value="0.025" units="cm"/>
      <inkml:brushProperty name="height" value="0.025" units="cm"/>
      <inkml:brushProperty name="color" value="#E71224"/>
    </inkml:brush>
  </inkml:definitions>
  <inkml:trace contextRef="#ctx0" brushRef="#br0">1173 142 4484,'-5'-8'3086,"-3"-8"-2569,-2 1 0,1 1 1,-19-21-1,24 30-477,-1 0 0,1 1 0,-1-1 0,-1 1 0,1 0 0,-1 0 0,1 1 0,-1 0 0,0 0 0,0 0 0,-1 0 0,1 1 0,0 0 0,-11-1 0,5 2-30,-1 1 0,1 1 1,-1 0-1,1 1 0,0 0 0,0 0 0,0 2 1,0-1-1,1 2 0,-1-1 0,1 2 0,0-1 1,-12 10-1,-17 12-5,1 2 1,-37 37 0,50-43 0,-33 30-3,3 2 1,-92 118 0,120-134 16,1 1 0,3 1-1,1 1 1,3 1 0,1 1-1,-14 50 1,-12 89-12,-25 229 1,55-311-10,-6 38 15,-10 51 94,-9 295 0,40-461-79,1 0 1,1 0-1,1 0 1,1-1-1,11 36 1,-10-44-26,1-1 1,1 0 0,0 0-1,1 0 1,1-1 0,-1 0 0,2-1-1,0 0 1,17 16 0,-4-8-17,1-1-1,1-1 1,0-1 0,1-1 0,1-1-1,1-2 1,0-1 0,1-1 0,0-1-1,0-2 1,1 0 0,0-3 0,0 0-1,1-2 1,-1-1 0,1-1 0,0-2 0,-1-1-1,1-2 1,-1-1 0,0-1 0,0-1-1,48-19 1,-42 10 38,0-2 0,-2-1 0,0-2 0,-1-1 0,-1-1 0,-1-2 0,-2-1 0,0-2 0,-2 0 0,-1-2 0,-1-1 0,-2-1 0,-1-1 0,-1-1 1,16-38-1,74-191 120,96-344 1,-207 606-143,87-325 1354,-79 282-1265,-1-2-1,-2 1 0,-2-1 1,-2 0-1,-7-60 1,2 84-72,0 0 1,-2 1-1,-1-1 1,0 2-1,-1-1 1,-2 1-1,0 0 1,-1 1 0,-19-26-1,-12-9-560,-84-81-1,86 93-486,17 18-1115,8 2-1740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44.065"/>
    </inkml:context>
    <inkml:brush xml:id="br0">
      <inkml:brushProperty name="width" value="0.025" units="cm"/>
      <inkml:brushProperty name="height" value="0.025" units="cm"/>
      <inkml:brushProperty name="color" value="#E71224"/>
    </inkml:brush>
  </inkml:definitions>
  <inkml:trace contextRef="#ctx0" brushRef="#br0">42 105 4004,'0'0'7895,"9"-4"-7222,31-9-463,0 1 0,0 3 0,1 1 0,76-5 0,-56 7-135,99-22 1,-140 19 175,-36 6 467,-36 5-251,-29 15-160,-93 32-1,-6 1 506,113-36-598,182-35-627,-38 5-1049,1 4 0,95-3 0,-142 15-1853,-33 0 58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0:50.801"/>
    </inkml:context>
    <inkml:brush xml:id="br0">
      <inkml:brushProperty name="width" value="0.025" units="cm"/>
      <inkml:brushProperty name="height" value="0.025" units="cm"/>
      <inkml:brushProperty name="color" value="#E71224"/>
    </inkml:brush>
  </inkml:definitions>
  <inkml:trace contextRef="#ctx0" brushRef="#br0">765 159 2787,'0'0'2327,"0"-9"-2450,1-11-472,1-46-793,-8 28 4823,5 36-3287,-1 0 0,1 0 0,-1 1 0,1-1 0,-1 0 0,0 1 0,0-1 0,0 1 0,0-1 0,0 1 0,0 0 0,0 0 0,0 0 0,0 0 0,-1 0 0,1 1 0,0-1 0,-1 1 0,1-1 0,0 1 0,-1 0 0,1 0 0,-1 0 0,1 0 0,-4 1 0,-2-1-95,-1 1 0,1 0-1,-1 1 1,1 0 0,-16 6-1,-225 114 2575,229-111-2544,1 1 1,0 1-1,1 0 1,0 1-1,1 1 1,1 1-1,0 1 0,1 0 1,1 1-1,1 0 1,-12 22-1,8-8-6,2 0-1,1 1 1,2 1 0,1 0-1,2 1 1,-7 46-1,-22 169 107,-9 334-1,46-466-345,5-1 0,6 0 0,4 0 0,5-1-1,39 127 1,-43-192 88,6 19-186,47 111 0,-59-163 234,-1-1 0,2 1 1,0-2-1,1 1 0,1-2 0,1 0 1,0 0-1,1-1 0,0 0 1,1-2-1,19 14 0,-26-21 35,0-1-1,1 0 1,-1-1 0,1 1-1,0-2 1,-1 1 0,1-1-1,0 0 1,0-1-1,0 0 1,1-1 0,13-1-1,-9 0 20,0-2 0,0 1-1,0-2 1,-1 0 0,1-1-1,-1 0 1,20-11-1,-12 3 4,0 0-1,-1-2 1,0 0-1,-1-2 0,-1 0 1,-1 0-1,0-2 0,28-40 1,-22 19-89,-2-1 0,-1 0-1,-2-2 1,18-64 0,32-188 70,-36 140-63,44-139 6,-34 141 347,39-266 0,-79 405-255,6-59 415,-2-111 1,-7 160-238,-1 1 0,-1 0 0,-1 0-1,-1 0 1,-1 0 0,-1 0 0,-1 1 0,-21-40 0,17 41-169,-1 1 0,0 0 0,-2 1-1,0 0 1,-1 1 0,-28-24 0,33 33-65,-1 1 0,0 0 1,0 1-1,-1 0 0,0 1 0,0 0 0,-1 1 0,1 0 0,-1 1 1,0 1-1,0 0 0,-18 0 0,3 1 83,-1 2 0,1 1 1,0 1-1,0 2 0,-42 10 0,-30 17-1517,-3 10-4752,85-35 2112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36.357"/>
    </inkml:context>
    <inkml:brush xml:id="br0">
      <inkml:brushProperty name="width" value="0.025" units="cm"/>
      <inkml:brushProperty name="height" value="0.025" units="cm"/>
    </inkml:brush>
  </inkml:definitions>
  <inkml:trace contextRef="#ctx0" brushRef="#br0">150 0 3331,'-28'2'3028,"-39"5"1081,64-6-3740,0 0 1,-1 0 0,1 0 0,0 0-1,0 0 1,0 1 0,0-1 0,0 1-1,0 0 1,0 0 0,0 0 0,1 0-1,-1 1 1,1-1 0,-5 6 0,7-7-300,-1-1 0,1 1 0,0 0 0,-1 0 0,1-1 1,0 1-1,0 0 0,-1-1 0,1 1 0,0 0 0,0 0 1,0 0-1,0-1 0,0 1 0,0 0 0,0 0 0,0-1 1,0 1-1,0 0 0,0 0 0,1-1 0,-1 1 0,0 0 1,0 0-1,1-1 0,-1 1 0,1 0 0,-1-1 1,1 1-1,-1 0 0,1-1 0,-1 1 0,1-1 0,-1 1 1,1-1-1,-1 1 0,1-1 0,0 0 0,-1 1 0,1-1 1,0 0-1,0 1 0,-1-1 0,1 0 0,0 0 0,0 1 1,-1-1-1,1 0 0,0 0 0,0 0 0,-1 0 1,2 0-1,50 3 756,-46-3-631,168 1 219,339 19 950,-301-12-1274,-355-8 9,-174-23 0,238 11-112,-1 4 1,-157 5 0,434 7-218,146 9-247,-70-3 52,-489-15 453,84 0 299,-208 19 1,224 0-93,298-54-4778,-93 20-977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01.924"/>
    </inkml:context>
    <inkml:brush xml:id="br0">
      <inkml:brushProperty name="width" value="0.025" units="cm"/>
      <inkml:brushProperty name="height" value="0.025" units="cm"/>
    </inkml:brush>
  </inkml:definitions>
  <inkml:trace contextRef="#ctx0" brushRef="#br0">492 40 5285,'0'0'3801,"-11"-5"-3486,-6-2-9,0 0-1,-1 2 1,-32-7 0,45 11-125,-1 0 0,1 0 0,-1 1 0,1 0 0,-1 0 0,1 0 0,0 0 0,-1 1 0,1 0 0,-1 0 0,1 1 0,0-1 0,0 1 0,0 0 0,0 1 0,0-1-1,0 1 1,0 0 0,1 0 0,-6 6 0,-17 21-27,2 2 0,1 0 0,2 2 1,1 0-1,2 2 0,1 0 0,2 1 0,-19 65 0,18-38-86,4 0 1,2 1 0,3 0-1,0 104 1,8-136-61,1 0 1,1 1-1,2-1 0,1 0 1,12 38-1,-14-61 27,0-1 0,1 1 1,0-1-1,1 0 0,0 0 0,0 0 0,1 0 0,0-1 0,0 0 0,1-1 0,0 1 0,1-1 0,-1-1 0,1 1 0,1-1 1,-1-1-1,1 1 0,0-1 0,0-1 0,1 0 0,12 4 0,6-1 158,0-1 1,0-1-1,0-1 0,1-2 1,0-1-1,51-4 0,-59 0-161,0 0 0,0-1 0,-1-1-1,0-1 1,0 0 0,-1-2 0,1 0-1,-2-2 1,35-22 0,-38 20 48,0-1 0,-1-1 0,-1 0 0,0-1 0,-1-1 0,-1 0 0,0 0 0,-1-1-1,-1 0 1,9-25 0,-6 12 131,-2-1 1,-1 0-1,-2 0 0,-1-1 0,3-46 0,-6 45-43,-3 0 1,0 1-1,-2-1 1,-2 1-1,-7-34 0,7 51-103,-1 0 0,0 0 0,-1 1-1,-1 0 1,0 0 0,-1 0 0,0 1 0,-1 0-1,0 1 1,-1 0 0,-1 0 0,-20-17-1,1 6-79,-45-25-1,53 35-58,0 0 0,1-2 0,1 0 0,1-1 0,-20-21 0,35 32-213,0 1 1,0-1-1,1 0 0,0-1 0,0 1 0,1 0 0,-1-1 0,-2-10 0,0-28-6553,5 13-2225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2.755"/>
    </inkml:context>
    <inkml:brush xml:id="br0">
      <inkml:brushProperty name="width" value="0.035" units="cm"/>
      <inkml:brushProperty name="height" value="0.035" units="cm"/>
    </inkml:brush>
  </inkml:definitions>
  <inkml:trace contextRef="#ctx0" brushRef="#br0">91 15 17644,'-35'115'2210,"-10"37"-261,41-133-1696,1 1 0,1 0 0,1-1 0,0 1-1,2 0 1,2 21 0,2-16-59,0 0 0,1-1 1,2 0-1,0-1 0,18 34 0,-19-42-150,2 0-1,0-1 1,0 0 0,1-1-1,1 0 1,0-1 0,1 0-1,0 0 1,16 10 0,-28-22-44,0 0 1,0 0 0,0 1-1,0-1 1,1 0 0,-1 0 0,0 0-1,0 1 1,0-1 0,0 0-1,1 0 1,-1 0 0,0 0-1,0 1 1,0-1 0,1 0-1,-1 0 1,0 0 0,0 0 0,1 0-1,-1 0 1,0 0 0,0 0-1,1 1 1,-1-1 0,0 0-1,0 0 1,1 0 0,-1 0-1,0 0 1,0 0 0,1-1-1,-1 1 1,0 0 0,0 0 0,1 0-1,-1 0 1,0 0 0,0 0-1,0 0 1,1 0 0,-1-1-1,0 1 1,0 0 0,0 0-1,1 0 1,-1 0 0,0-1-1,0 1 1,0 0 0,0 0 0,1 0-1,-1-1 1,0 1 0,0 0-1,0 0 1,0-1 0,0 1-1,0 0 1,0 0 0,0-1-1,0 1 1,0 0 0,0 0 0,0-1-1,0 1 1,0 0 0,0 0-1,0-1 1,-4-17 17,-50-116-47,36 92-2,0-1 1,3 0-1,2-1 0,-9-52 1,20 80 13,0 0 0,2 0 1,-1 0-1,2-1 0,0 1 0,1 0 1,5-19-1,-4 26 10,0 1-1,0-1 0,1 1 1,0-1-1,0 1 1,1 0-1,0 1 1,0-1-1,1 1 1,0 0-1,0 0 1,1 1-1,0 0 1,8-6-1,0 2-7,0 1 1,1 0-1,0 1 1,1 1-1,20-6 0,-27 10 18,1 0-1,-1 0 1,1 2-1,0-1 1,0 1-1,-1 1 1,1 0-1,0 0 1,0 1-1,10 3 1,-19-4 8,-1 0 1,1 1-1,0-1 1,-1 1-1,1-1 0,-1 1 1,1-1-1,-1 1 1,1 0-1,-1 0 0,0 0 1,1 0-1,-1 0 0,0 0 1,0 0-1,0 1 1,1-1-1,-1 0 0,-1 1 1,1-1-1,0 0 1,0 1-1,0-1 0,0 4 1,-1-2 19,1 0-1,-1-1 1,0 1 0,0 0-1,-1 0 1,1 0 0,-1 0 0,1 0-1,-1 0 1,0 0 0,0 0 0,-3 4-1,-2 5 122,-1 0 0,-1-1 0,0 0 0,-17 18 0,2-5 247,-41 31 0,52-46-321,0 0 0,-1-1 0,0-1 0,0 0 0,-24 8 0,36-14-107,0-1 0,1 1 0,-1-1-1,0 0 1,0 0 0,0 1 0,0-1 0,1 0 0,-1 0 0,0 0 0,0 0 0,0 0 0,0 0-1,0 0 1,1 0 0,-1 0 0,0 0 0,0-1 0,0 1 0,0 0 0,1-1 0,-1 1 0,-1-1-1,1 0-18,1 0-1,0 1 1,0-1-1,-1 0 1,1 0-1,0 1 1,0-1-1,0 0 1,0 0-1,0 0 0,0 1 1,0-1-1,0 0 1,0 0-1,0 0 1,1 1-1,-1-1 1,0 0-1,0 0 1,1 0-1,2-5-150,0 0-1,0 0 1,1 0-1,7-9 1,20-16-293,6 1-166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04.978"/>
    </inkml:context>
    <inkml:brush xml:id="br0">
      <inkml:brushProperty name="width" value="0.025" units="cm"/>
      <inkml:brushProperty name="height" value="0.025" units="cm"/>
    </inkml:brush>
  </inkml:definitions>
  <inkml:trace contextRef="#ctx0" brushRef="#br0">141 65 7015,'0'0'4206,"9"2"-3416,54 5 997,1-2-1,101-5 0,-64-2-1256,187 2 207,784 9-417,-707-5-465,-415-7 397,-57-10-1,22 2-268,-755-22-619,2 65 43,797-30 621,-49 3 196,-108 20 1,179-19-161,23-1-8,34 1 112,655 6 227,-363-12-379,-146 2-61,427-4-1063,-547-1 693,1-2 0,-1-3 0,74-18 0,-108 12 394,-30 14 30,1 0 0,-1-1 0,1 1 0,-1 0-1,1 0 1,-1-1 0,1 1 0,-1 0 0,1-1 0,-1 1 0,0 0-1,1-1 1,-1 1 0,0-1 0,1 1 0,-1 0 0,0-1 0,0 1-1,1-1 1,-1 1 0,0-1 0,0 1 0,0-1 0,0 1 0,0-1-1,1 1 1,-1-1 0,0 0 0,0 1 0,0-1 0,-1 1-1,1-1 1,0 1 0,0-1 0,0 1 0,0-1 0,0 1 0,-1-1-1,1 1 1,0-1 0,0 1 0,-1-1 0,1 1 0,0 0 0,-1-1-1,1 1 1,0-1 0,-1 1 0,1 0 0,-1-1 0,1 1 0,0 0-1,-1 0 1,1-1 0,-1 1 0,1 0 0,-1 0 0,1 0 0,-1-1-1,1 1 1,-2 0 0,-17-7 36,-1 2 0,1 0 1,-2 1-1,1 0 0,0 2 0,-40 0 0,13 0 50,-200-9 466,-473 39-1,432 25-2306,224-39-3133,31-8-3433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1.133"/>
    </inkml:context>
    <inkml:brush xml:id="br0">
      <inkml:brushProperty name="width" value="0.025" units="cm"/>
      <inkml:brushProperty name="height" value="0.025" units="cm"/>
    </inkml:brush>
  </inkml:definitions>
  <inkml:trace contextRef="#ctx0" brushRef="#br0">190 58 5381,'-34'-17'2961,"-55"-15"-2353,60 25 2491,28 7-3058,1-1-1,-1 1 1,1 0 0,0 0 0,-1 0-1,1 0 1,-1 0 0,1 0 0,-1 0-1,1 0 1,-1 0 0,1 0 0,-1 0 0,1 0-1,-1 0 1,1 0 0,-1 0 0,1 0-1,-1 0 1,1 1 0,-1-1 0,1 0-1,0 0 1,-1 1 0,1-1 0,-1 0 0,1 1-1,0-1 1,-1 0 0,1 1 0,0-1-1,-1 0 1,1 1 0,0-1 0,0 1-1,-1-1 1,1 1 0,0-1 0,0 0 0,0 1-1,0-1 1,-1 1 0,1-1 0,0 1-1,0-1 1,0 1 0,0-1 0,0 1-1,0-1 1,0 1 0,1-1 0,-1 1 0,0-1-1,0 1 1,0-1 0,0 1 0,1-1-1,-1 0 1,0 1 0,18 28-112,-7-21 155,0 0-1,1-1 1,0 0-1,1-1 0,0 0 1,0-1-1,0 0 1,0-1-1,1-1 1,26 4-1,13-2-25,81-3 0,-92-2-13,55-2-9,101 5-8,-196-3-37,1 0 1,-1 0-1,0 0 0,0 1 1,0-1-1,0 1 1,0 0-1,0 0 1,0-1-1,0 1 0,0 0 1,2 2-1,-3-2 4,-1-1 0,1 1-1,-1-1 1,1 0 0,-1 1-1,1 0 1,-1-1 0,0 1 0,0-1-1,1 1 1,-1-1 0,0 1-1,0 0 1,1-1 0,-1 1-1,0 0 1,0-1 0,0 1-1,0 0 1,0-1 0,0 1-1,0 0 1,0-1 0,0 1-1,0-1 1,-1 2 0,0 0 9,0 0 1,0 0-1,-1-1 1,1 1 0,-1 0-1,1 0 1,-1-1-1,1 1 1,-1-1-1,0 0 1,0 1-1,0-1 1,0 0 0,0 0-1,0 0 1,0 0-1,0-1 1,0 1-1,0-1 1,-1 1-1,-2 0 1,-33 1 34,1 0 1,-1-3-1,0-1 0,-55-10 1,-19-1 14,43 7-29,-1 4 0,-112 9 0,138 6 17,44-13-44,0 0 0,0 0 0,0 0 0,0 0 0,0 0 0,0 0 0,0 0-1,0 0 1,1 0 0,-1 0 0,0 0 0,0 0 0,0 0 0,0 0 0,0 0 0,0 0 0,0 0 0,0 0 0,0 0 0,0 0 0,0 0-1,1 1 1,-1-1 0,0 0 0,0 0 0,0 0 0,0 0 0,0 0 0,0 0 0,0 0 0,0 0 0,0 0 0,0 1 0,0-1 0,0 0-1,0 0 1,0 0 0,0 0 0,0 0 0,0 0 0,0 0 0,0 0 0,0 1 0,0-1 0,0 0 0,0 0 0,0 0 0,0 0-1,0 0 1,0 0 0,-1 0 0,1 0 0,0 0 0,0 1 0,0-1 0,0 0 0,0 0 0,0 0 0,0 0 0,28-1-7,51-12 153,79-22 0,5-2-165,-118 29-12,-5-1-60,0 2 1,0 1 0,1 3-1,-1 1 1,47 4 0,-86-2 88,0 0 1,-1 0 0,1 0 0,-1 0-1,1 0 1,-1 0 0,1 0 0,-1 0 0,1 0-1,-1 0 1,1 0 0,-1 0 0,1 0 0,-1 0-1,1 1 1,-1-1 0,1 0 0,-1 0 0,1 1-1,-1-1 1,1 0 0,-1 1 0,0-1 0,1 0-1,-1 1 1,0-1 0,1 1 0,-1-1 0,0 0-1,1 1 1,-1-1 0,0 1 0,0-1 0,0 1-1,1-1 1,-1 1 0,0-1 0,0 1 0,0-1-1,0 1 1,0-1 0,0 1 0,0 0 0,0-1-1,0 1 1,0-1 0,0 1 0,0-1 0,-1 1-1,1-1 1,0 1 0,0-1 0,0 1-1,-1-1 1,1 1 0,0-1 0,-1 0 0,1 1-1,-25 23-63,-9-4 230,-1-2 0,-1-1 0,-63 20 0,-120 21 376,190-52-1167,-57 4 1,47-9-2880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44.778"/>
    </inkml:context>
    <inkml:brush xml:id="br0">
      <inkml:brushProperty name="width" value="0.025" units="cm"/>
      <inkml:brushProperty name="height" value="0.025" units="cm"/>
    </inkml:brush>
  </inkml:definitions>
  <inkml:trace contextRef="#ctx0" brushRef="#br0">608 257 3331,'14'-12'2157,"5"-5"-1512,25-20 448,-1-3 0,42-51 0,-83 89-954,0 0 0,-1 0 0,1 0 0,-1 0 1,1 0-1,-1-1 0,0 1 0,0 0 0,0-1 0,-1 1 1,1-1-1,0 1 0,-1-1 0,1-3 0,-2 5-35,1 0-1,0 0 1,0 0-1,-1 0 0,1 0 1,0 0-1,-1 1 1,1-1-1,-1 0 0,1 0 1,-1 0-1,0 1 1,1-1-1,-1 0 1,0 1-1,1-1 0,-1 0 1,0 1-1,0-1 1,0 1-1,0-1 0,1 1 1,-1 0-1,0-1 1,-2 1-1,-4-2 105,0 1 0,0 1-1,0-1 1,0 1 0,0 0 0,0 1-1,-1 0 1,-9 2 0,-14 5-217,0 2 0,1 0 0,1 2 1,0 2-1,-39 23 0,17-5-45,-92 77 1,113-81 74,0 1 0,2 1 0,2 2 0,0 0 0,2 2 0,2 0 0,1 2 0,2 0 0,1 2 0,2 0 0,2 0 0,1 2 0,2-1 0,2 2 0,1-1 0,-2 49 0,9-73-36,1 0 1,1 0-1,0 0 0,1 0 0,0 0 0,1-1 0,1 1 0,7 18 0,-6-24 27,-1-1 1,1 0 0,0 0-1,1-1 1,0 0-1,1 0 1,-1 0-1,1 0 1,1-1-1,0-1 1,0 1-1,0-1 1,0 0-1,10 4 1,0-2 10,1 0 0,0-1 0,0-1 1,1-1-1,-1 0 0,1-2 0,0 0 0,0-1 1,0-1-1,36-4 0,-20 0 12,0-2 0,-1-2 0,1-1-1,-1-2 1,37-15 0,-36 10 35,-1-2-1,-1-1 0,0-1 1,-2-2-1,0-2 1,-1 0-1,-2-2 1,0-2-1,28-33 1,-37 35 118,-1 0 1,-2-1-1,0 0 1,-2-2 0,-1 0-1,-1 0 1,-1-1-1,-2-1 1,-1 0-1,-1 0 1,7-55 0,-12 52 39,-1 0 1,-2 0-1,-1 0 1,-2 0-1,-7-34 1,8 53-206,-1 0 0,-1 1-1,-1-1 1,0 1 0,0 0 0,-1 0 0,-1 1 0,0-1-1,-1 1 1,0 1 0,-1 0 0,0 0 0,-1 1-1,-14-13 1,17 18-129,0 0 1,0 1-1,0 0 0,-1 0 0,0 0 0,0 1 0,0 0 0,0 1 0,0 0 0,0 0 1,-1 0-1,1 1 0,-1 1 0,1-1 0,-1 1 0,1 1 0,0 0 0,-1 0 1,1 0-1,-1 1 0,-9 4 0,2 0-917,1 1 0,0 0-1,0 1 1,1 1 0,0 0 0,0 1 0,1 1-1,1 0 1,-21 23 0,5-1-5201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47.929"/>
    </inkml:context>
    <inkml:brush xml:id="br0">
      <inkml:brushProperty name="width" value="0.025" units="cm"/>
      <inkml:brushProperty name="height" value="0.025" units="cm"/>
    </inkml:brush>
  </inkml:definitions>
  <inkml:trace contextRef="#ctx0" brushRef="#br0">520 105 3555,'2'-2'336,"-1"-1"-1,1 1 1,-1-1-1,1 1 1,-1-1-1,0 0 1,0 0-1,0 0 1,-1 1-1,1-1 1,-1 0-1,0 0 1,1 0-1,-1 0 1,0 0-1,-1 0 1,1 0-1,0 0 1,-1 0-1,0 0 1,-1-4-1,0 5-100,0-1 0,0 1-1,0-1 1,0 1-1,-1 0 1,1 0 0,-1 0-1,1 0 1,-1 0-1,0 0 1,0 1 0,0 0-1,1-1 1,-1 1-1,-1 0 1,-4-1 0,-3 0-14,-2 0 1,1 1 0,0 0-1,0 1 1,0 0 0,0 1-1,0 0 1,0 1 0,-20 5 0,13 1-185,0 0 0,0 1 1,1 1-1,0 1 1,1 1-1,0 0 0,1 1 1,-15 16-1,12-10 66,1 1 0,1 0 1,1 1-1,1 1 0,-24 45 0,32-52-15,0 1 0,1 0 0,1 0 0,0 0 0,1 1 0,1-1 0,1 1 1,0 0-1,1 0 0,2 25 0,0-35-58,0 0 1,0 0 0,1 0-1,0-1 1,0 1-1,0-1 1,1 1 0,0-1-1,0 0 1,1 0-1,0 0 1,0-1 0,0 1-1,0-1 1,1 0 0,0 0-1,0 0 1,1-1-1,-1 0 1,1 0 0,0 0-1,0-1 1,0 0-1,0 0 1,1-1 0,-1 1-1,14 2 1,1-1 119,0-1 1,1-1-1,0-1 1,-1-1-1,1-1 1,-1 0-1,1-2 0,-1 0 1,0-2-1,0 0 1,0-1-1,36-18 1,-12 3 29,-1-3 0,-1-1 0,-1-2 0,56-49 0,-89 68-169,0 0-1,0 0 1,-1-1 0,0 0-1,-1 0 1,0-1 0,-1 0-1,0-1 1,0 1 0,-1-1-1,0 0 1,4-17 0,-8 23 0,0-1 0,0 1 0,0-1 1,-1 0-1,0 1 0,0-1 0,-1 0 0,0 1 1,1-1-1,-2 1 0,1-1 0,-1 1 1,0 0-1,0-1 0,0 1 0,-1 0 1,0 0-1,0 1 0,0-1 0,0 1 0,-1-1 1,0 1-1,0 0 0,0 0 0,0 1 1,0-1-1,-1 1 0,-6-4 0,-1 0-4,0 1 0,1 0 0,-2 1 0,1 0 0,-1 1 0,1 1 0,-19-4 0,-5 3 21,-48 0 1,45 3-16,-42-6 0,80 7-99,0 0 0,0 0-1,1 0 1,-1 0 0,0 0 0,1 0-1,-1-1 1,0 1 0,1 0 0,-1 0-1,1 0 1,-1-1 0,0 1 0,1 0-1,-1-1 1,1 1 0,-1-1 0,1 1-1,-1-1 1,1 1 0,-1 0 0,1-1-1,-1 0 1,1 1 0,0-1-1,-1 0 1,1 0-125,0 1-1,1-1 1,-1 0-1,0 1 1,1-1-1,-1 0 1,1 1-1,-1-1 1,1 1-1,-1-1 1,1 1 0,-1-1-1,1 1 1,-1-1-1,1 1 1,-1-1-1,1 1 1,0 0-1,-1-1 1,1 1-1,0 0 1,0 0-1,0-1 1,16-4-5870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49.128"/>
    </inkml:context>
    <inkml:brush xml:id="br0">
      <inkml:brushProperty name="width" value="0.025" units="cm"/>
      <inkml:brushProperty name="height" value="0.025" units="cm"/>
    </inkml:brush>
  </inkml:definitions>
  <inkml:trace contextRef="#ctx0" brushRef="#br0">3891 258 4965,'0'0'288,"-13"-5"171,-284-97 5770,82 56-5646,-534-45-1288,542 78 919,-340 20-1,409 7-188,0 6 0,2 5 1,1 7-1,1 6 0,2 5 0,2 6 0,3 6 0,1 5 0,-173 112 0,254-141 69,0 2-1,2 1 0,-62 66 1,91-85 31,1 0-1,0 1 1,2 1 0,0 0-1,0 0 1,2 1 0,0 0-1,1 1 1,1 0 0,1 0-1,0 0 1,2 1 0,-3 24-1,6-20-70,2-1 0,0 0-1,1 1 1,2-1 0,0 0-1,2 0 1,0-1 0,2 0-1,0 0 1,2-1-1,16 30 1,13 11-672,2-1-1,66 73 1,-92-116 661,1-1 0,0-1 0,2 0 0,0-2 0,0 0 1,1 0-1,39 19 0,-30-21 252,0-1 0,1-1-1,0-2 1,0-1 0,52 6 0,600 9 2311,-547-23-2404,784-21 129,-296 4-411,-610 18 67,298-11-84,-219 3 293,127-26 0,-170 23-10,-1-2 0,0-3 0,-1-1 0,52-28 0,-67 28 30,0-2 1,-1-1-1,-1-1 1,-1-2-1,-1-1 1,39-44-1,-31 24-148,-3-2-1,-1 0 1,-2-3-1,-2 0 0,-3-1 1,23-68-1,-25 54-48,-4-1 0,-2 0 0,-3-2-1,7-124 1,-19 181-36,-1-1-1,0 1 0,-1-1 0,0 1 0,0-1 1,-1 1-1,-5-14 0,5 20-67,0 0 0,0 0-1,0 0 1,-1 0 0,1 0 0,-1 0-1,0 0 1,0 1 0,-1 0 0,1 0 0,-1 0-1,1 0 1,-1 0 0,0 1 0,0-1-1,0 1 1,-1 0 0,-5-2 0,-9-1-850,0 0 0,-1 2 1,1 0-1,-1 1 0,0 1 1,-29 2-1,14 0-647,-49-1-2716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4.853"/>
    </inkml:context>
    <inkml:brush xml:id="br0">
      <inkml:brushProperty name="width" value="0.025" units="cm"/>
      <inkml:brushProperty name="height" value="0.025" units="cm"/>
    </inkml:brush>
  </inkml:definitions>
  <inkml:trace contextRef="#ctx0" brushRef="#br0">152 48 3844,'0'0'9726,"1"-8"-7660,0-22-75,-1 29-1938,0 1-1,0 0 1,0-1-1,0 1 1,0-1-1,0 1 1,-1-1-1,1 1 1,0 0-1,0-1 1,0 1-1,-1-1 1,1 1-1,0 0 1,0-1-1,-1 1 1,1 0-1,0-1 1,-1 1-1,1 0 1,0 0-1,-1-1 1,1 1-1,-1 0 1,1 0-1,0 0 1,-1-1-1,0 1 1,0 0 2,0 1 1,-1-1 0,1 0-1,0 1 1,-1-1 0,1 1-1,0 0 1,0-1 0,0 1-1,0 0 1,0 0 0,-1 0-1,1 0 1,1-1 0,-3 3-1,-12 16 164,0 0-1,2 1 0,0 0 0,1 1 0,1 1 1,1 0-1,-14 44 0,21-57-90,1 0 0,0 1 0,0-1 0,0 1 0,1 13 0,1-22-110,0 1-1,0 0 1,0 0 0,0 0 0,1 0 0,-1-1 0,1 1-1,-1 0 1,1 0 0,-1-1 0,1 1 0,0 0-1,0-1 1,0 1 0,0-1 0,0 1 0,0-1 0,1 0-1,-1 1 1,0-1 0,1 0 0,-1 0 0,1 0-1,-1 0 1,1 0 0,-1 0 0,1 0 0,0-1 0,0 1-1,-1 0 1,1-1 0,0 0 0,0 1 0,0-1-1,1 0 1,10 0 141,-1 0 0,1-1 0,0-1 0,-1 0-1,0-1 1,0 0 0,0-1 0,0 0 0,0-1-1,-1 0 1,1-1 0,-2-1 0,20-13 0,-3 0-104,-2-1 0,0-1 0,-2-1 0,24-29 0,-42 45-17,5-5 45,-12 17-69,-13 24-101,10-18 99,1-1 0,1 1 0,0-1-1,0 1 1,1 0 0,0 0 0,1 0 0,0 1 0,1-1 0,1 18 0,0-24 13,0-1 0,0 1 1,0-1-1,1 1 0,0-1 0,0 1 0,0-1 1,0 0-1,1 0 0,-1 0 0,1 0 0,0-1 0,0 1 1,1-1-1,-1 1 0,1-1 0,-1 0 0,1-1 1,0 1-1,0-1 0,0 1 0,1-1 0,-1 0 1,0-1-1,1 1 0,9 1 0,-6-1 80,-1 0-1,2-1 0,-1 0 1,0 0-1,0-1 1,0 0-1,0-1 0,0 1 1,0-2-1,0 1 1,0-1-1,0 0 0,0-1 1,-1 1-1,1-2 1,13-7-1,-15 7-47,-1 0 0,0-1-1,0 0 1,0 1 0,-1-2 0,0 1 0,0 0 0,0-1-1,0 0 1,-1 0 0,0 0 0,0 0 0,-1 0-1,0-1 1,0 1 0,0-1 0,-1 0 0,0 1 0,0-1-1,-1-10 1,-1 1-17,0 0 0,-1 1 0,0-1 0,-2 0 0,0 1 0,0 0 1,-2 0-1,0 0 0,0 1 0,-2 0 0,-14-22 0,16 30-765,6 12-1657,6 13-2743,6-7-854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5.343"/>
    </inkml:context>
    <inkml:brush xml:id="br0">
      <inkml:brushProperty name="width" value="0.025" units="cm"/>
      <inkml:brushProperty name="height" value="0.025" units="cm"/>
    </inkml:brush>
  </inkml:definitions>
  <inkml:trace contextRef="#ctx0" brushRef="#br0">18 90 13741,'0'0'4570,"11"-10"-2787,0 1-1350,0 1 0,0 0 0,1 1-1,0 0 1,0 0 0,1 1 0,0 1 0,0 0 0,20-4 0,-21 6-192,1 1 0,-1 0 0,1 1 1,-1 1-1,23 1 0,-34-1-236,0 1 0,-1-1 0,1 0 0,0 1 0,0-1 0,0 0 0,0 1 0,0-1 0,0 1 0,0-1 0,-1 1 0,1-1 0,0 1 0,-1 0 0,1-1 0,0 1 0,-1 0-1,1 0 1,0 0 0,-1-1 0,0 1 0,1 0 0,-1 0 0,1 0 0,-1 0 0,0 0 0,0 0 0,1 0 0,-1 0 0,0 0 0,0 0 0,0 0 0,0 0 0,0 0 0,0 0 0,0 0 0,-1-1 0,1 1 0,0 0 0,0 0 0,-1 0 0,1 0 0,-1 0 0,1 0 0,-1 0 0,1-1 0,-1 2 0,-3 5 107,1-1 1,0 1-1,-1-1 0,-1 0 0,-5 8 1,-31 26 325,-83 63-1,59-52 44,43-28-321,23-14-144,14-6 0,211-10-333,-151 1-3048,-1-4-3860,-29 1-4818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6.171"/>
    </inkml:context>
    <inkml:brush xml:id="br0">
      <inkml:brushProperty name="width" value="0.025" units="cm"/>
      <inkml:brushProperty name="height" value="0.025" units="cm"/>
    </inkml:brush>
  </inkml:definitions>
  <inkml:trace contextRef="#ctx0" brushRef="#br0">72 6 11179,'0'0'3032,"-9"-1"-577,-54-4 2911,75 16-2195,25 1-2834,0-3 1,1 0 0,1-3-1,-1-1 1,56-1 0,-29 0-427,-11-3-203,-39-1 190,0 0 1,0 0-1,0 2 0,0 0 1,23 6-1,-38-8 99,0 0-1,1 0 1,-1 0 0,0 0-1,1 0 1,-1 0-1,0 0 1,0 1 0,1-1-1,-1 0 1,0 0 0,0 0-1,1 0 1,-1 0-1,0 1 1,0-1 0,1 0-1,-1 0 1,0 1-1,0-1 1,0 0 0,0 0-1,1 1 1,-1-1-1,0 0 1,0 0 0,0 1-1,0-1 1,0 0 0,0 1-1,0-1 1,0 0-1,0 0 1,0 1 0,0-1-1,0 0 1,0 1-1,0-1 1,0 0 0,0 1-1,0-1 1,0 0 0,0 0-1,0 1 1,0-1-1,0 0 1,-1 1 0,1-1-1,0 0 1,0 0-1,0 1 1,-1-1 0,1 0-1,0 0 1,0 0-1,0 1 1,-1-1 0,1 0-1,-1 0 1,-16 11 19,-208 88 1348,0 0 22,259-111-4455,23-10-6707,-22 2-4258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6.897"/>
    </inkml:context>
    <inkml:brush xml:id="br0">
      <inkml:brushProperty name="width" value="0.025" units="cm"/>
      <inkml:brushProperty name="height" value="0.025" units="cm"/>
    </inkml:brush>
  </inkml:definitions>
  <inkml:trace contextRef="#ctx0" brushRef="#br0">31 95 13293,'0'0'9368,"-4"10"-9015,-2 12 270,0 0 0,1 1 0,-2 41 1,6-56-489,0 0 1,1 0-1,0 1 0,1-1 1,0 0-1,0 0 1,0 0-1,1 0 1,1 0-1,-1 0 1,1-1-1,0 1 1,1-1-1,0 0 1,8 12-1,-9-17-63,0 1 0,0 0 0,1-1 0,-1 0 0,1 0 0,-1 0 1,1 0-1,0 0 0,0-1 0,0 1 0,0-1 0,0 0 0,0-1 0,0 1 0,0-1 0,0 1 0,0-1 0,0 0 0,0-1 0,0 1 0,1-1 0,6-2 0,-2 1-21,0-1 0,0 0 0,0-1-1,-1 0 1,0 0 0,1-1 0,-1 0-1,13-12 1,-8 5-9,0-1-1,-1 0 1,-1 0 0,17-27-1,-23 32-46,0 0-1,-1-1 0,0 0 0,-1 1 0,1-1 0,-2 0 1,1-1-1,-1 1 0,-1 0 0,1-14 0,-2 22-2,0 1-1,0 0 1,0 0 0,-1-1-1,1 1 1,0 0-1,0-1 1,0 1 0,0 0-1,-1 0 1,1-1-1,0 1 1,0 0-1,0 0 1,-1 0 0,1-1-1,0 1 1,0 0-1,-1 0 1,1 0 0,0 0-1,-1 0 1,1 0-1,0-1 1,0 1-1,-1 0 1,1 0 0,0 0-1,-1 0 1,1 0-1,0 0 1,-1 0 0,1 0-1,0 0 1,0 0-1,-1 0 1,1 1-1,0-1 1,-1 0 0,1 0-1,0 0 1,0 0-1,-1 0 1,1 0 0,0 1-1,0-1 1,-1 0-1,1 0 1,0 0-1,0 1 1,0-1 0,-1 1-1,-15 10-207,11-5 210,1 1-1,0 0 0,0-1 1,0 1-1,1 1 0,0-1 1,0 0-1,1 1 0,0-1 1,0 1-1,1 0 0,0 0 0,1-1 1,-1 1-1,1 0 0,2 12 1,-2-16 16,1 0 0,0 0-1,0 1 1,0-1 0,0 0 0,1 0 0,0 0 0,0 0 0,0 0 0,0-1 0,0 1-1,1-1 1,-1 1 0,1-1 0,0 0 0,0 0 0,1 0 0,-1 0 0,0-1 0,1 1-1,0-1 1,-1 0 0,1 0 0,0 0 0,0-1 0,0 1 0,0-1 0,1 0 0,-1 0-1,0 0 1,6-1 0,-4 1 31,0-1-1,0 0 1,0-1-1,0 1 1,0-1-1,0 0 1,0-1-1,0 1 1,0-1-1,-1-1 1,1 1-1,-1-1 1,1 0-1,9-7 1,-8 4 60,0-1 1,0 0-1,0 0 1,-1 0-1,0-1 1,0 0-1,-1 0 1,7-15-1,-3 3-5,-1 0-1,-1 0 1,-1-1-1,-1 0 1,-1 0-1,-1 0 1,1-41-1,-4 58-91,0 0 0,-1-1 0,1 1 0,-1 0 0,0-1 0,0 1-1,-1 0 1,1 0 0,-4-5 0,5 8-62,-1-1 0,0 1 0,1 0 0,-1 0 0,0 0 0,0 0-1,0 0 1,0 0 0,0 0 0,0 0 0,0 0 0,-1 0 0,1 0 0,0 1 0,0-1-1,-1 0 1,1 1 0,0-1 0,-1 1 0,1 0 0,0-1 0,-1 1 0,1 0 0,-1 0-1,1 0 1,-1 0 0,1 0 0,0 0 0,-1 0 0,1 0 0,-3 1 0,3 0-234,0 0 1,1-1 0,-1 1-1,1 0 1,-1 0-1,1 0 1,-1-1 0,1 1-1,0 0 1,-1 0 0,1 0-1,0 0 1,-1 0-1,1 0 1,0 0 0,0-1-1,0 1 1,0 0 0,0 0-1,0 0 1,0 0-1,0 0 1,1 0 0,-1 0-1,0 0 1,0 0 0,1 0-1,-1-1 1,0 1-1,2 2 1,13 8-6425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7.275"/>
    </inkml:context>
    <inkml:brush xml:id="br0">
      <inkml:brushProperty name="width" value="0.025" units="cm"/>
      <inkml:brushProperty name="height" value="0.025" units="cm"/>
    </inkml:brush>
  </inkml:definitions>
  <inkml:trace contextRef="#ctx0" brushRef="#br0">0 239 18257,'0'0'5520,"13"3"-3566,-10-2-1853,2 0 15,1 1 0,0-1-1,0 0 1,0-1 0,0 1 0,0-1 0,0 0-1,0-1 1,0 1 0,0-1 0,0-1 0,-1 1-1,1-1 1,0 0 0,10-5 0,3-4-44,-1 0 0,0-1-1,-1-2 1,0 1 0,-1-2 0,-1 0 0,0-1 0,-1 0 0,-1-2-1,0 1 1,-1-1 0,17-37 0,-28 53 409,-2 5-76,-2 11-385,0-1-1,1 0 0,1 1 1,0 0-1,1-1 0,0 1 1,1-1-1,1 1 1,0-1-1,0 1 0,2-1 1,0 0-1,0 0 0,1 0 1,1-1-1,9 17 0,17 16-3886,5-6-3982,-17-24-8251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3.225"/>
    </inkml:context>
    <inkml:brush xml:id="br0">
      <inkml:brushProperty name="width" value="0.035" units="cm"/>
      <inkml:brushProperty name="height" value="0.035" units="cm"/>
    </inkml:brush>
  </inkml:definitions>
  <inkml:trace contextRef="#ctx0" brushRef="#br0">1 0 16972,'13'14'4972,"21"22"-3423,105 138 1103,-116-141-2523,-2 0-1,-2 2 1,25 57-1,-39-78-188,0-1 0,-1 1 0,-1-1 0,0 1 0,-1 0 0,-1 0 0,0 0 0,0 1-1,-2-1 1,0 0 0,0 0 0,-1 0 0,-1 0 0,0 0 0,-1-1 0,-1 0 0,0 1 0,-1-1 0,0-1 0,-1 1 0,0-1 0,-1 0 0,-1-1 0,1 0 0,-2 0-1,0-1 1,0 0 0,-18 12 0,24-18-43,-1 0 0,0-1 0,0 1 0,0-1-1,0 0 1,-1-1 0,1 0 0,-1 1 0,1-2-1,-1 1 1,0-1 0,0 0 0,0 0 0,0 0-1,0-1 1,0 0 0,0 0 0,0 0 0,0-1-1,-11-3 1,-21-17-666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2.366"/>
    </inkml:context>
    <inkml:brush xml:id="br0">
      <inkml:brushProperty name="width" value="0.025" units="cm"/>
      <inkml:brushProperty name="height" value="0.025" units="cm"/>
    </inkml:brush>
  </inkml:definitions>
  <inkml:trace contextRef="#ctx0" brushRef="#br0">0 46 3651,'1'-8'748,"0"-6"-220,0-10 3607,0 46-2221,1 56-1015,24 142 1,35 75 367,-30-156-1253,143 1033 1918,-172-1142-1747,-2-12-114,1-1-1,1 1 1,1-1-1,0 0 1,1 0-1,8 19 0,-12-35-98,0-1 0,0 1 0,0 0 0,0-1-1,0 1 1,1 0 0,-1-1 0,0 1 0,1 0-1,-1-1 1,0 1 0,1-1 0,-1 1-1,1 0 1,-1-1 0,1 1 0,-1-1 0,1 1-1,-1-1 1,1 0 0,-1 1 0,1-1 0,0 0-1,-1 1 1,1-1 0,0 0 0,-1 0-1,1 1 1,0-1 0,-1 0 0,1 0 0,0 0-1,-1 0 1,1 0 0,0 0 0,-1 0 0,1 0-1,0 0 1,0 0 0,-1-1 0,1 1-1,0 0 1,-1 0 0,1-1 0,-1 1 0,1 0-1,0-1 1,-1 1 0,2-1 0,-1-1-149,1 0 0,0 0 0,0 0 0,-1 0 0,1-1 0,-1 1 0,0-1 0,0 1 0,0-1 0,0 1 0,1-4 0,2-34-2849,-3-12-3204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3.389"/>
    </inkml:context>
    <inkml:brush xml:id="br0">
      <inkml:brushProperty name="width" value="0.025" units="cm"/>
      <inkml:brushProperty name="height" value="0.025" units="cm"/>
    </inkml:brush>
  </inkml:definitions>
  <inkml:trace contextRef="#ctx0" brushRef="#br0">69 61 3651,'-3'-9'246,"-11"-25"325,1 17 2791,2 20-1433,-1 23-477,5 27-693,1 1 1,4 0-1,7 105 1,39 164 482,-27-218-1118,60 360-52,63 468-1847,-133-856 1916,1 11 467,37 164-1,-43-245-685,16 48 288,-17-51-384,1-1-1,-1 0 1,1 1-1,0-1 1,0 0-1,0 0 1,0 0 0,1 0-1,-1-1 1,1 1-1,0-1 1,4 4-1,-2-7-2478,-4-10-1580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4.002"/>
    </inkml:context>
    <inkml:brush xml:id="br0">
      <inkml:brushProperty name="width" value="0.025" units="cm"/>
      <inkml:brushProperty name="height" value="0.025" units="cm"/>
    </inkml:brush>
  </inkml:definitions>
  <inkml:trace contextRef="#ctx0" brushRef="#br0">18 84 5061,'-1'-9'4169,"-16"-64"-1206,17 72-1858,0 17 155,2 13-1179,2 0 0,1-1 0,1 1 0,10 28 0,0 3 138,91 332 512,21 84-618,-115-418-91,5 26 8,3-1 0,52 130 0,-68-201-261,1-1 0,0 1 0,11 14-1,-14-23-223,0 0 0,0 1-1,0-1 1,0-1-1,1 1 1,-1 0-1,1-1 1,4 3 0,5-1-4702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4.348"/>
    </inkml:context>
    <inkml:brush xml:id="br0">
      <inkml:brushProperty name="width" value="0.025" units="cm"/>
      <inkml:brushProperty name="height" value="0.025" units="cm"/>
    </inkml:brush>
  </inkml:definitions>
  <inkml:trace contextRef="#ctx0" brushRef="#br0">0 1 14638,'0'0'-32,"6"75"640,6-24-159,8 13-257,4 11-64,5 15 32,1 10-96,-2 7 32,-3-1 1,-4-6-65,0-10 0,-1-11-289,1-14-447,2-14-321,4-10-545,-4-16-608,-2-12-1057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4.707"/>
    </inkml:context>
    <inkml:brush xml:id="br0">
      <inkml:brushProperty name="width" value="0.025" units="cm"/>
      <inkml:brushProperty name="height" value="0.025" units="cm"/>
    </inkml:brush>
  </inkml:definitions>
  <inkml:trace contextRef="#ctx0" brushRef="#br0">0 0 14286,'0'0'0,"4"86"1345,-2-24-64,1 12-736,-3 11 255,0 12-95,0 4-193,0-3-287,0-3-129,0-12 32,0-12-64,12-9-64,4-10-833,4-1-1121,1-5-2017,-3-1-1443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5.038"/>
    </inkml:context>
    <inkml:brush xml:id="br0">
      <inkml:brushProperty name="width" value="0.025" units="cm"/>
      <inkml:brushProperty name="height" value="0.025" units="cm"/>
    </inkml:brush>
  </inkml:definitions>
  <inkml:trace contextRef="#ctx0" brushRef="#br0">88 1 16944,'0'0'-192,"-11"97"192,-5-27 32,0 4 160,0-2 192,7-2 1,1-8 63,6-1-288,-2 3-96,4 7-32,0 3 0,0 10 1,0 3-33,-1 0-225,-3-3-1472,4-9-4613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29.737"/>
    </inkml:context>
    <inkml:brush xml:id="br0">
      <inkml:brushProperty name="width" value="0.025" units="cm"/>
      <inkml:brushProperty name="height" value="0.025" units="cm"/>
    </inkml:brush>
  </inkml:definitions>
  <inkml:trace contextRef="#ctx0" brushRef="#br0">130 6003 4100,'-9'3'443,"0"1"0,0 0 0,0 1 0,1 0 0,-1 0 0,1 1 0,1 0 1,-1 1-1,1 0 0,0 0 0,0 0 0,1 1 0,0 0 0,1 0 0,-10 17 0,15-25-391,0 0 0,0 1 0,0-1 0,0 0-1,0 0 1,0 0 0,0 1 0,0-1 0,0 0 0,0 0 0,0 1-1,0-1 1,0 0 0,0 0 0,0 0 0,0 1 0,0-1-1,0 0 1,0 0 0,0 1 0,0-1 0,0 0 0,0 0-1,0 0 1,0 1 0,1-1 0,-1 0 0,0 0 0,0 0 0,0 0-1,0 1 1,0-1 0,1 0 0,-1 0 0,0 0 0,0 0-1,0 0 1,1 1 0,-1-1 0,0 0 0,0 0 0,0 0 0,1 0-1,-1 0 1,0 0 0,0 0 0,1 0 0,-1 0 0,18-3 1495,17-11-51,74-37 324,-46 23-1606,72-44 0,369-193 353,-180 103 184,-219 104-110,98-73-1,-120 75-617,3 4 0,2 3 0,118-46-1,-19 21 12,-60 25 146,171-92 1,-46 8 57,-93 51-220,22-30 82,-47 26-114,-108 72-38,0 2 0,44-14 0,-42 16 95,0 0 0,35-20 0,87-56-272,-5-6-1,175-144 1,-269 196 159,70-41 0,-13 10 33,364-262-294,-91 82 221,-42 30 114,482-336 77,-455 312-40,292-182 362,-360 236-395,716-446-3,29 54 1,-1003 562-9,391-209 44,-430 229-434,-1 1 554,-5-8-9458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32.328"/>
    </inkml:context>
    <inkml:brush xml:id="br0">
      <inkml:brushProperty name="width" value="0.025" units="cm"/>
      <inkml:brushProperty name="height" value="0.025" units="cm"/>
    </inkml:brush>
  </inkml:definitions>
  <inkml:trace contextRef="#ctx0" brushRef="#br0">52 11 5765,'1'-1'84,"-1"1"0,0 0 0,0 0-1,0-1 1,0 1 0,0 0-1,0-1 1,0 1 0,0 0-1,0 0 1,0-1 0,0 1-1,0 0 1,0-1 0,0 1 0,0 0-1,0 0 1,0-1 0,0 1-1,0 0 1,0-1 0,-1 1-1,1 0 1,0 0 0,0-1-1,0 1 1,0 0 0,-1 0 0,1 0-1,0-1 1,0 1 0,0 0-1,-1 0 1,1 0 0,0 0-1,0-1 1,-1 1 0,1 0-1,0 0 1,-1 0 0,1 0 0,0 0-1,0 0 1,-1 0 0,1 0-1,0 0 1,-1 0 0,1 0-1,-1 0 1,-8 11-195,4 17 476,2-1 0,1 1 0,1 35 0,0-5 145,-4 112-398,24 220 0,-16-299-7,-3 0 1,-4-1-1,-20 111 1,21-178-101,-7 99 75,12 223 1,4-120 35,-7-71-65,8 256 934,9-282-58,-7-63-785,1 79 1,-10-77 287,13 89-1,-12-115 324,-1-28-2063,0-27-7571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33.773"/>
    </inkml:context>
    <inkml:brush xml:id="br0">
      <inkml:brushProperty name="width" value="0.025" units="cm"/>
      <inkml:brushProperty name="height" value="0.025" units="cm"/>
    </inkml:brush>
  </inkml:definitions>
  <inkml:trace contextRef="#ctx0" brushRef="#br0">331 1069 1185,'-233'167'5129,"137"-91"-622,95-72-2380,14-7-1518,17-10-350,177-84 405,-38 19-282,371-222-180,-334 181-153,4 12-70,-125 67 488,140-90 0,135-92 1492,-109 72-1986,-228 137 8,-17 10 73,0 0 0,-1 0 0,1-1-1,-1 0 1,1 0 0,-1 0 0,8-10-1,-13 10-1698,-8 6 804,-9 7-191,15-7 708,0 0-1,0 0 0,0 0 0,-1 0 0,1 0 0,-1 0 1,1-1-1,-1 1 0,1-1 0,-1 0 0,0 0 1,-4 2-1,-11 0-3610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54.181"/>
    </inkml:context>
    <inkml:brush xml:id="br0">
      <inkml:brushProperty name="width" value="0.025" units="cm"/>
      <inkml:brushProperty name="height" value="0.025" units="cm"/>
    </inkml:brush>
  </inkml:definitions>
  <inkml:trace contextRef="#ctx0" brushRef="#br0">140 15 4420,'0'0'5894,"-7"-4"-5206,6 3-679,-1 0 42,0 0 1,0 0 0,0 0-1,0 0 1,0 0 0,0 0-1,-1 0 1,1 1 0,0-1-1,0 1 1,-5 0 0,6 0 4,-1 1 1,1 0-1,0-1 1,0 1-1,0 0 1,0 0-1,0 0 1,0 0-1,0 0 1,0 0-1,0 1 1,0-1-1,1 0 1,-1 0-1,0 1 1,1-1-1,-1 0 1,1 1-1,-1-1 1,1 0-1,0 1 1,0-1-1,0 1 1,-1-1-1,1 0 1,1 1-1,-1 1 0,-5 96 1367,14 179-1,1-45-1432,-9 10 75,-8 409 62,-24-342 403,14-167-291,4 242 1385,13-362-1486,-2 11 266,-9 51 1,6-52-348,-2 51 0,4-140-1317,0-20-6288,3 71 4142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3.740"/>
    </inkml:context>
    <inkml:brush xml:id="br0">
      <inkml:brushProperty name="width" value="0.035" units="cm"/>
      <inkml:brushProperty name="height" value="0.035" units="cm"/>
    </inkml:brush>
  </inkml:definitions>
  <inkml:trace contextRef="#ctx0" brushRef="#br0">111 0 15651,'1'17'2021,"0"0"-1,7 29 1,18 46 128,-4-35-1828,31 62 0,-51-115-339,31 57-394,-29-55 184,1 1-1,-1-1 0,1 0 1,0 0-1,1 0 1,7 6-1,-6-9-1337,-6-9 750,-9-9 275,-9-4-123,-8-5-59</inkml:trace>
  <inkml:trace contextRef="#ctx0" brushRef="#br0" timeOffset="1">45 244 12067,'-22'-17'1616,"8"8"-808,5 0-232,14 6 1169,8 0-257,25-1-288,5-2-136,16-3-255,4-3-121,0 0-128,0-2-200,-9-1-528,-4 1-256,-28 1 360,-8 5-128,-23 7-112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54.560"/>
    </inkml:context>
    <inkml:brush xml:id="br0">
      <inkml:brushProperty name="width" value="0.025" units="cm"/>
      <inkml:brushProperty name="height" value="0.025" units="cm"/>
    </inkml:brush>
  </inkml:definitions>
  <inkml:trace contextRef="#ctx0" brushRef="#br0">5 1 7079,'0'0'128,"-5"73"256,5-39-192,14 11-31,0 7-97,6 6-32,-6 3-257,5-4-1120,-8-6-4228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56.414"/>
    </inkml:context>
    <inkml:brush xml:id="br0">
      <inkml:brushProperty name="width" value="0.025" units="cm"/>
      <inkml:brushProperty name="height" value="0.025" units="cm"/>
    </inkml:brush>
  </inkml:definitions>
  <inkml:trace contextRef="#ctx0" brushRef="#br0">812 304 2819,'0'0'1735,"-5"-8"-1116,-41-89 3214,40 89-3563,0 0 0,-1 1 0,0 0 0,0 0 0,0 0 1,-1 1-1,0 1 0,0-1 0,-1 1 0,1 1 0,-1-1 0,0 1 0,0 1 1,-1 0-1,1 0 0,-1 1 0,-11-2 0,-12 0 16,1 1 0,-1 1 0,-60 6 0,82-3-252,-1 1 1,1 0-1,-1 0 1,1 1 0,0 1-1,0 0 1,1 1-1,-1 0 1,1 0 0,0 1-1,-17 13 1,13-7-5,1 1 1,0 0-1,1 0 1,1 1 0,0 1-1,-17 30 1,8-4 51,1 2 0,3 0 0,1 0 0,3 1 0,-9 52 0,0 12 39,4 1 0,-5 211 0,23-302-93,1 0 1,1 0-1,1-1 1,0 1 0,2-1-1,-1 0 1,2 0 0,1 0-1,0-1 1,0 0-1,2-1 1,0 0 0,1 0-1,0-1 1,1-1-1,1 0 1,0 0 0,1-1-1,0-1 1,1-1 0,0 0-1,24 12 1,-23-13-23,1-1 0,0-1 0,0-1 0,1 0 0,0-1 0,0-1 0,0-1 0,0-1 0,1 0 0,-1-1 0,1-1 0,-1-1 0,1 0 0,-1-2 0,0 0 0,0-1 0,0 0 0,0-2 0,-1 0 0,0-1 0,31-18 0,-13 1 36,-1-2-1,-2-2 1,-1 0 0,-1-2 0,-2-1 0,0-2 0,30-48 0,-14 10 143,-2-2 1,55-137-1,-73 146-53,-2-1 0,-4-1 1,-3-1-1,-2-1 0,-4 1 0,-2-2 0,-4-96 0,-3 150-54,0 0 1,-2 1-1,0-1 0,-1 1 1,0-1-1,-1 1 0,-11-26 0,13 36-39,0 0-1,0-1 0,-1 1 1,0 0-1,0 0 0,0 1 0,0-1 1,-1 0-1,0 1 0,1 0 1,-1 0-1,0 0 0,0 1 1,-1-1-1,1 1 0,-1 0 0,1 0 1,-1 0-1,1 1 0,-1 0 1,0 0-1,0 0 0,0 0 1,0 1-1,0-1 0,-9 2 0,-3 2-113,1 0-1,0 1 1,0 1-1,0 0 1,0 1-1,1 1 1,0 0-1,0 1 1,1 1-1,0 0 0,-24 22 1,-52 52-2655,14 1-3809,50-54-497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29.553"/>
    </inkml:context>
    <inkml:brush xml:id="br0">
      <inkml:brushProperty name="width" value="0.025" units="cm"/>
      <inkml:brushProperty name="height" value="0.025" units="cm"/>
    </inkml:brush>
  </inkml:definitions>
  <inkml:trace contextRef="#ctx0" brushRef="#br0">3311 475 3748,'0'0'2856,"7"-4"-1084,-5 4-1859,55-35 4944,-54 33-4583,0 0 0,-1 0 0,1 0 0,-1-1 1,1 1-1,-1-1 0,0 1 0,0-1 0,0 0 0,0 0 1,-1 1-1,1-1 0,-1-1 0,0 1 0,0 0 0,0 0 1,0 0-1,0-1 0,-1 1 0,1-4 0,-2 5-259,1 0 0,-1 0 0,0 0 1,0 0-1,0 0 0,0 1 0,-1-1 0,1 0 0,0 1 0,-1-1 0,1 1 0,-1-1 0,0 1 0,1 0 0,-1-1 1,0 1-1,0 0 0,0 0 0,-2-1 0,-47-18-72,40 16 68,-91-27-5,-2 4 0,-139-17 0,67 13 654,63 10-558,-489-87 803,401 81-613,-206 0 0,356 26-288,-919 9 489,954-7-514,-31 1-66,0 2 1,0 1-1,1 3 0,-68 20 1,91-16-151,14-7-6316,6-3 1663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29.978"/>
    </inkml:context>
    <inkml:brush xml:id="br0">
      <inkml:brushProperty name="width" value="0.025" units="cm"/>
      <inkml:brushProperty name="height" value="0.025" units="cm"/>
    </inkml:brush>
  </inkml:definitions>
  <inkml:trace contextRef="#ctx0" brushRef="#br0">971 1 9161,'0'0'5915,"-10"2"-5243,-96 25 995,-110 44-1,115-35-1155,16-8 80,-125 45 403,167-56-921,1 3 0,-66 41 0,103-59-72,0 2 0,1-1 0,0 0 0,-1 1 0,1 0 0,0 0 0,1 0 0,-1 0 0,-4 9 0,8-12 3,-1 0-1,0 1 0,1 0 0,0-1 1,-1 1-1,1-1 0,0 1 0,0-1 1,0 1-1,0 0 0,0-1 1,0 1-1,0-1 0,1 1 0,-1-1 1,1 1-1,-1 0 0,1-1 1,-1 0-1,1 1 0,0-1 0,0 1 1,0-1-1,0 0 0,0 0 1,0 1-1,0-1 0,0 0 0,0 0 1,0 0-1,1 0 0,-1 0 1,0 0-1,1-1 0,1 2 0,17 9 45,1 0 0,1-1 0,0-1 0,0-1 0,0-1-1,29 5 1,144 16 41,-176-26-70,352 29-2512,-290-30-2439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49.051"/>
    </inkml:context>
    <inkml:brush xml:id="br0">
      <inkml:brushProperty name="width" value="0.025" units="cm"/>
      <inkml:brushProperty name="height" value="0.025" units="cm"/>
    </inkml:brush>
  </inkml:definitions>
  <inkml:trace contextRef="#ctx0" brushRef="#br0">3 5170 4164,'0'0'11616,"-2"4"-11061,160-136 3257,36-85-2492,-2 2-515,-77 96-603,-25 23 76,194-157 0,-99 102-105,277-293 1,-409 388-143,-21 19-36,2 2-1,1 2 1,2 1 0,1 2 0,44-27 0,-26 23 54,-3-3 0,88-75 0,81-104 36,68-58-152,-115 132-265,-7-8-1,288-332 0,-346 349 301,6 5 0,218-186 0,290-223 112,-505 442 262,166-101 1,-154 111-323,128-109 1,-210 147-20,-31 30-3,0 0 1,1 1-1,25-17 1,-26 29-387,-3 0-5604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50.154"/>
    </inkml:context>
    <inkml:brush xml:id="br0">
      <inkml:brushProperty name="width" value="0.025" units="cm"/>
      <inkml:brushProperty name="height" value="0.025" units="cm"/>
    </inkml:brush>
  </inkml:definitions>
  <inkml:trace contextRef="#ctx0" brushRef="#br0">218 41 9769,'0'0'3657,"-10"-2"-2168,8 2-1453,-2-1 107,0-1 0,-1 2 1,1-1-1,-1 0 1,1 1-1,-1 0 1,1 0-1,-1 0 1,1 1-1,-1-1 1,1 1-1,0 0 1,-1 0-1,1 1 1,0-1-1,0 1 1,0 0-1,0 0 1,0 0-1,-6 6 1,-2 3 189,0 1 1,2 0-1,-1 0 1,2 1 0,-1 1-1,-13 28 1,19-35-235,1 0 1,0 1 0,0-1 0,1 1-1,-1 0 1,2 0 0,-1 0 0,1 0-1,1 0 1,-1 0 0,1 0-1,1 0 1,-1 0 0,1 0 0,1 0-1,2 9 1,-3-14-44,1 0 0,-1-1-1,0 1 1,1-1 0,-1 1 0,1-1 0,0 0-1,0 0 1,0 1 0,0-1 0,0-1-1,0 1 1,1 0 0,-1 0 0,1-1 0,-1 0-1,1 1 1,-1-1 0,1 0 0,0 0-1,0 0 1,-1-1 0,1 1 0,0-1 0,0 1-1,0-1 1,0 0 0,0 0 0,-1 0-1,1-1 1,0 1 0,0-1 0,0 1 0,0-1-1,5-2 1,0 0 197,1-1 1,0 1-1,-1-2 0,0 1 0,0-1 1,0 0-1,0-1 0,-1 1 0,0-2 1,6-6-1,0-2-6,-2 0 0,0-1-1,-1 0 1,0-1 0,8-22 0,-15 31-183,0 0 0,0 0 1,0-1-1,-1 1 0,-1-1 1,1 1-1,-2-1 0,1 0 0,-1 1 1,0-1-1,-1 0 0,0 1 1,-4-17-1,5 23-65,-1 0 1,0 0-1,0-1 1,0 1-1,0 0 0,0 0 1,0 0-1,-1 1 1,1-1-1,-1 0 0,1 0 1,-1 1-1,0-1 1,0 1-1,0-1 1,0 1-1,0 0 0,0 0 1,0 0-1,0 0 1,0 0-1,0 0 0,0 1 1,-1-1-1,1 1 1,0-1-1,-1 1 0,1 0 1,0 0-1,-1 0 1,1 0-1,0 0 1,0 1-1,-1-1 0,1 1 1,0-1-1,-3 2 1,-2 1-27,0-1 0,0 1 1,1 0-1,-1 0 1,1 1-1,0 0 0,0 0 1,0 1-1,1-1 1,-9 11-1,7-7-3,0 1 0,1 0 0,0 1 0,0-1 0,1 1 0,0 0 0,1 0 0,0 1 0,1-1 0,0 1 0,1 0 0,0-1 0,1 1 0,0 0 0,0 15 0,1-24 27,1 0 0,-1 1 1,0-1-1,1 1 1,-1-1-1,1 0 0,0 0 1,0 1-1,0-1 1,0 0-1,0 0 0,0 0 1,0 0-1,1 0 1,-1 0-1,1 0 0,0 0 1,-1-1-1,1 1 1,0-1-1,0 1 1,0-1-1,0 0 0,0 1 1,0-1-1,0 0 1,1-1-1,-1 1 0,0 0 1,1-1-1,-1 1 1,0-1-1,1 1 0,-1-1 1,1 0-1,-1 0 1,0 0-1,1-1 1,3 0-1,4 0 18,0-1 0,1 0 0,-1 0 0,0-1 0,-1-1 0,1 0 0,-1 0 0,10-6 1,5-5 22,0-2 1,33-29-1,-50 39-22,-1 1-1,1-1 0,-1 0 0,-1 0 1,1 0-1,-1-1 0,0 0 0,-1 0 1,0 0-1,0-1 0,5-15 0,-9 22-8,1 1-1,-1-1 0,0 0 1,1 1-1,-1-1 0,0 0 0,0 1 1,0-1-1,0 0 0,0 1 0,0-1 1,-1 0-1,1 1 0,0-1 0,-1 1 1,1-1-1,-1 0 0,0 1 0,0-1 1,1 1-1,-1 0 0,0-1 0,0 1 1,0 0-1,-1-1 0,-1-1 0,0 2-9,1 0 0,-1 0 0,0 0 0,0 1 0,1-1 0,-1 1 0,0-1 0,0 1-1,0 0 1,0 0 0,1 0 0,-1 1 0,0-1 0,-4 2 0,-5 1-23,-1 1 0,1 0 1,0 1-1,0 1 0,-21 12 0,1 8-13,2 1-1,1 1 1,1 1-1,-36 50 1,51-58-10,24-28-10,27-28 71,-18 12-155,-1-1 0,-1-1 0,19-37 0,-19 32-294,-28 95-1677,4-34 1723,-19 124 329,24-137-1760,1 0 0,0 0 0,5 29 0,-1-38-5059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58.269"/>
    </inkml:context>
    <inkml:brush xml:id="br0">
      <inkml:brushProperty name="width" value="0.025" units="cm"/>
      <inkml:brushProperty name="height" value="0.025" units="cm"/>
    </inkml:brush>
  </inkml:definitions>
  <inkml:trace contextRef="#ctx0" brushRef="#br0">1691 28 10250,'-25'-8'159,"0"2"0,-1 1 0,1 1 0,-1 2 0,0 0 0,0 1 0,0 2 0,0 1 0,0 1 0,1 1 0,-1 1 0,1 1 1,0 1-1,-39 18 0,9 0-129,1 2 0,1 3 1,2 2-1,1 3 0,-54 48 0,37-22 106,3 3-1,2 3 1,4 2-1,3 3 1,2 2-1,-50 99 0,29-31-86,7 2 0,-81 258 0,107-260 227,6 1 1,-18 164-1,41-197-34,5 1 1,5 0-1,17 162 1,-9-224-128,3 0 0,2-1 0,2 0 0,2 0 0,2-2 0,3 0 0,44 79-1,-46-96-80,1-1 0,2-1-1,0 0 1,2-2-1,1 0 1,1-2-1,0-1 1,2-1 0,1-1-1,0-1 1,2-2-1,38 18 1,-17-16-198,1-2 0,1-2 1,0-3-1,1-2 0,88 5 0,275-15-2896,-409 0 2992,409-32-2821,-351 22 2408,-1-2-1,0-4 1,-1-2 0,77-33 0,-102 32 916,-1-1 0,-1-2 0,-1-1 0,0-2 0,-3-2 0,0-1 0,-1-1 0,-2-2 0,-1-1 0,-2-2 1,-1 0-1,-2-2 0,-1 0 0,-2-2 0,23-53 0,-15 13 264,-2 0-1,-4-1 1,-4-2 0,-3 0-1,-3-1 1,-4 0-1,-3-90 1,-8 28-205,-7 1 0,-28-149 0,-79-277 225,114 562-715,-29-142 43,-30-122 23,43 206-144,-3 1-1,-29-63 0,44 115-11,0-1-1,-1 1 1,-1 0-1,0 1 1,0 0-1,-1 0 1,-1 1-1,0 0 1,0 0-1,-1 1 1,0 1 0,0 0-1,-1 0 1,0 1-1,0 1 1,-27-10-1,18 10-199,-1 1-1,0 0 1,0 2-1,0 0 1,-1 2-1,1 1 1,0 0-1,-1 2 1,-41 8-1,7 4-685,0 3 0,2 2-1,0 3 1,2 2 0,0 3-1,-56 38 1,-28 26-3053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2:06.615"/>
    </inkml:context>
    <inkml:brush xml:id="br0">
      <inkml:brushProperty name="width" value="0.025" units="cm"/>
      <inkml:brushProperty name="height" value="0.025" units="cm"/>
    </inkml:brush>
  </inkml:definitions>
  <inkml:trace contextRef="#ctx0" brushRef="#br0">7978 1373 6438,'0'0'-2349,"9"-11"4250,1-4-1784,0 0 0,-2-1 0,1 0 0,-2 0-1,0 0 1,-1-1 0,0 0 0,-2-1 0,0 1 0,3-33 0,-6 36-46,-1-1-1,0 1 1,-1-1 0,-1 1-1,0 0 1,-1-1 0,0 1-1,-1 0 1,-1 1-1,0-1 1,-1 1 0,-1 0-1,0 0 1,0 1-1,-1 0 1,-1 0 0,0 1-1,0 0 1,-1 1-1,-1 0 1,-21-16 0,-1 3-133,-2 1 0,1 3 0,-2 0 0,-1 3 0,-59-20 0,-201-41-1425,289 75 1440,-607-123-1502,-317-33 3472,16 28-575,150 23-1202,-305-4 955,904 107-935,-1 7 1,1 8-1,0 7 0,-230 55 1,209-22-194,-359 148 0,429-144-77,3 5 0,2 4 0,-204 158 0,265-179 94,2 2 1,2 2-1,2 3 0,3 1 0,2 2 1,2 2-1,2 2 0,3 1 0,3 2 1,2 1-1,3 1 0,2 1 0,4 1 1,2 1-1,3 1 0,-11 120 1,21-114 31,3 1 0,3-1 1,4 0-1,25 133 1,-17-156-9,1 0 0,2-1 0,2-1 0,3 0 0,1-2 0,3 0 0,53 73 0,-27-56-3,2-3 0,3-2 1,2-3-1,3-2 0,2-3 0,108 65 1,446 202 327,-426-227-181,836 373 153,-705-337-293,425 106 0,-354-145 45,634 57 0,411-88 1504,-1119-61-239,509-73 0,-619 42-1126,-2-8 0,-2-9 0,279-115 0,-383 126-187,-2-5 0,-2-5 0,-2-3 0,-3-5 0,93-79 1,-132 93-65,-3-2 1,-1-2 0,64-88 0,-83 95-77,-2-1-1,-2-1 1,-2-1 0,-2-1-1,21-67 1,-32 76 7,-2 0 0,-1 0-1,-2-1 1,-2 0 0,-1 0 0,-2 0 0,-2 0-1,-8-48 1,1 41 95,-2 1-1,-2 1 1,-2 0-1,-2 0 1,-2 2 0,-40-71-1,1 22 115,-5 2 0,-3 2-1,-4 4 1,-93-88 0,11 31 229,-213-153 1,117 118-497,-8 12 1,-6 11 0,-7 12 0,-391-148 0,458 220-746,-4 8 0,-2 9 0,-331-40 1,230 61-1664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1:35.838"/>
    </inkml:context>
    <inkml:brush xml:id="br0">
      <inkml:brushProperty name="width" value="0.025" units="cm"/>
      <inkml:brushProperty name="height" value="0.025" units="cm"/>
      <inkml:brushProperty name="color" value="#E71224"/>
    </inkml:brush>
  </inkml:definitions>
  <inkml:trace contextRef="#ctx0" brushRef="#br0">107 170 2466,'0'0'2125,"-11"1"-1527,-39 2 203,5-2 5023,338-19-1720,-4-2-3324,864 21 681,119-3-1149,-1199 1-305,-13 1 14,0-2-1,98-17 1,-157 20-18,0-1 0,1 0 0,-1-1-1,0 1 1,0 0 0,0 0 0,0 0-1,0-1 1,0 1 0,0 0 0,0-1 0,0 1-1,0-1 1,0 1 0,0-1 0,0 0 0,0 1-1,0-1 1,0 0 0,0 0 0,-1 1-1,2-3 1,-21-7 63,-44-1-57,-533-6-32,451 19-136,-603 30-1070,0 33 109,-125 9 875,823-72 322,18-1 104,0 2 0,-32 6-1,76-10-124,0 0-1,0 1 0,21 2 0,9 0-19,413-26 59,-208 6-255,1892-130 1831,-2110 146-1667,1023-60-408,-1222 70-582,-196 36 1,280-31 794,-945 162-2150,347-30-3470,521-109 2240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01.953"/>
    </inkml:context>
    <inkml:brush xml:id="br0">
      <inkml:brushProperty name="width" value="0.025" units="cm"/>
      <inkml:brushProperty name="height" value="0.025" units="cm"/>
      <inkml:brushProperty name="color" value="#E71224"/>
    </inkml:brush>
  </inkml:definitions>
  <inkml:trace contextRef="#ctx0" brushRef="#br0">185 483 3876,'0'0'1761,"3"-12"-2449,3-4 667,1 0 1,0 0-1,1 1 1,1 0-1,18-26 1,5 1-60,-6 9-91,-2-2 0,30-51 0,-53 82 255,0 1 0,0-1 0,-1 1 0,1-1 0,0 0 0,0 1 0,-1-1-1,1 0 1,-1 1 0,0-1 0,0 0 0,1 0 0,-1 0 0,0 1 0,0-1 0,-1 0-1,1 0 1,0 1 0,0-1 0,-1 0 0,1 0 0,-1 1 0,0-1 0,1 0 0,-3-1-1,1 1 202,0 0 0,0 0-1,0 0 1,0 1 0,-1-1-1,1 1 1,-1 0 0,1-1 0,-1 1-1,1 0 1,-1 1 0,0-1-1,0 0 1,-4 0 0,-3 0 215,0 0 0,0 1 1,0 0-1,0 1 0,0 0 1,0 0-1,0 1 0,-12 4 1,7 0-324,1 0 0,-1 1 0,1 1 1,0 0-1,1 1 0,0 1 0,0 0 1,1 0-1,1 2 0,0-1 0,0 1 1,1 1-1,0 0 0,1 0 0,1 1 0,0 0 1,1 0-1,1 1 0,0 0 0,1 0 1,0 1-1,1-1 0,1 1 0,-2 24 1,3-2-148,1 1 1,2-1 0,1 0 0,2 0-1,2-1 1,1 1 0,3-1 0,0-1 0,2 1-1,2-2 1,2 0 0,0-1 0,3 0-1,0-2 1,3 0 0,37 44 0,-50-66-33,-1 0 1,1-1 0,1-1-1,0 1 1,0-1 0,1-1-1,-1 0 1,2-1 0,-1 0-1,1 0 1,0-1 0,0-1-1,0 0 1,0-1 0,1 0-1,0-1 1,-1 0 0,1-1-1,0 0 1,0-1 0,0-1-1,0 0 1,-1 0 0,1-2-1,0 1 1,-1-2 0,22-8-1,-3-2 117,0-1-1,-1-2 1,-1-1-1,-1-1 0,-1-1 1,0-2-1,-2-1 1,36-40-1,-36 35 216,-2-2 0,-1-1-1,-2 0 1,-1-2 0,-1 0-1,-2-1 1,20-58 0,-31 73-274,-1 1 1,-1-1 0,0 0 0,-2-1-1,0 1 1,-1 0 0,-1 0-1,-1 0 1,0 0 0,-1 0-1,-2 0 1,0 0 0,0 1-1,-11-21 1,5 15 18,-1 0-1,-1 2 1,-1-1-1,-1 1 1,-1 1 0,-1 1-1,-1 1 1,-1 0-1,-39-30 1,42 37-758,-1 1-1,0 1 1,-1 0-1,0 2 1,-1 0-1,0 0 1,-24-4-1,11 5-1474,0 2 1,0 1-1,-56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9:27.115"/>
    </inkml:context>
    <inkml:brush xml:id="br0">
      <inkml:brushProperty name="width" value="0.035" units="cm"/>
      <inkml:brushProperty name="height" value="0.035" units="cm"/>
    </inkml:brush>
  </inkml:definitions>
  <inkml:trace contextRef="#ctx0" brushRef="#br0">7 6 18252,'4'-3'1408,"-2"0"-1400,-10 9-536,4 3 1528,5-9-1264,5-4-224,-4-2-192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4.209"/>
    </inkml:context>
    <inkml:brush xml:id="br0">
      <inkml:brushProperty name="width" value="0.035" units="cm"/>
      <inkml:brushProperty name="height" value="0.035" units="cm"/>
    </inkml:brush>
  </inkml:definitions>
  <inkml:trace contextRef="#ctx0" brushRef="#br0">0 35 15987,'1'12'1155,"0"-1"0,6 23 0,0 1 245,2 32 10,27 94 0,-35-156-1431,1 0 0,-1 0 0,1 0 0,1-1 0,-1 1 1,1-1-1,-1 0 0,5 5 0,-6-8 1,-1-1 0,1 1 0,0 0 0,0-1 0,-1 1 0,1-1 0,0 1 0,0-1 1,0 1-1,0-1 0,-1 0 0,1 1 0,0-1 0,0 0 0,0 0 0,0 1 0,0-1 0,0 0 0,1 0 0,0-1-18,-1 1-1,1-1 1,-1 1-1,1-1 1,-1 0-1,1 0 1,-1 1-1,0-1 1,0 0 0,1 0-1,-1 0 1,0 0-1,0-1 1,0 1-1,0 0 1,1-2-1,4-6-199,0-1-1,-1 0 0,0 0 1,0-1-1,-1 1 1,3-14-1,15-73-1227,-18 74 1111,2-5-49,8-52-718,-12 70 948,-1-1 0,-1 0 1,0 1-1,-2-22 0,2 32 176,0 0 0,0-1-1,0 1 1,0 0 0,0 0 0,0 0 0,0 0 0,0 0-1,0-1 1,0 1 0,0 0 0,0 0 0,0 0 0,0 0-1,0 0 1,0-1 0,0 1 0,0 0 0,0 0 0,0 0-1,0 0 1,0-1 0,0 1 0,0 0 0,0 0 0,0 0-1,-1 0 1,1 0 0,0 0 0,0-1 0,0 1 0,0 0-1,0 0 1,0 0 0,0 0 0,-1 0 0,1 0 0,0 0-1,0 0 1,0 0 0,0 0 0,0-1 0,-1 1 0,1 0-1,0 0 1,0 0 0,0 0 0,0 0 0,0 0 0,-1 0-1,1 0 1,0 0 0,0 0 0,0 0 0,0 0 0,-1 1 0,1-1-1,0 0 1,0 0 0,0 0 0,0 0 0,0 0 0,0 0-1,-1 0 1,1 0 0,0 0 0,0 1 0,-6 10 277,0 13 148,1 1-1,1 0 1,2 0-1,0 0 1,1 0 0,2 0-1,3 28 1,-3-48-344,0 0 0,0 0 1,0 0-1,1-1 0,-1 1 1,1-1-1,0 1 0,1-1 1,-1 0-1,1 0 0,-1 0 1,8 8-1,-8-11-58,0 1-1,0 0 1,0-1-1,0 1 1,1-1 0,-1 0-1,0 0 1,1 0 0,-1 0-1,1 0 1,-1 0-1,1-1 1,0 1 0,-1-1-1,1 0 1,-1 0 0,1 0-1,0 0 1,-1 0 0,1 0-1,0-1 1,-1 1-1,1-1 1,4-2 0,2-1-69,-1 0 0,0 0 0,0-1 0,0 0 0,0-1 0,-1 1-1,0-1 1,0-1 0,0 0 0,5-7 0,-1-1-16,0 0 0,-1 0 0,-1-2-1,9-18 1,5-20-146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17.951"/>
    </inkml:context>
    <inkml:brush xml:id="br0">
      <inkml:brushProperty name="width" value="0.025" units="cm"/>
      <inkml:brushProperty name="height" value="0.025" units="cm"/>
      <inkml:brushProperty name="color" value="#E71224"/>
    </inkml:brush>
  </inkml:definitions>
  <inkml:trace contextRef="#ctx0" brushRef="#br0">861 64 5477,'-11'-8'1100,"0"0"-1010,0 2 1,0-1-1,-1 1 0,0 1 0,0 0 1,0 1-1,-1 0 0,1 1 1,-1 0-1,0 1 0,-20-1 1,2 3 272,0 2 0,0 1 0,1 1 0,0 2 0,-1 1 0,2 1 0,-1 1 0,1 2 0,1 1 0,0 1 1,1 2-1,0 0 0,-37 30 0,44-29-240,0 1 1,0 1-1,2 1 0,0 1 1,2 1-1,0 0 0,1 1 1,1 0-1,1 1 0,2 1 1,0 0-1,1 1 0,1 0 1,2 0-1,0 1 0,-3 30 1,8-28-214,0 0 0,3 1 0,0-1 0,1 0 0,2 1 1,1-2-1,1 1 0,2 0 0,0-1 0,2-1 0,1 0 1,1 0-1,1-1 0,26 37 0,-26-43-137,1-1 0,1 0 0,0-2 0,1 1 1,1-2-1,1 0 0,0-2 0,0 1 0,2-2 0,-1-1 0,2 0 0,-1-2 0,1 0 0,1-1 1,0-1-1,0-1 0,0-2 0,38 5 0,-44-9 228,1 0-1,-1 0 1,1-2-1,-1 0 1,0-1-1,1 0 1,-1-1 0,-1-1-1,1-1 1,-1 0-1,18-11 1,-13 5 281,0-1 0,-1-1 0,0-1 0,-2 0-1,1-2 1,-2 0 0,18-23 0,-9 6 379,-2-2-1,-1-1 0,-2-1 1,-1 0-1,-2-2 0,-2 0 0,-2-1 1,11-54-1,-17 61-517,-2 0 1,-1 0-1,-2-1 0,-1 1 1,-1-1-1,-2 1 0,-12-62 0,10 82-234,1 0 0,-2 0 0,0 0 0,-1 0-1,0 1 1,-1 0 0,0 0 0,-1 1 0,-1 0-1,0 1 1,0-1 0,-1 2 0,-1-1 0,0 2 0,0-1-1,-1 1 1,0 1 0,0 0 0,-1 1 0,-22-10-1,21 12-435,0 1 1,0 0-1,0 1 0,-19-2 0,-27 2-4077,47 3 1086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18.676"/>
    </inkml:context>
    <inkml:brush xml:id="br0">
      <inkml:brushProperty name="width" value="0.025" units="cm"/>
      <inkml:brushProperty name="height" value="0.025" units="cm"/>
      <inkml:brushProperty name="color" value="#E71224"/>
    </inkml:brush>
  </inkml:definitions>
  <inkml:trace contextRef="#ctx0" brushRef="#br0">126 64 11723,'0'0'513,"-42"-46"-2147,31 36 1346,-8 2-353,-4 8-768,-7 0-897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19.162"/>
    </inkml:context>
    <inkml:brush xml:id="br0">
      <inkml:brushProperty name="width" value="0.025" units="cm"/>
      <inkml:brushProperty name="height" value="0.025" units="cm"/>
      <inkml:brushProperty name="color" value="#E71224"/>
    </inkml:brush>
  </inkml:definitions>
  <inkml:trace contextRef="#ctx0" brushRef="#br0">499 0 2594,'-158'109'8008,"140"-93"-7743,0 0-1,1 0 1,1 2 0,1 0-1,1 1 1,-14 23-1,-7 24-172,3 1-1,4 2 1,2 0 0,3 2-1,3 1 1,-13 99-1,24-107-100,3 0 0,3 0 1,3 1-1,3-1 0,2 0 0,17 76 0,-12-94 5,2 0 0,2-1 0,1-1 0,3 0 1,2-1-1,1-1 0,2-1 0,2-1 0,34 41 0,-39-57 2,2-2 0,1 0 1,1-1-1,0-1 0,1-2 1,2 0-1,51 25 1,-41-26-159,2-2 0,0-2 0,1-1 0,0-2 0,63 8 0,-46-13-23,0-2 1,0-3-1,0-2 1,-1-3-1,1-2 1,-1-3-1,0-2 0,107-39 1,-113 30 330,0-2 0,-1-2 0,-2-3 1,0-1-1,-2-2 0,-2-3 0,53-51 0,-50 38 366,-3-2-1,-2-2 0,-2-1 1,-2-3-1,53-108 0,-65 112-58,-2-1-1,-2-1 0,-3-2 1,21-106-1,-35 134-410,-1 0 0,-1 0-1,-2 0 1,0 0 0,-2 0-1,-1 0 1,-1 0 0,-1 0-1,-2 1 1,-1 0 0,0 0 0,-18-36-1,4 23 82,-2 1 1,-1 1-1,-2 1 0,-1 1 0,-2 1 0,-2 2 1,0 1-1,-2 2 0,-2 1 0,-46-29 0,38 31-146,0 1 0,-2 3-1,-1 1 1,0 3 0,-1 2-1,-1 1 1,-1 3 0,-92-10-1,75 18-554,0 3 0,-1 4 0,1 2 0,0 3-1,-103 26 1,45 2-3639,-229 98-1,210-69-1283</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59.294"/>
    </inkml:context>
    <inkml:brush xml:id="br0">
      <inkml:brushProperty name="width" value="0.025" units="cm"/>
      <inkml:brushProperty name="height" value="0.025" units="cm"/>
      <inkml:brushProperty name="color" value="#F6630D"/>
    </inkml:brush>
  </inkml:definitions>
  <inkml:trace contextRef="#ctx0" brushRef="#br0">94 4602 11723,'-12'3'1794,"5"-1"-1437,-43 13 1338,29-9-418,17-4-509,6-1 94,9-2-839,0-1 1,0 1-1,-1-2 0,1 0 0,-1 0 1,0-1-1,17-8 0,69-45 51,-51 29 168,412-202 2189,-130 75-2188,429-199 660,-608 289-439,260-144-44,-130 63 9,-32 9-337,33-16-56,123-56 23,-34 14 54,-91 45-23,334-205 278,92-98-203,-10-11-133,44-27-5,-469 334-14,27-19 12,292-206-25,-575 375 7,-8 5-6,0 0 0,0 0 0,-1 0 0,1-1 0,0 0 0,-1 0 0,1 0 0,2-4 0,-31 11-3124,7-5-3705,5-4-2199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01.257"/>
    </inkml:context>
    <inkml:brush xml:id="br0">
      <inkml:brushProperty name="width" value="0.025" units="cm"/>
      <inkml:brushProperty name="height" value="0.025" units="cm"/>
      <inkml:brushProperty name="color" value="#F6630D"/>
    </inkml:brush>
  </inkml:definitions>
  <inkml:trace contextRef="#ctx0" brushRef="#br0">41 0 6887,'0'0'11434,"-7"2"-11209,5-1-193,0 0 1,0 0-1,0 0 1,1 1-1,-1-1 1,0 0 0,0 1-1,1-1 1,-1 1-1,1 0 1,-1-1-1,1 1 1,-1 0 0,1 0-1,0 0 1,0 0-1,0 0 1,0 0-1,1 0 1,-1 0 0,0 0-1,1 1 1,0-1-1,-1 3 1,0 71 594,2-39-510,-1 93 46,5 505 205,32 1-125,20 178 8,-57-521-77,-3-117 508,26 219 0,-11-331-670,-7-45 175,-1-1-1,-1 0 0,1 25 1,-4-43 203,-1 0-418,1-1 1,-1 1 0,0 0 0,1-1 0,-1 1 0,1 0 0,-1-1-1,1 1 1,-1-1 0,1 1 0,-1-1 0,1 1 0,0-1 0,-1 1-1,1-1 1,-1 1 0,1-1 0,0 0 0,0 1 0,-1-1 0,1 1-1,0-1 1,0 0 0,0 1 0,0-1 0,0 0 0,0 1 0,0-1-1,0 0 1,0 1 0,0-1 0,0 0 0,0 1 0,0-1 0,1-1-1,4-24-6372,-3 11 245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12.414"/>
    </inkml:context>
    <inkml:brush xml:id="br0">
      <inkml:brushProperty name="width" value="0.025" units="cm"/>
      <inkml:brushProperty name="height" value="0.025" units="cm"/>
      <inkml:brushProperty name="color" value="#F6630D"/>
    </inkml:brush>
  </inkml:definitions>
  <inkml:trace contextRef="#ctx0" brushRef="#br0">258 327 3812,'0'0'8701,"-3"-7"-8012,3 5-650,0 1 1,-1 0 0,1 0-1,0 0 1,-1-1 0,1 1-1,-1 0 1,1 0-1,-1 0 1,0 0 0,0 0-1,1 0 1,-1 0 0,0 0-1,0 0 1,0 1-1,0-1 1,0 0 0,0 0-1,0 1 1,0-1 0,-3 0-1,2 2 36,0 1 0,0-1 0,-1 1 0,1 0-1,0 0 1,0 0 0,1 0 0,-1 0 0,0 1 0,1-1-1,-1 0 1,1 1 0,0-1 0,-2 6 0,-22 44 110,2 2 0,-29 106 0,-13 120-185,46-166 56,5 1 0,5 0 0,10 201 0,67 346 7,-15-211-24,-31-154 1,-7-73 23,46 235-1,-55-430-92,1 0-1,1 0 1,2-1 0,1 0 0,1 0-1,23 38 1,-31-59 17,1 0 1,0 1 0,0-2-1,1 1 1,0-1-1,0 0 1,0 0-1,1 0 1,-1-1-1,1 0 1,1-1 0,-1 1-1,1-1 1,0-1-1,0 0 1,0 0-1,0 0 1,0-1 0,1 0-1,-1-1 1,1 0-1,-1 0 1,1 0-1,-1-1 1,1-1-1,-1 0 1,10-1 0,-10-1-51,-1 1 1,0-1-1,0 0 1,-1 0-1,1-1 1,-1 0-1,1 0 1,-1-1-1,0 1 1,-1-1 0,8-8-1,55-71-222,-52 63 177,33-46-89,63-115-1,-91 141 176,-2 0-1,-1-1 1,-3 0-1,16-72 1,4-86 91,12-302 0,-35-208 69,-12 644-136,-3-126 0,-8 1 0,-37-198 0,26 276 11,-5 0-1,-5 1 1,-4 2-1,-85-175 1,100 243 91,-2 2 1,-33-44-1,47 72-77,-1 0 0,0 0 0,-1 1-1,0 0 1,-1 1 0,0 0 0,0 1 0,-1 0 0,-1 1 0,-17-8 0,27 14-30,0 0 0,0 1 1,0-1-1,-1 1 1,1 0-1,0 0 1,-1 1-1,1-1 1,-1 1-1,1 0 0,-1 0 1,1 1-1,0-1 1,-1 1-1,1 0 1,-7 2-1,6 0-255,0 0-1,0 0 0,1 1 1,-1 0-1,1-1 0,0 2 1,0-1-1,0 0 0,1 1 1,0-1-1,0 1 0,-3 6 1,-15 24-3805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34.092"/>
    </inkml:context>
    <inkml:brush xml:id="br0">
      <inkml:brushProperty name="width" value="0.025" units="cm"/>
      <inkml:brushProperty name="height" value="0.025" units="cm"/>
      <inkml:brushProperty name="color" value="#F6630D"/>
    </inkml:brush>
  </inkml:definitions>
  <inkml:trace contextRef="#ctx0" brushRef="#br0">3638 552 14157,'0'0'385,"1"-9"-44,0 2-510,3-28 1192,-4 33-903,0 0 0,0 0 0,0 0 0,-1 1 0,1-1 1,0 0-1,-1 0 0,0 1 0,1-1 0,-1 0 0,0 1 1,0-1-1,0 0 0,0 1 0,0-1 0,0 1 0,0 0 1,0-1-1,-3-1 0,-47-28 291,-2 3 0,0 2 0,-2 2 0,0 3 0,-2 2 0,-115-22 0,-383-60-325,251 49-49,20 3-101,-503-22 0,609 69 65,-185 22 0,300-12 29,0 2 1,0 3-1,1 3 0,1 3 0,1 2 0,-83 42 0,62-15 27,74-44-62,1 0 0,1 0 0,-1 1 0,1 0 0,0 0-1,0 1 1,0-1 0,1 1 0,-1 0 0,-4 10-1,9-15-78,-1-1 0,1 1 0,0 0 0,-1-1 0,1 1 0,0 0 0,0 0 0,0 0 0,0-1 0,0 1 0,0 0 0,0 0 0,0-1 0,0 1 0,0 0 0,0 0 0,0-1 0,0 1 0,1 0 0,-1 0 0,0-1 0,1 1 0,-1 0 0,0-1 0,1 1 0,-1 0 0,1-1 0,-1 1 0,1-1 0,-1 1 0,1-1 0,-1 1 0,1-1 0,0 1 0,-1-1 0,1 1 0,0-1 0,-1 0 0,1 1 0,0-1 0,0 0 0,-1 0 0,1 0 0,0 0 0,0 1 0,-1-1 0,1 0 0,1 0 0,3 0-713,0 0 0,0 0 0,-1 0 1,1-1-1,0 1 0,8-3 0,18-11-3335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34.501"/>
    </inkml:context>
    <inkml:brush xml:id="br0">
      <inkml:brushProperty name="width" value="0.025" units="cm"/>
      <inkml:brushProperty name="height" value="0.025" units="cm"/>
      <inkml:brushProperty name="color" value="#F6630D"/>
    </inkml:brush>
  </inkml:definitions>
  <inkml:trace contextRef="#ctx0" brushRef="#br0">518 61 4965,'0'0'7191,"-6"-8"-4891,3 0-2027,2 5-188,0 0-1,-1 0 1,1 0 0,-1 0-1,1 0 1,-1 1 0,0-1-1,0 1 1,0-1 0,0 1-1,-1 0 1,1 0 0,-1 0-1,-4-3 1,6 4-9,0 1 0,0-1 0,-1 1 0,1 0 0,0-1 0,0 1 0,0 0 0,-1 0 0,1 0 0,0 0 0,0 0 0,-1 0 0,1 0 0,0 0 0,0 1 0,-1-1 0,1 0 0,0 1 0,0-1 0,0 1 0,0-1 0,0 1 0,0 0 0,0-1 0,-2 3 0,-21 25 184,19-22-142,-73 105 249,4 2 0,5 4 0,-91 216 0,152-314-368,1 0-1,1 1 1,-5 31-1,10-45-2,1-1-1,-1 1 0,1-1 0,0 1 0,1-1 1,0 1-1,0-1 0,1 7 0,-1-9 1,0-1 0,0 1 1,0-1-1,1 0 0,-1 0 0,0 0 0,1 0 0,-1 0 0,1 0 0,0 0 1,0 0-1,0 0 0,0-1 0,0 1 0,0-1 0,0 0 0,0 1 1,4 0-1,6 2 10,0 0 1,-1-2 0,1 1 0,0-2 0,0 1 0,0-2 0,13 0 0,87-10 92,185-56 78,-44 6-752,-206 53-1054,79-2 0,-90 8-2845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43.975"/>
    </inkml:context>
    <inkml:brush xml:id="br0">
      <inkml:brushProperty name="width" value="0.025" units="cm"/>
      <inkml:brushProperty name="height" value="0.025" units="cm"/>
      <inkml:brushProperty name="color" value="#E71224"/>
    </inkml:brush>
  </inkml:definitions>
  <inkml:trace contextRef="#ctx0" brushRef="#br0">361 4130 3683,'-71'77'3685,"-105"99"-2534,63-76 5491,456-425-1964,-11 8-4343,281-183 1186,-491 401-1369,138-105-64,-151 127-92,404-299 78,-431 304-51,-2-3 1,104-130-1,-12 14 3,-105 119-25,-21 21-3,3 1 0,88-68 0,-14 20 20,181-188 1,-17 13-19,-104 116-14,381-336 92,-478 422-74,148-94 1,-99 74 39,-112 76-64,-14 9 25,1 1 0,-1-1-1,0-1 1,-1 0 0,1 0 0,-1-1-1,-1 0 1,1 0 0,-2-1 0,8-10-1,-14 19-16,0 0-1,0-1 0,0 1 1,0 0-1,0 0 1,0-1-1,0 1 0,0 0 1,0-1-1,0 1 0,0 0 1,0-1-1,0 1 0,0 0 1,0-1-1,0 1 0,0 0 1,0 0-1,-1-1 0,1 1 1,0 0-1,0 0 1,0-1-1,0 1 0,-1 0 1,1 0-1,0-1 0,0 1 1,-1 0-1,1 0 0,0 0 1,0-1-1,-1 1 0,1 0 1,0 0-1,0 0 1,-1 0-1,1 0 0,0 0 1,-1 0-1,1 0 0,0-1 1,-1 1-1,-22-1-1434,-22 7-4365,15-1-1865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3:59.558"/>
    </inkml:context>
    <inkml:brush xml:id="br0">
      <inkml:brushProperty name="width" value="0.025" units="cm"/>
      <inkml:brushProperty name="height" value="0.025" units="cm"/>
      <inkml:brushProperty name="color" value="#E71224"/>
    </inkml:brush>
  </inkml:definitions>
  <inkml:trace contextRef="#ctx0" brushRef="#br0">1069 147 4132,'-14'-2'4703,"-14"-1"-4621,-1 1 1,0 1-1,0 2 0,0 1 1,0 1-1,-39 10 1,22 2 208,0 2 1,1 2 0,0 2 0,2 2 0,1 2 0,0 2-1,3 1 1,0 2 0,1 2 0,3 1 0,0 2 0,2 1-1,2 2 1,-50 78 0,56-76-155,1 1 0,3 1 0,1 1 0,2 1 0,1 0 0,3 1 0,-11 63 0,21-84-122,1 1 0,1-1 1,1 1-1,2-1 0,0 1 0,1-1 1,2 1-1,0-1 0,2 0 0,1-1 1,0 1-1,2-1 0,0-1 0,2 0 1,25 40-1,-24-46-12,0 0 0,0-1 0,2 0 1,-1-1-1,2-1 0,0 0 0,1-1 0,0-1 1,0 0-1,1-1 0,1-1 0,0-1 0,0 0 0,0-1 1,1-1-1,0-1 0,1-1 0,-1 0 0,1-1 0,-1-2 1,1 0-1,0-1 0,-1 0 0,1-2 0,0-1 0,-1 0 1,0-1-1,0-1 0,0-1 0,0-1 0,23-11 0,4-8 100,0-1 1,-1-2-1,-2-2 0,-1-2 0,-2-2 0,-1-2 0,58-71 0,-39 34 75,-3-3 0,-4-2 1,64-131-1,-81 135-128,-2-1 0,24-92 1,-45 125-36,-1-1 0,-3 1-1,-1-1 1,-2-1 0,-3-73 0,-2 108-6,0-1-1,0 1 1,-1 0-1,-1 0 1,0 0-1,0 0 1,-1 0-1,0 1 1,0-1-1,-1 1 1,0 0-1,-1 0 1,0 1-1,0 0 1,-9-9-1,8 12-3,0-1 0,0 1-1,0 0 1,-1 1-1,1-1 1,-1 2 0,0-1-1,-1 1 1,1 0 0,0 1-1,-1 0 1,0 0-1,1 1 1,-1 0 0,0 0-1,0 1 1,1 0 0,-11 2-1,1 1-59,0 1 0,1 0 0,-1 1 0,1 1 0,0 1 0,1 1 0,0 0 0,-24 16 0,-117 95-2829,112-82 1331,-29 23-1827,6-7-1696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4.629"/>
    </inkml:context>
    <inkml:brush xml:id="br0">
      <inkml:brushProperty name="width" value="0.035" units="cm"/>
      <inkml:brushProperty name="height" value="0.035" units="cm"/>
    </inkml:brush>
  </inkml:definitions>
  <inkml:trace contextRef="#ctx0" brushRef="#br0">0 14 16067,'1'0'64,"0"0"-1,0 1 0,-1-1 0,1 0 0,0 0 0,-1 0 0,1 0 0,0 0 0,-1 1 0,1-1 0,0 0 0,-1 1 1,1-1-1,-1 0 0,1 1 0,0-1 0,-1 1 0,1-1 0,-1 1 0,1-1 0,-1 1 0,0 0 0,1-1 0,-1 1 0,1-1 1,-1 1-1,0 0 0,0-1 0,1 1 0,-1 1 0,3 25 429,-3-19-276,0 110 2199,-1-61-895,11 99 1,-10-151-1446,1 0 0,0-1 0,1 1 0,-1 0 1,1-1-1,0 1 0,2 4 0,-3-8-66,-1 0 0,1-1-1,-1 1 1,1 0 0,-1-1 0,1 1-1,-1-1 1,1 1 0,0-1 0,-1 1-1,1-1 1,0 0 0,-1 1 0,1-1-1,0 0 1,0 1 0,-1-1-1,1 0 1,0 0 0,0 0 0,0 1-1,-1-1 1,1 0 0,0 0 0,0 0-1,0-1 1,-1 1 0,1 0 0,0 0-1,0 0 1,-1 0 0,1-1-1,0 1 1,0 0 0,-1-1 0,1 1-1,0-1 1,-1 1 0,1-1 0,0 1-1,-1-1 1,1 1 0,-1-1 0,1 1-1,-1-1 1,1-1 0,7-7-57,-2 0 0,1 0 0,-1-1-1,0 0 1,-1-1 0,0 1 0,-1-1 0,0 0 0,3-15 0,1-1-181,7-16-435,-1 0-1,-3 0 1,-2-1 0,6-62-1,-16 94 210,-3 11 726,4 2-233,-1 0-1,1-1 1,-1 1 0,1 0-1,-1 0 1,1 0 0,-1 0 0,1 0-1,0 0 1,-1 0 0,1 0-1,0 0 1,0 0 0,0 2 0,2 16 134,4 1 88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48.858"/>
    </inkml:context>
    <inkml:brush xml:id="br0">
      <inkml:brushProperty name="width" value="0.025" units="cm"/>
      <inkml:brushProperty name="height" value="0.025" units="cm"/>
      <inkml:brushProperty name="color" value="#E71224"/>
    </inkml:brush>
  </inkml:definitions>
  <inkml:trace contextRef="#ctx0" brushRef="#br0">10 1 2915,'0'0'13207,"-4"16"-12081,0 37-498,3 1 0,8 87 0,0-37-446,6 76 219,61 307-1,-64-414-395,-3 0-1,-3 1 1,-7 79-1,1-31 10,1 238 57,4 437-14,0-451 899,0-343-696,2-13-561,4-18-5199,-8 14-1029</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2:51.283"/>
    </inkml:context>
    <inkml:brush xml:id="br0">
      <inkml:brushProperty name="width" value="0.025" units="cm"/>
      <inkml:brushProperty name="height" value="0.025" units="cm"/>
      <inkml:brushProperty name="color" value="#E71224"/>
    </inkml:brush>
  </inkml:definitions>
  <inkml:trace contextRef="#ctx0" brushRef="#br0">463 4846 2659,'-15'7'427,"-51"27"795,-85 30 1,137-59-394,-104 41 4339,107-41-4730,0 1 0,0 0 0,1 1 0,0 1 0,0-1 1,0 2-1,-15 17 0,66-64 3022,53-28-2957,-56 39-259,680-452 28,-487 352 68,-35 22-205,166-92 92,-252 139-176,-60 35-43,80-26 0,-77 31 165,69-33 1,213-126 1027,10-25-1080,-19-27 431,-134 92-254,140-87-168,272-203-62,16-45-40,-450 346-24,227-133-3,19 27-4,-301 169-1,36-19 1,454-272 12,-313 157-132,388-194 0,-230 135-170,-436 246 186,-27 15-931,-15 6-1447,-13-1-3051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04.654"/>
    </inkml:context>
    <inkml:brush xml:id="br0">
      <inkml:brushProperty name="width" value="0.025" units="cm"/>
      <inkml:brushProperty name="height" value="0.025" units="cm"/>
      <inkml:brushProperty name="color" value="#E71224"/>
    </inkml:brush>
  </inkml:definitions>
  <inkml:trace contextRef="#ctx0" brushRef="#br0">418 175 2210,'-8'-3'1297,"4"2"-1111,1-1-1,-1 0 1,0 1-1,0 0 1,0 0-1,0 0 1,0 0-1,0 0 1,0 1-1,0 0 1,0 0-1,-1 0 1,1 0-1,0 1 1,0 0-1,0 0 1,0 0-1,0 0 1,1 0-1,-1 1 1,0 0 0,0 0-1,-6 4 1,-7 9 3,1 1 0,1 0 0,0 1 0,2 1 0,0 0 1,0 1-1,-15 34 0,3 0 210,-30 99 0,27-47 256,4 0 1,4 2-1,-7 158 1,27 329 171,18-359-685,77 372 1,103 221-3,-173-733-149,-25-94 8,126 434-169,-122-422 165,1-1-1,1 1 1,0-2-1,0 1 1,17 21 0,-22-31 7,0-1 1,1 1-1,-1 0 1,1 0 0,-1-1-1,1 1 1,0 0 0,0-1-1,0 0 1,-1 1-1,2-1 1,-1 0 0,0 0-1,0 0 1,0 0 0,0-1-1,1 1 1,-1-1-1,0 1 1,0-1 0,1 0-1,-1 0 1,0 0-1,1 0 1,-1 0 0,0 0-1,1-1 1,-1 1 0,0-1-1,0 1 1,1-1-1,-1 0 1,0 0 0,0 0-1,0 0 1,0-1 0,0 1-1,0 0 1,0-1-1,-1 1 1,1-1 0,1-2-1,4-4 41,0 0-1,-1 0 1,0-1-1,-1 0 1,1 0 0,-2-1-1,7-17 1,19-78 50,-25 83-68,39-196 126,17-259 0,-31 205-127,20-188-1345,-12-535 0,-42 867 1559,-5 1 0,-6 1 0,-5 0 0,-6 1 1,-5 2-1,-6 1 0,-53-122 0,85 234-235,-11-28 27,-1 1 0,-33-50-1,45 79-90,0 1-1,-1-1 0,0 1 1,0 0-1,0 0 1,-1 1-1,0 0 0,0 0 1,-1 1-1,0 0 0,0 0 1,0 0-1,0 1 1,-1 1-1,1-1 0,-18-3 1,21 6-16,-1 1 0,0 0 1,0 0-1,1 1 0,-1-1 0,0 1 1,1 1-1,-1-1 0,1 1 1,-1 0-1,1 0 0,0 0 0,0 1 1,0 0-1,0 0 0,0 0 0,1 0 1,-1 1-1,-7 8 0,-4 6-293,1 0 1,1 1-1,-18 31 0,29-45 271,-45 80-2367,4 9-1281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0.204"/>
    </inkml:context>
    <inkml:brush xml:id="br0">
      <inkml:brushProperty name="width" value="0.025" units="cm"/>
      <inkml:brushProperty name="height" value="0.025" units="cm"/>
      <inkml:brushProperty name="color" value="#E71224"/>
    </inkml:brush>
  </inkml:definitions>
  <inkml:trace contextRef="#ctx0" brushRef="#br0">165 0 5733,'0'0'10464,"2"12"-9931,1 20-161,-1 0 0,-2 1-1,-1-1 1,-1 0-1,-14 63 1,-56 171 798,28-118 22,39-131-1016,-3 11 79,1 1 0,1 0-1,-5 59 1,12-86-248,-1 0-1,0 1 0,1-1 1,-1 0-1,1 0 0,-1 0 1,1 0-1,0 0 0,0 0 1,0 0-1,0 0 0,0-1 1,1 1-1,-1 0 0,1-1 0,-1 1 1,1-1-1,-1 1 0,1-1 1,0 0-1,0 1 0,-1-1 1,1 0-1,0 0 0,0 0 1,0-1-1,0 1 0,0 0 1,0-1-1,1 1 0,-1-1 1,0 0-1,0 0 0,0 0 1,0 0-1,4 0 0,8-1 133,0 1 0,0-2 0,0 0 0,21-5 0,18-10 182,-1-3 0,59-30 0,11-4-2277,-111 49 1110,31-15-7452,-33 10-1488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0.578"/>
    </inkml:context>
    <inkml:brush xml:id="br0">
      <inkml:brushProperty name="width" value="0.025" units="cm"/>
      <inkml:brushProperty name="height" value="0.025" units="cm"/>
      <inkml:brushProperty name="color" value="#E71224"/>
    </inkml:brush>
  </inkml:definitions>
  <inkml:trace contextRef="#ctx0" brushRef="#br0">128 1 12332,'0'0'6283,"-5"7"-5739,-10 18-295,2 1 0,0 0 0,2 1 0,1 0 0,1 1 0,-9 49 0,4 0 574,-4 108 1,16-153-716,2 0 0,1 1 0,2-1 0,11 55 0,-12-75-237,2 0 0,-1 0-1,2-1 1,-1 1 0,1-1 0,1 0 0,0-1 0,1 0 0,0 1-1,0-2 1,1 1 0,1-1 0,-1-1 0,1 1 0,16 10 0,-20-16-485,0 0 0,0-1 0,0 0 0,1 0 0,-1 0 0,0 0 0,1-1 0,-1 0 0,1 0 0,0 0 0,7-1 1,22 1-6477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1.080"/>
    </inkml:context>
    <inkml:brush xml:id="br0">
      <inkml:brushProperty name="width" value="0.025" units="cm"/>
      <inkml:brushProperty name="height" value="0.025" units="cm"/>
      <inkml:brushProperty name="color" value="#E71224"/>
    </inkml:brush>
  </inkml:definitions>
  <inkml:trace contextRef="#ctx0" brushRef="#br0">67 211 15086,'0'0'1314,"-8"2"244,6-2-1478,-1 1 0,1-1-1,-1 1 1,1 0 0,-1-1-1,1 1 1,0 1 0,-1-1-1,1 0 1,0 0 0,0 1-1,0-1 1,0 1 0,-3 3-1,3-2-5,0 1-1,0-1 1,0 1-1,0-1 1,0 1-1,1 0 1,0 0-1,0 0 1,0 0-1,0 0 0,0 5 1,-1 6 148,1-1 1,0 1-1,1 0 1,1 0-1,0-1 1,1 1-1,5 20 1,-6-31-209,0-1 0,0 1 0,1 0 0,0-1 1,-1 1-1,1-1 0,0 0 0,1 1 0,-1-1 0,1 0 1,-1 0-1,1 0 0,0-1 0,0 1 0,0-1 1,0 0-1,1 1 0,-1-1 0,0-1 0,1 1 0,0 0 1,-1-1-1,1 0 0,0 0 0,0 0 0,0 0 0,0-1 1,-1 1-1,1-1 0,0 0 0,0 0 0,6-2 0,-2 1 32,-1-1 0,-1 0 0,1 0 0,0-1-1,0 0 1,-1 0 0,0-1 0,0 0 0,0 0-1,0 0 1,0-1 0,-1 0 0,0 0 0,0 0-1,0-1 1,-1 1 0,0-1 0,5-8 0,5-9 18,-2 0 0,0 0 0,13-42 0,-19 50 77,-2 0 1,0 0-1,0-1 1,-2 1-1,2-27 1,-18 78 845,11-27-953,1 0 1,0 0-1,1 0 0,0 0 1,0 0-1,1 0 0,0 0 0,0 0 1,1 0-1,1 0 0,-1 0 0,7 17 1,-6-21-28,0-1 0,0 0 0,1 1 0,-1-1 0,1 0 0,0 0 0,1-1 0,-1 1 1,0-1-1,1 1 0,0-1 0,0 0 0,0-1 0,0 1 0,0-1 0,1 1 0,-1-1 0,1 0 0,0-1 1,-1 1-1,1-1 0,0 0 0,0 0 0,0-1 0,6 1 0,-2-1 12,0-1 0,0 0-1,0 0 1,0-1 0,0 0-1,0-1 1,0 0 0,-1 0-1,1-1 1,-1 0 0,0 0-1,0-1 1,-1 0 0,1 0-1,-1-1 1,0 0 0,0 0-1,-1-1 1,0 0 0,0 0 0,-1 0-1,0-1 1,0 0 0,0 0-1,-1 0 1,0-1 0,3-13-1,-6 21 281,-1 2-284,0 1-1,0-1 0,0 1 0,0-1 1,1 1-1,-1-1 0,1 1 0,-1-1 1,1 1-1,-1-1 0,1 1 0,0-1 1,0 0-1,0 0 0,-1 1 0,1-1 1,0 0-1,1 0 0,-1 0 1,0 0-1,0 0 0,0 0 0,1 0 1,-1 0-1,0-1 0,1 1 0,-1 0 1,1-1-1,-1 1 0,1-1 0,-1 1 1,1-1-1,-1 0 0,1 0 0,-1 0 1,1 0-1,-1 0 0,1 0 1,0 0-1,2-1 0,-1 1 37,1-1-1,0 1 1,-1-1-1,1 0 1,-1 0-1,0-1 1,1 1-1,-1 0 1,0-1 0,0 0-1,0 0 1,0 0-1,0 0 1,0 0-1,-1-1 1,1 1-1,3-5 1,-3 0 112,1 1 0,-1-1 0,-1 0 0,1 0 0,-1 0 0,0 0 0,-1 0 0,1-1-1,-2 1 1,1 0 0,-1-1 0,0 1 0,0-1 0,-1 1 0,0 0 0,-1-1 0,-3-11 0,3 12-348,-1 0 0,0 1 0,-1 0 1,1-1-1,-1 1 0,-7-8 0,-21-15-4952,-10 9-5149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1.608"/>
    </inkml:context>
    <inkml:brush xml:id="br0">
      <inkml:brushProperty name="width" value="0.025" units="cm"/>
      <inkml:brushProperty name="height" value="0.025" units="cm"/>
      <inkml:brushProperty name="color" value="#E71224"/>
    </inkml:brush>
  </inkml:definitions>
  <inkml:trace contextRef="#ctx0" brushRef="#br0">0 121 7431,'0'0'12059,"14"2"-10142,-3 0-1545,0-1 0,1-1 0,-1 0 0,0 0-1,0-1 1,1 0 0,-1-1 0,17-5 0,91-38 1204,83-25-1561,-244 70-11028,17 0-1404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2.234"/>
    </inkml:context>
    <inkml:brush xml:id="br0">
      <inkml:brushProperty name="width" value="0.025" units="cm"/>
      <inkml:brushProperty name="height" value="0.025" units="cm"/>
      <inkml:brushProperty name="color" value="#E71224"/>
    </inkml:brush>
  </inkml:definitions>
  <inkml:trace contextRef="#ctx0" brushRef="#br0">38 0 9449,'0'0'12118,"-6"9"-11547,5-7-548,-22 41 792,22-41-773,0 1 0,0-1 1,0 1-1,0-1 1,0 1-1,1-1 1,-1 1-1,1 0 1,0-1-1,0 1 1,0-1-1,0 1 1,0 0-1,0-1 1,1 1-1,-1-1 1,1 1-1,0 0 1,1 3-1,0-5-38,-1 0 0,0 0 0,1 0 0,-1 0 0,1 0 0,-1 0 0,1-1-1,0 1 1,-1 0 0,1-1 0,0 0 0,0 1 0,-1-1 0,1 0 0,0 0 0,0 0 0,-1 0 0,1 0-1,0 0 1,0 0 0,-1-1 0,1 1 0,0-1 0,-1 1 0,4-2 0,0 0 8,0 1 1,0-1 0,0-1-1,0 1 1,0-1 0,-1 0-1,6-4 1,-5 3-34,-1 0 0,1-1 0,-1 1 1,0-1-1,0 0 0,0 0 0,-1 0 0,0-1 0,0 1 0,2-7 1,-25 36-199,19-21 218,-1 0 0,1 0 0,0 0 0,0 0 0,0 1 0,0-1 0,0 0 0,1 0 0,-1 1 0,1-1 1,0 0-1,0 0 0,1 1 0,-1-1 0,1 0 0,-1 1 0,2 3 0,0-5-41,-1 0 1,1-1-1,-1 1 0,1-1 1,0 1-1,-1-1 0,1 0 1,0 1-1,0-1 1,0 0-1,0 0 0,0 0 1,0-1-1,1 1 0,-1 0 1,0-1-1,0 1 0,0-1 1,1 0-1,-1 0 0,0 0 1,0 0-1,1 0 0,-1 0 1,4-2-1,-1 2-365,0-1 1,1 0 0,-1-1-1,0 1 1,0-1-1,0 0 1,0 0-1,-1 0 1,1-1-1,-1 0 1,1 0-1,-1 0 1,5-5-1,29-28-6837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2.629"/>
    </inkml:context>
    <inkml:brush xml:id="br0">
      <inkml:brushProperty name="width" value="0.025" units="cm"/>
      <inkml:brushProperty name="height" value="0.025" units="cm"/>
      <inkml:brushProperty name="color" value="#E71224"/>
    </inkml:brush>
  </inkml:definitions>
  <inkml:trace contextRef="#ctx0" brushRef="#br0">36 28 16271,'0'0'7640,"-6"7"-7187,2-2-389,0 1 0,0-1-1,1 1 1,0-1 0,0 1-1,-4 11 1,6-15-62,1-1 0,0 1 1,0-1-1,-1 0 0,1 1 0,0-1 1,0 1-1,0-1 0,0 0 0,0 1 1,1-1-1,-1 1 0,0-1 1,1 0-1,-1 1 0,1-1 0,-1 0 1,1 1-1,0-1 0,0 0 0,-1 0 1,1 0-1,0 0 0,0 0 1,0 0-1,0 0 0,0 0 0,0 0 1,0 0-1,1 0 0,-1-1 0,0 1 1,0 0-1,1-1 0,-1 1 1,0-1-1,1 1 0,-1-1 0,1 0 1,-1 0-1,0 0 0,1 0 0,-1 0 1,1 0-1,1 0 0,5 0-117,0 0 1,0-1-1,-1 0 0,1 0 0,0-1 1,-1 0-1,1 0 0,-1-1 0,0 0 0,1 0 1,-1-1-1,-1 1 0,1-2 0,-1 1 1,1-1-1,-1 0 0,0 0 0,-1 0 1,0-1-1,1 0 0,-2 0 0,1-1 0,-1 1 1,0-1-1,0 0 0,-1 0 0,5-13 1,-8 19-137,-18 28-4351,4-13-1964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3.148"/>
    </inkml:context>
    <inkml:brush xml:id="br0">
      <inkml:brushProperty name="width" value="0.025" units="cm"/>
      <inkml:brushProperty name="height" value="0.025" units="cm"/>
      <inkml:brushProperty name="color" value="#E71224"/>
    </inkml:brush>
  </inkml:definitions>
  <inkml:trace contextRef="#ctx0" brushRef="#br0">181 155 3555,'0'0'-192,"-4"-11"849,-8-17 854,4 15 1097,2-1 1,0 0 0,0 0-1,2 0 1,-7-29 0,12 42-2575,-1 1 0,0 0 0,0 0 0,0 0 0,0-1 0,0 1 0,0 0 0,1 0 1,-1 0-1,0 0 0,0-1 0,0 1 0,0 0 0,1 0 0,-1 0 0,0 0 0,0 0 0,0 0 0,1 0 1,-1-1-1,0 1 0,0 0 0,0 0 0,1 0 0,-1 0 0,0 0 0,0 0 0,1 0 0,-1 0 0,0 0 1,0 0-1,1 0 0,-1 0 0,0 1 0,0-1 0,0 0 0,1 0 0,-1 0 0,0 0 0,0 0 0,0 0 1,1 0-1,-1 1 0,0-1 0,0 0 0,0 0 0,0 0 0,1 0 0,-1 1 0,0-1 0,13 9-43,9 11 63,0 2-1,-2 0 0,0 1 0,-2 1 0,-1 0 1,0 2-1,-2 0 0,-1 0 0,-2 2 1,0-1-1,-2 2 0,13 52 0,-16-45-30,-1 2 1,-2-1-1,-1 0 0,-2 1 0,-1-1 0,-3 1 0,-1-1 1,-1 0-1,-20 69 0,-15 5-440,-5-1 1,-5-3 0,-101 162-1,117-216-3288,2-12-3133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7.111"/>
    </inkml:context>
    <inkml:brush xml:id="br0">
      <inkml:brushProperty name="width" value="0.035" units="cm"/>
      <inkml:brushProperty name="height" value="0.035" units="cm"/>
    </inkml:brush>
  </inkml:definitions>
  <inkml:trace contextRef="#ctx0" brushRef="#br0">1 303 13411,'1'-10'223,"6"-22"2590,-7 32-2781,0 0 0,0 0 1,0 0-1,0 0 0,1 0 1,-1 0-1,0 0 0,0 0 1,0 0-1,0 0 0,0 0 1,0 0-1,0 0 0,0 0 1,0 0-1,0 0 0,0 0 1,0 0-1,0 0 0,0 0 1,1 0-1,-1 0 0,0 0 1,0 0-1,0 0 0,0 0 1,0 0-1,0 0 0,0 0 1,0 0-1,0 0 0,0 0 1,0 0-1,0 0 0,0 0 1,0 0-1,0 0 1,0 0-1,0 0 0,1 0 1,-1 0-1,0 0 0,0 0 1,0 0-1,0-1 0,0 1 1,0 0-1,1 20 844,-1 24 3,9 62-1,-6-89-753,0 0 0,1-1 0,1 1 0,0-1-1,1 0 1,13 25 0,-17-38-90,-1-1 1,0 0-1,1 1 1,0-1-1,-1 0 1,1 0-1,0 0 1,0 0-1,0 0 1,0-1-1,0 1 0,0-1 1,1 1-1,-1-1 1,0 0-1,1 0 1,-1 0-1,1 0 1,4 1-1,-5-2-3,1 0-1,-1-1 1,1 1 0,0-1-1,-1 1 1,1-1 0,-1 0-1,0 0 1,1 0 0,-1 0-1,0 0 1,1 0-1,-1-1 1,0 1 0,0-1-1,0 1 1,0-1 0,0 0-1,-1 0 1,3-3 0,6-8 88,-1-1 1,0 1-1,-1-2 1,0 1 0,-1-1-1,5-18 1,0-4 181,10-57 1,-14 25 9,-8 66-208,-1 6-29,-2 15 15,-3 27 3,6-41-85,-2 16 33,1 0 1,1 0-1,1 0 0,0 0 1,2-1-1,8 35 0,-11-53-33,0 1 0,1 0 0,-1-1-1,1 1 1,-1-1 0,1 1 0,0-1 0,-1 1 0,1-1-1,0 1 1,0-1 0,0 0 0,0 0 0,1 1 0,-1-1-1,0 0 1,0 0 0,1 0 0,-1 0 0,0-1-1,1 1 1,-1 0 0,1 0 0,-1-1 0,1 1 0,-1-1-1,1 1 1,0-1 0,-1 0 0,1 0 0,0 0 0,-1 0-1,1 0 1,-1 0 0,1 0 0,0 0 0,-1-1 0,1 1-1,0 0 1,-1-1 0,1 0 0,-1 1 0,1-1 0,-1 0-1,0 0 1,3-1 0,4-4 35,0 0 1,0 0-1,-1-1 1,0 0-1,0 0 1,9-14-1,3-7 36,-2-1-1,0 0 0,-3-2 0,0 0 1,-2 0-1,-1-1 0,-2-1 1,-1 1-1,-1-1 0,2-38 1,-9 71-79,-1-50 104,1 48-100,0 1-1,0-1 1,0 1 0,0-1-1,-1 0 1,1 1-1,0-1 1,-1 1 0,1-1-1,-1 1 1,0 0-1,1-1 1,-1 1-1,0-1 1,0 1 0,0 0-1,0 0 1,0 0-1,0-1 1,0 1 0,-1 0-1,1 0 1,0 1-1,0-1 1,-1 0 0,-1-1-1,2 2-3,-1 0 0,1 1 1,0-1-1,0 0 0,-1 0 0,1 0 0,0 1 0,0-1 0,-1 1 0,1-1 1,0 1-1,0 0 0,0-1 0,0 1 0,0 0 0,0 0 0,0-1 1,0 1-1,0 0 0,0 0 0,1 0 0,-1 0 0,0 0 0,0 2 0,-17 32-227,17-32 186,-6 15-479,1 0 1,1 1-1,0-1 0,-3 37 1,8-43 57,4-12-179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14.970"/>
    </inkml:context>
    <inkml:brush xml:id="br0">
      <inkml:brushProperty name="width" value="0.025" units="cm"/>
      <inkml:brushProperty name="height" value="0.025" units="cm"/>
      <inkml:brushProperty name="color" value="#E71224"/>
    </inkml:brush>
  </inkml:definitions>
  <inkml:trace contextRef="#ctx0" brushRef="#br0">7146 680 9929,'-73'-43'1227,"-3"4"0,-2 3-1,-99-32 1,-253-56-1957,222 69 514,-129-35-319,-4 15-1,-641-57 1,625 114 481,-455 35 0,629 1 187,0 7-1,3 7 1,0 9-1,-234 86 1,258-66-149,3 7 1,4 6-1,3 7 1,3 6-1,4 7 1,5 5-1,-237 227 1,288-237 8,3 4 1,4 2 0,5 4 0,-103 189-1,129-197 9,5 1 0,3 2-1,4 2 1,5 1-1,4 1 1,-14 126 0,30-150 112,3 0 0,4 0 0,3 0 1,22 141-1,-13-158-37,4-1 0,1 0 0,3-1 0,3 0 0,1-2 0,56 89 0,-29-69-60,4-2 0,3-3 0,2-2 0,4-3 0,2-3 0,3-3-1,2-3 1,120 71 0,-53-48 1,3-6 0,3-6 0,300 90 0,-215-97 26,2-9 0,427 33 0,477-78 182,-550-49 502,-2-25 0,755-191-1,-291-49 288,-806 218-800,-4-9 0,273-162 1,-134 11-68,-296 190-110,-3-4 1,107-120 0,-143 139-57,-2-2 0,-2-2 1,-3 0-1,-2-3 0,32-74 0,-46 86-40,-2-1 1,-3 0-1,0-1 0,-3-1 0,-2 1 0,-2-1 0,-2 0 0,-2-49 1,-6 44 29,-1-1 0,-3 1 1,-2 1-1,-2-1 1,-3 2-1,-1 0 1,-2 1-1,-3 1 1,-1 1-1,-49-69 1,6 24 42,-4 2 1,-4 4 0,-152-135-1,111 122 51,-5 4-1,-4 6 1,-221-116-1,177 121-300,-3 7 0,-279-80-1,210 92-938,-358-45 0,-253 46-3491,451 60 773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31.119"/>
    </inkml:context>
    <inkml:brush xml:id="br0">
      <inkml:brushProperty name="width" value="0.025" units="cm"/>
      <inkml:brushProperty name="height" value="0.025" units="cm"/>
    </inkml:brush>
  </inkml:definitions>
  <inkml:trace contextRef="#ctx0" brushRef="#br0">63 1 7623,'0'0'9930,"-62"3"-17265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40.088"/>
    </inkml:context>
    <inkml:brush xml:id="br0">
      <inkml:brushProperty name="width" value="0.025" units="cm"/>
      <inkml:brushProperty name="height" value="0.025" units="cm"/>
    </inkml:brush>
  </inkml:definitions>
  <inkml:trace contextRef="#ctx0" brushRef="#br0">316 0 4228,'-14'1'2637,"-39"0"-979,-7-1 1923,-107 15-1,166-15-3546,0 0 0,0 0-1,0 0 1,1 0 0,-1 1 0,0-1-1,0 0 1,0 0 0,0 0 0,1 1-1,-1-1 1,0 0 0,0 1 0,1-1-1,-1 1 1,0-1 0,1 1-1,-1-1 1,0 1 0,1 0 0,-1-1-1,1 1 1,-1 0 0,1-1 0,-1 1-1,1 0 1,-1-1 0,1 1 0,0 0-1,-1 0 1,1 0 0,0-1 0,0 1-1,0 0 1,0 0 0,-1 0 0,1 0-1,0 0 1,1-1 0,-1 1-1,0 0 1,0 0 0,0 0 0,0 0-1,1-1 1,-1 1 0,0 0 0,1 0-1,-1 0 1,0-1 0,1 1 0,-1 0-1,2 0 1,0 3-23,1-1 0,0 1 0,0-1 0,0 0 0,0 0 0,1 0 0,-1-1 1,1 1-1,4 2 0,12 3 91,1-1 0,0-1 1,0 0-1,0-2 1,23 3-1,113 1 215,-107-6-293,375 3 475,516-61 1,-35-4 1416,-871 61-1906,0 1-1,0 3 1,64 15 0,95 45 20,-187-63-36,-1 1 0,1-1 0,0-1 0,-1 1 0,1-1 0,10 1 0,-17-3-47,0 1 0,1-1 0,-1 1 1,0-1-1,1 1 0,-1-1 1,0 1-1,1-1 0,-1 0 0,0 1 1,0-1-1,0 1 0,0-1 0,1 0 1,-1 1-1,0-1 0,0 0 1,0 1-1,0-1 0,-1 0 0,1 1 1,0-1-1,0 1 0,0-1 0,0 0 1,-1 1-1,1-2 0,-6-19-3563,-7-6-5310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52.483"/>
    </inkml:context>
    <inkml:brush xml:id="br0">
      <inkml:brushProperty name="width" value="0.025" units="cm"/>
      <inkml:brushProperty name="height" value="0.025" units="cm"/>
    </inkml:brush>
  </inkml:definitions>
  <inkml:trace contextRef="#ctx0" brushRef="#br0">71 55 1922,'0'0'13282,"5"-8"-11387,1-4-1219,15-22 3180,-22 41-24,3 16-2907,-1 1-829,-3-2 121,-1 0 0,0 0 0,-2 0 0,-1-1 0,0 0 0,-2 0 1,-15 32-1,8-20 22,-17 60 0,32-93-222,0 1 0,-1-1 0,1 1 0,0 0 0,0-1-1,0 1 1,0 0 0,0-1 0,0 1 0,0 0 0,0-1 0,0 1 0,0-1-1,1 1 1,-1 0 0,0-1 0,0 1 0,0-1 0,1 1 0,-1 0-1,0-1 1,1 1 0,-1-1 0,0 1 0,1-1 0,-1 1 0,1-1 0,-1 0-1,1 1 1,-1-1 0,1 1 0,-1-1 0,1 0 0,0 1 0,30 1 625,43-17 100,-65 13-774,35-8 68,0 1 0,1 3 0,75-2 0,-119 8-292,-5-13-9972,2 4 2930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55.852"/>
    </inkml:context>
    <inkml:brush xml:id="br0">
      <inkml:brushProperty name="width" value="0.025" units="cm"/>
      <inkml:brushProperty name="height" value="0.025" units="cm"/>
    </inkml:brush>
  </inkml:definitions>
  <inkml:trace contextRef="#ctx0" brushRef="#br0">1 24 4901,'0'0'13201,"7"1"-12304,27 2-395,-1-2 0,1-1-1,51-8 1,30 1-331,-55 8-139,23 0-597,-31-7-2596,-24-3-2599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8.197"/>
    </inkml:context>
    <inkml:brush xml:id="br0">
      <inkml:brushProperty name="width" value="0.025" units="cm"/>
      <inkml:brushProperty name="height" value="0.025" units="cm"/>
    </inkml:brush>
  </inkml:definitions>
  <inkml:trace contextRef="#ctx0" brushRef="#br0">0 38 10250,'0'0'10628,"12"0"-9250,325 1 2856,12-30-5660,-334 27-190,-21 1-2480,-9-1 455,1-2-3390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09.141"/>
    </inkml:context>
    <inkml:brush xml:id="br0">
      <inkml:brushProperty name="width" value="0.025" units="cm"/>
      <inkml:brushProperty name="height" value="0.025" units="cm"/>
    </inkml:brush>
  </inkml:definitions>
  <inkml:trace contextRef="#ctx0" brushRef="#br0">407 2 2691,'-13'1'-177,"-8"0"711,-140 10 1478,133-8-2113,0 1-1,1 2 1,0 0 0,-30 13 0,54-18 559,0-1 1,1 1-1,-1 1 1,1-1-1,-1 0 1,1 0 0,-1 1-1,1 0 1,0-1-1,-1 1 1,1 0-1,0 0 1,0 0 0,1 0-1,-1 1 1,0-1-1,1 0 1,-1 1-1,-1 3 1,6-5-197,0 0 1,0 0 0,-1 0-1,1 0 1,0 0-1,0-1 1,0 0-1,0 1 1,0-1-1,0 0 1,3-1-1,-2 1 47,495-15 3838,-260 2-3281,1319-9 1504,-1603 11-2578,-75 1-159,-180 7 0,145 5 423,-872 5 830,909-2-1309,70-2 62,40-2 193,15-1 26,1076-14-2451,-947 14 1396,-67 0-1889,81-10 0,-62-6-3763</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53.843"/>
    </inkml:context>
    <inkml:brush xml:id="br0">
      <inkml:brushProperty name="width" value="0.025" units="cm"/>
      <inkml:brushProperty name="height" value="0.025" units="cm"/>
    </inkml:brush>
  </inkml:definitions>
  <inkml:trace contextRef="#ctx0" brushRef="#br0">497 172 3587,'0'-11'8440,"0"0"-7645,-1 0 0,0 0-1,0 0 1,-1 0-1,-6-21 1,6 28-691,1 0-1,-1 0 1,0 0 0,0 0-1,-1 0 1,1 0 0,-1 1-1,0-1 1,1 1 0,-2 0 0,1-1-1,0 1 1,-1 1 0,1-1-1,-1 0 1,0 1 0,0 0-1,0 0 1,0 0 0,-8-2 0,5 2-92,1 1 1,-1 0 0,0 0 0,1 1-1,-1 0 1,0 0 0,1 1 0,-1-1-1,0 2 1,1-1 0,-1 1 0,1-1 0,-8 5-1,3-1 26,0 1-1,1 0 1,-1 0-1,1 2 1,0-1-1,-14 15 1,0 4 25,1 1 1,2 2-1,0 0 0,-16 33 1,22-37-112,1 1 1,2 0-1,0 1 0,2 1 1,1 0-1,1 0 1,2 0-1,1 1 1,1 0-1,-1 49 1,5-74 41,1 0 1,-1 0 0,1 0 0,-1 0 0,1-1-1,1 1 1,-1 0 0,0 0 0,1-1 0,0 1 0,0-1-1,0 1 1,0-1 0,0 0 0,1 0 0,-1 0-1,5 4 1,-2-4 28,0 1 0,0-1-1,1 0 1,-1 0 0,1 0-1,-1-1 1,1 0 0,0 0 0,0 0-1,8 0 1,2 0 104,1 0 0,0-2 1,-1 0-1,1-1 0,0 0 0,-1-2 1,26-6-1,-22 3 73,-1-1 0,0-1 0,0 0 0,-1-2 1,0 0-1,-1-1 0,0-1 0,-1 0 0,0-1 0,-1-1 0,21-23 1,-26 24-43,0 0 0,-1 0 1,0-1-1,-1 0 1,-1 0-1,0-1 0,0 0 1,-2 0-1,0-1 1,-1 0-1,0 0 1,-2 0-1,1 0 0,-1-31 1,-3 40-188,0 0 0,0 0 0,0 0 0,0 1 0,-1-1 1,0 1-1,-1-1 0,0 1 0,0 0 0,0 0 0,0 0 0,-6-7 0,-2 0-1390,0 1-1,-1 0 1,-24-19-1,24 20-2034,10 3-2557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27.732"/>
    </inkml:context>
    <inkml:brush xml:id="br0">
      <inkml:brushProperty name="width" value="0.025" units="cm"/>
      <inkml:brushProperty name="height" value="0.025" units="cm"/>
    </inkml:brush>
  </inkml:definitions>
  <inkml:trace contextRef="#ctx0" brushRef="#br0">57 63 2498,'0'0'17670,"5"-4"-16500,15-16-156,-15 15 395,-14 41 1314,-5-12-2441,2 2-1,0 0 1,2 0 0,-14 54 0,23-77-232,0 0 0,0 0 1,0 0-1,0 1 0,1-1 0,-1 0 0,1 1 1,0-1-1,0 0 0,0 1 0,1-1 0,-1 0 1,1 1-1,0-1 0,-1 0 0,1 0 1,1 1-1,-1-1 0,0 0 0,1 0 0,0-1 1,0 1-1,-1 0 0,2 0 0,-1-1 0,0 1 1,0-1-1,1 0 0,0 0 0,-1 0 0,1 0 1,0 0-1,0 0 0,0-1 0,0 0 0,0 1 1,0-1-1,0 0 0,1 0 0,-1-1 0,0 1 1,0-1-1,1 1 0,-1-1 0,0 0 0,5-1 1,-6 0 4,1 1 0,0-1 0,-1 0 0,1 0 0,-1 0 0,0 0 0,1 0 0,-1-1 0,0 1 0,1-1 0,-1 1 0,0-1 0,0 0 0,-1 0 0,4-4 0,29-40 90,-25 33-97,149-233 69,-150 233-135,4-2-82,-14 38 42,-20 45 150,-3 6 171,24-68-235,0-1 0,0 1 0,1 0 1,-1-1-1,1 1 0,1 0 1,-1 0-1,1-1 0,0 1 0,0 0 1,2 5-1,-2-9 3,0 0 0,0 1 1,0-1-1,1 0 0,-1 0 0,0-1 1,1 1-1,-1 0 0,1 0 0,-1-1 1,1 1-1,0-1 0,0 1 0,0-1 1,0 0-1,0 0 0,0 0 0,0 0 0,0 0 1,0 0-1,1 0 0,-1-1 0,0 1 1,0-1-1,1 0 0,-1 0 0,0 1 1,1-2-1,-1 1 0,0 0 0,1 0 1,2-1-1,36-11-1645,-5-5-7818,-26 12-2136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16.331"/>
    </inkml:context>
    <inkml:brush xml:id="br0">
      <inkml:brushProperty name="width" value="0.025" units="cm"/>
      <inkml:brushProperty name="height" value="0.025" units="cm"/>
      <inkml:brushProperty name="color" value="#E71224"/>
    </inkml:brush>
  </inkml:definitions>
  <inkml:trace contextRef="#ctx0" brushRef="#br0">81 1 9705,'0'0'9577,"-8"63"-9577,-1-34 0,3 1-96,-4-1 64,3-2-96,0-6-737,-2 0-1249,2-7-1185,-2-2 64,0-3-2146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7.664"/>
    </inkml:context>
    <inkml:brush xml:id="br0">
      <inkml:brushProperty name="width" value="0.035" units="cm"/>
      <inkml:brushProperty name="height" value="0.035" units="cm"/>
    </inkml:brush>
  </inkml:definitions>
  <inkml:trace contextRef="#ctx0" brushRef="#br0">0 245 16700,'3'3'225,"-1"-1"0,1 0 0,0 0 0,0 0 1,0-1-1,0 1 0,0-1 0,0 1 0,0-1 0,0 0 1,1 0-1,-1-1 0,5 1 0,-6-1-137,-1 0-1,1-1 0,0 1 1,0-1-1,0 1 0,-1-1 1,1 0-1,0 0 0,-1 0 1,1 0-1,-1 0 0,1 0 1,-1 0-1,1 0 1,-1-1-1,0 1 0,1-1 1,-1 1-1,0-1 0,0 1 1,0-1-1,0 1 0,-1-1 1,1 0-1,1-3 0,-1 2-2,1-1 0,-1 1-1,0-1 1,0 1 0,0-1-1,-1 1 1,1-1 0,-1 1-1,0-1 1,0 0-1,0 1 1,0-1 0,-1 1-1,0-4 1,1 6-76,0 1-1,0 0 1,0-1-1,-1 1 1,1 0-1,0-1 1,0 1-1,0 0 1,0 0-1,-1-1 1,1 1-1,0 0 1,0 0 0,-1-1-1,1 1 1,0 0-1,0 0 1,-1 0-1,1-1 1,0 1-1,-1 0 1,1 0-1,0 0 1,-1 0-1,1 0 1,0 0-1,-1 0 1,1 0 0,0 0-1,-1 0 1,1 0-1,0 0 1,-1 0-1,1 0 1,0 0-1,-1 0 1,1 0-1,0 0 1,-1 0-1,1 0 1,0 0 0,-1 1-1,1-1 1,0 0-1,0 0 1,-1 0-1,1 1 1,0-1-1,0 0 1,-1 0-1,1 1 1,0-1-1,0 0 1,0 0 0,-1 1-1,1-1 1,0 0-1,0 1 1,-13 21 236,6-4-158,1 0-1,1 0 0,1 1 1,0 0-1,1 0 0,1 0 0,1 0 1,1 0-1,4 37 0,-3-49-64,0-1-1,1 0 0,-1 0 0,1 0 1,3 6-1,-5-10-15,1-1 0,-1 0 1,1 0-1,0 0 0,-1 0 0,1 0 1,0 1-1,0-1 0,0 0 0,0-1 1,0 1-1,0 0 0,0 0 0,0 0 1,0-1-1,0 1 0,0 0 0,0-1 1,1 1-1,-1-1 0,0 1 0,0-1 1,1 0-1,-1 1 0,0-1 0,1 0 1,-1 0-1,0 0 0,1 0 0,-1 0 1,0 0-1,0-1 0,2 1 0,2-2 8,0-1 0,0 1-1,0-1 1,0 0 0,0 0-1,-1 0 1,1-1 0,-1 0-1,0 0 1,4-5 0,36-49 63,28-58 66,-15 22-73,-52 85-73,-4 7 4,0 0 0,0 0 0,1 0 0,-1 0 0,0 0 0,1 0 0,-1 0 0,1 0-1,0 0 1,0 1 0,0-1 0,-1 0 0,1 1 0,1 0 0,-1 0 0,4-2 0,-5 2 1,-1 1-1,0 0 1,1 0 0,-1 0-1,1 0 1,-1 0 0,1 0-1,-1 1 1,0-1 0,1 0-1,-1 0 1,1 0 0,-1 0-1,0 0 1,1 0 0,-1 1-1,0-1 1,1 0 0,-1 0-1,0 1 1,1-1-1,-1 0 1,0 1 0,0-1-1,1 0 1,-1 1 0,0-1-1,0 0 1,1 1 0,-1-1-1,0 0 1,0 1 0,0-1-1,0 1 1,1 0 0,1 16 46,-2-13-33,-3 90 290,1 0 228,2-93-519,-1-1 1,1 1-1,0 0 0,0 0 0,0-1 0,1 1 0,-1 0 0,0 0 0,0-1 0,0 1 0,0 0 0,1 0 1,-1-1-1,0 1 0,1 0 0,-1-1 0,0 1 0,1-1 0,-1 1 0,1 0 0,-1-1 0,1 1 0,0 0 0,0-1-5,-1 0 0,1 0 0,0 0 0,-1-1 0,1 1-1,0 0 1,-1 0 0,1-1 0,-1 1 0,1 0-1,0 0 1,-1-1 0,1 1 0,-1-1 0,1 1-1,-1 0 1,1-1 0,-1 1 0,0-1 0,1 0-1,25-38 165,-23 34-138,22-38 60,-5 6-39,2 0 0,54-65 0,-51 80-77,-24 21 20,-1 1 1,1-1-1,0 1 0,-1 0 1,1-1-1,0 1 0,-1 0 1,1-1-1,0 1 1,-1 0-1,1 0 0,0 0 1,0-1-1,-1 1 0,1 0 1,0 0-1,0 0 1,-1 0-1,1 0 0,0 1 1,-1-1-1,1 0 0,0 0 1,0 0-1,-1 1 1,1-1-1,0 0 0,-1 1 1,1-1-1,0 0 0,-1 1 1,1-1-1,-1 1 1,1-1-1,-1 1 0,1-1 1,-1 1-1,1 0 0,-1-1 1,1 1-1,-1-1 1,1 2-1,1 3 0,-1 1-1,0-1 1,1 0-1,-2 0 1,1 1 0,-1-1-1,1 1 1,-2 6-1,-5 48-38,3-41 24,-4 39-220,7-51-470,2-7 118,4-10-332,7-22-573,58-160-4581,-51 142 4809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16.659"/>
    </inkml:context>
    <inkml:brush xml:id="br0">
      <inkml:brushProperty name="width" value="0.025" units="cm"/>
      <inkml:brushProperty name="height" value="0.025" units="cm"/>
      <inkml:brushProperty name="color" value="#E71224"/>
    </inkml:brush>
  </inkml:definitions>
  <inkml:trace contextRef="#ctx0" brushRef="#br0">8 28 4452,'0'0'6524,"-1"11"-3663,0 8-1993,-3 9 612,2 55 1,2-77-1445,0-1 0,1 1 0,-1-1 0,1 1 0,0-1-1,0 0 1,1 1 0,-1-1 0,1 0 0,1 0 0,-1 0 0,1 0 0,-1-1 0,1 1-1,1-1 1,-1 1 0,1-1 0,3 4 0,-4-7 57,0 0 0,-1 0 0,1 0 0,0 0 0,0 0 0,0-1-1,0 1 1,-1-1 0,1 0 0,0 0 0,0 0 0,0 0 0,0 0 0,0-1 0,0 1 0,-1-1 0,1 0 0,0 0 0,0 0-1,-1 0 1,1 0 0,0-1 0,-1 1 0,0-1 0,1 1 0,-1-1 0,0 0 0,4-4 0,8-7 166,0-1-1,-1-1 1,12-17 0,-16 21-273,0-1 17,0 0 0,-1-1 0,0 0 0,-1 0 0,10-28 0,-9-8-7298,-8 36 163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17.084"/>
    </inkml:context>
    <inkml:brush xml:id="br0">
      <inkml:brushProperty name="width" value="0.025" units="cm"/>
      <inkml:brushProperty name="height" value="0.025" units="cm"/>
      <inkml:brushProperty name="color" value="#E71224"/>
    </inkml:brush>
  </inkml:definitions>
  <inkml:trace contextRef="#ctx0" brushRef="#br0">0 329 11787,'0'0'5493,"11"-8"-3779,20-16-737,41-28-315,-3-4 0,112-116 0,-165 155-828,-27 38 27,-10 17 166,19-31-15,-1 1-1,1 0 1,0 0-1,0 0 1,1 0 0,1 0-1,-1 9 1,1-14-233,0 0-1,1 0 1,-1 0 0,1 0 0,-1 0 0,1 0 0,0-1 0,0 1-1,1 0 1,-1 0 0,0-1 0,1 1 0,0-1 0,-1 1 0,1-1-1,0 0 1,0 1 0,1-1 0,-1 0 0,0-1 0,5 4 0,19 7-5571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0.852"/>
    </inkml:context>
    <inkml:brush xml:id="br0">
      <inkml:brushProperty name="width" value="0.025" units="cm"/>
      <inkml:brushProperty name="height" value="0.025" units="cm"/>
      <inkml:brushProperty name="color" value="#E71224"/>
    </inkml:brush>
  </inkml:definitions>
  <inkml:trace contextRef="#ctx0" brushRef="#br0">66 0 8776,'0'0'8841,"-44"52"-8233,39-30-319,0 3-225,3 1-32,-2-1 32,4-4-64,0 0 32,0-5-128,0-2-833,0-6-1762,-5-3-2049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1.246"/>
    </inkml:context>
    <inkml:brush xml:id="br0">
      <inkml:brushProperty name="width" value="0.025" units="cm"/>
      <inkml:brushProperty name="height" value="0.025" units="cm"/>
      <inkml:brushProperty name="color" value="#E71224"/>
    </inkml:brush>
  </inkml:definitions>
  <inkml:trace contextRef="#ctx0" brushRef="#br0">0 1 10634,'0'0'1708,"0"9"123,0 12-1085,1 1-1,2-1 0,-1 0 0,12 37 1,-11-46-956,1 1 380,0-1 0,0 1 0,1-1 1,0-1-1,9 14 0,-13-23-98,0-1 1,0 0 0,0 1-1,0-1 1,0 0 0,1 0-1,-1 1 1,0-1 0,1 0-1,-1 0 1,1-1-1,-1 1 1,1 0 0,-1 0-1,1-1 1,0 1 0,-1-1-1,1 0 1,2 1 0,-2-1 17,0-1 0,1 1 0,-1-1 0,0 0 0,0 1 1,1-1-1,-1 0 0,0-1 0,0 1 0,0 0 0,0 0 1,0-1-1,0 1 0,-1-1 0,1 0 0,0 0 0,-1 1 1,2-3-1,91-117 896,-43 34-4583,-45 72-97,-5 2-1404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1.573"/>
    </inkml:context>
    <inkml:brush xml:id="br0">
      <inkml:brushProperty name="width" value="0.025" units="cm"/>
      <inkml:brushProperty name="height" value="0.025" units="cm"/>
      <inkml:brushProperty name="color" value="#E71224"/>
    </inkml:brush>
  </inkml:definitions>
  <inkml:trace contextRef="#ctx0" brushRef="#br0">0 148 10025,'0'0'7485,"12"-2"-6295,4-2-1046,0-1 1,0-1-1,-1 0 0,0-1 0,0 0 0,0-1 0,-1-1 0,0-1 1,-1 0-1,0 0 0,21-23 0,-24 21-135,8-6-25,-13 23 3,-3 14 6,-3 13-78,0-15-184,0 1-1,2-1 0,3 31 1,-3-45 178,-1 0 1,1 0 0,0 1-1,0-1 1,0 0 0,0 0-1,1 0 1,-1 0 0,1 0-1,0-1 1,-1 1 0,1 0-1,1-1 1,-1 1 0,0-1-1,1 0 1,-1 0-1,1 0 1,-1 0 0,1 0-1,0 0 1,0-1 0,0 1-1,0-1 1,5 2 0,17-1-4469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4.111"/>
    </inkml:context>
    <inkml:brush xml:id="br0">
      <inkml:brushProperty name="width" value="0.025" units="cm"/>
      <inkml:brushProperty name="height" value="0.025" units="cm"/>
      <inkml:brushProperty name="color" value="#E71224"/>
    </inkml:brush>
  </inkml:definitions>
  <inkml:trace contextRef="#ctx0" brushRef="#br0">1 0 3267,'0'0'16095,"8"5"-15967,-4-2-122,1 0-1,-1 0 0,0 0 0,0 0 0,-1 1 0,1 0 0,-1-1 0,0 1 0,0 0 0,0 1 0,0-1 1,-1 0-1,1 1 0,-1 0 0,0-1 0,-1 1 0,1 0 0,-1 0 0,0 0 0,0 0 0,0 7 1,-1 17-372,-2 0 1,-1 1 0,-1-1 0,-15 54 0,9-32-4926,9-34 1101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4.659"/>
    </inkml:context>
    <inkml:brush xml:id="br0">
      <inkml:brushProperty name="width" value="0.025" units="cm"/>
      <inkml:brushProperty name="height" value="0.025" units="cm"/>
      <inkml:brushProperty name="color" value="#E71224"/>
    </inkml:brush>
  </inkml:definitions>
  <inkml:trace contextRef="#ctx0" brushRef="#br0">33 186 3972,'0'0'3406,"-5"-8"-1725,1 1-1166,1 2-41,0 0 0,0 0 0,1-1-1,-1 1 1,1-1 0,0 1 0,0-1 0,1 0-1,-1-7 1,5 12-67,1 0 0,-1 0 0,1 1-1,-1-1 1,1 1 0,0 0 0,-1 0-1,1 0 1,-1 0 0,1 0 0,0 1 0,-1 0-1,1-1 1,3 3 0,-4-1-313,0 0 0,0 0 0,0 0 0,0 1-1,0-1 1,0 1 0,-1 0 0,1 0 0,-1 0 0,0 0 0,0 1 0,0-1 0,0 0 0,0 1 0,1 6-1,0 2-56,-1 1-1,0-1 0,1 20 0,-3-23 60,0 0 1,1 0-1,0 0 1,0 0-1,1 0 0,1 0 1,5 13-1,-8-21-84,0 0-1,1 0 0,-1-1 1,1 1-1,-1 0 1,0-1-1,1 1 0,0 0 1,-1-1-1,1 1 1,-1-1-1,1 1 0,0-1 1,-1 1-1,1-1 0,0 0 1,0 1-1,-1-1 1,1 0-1,0 1 0,0-1 1,-1 0-1,1 0 1,0 0-1,0 0 0,0 0 1,-1 0-1,1 0 0,1 0 1,23-14 377,13-30-4,-16 11-390,-2-1 1,18-41-1,-27 48-3567,14-48-1,-19 49-2518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25.100"/>
    </inkml:context>
    <inkml:brush xml:id="br0">
      <inkml:brushProperty name="width" value="0.025" units="cm"/>
      <inkml:brushProperty name="height" value="0.025" units="cm"/>
      <inkml:brushProperty name="color" value="#E71224"/>
    </inkml:brush>
  </inkml:definitions>
  <inkml:trace contextRef="#ctx0" brushRef="#br0">1 229 10122,'0'0'9150,"12"-2"-8937,2-2-193,-1 0-1,1 0 1,-1-2-1,0 1 1,-1-2 0,1 0-1,-1 0 1,19-16-1,-27 20-20,75-68 42,-70 62-55,-1-1 0,1 1 0,-1-1 0,-1-1 0,0 0 0,6-12 0,-12 21-115,-3 46-240,0 30 63,2-68 11,0 0 0,0-1 0,1 1 0,0-1 0,1 1 0,-1-1 1,1 1-1,0-1 0,4 8 0,8 4-3640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2.972"/>
    </inkml:context>
    <inkml:brush xml:id="br0">
      <inkml:brushProperty name="width" value="0.025" units="cm"/>
      <inkml:brushProperty name="height" value="0.025" units="cm"/>
      <inkml:brushProperty name="color" value="#E71224"/>
    </inkml:brush>
  </inkml:definitions>
  <inkml:trace contextRef="#ctx0" brushRef="#br0">0 78 1089,'0'0'1345,"0"-44"-1249,0 27-192,0 0-993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3.318"/>
    </inkml:context>
    <inkml:brush xml:id="br0">
      <inkml:brushProperty name="width" value="0.025" units="cm"/>
      <inkml:brushProperty name="height" value="0.025" units="cm"/>
      <inkml:brushProperty name="color" value="#E71224"/>
    </inkml:brush>
  </inkml:definitions>
  <inkml:trace contextRef="#ctx0" brushRef="#br0">18 111 1922,'0'0'881,"1"-10"112,-1 0 196,3-41 2000,-2 12 7930,-1 79-9598,1-12-1199,-3 62-2952,-8-4-6347,6-72 7055,-4-5-464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8.099"/>
    </inkml:context>
    <inkml:brush xml:id="br0">
      <inkml:brushProperty name="width" value="0.035" units="cm"/>
      <inkml:brushProperty name="height" value="0.035" units="cm"/>
    </inkml:brush>
  </inkml:definitions>
  <inkml:trace contextRef="#ctx0" brushRef="#br0">20 52 16852,'-2'24'1629,"-6"42"1,4-47-774,1 0 1,2-1 0,0 38-1,1-56-828,0 1 0,0 0 0,0 0 1,0 0-1,0 0 0,0 0 0,0 0 0,0 0 0,1-1 0,-1 1 0,0 0 0,0 0 1,1 0-1,-1 0 0,1-1 0,-1 1 0,1 0 0,-1 0 0,1-1 0,0 1 1,-1 0-1,1-1 0,0 1 0,-1-1 0,1 1 0,0-1 0,0 1 0,-1-1 1,1 1-1,0-1 0,0 0 0,0 0 0,0 1 0,-1-1 0,1 0 0,0 0 0,0 0 1,0 0-1,0 0 0,0 0 0,0 0 0,0 0 0,0 0 0,-1 0 0,1-1 1,2 0-1,2-1 27,0 0-1,1 0 1,-1-1 0,0 0 0,0 0 0,5-5 0,18-17-16,-2-1 0,46-58 0,11-11-27,-81 93-10,19-15-9,-20 16 9,-1 1 0,1 0 0,-1 0 0,0-1 0,1 1 0,-1 0 0,1 0 0,-1 0 0,1 0 0,-1-1 0,1 1 0,-1 0 0,1 0 1,-1 0-1,1 0 0,-1 0 0,1 0 0,-1 0 0,1 1 0,-1-1 0,1 0 0,-1 0 0,1 0 0,-1 0 0,1 1 0,-1-1 0,1 0 0,-1 0 0,0 1 0,1-1 0,-1 0 0,0 1 1,1-1-1,-1 0 0,0 1 0,1-1 0,-1 1 0,0-1 0,1 1 0,-1-1 0,0 0 0,0 1 0,0-1 0,0 1 0,1-1 0,-1 1 0,0-1 0,0 1 0,0-1 0,0 1 0,0 0 0,1 15 111,0 0-1,-1 0 1,0 0-1,-5 26 1,2-24-5,2 0 1,0-1-1,2 23 1,-1-39-132,0 0 0,0-1 1,0 1-1,0-1 1,0 1-1,0-1 0,0 1 1,0-1-1,0 1 1,0-1-1,0 1 0,0-1 1,1 1-1,-1-1 0,0 1 1,0-1-1,1 1 1,-1-1-1,0 0 0,1 1 1,-1-1-1,0 1 1,1-1-1,-1 0 0,1 0 1,0 1-1,0-1 5,-1 0 1,1 0-1,-1 0 0,1-1 0,0 1 0,-1 0 1,1-1-1,-1 1 0,1 0 0,-1-1 1,1 1-1,-1 0 0,1-1 0,-1 1 0,0-1 1,1 1-1,-1-1 0,1 0 0,15-30-283,-9-3 38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3.693"/>
    </inkml:context>
    <inkml:brush xml:id="br0">
      <inkml:brushProperty name="width" value="0.025" units="cm"/>
      <inkml:brushProperty name="height" value="0.025" units="cm"/>
      <inkml:brushProperty name="color" value="#E71224"/>
    </inkml:brush>
  </inkml:definitions>
  <inkml:trace contextRef="#ctx0" brushRef="#br0">3 109 9417,'0'0'9305,"-2"8"-8505,1 4-717,2 0 0,-1 0 0,1 0 0,1-1 0,0 1 0,1-1-1,0 1 1,7 15 0,-1 3-70,-6-16 1,-2-9-7,0-1-1,0 0 1,0-1 0,0 1 0,0 0-1,1 0 1,-1 0 0,1-1-1,0 1 1,0-1 0,1 1-1,5 5 1,-8-9 5,1 0 0,-1 0 0,1 1 0,0-1 0,-1 0 0,1 0 0,0 0 0,-1 0 0,1 0 0,0 0 0,-1 0 0,1 0 0,0-1 0,-1 1 0,1 0 0,0 0 0,-1 0-1,1-1 1,-1 1 0,1 0 0,-1-1 0,1 1 0,0-1 0,-1 1 0,1 0 0,-1-1 0,0 1 0,1-1 0,-1 1 0,1-2 0,14-18 332,-14 19-317,27-45 169,22-52 0,-5-3-3882,-33 57-3350,-12 24 1463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4.022"/>
    </inkml:context>
    <inkml:brush xml:id="br0">
      <inkml:brushProperty name="width" value="0.025" units="cm"/>
      <inkml:brushProperty name="height" value="0.025" units="cm"/>
      <inkml:brushProperty name="color" value="#E71224"/>
    </inkml:brush>
  </inkml:definitions>
  <inkml:trace contextRef="#ctx0" brushRef="#br0">1 211 1153,'0'0'18055,"0"-4"-17308,2-1-663,0 0 0,0 0 0,0 0 0,1 0 0,0 0 0,0 1 0,1-1 0,-1 1 0,1 0 0,0 0 0,0 0 1,8-6-1,12-14 8,6-18 12,-25 34-85,0 0 1,0 0-1,1 0 0,0 0 0,1 1 1,0 0-1,0 0 0,10-7 1,-16 14-22,-1 0 1,1 0 0,-1 0 0,0-1 0,1 1 0,-1 0 0,1 0-1,-1 0 1,1 0 0,-1 0 0,0 0 0,1 0 0,-1 0 0,1 0-1,-1 0 1,1 1 0,-1-1 0,0 0 0,1 0 0,-1 0 0,1 0-1,-1 1 1,0-1 0,1 0 0,-1 0 0,0 1 0,1-1 0,-1 0-1,0 0 1,1 1 0,-1-1 0,0 0 0,0 1 0,1-1 0,-1 1-1,0-1 1,0 1 0,7 17-47,-6-16 49,9 41-45,-7-28-61,1-1 0,0 1 0,7 15 0,-8-25-345,0 1 0,0-1 0,1 0 0,-1 0 0,1 0 0,7 6 0,4-1-4152,-2-9-2936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4.926"/>
    </inkml:context>
    <inkml:brush xml:id="br0">
      <inkml:brushProperty name="width" value="0.025" units="cm"/>
      <inkml:brushProperty name="height" value="0.025" units="cm"/>
      <inkml:brushProperty name="color" value="#E71224"/>
    </inkml:brush>
  </inkml:definitions>
  <inkml:trace contextRef="#ctx0" brushRef="#br0">0 155 2626,'0'0'182,"1"-10"-65,6-39-317,2-10 3742,-6 22 7236,-8 90-7240,1 3-3782,3-30 66,1 37-604,0-60 340,0 0 0,1 0-1,0-1 1,-1 1 0,1 0 0,0 0 0,0-1 0,1 1-1,-1-1 1,3 4 0,2-2-3348,0-4-657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5.507"/>
    </inkml:context>
    <inkml:brush xml:id="br0">
      <inkml:brushProperty name="width" value="0.025" units="cm"/>
      <inkml:brushProperty name="height" value="0.025" units="cm"/>
      <inkml:brushProperty name="color" value="#E71224"/>
    </inkml:brush>
  </inkml:definitions>
  <inkml:trace contextRef="#ctx0" brushRef="#br0">1 64 3331,'0'0'17291,"0"9"-16816,0-5-424,-1 13 80,1 1 0,5 34 1,-4-47-121,1 1 1,-1-1-1,1 0 0,0 0 1,0 0-1,0 0 1,4 5-1,-5-8-10,0 0 1,0-1-1,0 1 1,1-1-1,-1 0 1,0 1-1,1-1 0,-1 0 1,1 0-1,0 0 1,-1 0-1,1 0 1,0 0-1,0-1 1,-1 1-1,1 0 0,0-1 1,0 1-1,0-1 1,3 0-1,-3 0 19,1 0 0,0-1-1,0 0 1,-1 1 0,1-1 0,0 0-1,-1 0 1,1-1 0,-1 1 0,1 0-1,-1-1 1,0 1 0,1-1 0,-1 0-1,0 0 1,0 0 0,0 0 0,2-3-1,32-50 344,-26 38-321,9-10-287,18-29 609,-36 53-988,1-1 0,-1 0-1,1 1 1,-1-1 0,0 0 0,-1 0-1,1 0 1,0-4 0,-1-3-4693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5.930"/>
    </inkml:context>
    <inkml:brush xml:id="br0">
      <inkml:brushProperty name="width" value="0.025" units="cm"/>
      <inkml:brushProperty name="height" value="0.025" units="cm"/>
      <inkml:brushProperty name="color" value="#E71224"/>
    </inkml:brush>
  </inkml:definitions>
  <inkml:trace contextRef="#ctx0" brushRef="#br0">49 186 4292,'0'0'5509,"-6"8"-2674,3-4-2511,-23 33 1973,24-34-1969,1-1 0,-1 1 0,1 0-1,0-1 1,-1 1 0,1 0 0,1 0-1,-1 0 1,0-1 0,1 1 0,-1 0 0,1 0-1,0 0 1,0 5 0,1-7-303,-1-1 0,0 0 1,1 0-1,-1 0 0,0 0 1,1 1-1,-1-1 0,0 0 1,1 0-1,-1 0 0,0 0 0,1 0 1,-1 0-1,1 0 0,-1 0 1,0 0-1,1 0 0,-1 0 1,0 0-1,1 0 0,-1-1 1,0 1-1,1 0 0,-1 0 1,0 0-1,1 0 0,-1-1 0,0 1 1,1 0-1,-1 0 0,0-1 1,0 1-1,1 0 0,-1 0 1,0-1-1,0 1 0,1 0 1,-1-1-1,0 1 0,0 0 1,0-1-1,13-13 198,7-15 65,-1-1-1,27-61 0,8-13-161,-54 103-128,0 1 0,0-1-1,0 1 1,0-1 0,0 1 0,1 0 0,-1-1-1,0 1 1,0-1 0,1 1 0,-1 0 0,0-1 0,0 1-1,1 0 1,-1-1 0,1 1 0,-1 0 0,0-1 0,1 1-1,-1 0 1,0 0 0,1 0 0,-1-1 0,1 1 0,-1 0-1,1 0 1,-1 0 0,1 0 0,-1 0 0,1 0-1,-1 0 1,0 0 0,2 0 0,5 17-5,-4 46 42,-2-38-75,0-19-192,7 40-103,-8-45 105,1 1 0,0-1 0,-1 1 0,1-1 0,0 1 0,-1-1 0,1 0 0,0 1 1,0-1-1,0 0 0,0 0 0,0 1 0,1-1 0,-1 0 0,0 0 0,0 0 0,1-1 0,-1 1 1,0 0-1,1 0 0,-1-1 0,1 1 0,-1-1 0,4 1 0,9 0-5920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36.640"/>
    </inkml:context>
    <inkml:brush xml:id="br0">
      <inkml:brushProperty name="width" value="0.025" units="cm"/>
      <inkml:brushProperty name="height" value="0.025" units="cm"/>
      <inkml:brushProperty name="color" value="#E71224"/>
    </inkml:brush>
  </inkml:definitions>
  <inkml:trace contextRef="#ctx0" brushRef="#br0">526 202 2883,'0'-8'1222,"1"-12"46,-1 8-164,1 0 1,-1 0-1,-1-1 0,0 1 1,-1 0-1,-4-14 0,6 24-915,-1 0-1,0 0 1,0 0-1,0 0 1,0 0-1,0 0 0,0 1 1,0-1-1,-1 0 1,1 1-1,-1-1 1,1 1-1,-1-1 1,0 1-1,0 0 0,1 0 1,-5-2-1,3 2-98,0 0 0,0 1 1,0 0-1,-1-1 0,1 1 0,0 0 0,0 0 0,0 1 0,-1-1 0,1 1 0,0 0 1,0-1-1,0 1 0,0 1 0,-5 1 0,-10 7-55,0 0 0,1 1 0,1 0 0,0 2 0,0 0 0,1 0 1,1 1-1,0 1 0,-18 26 0,4 0-42,1 1 1,-38 80-1,40-64-66,1 0 1,4 1-1,2 1 1,2 1-1,3 0 1,3 1-1,3 0 1,2 1-1,3-1 1,3 1-1,3-1 0,2 1 1,3-1-1,3-1 1,2 0-1,26 68 1,-38-123 67,1 1-1,0-1 1,0 0 0,0 0 0,1 0-1,0 0 1,0 0 0,1-1 0,-1 0-1,7 6 1,-8-9 6,0 0 0,0-1 0,0 1 0,0 0 0,0-1 1,0 0-1,0 0 0,1 0 0,-1 0 0,0 0 0,1-1 0,-1 1 0,0-1 0,1 0 0,-1 0 0,1 0 0,-1 0 0,1-1 0,-1 0 0,0 1 1,1-1-1,-1 0 0,4-2 0,5-3 58,0-1 1,0 0 0,0 0-1,-1-1 1,0-1 0,-1 0-1,10-11 1,65-77 648,-25 17-275,-4-4 0,-3-1 0,-4-3 0,-4-2 0,-4-2 0,-4-2 0,38-149 0,-66 210-423,-2-1-1,-2 1 0,-1-1 0,-1-1 0,-2 1 0,-6-65 0,3 86-186,0 1-1,0 0 0,-1-1 0,-1 1 0,0 0 0,-1 1 0,0-1 1,0 1-1,-2 0 0,1 0 0,-1 1 0,-1 0 0,0 0 0,0 0 1,-1 1-1,0 1 0,0-1 0,-1 1 0,-1 1 0,1 0 0,-22-10 1,-21-3-5797,32 12 2408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40.028"/>
    </inkml:context>
    <inkml:brush xml:id="br0">
      <inkml:brushProperty name="width" value="0.025" units="cm"/>
      <inkml:brushProperty name="height" value="0.025" units="cm"/>
      <inkml:brushProperty name="color" value="#E71224"/>
    </inkml:brush>
  </inkml:definitions>
  <inkml:trace contextRef="#ctx0" brushRef="#br0">23 1 12396,'0'0'11018,"5"51"-10986,-5-24-32,0 1-128,-3 1-448,1 3-385,-1-4-705,-3 0-928,-1-6-2211,0-4-1953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40.372"/>
    </inkml:context>
    <inkml:brush xml:id="br0">
      <inkml:brushProperty name="width" value="0.025" units="cm"/>
      <inkml:brushProperty name="height" value="0.025" units="cm"/>
      <inkml:brushProperty name="color" value="#E71224"/>
    </inkml:brush>
  </inkml:definitions>
  <inkml:trace contextRef="#ctx0" brushRef="#br0">9 37 5830,'0'0'4233,"-2"8"-1505,-1 12-1003,1 0 0,1 0 1,2 30-1,4 0-1510,16 65 313,-20-114-460,-1 0 0,0 0 0,0-1 0,0 1 0,1 0 0,-1 0-1,0-1 1,1 1 0,-1 0 0,0 0 0,1-1 0,-1 1 0,1 0-1,-1-1 1,1 1 0,0-1 0,-1 1 0,1-1 0,-1 1 0,1-1-1,0 1 1,0-1 0,-1 1 0,1-1 0,0 0 0,0 0 0,-1 1 0,1-1-1,0 0 1,1 0 0,0 0 29,0 0 0,0-1 0,0 0 0,0 1 0,0-1 0,0 0 0,-1 0 0,1 0 0,0 0 0,-1 0 0,1 0 0,1-2 0,36-41 665,-15 7-513,22-48 0,-20 19-1278,-11-1-3319,-15 41-185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40.769"/>
    </inkml:context>
    <inkml:brush xml:id="br0">
      <inkml:brushProperty name="width" value="0.025" units="cm"/>
      <inkml:brushProperty name="height" value="0.025" units="cm"/>
      <inkml:brushProperty name="color" value="#E71224"/>
    </inkml:brush>
  </inkml:definitions>
  <inkml:trace contextRef="#ctx0" brushRef="#br0">0 200 8200,'0'0'16463,"14"-5"-16121,2 0-316,-1-2 0,0 0 0,-1-1 0,1 0 0,-1-1 1,-1-1-1,0 0 0,15-15 0,-10 5-19,0-1 0,27-40 0,-44 61-20,-1 0 0,0-1 0,0 1-1,0 0 1,0 0 0,0 0 0,0-1-1,0 1 1,1 0 0,-1 0 0,0 0-1,0-1 1,0 1 0,1 0 0,-1 0-1,0 0 1,0 0 0,0 0 0,1 0-1,-1-1 1,0 1 0,0 0 0,1 0-1,-1 0 1,0 0 0,0 0 0,0 0-1,1 0 1,-1 0 0,0 0 0,0 0-1,1 0 1,-1 0 0,0 0 0,0 0 0,1 0-1,-1 0 1,0 1 0,0-1 0,1 0-1,-1 0 1,9 12-459,3 23-621,-10-31 700,10 38-964,-7-25-285,1 1-1,0-1 0,12 22 0,-6-18-3951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56.813"/>
    </inkml:context>
    <inkml:brush xml:id="br0">
      <inkml:brushProperty name="width" value="0.025" units="cm"/>
      <inkml:brushProperty name="height" value="0.025" units="cm"/>
      <inkml:brushProperty name="color" value="#E71224"/>
    </inkml:brush>
  </inkml:definitions>
  <inkml:trace contextRef="#ctx0" brushRef="#br0">29 1 10570,'0'0'6662,"-28"22"-12235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8.566"/>
    </inkml:context>
    <inkml:brush xml:id="br0">
      <inkml:brushProperty name="width" value="0.035" units="cm"/>
      <inkml:brushProperty name="height" value="0.035" units="cm"/>
    </inkml:brush>
  </inkml:definitions>
  <inkml:trace contextRef="#ctx0" brushRef="#br0">1 30 17684,'3'176'3999,"9"108"-763,-8-246-2969,2-1 0,2 0 0,1-1 1,2 0-1,22 52 0,-30-83-252,12 25 5,-14-29-13,0 1 1,-1-1-1,1 0 0,1 1 0,-1-1 0,0 0 0,0 1 0,0-1 1,1 0-1,-1 0 0,0 0 0,1 0 0,-1 0 0,3 0 0,-4-1-4,0 0 0,0 0 0,1 0 0,-1 0 0,0 0 0,0 0 0,0 0 0,1 0 0,-1 0 0,0 0 0,0 0 0,0-1-1,1 1 1,-1 0 0,0 0 0,0 0 0,0 0 0,0 0 0,1-1 0,-1 1 0,0 0 0,0 0 0,0 0 0,0-1 0,0 1 0,0 0 0,0 0-1,0 0 1,0-1 0,1 1 0,-1 0 0,0 0 0,0-1 0,0 1 0,0 0 0,0 0 0,0 0 0,-1-1 0,2-11 25,-1 9-11,0-29 48,-1-22 6,2-1-1,15-91 0,-5 96-140,1 1-1,3 1 0,2 1 1,2 0-1,2 1 0,1 1 1,48-68-1,-37 74-112,-31 37 155,0-1 1,1 1-1,-1 0 1,1 0-1,0 1 1,0-1-1,0 0 0,-1 1 1,1 0-1,0 0 1,1 0-1,4-1 1,-7 1 19,-1 1 0,1 0 0,-1 0-1,1 0 1,-1 0 0,1 0 0,0 0 0,-1 0 0,1 1 0,-1-1 0,1 0 0,-1 0 0,1 0 0,-1 0 0,1 1 0,-1-1 0,1 0 0,-1 1 0,1-1 0,-1 0 0,1 1 0,-1-1 0,0 0 0,1 1 0,-1-1 0,0 1 0,1-1 0,-1 1 0,1 0 0,1 19-79,-4-13 110,1 0 1,-1 0 0,-5 13-1,-6 8 140,-2-2 0,-1 0 1,-1-1-1,-1 0 0,-1-2 0,-1 0 0,-1-1 0,-27 21 0,43-38-164,4-4-34,-1 1-1,1 0 1,-1-1-1,0 1 1,0-1-1,1 1 1,-1-1-1,0 0 1,0 0-1,-1 0 1,1 0-1,0 0 1,0 0-1,0-1 1,-1 1-1,1-1 1,-3 1-1,4-1 18,1-1 0,0 1 0,0 0 0,-1 0 0,1 0-1,0 0 1,0 0 0,0 0 0,-1-1 0,1 1 0,0 0-1,0 0 1,0 0 0,0-1 0,-1 1 0,1 0 0,0 0 0,0 0-1,0-1 1,0 1 0,0 0 0,0 0 0,0-1 0,0 1-1,0 0 1,0 0 0,0-1 0,0 1 0,0 0 0,0 0 0,0-1-1,0 1 1,0 0 0,0 0 0,0-1 0,0 1 0,0 0-1,0 0 1,0 0 0,0-1 0,0 1 0,1 0 0,-1-1 0,4-9-106,1-1 1,0 0-1,0 1 1,1 0 0,8-10-1,24-29-384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5:01.775"/>
    </inkml:context>
    <inkml:brush xml:id="br0">
      <inkml:brushProperty name="width" value="0.025" units="cm"/>
      <inkml:brushProperty name="height" value="0.025" units="cm"/>
    </inkml:brush>
  </inkml:definitions>
  <inkml:trace contextRef="#ctx0" brushRef="#br0">39 88 2050,'0'0'8552,"-39"-51"-7463,39 46 32,0 2 641,9 3-1826,0-5-1506,5-19-2466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5:43.528"/>
    </inkml:context>
    <inkml:brush xml:id="br0">
      <inkml:brushProperty name="width" value="0.025" units="cm"/>
      <inkml:brushProperty name="height" value="0.025" units="cm"/>
    </inkml:brush>
  </inkml:definitions>
  <inkml:trace contextRef="#ctx0" brushRef="#br0">10 77 11307,'0'0'3624,"-2"8"-3661,0 1 37,0 1-1,0-1 1,1 1-1,1 0 1,0-1-1,0 1 1,2 14-1,19 79 16,-2-2-5,-9 166 306,-2-25 191,-5-213-219,1 0 0,1 0 0,2-1 0,1 0 0,1 0 1,2-1-1,22 43 0,-24-54-245,1 0 0,1-1 0,0-1 0,1 0 1,0 0-1,1-1 0,1-1 0,0 0 0,0-1 0,1 0 1,1-2-1,0 1 0,21 8 0,3-4-28,0-1-1,1-1 1,0-3-1,1-1 1,45 2-1,218-4 78,-209-6-84,551-7-109,505 8-140,477 75 295,107-27-22,616-94 10,0 0 54,-324 45-234,-730-90 388,-1140 70 351,278-73 0,-425 91-594,-1-2 1,1 0 0,0 0 0,-1 0 0,0-2 0,0 1 0,-1-1 0,16-13 0,-19 13 8,0 0 1,0-1 0,-1 0 0,0 0-1,-1 0 1,1-1 0,-1 1 0,-1-1 0,0 0-1,0 0 1,4-16 0,-2 10-13,0 0 1,1 0-1,1 1 1,0 0-1,1 0 1,0 1-1,1 0 1,11-12-1,-6 6-1,0 0 0,12-22 0,-22 32 1,-1 1 1,1-1 0,-1 1 0,-1-1-1,0 0 1,0 0 0,0 0-1,-1 0 1,1-14 0,-3 4 29,0 0 0,0 1 0,-2-1 1,0 0-1,-1 1 0,-1 0 0,0 0 0,-1 0 0,-1 1 1,-1 0-1,0 0 0,-1 1 0,-1 0 0,-13-16 0,20 28-23,0 1-1,0-1 1,0 1-1,0 0 0,0 0 1,-1 1-1,1-1 1,-1 1-1,1-1 0,-1 1 1,1 0-1,-1 1 0,-5-2 1,-55-1-33,35 2 32,-51-4-10,0-5 0,-95-23 0,-191-42 0,73 18-64,-1039-146-121,-16 146-63,450 91 236,2 43-5,529-43-2,-881 68 46,-4-54-54,241-58-122,3-58-1,-409-76-84,-7 64-1,194 112 368,1070-28-272,159-4 128,-49-4-616,48 3 461,-1 0 0,1 0 0,0 0 0,-1 0 0,1 0 0,0 0 1,0-1-1,0 1 0,0-1 0,0 1 0,0-1 0,0 0 0,0 0 0,1 0 0,-1 0 0,-2-4 0,-12-41-6363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15.792"/>
    </inkml:context>
    <inkml:brush xml:id="br0">
      <inkml:brushProperty name="width" value="0.025" units="cm"/>
      <inkml:brushProperty name="height" value="0.025" units="cm"/>
    </inkml:brush>
  </inkml:definitions>
  <inkml:trace contextRef="#ctx0" brushRef="#br0">46 57 3427,'-1'-5'546,"-1"1"-1,0-1 0,-1 1 0,1 0 1,-1 0-1,0 0 0,0 1 0,0-1 1,0 1-1,-1-1 0,1 1 1,-1 0-1,-5-3 0,50 40 9292,37 39-7666,5 5-1127,-3-2-377,-59-53-361,1-1 0,1-1 0,1-2 0,1 0 0,0-1 0,32 15-1,393 218 1591,-399-218-1810,-2 2 1,-1 3-1,-2 1 1,70 77-1,242 225 510,-120-124-423,-35-30 139,93 95-208,129 165 62,-123-168-37,-93-93-77,509 520 39,-400-361-60,-160-168-25,199 244 203,120 125 132,128 53-206,-488-484-115,662 579-20,-609-546 15,-9-8-254,-122-114 46,11 10 231,-31-20-39,-14-13-16,-1 1-1,1-1 0,-1 1 0,0 0 1,0 0-1,-1 0 0,1 0 0,2 5 1,-2-2-201,0 0 1,0 0 0,1-1 0,0 0-1,0 0 1,1 0 0,0-1 0,0 0 0,0 0-1,0 0 1,1-1 0,11 6 0,-9-6 247,-1 2 1,0-1 0,0 1 0,0 0 0,0 1 0,-1 0 0,0 0-1,9 12 1,-16-18-94,1 1-1,0-1 0,0 0 0,1 0 0,-1 0 1,0 0-1,0 0 0,0 0 0,1 0 0,-1 0 1,0-1-1,1 1 0,-1 0 0,2 0 0,2-3-3210,-12-8-1586,-4-2-1829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33.504"/>
    </inkml:context>
    <inkml:brush xml:id="br0">
      <inkml:brushProperty name="width" value="0.025" units="cm"/>
      <inkml:brushProperty name="height" value="0.025" units="cm"/>
    </inkml:brush>
  </inkml:definitions>
  <inkml:trace contextRef="#ctx0" brushRef="#br0">71 98 4420,'-1'0'160,"1"0"-1,0 1 1,-1-1-1,1 0 1,0 1 0,-1-1-1,1 1 1,0-1-1,0 0 1,-1 1-1,1-1 1,0 1 0,0-1-1,0 1 1,0-1-1,0 1 1,0-1-1,-1 1 1,1-1 0,0 1-1,0-1 1,1 1-1,-1-1 1,0 1 0,0-1-1,0 1 1,0-1-1,0 1 1,0-1-1,1 1 1,-1-1 0,0 0-1,1 1 1,17-1 1739,35-19-1776,-44 15 437,17-7-411,-1 2 1,2 0-1,-1 2 1,1 1-1,0 1 1,1 1-1,-1 1 1,1 2-1,-1 1 1,1 1-1,36 6 0,-126-6-76,-53-5 15,59-3-218,11 2 705,-55 0 1,89 5-396,0 0 0,0 1 1,0 0-1,0 1 1,0 1-1,1-1 0,-1 2 1,1-1-1,-1 2 1,-12 6-1,24-11-171,-1 0-1,0 0 0,0 0 1,1 0-1,-1 0 1,0 0-1,1 0 1,-1 1-1,0-1 1,0 0-1,1 0 0,-1 0 1,0 0-1,0 0 1,1 1-1,-1-1 1,0 0-1,0 0 0,0 0 1,1 0-1,-1 1 1,0-1-1,0 0 1,0 0-1,0 1 1,0-1-1,1 0 0,-1 0 1,0 1-1,0-1 1,0 0-1,0 1 1,0-1-1,0 0 0,0 0 1,0 1-1,0-1 1,0 0-1,0 1 1,0-1-1,0 0 1,0 0-1,0 1 0,0-1 1,-1 0-1,1 0 1,0 1-1,0-1 1,0 0-1,0 0 1,0 1-1,-1-1 0,1 0 1,0 0-1,0 0 1,0 1-1,-1-1 1,1 0-1,0 0 1,27 2 43,-25-2-34,44-3 14,1-2 1,-1-2-1,50-14 1,39-7 13,-268 47 135,14 8-181,134-45-3891,15-14-1827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38.544"/>
    </inkml:context>
    <inkml:brush xml:id="br0">
      <inkml:brushProperty name="width" value="0.025" units="cm"/>
      <inkml:brushProperty name="height" value="0.025" units="cm"/>
    </inkml:brush>
  </inkml:definitions>
  <inkml:trace contextRef="#ctx0" brushRef="#br0">112 1 6118,'0'0'22731,"4"9"-22251,-1-2-422,-1 0 1,0 0-1,0 0 0,0 0 1,-1 0-1,0 0 0,0 0 1,-1 1-1,0-1 0,0 0 1,-1 0-1,0 1 1,-2 9-1,-6 4 101,-1 0 1,0-1-1,-24 34 1,21-33-31,0 0-1,1 0 1,-10 25 0,22-45-116,0 0 0,-1 0 0,1-1 0,0 1-1,0 0 1,0 0 0,0 0 0,0 0 0,0 0 0,0-1 0,0 1 0,0 0 0,0 0 0,0 0 0,1 0-1,-1-1 1,0 1 0,1 0 0,-1 0 0,0-1 0,1 1 0,-1 0 0,1 0 0,-1-1 0,1 1-1,-1-1 1,1 1 0,0 0 0,-1-1 0,1 1 0,0-1 0,-1 1 0,1-1 0,0 0 0,0 1-1,-1-1 1,1 0 0,0 0 0,0 1 0,0-1 0,0 0 0,-1 0 0,1 0 0,0 0 0,0 0 0,1 0-1,54 0 494,-38-1-305,230-9-1178,-247 10 634,0-1-1,-1 0 0,1 0 1,-1 1-1,1-1 1,0 0-1,-1 0 1,0 0-1,1 1 0,-1-1 1,1 0-1,-1 0 1,0 0-1,0 0 0,0 0 1,1 0-1,-1 0 1,0 0-1,0 0 0,0 0 1,0 0-1,-1 0 1,1 0-1,0 0 0,-1-1 1,1-3-2580,0-11-5806</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38.888"/>
    </inkml:context>
    <inkml:brush xml:id="br0">
      <inkml:brushProperty name="width" value="0.025" units="cm"/>
      <inkml:brushProperty name="height" value="0.025" units="cm"/>
    </inkml:brush>
  </inkml:definitions>
  <inkml:trace contextRef="#ctx0" brushRef="#br0">1 77 4901,'0'0'22789,"7"-1"-21235,250-30 2228,3-1-5461,-220 26-4295,-24-1-725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6:55.240"/>
    </inkml:context>
    <inkml:brush xml:id="br0">
      <inkml:brushProperty name="width" value="0.025" units="cm"/>
      <inkml:brushProperty name="height" value="0.025" units="cm"/>
    </inkml:brush>
  </inkml:definitions>
  <inkml:trace contextRef="#ctx0" brushRef="#br0">36 19 4260,'0'0'11622,"-15"-2"-8239,10 1 2853,-5-11-3949,5 9-4863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51.203"/>
    </inkml:context>
    <inkml:brush xml:id="br0">
      <inkml:brushProperty name="width" value="0.025" units="cm"/>
      <inkml:brushProperty name="height" value="0.025" units="cm"/>
    </inkml:brush>
  </inkml:definitions>
  <inkml:trace contextRef="#ctx0" brushRef="#br0">2278 236 5285,'0'0'1612,"-8"-11"-165,-5-3-1274,0 0 0,-1 1 0,0 0 1,-1 1-1,0 1 0,-1 1 0,0 0 0,-35-16 1,-1 6 36,-2 2 0,0 2 0,0 2 1,-2 3-1,-88-6 0,-288 11 181,236 9 642,134-3-901,-172 5 659,189-1-669,0 2-1,0 1 1,-50 16-1,58-11-112,0 1 0,1 2 0,0 2 0,2 1 0,0 2 1,1 1-1,0 1 0,-42 40 0,58-46-4,0 1-1,1 1 1,1 1 0,1 0 0,0 1 0,2 0 0,0 1 0,1 1 0,2 0 0,0 0-1,1 0 1,1 1 0,1 1 0,-5 46 0,10-53-1,0 1 0,2 0-1,0 0 1,1 0 0,0-1-1,2 1 1,0-1 0,1 0 0,1 0-1,0 0 1,1-1 0,1 0 0,1 0-1,0-1 1,1 0 0,0-1 0,1 0-1,1 0 1,16 14 0,2 0 67,1-2 0,1-1-1,1-2 1,1-1 0,0-1 0,73 30 0,-21-18 38,173 43 1,-158-54-113,0-5 0,1-4 0,1-4 0,-1-5 0,1-5 0,0-4 0,136-24 0,-162 14 12,-1-4 0,0-3-1,-2-3 1,79-39 0,-97 36 201,-2-3 0,0-2 1,-3-2-1,0-2 0,72-71 0,-103 89 28,-1-2 0,-1 0 0,-1-1 0,-1-1 0,-1 0 0,-1-1 0,-1 0 0,10-28 0,-19 42-170,-1 0-1,0 1 1,-1-1-1,0-1 1,0 1-1,-1 0 0,0 0 1,-1 0-1,0-1 1,-1 1-1,0 0 0,0 0 1,-1-1-1,-1 1 1,1 1-1,-2-1 1,1 0-1,-2 1 0,1 0 1,-1 0-1,0 0 1,-1 0-1,0 1 1,-12-13-1,-4 0-80,-2 1 0,0 1-1,-1 1 1,0 1 0,-2 2 0,0 0 0,0 2 0,-2 1-1,-54-15 1,-23 0-2347,-153-19-1,201 38 514,-27-6-2151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26.834"/>
    </inkml:context>
    <inkml:brush xml:id="br0">
      <inkml:brushProperty name="width" value="0.025" units="cm"/>
      <inkml:brushProperty name="height" value="0.025" units="cm"/>
    </inkml:brush>
  </inkml:definitions>
  <inkml:trace contextRef="#ctx0" brushRef="#br0">9 1 2947,'-1'51'11217,"-2"1"-8481,-2 53-1832,28 217 1514,40 130 694,-18-245-2104,-23-110-270,40 157 735,16 1-421,39 94-326,-61-185-106,33 80-71,-60-184-529,-7-17 18,20 60 0,3 14-38,87 163 0,-82-179 0,50 133 0,-32-68 0,-29-72 0,23 49 0,11 11 4,28 51 3,65 70-13,-118-194 17,66 89 0,55 45-6,43 74 22,-88-134-54,-111-140 26,153 199 66,-73-95-70,1 0-1,-66-79-6,2 0 0,1-2 0,2-1 0,2-2-1,1-1 1,74 53 0,43 29 26,-53-39-7,-15-13-9,-10-5-4,3-3-1,146 78 1,-11-23 19,44 20 11,243 80-27,-108-48 28,-26-29-61,-89-36 50,448 127-24,-290-119-251,-244-62 244,236 37-31,49 12 64,-334-65-663,-80-24-5673,-61-4 5989,-1 0 1,1 1-1,-1-1 0,1 0 0,0 0 0,-1 0 0,1-1 0,-1 1 0,1 0 0,-1 0 0,1 0 0,-1 0 0,1 0 0,-1-1 0,1 1 0,-1 0 0,1 0 0,-1-1 0,1 1 0,-1 0 0,1-1 0,-1 1 0,1-1 0,-1 1 0,0 0 0,1-1 0,-1 1 0,0-1 0,1 1 0,-1-2 0,1-6-10057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0.029"/>
    </inkml:context>
    <inkml:brush xml:id="br0">
      <inkml:brushProperty name="width" value="0.025" units="cm"/>
      <inkml:brushProperty name="height" value="0.025" units="cm"/>
    </inkml:brush>
  </inkml:definitions>
  <inkml:trace contextRef="#ctx0" brushRef="#br0">90 134 6919,'0'0'17947,"-11"-9"-16826,28 28-437,-17-16-677,1-1 1,0 0 0,0 0 0,1 0 0,-1 0 0,0 0 0,1-1 0,-1 1 0,1 0-1,0-1 1,-1 1 0,1-1 0,0 1 0,0-1 0,0 0 0,0 0 0,0 0 0,0 0-1,0 0 1,1 0 0,-1 0 0,2 0 0,-4-23 1428,-3 18-1407,1 0 1,-1 0-1,0 1 0,0-1 0,0 1 1,0-1-1,-1 1 0,1 0 0,-1 0 1,0 1-1,0-1 0,0 1 1,0 0-1,0 0 0,0 0 0,-1 0 1,1 1-1,-1 0 0,1 0 0,-1 0 1,1 0-1,-1 1 0,0 0 0,1 0 1,-1 0-1,-8 2 0,11-1-35,1 0 0,-1 0 1,1 1-1,-1-1 0,1 0 0,0 1 0,-1 0 0,1-1 0,0 1 1,0-1-1,0 1 0,0 0 0,1 0 0,-1 0 0,0 0 0,1-1 1,-1 1-1,1 0 0,0 0 0,-1 0 0,1 3 0,0-4 7,0 1 1,0-1-1,-1 0 0,1 1 0,0-1 0,0 0 0,0 1 0,1-1 0,-1 0 0,0 1 0,0-1 0,1 0 1,-1 1-1,1-1 0,-1 0 0,1 0 0,-1 1 0,1-1 0,0 0 0,0 0 0,-1 0 0,1 0 0,0 0 1,0 0-1,0 0 0,0 0 0,0-1 0,0 1 0,2 1 0,1-2 33,-1 0 0,1 0 0,0-1 0,0 1 0,-1-1 0,1 1 0,-1-1 0,1 0 0,-1-1 0,1 1 0,-1-1 0,1 1-1,-1-1 1,0 0 0,0 0 0,0 0 0,0-1 0,0 1 0,-1-1 0,1 0 0,-1 1 0,0-1 0,1 0 0,-1 0 0,0-1 0,2-4 0,-1 2 51,0 0-1,0 0 1,0-1 0,-1 1 0,1-1-1,-2 0 1,1 0 0,-1 0 0,0 1-1,0-1 1,-1 0 0,0 0 0,-1-12-1,1 18-77,-1 0-1,1 0 1,0 0-1,-1 0 1,1 0-1,-1 0 0,1 0 1,-1 0-1,0 0 1,1 0-1,-1 0 0,0 0 1,1 0-1,-1 1 1,0-1-1,0 0 1,0 0-1,0 1 0,0-1 1,0 1-1,0-1 1,0 1-1,0-1 1,0 1-1,0 0 0,0-1 1,0 1-1,-1 0 1,1 0-1,0 0 0,0 0 1,0 0-1,0 0 1,0 0-1,0 0 1,-1 0-1,1 1 0,-1-1 1,-1 1-6,0 0 0,1 0 0,-1 0 0,0 0 0,1 0 0,-1 0 1,1 1-1,0-1 0,-1 1 0,1 0 0,0 0 0,0 0 0,0 0 0,-2 3 0,0 1-9,0 1-1,1-1 0,-1 1 0,2 0 0,-1 0 1,1 0-1,0 1 0,0-1 0,1 0 0,0 1 1,1-1-1,-1 1 0,1-1 0,1 1 0,0-1 1,1 9-1,-1-14 10,0-1-1,-1 1 1,1-1 0,0 1-1,0-1 1,0 0 0,0 1 0,0-1-1,1 0 1,-1 0 0,0 0-1,0 1 1,1-1 0,-1-1 0,1 1-1,-1 0 1,1 0 0,-1 0 0,1-1-1,0 1 1,-1-1 0,1 0-1,0 1 1,-1-1 0,1 0 0,0 0-1,0 0 1,-1 0 0,1 0-1,0 0 1,-1 0 0,4-2 0,-1 2 24,0-1 1,1-1 0,-1 1-1,0-1 1,0 1 0,-1-1-1,1 0 1,0-1 0,-1 1-1,1 0 1,-1-1 0,4-3 0,-4 2-8,0 1 0,0-1 0,0 0 1,0 1-1,-1-1 0,1-1 0,-1 1 1,0 0-1,-1-1 0,1 1 0,-1-1 1,1 1-1,-1-1 0,-1 0 0,1 1 1,-1-1-1,1 0 0,-2-6 1,1 10-16,0 1 0,-1-1 0,1 1 1,0-1-1,-1 0 0,1 1 0,-1-1 1,1 1-1,-1-1 0,1 1 0,-1-1 1,1 1-1,-1 0 0,1-1 0,-1 1 1,1 0-1,-1-1 0,0 1 0,1 0 1,-1-1-1,0 1 0,1 0 0,-1 0 1,0 0-1,1 0 0,-1 0 0,0 0 1,1 0-1,-1 0 0,0 0 0,1 0 1,-1 0-1,0 0 0,1 0 0,-1 1 1,0-1-1,1 0 0,-1 0 0,1 1 1,-2 0-1,-27 13-35,23-7 23,1-1 1,-1 1 0,1 0-1,1 0 1,-1 0-1,1 1 1,1-1-1,-1 1 1,1 0-1,0 0 1,1 0-1,0 1 1,0-1-1,1 1 1,0-1-1,1 13 1,0-20 5,-1-1 1,1 0-1,0 0 0,0 1 1,0-1-1,0 0 0,0 0 1,0 1-1,0-1 1,0 0-1,0 0 0,0 1 1,0-1-1,1 0 1,-1 0-1,0 1 0,0-1 1,0 0-1,0 0 0,0 0 1,0 1-1,0-1 1,1 0-1,-1 0 0,0 0 1,0 1-1,0-1 1,1 0-1,-1 0 0,0 0 1,0 0-1,0 0 0,1 1 1,-1-1-1,0 0 1,0 0-1,1 0 0,-1 0 1,0 0-1,0 0 1,0 0-1,1 0 0,-1 0 1,0 0-1,1 0 0,13-8-17,9-15 49,-17 14-19,-1-1 1,0 1 0,0-1-1,-1 0 1,-1 0 0,1 0-1,-1 0 1,-1-1 0,0 1-1,-1-1 1,0 0 0,0-11 0,-1 20-16,0 1 0,0 0 0,-1 0 0,1-1 1,0 1-1,0 0 0,-1 0 0,1 0 0,0 0 1,-1-1-1,1 1 0,-1 0 0,0 0 0,1 0 1,-1 0-1,0 0 0,0 0 0,1 0 0,-1 1 1,0-1-1,-1-1 0,1 2 1,0-1 0,0 1 0,0 0 0,1 0 0,-1 0 0,0 0 0,0 0 0,0 0 0,0 0 0,1 0 0,-1 0 0,0 0 0,0 0 0,0 0-1,1 1 1,-1-1 0,0 0 0,0 1 0,1-1 0,-1 0 0,0 1 0,1-1 0,-1 1 0,0-1 0,1 1 0,-1-1 0,1 1 0,-1 0 0,0-1 0,1 1 0,0 0 0,-1-1 0,1 1 0,-1 0 0,1 1 0,-5 7-23,0 0 1,1 1-1,0-1 1,1 1-1,0 0 0,0 0 1,1 1-1,-1 11 1,-1 85-3,4-106 30,0 3-14,0 0 1,0 1 0,1-1-1,0 0 1,0 0 0,0 0 0,0 0-1,0 0 1,1 0 0,0-1-1,-1 1 1,2 0 0,-1-1 0,3 4-1,-4-5-40,1-1 0,-1 1 0,1-1 0,0 1 0,0-1 0,0 0-1,0 0 1,0 0 0,0 0 0,0 0 0,0-1 0,0 1 0,0 0 0,0-1 0,0 0-1,1 1 1,-1-1 0,0 0 0,0 0 0,0 0 0,0-1 0,1 1 0,-1 0 0,0-1 0,0 0-1,0 1 1,0-1 0,0 0 0,3-1 0,-1-1-180,0 1-1,0-1 1,0 0 0,0 0-1,-1 0 1,1-1 0,-1 1 0,1-1-1,-1 0 1,-1 0 0,1 0-1,0 0 1,-1 0 0,3-8-1,-2 5-771,-1 1 1,1-1-1,-2 0 0,1 0 0,1-12 0,-3-17-5898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9.102"/>
    </inkml:context>
    <inkml:brush xml:id="br0">
      <inkml:brushProperty name="width" value="0.035" units="cm"/>
      <inkml:brushProperty name="height" value="0.035" units="cm"/>
    </inkml:brush>
  </inkml:definitions>
  <inkml:trace contextRef="#ctx0" brushRef="#br0">197 1 19260,'1'37'1752,"-14"13"-1087,-5 4-241,0 9 792,4-2-360,8 1-176,5-4-96,7-11-328,6-8-199,4-12-426,4-6-167,-2-13-416,-2-5-312,-8-8 872,-5-8-304,-12-1-97</inkml:trace>
  <inkml:trace contextRef="#ctx0" brushRef="#br0" timeOffset="0.99">0 449 16916,'2'15'362,"1"-1"0,0 0 0,0 0 0,2 0 0,-1 0 0,2-1 0,0 0 1,1 0-1,0 0 0,1-1 0,0 0 0,16 17 0,-17-20-172,1-1-1,0 0 1,1 0-1,0-1 1,0 0-1,1-1 1,0 0-1,0-1 1,0 0 0,0 0-1,1-1 1,0 0-1,0-1 1,0 0-1,0-1 1,16 1-1,-20-3-106,0 0-1,0 0 1,-1-1 0,1 0-1,0 0 1,-1-1-1,1 0 1,-1 0 0,0 0-1,1-1 1,-1 0-1,0 0 1,10-8 0,-8 5 16,-1-1 1,0 0-1,0 0 1,-1-1 0,0 0-1,0 0 1,-1 0-1,8-16 1,-5 5-82,0-1 0,-2 1 0,-1-1 0,0 0-1,-1-1 1,-1 1 0,-1-1 0,-1-32 0,-2 41-420,-1-1-1,-5-17 1,-1-12-1468,9 36 1317,3-7-167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9.248"/>
    </inkml:context>
    <inkml:brush xml:id="br0">
      <inkml:brushProperty name="width" value="0.025" units="cm"/>
      <inkml:brushProperty name="height" value="0.025" units="cm"/>
    </inkml:brush>
  </inkml:definitions>
  <inkml:trace contextRef="#ctx0" brushRef="#br0">96 0 2050,'0'0'15561,"16"24"-12315,-19 19-2179,-2 0 0,-1 0-1,-16 52 1,-1 9-44,9-29-533,-24 149 1658,38-220-2141,0 32 714,0-35-664,1 0 0,0 0-1,-1 0 1,1 0-1,0 0 1,-1 0 0,1 0-1,0-1 1,0 1-1,0 0 1,0-1 0,-1 1-1,1 0 1,0-1-1,0 1 1,0-1 0,0 0-1,0 1 1,1-1-1,-1 0 1,0 0 0,0 1-1,0-1 1,0 0-1,0 0 1,0 0 0,0 0-1,2-1 1,18 0 162,0-2-1,0 0 1,32-9 0,16-3-315,-51 12-366,56-10-2778,-70 11 1844,1 1 0,0-1 0,-1 0 0,1 0 0,-1 0 0,8-6 0,-5 1-4674,-6 1-2572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9.612"/>
    </inkml:context>
    <inkml:brush xml:id="br0">
      <inkml:brushProperty name="width" value="0.025" units="cm"/>
      <inkml:brushProperty name="height" value="0.025" units="cm"/>
    </inkml:brush>
  </inkml:definitions>
  <inkml:trace contextRef="#ctx0" brushRef="#br0">0 8 13741,'0'0'7153,"10"-1"-5556,5-1-932,17-1 409,56 1 1,-82 2-1061,1 1-1,0-1 1,-1 1-1,1 0 1,-1 0 0,0 1-1,1 0 1,-1 0-1,0 0 1,0 1 0,0 0-1,0 0 1,-1 1 0,1-1-1,9 10 1,-14-12-10,0 1 0,1 0 0,-1 0 0,0 0 0,0 1 1,-1-1-1,1 0 0,0 0 0,-1 0 0,1 1 0,-1-1 0,0 0 0,1 0 0,-1 1 1,-1-1-1,1 0 0,0 0 0,0 1 0,-1-1 0,1 0 0,-1 0 0,0 1 0,0-1 1,1 0-1,-1 0 0,-1 0 0,1 0 0,0 0 0,0 0 0,-3 1 0,-4 8 129,-1-1 0,0-1 0,-20 17 0,22-20-66,-24 18-372,-29 25 1448,36-20-2933,9 0-3600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1.857"/>
    </inkml:context>
    <inkml:brush xml:id="br0">
      <inkml:brushProperty name="width" value="0.025" units="cm"/>
      <inkml:brushProperty name="height" value="0.025" units="cm"/>
    </inkml:brush>
  </inkml:definitions>
  <inkml:trace contextRef="#ctx0" brushRef="#br0">116 0 4837,'-1'24'12822,"-2"0"-6079,-4 7-3548,-4 15-3721,-4 15 1668,-19 66 38,19-79-699,-12 81-1,26-125-422,0 0 1,1-1-1,-1 1 0,1 0 1,0 0-1,0 0 0,1 0 1,-1 0-1,1-1 0,1 6 1,-1-8-33,0 0 0,0 0 1,0 1-1,0-1 1,0 0-1,1 0 1,-1 0-1,0 0 1,1-1-1,-1 1 0,1 0 1,-1-1-1,1 1 1,-1 0-1,1-1 1,-1 0-1,1 1 0,0-1 1,-1 0-1,1 0 1,-1 0-1,1 0 1,0 0-1,2-1 1,23 0-23,0-2 0,0-1 0,0-1 1,-1-2-1,0 0 0,0-2 1,0-1-1,-1 0 0,23-16 0,-46 25-264,0 0-1,0 0 0,0 0 0,0-1 1,0 1-1,-1-1 0,1 1 0,0-1 0,-1 0 1,1 0-1,-1 0 0,0 0 0,0 0 1,2-3-1,-2-21-7375,-5 6-1081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2.689"/>
    </inkml:context>
    <inkml:brush xml:id="br0">
      <inkml:brushProperty name="width" value="0.025" units="cm"/>
      <inkml:brushProperty name="height" value="0.025" units="cm"/>
    </inkml:brush>
  </inkml:definitions>
  <inkml:trace contextRef="#ctx0" brushRef="#br0">140 33 3555,'0'0'15615,"3"-8"-12882,12-16-181,-15 24-2510,0 0 0,0 0 0,0 0 0,0 0-1,0 0 1,0 0 0,0 0 0,0 1 0,0-1 0,0 0 0,0 0-1,0 0 1,0 0 0,0 0 0,1 0 0,-1 0 0,0 0 0,0 0-1,0 0 1,0 0 0,0 0 0,0 0 0,0 0 0,0 0-1,0 0 1,0 0 0,0 0 0,0 0 0,0 0 0,0 0 0,1 0-1,-1 0 1,0 0 0,0 0 0,0 0 0,0 0 0,0 0 0,0 0-1,0 0 1,0 0 0,0 0 0,0 0 0,0 0 0,0 0 0,0 0-1,0 0 1,1 0 0,-1 0 0,-8 22 817,-11 16-332,-1-2 1,-50 69-1,27-44 186,42-60-638,2-4-32,-1-1 0,1 0 0,0 1 1,0-1-1,1 1 0,-1-1 0,1 1 1,3-7-1,-4 8-43,70-154-1206,-74 193 646,-4 1 678,1-1 1,3 1 0,0 38 0,2-95-50,-1-1 0,-1 1 1,0-1-1,-1 1 1,-2 0-1,0 1 0,-1-1 1,0 1-1,-15-24 1,35 42 45,-1 0 0,1 1 1,-1 0-1,14 4 0,73 19-606,-32-7-3040,-5-1-5435,-31-8-654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3.023"/>
    </inkml:context>
    <inkml:brush xml:id="br0">
      <inkml:brushProperty name="width" value="0.025" units="cm"/>
      <inkml:brushProperty name="height" value="0.025" units="cm"/>
    </inkml:brush>
  </inkml:definitions>
  <inkml:trace contextRef="#ctx0" brushRef="#br0">0 6 13004,'0'0'16656,"71"2"-16592,-35-5-64,1 0-32,-2 2-865,-3 1-1249,-14 0-1377,-8 1-961,-10 7-3300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3.396"/>
    </inkml:context>
    <inkml:brush xml:id="br0">
      <inkml:brushProperty name="width" value="0.025" units="cm"/>
      <inkml:brushProperty name="height" value="0.025" units="cm"/>
    </inkml:brush>
  </inkml:definitions>
  <inkml:trace contextRef="#ctx0" brushRef="#br0">0 60 9289,'0'0'16303,"55"2"-15118,-14-11-768,9-3-385,-1 2-769,-3-3-3779,-2-4-6182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3.760"/>
    </inkml:context>
    <inkml:brush xml:id="br0">
      <inkml:brushProperty name="width" value="0.025" units="cm"/>
      <inkml:brushProperty name="height" value="0.025" units="cm"/>
    </inkml:brush>
  </inkml:definitions>
  <inkml:trace contextRef="#ctx0" brushRef="#br0">97 1 6470,'0'0'19496,"8"6"-18610,-5-3-787,1 1 0,-1-1 0,0 1 0,0-1-1,0 1 1,-1 0 0,1 0 0,-1 0 0,0 0 0,0 0 0,0 1 0,0-1-1,-1 1 1,0-1 0,0 1 0,0 0 0,-1-1 0,1 1 0,-1 0 0,0-1-1,0 1 1,-2 5 0,1 3 22,-1 0 0,0 0-1,-1 0 1,0 0 0,-1 0-1,-1-1 1,-8 17 0,-51 79 396,23-43-3,41-65-506,-1 1 1,1-1-1,0 0 0,-1 1 1,1-1-1,0 1 1,0-1-1,-1 1 1,1-1-1,0 1 0,0-1 1,0 1-1,0-1 1,-1 1-1,1-1 0,0 1 1,0-1-1,0 1 1,0-1-1,0 1 1,0-1-1,0 1 0,1-1 1,-1 1-1,0-1 1,0 1-1,0-1 0,0 1 1,1-1-1,-1 1 1,0-1-1,1 0 1,-1 1-1,0-1 0,1 1 1,-1-1-1,0 0 1,1 1-1,-1-1 0,0 0 1,1 1-1,-1-1 1,1 0-1,-1 0 1,1 0-1,0 1 0,37 1 227,40-17-86,-57 10-345,75-24 317,-88 27-817,-1-2-1,1 1 0,-1-1 1,1 0-1,-1-1 0,-1 1 1,1-1-1,-1-1 1,8-8-1,-3-3-5069,-10-3-2759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4.090"/>
    </inkml:context>
    <inkml:brush xml:id="br0">
      <inkml:brushProperty name="width" value="0.025" units="cm"/>
      <inkml:brushProperty name="height" value="0.025" units="cm"/>
    </inkml:brush>
  </inkml:definitions>
  <inkml:trace contextRef="#ctx0" brushRef="#br0">1 56 14798,'0'0'11371,"72"-49"-10667,-29 44-287,4 4-353,7 1-32,2 0-481,3 0-1568,1 0-2724,-4 0-3363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4.451"/>
    </inkml:context>
    <inkml:brush xml:id="br0">
      <inkml:brushProperty name="width" value="0.025" units="cm"/>
      <inkml:brushProperty name="height" value="0.025" units="cm"/>
    </inkml:brush>
  </inkml:definitions>
  <inkml:trace contextRef="#ctx0" brushRef="#br0">0 40 10762,'0'0'13837,"57"10"-12139,-18-18-865,3-1-641,1 1-192,-5 1-577,0 0-1633,-8 1-2594,-4 1-3044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4.844"/>
    </inkml:context>
    <inkml:brush xml:id="br0">
      <inkml:brushProperty name="width" value="0.025" units="cm"/>
      <inkml:brushProperty name="height" value="0.025" units="cm"/>
    </inkml:brush>
  </inkml:definitions>
  <inkml:trace contextRef="#ctx0" brushRef="#br0">226 45 18546,'0'0'1441,"0"-8"465,-7-21-71,6 28-1798,1 1-1,0-1 1,-1 1-1,1-1 1,0 1 0,-1 0-1,1-1 1,0 1-1,-1-1 1,1 1-1,0 0 1,-1 0 0,1-1-1,-1 1 1,1 0-1,-1 0 1,1-1-1,-1 1 1,1 0-1,-1 0 1,1 0 0,-1 0-1,1 0 1,-2 0-1,-17 13 172,9-1-170,2 1 0,-1 0 1,1 0-1,1 0 0,1 1 0,0 1 0,-7 23 0,4-5 346,2 0 0,-5 48 1,11-63-229,1 0 1,1 0 0,0 0 0,2 0 0,0-1 0,1 1 0,0-1-1,2 0 1,0 0 0,1 0 0,0-1 0,15 24 0,-19-35-11,-1-1 1,0 1 0,0 0-1,0 0 1,0 1-1,-1-1 1,0 0-1,0 1 1,-1-1-1,1 9 1,-2-13-128,1 0-1,-1-1 1,0 1 0,1 0-1,-1-1 1,0 1 0,0-1-1,1 1 1,-1-1 0,0 1-1,0-1 1,0 0 0,0 1-1,1-1 1,-1 0 0,0 0-1,0 0 1,0 1 0,0-1-1,0 0 1,0 0-1,0 0 1,0 0 0,0-1-1,1 1 1,-1 0 0,-1-1-1,-29-4 95,24 0-250,0 0 0,0-1-1,1 1 1,0-1-1,0 0 1,1-1 0,0 1-1,0-1 1,0 0 0,1 0-1,-7-15 1,2 1-336,1-1 0,0 0 1,-5-25-1,12 42 459,-1-1 0,1 0 1,0 1-1,1-1 0,-1 0 0,1 0 1,0 0-1,1 1 0,-1-1 0,3-7 0,-2 11 62,0-1-1,1 1 1,-1 0-1,1-1 1,0 1-1,0 0 0,0 0 1,0 0-1,0 0 1,0 1-1,0-1 1,1 0-1,-1 1 1,0 0-1,1-1 0,-1 1 1,1 0-1,0 0 1,-1 0-1,1 1 1,0-1-1,5 0 0,24-3-203,1 2-1,63 2 1,-34 1-7873,-30-1-2947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9.829"/>
    </inkml:context>
    <inkml:brush xml:id="br0">
      <inkml:brushProperty name="width" value="0.035" units="cm"/>
      <inkml:brushProperty name="height" value="0.035" units="cm"/>
    </inkml:brush>
  </inkml:definitions>
  <inkml:trace contextRef="#ctx0" brushRef="#br0">204 448 14387,'-2'-4'236,"1"1"-1,-1-1 1,0 0-1,0 0 1,-1 1 0,1-1-1,-1 1 1,1 0 0,-1 0-1,0 0 1,0 0-1,-1 0 1,1 1 0,-5-3-1,6 4-93,-1 0 1,0 0-1,0 0 0,0 0 0,0 0 1,0 1-1,0 0 0,0-1 0,0 1 1,-1 0-1,1 1 0,0-1 0,0 0 1,0 1-1,0 0 0,0 0 0,0 0 1,1 0-1,-1 0 0,-3 2 0,-1 1 6,1 1 0,-1 0-1,2 0 1,-1 0-1,0 0 1,1 1 0,0 0-1,0 0 1,1 0-1,0 1 1,0-1 0,0 1-1,1 0 1,0 0-1,-3 13 1,2-9-37,1 1-1,0 0 1,1 0 0,0 1 0,1-1-1,0 0 1,1 1 0,1-1-1,2 14 1,-3-23-93,0-1-1,1 0 1,-1 0-1,1 0 1,0 0-1,0 0 0,-1 0 1,1 0-1,0 0 1,1 0-1,-1 0 1,0 0-1,1 0 1,-1-1-1,1 1 1,-1-1-1,1 1 0,-1-1 1,1 1-1,0-1 1,0 0-1,0 0 1,0 0-1,0 0 1,0 0-1,0-1 1,0 1-1,0 0 1,1-1-1,-1 0 0,0 1 1,0-1-1,0 0 1,1 0-1,-1 0 1,0-1-1,0 1 1,0 0-1,0-1 1,1 0-1,-1 1 0,0-1 1,3-2-1,10-4 27,-2 0 0,1-1 0,-1 0-1,-1-1 1,1 0 0,-2-1-1,1-1 1,10-12 0,10-14 72,35-54 0,-22 23 16,-3-2 1,60-137-1,-95 190-82,0 0 0,-2 0 0,6-32 0,-10 48-44,-1 0-1,0 0 0,0 0 1,0 0-1,0 0 0,0 0 1,0 1-1,0-1 1,0 0-1,-1 0 0,1 0 1,0 0-1,0 0 0,-1 0 1,0-1-1,1 2-2,-1 0-1,1 0 1,0 0-1,-1 0 1,1 0 0,-1 0-1,1 0 1,0 0-1,-1 0 1,1 0 0,0 0-1,-1 0 1,1 0-1,0 0 1,-1 0-1,1 0 1,0 0 0,-1 1-1,1-1 1,0 0-1,-1 0 1,1 0 0,0 1-1,-1-1 1,1 0-1,0 0 1,0 1-1,-1-1 1,1 0 0,0 1-1,0-1 1,0 0-1,0 1 1,-1-1 0,1 0-1,0 1 1,0-1-1,-8 14 58,0 0-1,1 0 0,-11 31 0,-11 53 113,25-83-155,1-5-32,-1 3-104,0 1-1,0-1 1,2 1 0,0 0 0,0 0-1,1 1 1,1-1 0,2 26 0,-1-38 103,-1 0 0,0 1 0,1-1 0,0 0 0,0 0 0,-1 1 0,1-1 0,0 0-1,1 0 1,-1 0 0,0 0 0,1 0 0,-1 0 0,1-1 0,-1 1 0,1 0 0,0-1 0,0 1 0,0-1 0,-1 0 0,2 1 0,-1-1 0,0 0 0,0 0 0,0 0 0,0-1 0,1 1 0,-1-1 0,0 1 0,1-1 0,-1 0 0,0 1 0,1-1 0,-1 0 0,0-1 0,1 1 0,-1 0 0,0-1 0,3 0 0,3-1-50,-1 0-1,0 0 0,0-1 1,6-4-1,32-19-388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5.350"/>
    </inkml:context>
    <inkml:brush xml:id="br0">
      <inkml:brushProperty name="width" value="0.025" units="cm"/>
      <inkml:brushProperty name="height" value="0.025" units="cm"/>
    </inkml:brush>
  </inkml:definitions>
  <inkml:trace contextRef="#ctx0" brushRef="#br0">182 1 18738,'0'0'5546,"-5"12"-4334,-42 83 163,19-43-872,3 1-1,-23 67 1,82-161 244,-23 21-948,-2 1 0,0-1-1,-1-1 1,-1 0 0,-1 0-1,6-33 1,-12 53 190,1 0 0,-1 1 1,0-1-1,0 0 0,0 0 0,1 0 0,-1 0 1,0 1-1,0-1 0,0 0 0,0 0 0,-1 0 1,1 0-1,0 0 0,0 1 0,0-1 0,-1 0 1,1 0-1,0 0 0,-1 1 0,1-1 0,-1 0 1,1 0-1,-1 1 0,1-1 0,-2 0 0,1 1-2,1 0-1,-1 0 0,0 0 0,0 0 1,0 1-1,0-1 0,0 0 0,0 1 0,0-1 1,0 1-1,0-1 0,0 1 0,1-1 0,-1 1 1,0 0-1,0-1 0,-1 3 0,-30 38 79,26-28 85,0 0 0,1 0 1,1 0-1,0 1 0,0 0 0,-1 17 1,4-25-74,0 1 0,0-1 0,1 1 0,0-1 0,0 1 0,1-1 0,0 0 0,0 1 0,0-1 0,1 0 0,0 0 0,0 0 0,1 0 0,-1 0 1,8 10-1,-10-14-48,1-1 1,0 0 0,0 0-1,0 1 1,0-1 0,0 0 0,0 0-1,0 0 1,0 0 0,0 0 0,1 0-1,-1 0 1,0 0 0,1 0-1,-1-1 1,0 1 0,1-1 0,-1 1-1,1-1 1,-1 1 0,1-1-1,0 0 1,-1 0 0,1 0 0,-1 0-1,1 0 1,-1 0 0,1 0-1,-1 0 1,1-1 0,-1 1 0,1 0-1,-1-1 1,1 0 0,-1 1 0,1-1-1,-1 0 1,0 1 0,1-1-1,-1 0 1,0 0 0,2-2 0,0 0 10,0-1 0,0 0 0,-1 0 0,1 0 0,-1 0 0,0-1 0,0 1 0,0-1 0,-1 1 0,0-1 0,0 1 1,1-10-1,-1 3-173,-1-1 0,-1 1 0,0-1 0,0 1 0,-1-1 1,-1 1-1,0 0 0,-9-21 0,9 24 1,0 1 1,-1 0-1,1 1 0,-2-1 1,1 1-1,-1-1 0,0 1 0,0 1 1,-1-1-1,1 1 0,-1 0 1,-1 0-1,1 0 0,-10-4 1,-13 4 63,19 9 345,17 8 122,18 8-583,2-1-1,1-1 1,0-1-1,48 20 1,-57-28-1061,16 8-5535,-6-6-7751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5.914"/>
    </inkml:context>
    <inkml:brush xml:id="br0">
      <inkml:brushProperty name="width" value="0.025" units="cm"/>
      <inkml:brushProperty name="height" value="0.025" units="cm"/>
    </inkml:brush>
  </inkml:definitions>
  <inkml:trace contextRef="#ctx0" brushRef="#br0">159 1 3940,'0'0'16308,"-2"9"-15106,-60 194 1616,30-107-682,-27 133-1,57-203-4446,0-13-815,2-26 390,0-17-2159,0-11-3722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6.259"/>
    </inkml:context>
    <inkml:brush xml:id="br0">
      <inkml:brushProperty name="width" value="0.025" units="cm"/>
      <inkml:brushProperty name="height" value="0.025" units="cm"/>
    </inkml:brush>
  </inkml:definitions>
  <inkml:trace contextRef="#ctx0" brushRef="#br0">0 311 16560,'0'0'10297,"14"-5"-10163,32-14-4,0-2 0,66-41 0,-63 25-54,86-86 1,-98 87-70,-37 35-15,0 1 0,1-1 0,-1 1 0,1-1 0,-1 1 0,1-1 0,-1 1 0,1 0 0,-1-1 1,1 1-1,-1 0 0,1-1 0,-1 1 0,1 0 0,0-1 0,-1 1 0,1 0 0,0 0 0,-1 0 0,1 0 1,0 0-1,-1 0 0,1 0 0,0 0 0,-1 0 0,1 0 0,-1 0 0,1 0 0,1 0 0,6 19-106,-8 46 155,-1-47 40,1 34 14,10 81 0,9-58-2527,-5-45-3131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8.820"/>
    </inkml:context>
    <inkml:brush xml:id="br0">
      <inkml:brushProperty name="width" value="0.025" units="cm"/>
      <inkml:brushProperty name="height" value="0.025" units="cm"/>
    </inkml:brush>
  </inkml:definitions>
  <inkml:trace contextRef="#ctx0" brushRef="#br0">217 45 5637,'0'0'13272,"-4"-8"-11580,3 6-1658,-1-1 0,1 1 0,-1 0 0,1-1 0,-1 1 0,0 0 0,0 0 0,0 0 0,0 0 0,0 1 0,0-1 0,0 0 0,0 1 0,-1 0 0,1-1 0,-1 1 0,1 0 0,-1 0 0,0 1-1,1-1 1,-1 0 0,0 1 0,1-1 0,-1 1 0,0 0 0,0 0 0,1 0 0,-1 1 0,0-1 0,1 0 0,-1 1 0,0 0 0,1 0 0,-1 0 0,1 0 0,-1 0 0,1 0 0,-1 1 0,1-1 0,-4 4 0,-3 1 68,0 0 1,1 1-1,0 0 0,0 0 1,1 1-1,-1 0 0,2 0 0,-1 1 1,1-1-1,1 1 0,0 1 0,0-1 1,1 1-1,0 0 0,0 0 1,1 0-1,0 1 0,-1 13 0,4-22-67,0-1 0,0 1-1,0-1 1,0 1 0,0 0-1,1-1 1,-1 1-1,0-1 1,1 1 0,-1-1-1,1 1 1,0-1 0,-1 1-1,1-1 1,0 0 0,0 1-1,0-1 1,0 0 0,0 0-1,0 1 1,0-1-1,1 0 1,0 1 0,1-1 31,0 1-1,0-1 1,0 0 0,0 0 0,0 0 0,0-1 0,0 1 0,1-1-1,-1 1 1,0-1 0,4 0 0,1-1 57,1 1 0,0-2 0,-1 1 0,1-1 0,-1 0-1,0-1 1,0 0 0,9-5 0,-9 4-84,0-1 0,0 0 0,-1 0 0,0-1 0,0 0 0,0 0 0,-1-1 0,0 0 0,0 0 0,0 0 0,-1-1 0,-1 0 0,1 0 0,-1 0 0,0 0 0,-1-1 0,0 0 0,0 1 0,-1-1 0,0 0 0,-1 0 0,1-13 0,-2 21-43,0 1 0,0-1 0,0 1 0,0-1 0,0 1 0,0-1 0,0 1 0,0-1 0,-1 1 0,1-1 0,0 1 0,0-1 0,0 1 0,-1 0 0,1-1 0,0 1 0,0-1 0,-1 1 0,1 0 0,0-1 0,-1 1-1,1-1 1,-1 1 0,1 0 0,0 0 0,-1-1 0,1 1 0,-1 0 0,1 0 0,-1-1 0,1 1 0,-1 0 0,1 0 0,-1 0 0,1 0 0,-1 0 0,1 0 0,-1 0 0,1 0 0,-1 0 0,1 0 0,-1 0 0,1 0 0,-1 0 0,1 0 0,0 0 0,-1 1 0,1-1 0,-1 0 0,1 0 0,-1 0 0,1 1 0,-1-1 0,1 0 0,0 1 0,-1-1 0,-25 21-242,21-14 135,1 0 1,0 0-1,1 0 0,-1 0 0,2 1 1,-1 0-1,1-1 0,0 1 1,0 0-1,1 0 0,0 11 1,1-17-124,0 0 1,0 1-1,0-1 0,1 1 1,-1-1-1,1 0 1,-1 1-1,1-1 1,0 0-1,0 0 1,0 1-1,1-1 0,-1 0 1,0 0-1,1 0 1,2 3-1,-1-3-218,-1-1 0,1 1 0,-1-1 0,1 0 0,0 0 0,-1 1-1,1-2 1,0 1 0,0 0 0,0-1 0,0 1 0,-1-1 0,1 0 0,0 0 0,0 0-1,0 0 1,4-1 0,27-4-4838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49.216"/>
    </inkml:context>
    <inkml:brush xml:id="br0">
      <inkml:brushProperty name="width" value="0.025" units="cm"/>
      <inkml:brushProperty name="height" value="0.025" units="cm"/>
    </inkml:brush>
  </inkml:definitions>
  <inkml:trace contextRef="#ctx0" brushRef="#br0">105 12 8072,'0'0'5365,"-5"8"-3273,-10 24-1132,1 0-1,1 1 0,2 0 0,2 1 0,-7 39 1,6-11 93,4 1 0,0 69 0,9-119-435,3-17 636,5-19 366,-4-3-1177,16-60-53,3 0 0,4 2-1,48-94 1,-77 175-418,1 0 0,0 0 0,0 0 0,0 0 0,0 1 0,0-1 1,1 1-1,-1-1 0,1 1 0,0 0 0,0 0 0,3-2 0,-5 3-8,1 1-1,-1-1 0,1 1 0,0-1 1,0 1-1,-1-1 0,1 1 0,0 0 0,0 0 1,-1 0-1,1 0 0,0 0 0,0 0 1,-1 1-1,1-1 0,0 1 0,2 0 0,0 1 11,-1 1-1,1-1 0,-1 0 1,0 1-1,0 0 0,0 0 0,0 0 1,0 0-1,-1 0 0,1 1 0,-1-1 1,0 1-1,0 0 0,0-1 0,0 1 1,-1 0-1,0 0 0,1 4 1,0-2 25,-1-1 1,0 1-1,-1 0 1,0 0-1,1-1 1,-2 1-1,1 0 1,-1-1-1,0 1 1,0 0 0,0-1-1,-1 1 1,0-1-1,0 1 1,0-1-1,-1 0 1,0 0-1,0 0 1,0 0-1,0-1 1,-7 7-1,5-5 88,-1-1 0,0 0 0,0 0-1,0-1 1,0 1 0,-1-1-1,0-1 1,0 1 0,0-1 0,0 0-1,-1-1 1,1 0 0,-1 0-1,0-1 1,-12 2 0,18-3-67,1 0 0,-1 0 0,0 0 0,0 0 1,1 0-1,-1-1 0,0 1 0,1 0 0,-1-1 0,0 1 1,1-1-1,-1 0 0,1 1 0,-1-1 0,1 0 0,-3-1 1,3 1-207,1 0 1,-1 0 0,0 0 0,1 0 0,-1 0 0,0 0 0,1 0 0,-1-1 0,1 1 0,-1 0 0,1 0 0,0 0 0,0 0-1,-1-1 1,1 1 0,0 0 0,0 0 0,0-2 0,1 0-550,-1 0-1,1 0 0,0-1 1,0 1-1,0 0 1,0 0-1,0 0 0,1 0 1,-1 1-1,1-1 1,0 0-1,0 1 0,0-1 1,0 1-1,0-1 1,3-1-1,18-14-5777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0.059"/>
    </inkml:context>
    <inkml:brush xml:id="br0">
      <inkml:brushProperty name="width" value="0.025" units="cm"/>
      <inkml:brushProperty name="height" value="0.025" units="cm"/>
    </inkml:brush>
  </inkml:definitions>
  <inkml:trace contextRef="#ctx0" brushRef="#br0">86 1 14670,'0'0'5349,"-1"11"-3651,-9 42 368,-18 55 0,13-59-1272,3 1-1,-8 67 0,20-117-773,0-1 0,0 1 0,0 0-1,1 0 1,-1 0 0,0 0 0,0-1 0,0 1-1,0 0 1,0 0 0,1 0 0,-1 0-1,0 0 1,0 0 0,0 0 0,0 0-1,1-1 1,-1 1 0,0 0 0,0 0-1,0 0 1,1 0 0,-1 0 0,0 0 0,0 0-1,0 0 1,1 0 0,-1 0 0,0 0-1,0 0 1,0 0 0,0 0 0,1 1-1,-1-1 1,0 0 0,0 0 0,0 0-1,0 0 1,1 0 0,-1 0 0,0 0 0,0 0-1,0 1 1,0-1 0,0 0 0,1 0-1,-1 0 1,0 0 0,0 1 0,0-1-1,0 0 1,0 0 0,0 0 0,0 0-1,0 1 1,12-18 432,-3 2-427,-1-1-1,0-1 0,-1 1 0,-1-1 1,-1 0-1,-1-1 0,0 1 1,3-33-1,-10 49-401,-3 9 254,-4 13 79,9-18 44,1 1 0,-1 0 1,1 0-1,0 0 0,0 0 1,0 0-1,1-1 0,-1 1 1,1 0-1,0 0 1,0 0-1,0-1 0,1 1 1,-1-1-1,1 1 0,0-1 1,0 1-1,0-1 1,3 4-1,-1-4 20,0 0 1,0-1 0,0 1-1,0-1 1,0 0 0,0 0-1,1 0 1,-1-1-1,1 1 1,-1-1 0,1 0-1,0-1 1,-1 1-1,1-1 1,0 0 0,5 0-1,-6-1 0,0 1-1,1-1 1,-1-1-1,1 1 1,-1-1-1,0 1 1,0-1-1,0 0 1,0-1-1,0 1 1,-1-1-1,1 1 1,-1-1-1,1 0 1,-1-1-1,3-3 1,26-37-603,-40 62 451,-20 48 289,26-62-115,1 0 1,0 0-1,0 0 0,1 0 0,-1 0 0,1 0 0,-1 0 0,1 0 1,1-1-1,-1 1 0,1 0 0,-1 0 0,1 0 0,0 0 0,2 4 1,-2-7-28,1 0 1,-1 1 0,1-1-1,0 0 1,0 0 0,-1 0-1,1 0 1,0 0-1,0 0 1,0-1 0,0 1-1,0-1 1,0 1 0,0-1-1,0 0 1,0 0 0,0 0-1,0 0 1,0 0 0,2 0-1,46-6 217,-36 1-284,1-1 0,-1-1 0,0 0 0,-1-1 0,0 0 0,0-1 0,16-15 1,9-5-14,-37 32 73,0-1 0,0 0 0,0 0 1,-1 1-1,1-1 0,-1 0 0,1 1 1,-1-1-1,0 0 0,0 1 0,0-1 1,-1 3-1,4 25 200,-1-27-197,1-1 0,-1 0 0,0 1 1,1-1-1,-1 0 0,1-1 0,-1 1 0,1 0 1,0-1-1,0 0 0,0 1 0,0-1 1,0 0-1,0 0 0,0-1 0,0 1 1,0-1-1,1 0 0,-1 1 0,0-1 0,4-1 1,6 1 30,0-1 0,1 0 1,22-6-1,-15 0-344,1-1-1,-1-1 0,40-23 1,-9 4 242,-51 27 316,-6 42-85,9 0-15,-4-40-181,0 0 0,0 0 0,1-1 0,-1 1 0,0 0 0,0 0 0,0-1 0,1 1 0,-1 0 0,0-1 0,1 1 0,-1 0 0,1-1 0,-1 1 0,1 0 0,-1-1 0,1 1 0,-1-1 0,1 1 0,-1-1 0,1 1 0,0-1 0,-1 0 0,1 1 0,0-1 0,-1 0 0,1 1 0,0-1 0,-1 0 0,1 0 0,0 0 0,0 0 0,-1 0 0,1 1 0,0-1 0,0-1 0,-1 1 0,1 0 0,0 0 0,0 0 0,-1 0 0,1 0 0,0-1 0,0 1 0,-1 0 0,1-1 0,0 1 0,-1 0 0,1-1 0,0 1 0,-1-1 0,1 1 0,-1-1 0,1 1 0,0-2 0,1-1-715,1 0 0,-1 0 0,0 0 0,1-1 0,-2 1 0,1-1 0,0 0 1,-1 0-1,1 1 0,0-6 0,2-4-2663,6-16-6265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0.405"/>
    </inkml:context>
    <inkml:brush xml:id="br0">
      <inkml:brushProperty name="width" value="0.025" units="cm"/>
      <inkml:brushProperty name="height" value="0.025" units="cm"/>
    </inkml:brush>
  </inkml:definitions>
  <inkml:trace contextRef="#ctx0" brushRef="#br0">0 1 9961,'0'0'17201,"25"51"-17169,0-38-1217,-2 0-2115,2 1-1312,3-3-4484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0.874"/>
    </inkml:context>
    <inkml:brush xml:id="br0">
      <inkml:brushProperty name="width" value="0.025" units="cm"/>
      <inkml:brushProperty name="height" value="0.025" units="cm"/>
    </inkml:brush>
  </inkml:definitions>
  <inkml:trace contextRef="#ctx0" brushRef="#br0">130 165 17777,'0'0'2835,"-9"1"-54,1 1-2278,0 0 1,0 1 0,-1 0 0,2 0-1,-1 1 1,0 0 0,-10 7-1,14-9-416,1 1 0,-1 0-1,1-1 1,0 1 0,0 0 0,0 0-1,0 0 1,1 1 0,-1-1 0,1 1-1,0 0 1,0-1 0,0 1 0,1 0-1,-1 0 1,1 0 0,0 0-1,0 0 1,1 0 0,-1 6 0,1-9-83,0 0 1,0 0-1,0 0 1,0-1-1,1 1 1,-1 0 0,0 0-1,0 0 1,1 0-1,-1-1 1,1 1-1,-1 0 1,1 0 0,-1-1-1,1 1 1,-1 0-1,1-1 1,0 1-1,-1 0 1,1-1 0,0 1-1,0-1 1,-1 0-1,1 1 1,2 0-1,29 5 116,-25-6-128,0 0-1,1-1 1,-1 0-1,0 0 1,0 0-1,0-1 1,7-3-1,-2-2-238,-1 0-1,1-1 0,-1-1 1,17-16-1,13-10-457,-61 88 1052,19-52-333,1 0 0,-1 1-1,0-1 1,1 1 0,-1-1 0,1 1-1,0-1 1,-1 1 0,1 0-1,0-1 1,0 1 0,0-1-1,0 1 1,0-1 0,1 1-1,-1 0 1,0-1 0,1 1 0,-1-1-1,1 1 1,-1-1 0,1 1-1,0-1 1,-1 0 0,1 1-1,0-1 1,0 0 0,0 0 0,0 1-1,0-1 1,1 0 0,-1 0-1,0 0 1,0 0 0,1-1-1,-1 1 1,3 1 0,1-1 34,-1 0 0,1 0-1,-1-1 1,1 0 0,-1 0 0,1 0 0,-1 0 0,1-1 0,-1 0-1,1 0 1,-1 0 0,0 0 0,6-2 0,3-4-2,0 0 0,0 0 0,-1-1 0,0 0 0,0-1 1,-1-1-1,0 0 0,-1 0 0,17-22 0,-16 18-61,-1 0 0,0-1 0,-1-1 0,-1 1 0,0-1 0,-1 0 0,8-32 0,-14 47 12,0-1-1,-1 0 0,1 1 1,-1-1-1,0 0 0,1 1 0,-1-1 1,0 0-1,0 0 0,0 1 1,0-1-1,-1 0 0,1 0 0,0 1 1,-1-1-1,1 0 0,-1 1 1,1-1-1,-2-1 0,1 2 3,0 1-1,0 0 1,1 0-1,-1-1 1,0 1-1,0 0 1,0 0-1,0 0 1,0 0-1,0 0 1,0 0-1,1 0 1,-1 1-1,0-1 1,0 0-1,0 0 1,0 1-1,0-1 1,1 1-1,-1-1 1,0 1-1,0-1 1,1 1-1,-1-1 1,0 1-1,-9 7 28,2-1 0,-1 1 0,1 0 0,-8 11-1,4-4 90,2 0 0,-1 0-1,2 1 1,1 0-1,0 1 1,0 0-1,2 0 1,0 1-1,1 0 1,-4 35-1,8-52-107,1 1 0,0 0-1,0 0 1,0 0 0,0-1-1,1 1 1,-1 0 0,0 0-1,1-1 1,-1 1 0,1 0-1,0-1 1,-1 1 0,1 0-1,0-1 1,0 1 0,0-1-1,0 1 1,0-1 0,1 0-1,-1 0 1,0 1 0,1-1-1,1 2 1,1-2 10,0 1-1,0 0 1,0-1-1,0 0 1,0 0-1,0 0 1,0 0 0,0-1-1,0 0 1,7 0-1,0 0-37,0-1 0,-1-1 0,1 1 1,0-2-1,-1 0 0,1 0 0,17-8 0,-17 4 24,0 0 1,-1 0-1,0-1 1,0 0-1,13-14 0,-21 19 49,1 0 0,-1 0 0,1 0 0,-1 0 1,0 0-1,0-1 0,0 1 0,0 0 0,-1-1 0,1 0 0,-1 1 0,0-1 0,0 0 0,-1 1 0,1-1 0,-1 0 0,1 0 0,-1 0 0,-1 0 0,1 0 0,0 1 0,-2-6 0,2 8-52,-1 0 0,0 0-1,1 0 1,-1 0 0,0 1 0,0-1 0,1 0 0,-1 0 0,0 0-1,0 1 1,0-1 0,0 0 0,0 1 0,0-1 0,0 1-1,0-1 1,0 1 0,0 0 0,0-1 0,-1 1 0,1 0-1,0 0 1,0 0 0,0 0 0,0 0 0,0 0 0,-1 0-1,1 0 1,0 0 0,0 1 0,0-1 0,0 0 0,0 1 0,0-1-1,-2 1 1,-1 1-16,0-1-1,1 1 0,-1-1 1,0 1-1,0 0 1,1 1-1,0-1 1,-5 4-1,4-1-46,0 0 1,1-1-1,0 1 0,0 0 1,0 1-1,1-1 0,0 0 1,0 1-1,0 0 0,0-1 0,1 1 1,-1 7-1,2-11-115,0 0 0,0 0 0,0 1 0,0-1 0,0 0 0,1 0 0,-1 0 0,1 0 0,-1 0 0,1 0 0,0 0 0,-1 0 0,1-1 0,0 1-1,0 0 1,0 0 0,1-1 0,-1 1 0,0 0 0,1-1 0,-1 1 0,1-1 0,-1 0 0,1 0 0,0 1 0,0-1 0,-1 0 0,1 0 0,0-1 0,0 1 0,0 0 0,0-1 0,0 1 0,0-1 0,0 1 0,0-1 0,3 0 0,54 0-8257,-24-4 1613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1.219"/>
    </inkml:context>
    <inkml:brush xml:id="br0">
      <inkml:brushProperty name="width" value="0.025" units="cm"/>
      <inkml:brushProperty name="height" value="0.025" units="cm"/>
    </inkml:brush>
  </inkml:definitions>
  <inkml:trace contextRef="#ctx0" brushRef="#br0">101 61 9865,'0'0'6188,"2"-8"-1555,5-27-1147,-7 35-3401,0-1-1,1 1 0,-1-1 1,0 1-1,0-1 1,0 1-1,0-1 1,0 1-1,0-1 0,1 1 1,-1-1-1,0 1 1,0-1-1,0 1 0,-1-1 1,1 1-1,0-1 1,0 1-1,0 0 1,0-1-1,0 1 0,-1-1 1,1 1-1,0-1 1,0 1-1,-1-1 0,1 1 1,0 0-1,-1-1 1,1 1-1,0 0 0,-1-1 1,1 1-1,0 0 1,-1-1-1,1 1 1,-1 0-1,1 0 0,-1 0 1,1-1-1,-1 1 1,1 0-1,-1 0 0,1 0 1,-1 0-1,1 0 1,-1 0-1,1 0 1,-1 0-1,1 0 0,-1 0 1,1 0-1,-1 0 1,1 0-1,-1 0 0,1 0 1,0 1-1,-1-1 1,1 0-1,-1 0 1,0 1-1,-24 14 213,23-13-331,-1 0 1,1 1 0,0 0-1,0 0 1,0-1 0,0 1-1,0 1 1,1-1 0,-1 0-1,1 0 1,0 0-1,0 1 1,0-1 0,0 1-1,1-1 1,-1 5 0,1-6-63,1 1 0,0-1 1,0 0-1,-1 0 1,1 0-1,1 0 0,-1 0 1,0 0-1,0 0 0,1-1 1,-1 1-1,1 0 0,-1-1 1,1 1-1,0-1 1,0 1-1,0-1 0,0 0 1,0 0-1,0 0 0,0 0 1,0 0-1,0 0 0,0-1 1,4 2-1,22 6-921,-20-6 917,1-1-1,-1 2 0,0-1 1,1 2-1,-1-1 0,-1 1 0,1 0 1,-1 0-1,1 1 0,9 8 1,-17-12 206,1 0 1,0 0-1,0 0 1,0 0-1,-1 0 1,1 0-1,-1 0 1,1 0 0,-1 0-1,1 1 1,-1-1-1,1 0 1,-1 0-1,0 1 1,0-1 0,0 0-1,0 0 1,0 1-1,0-1 1,0 0-1,0 0 1,0 1-1,-1-1 1,1 0 0,-1 3-1,-1-2 55,1 0 0,-1 0 0,0 0 0,1 0 0,-1 0 0,0 0 0,-1 0 0,1 0 0,0-1 0,0 1 0,-4 1 0,-7 3 203,0-1 1,0 0 0,-22 4-1,32-8-498,-56 10 80,21-14-7296,23-7-4170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1.940"/>
    </inkml:context>
    <inkml:brush xml:id="br0">
      <inkml:brushProperty name="width" value="0.025" units="cm"/>
      <inkml:brushProperty name="height" value="0.025" units="cm"/>
    </inkml:brush>
  </inkml:definitions>
  <inkml:trace contextRef="#ctx0" brushRef="#br0">0 4 4612,'0'0'3364,"46"-4"-2852,-30 4-480,2 0-512,-6 5-2083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0.314"/>
    </inkml:context>
    <inkml:brush xml:id="br0">
      <inkml:brushProperty name="width" value="0.035" units="cm"/>
      <inkml:brushProperty name="height" value="0.035" units="cm"/>
    </inkml:brush>
  </inkml:definitions>
  <inkml:trace contextRef="#ctx0" brushRef="#br0">107 71 17316,'-36'82'2260,"22"-55"-1563,2 0 0,1 1-1,1 0 1,-11 50 0,20-70-504,0 0 1,1 0-1,0 16 1,0-22-166,0-1 0,1 1 0,-1-1 0,0 1 0,0 0 0,1-1 0,-1 1 0,1-1 0,-1 1 0,1-1 0,0 0 0,0 1 0,-1-1 0,1 0 0,0 1 0,0-1 0,0 0 0,0 0 0,1 0 0,-1 0-1,0 0 1,0 0 0,1 0 0,-1 0 0,0-1 0,1 1 0,-1 0 0,3 0 0,1-1 2,-1 0-1,1 0 1,-1 0-1,1 0 1,-1-1-1,1 0 0,-1 0 1,0 0-1,0-1 1,1 1-1,-1-1 1,6-3-1,47-32 0,-54 34-27,28-21-35,-1-2 0,-1-1 0,39-46 0,60-100-14,-128 173 52,0 0 0,0 0 1,0 0-1,0 0 0,0 1 0,0-1 0,0 0 1,0 0-1,0 0 0,0 0 0,0 0 0,0 0 1,0 0-1,0 0 0,0 0 0,0 0 1,0 0-1,0 0 0,1 0 0,-1 0 0,0 0 1,0 0-1,0 0 0,0 0 0,0 0 0,0 0 1,0 0-1,0 0 0,0 0 0,0 0 0,0 0 1,0 0-1,0 0 0,0 0 0,0 0 0,0-1 1,0 1-1,0 0 0,1 0 0,-1 0 1,0 0-1,0 0 0,0 0 0,0 0 0,0 0 1,0 0-1,0 0 0,0 0 0,0 0 0,0 0 1,-2 9 127,-4 12 40,-1 0 86,-5 29 0,10-43-194,1 0 0,0 1 0,1-1 0,0 1 1,0-1-1,1 0 0,2 15 0,-3-21-56,1 0 0,-1 1 0,0-1 0,1 0 0,-1 1 0,1-1 1,0 0-1,-1 0 0,1 1 0,0-1 0,0 0 0,0 0 0,0 0 0,0 0 0,0 0 0,0 0 0,0 0 1,0-1-1,0 1 0,0 0 0,1 0 0,-1-1 0,0 1 0,1-1 0,-1 1 0,0-1 0,1 0 0,-1 0 0,0 1 1,1-1-1,-1 0 0,1 0 0,-1 0 0,0 0 0,1-1 0,-1 1 0,1 0 0,-1 0 0,0-1 0,3 0 0,4-3 9,1 1 0,-1-1 0,0 0-1,-1-1 1,11-8 0,16-15-12,-1-1 0,44-52-1,-25 25-77,-30 38 32,-13 18 23,-6 13 7,-4 7 10,-1 0 0,-1-1 0,-11 35 0,8-31-254,1 0-1,-3 25 0,8-38-270,3-10-450,8-18-529,18-60 105,-11 25 522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3.825"/>
    </inkml:context>
    <inkml:brush xml:id="br0">
      <inkml:brushProperty name="width" value="0.025" units="cm"/>
      <inkml:brushProperty name="height" value="0.025" units="cm"/>
    </inkml:brush>
  </inkml:definitions>
  <inkml:trace contextRef="#ctx0" brushRef="#br0">343 85 8520,'0'0'13939,"-8"-1"-12605,5 0-1276,1 1 0,-1 0 0,0 0 0,0 0-1,0 1 1,0-1 0,0 1 0,1-1 0,-1 1 0,0 0 0,0 0-1,1 0 1,-1 0 0,1 1 0,-4 1 0,-2 4 132,0 0-1,0 0 1,1 1-1,-7 9 1,-57 70 1107,-100 160 0,213-290-7868,-19 11 2714,-1-1 0,-2 0 0,30-66 0,-11 7 3784,-5 13 11079,-40 105-5787,-1 5-4956,-7 4-131,2 0-1,1 1 0,2 0 0,2 1 0,1-1 0,2 2 0,2-1 0,2 41 0,-1-76-165,1 0 0,0 0 0,0-1 1,0 1-1,0 0 0,0 0 0,1-1 0,-1 1 0,0 0 0,1-1 0,0 1 0,-1 0 0,1-1 0,0 1 1,-1-1-1,1 1 0,0-1 0,0 1 0,0-1 0,1 0 0,-1 1 0,0-1 0,0 0 0,1 0 0,-1 0 0,1 0 1,-1 0-1,1 0 0,-1 0 0,1-1 0,-1 1 0,1 0 0,2 0 0,-3-3-55,0 1-1,0-1 0,0 0 1,0 1-1,0-1 0,-1 0 1,1 1-1,-1-1 0,1 0 1,-1 0-1,0 0 1,0 1-1,0-1 0,0-3 1,0 3-35,-1-89-806,-1 67 942,2 0 1,0 0-1,5-29 0,-5 51 25,0 1 0,1-1 0,-1 0 0,1 1 0,-1-1 0,1 1 0,-1 0 0,1-1 0,0 1 0,0-1 0,0 1 0,0 0 0,0 0-1,0-1 1,0 1 0,0 0 0,0 0 0,0 0 0,1 0 0,-1 0 0,0 1 0,4-2 0,-2 1 18,0 0-1,0 0 1,0 1 0,0 0 0,0 0-1,0 0 1,0 0 0,0 0 0,0 0-1,0 1 1,4 0 0,3 2 54,0 1 1,-1-1 0,1 1-1,-1 1 1,0 0 0,10 7-1,-13-7-82,1 0 0,-1 1 0,0 0 0,-1 0 0,1 0 0,-1 1 0,-1 0 0,1 0-1,-1 0 1,0 0 0,-1 1 0,6 15 0,-8-19 162,0 1-1,0-1 1,0 1-1,-1-1 1,0 1-1,1-1 1,-2 1 0,1-1-1,0 1 1,-1-1-1,0 0 1,0 1 0,0-1-1,-1 0 1,1 1-1,-1-1 1,0 0 0,0 0-1,0 0 1,-1-1-1,0 1 1,1 0 0,-1-1-1,0 0 1,-6 5-1,8-49 976,2 6-1355,2-1 0,2 1 1,16-65-1,-21 98 155,1 0 0,0 0 1,0 0-1,0 0 0,0 0 0,1 0 1,-1 0-1,1 0 0,-1 0 1,1 1-1,-1-1 0,1 1 0,0-1 1,0 1-1,0-1 0,0 1 1,0 0-1,0 0 0,0 0 0,0 0 1,1 1-1,-1-1 0,0 0 1,0 1-1,4-1 0,7 0 15,-1 0 0,1 1 0,21 3 0,-6-1 41,-11-1-7,1-1 0,-1-1 0,0 0 0,1-1 0,25-7 0,-39 7-3,0 1 1,0 0-1,0-1 0,-1 0 0,1 0 0,0 0 0,-1 0 1,1 0-1,-1-1 0,0 0 0,1 0 0,-1 0 1,-1 0-1,1 0 0,0 0 0,-1-1 0,0 1 0,0-1 1,0 0-1,0 1 0,0-1 0,-1 0 0,0 0 1,1 0-1,-2-1 0,1 1 0,0 0 0,-1-5 1,1 7-9,-1 0 1,0 1 0,0-1 0,0 0 0,0 1 0,-1-1 0,1 0 0,0 1 0,-1-1 0,1 0 0,-1 1 0,1-1 0,-1 1 0,0-1 0,1 1 0,-1-1 0,0 1 0,0 0 0,0-1 0,0 1 0,-1 0 0,1 0 0,0 0 0,-2-2 0,0 2-8,1 0-1,0 1 0,0-1 1,-1 1-1,1-1 0,0 1 1,-1 0-1,1 0 0,-1 0 1,1 0-1,0 0 1,-1 0-1,1 1 0,0-1 1,-1 1-1,1 0 0,-3 1 1,-2 1-17,1 0 0,0 1 1,0 0-1,0 0 0,0 1 0,1-1 1,0 1-1,0 0 0,0 1 1,0-1-1,1 1 0,0 0 0,-5 10 1,1-1 40,0 1 0,1-1 0,1 1 0,-6 27 1,8-30 39,2 0 1,0 0-1,0 0 1,1 1-1,1-1 1,2 26-1,-2-35-46,1-1 0,0 1-1,0-1 1,0 1 0,0-1-1,1 1 1,-1-1-1,1 0 1,0 0 0,0 0-1,0 0 1,0 0 0,1 0-1,-1 0 1,1-1-1,0 1 1,0-1 0,0 0-1,0 0 1,0 0-1,0 0 1,0-1 0,0 1-1,1-1 1,-1 0 0,1 0-1,-1 0 1,1 0-1,6 0 1,-3 0 13,0-1 0,0 0 0,0 0-1,0-1 1,0 0 0,0-1 0,0 1 0,0-1 0,0 0-1,0-1 1,-1 0 0,1 0 0,-1 0 0,0-1-1,0 0 1,0 0 0,-1 0 0,1-1 0,-1 0 0,0 0-1,0 0 1,-1-1 0,7-9 0,-3 3 25,-1 0-1,-1 0 1,1 0 0,-2-1-1,0 0 1,-1 0 0,0-1-1,-1 1 1,0-1 0,-1 1-1,1-22 1,-23 85-201,19-47 160,0 1 0,0 0 0,0-1 0,1 1 0,0 0 0,0 0 0,0-1 0,0 1 0,0 0 0,1 0 0,0-1 0,0 1 0,0 0 0,0-1 0,0 1 0,1-1 0,-1 1 0,1-1 0,0 0 0,0 0 0,1 0 0,-1 0 0,0 0 0,1 0 0,0-1 0,0 1 0,0-1 0,0 0 0,0 1 0,0-1 0,0-1 0,1 1 0,-1-1 0,1 1 0,-1-1 0,1 0 0,0 0 0,-1 0 0,1-1 0,0 1 0,0-1 0,-1 0 0,1 0 0,0 0 0,0-1 0,-1 1 0,1-1 0,0 0 0,-1 0 0,1 0 0,-1-1 0,1 1 0,6-4 0,-6 2 2,1 0 0,-1 0 0,0-1 1,0 1-1,0-1 0,0 0 1,-1 0-1,1 0 0,-1-1 1,0 1-1,-1-1 0,1 1 0,-1-1 1,0 0-1,0 0 0,0 0 1,0 0-1,-1-1 0,0 1 1,0 0-1,-1-1 0,1-7 0,-1 13-21,0-1-1,0 1 0,0 0 0,0-1 0,0 1 0,0-1 0,0 1 0,0 0 0,0-1 0,0 1 0,0-1 0,0 1 0,-1 0 0,1-1 1,0 1-1,0-1 0,0 1 0,0 0 0,-1-1 0,1 1 0,0 0 0,0-1 0,-1 1 0,1 0 0,0-1 0,-1 1 0,1 0 0,0 0 0,-1 0 1,1-1-1,0 1 0,-1 0 0,1 0 0,0 0 0,-1 0 0,1-1 0,-1 1 0,-17 7-245,-13 22 23,26-22 219,0 0-1,1 0 1,0 0 0,0 1 0,1-1 0,0 1 0,1 0-1,-1 0 1,1 0 0,1 0 0,0 0 0,0 0 0,0 1-1,2 14 1,-1-21 15,0-1 0,1 0 1,-1 1-1,0-1 0,1 0 0,-1 1 0,1-1 1,-1 0-1,1 0 0,0 1 0,0-1 0,-1 0 0,1 0 1,0 0-1,0 0 0,0 0 0,0 0 0,0 0 0,0-1 1,1 1-1,-1 0 0,0 0 0,0-1 0,2 1 0,1 0 9,-1 0 0,1 0 0,-1 0-1,1-1 1,0 0 0,-1 0-1,1 0 1,0 0 0,4-1 0,0-1-22,1 0 1,-1 0 0,1 0 0,-1-1 0,0-1 0,0 1-1,9-6 1,-2-3-178,0-1 0,-1 0-1,-1-1 1,0-1 0,-1 0-1,-1 0 1,0-1 0,-1-1 0,0 0-1,7-20 1,-22 51 329,-1 1-1,2 1 1,0-1-1,1 0 1,-3 30-1,6-43-130,0-1 0,1 0 0,-1 1-1,0-1 1,0 0 0,1 1-1,-1-1 1,1 0 0,-1 1 0,1-1-1,0 0 1,-1 0 0,1 1 0,0-1-1,0 0 1,0 0 0,0 0-1,0 0 1,0 0 0,0-1 0,0 1-1,0 0 1,0 0 0,1-1-1,-1 1 1,0 0 0,1-1 0,-1 1-1,0-1 1,1 0 0,-1 1 0,0-1-1,1 0 1,-1 0 0,0 0-1,1 0 1,-1 0 0,1 0 0,-1-1-1,0 1 1,2-1 0,2 1 35,0-1 0,0 0-1,0 0 1,0-1 0,0 1 0,-1-1 0,1 0 0,-1 0 0,1-1 0,7-5 0,13-18 35,-1-1 0,-1-2 0,-2 0 0,-1-1 0,-1-1 0,-2 0 0,-1-2 0,16-46 0,-25 53-35,-16 35-114,-20 39-8,17-13 95,2 1 1,1 0-1,2 1 0,1 0 1,2 0-1,2 0 1,1 0-1,6 58 0,3-62 27,-4-36 33,-2-19 13,-3 1-165,-1-1-1,-1 1 1,0 0 0,-2 0-1,-10-29 1,-46-98-53,45 114 732,65 35-349,-19 8-535,-24-6-684,1-1 0,-1 0-1,0-1 1,1 1-1,10 0 1,-16-10-3645,-4-22-575,-11 4 1565,-7-2 3519,19 25 715,0 0 1,-1 1 0,1-1 0,-1 0-1,0 1 1,1 0 0,-1 0 0,0 0-1,0 0 1,0 0 0,-1 1-1,1-1 1,0 1 0,-1 0 0,-4-1-1,9 4-602,-1 0 0,1-1 1,0 1-1,0 0 0,0 0 0,1-1 0,-1 1 0,0-1 0,1 1 0,2 2 0,12 6-3575,5-1-3411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4.210"/>
    </inkml:context>
    <inkml:brush xml:id="br0">
      <inkml:brushProperty name="width" value="0.025" units="cm"/>
      <inkml:brushProperty name="height" value="0.025" units="cm"/>
    </inkml:brush>
  </inkml:definitions>
  <inkml:trace contextRef="#ctx0" brushRef="#br0">160 0 20563,'-49'4'7110,"-3"11"-5474,49-14-1844,0 0 1,-1 1-1,1-1 1,0 1 0,0 0-1,0 0 1,0 0-1,0 0 1,0 0-1,1 1 1,-1-1-1,1 1 1,-1-1 0,1 1-1,0 0 1,0 0-1,1 0 1,-1 0-1,0 1 1,1-1-1,0 0 1,0 1 0,0-1-1,0 1 1,1-1-1,-1 5 1,1-7 85,1 0 1,-1 0 0,1 0-1,0 0 1,-1 0-1,1 0 1,0-1 0,0 1-1,-1 0 1,1 0-1,0-1 1,0 1 0,0 0-1,0-1 1,0 1-1,0-1 1,0 1 0,0-1-1,0 0 1,0 1-1,1-1 1,-1 0 0,0 0-1,0 0 1,0 0 0,0 0-1,0 0 1,3 0-1,44-1-812,-35 1 445,-3 0 239,-2-1 353,1 1 0,0 0 0,-1 1 0,1 0 0,-1 0 0,15 5 0,-21-5 3,-1-1 0,0 1 0,0 0-1,1-1 1,-1 1 0,0 0-1,0 0 1,0 0 0,0 0 0,0 0-1,0 0 1,0 0 0,0 0-1,-1 0 1,1 0 0,0 1 0,-1-1-1,1 0 1,0 2 0,-1 0 130,1 0 1,-1 0 0,0-1 0,0 1-1,-1 0 1,1 0 0,-1-1-1,1 1 1,-1 0 0,0-1-1,0 1 1,0 0 0,-2 3-1,0-1-79,0-1 0,0 0 0,0 1 0,-1-1 0,1-1 0,-1 1 0,0 0 0,0-1 0,0 0 0,-1 0 0,1 0-1,-8 3 1,8-4-467,0 0-1,0-1 0,0 1 0,0-1 1,0 0-1,0 0 0,0-1 0,-1 1 0,-5-1 1,-4-2-6758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4.919"/>
    </inkml:context>
    <inkml:brush xml:id="br0">
      <inkml:brushProperty name="width" value="0.025" units="cm"/>
      <inkml:brushProperty name="height" value="0.025" units="cm"/>
    </inkml:brush>
  </inkml:definitions>
  <inkml:trace contextRef="#ctx0" brushRef="#br0">176 74 4644,'0'0'6567,"3"-7"-2393,8-26-1094,-10 32-2966,-1 0 0,0 0 0,0 0 0,1 0 0,-1 0 0,0 0 0,0 0 0,0 0 0,0 0 0,0-1 0,-1 1-1,1 0 1,0 0 0,0 0 0,-1 0 0,1 0 0,0 0 0,-1 0 0,1 1 0,-1-1 0,1 0 0,-1 0 0,0 0 0,1 0-1,-1 1 1,0-1 0,0 0 0,1 0 0,-1 1 0,0-1 0,0 1 0,0-1 0,0 1 0,0-1 0,0 1 0,0 0-1,0-1 1,0 1 0,0 0 0,0 0 0,0 0 0,0-1 0,-2 1 0,-2 0-24,0 0 0,0-1 0,0 1 0,0 1 0,0-1 1,0 1-1,-8 2 0,7 0-83,-1 0 0,0 1 0,1 0 0,0 1 0,0-1 0,0 1 0,1 0 0,0 0 0,-1 1 0,2-1 0,-1 1 0,-6 12 0,6-10 15,0 1 1,0-1-1,1 1 0,0 1 1,1-1-1,0 1 1,0-1-1,1 1 0,-1 11 1,3-20-17,0 0 0,0 0 0,0 0 1,0 0-1,0 0 0,0 0 0,0 0 0,1 0 0,-1 0 1,0 0-1,1 0 0,-1 0 0,1 0 0,-1 0 1,1 0-1,0 0 0,-1-1 0,1 1 0,0 0 0,-1 0 1,1-1-1,0 1 0,0 0 0,0-1 0,0 1 1,-1-1-1,1 1 0,0-1 0,0 0 0,0 1 0,0-1 1,0 0-1,0 0 0,0 1 0,0-1 0,0 0 0,0 0 1,1 0-1,-1 0 0,0 0 0,0-1 0,0 1 1,1-1-1,3 1 10,0-1 1,0 0 0,0 0-1,-1-1 1,1 0 0,0 0-1,-1 0 1,6-3 0,1-3-99,-1-1 0,0 0 0,0 0 0,-1-1 0,0 0 0,-1-1 1,0 0-1,-1 0 0,0-1 0,0 1 0,8-25 0,-20 60 245,2 0 0,0 1 0,2 43 0,1-65-121,0 0 0,0 0 1,1-1-1,-1 1 1,1 0-1,-1-1 0,1 1 1,0 0-1,0-1 0,0 1 1,0-1-1,1 0 1,-1 1-1,1-1 0,-1 0 1,1 0-1,0 0 0,0 0 1,0 0-1,0 0 1,0 0-1,0-1 0,0 1 1,1-1-1,-1 1 1,0-1-1,1 0 0,0 0 1,-1 0-1,1 0 0,-1-1 1,1 1-1,0-1 1,0 0-1,-1 1 0,1-1 1,0 0-1,4-1 1,3 0 11,0 0 1,0 0-1,0-1 1,0 0 0,0 0-1,-1-1 1,1-1 0,-1 0-1,15-8 1,-10 2-120,0-1 0,-1 0-1,0-1 1,-1 0 0,-1 0 0,0-2-1,-1 1 1,14-24 0,-23 35-581,-17 73-6379,17-44 506,5-22 2852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5.375"/>
    </inkml:context>
    <inkml:brush xml:id="br0">
      <inkml:brushProperty name="width" value="0.025" units="cm"/>
      <inkml:brushProperty name="height" value="0.025" units="cm"/>
    </inkml:brush>
  </inkml:definitions>
  <inkml:trace contextRef="#ctx0" brushRef="#br0">116 93 8936,'0'0'6743,"-5"8"-5889,-2 6-594,0 0 0,1 0 0,0 1 0,2 0 0,-1 0 0,2 1 0,0-1 0,1 1 0,0-1 0,1 1 0,1 0 0,1-1 0,0 1 0,1 0 0,1-1 0,5 19 0,-5-23-529,0-1 1,0 0-1,-1 1 0,-1-1 1,0 1-1,0 0 0,-2 17 0,1-26 276,0 0 1,0 1-1,-1-1 0,1 0 0,-1 0 0,1 0 0,-1 0 0,0 0 1,0 0-1,0 0 0,0 0 0,0 0 0,-1 0 0,1-1 0,-1 1 0,1-1 1,-1 1-1,1-1 0,-1 1 0,0-1 0,1 0 0,-4 2 0,2-2 263,0 0-1,0-1 0,0 1 0,0-1 0,0 1 1,0-1-1,0 0 0,0-1 0,0 1 0,0 0 1,0-1-1,0 0 0,-4-1 0,6 2-193,-1-1-1,1 0 1,0 0-1,0 0 1,-1 0 0,1 0-1,0-1 1,0 1-1,0 0 1,0 0-1,0-1 1,1 1 0,-1-1-1,0 1 1,0-1-1,1 1 1,-1-1-1,1 1 1,0-1 0,-1 1-1,1-1 1,0 0-1,0 1 1,0-1-1,0-2 1,3-45-301,0 35-33,1 0 0,0 0-1,1 0 1,0 1-1,1 0 1,0 0-1,10-14 1,64-85 228,-52 76 62,9-10 139,-23 30 1,0-1 0,-1 0 0,20-37 0,-29 39 214,-13 19-372,-13 21-142,15-17 194,1 2 0,0-1 0,1 1 1,0 0-1,0 0 0,1 1 0,0-1 0,1 1 0,1 0 0,-1 0 0,2 0 0,-1 0 0,2 0 0,-1 0 0,3 23 0,-1-32-89,0-1 0,-1 1 0,1 0 0,0-1-1,0 1 1,0-1 0,0 1 0,1-1 0,-1 1-1,0-1 1,0 0 0,1 1 0,-1-1 0,1 0 0,-1 0-1,1 0 1,0 0 0,-1-1 0,1 1 0,0 0-1,0-1 1,-1 1 0,1-1 0,0 1 0,0-1-1,0 0 1,0 0 0,0 0 0,-1 0 0,1 0 0,0 0-1,2-1 1,3 0-506,-1 1 0,0-1 0,1-1 1,-1 1-1,0-1 0,0 0 0,0-1 0,7-4 0,-2 0-1118,-1-1-1,0-1 1,-1 0-1,14-16 1,9-13-1439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5.704"/>
    </inkml:context>
    <inkml:brush xml:id="br0">
      <inkml:brushProperty name="width" value="0.025" units="cm"/>
      <inkml:brushProperty name="height" value="0.025" units="cm"/>
    </inkml:brush>
  </inkml:definitions>
  <inkml:trace contextRef="#ctx0" brushRef="#br0">114 0 11819,'0'0'7159,"-9"5"-5840,1 2-1009,0 0 1,0 0 0,1 0 0,0 1-1,1 0 1,-1 1 0,1-1 0,1 1-1,0 0 1,0 1 0,1-1 0,0 1 0,-4 15-1,3-10 7,2 0-1,0 0 1,0 0-1,2 0 1,0 1-1,1 19 1,0-33-325,1 0 0,-1 0 0,1 1 0,0-1 0,0 0 0,0 0 0,0 0 0,0-1 0,0 1 0,0 0 0,1 0 0,-1-1 0,1 1 0,-1-1 0,1 1 0,0-1 0,-1 1 0,1-1 0,0 0 0,0 0 0,0 0 0,0 0 0,0 0 0,0-1 0,0 1 0,0-1 0,1 1 0,-1-1 0,0 0 0,0 1 0,3-2 0,14 3-1117,1-1 0,31-3 0,-24 1-860,-18 1 770,1 0 1471,-1 0 0,1 0 1,-1 1-1,17 3 1,-26-4-143,1 1 1,0-1-1,-1 0 1,1 0-1,0 0 1,-1 1-1,1-1 1,-1 0-1,1 1 1,-1-1 0,1 1-1,0-1 1,-1 1-1,1-1 1,-1 1-1,0-1 1,1 1-1,-1-1 1,1 1-1,-1-1 1,0 1 0,1 0-1,-1-1 1,0 1-1,0 0 1,0-1-1,1 1 1,-1 0-1,-1 1 92,1 0 0,-1 0-1,0 0 1,0 0-1,1 0 1,-1-1 0,-1 1-1,1 0 1,0-1-1,0 1 1,0-1 0,-1 1-1,1-1 1,-1 1-1,-1 0 1,-7 7 457,-1 0-1,0-1 1,-22 12 0,30-18-680,-1 0 1,0 0 0,0 0 0,0-1 0,0 1 0,-1-1-1,1 0 1,0 0 0,-1-1 0,1 1 0,0-1 0,-1 0-1,1 0 1,0-1 0,-1 1 0,-4-2 0,8 1-283,-1 0 1,0-1-1,1 1 0,-1 0 1,1-1-1,-1 1 1,1-1-1,0 1 1,0-1-1,0 0 1,0 0-1,0 1 0,0-1 1,0 0-1,0 0 1,1 0-1,-1 0 1,1 0-1,-1 0 1,1 0-1,0 0 0,0 0 1,0 0-1,0 0 1,0-1-1,1-1 1,-1-18-6247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56.408"/>
    </inkml:context>
    <inkml:brush xml:id="br0">
      <inkml:brushProperty name="width" value="0.025" units="cm"/>
      <inkml:brushProperty name="height" value="0.025" units="cm"/>
    </inkml:brush>
  </inkml:definitions>
  <inkml:trace contextRef="#ctx0" brushRef="#br0">195 345 18514,'0'0'5786,"-10"0"-4206,-5-1-1401,0 1-1,0 1 1,-1 0-1,1 1 0,-17 4 1,28-5-189,0 0 1,0 0 0,1 0-1,-1 0 1,0 1 0,1-1-1,-1 1 1,1 0 0,0 0-1,0 0 1,0 0 0,0 1-1,0-1 1,0 1 0,0 0-1,1 0 1,-1 0 0,1 0-1,0 0 1,0 0 0,0 1-1,1-1 1,-1 1 0,1-1-1,0 1 1,-1 0 0,2-1-1,-1 1 1,0 7 0,1-10 9,0 1 0,0-1 1,0 0-1,0 1 0,0-1 1,1 0-1,-1 1 0,0-1 1,1 0-1,-1 1 0,1-1 1,-1 0-1,1 0 0,0 0 1,0 1-1,-1-1 1,1 0-1,0 0 0,0 0 1,0 0-1,0-1 0,0 1 1,2 1-1,0 0 11,0-1 0,0 0-1,0 0 1,0-1 0,0 1 0,0 0-1,0-1 1,0 0 0,0 0 0,4 0 0,2 0-7,0-2 0,0 1 0,0-1-1,0 0 1,0-1 0,12-5 0,-1-3-247,0 0 0,-2-2 0,1 0 0,-2-1 0,0-1 0,0 0-1,-2-1 1,0-1 0,0-1 0,18-30 0,-29 33-841,-14 22 840,10-7 255,-1 1 1,1-1-1,-1 1 1,1-1-1,0 1 1,-1 0-1,1-1 1,0 1 0,-1-1-1,1 1 1,0 0-1,0-1 1,0 1-1,0 0 1,-1-1-1,1 1 1,0 0-1,0-1 1,0 1-1,0 0 1,1-1-1,-1 1 1,0 0-1,0-1 1,0 1 0,0-1-1,1 1 1,-1 0-1,0-1 1,1 1-1,-1-1 1,0 1-1,1 0 1,-1-1-1,1 1 1,-1-1-1,1 0 1,-1 1-1,1-1 1,-1 1 0,1-1-1,-1 0 1,1 1-1,-1-1 1,1 0-1,0 0 1,-1 1-1,1-1 1,0 0-1,-1 0 1,1 0-1,0 0 1,-1 0-1,1 0 1,0 0 0,-1 0-1,1 0 1,0 0-1,-1 0 1,2-1-1,7 1 106,1-1 0,-1 0 0,0-1 0,0 0 0,0 0 0,0-1 0,0 0-1,0-1 1,-1 0 0,0 0 0,1-1 0,-2 0 0,1-1 0,-1 1 0,1-1 0,7-9 0,-2 2-92,0-1 1,-1 0 0,0-1 0,-1 0 0,-1-1 0,0-1-1,8-19 1,-15 31-45,-1 0-1,0 0 1,0 0-1,-1 0 0,0 0 1,0 0-1,0 0 1,0 0-1,-1-1 1,0 1-1,0-7 0,-1 12 13,1-1-1,0 1 0,-1-1 0,1 1 1,0 0-1,-1-1 0,1 1 0,-1 0 1,1-1-1,0 1 0,-1 0 0,1 0 1,-1-1-1,1 1 0,-1 0 0,1 0 1,-1 0-1,1 0 0,-1 0 0,1 0 1,-1 0-1,1 0 0,-1 0 0,1 0 1,-1 0-1,1 0 0,-1 0 0,1 0 1,-1 0-1,1 0 0,-1 0 0,1 1 1,-1-1-1,1 0 0,-1 0 0,1 1 1,0-1-1,-1 0 0,1 1 0,-1-1 1,1 0-1,0 1 0,-1-1 0,1 1 1,0-1-1,0 0 0,-1 1 0,1 0 1,-19 19-73,8 0 151,1 0 0,0 0 0,2 1 0,0 1 0,2-1 0,0 1 0,1 0 0,2 1 0,0-1 0,1 1 0,2-1-1,0 1 1,5 36 0,-2-47-18,-1 0 1,2 0-1,0-1 0,0 1 0,10 17 1,-12-25-54,0 0 1,0 0-1,0-1 1,0 0-1,1 1 1,-1-1-1,1 0 1,0 0 0,0 0-1,0 0 1,0-1-1,1 1 1,-1-1-1,0 0 1,1 0-1,0 0 1,0 0 0,-1-1-1,1 0 1,6 2-1,-9-3 7,-1 0 0,1 0 0,-1 0 1,1 0-1,0 0 0,-1 0 0,1 0 0,-1-1 0,1 1 0,-1 0 0,1 0 0,-1-1 0,1 1 0,-1 0 0,1 0 0,-1-1 0,1 1 0,-1-1 0,1 1 0,-1 0 1,0-1-1,1 1 0,-1-1 0,0 1 0,1-1 0,-1 1 0,0-1 0,0 1 0,1-1 0,-1 1 0,0-2 0,1-24 96,-12-24-37,1 25-168,-1 0 1,-1 1-1,-1 0 0,-1 1 0,-1 1 0,0 1 0,-2 0 0,-1 0 0,-1 2 1,0 0-1,-43-31 0,62 50 144,-1 0 1,1 0-1,0 0 0,0 0 1,0 0-1,0 0 0,0-1 1,0 1-1,0 0 1,0 0-1,0 0 0,0 0 1,0 0-1,0-1 1,-1 1-1,1 0 0,0 0 1,0 0-1,0 0 0,0-1 1,0 1-1,1 0 1,-1 0-1,0 0 0,0 0 1,0-1-1,0 1 0,0 0 1,0 0-1,0 0 1,0 0-1,0 0 0,0-1 1,0 1-1,0 0 1,1 0-1,-1 0 0,0 0 1,0 0-1,0 0 0,0 0 1,0 0-1,0-1 1,1 1-1,-1 0 0,0 0 1,0 0-1,0 0 1,0 0-1,1 0 0,-1 0 1,0 0-1,0 0 0,0 0 1,0 0-1,1 0 1,-1 0-1,0 0 0,0 0 1,0 0-1,0 0 0,0 0 1,1 0-1,-1 0 1,0 0-1,0 1 0,0-1 1,0 0-1,27-3 599,33 3-710,41 5 177,33 1-1317,-47-6-4608,-24-3-5041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1.059"/>
    </inkml:context>
    <inkml:brush xml:id="br0">
      <inkml:brushProperty name="width" value="0.025" units="cm"/>
      <inkml:brushProperty name="height" value="0.025" units="cm"/>
    </inkml:brush>
  </inkml:definitions>
  <inkml:trace contextRef="#ctx0" brushRef="#br0">92 31 3171,'4'-23'12624,"-10"15"-5780,4 9-6731,0-1-1,1 0 1,-1 1-1,1 0 0,-1-1 1,1 1-1,0 0 1,-1 0-1,1 0 0,0-1 1,-1 1-1,1 1 1,0-1-1,0 0 0,0 0 1,0 0-1,0 1 0,0-1 1,0 0-1,-1 4 1,-7 10 97,1 0 0,0 1 0,1 1 0,1-1 0,0 1 0,1 0 1,1 0-1,1 1 0,0-1 0,0 28 0,3-44-193,0 0 0,0 0 0,0 0 0,0 0 0,1-1 0,-1 1 0,0 0 0,0 0 0,0 0 0,1-1 0,-1 1 0,1 0 0,-1 0 0,0-1 0,1 1 0,-1 0 0,1-1 0,-1 1 0,1-1 0,0 1 0,-1 0-1,1-1 1,0 1 0,-1-1 0,1 0 0,0 1 0,-1-1 0,3 1 0,27 0 651,-22-3-560,0 0 0,-1 0 0,0 0 0,1-1 0,-1 0 1,7-5-1,-5 3-32,-1-2 0,1 0 0,-1 0 0,0 0-1,-1-1 1,0 0 0,0 0 0,-1-1 0,0 0 0,0 0 0,-1 0 0,4-11 0,-12 29-106,1 0 0,0 0 1,0 0-1,1 0 0,0 0 0,0 17 0,1-24 37,0 1-1,0-1 1,1 0-1,-1 1 1,0-1-1,1 0 1,0 0-1,-1 0 1,1 0-1,0 1 1,0-1 0,0 0-1,0 0 1,1-1-1,-1 1 1,0 0-1,1 0 1,0-1-1,-1 1 1,1 0-1,0-1 1,0 0-1,0 1 1,-1-1 0,1 0-1,1 0 1,-1 0-1,0 0 1,0-1-1,0 1 1,4 0-1,1 0 51,0-1 1,-1 1-1,1-1 0,-1-1 0,1 1 1,0-1-1,-1-1 0,1 1 0,-1-1 0,0 0 1,1 0-1,-1-1 0,0 0 0,0 0 0,-1 0 1,1-1-1,-1 0 0,1 0 0,-1 0 1,0-1-1,-1 0 0,6-6 0,-4 4 20,-1-1 1,0 0-1,0 0 0,-1 0 0,0-1 1,0 1-1,-1-1 0,0 0 0,-1 0 1,0 0-1,0-1 0,-1 1 0,0 0 1,0-1-1,-2-11 0,1 20-197,0 0 1,-1 0-1,1 0 0,-1-1 0,1 1 1,-1 0-1,1 0 0,-1 1 0,0-1 1,1 0-1,-1 0 0,0 0 0,0 0 1,1 0-1,-1 1 0,0-1 0,0 0 1,0 1-1,0-1 0,0 1 0,0-1 1,0 1-1,0 0 0,-1-1 0,1 1 1,0 0-1,0 0 0,0-1 0,0 1 1,0 0-1,0 0 0,-1 0 0,1 1 1,0-1-1,-1 0 0,0 0-108,1 0 0,0 1 0,-1-1 0,1 0-1,0 0 1,-1 1 0,1-1 0,0 1 0,-1-1 0,1 1-1,0 0 1,0-1 0,0 1 0,0 0 0,0 0-1,0 0 1,0 0 0,0 0 0,0 0 0,0 0 0,0 0-1,0 0 1,1 0 0,-1 0 0,1 1 0,-1-1 0,1 0-1,-1 0 1,1 1 0,-1-1 0,1 0 0,0 2-1,0 4-7084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1.714"/>
    </inkml:context>
    <inkml:brush xml:id="br0">
      <inkml:brushProperty name="width" value="0.025" units="cm"/>
      <inkml:brushProperty name="height" value="0.025" units="cm"/>
    </inkml:brush>
  </inkml:definitions>
  <inkml:trace contextRef="#ctx0" brushRef="#br0">47 1 5285,'0'0'19992,"3"11"-18614,1 1-1040,-2 0 1,0 1 0,0-1 0,-1 1-1,0-1 1,-1 0 0,-1 1 0,0-1-1,-1 1 1,-4 18 0,-14 20 441,-12 41 217,32-91-992,0-1 1,0 1-1,0-1 0,0 1 0,0-1 0,0 1 0,0-1 0,0 1 0,0-1 0,0 1 0,0-1 0,1 1 0,-1-1 0,0 1 0,0-1 0,0 1 0,1-1 0,-1 0 0,0 1 0,0-1 0,1 1 0,-1-1 0,0 0 0,1 1 0,-1-1 0,0 0 0,1 1 1,-1-1-1,1 0 0,0 1 0,21 4 111,32-6 14,-45 0-116,81-6 115,51-2-2463,-153 7-7873,1-9 1383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2.076"/>
    </inkml:context>
    <inkml:brush xml:id="br0">
      <inkml:brushProperty name="width" value="0.025" units="cm"/>
      <inkml:brushProperty name="height" value="0.025" units="cm"/>
    </inkml:brush>
  </inkml:definitions>
  <inkml:trace contextRef="#ctx0" brushRef="#br0">1 52 7783,'0'0'17249,"12"-2"-14997,275-28 3067,-87 23-9954,-199 7 4388,12-1-3966,-6-3-2420,-2-4-5822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08.113"/>
    </inkml:context>
    <inkml:brush xml:id="br0">
      <inkml:brushProperty name="width" value="0.025" units="cm"/>
      <inkml:brushProperty name="height" value="0.025" units="cm"/>
    </inkml:brush>
  </inkml:definitions>
  <inkml:trace contextRef="#ctx0" brushRef="#br0">281 151 3587,'-12'4'4671,"-2"2"-4390,-1 0 0,1 0 0,0 2 0,1 0 0,-1 0 0,2 1 0,-23 21 0,19-11-203,1 1 0,1 1 0,1 0 0,1 1 0,1 0 0,1 1 0,1 0 0,1 0 0,1 1 0,1 0 0,1 1 0,-2 33 0,4-25-2,2 0 0,1 0 0,2 0 0,1 0 0,1 0 0,2-1 0,2 0 0,20 57 0,-11-48-62,2-1 1,2 0-1,1-2 1,2-1 0,2-1-1,1-1 1,38 38 0,-47-55-42,1-2-1,1 0 1,1 0 0,0-2 0,44 22 0,-49-29-29,1-1 1,0 0-1,1-1 0,-1 0 0,1-2 0,0 0 1,0-1-1,0-1 0,20-1 0,-26-1 29,0-1-1,0 1 0,-1-2 0,1 0 1,-1 0-1,1-1 0,-1-1 1,0 0-1,-1 0 0,1-1 0,15-11 1,-12 5 57,0 0 1,0-1-1,-1-1 1,-1 0-1,0 0 1,17-30-1,-9 7 198,-1-1-1,-3 0 0,-1-2 0,-2 1 0,16-83 0,-19 65 560,-2 1 1,-3-1-1,-2 0 0,-3-1 0,-3 1 1,-16-96-1,13 126-641,-1 0 0,-1 1 0,-2-1 0,0 2 0,-2-1 0,-26-41 0,27 51-210,-1 0 0,-1 1 0,0 1 0,-1 0 0,-1 1 0,0 0 0,0 1 0,-1 1 1,-1 0-1,-27-12 0,30 16-437,-1 1 1,0 1-1,0 0 1,0 2-1,-1-1 1,1 2-1,-1 0 1,0 1-1,0 0 1,0 1-1,1 1 1,-1 1 0,0 0-1,1 1 1,-22 7-1,-14 13-2478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0.849"/>
    </inkml:context>
    <inkml:brush xml:id="br0">
      <inkml:brushProperty name="width" value="0.035" units="cm"/>
      <inkml:brushProperty name="height" value="0.035" units="cm"/>
    </inkml:brush>
  </inkml:definitions>
  <inkml:trace contextRef="#ctx0" brushRef="#br0">32 20 16924,'-13'59'2375,"7"-35"-1340,-5 37 0,11-56-859,-1 1 0,1 0-1,0 0 1,0 0-1,1 0 1,0-1-1,0 1 1,0 0-1,1-1 1,0 1-1,3 7 1,-4-11-125,1 1 0,-1-1-1,0 0 1,1 0 0,-1 0 0,1-1 0,0 1 0,0 0 0,0-1 0,-1 1 0,2-1 0,-1 1 0,0-1 0,0 0 0,0 0 0,0 0-1,1 0 1,3 1 0,-1-2-5,-1 1 0,0-1 0,0 0 1,1 0-1,-1 0 0,0-1 0,1 0 0,-1 0 0,8-2 0,4-4 3,-1 0 0,0-1-1,0-1 1,15-11 0,10-10-22,-1-2 0,-2-2 0,51-61 0,-88 95-28,20-19 70,-20 18-65,0 1-1,0 0 0,0 0 0,0 0 1,0 0-1,0 0 0,1 0 1,-1 0-1,0-1 0,0 1 1,0 0-1,0 0 0,0 0 1,1 0-1,-1 0 0,0 0 1,0 0-1,0 0 0,0 0 1,0 0-1,1 0 0,-1 0 0,0 0 1,0 0-1,0 0 0,0 0 1,1 0-1,-1 0 0,0 0 1,0 0-1,0 0 0,0 0 1,0 1-1,0-1 0,1 0 1,-1 0-1,0 0 0,0 0 1,0 0-1,0 0 0,-1 14 144,-5 8 38,-9 40 201,14-57-343,1-1 0,-1 1 1,1 0-1,0-1 1,0 1-1,1-1 0,-1 1 1,1 0-1,0-1 1,3 8-1,-4-10-34,1-1 0,-1 0 0,1 0-1,0 0 1,0 0 0,-1 0 0,1 0 0,0-1 0,0 1-1,0 0 1,0 0 0,0-1 0,0 1 0,0 0 0,0-1-1,0 1 1,1-1 0,-1 1 0,0-1 0,0 0 0,0 1 0,1-1-1,-1 0 1,0 0 0,0 0 0,1 0 0,-1 0 0,0 0-1,0 0 1,0-1 0,1 1 0,-1 0 0,0-1 0,0 1-1,0-1 1,2 0 0,5-3-28,-1 1-1,0-1 0,0-1 1,9-6-1,-4 1-296,1-1 0,-2 0-1,1-1 1,-1 0 0,-1 0-1,0-1 1,-1-1-1,13-25 1,-17 28-292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3.051"/>
    </inkml:context>
    <inkml:brush xml:id="br0">
      <inkml:brushProperty name="width" value="0.025" units="cm"/>
      <inkml:brushProperty name="height" value="0.025" units="cm"/>
    </inkml:brush>
  </inkml:definitions>
  <inkml:trace contextRef="#ctx0" brushRef="#br0">129 36 11339,'0'0'9700,"8"-6"-8035,25-20-474,-33 25-1164,0 1-1,0 0 1,1 0 0,-1 0 0,0-1 0,0 1 0,1 0 0,-1 0 0,0 0 0,1-1 0,-1 1 0,0 0 0,0 0-1,1 0 1,-1 0 0,0 0 0,1 0 0,-1 0 0,0 0 0,1 0 0,-1 0 0,1 0 0,-1 0 0,0 0 0,1 0 0,-1 0-1,0 0 1,0 0 0,1 0 0,-1 0 0,0 0 0,1 1 0,-1-1 0,0 0 0,1 0 0,-1 0 0,0 1 0,0-1-1,1 0 1,-1 0 0,0 1 0,0-1 0,0 0 0,1 0 0,-1 1 0,0-1 0,0 0 0,0 1 0,0-1 0,0 0-1,0 1 1,1-1 0,-1 0 0,0 1 0,0-1 0,0 0 0,0 1 0,0-1 0,0 24 512,0-21-360,-1 6-46,0 1 0,0-1 0,-1 0 0,0 0 0,-1 0 0,1 0 0,-2 0 0,-5 10 0,-44 69 282,23-40-362,11-17-28,10-19-19,1 1 1,1 1-1,0-1 1,0 1-1,1 0 0,-6 27 1,12-40-6,-1 0 0,1-1 1,0 1-1,0 0 1,0 0-1,1 0 0,-1 0 1,0-1-1,0 1 0,0 0 1,0 0-1,1-1 0,-1 1 1,0 0-1,1 0 1,-1-1-1,1 1 0,-1 0 1,1-1-1,-1 1 0,1-1 1,-1 1-1,1-1 0,0 1 1,-1-1-1,1 1 1,0-1-1,-1 1 0,1-1 1,0 1-1,34 6 101,33-11 31,-40 0-715,48-14 1,-43 5-2553,-3-2-3342,-10-1-4942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3.760"/>
    </inkml:context>
    <inkml:brush xml:id="br0">
      <inkml:brushProperty name="width" value="0.025" units="cm"/>
      <inkml:brushProperty name="height" value="0.025" units="cm"/>
    </inkml:brush>
  </inkml:definitions>
  <inkml:trace contextRef="#ctx0" brushRef="#br0">172 0 11243,'0'0'14024,"-3"14"-13523,-9 23 0,-2-1 0,-2-1 0,-2 0-1,-42 63 1,54-90 81,4-9-207,8-21-104,16-33-623,0 12-427,-13 26 286,0 0 1,-1-1-1,10-34 0,-31 96 86,8-30 502,0 0-1,1 1 1,1-1 0,0 1 0,1-1 0,0 1-1,1 0 1,1 0 0,1 0 0,2 18 0,-3-31-101,1-1 1,-1 0 0,1 1 0,0-1 0,-1 0 0,1 1-1,0-1 1,0 0 0,0 0 0,0 0 0,0 0 0,0 0-1,0 0 1,0 0 0,0 0 0,0 0 0,0 0 0,1-1 0,-1 1-1,0 0 1,1-1 0,-1 1 0,0-1 0,1 0 0,-1 1-1,1-1 1,-1 0 0,1 0 0,1 0 0,-3 0-16,1-1 1,-1 1-1,1-1 0,-1 1 1,1-1-1,-1 1 1,1-1-1,-1 0 0,0 1 1,0-1-1,1 1 1,-1-1-1,0 0 0,0 1 1,0-1-1,1 0 1,-1 1-1,0-1 0,0 0 1,0 1-1,0-1 1,0 0-1,0 1 0,-1-1 1,1 0-1,0 1 1,0-1-1,0 0 0,-1 1 1,1-1-1,0 1 1,-1-2-1,-8-24-484,-7 2 314,-1 1 1,-34-36-1,6 7 453,89 72 16,20 9-2303,2-4-4513,-32-14 105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4.107"/>
    </inkml:context>
    <inkml:brush xml:id="br0">
      <inkml:brushProperty name="width" value="0.025" units="cm"/>
      <inkml:brushProperty name="height" value="0.025" units="cm"/>
    </inkml:brush>
  </inkml:definitions>
  <inkml:trace contextRef="#ctx0" brushRef="#br0">261 1 4036,'0'0'16869,"-4"8"-15379,-26 49 470,-40 54 1,42-70-1544,2 0-1,1 2 1,3 1 0,-20 54 0,39-90-406,0 1 0,1 0 0,0 0-1,0 0 1,1 0 0,1 1 0,-1-1-1,2 0 1,0 13 0,0-19-33,0 0 0,0 0 0,0 0 0,1 0 0,-1 0-1,1 0 1,-1-1 0,1 1 0,0 0 0,0-1 0,0 1 0,0-1 0,1 0 0,-1 0 0,0 0-1,1 0 1,0 0 0,0 0 0,-1-1 0,1 1 0,0-1 0,0 0 0,0 0 0,0 0 0,0 0-1,1 0 1,-1-1 0,0 1 0,4-1 0,50 2-2490,-50-2 1614,0-1 0,-1 0 0,1 0 0,0-1 0,0 1 0,8-5 0,19-13-6522</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4.611"/>
    </inkml:context>
    <inkml:brush xml:id="br0">
      <inkml:brushProperty name="width" value="0.025" units="cm"/>
      <inkml:brushProperty name="height" value="0.025" units="cm"/>
    </inkml:brush>
  </inkml:definitions>
  <inkml:trace contextRef="#ctx0" brushRef="#br0">97 0 6246,'0'0'9919,"-8"4"-6150,3-2-3441,-1 1 0,1 0 0,-1 0 1,1 0-1,0 1 0,0 0 1,1 0-1,-1 0 0,1 0 1,0 1-1,0-1 0,0 1 1,1 0-1,-1 0 0,1 1 0,1-1 1,-1 1-1,1-1 0,0 1 1,0 0-1,0 0 0,1 0 1,-1 10-1,2-15-303,1 0 1,-1 0-1,1-1 0,-1 1 1,1-1-1,-1 1 0,1 0 0,0-1 1,-1 1-1,1-1 0,0 1 1,-1-1-1,1 0 0,0 1 1,-1-1-1,1 0 0,0 1 0,0-1 1,0 0-1,-1 0 0,1 0 1,0 0-1,0 0 0,0 0 1,-1 0-1,1 0 0,0 0 1,0 0-1,0 0 0,-1 0 0,1-1 1,1 1-1,31-8 325,-20 2-338,-1-2-1,0 0 1,0 0-1,-1-1 1,0 0-1,0-1 1,14-18-1,1 1-87,-30 74-330,1-34 450,1 0 0,0 1 0,1-1 0,0 22 0,1-33-35,1 0 0,-1 1 1,0-1-1,0 0 0,1 1 0,0-1 1,-1 0-1,1 1 0,0-1 0,0 0 1,0 0-1,0 0 0,1 0 0,-1 0 1,0 0-1,1 0 0,-1-1 0,1 1 1,0 0-1,0-1 0,0 1 0,0-1 1,0 0-1,0 0 0,0 0 0,0 0 1,0 0-1,0 0 0,0 0 0,1 0 1,-1-1-1,0 0 0,4 1 0,0-1 1,0 0 0,1 0-1,-1-1 1,1 0 0,-1 0 0,0 0-1,0-1 1,0 0 0,0 0 0,0-1-1,0 1 1,0-2 0,-1 1 0,9-6-1,-11 6 59,0 1 1,1-1-1,-1 0 0,0 0 0,0-1 0,0 1 0,-1 0 1,1-1-1,-1 0 0,0 0 0,0 1 0,0-1 0,-1-1 0,1 1 1,-1 0-1,0 0 0,0 0 0,-1-1 0,1 1 0,-1 0 1,0-1-1,0-6 0,-1 10-48,1 1-1,0-1 1,0 1-1,0-1 1,-1 1 0,1-1-1,0 1 1,-1-1 0,1 1-1,0 0 1,-1-1 0,1 1-1,0 0 1,-1-1 0,1 1-1,-1 0 1,1 0 0,-1-1-1,1 1 1,-1 0 0,1 0-1,-1 0 1,1-1 0,-1 1-1,1 0 1,-1 0 0,1 0-1,-1 0 1,1 0 0,-1 0-1,1 0 1,-1 0 0,1 0-1,-1 1 1,1-1-1,-1 0 1,1 0 0,-1 0-1,1 0 1,-1 1 0,1-1-1,-1 0 1,0 1 0,1-1-43,-1 1 0,1-1 0,0 0 0,-1 1 0,1-1 0,-1 0 0,1 0 0,-1 1 0,1-1 0,-1 0 0,0 0 1,1 0-1,-1 0 0,1 0 0,-1 0 0,1 0 0,-1 0 0,1 0 0,-1 0 0,1 0 0,-1 0 0,0 0 0,1 0 0,-1 0 0,1-1 0,-1 1 0,1 0 1,-1 0-1,1-1 0,-1 1 0,1 0 0,0-1 0,-1 1 0,1 0 0,-1-1 0,1 1 0,0-1 0,-1 1 0,1 0 0,0-1 0,-1 1 0,1-1 0,0 1 1,0-1-1,0 1 0,-1-1 0,1 1 0,0-1 0,0 0 0,0 1 0,0-1 0,0 1 0,0-2 0,0-34-7045,2 12-747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14.974"/>
    </inkml:context>
    <inkml:brush xml:id="br0">
      <inkml:brushProperty name="width" value="0.025" units="cm"/>
      <inkml:brushProperty name="height" value="0.025" units="cm"/>
    </inkml:brush>
  </inkml:definitions>
  <inkml:trace contextRef="#ctx0" brushRef="#br0">247 1 4388,'0'0'6727,"1"9"-2793,1 2-3006,1 0 0,1-1-1,0 1 1,0-1 0,1 0 0,0 0 0,1 0-1,0-1 1,14 17 0,-13-16-784,0 1 0,-1-1 0,0 1 1,-1 0-1,0 1 0,-1-1 0,0 1 0,-1 0 0,0 0 0,-1 0 1,0 1-1,-1-1 0,-1 0 0,0 1 0,0-1 0,-1 0 0,-1 1 0,0-1 1,0 0-1,-2 0 0,1 0 0,-1-1 0,-1 1 0,-11 20 0,-8 12-165,-2-1-1,-2 0 0,-32 37 0,2-17-2388,-5-9-3559,0-14-8819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03.924"/>
    </inkml:context>
    <inkml:brush xml:id="br0">
      <inkml:brushProperty name="width" value="0.025" units="cm"/>
      <inkml:brushProperty name="height" value="0.025" units="cm"/>
      <inkml:brushProperty name="color" value="#E71224"/>
    </inkml:brush>
  </inkml:definitions>
  <inkml:trace contextRef="#ctx0" brushRef="#br0">327 65 4388,'-9'-1'6705,"7"1"-6566,-2-2-51,-1 1-1,0 0 0,0 0 1,0 0-1,0 1 0,0 0 1,0 0-1,0 0 0,0 1 1,0-1-1,0 1 0,0 0 1,0 1-1,0-1 0,1 1 1,-1 0-1,0 0 0,1 1 1,0-1-1,-1 1 0,-3 3 1,-8 11-11,0 1 1,1 1-1,2 0 1,0 1-1,1 0 1,-17 39-1,11-14 189,1 1 0,-12 61 0,19-53 18,1 0 1,4 0-1,1 1 1,3 0-1,3-1 0,11 79 1,-7-100-274,1-1-1,1-1 1,19 47 0,-22-66-10,0 0 1,1 0-1,1 0 0,-1-1 1,2 0-1,0 0 0,0-1 0,1 0 1,0-1-1,1 0 0,16 13 1,-20-18 11,1-1 1,-1 1-1,1-1 1,0 0-1,0-1 0,0 0 1,0 0-1,0 0 1,0-1-1,1 0 1,-1 0-1,0-1 1,1 0-1,12-2 1,-9 0 5,-1 0 1,1-1-1,-1-1 1,1 0-1,-1 0 1,0-1 0,-1 0-1,19-14 1,-6 1 10,-1 0 1,0-2 0,-2-1-1,0 0 1,-2-1 0,28-45-1,-25 31 201,-2-1 0,-1-1 0,-2-1-1,-1 0 1,-3-1 0,9-48 0,-12 35 283,-2 1 0,-3-1 0,-1 1 0,-9-78 0,3 99-376,-1-1 1,-2 1 0,-1 1-1,-14-37 1,17 55-153,0 0 0,0 0 0,-2 0 0,1 1 0,-1 0 0,-1 0 1,0 0-1,-1 1 0,0 1 0,0-1 0,-1 1 0,-17-11 0,22 17-91,0 0 0,0 0-1,-1 1 1,1 0 0,-1 0 0,0 1-1,1-1 1,-1 1 0,0 0 0,0 1 0,0 0-1,1 0 1,-1 0 0,0 0 0,0 1 0,-10 2-1,6 1-381,0-1 0,0 2 0,0-1 1,1 1-1,0 1 0,0-1 0,0 2 0,-10 9 0,-54 55-5887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30.547"/>
    </inkml:context>
    <inkml:brush xml:id="br0">
      <inkml:brushProperty name="width" value="0.025" units="cm"/>
      <inkml:brushProperty name="height" value="0.025" units="cm"/>
      <inkml:brushProperty name="color" value="#E71224"/>
    </inkml:brush>
  </inkml:definitions>
  <inkml:trace contextRef="#ctx0" brushRef="#br0">59 79 5125,'0'0'10666,"-8"5"-9214,6-3-1394,-2 0 101,1 0 0,0 0 0,0 0 0,0 1 0,0-1 0,0 1 0,0 0 0,1 0 0,-1 0 0,1 0 0,0 0 0,0 0 0,0 1 0,0-1 0,1 0 0,-1 1 0,1 0 0,0-1 0,0 1 0,0 0 0,1 0 0,-1 6 0,1-10-140,0 0-1,0 1 1,0-1-1,0 0 1,1 0-1,-1 1 1,0-1-1,0 0 0,0 0 1,0 0-1,1 1 1,-1-1-1,0 0 1,0 0-1,0 0 1,1 0-1,-1 1 0,0-1 1,0 0-1,1 0 1,-1 0-1,0 0 1,0 0-1,1 0 0,-1 0 1,0 0-1,1 0 1,-1 0-1,0 0 1,0 0-1,1 0 1,-1 0-1,0 0 0,0 0 1,1 0-1,-1 0 1,0 0-1,0 0 1,1 0-1,-1-1 0,0 1 1,0 0-1,1 0 1,-1 0-1,0 0 1,0-1-1,0 1 1,1 0-1,12-9 1011,-9 3-865,0 1 1,0-1-1,-1 0 0,1 0 1,-1 0-1,-1 0 0,1 0 0,-1-1 1,-1 1-1,1-1 0,-1 0 1,0 1-1,0-1 0,-1 0 1,0 0-1,0 1 0,-2-8 0,2 13-155,0 1 1,0-1-1,0 1 0,0-1 0,-1 1 0,1-1 0,0 1 0,-1-1 0,1 1 0,0-1 0,-1 1 0,1-1 0,0 1 0,-1 0 0,1-1 0,-1 1 0,1 0 0,-1-1 0,1 1 0,0 0 0,-1 0 0,0-1 0,1 1 0,-1 0 0,1 0 0,-1 0 0,1 0 0,-1 0 0,1 0 0,-1 0 0,1 0 0,-1 0 0,1 0 0,-1 0 0,0 0 0,1 0 0,-1 0 0,1 0 1,-1 1-1,1-1 0,-1 0 0,1 0 0,-1 0 0,1 1 0,0-1 0,-1 0 0,1 1 0,-1-1 0,1 1 0,-1-1 0,1 0 0,0 1 0,0-1 0,-1 1 0,1 0 0,-20 25-71,18-20 54,0-1 1,0 1 0,0 0 0,1 0 0,0-1 0,1 1 0,-1 0 0,1 0-1,0 0 1,1 0 0,1 11 0,-2-16 8,1-1 0,-1 1 0,0-1 1,1 1-1,-1-1 0,0 1 0,1-1 0,-1 1 0,1-1 0,-1 1 0,1-1 1,-1 1-1,1-1 0,-1 0 0,1 1 0,-1-1 0,1 0 0,-1 0 0,1 1 1,0-1-1,-1 0 0,1 0 0,0 0 0,-1 0 0,1 0 0,-1 0 0,1 0 0,0 0 1,-1 0-1,1 0 0,0 0 0,-1 0 0,1 0 0,0 0 0,-1-1 0,1 1 1,-1 0-1,1 0 0,-1-1 0,1 1 0,0 0 0,0-2 0,21-17 165,-18 13-139,-1 0 1,-1 0-1,1-1 1,-1 1 0,0-1-1,-1 0 1,1 1-1,-1-1 1,-1 0-1,1 0 1,-2-13 0,1 20-27,0 0 1,0-1-1,0 1 1,-1 0-1,1 0 1,0-1 0,0 1-1,0 0 1,-1 0-1,1-1 1,0 1-1,0 0 1,-1 0 0,1 0-1,0 0 1,0-1-1,-1 1 1,1 0-1,0 0 1,-1 0-1,1 0 1,0 0 0,-1 0-1,1 0 1,0 0-1,0 0 1,-1 0-1,1 0 1,0 0 0,-1 0-1,1 0 1,0 0-1,-1 0 1,1 0-1,0 0 1,-1 0-1,1 0 1,0 1 0,0-1-1,-1 0 1,1 0-1,0 0 1,0 0-1,-1 1 1,1-1 0,0 0-1,0 0 1,-1 1-1,1-1 1,0 0-1,0 0 1,0 1-1,0-1 1,0 0 0,-1 1-1,1-1 1,0 1-1,-13 14-27,11-12 33,1 0 1,0 1-1,-1-1 1,1 1-1,1-1 0,-1 1 1,0 0-1,1-1 1,0 1-1,0 0 1,0-1-1,0 1 1,0 0-1,2 5 1,-2-8-6,1 0 1,-1 0 0,0-1 0,1 1 0,-1 0 0,1 0 0,-1 0 0,1-1 0,-1 1-1,1 0 1,0-1 0,-1 1 0,1 0 0,0-1 0,-1 1 0,1-1 0,0 1 0,0-1-1,0 1 1,-1-1 0,1 0 0,0 1 0,1-1 0,0 0 3,0 0 0,0 0 0,0 0 0,0 0 0,0-1 0,-1 1 0,1-1 0,0 1 0,0-1 0,0 0 0,-1 0 0,1 0 0,0 0 0,0 0 0,1-2 0,1 0 11,-1 0 0,0 0 0,-1-1 0,1 1 0,-1-1 0,1 0 0,-1 0 0,0 1-1,0-1 1,-1-1 0,1 1 0,-1 0 0,0 0 0,0-1 0,-1 1 0,1 0 0,-1-1 0,0 1 0,0-1-1,0 1 1,0 0 0,-1-1 0,-1-4 0,1 8-11,1 0-1,-1 1 1,1-1 0,-1 0-1,1 1 1,-1-1 0,0 0-1,1 1 1,-1-1-1,0 0 1,0 1 0,1-1-1,-1 1 1,0 0 0,0-1-1,0 1 1,0 0 0,0-1-1,1 1 1,-1 0 0,0 0-1,0 0 1,0 0-1,0 0 1,0 0 0,0 0-1,0 0 1,0 0 0,0 0-1,0 0 1,0 1 0,1-1-1,-1 0 1,0 1 0,0-1-1,0 0 1,0 1-1,1-1 1,-1 1 0,-1 0-1,-1 2 0,-1-1-1,1 1 1,0 0-1,0 0 1,0 0-1,0 0 0,-3 5 1,2-3-7,1 0 0,0 0 1,0 0-1,1 1 0,0-1 0,0 1 0,0-1 1,0 1-1,1 0 0,0 0 0,0-1 1,0 1-1,1 0 0,1 9 0,-1-14 1,0-1 0,0 1 0,1-1 0,-1 1 0,0-1 0,1 1 0,-1-1 0,0 0 0,1 1 0,-1-1 0,1 0 0,-1 1 0,1-1 0,-1 0 0,1 1 0,-1-1 0,1 0 0,-1 0 0,1 0 0,-1 1 0,1-1 0,-1 0 0,1 0 0,-1 0 0,1 0 0,0 0 0,-1 0 0,1 0 0,-1 0 0,1 0 0,-1 0 0,1 0 0,-1-1 0,1 1 0,-1 0 0,1 0 0,-1 0 0,2-1-1,19-10-225,-10-4 428,-7 10-5855,-3 25-3226,-1-3-2592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35.531"/>
    </inkml:context>
    <inkml:brush xml:id="br0">
      <inkml:brushProperty name="width" value="0.025" units="cm"/>
      <inkml:brushProperty name="height" value="0.025" units="cm"/>
      <inkml:brushProperty name="color" value="#E71224"/>
    </inkml:brush>
  </inkml:definitions>
  <inkml:trace contextRef="#ctx0" brushRef="#br0">244 181 5285,'0'0'2525,"-11"5"-1094,-1 2-992,0 0-1,0 0 1,1 1 0,0 0 0,0 1 0,1 0-1,0 1 1,1 0 0,-12 17 0,3 3-62,2 0 1,2 1-1,1 1 0,1 0 1,2 1-1,1 0 1,1 1-1,2 0 0,2 0 1,1 0-1,3 67 0,1-77-187,2 0 0,1 0 0,1 0-1,1-1 1,1 0 0,1 0-1,20 39 1,-19-46-157,1-1 0,0-1 0,0 1 1,2-1-1,0-1 0,0 0 0,1-1 0,1 0 0,0-1 0,1-1 0,20 12 0,-25-17-7,1 0 0,-1 0 0,1-1-1,0 0 1,0-1 0,1 0-1,-1-1 1,0 0 0,1-1 0,-1 0-1,1-1 1,0 0 0,21-4 0,-19 1 42,1-1 0,-1-1 1,0 0-1,0-1 0,-1 0 1,1-1-1,-1-1 0,-1 0 1,21-17-1,-12 5 31,0-1 0,-1 0 1,-1-2-1,-1 0 0,-1-2 0,-1 0 1,-1 0-1,-1-1 0,-2-1 0,14-39 1,-15 26 131,-1 0 0,-2-1 0,-2 1 0,-2-1 0,-1 0 1,-3-1-1,-5-55 0,3 72-123,-2 0 1,-1 0-1,-1 0 1,0 1-1,-2-1 1,-1 1 0,-1 1-1,-1 0 1,-1 1-1,-1 0 1,-1 0-1,-1 2 1,-18-20-1,27 33-121,-1 1 0,1 1 1,-1-1-1,-1 1 0,1 0 0,-1 0 0,0 1 0,0 0 0,0 1 0,-1 0 0,1 0 0,-1 1 1,-16-3-1,18 4-110,1 1 1,-1 0 0,0 0 0,0 1-1,0 0 1,0 0 0,1 0-1,-1 1 1,0 0 0,1 1 0,-1-1-1,1 1 1,0 0 0,0 1 0,0-1-1,1 1 1,-1 1 0,-6 5-1,-6 10-1187,1 0-1,1 1 1,1 0-1,1 1 1,-18 39-1,1 1-4161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1.239"/>
    </inkml:context>
    <inkml:brush xml:id="br0">
      <inkml:brushProperty name="width" value="0.025" units="cm"/>
      <inkml:brushProperty name="height" value="0.025" units="cm"/>
      <inkml:brushProperty name="color" value="#E71224"/>
    </inkml:brush>
  </inkml:definitions>
  <inkml:trace contextRef="#ctx0" brushRef="#br0">89 101 6342,'0'0'15631,"10"0"-14676,300-3 5564,-717 2-6039,406 1-261,18 1-374,226 3 97,-168-4 105,-67 0 264,-18 2 187,-22-1-47,-29-15-343,41 9-121,0 0 0,-1 2 0,1 0 0,-36 0 0,80 15-857,-10-11 131,0-2 1,1 0-1,-1 0 1,-1-1-1,1-1 1,0 0-1,-1-1 1,1 0-1,-1-1 1,0-1 0,22-13-1,25-16-6494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2.668"/>
    </inkml:context>
    <inkml:brush xml:id="br0">
      <inkml:brushProperty name="width" value="0.025" units="cm"/>
      <inkml:brushProperty name="height" value="0.025" units="cm"/>
      <inkml:brushProperty name="color" value="#E71224"/>
    </inkml:brush>
  </inkml:definitions>
  <inkml:trace contextRef="#ctx0" brushRef="#br0">166 57 2723,'0'0'7756,"-8"-7"-6144,-28-26 1,34 32-1233,1-1 0,-1 0 1,0 1-1,0 0 1,-1-1-1,1 1 0,0 0 1,0 0-1,0 0 1,-1 0-1,1 0 0,-1 1 1,1-1-1,0 1 1,-1 0-1,1-1 0,-5 1 1,5 1-210,0-1-1,0 1 1,0 0 0,0 0 0,1 0-1,-1-1 1,0 2 0,0-1-1,1 0 1,-1 0 0,0 1 0,1-1-1,-1 0 1,1 1 0,0 0 0,-2 2-1,-3 6 18,1-1 0,1 2 0,0-1 0,0 0 0,-4 19 0,5-19 188,0 1-231,0 1 1,1-1-1,0 0 1,0 1-1,1 0 1,1-1-1,0 1 1,1 0-1,0-1 1,0 1-1,5 15 1,-5-25-118,0-1 1,0 1-1,0 0 1,1-1-1,-1 1 1,0-1-1,1 0 1,-1 1-1,1-1 1,-1 0-1,1 0 1,0 0 0,-1 0-1,1 0 1,0 0-1,0 0 1,0-1-1,-1 1 1,1-1-1,0 1 1,0-1-1,0 0 1,0 1-1,0-1 1,0 0-1,0-1 1,0 1 0,0 0-1,0 0 1,0-1-1,3 0 1,0-1 63,1 0-1,0 0 1,0 0 0,-1-1 0,1 1-1,-1-1 1,0 0 0,0-1 0,5-4 0,7-8 62,0-2 1,23-30 0,-35 41-76,-1 0-1,1 1 1,-1-1 0,-1-1 0,1 1-1,-1 0 1,-1-1 0,1 0 0,-1 1-1,-1-1 1,2-14 0,-3 21-4,-2 40-481,-3-10 387,2-20 53,1 0 1,1 0 0,-1 0 0,1 0 0,1 1-1,0-1 1,0 0 0,1 1 0,0-1-1,3 9 1,-3-16-14,0-1-1,0 1 1,0-1 0,1 0 0,-1 1-1,1-1 1,-1 0 0,0 0-1,1 0 1,0 0 0,-1 0 0,1 0-1,0-1 1,-1 1 0,1 0-1,0-1 1,0 1 0,-1-1-1,1 0 1,0 0 0,0 0 0,0 0-1,0 0 1,-1 0 0,1 0-1,0 0 1,0-1 0,0 1 0,-1-1-1,1 1 1,3-2 0,1 0 93,0 0 1,0-1 0,0 1-1,0-1 1,0-1 0,0 1 0,7-7-1,-7 3-37,0 0-1,-1 0 1,0 0-1,0-1 1,0 1-1,-1-1 1,0 0-1,-1-1 1,0 1-1,0-1 1,-1 1-1,0-1 1,-1 0-1,0 0 1,1-9-1,-2 14-110,0 1-1,0-1 1,0 1-1,0-1 0,0 1 1,-1 0-1,0-1 1,0 1-1,0-1 0,0 1 1,0 0-1,0 0 0,-1 0 1,0 0-1,1 0 1,-1 0-1,0 0 0,-1 0 1,1 1-1,0-1 1,-1 1-1,0-1 0,1 1 1,-1 0-1,0 0 1,0 0-1,0 1 0,0-1 1,0 1-1,-1 0 1,1-1-1,0 2 0,-1-1 1,1 0-1,0 1 0,-1-1 1,1 1-1,-1 0 1,-5 0-1,8 1-80,-1-1 1,1 0-1,0 0 0,0 1 1,0-1-1,0 1 0,0-1 1,-1 1-1,1-1 0,0 1 0,0 0 1,0 0-1,1-1 0,-1 1 1,-1 1-1,-4 3-3192,1-3-5559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28.629"/>
    </inkml:context>
    <inkml:brush xml:id="br0">
      <inkml:brushProperty name="width" value="0.035" units="cm"/>
      <inkml:brushProperty name="height" value="0.035" units="cm"/>
    </inkml:brush>
  </inkml:definitions>
  <inkml:trace contextRef="#ctx0" brushRef="#br0">397 25 13419,'-7'-3'91,"0"-1"0,0 1 0,0 0 0,0 0 1,0 1-1,-1 0 0,1 1 0,-1-1 0,1 2 0,-1-1 0,0 1 0,1 0 1,-1 0-1,0 1 0,1 0 0,-1 0 0,1 1 0,-1 0 0,1 0 0,0 1 1,0 0-1,0 0 0,-11 8 0,3 0-67,0 0 1,1 2-1,1-1 0,0 2 1,1 0-1,0 0 0,1 1 0,1 0 1,0 1-1,1 0 0,1 1 1,0 0-1,2 0 0,-8 25 1,3 6-29,1 0 1,2 1 0,3-1-1,0 62 1,5-50-7,2 0-1,3 0 1,13 68 0,-13-105 11,1 0-1,0 0 1,2-1 0,0 0 0,2-1-1,0 0 1,1 0 0,2-1 0,0 0 0,1-1-1,18 18 1,-25-29 22,2-1 0,-1 0 1,1-1-1,0 1 0,0-2 0,0 0 0,1 0 1,0 0-1,0-1 0,0-1 0,20 5 0,-22-7 8,0 0 0,-1 0 0,1-1 0,0 0 0,0 0 0,-1-1 0,1 0 0,0-1 0,-1 1 0,1-1 0,-1-1 0,1 1 0,-1-2 0,0 1 0,0 0 0,0-1 0,8-7 0,-2 0 43,-1-1-1,0 0 0,-1-1 1,0-1-1,-1 1 1,-1-2-1,0 1 0,0-1 1,-2-1-1,0 1 0,5-20 1,-1 2 48,-2 0 1,-2-1-1,-1-1 0,2-54 1,-7 54-65,-1 0 0,-2-1 0,-2 1 0,-1 0 1,-2 0-1,-15-48 0,15 66-55,0-1 1,-1 1-1,0 0 1,-2 1-1,-20-29 1,21 36-29,1-1 0,-1 1 1,0 1-1,-1 0 0,0 0 1,0 1-1,-1 0 0,0 0 1,-18-7-1,22 12-54,0-1 0,-1 1 0,1 1 0,-1-1 0,-13 0 0,19 2 50,-1 0-1,1 0 1,-1 0-1,1 1 0,-1-1 1,1 1-1,-1-1 0,1 1 1,-4 1-1,6-1 20,-1 0 0,0-1-1,0 1 1,0-1 0,0 1-1,0 0 1,1 0 0,-1 0 0,0-1-1,1 1 1,-1 0 0,0 0-1,1 0 1,-1 0 0,1 0-1,0 0 1,-1 0 0,1 0 0,0 0-1,0 0 1,-1 2 0,4 15-198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1.798"/>
    </inkml:context>
    <inkml:brush xml:id="br0">
      <inkml:brushProperty name="width" value="0.035" units="cm"/>
      <inkml:brushProperty name="height" value="0.035" units="cm"/>
    </inkml:brush>
  </inkml:definitions>
  <inkml:trace contextRef="#ctx0" brushRef="#br0">81 147 15803,'5'-24'776,"0"0"0,-2-1 0,1-32 0,-6 43 187,-3 12 129,4 3-1007,0 0 0,0-1 0,0 1 1,1 0-1,-1 0 0,0 0 0,0 0 1,1 0-1,-1 1 0,1-1 1,-1 0-1,1 0 0,-1 2 0,-5 19 242,1 1-1,1-1 1,0 1-1,2 0 1,1 0-1,2 29 1,4 10 44,14 66 1,0-38-168,3 0 0,5-1 0,62 139 0,-82-204-143,-9-18 22,-9-14-25,-11-17 7,1-1 1,2-2 0,-28-50 0,28 46-43,-76-142 208,94 173-230,-1-2 15,0-1 0,1 1 0,0-1 1,-1 1-1,1-1 0,-1-6 1,2 9-20,0 0 0,1 0 0,-1 1 0,0-1 0,0 0 0,0 0 0,1 1 0,-1-1 1,0 0-1,1 1 0,-1-1 0,1 0 0,-1 1 0,1-1 0,-1 0 0,1 1 0,-1-1 0,1 1 0,0-1 0,-1 1 0,1 0 1,0-1-1,-1 1 0,1 0 0,0-1 0,0 1 0,-1 0 0,1 0 0,0-1 0,0 1 0,-1 0 0,1 0 0,0 0 0,0 0 1,0 0-1,0 0 0,37-4-816,0-3 0,0 0 0,68-26 0,-47 10 150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3.025"/>
    </inkml:context>
    <inkml:brush xml:id="br0">
      <inkml:brushProperty name="width" value="0.025" units="cm"/>
      <inkml:brushProperty name="height" value="0.025" units="cm"/>
      <inkml:brushProperty name="color" value="#E71224"/>
    </inkml:brush>
  </inkml:definitions>
  <inkml:trace contextRef="#ctx0" brushRef="#br0">32 0 9129,'0'0'18038,"0"12"-16960,-15 168 1703,3-75-3190,7-2-5438,14-124-17321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9.690"/>
    </inkml:context>
    <inkml:brush xml:id="br0">
      <inkml:brushProperty name="width" value="0.025" units="cm"/>
      <inkml:brushProperty name="height" value="0.025" units="cm"/>
      <inkml:brushProperty name="color" value="#E71224"/>
    </inkml:brush>
  </inkml:definitions>
  <inkml:trace contextRef="#ctx0" brushRef="#br0">157 58 3267,'0'0'10960,"3"-8"-8670,1 1-1605,-2 5-436,0-1 0,-1 1 0,0-1 0,0 1 0,0-1 0,0 0 0,0 1 0,0-1 0,-1 0 0,1 0 0,0-4 0,-1 6-199,0 1 1,0 0 0,0 0 0,0 0-1,0-1 1,0 1 0,0 0-1,0 0 1,-1-1 0,1 1 0,0 0-1,0 0 1,0 0 0,0-1-1,0 1 1,0 0 0,0 0 0,0 0-1,-1 0 1,1-1 0,0 1-1,0 0 1,0 0 0,0 0 0,-1 0-1,1 0 1,0 0 0,0-1 0,0 1-1,0 0 1,-1 0 0,1 0-1,0 0 1,0 0 0,-1 0 0,1 0-1,0 0 1,0 0 0,0 0-1,-1 0 1,1 0 0,0 0 0,-1 0-1,-12 5 623,-10 10 389,9-1-590,1 1-1,0 0 0,1 0 1,0 1-1,1 1 1,1 0-1,-13 29 0,18-33-430,1-1 0,0 1 0,0 0-1,1 1 1,1-1 0,0 1 0,1-1-1,0 1 1,1-1 0,1 1-1,4 24 1,-5-36-36,0 0 0,1 0 0,-1 0 0,1 0 0,-1 0-1,1-1 1,0 1 0,0 0 0,0 0 0,0-1 0,0 1 0,0-1-1,0 1 1,1-1 0,-1 1 0,0-1 0,1 0 0,-1 1 0,1-1-1,0 0 1,-1 0 0,1 0 0,0 0 0,2 0 0,0 0 25,0-1 1,-1 1-1,1-1 0,0 0 1,-1 0-1,1-1 0,0 1 1,-1-1-1,1 0 1,0 0-1,-1 0 0,4-2 1,6-3 83,0 0 0,0-1 0,-1-1 0,0 0 0,16-14 0,0-4 16,45-53-1,-65 68-97,0 1 1,0-1-1,-1-1 0,-1 1 1,0-1-1,-1 0 0,0 0 1,0-1-1,2-13 0,-6-2 220,-5 16-205,3 12-56,1 0 0,0 0 0,-1-1 0,1 1 0,0 0 0,-1 0 0,1 0 0,0 0 0,-1 0 0,1 0-1,0 0 1,-1 0 0,1 0 0,0 0 0,-1 0 0,1 0 0,0 0 0,0 1 0,-1-1 0,1 0 0,0 0 0,-1 0 0,1 0 0,0 1 0,0-1 0,-1 0 0,1 0 0,0 0 0,0 1 0,-1-1 0,1 0 0,0 0 0,0 1 0,0-1 0,-1 1 0,-1 3-9,0 0 0,0 1 1,0-1-1,1 1 1,0-1-1,0 1 1,0 0-1,0 0 0,1-1 1,0 6-1,-6 25 46,2-16-9,1 0-1,0 0 1,2 1 0,0-1-1,3 32 1,-2-48-9,1 1-1,0-1 0,0 1 1,0-1-1,1 0 1,-1 0-1,1 1 0,-1-1 1,1 0-1,0 0 1,0-1-1,1 1 0,-1 0 1,0-1-1,1 1 1,0-1-1,0 0 0,-1 0 1,1 0-1,0 0 1,1 0-1,-1-1 0,0 0 1,0 1-1,6 0 1,3 2 45,1-1 0,-1 0 1,1 0-1,0-2 0,20 1 1,-27-2-2,-1 0 0,1 0 0,-1 0 0,1-1 0,-1 0 0,1 0 0,-1-1 0,0 0 0,0 0 0,0 0 0,0 0 0,0-1 0,0 0 0,-1 0 0,1 0 1,-1 0-1,0-1 0,0 1 0,0-1 0,0 0 0,-1-1 0,1 1 0,-1-1 0,0 1 0,-1-1 0,1 0 0,-1 0 0,0 0 0,0 0 0,0 0 0,0-7 0,3-8-11,-1 0 0,-2 1-1,0-1 1,-1 0 0,-1 0 0,0 0-1,-6-32 1,5 49-84,0-1 0,0 1 1,0 1-1,0-1 0,0 0 0,0 0 0,-1 0 1,0 1-1,1-1 0,-1 0 0,0 1 1,0 0-1,0-1 0,-1 1 0,1 0 0,0 0 1,-1 0-1,1 1 0,-1-1 0,0 1 0,0-1 1,1 1-1,-1 0 0,-5-1 0,8 2-238,-1 0-1,1 1 0,0-1 1,-1 1-1,1-1 0,0 1 1,0-1-1,-1 1 0,1-1 1,0 1-1,0-1 0,0 1 1,0-1-1,-1 1 0,1-1 1,0 1-1,0-1 0,0 1 1,0 0-1,0-1 0,0 1 1,1-1-1,-1 1 0,0 0 1,0 1-1960,0 6-4807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42.164"/>
    </inkml:context>
    <inkml:brush xml:id="br0">
      <inkml:brushProperty name="width" value="0.025" units="cm"/>
      <inkml:brushProperty name="height" value="0.025" units="cm"/>
      <inkml:brushProperty name="color" value="#E71224"/>
    </inkml:brush>
  </inkml:definitions>
  <inkml:trace contextRef="#ctx0" brushRef="#br0">1234 0 2594,'-217'7'-145,"128"0"2314,-155 34 1,199-31-1415,0 2 1,2 2 0,-1 2-1,2 2 1,0 2 0,1 1-1,1 3 1,2 1 0,-70 58-1,89-64-621,0 0-1,1 2 0,2 0 1,0 1-1,1 1 0,1 0 1,1 1-1,2 0 0,0 1 1,-14 49-1,20-51-113,0 0-1,1 0 0,2 1 1,0-1-1,2 1 1,0-1-1,2 1 0,1-1 1,0 0-1,2 0 0,0 0 1,17 40-1,0-12 24,3-1 0,2-2-1,2 0 1,2-2 0,2-1-1,2-2 1,2-1 0,1-2 0,3-1-1,64 47 1,-81-70-30,1-1-1,0-2 1,1 0-1,0-1 1,1-2 0,1-1-1,-1-1 1,1-1-1,0-2 1,1-1 0,0-1-1,-1-1 1,1-1-1,45-6 1,-35 0 31,0-2 0,-1-2 0,0-2 0,0-1 0,-1-1 0,-1-3 0,-1-1 0,0-1 0,-1-2 0,35-27 0,-24 11 248,0-2 1,-3-3 0,-1-1 0,-3-2 0,-1-1-1,-2-2 1,-2-2 0,-3-1 0,-1-1 0,-3-1-1,-2-2 1,30-102 0,-46 129-254,-2-1 1,-1 0 0,-1 0-1,-1 0 1,-2-53-1,-2 67-134,-1 1 0,0-1 0,0 1-1,-1-1 1,-1 1 0,-1 0 0,0 0 0,0 0 0,-1 1-1,-1 0 1,0 0 0,0 1 0,-2 0 0,-8-11-1,-1 6-63,0 0-1,-1 1 0,0 1 0,-2 1 0,1 1 0,-1 1 1,-1 0-1,0 2 0,0 1 0,-33-9 0,20 9-377,0 1-1,0 2 1,-1 1 0,0 2-1,1 1 1,-48 5 0,24 9-2303,12 1-1287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5.163"/>
    </inkml:context>
    <inkml:brush xml:id="br0">
      <inkml:brushProperty name="width" value="0.025" units="cm"/>
      <inkml:brushProperty name="height" value="0.025" units="cm"/>
      <inkml:brushProperty name="color" value="#E71224"/>
    </inkml:brush>
  </inkml:definitions>
  <inkml:trace contextRef="#ctx0" brushRef="#br0">157 184 12236,'0'0'8413,"-11"-5"-7458,9 3-913,-1 1 0,0-1 0,1 1 0,-1 0 0,0 0 0,0 0 0,0 0 0,0 0 0,0 0-1,0 1 1,-1 0 0,1-1 0,0 1 0,0 1 0,0-1 0,0 0 0,0 1 0,0-1-1,0 1 1,0 0 0,0 0 0,0 0 0,0 0 0,0 1 0,0-1 0,1 1 0,-1 0 0,1 0-1,-1 0 1,1 0 0,0 0 0,-3 4 0,-32 41 820,36-44-763,-1 0-1,0 0 0,1 0 0,0 0 1,0 0-1,0 0 0,0 0 0,0 0 1,1 1-1,-1-1 0,1 0 0,0 1 1,0-1-1,0 0 0,1 6 0,0-8-49,0 0-1,-1-1 0,1 1 0,0 0 0,0 0 0,0-1 1,0 1-1,0 0 0,0-1 0,0 1 0,1-1 0,-1 1 1,0-1-1,0 0 0,0 1 0,0-1 0,1 0 0,-1 0 1,0 0-1,0 0 0,0 0 0,1 0 0,-1 0 0,0 0 1,0-1-1,0 1 0,1 0 0,0-1 0,37-11 1086,-31 7-1013,0-1 0,0 1 0,-1-1 0,1-1 0,-1 0 1,0 0-1,-1 0 0,0 0 0,0-1 0,-1 0 0,0-1 0,7-13 1,-22 42-637,-12 31 387,21-48 127,0 0 0,0 1 1,1-1-1,-1 1 1,0-1-1,1 0 0,0 1 1,0-1-1,0 1 1,0-1-1,1 1 1,0-1-1,0 5 0,1-7 22,-1 0-1,0 0 0,0 0 0,0 0 1,1 0-1,-1 0 0,0 0 0,1 0 1,-1-1-1,1 1 0,-1 0 0,1-1 1,-1 1-1,1-1 0,-1 0 0,1 0 1,0 1-1,-1-1 0,1 0 0,-1 0 1,1-1-1,0 1 0,-1 0 0,1 0 1,-1-1-1,1 1 0,2-2 0,2 1 68,0-1 0,0 0 0,0 0 0,0 0 0,10-7 0,-6-1-32,0 0 1,-1-1-1,0 0 1,-1 0-1,8-15 1,-15 24-338,-4 10 241,1-2 34,0 0-1,0 0 0,0 0 1,1 0-1,0 0 0,0 0 1,1 0-1,0 0 0,1 12 1,0-17 19,0 0 0,0 0 0,0-1 0,0 1 0,0 0 0,0 0 0,0-1 0,0 1 0,1 0 0,-1-1 0,0 1 0,0-1 1,1 0-1,-1 1 0,0-1 0,1 0 0,-1 0 0,0 0 0,1 0 0,-1 0 0,0 0 0,1 0 0,-1 0 0,0 0 0,1-1 0,0 0 0,36-9 265,-33 6-251,0 1 1,-1-1 0,0 0-1,0 0 1,0-1 0,4-4-1,-6 5-43,1 0 0,1 0 0,-1 1-1,0-1 1,1 1 0,0 0 0,5-4 0,-11 56-913,1-47 940,1 0 0,-1 0 0,1-1 1,-1 1-1,1 0 0,0 0 0,0 0 1,0 0-1,0 0 0,0 0 0,1 0 1,-1-1-1,1 1 0,-1 0 0,1 0 1,-1 0-1,1-1 0,0 1 0,0 0 1,0-1-1,0 1 0,0 0 0,0-1 0,1 1 1,1 1-1,0-2 9,-1 0 0,0 0 0,1 0 1,-1-1-1,1 1 0,-1-1 0,1 1 0,-1-1 0,1 0 0,0 0 1,-1 0-1,1-1 0,-1 1 0,1 0 0,-1-1 0,1 0 1,-1 0-1,0 1 0,1-1 0,1-2 0,7-2 4,-1-1 1,0 0-1,-1-1 1,0 0-1,0-1 0,0 0 1,-1 0-1,0-1 1,-1 0-1,0 0 0,0-1 1,7-13-1,3-10-37,-1-1 0,19-53 0,-31 76-30,-3 8 14,1 0-1,-1-1 0,1 1 0,-1-1 0,0 1 0,0-1 1,-1 0-1,1 1 0,-1-1 0,0 0 0,0-6 0,-32 44-525,21-15 568,-1 1-1,2 0 1,1 1 0,0 0-1,2 0 1,0 1 0,-6 41-1,8-20-92,1 1 0,3 0 0,4 49 0,-1 57-2018,-7-129 2405,-8-19 387,11-3-623,0 0 0,0 0 1,1 0-1,-1 0 0,0 0 0,1 0 0,-1-1 0,1 1 0,0-1 0,-1 1 1,1-1-1,0 0 0,0 1 0,0-1 0,0 0 0,-1-3 0,-5-16 31,1-1-1,2 0 1,0 0-1,1-1 1,1 1-1,1 0 0,2-1 1,2-23-1,-3 43-84,1-1 1,0 1-1,0-1 0,0 1 0,0-1 0,1 1 0,-1 0 0,1 0 1,0-1-1,0 1 0,0 0 0,0 0 0,0 1 0,1-1 1,-1 0-1,1 1 0,0 0 0,0 0 0,0-1 0,0 2 0,0-1 1,0 0-1,0 1 0,1-1 0,-1 1 0,1 0 0,-1 0 1,6-1-1,5-1-309,0 1 0,0 0 0,17 1 0,16 1-3739,-15 0-2281,-16 0-4237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5.927"/>
    </inkml:context>
    <inkml:brush xml:id="br0">
      <inkml:brushProperty name="width" value="0.025" units="cm"/>
      <inkml:brushProperty name="height" value="0.025" units="cm"/>
      <inkml:brushProperty name="color" value="#E71224"/>
    </inkml:brush>
  </inkml:definitions>
  <inkml:trace contextRef="#ctx0" brushRef="#br0">1 111 2594,'0'-9'6223,"3"-19"4369,-3 27-10341,1 1 0,0-1 1,-1 0-1,1 0 0,0 0 0,-1 1 0,1-1 0,0 0 0,0 1 1,0-1-1,0 1 0,0-1 0,0 1 0,0-1 0,0 1 1,0 0-1,0-1 0,0 1 0,0 0 0,0 0 0,0 0 1,0 0-1,0 0 0,0 0 0,2 0 0,-3 0-142,1 1-1,0-1 0,0 0 1,-1 1-1,1-1 1,0 1-1,0-1 0,-1 1 1,1-1-1,0 1 1,-1 0-1,1-1 0,-1 1 1,1-1-1,-1 1 1,1 0-1,-1 0 0,0-1 1,1 1-1,-1 0 1,0 0-1,1 0 0,-1-1 1,0 1-1,0 1 1,6 28 673,-5-23-390,2 20 245,-2-18-519,0 0-1,0 0 1,1-1-1,0 1 1,0 0 0,6 13-1,-7-21-94,0 1 0,-1-1 0,1 0 0,0 0-1,0 0 1,0 0 0,0 0 0,0 0 0,0 0 0,0 0 0,0 0 0,0-1-1,1 1 1,-1 0 0,0-1 0,1 1 0,-1-1 0,0 1 0,3 0-1,-1-1 38,-1 0-1,1-1 1,0 1-1,0 0 1,-1-1-1,1 0 1,0 1-1,-1-1 0,1 0 1,-1-1-1,1 1 1,-1 0-1,5-4 1,6-4-44,-1-1 0,0-1 1,-1 0-1,0-1 0,16-23 1,3-3-30,-30 38 13,0 0 0,0 0 0,0 0 0,1 0 0,-1-1 0,0 1 0,0 0 0,0 0 0,0 0 0,0 0 0,0-1 0,0 1 0,0 0 0,0 0 0,1 0 0,-1 0 0,0 0 0,0 0 0,0-1 0,0 1 0,0 0 0,0 0 0,1 0 0,-1 0 0,0 0 0,0 0 0,0 0 0,0 0 0,1 0 0,-1 0 0,0 0 0,0 0 0,0 0 0,1 0 0,-1 0 0,0 0 0,0 0 0,0 0 0,0 0 0,1 0 0,-1 0 0,0 0 0,0 0 0,0 0 0,0 0 0,1 0 0,-1 0 0,0 0 0,0 1 0,0-1 0,0 0 0,0 0 0,1 0 0,-1 0 0,0 0 0,0 0 0,0 1 0,1 15 0,-7 17 0,6-31 0,0-1 0,0 1 0,1-1 0,-1 1 0,0-1 0,1 0 0,0 1 0,-1-1 0,1 1 0,0-1 0,-1 0 0,1 0 0,0 1 0,0-1 0,0 0 0,0 0 0,0 0 0,1 0 0,-1 0 0,0 0 0,0 0 0,1-1 0,-1 1 0,2 1 0,1 0 0,0 1 0,0-1 0,1 1 0,-1-1 0,1 0 0,9 2 0,-11-4 0,1 0 0,0 0 0,-1-1 0,1 1 0,0-1 0,-1 0 0,1 0 0,-1 0 0,1-1 0,-1 1 0,0-1 0,1 0 0,-1 1 0,0-2 0,0 1 0,0 0 0,-1 0 0,1-1 0,0 0 0,-1 0 0,0 1 0,0-1 0,1 0 0,-2-1 0,1 1 0,0 0 0,-1-1 0,2-4 0,1-2 0,-1 1 0,-1-1 0,0 0 0,0 0 0,-1 1 0,0-1 0,0 0 0,-1 0 0,-2-17 0,1 26-12,1 0-1,0 0 1,-1 0-1,1 0 1,-1 1 0,1-1-1,-1 0 1,1 0-1,-1 0 1,1 0-1,-1 1 1,0-1 0,0 0-1,1 1 1,-1-1-1,0 0 1,0 1 0,0-1-1,0 1 1,0-1-1,0 1 1,0 0-1,1-1 1,-1 1 0,0 0-1,0 0 1,0-1-1,-1 1 1,1 0 0,0 0-1,0 0 1,0 0-1,0 1 1,0-1 0,0 0-1,0 0 1,0 0-1,0 1 1,-1 0-1,-47 17-1189,38-14 686,0-1-1981,4-2-5016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6.348"/>
    </inkml:context>
    <inkml:brush xml:id="br0">
      <inkml:brushProperty name="width" value="0.025" units="cm"/>
      <inkml:brushProperty name="height" value="0.025" units="cm"/>
      <inkml:brushProperty name="color" value="#E71224"/>
    </inkml:brush>
  </inkml:definitions>
  <inkml:trace contextRef="#ctx0" brushRef="#br0">1 1 11883,'0'0'15663,"5"51"-14862,-5-29-193,0 2-287,0-3-129,0 0-64,0-1-96,4-5-32,1 0-544,0-2-1058,6-4-1089,-6-4-2145,2-3-4037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6.832"/>
    </inkml:context>
    <inkml:brush xml:id="br0">
      <inkml:brushProperty name="width" value="0.025" units="cm"/>
      <inkml:brushProperty name="height" value="0.025" units="cm"/>
      <inkml:brushProperty name="color" value="#E71224"/>
    </inkml:brush>
  </inkml:definitions>
  <inkml:trace contextRef="#ctx0" brushRef="#br0">95 5 5349,'0'0'14430,"-9"0"-11110,5-1-3363,-27-3 3811,26 5-1553,21 5-1188,85 16 399,-71-17-1777,0 1 0,54 19 0,-84-25 338,1 0-1,0 1 0,-1-1 1,1 0-1,0 0 0,-1 0 1,1 1-1,0-1 0,-1 0 1,1 1-1,-1-1 0,1 0 1,0 1-1,-1-1 0,1 1 1,-1-1-1,1 1 0,-1-1 1,1 1-1,-1-1 0,0 1 0,1 0 1,-1-1-1,0 1 0,1-1 1,-1 1-1,0 0 0,0 0 1,0-1-1,0 1 0,1 0 1,-1-1-1,0 1 0,0 0 1,0-1-1,0 1 0,0 0 1,-1-1-1,1 1 0,0 0 0,0 0 1,0-1-1,-1 1 0,1-1 1,0 1-1,-1 0 0,1-1 1,0 1-1,-1-1 0,1 1 1,-1 0-1,1-1 0,-1 0 1,1 1-1,-1-1 0,1 1 1,-1-1-1,0 1 0,1-1 0,-1 0 1,0 0-1,1 1 0,-2-1 1,-51 28 646,42-23-577,-179 103 1465,136-75-2017,58-34-5587,7-2 2989,9-9-4593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7.828"/>
    </inkml:context>
    <inkml:brush xml:id="br0">
      <inkml:brushProperty name="width" value="0.025" units="cm"/>
      <inkml:brushProperty name="height" value="0.025" units="cm"/>
      <inkml:brushProperty name="color" value="#E71224"/>
    </inkml:brush>
  </inkml:definitions>
  <inkml:trace contextRef="#ctx0" brushRef="#br0">1 50 2819,'0'0'18620,"1"-8"-16442,7-24-187,-2 22 962,-1 16-2121,1 12-816,0 15 724,-1 1 1,0 55-1,-8-78-522,-2-17 169,-6-21 145,7-4-638,1 1-1,1-51 1,2 73 99,0 8-51,0 43-738,2-26 241,3-17-2766,7-24-6544,-6 6-1094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8.697"/>
    </inkml:context>
    <inkml:brush xml:id="br0">
      <inkml:brushProperty name="width" value="0.025" units="cm"/>
      <inkml:brushProperty name="height" value="0.025" units="cm"/>
      <inkml:brushProperty name="color" value="#E71224"/>
    </inkml:brush>
  </inkml:definitions>
  <inkml:trace contextRef="#ctx0" brushRef="#br0">12 59 3651,'0'0'8088,"4"-9"-4810,1 1-2234,-3 5-691,-1 1 1,1-1 0,-1 0 0,1 0-1,-1 0 1,0 0 0,0 0 0,0 0 0,0 0-1,-1 0 1,1 0 0,-1-4 0,-2 51 7088,0-16-6761,1 1 0,5 50 1,-5-78-665,1-1 0,0 1 0,0 0 0,0-1 0,0 1 0,0-1 1,0 1-1,1-1 0,-1 1 0,0-1 0,0 1 0,0 0 0,0-1 0,1 1 0,-1-1 0,0 1 1,1-1-1,-1 0 0,0 1 0,1-1 0,-1 1 0,0-1 0,1 1 0,-1-1 0,1 0 1,-1 1-1,1-1 0,-1 0 0,1 0 0,-1 1 0,1-1 0,-1 0 0,1 0 0,-1 0 0,1 0 1,-1 1-1,2-1 0,-1-1 23,-1 1-1,1-1 1,0 1 0,-1-1 0,1 0-1,-1 1 1,1-1 0,-1 0 0,1 0-1,-1 1 1,1-1 0,-1 0 0,1 0 0,-1 1-1,0-1 1,0 0 0,1 0 0,-1 0-1,0 0 1,0 0 0,0 1 0,0-1 0,0 0-1,0-1 1,0-10-24,0 0 0,0 0 0,-2 0 0,1 0 0,-1 1 0,-8-24 0,5 91-459,5-54 479,1 33-119,2-20 148,-3-15-58,1 0 0,-1 0-1,0 0 1,0 0 0,0 0-1,0 0 1,0 1 0,0-1-1,0 0 1,0 0 0,0 0-1,0 0 1,0 0 0,1 0-1,-1 0 1,0 0-1,0 0 1,0 1 0,0-1-1,0 0 1,0 0 0,1 0-1,-1 0 1,0 0 0,0 0-1,0 0 1,0 0 0,0 0-1,1 0 1,-1 0 0,0 0-1,0 0 1,0 0 0,0 0-1,0 0 1,0 0 0,1 0-1,-1 0 1,0 0 0,0 0-1,0-1 1,0 1 0,0 0-1,0 0 1,1 0 0,-1 0-1,0 0 1,0 0 0,0 0-1,0 0 1,0-1 0,0 1-1,0 0 1,0 0-1,0 0 1,0 0 0,1 0-1,-1-1 1,2-4 23,-1-1 1,1 1-1,-1-1 0,0 0 1,0 0-1,0 0 0,-1 0 1,0 0-1,0 1 0,-1-1 1,-1-6-1,1-11 12,1 21-62,0 0 0,0 0 0,0 0 0,0 0 0,-1 0 0,1 1 0,0-1 0,-1 0 0,0 0 0,1 0 0,-1 0 0,0 1 0,0-1 0,0 0 0,0 1 0,-1-1 0,1 0 0,0 1 1,-1 0-1,1-1 0,0 1 0,-1 0 0,0 0 0,-1-2 0,2 3 6,0 0 1,1 0 0,-1 0-1,0-1 1,1 1 0,-1 0-1,0 0 1,1 0-1,-1 0 1,0 0 0,1 0-1,-1 0 1,0 1 0,1-1-1,-1 0 1,1 0-1,-1 0 1,0 1 0,1-1-1,-1 0 1,1 1 0,-1-1-1,0 0 1,1 1-1,-1 0 1,0 0 2,0 1 0,0-1 0,0 1-1,0-1 1,0 1 0,0-1 0,1 1 0,-1 0 0,1 0-1,-1-1 1,1 1 0,0 0 0,-1 0 0,1 2 0,0 4-22,-1 0 1,1 0-1,0 1 1,1-1 0,0 0-1,0 0 1,5 15-1,5 1-3464,5 2-5078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49.603"/>
    </inkml:context>
    <inkml:brush xml:id="br0">
      <inkml:brushProperty name="width" value="0.025" units="cm"/>
      <inkml:brushProperty name="height" value="0.025" units="cm"/>
      <inkml:brushProperty name="color" value="#E71224"/>
    </inkml:brush>
  </inkml:definitions>
  <inkml:trace contextRef="#ctx0" brushRef="#br0">0 78 8616,'9'0'6903,"62"-3"-4041,82-15 1,28-3-2524,427 10-3035,-457 11 2766,-187 2 949,1 2 1,-52 12 0,17-3-401,-26 3 274,-454 55 1812,590-85-3376,41-7-254,335-39-2622,-149 26 3234,-226 26 703,-31 3 864,-20 2-259,-27 2 99,34 1-1053,-448 24 1466,300-9-3397,1 1-3343,75-7-4029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2.267"/>
    </inkml:context>
    <inkml:brush xml:id="br0">
      <inkml:brushProperty name="width" value="0.035" units="cm"/>
      <inkml:brushProperty name="height" value="0.035" units="cm"/>
    </inkml:brush>
  </inkml:definitions>
  <inkml:trace contextRef="#ctx0" brushRef="#br0">82 177 18004,'-3'0'178,"0"1"0,1-1-1,-1 1 1,1 0 0,-1 0 0,1 0 0,0 0 0,-1 0-1,1 0 1,0 1 0,0-1 0,-1 1 0,1 0 0,1 0-1,-1-1 1,0 1 0,0 0 0,1 1 0,-1-1 0,1 0-1,-1 0 1,0 4 0,-4 6 292,1-1 0,0 1 0,-3 15 0,6-18-290,0 1 0,0-1 0,1 0 0,0 1 0,1-1 0,1 17-1,0-24-153,-1 0-1,0 0 0,1 1 0,-1-1 0,1 0 0,0 0 1,0 0-1,0 0 0,0 0 0,0 0 0,0-1 0,0 1 1,1 0-1,-1 0 0,2 1 0,-1-2-12,-1-1 1,1 1-1,0 0 1,-1-1-1,1 1 0,0 0 1,-1-1-1,1 0 1,0 1-1,-1-1 0,1 0 1,0 0-1,0 0 1,-1 0-1,1 0 0,0-1 1,0 1-1,-1 0 1,1-1-1,0 0 0,2-1 1,4-1 4,-1-1 0,1 0 0,-1-1 0,-1 0 0,1 0 0,-1-1-1,0 1 1,0-1 0,0 0 0,-1-1 0,6-8 0,6-11 19,23-46 0,-23 32 22,20-63 0,-10 23-21,-28 86-33,0 0 0,0 0-1,1 0 1,0 12-1,0 0 4,-2 6-163,2 0-1,0 0 1,2 0 0,0 0-1,8 31 1,-9-53 94,-1 0 1,1-1 0,-1 1 0,1 0-1,0-1 1,0 1 0,0 0 0,0-1-1,0 1 1,0-1 0,1 0-1,1 3 1,-2-4-2,-1 0 0,1 1 1,0-1-1,-1 0 0,1 1 0,0-1 0,-1 0 1,1 0-1,0 0 0,0 1 0,-1-1 0,1 0 1,0 0-1,0 0 0,-1 0 0,1 0 0,0-1 1,-1 1-1,1 0 0,0 0 0,1-1 0,1 0-110,-1-1-1,1 0 0,-1 0 0,1 0 1,-1 0-1,1-1 0,-1 1 1,0-1-1,0 1 0,0-1 0,-1 1 1,3-7-1,5-10-264,-1 0 0,-1-1 1,6-32-1,3-25-434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0.323"/>
    </inkml:context>
    <inkml:brush xml:id="br0">
      <inkml:brushProperty name="width" value="0.025" units="cm"/>
      <inkml:brushProperty name="height" value="0.025" units="cm"/>
      <inkml:brushProperty name="color" value="#E71224"/>
    </inkml:brush>
  </inkml:definitions>
  <inkml:trace contextRef="#ctx0" brushRef="#br0">86 55 2851,'0'0'20286,"-10"6"-20212,2 0 10,0 0 0,0 0 0,0 1 0,1 0-1,-8 11 1,13-16-10,0 1 1,0-1-1,0 1 0,0 0 1,0 0-1,1 0 0,-1 0 0,1 0 1,0 0-1,0 1 0,0-1 0,0 0 1,1 0-1,-1 1 0,1-1 0,0 1 1,0-1-1,0 0 0,0 1 1,1-1-1,-1 0 0,1 1 0,0-1 1,1 4-1,0-6-43,-1 0 0,0 0 1,1 1-1,-1-1 0,1 0 1,-1-1-1,1 1 0,-1 0 1,1 0-1,-1-1 0,1 1 1,0 0-1,0-1 0,-1 0 0,1 1 1,0-1-1,0 0 0,-1 0 1,1 0-1,3-1 0,39-3 572,-27-1-536,0 0 0,-1-1 0,0-1 0,0 0 0,0-1 0,-1-1 0,0 0 1,0-1-1,-2-1 0,1 0 0,-1-1 0,-1 0 0,19-23 0,-22 18-24,-11 13-240,0 5 167,0 0 0,0 0-1,0 1 1,0-1 0,1 1-1,-1-1 1,0 1 0,1 0-1,0 0 1,-1 0 0,0 2-1,-5 7 54,0 0-1,1 1 0,0-1 0,1 1 0,0 1 1,1-1-1,1 1 0,0-1 0,0 1 0,1 0 0,1 0 1,0 26-1,2-36 1,-1-1 1,1 1 0,-1 0-1,1-1 1,0 1-1,0-1 1,0 1 0,0-1-1,1 1 1,-1-1-1,1 0 1,-1 0-1,1 1 1,0-1 0,0-1-1,0 1 1,0 0-1,0 0 1,5 2 0,-3-2 47,1 0 0,0 0 1,0 0-1,0-1 0,0 0 1,0 0-1,0 0 0,0 0 1,0-1-1,6 0 0,0-1 31,-1 0 1,0 0-1,0-1 0,0 0 0,0-1 1,0 0-1,-1 0 0,1-1 0,-1-1 0,13-7 1,-15 7-29,-1-1-1,1 0 1,-1-1 0,0 1 0,0-1 0,-1 0 0,0-1 0,-1 1 0,1-1-1,-1 0 1,-1 0 0,1 0 0,-1 0 0,-1-1 0,3-11 0,-5 16-85,1-1 1,-1 0-1,1 1 1,-1-1 0,-1 1-1,1-1 1,-1 0-1,1 1 1,-1-1 0,-1 1-1,1-1 1,-1 1-1,1 0 1,-1 0 0,-1-1-1,1 1 1,0 1-1,-1-1 1,0 0 0,0 1-1,0-1 1,0 1-1,-1 0 1,1 0 0,-1 0-1,0 0 1,0 1-1,0 0 1,0-1 0,-6-1-1,-34-8-1510,14 9-2654,25 7-3988,5-3 6973,0 4-5734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0.668"/>
    </inkml:context>
    <inkml:brush xml:id="br0">
      <inkml:brushProperty name="width" value="0.025" units="cm"/>
      <inkml:brushProperty name="height" value="0.025" units="cm"/>
      <inkml:brushProperty name="color" value="#E71224"/>
    </inkml:brush>
  </inkml:definitions>
  <inkml:trace contextRef="#ctx0" brushRef="#br0">41 0 7495,'0'0'17585,"-40"65"-16528,40-44-289,0 0-383,2 0-257,1 0-128,-1-3 0,1 2-609,3-2-1473,-6-6-1729,1-6-2916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1.106"/>
    </inkml:context>
    <inkml:brush xml:id="br0">
      <inkml:brushProperty name="width" value="0.025" units="cm"/>
      <inkml:brushProperty name="height" value="0.025" units="cm"/>
      <inkml:brushProperty name="color" value="#E71224"/>
    </inkml:brush>
  </inkml:definitions>
  <inkml:trace contextRef="#ctx0" brushRef="#br0">81 0 3651,'-9'0'5051,"-52"1"3324,61-1-8241,-1 0 0,1 0 0,-1 0 0,1 0 0,0 0-1,-1 0 1,1 0 0,0 0 0,-1 0 0,1 0-1,0 0 1,-1 0 0,1 0 0,0 0 0,-1 0-1,1 0 1,0 1 0,-1-1 0,1 0 0,0 0-1,-1 0 1,1 1 0,0-1 0,0 0 0,-1 0-1,1 1 1,0-1 0,0 0 0,-1 1 0,1-1-1,0 0 1,0 1 0,0-1 0,0 0 0,-1 1 0,10 10 1879,21 5-414,28-3-650,69 7 1,12 1-1904,-138-21 933,0 0 0,0 1 1,0-1-1,0 0 0,0 0 0,1 0 1,-1 1-1,0-1 0,0 0 1,0 1-1,0-1 0,0 1 0,0-1 1,0 1-1,0 0 0,0 0 1,0-1-1,0 1 0,-1 0 0,1 0 1,0 0-1,0 0 0,0 1 1,-1-1 25,-1 0 1,1 0-1,0 0 1,-1-1-1,1 1 1,-1 0-1,1 0 1,-1 0-1,1 0 1,-1-1-1,0 1 1,1 0-1,-1 0 1,0-1-1,0 1 1,0-1-1,1 1 1,-1-1-1,0 1 1,-2 0-1,-64 27 809,56-24-712,-171 81 2310,172-80-3366,16-6-2605,15-8-2343,-2-6-1582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1.645"/>
    </inkml:context>
    <inkml:brush xml:id="br0">
      <inkml:brushProperty name="width" value="0.025" units="cm"/>
      <inkml:brushProperty name="height" value="0.025" units="cm"/>
      <inkml:brushProperty name="color" value="#E71224"/>
    </inkml:brush>
  </inkml:definitions>
  <inkml:trace contextRef="#ctx0" brushRef="#br0">123 74 16784,'0'0'2349,"-9"3"-502,3-1-1581,-1 0 0,1 1-1,0 0 1,0 0 0,0 0 0,0 1 0,1 0 0,-1 0 0,1 0-1,0 1 1,0 0 0,1 0 0,0 0 0,-1 1 0,2-1-1,-1 1 1,1 0 0,-1 0 0,-2 8 0,4-10-90,0 1 0,1-1 1,-1 1-1,1-1 0,0 1 1,0-1-1,0 1 0,1 0 1,-1-1-1,2 8 0,-1-11-134,0 0 1,1 1-1,-1-1 1,1 1-1,-1-1 0,1 0 1,0 1-1,0-1 0,-1 0 1,1 0-1,0 0 0,0 1 1,0-1-1,0 0 1,1 0-1,-1-1 0,0 1 1,0 0-1,1 0 0,-1 0 1,0-1-1,1 1 0,-1-1 1,0 1-1,1-1 0,-1 0 1,1 1-1,-1-1 1,1 0-1,-1 0 0,1 0 1,-1 0-1,1 0 0,1 0 1,5-1 20,1 0-1,0 0 1,0-1 0,-1 0 0,1-1-1,-1 1 1,1-2 0,-1 1 0,0-1-1,-1 0 1,1-1 0,-1 0 0,8-6-1,-1-1-64,0 0 0,-1-1-1,-1-1 1,0 0 0,13-19 0,-20 29-531,-12 22 342,-10 38 146,15-47 80,1 0 1,0 0-1,1 1 1,0-1-1,1 0 0,0 0 1,3 14-1,-2-20-11,-1 0 0,0 0 1,1 0-1,0 0 0,-1 0 0,1 0 0,0-1 0,1 1 0,-1-1 0,0 1 0,1-1 1,-1 0-1,1 0 0,0 0 0,0 0 0,0-1 0,0 1 0,0-1 0,0 0 0,0 0 1,0 0-1,0 0 0,1 0 0,2 0 0,8 1 61,1 0 1,-1-2-1,0 1 0,0-2 1,1 1-1,-1-2 0,0 0 1,0-1-1,0 0 0,0-1 0,-1-1 1,25-12-1,-31 14-48,0-1 0,0 0 0,-1 0-1,0 0 1,0-1 0,0 0 0,0 0 0,-1-1-1,0 1 1,0-1 0,0 0 0,-1-1 0,0 1-1,0-1 1,-1 0 0,0 0 0,0 0 0,0 0-1,-1 0 1,0-1 0,-1 1 0,1-1 0,-1 1-1,-1-1 1,0-12 0,-1 14-61,0 0 0,0 0 0,-1 0 0,0 0-1,0 0 1,-1 0 0,0 1 0,0-1 0,0 1 0,0 0 0,-1 0 0,0 0-1,-5-5 1,6 7-33,0 0 0,0 0 0,0 0 0,0 1-1,0 0 1,0-1 0,-1 1 0,1 0-1,-1 1 1,1-1 0,-1 1 0,0-1 0,1 1-1,-1 0 1,0 1 0,0-1 0,0 1 0,0-1-1,0 1 1,0 0 0,-7 1 0,11 0-224,-1-1-1,1 0 1,-1 0 0,0 1 0,1-1-1,-1 0 1,1 1 0,-1-1 0,0 1 0,1-1-1,-1 1 1,1-1 0,0 1 0,-1-1-1,1 1 1,-1-1 0,1 1 0,0 0 0,-1-1-1,1 1 1,0-1 0,0 1 0,0 0-1,-1 0 1,1 7-6883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3:59.086"/>
    </inkml:context>
    <inkml:brush xml:id="br0">
      <inkml:brushProperty name="width" value="0.025" units="cm"/>
      <inkml:brushProperty name="height" value="0.025" units="cm"/>
      <inkml:brushProperty name="color" value="#E71224"/>
    </inkml:brush>
  </inkml:definitions>
  <inkml:trace contextRef="#ctx0" brushRef="#br0">0 0 4516,'8'8'8615,"18"22"-7418,22 38 707,-35-50-1393,0 0 1,21 40-1,-15-20 591,2-2-1,36 50 1,-11-13-687,-35-52-76,2-1 0,1 0 1,27 32-1,-27-36 309,-1 0 1,14 23-1,21 27-159,-5-14-55,47 75 0,-74-103-378,12 20-4,-13-20-16,0-1 0,26 29 0,-20-27 69,-1 2 0,22 40-1,10 13 148,-24-45 459,-17-23-679,-1 1 0,-1 0 0,0 0-1,-1 1 1,8 16 0,-7-10 49,2-1 1,0 0-1,17 21 1,8-8 476,-9-9-348,-5 5 683,-20-24-789,1 0 0,0 1 1,0-2-1,0 1 0,1 0 1,-1 0-1,1-1 0,7 6 0,-4-5-61,-1 1-1,0 0 0,0 0 0,0 1 0,5 6 0,-7-6-9,1-1 0,0 0 1,0 0-1,0 0 0,1-1 0,0 0 0,11 7 0,-11-8-31,-1 0-1,1 0 1,-1 1-1,1 0 0,-1 0 1,0 0-1,-1 1 1,1-1-1,-1 1 0,0 0 1,4 6-1,3 7 11,-2 0 0,10 23 0,-13-27-5,0 1-1,1-1 0,0-1 0,2 0 1,17 23-1,-12-19 4,-1 1-1,0 0 1,14 29 0,-18-30-17,0-1 1,1 0-1,1-1 1,0 0-1,24 24 1,-29-34 10,-1 1 0,0 1-1,0-1 1,-1 1 0,0 0 0,0 0-1,4 9 1,-4-6 3,1-1 0,0 0 1,12 16-1,80 104-6,-2-4-8,-45-72-47,-31-34 54,-1 1 1,29 41-1,-36-46-7,0-1 1,1-1-1,19 19 0,-15-18-5,-1 2-1,14 18 1,42 74-2,-41-61 4,2-1 1,38 44-1,90 114-48,-16-30-76,-57-56 117,-61-80 12,42 49 0,211 231-48,-76-42-83,-100-127 96,3 6 43,24 32-28,80 97 9,46 64-5,-236-314 24,27 60 1,-34-65-6,1 0 0,1-2 1,29 42-1,183 256 8,-214-306-7,61 96-13,118 172-20,-145-221-86,60 64 0,-87-105 94,26 39-1,-9-12 0,17 26 29,-33-44-14,46 53 1,-24-37 14,49 79 0,27 31-9,-27-34-71,-71-93-73,2-1-1,1-1 1,35 35 0,58 38-165,-105-91 315,0 0 0,-1 1 1,10 17-1,-13-17-1,2 0-1,0-1 1,0-1 0,13 13-1,-5-7-3,0 0 0,23 35 0,-29-36 3,1-1 0,0 0 0,1-1 0,1-1 1,16 13-1,-21-19 2,-1 1 0,0 0 0,-1 0 0,0 1 0,13 20 0,-14-19 0,0-1 0,0 0 0,1-1 0,0 0 0,1 0 0,15 12 0,-11-10-1,1 0-1,-1 2 1,-1-1 0,13 19 0,23 22-9,87 82 26,-75-73-27,-37-36 0,53 44 1,-52-50 12,-2 1 0,36 43 0,17 17 2,27 30-10,-26-25 2,66 85-20,-71-81 16,149 161-3,-207-236-19,0 0-1,-1 0 1,0 1-1,-1 0 0,-1 1 1,15 34-1,-21-42-39,1-1 0,0 1 0,1-1 0,9 11 0,16 26-215,-23-24 170,-7-17 109,0 0 1,0-1-1,0 1 1,1-1-1,-1 0 1,1 1-1,0-1 1,0 0-1,0 0 1,5 5-1,-6-7-282,-16-23-11056,0 9 3608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09.447"/>
    </inkml:context>
    <inkml:brush xml:id="br0">
      <inkml:brushProperty name="width" value="0.025" units="cm"/>
      <inkml:brushProperty name="height" value="0.025" units="cm"/>
      <inkml:brushProperty name="color" value="#E71224"/>
    </inkml:brush>
  </inkml:definitions>
  <inkml:trace contextRef="#ctx0" brushRef="#br0">1 1 3427,'0'0'15887,"0"7"-15230,6 41 626,5 64 2564,-9-86-3560,1 0-1,1-1 1,2 0 0,10 32 0,1 3 548,-11-35-533,1 0-1,1-1 1,17 35-1,-8-19-236,-1 1 0,-2 0 0,9 50 0,-18-72-68,2 1 191,0 0 1,12 22 0,-8-18 8,46 130 33,-52-145-111,1 0 0,0 0 0,14 15 1,14 22 273,9 55-46,-20-49-194,-20-45-120,-1 1-1,1-1 1,0 0 0,1 1-1,0-1 1,0-1-1,1 1 1,-1-1-1,1 1 1,1-1 0,11 10-1,11 14 130,-25-27-140,-1 0 1,0 0-1,1 0 0,-1 0 1,1 0-1,0 0 1,0-1-1,0 1 0,1-1 1,-1 0-1,1 0 1,-1 0-1,6 1 0,21 9 88,-1 0 0,40 25 0,-50-27-109,6 2 86,46 16 0,-46-20-21,-2 1 1,35 19 0,108 53-67,-21-12 0,-47-19 15,-47-25-57,51 33 0,-112-70-8335,-9-8 2810,-3-1-3770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10.645"/>
    </inkml:context>
    <inkml:brush xml:id="br0">
      <inkml:brushProperty name="width" value="0.025" units="cm"/>
      <inkml:brushProperty name="height" value="0.025" units="cm"/>
      <inkml:brushProperty name="color" value="#E71224"/>
    </inkml:brush>
  </inkml:definitions>
  <inkml:trace contextRef="#ctx0" brushRef="#br0">45 35 3555,'33'10'9364,"-18"-11"-3275,-15 1-5954,0 0 0,1-1 0,-1 1 0,0 0 1,0-1-1,1 1 0,-1 0 0,0-1 0,0 1 0,0 0 1,0-1-1,0 1 0,1 0 0,-1-1 0,0 1 0,0-1 0,0 1 1,0 0-1,0-1 0,0 1 0,0 0 0,0-1 0,0 1 0,0-1 1,-1 1-1,1 0 0,0-1 0,0 1 0,0 0 0,0-1 0,0 1 1,-1 0-1,1-1 0,0 1 0,-1-1 0,0 0 11,0 0 0,0 0 0,-1 0 0,1 0 0,-1 0 0,1 1 0,0-1 0,-1 0 0,0 1 0,1-1 0,-1 1 0,1-1 0,-1 1 0,0 0 0,1 0 0,-1-1 1,0 1-1,1 0 0,-1 1 0,0-1 0,1 0 0,-1 0 0,-2 2 0,1-2-58,0 0 1,1 1-1,-1-1 0,1 1 1,-1 0-1,1 0 1,-1 0-1,1 0 1,0 0-1,-1 1 1,1-1-1,0 1 1,0-1-1,-3 4 0,4-3-89,1-1-1,-1 1 0,1 0 0,-1 0 1,1 0-1,0 0 0,0-1 0,0 1 0,0 0 1,0 0-1,0 0 0,0 0 0,1 0 1,-1 0-1,1-1 0,-1 1 0,1 0 0,0 0 1,-1-1-1,1 1 0,0 0 0,0-1 1,0 1-1,1-1 0,-1 1 0,0-1 0,0 0 1,1 1-1,-1-1 0,1 0 0,-1 0 1,1 0-1,0 0 0,-1 0 0,1 0 0,0-1 1,0 1-1,-1 0 0,1-1 0,0 0 1,0 1-1,0-1 0,0 0 0,0 0 0,0 0 1,-1 0-1,4-1 0,-4 1 38,0-1 0,0 0 0,0 0 0,0 0 1,-1 0-1,1 0 0,0 0 0,-1 0 0,1 0 0,-1 0 0,1 0 0,-1 0 0,1-1 0,-1 1 0,0 0 1,0 0-1,1 0 0,-1 0 0,0-1 0,0 1 0,0 0 0,0 0 0,-1-1 0,1 1 0,0 0 0,-1-2 1,1 0 23,0 0 1,0 0-1,-1-1 1,1 1-1,-1 0 1,0 0 0,0-1-1,0 1 1,-3-4-1,3 5-55,0 1 1,0 0-1,0 0 0,0 0 0,0 0 1,0 0-1,0 1 0,0-1 0,-1 0 1,1 0-1,0 1 0,-1-1 0,1 1 1,0-1-1,-1 1 0,1-1 0,0 1 1,-1 0-1,1 0 0,-1 0 0,1 0 1,-1 0-1,1 0 0,-1 0 0,1 0 1,0 1-1,-3 0 0,3 0-10,-1 0 1,1 0-1,0 0 0,0 0 0,-1 0 1,1 1-1,0-1 0,0 1 1,0-1-1,1 1 0,-1-1 0,0 1 1,0-1-1,1 1 0,-1 0 0,1-1 1,-1 1-1,1 0 0,0-1 0,0 1 1,0 3-1,0-5 5,-1 14-29,1-1 1,1 1 0,2 17-1,-3-29 35,0 0 0,1 0 0,-1-1 0,0 1 0,0 0 0,1 0 0,-1-1 0,1 1 0,0 0 0,-1-1 0,1 1 0,0 0 0,0-1 0,0 1 0,0-1 0,0 1 0,0-1 0,1 0 0,-1 0 0,0 1 0,1-1 0,-1 0 0,1 0 0,-1 0 0,1 0 0,0-1 0,-1 1 0,1 0 0,0-1 0,-1 1 0,1-1 0,0 1-1,0-1 1,0 0 0,3 0 0,-3 0 26,-1-1-1,1 0 1,-1 0-1,0 0 1,1 0-1,-1 0 1,0 0-1,1 0 1,-1 0-1,0 0 1,0-1-1,0 1 1,0 0-1,0-1 1,0 1-1,0-1 1,-1 1-1,1-1 1,0 1-1,-1-1 1,1 0-1,-1 1 1,1-3-1,6-46 534,-6 40-530,-4-28 90,3 38-124,0-1 0,0 0 0,0 1 0,0-1 1,0 1-1,0-1 0,0 1 0,-1-1 0,1 0 0,0 1 1,0-1-1,-1 1 0,1-1 0,0 1 0,-1-1 1,1 1-1,0-1 0,-1 1 0,1 0 0,-1-1 0,1 1 1,0-1-1,-1 1 0,1 0 0,-1-1 0,0 1 1,1 0-1,-1 0 0,1 0 0,-1-1 0,1 1 0,-1 0 1,1 0-1,-1 0 0,0 0 0,1 0 0,-1 0 1,1 0-1,-1 0 0,0 0 0,1 0 0,-1 0 0,1 0 1,-1 1-1,1-1 0,-1 0 0,0 0 0,1 1 1,-1-1-1,1 0 0,-1 1 0,1-1 0,-1 0 0,1 1 1,0-1-1,-1 1 0,1-1 0,0 1 0,-1-1 1,1 1-1,-1 0 0,-2 4-14,1 0 0,-1 0 0,1 1 0,0-1 0,1 1 0,-1-1 1,1 1-1,0 0 0,1 0 0,-1-1 0,1 1 0,0 0 0,1 0 0,1 9 0,-1 8 20,2-9-8,5-14 4,-6-1-1,-1-1 1,0 1-1,1-1 1,-1 1-1,0-1 1,0 0-1,0 0 1,0 1-1,0-1 1,0 0 0,1-3-1,2-14-9,-1 0 1,-1 0-1,0-34 0,-2 53 4,0 1-1,-1-1 0,1 0 0,0 0 1,0 0-1,0 0 0,-1 0 0,1 0 1,0 0-1,0 0 0,0 0 0,-1 0 1,1 0-1,0 0 0,0 0 0,0 0 1,-1 0-1,1 0 0,0 0 1,0 0-1,0 0 0,-1 0 0,1 0 1,0 0-1,0 0 0,0 0 0,-1 0 1,1 0-1,0 0 0,0-1 0,0 1 1,-1 0-1,1 0 0,0 0 0,0 0 1,0 0-1,0-1 0,0 1 0,0 0 1,-1 0-1,1 0 0,0 0 1,0-1-1,0 1 0,0 0 0,0 0 1,0-1-1,-9 23-142,8 80 60,3-94 223,2-14-55,2-16-23,-5 16-57,-1-3 20,1-1-1,-2 0 0,1 1 1,-4-19-1,4 27-24,0-1 1,-1 1-1,1-1 1,-1 1-1,1 0 1,-1-1-1,1 1 1,-1 0-1,0 0 1,1-1-1,-1 1 1,0 0-1,0 0 0,0 0 1,0 0-1,0 0 1,0 0-1,0 0 1,-1 1-1,1-1 1,0 0-1,0 0 1,-1 1-1,1-1 1,0 1-1,-1-1 0,1 1 1,0 0-1,-1 0 1,1-1-1,-1 1 1,1 0-1,0 0 1,-1 0-1,1 0 1,-1 1-1,1-1 1,0 0-1,-1 1 0,1-1 1,-1 1-1,0 0 1,1-1-10,0 1 1,0 0-1,0 0 1,0 0-1,0 0 1,0-1-1,0 1 1,0 0-1,0 1 1,1-1-1,-1 0 1,0 0-1,1 0 1,-1 0-1,1 0 1,-1 1-1,1-1 1,0 0-1,-1 0 1,1 1-1,0-1 1,0 0-1,0 2 1,0 37-110,0-27 101,5 38-24,-5-49 45,1-1 0,-1 0 0,0 1-1,0-1 1,1 1 0,-1-1-1,1 1 1,-1-1 0,1 0-1,0 1 1,0-1 0,-1 0 0,1 0-1,0 0 1,0 1 0,0-1-1,0 0 1,0 0 0,1 0 0,-1-1-1,0 1 1,0 0 0,1 0-1,-1-1 1,0 1 0,1 0 0,-1-1-1,0 0 1,1 1 0,-1-1-1,3 1 1,-2-2 1,-1 0 1,1 0-1,0 1 0,-1-1 0,1 0 1,-1 0-1,0-1 0,1 1 1,-1 0-1,0 0 0,0-1 0,1 1 1,-1-1-1,0 1 0,-1-1 0,1 1 1,0-1-1,0 1 0,-1-1 1,1 0-1,-1 0 0,1 1 0,-1-1 1,0 0-1,1-3 0,5-55 48,-6 51-41,1 2-5,-1 1 1,-1 0 0,1 0 0,-1-1 0,0 1 0,-1 0 0,1 0-1,-5-10 1,6 15-30,-1-1-1,0 1 1,1-1-1,-1 1 0,0-1 1,0 1-1,0 0 1,0-1-1,0 1 0,-1 0 1,1 0-1,0 0 1,-1 0-1,1 0 0,0 0 1,-1 0-1,1 0 1,-1 1-1,1-1 0,-1 0 1,0 1-1,1 0 1,-1-1-1,0 1 0,1 0 1,-1 0-1,0 0 1,1 0-1,-1 0 0,0 0 1,1 0-1,-1 0 1,0 1-1,1-1 1,-1 1-1,1-1 0,-4 2 1,4-1-24,0 0 0,0 1 1,-1-1-1,1 0 1,0 1-1,0-1 0,0 0 1,1 1-1,-1-1 0,0 1 1,0 0-1,1-1 1,-1 1-1,1 0 0,-1-1 1,1 1-1,0 0 0,0-1 1,0 1-1,0 0 1,0 2-1,3 39-307,-2-37 198,0 0 0,1 0 0,0 0-1,0 0 1,1 0 0,-1 0-1,1-1 1,1 1 0,-1-1 0,1 0-1,0 0 1,0 0 0,6 5 0,-7-7-736,-1-1 0,1 0 1,1 0-1,-1 0 1,0 0-1,0-1 0,1 1 1,-1-1-1,4 1 0,12 0-13594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1.654"/>
    </inkml:context>
    <inkml:brush xml:id="br0">
      <inkml:brushProperty name="width" value="0.025" units="cm"/>
      <inkml:brushProperty name="height" value="0.025" units="cm"/>
      <inkml:brushProperty name="color" value="#66CC00"/>
    </inkml:brush>
  </inkml:definitions>
  <inkml:trace contextRef="#ctx0" brushRef="#br0">15 24 3844,'0'0'15588,"-3"-6"-14659,-2-1-793,-2-3 476,17 33-101,-8-17-272,1-1-1,-1 1 0,0 0 1,-1-1-1,0 1 1,0 0-1,0 0 0,0 0 1,-1 0-1,0 0 0,0 0 1,-1 0-1,1 0 0,-1 0 1,-1 0-1,-2 8 0,1-3-169,1 0-1,0 0 1,0-1-1,1 1 0,1 0 1,0 0-1,0 0 1,1 0-1,4 19 1,4 1 115,23 59 1,-19-56 126,12 42 1,-1-7-237,-17-53 13,-1 1 0,-1-1 0,4 18 0,-4-12 42,1-2 0,10 24 1,1 6-106,25 70 258,-37-102-236,0-1 0,1 0 0,1-1-1,1 0 1,0 0 0,1 0 0,1-1 0,12 15 0,-1 11 1,-6-7-38,84 110 49,-93-136-63,3 4 45,0 0 0,0-1 0,1 0 0,1-1 0,0 0 0,15 11 0,224 173 66,-105-99-75,-134-89-15,-2 0-18,0 0 0,1-1 1,-1 0-1,1-1 1,0 0-1,0-1 0,1 0 1,-1 0-1,18 1 1,-13-2 31,0 0 1,0 2 0,-1-1 0,1 2-1,-1 0 1,0 0 0,26 16 0,5 1 45,-38-20 38,0 0 0,-1-1 0,1 0 0,1 0 0,-1 0 0,0-1 0,8 0 0,39 3 515,-52-2-621,1 0-1,-1-1 1,0 1 0,1 0 0,-1 0-1,0 0 1,0 0 0,1 1 0,-1-1 0,0 1-1,0-1 1,0 1 0,-1 0 0,1-1-1,0 1 1,-1 0 0,3 4 0,-4-6-70,0 0 0,-1 0 0,1 0 0,0 0 0,0 0 0,0 0 0,-1 0 0,1 0 0,0 0 0,0 0 0,-1 0 0,1 0 0,0 0 0,0 0 0,0 0 0,-1 0 1,1 0-1,0 0 0,0 1 0,0-1 0,0 0 0,-1 0 0,1 0 0,0 0 0,0 1 0,0-1 0,0 0 0,0 0 0,-1 0 0,1 0 0,0 1 0,0-1 0,0 0 0,0 0 0,0 0 0,0 1 0,0-1 0,0 0 0,0 0 1,0 1-1,0-1 0,0 0 0,0 0 0,0 0 0,0 1 0,0-1 0,0 0 0,0 0 0,0 1 0,0-1 0,1 0 0,-20-11-4302,-9-8-3313,-4-7-6903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2.739"/>
    </inkml:context>
    <inkml:brush xml:id="br0">
      <inkml:brushProperty name="width" value="0.025" units="cm"/>
      <inkml:brushProperty name="height" value="0.025" units="cm"/>
      <inkml:brushProperty name="color" value="#66CC00"/>
    </inkml:brush>
  </inkml:definitions>
  <inkml:trace contextRef="#ctx0" brushRef="#br0">101 1 3107,'0'27'13859,"-17"0"-7332,14-24-6301,1 0 0,0 0 0,0 0 0,0 0 1,0 1-1,0-1 0,1 0 0,-2 6 0,4 17 349,1-22-597,-1-17 99,-2 8 36,-1 0 0,1-1 1,-1 1-1,1 0 0,-2 0 0,1 0 0,0 0 0,-7-7 0,8 9-61,-1 0 0,0 1-1,0-1 1,0 1-1,0-1 1,0 1-1,0 0 1,-1 0 0,1 0-1,-1 0 1,1 1-1,-1-1 1,0 1-1,0-1 1,1 1 0,-5-1-1,6 4-53,1 0 0,-1 0 0,1 0 1,0 0-1,-1 1 0,1-1 0,0 0 0,0 0 0,1 0 0,-1 1 0,0-1 0,1 0 0,1 4 1,29 52-86,-29-55 120,-1 0 0,1 0-1,0-1 1,0 1 0,0-1-1,0 1 1,0-1 0,1 0-1,-1 0 1,1 0 0,0 0-1,-1-1 1,1 1 0,0-1-1,0 1 1,0-1 0,6 2-1,-9-4 34,1 1 0,0-1 1,-1 0-1,1 1 0,-1-1 0,1 0 0,-1 1 0,1-1 0,-1 0 0,0 0 0,1 1 0,-1-1 0,0 0 0,1 0 0,-1 0 0,0 1 1,0-1-1,0 0 0,0 0 0,0 0 0,0 0 0,0 1 0,0-1 0,0-1 0,-1-27 514,1 26-473,0 0-95,0 0 1,-1 1 0,1-1 0,-1 0 0,0 0 0,1 1 0,-1-1 0,0 1 0,-1-1 0,1 1 0,0-1 0,-1 1 0,1-1 0,-1 1 0,0 0 0,0 0 0,0 0 0,0 0 0,0 0 0,0 1 0,-1-1 0,1 0 0,0 1 0,-1 0 0,1 0 0,-1-1 0,-4 0 0,6 2-24,0 1 1,1-1 0,-1 0-1,0 0 1,1 1 0,-1-1 0,1 1-1,-1-1 1,0 0 0,1 1-1,-1-1 1,1 1 0,-1 0 0,1-1-1,-1 1 1,1-1 0,0 1-1,-1 0 1,1-1 0,0 1 0,-1 0-1,1-1 1,0 1 0,0 0-1,0-1 1,0 1 0,0 0 0,-1 0-1,1-1 1,0 1 0,1 1-1,-1 31-175,0-24 125,1 0 28,-1 0-1,2 0 1,-1 0 0,1 0 0,4 11-1,-5-17 28,0 0 0,0-1-1,0 1 1,0 0 0,0-1 0,1 1 0,-1-1-1,1 1 1,0-1 0,-1 0 0,1 0-1,0 0 1,0 0 0,1 0 0,-1 0-1,0 0 1,1-1 0,-1 1 0,1-1-1,2 2 1,-4-3 4,0 0 0,0 0 0,0-1 0,0 1-1,0 0 1,-1 0 0,1 0 0,0-1 0,0 1 0,0 0 0,0-1 0,0 1-1,-1-1 1,1 1 0,0-1 0,0 1 0,-1-1 0,1 1 0,0-1 0,-1 0-1,1 0 1,0 1 0,-1-1 0,1 0 0,-1 0 0,1-1 0,12-26 147,-10 21-89,32-87 184,-73 129-292,23-21-6,0 0 1,0 1-1,-20 27 0,69-55-331,-19 2 374,34-31-32,-47 40 55,0 0 0,0 0 1,0 0-1,-1 0 0,1-1 1,-1 1-1,1-1 0,-1 1 1,0-1-1,0 1 0,0-1 1,0 0-1,0 1 0,-1-1 1,1 0-1,-1 0 0,0 0 1,0-3-1,-1 4 0,1 0 1,-1 0-1,0 1 1,0-1-1,0 0 1,-1 1-1,1-1 1,0 1-1,-1-1 0,1 1 1,-1 0-1,1 0 1,-1 0-1,1-1 1,-1 1-1,0 1 1,1-1-1,-1 0 1,0 0-1,0 1 1,0-1-1,0 1 1,0-1-1,0 1 0,0 0 1,0 0-1,0 0 1,1 0-1,-1 0 1,-4 1-1,2-1-6,0 0-1,0 0 1,0 1-1,0-1 1,0 1-1,0 0 1,0 0-1,0 1 0,0-1 1,0 1-1,0 0 1,1 0-1,-7 4 1,8-3-39,1 0 0,-1-1 0,0 1 0,1 0 0,0 0 0,0 0 0,0 0 0,0 0 1,0 1-1,1-1 0,-1 0 0,1 0 0,0 0 0,0 1 0,0-1 0,0 0 0,1 0 0,-1 0 0,1 1 0,0-1 1,0 0-1,0 0 0,0 0 0,0 0 0,1-1 0,-1 1 0,1 0 0,0 0 0,0-1 0,0 1 0,0-1 1,4 4-1,-3-4-168,-1 1 0,1-1 0,0 0 0,0 1 0,0-1 0,0 0 0,0-1 0,1 1 0,-1-1 0,0 1 0,1-1 0,6 1 0,-8-1-146,1-1-1,-1 0 0,0 0 0,1 0 1,-1 0-1,1-1 0,-1 1 0,0-1 1,1 1-1,-1-1 0,0 0 0,0 0 0,0 0 1,1 0-1,-1 0 0,0 0 0,0-1 1,-1 1-1,1-1 0,3-3 0,15-22-8125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15.175"/>
    </inkml:context>
    <inkml:brush xml:id="br0">
      <inkml:brushProperty name="width" value="0.025" units="cm"/>
      <inkml:brushProperty name="height" value="0.025" units="cm"/>
    </inkml:brush>
  </inkml:definitions>
  <inkml:trace contextRef="#ctx0" brushRef="#br0">187 144 4068,'0'0'18449,"7"-9"-16724,23-27-353,-29 34-1295,1 0 1,-1 0 0,1 0 0,-1 0 0,0 0 0,0-1 0,0 1 0,0 0 0,0-1-1,-1 1 1,1 0 0,-1-1 0,0 1 0,1-1 0,-1 1 0,0-1 0,0 1 0,-1-1 0,1 1-1,0-1 1,-1 1 0,0-1 0,1 1 0,-1 0 0,0-1 0,0 1 0,-1 0 0,1 0-1,0 0 1,-1 0 0,1 0 0,-1 0 0,1 0 0,-1 0 0,0 1 0,0-1 0,0 1-1,0-1 1,0 1 0,0 0 0,-1-1 0,1 1 0,-4-1 0,2 1-55,0-1 1,0 1-1,0 0 1,0 0 0,0 1-1,-1-1 1,1 1-1,0 0 1,0 0-1,0 1 1,-1-1-1,1 1 1,0 0 0,0 0-1,0 0 1,0 0-1,0 1 1,0 0-1,0 0 1,1 0-1,-1 0 1,1 0 0,-1 1-1,1 0 1,0-1-1,0 1 1,0 0-1,0 1 1,0-1-1,1 0 1,0 1-1,-1 0 1,-1 4 0,-8 19 53,0 1 0,2 0 0,1 0 0,2 1 0,0 0 0,-4 57 0,9 183 766,5-138-672,-3-30 470,0-100-572,-2-45 209,0 20-4017,2-12-8228,2 22 639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2.814"/>
    </inkml:context>
    <inkml:brush xml:id="br0">
      <inkml:brushProperty name="width" value="0.035" units="cm"/>
      <inkml:brushProperty name="height" value="0.035" units="cm"/>
    </inkml:brush>
  </inkml:definitions>
  <inkml:trace contextRef="#ctx0" brushRef="#br0">1 329 16107,'8'133'2477,"-1"-14"-1035,13 13 218,-16-114-1432,1 0-1,1-1 0,0 1 1,1-1-1,11 18 0,-16-31-187,1 0-1,-1 0 0,1-1 0,0 1 1,0-1-1,0 1 0,1-1 1,-1 0-1,1 0 0,-1-1 0,1 1 1,0-1-1,8 4 0,-9-5-33,0 0-1,-1-1 0,1 1 1,0-1-1,-1 0 0,1 0 1,0 0-1,-1 0 1,1 0-1,0-1 0,0 1 1,-1-1-1,1 1 0,-1-1 1,1 0-1,-1 0 0,1 0 1,-1-1-1,1 1 1,-1-1-1,0 1 0,0-1 1,0 0-1,3-2 0,3-5 1,-1 0-1,0 0 1,0 0-1,-1-1 1,-1 0-1,1 0 0,-2-1 1,8-21-1,18-92 16,-29 119-20,15-89 79,-5-1 0,0-137 0,-11 213 79,0 19-150,0 0 0,0 0 0,0 0 1,0 0-1,-1 0 0,1 0 0,0 0 0,0 1 1,0-1-1,0 0 0,0 0 0,0 0 0,0 0 1,0 0-1,0 0 0,0 0 0,0 0 0,0 0 1,0 0-1,0 0 0,0 0 0,0 0 0,0 0 1,0 0-1,0 0 0,0 0 0,-1 0 1,1 0-1,0 0 0,0 0 0,0 0 0,0 0 1,0 0-1,0 0 0,0 0 0,0 0 0,0 0 1,-4 33 444,3 20 48,9 103 1,-6-137-459,1-1 0,1 1 0,1-1 0,0 1 0,1-1 0,1-1 0,1 1 1,20 30-1,-24-42-57,0-1 0,0 1 0,1-1 0,0-1 0,0 1 0,0-1 1,1 1-1,0-2 0,11 7 0,-14-8-22,0-1 0,1 0 0,-1 1 0,1-2 0,0 1 0,-1 0 0,1-1 0,0 1 0,-1-1 0,1 0 0,0 0 0,0-1 0,-1 1 0,1-1 0,0 0 0,-1 0 0,1 0 0,-1 0 0,6-4 0,-1 0-134,0 0 0,0-1 0,-1 0 0,0 0 0,0-1 0,0 0 0,-1 0 0,0-1 0,-1 0 0,0 0 0,0 0 0,6-14 0,-4 4-186,0 0-1,-1-1 1,0 1-1,-2-1 1,3-25-1,-4 4 30,-2 1-1,-2-1 1,-2 0-1,-1 1 0,-2 0 1,-20-69-1,25 102 372,-17-44 286,17 48-278,0-1-1,0 0 1,-1 1 0,1-1-1,-1 1 1,0 0-1,1-1 1,-1 1-1,0 0 1,0 0-1,-1 0 1,1 1 0,0-1-1,-4-2 1,5 4-32,1 0 0,-1 0 1,1-1-1,-1 1 1,1 0-1,-1 0 1,1 0-1,0 0 0,-1 0 1,1 0-1,-1 0 1,1 0-1,-1 0 0,1 0 1,-1 0-1,1 0 1,-1 1-1,1-1 0,-1 0 1,1 0-1,0 0 1,-1 1-1,1-1 1,-1 0-1,1 0 0,0 1 1,-1 0-1,-7 14 387,2 25 149,6-37-494,-2 26 142,2-1 1,1 1 0,1 0-1,2-1 1,0 0 0,2 0-1,2 0 1,15 41 0,-9-37-91,1 0 0,1-1 0,2 0 1,2-2-1,0 0 0,40 42 1,-54-64-100,0 0 1,1-1-1,0 0 1,0 0-1,0-1 1,10 6 0,-4-8 12,-10-9 0,-14-18-1,-16-13-37,-3 2 0,0 1-1,-46-39 1,50 49-10,-13-11 2,24 23 15,1 0 0,1-2 1,0 1-1,-21-29 1,34 42 2,-1-1 0,1 1 1,0-1-1,-1 1 0,1-1 1,0 1-1,0-1 0,-1 1 0,1-1 1,0 1-1,0-1 0,0 1 1,0-1-1,0 0 0,-1 1 0,1-1 1,0 1-1,0-1 0,0 1 1,1-1-1,-1 0 0,0 1 0,0-1 1,0 1-1,0-1 0,1 1 0,-1-1 1,0 1-1,0-1 0,1 1 1,-1-1-1,0 1 0,1-1 0,-1 1 1,0 0-1,1-1 0,-1 1 1,1-1-1,-1 1 0,1 0 0,-1 0 1,1-1-1,-1 1 0,1 0 1,-1 0-1,1-1 0,-1 1 0,1 0 1,-1 0-1,1 0 0,0 0 1,-1 0-1,1 0 0,-1 0 0,1 0 1,-1 0-1,2 0 0,40 2-260,-38-1 167,15 1 240,0 1 0,31 9 0,-41-6-151,-10 0-4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16.424"/>
    </inkml:context>
    <inkml:brush xml:id="br0">
      <inkml:brushProperty name="width" value="0.025" units="cm"/>
      <inkml:brushProperty name="height" value="0.025" units="cm"/>
      <inkml:brushProperty name="color" value="#66CC00"/>
    </inkml:brush>
  </inkml:definitions>
  <inkml:trace contextRef="#ctx0" brushRef="#br0">135 179 3940,'14'-19'8084,"10"-15"-251,-6-2-3606,-17 33-4154,0 1 0,0 0 0,0 0 0,-1-1 0,1 1 0,-1 0 0,0-1 0,1 1 1,-1 0-1,0-1 0,-1 1 0,1 0 0,0-1 0,-1 1 0,1 0 0,-1-1 1,0 1-1,1 0 0,-1 0 0,0-1 0,0 1 0,-1 0 0,1 0 0,0 0 1,-1 1-1,1-1 0,-1 0 0,0 0 0,1 1 0,-3-2 0,1 1-76,1 0-1,0 0 1,-1 0-1,1 0 1,-1 0-1,0 1 1,1 0-1,-1-1 1,0 1-1,0 0 1,0 0 0,0 1-1,0-1 1,0 0-1,0 1 1,0 0-1,0 0 1,0 0-1,0 0 1,0 0-1,-1 1 1,1-1-1,0 1 1,0 0-1,1 0 1,-1 0-1,0 0 1,0 1-1,0-1 1,1 1-1,-1-1 1,1 1 0,-1 0-1,1 0 1,0 0-1,0 0 1,0 1-1,0-1 1,0 1-1,0-1 1,0 1-1,-1 3 1,-5 8 8,0 0 1,1 1 0,1-1-1,0 1 1,1 1 0,1-1-1,0 1 1,1 0 0,-1 16-1,0 25 96,5 69-1,0-47 0,13 159-67,-5-117 538,-8-102 302,-2-20-364,-5-32-1221,2 6-2489,2 1-4683,0 10 650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17.667"/>
    </inkml:context>
    <inkml:brush xml:id="br0">
      <inkml:brushProperty name="width" value="0.025" units="cm"/>
      <inkml:brushProperty name="height" value="0.025" units="cm"/>
      <inkml:brushProperty name="color" value="#66CC00"/>
    </inkml:brush>
  </inkml:definitions>
  <inkml:trace contextRef="#ctx0" brushRef="#br0">52 99 3331,'0'0'7586,"-9"7"-5648,-25 23 144,26-16 1499,17-8-1898,24-6-734,-28-1-559,29-2 241,0-1-1,-1-2 0,41-12 1,14-3-259,-38 13-272,-20 3-38,-1 0-1,0-2 1,39-15 0,-54 11 406,-23 6-122,-28 2-215,7 7-200,-1 2 0,1 1 0,-55 19-1,-26 7-75,40-24 10,52-7 36,50-7 39,-20 4 50,48-6 22,-1-2 0,0-2 0,87-30 0,-133 35-2,-12 1 5,-25 2 21,-41 7 9,7 5-42,1 4 0,1 2-1,-81 32 1,127-39-55,26-8-43,27-7-35,-2-3 103,35-8-275,-1-3-1,121-52 0,-215 71 284,-16 3 166,-77 28 156,84-20-276,-2-1 0,1-2 0,-45 5 1,74-11-178,1 0 0,0 0 1,-1 0-1,1 0 0,0 0 1,-1 0-1,1-1 0,0 1 1,-1 0-1,1 0 0,0 0 1,-1 0-1,1 0 0,0 0 1,-1-1-1,1 1 0,0 0 1,0 0-1,-1 0 0,1-1 1,0 1-1,0 0 0,-1 0 1,1-1-1,0 1 0,0 0 1,0-1-1,0 1 0,-1 0 1,1-1-1,0 1 0,0 0 1,0-1-1,0 1 0,0 0 1,0-1-1,0 1 0,0 0 1,0-1-1,0 1 0,0 0 1,0-1-1,0 1 0,0 0 1,0-1-1,0 1 1,0 0-1,1-1 0,-1 1 1,0 0-1,0-1 0,0 1 1,0 0-1,1 0 0,-1-1 1,0 1-1,1 0 0,7-18-8167</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18.609"/>
    </inkml:context>
    <inkml:brush xml:id="br0">
      <inkml:brushProperty name="width" value="0.025" units="cm"/>
      <inkml:brushProperty name="height" value="0.025" units="cm"/>
      <inkml:brushProperty name="color" value="#66CC00"/>
    </inkml:brush>
  </inkml:definitions>
  <inkml:trace contextRef="#ctx0" brushRef="#br0">219 0 9161,'0'0'15017,"-6"8"-14366,-43 62 216,-71 134 1,118-193-247,14-20-361,17-22-132,-8 0-179,-1 0-1,-1-1 1,-2-1 0,21-56 0,-34 79 8,-12 26-37,-10 14 49,1 1 0,2 0 0,1 2 0,-18 67 0,31-84 31,7-18 48,9-27 27,-10 13-51,-1-1 1,-1 0 0,0 0 0,1-30-1,-4 42-28,0 0-1,0 0 1,-1 1-1,0-1 0,1 0 1,-2 0-1,1 0 0,0 1 1,-1-1-1,0 0 1,0 1-1,0 0 0,-1-1 1,1 1-1,-1 0 1,0 0-1,0 1 0,-1-1 1,1 1-1,-9-7 0,11 9-9,0 0 0,0 0-1,-1 0 1,1 0-1,0 1 1,-1-1-1,1 0 1,-1 1 0,1-1-1,-1 1 1,1-1-1,-1 1 1,1 0 0,-1-1-1,0 1 1,1 0-1,-1 0 1,1 0-1,-1 1 1,1-1 0,-1 0-1,0 0 1,1 1-1,-1-1 1,-1 2-1,1-1 6,0 1-1,1 0 1,-1-1-1,1 1 1,0 0-1,-1 0 0,1 0 1,0 0-1,0 0 1,0 0-1,0 0 0,0 0 1,1 0-1,-1 0 1,0 4-1,0 3 2,0 0 0,0 0-1,1 0 1,0 0-1,1 0 1,0-1 0,0 1-1,3 10 1,0-10 2,1 0 0,-1 0 0,1-1 0,1 1 0,0-1 0,0 0 0,0-1 1,16 14-1,-17-16 17,0-1 0,0 1 0,1-1 0,0 0 0,0-1 0,0 0 0,0 0 0,1 0 0,-1 0 0,1-1 0,-1 0 0,1-1 0,0 0 0,7 1 0,-14-2 315,-21-13 160,4 0-652,0 0 0,1-2 0,0 0 0,1-1 0,1 0 0,1-1 0,0-1 0,1 0 0,1-1 0,1 0 0,-13-31 0,73 83-389,12 11 662,2-3 0,96 47 0,-143-82-560,-13-6-6509,-4-9-3507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02.858"/>
    </inkml:context>
    <inkml:brush xml:id="br0">
      <inkml:brushProperty name="width" value="0.025" units="cm"/>
      <inkml:brushProperty name="height" value="0.025" units="cm"/>
      <inkml:brushProperty name="color" value="#E71224"/>
    </inkml:brush>
  </inkml:definitions>
  <inkml:trace contextRef="#ctx0" brushRef="#br0">14 3 2947,'0'0'192,"0"0"1,0-1 0,0 1-1,0 0 1,0 0 0,-1 0-1,1 0 1,0-1-1,0 1 1,0 0 0,0 0-1,-1 0 1,1 0-1,0 0 1,0 0 0,0-1-1,-1 1 1,1 0 0,0 0-1,0 0 1,0 0-1,-1 0 1,1 0 0,0 0-1,0 0 1,-1 0 0,1 0-1,0 0 1,0 0-1,0 0 1,-1 0 0,1 0-1,0 0 1,0 1 0,-1-1-1,1 0 1,0 0-1,0 0 1,0 0 0,0 0-1,-1 0 1,1 1 0,0-1-1,0 0 1,0 0-1,0 0 1,-1 0 0,1 1-1,0-1 1,-4 18 3415,3 29-2687,1-41 176,3 70-211,4-1 0,2 0 0,31 117 1,103 291 1189,-98-309-1528,-28-97-338,42 124 591,4 21-694,0 6-45,-59-217-60,10 46 1,8 22 69,4-13 48,46 84 0,9 22 2,-40-77-73,-23-63-24,1-1 1,2-1-1,1 0 1,29 29 0,6 9 6,231 280 902,-66-99-284,-181-211-580,2-1-1,1-2 1,92 56 0,-90-62-30,55 45 0,17 11-8,97 30-48,-113-57 30,-72-39 215,1-1-1,48 20 0,-32-19 783,-29-10-1078,0-2-1,0 0 1,1-1 0,0-1-1,0 0 1,29 2-1,-48-8-419,0-1-1,-1 0 0,1 1 0,0-1 1,-1 1-1,1-1 0,-1 1 0,1-1 0,-1 1 1,0-1-1,1 1 0,-1-1 0,0 1 0,0 0 1,-2-2-1,-20-19-7461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04.170"/>
    </inkml:context>
    <inkml:brush xml:id="br0">
      <inkml:brushProperty name="width" value="0.025" units="cm"/>
      <inkml:brushProperty name="height" value="0.025" units="cm"/>
      <inkml:brushProperty name="color" value="#E71224"/>
    </inkml:brush>
  </inkml:definitions>
  <inkml:trace contextRef="#ctx0" brushRef="#br0">87 103 3395,'-3'-17'16124,"-4"20"-9334,6-1-6625,-1 1 0,1-1 0,0 0 0,0 1-1,0-1 1,1 1 0,-1-1 0,0 1 0,1 0 0,-1 3 0,1 0-115,0-2-43,-1 0-1,1 0 1,0 0-1,0 0 0,1 0 1,-1 0-1,1 0 0,0 0 1,0 0-1,0 0 1,1 0-1,-1-1 0,1 1 1,0 0-1,0-1 0,0 1 1,5 4-1,-7-17 78,-3-17 446,2 25-482,0-1 0,0 1 0,0-1 0,0 1 0,-1 0 0,1-1 0,0 1 0,-1 0 0,1 0 0,-1 0 0,1 0 0,-1 0 0,0 1 0,1-1 0,-1 0 0,0 1 0,1-1 0,-1 1 0,0-1 0,0 1 0,0 0 0,1 0 0,-1 0 0,0 0 0,0 0 0,0 0 0,1 1 0,-1-1 0,0 0 0,0 1 0,-1 0 0,0 0-50,1 1 1,0-1-1,0 1 0,0-1 1,0 1-1,0 0 1,0-1-1,0 1 0,1 0 1,-1 0-1,1 1 0,-1-1 1,1 0-1,0 0 1,0 1-1,0-1 0,0 1 1,0-1-1,0 1 0,1-1 1,-1 4-1,1-3-7,-1 0-1,1 1 1,0-1-1,0 1 1,1-1-1,-1 0 1,1 1-1,0-1 0,-1 0 1,2 1-1,-1-1 1,0 0-1,0 0 1,1 0-1,0 0 1,0 0-1,0-1 1,0 1-1,0 0 1,0-1-1,1 0 1,-1 1-1,1-1 1,-1 0-1,1 0 1,4 2-1,-4-3 19,0 0 0,-1 0 0,1 0 0,0 0 0,0-1 0,0 1 0,-1-1 0,1 1 1,0-1-1,0 0 0,0-1 0,0 1 0,0 0 0,-1-1 0,1 1 0,0-1 0,0 0 0,-1 0 0,1 0 0,0 0 0,-1-1 0,1 1 0,-1-1 0,0 1 0,1-1 0,-1 0 0,0 0 0,0 0 0,0 0 0,0 0 0,2-4 0,1-3 132,1 0 1,-1-1-1,-1 0 0,1 0 0,-2 0 1,1 0-1,-2-1 0,1 1 0,-1-1 1,-1 0-1,0 0 0,-1-13 1,0 23-134,0 0 0,0 0 1,1 1-1,-2-1 0,1 0 1,0 0-1,0 0 0,0 1 1,0-1-1,0 0 1,-1 0-1,1 0 0,0 1 1,-1-1-1,1 0 0,-1 1 1,1-1-1,-1 0 1,1 1-1,-1-1 0,1 0 1,-1 1-1,1-1 0,-1 1 1,0-1-1,1 1 0,-1-1 1,0 1-1,0 0 1,1-1-1,-1 1 0,0 0 1,0 0-1,1-1 0,-1 1 1,0 0-1,0 0 1,0 0-1,0 0 0,1 0 1,-1 0-1,-2 0 0,1 1 1,-1-1-1,1 1 1,-1 0-1,1 0 1,0-1-1,-1 1 1,1 1-1,0-1 0,-1 0 1,1 1-1,0-1 1,-3 4-1,-2 4-46,1 1-1,0 0 1,1 1-1,0-1 1,1 1-1,0 0 1,1 0-1,0 0 1,0 1-1,1-1 1,1 1-1,0-1 1,1 20-1,1-39 29,0 1 0,1-1 0,0 0 0,0 1 0,4-9 0,6-25 59,-4-35 21,-8 75-38,0 26 27,-1-16-96,2 20-48,-1-29 81,0 1 0,0-1 0,0 1 1,0-1-1,0 1 0,0 0 0,0-1 0,1 1 0,-1-1 0,0 1 1,0-1-1,1 1 0,-1-1 0,0 1 0,1-1 0,-1 1 0,0-1 1,1 1-1,-1-1 0,1 0 0,-1 1 0,1-1 0,-1 0 0,1 1 0,-1-1 1,1 0-1,-1 0 0,1 1 0,-1-1 0,1 0 0,0 0 0,-1 0 1,1 0-1,-1 0 0,1 0 0,0 0 0,-1 0 0,2 0 0,-2-1 9,1 1-1,0-1 1,0 0-1,0 0 1,-1 0-1,1 0 1,0 0-1,-1 0 1,1 0-1,-1 0 1,1 0-1,-1 0 0,0 0 1,1 0-1,-1 0 1,0 0-1,0 0 1,1 0-1,-1 0 1,0 0-1,0 0 1,-1-3-1,1-34 90,-1 29-77,1 8-13,0-1 1,0 1-1,0-1 1,-1 1 0,1 0-1,0-1 1,-1 1-1,1 0 1,-1 0-1,0-1 1,1 1-1,-1 0 1,0 0-1,0 0 1,0 0-1,0 0 1,0 0-1,0 0 1,0 0-1,0 0 1,0 0-1,0 1 1,0-1-1,-1 0 1,1 1 0,0-1-1,0 1 1,-1-1-1,1 1 1,0 0-1,-1 0 1,1-1-1,0 1 1,-1 0-1,1 0 1,-1 0-1,1 0 1,0 1-1,-1-1 1,1 0-1,0 1 1,-1-1-1,1 1 1,0-1-1,-1 1 1,1-1-1,0 1 1,0 0 0,0 0-1,0-1 1,0 1-1,0 0 1,0 0-1,0 0 1,0 0-1,0 0 1,0 1-1,0 1 1,-4 7-40,0 2 0,1-1 0,1 0 0,0 1 0,-3 23 1,5-30-72,2-51 131,1 28-163,-2 1 1,0-1-1,-1 0 0,0 1 1,-6-23-1,0 28-603,1 15-85,0 21 194,6-12 449,-1 26 172,4 46 1,-2-74-237,0-1 0,1 1 0,0-1 0,0 1 0,1-1 0,1 0 0,-1 0 0,1 0 0,1-1 0,6 11 1,2-8-4063,-2-10-3196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3.271"/>
    </inkml:context>
    <inkml:brush xml:id="br0">
      <inkml:brushProperty name="width" value="0.025" units="cm"/>
      <inkml:brushProperty name="height" value="0.025" units="cm"/>
      <inkml:brushProperty name="color" value="#E71224"/>
    </inkml:brush>
  </inkml:definitions>
  <inkml:trace contextRef="#ctx0" brushRef="#br0">29 0 7976,'0'0'8007,"-28"52"-7975,28-19-32,0 2 0,0 1-32,0 0-1633,7-3-1603,-2 3-4291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3.602"/>
    </inkml:context>
    <inkml:brush xml:id="br0">
      <inkml:brushProperty name="width" value="0.025" units="cm"/>
      <inkml:brushProperty name="height" value="0.025" units="cm"/>
      <inkml:brushProperty name="color" value="#E71224"/>
    </inkml:brush>
  </inkml:definitions>
  <inkml:trace contextRef="#ctx0" brushRef="#br0">6 1 1954,'-6'48'8616,"6"-1"-8456,0-2-160,0-2-1409,0-2-6855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3.957"/>
    </inkml:context>
    <inkml:brush xml:id="br0">
      <inkml:brushProperty name="width" value="0.025" units="cm"/>
      <inkml:brushProperty name="height" value="0.025" units="cm"/>
      <inkml:brushProperty name="color" value="#E71224"/>
    </inkml:brush>
  </inkml:definitions>
  <inkml:trace contextRef="#ctx0" brushRef="#br0">5 0 6438,'-1'51'3139,"-3"-5"-2466,4-4-577,0-5-32,0-4 0,5-3 32,4-1-32,2-1 224,-6-1-256,2-1-1409,-1 3-6695</inkml:trace>
  <inkml:trace contextRef="#ctx0" brushRef="#br0" timeOffset="1">48 899 4773,'-4'47'6021,"-1"-1"-5060,0 1 833,5-2-673,0 1-929,0-3-448,5 0-1442,0-2-960,10-5-1218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4.290"/>
    </inkml:context>
    <inkml:brush xml:id="br0">
      <inkml:brushProperty name="width" value="0.025" units="cm"/>
      <inkml:brushProperty name="height" value="0.025" units="cm"/>
      <inkml:brushProperty name="color" value="#E71224"/>
    </inkml:brush>
  </inkml:definitions>
  <inkml:trace contextRef="#ctx0" brushRef="#br0">44 0 3171,'-5'50'5990,"1"-2"-4036,-4-5 95,2-3-63,5-2-1025,1-2-480,0-2-289,0 4-160,0-1 64,1 5-64,-1-1 0,4-1 0,-2 1-96,1-3-1249,-3-6-1025,2 2-673,-2-6-2563</inkml:trace>
  <inkml:trace contextRef="#ctx0" brushRef="#br0" timeOffset="1">25 1055 2947,'-12'153'8331,"-1"-12"-5552,13-120-3100,1-1-1,0 1 0,2-1 1,9 38-1,4 26-4453,-6 47 6484,-5-44 1469,-3 41-1492,-2-81-6158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5.516"/>
    </inkml:context>
    <inkml:brush xml:id="br0">
      <inkml:brushProperty name="width" value="0.025" units="cm"/>
      <inkml:brushProperty name="height" value="0.025" units="cm"/>
      <inkml:brushProperty name="color" value="#E71224"/>
    </inkml:brush>
  </inkml:definitions>
  <inkml:trace contextRef="#ctx0" brushRef="#br0">183 197 3908,'0'0'8712,"6"-9"-5461,-1 1-2757,36-67 5196,-37 68-5400,-1 0 0,0-1 1,0 0-1,-1 0 0,0 0 0,0 0 0,-1 0 1,0 0-1,0-10 0,-1 17-285,-1 0 1,0 0-1,0-1 0,0 1 1,0 0-1,1 0 0,-1 0 1,-1 1-1,1-1 1,0 0-1,0 0 0,0 0 1,0 1-1,0-1 0,-1 1 1,1-1-1,0 1 0,-1-1 1,1 1-1,0 0 1,-1 0-1,1 0 0,0-1 1,-1 1-1,1 0 0,0 1 1,-1-1-1,1 0 0,0 0 1,-1 1-1,-1 0 1,-46 9 14,41-6 5,0 1 0,0 0 0,0 0 0,1 0 0,0 1 0,0 0 0,1 0-1,0 1 1,0 0 0,0 0 0,1 0 0,0 1 0,0-1 0,1 1 0,0 1 0,0-1 0,1 0 0,-3 12 0,3-9 66,1 0 0,0 0 0,1 0 0,1 0 1,-1 0-1,2 1 0,-1-1 0,2 0 1,-1 0-1,1 0 0,1 0 0,0 0 0,1-1 1,6 14-1,11 18-46,-11-25-32,0 1 0,-1 1 0,-1-1 0,-1 1 0,-1 1 1,0-1-1,-2 1 0,0 0 0,2 28 0,-5-32 33,-2 28 16,1-43-53,0 0 0,0 0-1,0 0 1,-1 0 0,1 0-1,0 0 1,0 0 0,-1 0-1,1 0 1,-1-1 0,1 1-1,-1 0 1,1 0 0,-1 0-1,1 0 1,-1-1-1,0 1 1,0 0 0,1-1-1,-1 1 1,0-1 0,0 1-1,0 0 1,0-1 0,1 0-1,-1 1 1,0-1 0,0 0-1,0 1 1,0-1 0,0 0-1,0 0 1,0 0-1,-2 0 1,-1-2-74,1-1 0,-1 1 0,1-1 0,-1 0 0,1 0 0,0-1 0,0 1 0,0-1 0,0 0 0,1 1 0,-1-1-1,1 0 1,-3-8 0,-3-2-1026,-55-78-12303,40 63 7234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3.312"/>
    </inkml:context>
    <inkml:brush xml:id="br0">
      <inkml:brushProperty name="width" value="0.035" units="cm"/>
      <inkml:brushProperty name="height" value="0.035" units="cm"/>
    </inkml:brush>
  </inkml:definitions>
  <inkml:trace contextRef="#ctx0" brushRef="#br0">3 113 15107,'-3'0'1216,"17"-7"-927,8-2-105,17-8 224,8-2 1840,5-2-1928,5 1 144,20 1 16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5.875"/>
    </inkml:context>
    <inkml:brush xml:id="br0">
      <inkml:brushProperty name="width" value="0.025" units="cm"/>
      <inkml:brushProperty name="height" value="0.025" units="cm"/>
      <inkml:brushProperty name="color" value="#E71224"/>
    </inkml:brush>
  </inkml:definitions>
  <inkml:trace contextRef="#ctx0" brushRef="#br0">0 64 7399,'0'0'11018,"48"-8"-9480,-23 6-353,0-5-801,-2-1-352,5-2-832,-1-3-2403,-1-2-5285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26.330"/>
    </inkml:context>
    <inkml:brush xml:id="br0">
      <inkml:brushProperty name="width" value="0.025" units="cm"/>
      <inkml:brushProperty name="height" value="0.025" units="cm"/>
      <inkml:brushProperty name="color" value="#E71224"/>
    </inkml:brush>
  </inkml:definitions>
  <inkml:trace contextRef="#ctx0" brushRef="#br0">204 0 10474,'0'0'7751,"2"10"-6112,-2-6-1515,2 5 169,0 0 0,-1 0 0,0 0 0,-1 0 0,0 0 0,-1 0 0,0-1 0,0 1 0,0 0 0,-4 10 0,-8 10 24,0-2-1,-2 0 1,-1-1-1,-1 0 1,-1-2-1,-27 29 1,45-53-305,0 0-1,0 0 1,0-1 0,0 1 0,0 0 0,0 0 0,0 0 0,0 0-1,0 0 1,0 0 0,0 0 0,0 0 0,0 0 0,0 0 0,0 0-1,0 0 1,0-1 0,0 1 0,0 0 0,0 0 0,0 0 0,0 0-1,0 0 1,-1 0 0,1 0 0,0 0 0,0 0 0,0 0 0,0 0-1,0 0 1,0 0 0,0 0 0,0 0 0,0 0 0,0 0 0,0 0 0,-1 0-1,1 0 1,0 0 0,0 0 0,0 0 0,0 0 0,0 0 0,0 0-1,0 0 1,0 0 0,5-16 44,10-19-541,-6 17-22,0-1 0,-2 0-1,0 0 1,-1-1 0,-1 1 0,-1-1 0,3-37 0,-8 61 557,0 1 1,0 0-1,-1-1 0,0 1 1,0-1-1,0 0 1,-4 6-1,-5 10 193,4-3 178,1 1 1,-6 30-1,11-42-316,0 0 1,0 0-1,0 0 0,1 0 0,0 0 0,0 1 0,1-1 1,-1 0-1,2 0 0,-1 0 0,0 0 0,4 6 0,-3-9-94,0 0-1,0 0 0,1 0 1,-1-1-1,1 1 0,0-1 0,0 1 1,0-1-1,0 0 0,0 0 1,0-1-1,1 1 0,-1-1 1,0 1-1,5 0 0,-2 0 11,1 0 0,-1-1 0,0 0 0,1 0-1,-1 0 1,0-1 0,1 0 0,7-1 0,-14 1-10,1 0 0,0 0 0,-1-1 0,1 1 0,-1 0-1,1 0 1,-1 0 0,0-1 0,1 1 0,-1 0 0,1-1 0,-1 1 0,1 0 0,-1-1 0,0 1 0,1 0 0,-1-1 0,0 1 0,1-1 0,-1 1 0,0-1 0,0 1 0,1-1 0,-1 1 0,0-1-1,0 1 1,0-1 0,0 1 0,0-1 0,0 1 0,0-1 0,-3-23 163,-17-19-79,10 28-107,-1 1 0,-1 0 1,1 1-1,-28-23 0,32 30 0,0 0 0,-1 1 0,0 0 0,0 0 0,-1 1-1,1 0 1,-1 0 0,0 1 0,0 0 0,-18-3 0,59 24 81,17-4-157,0-1 0,0-3 0,62 5 0,-63-9-1466,-14-3-3891,-7-2-6646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33.672"/>
    </inkml:context>
    <inkml:brush xml:id="br0">
      <inkml:brushProperty name="width" value="0.025" units="cm"/>
      <inkml:brushProperty name="height" value="0.025" units="cm"/>
      <inkml:brushProperty name="color" value="#E71224"/>
    </inkml:brush>
  </inkml:definitions>
  <inkml:trace contextRef="#ctx0" brushRef="#br0">474 1 3972,'0'0'19111,"-3"0"-18833,-109 2 1155,-191 28 0,359-28-1360,-24 0-396,0 0 1,0-3 0,37-4-1,-63 2 289,-20 1 17,-22 2 143,32 0-121,-60 10 684,-100 3 0,197-31-7651,-10 8 1336,3 1-2232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34.064"/>
    </inkml:context>
    <inkml:brush xml:id="br0">
      <inkml:brushProperty name="width" value="0.025" units="cm"/>
      <inkml:brushProperty name="height" value="0.025" units="cm"/>
    </inkml:brush>
  </inkml:definitions>
  <inkml:trace contextRef="#ctx0" brushRef="#br0">291 0 4420,'0'0'17414,"-10"7"-16779,-31 22 130,0-2 1,-74 36-1,104-59-668,-40 19 179,50-22-271,-1-1 0,1 1 0,0-1-1,0 1 1,0 0 0,-1 0 0,1 0 0,0 0 0,0 0-1,0 0 1,0 0 0,0 0 0,1 0 0,-1 0 0,0 0-1,0 1 1,1-1 0,-1 0 0,1 0 0,-1 1 0,1-1-1,0 1 1,-1-1 0,1 0 0,0 1 0,0-1 0,0 1-1,0-1 1,0 0 0,1 3 0,0-2 8,1 1 0,0-1 0,0-1-1,-1 1 1,1 0 0,1 0 0,-1-1 0,0 1 0,0-1-1,1 0 1,-1 1 0,0-1 0,1 0 0,0 0 0,4 0 0,46 12 69,-45-12-66,6 2-226,142 24-513,-104-21-2774,1-4-3892,-21-2-6384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6.072"/>
    </inkml:context>
    <inkml:brush xml:id="br0">
      <inkml:brushProperty name="width" value="0.025" units="cm"/>
      <inkml:brushProperty name="height" value="0.025" units="cm"/>
    </inkml:brush>
  </inkml:definitions>
  <inkml:trace contextRef="#ctx0" brushRef="#br0">340 198 2915,'9'-10'7409,"-5"6"-7009,8-7 1316,-1-1 1,18-26-1,-26 33-1148,0 0 1,0-1-1,0 0 0,-1 1 1,0-1-1,0 0 1,0 0-1,0 0 1,-1 0-1,0 0 0,-1 0 1,1-1-1,-2-6 1,1 11-482,0 1 1,-1-1-1,1 0 1,0 1 0,-1-1-1,0 1 1,1-1-1,-1 1 1,0-1 0,0 1-1,0 0 1,0-1 0,0 1-1,0 0 1,0 0-1,0 0 1,-1 0 0,1 0-1,0 0 1,-1 0 0,1 0-1,-1 0 1,1 1-1,-1-1 1,1 0 0,-1 1-1,1 0 1,-1-1-1,0 1 1,1 0 0,-1 0-1,0 0 1,1 0 0,-1 0-1,1 0 1,-1 0-1,-2 1 1,-1-1-62,0 1 1,0 0-1,0 0 1,0 1-1,1-1 0,-1 1 1,0 0-1,1 0 0,-1 0 1,1 1-1,-6 4 1,0 3 40,0 2 1,1 0 0,0 0 0,1 0-1,0 1 1,1 1 0,1-1-1,0 1 1,1 0 0,0 0 0,1 1-1,0-1 1,-1 16 0,0 15 16,1-1 1,2 1 0,4 48-1,1-68-58,1 1-1,11 38 0,-9-43 19,-1 1 0,-1 0-1,2 39 1,-7-60-67,-1-1 0,0 1 0,1-1 0,-1 1 0,0-1 0,1 0 0,-1 0 0,0 0 0,1 0 0,-1 0 0,0 0 0,1 0 0,-1 0 0,0-1 0,-2 0 0,-4-2-621,0-1 0,0 0 0,0-1 0,1 1 0,-1-1 0,1-1 1,-12-11-1,-46-53-7465,29 29 3437,18 23 3761,-5-5 2236,10 7 3450,13 16-4615,0 0 0,0-1 0,0 1 0,0 0 0,0-1 0,0 1 0,0 0 0,0-1 0,0 1 0,0 0 0,0-1-1,0 1 1,0 0 0,1 0 0,-1-1 0,0 1 0,0 0 0,0-1 0,0 1 0,1 0 0,-1 0 0,0-1 0,0 1 0,1 0 0,-1 0 0,0-1 0,0 1 0,1 0 0,-1 0 0,0 0 0,1 0-1,-1-1 1,0 1 0,1 0 0,-1 0 0,0 0 0,1 0 0,-1 0 0,0 0 0,1 0 0,-1 0 0,1 0 0,20-4 525,-17 3-22,79-11 1633,61-13-2680,-125 20-2383,0-1 0,33-14-1,-17 0-5074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6.680"/>
    </inkml:context>
    <inkml:brush xml:id="br0">
      <inkml:brushProperty name="width" value="0.025" units="cm"/>
      <inkml:brushProperty name="height" value="0.025" units="cm"/>
    </inkml:brush>
  </inkml:definitions>
  <inkml:trace contextRef="#ctx0" brushRef="#br0">349 1 13485,'0'0'12134,"-4"9"-11451,-8 16-390,-1 0 1,-1-1-1,-1-1 0,-1 0 0,-1-2 0,-24 25 0,10-11 454,-35 53-1,66-88-741,0 0 1,0 0-1,-1 0 1,1 0-1,0 0 1,0 0-1,0 0 1,-1 0-1,1 1 1,0-1-1,0 0 1,0 0-1,-1 0 1,1 0 0,0 1-1,0-1 1,0 0-1,0 0 1,0 0-1,0 1 1,-1-1-1,1 0 1,0 0-1,0 1 1,0-1-1,0 0 1,0 0-1,0 0 1,0 1-1,0-1 1,0 0-1,0 0 1,0 1-1,0-1 1,0 0-1,0 0 1,0 1-1,0-1 1,0 0-1,0 0 1,1 1-1,-1-1 1,0 0-1,0 0 1,0 0-1,0 1 1,0-1-1,1 0 1,-1 0-1,14-8-59,20-21-664,-23 18 321,-1-1-1,0-1 0,-1 0 0,-1 0 0,0-1 0,0 0 0,-1-1 0,-1 1 0,-1-1 1,0 0-1,-1-1 0,0 1 0,-2-1 0,2-20 0,-4 36 403,0 0 1,0-1-1,1 1 1,-1 0-1,0 0 0,0 0 1,0 0-1,0 0 0,0-1 1,0 1-1,0 0 0,0 0 1,0 0-1,0 0 0,0 0 1,0 0-1,0-1 0,0 1 1,0 0-1,0 0 0,0 0 1,-1 0-1,1 0 0,0 0 1,0-1-1,0 1 0,0 0 1,0 0-1,0 0 0,0 0 1,0 0-1,0 0 1,0 0-1,-1 0 0,1 0 1,0-1-1,0 1 0,0 0 1,0 0-1,0 0 0,0 0 1,-1 0-1,1 0 0,0 0 1,0 0-1,0 0 0,0 0 1,0 0-1,0 0 0,-1 0 1,1 0-1,0 0 0,0 0 1,0 0-1,0 0 0,0 0 1,-1 0-1,1 0 1,0 0-1,0 0 0,0 1 1,0-1-1,0 0 0,0 0 1,0 0-1,0 0 0,-1 0 1,1 0-1,-11 13 358,-10 19 443,12-11-173,0-1 1,2 2 0,-8 29 0,13-41-492,0-1 0,0 1 1,1-1-1,1 1 0,0 0 0,0-1 1,1 1-1,0 0 0,0-1 0,5 15 0,-5-20-125,1-1 0,0 1 0,0-1 0,1 1 0,-1-1 0,0 0 0,1 0 0,0 0 0,0 0 0,0 0 0,0-1 0,0 1 0,1-1 0,-1 0 0,1 0 0,-1 0 0,1 0 0,5 1 0,-1-1 10,0 1-1,0-1 0,0-1 1,1 0-1,-1 0 1,1 0-1,15-2 0,-22 1-32,-1 0 0,0-1 0,0 1 0,0 0 0,0 0 0,0-1 0,1 1 0,-1-1 0,0 1 0,0-1 0,0 1 0,0-1 0,0 0 0,0 1 0,0-1 0,-1 0 0,1 0 0,0 0 0,0 1 0,0-1 0,-1 0 0,1 0 0,-1 0 0,1 0 0,0-2 0,0 0-21,0 0 0,-1 0 0,1 0 1,-1 0-1,0 0 0,0 0 1,0 0-1,0 0 0,-2-6 1,0-1-106,-1 1-1,0-1 1,0 1 0,-1 0-1,-7-11 1,-1 1-78,-1 2 0,0-1-1,-2 2 1,0 0 0,0 1-1,-33-24 1,40 33 194,0 0 0,0 1 0,-1 0 0,0 0 0,0 1 0,0 0-1,-1 0 1,1 1 0,-1 1 0,0-1 0,1 2 0,-1-1 0,0 1 0,0 1 0,0 0 0,0 0 0,-12 2-1,21-1 30,0-1 0,0 0 0,0 0 0,0 1-1,0-1 1,0 0 0,0 1 0,0-1-1,0 1 1,0-1 0,1 1 0,-1 0-1,0-1 1,0 1 0,0 0 0,1-1-1,-1 1 1,0 0 0,1 0 0,-1 0 0,0 0-1,1 0 1,0 0 0,-1 0 0,1 0-1,-1 0 1,1 0 0,0 0 0,0 0-1,-1 0 1,1 0 0,0 0 0,0 0-1,0 0 1,0 0 0,1 0 0,-1 2-1,1-1 26,-1 1-1,1 0 0,0-1 0,0 1 0,0-1 0,1 0 0,-1 1 0,1-1 0,-1 0 0,1 0 0,0 0 0,-1 0 0,5 4 0,11 5 90,0 0 0,1-1 0,0-1 0,1-1 0,0 0 1,22 5-1,127 26-2020,-122-30-563,-2 0-3246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5.225"/>
    </inkml:context>
    <inkml:brush xml:id="br0">
      <inkml:brushProperty name="width" value="0.025" units="cm"/>
      <inkml:brushProperty name="height" value="0.025" units="cm"/>
    </inkml:brush>
  </inkml:definitions>
  <inkml:trace contextRef="#ctx0" brushRef="#br0">274 146 6406,'5'-9'3006,"0"1"-2030,-1-1 0,0-1 0,0 1 0,-1 0 0,0-1 0,0 0 0,-1 1 0,0-1 0,-1 0 0,0 0 0,-1-10 0,0 19-926,0 0 0,-1 1-1,1-1 1,0 0 0,0 1 0,-1-1-1,1 1 1,0-1 0,-1 1 0,1-1 0,-1 1-1,1-1 1,-1 1 0,1-1 0,-1 1 0,1 0-1,-1-1 1,1 1 0,-1 0 0,1-1-1,-1 1 1,1 0 0,-1 0 0,0-1 0,1 1-1,-1 0 1,0 0 0,1 0 0,-1 0-1,0 0 1,1 0 0,-1 0 0,0 0 0,1 0-1,-1 0 1,1 0 0,-1 1 0,0-1 0,1 0-1,-1 0 1,1 1 0,-1-1 0,0 0-1,1 1 1,-1-1 0,0 1 0,-27 19 108,17-2-29,0 0-1,2 1 0,0 0 1,1 1-1,1 0 1,0 0-1,2 1 0,-4 24 1,1 10 881,0 106 1,9-142-982,1-1 0,0 0 1,1 1-1,1-1 0,1 0 1,0-1-1,12 26 1,-26-47-1123,-16-17-621,-27-26-1934,28 25 2106,7 8 927,1-2 0,1 0 0,0-1 0,-14-20 0,29 37 696,0-1 1,-1 1-1,1 0 0,0 0 1,0-1-1,0 1 0,0 0 1,-1-1-1,1 1 1,0 0-1,0-1 0,0 1 1,0 0-1,0-1 1,0 1-1,0-1 0,0 1 1,0 0-1,0-1 1,0 1-1,0 0 0,0-1 1,0 1-1,1 0 0,-1-1 1,0 1-1,0 0 1,0-1-1,0 1 0,1 0 1,-1 0-1,0-1 1,0 1-1,0 0 0,1 0 1,-1-1-1,0 1 1,1 0-1,-1 0 0,1-1 1,21-4 1912,38 4-111,-47 2-1319,20-1-210,-11 1-387,0-1-1,25-4 1,-40 3-688,-1 0 0,1-1 0,0 0-1,-1 0 1,1 0 0,8-6 0,8-8-5541</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5.904"/>
    </inkml:context>
    <inkml:brush xml:id="br0">
      <inkml:brushProperty name="width" value="0.025" units="cm"/>
      <inkml:brushProperty name="height" value="0.025" units="cm"/>
    </inkml:brush>
  </inkml:definitions>
  <inkml:trace contextRef="#ctx0" brushRef="#br0">186 0 3459,'0'0'13202,"1"9"-11104,-1 11-1242,-1 0 0,-1 0 0,-1 0 0,0-1 0,-10 30 0,0-9-692,4-12-104,-1 0 0,-1-1 0,-1 0 0,-17 28 0,28-54 52,2-12-295,1-1-1,0 1 0,0 0 1,1-1-1,1 1 1,6-13-1,7-28-922,-11 23 718,-5 19 353,1 0 1,0 0-1,1 0 0,0 0 1,0 0-1,9-15 1,-12 25 43,0-1 0,1 1 0,-1 0 0,0 0 0,0 0 0,0 0 1,0 0-1,1 0 0,-1 0 0,0 0 0,0 0 0,0 0 0,1 0 1,-1 0-1,0 0 0,0 0 0,0 0 0,0 0 0,1 0 0,-1 0 1,0 0-1,0 0 0,0 0 0,1 0 0,-1 0 0,0 0 0,0 0 1,0 0-1,0 0 0,1 0 0,-1 1 0,0-1 0,0 0 0,0 0 1,0 0-1,0 0 0,0 0 0,1 1 0,-1-1 0,0 0 0,0 0 1,0 0-1,0 0 0,0 1 0,0-1 0,0 0 0,0 0 0,0 0 1,0 1-1,0-1 0,0 0 0,0 0 0,0 0 0,0 1 0,0-1 1,0 0-1,0 0 0,0 0 0,0 0 0,0 1 0,0-1 0,0 0 1,0 0-1,0 0 0,0 0 0,-1 1 0,1-1 0,1 19 76,-1-18-49,0 37 70,-2 1 336,3-1 0,1 1 0,2-1 0,10 48 1,-2-62-311,-12-24-124,1 1 0,-1-1-1,0 0 1,1 0 0,-1 1 0,1-1 0,-1 0 0,0 0 0,1 1 0,-1-1 0,1 0 0,-1 0 0,1 0-1,-1 0 1,0 0 0,1 0 0,-1 1 0,1-1 0,-1 0 0,1 0 0,-1-1 0,1 1 0,-1 0-1,1 0 1,-1 0 0,0 0 0,1 0 0,0-1 0,0 0 3,1 0 1,-1-1-1,0 1 1,0-1 0,0 1-1,0-1 1,0 0-1,0 1 1,0-1-1,0 0 1,-1 0-1,1 1 1,-1-1-1,1 0 1,-1 0-1,0 0 1,1 0-1,-1 0 1,0 0-1,-1-2 1,0-7-85,0 0 1,-1-1 0,-1 1-1,0 0 1,-1 0 0,0 0-1,0 1 1,-1-1 0,-1 1-1,1 0 1,-2 1 0,-12-17-1,9 14-57,-1 0-1,0 1 1,0 0 0,-1 0-1,0 2 1,-1-1 0,0 2-1,-27-14 1,19 17 224,25 15 240,30 19 55,-13-20-348,0-1 1,1-1 0,-1-1 0,1-1 0,1-1-1,35 3 1,25-4-4525,-66-3-952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7.265"/>
    </inkml:context>
    <inkml:brush xml:id="br0">
      <inkml:brushProperty name="width" value="0.025" units="cm"/>
      <inkml:brushProperty name="height" value="0.025" units="cm"/>
    </inkml:brush>
  </inkml:definitions>
  <inkml:trace contextRef="#ctx0" brushRef="#br0">0 2 11018,'0'0'13437,"1"9"-12738,0 49-367,3 43-220,-4-100-133,1 0 1,-1 0-1,0 0 1,0 0 0,0 0-1,0 0 1,1 0 0,-1-1-1,0 1 1,1 0-1,-1 0 1,1 0 0,-1-1-1,1 1 1,-1 0-1,1 0 1,-1-1 0,1 1-1,0 0 1,0-1 0,-1 1-1,1-1 1,0 1-1,0-1 1,-1 1 0,1-1-1,0 0 1,0 1 0,0-1-1,0 0 1,0 0-1,0 1 1,0-1 0,-1 0-1,1 0 1,0 0 0,0 0-1,0 0 1,0-1-1,0 1 1,0 0 0,0 0-1,0 0 1,0-1 0,-1 1-1,1-1 1,0 1-1,0 0 1,0-1 0,-1 1-1,1-1 1,0 0 0,0 0-1,5-3-192,-1 1-1,0-1 1,0 0-1,-1 0 1,1 0 0,5-8-1,-2 1-59,0 0 1,-1-1-1,-1 0 0,0 0 0,-1 0 1,0 0-1,-1-1 0,0 0 0,-1 0 1,2-16-1,-14 37 2382,-1 10-1840,0 0 1,1 1 0,1-1 0,1 2 0,-8 31 0,11-32-991,1 1 0,0 0-1,1 24 1,2-30-4174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3.843"/>
    </inkml:context>
    <inkml:brush xml:id="br0">
      <inkml:brushProperty name="width" value="0.025" units="cm"/>
      <inkml:brushProperty name="height" value="0.025" units="cm"/>
    </inkml:brush>
  </inkml:definitions>
  <inkml:trace contextRef="#ctx0" brushRef="#br0">20 0 5509,'0'0'9417,"-20"59"-9225,20-38-160,0 6-32,2 4-320,7 3-833,-2 3-160,0-1-1,-3 7-960,-4 5-3555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3.832"/>
    </inkml:context>
    <inkml:brush xml:id="br0">
      <inkml:brushProperty name="width" value="0.035" units="cm"/>
      <inkml:brushProperty name="height" value="0.035" units="cm"/>
    </inkml:brush>
  </inkml:definitions>
  <inkml:trace contextRef="#ctx0" brushRef="#br0">173 329 17380,'-12'5'340,"1"1"0,-1 1 1,2 0-1,-1 0 0,1 1 0,0 0 1,0 1-1,1 0 0,1 0 0,-1 1 1,2 0-1,-1 1 0,1 0 1,1 0-1,0 0 0,1 1 0,0 0 1,0 0-1,-5 24 0,10-31-267,-1 0-1,1-1 1,-1 1-1,1 0 1,1 0-1,-1 0 1,1-1-1,-1 1 1,1 0-1,1 0 1,3 8-1,-5-11-54,1-1 0,0 1 0,0-1 0,0 1 0,0-1 0,1 1 0,-1-1 0,0 0 0,1 0 0,-1 0 0,1 0 0,-1 0 0,1 0 0,-1 0 0,1 0 0,0 0 0,-1-1 0,1 1 0,0-1 0,0 1 0,-1-1 0,1 0 0,0 1 0,0-1 0,0 0 0,0 0 0,-1 0 0,1-1 0,0 1 0,0 0 0,0-1 0,-1 1 0,1-1 0,2-1 0,5-1 3,-1-2 0,1 1-1,-1-1 1,0 0-1,-1-1 1,1 0-1,-1 0 1,0-1 0,0 1-1,10-16 1,-2 2-14,-1-1 0,-1-1 0,11-23 0,-13 18 21,0 1 0,10-44 0,-17 54-15,0-1 0,-2 1 0,0-1 0,-1 1 1,-2-28-1,2 43-13,-1 0 0,0-1-1,0 1 1,0 0 0,0 0 0,-1 0 0,1-1 0,0 1 0,0 0-1,-1 0 1,1 0 0,-1 0 0,1 0 0,-1 0 0,1 0-1,-1 0 1,0 0 0,1 0 0,-1 0 0,0 0 0,0 0 0,0 0-1,0 1 1,0-1 0,0 0 0,-1 0 0,1 1 2,0 0 1,0 0-1,-1 1 1,1-1 0,0 0-1,0 1 1,0-1-1,0 1 1,0-1-1,0 1 1,1 0 0,-1-1-1,0 1 1,0 0-1,0-1 1,1 1-1,-1 0 1,0 0 0,1 0-1,-1 0 1,0 0-1,1 0 1,-1 0-1,0 1 1,-5 12 34,1 0 0,0 0 0,1 0-1,0 1 1,1-1 0,1 1 0,-1 16 0,2-4 44,0 1 0,8 52-1,-6-71-47,1-1-1,0 1 0,0-1 0,0 0 0,1 0 1,8 15-1,-10-21-26,0-1 1,0 1-1,0 0 0,0-1 1,1 0-1,-1 1 0,0-1 1,1 0-1,-1 1 1,1-1-1,-1 0 0,1 0 1,0 0-1,-1 0 0,1-1 1,0 1-1,0 0 1,-1-1-1,1 1 0,0-1 1,0 1-1,0-1 1,0 0-1,0 0 0,0 0 1,0 0-1,-1 0 0,1-1 1,0 1-1,0 0 1,0-1-1,0 1 0,0-1 1,-1 0-1,1 0 0,2-1 1,5-4 2,0 0 1,-1 0-1,0 0 1,-1-1-1,1 0 0,-1-1 1,-1 0-1,1 0 1,9-16-1,2-8 26,20-47 0,-19 36-5,-3 0 0,21-84 1,-36 123-10,-2 5-7,-3 13 0,-5 28 2,8-36-16,-7 83 17,8-79-2,0 0 0,0 0 1,1 0-1,0-1 0,1 1 1,5 17-1,-6-26-11,-1 1-1,1-1 1,-1 1 0,1-1 0,0 0-1,0 1 1,-1-1 0,1 0-1,0 1 1,0-1 0,0 0 0,0 0-1,0 0 1,1 0 0,-1 0 0,0 0-1,0 0 1,1-1 0,-1 1-1,0 0 1,1-1 0,-1 1 0,1-1-1,-1 1 1,1-1 0,-1 0 0,1 1-1,-1-1 1,1 0 0,-1 0-1,1 0 1,-1 0 0,1-1 0,0 1-1,-1 0 1,1 0 0,-1-1 0,0 1-1,1-1 1,-1 0 0,1 1-1,1-2 1,5-3 15,0 0-1,0 0 0,0-1 1,-1 0-1,11-12 1,7-10 21,-1 0 1,-1-2-1,25-44 1,45-104-26,-97 231 5,2-16 17,4 41 0,-1-67-63,0 0 1,0 1-1,2-1 1,-1 0-1,1-1 0,1 1 1,0 0-1,6 10 1,-9-19-36,-1-1 0,1 1 1,0 0-1,0-1 0,1 1 0,-1 0 0,0-1 1,0 1-1,1-1 0,-1 0 0,1 1 0,-1-1 1,1 0-1,0 0 0,-1 0 0,1 0 1,0 0-1,0 0 0,0-1 0,0 1 0,0-1 1,0 1-1,0-1 0,-1 0 0,1 0 0,0 1 1,0-2-1,0 1 0,0 0 0,0 0 0,0 0 1,0-1-1,0 1 0,0-1 0,0 0 1,0 1-1,2-2 0,2-2-183,0 0 0,0 0-1,-1-1 1,1 0 0,-1 0 0,0 0 0,0 0 0,6-11-1,15-21-536,-2 0-155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2.589"/>
    </inkml:context>
    <inkml:brush xml:id="br0">
      <inkml:brushProperty name="width" value="0.025" units="cm"/>
      <inkml:brushProperty name="height" value="0.025" units="cm"/>
    </inkml:brush>
  </inkml:definitions>
  <inkml:trace contextRef="#ctx0" brushRef="#br0">5 1 8264,'0'0'10506,"-5"45"-10090,5-18-128,0 4-191,5 5-65,10 5 0,-3 2-353,0 4-1344,-3 4-2595,-4 0-2050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4.523"/>
    </inkml:context>
    <inkml:brush xml:id="br0">
      <inkml:brushProperty name="width" value="0.025" units="cm"/>
      <inkml:brushProperty name="height" value="0.025" units="cm"/>
    </inkml:brush>
  </inkml:definitions>
  <inkml:trace contextRef="#ctx0" brushRef="#br0">50 0 2787,'-7'46'8776,"-1"0"-7014,-3-2 608,2-2-320,4-4-865,1-8-961,-1-3-96,5-4-64,0-7 128,0-6-127,5-2-418,4-4-928,-4-4-1858,-5-4-2530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3.329"/>
    </inkml:context>
    <inkml:brush xml:id="br0">
      <inkml:brushProperty name="width" value="0.025" units="cm"/>
      <inkml:brushProperty name="height" value="0.025" units="cm"/>
    </inkml:brush>
  </inkml:definitions>
  <inkml:trace contextRef="#ctx0" brushRef="#br0">27 1 2466,'0'0'7367,"-14"75"-5861,11-36 640,-3-5 64,3-4-1441,3-3-641,0-5-64,0-5-64,3-5-64,-1 1-609,3-4 32,-3 3 161,-2 0-193,0 1-1184,0-1 992,0-3-64,-7-4-2787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34.191"/>
    </inkml:context>
    <inkml:brush xml:id="br0">
      <inkml:brushProperty name="width" value="0.025" units="cm"/>
      <inkml:brushProperty name="height" value="0.025" units="cm"/>
    </inkml:brush>
  </inkml:definitions>
  <inkml:trace contextRef="#ctx0" brushRef="#br0">23 0 3940,'0'0'5765,"0"85"-5893,-3-43-993,3-3-3716</inkml:trace>
  <inkml:trace contextRef="#ctx0" brushRef="#br0" timeOffset="1">20 868 2498,'-9'57'8232,"0"-4"-6502,7-3-449,2-4-672,0-7-545,2-3-1730,7-4-1697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02.937"/>
    </inkml:context>
    <inkml:brush xml:id="br0">
      <inkml:brushProperty name="width" value="0.025" units="cm"/>
      <inkml:brushProperty name="height" value="0.025" units="cm"/>
    </inkml:brush>
  </inkml:definitions>
  <inkml:trace contextRef="#ctx0" brushRef="#br0">108 1 3395,'0'0'-544,"0"67"5092,0-30-2434,0-2-833,0 6-672,-5 1-577,0 1-1570,1 1-3202</inkml:trace>
  <inkml:trace contextRef="#ctx0" brushRef="#br0" timeOffset="1">57 753 2755,'0'0'32,"-7"81"-160,-4-35 5380,2 3-4291,1 0-480,2-3-257,-3-1-576,4-5-2371,3-8-3106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9:41.811"/>
    </inkml:context>
    <inkml:brush xml:id="br0">
      <inkml:brushProperty name="width" value="0.025" units="cm"/>
      <inkml:brushProperty name="height" value="0.025" units="cm"/>
    </inkml:brush>
  </inkml:definitions>
  <inkml:trace contextRef="#ctx0" brushRef="#br0">33 239 3107,'0'0'11542,"9"-3"-10032,-8 2-1489,1 1 90,1-1-1,-1 1 1,1-1 0,-1 0-1,0 0 1,1 0-1,-1 0 1,0 0 0,1-1-1,-1 1 1,0-1 0,0 1-1,0-1 1,-1 0-1,1 0 1,0 0 0,-1 0-1,1 0 1,-1 0 0,1 0-1,-1-1 1,0 1-1,0 0 1,0-1 0,0 1-1,-1-1 1,1 1 0,-1-1-1,1 1 1,-1-1-1,0-5 1,1 0 204,-2-33 1585,1 41-1873,0-1 1,0 0 0,0 1 0,0-1 0,-1 0 0,1 1 0,0-1 0,0 1 0,-1-1 0,1 0 0,0 1 0,0-1-1,-1 1 1,1-1 0,-1 1 0,1-1 0,0 1 0,-1-1 0,1 1 0,-1 0 0,1-1 0,-1 1 0,0 0 0,1-1-1,-1 1 1,1 0 0,-1-1 0,1 1 0,-1 0 0,0 0 0,1 0 0,-1 0 0,0 0 0,1 0 0,-1 0 0,0 0-1,1 0 1,-1 0 0,1 0 0,-1 0 0,0 0 0,1 0 0,-1 1 0,0-1 0,1 0 0,-1 0 0,1 1 0,-1-1-1,1 0 1,-1 1 0,1-1 0,-1 1 0,-1 1-29,0-1 1,0 1-1,0 0 0,0-1 1,1 1-1,-1 0 0,0 0 0,1 0 1,0 0-1,-1 0 0,1 1 1,0-1-1,0 0 0,1 1 0,-1-1 1,0 0-1,1 1 0,-1-1 1,1 1-1,0-1 0,0 1 0,0-1 1,0 1-1,0-1 0,1 1 0,-1-1 1,1 1-1,-1-1 0,1 0 1,2 5-1,-3-6 1,0 0 0,1 0 0,-1 0 0,1 1-1,-1-1 1,1 0 0,-1 0 0,1 0 0,0 0 0,-1 0 0,1 0 0,0 0 0,0 0 0,0 0 0,0 0 0,0-1-1,0 1 1,0 0 0,0 0 0,0-1 0,1 1 0,-1-1 0,0 1 0,0-1 0,0 0 0,1 1 0,-1-1 0,0 0 0,0 0-1,1 0 1,-1 0 0,0 0 0,1 0 0,-1 0 0,0 0 0,0-1 0,1 1 0,-1 0 0,0-1 0,0 1 0,0-1-1,0 1 1,1-1 0,-1 0 0,0 1 0,0-1 0,0 0 0,0 0 0,0 0 0,-1 0 0,1 0 0,0 0 0,0 0 0,1-2-1,-1 1 57,1 1 0,-1-1 0,1 0 0,-1 0 0,0 0 0,0 1 0,0-1 0,0-1 0,0 1 0,0 0 0,-1 0 0,1 0 0,-1 0 0,1-1 0,-1 1 0,0 0 0,0 0 0,0 0 0,0-1 0,0 1 0,0 0 0,-1 0 0,1-1 0,-1 1 0,1 0 0,-1 0 0,0 0-1,-1-2 1,0 2 9,1 0 0,-1 0 0,0 1 0,0-1 0,0 0 0,0 1 0,0 0-1,0-1 1,0 1 0,0 0 0,0 0 0,-1 0 0,1 1 0,0-1 0,-1 0-1,1 1 1,0 0 0,-1-1 0,1 1 0,-1 0 0,1 0 0,-1 0 0,1 1 0,-1-1-1,-2 1 1,2 1-62,0-1 1,0 0-1,1 1 0,-1 0 0,1-1 0,-1 1 0,1 0 0,0 1 0,0-1 1,0 0-1,0 0 0,0 1 0,0-1 0,1 1 0,-1 0 0,1-1 0,0 1 1,-1 0-1,1 0 0,-1 6 0,2-8-4,-1 1-1,0-1 1,1 1-1,-1 0 1,1-1-1,0 1 1,0 0-1,-1-1 1,1 1-1,0 0 1,0-1 0,1 1-1,-1 0 1,0-1-1,0 1 1,1 0-1,-1-1 1,1 1-1,0-1 1,-1 1 0,1-1-1,0 1 1,0-1-1,0 1 1,0-1-1,0 0 1,0 1-1,0-1 1,0 0 0,1 0-1,-1 0 1,0 0-1,1 0 1,-1 0-1,1-1 1,-1 1-1,4 1 1,-2-1 2,0-1-1,0 1 1,1-1-1,-1 0 1,0 0 0,0 0-1,1 0 1,-1-1 0,0 1-1,0-1 1,0 0 0,0 1-1,0-2 1,1 1-1,-2 0 1,1-1 0,0 1-1,0-1 1,0 0 0,-1 0-1,1 0 1,-1 0-1,1 0 1,-1 0 0,2-4-1,-1 2 50,0-1 0,0 0 0,-1 0 0,0 1-1,0-1 1,0-1 0,-1 1 0,0 0 0,1 0-1,-2 0 1,1-1 0,-1 1 0,0 0 0,-1-10-1,1 13-23,-1 0-1,1 0 1,-1 0-1,0 0 1,0 0-1,0 0 1,0 0 0,-1 0-1,1 0 1,0 0-1,-1 1 1,1-1-1,-1 1 1,0-1-1,1 1 1,-1 0-1,0-1 1,0 1-1,0 0 1,0 0-1,0 0 1,0 1-1,0-1 1,0 0 0,-4 0-1,3 0-22,1 1 1,-1-1-1,1 1 0,-1-1 1,0 1-1,0 0 0,1 0 1,-1 0-1,0 1 0,1-1 1,-1 0-1,0 1 0,1 0 0,-1 0 1,1 0-1,-1 0 0,1 0 1,-1 0-1,1 1 0,0-1 1,-3 3-1,1 2-8,0-1 0,0 1 1,1 1-1,0-1 0,1 0 0,-1 1 1,1-1-1,0 1 0,1 0 0,-1-1 0,1 1 1,1 0-1,-1 0 0,1 0 0,1 0 1,-1 0-1,1 0 0,2 8 0,-2-14 3,-1 1 0,1-1 0,0 1 0,-1-1 0,1 0 0,0 1-1,0-1 1,0 0 0,0 0 0,0 0 0,0 0 0,1 0 0,-1 0 0,0 0-1,0 0 1,1 0 0,-1 0 0,1-1 0,-1 1 0,0-1 0,1 1 0,-1-1-1,1 1 1,0-1 0,-1 0 0,1 0 0,-1 0 0,1 0 0,-1 0 0,1 0-1,-1 0 1,1 0 0,-1-1 0,1 1 0,-1-1 0,1 1 0,2-2 0,1 0 8,1 0 0,-1 0 0,0-1 0,1 0 0,-1 0 0,-1 0 0,1 0 0,7-8 0,-6 4 12,0 0 0,0-1 1,-1 0-1,0 0 0,0 0 1,-1-1-1,6-16 0,-8 19-8,-1 1-1,1-1 0,-1 0 1,0 0-1,-1 0 0,1 0 1,-1 0-1,0 0 0,0 0 1,-1 0-1,0 0 1,0 0-1,-4-9 0,5 13-15,-1 0-1,0 1 1,0-1-1,0 0 1,-1 1-1,1-1 1,0 1-1,-1-1 1,1 1-1,-1 0 1,1-1-1,-1 1 1,1 0-1,-1 0 1,0 0-1,0 0 1,0 1-1,1-1 1,-1 0-1,0 1 1,0-1-1,0 1 1,0 0-1,0 0 1,0-1-1,0 1 1,0 1-1,0-1 1,0 0-1,0 0 1,0 1-1,0-1 1,0 1 0,0-1-1,1 1 1,-1 0-1,0 0 1,0 0-1,1 0 1,-1 0-1,0 0 1,1 1-1,-1-1 1,1 0-1,0 1 1,-1-1-1,1 1 1,0-1-1,0 1 1,-2 3-1,0 3-22,-1-1 0,2 1 1,-1 0-1,1-1 0,0 1 0,0 0 0,1 0 0,1 1 0,-1-1 1,1 0-1,1 11 0,0-16-202,-1 0 1,1 1-1,0-1 0,0 0 1,1 0-1,-1 1 0,1-1 1,-1 0-1,1-1 0,0 1 1,0 0-1,3 2 0,-2-2-404,-1-1-1,1 1 0,0-1 0,1 0 0,-1 0 0,0-1 0,1 1 1,-1-1-1,1 1 0,-1-1 0,1 0 0,6 1 0,11-1-6533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4.414"/>
    </inkml:context>
    <inkml:brush xml:id="br0">
      <inkml:brushProperty name="width" value="0.025" units="cm"/>
      <inkml:brushProperty name="height" value="0.025" units="cm"/>
    </inkml:brush>
  </inkml:definitions>
  <inkml:trace contextRef="#ctx0" brushRef="#br0">26 29 8072,'0'0'10532,"8"-6"-8647,24-17-278,-31 23-1562,-1 0 0,1 0 0,-1 0 0,1 0 0,-1 0 0,1 0 0,-1 0 0,1 1 0,-1-1 0,1 0 0,-1 0 0,1 0 0,-1 0 0,0 1 0,1-1 0,-1 0 0,1 0 0,-1 1 0,1-1 0,-1 0 0,0 1 1,1-1-1,-1 0 0,0 1 0,0-1 0,1 1 0,-1-1 0,0 1 0,0-1 0,1 0 0,-1 1 0,0-1 0,0 1 0,0-1 0,0 1 0,0-1 0,0 1 0,0-1 0,0 1 0,0-1 0,0 1 0,0-1 0,0 1 0,0-1 1,0 1-1,-1 0 0,2 32 812,-1-28-575,-20 231 1777,1-42-1929,18-121-135,1-27-281,-9 65 0,6-112-4270,-3-13 1494,-4-22-4502,0 3-1752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4.817"/>
    </inkml:context>
    <inkml:brush xml:id="br0">
      <inkml:brushProperty name="width" value="0.025" units="cm"/>
      <inkml:brushProperty name="height" value="0.025" units="cm"/>
    </inkml:brush>
  </inkml:definitions>
  <inkml:trace contextRef="#ctx0" brushRef="#br0">5 104 8360,'0'13'6358,"-2"25"-4024,0-5-1046,1 0-1,2 0 1,8 53 0,-8-79-1115,0 0-1,1 1 1,0-1 0,0 0-1,0 0 1,1 0 0,0 0-1,1-1 1,0 1 0,0-1-1,0 0 1,0 0 0,1 0-1,0-1 1,0 0 0,1 0-1,0 0 1,0 0-1,0-1 1,0 0 0,0 0-1,12 4 1,-12-6 57,1-1 0,0 0 0,-1 0 0,1 0-1,0-1 1,0 0 0,0 0 0,-1 0 0,1-1 0,0 0 0,0-1-1,-1 0 1,1 0 0,-1 0 0,1 0 0,-1-1 0,0 0 0,8-6-1,10-7 134,-1-1 0,0-1 0,19-21 0,-34 31-262,42-43-103,-3-3 0,-2-2 0,-2-2 0,46-83 0,-87 149-8348,-2-1 119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6.563"/>
    </inkml:context>
    <inkml:brush xml:id="br0">
      <inkml:brushProperty name="width" value="0.025" units="cm"/>
      <inkml:brushProperty name="height" value="0.025" units="cm"/>
    </inkml:brush>
  </inkml:definitions>
  <inkml:trace contextRef="#ctx0" brushRef="#br0">0 72 6662,'0'0'12065,"2"9"-10848,3 22-496,-2 0 1,-2 0-1,-2 48 0,-1-35-671,6 57-1,-4-100-83,0 0-1,0 0 1,0 1-1,0-1 1,0 0-1,0 0 1,0 0-1,0 0 1,1 0-1,-1 0 1,0 0-1,1-1 1,-1 1-1,1 0 1,-1 0-1,1 0 1,0 0-1,-1 0 0,1-1 1,0 1-1,-1 0 1,1 0-1,0-1 1,0 1-1,0-1 1,0 1-1,-1-1 1,2 1-1,0-1-56,0 0-1,-1 0 0,1 0 1,0-1-1,-1 1 1,1 0-1,-1-1 0,1 0 1,-1 1-1,1-1 0,-1 0 1,1 1-1,-1-1 0,0 0 1,2-2-1,6-4-495,-1-1 0,-1 0 0,1 0 0,6-10 0,3-10-1548,0 0 0,24-61 0,-2-13 1107,1-4 5071,-34 95-872,-2 11-1101,-2 22-249,-6 34-598,-6 4-260,1-4 136,-5 104 0,13-133-1071,1-15-57,-1 0-1,1 0 1,1 0 0,0 0 0,1 0-1,0-1 1,1 1 0,5 14 0,-4-66-1546,-7 7 1140,-1 0 1,-1 1-1,-2 0 1,-21-61-1,28 93 455,0 0 0,0 1 0,0-1 1,0 0-1,0 0 0,0 0 0,0 0 0,-1 0 0,1 0 0,0 0 0,0 0 0,0 0 1,0 0-1,0 1 0,0-1 0,0 0 0,0 0 0,-1 0 0,1 0 0,0 0 0,0 0 0,0 0 1,0 0-1,0 0 0,0 0 0,-1 0 0,1 0 0,0 0 0,0 0 0,0 0 0,0 0 1,0 0-1,0 0 0,0 0 0,-1 0 0,1 0 0,0 0 0,0-1 0,0 1 0,0 0 1,0 0-1,0 0 0,0 0 0,0 0 0,-1 0 0,1 0 0,0 0 0,0 0 0,0 0 1,0-1-1,0 1 0,0 0 0,0 0 0,0 0 0,0 0 0,0 0 0,0 0 0,0 0 1,0-1-1,0 1 0,0 0 0,0 0 0,0 0 0,0 0 0,0 0 0,-2 17 570,1-14-561,1 0 0,1 0 0,-1 0 0,0 0 0,1 0 0,0 0-1,-1 0 1,1 0 0,0 0 0,1 0 0,-1-1 0,0 1 0,4 4 0,-1-3-9,1 0-1,0 0 0,1 0 1,-1-1-1,1 0 1,-1 0-1,1 0 0,0-1 1,0 1-1,0-2 0,0 1 1,0-1-1,1 1 0,-1-2 1,0 1-1,1-1 1,-1 0-1,0 0 0,1-1 1,-1 0-1,0 0 0,1 0 1,-1-1-1,0 0 1,0 0-1,0 0 0,-1-1 1,1 0-1,0 0 0,-1-1 1,0 1-1,0-1 1,0 0-1,8-10 0,4-14 1008,23-54 1,-36 73-376,-16 54-420,5-25 43,2 1 0,0-1 0,1 1 0,-2 35 0,6-54-264,0-1 1,0 1-1,0-1 1,0 0-1,0 1 1,0-1-1,1 1 1,-1-1-1,0 0 1,1 1 0,-1-1-1,1 0 1,-1 1-1,1-1 1,0 0-1,0 0 1,-1 0-1,1 0 1,0 1-1,0-1 1,0 0-1,0 0 1,0-1-1,0 1 1,1 0-1,-1 0 1,0-1-1,0 1 1,1 0 0,-1-1-1,0 1 1,1-1-1,-1 0 1,0 1-1,1-1 1,-1 0-1,0 0 1,1 0-1,-1 0 1,1 0-1,-1 0 1,0 0-1,1 0 1,-1-1-1,1 1 1,-1 0 0,0-1-1,3-1 1,3 0 32,0 0 0,0-1 0,-1 0 0,1 0 0,-1-1 0,1 0 0,-1 0 0,7-7 0,2-5-6,0-1 0,0-1 0,-2 0 0,0-1 0,-2 0 0,0-1 0,12-30 0,-27 65-91,1-1 1,0 1-1,-1 19 0,3-24 50,1-8 18,-1 1-1,1 0 0,0-1 0,0 1 0,0 0 0,0-1 0,0 1 1,0 0-1,1-1 0,-1 1 0,1-1 0,0 1 0,0-1 1,0 1-1,0-1 0,0 1 0,1-1 0,-1 0 0,1 0 1,-1 0-1,1 0 0,0 0 0,0 0 0,0 0 0,0 0 1,0-1-1,0 1 0,0-1 0,1 1 0,-1-1 0,0 0 1,1 0-1,-1 0 0,1 0 0,-1-1 0,1 1 0,0-1 1,-1 1-1,1-1 0,0 0 0,-1 0 0,1 0 0,0 0 0,-1-1 1,1 1-1,-1-1 0,1 1 0,2-2 0,-1 0 4,1 0 0,-1 0 0,0-1 0,0 1 0,-1-1 0,1 0-1,-1 0 1,1 0 0,-1-1 0,0 1 0,0-1 0,0 1 0,-1-1 0,1 0-1,-1 0 1,0-1 0,0 1 0,0 0 0,-1-1 0,1 1 0,-1-1 0,1-6-1,-2 11-17,0 0-1,0 0 0,0-1 1,0 1-1,0 0 0,0 0 0,0-1 1,0 1-1,0 0 0,0 0 1,0-1-1,0 1 0,0 0 1,0 0-1,0-1 0,0 1 0,0 0 1,0 0-1,0-1 0,0 1 1,0 0-1,0 0 0,0-1 0,0 1 1,0 0-1,-1 0 0,1-1 1,0 1-1,0 0 0,0 0 1,-1 0-1,1 0 0,0-1 0,0 1 1,0 0-1,-1 0 0,1 0 1,0 0-1,0 0 0,-1 0 0,1-1 1,0 1-1,-1 0 0,-12 6-88,-13 14-47,24-18 134,-1 0-1,1 1 1,0-1-1,0 1 1,0 0-1,1 0 1,-1-1-1,0 1 1,1 0-1,0 0 1,0 1 0,0-1-1,0 0 1,0 0-1,0 0 1,1 1-1,0-1 1,0 0-1,0 4 1,1-5 0,0 0 1,0 0 0,0 0-1,0 0 1,1-1-1,-1 1 1,1-1 0,-1 1-1,1-1 1,0 1 0,-1-1-1,1 0 1,0 0-1,0 0 1,0 0 0,0 0-1,0 0 1,0 0 0,0-1-1,0 1 1,0-1-1,0 0 1,1 1 0,-1-1-1,0 0 1,0 0 0,0 0-1,0-1 1,3 1-1,12 0 13,0-1-1,0-1 1,19-4-1,-29 5-1,-1-1-1,0 0 0,0 0 1,0 0-1,-1-1 0,1 1 0,-1-1 1,1-1-1,-1 1 0,0-1 0,0 0 1,5-6-1,-9 8 77,1-1-1,-1 0 1,0 0-1,0 1 1,0-1 0,0 0-1,-1 0 1,1 0 0,-1 0-1,0 0 1,0 0-1,0 0 1,0 0 0,-1-6-1,0-5 382,49 12-306,-19 3-525,-18 0-448,1-1 0,0 0 0,0 0 0,0-1 0,0-1 0,20-5 0,-29 6 562,-1 0 1,0 0 0,1-1 0,-1 1 0,0 0 0,0-1 0,0 0 0,0 1 0,0-1 0,-1 0 0,1 0 0,0 0 0,-1 0 0,1 0 0,1-3 0,-2 1-36,0 0 1,0 0-1,0 0 1,0 0 0,0 0-1,-1 0 1,0 0-1,0 0 1,0 0 0,0 0-1,-1 0 1,-1-6-1,-8-24-8559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6.962"/>
    </inkml:context>
    <inkml:brush xml:id="br0">
      <inkml:brushProperty name="width" value="0.025" units="cm"/>
      <inkml:brushProperty name="height" value="0.025" units="cm"/>
    </inkml:brush>
  </inkml:definitions>
  <inkml:trace contextRef="#ctx0" brushRef="#br0">6 12 15439,'-5'-8'3042,"5"4"1859,11 4-4773,1 0-128,4 0-2274,2 0-6342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4.343"/>
    </inkml:context>
    <inkml:brush xml:id="br0">
      <inkml:brushProperty name="width" value="0.035" units="cm"/>
      <inkml:brushProperty name="height" value="0.035" units="cm"/>
    </inkml:brush>
  </inkml:definitions>
  <inkml:trace contextRef="#ctx0" brushRef="#br0">230 1 16051,'-17'6'571,"1"1"0,0 0 1,0 1-1,0 1 0,1 1 0,0 0 0,1 1 0,0 1 0,-12 13 0,19-17-368,0 0 0,1 1 1,0 0-1,0 0 0,1 1 0,0-1 1,1 1-1,0 0 0,0 1 0,1-1 1,1 1-1,0-1 0,0 1 1,1 0-1,0-1 0,1 13 0,0-17-115,1-1-1,-1 1 1,1-1-1,0 0 1,1 1-1,-1-1 1,5 10-1,-5-13-63,1 1-1,-1-1 0,1 0 1,-1 0-1,1 0 1,0 0-1,-1 0 0,1 0 1,0 0-1,1-1 1,-1 1-1,0-1 0,0 1 1,1-1-1,-1 0 0,0 0 1,1 0-1,4 1 1,0-1-42,0 0-1,0-1 1,0 0 0,0 0 0,0-1 0,0 0 0,0 0 0,0-1 0,-1 0-1,1 0 1,0 0 0,-1-1 0,12-6 0,1-2-255,0-1 0,-1-1 0,19-17 0,-13 9-175,-1-1-1,-1 0 1,-1-2-1,-2-1 1,0 0-1,-1-1 1,15-31 0,-9 0-401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7.526"/>
    </inkml:context>
    <inkml:brush xml:id="br0">
      <inkml:brushProperty name="width" value="0.025" units="cm"/>
      <inkml:brushProperty name="height" value="0.025" units="cm"/>
    </inkml:brush>
  </inkml:definitions>
  <inkml:trace contextRef="#ctx0" brushRef="#br0">42 0 4837,'0'0'7447,"-1"9"-4607,-5 23 1336,-1-1 0,-17 46 1,23-72-3923,0 0 0,0 0 0,1 0-1,0 0 1,-1 0 0,2 0 0,0 9 0,0 5-209,0-11-22,-1 0-1,1 0 1,0-1-1,0 1 0,1 0 1,0-1-1,0 1 0,1-1 1,0 0-1,1 0 0,7 13 1,-9-17 2,0-1-1,0 1 1,1-1 0,-1 1-1,1-1 1,-1 0 0,1 0-1,0 0 1,0 0 0,0 0-1,0-1 1,0 1 0,0-1-1,0 0 1,1 0 0,-1 0-1,0 0 1,1-1 0,-1 1 0,1-1-1,-1 0 1,0 0 0,1 0-1,-1-1 1,1 1 0,-1-1-1,0 1 1,1-1 0,5-3-1,-1 0 58,0 0-1,0-1 1,0 0-1,-1 0 1,0-1-1,0 0 1,0 0-1,-1-1 1,1 0-1,-2 0 1,1 0-1,6-12 1,3-6 107,-2 0 1,18-45 0,-11-15-46,-23 93-165,-11 25 8,-12 40 0,23-63 20,1 0 0,0 0 1,0 0-1,1 1 1,1-1-1,-1 0 0,2 0 1,-1 1-1,3 10 0,-2-19-89,-1 0-1,1 0 0,0 0 1,0 0-1,-1 0 0,1 0 1,1 0-1,-1 0 0,0 0 1,0-1-1,1 1 0,-1 0 0,1-1 1,-1 1-1,1-1 0,0 1 1,0-1-1,0 0 0,-1 0 1,1 0-1,0 0 0,0 0 1,1 0-1,-1 0 0,0-1 1,0 1-1,0-1 0,0 0 0,1 0 1,-1 1-1,0-1 0,0-1 1,0 1-1,1 0 0,-1 0 1,0-1-1,0 1 0,0-1 1,3-1-1,3 0-753,0-1 1,-1 0-1,0 0 0,1 0 0,-1-1 1,-1 0-1,1-1 0,0 0 1,9-8-1,-4-2-1611,0 0 1,-1 0-1,-1-1 0,-1-1 0,9-18 1,1-14-2690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7.870"/>
    </inkml:context>
    <inkml:brush xml:id="br0">
      <inkml:brushProperty name="width" value="0.025" units="cm"/>
      <inkml:brushProperty name="height" value="0.025" units="cm"/>
    </inkml:brush>
  </inkml:definitions>
  <inkml:trace contextRef="#ctx0" brushRef="#br0">78 130 1153,'2'-17'2649,"5"-49"5011,-5 24 1751,-6 37-4790,-4 12-3427,-6 11-939,5-4 21,1 0 0,0 0 0,2 1 0,-1 0 1,2 0-1,0 0 0,1 1 0,0 0 0,1 0 0,-1 23 0,4-36-280,1-1 0,-1 0 0,1 1 0,-1-1 1,1 0-1,0 0 0,0 1 0,0-1 0,0 0 0,0 0 0,0 0 0,1 0 0,-1-1 0,1 1 0,-1 0 0,1 0 0,0-1 0,0 1 0,0-1 0,-1 0 0,1 1 0,1-1 0,-1 0 0,0 0 0,0 0 0,0-1 0,0 1 0,1 0 0,-1-1 0,0 0 0,1 1 0,1-1 0,14 2-349,0 0 0,0-2 1,22-1-1,-16 0-357,-22 1 698,0 0 0,0 0 0,0 0 1,1 0-1,-1 1 0,0-1 0,0 0 1,0 1-1,0 0 0,0-1 1,0 1-1,0 0 0,0 0 0,0 0 1,0 0-1,0 0 0,-1 1 0,1-1 1,0 1-1,-1-1 0,1 1 1,-1-1-1,3 4 0,-4-3 78,1 0 1,-1 0-1,0-1 0,1 1 1,-1 0-1,0 0 0,0-1 1,-1 1-1,1 0 0,0 0 1,0-1-1,-1 1 0,1 0 1,-1-1-1,0 1 0,1 0 1,-1-1-1,0 1 0,0-1 1,0 1-1,0-1 0,0 0 1,0 1-1,0-1 0,-1 0 1,1 0-1,0 0 0,-1 0 1,-1 1-1,-8 6 337,0 0 1,0-2-1,-17 9 1,23-13-311,0 0 1,0 0-1,0 0 1,0 0-1,0-1 1,0 0-1,-1 0 1,1-1-1,-1 1 1,-9-2-1,14 1-145,0-1-1,0 0 1,0 0 0,0 0-1,1 0 1,-1 0-1,0 0 1,1 0-1,-1 0 1,0 0-1,1-1 1,0 1-1,-1 0 1,1 0 0,0 0-1,-1-1 1,1 1-1,0 0 1,0 0-1,0-1 1,0 1-1,0 0 1,0 0 0,0-1-1,1 1 1,-1 0-1,1-2 1,10-36-4795,-7 35 3693,0 0-1,0 0 1,1 0-1,-1 1 0,1 0 1,0 0-1,0 0 1,0 0-1,0 1 1,1 0-1,-1 0 1,1 0-1,-1 1 1,9-1-1,7-1-5368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8.359"/>
    </inkml:context>
    <inkml:brush xml:id="br0">
      <inkml:brushProperty name="width" value="0.025" units="cm"/>
      <inkml:brushProperty name="height" value="0.025" units="cm"/>
    </inkml:brush>
  </inkml:definitions>
  <inkml:trace contextRef="#ctx0" brushRef="#br0">0 139 4484,'0'0'15823,"10"-1"-13693,143-24 5516,-137 22-7463,1-1 0,-2-1 1,1-1-1,0 0 1,-1-1-1,0-1 0,25-17 1,-39 24-178,0 0 0,0 1 1,0-1-1,1 0 0,-1 0 0,0 0 1,0 0-1,-1 0 0,1 0 0,0 0 1,0 0-1,0 0 0,-1-1 0,1 1 1,-1 0-1,1 0 0,-1-1 0,1 1 1,-1 0-1,0-1 0,1 1 0,-1-2 1,-1 2-5,1 0 0,-1 0 1,1 0-1,-1 0 0,0 0 1,0 0-1,1 0 0,-1 0 1,0 1-1,0-1 1,0 0-1,0 1 0,0-1 1,0 1-1,0-1 0,0 1 1,0-1-1,0 1 0,0 0 1,-2-1-1,-8-1-10,0 0 0,0 1-1,-20-1 1,20 3-4,1 0-1,-1 1 1,1 0-1,-1 1 1,1 0-1,0 0 1,0 1-1,-11 6 1,18-9 5,-1 1 0,1-1 1,-1 1-1,1 0 0,0 0 0,0 1 1,0-1-1,0 1 0,0-1 0,0 1 0,1 0 1,-1 0-1,1 0 0,0 0 0,0 1 1,0-1-1,0 1 0,1-1 0,-1 1 0,1-1 1,0 1-1,0 0 0,1 0 0,-1 0 1,0 5-1,2-6 5,0-1 0,0 0 1,0 0-1,0 0 0,0 0 1,0 0-1,0-1 0,1 1 0,-1 0 1,1-1-1,-1 1 0,1 0 1,0-1-1,0 0 0,0 1 1,0-1-1,-1 0 0,2 0 0,-1 0 1,0 0-1,0-1 0,0 1 1,0 0-1,0-1 0,1 0 1,3 1-1,67 4-16,-65-5 18,15 0 8,1-1 0,-1-1 1,0-1-1,0-1 1,0-1-1,29-11 0,-51 16 1,0-1-1,-1 1 0,1 0 0,0-1 0,0 1 0,0 0 0,0-1 1,-1 1-1,1 0 0,0 0 0,0 0 0,0 0 0,0 0 0,0 0 1,-1 0-1,1 0 0,0 0 0,0 0 0,0 0 0,0 1 0,0-1 1,-1 0-1,1 1 0,0-1 0,1 1 0,1 20 250,-3-12-285,1-9 35,1 0-1,-1 0 1,1 0-1,-1 0 1,1 0-1,0 0 0,-1 0 1,1 0-1,-1-1 1,1 1-1,-1-1 0,1 1 1,-1-1-1,0 0 1,1 1-1,-1-1 1,2-1-1,8-5-655,3-4 871,1 1 0,0 1-1,18-7 1,-5 7-3795,5 4-5495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8.704"/>
    </inkml:context>
    <inkml:brush xml:id="br0">
      <inkml:brushProperty name="width" value="0.025" units="cm"/>
      <inkml:brushProperty name="height" value="0.025" units="cm"/>
    </inkml:brush>
  </inkml:definitions>
  <inkml:trace contextRef="#ctx0" brushRef="#br0">1 0 10314,'0'0'576,"60"0"-319,-25 0-834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9.610"/>
    </inkml:context>
    <inkml:brush xml:id="br0">
      <inkml:brushProperty name="width" value="0.025" units="cm"/>
      <inkml:brushProperty name="height" value="0.025" units="cm"/>
    </inkml:brush>
  </inkml:definitions>
  <inkml:trace contextRef="#ctx0" brushRef="#br0">71 101 3395,'0'0'20067,"-8"3"-19448,4-1-599,0 0 0,0 0 0,1 0-1,-1 0 1,1 1 0,-1-1-1,1 1 1,0 0 0,0 0-1,0 0 1,0 0 0,0 1 0,1-1-1,-1 1 1,1 0 0,0-1-1,0 1 1,1 0 0,-1 0-1,1 0 1,0 1 0,0-1-1,0 0 1,1 0 0,-1 1 0,1-1-1,0 0 1,1 6 0,-2-8-15,1 0 1,0 1-1,0-1 1,0 1-1,1-1 1,-1 0-1,1 1 0,-1-1 1,1 0-1,0 0 1,-1 1-1,1-1 1,0 0-1,1 0 1,-1 0-1,0 0 1,1 0-1,2 3 1,-2-4 34,1 0 0,-1 0-1,0 0 1,0 0 0,1 0 0,-1-1 0,0 0 0,1 1 0,-1-1 0,0 0 0,1 0 0,-1 0 0,1 0-1,-1 0 1,0-1 0,1 1 0,-1-1 0,0 0 0,4-1 0,2-2 91,0 1 0,0-2 1,0 1-1,-1-1 0,1 0 0,-1-1 0,-1 0 1,1 0-1,-1 0 0,0-1 0,-1 0 1,7-10-1,-2 2 12,0 0-1,-1-1 1,-1 0 0,-1-1 0,6-19-1,-8 16-117,-12 33-22,-10 31-15,15-36 71,0-1 0,1 1 0,-1-1 0,1 1 0,1-1-1,-1 1 1,2 0 0,-1-1 0,3 15 0,-2-19-32,0-1 0,0 1 0,0-1 0,0 0 1,0 1-1,1-1 0,-1 0 0,1 0 0,0 0 0,0 0 0,-1 0 1,1-1-1,0 1 0,0 0 0,1-1 0,-1 1 0,0-1 1,0 0-1,1 0 0,-1 0 0,1 0 0,-1 0 0,1-1 0,-1 1 1,1-1-1,0 1 0,-1-1 0,1 0 0,-1 0 0,1 0 1,4-1-1,0 0 24,-1 0-1,0-1 1,0 1 0,0-1 0,0 0 0,0-1 0,-1 1 0,1-1 0,-1 0 0,0-1 0,1 1 0,-1-1 0,-1 0-1,1 0 1,-1-1 0,1 1 0,-1-1 0,0 0 0,4-8 0,-3 6 6,0-1-1,-1 0 1,0-1 0,-1 1 0,1-1 0,-2 1-1,1-1 1,-1 0 0,0 0 0,-1 0-1,0 0 1,-1-16 0,0 25-57,0-1-1,0 1 1,0 0-1,0-1 1,0 1-1,0 0 1,0-1 0,0 1-1,-1 0 1,1-1-1,0 1 1,0 0-1,0-1 1,-1 1 0,1 0-1,0-1 1,0 1-1,-1 0 1,1 0 0,0 0-1,0-1 1,-1 1-1,1 0 1,0 0-1,-1 0 1,1-1 0,0 1-1,-1 0 1,1 0-1,0 0 1,-1 0-1,1 0 1,0 0 0,-1 0-1,1 0 1,0 0-1,-1 0 1,1 0-1,-1 0 1,1 0 0,0 0-1,-1 0 1,1 0-1,0 1 1,-1-1-1,1 0 1,0 0 0,-1 0-1,1 0 1,0 1-1,0-1 1,-1 0 0,1 0-1,0 1 1,0-1-1,-1 0 1,1 1-1,0-1 1,0 0 0,0 0-1,-1 1 1,1 0-1,-17 18-25,16-15 45,-1 0 0,0 0-1,1 0 1,-1 0 0,1 0 0,0 0 0,1 1 0,-1-1 0,1 9 0,0-12-12,0 1 0,1-1 0,-1 0 0,1 1 0,-1-1 0,1 0 0,-1 1 0,1-1 0,0 0 0,0 0 0,0 0 0,-1 1 0,1-1 0,0 0 0,0 0 0,1-1 0,-1 1 0,0 0 0,0 0 0,0 0 0,0-1 0,1 1 0,-1 0 0,0-1 0,1 0 0,-1 1 0,0-1 0,1 0 0,-1 1 0,1-1 0,-1 0 0,1 0 0,1 0 0,4 0 15,0 0 0,0-1 0,0 0 1,0 0-1,0 0 0,0-1 1,0 0-1,0 0 0,-1 0 0,1-1 1,-1 0-1,0-1 0,7-4 0,7-7-1,-1 0-1,25-27 0,-42 40-19,-5 7-36,0 0 0,0 1 0,1 0 0,0 0-1,0 0 1,-2 7 0,-1 3 20,3-10 17,0 0 0,1 0 1,-1 1-1,1-1 0,0 0 0,1 1 0,-1 11 1,2-16-1,-1-1 1,0 1 0,0 0-1,1-1 1,-1 1-1,1 0 1,0-1 0,-1 1-1,1-1 1,0 1-1,0-1 1,0 1 0,0-1-1,0 0 1,0 0 0,0 1-1,0-1 1,1 0-1,-1 0 1,0 0 0,1 0-1,-1 0 1,1 0-1,-1-1 1,1 1 0,0-1-1,-1 1 1,1-1 0,-1 1-1,1-1 1,0 0-1,0 0 1,2 1 0,3-1 8,0 0 0,1-1 0,-1 0 0,0 0 0,0 0 0,1-1 0,-1 0 0,0 0 0,-1-1 0,1 0 1,0 0-1,-1-1 0,0 0 0,1 0 0,-2 0 0,1-1 0,0 0 0,4-5 0,-1 1-17,-1-1 0,0 0 0,0-1 0,-1 1 0,-1-1 0,0-1-1,0 1 1,-1-1 0,5-19 0,-33 61-213,20-22 244,0-1-1,1 0 1,0 0-1,0 1 1,1-1-1,0 1 1,1-1 0,-1 1-1,1 0 1,1-1-1,-1 1 1,1-1-1,4 15 1,-3-18-126,-1-1 1,1 1-1,0-1 0,0 0 1,0 0-1,0 0 0,0 0 1,1 0-1,-1-1 0,1 1 1,0-1-1,-1 1 1,1-1-1,0 0 0,1 0 1,-1-1-1,0 1 0,1 0 1,-1-1-1,0 0 1,1 0-1,0 0 0,-1 0 1,1-1-1,0 1 0,-1-1 1,1 0-1,0 0 0,-1 0 1,5-1-1,-6 0-370,0 1-1,0-1 1,0 1-1,1-1 1,-1 0 0,0 0-1,-1 0 1,1 0-1,0 0 1,0-1-1,0 1 1,-1 0 0,1-1-1,-1 1 1,1-1-1,-1 0 1,1 1-1,-1-1 1,0 0 0,0 0-1,0 0 1,0 0-1,0 0 1,0 0-1,-1 0 1,1 0-1,-1 0 1,1-4 0,4-23-8834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29.969"/>
    </inkml:context>
    <inkml:brush xml:id="br0">
      <inkml:brushProperty name="width" value="0.025" units="cm"/>
      <inkml:brushProperty name="height" value="0.025" units="cm"/>
    </inkml:brush>
  </inkml:definitions>
  <inkml:trace contextRef="#ctx0" brushRef="#br0">0 1 12332,'0'0'11979,"48"25"-12363,-20-5-1282,-3 0-704,0-4-1121,-6-4-705,-3-5-2435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0.344"/>
    </inkml:context>
    <inkml:brush xml:id="br0">
      <inkml:brushProperty name="width" value="0.025" units="cm"/>
      <inkml:brushProperty name="height" value="0.025" units="cm"/>
    </inkml:brush>
  </inkml:definitions>
  <inkml:trace contextRef="#ctx0" brushRef="#br0">71 303 5189,'-4'3'12993,"0"6"-6292,0 3-4481,-5 25-3681,7-26 3418,-2 53-1894,6 86-1,0-46-1292,-10-53 1087,8-49 145,0-1 0,0 0 0,0 1 0,-1-1-1,1 0 1,0 0 0,-1 1 0,1-1 0,-1 0 0,1 0 0,-1 0 0,0 1 0,0-1 0,1 0 0,-1 0-1,0 0 1,0 0 0,0 0 0,0-1 0,0 1 0,0 0 0,0 0 0,-1-1 0,1 1 0,0 0 0,0-1-1,0 1 1,-1-1 0,1 0 0,0 1 0,-1-1 0,1 0 0,0 0 0,-1 0 0,0 0 0,1-1-2,0 0 1,0 0 0,1 0-1,-1 0 1,0 0 0,1 0 0,-1-1-1,1 1 1,-1 0 0,1 0-1,0 0 1,0-1 0,-1 1 0,1 0-1,0-1 1,0 1 0,0 0-1,0 0 1,0-1 0,1-1-1,2-29-20,2 10-10,1 1-1,1 0 1,2 0 0,0 0-1,20-33 1,-2 1 31,29-59 1,119-257-31,-168 349 31,-12 22 76,-15 33 248,10-9-117,2 0 1,0 1-1,1 0 1,2 1-1,-3 38 1,6-14 266,7 103 1,-5-143-493,2 1 1,0-1-1,1 0 1,0 0 0,0 0-1,1-1 1,1 1-1,0-1 1,9 14-1,-14-25 16,0-1-1,0 1 1,0 0 0,0-1-1,0 1 1,0-1 0,0 1-1,0-1 1,0 1 0,1-1 0,-1 1-1,0-1 1,0 1 0,0 0-1,1-1 1,-1 1 0,0-1-1,1 1 1,-1 0 0,0-1-1,1 1 1,-1 0 0,0 0-1,1-1 1,-1 1 0,1 0-1,-1 0 1,1-1 0,-1 1-1,0 0 1,1 0 0,-1 0-1,1 0 1,-1 0 0,1 0-1,-1 0 1,1 0 0,-1 0-1,1 0 1,-1 0 0,1 0-1,-1 0 1,0 0 0,1 0-1,-1 0 1,1 0 0,-1 1-1,1-1 1,-1 0 0,1 0-1,-1 1 1,0-1 0,1 0-1,-1 0 1,0 1 0,1-1-1,-1 1 1,0-1 0,1 0-1,-1 1 1,0-1 0,0 0-1,1 1 1,-1-1 0,0 1-1,0 0 1,3-40-11,-3 39-4,-2-22-102,-1 1 0,-1 0 0,0 0 0,-2 1 1,-1-1-1,0 1 0,-2 0 0,0 1 0,-15-23 0,10 17 102,1-1 1,2-1-1,-17-53 0,28 78 24,-1 1-1,1 0 1,-1-1-1,1 1 0,0 0 1,0-1-1,0 1 1,0 0-1,0-1 1,0 1-1,0-1 0,1 1 1,-1 0-1,0-1 1,1 1-1,-1 0 1,1-1-1,-1 1 0,1 0 1,0 0-1,-1-1 1,1 1-1,0 0 1,0 0-1,1-1 1,0 1-4,0-1 1,1 1-1,-1 0 1,0 0-1,0 1 1,1-1 0,-1 0-1,1 1 1,-1-1-1,1 1 1,-1 0-1,1 0 1,2 0 0,11 2-9,1 0 1,-1 1-1,23 7 1,-36-9 3,107 26-2274,-36-12-4263,-15-6-5993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14.703"/>
    </inkml:context>
    <inkml:brush xml:id="br0">
      <inkml:brushProperty name="width" value="0.025" units="cm"/>
      <inkml:brushProperty name="height" value="0.025" units="cm"/>
    </inkml:brush>
  </inkml:definitions>
  <inkml:trace contextRef="#ctx0" brushRef="#br0">0 50 1409,'0'0'15946,"5"-8"-14595,-2 2-1049,-3 4-209,1-1 0,0 0 1,0 1-1,1-1 0,-1 1 0,1 0 0,-1-1 1,1 1-1,0 0 0,0 0 0,0 0 0,0 0 0,4-3 1,-5 4 365,-2 16 143,0-1 0,-2 1 0,-4 16 0,4-17-371,0 1-1,1 0 1,-1 17 0,3 32 169,6-62-829,-3-12-13235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15.043"/>
    </inkml:context>
    <inkml:brush xml:id="br0">
      <inkml:brushProperty name="width" value="0.025" units="cm"/>
      <inkml:brushProperty name="height" value="0.025" units="cm"/>
    </inkml:brush>
  </inkml:definitions>
  <inkml:trace contextRef="#ctx0" brushRef="#br0">1 48 5285,'0'0'15022,"67"5"-13869,-39-5-320,2-5-449,1 1-255,-5-1-97,-1-2 32,3 1-417,-7-1-1344,-3-2-2788,-4-1-4867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35.385"/>
    </inkml:context>
    <inkml:brush xml:id="br0">
      <inkml:brushProperty name="width" value="0.025" units="cm"/>
      <inkml:brushProperty name="height" value="0.025" units="cm"/>
    </inkml:brush>
  </inkml:definitions>
  <inkml:trace contextRef="#ctx0" brushRef="#br0">31 1 6822,'0'0'13763,"-2"11"-13304,-9 135 742,10-79-5450,-8-67-3224,2-3-327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4.986"/>
    </inkml:context>
    <inkml:brush xml:id="br0">
      <inkml:brushProperty name="width" value="0.035" units="cm"/>
      <inkml:brushProperty name="height" value="0.035" units="cm"/>
    </inkml:brush>
  </inkml:definitions>
  <inkml:trace contextRef="#ctx0" brushRef="#br0">58 245 13931,'-2'-3'238,"1"0"-1,-1 0 1,1 0-1,-1-1 1,1 1-1,0 0 1,0-1-1,0 1 1,1 0-1,0-1 1,-1 1-1,1-1 1,0 1 0,0-1-1,1 1 1,0-6-1,0 8-64,-1 1 0,0 0 0,0-1-1,0 1 1,1 0 0,-1-1 0,0 1 0,0 0 0,1 0-1,-1-1 1,0 1 0,1 0 0,-1 0 0,0 0-1,1-1 1,-1 1 0,0 0 0,1 0 0,-1 0 0,1 0-1,-1 0 1,0 0 0,1 0 0,-1 0 0,1 0-1,-1 0 1,1 0 0,0 0-169,0 0 0,0-1-1,0 1 1,0 0 0,0 0 0,0 0-1,0-1 1,0 1 0,0-1 0,0 1-1,-1-1 1,1 1 0,0-1 0,0 1-1,0-1 1,0 0 0,1-1 0,2-4-391,0-1 1,-1 0-1,0 0 1,0 0-1,0-1 1,-1 1 0,0 0-1,1-9 1,0-2-351,-1 0 1,0-23 0,-2 40 786,0 0 1,0-1-1,0 1 0,0 0 1,0-1-1,0 1 0,0 0 1,-1 0-1,1-1 0,-1 1 1,1 0-1,-2-2 1,2 3-14,0-1 1,0 1-1,-1 0 1,1 0-1,0 0 1,0 0-1,-1 0 1,1-1-1,0 1 1,0 0 0,-1 0-1,1 0 1,0 0-1,0 0 1,-1 0-1,1 0 1,0 0-1,-1 0 1,1 0 0,0 0-1,0 0 1,-1 0-1,1 0 1,0 0-1,0 1 1,-1-1-1,1 0 1,0 0 0,0 0-1,-1 0 1,1 0-1,0 1 1,0-1-1,-1 0 1,-1 2 189,-1 1 1,1 0 0,0-1-1,0 1 1,0 0-1,0 0 1,0 0-1,-1 4 1,-9 22 783,1 0-1,2 1 1,-8 44 0,-4 95 902,16-41-908,5-106-859,1 0-1,1 0 0,8 37 1,-10-57-138,1 1 1,0 0-1,0-1 1,-1 1 0,1-1-1,1 1 1,-1-1-1,0 0 1,1 1-1,-1-1 1,1 0 0,-1 0-1,1 0 1,0 0-1,0 0 1,0-1-1,3 3 1,-5-4-6,1 0-1,0 1 1,0-1 0,0 0 0,0 0 0,0 0-1,0 0 1,0 0 0,0 1 0,0-2 0,-1 1-1,1 0 1,0 0 0,0 0 0,0 0 0,0-1-1,0 1 1,1-1 0,0 0-1,0 0 0,0-1-1,0 1 1,0-1 0,0 1 0,-1-1 0,1 0 0,0 0-1,1-3 1,11-17 3,0-2 1,-2 0-1,11-32 0,-13 30-22,1 2-1,1 0 0,16-26 1,-27 48 14,0 1 0,0-1 0,0 1 0,0-1-1,0 1 1,1-1 0,-1 1 0,0 0 0,1 0 0,-1-1 0,1 1 0,-1 0 0,1 0 0,-1 1 0,1-1-1,0 0 1,0 0 0,-1 1 0,4-1 0,-4 1 1,0 0 0,0 0 0,1 1 0,-1-1 0,0 1 0,0-1 1,0 1-1,0-1 0,0 1 0,0 0 0,0 0 0,0-1 0,0 1 0,0 0 0,-1 0 0,1 0 0,0 0 0,0 0 0,-1 0 0,1 0 0,0 2 0,3 7-4,0-1 0,0 2-1,-1-1 1,-1 0 0,2 12-1,10 118 8,-6-47-309,-4-75-316,-4-18 608,0 0 0,0 0 0,0 0 0,0 1-1,0-1 1,0 0 0,0 0 0,0 0 0,0 0 0,0 0-1,0 0 1,0 1 0,1-1 0,-1 0 0,0 0 0,0 0-1,0 0 1,0 0 0,0 0 0,0 0 0,0 1 0,0-1-1,1 0 1,-1 0 0,0 0 0,0 0 0,0 0 0,0 0 0,0 0-1,0 0 1,1 0 0,-1 0 0,0 0 0,0 0 0,0 0-1,0 0 1,0 0 0,1 0 0,-1 0 0,0 0 0,0 0-1,0 0 1,0 0 0,0 0 0,1 0 0,0-2-48,0 0 1,0 0-1,0 0 1,0 0-1,-1-1 1,1 1 0,-1 0-1,1 0 1,-1 0-1,1-4 1,2-33-373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35.778"/>
    </inkml:context>
    <inkml:brush xml:id="br0">
      <inkml:brushProperty name="width" value="0.025" units="cm"/>
      <inkml:brushProperty name="height" value="0.025" units="cm"/>
    </inkml:brush>
  </inkml:definitions>
  <inkml:trace contextRef="#ctx0" brushRef="#br0">0 48 3299,'0'0'17457,"60"-9"-16272,-26 5-577,2-2-351,1 2-161,-2-2-64,-3 3-353,-2-4-2465,0-2-4869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57.992"/>
    </inkml:context>
    <inkml:brush xml:id="br0">
      <inkml:brushProperty name="width" value="0.025" units="cm"/>
      <inkml:brushProperty name="height" value="0.025" units="cm"/>
    </inkml:brush>
  </inkml:definitions>
  <inkml:trace contextRef="#ctx0" brushRef="#br0">146 99 641,'8'-5'9657,"-4"2"-9173,65-46 4574,-29 8 1299,-66 41-4846,6 8-1498,0 2 0,0 0 1,1 1-1,0 1 0,1 1 1,0 1-1,-19 19 1,27-23-41,0-1-1,1 2 1,-14 19 0,21-27 23,0-1-1,0 1 0,0 0 0,1 0 1,-1 1-1,1-1 0,0 0 0,0 0 1,0 1-1,0-1 0,0 0 0,1 1 0,0-1 1,-1 1-1,1-1 0,0 1 0,1-1 1,-1 0-1,1 1 0,1 4 0,-1-6-2,1 0-1,-1 0 1,1 0 0,0 0-1,-1-1 1,1 1-1,0-1 1,0 1-1,0-1 1,0 0 0,1 0-1,-1 0 1,0 0-1,0 0 1,1 0-1,-1-1 1,0 1-1,1-1 1,-1 0 0,4 1-1,56 0-530,-51-2 352,10 0-1012,0-2 0,0 0 1,-1-1-1,1-2 1,19-7-1,6-4-5117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58.338"/>
    </inkml:context>
    <inkml:brush xml:id="br0">
      <inkml:brushProperty name="width" value="0.025" units="cm"/>
      <inkml:brushProperty name="height" value="0.025" units="cm"/>
    </inkml:brush>
  </inkml:definitions>
  <inkml:trace contextRef="#ctx0" brushRef="#br0">0 1 6758,'0'0'12428</inkml:trace>
  <inkml:trace contextRef="#ctx0" brushRef="#br0" timeOffset="1">0 138 7271,'0'0'12652,"25"26"-21044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59.441"/>
    </inkml:context>
    <inkml:brush xml:id="br0">
      <inkml:brushProperty name="width" value="0.025" units="cm"/>
      <inkml:brushProperty name="height" value="0.025" units="cm"/>
    </inkml:brush>
  </inkml:definitions>
  <inkml:trace contextRef="#ctx0" brushRef="#br0">46 15 3876,'0'0'15823,"0"11"-15316,-5 38 404,-3 0 0,-17 61 0,23-104-765,1-1 0,-1 1-1,1-1 1,1 1 0,-1 0-1,1 0 1,0 0 0,0-1 0,2 7-1,-2-11-99,1-1 0,-1 1 0,1-1 0,-1 1 0,1-1 0,0 1 0,-1-1 0,1 1 0,0-1 0,0 1 0,-1-1 0,1 0 0,0 0 0,0 1 0,-1-1 0,1 0 0,0 0 0,0 0 0,0 0 0,-1 0 0,1 0 0,0 0-1,0 0 1,0 0 0,-1 0 0,1-1 0,0 1 0,0 0 0,-1 0 0,1-1 0,0 1 0,0-1 0,-1 1 0,1 0 0,0-2 0,27-13 1182,18-21-677,-3-1 0,-1-3 0,66-79 0,-101 110-507,-1 3-1106,18-23 3093,-21 21-5823,-14 13-9262,-4 5 3023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4:59.773"/>
    </inkml:context>
    <inkml:brush xml:id="br0">
      <inkml:brushProperty name="width" value="0.025" units="cm"/>
      <inkml:brushProperty name="height" value="0.025" units="cm"/>
    </inkml:brush>
  </inkml:definitions>
  <inkml:trace contextRef="#ctx0" brushRef="#br0">1 1 12684,'0'0'12428,"53"31"-12332,-32-27-96,5 0-256,-6 1-1442,1-2-1537,-8 1-2627,1-3-3555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0.105"/>
    </inkml:context>
    <inkml:brush xml:id="br0">
      <inkml:brushProperty name="width" value="0.025" units="cm"/>
      <inkml:brushProperty name="height" value="0.025" units="cm"/>
    </inkml:brush>
  </inkml:definitions>
  <inkml:trace contextRef="#ctx0" brushRef="#br0">61 1 15150,'0'0'6540,"-8"4"-5910,-26 18-76,33-21-525,0-1 1,0 1-1,-1 0 0,1-1 0,0 1 1,0 0-1,0 0 0,0 0 0,0 0 1,1 0-1,-1 0 0,0 0 0,0 0 1,1 0-1,-1 0 0,0 0 0,1 0 1,-1 1-1,1-1 0,0 0 0,-1 0 1,1 1-1,0-1 0,0 0 0,0 1 1,0-1-1,0 0 0,0 1 0,0-1 1,0 0-1,0 0 0,1 1 0,-1-1 1,1 0-1,-1 0 0,1 1 0,-1-1 1,1 0-1,0 1 0,6 0 118,-1 0 0,0-1 0,0 0 0,1 0 0,-1-1 0,0 1 0,1-2 0,-1 1 1,1-1-1,10-2 0,-7 1-103,0-2 0,-1 1 1,1-2-1,16-9 1,29-10 26,-50 23-33,-4 43 1013,-1-41-1021,0 0-1,0 0 1,0-1-1,1 1 1,-1 0-1,0 0 1,0 0-1,1 0 1,-1-1 0,0 1-1,1 0 1,-1 0-1,0-1 1,1 1-1,0 0 1,-1 0-1,1-1 1,-1 1-1,1-1 1,0 1-1,-1-1 1,1 1-1,0-1 1,-1 1-1,1-1 1,0 1 0,0-1-1,0 0 1,-1 1-1,1-1 1,0 0-1,0 0 1,0 0-1,0 0 1,0 0-1,-1 0 1,1 0-1,0 0 1,0 0-1,0 0 1,0 0-1,0 0 1,0-1-1,51-13 667,-22 5-726,-28 9 16,-1 0 0,1 0 1,-1 1-1,1-1 0,-1 1 1,1-1-1,-1 1 0,1-1 0,-1 1 1,1 0-1,-1 0 0,0 0 1,0 0-1,1 0 0,-1 0 0,0 0 1,0 0-1,0 0 0,0 0 1,0 1-1,1 1 0,-1-1-158,0-1 1,0 1-1,0 0 0,0-1 1,1 0-1,-1 1 0,0-1 0,1 0 1,-1 1-1,1-1 0,0 0 1,-1 0-1,1 0 0,0-1 0,0 1 1,-1 0-1,1-1 0,0 1 1,0-1-1,3 1 0,21-3-6688,-13-8 310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0.484"/>
    </inkml:context>
    <inkml:brush xml:id="br0">
      <inkml:brushProperty name="width" value="0.025" units="cm"/>
      <inkml:brushProperty name="height" value="0.025" units="cm"/>
    </inkml:brush>
  </inkml:definitions>
  <inkml:trace contextRef="#ctx0" brushRef="#br0">146 11 4420,'0'0'22096,"-8"-3"-21957,0 1-140,1 0 1,0 1-1,0 0 1,-1 0 0,1 0-1,-1 1 1,-8 1-1,12-1 3,0 1 0,1 0 0,-1-1-1,0 1 1,1 1 0,-1-1 0,1 0-1,-1 1 1,1 0 0,-1 0 0,1 0 0,0 0-1,0 0 1,0 1 0,0-1 0,1 1-1,-1 0 1,1 0 0,-3 4 0,5-7-5,-1 0 1,1 0-1,0 1 1,0-1 0,0 0-1,-1 1 1,1-1-1,0 1 1,0-1 0,0 0-1,0 1 1,0-1-1,0 0 1,0 1-1,0-1 1,0 0 0,0 1-1,0-1 1,0 1-1,0-1 1,0 0 0,0 1-1,0-1 1,0 0-1,0 1 1,1-1 0,-1 0-1,0 1 1,0-1-1,0 0 1,1 1 0,-1-1-1,0 0 1,0 0-1,1 1 1,-1-1 0,19 7-69,27-3-232,-41-4 189,5 1 45,-1 0 0,0 0 0,0 1 0,0 0 0,0 1 0,9 4 0,-17-7 62,1 1 0,-1-1 0,0 1 1,1 0-1,-1 0 0,0 0 0,0 0 0,1-1 0,-1 2 0,0-1 0,0 0 0,0 0 0,0 0 0,-1 0 0,1 1 0,0-1 1,0 0-1,0 3 0,-1-3 11,0 1 0,0 0 0,0-1 0,0 1 0,-1-1-1,1 1 1,-1-1 0,1 1 0,-1-1 0,1 1 0,-1-1 0,0 1 0,0-1 0,0 0 0,0 0 0,0 1 0,0-1 0,0 0 0,0 0 0,0 0 0,0 0 0,-2 1 0,3-2-4,-59 46 1785,54-42-1670,0-1 0,-1 0 0,1-1-1,0 1 1,-1-1 0,0 0 0,1-1 0,-1 1-1,0-1 1,-10 1 0,15-2-170,1 0-1,-1-1 1,0 1 0,1 0 0,-1 0-1,1-1 1,-1 1 0,1 0-1,-1-1 1,1 1 0,-1 0 0,1-1-1,-1 1 1,1-1 0,0 1-1,-1-1 1,1 1 0,0-1-1,-1 1 1,1-1 0,0 1 0,0-1-1,-1 0 1,1 1 0,0-1-1,0 1 1,0-1 0,0 0 0,0 1-1,0-1 1,0 0 0,0 1-1,0-1 1,0 1 0,0-1-1,0 0 1,0 1 0,1-1 0,-1 1-1,0-1 1,0 1 0,1-1-1,-1 0 1,0 1 0,1-1 0,0 0-1,16-31-4322,19-5-4847,-15 20 2429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0.878"/>
    </inkml:context>
    <inkml:brush xml:id="br0">
      <inkml:brushProperty name="width" value="0.025" units="cm"/>
      <inkml:brushProperty name="height" value="0.025" units="cm"/>
    </inkml:brush>
  </inkml:definitions>
  <inkml:trace contextRef="#ctx0" brushRef="#br0">0 1 2434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1.210"/>
    </inkml:context>
    <inkml:brush xml:id="br0">
      <inkml:brushProperty name="width" value="0.025" units="cm"/>
      <inkml:brushProperty name="height" value="0.025" units="cm"/>
    </inkml:brush>
  </inkml:definitions>
  <inkml:trace contextRef="#ctx0" brushRef="#br0">0 1 2434,'17'7'2960,"3"1"-129,-4-6 3518,-17-2-6011,0 1 0,0-1 0,0 0 1,0 0-1,0 1 0,0-1 0,0 0 1,0 1-1,0-1 0,0 1 0,0-1 0,0 1 1,1 0-1,-1-1 0,0 1 0,0 0 1,1 0-1,-1-1 0,0 2 0,-12 25 2842,11-22-2969,1 0 1,0 0-1,0 0 0,0 0 1,0 0-1,1 1 0,0-1 0,0 6 1,1-9-200,0-1 0,0 0 0,-1 0 0,1 0 0,0 0 0,0 0 0,0 1 0,0-2 1,0 1-1,0 0 0,1 0 0,-1 0 0,0 0 0,0-1 0,1 1 0,-1-1 0,0 1 0,1-1 1,-1 1-1,0-1 0,1 0 0,-1 0 0,1 1 0,-1-1 0,2 0 0,43-1 148,-39 1-149,2-1-24,0-1 0,0 0-1,0 0 1,0-1 0,0 0 0,0 0-1,-1-1 1,1-1 0,-1 1-1,9-8 1,37-17-65,-53 38 410,-1-6-278,0-1 1,0 0 0,0 1 0,0-1 0,1 0-1,-1 1 1,0-1 0,1 0 0,0 0 0,1 5-1,9-5 41,-1 0-1,0-1 0,1 0 1,0 0-1,-1-1 0,1 0 0,18-4 1,-17 3-92,48-9-127,14 0-451,-53 35 863,-16-23-259,0-1-1,1 1 1,-1-1-1,1 0 1,-1 0-1,1 0 1,-1-1-1,1 0 1,-1 0-1,10-2 0,53-10-447,-51 7-5,-8 2 11,0 0-1,0 1 1,0 0-1,0 1 1,0 0-1,1 0 1,16 2-1,-22 6-1270,-4-5-849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1.795"/>
    </inkml:context>
    <inkml:brush xml:id="br0">
      <inkml:brushProperty name="width" value="0.025" units="cm"/>
      <inkml:brushProperty name="height" value="0.025" units="cm"/>
    </inkml:brush>
  </inkml:definitions>
  <inkml:trace contextRef="#ctx0" brushRef="#br0">170 157 3619,'14'-11'3305,"0"0"0,-2-1 0,18-21 0,-26 28-2595,0 0 1,0 0-1,-1-1 0,0 1 0,0-1 1,0 0-1,0 0 0,-1 0 1,0 0-1,0 0 0,-1 0 0,2-13 1,-4 19-684,1 0-1,0-1 1,-1 1 0,1 0 0,0 0 0,-1 0 0,1 0 0,0-1 0,-1 1 0,1 0 0,0 0-1,-1 0 1,1 0 0,0 0 0,-1 0 0,1 0 0,0 0 0,-1 0 0,1 0 0,0 0 0,-1 0-1,1 0 1,-1 0 0,1 1 0,0-1 0,-1 0 0,1 0 0,0 0 0,0 0 0,-1 1-1,1-1 1,0 0 0,-1 0 0,1 0 0,0 1 0,0-1 0,-1 0 0,1 1 0,0-1 0,0 0-1,0 0 1,-1 1 0,-14 12-89,0 8 127,1 2 1,1 0-1,1 0 0,1 1 0,1 0 1,1 1-1,-6 31 0,7-21 155,1 0 1,2 1-1,2 0 0,2 62 0,1-92-211,1 1 0,0 0 1,1-1-1,-1 1 0,5 11 1,-5-16-1,0-1 0,-1 1 1,1 0-1,0-1 0,0 1 1,0 0-1,0-1 0,0 1 1,0-1-1,1 0 0,-1 1 1,0-1-1,1 0 1,-1 0-1,1 0 0,-1 0 1,1 0-1,0 0 0,-1 0 1,1 0-1,0-1 0,0 1 1,-1-1-1,1 1 0,2-1 1,-3-1-16,-1 0-1,1-1 1,-1 1 0,0 0-1,0-1 1,1 1 0,-1 0 0,0-1-1,0 1 1,0 0 0,0-1-1,-1 1 1,1 0 0,0-1 0,0 1-1,-2-2 1,-8-17-1177,-1 2-1,-1-1 1,-1 2-1,-27-31 1,18 23-294,13 13 853,2 6 580,1-1-1,0-1 1,0 1 0,1-1-1,0 0 1,0-1 0,1 1-1,0-1 1,-3-11 0,8 20 133,-1-1 0,1 0 0,0 0 1,0 0-1,0 1 0,0-1 0,0 1 0,0-1 0,0 1 1,0-1-1,1 1 0,-1-1 0,0 1 0,0 0 1,0 0-1,0-1 0,1 1 0,-1 0 0,0 0 1,0 0-1,0 0 0,1 1 0,0-1 0,2 0 141,70 0 1236,12 0-1969,-30-6-3530,-22-1-2495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5.499"/>
    </inkml:context>
    <inkml:brush xml:id="br0">
      <inkml:brushProperty name="width" value="0.035" units="cm"/>
      <inkml:brushProperty name="height" value="0.035" units="cm"/>
    </inkml:brush>
  </inkml:definitions>
  <inkml:trace contextRef="#ctx0" brushRef="#br0">29 1 21941,'-7'28'2032,"-2"14"-1264,-2 8-256,10 7 849,1 2-297,7-2-312,5-8-144,9-17-328,6-14-160,8-26-312,4-11-176,-3-19-576,1-7-320,-7-13-2329,-1-4 2889,-9 4-408,-5 5-345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2.126"/>
    </inkml:context>
    <inkml:brush xml:id="br0">
      <inkml:brushProperty name="width" value="0.025" units="cm"/>
      <inkml:brushProperty name="height" value="0.025" units="cm"/>
    </inkml:brush>
  </inkml:definitions>
  <inkml:trace contextRef="#ctx0" brushRef="#br0">0 0 17617,'0'0'6278</inkml:trace>
  <inkml:trace contextRef="#ctx0" brushRef="#br0" timeOffset="1">25 174 7239,'0'0'18577,"44"-13"-29307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3.082"/>
    </inkml:context>
    <inkml:brush xml:id="br0">
      <inkml:brushProperty name="width" value="0.025" units="cm"/>
      <inkml:brushProperty name="height" value="0.025" units="cm"/>
    </inkml:brush>
  </inkml:definitions>
  <inkml:trace contextRef="#ctx0" brushRef="#br0">39 1 6566,'0'0'16159,"-2"11"-15892,-11 48-162,3 0 0,-3 82 0,12-132-131,3 27 143,-2-35-128,0 0 0,1 0 0,-1 0 0,0 0 0,0 0 0,1 0 0,-1 0 0,0-1 0,1 1 0,-1 0 0,1 0 0,-1 0 0,1-1 0,0 1 0,-1 0 0,1-1 0,0 1 0,-1 0 0,1-1 0,0 1 0,0-1 0,0 1 0,0-1 0,-1 1 0,1-1 0,0 0 0,0 1 0,0-1 0,0 0 0,0 0 0,2 0 0,-3 0-94,1 0 0,0-1 1,-1 1-1,1-1 0,0 1 0,-1-1 1,1 0-1,-1 1 0,1-1 0,-1 0 1,1 1-1,-1-1 0,0 0 0,1 1 1,-1-1-1,0 0 0,1 0 1,-1 1-1,0-1 0,0 0 0,0 0 1,1 0-1,-1 1 0,0-1 0,0 0 1,0 0-1,-1 0 0,1-1 0,-1-30-3003,1 28 2159,-5-28-4549,-7-5-1624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3.483"/>
    </inkml:context>
    <inkml:brush xml:id="br0">
      <inkml:brushProperty name="width" value="0.025" units="cm"/>
      <inkml:brushProperty name="height" value="0.025" units="cm"/>
    </inkml:brush>
  </inkml:definitions>
  <inkml:trace contextRef="#ctx0" brushRef="#br0">54 89 5765,'0'0'7047,"-48"-17"-3908,46 15-320,2 0-1410,11 1-672,12-3 96,11-1 224,5-4-161,5-2-287,4 2-129,-4-1-255,-2 0-161,-12 4-64,-1 4-1089,-15 2-1089,-11 0-2211</inkml:trace>
  <inkml:trace contextRef="#ctx0" brushRef="#br0" timeOffset="1">1 181 15951,'0'0'6823,"62"-39"-5062,-29 23-480,6 4-800,4 0-353,-4 6-128,1 6-705,-2 0-2017,-8 0-2403,-2-1-5253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4.105"/>
    </inkml:context>
    <inkml:brush xml:id="br0">
      <inkml:brushProperty name="width" value="0.025" units="cm"/>
      <inkml:brushProperty name="height" value="0.025" units="cm"/>
    </inkml:brush>
  </inkml:definitions>
  <inkml:trace contextRef="#ctx0" brushRef="#br0">69 1 6887,'0'0'8274,"-7"8"-5391,0 0-2497,1-1 1,0 1-1,0 1 1,1-1-1,0 1 1,0 0-1,1 0 1,1 1-1,-1-1 1,1 1-1,1-1 1,0 1-1,0 0 1,0 17-1,3-21-328,-1 0 0,1-1 0,1 1 0,-1-1-1,1 1 1,0-1 0,0 0 0,3 7 0,-4-11-30,-1 0 1,1 0-1,-1 0 1,1 0-1,-1 0 0,1 0 1,0 0-1,0 0 1,-1 0-1,1 0 0,0 0 1,0 0-1,0-1 1,0 1-1,0 0 0,0-1 1,0 1-1,0-1 1,0 1-1,0-1 1,0 1-1,0-1 0,1 0 1,-1 1-1,0-1 1,0 0-1,0 0 0,1 0 1,-1 0-1,0 0 1,0 0-1,0 0 0,0-1 1,1 1-1,-1 0 1,0-1-1,0 1 1,0-1-1,0 1 0,0-1 1,0 1-1,0-1 1,0 0-1,0 1 0,0-1 1,0 0-1,1-1 1,2-3 29,0 0 1,0 0-1,-1 0 1,1-1-1,-1 0 1,0 1-1,-1-1 1,1 0 0,-1 0-1,0-1 1,-1 1-1,2-10 1,0-7-21,0-47 1,-3 70-45,0 0-1,0-1 1,0 1 0,-1 0 0,1 0-1,0 0 1,0 0 0,0-1 0,0 1 0,-1 0-1,1 0 1,0 0 0,0 0 0,-1 0-1,1 0 1,0 0 0,0 0 0,0 0 0,-1 0-1,1-1 1,0 1 0,0 0 0,-1 0-1,1 0 1,0 1 0,0-1 0,-1 0 0,1 0-1,0 0 1,0 0 0,0 0 0,-1 0-1,1 0 1,0 0 0,0 0 0,0 0 0,-1 1-1,1-1 1,0 0 0,0 0 0,0 0-1,-1 0 1,1 1 0,0-1 0,0 0 0,0 0-1,0 0 1,0 1 0,0-1 0,0 0-1,-1 0 1,1 0 0,0 1 0,0-1 0,0 1-1,-10 9-71,9-8 71,0 0 1,0 0-1,0 0 0,0 0 1,0 0-1,1 1 1,-1-1-1,1 0 0,-1 0 1,1 0-1,0 0 1,0 1-1,0-1 0,0 0 1,0 0-1,0 0 1,1 1-1,-1-1 1,2 3-1,-1-4 11,0 0 0,0 1 1,0-1-1,0 0 0,0 0 1,1 0-1,-1 0 0,0 0 0,1 0 1,-1 0-1,0 0 0,1-1 0,-1 1 1,1-1-1,-1 1 0,1-1 0,0 1 1,-1-1-1,1 0 0,1 0 1,3 1 18,0-1 0,0-1 0,0 1 0,0-1 1,-1 0-1,1 0 0,0-1 0,-1 0 1,1 0-1,-1 0 0,1 0 0,-1-1 0,6-4 1,-6 3-2,1 0 0,-1 0 0,1-1 0,-1 0 1,-1 0-1,1 0 0,-1-1 0,0 0 0,0 1 0,0-1 1,-1-1-1,4-8 0,-7 15-24,0 0 1,0 1-1,-1-1 1,1 0 0,0 0-1,0 0 1,0 0-1,0 0 1,0 0-1,0 0 1,0 0-1,0 0 1,-1 0-1,1 1 1,0-1-1,0 0 1,0 0-1,0 0 1,0 0-1,-1 0 1,1 0-1,0 0 1,0 0-1,0 0 1,0 0-1,0 0 1,0 0-1,-1 0 1,1 0-1,0 0 1,0-1-1,0 1 1,0 0-1,0 0 1,0 0-1,-1 0 1,1 0-1,0 0 1,0 0-1,0 0 1,0 0 0,0 0-1,0 0 1,0-1-1,0 1 1,0 0-1,-1 0 1,1 0-1,0 0 1,0 0-1,0 0 1,0-1-1,0 1 1,0 0-1,0 0 1,0 0-1,0 0 1,0 0-1,0 0 1,0-1-1,0 1 1,-8 7-73,4-1 122,0-1-1,0 1 1,1 0-1,0 0 0,0 1 1,0-1-1,1 0 0,0 1 1,0 0-1,1-1 1,0 1-1,0 0 0,0 0 1,1 0-1,1 11 0,-1-17-35,0 1-1,0-1 0,0 0 0,1 0 0,-1 0 0,0 0 0,1 0 0,-1 0 0,1 1 0,-1-1 0,1 0 0,-1 0 0,1 0 0,0-1 0,-1 1 0,1 0 0,0 0 0,0 0 0,0 0 0,0-1 0,0 1 0,0 0 0,0-1 0,2 2 0,0-1 17,0 0 0,0 0 1,0-1-1,0 1 0,0-1 1,1 0-1,-1 0 0,0 0 1,5 0-1,-1-1 24,0-1-1,0 1 1,0-1 0,0 0-1,0 0 1,0-1-1,12-6 1,-8 0-13,-1 1 0,1-1 0,-2-1 0,12-13 0,-17 19-8,-1-1 0,0 0 0,1 1 0,-2-1 0,1 0 0,-1 0 0,1 0 0,-1-1 0,-1 1 0,1-1 0,-1 1 0,2-11 0,-4 15-28,1 1 1,0 0-1,-1 0 0,1 0 1,0-1-1,-1 1 0,1 0 1,0 0-1,-1 0 0,1 0 1,-1 0-1,1 0 1,0-1-1,-1 1 0,1 0 1,-1 0-1,1 0 0,0 0 1,-1 0-1,1 1 0,0-1 1,-1 0-1,1 0 0,-1 0 1,1 0-1,0 0 0,-1 0 1,1 1-1,0-1 0,-1 0 1,1 0-1,0 0 1,-1 1-1,1-1 0,0 0 1,0 1-1,-1-1 0,-14 10-82,8-3 121,1 1 0,0 0-1,1 0 1,0 0 0,0 1 0,-6 14 0,9-18 1,0 0 1,0 0-1,0 1 1,1-1-1,0 0 1,0 1-1,0-1 1,0 0-1,1 1 1,0-1 0,0 1-1,1-1 1,1 10-1,0-13-86,-1 0-1,0 0 0,1-1 1,-1 1-1,1 0 0,0-1 0,-1 1 1,1-1-1,0 1 0,0-1 1,0 0-1,0 0 0,0 0 1,0 0-1,0 0 0,0-1 1,1 1-1,-1-1 0,0 1 1,0-1-1,1 0 0,-1 0 1,0 0-1,1 0 0,-1 0 1,0 0-1,0-1 0,1 1 1,-1-1-1,0 1 0,0-1 1,0 0-1,0 0 0,0 0 0,0 0 1,0 0-1,0-1 0,0 1 1,0 0-1,-1-1 0,1 0 1,0 1-1,1-4 0,8-40-8780,-11 16-289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4.496"/>
    </inkml:context>
    <inkml:brush xml:id="br0">
      <inkml:brushProperty name="width" value="0.025" units="cm"/>
      <inkml:brushProperty name="height" value="0.025" units="cm"/>
    </inkml:brush>
  </inkml:definitions>
  <inkml:trace contextRef="#ctx0" brushRef="#br0">0 1 7527,'0'0'17777,"48"13"-22325,-36-5-994,-5 0-4867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4.841"/>
    </inkml:context>
    <inkml:brush xml:id="br0">
      <inkml:brushProperty name="width" value="0.025" units="cm"/>
      <inkml:brushProperty name="height" value="0.025" units="cm"/>
    </inkml:brush>
  </inkml:definitions>
  <inkml:trace contextRef="#ctx0" brushRef="#br0">71 59 5990,'0'0'13960,"3"-8"-11051,-2 5-2781,0 0 0,0 1-1,0-1 1,1 0 0,-1 1 0,0-1 0,1 1 0,0-1-1,0 1 1,0 0 0,0-1 0,0 1 0,0 0 0,0 1-1,1-1 1,-1 0 0,1 1 0,-1-1 0,1 1-1,0 0 1,-1 0 0,1 0 0,0 0 0,0 0 0,0 0-1,0 1 1,0 0 0,0-1 0,0 1 0,0 0 0,0 1-1,0-1 1,-1 0 0,1 1 0,5 1 0,-6-1-129,-1-1 1,1 1 0,-1 0 0,1 0 0,-1 0 0,0 0-1,1 0 1,-1 0 0,0 0 0,0 0 0,0 0 0,0 0-1,0 1 1,0-1 0,0 1 0,0-1 0,0 0 0,0 1-1,-1 0 1,1-1 0,-1 1 0,1-1 0,-1 1 0,0 0-1,0-1 1,1 1 0,-1 0 0,0-1 0,-1 1 0,1 0 0,0-1-1,0 1 1,-1-1 0,1 1 0,-1 0 0,1-1 0,-1 1-1,0-1 1,0 2 0,-2 4 4,1 0 0,-1 0 0,-1 0 1,0 0-1,0-1 0,0 1 0,-6 5 0,-31 25 193,31-29 41,0 0-1,0 1 1,0 1 0,1 0 0,-10 15-1,18-25-227,1 1 0,0-1 0,-1 1 0,1-1 0,0 0-1,0 1 1,-1-1 0,1 1 0,0-1 0,0 1 0,0-1 0,0 1-1,0-1 1,0 1 0,0-1 0,0 1 0,0-1 0,0 1 0,0-1 0,0 1-1,0-1 1,0 1 0,0-1 0,0 1 0,0-1 0,1 1 0,-1-1-1,0 0 1,0 1 0,1-1 0,0 1 0,17 6 210,36-7-6,-41 0-190,31 1-256,12 0-2678,-20-3-7160,-32 1 3808</inkml:trace>
  <inkml:trace contextRef="#ctx0" brushRef="#br0" timeOffset="1">71 169 8232,'0'0'4452,"-48"-25"-544,32 16-1122,9 1-640,7 2-320,0 3-801,9-1-705,10 3-320,6 1 0,4 0-32,2 0-224,5 0-1442,-8 1-1344,6-1-3332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5.673"/>
    </inkml:context>
    <inkml:brush xml:id="br0">
      <inkml:brushProperty name="width" value="0.025" units="cm"/>
      <inkml:brushProperty name="height" value="0.025" units="cm"/>
    </inkml:brush>
  </inkml:definitions>
  <inkml:trace contextRef="#ctx0" brushRef="#br0">1 267 7559,'0'0'16592,"10"-1"-16389,3-1 13,1-1 1,-1 0 0,0 0 0,12-7-1,-21 9-178,-1 0 0,0 0 0,0-1 0,0 1 0,0-1 0,0 0 0,0 0 0,0 0 0,-1 0 0,1 0 0,-1-1 0,1 1 0,-1-1 0,0 0 0,0 1 0,0-1 0,-1 0 0,1 0 0,-1 0 0,1-1 0,-1 1 0,0 0 0,0 0 0,0-1 0,0-4 0,-2 8-42,1-1-1,0 0 1,-1 1-1,1-1 1,-1 1-1,1-1 1,-1 1-1,1-1 1,-1 1-1,0 0 1,1-1-1,-1 1 1,1 0 0,-1-1-1,0 1 1,1 0-1,-1 0 1,0 0-1,1 0 1,-1-1-1,0 1 1,1 0-1,-1 0 1,0 0-1,1 0 1,-1 0 0,0 1-1,0-1 1,1 0-1,-1 0 1,0 0-1,1 1 1,-1-1-1,-1 1 1,-27 9-208,23-6 209,-1 0 1,1 0-1,0 1 0,0 0 1,1 0-1,0 0 1,0 1-1,0-1 1,0 1-1,1 1 1,0-1-1,0 0 1,1 1-1,0 0 1,0 0-1,0 0 0,1 0 1,0 1-1,0-1 1,0 11-1,2-17 9,0 0-1,0 0 1,0 0-1,0 0 1,1 0-1,-1 0 1,0 0-1,1 0 1,-1 0 0,0-1-1,1 1 1,-1 0-1,1 0 1,-1 0-1,1-1 1,0 1-1,-1 0 1,1 0-1,0-1 1,-1 1-1,1-1 1,0 1-1,0-1 1,0 1-1,-1-1 1,2 1 0,33 5 244,-24-7-185,0 0 0,0 0 1,0-1-1,14-5 0,-9 1-172,0-2-1,0 0 0,-1-1 0,0 0 1,0-1-1,-1-1 0,0 0 0,-1-1 1,-1 0-1,21-26 0,-23 21-722,-16 15 351,4 3 503,-1 0-1,1 1 0,0-1 0,0 1 0,0-1 1,0 1-1,0-1 0,0 1 0,1 0 0,-1 0 1,-2 3-1,1-1 87,0 0-1,1 0 1,-1 1 0,1-1 0,0 1-1,0-1 1,0 1 0,0 0-1,1 0 1,0 0 0,0 0 0,0 0-1,1 0 1,-1 0 0,1 0 0,0 0-1,2 6 1,-2-10-90,1 0 0,0 0-1,0 0 1,0-1 0,0 1 0,0 0 0,0-1-1,0 1 1,1-1 0,-1 1 0,0-1 0,0 1-1,0-1 1,0 0 0,1 0 0,-1 1 0,0-1-1,0 0 1,1 0 0,-1 0 0,0 0 0,0-1-1,3 1 1,30-8 423,-22 2-403,-1-1 0,0-1 0,0 1 0,0-2 0,-1 1 0,0-2 0,-1 1 0,16-22 0,-8 8-66,-2 0 0,-1-1 0,16-34 1,-28 53-17,0 1-47,1-1-1,-1 1 1,0-1-1,-1 0 1,1 1-1,-1-1 0,0 0 1,0 0-1,-1 0 1,1 0-1,-1-7 1,-1 12 82,1 0-1,0-1 1,-1 1 0,1 0-1,-1 0 1,1 0 0,-1 0 0,1 0-1,-1 0 1,1 0 0,-1 0 0,1 0-1,-1 0 1,1 0 0,-1 0-1,1 0 1,0 0 0,-1 0 0,1 0-1,-1 0 1,1 1 0,-1-1 0,1 0-1,-1 0 1,1 1 0,0-1 0,-1 0-1,1 1 1,0-1 0,-1 0-1,1 1 1,0-1 0,-1 0 0,1 1-1,0-1 1,0 1 0,-1-1 0,1 0-1,0 1 1,0-1 0,0 2-1,-15 16 31,4 4 70,1-1 0,1 2 0,1-1 0,2 1 0,0 0 0,1 1 0,1-1 0,1 1 0,2 0 0,0 0 0,3 31 0,-1-51-87,-1 0 0,1-1 0,0 1 0,-1 0 0,2-1 1,-1 1-1,0-1 0,1 1 0,0-1 0,-1 0 0,1 0 1,3 4-1,-4-6 6,0 0 0,1 1 1,-1-1-1,0 0 0,0 0 1,1 0-1,-1 0 0,1 0 1,-1 0-1,1 0 0,-1-1 1,1 1-1,0-1 0,-1 1 1,1-1-1,0 1 0,-1-1 1,1 0-1,0 0 0,-1 0 1,1 0-1,0 0 0,0 0 1,-1 0-1,1-1 0,0 1 1,-1 0-1,4-2 0,-3 1-11,-1-1-1,1 1 0,-1-1 0,1 1 1,-1-1-1,1 1 0,-1-1 0,0 0 0,0 0 1,0 1-1,0-1 0,0 0 0,0 0 1,-1 0-1,1 0 0,-1 0 0,1 0 1,-1 0-1,0 0 0,0-1 0,0 1 1,0 0-1,0 0 0,0 0 0,-1-3 1,0-2-184,1 1 0,-1-1 0,-1 1 0,1 0 0,-1 0 0,-1 0 0,-3-9 0,-35-33-1872,34 42 1989,1-1-1,0 1 1,0-1 0,1 0 0,0-1 0,0 1 0,-5-11 0,14 17 200,0 0 0,0 0 1,-1 0-1,1 1 0,0-1 0,0 1 0,0 0 0,5 1 1,-7-1-51,43 0 61,50-1-3317,-79-1-1211,-7-8-2930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5:06.048"/>
    </inkml:context>
    <inkml:brush xml:id="br0">
      <inkml:brushProperty name="width" value="0.025" units="cm"/>
      <inkml:brushProperty name="height" value="0.025" units="cm"/>
    </inkml:brush>
  </inkml:definitions>
  <inkml:trace contextRef="#ctx0" brushRef="#br0">47 12 10570,'0'0'12972,"-47"-12"-8039,53 12-5061,6 5-1121,-1 3-1794,1 0-2210,-1 4-7784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08.526"/>
    </inkml:context>
    <inkml:brush xml:id="br0">
      <inkml:brushProperty name="width" value="0.025" units="cm"/>
      <inkml:brushProperty name="height" value="0.025" units="cm"/>
    </inkml:brush>
  </inkml:definitions>
  <inkml:trace contextRef="#ctx0" brushRef="#br0">61 40 3267,'0'0'19587,"8"-7"-17762,23-22-938,-31 29-857,1 0 0,-1 0 0,0-1 0,0 1 0,1 0 1,-1-1-1,0 1 0,1 0 0,-1 0 0,0 0 1,0-1-1,1 1 0,-1 0 0,1 0 0,-1 0 1,0 0-1,1 0 0,-1 0 0,0 0 0,1-1 0,-1 1 1,0 0-1,1 0 0,-1 0 0,1 0 0,-1 1 1,0-1-1,1 0 0,-1 0 0,0 0 0,1 0 0,-1 0 1,0 0-1,1 1 0,-1-1 0,0 0 0,1 0 1,-1 0-1,1 1 0,3 17 747,-6 20 68,-3-20-744,-1 1 0,-1-2 1,0 1-1,-1-1 0,-1 0 1,-12 15-1,0 4-47,17-28-25,-17 33 163,20-39-156,0 0-1,0 0 1,0 0 0,1 0-1,-1 0 1,1 1 0,-1-1-1,1 0 1,0 0 0,0 1 0,0-1-1,0 0 1,0 0 0,1 1-1,-1-1 1,2 3 0,0-3 26,1-1 0,-1 1 1,1-1-1,0 0 0,0 0 1,0 0-1,0 0 0,-1 0 1,1-1-1,0 1 0,0-1 1,0 0-1,0 0 0,0 0 1,0 0-1,0 0 0,5-2 1,4 2 149,221-15 600,-233 15-1170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08.871"/>
    </inkml:context>
    <inkml:brush xml:id="br0">
      <inkml:brushProperty name="width" value="0.025" units="cm"/>
      <inkml:brushProperty name="height" value="0.025" units="cm"/>
    </inkml:brush>
  </inkml:definitions>
  <inkml:trace contextRef="#ctx0" brushRef="#br0">1 1 14574,'0'0'10570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5.952"/>
    </inkml:context>
    <inkml:brush xml:id="br0">
      <inkml:brushProperty name="width" value="0.035" units="cm"/>
      <inkml:brushProperty name="height" value="0.035" units="cm"/>
    </inkml:brush>
  </inkml:definitions>
  <inkml:trace contextRef="#ctx0" brushRef="#br0">95 1 16884,'-15'60'2520,"0"14"-1376,-2 16-319,1 4 1439,4 7-632,1-1-247,5 0-681,3-7-608,5-17-584,1-11 552,3-29-264,3-11-160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09.217"/>
    </inkml:context>
    <inkml:brush xml:id="br0">
      <inkml:brushProperty name="width" value="0.025" units="cm"/>
      <inkml:brushProperty name="height" value="0.025" units="cm"/>
    </inkml:brush>
  </inkml:definitions>
  <inkml:trace contextRef="#ctx0" brushRef="#br0">2 1 8584,'0'0'16816,"-2"30"-19346,8-30-1442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0.991"/>
    </inkml:context>
    <inkml:brush xml:id="br0">
      <inkml:brushProperty name="width" value="0.025" units="cm"/>
      <inkml:brushProperty name="height" value="0.025" units="cm"/>
    </inkml:brush>
  </inkml:definitions>
  <inkml:trace contextRef="#ctx0" brushRef="#br0">138 112 3043,'0'0'13853,"8"-7"-11232,22-20-496,-25 26-366,-4 10-1196,-5 9-109,-17 24-125,-1-1-1,-1 0 1,-3-2 0,-59 71 0,191-267-8141,-30 41 6154,-73 113 2561,-2 5-294,-7 15-7,-12 23-20,14-32-515,-12 26 1328,-14 41 0,27-66-1168,0 1 1,1 0-1,0 0 0,0 0 0,1 0 1,0 0-1,1 0 0,0 0 0,3 15 1,-3-24-335,0 0 0,0 0-1,0 0 1,1 0 0,-1 0 0,0 0 0,1-1 0,-1 1 0,1 0-1,-1 0 1,1 0 0,-1-1 0,1 1 0,-1 0 0,1-1 0,0 1 0,-1 0-1,1-1 1,0 1 0,0-1 0,-1 1 0,1-1 0,0 1 0,0-1 0,1 0-1,-1-3-2097,-13-7 592,-34-20-2823,42 28 4557,0-1 0,1 0-1,0 0 1,-1 0 0,1 0 0,0 0 0,1-1 0,-1 0 0,1 1-1,-3-6 1,5 9 47,-1-1 0,1 0-1,0 1 1,0-1 0,0 0-1,0 0 1,0 1 0,0-1 0,0 0-1,0 0 1,0 1 0,0-1-1,0 0 1,0 0 0,1 1-1,-1-1 1,0 0 0,1 1-1,-1-1 1,0 0 0,1 1 0,-1-1-1,1 1 1,-1-1 0,0 0-1,1 1 1,0-1 0,0 0-1,25-11 1389,30 4-378,-47 7-1027,1 1 0,-1-1 0,0 2 0,1-1 1,-1 2-1,0-1 0,0 1 0,17 6 0,-23-7-117,0 1-1,0 0 0,-1-1 0,1 1 1,-1 1-1,0-1 0,1 0 0,-1 0 1,0 1-1,0-1 0,-1 1 0,1 0 1,0-1-1,-1 1 0,0 0 1,0 0-1,0 0 0,0 0 0,0 0 1,0 0-1,-1 0 0,1 1 0,-1-1 1,0 0-1,0 0 0,0 0 0,-1 0 1,1 0-1,-1 1 0,0 2 0,-1-1 268,1 0 1,-1 0-1,0-1 0,0 1 0,0-1 0,-1 1 0,-5 6 0,8-10-259,0 0 315,13-47 561,-8 33-943,-1-1 0,-1 0 0,0 0 1,-1 0-1,1-19 0,-3 32-199,0 2 207,0-1 0,0 1 1,0 0-1,0-1 0,1 1 1,-1 0-1,0-1 0,0 1 0,0 0 1,1-1-1,-1 1 0,0-1 1,1 1-1,-1 0 0,0-1 0,1 1 1,-1-1-1,1 1 0,-1-1 1,1 1-1,-1-1 0,1 0 0,-1 1 1,1-1-1,0 0 0,-1 1 1,1-1-1,-1 0 0,1 0 0,0 1 1,-1-1-1,1 0 0,0 0 1,-1 0-1,1 0 0,0 0 0,-1 0 1,1 0-1,1 0 0,28 3-94,-22-3 124,1-2 0,-1 1 0,0-1 0,1 0 0,-1-1-1,0 0 1,0 0 0,-1-1 0,1 0 0,-1 0 0,0-1 0,0 0-1,0 0 1,0-1 0,-1 1 0,0-1 0,-1-1 0,1 1-1,-1-1 1,8-14 0,-5 9 11,-1-1 0,-1 0-1,0 0 1,0 0 0,-1 0 0,-1-1 0,-1 0-1,0 0 1,0 0 0,-2 0 0,1-26 0,-2 39-26,0 1 1,0-1-1,0 1 1,0 0 0,0-1-1,0 1 1,0-1-1,0 1 1,0 0-1,0-1 1,-1 1 0,1-1-1,0 1 1,0 0-1,0-1 1,-1 1 0,1 0-1,0-1 1,0 1-1,-1 0 1,1-1-1,0 1 1,-1 0 0,1 0-1,0-1 1,-1 1-1,1 0 1,0 0-1,-1 0 1,1-1 0,-1 1-1,1 0 1,0 0-1,-1 0 1,-17 5-111,-13 19-73,18-10 217,0 2 1,1 0 0,0 0 0,1 1-1,-8 20 1,13-26 28,1 1 0,1-1 0,0 1 0,1 0 0,0 0 0,1 1 0,0-1 0,1 0 0,1 20 0,0-30-56,0 1 1,0 0 0,1-1-1,-1 1 1,1-1 0,-1 1-1,1-1 1,0 1 0,0-1 0,0 1-1,1-1 1,-1 0 0,0 0-1,1 1 1,-1-1 0,1 0-1,0-1 1,0 1 0,0 0-1,0 0 1,0-1 0,0 1-1,0-1 1,1 0 0,-1 1-1,0-1 1,1 0 0,-1 0-1,1-1 1,-1 1 0,1 0-1,-1-1 1,1 0 0,0 1-1,-1-1 1,6-1 0,-2 1 14,0-1-1,0 1 1,0-1 0,0-1 0,0 1 0,0-1-1,0 0 1,0-1 0,-1 1 0,1-1 0,-1 0-1,0-1 1,0 1 0,9-9 0,-7 4 7,0 0 0,-1 0 0,0 0-1,8-17 1,-12 21-16,-1 0-1,1 1 0,-1-1 0,1 0 1,-1 0-1,0 0 0,0 0 0,-1 0 1,1 0-1,-1 0 0,0 0 0,0 0 1,0 0-1,-2-8 0,1 12-15,1-1-1,0 1 0,-1-1 1,1 1-1,0-1 1,-1 1-1,1-1 1,0 1-1,-1 0 1,1-1-1,-1 1 0,1 0 1,-1-1-1,1 1 1,-1 0-1,1 0 1,-1 0-1,1-1 0,-1 1 1,0 0-1,1 0 1,-1 0-1,1 0 1,-1 0-1,1 0 0,-1 0 1,0 0-1,1 0 1,-1 0-1,1 0 1,-1 0-1,1 1 0,-1-1 1,1 0-1,-1 0 1,1 1-1,-1-1 1,1 0-1,-1 1 1,1-1-1,-1 0 0,1 1 1,-1 0-1,-20 16-144,19-15 146,0 1 0,1-1 1,-1 0-1,1 1 0,-1-1 0,1 1 0,0-1 0,0 1 0,0-1 0,0 1 1,0 0-1,1 0 0,-1-1 0,1 1 0,0 0 0,0 0 0,0 0 0,0-1 1,0 1-1,2 5 0,-1-6 6,0 0 0,0 0 1,0 0-1,0 0 0,1 0 1,-1-1-1,1 1 0,-1 0 1,1-1-1,0 1 0,-1-1 1,1 1-1,0-1 0,0 0 0,0 0 1,0 0-1,0 0 0,1 0 1,-1 0-1,0-1 0,0 1 1,1-1-1,-1 1 0,0-1 0,3 0 1,3 0 9,-1 0-1,0 0 1,1-1 0,-1 0 0,1 0 0,-1-1 0,0 0-1,0 0 1,0 0 0,12-7 0,-15 7-3,-1 0 0,0 0-1,1 0 1,-1 0 0,0 0 0,0-1 0,0 1-1,-1-1 1,1 0 0,-1 0 0,1 0 0,-1 0-1,0 0 1,0-1 0,-1 1 0,1 0 0,-1-1 0,1 0-1,-1 1 1,0-1 0,0 0 0,-1 1 0,1-6-1,-2 9-20,1 0 0,-1 0 0,0-1 0,1 1-1,-1 0 1,0 0 0,0 0 0,1 0-1,-1-1 1,0 1 0,0 0 0,0 1 0,1-1-1,-1 0 1,0 0 0,0 0 0,1 0-1,-1 1 1,0-1 0,1 0 0,-1 0-1,0 1 1,1-1 0,-1 1 0,0-1 0,1 1-1,-1-1 1,1 1 0,-1-1 0,0 2-1,-4 2 27,1 0 1,0 1-1,1-1 0,-1 1 0,1 0 0,0 0 0,0 0 0,0 1 0,1-1 0,-1 1 0,2-1 0,-1 1 0,0 0 0,1-1 0,0 1 0,1 0 0,-1 0 0,1 11 0,1-16-7,0 1 1,-1-1-1,1 0 0,0 0 0,0 0 0,0 0 0,0 0 0,-1 0 0,1 0 0,1 0 0,-1 0 1,0-1-1,0 1 0,0 0 0,0-1 0,0 1 0,1-1 0,-1 1 0,0-1 0,1 1 0,-1-1 1,0 0-1,1 0 0,-1 0 0,0 0 0,1 0 0,-1 0 0,0 0 0,1 0 0,1-1 0,42-8 152,-35 5-162,-2-2-1,1 1 1,0-2-1,-1 1 1,-1-1-1,1 0 0,-1 0 1,0-1-1,0 0 1,-1 0-1,0-1 1,-1 0-1,0 0 1,5-12-1,-48 79-434,33-49 524,1 0 0,0 0 0,1 0 1,0 1-1,0 0 0,-1 10 0,4-18-193,0 0 1,-1-1-1,1 1 1,1 0-1,-1-1 1,0 1-1,0 0 1,0-1-1,1 1 1,-1 0-1,1-1 1,0 1-1,-1-1 1,1 1-1,0-1 1,0 1-1,0-1 1,0 0-1,0 1 1,0-1-1,0 0 1,0 0-1,1 0 1,-1 0-1,0 0 1,1 0-1,-1 0 1,1 0-1,-1 0 1,1-1-1,-1 1 1,1-1-1,0 1 1,-1-1-1,1 1 1,0-1-1,-1 0 1,1 0-1,0 0 1,-1 0-1,1 0 1,3-1-1,7-1-4110,-1-9-2723</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1.475"/>
    </inkml:context>
    <inkml:brush xml:id="br0">
      <inkml:brushProperty name="width" value="0.025" units="cm"/>
      <inkml:brushProperty name="height" value="0.025" units="cm"/>
    </inkml:brush>
  </inkml:definitions>
  <inkml:trace contextRef="#ctx0" brushRef="#br0">109 0 16560,'0'1'3353,"-1"10"-2131,-15 71 3101,0-2-3420,3 0-1,-3 117 0,11-244-6150,-15-38 3726,2 13 1689,17 70-47,1 1 1,-1-1 0,1 0-1,-1 0 1,1 0 0,0 0-1,0 0 1,0 0-1,0 0 1,0 0 0,0 1-1,0-1 1,0 0 0,1 0-1,-1 0 1,1 0-1,0 0 1,-1 1 0,1-1-1,0 0 1,0 1 0,0-1-1,0 0 1,0 1 0,1-1-1,-1 1 1,0 0-1,1-1 1,-1 1 0,1 0-1,-1 0 1,1 0 0,0 0-1,-1 0 1,1 0-1,3-1 1,1 1-100,-1 1 1,1-1-1,-1 1 0,1 0 1,-1 0-1,1 1 0,-1-1 1,1 1-1,-1 0 0,0 1 1,1-1-1,4 4 0,11 5-1714,-10 0-4418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1.790"/>
    </inkml:context>
    <inkml:brush xml:id="br0">
      <inkml:brushProperty name="width" value="0.025" units="cm"/>
      <inkml:brushProperty name="height" value="0.025" units="cm"/>
    </inkml:brush>
  </inkml:definitions>
  <inkml:trace contextRef="#ctx0" brushRef="#br0">1 1 7783,'0'0'12588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2.139"/>
    </inkml:context>
    <inkml:brush xml:id="br0">
      <inkml:brushProperty name="width" value="0.025" units="cm"/>
      <inkml:brushProperty name="height" value="0.025" units="cm"/>
    </inkml:brush>
  </inkml:definitions>
  <inkml:trace contextRef="#ctx0" brushRef="#br0">126 1 17553,'0'0'8557,"-8"0"-7484,7 0-1054,-10 0 153,-1 0-1,1 1 1,0 1-1,-12 2 1,21-3-233,-1-1 1,1 1-1,0-1 1,-1 1-1,1 0 0,0 0 1,0 0-1,-1 0 1,1 0-1,0 1 1,0-1-1,0 1 1,1-1-1,-1 1 1,0 0-1,1-1 0,-1 1 1,1 0-1,-1 0 1,1 0-1,0 0 1,0 1-1,0-1 1,0 0-1,0 0 1,0 1-1,1-1 1,-1 0-1,0 5 0,2-6 16,0 0-1,-1 1 1,1-1-1,0 0 1,0 0-1,0 0 0,-1 0 1,1 0-1,1 0 1,-1 0-1,0 0 1,0 0-1,0 0 0,0-1 1,0 1-1,1 0 1,-1-1-1,0 1 1,1-1-1,-1 1 0,0-1 1,3 0-1,41 10-1185,-38-9 719,4 2-165,-1-1 1,0 1-1,0 1 1,17 8-1,-25-11 675,-1 0 0,1 0 0,-1-1-1,0 2 1,1-1 0,-1 0 0,0 0 0,1 0-1,-1 1 1,0-1 0,0 0 0,0 1-1,0-1 1,0 1 0,-1-1 0,2 3 0,-2-3 147,0 0 0,0 1 0,0-1 0,0 0 0,-1 1 0,1-1 0,0 0 1,-1 1-1,1-1 0,-1 0 0,1 0 0,-1 0 0,1 1 0,-1-1 0,0 0 1,0 0-1,0 0 0,0 0 0,1 0 0,-1 0 0,0 0 0,-1-1 0,1 1 1,-2 1-1,-47 28 3185,47-29-3230,0 0-1,0 1 1,-1-1 0,1-1 0,0 1 0,0 0 0,-1-1-1,1 1 1,0-1 0,-1 0 0,1 0 0,0-1 0,-1 1-1,1-1 1,-5-1 0,7 1-380,0 0 0,1 0 0,-1 0 0,0 0 0,1 0 0,-1-1 0,1 1 1,0 0-1,-1-1 0,1 1 0,0 0 0,0 0 0,0-1 0,0 1 0,0 0 0,0-1 0,0 1 0,1-3 0,-1-1-1501,0-14-4780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2.512"/>
    </inkml:context>
    <inkml:brush xml:id="br0">
      <inkml:brushProperty name="width" value="0.025" units="cm"/>
      <inkml:brushProperty name="height" value="0.025" units="cm"/>
    </inkml:brush>
  </inkml:definitions>
  <inkml:trace contextRef="#ctx0" brushRef="#br0">120 1 18033,'0'0'9369,"5"9"-8253,16 31-572,-20-38-509,-1 0 0,1 1 0,-1-1 0,0 1 0,1-1 0,-1 0 0,0 1 0,0-1-1,-1 1 1,1-1 0,0 1 0,-1-1 0,0 0 0,1 1 0,-1-1 0,0 0 0,0 1 0,0-1 0,-3 4 0,-32 37 442,20-27-265,14-13-196,0-1 0,0 0 0,0 1 0,1-1 0,-1 1 1,0 0-1,1-1 0,0 1 0,-1 0 0,1 0 0,0 0 0,1 0 0,-1 0 0,0 0 0,1 0 0,-1 4 0,2-5-6,0 0-1,0 0 1,0-1 0,0 1-1,0 0 1,1-1 0,-1 1-1,0 0 1,1-1-1,-1 0 1,1 1 0,-1-1-1,1 0 1,0 0-1,-1 0 1,1 0 0,0 0-1,0 0 1,0 0 0,0-1-1,0 1 1,0-1-1,0 1 1,0-1 0,3 0-1,20 5-398,50 2 0,-31-6-9990,-40-1 3183</inkml:trace>
  <inkml:trace contextRef="#ctx0" brushRef="#br0" timeOffset="1">1 153 13261,'0'0'9737,"67"-15"-9641,-35 15-64,-2 0-224,-3 0-2531,-4 0-4740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3.308"/>
    </inkml:context>
    <inkml:brush xml:id="br0">
      <inkml:brushProperty name="width" value="0.025" units="cm"/>
      <inkml:brushProperty name="height" value="0.025" units="cm"/>
    </inkml:brush>
  </inkml:definitions>
  <inkml:trace contextRef="#ctx0" brushRef="#br0">0 288 16271,'0'0'7923,"8"4"-7635,-3-1-264,-1-1 0,1 1 0,0-1 1,0 0-1,0-1 0,0 1 0,0-1 0,8 1 0,-11-2 16,0 0-1,0-1 0,0 1 0,0 0 1,0-1-1,0 1 0,0-1 0,-1 0 1,1 0-1,0 1 0,0-1 0,-1 0 1,1 0-1,0-1 0,-1 1 0,1 0 1,-1 0-1,0-1 0,1 1 0,-1-1 1,0 1-1,0-1 0,0 0 0,0 1 0,0-1 1,0 0-1,-1 0 0,1 0 0,0 0 1,-1 0-1,1-3 0,5-49-60,-6 53-5,0 0-1,0 0 1,0 0 0,0 0-1,0 1 1,0-1 0,0 0-1,0 0 1,-1 0 0,1 0-1,0 0 1,-1 1 0,1-1-1,0 0 1,-1 0 0,1 0-1,-1 1 1,0-1-1,1 0 1,-2 0 0,1 1 7,0 0 1,0 0 0,0 0-1,0 0 1,0 0 0,0 0-1,0 1 1,0-1 0,0 0 0,0 1-1,0-1 1,0 1 0,0-1-1,0 1 1,0-1 0,0 1-1,1 0 1,-1 0 0,0-1-1,0 1 1,1 0 0,-1 0-1,0 1 1,-6 6 81,0 1 1,1 0-1,0 0 1,0 0-1,-7 18 1,11-22-24,0 0 0,0 0 0,0 1 0,1-1-1,0 0 1,0 1 0,0-1 0,1 1 0,-1-1 0,1 1 0,1 0 0,-1-1 0,2 8-1,-1-11-35,0 0 0,0 0 0,0 0 0,1 0 0,-1 0-1,1 0 1,-1 0 0,1 0 0,0 0 0,0-1-1,0 1 1,0-1 0,0 1 0,0-1 0,0 0-1,0 0 1,0 0 0,1 0 0,-1 0 0,0 0-1,1 0 1,-1-1 0,0 0 0,1 1 0,-1-1-1,1 0 1,-1 0 0,4 0 0,-1-1 0,0 1 0,1-1 0,-1 1 1,1-1-1,-1-1 0,0 1 0,0-1 0,0 0 0,0 0 0,0-1 1,9-5-1,-2-2 13,0-1 1,0 0 0,-1-1-1,10-14 1,-17 21-15,0-1-1,0 0 0,-1 0 1,0 0-1,0 0 1,0 0-1,-1-1 0,0 1 1,0-1-1,0 0 1,0-13-1,-17 41-125,13-17 150,0-1-1,0 1 1,1 0-1,0 0 0,0 0 1,0 0-1,0 0 1,1 1-1,-1-1 1,1 0-1,0 0 0,0 0 1,1 0-1,1 8 1,-1-10-20,0-1 0,0 1 0,0 0 0,0-1 0,0 1 0,1 0 0,-1-1 0,1 0 0,-1 1 0,1-1 1,-1 0-1,1 0 0,0 0 0,0 0 0,-1 0 0,1 0 0,0 0 0,0-1 0,0 1 0,0-1 0,0 1 0,0-1 0,0 0 1,0 0-1,0 0 0,0 0 0,0 0 0,0 0 0,0-1 0,0 1 0,0 0 0,3-2 0,2 0 12,0-1 0,0 1 0,-1-1 0,1-1 0,-1 1 0,1-1 0,-1 0 0,0-1 0,0 1 0,-1-1 0,0 0 0,9-11 0,-1 1-3,-2 0-1,0 0 1,16-33 0,-20 34-45,-1 0 0,-1 0 0,0 0 1,-1 0-1,0-1 0,-1 1 0,-1-1 0,0 0 0,-1-20 1,-1 34 24,0 1 0,0 0 0,0-1 0,0 1 0,0 0 1,0-1-1,0 1 0,0-1 0,0 1 0,0 0 1,0-1-1,0 1 0,0 0 0,-1-1 0,1 1 0,0 0 1,0-1-1,0 1 0,-1 0 0,1-1 0,0 1 0,0 0 1,-1-1-1,1 1 0,0 0 0,0 0 0,-1-1 1,1 1-1,0 0 0,-1 0 0,1 0 0,0-1 0,-1 1 1,1 0-1,-1 0 0,1 0 0,-1 0 0,-14 8-87,-10 20 29,16-9 166,2-1 0,0 1 1,0 0-1,2 1 0,1 0 1,0-1-1,1 1 0,1 1 1,1-1-1,3 39 0,-1-51-98,1 0-1,0-1 1,0 1-1,0 0 1,1-1-1,0 0 0,6 11 1,-8-15 6,1 0 1,-1-1-1,1 1 0,0 0 1,0-1-1,0 0 0,0 1 1,0-1-1,1 0 0,-1 0 1,0 0-1,1 0 0,0-1 1,-1 1-1,1-1 0,0 1 1,0-1-1,0 0 0,0 0 1,0 0-1,5 0 0,-7-1 3,-1-1-1,1 1 1,0-1-1,0 1 1,0-1-1,-1 1 1,1-1-1,0 0 1,-1 1-1,1-1 1,0 0-1,-1 0 1,1 1-1,-1-1 1,1 0-1,-1 0 1,0 0-1,1 0 1,-1 0-1,0 0 1,0 1-1,1-1 1,-1 0-1,0 0 0,0 0 1,0 0-1,0 0 1,0 0-1,0 0 1,0 0-1,-1 0 1,1-1-1,-7-36-353,-4 16-1036,-1 1-1,-1 1 1,-1 0 0,-29-33-1,6 7-133,36 46 1576,1 0 1,0 0 0,0 0-1,0 0 1,0 0 0,-1-1 0,1 1-1,0 0 1,0 0 0,0 0-1,0 0 1,0-1 0,0 1 0,0 0-1,0 0 1,-1 0 0,1-1-1,0 1 1,0 0 0,0 0 0,0-1-1,0 1 1,0 0 0,0 0-1,0 0 1,0-1 0,0 1 0,0 0-1,1 0 1,-1 0 0,0-1-1,0 1 1,0 0 0,0 0 0,0 0-1,0-1 1,0 1 0,0 0-1,1 0 1,-1 0 0,0 0 0,0 0-1,0-1 1,0 1 0,1 0 0,-1 0-1,0 0 1,0 0 0,0 0-1,0 0 1,1 0 0,-1 0 0,0-1-1,0 1 1,1 0 0,22 0 2025,47 12-801,-36-6-836,-21-5-142,-2-1-1872,-5 2-7234,-15-6-1746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13.682"/>
    </inkml:context>
    <inkml:brush xml:id="br0">
      <inkml:brushProperty name="width" value="0.025" units="cm"/>
      <inkml:brushProperty name="height" value="0.025" units="cm"/>
    </inkml:brush>
  </inkml:definitions>
  <inkml:trace contextRef="#ctx0" brushRef="#br0">0 0 11115,'0'0'9929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57.449"/>
    </inkml:context>
    <inkml:brush xml:id="br0">
      <inkml:brushProperty name="width" value="0.025" units="cm"/>
      <inkml:brushProperty name="height" value="0.025" units="cm"/>
    </inkml:brush>
  </inkml:definitions>
  <inkml:trace contextRef="#ctx0" brushRef="#br0">0 0 18193,'0'0'7463,"46"25"-12235,-35-22-577,-2 0-4196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57.809"/>
    </inkml:context>
    <inkml:brush xml:id="br0">
      <inkml:brushProperty name="width" value="0.025" units="cm"/>
      <inkml:brushProperty name="height" value="0.025" units="cm"/>
    </inkml:brush>
  </inkml:definitions>
  <inkml:trace contextRef="#ctx0" brushRef="#br0">29 0 8104,'0'0'15374,"-29"48"-15374,29-43-416,9-4-6791,0-2-2626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7.931"/>
    </inkml:context>
    <inkml:brush xml:id="br0">
      <inkml:brushProperty name="width" value="0.035" units="cm"/>
      <inkml:brushProperty name="height" value="0.035" units="cm"/>
    </inkml:brush>
  </inkml:definitions>
  <inkml:trace contextRef="#ctx0" brushRef="#br0">260 15 14275,'-1'-1'171,"-1"-1"-1,1 1 1,-1 0-1,0 0 1,0-1-1,0 1 1,1 0-1,-1 1 1,0-1-1,0 0 1,0 1-1,0-1 1,-1 1-1,1-1 1,0 1-1,0 0 1,0 0-1,0 0 1,0 0-1,0 0 1,0 1-1,-4 0 1,0 0 100,1 1 0,0-1 1,0 1-1,0 0 0,0 0 0,0 1 1,-8 5-1,5-1-76,1 0 0,0 0 1,1 1-1,0-1 0,0 2 0,0-1 1,1 1-1,1-1 0,-6 14 0,-27 89 630,33-98-725,-12 47 191,2 0 1,-10 122-1,22-136-245,1 0 1,3 1-1,1-1 0,16 73 0,-15-103-69,0-1-1,1 0 1,1 0-1,0 0 0,1-1 1,15 25-1,-19-35-4,1 0-1,-1 1 1,1-1 0,0-1-1,0 1 1,0 0-1,1-1 1,-1 0-1,1 0 1,5 2-1,-6-3 28,0-1 0,0 0 0,0 0-1,0 0 1,0 0 0,0-1 0,0 0 0,0 0-1,0 0 1,-1 0 0,1 0 0,0-1-1,0 0 1,0 0 0,6-2 0,-5 1 4,0-1 0,0 1 0,0-1 0,0-1 0,0 1 0,-1-1 0,1 1 0,-1-1 0,7-9 0,15-16-128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58.760"/>
    </inkml:context>
    <inkml:brush xml:id="br0">
      <inkml:brushProperty name="width" value="0.025" units="cm"/>
      <inkml:brushProperty name="height" value="0.025" units="cm"/>
    </inkml:brush>
  </inkml:definitions>
  <inkml:trace contextRef="#ctx0" brushRef="#br0">27 49 9641,'0'0'3539,"10"-6"-843,1-1-1762,1 1-1,0 0 0,24-9 1,-30 13-657,0 0 0,0 1 0,1-1 0,-1 1 0,1 1 0,-1-1 0,1 1 0,-1 0 0,1 1 0,-1-1 0,1 1 0,8 3 0,-14-4-244,1 1 0,-1-1 0,1 1 0,-1-1 0,1 1 0,-1 0 0,1 0 0,-1 0-1,0 0 1,1 0 0,-1 0 0,0 0 0,0 0 0,0 1 0,0-1 0,0 0 0,0 1 0,0-1 0,0 0-1,-1 1 1,1-1 0,-1 1 0,1-1 0,0 4 0,-1-1 52,0-1-1,0 1 1,0 0 0,-1-1-1,1 1 1,-1-1 0,0 1-1,0 0 1,0-1 0,-3 6-1,-3 4 205,-1 1 0,0-2 0,0 1-1,-14 13 1,-129 134 1729,149-158-1998,1-1 0,0 1 0,-1-1 1,1 1-1,0 0 0,0 0 0,0-1 0,0 1 1,1 0-1,-1 0 0,0 0 0,1 0 0,-1 0 1,1 4-1,0-5-8,0 0 0,0 0 0,0 0 0,1-1 1,-1 1-1,0 0 0,1 0 0,-1 0 0,1 0 0,-1 0 0,1-1 1,-1 1-1,1 0 0,0-1 0,-1 1 0,1 0 0,0-1 1,0 1-1,-1-1 0,1 1 0,0-1 0,1 1 0,6 2 42,0 0-1,0-1 1,0 0-1,0-1 1,15 1-1,-4 0-59,54 6-2275,-21-6-7375,-26-2-1869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59.721"/>
    </inkml:context>
    <inkml:brush xml:id="br0">
      <inkml:brushProperty name="width" value="0.025" units="cm"/>
      <inkml:brushProperty name="height" value="0.025" units="cm"/>
    </inkml:brush>
  </inkml:definitions>
  <inkml:trace contextRef="#ctx0" brushRef="#br0">14 152 5605,'0'0'20131,"11"2"-19271,-3-1-788,0 1-1,0-1 1,0-1 0,0 0-1,0 0 1,0-1 0,0 0-1,0 0 1,0 0 0,0-1-1,0-1 1,0 1 0,12-7-1,-18 8-65,15-7 47,0-1 1,22-16-1,-35 22-30,0 0-1,0 0 0,-1 0 1,1-1-1,-1 1 0,0-1 1,0 0-1,0 0 0,0 0 1,-1 0-1,1-1 0,-1 1 1,0 0-1,-1-1 0,3-6 1,-4 10-22,0 0 0,0 0 1,0 0-1,0 0 0,0 0 1,0 0-1,-1 0 0,1 0 1,0 0-1,0 0 0,-1 1 1,1-1-1,0 0 0,-1 0 1,1 0-1,-1 0 0,1 0 1,-1 0-1,0 1 0,1-1 1,-1 0-1,0 1 1,1-1-1,-1 0 0,0 1 1,0-1-1,0 1 0,0-1 1,0 1-1,1-1 0,-1 1 1,0 0-1,0-1 0,0 1 1,0 0-1,0 0 0,0 0 1,0 0-1,0 0 0,0 0 1,0 0-1,0 0 0,0 0 1,-2 1-1,-3-1-27,0 1 0,-1-1 0,1 1 0,0 1 0,-13 4 0,3 3 37,-1 1 0,2 0 0,-1 2 0,1 0 0,1 0 0,0 1 0,1 1 0,1 1 1,0 0-1,1 0 0,-16 28 0,26-40 1,-1-1-1,1 0 1,0 1 0,0-1 0,0 0-1,1 1 1,-1-1 0,1 1-1,-1-1 1,1 1 0,0 3 0,0-5-6,0 0 1,0 0-1,1 0 1,-1 0 0,0 0-1,1 0 1,-1 0 0,1-1-1,-1 1 1,1 0-1,-1 0 1,1 0 0,-1-1-1,1 1 1,0 0 0,-1-1-1,1 1 1,0 0-1,0-1 1,0 1 0,0 0-1,5 0 41,0 1-1,0 0 0,0-1 0,0 0 1,0-1-1,1 0 0,9 0 1,1-1-25,-1-2 0,0 1 0,0-2 0,0 0 0,0-1 0,0-1 0,-1 0 0,0-1 0,-1-1 0,1 0 0,-1-1 1,-1-1-1,0 0 0,0 0 0,-1-1 0,0-1 0,-1 0 0,-1-1 0,1 0 0,-2-1 0,10-17 0,-18 26-35,-6 8-28,-17 23-90,-27 40-63,47-63 194,-29 55-15,29-54 13,1-1 1,0 1 0,-1 0-1,1-1 1,1 1-1,-1 0 1,1 0-1,-1 0 1,1 0-1,0 0 1,0-1-1,1 1 1,-1 0-1,2 6 1,-1-8-38,1-1 1,-1 1-1,0 0 0,1-1 1,-1 1-1,0-1 1,1 1-1,0-1 0,-1 0 1,1 1-1,0-1 0,0 0 1,0 0-1,0-1 0,0 1 1,0 0-1,0 0 0,0-1 1,0 0-1,0 1 1,0-1-1,0 0 0,0 0 1,0 0-1,4 0 0,26-5-3374,-8-7-5088,-4-7-5352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0.313"/>
    </inkml:context>
    <inkml:brush xml:id="br0">
      <inkml:brushProperty name="width" value="0.025" units="cm"/>
      <inkml:brushProperty name="height" value="0.025" units="cm"/>
    </inkml:brush>
  </inkml:definitions>
  <inkml:trace contextRef="#ctx0" brushRef="#br0">190 0 7719,'0'0'16955,"-4"9"-16453,-21 40 1021,-35 97-1,52-122-1379,1-1-1,1 2 0,2-1 0,0 1 1,1-1-1,2 50 0,1-73-180,0-1 1,1 1-1,-1-1 0,0 1 1,0 0-1,0-1 0,1 1 1,-1-1-1,0 1 0,0-1 1,1 1-1,-1-1 0,1 1 1,-1-1-1,0 1 0,1-1 1,-1 1-1,1-1 0,-1 0 0,1 1 1,-1-1-1,1 0 0,-1 1 1,1-1-1,0 0 0,-1 0 1,1 0-1,-1 1 0,1-1 1,-1 0-1,1 0 0,0 0 1,-1 0-1,1 0 0,0 0 1,-1 0-1,1 0 0,-1 0 1,1-1-1,0 1 0,-1 0 1,1 0-1,-1 0 0,1-1 1,-1 1-1,1 0 0,-1-1 1,1 1-1,-1 0 0,1-1 1,-1 1-1,1-1 0,-1 1 1,0-1-1,1 1 0,-1-1 1,0 1-1,1-1 0,-1 1 1,0-1-1,1 1 0,-1-1 0,0 0 1,0 1-1,0-1 0,0 1 1,0-1-1,0 0 0,0 0 1,0-6-943,0 1 0,-1-1 0,0 1 0,-1-1 0,1 1 0,-1 0 0,0-1 0,-5-8 0,-29-43-3700,-4-9 7407,40 66-2507,-1 1-1,1-1 1,-1 0-1,1 0 1,0 0-1,-1 0 1,1 0-1,0 0 1,0 0-1,0 0 1,0 0-1,0 0 1,0 0 0,0 0-1,0 0 1,0 0-1,1 0 1,-1 0-1,0 0 1,0 0-1,1 0 1,-1 1-1,1-1 1,-1 0 0,1 0-1,0-1 1,1 0-3,0 1 1,0 0 0,0-1-1,0 1 1,0 0 0,0 0 0,0 0-1,0 0 1,1 0 0,-1 1 0,3-2-1,11 0 13,1 0-1,29 1 1,-26 0 182,-5 1-814,27-2-1082,-41 2 891,0-1 1,1 1-1,-1 0 0,0 0 0,0-1 0,0 1 1,0-1-1,0 1 0,0-1 0,0 1 0,0-1 1,0 0-1,0 1 0,0-1 0,0 0 1,0-1-1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0.661"/>
    </inkml:context>
    <inkml:brush xml:id="br0">
      <inkml:brushProperty name="width" value="0.025" units="cm"/>
      <inkml:brushProperty name="height" value="0.025" units="cm"/>
    </inkml:brush>
  </inkml:definitions>
  <inkml:trace contextRef="#ctx0" brushRef="#br0">1 1 12812,'0'0'9225,"65"0"-9193,-36 5-2210,-5 4-3427,1 1-6759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1.008"/>
    </inkml:context>
    <inkml:brush xml:id="br0">
      <inkml:brushProperty name="width" value="0.025" units="cm"/>
      <inkml:brushProperty name="height" value="0.025" units="cm"/>
    </inkml:brush>
  </inkml:definitions>
  <inkml:trace contextRef="#ctx0" brushRef="#br0">203 1 17424,'0'0'6225,"-9"12"-5104,-67 104 1014,66-99-1916,1 0-1,1 1 0,0 0 0,1 0 0,1 0 0,-4 24 0,10-40-235,0 0-1,0-1 1,0 1-1,1 0 0,-1 0 1,0-1-1,1 1 1,-1 0-1,1-1 1,0 1-1,-1-1 1,1 1-1,0 0 0,0-1 1,0 0-1,0 1 1,0-1-1,0 1 1,1-1-1,-1 0 1,0 0-1,1 0 0,-1 0 1,1 0-1,-1 0 1,1 0-1,-1 0 1,1-1-1,0 1 1,-1-1-1,1 1 0,0-1 1,-1 0-1,1 1 1,3-1-1,10 2-240,0-1 0,0 0 0,19-1 0,-17-1 70,-8 1 81,30 3-379,-38-3 512,0 0-1,-1 0 1,1 1-1,0-1 1,-1 0-1,1 1 1,-1-1 0,1 1-1,0-1 1,-1 0-1,1 1 1,-1-1-1,1 1 1,-1 0 0,0-1-1,1 1 1,-1-1-1,0 1 1,1 0-1,-1-1 1,0 1-1,0 0 1,1-1 0,-1 1-1,0 0 1,0-1-1,0 1 1,0 0-1,0-1 1,0 1 0,0 0-1,0-1 1,0 1-1,0 0 1,-1 0-1,1-1 1,0 1 0,0 0-1,-1-1 1,1 1-1,0-1 1,-1 1-1,1 0 1,0-1 0,-1 1-1,1-1 1,-1 1-1,1-1 1,-1 1-1,0-1 1,0 1 0,-5 6 240,-1 0 0,1-1 0,-1 1 0,-1-1 1,1-1-1,-1 1 0,0-1 0,0-1 1,0 0-1,-13 5 0,7-4 47,1 0 0,0-1 0,-1-1 0,0 0 0,0-1 0,-19 0 0,32-2-322,-1 0 0,0 0 1,1 0-1,-1 0 0,1 0 0,-1-1 0,0 1 1,1-1-1,-1 1 0,1-1 0,-1 1 0,1-1 1,-1 0-1,1 0 0,0 0 0,-1 0 0,1 0 1,0 0-1,0 0 0,0 0 0,0-1 0,0 1 0,-2-3 1,2 2-209,0 0-1,1 1 1,-1-1 0,1 0 0,-1 0 0,1 0 0,0 0 0,0 0 0,0 0-1,0 0 1,0 0 0,0 0 0,0-2 0,2 2-365,0 0 1,0 0 0,0 1-1,0-1 1,0 0-1,0 1 1,0 0-1,0-1 1,0 1-1,1 0 1,-1 0 0,0 0-1,1 0 1,-1 1-1,1-1 1,-1 1-1,1-1 1,4 1-1,9-3-3654,11-6-2682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1.358"/>
    </inkml:context>
    <inkml:brush xml:id="br0">
      <inkml:brushProperty name="width" value="0.025" units="cm"/>
      <inkml:brushProperty name="height" value="0.025" units="cm"/>
    </inkml:brush>
  </inkml:definitions>
  <inkml:trace contextRef="#ctx0" brushRef="#br0">41 0 9545,'0'0'18855,"-7"11"-18171,5-9-603,-21 40 343,21-40-407,1 0-1,0 1 0,0-1 1,0 0-1,1 1 1,-1-1-1,1 1 0,-1-1 1,1 1-1,0-1 0,0 1 1,0-1-1,0 1 0,0-1 1,0 1-1,1-1 0,0 0 1,-1 1-1,3 4 0,-2-6-7,0 1 0,0-1-1,1 0 1,-1 1 0,1-1-1,-1 0 1,1 0 0,-1 0-1,1 0 1,0 0 0,-1 0-1,1 0 1,0-1-1,0 1 1,-1-1 0,1 1-1,0-1 1,0 0 0,0 1-1,0-1 1,0 0 0,0 0-1,0 0 1,0-1 0,-1 1-1,1 0 1,0-1 0,0 1-1,0-1 1,0 0 0,-1 0-1,1 1 1,0-1 0,-1 0-1,1-1 1,1 0 0,7-4 48,0-1 1,-1-1 0,0 0-1,10-10 1,-12 10-100,12-11-214,-14 19 119,-5 13 43,-19 44 66,16-49 29,-1 1 1,1 0 0,0 0-1,1 1 1,0-1-1,0 0 1,0 12-1,2-20-202,0 0 0,0 1-1,0-1 1,1 0-1,-1 0 1,0 1-1,0-1 1,1 0 0,-1 0-1,0 1 1,1-1-1,0 0 1,-1 0 0,1 0-1,1 2 1,-2-3-9,1 0 0,-1 0 0,1 1 0,-1-1-1,1 0 1,-1 0 0,1 0 0,0 0 0,-1 0 0,1 0 0,-1 0 0,1 0 0,-1 0 0,1 0 0,0 0 0,-1 0 0,1-1 0,-1 1-1,1 0 1,-1 0 0,1-1 0,-1 1 0,1 0 0,-1 0 0,1-1 0,-1 1 0,1-1 0,-1 1 0,0 0 0,1-1 0,-1 1 0,1-1-1,-1 1 1,0-1 0,0 1 0,1-1 0,-1 0 0,11-16-7483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1.830"/>
    </inkml:context>
    <inkml:brush xml:id="br0">
      <inkml:brushProperty name="width" value="0.025" units="cm"/>
      <inkml:brushProperty name="height" value="0.025" units="cm"/>
    </inkml:brush>
  </inkml:definitions>
  <inkml:trace contextRef="#ctx0" brushRef="#br0">158 210 13581,'0'0'4938,"0"-9"-1660,0 4-2888,0 0 1,0 0 0,-1 0-1,1 0 1,-1 0 0,-1 0-1,1 0 1,-4-7 0,4 10-365,0 1 0,0-1 1,0 1-1,0 0 0,0-1 1,0 1-1,-1 0 0,1 0 0,0 0 1,-1 0-1,1 0 0,-1 0 1,0 0-1,1 1 0,-1-1 1,1 0-1,-1 1 0,0 0 0,0-1 1,1 1-1,-1 0 0,0 0 1,0 0-1,1 0 0,-1 0 1,0 0-1,0 0 0,1 0 0,-1 1 1,0-1-1,1 1 0,-1 0 1,0-1-1,1 1 0,-3 1 1,-2 2 22,-1-1 0,1 1 1,0 0-1,1 0 0,-1 1 1,1-1-1,0 1 1,0 0-1,0 1 0,1-1 1,0 1-1,0 0 0,0 0 1,1 0-1,0 1 1,0-1-1,1 1 0,-1 0 1,-1 12-1,4-18-37,0-1 0,0 1 0,0 0-1,0 0 1,0-1 0,0 1 0,0 0 0,1-1 0,-1 1-1,0-1 1,1 1 0,-1 0 0,0-1 0,1 1 0,-1-1-1,0 1 1,1-1 0,-1 1 0,1-1 0,-1 1 0,1-1-1,0 1 1,-1-1 0,1 0 0,-1 1 0,1-1 0,0 0 0,-1 0-1,2 1 1,25 0 191,-19-2-173,-1 0-1,0-1 1,0 0 0,0 0 0,9-5 0,-1-3-6,0-1 0,-1 0 0,-1-1 0,0 0 0,0-1 0,-1-1 0,-1 0 0,0-1 0,-1 0 0,-1 0 0,0-1 0,-1 0 0,-1 0 0,-1-1 0,7-23 0,-15 32 797,-7 13-558,-8 14-236,3 1 78,1 1 0,1 0 0,-15 35 0,23-46-128,0 1 0,1 0 1,1-1-1,-1 1 0,1 1 1,1-1-1,0 0 0,1 0 1,0 0-1,2 12 0,-2-22-73,1 1 0,-1-1 0,0 0 0,1 1 1,-1-1-1,1 0 0,-1 0 0,1 1 0,0-1 0,-1 0 0,1 0 0,0 0 0,0 0 0,0 0 0,0 0 0,0 0 0,0 0 0,0 0 0,2 0 0,-1 0-351,-1 0 0,1 0 0,0-1 0,-1 1 0,1-1 1,0 0-1,0 1 0,0-1 0,-1 0 0,1 0 0,0 0 0,0 0 0,-1 0 0,1-1 0,2 0 0,15-6-6583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02.789"/>
    </inkml:context>
    <inkml:brush xml:id="br0">
      <inkml:brushProperty name="width" value="0.025" units="cm"/>
      <inkml:brushProperty name="height" value="0.025" units="cm"/>
    </inkml:brush>
  </inkml:definitions>
  <inkml:trace contextRef="#ctx0" brushRef="#br0">53 222 2915,'0'0'24626,"-6"7"-24477,4-5-151,-3 4 13,0-1 1,1 1 0,0 0-1,0 1 1,0-1 0,-2 8 0,5-12-15,0 1 0,0-1 0,1 0 0,-1 1 0,1-1 1,0 0-1,0 1 0,0-1 0,0 0 0,0 1 0,0-1 1,0 1-1,1-1 0,-1 0 0,1 0 0,0 1 0,0-1 1,0 0-1,0 0 0,0 0 0,0 0 0,1 0 0,-1 0 1,0 0-1,1 0 0,0 0 0,2 1 0,4 4-162,-1 1-1,0-1 1,0 1 0,-1 0-1,0 1 1,0 0-1,-1 0 1,0 0-1,-1 0 1,7 20 0,-10-25 282,0 1 0,0-1 1,-1 1-1,1-1 1,-1 1-1,0-1 0,0 1 1,-1 0-1,0-1 1,1 1-1,-2-1 1,1 1-1,0-1 0,-1 0 1,0 0-1,0 1 1,0-1-1,0 0 0,-1-1 1,1 1-1,-1 0 1,0-1-1,0 1 1,-1-1-1,1 0 0,-8 5 1,10-7-51,0 0 1,0 0 0,0 0-1,0 0 1,0-1-1,-1 1 1,1 0 0,0-1-1,0 1 1,-1 0-1,1-1 1,0 0 0,-1 1-1,1-1 1,-1 0-1,1 0 1,0 1-1,-1-1 1,1 0 0,-1 0-1,1-1 1,0 1-1,-1 0 1,1 0 0,-1-1-1,-1 0 1,2 0-40,-1-1-1,1 1 1,-1-1 0,1 1 0,0-1-1,0 0 1,0 0 0,0 1 0,0-1 0,0 0-1,0 0 1,0 0 0,1 0 0,-1 0-1,0-4 1,0-4-341,0-1 0,0 0-1,1 1 1,0-1 0,4-21 0,-2 25 170,0-1 0,1 0 1,0 0-1,0 1 1,1-1-1,0 1 1,0 0-1,1 0 0,0 1 1,0-1-1,1 1 1,-1 0-1,1 1 1,12-10-1,2 2 77,0 1 0,1 1 0,40-17 0,-25 8 184,-34 20-55,-1-1 1,0 0 0,0 0-1,0 0 1,0 0 0,0 0-1,0 0 1,-1 0 0,1 0 0,0 0-1,0-1 1,-1 1 0,1 0-1,-1 0 1,1-1 0,-1 1-1,0 0 1,1-1 0,-1 1-1,0 0 1,0-1 0,0 1-1,0-1 1,0 1 0,0 0-1,0-1 1,-1-1 0,1 3-56,-1-1 1,1 0-1,-1 1 1,1-1-1,-1 1 1,1-1-1,-1 0 1,1 1-1,-1-1 1,1 1 0,-1-1-1,0 1 1,1 0-1,-1-1 1,0 1-1,0 0 1,1-1-1,-1 1 1,0 0-1,0 0 1,1 0-1,-1 0 1,0-1-1,0 1 1,1 0-1,-1 0 1,0 1 0,0-1-1,0 0 1,1 0-1,-1 0 1,0 0-1,0 1 1,1-1-1,-1 0 1,0 1-1,1-1 1,-1 0-1,0 1 1,1-1-1,-1 1 1,1-1-1,-1 1 1,0 0-1,-26 23 25,25-22-15,1 1 1,-1-1-1,1 1 0,0-1 1,0 1-1,0-1 0,0 1 1,1 0-1,-1 0 0,1-1 1,-1 1-1,1 4 0,0-6-8,0 0-1,1 0 1,-1 0-1,0 0 1,1 0-1,-1 0 1,0 0-1,1 0 1,-1 0-1,1 0 1,-1 0-1,1 0 1,0 0-1,0 0 1,-1 0-1,1 0 1,0 0-1,0-1 1,0 1-1,0 0 1,1 0-1,1 0 7,-1 0 0,1-1 0,0 1 0,-1-1 0,1 1-1,0-1 1,0 0 0,-1 0 0,1 0 0,0-1 0,0 1-1,-1-1 1,1 1 0,0-1 0,-1 0 0,1 0 0,-1 0-1,1 0 1,-1-1 0,1 1 0,-1-1 0,0 1 0,3-4 0,25-18 37,-1-2 0,-2-1 1,0-2-1,-2 0 0,-1-1 1,-1-2-1,36-66 1,-57 87-403,-15 26 232,-19 31 124,19-20-10,2 0 0,1 0 0,1 1 0,1 0 0,1 1 0,2 0 0,1 0 0,1 0 0,2 0 0,2 33 0,1-52-261,1-13-59,0-16-429,-3-5-209,-2-1 1,0 1 0,-10-38-1,3 29 1019,-2 0 0,-15-31 0,17 32 1463,9 31-1475,1 0-1,-1 0 1,0 1-1,1-1 0,-1 0 1,1 1-1,-1-1 1,0 0-1,1 1 1,0-1-1,-1 0 1,1 1-1,-1-1 1,1 1-1,0-1 1,-1 1-1,1 0 0,0-1 1,0 1-1,-1 0 1,1-1-1,0 1 1,0 0-1,-1 0 1,1 0-1,0-1 1,0 1-1,0 0 1,-1 0-1,1 0 0,0 0 1,0 1-1,0-1 1,1 0-1,14 1 40,0 1 0,-1 0 1,21 5-1,-20-3-1560,0-1 0,31 3 0,-15-6-6121,4 0-8841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49.232"/>
    </inkml:context>
    <inkml:brush xml:id="br0">
      <inkml:brushProperty name="width" value="0.025" units="cm"/>
      <inkml:brushProperty name="height" value="0.025" units="cm"/>
    </inkml:brush>
  </inkml:definitions>
  <inkml:trace contextRef="#ctx0" brushRef="#br0">135 6 9097,'0'0'308,"1"0"0,-1-1 1,0 1-1,0 0 1,0-1-1,1 1 0,-1 0 1,0-1-1,0 1 0,1 0 1,-1 0-1,0-1 1,0 1-1,1 0 0,-1 0 1,0 0-1,1-1 1,-1 1-1,0 0 0,1 0 1,-1 0-1,1 0 0,-1 0 1,0 0-1,1 0 1,-1 0-1,0 0 0,1 0 1,-1 0-1,1 0 0,-1 0 1,0 0-1,1 0 1,-1 0-1,0 0 0,1 0 1,-1 0-1,0 1 1,1-1-1,-1 0 0,0 0 1,1 0-1,0 1 0,-4 21 2536,2-15-3257,-5 15 606,-1-1 0,-1-1 1,0 1-1,-2-1 0,0 0 0,-23 30 1,14-19 272,-21 42 0,40-73-425,-1 1 1,1 0-1,-1 0 0,1 0 1,-1-1-1,1 1 1,0 0-1,0 0 1,-1 0-1,1 0 1,0 0-1,0 0 1,0-1-1,0 1 1,0 0-1,0 0 1,0 0-1,0 0 1,0 0-1,0 0 1,1 0-1,-1 0 1,0-1-1,1 1 0,-1 0 1,1 0-1,-1 0 1,2 1-1,-1-1 23,0-1 0,1 1-1,-1-1 1,1 1 0,0-1-1,-1 1 1,1-1 0,-1 0-1,1 0 1,0 1 0,-1-1-1,1-1 1,-1 1 0,1 0-1,1 0 1,68-21 1059,-63 18-1094,151-47 117,-92 30-4504,-58 17-40,-4-1-2179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49.577"/>
    </inkml:context>
    <inkml:brush xml:id="br0">
      <inkml:brushProperty name="width" value="0.025" units="cm"/>
      <inkml:brushProperty name="height" value="0.025" units="cm"/>
    </inkml:brush>
  </inkml:definitions>
  <inkml:trace contextRef="#ctx0" brushRef="#br0">0 19 5573,'0'0'21300,"73"-10"-20499,-24 7-352,8 0-289,3 2-128,-2-1 0,4 2-96,-1 0-1378,-10 0-1472,-9 0-1635,-8 0-3779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29.804"/>
    </inkml:context>
    <inkml:brush xml:id="br0">
      <inkml:brushProperty name="width" value="0.035" units="cm"/>
      <inkml:brushProperty name="height" value="0.035" units="cm"/>
    </inkml:brush>
  </inkml:definitions>
  <inkml:trace contextRef="#ctx0" brushRef="#br0">1193 268 10554,'-26'-20'473,"-1"1"0,0 1 1,-2 1-1,1 2 0,-2 1 0,0 1 0,-37-10 0,42 17-272,0 0-1,-1 2 1,1 0-1,-1 2 1,1 1-1,-1 1 1,0 2 0,1 0-1,-44 10 1,34-3-100,1 3-1,0 0 1,1 2 0,0 2 0,1 0 0,1 3 0,1 0-1,1 2 1,0 1 0,-36 37 0,41-34-79,1 0 0,1 1 0,2 2 0,0 0 0,2 1 0,1 0 0,1 2 0,2 0 0,1 0 0,2 2 0,-10 39 0,10-9-19,3 0 0,2 0 0,5 123 0,7-108-15,3-1-1,36 140 1,-30-165 12,2 0 1,2-2-1,3 0 0,1-2 0,3 0 1,2-2-1,2-1 0,37 43 0,-46-64-2,1-1-1,1-1 0,2-1 0,0-1 0,1-1 1,38 20-1,-43-28-5,1-1 0,1-1 0,0-1-1,0 0 1,0-2 0,1-1 0,0-1 0,0-1 0,28 0-1,-27-4-7,-1 0-1,0-2 1,0 0-1,0-2 1,-1-1-1,1 0 1,27-13-1,-23 6-4,0-1 1,-1-1 0,-1-1-1,0-2 1,27-23-1,-20 9-2,0 0 0,-2-2 0,-2-1 0,-1-2 0,-1-1 0,-3-1-1,35-72 1,-32 45 37,-2-2-1,-3-1 0,-3-1 0,-3-1 0,-3 0 0,6-125 1,-17 97 31,-5 1 1,-3 0 0,-5 0 0,-32-134 0,28 169 3,-25-64 0,31 104-75,-2 0 0,0 0 0,-1 1 0,-1 0 0,-27-32 0,34 47-30,0-1 1,-1 1-1,0 1 0,0 0 0,-1 0 0,0 0 0,0 1 0,0 0 0,-15-6 0,17 8-50,-1 1-1,0 0 0,0 1 1,0 0-1,1 0 0,-1 0 1,0 1-1,0 0 0,0 1 1,0-1-1,0 1 0,0 1 1,0-1-1,-8 4 0,-2 2-195,0 0-1,1 1 0,0 1 1,0 1-1,1 0 0,-14 13 1,-80 79-690,31-22-19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8.529"/>
    </inkml:context>
    <inkml:brush xml:id="br0">
      <inkml:brushProperty name="width" value="0.035" units="cm"/>
      <inkml:brushProperty name="height" value="0.035" units="cm"/>
    </inkml:brush>
  </inkml:definitions>
  <inkml:trace contextRef="#ctx0" brushRef="#br0">0 175 15355,'12'60'2054,"7"99"1,2 16-624,-2-91-1126,3 0-1,4-1 0,54 116 1,-68-171-255,0-1 116,-11-25 8,-6-16 84,-11-28-133,2-2 0,3 0 0,1 0 0,-4-46 1,7 20-187,5-136 1,6 151 6,2 0 0,16-64-1,-16 92 23,2 1 0,1 0-1,0 1 1,3 0 0,0 0-1,21-31 1,-27 47 27,0 1 0,1 0 0,0 0 0,0 1 1,0 0-1,1 0 0,16-10 0,-21 15 5,-1 1 0,1-1 0,0 1 0,0 0 0,0 0 0,-1 0 0,1 0 0,0 1 0,0-1 0,0 1 0,0-1 0,0 1 0,0 0 0,0 0 0,0 1 0,0-1 0,0 1 0,0-1 0,0 1 0,0 0 0,0 0 0,0 0 0,0 0 0,-1 1 0,1-1 0,0 1 0,-1 0 0,0-1 0,1 1 0,1 3 0,1 0 38,0 1 0,-1 0 0,1 1-1,-2-1 1,1 1 0,-1-1 0,0 1-1,0 0 1,-1 1 0,1-1 0,-2 0-1,1 0 1,-1 1 0,0-1 0,-1 1-1,0 13 1,-1-3 138,-1 1 0,-1 0 0,0-1 0,-1 1 0,-11 26 0,8-26 49,-1 0 1,-1-1 0,-15 24-1,21-37-190,0 0 1,-1 0-1,0 0 1,0-1-1,0 1 0,0-1 1,-1 0-1,0 0 1,0-1-1,0 1 0,0-1 1,0 0-1,-1 0 0,1-1 1,-9 3-1,12-5-89,0 1-1,0-1 1,0 0 0,0 0-1,0 0 1,0 0-1,1-1 1,-1 1 0,0 0-1,0-1 1,0 1-1,0-1 1,1 0-1,-1 1 1,0-1 0,0 0-1,1 0 1,-1 0-1,1 0 1,-1-1 0,1 1-1,-1 0 1,1-1-1,0 1 1,0-1 0,0 1-1,0-1 1,0 1-1,0-1 1,0 0-1,0 0 1,0 1 0,1-1-1,-1-3 1,-2-3-97,2 1 1,-1-1-1,1 0 1,0 1-1,1-1 1,-1 0-1,2-9 1,5-22-517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49.908"/>
    </inkml:context>
    <inkml:brush xml:id="br0">
      <inkml:brushProperty name="width" value="0.025" units="cm"/>
      <inkml:brushProperty name="height" value="0.025" units="cm"/>
    </inkml:brush>
  </inkml:definitions>
  <inkml:trace contextRef="#ctx0" brushRef="#br0">0 1 17168,'0'0'7527,"50"3"-5605,-17-3-865,6 0-961,4 0-128,-6 0-448,2 1-994,-5 5-1729,-8-1-1217,-8 1-2947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0.256"/>
    </inkml:context>
    <inkml:brush xml:id="br0">
      <inkml:brushProperty name="width" value="0.025" units="cm"/>
      <inkml:brushProperty name="height" value="0.025" units="cm"/>
    </inkml:brush>
  </inkml:definitions>
  <inkml:trace contextRef="#ctx0" brushRef="#br0">1 19 12396,'0'0'8039,"63"4"-5444,-26-11-705,2 1-1154,4-1-544,-8 5-160,2 2-1056,-12 0-2147,2 0-3940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0.807"/>
    </inkml:context>
    <inkml:brush xml:id="br0">
      <inkml:brushProperty name="width" value="0.025" units="cm"/>
      <inkml:brushProperty name="height" value="0.025" units="cm"/>
    </inkml:brush>
  </inkml:definitions>
  <inkml:trace contextRef="#ctx0" brushRef="#br0">107 1 11211,'0'0'13778,"6"8"-12849,-4-6-841,0 1 1,0 1-1,0-1 0,-1 0 1,1 0-1,-1 1 0,0-1 1,1 1-1,-2-1 0,1 1 1,0 0-1,0 5 1,-2-2 38,1 0 0,-1 0 1,-1 0-1,1-1 0,-1 1 1,0 0-1,-5 10 0,-41 74 467,34-67-470,0 0 0,2 1-1,-10 30 1,21-54-113,1 0-1,-1 1 1,0-1-1,1 0 1,0 0-1,-1 1 1,1-1-1,0 0 1,-1 0-1,1 1 1,0-1 0,0 0-1,0 1 1,0-1-1,0 0 1,0 1-1,1-1 1,-1 0-1,0 0 1,1 1-1,-1-1 1,1 0-1,-1 0 1,1 0-1,0 1 1,-1-1-1,1 0 1,0 0-1,0 0 1,0 0-1,0 0 1,0 0 0,1 1-1,3-1 48,-1 0 0,1 0-1,-1 0 1,1-1 0,-1 0 0,1 1 0,-1-2-1,6 0 1,10 1 105,14-1-47,1-2-1,52-12 0,14-10-6013,-80 18 806,-4-3-2628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1.170"/>
    </inkml:context>
    <inkml:brush xml:id="br0">
      <inkml:brushProperty name="width" value="0.025" units="cm"/>
      <inkml:brushProperty name="height" value="0.025" units="cm"/>
    </inkml:brush>
  </inkml:definitions>
  <inkml:trace contextRef="#ctx0" brushRef="#br0">48 1 18578,'0'0'9667,"-2"8"-9501,-14 63-278,5-30 294,-5 46 0,14-75-1532,1 0 1,1 0-1,0 1 0,4 20 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1.562"/>
    </inkml:context>
    <inkml:brush xml:id="br0">
      <inkml:brushProperty name="width" value="0.025" units="cm"/>
      <inkml:brushProperty name="height" value="0.025" units="cm"/>
    </inkml:brush>
  </inkml:definitions>
  <inkml:trace contextRef="#ctx0" brushRef="#br0">0 47 16335,'0'0'10314,"62"-30"-9769,-28 24-513,3 3-32,-1 0-641,-3 2-1505,4 1-1153,-3-1-1602,0-2-2273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7:51.905"/>
    </inkml:context>
    <inkml:brush xml:id="br0">
      <inkml:brushProperty name="width" value="0.025" units="cm"/>
      <inkml:brushProperty name="height" value="0.025" units="cm"/>
    </inkml:brush>
  </inkml:definitions>
  <inkml:trace contextRef="#ctx0" brushRef="#br0">279 72 11915,'0'0'3593,"3"-8"-32,1-1-2560,-3 6-704,0 1 0,1-1 0,-1 0 0,0 0 0,0 0 0,-1 0 1,1 0-1,0 0 0,-1-1 0,0 1 0,0 0 0,0-4 0,-1 7-216,1-1 0,-1 0-1,1 0 1,-1 0 0,0 0 0,0 1 0,1-1-1,-1 0 1,0 1 0,0-1 0,0 1 0,1-1-1,-1 1 1,0-1 0,0 1 0,0-1 0,0 1-1,0 0 1,0 0 0,0-1 0,0 1 0,0 0 0,0 0-1,0 0 1,0 0 0,0 0 0,0 0 0,0 0-1,0 1 1,0-1 0,0 0 0,-2 1 0,-35 10-84,19-1 261,0 2-1,0 0 1,1 1 0,1 1 0,-22 22-1,34-31-198,0 1 0,1-1 0,-1 0 0,1 1-1,0 0 1,0 0 0,1 1 0,-1-1 0,2 0-1,-1 1 1,1 0 0,0 0 0,0 0 0,0 0-1,1 0 1,1 0 0,-1 0 0,1 0 0,0 0-1,2 11 1,1-10-40,0 0 0,1 0 0,0-1 0,0 0 0,1 0 0,0 0 0,0 0 0,1-1 0,0 1 0,10 7 0,-8-6-63,0 0-1,0 1 0,0 0 1,-1 0-1,7 12 0,-12-16 22,-1 0-1,1 0 1,-1 1-1,0-1 0,0 0 1,0 1-1,-1-1 1,0 0-1,0 1 0,-1 6 1,1-11 27,0 0 0,0 0 1,0 0-1,0 0 0,0 0 1,0 0-1,-1 0 0,1 0 1,-1 1-1,1-1 0,0 0 1,-1 0-1,0-1 0,1 1 1,-1 0-1,1 0 0,-1 0 1,0 0-1,0 0 0,0-1 1,1 1-1,-1 0 0,0-1 1,0 1-1,0-1 0,0 1 1,0-1-1,0 1 0,0-1 1,0 0-1,0 1 0,0-1 1,-1 0-1,1 0 0,0 0 1,0 0-1,0 0 0,0 0 1,0 0-1,0 0 0,0 0 1,0 0-1,-1-1 0,1 1 1,0-1-1,0 1 0,0 0 1,0-1-1,0 0 0,0 1 1,1-1-1,-1 0 0,0 1 1,-1-2-1,-6-6-88,0 0 0,0-1 0,1 1 0,0-1 0,1-1 0,0 1 0,0-1 0,1 0 0,-7-22 0,7 22-90,-8-19-284,-18-45 62,35 72 406,-1 1 1,1 0-1,-1 0 1,1 1-1,-1-1 1,1 1-1,0-1 1,-1 1-1,1 0 1,5 1-1,-3 0-3,72 1 37,24 0-858,-34-7-3311,-15-7-1042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03.216"/>
    </inkml:context>
    <inkml:brush xml:id="br0">
      <inkml:brushProperty name="width" value="0.025" units="cm"/>
      <inkml:brushProperty name="height" value="0.025" units="cm"/>
    </inkml:brush>
  </inkml:definitions>
  <inkml:trace contextRef="#ctx0" brushRef="#br0">0 95 3651,'0'0'12514,"12"-7"-10406,5 0-1463,-1 0 1,1 1-1,0 1 0,1 1 0,-1 0 0,35-2 1,241 4 1900,-184 5-3326,1-5 1,169-24 0,-278 26 749,0 0-281,1 0 1,-1 0 0,1 0 0,-1 0-1,1-1 1,-1 1 0,1-1-1,-1 1 1,0-1 0,1 0-1,-1 1 1,0-1 0,1 0 0,-1 0-1,0 0 1,0 0 0,0 0-1,1-1 1,0-8-6448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0.040"/>
    </inkml:context>
    <inkml:brush xml:id="br0">
      <inkml:brushProperty name="width" value="0.025" units="cm"/>
      <inkml:brushProperty name="height" value="0.025" units="cm"/>
    </inkml:brush>
  </inkml:definitions>
  <inkml:trace contextRef="#ctx0" brushRef="#br0">158 15 2530,'0'0'1116,"-12"-2"2407,-1 0-2648,-65-7 2025,23 7 6244,95 16-6352,46-3-1813,1-3 0,153-6-1,-124-3-887,-50 1-39,-21 2 50,-1-3 0,80-10 0,-143 12 254,-18 8-2666,23-5-1069,6-3-2056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0.900"/>
    </inkml:context>
    <inkml:brush xml:id="br0">
      <inkml:brushProperty name="width" value="0.025" units="cm"/>
      <inkml:brushProperty name="height" value="0.025" units="cm"/>
    </inkml:brush>
  </inkml:definitions>
  <inkml:trace contextRef="#ctx0" brushRef="#br0">96 0 8872,'0'0'13496,"1"8"-12711,0-3-702,-1 1 1,1-1-1,-1 1 0,0-1 1,-1 1-1,0-1 1,1 0-1,-2 1 1,1-1-1,-1 0 1,-2 6-1,-32 58 610,29-59-368,1 0 0,0 0 0,0 1 0,1 0 0,0 0 0,1 0 0,1 0 0,0 1 0,0 0 0,-1 15 0,8-26-124,1 0 1,-1-1 0,0 1-1,1-1 1,-1 1 0,0-1-1,1-1 1,7 0 0,83-21-1296,-38-2-8276,-42 14 1961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1.243"/>
    </inkml:context>
    <inkml:brush xml:id="br0">
      <inkml:brushProperty name="width" value="0.025" units="cm"/>
      <inkml:brushProperty name="height" value="0.025" units="cm"/>
    </inkml:brush>
  </inkml:definitions>
  <inkml:trace contextRef="#ctx0" brushRef="#br0">99 7 14990,'0'0'5141,"-8"5"-4052,-1 1-888,1 0-1,0 0 1,0 0-1,1 1 1,0 0-1,-8 10 1,12-13-116,0 0-1,0 1 0,0-1 1,0 1-1,1-1 1,0 1-1,0 0 1,0 0-1,1 0 1,-1 0-1,1 0 1,0 0-1,1 0 1,-1 0-1,1 0 1,1 8-1,-1-12-17,1 0-1,0 0 1,0 0-1,-1 0 1,1 0 0,0 0-1,0 0 1,0 0-1,0-1 1,0 1-1,1 0 1,-1-1 0,0 1-1,0 0 1,0-1-1,1 0 1,-1 1-1,0-1 1,0 0 0,1 1-1,-1-1 1,0 0-1,1 0 1,-1 0 0,0 0-1,1 0 1,-1-1-1,0 1 1,0 0-1,3-1 1,42-11 1334,-42 9-1323,1 1 1,0-1 0,-1 0 0,0 0 0,0 0-1,0-1 1,0 0 0,0 1 0,-1-1 0,0-1-1,1 1 1,-2 0 0,1-1 0,0 1 0,-1-1-1,0 0 1,0 0 0,0 0 0,-1 0-1,0 0 1,0 0 0,0-1 0,0 1 0,-1 0-1,0 0 1,0-1 0,0 1 0,-2-8 0,1 12-164,0-1 1,0 0-1,0 1 1,0 0-1,0-1 1,-1 1-1,1 0 1,0 0-1,0-1 1,-1 1-1,1 0 1,-1 0-1,1 0 1,-1 1-1,0-1 1,1 0-1,-1 1 1,0-1-1,1 1 1,-1-1-1,0 1 1,0 0-1,1 0 1,-1 0-1,0 0 1,0 0-1,0 0 1,-2 1-1,3 14-10068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056"/>
    </inkml:context>
    <inkml:brush xml:id="br0">
      <inkml:brushProperty name="width" value="0.035" units="cm"/>
      <inkml:brushProperty name="height" value="0.035" units="cm"/>
    </inkml:brush>
  </inkml:definitions>
  <inkml:trace contextRef="#ctx0" brushRef="#br0">1 66 13251,'1'-4'237,"0"-1"-1,1 1 1,-1 0 0,1 0 0,0 0-1,0 1 1,1-1 0,-1 0 0,1 1-1,0-1 1,0 1 0,0 0 0,3-3-1,-4 5-147,0-1 0,1 1-1,-1 0 1,0 0 0,0 0-1,1 0 1,-1 1 0,0-1-1,1 0 1,-1 1 0,0 0-1,1 0 1,-1-1 0,1 2-1,-1-1 1,1 0 0,-1 0-1,0 1 1,1-1 0,-1 1-1,0 0 1,1 0 0,-1-1-1,0 2 1,3 0 0,6 5 59,0 1 0,-1 0 0,0 0 1,0 1-1,-1 0 0,-1 1 0,1 0 0,-1 0 1,-1 1-1,0 0 0,10 21 0,-3-1 69,-1 1-1,-2 0 1,10 45-1,-10-23 50,-2 0 1,-2 1-1,-1 89 0,-7-107-443,-2 0-1,-1-1 1,-1 0-1,-3 0 1,-1 0-1,-19 49 1,23-73-374,-1 0 1,0-1-1,-14 21 0,16-27 424,0 0 0,-1 0-1,1 0 1,-1-1-1,0 0 1,0 0-1,-1 0 1,1 0 0,-9 4-1,-27 2-817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2.367"/>
    </inkml:context>
    <inkml:brush xml:id="br0">
      <inkml:brushProperty name="width" value="0.025" units="cm"/>
      <inkml:brushProperty name="height" value="0.025" units="cm"/>
    </inkml:brush>
  </inkml:definitions>
  <inkml:trace contextRef="#ctx0" brushRef="#br0">14 1 9065,'2'0'8775,"0"10"-3584,-1 31-2203,0-18-3022,-2 0 1,-4 26-1,0-25 299,1 0 0,-1 36 0,5-59-249,0-1-1,0 1 1,1-1-1,-1 1 1,0-1-1,0 1 1,0-1-1,1 1 1,-1-1-1,0 1 1,1-1-1,-1 1 1,0-1-1,1 1 1,-1-1-1,1 1 1,-1-1-1,1 0 0,-1 1 1,1-1-1,-1 0 1,1 0-1,-1 1 1,1-1-1,-1 0 1,1 0-1,-1 0 1,1 0-1,0 1 1,-1-1-1,1 0 1,-1 0-1,1 0 1,-1 0-1,1 0 1,0-1-1,-1 1 1,1 0-1,-1 0 1,1 0-1,-1 0 1,1-1-1,-1 1 1,1 0-1,0-1 1,28-11 526,55-59-51,-82 77-408,-1 0 0,1 0 0,-2-1 1,1 1-1,0 0 0,-1 0 0,-1 8 0,1-12-59,0 2-97,1 27-40,3-23-1978,5-16-2962,-2-5-1647,0-4-5567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2.882"/>
    </inkml:context>
    <inkml:brush xml:id="br0">
      <inkml:brushProperty name="width" value="0.025" units="cm"/>
      <inkml:brushProperty name="height" value="0.025" units="cm"/>
    </inkml:brush>
  </inkml:definitions>
  <inkml:trace contextRef="#ctx0" brushRef="#br0">15 1 8104,'0'0'17574,"-2"7"-17153,-3 20 348,-3 50 0,9-76-748,-1-1 0,1 1-1,-1-1 1,1 1 0,-1-1 0,1 1 0,-1-1 0,1 0 0,-1 1-1,1-1 1,-1 0 0,1 1 0,0-1 0,-1 0 0,1 0-1,0 1 1,-1-1 0,1 0 0,0 0 0,-1 0 0,1 0 0,0 0-1,-1 0 1,1 0 0,0 0 0,-1 0 0,1 0 0,1-1 0,22-3 527,-13-2-498,0-1 0,-1 0-1,0 0 1,-1-1 0,0 0 0,0-1 0,-1 0 0,11-15-1,-19 24-52,0 0 0,0 0 0,0 0 0,0-1 0,0 1 0,0 0 0,0 0-1,0 0 1,1 0 0,-1-1 0,0 1 0,0 0 0,0 0 0,0 0 0,0 0 0,0 0 0,0 0-1,0-1 1,0 1 0,0 0 0,1 0 0,-1 0 0,0 0 0,0 0 0,0 0 0,0 0-1,0 0 1,1-1 0,-1 1 0,0 0 0,0 0 0,0 0 0,0 0 0,0 0 0,1 0 0,-1 0-1,0 0 1,0 0 0,0 0 0,0 0 0,1 0 0,-1 0 0,0 0 0,0 0 0,0 0-1,0 0 1,0 1 0,1-1 0,-1 0 0,0 0 0,0 0 0,0 0 0,0 0 0,0 0 0,0 0-1,1 0 1,-1 0 0,0 1 0,0-1 0,1 15-36,-6 17 110,-2-13-110,5-13-211,0-1 0,0 0 0,1 1 0,0 0 0,0-1 0,-1 9 0,15-13-8152,-6-5 2641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3.430"/>
    </inkml:context>
    <inkml:brush xml:id="br0">
      <inkml:brushProperty name="width" value="0.025" units="cm"/>
      <inkml:brushProperty name="height" value="0.025" units="cm"/>
    </inkml:brush>
  </inkml:definitions>
  <inkml:trace contextRef="#ctx0" brushRef="#br0">159 8 5541,'0'0'21450,"-8"-3"-20916,1 1-458,1 1 1,0 1 0,-1-1-1,1 1 1,-1 0 0,1 0-1,-1 1 1,1 0 0,0 0-1,0 0 1,-1 1 0,1 0 0,0 0-1,0 1 1,0-1 0,1 1-1,-1 1 1,1-1 0,-1 1-1,1 0 1,-5 5 0,9-8-81,0-1 0,0 1 0,0 0 0,0-1 0,1 1 0,-1-1 0,0 1 0,1 0 0,-1 0 0,0-1 0,1 1 0,-1 0 0,1 0 0,-1 0 0,1 0 0,0 0 0,-1-1 0,1 1 0,0 0 0,0 0 0,-1 0 0,1 0 0,0 0 1,0 0-1,0 1 0,1-1-10,0 0 1,0 0-1,-1 0 1,1-1-1,0 1 1,0 0-1,0-1 1,0 1-1,0-1 1,0 1-1,0-1 1,0 1-1,0-1 1,0 0-1,0 1 1,0-1-1,0 0 1,2 0 0,70 0-641,-55-1 465,36 7-787,-53-6 970,1 0 1,-1 0-1,0 1 0,0-1 1,1 1-1,-1-1 1,0 1-1,0-1 0,0 1 1,0 0-1,0 0 0,1-1 1,-1 1-1,-1 0 1,1 0-1,1 1 0,-2-1 17,0 0 0,0 0 0,1 0 0,-1 0-1,0-1 1,-1 1 0,1 0 0,0 0 0,0 0 0,0 0-1,0 0 1,-1-1 0,1 1 0,0 0 0,-1 0 0,1-1-1,-1 1 1,1 0 0,-1 0 0,1-1 0,-1 1 0,1 0-1,-1-1 1,0 1 0,1-1 0,-1 1 0,0-1 0,-1 1-1,-3 3 151,0 0-1,-1 0 0,1-1 1,-1 0-1,0 0 0,0 0 0,0-1 1,-8 3-1,-14-2-2665,28-7-4103,0-4-1347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4.141"/>
    </inkml:context>
    <inkml:brush xml:id="br0">
      <inkml:brushProperty name="width" value="0.025" units="cm"/>
      <inkml:brushProperty name="height" value="0.025" units="cm"/>
    </inkml:brush>
  </inkml:definitions>
  <inkml:trace contextRef="#ctx0" brushRef="#br0">84 1 16784,'0'0'5397,"-9"11"-5157,-37 63 743,42-66-727,-1 1 1,1 0 0,1 0 0,0 1 0,0-1 0,1 1-1,0-1 1,0 16 0,2-24-233,0 0 1,1 0-1,-1 0 0,1 0 1,-1-1-1,1 1 0,0 0 1,-1 0-1,1 0 0,0-1 1,0 1-1,0 0 0,-1-1 1,1 1-1,0-1 0,0 1 0,0-1 1,0 1-1,0-1 0,0 0 1,0 1-1,0-1 0,0 0 1,0 0-1,0 0 0,0 0 1,0 0-1,0 0 0,0 0 1,0 0-1,0 0 0,0 0 1,2-1-1,39-8 462,-31 2-457,0 0 0,-1-1 0,-1 0 0,1-1 0,-1 0 0,-1-1 0,0 0 0,0 0-1,-1 0 1,0-1 0,9-19 0,-13 22-29,-8 25-152,3-12 227,1-1 1,0 1 0,-1 0-1,2 0 1,-1 0 0,1 0-1,-1 0 1,2 7 0,0-11-68,0 0 0,0-1 0,0 1 0,0 0 1,0-1-1,0 1 0,0-1 0,0 0 0,1 1 0,-1-1 1,0 0-1,0 0 0,0 1 0,1-1 0,-1 0 1,0 0-1,0 0 0,1-1 0,-1 1 0,0 0 0,0 0 1,0-1-1,2 0 0,32-7 164,-7-5-247,-20 8 37,-1 1 0,1 1 0,0-1 0,0 1 0,1 1 0,-1 0 0,13-2 0,-20 4 33,-1 0 0,1 1 0,0-1 0,-1 1 0,0-1 0,1 1 1,-1-1-1,1 1 0,-1-1 0,0 1 0,1-1 0,-1 1 0,0 0 0,1-1 0,-1 1 0,0 0 0,0-1 0,0 1 0,0 0 0,0-1 0,0 1 1,0 0-1,0-1 0,0 1 0,0 0 0,0-1 0,0 1 0,0-1 0,0 1 0,-1 0 0,1-1 0,0 2 0,-1-1 7,1 0-1,-1 0 0,1 0 1,0 0-1,-1 0 0,1 0 1,0 0-1,0 0 0,0 0 1,0 0-1,0 0 0,0 0 1,0 0-1,0 0 0,1 0 1,-1 0-1,0 0 0,1 0 1,-1 0-1,0 0 0,1 0 1,-1 0-1,1 0 0,0 0 1,-1-1-1,1 1 0,0 0 1,-1 0-1,1-1 0,0 1 1,0 0-1,0-1 0,-1 1 1,1-1-1,0 1 0,0-1 1,1 1-1,5-1-8,-1-1 0,1 1-1,0-1 1,-1-1 0,0 1 0,1-1 0,-1 0 0,11-6-1,-10 5-73,-1 0 0,1 1-1,0 0 1,0 0 0,-1 0-1,1 1 1,10-1 0,-16 43 945,-2-34-1125,1 15 633,3-16-4978,5-6-6791,-4-4 5092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24.749"/>
    </inkml:context>
    <inkml:brush xml:id="br0">
      <inkml:brushProperty name="width" value="0.025" units="cm"/>
      <inkml:brushProperty name="height" value="0.025" units="cm"/>
    </inkml:brush>
  </inkml:definitions>
  <inkml:trace contextRef="#ctx0" brushRef="#br0">0 97 14446,'0'0'7436,"10"-1"-6128,26 1-428,-10 0-233,0-1 1,34-5-1,-55 6-565,0-1 0,0 0-1,0 0 1,-1-1 0,1 1 0,0-1-1,-1 0 1,1 0 0,-1 0 0,0-1 0,0 1-1,0-1 1,0 0 0,0 0 0,-1-1-1,1 1 1,-1-1 0,0 0 0,4-5-1,-7 8-33,1 0-1,0 0 0,-1-1 1,1 1-1,-1 0 0,1-1 1,-1 1-1,1 0 0,-1-1 0,0 1 1,0 0-1,0-1 0,0 1 1,0-1-1,0 1 0,0 0 0,0-1 1,0 1-1,-1-2 0,0 2-26,1 1 1,-1-1-1,1 0 0,-1 1 0,0-1 0,1 1 0,-1-1 0,0 1 1,1-1-1,-1 1 0,0 0 0,0-1 0,0 1 0,1 0 0,-1-1 1,0 1-1,0 0 0,0 0 0,0 0 0,1 0 0,-1 0 0,-1 0 1,-3 0-15,1 1 0,0-1 0,0 1 0,0 0 0,0 0 0,0 1 1,0-1-1,0 1 0,0 0 0,-5 3 0,-55 52 172,60-53-179,0-1 1,1 1-1,0 0 1,0 1-1,0-1 1,0 0 0,1 1-1,0 0 1,0-1-1,0 1 1,0 0-1,1 0 1,0 0 0,-1 6-1,2-10-5,0 0 1,0 0-1,0 0 0,0 0 0,0 0 1,0-1-1,1 1 0,-1 0 1,0 0-1,1 0 0,-1 0 0,0-1 1,1 1-1,-1 0 0,1 0 0,-1-1 1,1 1-1,0 0 0,-1-1 0,1 1 1,0-1-1,-1 1 0,1-1 1,0 1-1,0-1 0,-1 1 0,2-1 1,30 3-277,-24-4 203,0 0 0,0-1 0,1 0 0,-1 0 0,12-6 0,80-52-39,-99 60 131,0 0-1,0 0 1,-1-1 0,1 1-1,0 0 1,0 0 0,0 0 0,-1 0-1,1 0 1,0 0 0,0 0 0,0 0-1,-1 0 1,1 0 0,0 1 0,0-1-1,0 0 1,-1 0 0,1 1-1,0-1 1,0 1 0,-1-1 0,1 0-1,0 1 1,-1-1 0,1 1 0,-1 0-1,1-1 1,0 1 0,-1-1-1,0 1 1,1 0 0,-1 0 0,1-1-1,-1 1 1,1 1 0,-1-1-9,1 0 0,0 1 0,0-1 0,0 0 0,0 0 0,-1 0 0,1 0 0,0 0 0,1 0 0,-1 0 0,0 0 0,0-1 0,0 1 0,0 0 0,1-1 0,-1 1 0,0-1 0,1 1 0,1 0 0,12-1-2,-1 0 0,1-1 1,-1 0-1,1-1 0,-1-1 0,25-7 0,-23 5-59,1 0 1,0 2-1,0 0 1,21 0-1,-38 49 1487,0-31-4297,0 3-8628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38.857"/>
    </inkml:context>
    <inkml:brush xml:id="br0">
      <inkml:brushProperty name="width" value="0.025" units="cm"/>
      <inkml:brushProperty name="height" value="0.025" units="cm"/>
    </inkml:brush>
  </inkml:definitions>
  <inkml:trace contextRef="#ctx0" brushRef="#br0">83 0 2274,'0'0'18946,"-4"11"-18167,-11 37 123,1 1-1,-10 84 0,4-23-183,14-47 516,8-64-1059,0 0 1,1 0 0,-1 0-1,0 0 1,0 0 0,-1 0 0,1-1-1,0 1 1,0-1 0,-1 0-1,2-1 1,137-176 1665,-14-12-3628,-126 190 1349,5-9-983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39.205"/>
    </inkml:context>
    <inkml:brush xml:id="br0">
      <inkml:brushProperty name="width" value="0.025" units="cm"/>
      <inkml:brushProperty name="height" value="0.025" units="cm"/>
    </inkml:brush>
  </inkml:definitions>
  <inkml:trace contextRef="#ctx0" brushRef="#br0">0 1 11659,'0'0'11531,"32"51"-11371,-14-41-128,1-2-64,-1-1-929,0-2-704,-3-3-321,1-2-2146,-3-2-2306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39.540"/>
    </inkml:context>
    <inkml:brush xml:id="br0">
      <inkml:brushProperty name="width" value="0.025" units="cm"/>
      <inkml:brushProperty name="height" value="0.025" units="cm"/>
    </inkml:brush>
  </inkml:definitions>
  <inkml:trace contextRef="#ctx0" brushRef="#br0">122 0 9033,'0'0'4996,"-8"0"-2182,2 1-2570,1 0 0,-1 1 0,1-1 0,-1 1 0,1 0 0,0 1 0,-1-1 0,1 1 0,0 0 0,1 0 0,-1 1 0,1-1 1,-1 1-1,1 0 0,0 0 0,0 1 0,1-1 0,-1 1 0,1-1 0,0 1 0,0 0 0,1 1 0,0-1 0,-3 8 0,4-12-202,1 0 1,-1 0-1,1-1 0,-1 1 0,1 0 0,0 0 0,-1 0 0,1 0 0,0 0 0,0 0 0,-1 0 1,1 0-1,0 0 0,0 0 0,0 0 0,0 0 0,0 0 0,1 0 0,-1 0 0,0 0 0,0 0 0,1 0 1,-1 0-1,1 0 0,-1 0 0,0 0 0,1 0 0,0 0 0,-1-1 0,1 1 0,0 0 0,-1 0 0,1-1 1,0 1-1,0 0 0,-1-1 0,1 1 0,0-1 0,0 1 0,0-1 0,0 1 0,1 0 0,3-1 72,-1 0-1,1 0 0,-1-1 0,0 1 0,1-1 0,-1 0 0,0 0 1,1-1-1,5-2 0,11-6-7,0 0 0,29-21 0,8-5-18,-51 37-149,-9 8 86,-5 8 69,-6 2-22,6-11 74,1 1 1,0-1 0,1 1 0,0 0 0,1 1 0,-6 14 0,10-24-141,1 0 1,-1 1-1,0-1 1,0 0-1,1 0 0,-1 1 1,0-1-1,1 0 1,-1 1-1,0-1 1,1 0-1,-1 0 0,0 0 1,1 1-1,-1-1 1,0 0-1,1 0 0,-1 0 1,1 0-1,-1 0 1,0 0-1,1 0 0,-1 0 1,1 0-1,-1 0 1,1 0-1,-1 0 1,0 0-1,1 0 0,-1 0 1,1 0-1,-1 0 1,0-1-1,1 1 0,-1 0 1,0 0-1,1 0 1,-1-1-1,0 1 0,1 0 1,-1 0-1,1-1 1,18-8-844,-13 5 191,25-23-9689,-23 16 3972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39.889"/>
    </inkml:context>
    <inkml:brush xml:id="br0">
      <inkml:brushProperty name="width" value="0.025" units="cm"/>
      <inkml:brushProperty name="height" value="0.025" units="cm"/>
    </inkml:brush>
  </inkml:definitions>
  <inkml:trace contextRef="#ctx0" brushRef="#br0">147 0 10794,'0'0'11835,"-7"2"-11119,-2 1-568,0 1 1,1-1 0,0 1-1,0 1 1,0 0 0,0 0-1,1 0 1,-1 1 0,1 0-1,1 1 1,-1-1 0,-8 14-1,14-20-144,1 1 0,0 0 0,-1-1 1,1 1-1,0 0 0,0 0 0,0-1 0,-1 1 0,1 0 0,0 0 0,0-1 0,0 1 0,0 0 0,0 0 0,0-1 1,1 1-1,-1 0 0,0 0 0,0-1 0,1 1 0,-1 0 0,0-1 0,1 1 0,-1 0 0,0-1 0,1 1 0,-1 0 0,1-1 1,-1 1-1,1-1 0,-1 1 0,1-1 0,0 1 0,-1-1 0,1 1 0,-1-1 0,1 0 0,0 1 0,0-1 0,-1 0 1,1 0-1,0 1 0,-1-1 0,1 0 0,0 0 0,0 0 0,0 0 0,51 9 78,-33-7-93,-17-2 2,0 1 1,0-1-1,0 1 0,0-1 0,0 1 0,0 0 0,0 0 1,-1 0-1,1 0 0,0 0 0,-1 0 0,1 0 1,-1 1-1,1-1 0,-1 1 0,1-1 0,0 2 1,-1-2 17,-1 0 1,0 0 0,0 1 0,1-1-1,-1 0 1,0 0 0,0 0 0,0 0-1,0 0 1,0 0 0,0 0 0,-1 0-1,1 0 1,0 0 0,0 0 0,-1 0-1,1 0 1,-1 0 0,1 0 0,-1 0-1,1 0 1,-2 1 0,-2 3 174,0-1 0,0 0 0,0 0 0,-1 0 0,1 0 0,-1-1 0,0 0 0,0 0 0,-11 4 0,10-4-133,-1 0 0,0-1 1,0 0-1,0 0 0,0-1 0,0 0 1,0 0-1,0 0 0,-13-1 0,20 0-145,0 0 0,-1 0 0,1-1 0,0 1 0,-1 0 0,1 0-1,0 0 1,-1 0 0,1 0 0,0 0 0,-1 0 0,1-1 0,0 1-1,-1 0 1,1 0 0,0 0 0,0-1 0,-1 1 0,1 0 0,0 0 0,0-1-1,-1 1 1,1 0 0,0-1 0,0 1 0,0 0 0,0 0 0,0-1-1,-1 1 1,1 0 0,0-1 0,0 1 0,0-1 0,0 1 0,0 0-1,0-1 1,7-14-3465,16-11-5238,-5 10 1863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0.381"/>
    </inkml:context>
    <inkml:brush xml:id="br0">
      <inkml:brushProperty name="width" value="0.025" units="cm"/>
      <inkml:brushProperty name="height" value="0.025" units="cm"/>
    </inkml:brush>
  </inkml:definitions>
  <inkml:trace contextRef="#ctx0" brushRef="#br0">56 1 8712,'0'0'15247,"-7"10"-14377,2-5-759,-26 39 552,29-42-629,1 1 0,-1 0 0,1 0 0,0 0 0,0 1 0,0-1 0,0 0-1,0 0 1,0 0 0,1 1 0,0-1 0,0 0 0,0 1 0,0-1 0,0 0 0,1 4-1,0-6-18,0 0 0,0 0 0,0-1 0,0 1-1,0 0 1,0-1 0,0 1 0,0-1-1,0 1 1,0-1 0,0 1 0,0-1 0,0 0-1,1 0 1,-1 0 0,0 1 0,0-1-1,0 0 1,0 0 0,1-1 0,0 1 0,27-3 236,-16-4-251,-1 1 1,0-1-1,0-1 1,-1 0-1,0-1 0,15-15 1,-9 9-137,-25 48-14,6-27 304,-1 0 0,1 0 0,0 0 1,1 1-1,-1-1 0,1 0 0,0 10 0,2-15-133,0-1-1,0 1 1,-1 0-1,1-1 1,0 1-1,0 0 0,0-1 1,0 1-1,0-1 1,0 0-1,0 1 1,0-1-1,0 0 1,0 0-1,1 1 1,-1-1-1,0 0 1,0 0-1,0 0 0,0 0 1,0 0-1,0-1 1,0 1-1,2 0 1,31-4 220,-24 0-242,1 0 1,-1 0-1,0-1 1,-1 0-1,1-1 0,11-9 1,39-20-434,-60 35 432,0 0 0,0 0 0,0 0-1,1 0 1,-1 0 0,0 0 0,0 0 0,0 0-1,0 0 1,0 0 0,0 0 0,1 0-1,-1 0 1,0 0 0,0 0 0,0 0 0,0 0-1,0 0 1,0 0 0,0 0 0,1 0 0,-1 0-1,0 0 1,0 0 0,0 0 0,0 0 0,0 0-1,0 0 1,0 0 0,1 1 0,-1-1 0,0 0-1,0 0 1,0 0 0,0 0 0,0 0 0,0 0-1,0 0 1,0 0 0,0 1 0,0-1-1,0 0 1,0 0 0,0 0 0,0 0 0,0 0-1,0 0 1,0 1 0,0-1 0,0 0 0,0 0-1,0 0 1,0 0 0,0 0 0,0 0 0,0 0-1,0 1 1,0-1 0,0 0 0,0 0 0,0 0-1,-5 15 56,-8 13 218,8-20-138,3-6-65,0 0 0,1 0 0,-1 0 0,1 0 0,0 0 0,-1 0 0,1 1 0,0-1 0,1 1 0,-1-1 0,0 1 0,1-1 0,-1 1 0,1-1 0,0 1 0,-1-1 0,1 1 0,1 3 0,0-6-45,0 1 1,0-1-1,0 0 0,0 1 0,0-1 0,0 0 0,0 0 0,0 1 0,0-1 0,0 0 1,1 0-1,-1 0 0,0 0 0,0-1 0,0 1 0,0 0 0,0 0 0,0-1 0,0 1 1,0 0-1,2-2 0,21-8 61,4-11-83,-24 17-82,0 1 1,1-1 0,0 0 0,0 1 0,0 0 0,11-4-1,-15 6 7,0 9-1048,-2-7 993,1-1-1,0 0 0,0 0 1,0 1-1,-1-1 1,1 0-1,0 1 1,0-1-1,0 0 1,0 1-1,0-1 0,0 0 1,0 1-1,0-1 1,0 1-1,0-1 1,0 0-1,0 1 1,0-1-1,0 0 1,0 1-1,0-1 0,0 0 1,1 1-1,-1-1 1,0 0-1,0 1 1,0-1-1,0 0 1,1 0-1,-1 1 1,0-1-1,0 0 0,1 1 1,-1-1-1,0 0 1,1 0-1,-1 0 1,0 1-1,0-1 1,1 0-1,-1 0 0,0 0 1,1 0-1,-1 0 1,0 0-1,1 0 1,-1 0-1,1 0 1,-1 0-1,1 0 1,26-5-8648,-11-5 2643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527"/>
    </inkml:context>
    <inkml:brush xml:id="br0">
      <inkml:brushProperty name="width" value="0.035" units="cm"/>
      <inkml:brushProperty name="height" value="0.035" units="cm"/>
    </inkml:brush>
  </inkml:definitions>
  <inkml:trace contextRef="#ctx0" brushRef="#br0">0 0 16668,'26'25'1384,"1"20"-1048,-3 6-120,9 13 392,3 5-192,0 8-80,-2-2-168,-5-9-424,-4-7-208,-7-19-272,-4-7 552,-11-19-128,-3-5-152</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0.743"/>
    </inkml:context>
    <inkml:brush xml:id="br0">
      <inkml:brushProperty name="width" value="0.025" units="cm"/>
      <inkml:brushProperty name="height" value="0.025" units="cm"/>
    </inkml:brush>
  </inkml:definitions>
  <inkml:trace contextRef="#ctx0" brushRef="#br0">108 1 11723,'0'0'15503,"-9"1"-15247,7 0-308,-35 10 261,36-11-236,0 1-1,0-1 0,0 1 0,0-1 0,0 1 0,0 0 0,0-1 0,0 1 0,0 0 0,0 0 0,1 0 0,-1 0 1,0 0-1,1 0 0,-1 0 0,0 0 0,1 0 0,-1 0 0,1 0 0,-1 0 0,1 0 0,0 0 0,0 0 0,-1 0 1,1 1-1,0-1 0,0 0 0,0 0 0,0 0 0,0 0 0,0 1 0,1-1 0,-1 0 0,0 0 0,1 0 0,0 2 1,2-1-182,0 1 1,0-1 0,0 0-1,1 0 1,-1-1 0,1 1-1,-1-1 1,1 0 0,0 0-1,-1 0 1,1 0 0,7 0-1,0 1-622,-8-1 767,-1-1-1,1 1 1,-1 0-1,0-1 0,1 1 1,-1 0-1,0 0 1,0 1-1,0-1 1,0 0-1,0 1 1,0-1-1,0 1 1,0 0-1,0 0 1,2 3-1,-4-4 141,0 0-1,0 0 1,0 1-1,0-1 1,0 0 0,0 1-1,0-1 1,-1 0 0,1 0-1,0 1 1,-1-1 0,1 0-1,-1 0 1,1 0-1,-1 1 1,0-1 0,1 0-1,-1 0 1,0 0 0,0 0-1,0 0 1,0 0-1,0-1 1,0 1 0,0 0-1,0 0 1,0-1 0,0 1-1,0 0 1,0-1 0,-1 1-1,-1 0 1,-4 3 327,0 0 0,-1 0 1,1 0-1,-1-1 0,0 0 0,0 0 1,0-1-1,-1 0 0,1 0 0,0-1 1,-1 0-1,-14-1 0,18-8-2750,13-7-8006,4 6 1513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3.001"/>
    </inkml:context>
    <inkml:brush xml:id="br0">
      <inkml:brushProperty name="width" value="0.025" units="cm"/>
      <inkml:brushProperty name="height" value="0.025" units="cm"/>
    </inkml:brush>
  </inkml:definitions>
  <inkml:trace contextRef="#ctx0" brushRef="#br0">145 59 6854,'-3'-15'10070,"-5"9"-4284,7 6-5569,-1 0 0,0 0-1,0 0 1,0 0 0,1 0-1,-1 1 1,0-1 0,1 1-1,-1-1 1,0 1 0,1-1 0,-1 1-1,-1 1 1,-36 25-2337,28-17 3650,-30 39-166,39-46-1265,0-1-1,0 1 0,1 0 0,-1 0 0,1 0 0,-1 0 0,1 0 0,0 0 1,0 1-1,0-1 0,1 0 0,-1 0 0,1 1 0,0-1 0,0 0 1,0 6-1,1-8-63,0 0 0,0-1 1,0 1-1,0 0 0,0 0 1,0-1-1,1 1 1,-1-1-1,0 1 0,0-1 1,1 1-1,-1-1 0,0 0 1,0 1-1,1-1 0,-1 0 1,0 0-1,1 0 0,-1 0 1,0 0-1,1-1 1,-1 1-1,0 0 0,1 0 1,1-2-1,34-8 364,-27 6-379,0-1 0,-1 0-1,0 0 1,0-1 0,-1-1-1,1 1 1,-2-1 0,1-1-1,-1 1 1,0-1 0,0-1-1,-1 1 1,0-1 0,0 0 0,6-17-1,-11 11 17,-13 18-83,-11 17-59,20-17 118,1 1 0,-1 0 0,1 0-1,0 0 1,0 0 0,1 0 0,-1 0 0,1 1 0,0-1 0,-2 8 0,3-11-1,0 0 0,0 0 0,0-1 0,1 1 0,-1 0 0,0 0 0,0-1 0,0 1 0,0 0 0,1 0 0,-1-1 1,0 1-1,1 0 0,-1-1 0,1 1 0,-1 0 0,1-1 0,-1 1 0,1-1 0,-1 1 0,1-1 0,-1 1 0,1-1 0,1 1 0,0 0 17,0-1 0,0 1-1,0-1 1,0 0-1,0 1 1,0-1 0,0 0-1,0 0 1,0-1 0,0 1-1,0 0 1,0-1 0,0 1-1,2-2 1,5-2-6,0 0 0,0-1 0,-1 0 0,1 0 0,-1-1 0,0 0 0,-1-1 0,1 0 0,-1 0 0,-1-1 0,1 1 0,-1-1 0,-1-1 0,1 1 0,-1-1 0,6-17 0,-37 48-167,22-16 136,-1 0 36,0-1-1,1 1 1,-1 0-1,2 0 1,-1 0 0,1 1-1,-1 0 1,2-1-1,-1 1 1,1 0 0,0 0-1,-1 11 1,3-17-18,1 0 0,-1 0 0,1 0 0,-1 0 0,1 0 0,0-1 0,-1 1 0,1 0 1,0 0-1,-1-1 0,1 1 0,0 0 0,0-1 0,0 1 0,0-1 0,-1 1 0,1-1 0,0 1 0,0-1 0,0 0 1,0 0-1,0 1 0,0-1 0,0 0 0,0 0 0,0 0 0,0 0 0,0 0 0,0 0 0,0 0 0,0 0 1,0-1-1,0 1 0,2-1 0,38-8 185,-34 5-183,0 1 0,-1-2 0,0 1 0,0-1 0,0 0 0,0 0 0,-1-1 0,0 1 0,6-9 0,24-26 13,-41 45-48,0 2 1,0-1 0,1 1 0,0-1-1,0 1 1,0 1 0,-6 13 0,5 15-3090,6-35 2676,1 0 0,0-1 1,0 1-1,-1 0 0,1-1 0,0 1 1,0-1-1,0 1 0,0-1 1,0 1-1,0-1 0,0 0 1,0 0-1,0 1 0,0-1 1,0 0-1,0 0 0,0 0 1,0 0-1,0 0 0,0 0 1,0 0-1,0 0 0,0 0 1,0-1-1,0 1 0,0 0 1,0-1-1,1 0 0,18-7-9070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3.359"/>
    </inkml:context>
    <inkml:brush xml:id="br0">
      <inkml:brushProperty name="width" value="0.025" units="cm"/>
      <inkml:brushProperty name="height" value="0.025" units="cm"/>
    </inkml:brush>
  </inkml:definitions>
  <inkml:trace contextRef="#ctx0" brushRef="#br0">120 0 7143,'0'0'15609,"-8"2"-13271,-1 1-1864,0 0 0,0 0 0,1 1 0,-1 0-1,-15 11 1,21-13-376,0 0 0,0 1 0,0-1 0,0 1 1,0 0-1,0-1 0,1 1 0,-1 0 0,1 1 0,0-1 0,0 0 0,0 1 0,1-1 0,-1 1 0,1-1 1,-1 1-1,1 0 0,1 0 0,-2 7 0,2-10-104,1 0 1,-1 0-1,1 1 1,-1-1-1,1 0 1,0 0-1,-1 0 1,1 1-1,0-1 1,0 0-1,0 0 1,0 0-1,0 0 1,0-1-1,0 1 1,0 0-1,0 0 1,0-1-1,1 1 1,-1 0-1,0-1 0,0 0 1,1 1-1,-1-1 1,0 0-1,1 1 1,-1-1-1,2 0 1,47 5-263,-41-4 215,-7-1 38,0 0 0,0 0 0,0 0-1,0 0 1,-1 0 0,1 1-1,0-1 1,0 0 0,0 1 0,-1 0-1,1-1 1,0 1 0,-1 0-1,1 0 1,0 0 0,-1 0 0,1 0-1,-1 0 1,0 1 0,1-1-1,-1 0 1,0 1 0,0-1 0,2 3-1,-3-2 45,0 0 0,0 0-1,0 0 1,-1-1-1,1 1 1,0 0 0,-1 0-1,1 0 1,-1 0-1,0 0 1,1 0 0,-1-1-1,0 1 1,0 0-1,0-1 1,-1 1 0,1 0-1,0-1 1,0 1-1,-1-1 1,1 0 0,-1 0-1,-2 2 1,0 1 42,0 0 1,0 0 0,0-1 0,-1 1-1,0-1 1,1 0 0,-1-1-1,0 1 1,0-1 0,0 0-1,-1 0 1,1 0 0,-10 1-1,14-4-231,0 1 0,0-1 0,0 0 0,1 0 0,-1 1 0,0-1 0,0 0 0,1 0 0,-1 0-1,0 0 1,1 0 0,-1 0 0,1 0 0,0 0 0,-1 0 0,1 0 0,0 0 0,-1 0 0,1 0-1,0-1 1,0 1 0,0 0 0,0 0 0,0 0 0,0 0 0,0 0 0,1-2 0,1-35-8309,2 15 51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3.716"/>
    </inkml:context>
    <inkml:brush xml:id="br0">
      <inkml:brushProperty name="width" value="0.025" units="cm"/>
      <inkml:brushProperty name="height" value="0.025" units="cm"/>
    </inkml:brush>
  </inkml:definitions>
  <inkml:trace contextRef="#ctx0" brushRef="#br0">0 0 4260,'0'0'15919,"53"0"-13068,-37 0-321,0 0-1024,-3 0-866,1 0-544,-3 0-96,-4 0-288,-2 0-1442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4.312"/>
    </inkml:context>
    <inkml:brush xml:id="br0">
      <inkml:brushProperty name="width" value="0.025" units="cm"/>
      <inkml:brushProperty name="height" value="0.025" units="cm"/>
    </inkml:brush>
  </inkml:definitions>
  <inkml:trace contextRef="#ctx0" brushRef="#br0">196 27 4516,'0'0'17644,"-8"-6"-16982,6 4-599,0 0 1,-1 0-1,1 0 1,0 0-1,-1 1 1,1 0 0,-1-1-1,1 1 1,-1 0-1,0 0 1,1 0-1,-1 1 1,0-1-1,0 1 1,0-1 0,1 1-1,-1 0 1,0 0-1,0 0 1,0 0-1,0 1 1,0-1-1,1 1 1,-1 0 0,0 0-1,1 0 1,-1 0-1,0 0 1,1 0-1,-1 1 1,-2 2 0,-4 0 278,1 0-156,0 0 0,0 1-1,0 0 1,0 0 0,1 1 0,0 0 0,0 0 0,0 0 0,1 1 0,0 0 0,-6 8 0,12-14-185,0-1 1,0 0-1,1 1 1,-1-1-1,0 0 1,0 0-1,0 1 1,0-1-1,0 0 1,0 0-1,1 1 1,-1-1-1,0 0 1,0 0-1,0 0 1,1 1-1,-1-1 1,0 0-1,0 0 1,0 0-1,1 0 1,-1 1-1,0-1 1,0 0 0,1 0-1,-1 0 1,0 0-1,1 0 1,-1 0-1,0 0 1,0 0-1,1 0 1,-1 0-1,0 0 1,1 0-1,-1 0 1,0 0-1,0 0 1,1 0-1,-1 0 1,0 0-1,0 0 1,1-1-1,12 0 7,28-23-195,-38 20 101,1 1 0,0 0 1,0 0-1,1 1 0,-1-1 0,1 1 0,-1 0 0,1 0 0,0 1 0,9-3 1,-12 5 69,-1-1 0,1 0 0,-1 1 0,0-1 0,1 1 1,-1-1-1,0 1 0,1 0 0,-1-1 0,0 1 0,0 0 1,1 0-1,-1 0 0,0 0 0,0 0 0,0 0 0,0 0 0,0 0 1,-1 1-1,1-1 0,0 0 0,0 1 0,-1-1 0,1 0 1,-1 1-1,1-1 0,-1 1 0,1 1 0,9 51 13,-9-45-10,4 27 313,-2 0 0,-1 54-1,-2-78-34,-1 0 0,-1 0 0,1 0 0,-2 0 0,0 0 0,0-1 0,-1 1 0,0-1 0,-1 0 0,0 0 0,-9 13 0,13-23-227,0 0-1,0 1 1,0-1-1,0 0 1,1 0 0,-1 0-1,0 0 1,-1 0-1,1-1 1,0 1 0,0 0-1,0 0 1,0-1-1,-1 1 1,1-1-1,0 1 1,-1-1 0,1 1-1,0-1 1,-1 0-1,1 0 1,0 0 0,-1 0-1,1 0 1,-1 0-1,-1 0 1,0-1-13,1 0 1,-1 0-1,1-1 0,0 1 1,-1-1-1,1 1 0,0-1 0,0 0 1,0 0-1,0 0 0,0 0 1,-2-3-1,-3-6-24,0 1 1,1-1-1,0 0 0,-6-20 1,7 17-39,0 0 1,2-1 0,0 1 0,0-1 0,1-18-1,1 28-6,1 1-1,0-1 0,1 1 0,-1-1 1,1 1-1,0-1 0,0 1 0,0 0 1,1-1-1,-1 1 0,1 0 0,0 0 1,0 0-1,1 0 0,-1 1 0,1-1 1,0 1-1,0-1 0,0 1 0,0 0 1,5-4-1,8-2-1133,1 0 0,0 1 1,26-10-1,3 0-5081,-17 5-751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4.677"/>
    </inkml:context>
    <inkml:brush xml:id="br0">
      <inkml:brushProperty name="width" value="0.025" units="cm"/>
      <inkml:brushProperty name="height" value="0.025" units="cm"/>
    </inkml:brush>
  </inkml:definitions>
  <inkml:trace contextRef="#ctx0" brushRef="#br0">102 12 4388,'0'0'17563,"-9"0"-16153,5 0-1299,0 1 0,0 0 0,-1-1 0,1 2 0,0-1 0,0 0 0,0 1 0,0 0 0,0 0 0,1 0 1,-1 1-1,1-1 0,-1 1 0,1-1 0,0 1 0,0 0 0,0 1 0,0-1 0,1 0 0,-1 1 0,1 0 0,0-1 0,0 1 1,0 0-1,0 0 0,1 0 0,0 0 0,0 0 0,0 1 0,-1 4 0,2-7-92,0-1 1,-1 1-1,1 0 1,0-1-1,0 1 0,0-1 1,0 1-1,0 0 1,0-1-1,0 1 0,0-1 1,1 1-1,-1 0 1,1-1-1,-1 1 0,1-1 1,-1 1-1,1-1 1,0 0-1,0 1 0,1 0 1,-1-1 0,0 0 1,0 0-1,1-1 0,-1 1 1,0 0-1,1-1 1,-1 1-1,1-1 1,-1 0-1,1 1 1,-1-1-1,0 0 0,1 0 1,-1 0-1,1 0 1,-1 0-1,1 0 1,1-1-1,5-1 33,-1 0 0,1-1 0,-1 1 0,0-2 0,0 1 0,0-1 0,9-6 0,6-8-96,0-2 0,-1 0 0,22-27 1,-36 41-832,-5 9 321,-6 21-25,-15 32-1490,10-24-927,7-11-4266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5.006"/>
    </inkml:context>
    <inkml:brush xml:id="br0">
      <inkml:brushProperty name="width" value="0.025" units="cm"/>
      <inkml:brushProperty name="height" value="0.025" units="cm"/>
    </inkml:brush>
  </inkml:definitions>
  <inkml:trace contextRef="#ctx0" brushRef="#br0">49 0 10922,'0'0'12722,"-4"10"-11873,2-4-764,-18 54 1599,19-54-1578,-1 0-1,1-1 1,1 1-1,-1 0 1,1-1-1,0 1 1,0 0 0,0-1-1,1 1 1,2 8-1,-2-12-98,0-1-1,0 0 0,0 1 1,0-1-1,0 0 0,0 0 1,0 0-1,1 0 0,-1 0 1,0 0-1,1 0 0,-1 0 0,1 0 1,-1-1-1,1 1 0,-1 0 1,1-1-1,0 0 0,-1 1 1,1-1-1,-1 0 0,4 0 1,43 1-163,-34-2-127,60 2-1356,-73-1 1640,-1 0-1,0 0 1,0 0 0,1 0 0,-1 0 0,0 0-1,1 0 1,-1 0 0,0 0 0,0 0 0,1 0 0,-1 1-1,0-1 1,0 0 0,1 0 0,-1 0 0,0 0-1,0 1 1,0-1 0,1 0 0,-1 0 0,0 0-1,0 1 1,0-1 0,0 0 0,1 0 0,-1 1-1,0-1 1,0 0 0,0 1 0,0-1 0,0 0 0,0 0-1,0 1 1,0-1 0,0 0 0,0 1 0,0-1-1,0 0 1,0 0 0,0 1 0,0-1 0,0 0-1,0 1 1,0-1 0,-1 0 0,1 0 0,0 1-1,0-1 1,0 0 0,0 0 0,0 1 0,-1-1 0,1 0-1,0 0 1,0 0 0,-1 1 0,1-1 0,0 0-1,-1 0 1,-11 14 649,2-6-338,1-1-1,-1 0 1,0-1 0,-1 0 0,1 0-1,-1-1 1,0-1 0,0 0-1,-1 0 1,1-1 0,-1-1-1,-13 2 1,24-4-397,0 0 0,0 0 0,-1 0 1,1 0-1,0 0 0,0-1 0,0 1 0,0 0 0,0-1 1,-1 1-1,1-1 0,0 1 0,0-1 0,0 1 0,0-1 1,0 0-1,0 1 0,1-1 0,-1 0 0,0 0 0,0 0 1,0 1-1,1-1 0,-1 0 0,0 0 0,1 0 0,-1 0 1,1 0-1,-1-1 0,1 1 0,0 0 0,-1 0 1,1 0-1,0 0 0,0 0 0,0-1 0,0 1 0,0 0 1,0 0-1,0 0 0,0 0 0,1-3 0,-1 1-819,1 0-1,0-1 1,0 1-1,0 0 0,0 0 1,0-1-1,1 1 1,0 0-1,-1 0 1,1 0-1,0 1 0,0-1 1,1 0-1,2-2 1,13-8-7157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6:45.448"/>
    </inkml:context>
    <inkml:brush xml:id="br0">
      <inkml:brushProperty name="width" value="0.025" units="cm"/>
      <inkml:brushProperty name="height" value="0.025" units="cm"/>
    </inkml:brush>
  </inkml:definitions>
  <inkml:trace contextRef="#ctx0" brushRef="#br0">29 53 3683,'0'0'7047,"7"1"-2280,44-7 2185,-50 6-6783,1 0 0,-1 0 0,1-1-1,-1 1 1,1-1 0,-1 1 0,1-1 0,-1 1 0,0-1 0,1 0 0,-1 0 0,0 0 0,0 0 0,1 0 0,-1 0 0,0 0 0,0 0-1,0 0 1,0 0 0,0-1 0,-1 1 0,1 0 0,0-1 0,-1 1 0,1-1 0,-1 1 0,1-1 0,-1 1 0,1-1 0,-1 1 0,0-1-1,0 1 1,0-1 0,0 1 0,0-1 0,-1-2 0,1 3-159,-1 1-1,0-1 1,1 1 0,-1-1-1,0 1 1,0 0 0,0-1-1,1 1 1,-1 0 0,0-1-1,0 1 1,0 0 0,0 0-1,0 0 1,0 0 0,0 0-1,0 0 1,1 0 0,-1 0-1,0 0 1,0 0 0,0 0-1,0 1 1,0-1 0,0 0-1,0 0 1,1 1 0,-1-1-1,0 1 1,-1 0 0,-26 12-27,20-7 9,1 1-1,0-1 1,0 2-1,-8 9 1,13-14 10,0-1 1,1 0-1,-1 1 1,0-1-1,1 1 1,-1 0-1,1 0 1,0-1-1,0 1 1,0 0-1,0 0 1,1 0-1,-1 0 1,1 0-1,0 0 1,0 0-1,0 0 1,0 3-1,2-5 10,0 0 0,1 1 0,-1-2 0,0 1 0,1 0 0,-1 0-1,0-1 1,1 1 0,-1-1 0,1 0 0,-1 0 0,1 1-1,-1-2 1,1 1 0,-1 0 0,1 0 0,2-2 0,1 2 20,9-3-7,1 0 0,-1 0 0,0-1-1,0-1 1,-1-1 0,15-7 0,-16 6-93,0 2 0,0-1 1,1 2-1,-1-1 0,1 2 0,0 0 0,21-1 1,-34 4 71,0 1 0,0-1 0,-1 1 0,1 0 0,0 0 0,-1-1 0,1 1 0,-1 0 0,1 0 0,-1 0 0,1-1 0,-1 1 0,0 0 0,1 0 0,-1 0 1,0 0-1,0 0 0,0 0 0,1 0 0,-1 0 0,0 0 0,0 0 0,0 0 0,-1 0 0,1 0 0,0 0 0,0 0 0,0-1 0,-1 3 0,-7 31 857,7-33-789,1 1 0,-1-1 1,0 1-1,0 0 0,1-1 1,-1 1-1,1 0 0,-1 0 0,1-1 1,0 1-1,0 0 0,0 0 0,0 0 1,0-1-1,0 1 0,1 3 1,-1-4-56,1-1 0,-1 1 0,1-1 0,0 0 0,-1 1 0,1-1 0,-1 0 0,1 0 0,0 1 0,-1-1 0,1 0 0,0 0 0,0 0 0,-1 0 0,1 0 1,0 0-1,-1 0 0,1 0 0,0 0 0,-1 0 0,1 0 0,0 0 0,-1-1 0,1 1 0,0 0 0,-1 0 0,1-1 0,0 0 0,59-34-50,-51 29 24,4-4-114,-10 7 53,1 1 0,-1-1 0,1 0 1,0 1-1,-1 0 0,1 0 0,0 0 0,1 1 1,-1-1-1,8-1 0,-11 41-101,-2-18 1063,0-10-2699,1 0-8430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3.498"/>
    </inkml:context>
    <inkml:brush xml:id="br0">
      <inkml:brushProperty name="width" value="0.025" units="cm"/>
      <inkml:brushProperty name="height" value="0.025" units="cm"/>
    </inkml:brush>
  </inkml:definitions>
  <inkml:trace contextRef="#ctx0" brushRef="#br0">53 0 6054,'0'0'15209,"1"9"-13859,1 55-71,-3 1-1,-16 113 1,4-50-678,11-106-507,1-2 150,-1 0 0,0-1-1,-2 1 1,-8 25 0,10-100 2158,13 1-2442,2 1-1,2 0 0,3 1 1,39-80-1,-48 114-103,0 1-1,1 0 0,1 0 0,1 1 1,0 1-1,16-16 0,-24 26 110,1 1-1,0-1 0,0 1 1,0 0-1,0 1 1,1-1-1,-1 1 1,1 0-1,0 1 1,0-1-1,0 1 0,0 0 1,0 0-1,1 1 1,-1 0-1,0 0 1,1 1-1,-1-1 0,1 1 1,-1 1-1,0-1 1,10 3-1,-14-2 31,0 0-1,0 0 1,0 0-1,0 0 1,0 0-1,0 1 1,0-1 0,-1 0-1,1 1 1,-1 0-1,1-1 1,-1 1-1,1 0 1,-1 0-1,0 0 1,0 0 0,0 0-1,0 0 1,0 0-1,0 0 1,-1 0-1,1 0 1,-1 1-1,1-1 1,-1 0-1,0 0 1,0 1 0,0-1-1,0 0 1,0 0-1,-1 4 1,0 0 39,0 0 0,0-1 0,0 1 0,-1 0 0,1-1 0,-1 0 1,-1 1-1,1-1 0,-1 0 0,0 0 0,-5 7 0,0-4 72,1-1 0,-1 0 0,0-1 0,0 0-1,-1 0 1,1-1 0,-1 0 0,-1 0 0,1-1 0,-1 0 0,1-1 0,-1 0-1,0 0 1,0-1 0,-1-1 0,1 0 0,-13 0 0,21-1-90,1 0 0,-1-1 0,0 1 0,0-1 0,1 0-1,-1 1 1,0-1 0,1 0 0,-1 0 0,1 0 0,-1 0 0,1 0 0,-1-1 0,1 1 0,0 0 0,0-1 0,0 1 0,0-1 0,0 1 0,-2-3 0,-1-16-1364,5 19 1117,-1 0-1,0 0 1,0 0-1,1 1 1,-1-1-1,0 0 1,1 0-1,-1 0 1,1 0-1,-1 1 1,1-1-1,0 0 1,-1 0-1,1 1 1,0-1-1,-1 1 1,1-1-1,0 0 1,1 0-1,29-13-10690,-14 7 1099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4.068"/>
    </inkml:context>
    <inkml:brush xml:id="br0">
      <inkml:brushProperty name="width" value="0.025" units="cm"/>
      <inkml:brushProperty name="height" value="0.025" units="cm"/>
    </inkml:brush>
  </inkml:definitions>
  <inkml:trace contextRef="#ctx0" brushRef="#br0">193 1 3203,'0'0'25256,"-8"1"-25128,-5 4-75,-1 0 1,1 1-1,0 0 0,0 1 0,0 0 1,1 1-1,-18 15 0,25-19-19,0 0 0,0 0 1,1 1-1,-1-1 0,1 1 0,0 0 0,0 0 0,0 1 0,1-1 0,0 1 0,0-1 1,0 1-1,1 0 0,0 0 0,0 1 0,0-1 0,1 0 0,0 1 0,0-1 0,1 10 0,0-15-21,0 1 0,1-1-1,-1 0 1,1 0 0,0 0-1,-1 0 1,1 0 0,0 0-1,0 0 1,-1 0-1,1 0 1,0 0 0,0 0-1,0 0 1,0-1 0,0 1-1,0 0 1,0-1-1,1 1 1,-1-1 0,0 1-1,0-1 1,0 1 0,1-1-1,-1 0 1,0 0 0,2 0-1,39 3 200,-35-3-180,13 0-249,1-1-1,0-1 1,39-9-1,-20-2-3545,-1-4-4362,-9 1-5440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962"/>
    </inkml:context>
    <inkml:brush xml:id="br0">
      <inkml:brushProperty name="width" value="0.035" units="cm"/>
      <inkml:brushProperty name="height" value="0.035" units="cm"/>
    </inkml:brush>
  </inkml:definitions>
  <inkml:trace contextRef="#ctx0" brushRef="#br0">1 283 14931,'0'7'1280,"9"-2"-759,13-2-145,28-9 504,10-8-72,17-14-216,2-7-56,5-7-376,0-4-336,-13-4 240,-9 7-80,-28 9-120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4.822"/>
    </inkml:context>
    <inkml:brush xml:id="br0">
      <inkml:brushProperty name="width" value="0.025" units="cm"/>
      <inkml:brushProperty name="height" value="0.025" units="cm"/>
    </inkml:brush>
  </inkml:definitions>
  <inkml:trace contextRef="#ctx0" brushRef="#br0">1 0 2659,'0'0'22618,"12"2"-21753,42 4 591,79-1 1,-45-5-4215,-25-1-5175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5.169"/>
    </inkml:context>
    <inkml:brush xml:id="br0">
      <inkml:brushProperty name="width" value="0.025" units="cm"/>
      <inkml:brushProperty name="height" value="0.025" units="cm"/>
    </inkml:brush>
  </inkml:definitions>
  <inkml:trace contextRef="#ctx0" brushRef="#br0">0 33 11211,'0'0'11242,"57"12"-9320,-21-12-449,2-8-319,5 0-578,-4 3-480,-4-2-64,-1 4-833,-6 0-1857,-1-1-2499,-10-2-9577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5.890"/>
    </inkml:context>
    <inkml:brush xml:id="br0">
      <inkml:brushProperty name="width" value="0.025" units="cm"/>
      <inkml:brushProperty name="height" value="0.025" units="cm"/>
    </inkml:brush>
  </inkml:definitions>
  <inkml:trace contextRef="#ctx0" brushRef="#br0">1 29 5701,'0'0'18621,"3"9"-17714,2 9-487,-1 0-1,-1 0 1,-1 0 0,0 35-1,-2-50-346,0-1-1,0 1 1,0-1-1,0 1 1,0-1-1,1 1 1,-1-1-1,1 1 1,-1-1-1,1 1 1,0-1-1,0 1 1,0-1-1,0 0 1,1 0-1,-1 0 1,1 0 0,-1 0-1,4 3 1,-3-4-14,0 0 1,0-1 0,0 1-1,0-1 1,0 1 0,0-1-1,0 0 1,0 1 0,1-1-1,-1 0 1,0-1 0,0 1-1,0 0 1,0-1 0,1 1-1,-1-1 1,0 0 0,0 1 0,0-1-1,0 0 1,0 0 0,-1 0-1,4-3 1,19-13 141,-1-1 0,0-1-1,-2 0 1,-1-2 0,0-1 0,-1 0 0,19-31 0,-41 82-506,-13 23 352,10-37-39,1 1 0,1-1 1,0 1-1,1 0 0,-1 25 1,4-40-7,0 0 1,0-1 0,0 1 0,1 0 0,-1-1 0,0 1 0,0-1 0,1 1 0,-1-1 0,1 1-1,-1-1 1,0 1 0,1-1 0,-1 1 0,1-1 0,-1 0 0,1 1 0,-1-1 0,1 0 0,0 1-1,-1-1 1,1 0 0,-1 0 0,1 1 0,0-1 0,-1 0 0,1 0 0,0 0 0,-1 0 0,1 0-1,0 0 1,-1 0 0,1 0 0,-1 0 0,1 0 0,0 0 0,-1 0 0,1-1 0,0 1 0,-1 0-1,2-1 1,30-10 185,-10-5-93,-1 0-1,0-2 0,-2 0 0,0-2 1,0 0-1,-2 0 0,-1-2 1,17-29-1,-32 51-220,-1 0 0,0 0 0,1 0 0,-1 0 0,0-1 0,0 1 0,1 0 0,-1 0-1,0 0 1,0-1 0,0 1 0,1 0 0,-1 0 0,0-1 0,0 1 0,0 0 0,0 0 0,0-1 0,0 1 0,1 0 0,-1-1 0,0 1 0,0 0 0,0 0-1,0-1 1,0 1 0,0 0 0,0-1 0,0 1 0,0 0 0,0-1 0,0 1 0,-1 0 0,1-1 0,0 1 0,0 0 0,0 0 0,0-1 0,0 1 0,0 0 0,-1 0-1,1-1 1,0 1 0,0 0 0,0 0 0,-1 0 0,1-1 0,0 1 0,0 0 0,-1 0 0,1 0 0,0 0 0,-1-1 0,1 1 0,0 0 0,-1 0 0,-4 0-7007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16.391"/>
    </inkml:context>
    <inkml:brush xml:id="br0">
      <inkml:brushProperty name="width" value="0.025" units="cm"/>
      <inkml:brushProperty name="height" value="0.025" units="cm"/>
    </inkml:brush>
  </inkml:definitions>
  <inkml:trace contextRef="#ctx0" brushRef="#br0">172 1 16848,'0'0'8120,"-2"11"-7288,-11 32 441,-1-1-1,-35 74 0,19-67-307,21-36-816,1 0 0,0 1 0,0-1 0,2 2 0,0-1 0,0 1 0,-6 28 0,12-42-140,0 0-1,1-1 1,-1 1-1,0 0 1,0-1-1,1 1 0,-1-1 1,1 1-1,-1 0 1,1-1-1,-1 1 1,0-1-1,1 1 1,0-1-1,-1 0 1,1 1-1,-1-1 1,1 1-1,0-1 1,-1 0-1,1 0 1,-1 1-1,1-1 1,0 0-1,0 0 1,-1 0-1,1 0 1,0 0-1,-1 0 1,1 0-1,0 0 1,1 0-1,32 0 453,-25 0-348,25-2-68,1-2-1,64-15 0,12-3-38,-49 16-8419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1.948"/>
    </inkml:context>
    <inkml:brush xml:id="br0">
      <inkml:brushProperty name="width" value="0.025" units="cm"/>
      <inkml:brushProperty name="height" value="0.025" units="cm"/>
    </inkml:brush>
  </inkml:definitions>
  <inkml:trace contextRef="#ctx0" brushRef="#br0">110 60 7111,'0'0'9273,"4"-8"-6999,13-27-288,-17 34-1780,1 0 1,-1 0-1,0 0 1,1 1-1,-1-1 0,1 0 1,-1 0-1,1 0 1,0 0-1,-1 0 1,1 1-1,0-1 1,0 0-1,-1 0 1,1 1-1,0-1 1,0 1-1,0-1 1,2 0-1,5 12 2180,-5 27-873,-4-24-1304,-1 0 0,0 0-1,-1-1 1,-1 1-1,0-1 1,-7 14-1,-42 79-217,26-56 117,18-32-99,1-3 11,0 0-1,2 1 1,-1 0 0,-4 22-1,11-37-2,0-1 1,1 1-1,-1 0 0,1-1 0,-1 1 0,1 0 1,-1-1-1,1 1 0,-1-1 0,1 1 1,-1-1-1,1 1 0,0-1 0,-1 1 1,1-1-1,0 0 0,-1 1 0,1-1 0,0 0 1,0 0-1,-1 0 0,1 1 0,0-1 1,0 0-1,-1 0 0,1 0 0,0 0 1,0 0-1,0 0 0,-1 0 0,2-1 0,34 0 443,-32 1-382,40-5 203,78-18-1,9-3-179,-130 26-71,1 0-147,0 0-1,0 0 1,0 0 0,0-1-1,0 1 1,0-1 0,0 1-1,0-1 1,0 0 0,0 0-1,0 1 1,-1-2 0,4 0-1,2-20-7595,-6 10 1702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2.390"/>
    </inkml:context>
    <inkml:brush xml:id="br0">
      <inkml:brushProperty name="width" value="0.025" units="cm"/>
      <inkml:brushProperty name="height" value="0.025" units="cm"/>
    </inkml:brush>
  </inkml:definitions>
  <inkml:trace contextRef="#ctx0" brushRef="#br0">1 1 14414,'0'0'6459,"9"2"-4393,36 4-671,0-2 0,0-2 0,50-3 0,34 0-1850,-119 4-1952,-29 0-16684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2.719"/>
    </inkml:context>
    <inkml:brush xml:id="br0">
      <inkml:brushProperty name="width" value="0.025" units="cm"/>
      <inkml:brushProperty name="height" value="0.025" units="cm"/>
    </inkml:brush>
  </inkml:definitions>
  <inkml:trace contextRef="#ctx0" brushRef="#br0">0 25 14606,'0'0'8264,"78"5"-5542,-41-5-1280,6 0-578,-4-1-383,3-3-385,-6 1-128,-8-2-1153,-2 2-1474,-8-3-2914,0-2-7976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3.441"/>
    </inkml:context>
    <inkml:brush xml:id="br0">
      <inkml:brushProperty name="width" value="0.025" units="cm"/>
      <inkml:brushProperty name="height" value="0.025" units="cm"/>
    </inkml:brush>
  </inkml:definitions>
  <inkml:trace contextRef="#ctx0" brushRef="#br0">103 1 3523,'0'0'20089,"3"9"-18498,10 29-171,-13-33-1238,0 0 1,0 0 0,-1-1 0,0 1 0,0 0 0,0-1 0,0 1 0,0 0 0,-1-1 0,0 0 0,0 1 0,0-1 0,-1 0 0,1 0 0,-1 0 0,0 0 0,-7 6 0,-2 6 4,-2 4-41,-30 49 492,42-65-609,0 0 0,0-1 1,1 1-1,-1 0 0,1 0 0,0 1 0,0-1 0,0 0 0,1 0 0,0 0 0,-1 1 0,2-1 0,-1 0 0,0 0 0,2 7 0,-1-10-14,0 1-1,0-1 0,0 0 0,0 0 0,0 0 0,0 0 1,0 0-1,1 0 0,-1 0 0,0 0 0,1-1 0,-1 1 1,0 0-1,1-1 0,-1 1 0,1-1 0,-1 0 0,1 1 1,-1-1-1,1 0 0,-1 0 0,4 0 0,44 0 427,-34-1-268,40-2-59,-2-3 0,1-2 0,60-17 0,-61 13-95,-87 7-10157,25-4 3300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3.926"/>
    </inkml:context>
    <inkml:brush xml:id="br0">
      <inkml:brushProperty name="width" value="0.025" units="cm"/>
      <inkml:brushProperty name="height" value="0.025" units="cm"/>
    </inkml:brush>
  </inkml:definitions>
  <inkml:trace contextRef="#ctx0" brushRef="#br0">1 55 12236,'0'0'10965,"9"0"-8825,65-3 984,104-20 0,-101 10-3151,118-3-1,-194 16-864,-11 1-14760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4.677"/>
    </inkml:context>
    <inkml:brush xml:id="br0">
      <inkml:brushProperty name="width" value="0.025" units="cm"/>
      <inkml:brushProperty name="height" value="0.025" units="cm"/>
    </inkml:brush>
  </inkml:definitions>
  <inkml:trace contextRef="#ctx0" brushRef="#br0">1 30 10186,'0'0'12422,"9"2"-9758,15 0-1664,0-1 0,1-1 0,-1-1 0,0-1 0,43-9 0,10 0-746,-43 8-5830,-40 0-4049,-3-1-1095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3.337"/>
    </inkml:context>
    <inkml:brush xml:id="br0">
      <inkml:brushProperty name="width" value="0.035" units="cm"/>
      <inkml:brushProperty name="height" value="0.035" units="cm"/>
    </inkml:brush>
  </inkml:definitions>
  <inkml:trace contextRef="#ctx0" brushRef="#br0">1 247 18324,'305'-79'5671,"154"-24"-5081,-448 101-650,2 0-335,0-1 0,-1 0 0,0 0 0,0-1 0,20-10 0,-31 13 355,0 1-1,-1-1 1,1 1 0,0-1-1,0 1 1,-1-1-1,1 0 1,0 0-1,-1 1 1,1-1-1,-1 0 1,1 0-1,-1 1 1,1-1-1,-1 0 1,0 0-1,1 0 1,-1 0-1,0 0 1,0 0 0,0 0-1,1 0 1,-1 0-1,0 1 1,0-2-1,-7-10-666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5.246"/>
    </inkml:context>
    <inkml:brush xml:id="br0">
      <inkml:brushProperty name="width" value="0.025" units="cm"/>
      <inkml:brushProperty name="height" value="0.025" units="cm"/>
    </inkml:brush>
  </inkml:definitions>
  <inkml:trace contextRef="#ctx0" brushRef="#br0">210 114 8392,'0'0'3091,"7"-8"432,-7 8-3536,7-8 1406,-1 0 1,0 0-1,-1 0 0,10-19 1,-15 26-1144,1-1 0,0 1 0,-1-1 1,1 1-1,-1-1 0,0 1 0,0-1 0,1 1 1,-1-1-1,0 1 0,0-1 0,0 1 0,-1-1 1,1 1-1,0-1 0,-1 1 0,1-1 0,0 1 1,-2-3-1,1 3-165,-1-1 0,1 1 0,-1 0 0,0 0 1,1 0-1,-1 0 0,0 0 0,0 0 0,1 0 1,-1 0-1,0 1 0,0-1 0,0 1 0,0-1 0,0 1 1,0 0-1,0 0 0,0 0 0,0 0 0,-3 0 1,-2 1-72,0 0 0,0 1 0,0 0 0,0 0 0,0 0 0,0 1 1,1 0-1,-1 1 0,1-1 0,0 1 0,0 0 0,0 1 1,0-1-1,1 1 0,0 0 0,0 1 0,0-1 0,-4 8 0,-4 4 134,1 0-1,2 1 1,-1 0-1,2 1 0,-9 23 1,14-29-97,0 0 0,0 0 0,1 1 0,1-1 0,0 1 0,1-1 1,1 1-1,0-1 0,1 1 0,0 0 0,1-1 0,0 0 0,1 1 1,1-1-1,0 0 0,1 0 0,0-1 0,12 21 0,-14-28-530,21 37 1700,-18-27-2583,-6-15 1268,0 0-1,0-1 0,0 1 1,0 0-1,0 0 1,0 0-1,0 0 1,-1 0-1,1 0 0,0 0 1,0 0-1,0 0 1,0-1-1,0 1 1,0 0-1,0 0 1,0 0-1,0 0 0,0 0 1,-1 0-1,1 0 1,0 0-1,0 0 1,0 0-1,0 0 0,0 0 1,0 0-1,0 0 1,-1 0-1,1 0 1,0 0-1,0 0 0,0 0 1,0 0-1,0 0 1,0 0-1,0 0 1,-1 0-1,1 0 1,0 0-1,0 0 0,0 0 1,0 0-1,0 0 1,0 0-1,0 0 1,0 0-1,-1 1 0,1-1 1,0 0-1,0 0 1,0 0-1,0 0 1,0 0-1,0 0 0,0 0 1,0 0-1,0 0 1,0 1-1,0-1 1,0 0-1,0 0 1,0 0-1,0 0 0,0 0 1,0 0-1,-42-27-11457,14 11 2770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25.590"/>
    </inkml:context>
    <inkml:brush xml:id="br0">
      <inkml:brushProperty name="width" value="0.025" units="cm"/>
      <inkml:brushProperty name="height" value="0.025" units="cm"/>
    </inkml:brush>
  </inkml:definitions>
  <inkml:trace contextRef="#ctx0" brushRef="#br0">1 60 6598,'0'0'20468,"76"-17"-19219,-35 14-448,-1 0-513,8-1-224,-2 1-128,-5-5-1858,-2 0-3619,0-5-8232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38.158"/>
    </inkml:context>
    <inkml:brush xml:id="br0">
      <inkml:brushProperty name="width" value="0.025" units="cm"/>
      <inkml:brushProperty name="height" value="0.025" units="cm"/>
    </inkml:brush>
  </inkml:definitions>
  <inkml:trace contextRef="#ctx0" brushRef="#br0">58 73 4228,'2'-14'-67,"7"2"15715,-8 28-14856,-5 40 961,-2-1-1,-23 94 1,25-131-1283,-1-1 0,-1-1-1,-9 21 1,24-74 2720,8-29-3310,-7 37 142,0-4-125,2 1 0,1 1 0,1 0 0,2 1 0,0 1 0,28-36-1,-42 63 92,0 0-1,0-1 0,0 1 0,0 0 0,0 1 0,0-1 0,0 0 0,0 1 0,1-1 0,-1 1 1,1-1-1,-1 1 0,1 0 0,-1 0 0,1 0 0,0 1 0,0-1 0,-1 1 0,1-1 0,0 1 0,0 0 1,-1 0-1,1 0 0,0 1 0,0-1 0,0 0 0,-1 1 0,1 0 0,0 0 0,-1 0 0,1 0 0,-1 0 1,1 0-1,-1 1 0,1-1 0,-1 1 0,0 0 0,0-1 0,4 5 0,-3-2 4,1 0 0,-1 0 0,0 0 0,0 1 0,0-1 0,0 1 0,-1 0 0,0 0 0,0 0 0,0 0 1,-1 0-1,1 0 0,-1 0 0,0 0 0,-1 1 0,1-1 0,-1 0 0,0 1 0,-1-1 0,-1 10 0,1-11 53,-1-1 0,0 0 0,0 0 1,1 1-1,-2-1 0,1-1 0,0 1 1,-1 0-1,1 0 0,-1-1 0,0 1 0,0-1 1,0 0-1,0 0 0,0 0 0,0 0 1,-1-1-1,1 1 0,0-1 0,-1 0 0,1 0 1,-1 0-1,-7 0 0,-7 2 128,0-1 1,0-1-1,-24-1 1,41 0-207,1 0 0,-1 0 0,1 0 0,-1 0 1,1 0-1,-1 0 0,1 0 0,-1 0 0,1 0 0,-1 0 1,1 0-1,-1 0 0,1 0 0,-1 0 0,1 0 0,-1-1 0,1 1 1,-1 0-1,1 0 0,-1 0 0,1-1 0,-1 1 0,1 0 0,0-1 1,-1 1-1,1 0 0,0-1 0,-1 1 0,1-1 0,0 1 1,-1-1-1,1 1 0,0 0 0,0-1 0,0 1 0,-1-1 0,1 1 1,0-1-1,0 1 0,0-1 0,0 1 0,0-2 0,0 1-237,1 1 0,-1-1 1,1 0-1,-1 0 0,1 0 0,-1 1 0,1-1 0,-1 0 0,1 0 0,0 1 0,0-1 0,-1 1 0,1-1 0,0 1 0,0-1 0,0 1 0,-1-1 0,1 1 0,0 0 0,0-1 0,0 1 0,1 0 1,32-9-9548,-10 4 1005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38.593"/>
    </inkml:context>
    <inkml:brush xml:id="br0">
      <inkml:brushProperty name="width" value="0.025" units="cm"/>
      <inkml:brushProperty name="height" value="0.025" units="cm"/>
    </inkml:brush>
  </inkml:definitions>
  <inkml:trace contextRef="#ctx0" brushRef="#br0">226 2 5093,'0'0'22453,"-10"0"-21353,-1-1-870,0 1 1,1 0-1,-1 0 1,0 1-1,0 1 1,1 0-1,-1 0 1,1 1-1,0 1 1,-14 5 0,14-3-202,1-1 1,0 1-1,0 0 1,-16 15 0,23-19-20,0 0-1,0 0 1,0 1 0,0-1 0,0 1 0,1-1-1,-1 1 1,1-1 0,0 1 0,-1 0 0,1 0-1,0 0 1,1 0 0,-1 0 0,0 0 0,1 0-1,0 0 1,0 0 0,0 0 0,0 0 0,0 0-1,1 4 1,0-5 1,0 0 0,1 0-1,-1 0 1,0-1 0,1 1 0,-1 0-1,1 0 1,-1-1 0,1 1 0,0-1 0,0 0-1,0 1 1,0-1 0,0 0 0,0 0-1,0 0 1,0 0 0,0-1 0,0 1-1,1 0 1,-1-1 0,0 0 0,4 1-1,59 3 108,-59-4-115,11 0-211,3 0-485,0-1 0,31-4-1,-43 4-917,0-2-1,0 1 0,0-1 1,0 0-1,11-6 0,10-8-11157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39.300"/>
    </inkml:context>
    <inkml:brush xml:id="br0">
      <inkml:brushProperty name="width" value="0.025" units="cm"/>
      <inkml:brushProperty name="height" value="0.025" units="cm"/>
    </inkml:brush>
  </inkml:definitions>
  <inkml:trace contextRef="#ctx0" brushRef="#br0">0 18 9961,'0'0'13293,"62"-5"-10923,-25 1-768,2 0-769,4 1-353,1 2-320,-2 0-96,-6 1-64,-8 0-128,-7 0-673,-8 0-448,-10 0-705,-8 0-5733,-13 0 256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39.677"/>
    </inkml:context>
    <inkml:brush xml:id="br0">
      <inkml:brushProperty name="width" value="0.025" units="cm"/>
      <inkml:brushProperty name="height" value="0.025" units="cm"/>
    </inkml:brush>
  </inkml:definitions>
  <inkml:trace contextRef="#ctx0" brushRef="#br0">1 0 8968,'0'0'13934,"74"18"-11564,-33-18-1089,8 0-576,1 0-449,-4 0-192,-4 0-160,-8 0-1762,-6 0-2146,-8-6-5829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0.469"/>
    </inkml:context>
    <inkml:brush xml:id="br0">
      <inkml:brushProperty name="width" value="0.025" units="cm"/>
      <inkml:brushProperty name="height" value="0.025" units="cm"/>
    </inkml:brush>
  </inkml:definitions>
  <inkml:trace contextRef="#ctx0" brushRef="#br0">0 0 6919,'0'0'19031,"4"12"-18487,4 12-108,-2 2 0,5 30 0,-11-54-389,0 0 0,0 1 0,0-1 0,1 0 0,-1 0 0,1 1 0,-1-1 0,1 0 0,0 0 0,0 0 0,0 0 0,0 0 0,0 0 1,1 0-1,-1 0 0,1 0 0,-1-1 0,1 1 0,0-1 0,-1 1 0,1-1 0,0 1 0,2 0 0,0-1 1,-1 0 0,0-1 0,0 1 0,0-1 0,0 0 0,0 0 0,0 0 0,0 0 0,0-1 0,1 1 0,-1-1-1,0 0 1,0 1 0,5-4 0,6-2 29,0-2-1,0 0 0,0 0 1,-1-1-1,16-15 0,-2-6-43,-1 2-9,-26 28-24,0 0 0,1 0 0,-1 0 0,0 0 0,0 0 0,0 0 0,0 0 0,0 0 1,1 0-1,-1 0 0,0 0 0,0 0 0,0 0 0,0 0 0,0 0 0,1 0 0,-1 0 0,0 0 1,0 0-1,0 0 0,0 0 0,0 0 0,0 0 0,1 0 0,-1 0 0,0 0 0,0 0 0,0 1 1,0-1-1,0 0 0,0 0 0,0 0 0,0 0 0,1 0 0,-1 0 0,0 0 0,0 1 0,0-1 1,0 0-1,0 0 0,0 0 0,0 0 0,0 0 0,0 1 0,0-1 0,0 0 0,0 0 1,0 0-1,0 0 0,0 0 0,0 1 0,0-1 0,0 0 0,0 0 0,0 0 0,0 0 0,0 0 1,0 1-1,-6 24 2,2-9 38,0-1 1,1 1-1,0-1 1,0 25-1,3-39-17,0 0-1,0-1 0,1 1 1,-1 0-1,0-1 0,1 1 0,-1 0 1,1-1-1,-1 1 0,1 0 1,-1-1-1,1 1 0,-1-1 0,1 1 1,-1-1-1,1 1 0,0-1 1,-1 0-1,1 1 0,0-1 1,-1 0-1,1 1 0,0-1 0,0 0 1,-1 0-1,1 1 0,0-1 1,0 0-1,-1 0 0,1 0 0,0 0 1,0 0-1,0 0 0,-1-1 1,1 1-1,1 0 0,32-7 792,-24 2-758,0-1 0,-1 0-1,1 0 1,-1 0-1,0-1 1,-1-1 0,0 1-1,8-11 1,7-9 70,23-37 0,-42 58-3438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1.690"/>
    </inkml:context>
    <inkml:brush xml:id="br0">
      <inkml:brushProperty name="width" value="0.025" units="cm"/>
      <inkml:brushProperty name="height" value="0.025" units="cm"/>
    </inkml:brush>
  </inkml:definitions>
  <inkml:trace contextRef="#ctx0" brushRef="#br0">156 18 6983,'16'-12'4605,"-6"6"4454,-19 22-6527,-55 63-1264,44-57-588,1 1-1,-16 27 1,30-42-556,0 0 0,1 1 0,0-1 0,1 1 0,0 0 0,0 0 0,1 0 0,0 0 0,0 0 0,0 18 0,2-25-112,0 0 0,1 0 0,-1 0 0,0 0 0,1 0 0,-1 0 0,1 0 0,0 0 0,0-1 0,-1 1 0,1 0-1,0 0 1,1 0 0,-1-1 0,0 1 0,0-1 0,1 1 0,-1-1 0,4 3 0,-1-1 3,1 0 0,-1-1 0,1 1 0,0-1 0,0 0 0,0-1 0,8 3 0,8-1-1296,-1 0 0,41-1 0,-59-2 1018,5 0-989,0 0-1,0 0 1,0-1 0,0 0 0,0 0-1,7-3 1,12-8-8544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2.060"/>
    </inkml:context>
    <inkml:brush xml:id="br0">
      <inkml:brushProperty name="width" value="0.025" units="cm"/>
      <inkml:brushProperty name="height" value="0.025" units="cm"/>
    </inkml:brush>
  </inkml:definitions>
  <inkml:trace contextRef="#ctx0" brushRef="#br0">129 1 15535,'0'0'7468,"-4"8"-5680,-40 73 1029,-35 74-151,79-154-2643,-1-1-1,1 1 1,0-1 0,0 1-1,0-1 1,0 1 0,0-1 0,-1 1-1,1-1 1,0 1 0,0 0-1,0-1 1,0 1 0,1-1-1,-1 1 1,0-1 0,0 1-1,0-1 1,0 1 0,0-1-1,1 1 1,-1-1 0,0 1 0,0-1-1,1 1 1,-1-1 0,0 0-1,1 1 1,-1-1 0,1 1-1,-1-1 1,0 0 0,1 1-1,-1-1 1,1 0 0,-1 0 0,1 1-1,-1-1 1,1 0 0,33 5 324,47-13-279,-72 7-24,37-5-44,46-7-2552,-83 10-2329,-6-3-4380,-3 0-1810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2.388"/>
    </inkml:context>
    <inkml:brush xml:id="br0">
      <inkml:brushProperty name="width" value="0.025" units="cm"/>
      <inkml:brushProperty name="height" value="0.025" units="cm"/>
    </inkml:brush>
  </inkml:definitions>
  <inkml:trace contextRef="#ctx0" brushRef="#br0">0 5 11883,'0'0'14638,"67"-4"-13357,-35 3-224,2 1-672,-1 0-257,-2 0-128,0 0 0,-2 0-897,-8 0-1473,-7 0-2371,0 0-3907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3.806"/>
    </inkml:context>
    <inkml:brush xml:id="br0">
      <inkml:brushProperty name="width" value="0.035" units="cm"/>
      <inkml:brushProperty name="height" value="0.035" units="cm"/>
    </inkml:brush>
  </inkml:definitions>
  <inkml:trace contextRef="#ctx0" brushRef="#br0">406 18 15923,'-6'-10'1391,"2"3"53,-4 13 97,-17 32-887,-187 302 2246,185-290-2694,2 1 1,3 2-1,2 0 1,-26 110-1,42-143-169,1-1 0,1 1 0,1-1 0,0 1-1,2 0 1,0 0 0,4 20 0,-4-34-38,1 1 0,0-1 0,0 0 0,0 0 0,0 0-1,1 0 1,0 0 0,0 0 0,1-1 0,0 0 0,0 1 0,0-2 0,0 1 0,1 0 0,0-1 0,0 0 0,0 0 0,0 0 0,1-1 0,-1 1 0,1-1 0,0-1-1,0 1 1,12 2 0,-7-3-33,0 0 1,0-1-1,-1 0 0,1-1 0,0-1 0,0 1 0,0-2 0,18-4 0,2-2-380,50-21 0,-34 8 18,-1-1 0,-2-2 1,56-40-1,-41 18-36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2.923"/>
    </inkml:context>
    <inkml:brush xml:id="br0">
      <inkml:brushProperty name="width" value="0.025" units="cm"/>
      <inkml:brushProperty name="height" value="0.025" units="cm"/>
    </inkml:brush>
  </inkml:definitions>
  <inkml:trace contextRef="#ctx0" brushRef="#br0">1 6 3203,'0'0'19667,"65"7"-17617,-35-7-1122,4 0-799,3 0-129,-3 0-1154,-4-7-2305,-5 1-3491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3.362"/>
    </inkml:context>
    <inkml:brush xml:id="br0">
      <inkml:brushProperty name="width" value="0.025" units="cm"/>
      <inkml:brushProperty name="height" value="0.025" units="cm"/>
    </inkml:brush>
  </inkml:definitions>
  <inkml:trace contextRef="#ctx0" brushRef="#br0">296 11 10698,'0'0'14259,"-8"-3"-14168,6 1-91,-1 1 1,0 0-1,0 0 1,-1 0-1,1 1 1,0-1 0,0 1-1,0-1 1,0 1-1,-1 0 1,1 0-1,0 0 1,0 1-1,0-1 1,-1 1 0,1 0-1,0 0 1,0 0-1,0 0 1,0 0-1,1 1 1,-1 0-1,0-1 1,0 1 0,1 0-1,-1 0 1,1 0-1,-3 3 1,-9 7 294,1-1 0,0 2 1,0 0-1,1 0 0,1 1 1,1 1-1,-10 16 0,17-25-250,0 0-1,0 0 0,1 0 0,0 0 0,0 0 1,0 0-1,1 1 0,0-1 0,0 1 0,1-1 1,0 1-1,0-1 0,0 1 0,1-1 0,0 1 1,0-1-1,1 1 0,0-1 0,0 0 0,0 0 1,1 0-1,5 8 0,1 1-76,-6-11 25,0 0 0,0 0 0,-1 1 1,0-1-1,1 1 0,-1-1 0,-1 1 0,1 0 1,-1-1-1,2 9 0,-5-15-269,0-1 1,0 0-1,0 0 0,-1 0 0,1 1 1,-1 0-1,0-1 0,1 1 0,-1 0 1,-3-2-1,-3-3-988,-27-21-4446,9 12-1803,0 3-1894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3.725"/>
    </inkml:context>
    <inkml:brush xml:id="br0">
      <inkml:brushProperty name="width" value="0.025" units="cm"/>
      <inkml:brushProperty name="height" value="0.025" units="cm"/>
    </inkml:brush>
  </inkml:definitions>
  <inkml:trace contextRef="#ctx0" brushRef="#br0">1 35 9065,'0'0'13068,"65"0"-11563,-29 0-63,-3 0-225,10-1-352,-8-2-417,3 0-416,-5-2-416,-10 0-1570,-3-3-2114,-1-2-4484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44.054"/>
    </inkml:context>
    <inkml:brush xml:id="br0">
      <inkml:brushProperty name="width" value="0.025" units="cm"/>
      <inkml:brushProperty name="height" value="0.025" units="cm"/>
    </inkml:brush>
  </inkml:definitions>
  <inkml:trace contextRef="#ctx0" brushRef="#br0">79 1 13389,'0'0'8178,"1"9"-7025,9 39 521,26 76-1,-33-112-1600,1 0-1,-1 0 1,-1 0-1,0 1 1,-1-1-1,0 0 1,-1 1-1,0-1 1,-1 0-1,-1 1 1,0-1-1,-6 22 1,3-21-285,0 0 1,0-1-1,-1 0 1,-12 18-1,8-16-925,-1-1-1,0 0 0,-19 17 1,3-9-3801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2.067"/>
    </inkml:context>
    <inkml:brush xml:id="br0">
      <inkml:brushProperty name="width" value="0.025" units="cm"/>
      <inkml:brushProperty name="height" value="0.025" units="cm"/>
    </inkml:brush>
  </inkml:definitions>
  <inkml:trace contextRef="#ctx0" brushRef="#br0">1 19 8456,'3'3'10638,"9"-2"-6233,37 0-4533,-44-1 1196,137-12 554,-35 0-4893,-110 19-2933,-11-2 92</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2.425"/>
    </inkml:context>
    <inkml:brush xml:id="br0">
      <inkml:brushProperty name="width" value="0.025" units="cm"/>
      <inkml:brushProperty name="height" value="0.025" units="cm"/>
    </inkml:brush>
  </inkml:definitions>
  <inkml:trace contextRef="#ctx0" brushRef="#br0">0 19 12300,'0'0'9801,"67"4"-8039,-28-9-802,-2-3-351,-1 3-417,-3 1-160,-4 3-128,-8 1-1473,-9 0-1026,-3 0-3010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4.219"/>
    </inkml:context>
    <inkml:brush xml:id="br0">
      <inkml:brushProperty name="width" value="0.025" units="cm"/>
      <inkml:brushProperty name="height" value="0.025" units="cm"/>
    </inkml:brush>
  </inkml:definitions>
  <inkml:trace contextRef="#ctx0" brushRef="#br0">1 19 14446,'0'3'5264,"0"17"-3620,0 86 240,0-105-1829,0-1 0,0 1-1,1-1 1,-1 0 0,0 1 0,0-1-1,0 1 1,1-1 0,-1 0 0,0 1 0,0-1-1,1 0 1,-1 1 0,0-1 0,1 0 0,-1 0-1,0 1 1,1-1 0,-1 0 0,0 0-1,1 0 1,-1 0 0,1 1 0,-1-1 0,0 0-1,1 0 1,-1 0 0,1 0 0,-1 0 0,1 0-1,-1 0 1,0 0 0,1 0 0,-1 0-1,1 0 1,-1 0 0,0 0 0,1-1 0,-1 1-1,1 0 1,-1 0 0,0 0 0,1-1 0,-1 1-1,0 0 1,1 0 0,0-1 0,19-10 726,-5-2-600,0 0 0,-1-1 0,12-17 0,-14 17-44,1 0-1,0 1 1,20-16 0,-28 30 57,-5 9-177,-5 11-25,-4 11 51,5-24-38,1 1 1,1 0-1,-1 0 0,2 1 0,-1-1 1,1 0-1,0 0 0,2 17 0,-1-25 28,1 0-1,-1 0 1,0 0-1,1-1 1,0 1-1,-1 0 1,1-1-1,-1 1 1,1-1-1,0 1 1,-1 0-1,1-1 1,0 1-1,0-1 1,-1 0-1,1 1 1,0-1-1,0 0 0,0 1 1,0-1-1,-1 0 1,1 0-1,0 0 1,0 0-1,0 0 1,0 0-1,0 0 1,0 0-1,-1 0 1,1 0-1,0 0 1,0 0-1,0-1 1,0 1-1,0 0 1,-1-1-1,1 1 1,0 0-1,0-1 1,-1 1-1,2-2 1,34-18 839,-25 9-479,0-1-1,-1 0 1,11-16 0,-2-9-1895,-11-1-8235</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4.722"/>
    </inkml:context>
    <inkml:brush xml:id="br0">
      <inkml:brushProperty name="width" value="0.025" units="cm"/>
      <inkml:brushProperty name="height" value="0.025" units="cm"/>
    </inkml:brush>
  </inkml:definitions>
  <inkml:trace contextRef="#ctx0" brushRef="#br0">114 1 13805,'0'0'10928,"-1"11"-9498,-5 20-913,-1-1 0,-1 0 0,-2 0-1,-20 43 1,15-42-293,9-20-56,1 0 0,0 0 1,0 1-1,1-1 0,1 1 0,0 0 0,-3 18 1,35-30 311,10-5-682,0-1-1,45-14 1,-63 15-926,3-4-6004,-14 2-320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5.112"/>
    </inkml:context>
    <inkml:brush xml:id="br0">
      <inkml:brushProperty name="width" value="0.025" units="cm"/>
      <inkml:brushProperty name="height" value="0.025" units="cm"/>
    </inkml:brush>
  </inkml:definitions>
  <inkml:trace contextRef="#ctx0" brushRef="#br0">1 26 15471,'0'0'12652,"55"-26"-11627,-24 26-161,5 0-191,3 0-417,3 0-160,-1 5-64,-2 2-224,-4 1-1025,-1-2-1249,-9-6-1826,-2 0-3364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6.111"/>
    </inkml:context>
    <inkml:brush xml:id="br0">
      <inkml:brushProperty name="width" value="0.025" units="cm"/>
      <inkml:brushProperty name="height" value="0.025" units="cm"/>
    </inkml:brush>
  </inkml:definitions>
  <inkml:trace contextRef="#ctx0" brushRef="#br0">0 0 7335,'0'0'20211,"50"7"-19442,-22-7-353,6 0-352,-6 0-32,0 0 0,-3 0-961,-5 0-992,-4 0-1795,-6 0-2530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4.430"/>
    </inkml:context>
    <inkml:brush xml:id="br0">
      <inkml:brushProperty name="width" value="0.035" units="cm"/>
      <inkml:brushProperty name="height" value="0.035" units="cm"/>
    </inkml:brush>
  </inkml:definitions>
  <inkml:trace contextRef="#ctx0" brushRef="#br0">264 22 17356,'1'6'262,"-1"0"1,0 0 0,-1 0 0,0 0-1,1 0 1,-2-1 0,1 1 0,-1 0-1,-3 8 1,-1 2 82,-144 510 4008,103-353-3742,-1 30-847,46-189-300,5-24 5,0-4 188,76-319-3456,55-206 2828,-128 518 1104,-4 9 52,1 0-1,1 1 0,0 0 0,0 0 1,1 0-1,10-16 0,-5 18 515,-3 14-187,-3 21 285,-4-26-787,9 135 1718,5 56-706,-12-179-969,31 196 570,-28-187-592,1-1 0,0 0 0,2 0-1,0-1 1,1 0 0,1 0 0,22 30 0,-29-45-29,1 0 0,0 1 1,0-2-1,0 1 0,0 0 1,1-1-1,0 0 0,-1 0 1,10 4-1,-13-7-5,1 1 1,-1-1-1,0 1 0,1-1 0,-1 0 1,0 0-1,1 1 0,-1-1 0,1 0 1,-1 0-1,0 0 0,1-1 0,-1 1 1,0 0-1,1-1 0,-1 1 0,0 0 1,1-1-1,-1 1 0,0-1 0,0 0 1,0 1-1,0-1 0,1 0 0,-1 0 1,0 0-1,0 0 0,0 0 0,-1 0 1,1 0-1,0 0 0,0 0 0,0 0 1,-1-1-1,1 1 0,-1 0 0,1 0 1,-1-1-1,1 1 0,-1 0 0,0-3 1,2-2-53,-1 0 0,-1 0 1,1 0-1,-1 0 1,0 0-1,0 1 1,-1-1-1,0 0 1,0 0-1,0 0 0,-1 0 1,1 1-1,-2-1 1,1 1-1,0-1 1,-1 1-1,0 0 1,0 0-1,-1 0 1,0 0-1,1 1 0,-6-5 1,-2-2-102,-1 0 1,0 0 0,-1 1-1,0 1 1,-1 0-1,0 1 1,-15-7 0,14 9 92,1 1-1,-1 0 1,0 1 0,0 0 0,-1 1 0,1 1 0,-1 0 0,1 1 0,-1 1-1,0 1 1,-20 2 0,32-1 107,-1-1-1,1 0 0,0 1 1,0 0-1,0 0 0,0 0 1,-7 6-1,10-8-31,1 0 1,-1 1 0,0-1-1,1 1 1,-1-1 0,1 1-1,-1-1 1,1 1-1,-1-1 1,1 1 0,-1-1-1,1 1 1,-1 0-1,1-1 1,0 1 0,-1 0-1,1-1 1,0 1-1,-1 0 1,1 0 0,0-1-1,0 1 1,0 0-1,0 0 1,0-1 0,0 1-1,0 0 1,0 0-1,0-1 1,0 1 0,0 0-1,0 0 1,1-1 0,-1 1-1,0 0 1,1-1-1,-1 1 1,0 0 0,1-1-1,-1 1 1,1 0-1,-1-1 1,1 1 0,-1-1-1,1 1 1,-1-1-1,1 1 1,0-1 0,-1 0-1,1 1 1,-1-1-1,2 1 1,3 1 18,0 0-1,1 0 1,-1-1-1,0 1 1,0-1-1,1 0 1,-1-1-1,1 0 1,-1 1 0,1-2-1,-1 1 1,6-1-1,9-2-235,-1-1 1,22-7-1,-9 0-166,-1-2 0,0-1-1,40-25 1,-18 7-59</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6.945"/>
    </inkml:context>
    <inkml:brush xml:id="br0">
      <inkml:brushProperty name="width" value="0.025" units="cm"/>
      <inkml:brushProperty name="height" value="0.025" units="cm"/>
    </inkml:brush>
  </inkml:definitions>
  <inkml:trace contextRef="#ctx0" brushRef="#br0">1 1 8232,'0'0'18951,"2"11"-18476,3 12-32,-1 1 0,0 49 0,-4-72-410,0 0-1,0 0 0,0-1 0,0 1 0,0 0 0,0 0 0,0 0 0,0 0 0,1 0 1,-1-1-1,0 1 0,0 0 0,1 0 0,-1 0 0,0-1 0,1 1 0,-1 0 1,1 0-1,-1-1 0,1 1 0,-1 0 0,1-1 0,0 1 0,-1 0 0,1-1 0,0 1 1,-1-1-1,1 0 0,0 1 0,0-1 0,0 1 0,1-1 0,0 0 30,1 1 0,-1-2-1,1 1 1,-1 0 0,1 0 0,-1-1-1,1 0 1,-1 1 0,0-1 0,1 0-1,2-2 1,5-2 33,0-1-1,0 0 1,-1 0 0,13-12 0,5-11 129,23-35 0,-72 128-196,17-46-24,4-13 15,-1 1 1,1-1-1,0 0 1,0 1-1,1-1 0,-1 10 1,1-14-4,1 0 0,-1 0 0,0-1 0,0 1 1,0 0-1,0 0 0,1-1 0,-1 1 0,0 0 0,1-1 1,-1 1-1,1 0 0,-1-1 0,1 1 0,-1-1 0,1 1 1,-1 0-1,1-1 0,-1 0 0,1 1 0,1 0 0,-1-1 15,1 1 0,-1-1 0,1 0 0,-1 0 0,1 0 0,0 0 0,-1 0 1,1 0-1,-1 0 0,1 0 0,-1-1 0,1 1 0,-1-1 0,1 1 0,1-2 0,5-2-29,0-2 1,0 1-1,-1-1 1,0 0-1,0 0 1,0-1-1,-1 0 1,0 0-1,0-1 1,-1 0-1,0 0 1,0 0-1,-1 0 0,7-18 1,-11 22-2609</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7.417"/>
    </inkml:context>
    <inkml:brush xml:id="br0">
      <inkml:brushProperty name="width" value="0.025" units="cm"/>
      <inkml:brushProperty name="height" value="0.025" units="cm"/>
    </inkml:brush>
  </inkml:definitions>
  <inkml:trace contextRef="#ctx0" brushRef="#br0">131 118 9705,'0'0'2477,"7"-8"438,-2 3-2433,29-36 2394,-31 37-2293,-1 0 0,1 1 0,-1-1 1,0-1-1,0 1 0,0 0 0,0 0 1,-1-1-1,0 1 0,0-1 0,1-5 0,-2 10-512,0 0 0,0-1 0,0 1 0,0 0 0,0-1 0,0 1-1,0 0 1,0 0 0,0-1 0,-1 1 0,1 0 0,0-1 0,0 1-1,0 0 1,0 0 0,0-1 0,-1 1 0,1 0 0,0 0 0,0-1-1,0 1 1,-1 0 0,1 0 0,0 0 0,0-1 0,0 1 0,-1 0-1,1 0 1,0 0 0,-1 0 0,1 0 0,0 0 0,0-1 0,-1 1-1,1 0 1,0 0 0,-1 0 0,1 0 0,0 0 0,-1 0 0,-16 5 613,-14 15-681,14-3 180,0 0 1,1 1-1,0 1 0,2 1 1,-15 26-1,24-38-116,0 0 0,1 0 1,0 1-1,1-1 0,0 1 0,0 0 0,1 0 1,0 1-1,0-1 0,1 0 0,0 0 0,1 1 1,0-1-1,1 1 0,0-1 0,3 15 0,0-17-84,0 0 0,0 0 1,1-1-1,0 1 0,0-1 0,1 0 0,-1 0 0,1-1 0,1 0 0,-1 0 0,8 5 0,-9-7-143,1 3-1242,-9-1-5783,-7-4-418,3-3 5456,-6-5-5316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49:57.795"/>
    </inkml:context>
    <inkml:brush xml:id="br0">
      <inkml:brushProperty name="width" value="0.025" units="cm"/>
      <inkml:brushProperty name="height" value="0.025" units="cm"/>
    </inkml:brush>
  </inkml:definitions>
  <inkml:trace contextRef="#ctx0" brushRef="#br0">1 68 8648,'0'0'19368,"9"-7"-18594,0 2-642,-1 0 1,1 0-1,0 1 0,0 0 1,1 1-1,-1 0 1,1 0-1,0 1 0,18-2 1,38 2-72,18-2-2283,-28-4-6919,-23-1-2881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44.627"/>
    </inkml:context>
    <inkml:brush xml:id="br0">
      <inkml:brushProperty name="width" value="0.025" units="cm"/>
      <inkml:brushProperty name="height" value="0.025" units="cm"/>
    </inkml:brush>
  </inkml:definitions>
  <inkml:trace contextRef="#ctx0" brushRef="#br0">1 57 2659,'0'0'16479,"12"-5"-15550,7-1-581,1 1 0,-1 0 0,1 2 0,0 0-1,38 0 1,523 7 111,-556-4-463,1-1-1,-1-1 1,1-1 0,-1-1-1,47-15 1,-123 18 57,-168 39-10,34-4-17,10-19 7,175-15-34,0 0 0,1-1 0,-1 1 0,0 0 0,1 0 0,-1-1 0,0 1 1,0 0-1,0 0 0,1-1 0,-1 1 0,0 0 0,0-1 0,0 1 1,0 0-1,1-1 0,-1 1 0,0 0 0,0-1 0,0 1 0,0 0 1,0-1-1,0 1 0,0 0 0,0-1 0,0 1 0,0 0 0,0-1 1,0 1-1,0 0 0,-1-1 0,1 1 0,0 0 0,0-1 0,0 1 1,0 0-1,-1-1 0,1 1 0,0 0 0,0 0 0,0-1 0,-1 1 1,1 0-1,0 0 0,-1-1 0,1 1 0,0 0 0,0 0 0,-1 0 1,1 0-1,0-1 0,-1 1 0,1 0 0,0 0 0,-1 0 0,1 0 1,0 0-1,-1 0 0,1 0 0,0 0 0,-1 0 0,1 0 0,-1 0 1,1 0-1,24-18-178,3 8 150,0 1 1,0 1 0,0 1 0,1 1 0,52-3 0,13 6-2558,-130 9-1436,0 1 2780,-6-6-1667,0-1-1976</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46.240"/>
    </inkml:context>
    <inkml:brush xml:id="br0">
      <inkml:brushProperty name="width" value="0.025" units="cm"/>
      <inkml:brushProperty name="height" value="0.025" units="cm"/>
    </inkml:brush>
  </inkml:definitions>
  <inkml:trace contextRef="#ctx0" brushRef="#br0">7338 665 4612,'0'0'4186,"2"-7"-2686,-2 5-1476,2-1 41,-1 0 0,0 1 0,0-1 0,0 0 1,-1 0-1,1 0 0,-1 1 0,0-1 0,1 0 0,-1 0 0,0 0 0,-1 0 0,1 0 0,0 0 0,-1 0 0,0 1 0,0-1 0,1 0 0,-2 0 1,1 1-1,0-1 0,0 1 0,-1-1 0,0 1 0,1-1 0,-1 1 0,0 0 0,0 0 0,0 0 0,0 0 0,-1 0 0,1 1 0,-4-3 1,-21-11-23,0 1 1,-1 1 0,-1 1 0,0 2 0,-58-13 0,-162-14 520,135 24-222,-547-120 1451,191 31-1729,435 96-152,-261-48 1622,-324-18-1,241 52-2537,-658-19-1515,-200 36 2716,1152 5-27,1 4-1,-1 4 0,2 4 0,-86 25 0,6 10-95,-157 72-1,198-76 122,-141 31 0,88-28-8,111-30 61,0 4-1,1 2 1,2 3 0,-96 58-1,155-84-243,-1 1 0,1-1 0,0 1 0,0 0-1,0-1 1,0 1 0,0 0 0,0 0-1,0 1 1,1-1 0,-1 0 0,1 1 0,-1-1-1,-1 5 1,4-6-27,-1 0 0,0 0-1,0 0 1,0 0 0,0 0 0,1 0-1,-1 0 1,1 0 0,-1 0-1,1 0 1,-1 0 0,1-1 0,-1 1-1,1 0 1,0 0 0,-1 0 0,1 0-1,0-1 1,0 1 0,0 0-1,-1-1 1,1 1 0,0-1 0,0 1-1,0-1 1,0 1 0,0-1 0,0 0-1,0 1 1,0-1 0,0 0 0,0 0-1,0 0 1,0 0 0,0 0-1,1 0 1,0 0 0,12 2-1299,0 0 0,0-2 1,0 1-1,25-4 0,-13-4-3915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46.615"/>
    </inkml:context>
    <inkml:brush xml:id="br0">
      <inkml:brushProperty name="width" value="0.025" units="cm"/>
      <inkml:brushProperty name="height" value="0.025" units="cm"/>
    </inkml:brush>
  </inkml:definitions>
  <inkml:trace contextRef="#ctx0" brushRef="#br0">243 49 7815,'0'0'1436,"-7"-8"-1425,-21-23-11,27 30 80,-1 0 0,1 0 0,0 0 0,0 0-1,-1 1 1,1-1 0,0 0 0,-1 1 0,1-1 0,0 1 0,-1-1-1,1 1 1,-1 0 0,1-1 0,-1 1 0,1 0 0,-1 0 0,1 0-1,-1 0 1,1 1 0,-1-1 0,1 0 0,-1 0 0,1 1 0,-1-1-1,1 1 1,-1 0 0,1-1 0,0 1 0,0 0 0,-1 0 0,1 0-1,0 0 1,-2 1 0,-28 35 1860,1 11-1221,2 2 0,-37 95 0,64-144-716,1-1 1,-1 1-1,1 0 0,0-1 1,0 1-1,-1 0 0,1-1 1,0 1-1,0 0 0,0 0 1,0-1-1,0 1 0,0 0 1,0-1-1,0 1 0,0 0 0,0 0 1,0-1-1,0 1 0,0 0 1,0-1-1,1 1 0,-1 0 1,0-1-1,1 1 0,-1 0 1,0-1-1,1 1 0,-1-1 1,1 1-1,-1-1 0,1 2 1,1-2 28,0 1 0,-1-1 1,1 1-1,0-1 0,-1 0 1,1 1-1,0-1 0,0 0 1,-1 0-1,1 0 0,0 0 1,3-1-1,51-17 874,37-19 335,1-1-1715,-35 6-3806,-10-5-3423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01.134"/>
    </inkml:context>
    <inkml:brush xml:id="br0">
      <inkml:brushProperty name="width" value="0.025" units="cm"/>
      <inkml:brushProperty name="height" value="0.025" units="cm"/>
    </inkml:brush>
  </inkml:definitions>
  <inkml:trace contextRef="#ctx0" brushRef="#br0">1028 179 2594,'0'0'1789,"-2"-9"-28,1 4-1592,0-1-1,-1 0 0,0 1 1,0-1-1,-1 1 1,1-1-1,-1 1 0,0 0 1,-1 0-1,1 1 0,-1-1 1,0 1-1,0-1 0,-7-5 1,-1 1-18,0-1 1,-1 1 0,0 1 0,-1 0 0,1 1-1,-1 0 1,-1 1 0,1 1 0,-1 0 0,0 1-1,0 1 1,0 0 0,-1 1 0,1 1 0,-24 1 0,-1 0-247,0 1 1,0 3-1,1 1 1,-1 2-1,1 2 1,-71 25-1,86-24 320,1 1-1,1 1 1,0 1-1,1 1 1,0 0 0,1 2-1,1 0 1,1 2-1,0 0 1,1 1-1,1 0 1,-14 23 0,15-20-83,2 0 0,0 0 0,2 2 0,1-1 0,0 1 0,2 1 0,1 0 0,0 0 0,2 0 0,1 1 0,2 0 0,0 0 0,1-1 0,5 42 0,-2-56-85,1 0 0,1 0 1,0 0-1,0 0 0,1-1 1,0 0-1,1 0 0,0 0 1,0-1-1,1 0 1,1 0-1,-1 0 0,1-1 1,1-1-1,16 13 0,0-2-1,0-2 0,1 0-1,1-2 1,51 19-1,-35-18-30,1-2 0,1-2 0,0-2 0,1-3 0,-1-1 0,1-2 0,0-2 0,49-5 0,-64-1-2,-1-1 1,1-1-1,-1-1 1,0-2-1,-1-1 1,0-1-1,-1-2 1,0-1-1,-2-1 1,1-1-1,-2-1 1,37-34-1,-31 23 20,-1-1 1,-2-2-1,-1-1 0,-1 0 0,-2-2 0,-2-1 0,-1-1 0,29-69 1,-44 89 21,-1 0 0,0 0 0,-1 0 0,-1-1 0,0 1 0,-1-1 0,-2-29 0,0 40-76,-1 0 1,1 0-1,-2 0 0,1 0 0,-1 0 0,0 0 1,-1 0-1,0 1 0,0-1 0,0 1 0,0 0 1,-1 0-1,0 0 0,-1 0 0,1 1 0,-1-1 1,0 1-1,-1 0 0,1 1 0,-1-1 0,-8-4 1,-2 2-701,-1 0 0,0 1 0,-1 1 0,1 0 0,-1 2 0,0 0 0,0 1 0,0 0 0,0 2 0,-21 1 0,-13-1-3330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02.374"/>
    </inkml:context>
    <inkml:brush xml:id="br0">
      <inkml:brushProperty name="width" value="0.025" units="cm"/>
      <inkml:brushProperty name="height" value="0.025" units="cm"/>
    </inkml:brush>
  </inkml:definitions>
  <inkml:trace contextRef="#ctx0" brushRef="#br0">6974 414 5285,'-434'-35'5702,"257"15"-3968,-840-42-2161,131 12-101,-586-117 2364,1163 128-1702,-385 1-1,463 36 108,-242 4 1049,351 4-868,-222 42 1,295-38-378,0 3-1,0 2 1,-46 21 0,77-28-41,0 1 0,1 1 0,0 0 0,0 1 0,1 1 0,1 1 1,0 0-1,1 1 0,0 0 0,-19 27 0,-8 20 14,-185 258 55,197-285-66,-23 31 45,48-60-69,0 1 0,0 0 0,1 0 0,0 0-1,0 1 1,1-1 0,0 1 0,0-1 0,-1 8 0,3-13-56,0 0 1,0 0 0,1 0 0,-1 0 0,0 0 0,1 0 0,-1 0 0,1 0 0,-1 0 0,1 0 0,-1-1-1,1 1 1,0 0 0,-1 0 0,1-1 0,0 1 0,0 0 0,-1-1 0,1 1 0,0 0 0,0-1-1,0 1 1,0-1 0,0 0 0,0 1 0,0-1 0,0 0 0,0 0 0,0 1 0,0-1 0,0 0-1,0 0 1,0 0 0,0 0 0,0 0 0,0 0 0,0-1 0,1 1 0,46-8-2396,-11-13-329,1-10-1186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03.517"/>
    </inkml:context>
    <inkml:brush xml:id="br0">
      <inkml:brushProperty name="width" value="0.025" units="cm"/>
      <inkml:brushProperty name="height" value="0.025" units="cm"/>
    </inkml:brush>
  </inkml:definitions>
  <inkml:trace contextRef="#ctx0" brushRef="#br0">73 0 2915,'-9'8'957,"0"1"0,0-1 0,1 2 0,-11 15 0,16-21-860,1 0-1,0 0 1,0 0-1,0 0 1,0 1 0,1-1-1,-1 0 1,1 1 0,0-1-1,1 1 1,-1 0 0,1-1-1,0 1 1,0 0-1,1 5 1,0-9-45,-1 1 0,1-1-1,-1 0 1,1 0 0,-1 1 0,1-1-1,0 0 1,0 0 0,0 0 0,0 0-1,0 1 1,0-1 0,0-1 0,0 1-1,0 0 1,0 0 0,0 0 0,0-1-1,1 1 1,-1 0 0,0-1 0,1 1-1,-1-1 1,0 0 0,1 1 0,1-1-1,44 3 1489,-38-3-1156,152-8 1916,285-52 1,-280 32-2173,254-11 0,-372 37-153,-14 1 19,56 4 0,-90-3 5,1 0 1,-1 0-1,0 0 0,1 0 0,-1 0 0,1 0 1,-1 0-1,0 0 0,1 0 0,-1 0 1,1 0-1,-1 0 0,0 1 0,1-1 0,-1 0 1,0 0-1,1 0 0,-1 1 0,0-1 1,1 0-1,-1 0 0,0 1 0,1-1 1,-1 0-1,0 0 0,0 1 0,1-1 0,-1 0 1,0 1-1,0-1 0,1 1 0,-10 8 152,-19 4 134,-22-1-173,0-2-1,0-2 1,-92 3-1,-160-18-111,108-1 19,-68 17-75,220-4 41,0 2-1,1 1 0,0 2 1,-47 19-1,54-12-17,27-8-24,25-3-72,44-5 109,0-1 0,114-18-1,125-41 115,-28 5-372,-223 46-1356,83-2 1,-134 10 1603,1 0 0,0 0 1,0 0-1,0 0 1,0 0-1,0 1 0,0-1 1,0 0-1,0 0 1,0 0-1,0 0 0,0 0 1,0 1-1,0-1 1,0 0-1,0 0 0,0 0 1,0 0-1,0 0 1,0 1-1,0-1 0,0 0 1,0 0-1,0 0 1,0 0-1,0 0 0,0 1 1,0-1-1,0 0 1,0 0-1,1 0 0,-1 0 1,0 0-1,0 0 1,0 1-1,0-1 1,0 0-1,0 0 0,0 0 1,1 0-1,-1 0 1,0 0-1,0 0 0,0 0 1,0 0-1,0 0 1,1 0-1,-1 0 0,0 0 1,0 0-1,0 0 1,0 0-1,0 0 0,1 0 1,-1 0-1,0 0 1,0 0-1,0 0 0,-14 9-129,-28 6 337,-1-1-1,0-3 1,-87 12 0,62-12 264,-15 5 161,-211 27 27,241-45-2530,18-15-2558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06.130"/>
    </inkml:context>
    <inkml:brush xml:id="br0">
      <inkml:brushProperty name="width" value="0.025" units="cm"/>
      <inkml:brushProperty name="height" value="0.025" units="cm"/>
    </inkml:brush>
  </inkml:definitions>
  <inkml:trace contextRef="#ctx0" brushRef="#br0">0 1 4773,'0'0'15822,"66"6"-14989,-36-6-480,3 0-193,-1 0-128,-2 1 0,-5 0-96,-7 1-1410,-6 1-1248,-6-3-2499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4.951"/>
    </inkml:context>
    <inkml:brush xml:id="br0">
      <inkml:brushProperty name="width" value="0.035" units="cm"/>
      <inkml:brushProperty name="height" value="0.035" units="cm"/>
    </inkml:brush>
  </inkml:definitions>
  <inkml:trace contextRef="#ctx0" brushRef="#br0">41 477 14819,'-3'24'1679,"-13"46"0,9-44-711,-4 33-1,9-38-548,1 1-1,0-1 0,2 1 1,1 0-1,6 35 0,-6-49-346,0-1 0,0 1 0,0 0 0,1-1 0,0 1-1,1-1 1,-1 0 0,1 0 0,1 0 0,-1-1 0,1 1 0,0-1 0,1 0-1,0-1 1,0 1 0,0-1 0,0 0 0,10 5 0,-11-7-52,-1-1 0,1-1 0,0 1 0,0-1 0,-1 1 0,1-2 0,0 1-1,0 0 1,0-1 0,0 0 0,0 0 0,0 0 0,0-1 0,0 0 0,6-1 0,-4 0-9,0-1 1,0 0-1,0-1 0,0 1 0,0-1 0,-1-1 1,0 1-1,0-1 0,6-6 0,1-2-1,-1-1-1,0 0 1,-1-1 0,-1 0-1,-1-1 1,0 0-1,10-25 1,-6 4 14,-1-1 0,-2-1 0,-2 0 0,-1 0 0,-2-1 0,0-52-1,-6 47-9,-1 0 0,-2 0-1,-3 0 1,-1 0 0,-19-57-1,26 97-12,-22-54 13,21 54-11,-1 1 0,1-1 0,-1 1 0,0 0 0,0 0 0,-1 0 0,1 1 0,-1-1 0,0 1 0,-6-4 0,8 6-2,0-1 0,0 1 0,0 0-1,0 0 1,0 0 0,-1 1 0,1-1-1,0 0 1,-1 1 0,1 0 0,0-1-1,-1 1 1,1 0 0,-1 0 0,1 0-1,0 1 1,-1-1 0,1 0 0,0 1-1,-5 1 1,3 0 3,-1 1 0,1-1-1,0 1 1,0 0 0,0 0 0,0 1 0,1-1-1,-1 1 1,-4 6 0,-3 5 26,1 1-1,0 1 1,2 0-1,-10 23 1,6-9 39,2 1 1,-9 42 0,16-63-49,1 1 1,1 0-1,0 1 1,1-1 0,0 0-1,0 0 1,2 0 0,-1 0-1,7 20 1,-8-30-18,1 0 0,0 0 1,0 0-1,0 1 0,0-1 0,0 0 0,0 0 1,1 0-1,-1-1 0,0 1 0,1 0 0,0 0 1,-1-1-1,1 1 0,0-1 0,0 1 0,0-1 1,0 0-1,0 0 0,0 0 0,0 0 0,0 0 1,4 0-1,-2 0 0,1-1 1,-1 0-1,0 0 1,0-1-1,1 1 1,-1-1-1,0 0 1,0 0 0,0 0-1,0-1 1,0 0-1,0 1 1,5-4-1,16-12-11,0-1 0,-1-1 0,-1-1 0,36-40 0,33-29-26,-88 86 36,0-1 0,0 1 1,1 0-1,-1 1 0,1-1 0,0 1 0,7-3 0,-11 5 3,1-1 0,-1 1-1,1 0 1,-1 0 0,1-1-1,-1 1 1,1 1 0,-1-1-1,1 0 1,-1 0-1,1 0 1,0 1 0,-1-1-1,0 1 1,1-1 0,-1 1-1,1 0 1,-1-1 0,0 1-1,1 0 1,-1 0-1,0 0 1,0 0 0,0 0-1,0 0 1,0 1 0,0-1-1,0 0 1,0 0 0,1 3-1,3 5 27,-1 1-1,0-1 1,0 1-1,-1 0 1,-1 0-1,0 0 0,2 16 1,2 78 143,-6-85-155,0 30-57,4 47-1128,-1-83 388,0-14 228,1-27-68,1-22-28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06.459"/>
    </inkml:context>
    <inkml:brush xml:id="br0">
      <inkml:brushProperty name="width" value="0.025" units="cm"/>
      <inkml:brushProperty name="height" value="0.025" units="cm"/>
    </inkml:brush>
  </inkml:definitions>
  <inkml:trace contextRef="#ctx0" brushRef="#br0">1 1 3107,'0'0'14894,"55"21"-13965,-18-21-513,-2 0-352,4 0-96,-3-3-1025,1-1-2050,-9-1-1249,-7 0-2498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06.790"/>
    </inkml:context>
    <inkml:brush xml:id="br0">
      <inkml:brushProperty name="width" value="0.025" units="cm"/>
      <inkml:brushProperty name="height" value="0.025" units="cm"/>
    </inkml:brush>
  </inkml:definitions>
  <inkml:trace contextRef="#ctx0" brushRef="#br0">0 1 10826,'0'0'10175,"10"0"-9401,14 1-578,0 1 1,0 2-1,0 0 0,-1 2 0,1 0 0,-1 2 1,34 15-1,-56-22-193,0 0-1,1-1 1,-1 1 0,1 0 0,-1 0 0,0 0 0,0 0-1,1 0 1,-1 0 0,0 0 0,0 0 0,0 0 0,0 1-1,0-1 1,-1 0 0,1 1 0,0-1 0,-1 1 0,1-1-1,-1 1 1,1-1 0,-1 1 0,1-1 0,-1 1 0,0 1-1,0 0 10,-1 0-1,0 0 1,0 0-1,0 0 1,0 0 0,0 0-1,0 0 1,-1 0-1,1-1 1,-1 1-1,0-1 1,-2 4-1,-8 6 39,-1 1-1,0-1 1,-22 15-1,31-24-54,-5 3-181,-47 34 256,18-17-4748,30-18-1189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11.467"/>
    </inkml:context>
    <inkml:brush xml:id="br0">
      <inkml:brushProperty name="width" value="0.025" units="cm"/>
      <inkml:brushProperty name="height" value="0.025" units="cm"/>
    </inkml:brush>
  </inkml:definitions>
  <inkml:trace contextRef="#ctx0" brushRef="#br0">1 20 2947,'6'-14'18483,"-3"31"-16594,-2-6-1564,-2 37 954,0-39-882,1 1 0,0-1 0,0 1 1,1 0-1,3 15 0,-4-24-356,1-1 0,0 1 0,-1 0 0,1-1 0,-1 1 0,1 0 0,0-1 0,0 1 0,-1-1 0,1 1 0,0-1 0,0 0 0,0 1 0,0-1 0,-1 0 0,1 1 0,0-1-1,0 0 1,0 0 0,0 0 0,0 0 0,0 0 0,0 0 0,0 0 0,-1 0 0,1 0 0,0 0 0,0-1 0,0 1 0,0 0 0,0 0 0,0-1 0,-1 1 0,1-1 0,0 1 0,0-1 0,0 0 0,33-18 713,23-38-405,-47 45-314,1 1 0,0 0 0,0 1 0,17-12 0,-27 22-43,-1 0 1,1 0 0,-1 1-1,1-1 1,-1 0 0,0 1-1,1-1 1,-1 0 0,1 1-1,-1-1 1,0 0 0,1 1-1,-1-1 1,1 1 0,-1-1 0,0 0-1,0 1 1,1-1 0,-1 1-1,0-1 1,0 1 0,0-1-1,0 1 1,1-1 0,-1 1-1,0 0 1,0-1 0,0 1-1,0-1 1,0 1 0,0-1-1,0 1 1,0-1 0,-1 1 0,1-1-1,0 1 1,0 0 0,0 30 9,-1-29-4,-9 92 61,10-93-52,1-1 0,-1 1 0,0-1 1,0 1-1,1-1 0,-1 0 1,1 1-1,-1-1 0,0 0 0,1 1 1,-1-1-1,1 0 0,-1 1 1,0-1-1,1 0 0,-1 0 0,1 1 1,-1-1-1,1 0 0,-1 0 1,1 0-1,0 0 0,-1 0 0,1 0 1,-1 0-1,1 0 0,-1 0 1,1 0-1,-1 0 0,1 0 0,-1 0 1,1 0-1,-1 0 0,1 0 1,-1-1-1,1 1 0,-1 0 0,1 0 1,-1-1-1,1 1 0,-1 0 1,0-1-1,1 1 0,23-13 388,-10 1-308,0-1 0,-1 0 1,-1-1-1,0-1 0,-1 1 0,-1-2 0,0 0 1,9-20-1,-19 33-3192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12.042"/>
    </inkml:context>
    <inkml:brush xml:id="br0">
      <inkml:brushProperty name="width" value="0.025" units="cm"/>
      <inkml:brushProperty name="height" value="0.025" units="cm"/>
    </inkml:brush>
  </inkml:definitions>
  <inkml:trace contextRef="#ctx0" brushRef="#br0">57 1 3331,'0'0'20873,"1"11"-19762,-3 13-683,0-1 1,-1 1 0,-1-1 0,-1 0 0,-13 35 0,11-39-205,4-11 36,-1 1 1,2 0 0,-1 0 0,1 1-1,-1 13 1,4-22-201,1 0 0,-1 0 0,1 0 0,-1-1 0,1 1 0,-1-1 0,1 1 0,0-1 0,-1 0 0,1 1 0,0-1-1,-1 0 1,1 0 0,-1 0 0,1 0 0,2-1 0,33 0 293,10-4-304,64-4-557,-110 9 298,-1 0 0,1 0 0,-1 0 0,0 0 0,1 0-1,-1-1 1,0 1 0,1 0 0,-1 0 0,0-1 0,1 1 0,-1 0 0,0 0 0,1-1 0,-1 1 0,0 0 0,0-1 0,0 1-1,1-1 1,-1 1 0,0 0 0,0-1 0,0 1 0,0 0 0,0-1 0,0 1 0,1-1 0,-1 1 0,0 0 0,0-1 0,0 1-1,0-1 1,-1 1 0,1 0 0,0-1 0,0 1 0,0-1 0,0 1 0,0 0 0,-1-1 0,1-4-2115,0-9-5026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12.404"/>
    </inkml:context>
    <inkml:brush xml:id="br0">
      <inkml:brushProperty name="width" value="0.025" units="cm"/>
      <inkml:brushProperty name="height" value="0.025" units="cm"/>
    </inkml:brush>
  </inkml:definitions>
  <inkml:trace contextRef="#ctx0" brushRef="#br0">1 19 2819,'0'0'21503,"7"0"-19784,218-13 1729,-196 12-4956,-12 1-1654,0-2-4585,-10 0-2406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3.506"/>
    </inkml:context>
    <inkml:brush xml:id="br0">
      <inkml:brushProperty name="width" value="0.025" units="cm"/>
      <inkml:brushProperty name="height" value="0.025" units="cm"/>
    </inkml:brush>
  </inkml:definitions>
  <inkml:trace contextRef="#ctx0" brushRef="#br0">51 0 9705,'0'0'12385,"2"13"-12016,-4 30 123,-1 0 1,-2 0-1,-18 69 0,21-106-488,-3 14-42,1 0 0,1 0 1,0 0-1,1 0 0,2 0 0,1 30 0,0-50-49,-1 1 1,0-1 0,0 1-1,0-1 1,1 1 0,-1-1-1,0 1 1,0-1-1,1 1 1,-1-1 0,0 1-1,1-1 1,-1 0 0,1 1-1,-1-1 1,1 1-1,-1-1 1,1 0 0,-1 1-1,1-1 1,-1 0-1,1 0 1,-1 0 0,1 1-1,-1-1 1,1 0 0,-1 0-1,1 0 1,0 0-1,-1 0 1,1 0 0,-1 0-1,1 0 1,-1 0 0,1 0-1,0 0 1,-1 0-1,1-1 1,-1 1 0,1 0-1,0-1 1,23-13-5885,-8-9-589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3.851"/>
    </inkml:context>
    <inkml:brush xml:id="br0">
      <inkml:brushProperty name="width" value="0.025" units="cm"/>
      <inkml:brushProperty name="height" value="0.025" units="cm"/>
    </inkml:brush>
  </inkml:definitions>
  <inkml:trace contextRef="#ctx0" brushRef="#br0">8 0 16367,'0'0'2947</inkml:trace>
  <inkml:trace contextRef="#ctx0" brushRef="#br0" timeOffset="1">22 155 11723,'0'0'11627,"-21"22"-12908,31-22-641,1-5-961,0-4-3331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4.367"/>
    </inkml:context>
    <inkml:brush xml:id="br0">
      <inkml:brushProperty name="width" value="0.025" units="cm"/>
      <inkml:brushProperty name="height" value="0.025" units="cm"/>
    </inkml:brush>
  </inkml:definitions>
  <inkml:trace contextRef="#ctx0" brushRef="#br0">11 35 16335,'0'0'7239,"0"9"-6972,-4 39-120,1-25-104,1 0 1,1 28 0,1-50-39,1 0 0,-1-1 0,1 1 0,-1 0 0,1-1 0,-1 1 0,1 0 0,-1-1 0,1 1-1,0-1 1,-1 1 0,1-1 0,0 1 0,0-1 0,-1 0 0,1 1 0,0-1 0,0 0 0,0 0 0,-1 0 0,1 1 0,0-1 0,0 0 0,0 0 0,-1 0 0,1 0 0,0 0 0,0 0 0,0-1 0,0 1 0,-1 0 0,1 0 0,0-1 0,0 1 0,1-1 0,31-10 222,-17 0-202,-1 0 1,0-1 0,0-1-1,13-15 1,12-10 780,-40 37-782,1 1 0,-1 0 1,0 0-1,0-1 0,0 1 0,0 0 1,1 0-1,-1 0 0,0 0 0,0-1 1,0 1-1,1 0 0,-1 0 0,0 0 1,0 0-1,1 0 0,-1 0 1,0-1-1,0 1 0,1 0 0,-1 0 1,0 0-1,0 0 0,1 0 0,-1 0 1,0 0-1,0 0 0,1 0 0,-1 0 1,0 0-1,0 1 0,1-1 0,-1 0 1,0 0-1,0 0 0,1 0 1,-1 0-1,0 0 0,0 0 0,0 1 1,1-1-1,-1 0 0,0 0 0,0 1 1,3 16 413,-7 34-421,2-34 101,2-16-102,0 0-1,0 0 0,-1 1 1,1-1-1,0 0 1,0 0-1,0 0 0,0 1 1,1-1-1,-1 0 0,0 0 1,0 1-1,1-1 1,-1 0-1,1 0 0,-1 0 1,1 0-1,-1 0 0,1 0 1,0 0-1,0 0 1,-1 0-1,1 0 0,0 0 1,0 0-1,0 0 0,0-1 1,0 1-1,2 1 1,0-2 48,-1 0 0,1 1 0,0-1 1,0-1-1,0 1 0,-1 0 1,1-1-1,0 1 0,-1-1 0,1 0 1,0 0-1,-1 0 0,5-2 1,11-6 41,-1-1 1,-1 0 0,1-1 0,-1 0-1,-1-2 1,-1 0 0,1 0 0,17-23 0,-21 14-902,0 1-7048,-2 8-3869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49.562"/>
    </inkml:context>
    <inkml:brush xml:id="br0">
      <inkml:brushProperty name="width" value="0.025" units="cm"/>
      <inkml:brushProperty name="height" value="0.025" units="cm"/>
    </inkml:brush>
  </inkml:definitions>
  <inkml:trace contextRef="#ctx0" brushRef="#br0">1 4 2947,'0'0'17841,"0"-4"-17873,0 9-385,3-2-2241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49.908"/>
    </inkml:context>
    <inkml:brush xml:id="br0">
      <inkml:brushProperty name="width" value="0.025" units="cm"/>
      <inkml:brushProperty name="height" value="0.025" units="cm"/>
    </inkml:brush>
  </inkml:definitions>
  <inkml:trace contextRef="#ctx0" brushRef="#br0">0 1 13036,'0'0'1089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5.652"/>
    </inkml:context>
    <inkml:brush xml:id="br0">
      <inkml:brushProperty name="width" value="0.035" units="cm"/>
      <inkml:brushProperty name="height" value="0.035" units="cm"/>
    </inkml:brush>
  </inkml:definitions>
  <inkml:trace contextRef="#ctx0" brushRef="#br0">0 0 20364,'28'182'3428,"2"7"-1241,-13-130-1839,3 0 1,1-1-1,4-1 1,2-2-1,55 87 1,-75-131-345,1 0 0,0 0 0,15 15 0,-23-26-3,0 0 0,0 0 0,1 1 0,-1-1 0,0 0 1,0 0-1,0 1 0,1-1 0,-1 0 0,0 0 0,0 0 0,1 0 0,-1 1 0,0-1 0,1 0 0,-1 0 1,0 0-1,0 0 0,1 0 0,-1 0 0,0 0 0,1 0 0,-1 0 0,0 0 0,1 0 0,-1 0 0,0 0 1,0 0-1,1 0 0,-1 0 0,0 0 0,1 0 0,-1 0 0,0-1 0,0 1 0,1 0 0,-1 0 0,0 0 1,1-1-1,2-13 15,-6-20-5,3 33-10,-14-78 41,-40-124 0,33 160-47,14 36 36,11 30 42,0-9-50,0-1-1,1 1 1,1-1 0,0 0 0,1-1 0,0 1 0,14 16 0,-18-24-16,1-1 0,0 0 1,0 0-1,0 0 0,1 0 1,-1 0-1,1-1 0,0 0 1,0 0-1,0 0 0,0-1 1,1 0-1,-1 0 0,0 0 0,1-1 1,0 1-1,-1-1 0,1-1 1,0 1-1,0-1 0,9 0 1,-4-2-8,0-1 0,0 0 0,-1-1 0,1 0 0,-1 0 0,0-1 0,0-1 0,-1 0 0,1 0 0,-1 0 0,0-1 0,-1-1 0,8-8 0,8-9-33,-2-1 1,36-56-1,20-53-207,-82 233 126,3-83 139,0 0 1,2 1 0,0-1-1,1 0 1,0 0 0,6 18-1,-7-31-20,-1 1 0,1 0 0,1 0 0,-1 0 0,0 0 0,1-1 0,-1 1 0,1-1 0,0 1-1,0-1 1,0 1 0,0-1 0,0 0 0,0 0 0,0 0 0,1 0 0,-1-1 0,1 1 0,0-1 0,-1 1 0,1-1 0,0 0 0,0 0-1,0 0 1,0 0 0,0-1 0,0 1 0,0-1 0,0 0 0,0 0 0,0 0 0,0 0 0,0 0 0,0-1 0,0 1 0,0-1 0,4-1-1,2-1-21,-1 0 0,1-1 0,-1 0-1,1 0 1,-1-1 0,14-10 0,41-42-280,-50 44 151,0 0 1,1 1 0,0 0 0,30-17-1,-42 28 130,-1 0 1,1 0-1,-1 1 0,1-1 1,0 0-1,0 1 0,-1-1 0,1 1 1,0 0-1,0 0 0,0 0 0,0 0 1,-1 0-1,1 0 0,0 0 0,0 0 1,0 1-1,-1-1 0,1 1 1,0-1-1,0 1 0,-1 0 0,1-1 1,-1 1-1,1 0 0,0 0 0,-1 0 1,0 1-1,1-1 0,-1 0 0,0 0 1,1 1-1,-1-1 0,0 1 1,0-1-1,0 1 0,0-1 0,-1 1 1,2 3-1,3 7 17,0 1 0,-1-1 0,0 1 0,2 19 0,-4-21 26,45 200 662,-31-153-333,38 89-1,-43-123-277,0-2-18,8 29 0,-17-46-45,0 1 1,-1 0 0,0-1 0,0 1-1,0 0 1,-1 0 0,0 0 0,0 0-1,0 0 1,-3 9 0,3-14-6,0 1 0,0-1 1,-1 1-1,1 0 0,-1-1 0,1 1 0,-1-1 1,0 1-1,0-1 0,0 0 0,0 1 1,0-1-1,0 0 0,0 0 0,0 1 1,0-1-1,0 0 0,-1 0 0,1 0 1,0 0-1,-1-1 0,1 1 0,-1 0 1,1 0-1,-1-1 0,1 1 0,-1-1 1,1 0-1,-1 1 0,0-1 0,1 0 1,-1 0-1,0 0 0,1 0 0,-1 0 1,1 0-1,-1-1 0,0 1 0,-2-1 1,-2-1 16,0-1 1,1 1-1,0-1 1,-1 0-1,1 0 1,0-1 0,1 1-1,-1-1 1,-7-7-1,0-4-15,1-1-1,0 0 0,0 0 0,2-1 1,0 0-1,1-1 0,-8-25 0,3-1-227,-14-89 0,22 99-348,2-1 1,1-53-1,2 75 363,1-1 0,1 1 0,0 0 0,1-1 0,1 1 0,0 0 0,0 1 0,1-1 0,10-17 0,6 0-481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29.420"/>
    </inkml:context>
    <inkml:brush xml:id="br0">
      <inkml:brushProperty name="width" value="0.025" units="cm"/>
      <inkml:brushProperty name="height" value="0.025" units="cm"/>
    </inkml:brush>
  </inkml:definitions>
  <inkml:trace contextRef="#ctx0" brushRef="#br0">0 0 3876,'0'0'16960,"2"5"-15498,-1-2-1318,1-1-1,0 0 1,0 1 0,0-1-1,0 0 1,0 0-1,0 0 1,0 0-1,1-1 1,-1 1-1,1-1 1,-1 1-1,1-1 1,0 0-1,-1 0 1,1 0-1,0 0 1,0-1-1,0 1 1,0-1-1,0 1 1,-1-1-1,6-1 1,94 1 480,-64-1-561,-23 1-214,47-2 438,-58 2-534,0 0 1,0-1 0,0 0 0,1 0 0,-1 0 0,0-1-1,0 1 1,-1-1 0,1 0 0,0 0 0,4-4 0,-7 6-285,2-3-652,-12-2-10882</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29.813"/>
    </inkml:context>
    <inkml:brush xml:id="br0">
      <inkml:brushProperty name="width" value="0.025" units="cm"/>
      <inkml:brushProperty name="height" value="0.025" units="cm"/>
    </inkml:brush>
  </inkml:definitions>
  <inkml:trace contextRef="#ctx0" brushRef="#br0">1 0 11435,'0'0'12139,"54"20"-10409,-20-20-449,1 0-512,4 0-353,-1 0-256,-8 0-128,-2 1 0,-2 3-96,-8-1-993,2-2-864,-8-1-1667,0-4-5092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5.526"/>
    </inkml:context>
    <inkml:brush xml:id="br0">
      <inkml:brushProperty name="width" value="0.025" units="cm"/>
      <inkml:brushProperty name="height" value="0.025" units="cm"/>
    </inkml:brush>
  </inkml:definitions>
  <inkml:trace contextRef="#ctx0" brushRef="#br0">0 42 2659,'0'0'13271,"4"-8"-9833,1-4-3217,6-10 4730,-8 25-2645,-1 18-1670,-8 34-67,4-44-458,1 0 0,0 0 0,0 0 0,1 0 0,0 1-1,3 12 1,-3-24-92,0 1 0,1-1 0,-1 1 0,1-1-1,-1 1 1,1-1 0,-1 1 0,1-1 0,-1 0 0,1 1-1,-1-1 1,1 0 0,-1 1 0,1-1 0,0 0 0,-1 0-1,1 1 1,0-1 0,-1 0 0,1 0 0,0 0 0,-1 0-1,1 0 1,0 0 0,-1 0 0,1 0 0,0 0 0,-1 0-1,1 0 1,0-1 0,-1 1 0,1 0 0,-1 0 0,1-1-1,0 1 1,-1 0 0,1-1 0,-1 1 0,1 0 0,-1-1-1,1 1 1,0-2 0,25-16 591,7-11-220,39-47 0,-71 75-385,-1 1 0,0-1 1,1 0-1,-1 1 0,1-1 1,-1 0-1,1 1 1,-1-1-1,1 0 0,0 1 1,-1-1-1,1 1 0,0-1 1,-1 1-1,1-1 0,0 1 1,-1 0-1,1-1 1,0 1-1,0 0 0,0 0 1,-1-1-1,1 1 0,0 0 1,0 0-1,0 0 0,0 0 1,0 0-1,0 1-7,0 0 0,-1 0 0,1 0 0,0 0 1,-1 0-1,1 1 0,-1-1 0,0 0 0,1 0 0,-1 0 0,0 0 0,0 1 0,0-1 0,0 0 0,0 0 0,0 2 1,-7 66-111,5-60 170,0 50-26,2-58-29,1-1-1,-1 1 1,0 0-1,1-1 1,-1 1-1,0-1 1,1 1-1,-1-1 1,1 1-1,-1-1 1,1 1-1,-1-1 1,1 1-1,0-1 1,-1 1-1,1-1 1,-1 0-1,1 0 1,0 1 0,-1-1-1,1 0 1,0 0-1,-1 0 1,1 1-1,0-1 1,-1 0-1,1 0 1,0 0-1,0 0 1,-1 0-1,1-1 1,0 1-1,-1 0 1,1 0-1,0 0 1,-1-1-1,1 1 1,0-1-1,29-10 183,-15-2-136,-1-1 0,-1 0 0,0 0 0,-1-1 0,-1-1 0,0 0 0,-1-1 0,9-20 0,-15 29-36,2 3-326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7.266"/>
    </inkml:context>
    <inkml:brush xml:id="br0">
      <inkml:brushProperty name="width" value="0.025" units="cm"/>
      <inkml:brushProperty name="height" value="0.025" units="cm"/>
    </inkml:brush>
  </inkml:definitions>
  <inkml:trace contextRef="#ctx0" brushRef="#br0">211 130 12043,'0'0'20,"57"-54"7933,-53 50-7544,-1 1 1,0-1-1,0 0 0,0 0 1,-1 0-1,1-1 0,-1 1 1,0 0-1,0-1 1,-1 0-1,1 1 0,-1-1 1,1-8-1,-2 12-374,-1 1 0,1-1-1,-1 1 1,1-1 0,-1 1 0,1-1-1,-1 1 1,0-1 0,1 1-1,-1-1 1,0 1 0,1 0 0,-1 0-1,0-1 1,1 1 0,-1 0 0,0 0-1,1 0 1,-1 0 0,0 0 0,0-1-1,1 1 1,-1 1 0,0-1 0,0 0-1,1 0 1,-2 0 0,-24 4 22,18 1-28,0-1-1,1 1 0,-1 0 1,1 1-1,0 0 1,1 0-1,0 1 0,0-1 1,0 1-1,-8 14 0,0 1 402,2-1 0,-17 41 0,21-43-291,1 1 1,1 0-1,0 1 1,2-1-1,0 1 0,2 0 1,0 0-1,1 0 1,2 0-1,0 0 1,1 0-1,1 0 0,0 0 1,2-1-1,1 0 1,10 26-1,-55-119-6847,28 56 1477,-1 0 1,-25-26-1,21 26-1709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7.626"/>
    </inkml:context>
    <inkml:brush xml:id="br0">
      <inkml:brushProperty name="width" value="0.025" units="cm"/>
      <inkml:brushProperty name="height" value="0.025" units="cm"/>
    </inkml:brush>
  </inkml:definitions>
  <inkml:trace contextRef="#ctx0" brushRef="#br0">0 79 4933,'0'0'20947,"46"-15"-19473,-12 15-449,-2 0-385,-2-5-383,4-3-225,-4 4-32,-2-1-769,-5-4-1249,-5-4-3107,-1-7-6950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8.333"/>
    </inkml:context>
    <inkml:brush xml:id="br0">
      <inkml:brushProperty name="width" value="0.025" units="cm"/>
      <inkml:brushProperty name="height" value="0.025" units="cm"/>
    </inkml:brush>
  </inkml:definitions>
  <inkml:trace contextRef="#ctx0" brushRef="#br0">38 1 16207,'0'0'9748,"-3"11"-9118,-7 29-292,3 1-1,0 0 1,1 51 0,5-89-449,1 2-38,0-1-1,0 0 0,0 0 1,0 1-1,1-1 0,-1 0 1,1 0-1,2 5 0,-3-10-428,1 0 0,-1-1 0,1 1 0,-1 0 0,0-1 0,1 1 0,-1 0 0,0-1 0,0 1 0,0-1 0,0 1 0,0 0 0,0-1 0,0 1 0,-1 0 0,1-1 0,-1-2 0,-8-12-6528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8.692"/>
    </inkml:context>
    <inkml:brush xml:id="br0">
      <inkml:brushProperty name="width" value="0.025" units="cm"/>
      <inkml:brushProperty name="height" value="0.025" units="cm"/>
    </inkml:brush>
  </inkml:definitions>
  <inkml:trace contextRef="#ctx0" brushRef="#br0">0 60 15022,'0'0'8328,"75"-26"-5958,-36 20-864,5-2-577,-2 1-609,1 4-256,-6 1-64,-3-1-737,-10 3-1377,-2-1-1761,-6-2-3524</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9.162"/>
    </inkml:context>
    <inkml:brush xml:id="br0">
      <inkml:brushProperty name="width" value="0.025" units="cm"/>
      <inkml:brushProperty name="height" value="0.025" units="cm"/>
    </inkml:brush>
  </inkml:definitions>
  <inkml:trace contextRef="#ctx0" brushRef="#br0">52 1 8136,'0'0'13266,"-1"10"-11782,-9 72 394,-30 327 2020,39-382-3447,2-39 900,5-43-495,2 5-908,3-1 0,3 2-1,1 0 1,43-92 0,-56 136 38,1 1 1,0 0 0,0-1-1,0 1 1,0 1 0,1-1 0,0 0-1,0 1 1,0 0 0,0 0-1,0 0 1,1 0 0,-1 1-1,1 0 1,-1 0 0,1 0-1,0 0 1,6-1 0,-8 3-14,0-1 1,0 1-1,0 0 1,0 0-1,0 0 1,1 0 0,-1 1-1,0-1 1,0 1-1,0-1 1,0 1-1,-1 0 1,1 0-1,0 1 1,0-1-1,0 1 1,-1-1-1,1 1 1,-1 0 0,0 0-1,1 0 1,-1 0-1,0 0 1,0 1-1,0-1 1,0 1-1,-1-1 1,1 1-1,-1-1 1,1 1-1,0 3 1,0-2 60,-1 1 0,0-1 1,0 0-1,0 0 0,-1 1 0,1-1 0,-1 0 0,0 1 1,0-1-1,-1 0 0,1 0 0,-1 1 0,0-1 1,0 0-1,-1 0 0,1 0 0,-1 0 0,0 0 1,0 0-1,0 0 0,0-1 0,-1 1 0,1-1 0,-1 1 1,0-1-1,-7 6 0,6-6 15,0 0 0,0 1 1,0-1-1,0 0 0,-1-1 0,0 1 1,1-1-1,-1 0 0,0 0 0,0-1 1,0 1-1,0-1 0,-1 0 0,1-1 0,0 1 1,0-1-1,0 0 0,-1 0 0,1 0 1,0-1-1,0 0 0,-6-2 0,9 2-122,0 0-1,0 0 1,0 0-1,0-1 1,1 1-1,-1 0 1,0-1-1,1 0 1,0 1-1,-1-1 1,1 0-1,0 0 1,0 0-1,-1 0 1,2 0-1,-1 0 1,0 0-1,0 0 1,1 0-1,-1 0 1,1 0-1,-1-3 1,2-24-4429,9 6-4782,2 10-2065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0:39.567"/>
    </inkml:context>
    <inkml:brush xml:id="br0">
      <inkml:brushProperty name="width" value="0.025" units="cm"/>
      <inkml:brushProperty name="height" value="0.025" units="cm"/>
    </inkml:brush>
  </inkml:definitions>
  <inkml:trace contextRef="#ctx0" brushRef="#br0">177 44 10858,'0'0'9556,"8"-7"-7293,34-30 3119,-45 37-5250,0 0 0,0 0 0,1 1 1,-1-1-1,0 0 0,0 1 1,0 0-1,1 0 0,-1 0 0,0 0 1,1 0-1,-1 0 0,1 1 1,-5 2-1,1-1 115,-15 8 118,-3 0-14,1 1 0,-30 21 0,49-31-298,0 1-1,0 0 0,0 0 0,0 0 0,1 1 0,0-1 0,-1 1 0,1 0 1,0 0-1,1 0 0,-1 0 0,1 1 0,0-1 0,0 1 0,0-1 0,1 1 1,-1 0-1,1-1 0,-1 8 0,3-10-51,-1-1 0,1 1-1,-1 0 1,1-1 0,0 1 0,0 0-1,0-1 1,0 1 0,0-1 0,0 1-1,0-1 1,0 0 0,0 1 0,1-1-1,-1 0 1,1 0 0,-1 0 0,1 0 0,-1 0-1,1 0 1,-1 0 0,1 0 0,0-1-1,0 1 1,-1-1 0,1 1 0,0-1-1,0 0 1,0 0 0,3 0 0,69 3-53,-60-3-5,8 0-250,-3 1-1403,0-1-1,0-1 1,24-5-1,3-8-6221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51.227"/>
    </inkml:context>
    <inkml:brush xml:id="br0">
      <inkml:brushProperty name="width" value="0.025" units="cm"/>
      <inkml:brushProperty name="height" value="0.025" units="cm"/>
    </inkml:brush>
  </inkml:definitions>
  <inkml:trace contextRef="#ctx0" brushRef="#br0">298 178 673,'-3'-52'8697,"2"41"-8012,-1 1 0,0 0 0,-1 0 0,0-1 0,-6-12-1,8 22-689,0 0 0,0 0 0,0 0 0,0 0 0,0 0 0,0 0 0,0 1-1,0-1 1,0 0 0,-1 1 0,1-1 0,0 1 0,0-1 0,0 1 0,-1-1 0,1 1-1,0 0 1,-1 0 0,1 0 0,0 0 0,-1 0 0,1 0 0,0 0 0,-1 0 0,1 0-1,0 1 1,-1-1 0,1 0 0,-2 2 0,-38 15-157,27-6 212,0 1 0,0 0 0,2 1 0,-1 0-1,2 1 1,-1 0 0,2 1 0,0 0-1,1 1 1,1 0 0,0 0 0,1 1-1,-8 28 1,4-5 93,2 1-1,2 0 1,2 1-1,-1 75 1,6-110-137,0 0 1,0 0-1,1 0 1,0 0 0,0 0-1,1 0 1,0 0-1,4 10 1,-4-14 15,-1 0 1,1-1 0,0 1 0,0-1-1,0 0 1,0 1 0,0-1 0,0 0-1,1 0 1,-1 0 0,1-1 0,-1 1-1,1 0 1,0-1 0,0 0 0,0 0-1,0 0 1,0 0 0,0 0-1,0 0 1,0-1 0,5 1 0,5 0 116,0-1 0,0-1 0,1 0 0,-1 0 0,0-1 0,0-1 1,0 0-1,0-1 0,-1 0 0,21-10 0,-15 4 83,0 0 0,-1-2 0,-1 0 0,1 0-1,-2-2 1,23-24 0,-22 20-2,0-2 0,-1 0 0,-1-1 0,-1 0 0,0-1 0,-2-1 0,-1 1 0,-1-2 0,-1 0 0,-1 0-1,8-48 1,-13 53-131,0 0 0,-2 0-1,0 0 1,-2 0-1,-5-31 1,6 45-261,-1-1 0,0 1 0,0 0 1,0 0-1,0 0 0,-1 0 0,0 0 0,0 0 0,0 1 0,-6-6 1,6 7-340,0 1 1,0 0-1,0-1 1,0 1-1,-1 0 1,1 0 0,-1 1-1,1-1 1,-1 1-1,0 0 1,1 0-1,-1 0 1,0 0 0,0 1-1,0 0 1,-5-1-1,1 1-7032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6.241"/>
    </inkml:context>
    <inkml:brush xml:id="br0">
      <inkml:brushProperty name="width" value="0.035" units="cm"/>
      <inkml:brushProperty name="height" value="0.035" units="cm"/>
    </inkml:brush>
  </inkml:definitions>
  <inkml:trace contextRef="#ctx0" brushRef="#br0">1 0 16836,'6'2'2472,"1"14"-1240,-1 8-527,0 15 2575,0 5-1783,3 6-729,3-1-224,0-7-624,2-4-328,-2-19-584,-1-10-401,-8-22 1049,-6-11-288,-11-18-208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9.577"/>
    </inkml:context>
    <inkml:brush xml:id="br0">
      <inkml:brushProperty name="width" value="0.025" units="cm"/>
      <inkml:brushProperty name="height" value="0.025" units="cm"/>
    </inkml:brush>
  </inkml:definitions>
  <inkml:trace contextRef="#ctx0" brushRef="#br0">6 54 13229,'-1'5'8001,"0"6"-4062,-3 59-2955,5-69-930,-1 1 0,0-1 0,0 0 1,1 0-1,-1 0 0,1 0 0,-1-1 1,1 1-1,-1 0 0,1 0 0,-1 0 0,1 0 1,0 0-1,-1-1 0,1 1 0,0 0 1,0 0-1,0-1 0,0 1 0,0-1 0,0 1 1,-1-1-1,1 1 0,0-1 0,0 0 1,1 1-1,-1-1 0,0 0 0,0 0 0,0 0 1,0 0-1,0 0 0,0 0 0,0 0 1,0 0-1,0 0 0,0 0 0,0-1 0,0 1 1,0 0-1,2-1 0,3 0 136,-1-1 0,1 1 1,-1-1-1,1 0 0,-1 0 0,9-5 0,15-14 467,-1-2 0,47-49-1,-75 72-647,1 0 0,-1 0 0,0-1 0,0 1 0,0 0 0,0 0 0,0 0 0,0-1 0,0 1 0,1 0 0,-1 0 0,0 0 0,0-1 0,0 1 0,0 0 0,1 0 0,-1 0 0,0 0 0,0 0 0,0-1 0,1 1 0,-1 0 0,0 0 0,0 0 0,1 0 0,-1 0 0,0 0 0,0 0 0,1 0 0,-1 0 0,0 0 0,0 0 0,1 0 0,-1 0 0,0 0 0,0 0 0,1 0 0,-1 0 0,0 0 0,0 0 0,0 1 0,1-1 0,-1 0 0,0 0 0,0 0 0,0 0 0,1 0 0,-1 1 0,0-1 0,0 0 0,3 18 65,-8 21-115,4-34 42,0 0 1,0 0 0,0 0 0,1-1 0,-1 1 0,1 0 0,0 0 0,2 8 0,-2-12 0,1 1-1,-1-1 0,1 0 0,0 0 0,0 0 0,-1 0 0,1 0 0,0 0 0,0 0 0,0 0 0,0 0 0,0 0 0,0-1 0,0 1 0,1 0 0,-1-1 0,0 1 0,0-1 0,1 1 0,-1-1 0,0 1 0,0-1 0,1 0 0,-1 0 0,0 0 1,1 0-1,-1 0 0,0 0 0,1 0 0,-1 0 0,0 0 0,1-1 0,1 1 0,3-2 17,1 0 0,0 0 1,-1-1-1,0 1 0,0-2 1,0 1-1,0 0 0,0-1 1,0 0-1,-1-1 0,0 1 1,0-1-1,0 0 0,-1 0 0,1 0 1,-1-1-1,0 0 0,-1 0 1,5-9-1,3-15-4409,-7 0-4733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9.941"/>
    </inkml:context>
    <inkml:brush xml:id="br0">
      <inkml:brushProperty name="width" value="0.025" units="cm"/>
      <inkml:brushProperty name="height" value="0.025" units="cm"/>
    </inkml:brush>
  </inkml:definitions>
  <inkml:trace contextRef="#ctx0" brushRef="#br0">1 89 4901,'0'0'17995,"8"0"-15656,16 0-1458,0-2 1,0-1 0,0-1 0,0-1 0,26-9 0,49-9-317,-4 12-638,1-1-2084,-33-2-2825,-61 14 3381</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0.453"/>
    </inkml:context>
    <inkml:brush xml:id="br0">
      <inkml:brushProperty name="width" value="0.025" units="cm"/>
      <inkml:brushProperty name="height" value="0.025" units="cm"/>
    </inkml:brush>
  </inkml:definitions>
  <inkml:trace contextRef="#ctx0" brushRef="#br0">36 12 15407,'0'0'9283,"-1"9"-7537,-2 69 109,4-49-1721,-2 0 0,-1 1 0,-10 49 0,8-64-100,0-4 182,1-1 1,1 1-1,0-1 1,-1 13-1,3-23 190,13-40 1030,0 7-1237,46-99 35,-51 117-253,1 1-1,0-1 1,1 1 0,1 1 0,0 0 0,16-15 0,-22 25-12,0-1 1,1 1 0,-1 0-1,1 0 1,0 1 0,0 0-1,0 0 1,0 0 0,0 1 0,0-1-1,1 1 1,-1 1 0,8 0-1,-12-1 21,0 1 0,0 0-1,0 0 1,0 0-1,0 0 1,0 1 0,0-1-1,0 1 1,0-1 0,0 1-1,0 0 1,0-1 0,0 1-1,0 0 1,0 0-1,-1 1 1,1-1 0,0 0-1,-1 0 1,1 1 0,-1-1-1,1 1 1,-1 0-1,0-1 1,0 1 0,1 0-1,-1 0 1,-1-1 0,1 1-1,0 0 1,0 0 0,-1 0-1,1 0 1,-1 0-1,1 0 1,-1 1 0,0-1-1,0 0 1,0 0 0,0 0-1,0 0 1,-1 3 0,0-3 28,0 1 0,0 0 0,-1 0 0,1-1 0,-1 1 0,1 0 0,-1-1 0,0 0 0,0 1 0,0-1 0,0 0 0,0 0 0,-1 0 0,1 0 0,-1 0 0,1-1 0,-1 1 0,0-1 0,1 0 0,-1 0 0,0 0 0,-4 1 0,-8 3 175,0-1 0,-28 4-1,36-7-230,0-1 0,0 1 0,0-1 0,0 0 0,1 0 0,-1-1 0,-7-1 0,13 1-54,1 1 0,-1 0 0,1 0 0,0 0 0,-1 0 0,1 0 1,0-1-1,-1 1 0,1 0 0,-1 0 0,1 0 0,0-1 0,0 1 0,-1 0 0,1-1 0,0 1 0,-1 0 0,1-1 0,0 1 0,0 0 0,0-1 0,-1 1 0,1 0 0,0-1 0,0 1 0,0-1 0,0 1 0,0 0 0,0-1 0,0 1 0,0-1 0,0 1 0,0-1 0,0 1 0,0 0 0,0-1 0,0 1 0,0-1 0,2-2-680,-1 1 0,1 0 0,0-1-1,-1 1 1,1 0 0,0 0 0,1 0 0,-1 0 0,0 1 0,4-3-1,18-13-9663</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1.219"/>
    </inkml:context>
    <inkml:brush xml:id="br0">
      <inkml:brushProperty name="width" value="0.025" units="cm"/>
      <inkml:brushProperty name="height" value="0.025" units="cm"/>
    </inkml:brush>
  </inkml:definitions>
  <inkml:trace contextRef="#ctx0" brushRef="#br0">1 26 12684,'0'0'9193,"0"-9"-6375,5 1-864,6 3-929,1 1-897,-1 4-192,3 0-1057,-5 0-2242,-4 0-2563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1.557"/>
    </inkml:context>
    <inkml:brush xml:id="br0">
      <inkml:brushProperty name="width" value="0.025" units="cm"/>
      <inkml:brushProperty name="height" value="0.025" units="cm"/>
    </inkml:brush>
  </inkml:definitions>
  <inkml:trace contextRef="#ctx0" brushRef="#br0">1 1 13645,'0'0'12972,"24"14"-15630,-8-19-2019,2-3-5156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1.888"/>
    </inkml:context>
    <inkml:brush xml:id="br0">
      <inkml:brushProperty name="width" value="0.025" units="cm"/>
      <inkml:brushProperty name="height" value="0.025" units="cm"/>
    </inkml:brush>
  </inkml:definitions>
  <inkml:trace contextRef="#ctx0" brushRef="#br0">46 0 8008,'0'0'18641,"55"5"-17648,-26-5-576,4 0-193,4 0-224,-1 0 0,-4 0-801,-9 0-1281,-6 3-1409,-8 0-1026</inkml:trace>
  <inkml:trace contextRef="#ctx0" brushRef="#br0" timeOffset="1">0 105 10570,'0'0'15054,"66"18"-14125,-20-18-384,0-1-289,4-5-224,-4 0-32,-8-2-1602,0 0-2658,-10-3-5253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5.730"/>
    </inkml:context>
    <inkml:brush xml:id="br0">
      <inkml:brushProperty name="width" value="0.025" units="cm"/>
      <inkml:brushProperty name="height" value="0.025" units="cm"/>
    </inkml:brush>
  </inkml:definitions>
  <inkml:trace contextRef="#ctx0" brushRef="#br0">48 1 13997,'0'0'5750,"-2"12"-4106,-10 172 1061,12-51-4178,0-100 252,0-33 1079,0 1 0,0-1 0,1 1 0,-1-1 0,0 1 0,0 0 0,0-1 0,0 1 0,0-1 1,0 1-1,0-1 0,0 1 0,0 0 0,-1-1 0,1 1 0,0-1 0,0 1 0,0-1 0,-1 1 0,1-1 1,0 1-1,0-1 0,-1 1 0,1-1 0,0 1 0,-1-1 0,1 0 0,-1 1 0,1-1 0,-1 0 1,1 1-1,-1-1 0,1 0 0,-1 1 0,1-1 0,-1 0 0,0 0 0,0 0-245,0-1 0,0 1 1,0-1-1,0 1 0,0-1 0,0 0 0,0 0 0,0 1 0,0-1 1,1 0-1,-1 0 0,0 0 0,0 0 0,1 0 0,-1 0 0,1 0 1,-1 0-1,0-2 0,-8-21-3532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6.074"/>
    </inkml:context>
    <inkml:brush xml:id="br0">
      <inkml:brushProperty name="width" value="0.025" units="cm"/>
      <inkml:brushProperty name="height" value="0.025" units="cm"/>
    </inkml:brush>
  </inkml:definitions>
  <inkml:trace contextRef="#ctx0" brushRef="#br0">1 106 3619,'0'-9'4949,"0"6"-4654,-1-1 0,1 1-1,0 0 1,0-1 0,0 1-1,1 0 1,-1 0 0,1-1-1,0 1 1,0 0 0,0 0 0,0 0-1,0 0 1,1 0 0,-1 0-1,1 0 1,0 1 0,0-1 0,0 0-1,0 1 1,0 0 0,1-1-1,-1 1 1,1 0 0,-1 0 0,1 0-1,0 1 1,0-1 0,0 1-1,0-1 1,0 1 0,0 0 0,5-1-1,6-1 364,1 0 1,0 2-1,-1-1 0,1 2 0,0 0 0,25 3 1,-32-2-538,0 1 0,1 0 0,-1 0 1,0 0-1,0 1 0,0 0 0,-1 1 0,1 0 1,-1 0-1,0 0 0,0 1 0,0 0 1,6 7-1,-11-10-120,0 0 0,0 0 0,-1 0 0,1 0 0,-1 0 1,1 1-1,-1-1 0,0 0 0,0 1 0,0-1 0,0 1 0,-1 0 0,1-1 1,-1 1-1,1-1 0,-1 1 0,0 0 0,0-1 0,0 1 0,0 0 0,-1-1 1,1 1-1,-1 0 0,1-1 0,-1 1 0,0-1 0,0 1 0,0-1 0,0 0 1,-1 1-1,1-1 0,-1 0 0,1 0 0,-1 0 0,0 0 0,0 0 0,-3 2 1,-8 9 236,-1-1 0,-1-1 1,0-1-1,-22 12 0,20-12 188,-4 2 16,-32 20 480,51-30-881,0-1 0,0 1 1,0-1-1,0 1 1,0 0-1,0 0 1,1 0-1,-1 0 1,1 0-1,-1 0 1,1 1-1,0-1 1,0 0-1,0 1 1,0-1-1,0 0 1,0 1-1,0 3 0,2-5-25,-1 1-1,1-1 0,0 0 1,-1 0-1,1 0 0,0 1 0,0-1 1,0 0-1,0 0 0,0 0 0,0 0 1,0 0-1,0-1 0,0 1 0,0 0 1,0 0-1,1-1 0,-1 1 0,0-1 1,0 1-1,1-1 0,2 1 0,35 10 114,-36-11-123,100 16-1917,-34-13-5232,-40-3 171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6.418"/>
    </inkml:context>
    <inkml:brush xml:id="br0">
      <inkml:brushProperty name="width" value="0.025" units="cm"/>
      <inkml:brushProperty name="height" value="0.025" units="cm"/>
    </inkml:brush>
  </inkml:definitions>
  <inkml:trace contextRef="#ctx0" brushRef="#br0">6 74 13357,'0'0'9934,"8"0"-8263,23 0-758,60-2-42,-85 2-854,-1-1-1,1 0 0,-1 1 1,0-2-1,0 1 0,1-1 1,-1 0-1,0 0 0,0 0 1,-1-1-1,1 1 0,0-1 1,5-6-1,-9 9-10,0-1-1,0 1 1,0-1 0,-1 1-1,1-1 1,-1 0 0,1 0 0,0 1-1,-1-1 1,1 0 0,-1 0-1,1 0 1,-1 1 0,0-1-1,1 0 1,-1 0 0,0 0 0,0 0-1,0 0 1,1 0 0,-1 0-1,0 0 1,0 0 0,0 0 0,0 1-1,-1-1 1,1 0 0,0 0-1,0 0 1,0 0 0,-1 0-1,0-1 1,0 1-4,-1-1 0,0 1 0,0 0 0,1 0 0,-1 0 0,0 0 0,0 0 0,0 1 0,0-1 0,0 0 0,0 1 0,0 0 0,-4-1 0,-4 0-12,0 1 0,0 0 0,0 0-1,0 1 1,-12 2 0,14 0 4,-1 1 1,1 0-1,0 0 0,1 1 1,-1 0-1,1 0 1,0 1-1,0 0 1,-9 10-1,13-13 6,0 0 0,0 0 1,0 1-1,0-1 0,1 1 0,-1 0 0,1 0 0,0 0 0,0 0 0,1 0 0,-1 0 0,1 0 0,0 1 1,0-1-1,0 0 0,1 1 0,0-1 0,0 1 0,0-1 0,0 0 0,1 5 0,0-7-81,-1 0 1,1-1-1,0 1 0,0-1 0,0 1 0,0-1 1,0 1-1,0-1 0,0 0 0,0 1 0,1-1 1,-1 0-1,0 0 0,1 0 0,-1 0 0,1 0 0,-1 0 1,1-1-1,0 1 0,-1 0 0,1-1 0,0 1 1,1-1-1,45 4-5662,-42-4 4574,27 0-5397</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6.811"/>
    </inkml:context>
    <inkml:brush xml:id="br0">
      <inkml:brushProperty name="width" value="0.025" units="cm"/>
      <inkml:brushProperty name="height" value="0.025" units="cm"/>
    </inkml:brush>
  </inkml:definitions>
  <inkml:trace contextRef="#ctx0" brushRef="#br0">91 1 15535,'0'0'4980,"-9"3"-3832,1 1-905,1 0 0,0 0 0,-1 0 0,2 0 0,-1 1-1,-7 7 1,12-10-190,0 0-1,0 0 1,0-1 0,0 1-1,1 1 1,-1-1-1,0 0 1,1 0-1,0 0 1,0 1-1,0-1 1,0 1 0,0-1-1,0 1 1,0-1-1,1 1 1,-1 0-1,1-1 1,0 1-1,0 0 1,0-1 0,0 1-1,0-1 1,1 1-1,-1 0 1,1-1-1,-1 1 1,3 4 0,-2-6-37,1 1 0,-1-1 1,0 0-1,1 0 1,-1 0-1,1 0 1,-1 0-1,1 0 1,-1 0-1,1 0 1,0-1-1,-1 1 0,1-1 1,0 1-1,-1-1 1,1 0-1,0 0 1,0 1-1,-1-1 1,1 0-1,0-1 1,0 1-1,-1 0 0,1 0 1,2-1-1,1 0 4,-1 0-1,1 0 1,0 0-1,-1-1 1,1 0-1,-1 0 1,1 0-1,4-3 1,42-43 69,-48 44-84,0 1 0,0-1-1,0 1 1,-1-1 0,1 0-1,-1 0 1,0 0 0,-1 0-1,1-1 1,-1 1 0,1 0-1,-1-1 1,0-5 0,-19 25 11,13-10 16,1 1 1,1 0 0,-1 0 0,1 0 0,0 1-1,0-1 1,0 1 0,1 0 0,0 0 0,1-1-1,-1 1 1,1 0 0,0 8 0,1-14-84,0 0 1,0 1 0,1-1 0,-1 0-1,0 0 1,0 0 0,1 0-1,-1 0 1,0 0 0,1-1 0,-1 1-1,1 0 1,0 0 0,-1 0-1,1 0 1,0 0 0,-1-1 0,1 1-1,0 0 1,0-1 0,-1 1-1,1 0 1,0-1 0,0 1-1,0-1 1,0 1 0,0-1 0,0 0-1,0 1 1,1-1 0,36 3-4210,-13-3-1756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34.427"/>
    </inkml:context>
    <inkml:brush xml:id="br0">
      <inkml:brushProperty name="width" value="0.035" units="cm"/>
      <inkml:brushProperty name="height" value="0.035" units="cm"/>
    </inkml:brush>
  </inkml:definitions>
  <inkml:trace contextRef="#ctx0" brushRef="#br0">471 248 11610,'-3'-6'178,"0"0"0,-1 1 0,0 0-1,0 0 1,0 0 0,0 0-1,-1 1 1,0-1 0,0 1-1,0 0 1,-1 1 0,1-1-1,-1 1 1,0 0 0,1 1-1,-2-1 1,1 1 0,0 0-1,0 1 1,-1-1 0,1 1 0,0 1-1,-1-1 1,1 1 0,-1 0-1,1 0 1,-1 1 0,1 0-1,-1 0 1,1 1 0,0 0-1,0 0 1,-12 5 0,4 1-50,0 0 1,1 0 0,-1 2 0,2-1-1,0 2 1,0 0 0,0 0-1,2 1 1,-1 0 0,2 1 0,0 0-1,-10 18 1,3 0-39,1 0 1,2 1 0,0 0-1,-12 57 1,16-47-99,2 0 1,1 0-1,1 70 1,5-90-36,2 0 0,0 0 0,1 0 0,1 0 0,1-1-1,2 1 1,-1-1 0,20 37 0,-22-50 29,0-1 0,1 0 0,0 0 1,0 0-1,1-1 0,-1 1 0,2-1 0,-1-1 0,1 1 0,-1-1 0,2 0 0,-1-1 1,0 0-1,1 0 0,0 0 0,0-1 0,0 0 0,0-1 0,0 1 0,1-2 0,-1 1 1,1-1-1,-1-1 0,1 1 0,-1-1 0,1-1 0,0 0 0,-1 0 0,1-1 0,-1 1 0,0-2 1,0 1-1,0-1 0,0-1 0,9-4 0,-1-3 37,-1 0 0,0 0 0,-1-1 0,0-1 0,-1 0 0,0-1-1,-1-1 1,-1 0 0,-1 0 0,18-32 0,-11 11 40,0-1 1,-3-1-1,0 0 0,7-43 0,-12 35-46,-1 1 1,-3-1-1,-2-1 0,-4-66 1,-1 81-67,-1 0 1,-2 0 0,-2 0-1,-1 0 1,-1 1 0,-1 1-1,-16-32 1,20 51-47,0 0 0,-1 0 0,0 1 1,0 0-1,-1 1 0,0-1 0,-17-13 0,22 20 55,0 1 0,0 0 1,0-1-1,0 1 0,-1 0 0,1 1 0,-1-1 0,1 1 0,-1-1 0,0 1 1,1 0-1,-1 1 0,0-1 0,0 0 0,1 1 0,-1 0 0,0 0 1,0 0-1,0 1 0,0-1 0,1 1 0,-1 0 0,0 0 0,0 0 1,1 0-1,-1 1 0,-5 2 0,5 0 7,-1 0 0,1 0 0,-1 1-1,1-1 1,0 1 0,1 0 0,-1 0 0,1 0 0,0 0 0,1 1-1,-1-1 1,1 1 0,-3 9 0,-4 35-248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6.734"/>
    </inkml:context>
    <inkml:brush xml:id="br0">
      <inkml:brushProperty name="width" value="0.035" units="cm"/>
      <inkml:brushProperty name="height" value="0.035" units="cm"/>
    </inkml:brush>
  </inkml:definitions>
  <inkml:trace contextRef="#ctx0" brushRef="#br0">14 39 16540,'-12'-30'1752,"10"23"-1104,2 5-264,8 10 848,4 4-239,6 4-673,4 4-416,5-4 368,5-4-288,1-6-72,4-3-72</inkml:trace>
  <inkml:trace contextRef="#ctx0" brushRef="#br0" timeOffset="1">545 39 18196,'-1'7'253,"0"-1"-1,-1 0 1,0 0 0,0 0 0,-1 0-1,0 0 1,0 0 0,0-1 0,0 1-1,-8 8 1,-4 8 236,-31 56 1672,42-69-1945,0 1 1,0-1-1,0 1 1,1-1-1,1 1 1,-3 17-1,5-26-200,0 0 0,0 0-1,0 0 1,0 0 0,0 0-1,0 0 1,0 0 0,0-1-1,0 1 1,0 0 0,0 0-1,1 0 1,-1 0 0,0 0-1,1-1 1,-1 1 0,1 0-1,-1 0 1,1-1 0,-1 1-1,1 0 1,-1 0 0,1-1-1,0 1 1,0 0 0,1 0-9,-1-1 0,0 0 0,0 0 0,1 1 0,-1-1 0,0 0 0,1 0 0,-1 0 0,0 0 0,0-1 0,1 1 0,-1 0 0,0 0 0,1-1 0,1 0 0,6-3-42,1-1 1,-1 0-1,13-9 0,-17 11 22,61-44-322,-39 26 170,1 2 1,1 0-1,0 2 0,45-18 1,-69 33 144,0 1 0,0-1 0,1 1 1,-1 0-1,0 0 0,1 1 1,-1-1-1,1 1 0,-1 1 1,1-1-1,6 2 0,-10-1 35,1 0 1,0 0-1,0 0 0,-1 0 1,1 0-1,-1 1 0,1-1 1,-1 1-1,0-1 0,0 1 0,0 0 1,0 0-1,0 0 0,0 1 1,0-1-1,0 0 0,-1 1 0,0-1 1,1 1-1,-1-1 0,0 1 1,0 0-1,1 2 0,0 5 99,0 1 0,-1-1 0,0 1 0,-1-1 0,0 1 0,0-1-1,-1 1 1,-1-1 0,0 0 0,0 1 0,-5 11 0,-4 11 571,-32 62 0,35-79-516,0 1-1,-1-2 1,-1 1 0,-1-1 0,0-1 0,-14 15-1,24-27-186,0-1 0,-1 0 0,1 0 0,0 0 0,-1 0 0,1 0 0,0 0 0,-1 0 0,1 0 0,-1-1 0,1 1 0,-1-1 0,1 1 0,-1-1 0,0 1 0,1-1 0,-1 0-1,-2 0 1,3 0-30,-1-1 0,1 1 0,0-1 0,0 0 0,0 0 0,0 1 0,0-1 0,0 0 0,0 0-1,0 0 1,1 0 0,-1 0 0,0 0 0,0-1 0,1 1 0,-1 0 0,1 0 0,-1 0 0,1-1-1,0 1 1,-1 0 0,1 0 0,0-1 0,0 1 0,0 0 0,0-3 0,-2-20-645,2-1 0,1 1-1,0 0 1,8-35 0,-3 19 411,8-65-683,5-17-132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7.158"/>
    </inkml:context>
    <inkml:brush xml:id="br0">
      <inkml:brushProperty name="width" value="0.025" units="cm"/>
      <inkml:brushProperty name="height" value="0.025" units="cm"/>
    </inkml:brush>
  </inkml:definitions>
  <inkml:trace contextRef="#ctx0" brushRef="#br0">95 0 17392,'0'0'4720,"-4"12"-2905,-16 38 81,3 0 0,-19 91 0,29-96-1583,1 1 0,2 0 0,3 81 0,8-89-170,-7-37-298,1 1 0,-1 0 0,0-1 0,1 1 0,0-1 0,-1 1 0,1-1-1,0 1 1,0-1 0,0 0 0,0 1 0,0-1 0,0 0 0,0 0 0,0 0 0,1 1 0,-1-1 0,0-1 0,3 3 0,-3-4-292,0 1 0,0-1-1,-1 0 1,1 1 0,0-1-1,-1 0 1,1 0 0,-1 0 0,1 1-1,-1-1 1,1 0 0,-1 0-1,0 0 1,1 0 0,-1 0 0,0 0-1,0 0 1,0 0 0,1 0-1,-1 0 1,-1-2 0,2-1-1767,4-16-8612</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7.487"/>
    </inkml:context>
    <inkml:brush xml:id="br0">
      <inkml:brushProperty name="width" value="0.025" units="cm"/>
      <inkml:brushProperty name="height" value="0.025" units="cm"/>
    </inkml:brush>
  </inkml:definitions>
  <inkml:trace contextRef="#ctx0" brushRef="#br0">45 1 7239,'0'0'16821,"1"9"-15646,0 30-353,-2 0 0,-2 0 0,-1 0 0,-10 38 0,5-25-416,-6 100 0,15-151-493,0 1 1,0 0-1,0-1 1,0 1-1,0 0 1,0-1-1,0 1 1,1-1-1,-1 1 1,0-1-1,1 1 1,0 0-1,-1-1 1,1 0-1,0 1 1,0-1-1,0 1 1,0-1-1,0 0 1,0 0-1,0 0 1,0 1 0,0-1-1,1 0 1,-1 0-1,0-1 1,1 1-1,-1 0 1,1 0-1,-1-1 1,1 1-1,1 0 1,0-1-421,0 0 0,0 0 0,-1 0 0,1 0 0,0 0 0,0-1 0,0 1 0,0-1 0,-1 0 0,1 0 0,0 0 0,-1 0 0,1 0 0,-1-1 0,1 1 0,-1-1 0,3-2 0,17-15-6908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7.847"/>
    </inkml:context>
    <inkml:brush xml:id="br0">
      <inkml:brushProperty name="width" value="0.025" units="cm"/>
      <inkml:brushProperty name="height" value="0.025" units="cm"/>
    </inkml:brush>
  </inkml:definitions>
  <inkml:trace contextRef="#ctx0" brushRef="#br0">133 13 17040,'0'0'3091,"-9"-3"-486,-30-6-838,37 9-1689,-1 0 0,0 0 0,1 0 0,-1 1 0,1-1-1,-1 1 1,0 0 0,1-1 0,-1 1 0,1 0 0,-1 0 0,1 1 0,0-1-1,0 1 1,-1-1 0,1 1 0,0 0 0,0-1 0,0 1 0,1 0 0,-1 0-1,0 0 1,1 1 0,-1-1 0,0 3 0,-2 1 51,0 1-1,1 0 1,0 0-1,0 0 1,1 0 0,0 0-1,-2 9 1,3-11-55,1 0 1,0 1 0,-1-1 0,1 0-1,1 0 1,-1 0 0,1 0-1,0 0 1,0 0 0,1 0-1,-1 0 1,1 0 0,0 0 0,0-1-1,6 9 1,-6-11-37,0 0 0,1 0 0,-1 1 0,1-1 0,-1-1 0,1 1 0,0 0 0,0-1 0,0 1 0,0-1 0,0 0 0,0 0 0,0 0 0,0-1 0,1 1 0,-1-1 0,0 1 0,0-1 0,1 0 0,-1 0 0,0-1 0,0 1 0,0-1 0,1 1 0,-1-1 0,5-2 0,-3 1-18,-1 0 0,1-1 0,-1 0 0,0 1 1,0-1-1,0-1 0,0 1 0,0 0 0,-1-1 1,1 0-1,-1 0 0,0 0 0,0 0 0,0-1 1,-1 1-1,0-1 0,0 1 0,2-7 1,-1 4 16,-1 0 0,0 0 0,0 0-1,0 0 1,-1 0 0,0 0 0,-1-1 0,0 1 0,0 0 0,0 0 0,-1-1 0,-2-9 0,3 16-53,-1-1 0,1 1 0,-1-1 0,1 1 0,-1-1 0,0 1 0,0 0 0,0-1 0,1 1 0,-1 0 0,-1 0 0,1 0 0,0-1 0,0 1 0,0 0 0,0 1 0,-1-1 0,1 0 0,-1 0 0,1 0 0,0 1 0,-1-1 0,1 1 0,-1-1 0,1 1 0,-1 0-1,0-1 1,1 1 0,-1 0 0,1 0 0,-1 0 0,1 0 0,-1 0 0,0 1 0,1-1 0,-1 0 0,1 1 0,-1-1 0,1 1 0,-2 0 0,-11 15-2879,12 10-3429,6-18 570,5-3-2596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18.383"/>
    </inkml:context>
    <inkml:brush xml:id="br0">
      <inkml:brushProperty name="width" value="0.025" units="cm"/>
      <inkml:brushProperty name="height" value="0.025" units="cm"/>
    </inkml:brush>
  </inkml:definitions>
  <inkml:trace contextRef="#ctx0" brushRef="#br0">98 1 6919,'0'0'12657,"-8"1"-10607,5-1-1930,0 0 0,1 1-1,-1-1 1,0 1 0,1 0 0,-1 0 0,1 0 0,-1 0-1,1 0 1,-1 0 0,1 1 0,0-1 0,-1 1 0,1 0 0,0 0-1,0 0 1,0 0 0,1 0 0,-1 0 0,0 0 0,1 1 0,0-1-1,-1 0 1,1 1 0,0-1 0,0 1 0,0 0 0,0-1 0,1 1-1,-1 3 1,-8 33 659,1-1-1,2 2 0,2-1 1,1 68-1,2-104-767,2 1 1,-1-1-1,0 0 1,1 0-1,-1 1 1,1-1-1,0 0 1,0 0-1,0 0 1,1 0-1,-1 0 1,1 0-1,0-1 1,-1 1-1,1 0 1,0-1-1,0 1 1,1-1-1,-1 0 1,1 0-1,-1 0 0,1 0 1,4 2-1,-5-3 5,1 0 0,0 0 0,-1 0-1,1-1 1,0 1 0,0-1-1,-1 0 1,1 0 0,0 0 0,0 0-1,0-1 1,-1 1 0,1-1-1,0 1 1,0-1 0,-1 0 0,1 0-1,-1 0 1,1 0 0,-1-1-1,1 1 1,-1-1 0,0 1-1,0-1 1,1 0 0,-1 0 0,2-3-1,62-70 113,-58 74-88,-5 13 58,-1 28 156,-1-21-133,0-18-104,0 1 1,0 0-1,0 0 0,1-1 1,-1 1-1,0-1 0,1 1 1,-1-1-1,1 0 0,-1 0 1,1 1-1,0-1 0,-1 0 1,1 0-1,0-1 0,0 1 1,0 0-1,0-1 0,0 1 1,0-1-1,0 1 0,0-1 1,0 0-1,0 0 0,0 0 1,0 0-1,2 0 0,57-5 160,-44 0-172,-1 0 0,0-1 0,18-9 0,28-11-14,-67 53 1049,-2 1-596,8-27-430,-1 0 0,0 0 1,0 0-1,1 0 0,-1-1 1,1 1-1,-1 0 0,1 0 1,-1 0-1,1-1 0,0 1 1,-1 0-1,1 0 0,0-1 1,-1 1-1,1 0 0,0-1 1,0 1-1,0-1 0,-1 1 1,1-1-1,0 0 0,0 1 1,0-1-1,0 0 0,0 0 1,0 1-1,2-1 1,15 3-1077,-3-3-4346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3.079"/>
    </inkml:context>
    <inkml:brush xml:id="br0">
      <inkml:brushProperty name="width" value="0.025" units="cm"/>
      <inkml:brushProperty name="height" value="0.025" units="cm"/>
    </inkml:brush>
  </inkml:definitions>
  <inkml:trace contextRef="#ctx0" brushRef="#br0">23 0 13741,'0'0'7335,"-7"55"-6406,3-22-385,1 1-319,3 1-97,-4-5-96,3-2 32,-3-6-64,4-8 32,0-2-609,5-24-11178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3.421"/>
    </inkml:context>
    <inkml:brush xml:id="br0">
      <inkml:brushProperty name="width" value="0.025" units="cm"/>
      <inkml:brushProperty name="height" value="0.025" units="cm"/>
    </inkml:brush>
  </inkml:definitions>
  <inkml:trace contextRef="#ctx0" brushRef="#br0">0 62 10442,'0'0'5023,"0"13"-3031,0-6-1797,6 87 2487,-5-85-2421,1 0 0,0-1 0,0 1 0,1 0 0,0-1 0,1 0 0,0 0 0,0 0 0,10 13 0,-9-15-71,1 1 0,0-1-1,0-1 1,1 1 0,-1-1-1,1-1 1,1 1-1,11 5 1,-16-8-83,0-1 0,0 0-1,0 0 1,-1 0 0,1 0 0,0 0 0,0-1 0,1 1-1,-1-1 1,0 0 0,0 0 0,0 0 0,0 0 0,0-1-1,0 1 1,0-1 0,0 0 0,0 0 0,0 0 0,0 0-1,0 0 1,-1-1 0,1 1 0,0-1 0,-1 0 0,4-3-1,5-7-15,-1-1 0,0 0 1,-1-1-1,-1 0 0,0-1 0,-1 1 0,-1-2 0,0 1 0,-1 0 0,0-1 0,-2 0 0,0 0 0,0 0 0,-2-1 0,0 1 0,0 0 0,-3-17 0,2 31-107,0 1-1,-1 0 1,1-1-1,0 1 1,0 0-1,-1-1 1,1 1-1,-1 0 1,1-1-1,-1 1 1,0 0-1,1 0 1,-1 0-1,0 0 1,0 0-1,0 0 1,0 0-1,0 0 1,0 0-1,0 0 1,0 0-1,0 0 1,0 1-1,-1-1 1,1 0-1,-2 0 1,3 1-110,-1 0 0,0 0 0,0 0 1,1 0-1,-1 1 0,0-1 0,0 0 0,0 0 1,1 0-1,-1 1 0,0-1 0,1 0 1,-1 1-1,0-1 0,0 1 0,1-1 1,-1 1-1,1-1 0,-1 1 0,1-1 1,-1 1-1,0-1 0,1 1 0,0 0 1,-1-1-1,1 1 0,-1 0 0,1 0 1,0-1-1,0 1 0,-1 0 0,1 0 1,0-1-1,0 1 0,0 0 0,0 0 1,0-1-1,0 1 0,0 0 0,0 0 1,0 0-1,0-1 0,1 2 0,-1 9-3541,0-1-2120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3.776"/>
    </inkml:context>
    <inkml:brush xml:id="br0">
      <inkml:brushProperty name="width" value="0.025" units="cm"/>
      <inkml:brushProperty name="height" value="0.025" units="cm"/>
    </inkml:brush>
  </inkml:definitions>
  <inkml:trace contextRef="#ctx0" brushRef="#br0">57 0 13068,'0'0'9577,"-44"58"-8744,41-27-64,-6 3-225,9 2-255,0-4-193,0 1-96,0-4 0,3-4-801,3-6-2178,-6-4-2946,0-7-3973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4.122"/>
    </inkml:context>
    <inkml:brush xml:id="br0">
      <inkml:brushProperty name="width" value="0.025" units="cm"/>
      <inkml:brushProperty name="height" value="0.025" units="cm"/>
    </inkml:brush>
  </inkml:definitions>
  <inkml:trace contextRef="#ctx0" brushRef="#br0">0 67 11435,'5'-8'4618,"-3"4"-4246,0 0-1,1 1 1,-1-1 0,1 0 0,-1 1 0,1 0 0,0-1 0,0 1 0,1 0 0,-1 1 0,0-1 0,1 1 0,0-1 0,0 1 0,0 0 0,0 0 0,0 1 0,0-1 0,0 1 0,0 0 0,0 0 0,1 1 0,-1-1 0,9 1 0,-3 0-226,0 1-1,0 1 1,0 0 0,0 0-1,-1 1 1,1 1-1,15 7 1,-20-9-107,-1 0-1,0 0 1,0 0 0,0 0-1,0 1 1,-1 0 0,1 0-1,-1 0 1,1 0-1,-1 0 1,0 1 0,-1 0-1,1-1 1,0 1 0,-1 0-1,0 0 1,0 0 0,0 1-1,1 3 1,-3-6-16,0 0 1,0 0-1,0-1 1,0 1-1,-1 0 1,1-1 0,0 1-1,-1 0 1,0-1-1,1 1 1,-1 0-1,0-1 1,1 1-1,-1-1 1,0 0-1,0 1 1,-1-1-1,1 0 1,-2 3-1,-31 22 734,17-15-575,54 2-358,-29-10 136,1-1 0,-1 1 0,0 0-1,0 1 1,-1 0 0,1 0 0,-1 1 0,0 0 0,8 7-1,-12-10 8,0 0-1,-1 1 0,0-1 0,0 1 0,1 0 0,-2 0 1,1 0-1,0 0 0,-1 0 0,1 0 0,-1 0 0,0 0 1,0 0-1,0 1 0,0-1 0,-1 1 0,1-1 0,-1 0 1,0 1-1,0-1 0,0 1 0,0-1 0,-1 1 0,0-1 1,-1 6-1,0-5 54,0-1 1,0 1-1,-1-1 1,1 0-1,-1 0 0,1 1 1,-1-2-1,0 1 1,-1 0-1,1-1 1,0 1-1,-1-1 1,1 0-1,-1 0 1,0 0-1,1-1 0,-1 1 1,0-1-1,-5 1 1,-6 2 514,1-1 1,-1 0 0,-30 1 0,43-4-528,-65-3 1272,64 3-1427,0-1-1,1 1 0,-1-1 1,0 1-1,0-1 0,1 0 1,-1 0-1,1 0 1,-1-1-1,1 1 0,-1 0 1,1-1-1,0 0 0,-1 0 1,1 1-1,0-1 0,0 0 1,1-1-1,-1 1 1,0 0-1,-2-4 0,4-7-8244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5.616"/>
    </inkml:context>
    <inkml:brush xml:id="br0">
      <inkml:brushProperty name="width" value="0.025" units="cm"/>
      <inkml:brushProperty name="height" value="0.025" units="cm"/>
    </inkml:brush>
  </inkml:definitions>
  <inkml:trace contextRef="#ctx0" brushRef="#br0">15 1 7655,'0'0'15839,"-2"11"-14675,1-4-1022,-3 8 200,1 0 0,1 1 0,1-1 0,0 1 0,1-1 0,1 1-1,4 29 1,-4-44-308,-1 0 0,1 1 0,0-1-1,0 0 1,0 1 0,0-1-1,0 0 1,0 0 0,0 0 0,0 0-1,0 0 1,0 0 0,1 0 0,-1 0-1,0 0 1,1-1 0,-1 1-1,1 0 1,-1-1 0,1 1 0,-1-1-1,1 0 1,-1 0 0,1 1 0,-1-1-1,1 0 1,-1 0 0,1 0-1,0 0 1,-1-1 0,1 1 0,-1 0-1,1-1 1,-1 1 0,1-1 0,-1 1-1,0-1 1,1 0 0,-1 0-1,0 0 1,3-1 0,5-3 73,0-1 1,-1 0-1,0 0 1,13-12-1,30-48 14,-22 26-39,-29 40-82,0 0 1,0 0-1,0 0 1,0-1-1,0 1 0,0 0 1,0 0-1,0 0 0,0 0 1,0 0-1,0 0 0,1-1 1,-1 1-1,0 0 1,0 0-1,0 0 0,0 0 1,0 0-1,0 0 0,0 0 1,1 0-1,-1 0 0,0-1 1,0 1-1,0 0 0,0 0 1,0 0-1,1 0 1,-1 0-1,0 0 0,0 0 1,0 0-1,0 0 0,0 0 1,1 0-1,-1 0 0,0 0 1,0 0-1,0 0 1,0 0-1,0 1 0,1-1 1,-1 0-1,0 0 0,0 0 1,0 0-1,0 0 0,0 0 1,0 0-1,0 0 1,1 0-1,-1 1 0,0-1 1,0 0-1,0 0 0,0 0 1,0 0-1,0 1 0,3 13 8,-4 17 27,-3-7-8,3-18-26,0 0 1,0 0-1,0 0 1,1 0-1,0 0 1,1 10 0,-1-15 0,1 0 1,-1-1 0,1 1 0,0 0 0,-1-1 0,1 1 0,0-1 0,-1 1 0,1-1 0,0 1 0,0-1 0,0 0 0,-1 1 0,1-1 0,0 0 0,0 1 0,0-1 0,0 0 0,0 0 0,0 0 0,-1 0 0,1 0 0,0 0 0,0 0 0,0 0 0,0-1 0,0 1 0,0 0 0,0-1 0,29-7 30,14-24-7,-9 4-20,-35 28-8,1 0-1,-1 0 1,0 1 0,1-1-1,-1 0 1,0 0-1,1 0 1,-1 1 0,0-1-1,1 0 1,-1 0-1,0 1 1,0-1-1,1 0 1,-1 0 0,0 1-1,0-1 1,0 0-1,1 1 1,-1-1-1,0 0 1,0 1 0,0-1-1,0 0 1,0 1-1,0-1 1,0 0-1,0 1 1,0-1 0,0 1-1,0-1 1,0 0-1,0 1 1,0-1-1,0 0 1,0 1 0,0-1-1,0 0 1,-1 1-1,1 17 31,-10 15-31,0-1-1441,8-12-2474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5.975"/>
    </inkml:context>
    <inkml:brush xml:id="br0">
      <inkml:brushProperty name="width" value="0.025" units="cm"/>
      <inkml:brushProperty name="height" value="0.025" units="cm"/>
    </inkml:brush>
  </inkml:definitions>
  <inkml:trace contextRef="#ctx0" brushRef="#br0">1 1 21172,'0'0'9577,"64"0"-9577,-45 0 0,-1 0-64,-2 0-705,0 5-256,-4 1-448,-3 0-865,-7-3-1090,1-2-1824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7.280"/>
    </inkml:context>
    <inkml:brush xml:id="br0">
      <inkml:brushProperty name="width" value="0.035" units="cm"/>
      <inkml:brushProperty name="height" value="0.035" units="cm"/>
    </inkml:brush>
  </inkml:definitions>
  <inkml:trace contextRef="#ctx0" brushRef="#br0">86 0 18284,'2'7'326,"0"0"0,-1 1-1,0-1 1,0 0 0,-1 1 0,1-1-1,-2 1 1,0 10 0,-1 14 181,2 20 393,2 0 0,3 1 1,1-1-1,18 65 0,-18-95-874,2 0 1,0 0-1,1-1 1,1 0-1,1 0 1,1-1-1,0-1 1,2 0-1,0-1 1,1 0-1,1-1 1,23 19-1,16 6-1818,-47-34 897,-10-5-357,-22-7-738,-24-14 1032,1-2-1,-85-49 1,115 61 1230,-37-25 1086,50 30-1089,0 1 0,0-1 1,1 0-1,-1-1 1,1 1-1,0 0 0,0-1 1,0 0-1,1 1 0,-4-7 1,6 9-192,0 0 1,-1 0-1,1 0 0,0 0 1,0 0-1,0 0 0,0 0 1,0 0-1,0 0 0,1 0 1,-1 0-1,0 0 0,0 0 1,1 0-1,-1 0 1,0 0-1,1 0 0,-1 0 1,1 0-1,0 1 0,-1-1 1,1 0-1,-1 0 0,1 1 1,0-1-1,0 0 1,-1 1-1,1-1 0,0 0 1,0 1-1,0 0 0,0-1 1,1 0-1,38-14 489,-29 11-544,156-64-326,-99 37 136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6.308"/>
    </inkml:context>
    <inkml:brush xml:id="br0">
      <inkml:brushProperty name="width" value="0.025" units="cm"/>
      <inkml:brushProperty name="height" value="0.025" units="cm"/>
    </inkml:brush>
  </inkml:definitions>
  <inkml:trace contextRef="#ctx0" brushRef="#br0">1 34 16015,'0'0'6534,"53"-2"-4131,-20-5-898,1-1-832,-2 1-545,-7 3-128,-4 2-192,-3 1-2691,-4-2-3843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6.938"/>
    </inkml:context>
    <inkml:brush xml:id="br0">
      <inkml:brushProperty name="width" value="0.025" units="cm"/>
      <inkml:brushProperty name="height" value="0.025" units="cm"/>
    </inkml:brush>
  </inkml:definitions>
  <inkml:trace contextRef="#ctx0" brushRef="#br0">1 0 6406,'0'0'5029,"2"13"-1831,5 42 787,-3 100 1,1 17 166,-5-170-4073,0 0 1,0 0-1,1 0 1,-1 1-1,0-1 1,1 0-1,-1 0 1,1 0-1,-1 0 1,1 0-1,0 0 1,0-1-1,0 1 1,0 0-1,0 0 1,0 0-1,1-1 1,1 3-1,-2-4-27,0 0-1,0 1 0,0-1 1,0 0-1,0 0 0,0 0 1,0 0-1,0 0 0,0 0 1,0 0-1,1-1 0,-1 1 1,0 0-1,-1 0 0,1-1 1,0 1-1,0-1 1,0 1-1,0-1 0,0 1 1,0-1-1,0 0 0,-1 1 1,1-1-1,1-1 0,5-5 70,1-1 0,-1-1 0,-1 1 0,0-1 0,8-14 0,8-25-238,-3-1-1,-1-1 1,-2 0 0,13-77-1,-29 125 92,0 0 0,1 0 0,-1 0-1,1 0 1,0 0 0,-1 0 0,1 0 0,0 0 0,0 1 0,0-1-1,1 0 1,-1 1 0,2-3 0,-2 3 7,0 1 1,0-1-1,-1 1 0,1-1 1,0 1-1,0 0 0,0-1 1,0 1-1,-1 0 0,1 0 1,0-1-1,0 1 0,0 0 1,0 0-1,0 0 0,0 0 1,0 0-1,-1 0 0,1 0 1,0 1-1,1-1 0,1 1 4,-1 0-1,0 1 0,0-1 1,0 0-1,0 1 1,0-1-1,-1 1 0,1-1 1,0 1-1,-1 0 0,1 0 1,-1 0-1,0 0 1,1 0-1,-1 0 0,0 0 1,0 0-1,0 1 0,-1-1 1,2 3-1,-1 1 46,0-1-1,0 0 1,0 1-1,0-1 1,-1 1-1,0-1 1,0 1-1,0 0 0,-1-1 1,0 0-1,0 1 1,0-1-1,-1 1 1,0-1-1,0 0 1,0 0-1,-1 0 1,1 0-1,-1-1 1,0 1-1,-1-1 1,1 1-1,-1-1 1,0 0-1,0-1 1,0 1-1,0 0 1,-1-1-1,1 0 1,-1 0-1,0-1 1,0 1-1,0-1 1,0 0-1,-1-1 1,1 1-1,0-1 1,-1 0-1,1 0 1,-1 0-1,-9-1 1,12-1-30,0 0 0,0 0-1,0-1 1,1 1 0,-1-1 0,0 0 0,0 0 0,1 0 0,-1 0 0,1 0 0,0 0 0,0-1 0,0 1 0,0-1 0,0 1 0,-2-5 0,3 6-126,0 0 0,0 0 0,0 0 0,1 0 0,-1 0-1,0 0 1,1-1 0,-1 1 0,1 0 0,-1 0 0,1 0 0,0-1 0,-1 1 0,1 0 0,0-1 0,0 1 0,0 0 0,0 0 0,0-1-1,0 1 1,0 0 0,1-1 0,-1 1 0,0 0 0,1 0 0,-1-1 0,1 1 0,-1 0 0,1 0 0,-1 0 0,1 0 0,0 0 0,0 0 0,0 0-1,-1 0 1,1 0 0,0 0 0,0 0 0,0 0 0,0 1 0,2-2 0,47-7-7999,-18 7 1954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7.309"/>
    </inkml:context>
    <inkml:brush xml:id="br0">
      <inkml:brushProperty name="width" value="0.025" units="cm"/>
      <inkml:brushProperty name="height" value="0.025" units="cm"/>
    </inkml:brush>
  </inkml:definitions>
  <inkml:trace contextRef="#ctx0" brushRef="#br0">0 139 8488,'0'0'20302,"10"0"-19138,-6 0-1102,1 0 0,-1 0 0,0 0 0,1-1 0,-1 0 0,0 0 0,1 0 0,-1-1 0,0 1 0,0-1 0,0 0 0,0 0 0,5-4 0,0-1-20,0 0 0,0-1 0,0-1 0,13-17 0,-18 21-34,4-4-3,-1 0 0,-1-1-1,10-19 1,-29 85-155,1-22 88,4-17-53,1 1 0,1 0 0,1 0 0,1 1 0,-4 35 0,8-54 34,0 0 1,0 0-1,0 0 0,0 1 1,0-1-1,0 0 1,0 0-1,0 0 1,0 1-1,0-1 1,0 0-1,0 0 1,0 0-1,0 1 1,0-1-1,0 0 1,0 0-1,0 0 1,0 1-1,0-1 1,1 0-1,-1 0 1,0 0-1,0 0 1,0 1-1,0-1 1,0 0-1,0 0 1,1 0-1,-1 0 1,0 0-1,0 0 1,0 1-1,0-1 1,1 0-1,-1 0 1,0 0-1,0 0 1,0 0-1,1 0 1,-1 0-1,0 0 1,0 0-1,0 0 1,1 0-1,-1 0 1,0 0-1,0 0 1,0 0-1,1 0 1,-1 0-1,0 0 1,2 0-1008,11 0-5297</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7.699"/>
    </inkml:context>
    <inkml:brush xml:id="br0">
      <inkml:brushProperty name="width" value="0.025" units="cm"/>
      <inkml:brushProperty name="height" value="0.025" units="cm"/>
    </inkml:brush>
  </inkml:definitions>
  <inkml:trace contextRef="#ctx0" brushRef="#br0">218 1 17200,'0'0'9962,"-6"12"-9834,-193 295 1569,198-306-1590,-9 13-2727,8-24-5387,3-1 5411,-1-13-6485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8.094"/>
    </inkml:context>
    <inkml:brush xml:id="br0">
      <inkml:brushProperty name="width" value="0.025" units="cm"/>
      <inkml:brushProperty name="height" value="0.025" units="cm"/>
    </inkml:brush>
  </inkml:definitions>
  <inkml:trace contextRef="#ctx0" brushRef="#br0">1 11 11627,'0'0'11050,"49"-11"-8871,-28 11-706,2 4-544,2 6-481,0 5-352,0 3-64,-2 0-640,-4-1-2179,-5 0-1825,2-1-4549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8.421"/>
    </inkml:context>
    <inkml:brush xml:id="br0">
      <inkml:brushProperty name="width" value="0.025" units="cm"/>
      <inkml:brushProperty name="height" value="0.025" units="cm"/>
    </inkml:brush>
  </inkml:definitions>
  <inkml:trace contextRef="#ctx0" brushRef="#br0">0 166 13261,'0'0'15860,"9"-3"-15123,3-2-692,0-1-1,-1 0 1,1-1 0,-1 0 0,-1-1 0,1 0 0,-2-1 0,1 0 0,-1 0 0,0-1 0,13-20 0,13-18 8,-39 85-208,0-25-559,-6 19 930,-11 52 0,18-58-4210,1 1-3688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8.969"/>
    </inkml:context>
    <inkml:brush xml:id="br0">
      <inkml:brushProperty name="width" value="0.025" units="cm"/>
      <inkml:brushProperty name="height" value="0.025" units="cm"/>
    </inkml:brush>
  </inkml:definitions>
  <inkml:trace contextRef="#ctx0" brushRef="#br0">16 1 5733,'0'0'20388,"2"12"-19604,-1 22-376,0 1 0,-3 0 0,-5 34 0,-4 72-16,16-122-922,-1-16-3150,-2-13-7197,-2-6 1007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9.326"/>
    </inkml:context>
    <inkml:brush xml:id="br0">
      <inkml:brushProperty name="width" value="0.025" units="cm"/>
      <inkml:brushProperty name="height" value="0.025" units="cm"/>
    </inkml:brush>
  </inkml:definitions>
  <inkml:trace contextRef="#ctx0" brushRef="#br0">0 9 8808,'0'0'19122,"75"-8"-18513,-38 13-481,-2 2-96,4-2-32,-3 3-993,-3-4-1729,-3-2-1795,-10-2-3778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9.701"/>
    </inkml:context>
    <inkml:brush xml:id="br0">
      <inkml:brushProperty name="width" value="0.025" units="cm"/>
      <inkml:brushProperty name="height" value="0.025" units="cm"/>
    </inkml:brush>
  </inkml:definitions>
  <inkml:trace contextRef="#ctx0" brushRef="#br0">55 0 13036,'0'0'5408,"0"8"-4132,0 67 1635,-3-1 0,-23 127 1,18-162-2505,1 0 1,-2 73-1,9-111-385,0-1 0,0 0 0,0 0 0,0 0 0,-1 0 0,1 0 0,0 1 0,0-1-1,0 0 1,0 0 0,0 0 0,0 0 0,0 1 0,0-1 0,0 0 0,0 0 0,0 0 0,0 0 0,0 1 0,0-1 0,0 0 0,0 0 0,0 0 0,0 1-1,0-1 1,0 0 0,0 0 0,0 0 0,0 0 0,0 1 0,0-1 0,1 0 0,-1 0 0,0 0 0,0 0 0,0 0 0,0 1 0,0-1 0,0 0-1,1 0 1,-1 0 0,0 0 0,0 0 0,0 0 0,0 0 0,0 0 0,1 0 0,-1 1 0,0-1 0,0 0 0,0 0 0,1 0 0,-1 0 0,0 0-1,0 0 1,0 0 0,0 0 0,1 0 0,-1 0 0,0 0 0,0-1 0,0 1 0,1 0 0,-1 0 0,11-15 454,7-27-317,0-26-139,-5 12-266,2 0-1,3 1 1,2 1-1,41-76 1,-61 129 239,32-44-621,-31 44 608,0-1 1,1 1-1,-1-1 1,0 1 0,1 0-1,-1 0 1,1-1-1,-1 1 1,1 0-1,0 0 1,0 0-1,-1 1 1,1-1 0,0 0-1,0 1 1,0-1-1,0 1 1,-1 0-1,1-1 1,0 1 0,0 0-1,0 0 1,0 0-1,3 1 1,-3 0 17,-1 0 0,0 1 0,0-1 0,0 0-1,0 1 1,0-1 0,0 0 0,0 1 0,-1-1 0,1 1 0,-1 0 0,1-1 0,-1 1 0,1-1 0,-1 1 0,0 0 0,0-1 0,0 1-1,0 0 1,0-1 0,0 3 0,-3 38 26,2-36 38,0 0 0,-1-1 0,0 1 0,0-1-1,-1 1 1,1-1 0,-1 0 0,0 0 0,-1 0-1,1 0 1,-1 0 0,0-1 0,0 0 0,0 0 0,-1 0-1,-8 6 1,7-6 38,-1 1 0,0-1-1,-1 0 1,1-1 0,0 0 0,-1 0-1,0 0 1,0-1 0,0 0-1,0-1 1,-13 1 0,20-2-157,1 0 0,0 0 0,-1 0 0,1 0 0,0 0-1,-1 0 1,1 0 0,0 0 0,-1 0 0,1 0 0,0 0 0,-1 0 0,1 0 0,0 0 0,-1 0 0,1-1 0,0 1 0,-1 0-1,1 0 1,0 0 0,0-1 0,-1 1 0,1 0 0,0 0 0,0-1 0,-1 1 0,1 0 0,0 0 0,0-1 0,0 1 0,0 0-1,-1-1 1,1 1 0,0 0 0,0-1 0,0 1 0,0 0 0,0-1 0,0 1 0,0 0 0,0-1 0,0 1 0,0-1 0,0 1-1,0 0 1,0-1 0,0 1 0,0 0 0,0-1 0,1 1 0,-1-1 0,11-13-9478,1 7 145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0.042"/>
    </inkml:context>
    <inkml:brush xml:id="br0">
      <inkml:brushProperty name="width" value="0.025" units="cm"/>
      <inkml:brushProperty name="height" value="0.025" units="cm"/>
    </inkml:brush>
  </inkml:definitions>
  <inkml:trace contextRef="#ctx0" brushRef="#br0">74 21 18706,'0'0'8947,"9"-4"-7276,29-10-588,-37 14-1066,-1-1 0,1 1 0,0 0 0,0-1-1,0 1 1,0 0 0,0 0 0,-1 0-1,1 0 1,0 0 0,0 0 0,0 0 0,0 0-1,0 0 1,0 0 0,0 0 0,0 0-1,-1 1 1,1-1 0,0 0 0,0 1 0,0-1-1,0 0 1,-1 1 0,1-1 0,0 1 0,-1-1-1,1 1 1,0 0 0,-1-1 0,1 1-1,0 0 1,-1-1 0,1 1 0,-1 0 0,1 0-1,-1 0 1,0-1 0,1 1 0,-1 0-1,0 0 1,0 0 0,1 0 0,-1 0 0,0 0-1,0 0 1,0-1 0,0 1 0,0 0-1,0 0 1,-1 1 0,1 4-1,0-1 1,-1 0-1,0 1 1,0-1-1,-1 1 1,-2 6-1,-3 0 90,0 0-1,-1-1 1,0 0-1,0 0 1,-2-1 0,-14 13-1,14-13 1,-1 0-1,2 1 1,-1 0-1,2 1 1,-12 17-1,20-28-105,0-1 0,-1 1 0,1-1-1,0 1 1,0-1 0,0 0 0,0 1 0,-1-1 0,1 1-1,0-1 1,0 1 0,0-1 0,0 1 0,0-1 0,0 1 0,0-1-1,0 1 1,0-1 0,1 1 0,-1-1 0,0 0 0,0 1-1,0-1 1,0 1 0,1-1 0,-1 1 0,0-1 0,0 0 0,1 1-1,-1-1 1,1 1 0,17 6-49,33-6-390,-40-2 137,44-6-5308,-18-5-3162,-1-2-5967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7.872"/>
    </inkml:context>
    <inkml:brush xml:id="br0">
      <inkml:brushProperty name="width" value="0.035" units="cm"/>
      <inkml:brushProperty name="height" value="0.035" units="cm"/>
    </inkml:brush>
  </inkml:definitions>
  <inkml:trace contextRef="#ctx0" brushRef="#br0">295 291 17580,'-5'-4'242,"1"0"0,-1 0 1,0 1-1,0 0 0,0 0 0,-1 0 0,1 1 1,-1 0-1,1 0 0,-1 0 0,0 1 1,0 0-1,0 0 0,0 0 0,0 1 1,0-1-1,0 1 0,-9 2 0,8-1-64,0 1-1,0 0 0,0 1 1,1-1-1,-1 1 0,1 0 0,0 1 1,-1 0-1,2 0 0,-1 0 0,0 1 1,1-1-1,0 1 0,0 1 0,-5 5 1,0 3-85,1 0 1,1 0-1,0 1 0,0 0 1,1 0-1,1 0 1,1 1-1,1 0 1,0 1-1,0-1 0,2 0 1,0 1-1,1 0 1,1-1-1,0 1 1,6 32-1,-6-45-87,1 0 1,0 0-1,0-1 1,1 1-1,-1-1 0,1 1 1,-1-1-1,1 1 0,0-1 1,1 0-1,-1 0 0,0 0 1,1 0-1,0 0 1,0-1-1,0 1 0,0-1 1,0 0-1,0 0 0,0 0 1,1 0-1,-1 0 1,7 1-1,-5-2-1,0 0 0,0-1-1,0 0 1,0 0 0,0 0 0,1 0 0,-1-1 0,0 0-1,0 0 1,0 0 0,0-1 0,0 0 0,-1 0 0,1 0 0,0 0-1,-1-1 1,7-4 0,6-6 2,-1 0-1,-1-1 1,0-1 0,-1-1-1,-1 0 1,0 0 0,-1-1-1,11-21 1,-9 12 22,-1 0 0,-1-1 0,-2 0 0,0-1 1,7-37-1,-12 39 9,1-26 0,-5 47-32,-1 0 0,0 0 0,0 0-1,0 0 1,-1 0 0,1 0 0,-1 0 0,0 0 0,-1 0 0,1 0 0,-1 0 0,-4-7 0,6 12-5,0 0-1,-1 0 1,1-1 0,0 1-1,0 0 1,-1 0 0,1 0-1,0 0 1,-1-1 0,1 1-1,0 0 1,-1 0 0,1 0-1,0 0 1,-1 0 0,1 0-1,-1 0 1,1 0 0,0 0-1,-1 0 1,1 0 0,0 0-1,-1 0 1,1 0 0,0 0-1,-1 0 1,1 1 0,0-1-1,-1 0 1,1 0-1,0 0 1,-1 0 0,1 1-1,0-1 1,-1 0 0,1 0-1,0 1 1,0-1 0,0 0-1,-1 1 1,1-1 0,0 0-1,0 0 1,0 1 0,-1-1-1,1 0 1,0 1 0,0-1-1,0 1 1,0-1 0,-10 23 13,6-3-13,0 1-1,2 0 0,0 0 1,2 33-1,2-16-11,12 64 0,-9-77 20,1 0 0,2-1-1,17 41 1,-23-61-5,0 0 1,0 0-1,1 0 1,-1-1-1,1 1 0,0 0 1,0-1-1,0 0 1,1 0-1,-1 0 0,1 0 1,4 2-1,-6-4 0,0 0 0,0 0 0,0-1 0,0 1 1,0-1-1,0 1 0,0-1 0,0 0 0,0 0 0,0 0 0,0 0 0,0 0 0,0 0 0,0-1 0,0 1 0,0-1 0,0 1 0,0-1 0,0 0 0,0 0 0,0 0 0,0 0 0,0 0 0,-1 0 0,1 0 0,1-2 1,3-2 14,0-1 1,0 0 0,-1-1 0,0 1 0,0-1 0,-1 0-1,1 0 1,-2-1 0,6-12 0,0-6 87,9-42 0,-9 26 28,-3-1 0,-1 1 0,-2-1 1,-5-80-1,2 119-116,-1 1 0,1-1 0,-1 0 1,0 0-1,0 1 0,0-1 0,0 1 0,-1-1 1,-3-6-1,5 10-18,0 0 1,0 0-1,0 0 1,0 0-1,-1 0 1,1-1-1,0 1 1,0 0-1,0 0 1,0 0-1,0 0 1,-1 0-1,1 0 1,0 0-1,0 0 1,0 0-1,0 0 1,-1 0-1,1-1 1,0 1-1,0 0 1,0 0-1,-1 0 1,1 0-1,0 0 1,0 1-1,0-1 1,0 0-1,-1 0 1,1 0-1,0 0 1,0 0-1,0 0 1,0 0-1,-1 0 1,1 0-1,0 0 1,0 0-1,0 1 1,0-1-1,0 0 1,-1 0-1,1 0 1,0 0-1,0 0 1,0 0-1,0 1 1,0-1-1,0 0 1,0 0-1,0 1 1,-5 24 17,4 103 60,2-111-66,1 1 0,1-1 1,0 1-1,2-1 0,7 22 1,-11-37-9,0 1 0,0-1 0,1 1 0,-1-1-1,0 0 1,1 0 0,0 0 0,-1 0 0,1 0 0,0 0 0,0 0 0,0-1 0,0 1 0,3 1 0,-3-2-1,-1-1 1,1 1-1,0-1 1,-1 1-1,1-1 1,0 0-1,-1 0 1,1 0-1,0 0 1,-1 0-1,1 0 1,0 0-1,-1-1 1,1 1-1,0-1 1,-1 1-1,1-1 1,0 0-1,-1 1 1,1-1 0,-1 0-1,0 0 1,1 0-1,1-2 1,4-3 12,0-1 0,-1 1 1,0-1-1,0 0 1,-1-1-1,9-13 0,23-56 81,-31 64-85,90-260 322,-94 267-329,2-2 13,-1 13-10,2 18-15,2 31 0,-4-28-126,8 36 0,-9-50-44,2-1 0,-1 0 1,2 0-1,9 19 0,-12-28 64,0 1 1,-1 0-1,1-1 0,0 1 1,0-1-1,0 0 0,1 0 1,-1 0-1,1 0 0,-1 0 1,1 0-1,-1-1 0,1 1 0,0-1 1,0 1-1,0-1 0,0 0 1,0-1-1,0 1 0,0 0 1,0-1-1,0 1 0,5-1 1,-3-1 2,1 0 1,-1-1 0,1 1 0,-1-1 0,0 0 0,0-1 0,0 1 0,0-1-1,0 0 1,0 0 0,-1 0 0,7-7 0,29-27-787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0.542"/>
    </inkml:context>
    <inkml:brush xml:id="br0">
      <inkml:brushProperty name="width" value="0.025" units="cm"/>
      <inkml:brushProperty name="height" value="0.025" units="cm"/>
    </inkml:brush>
  </inkml:definitions>
  <inkml:trace contextRef="#ctx0" brushRef="#br0">1 2 19186,'0'0'13581,"51"-1"-13581,-35 1-416,-3 0-1474,-8 0-2210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0.884"/>
    </inkml:context>
    <inkml:brush xml:id="br0">
      <inkml:brushProperty name="width" value="0.025" units="cm"/>
      <inkml:brushProperty name="height" value="0.025" units="cm"/>
    </inkml:brush>
  </inkml:definitions>
  <inkml:trace contextRef="#ctx0" brushRef="#br0">217 1 4356,'0'0'23921,"-4"10"-23734,-3 6 15,-1 0 0,-1 0 0,-1 0 0,0-1 0,-24 26 0,4-8 174,-53 45 1,83-78-523,-11 8-180,4-10-6687,4-7 276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1.262"/>
    </inkml:context>
    <inkml:brush xml:id="br0">
      <inkml:brushProperty name="width" value="0.025" units="cm"/>
      <inkml:brushProperty name="height" value="0.025" units="cm"/>
    </inkml:brush>
  </inkml:definitions>
  <inkml:trace contextRef="#ctx0" brushRef="#br0">1 0 5765,'0'0'20212,"56"19"-18515,-29 0-896,-2 2-449,3 2-128,0 1-159,-1-2-65,-4 0-449,-2 2-1601,-9-5-1441,1 0-1186,-8-6-3298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4:01.622"/>
    </inkml:context>
    <inkml:brush xml:id="br0">
      <inkml:brushProperty name="width" value="0.025" units="cm"/>
      <inkml:brushProperty name="height" value="0.025" units="cm"/>
    </inkml:brush>
  </inkml:definitions>
  <inkml:trace contextRef="#ctx0" brushRef="#br0">47 70 18065,'0'0'2995,"10"-9"42,34-29-608,-40 35-2168,-1 0 0,1 1 0,-1 0 0,1 0-1,0 0 1,0 0 0,0 0 0,0 1 0,7-2 0,-9 3-192,0 0 0,-1 0 0,1 0 1,0 0-1,0 0 0,0 0 0,-1 0 1,1 1-1,0-1 0,0 1 0,-1-1 1,1 1-1,0 0 0,-1-1 0,1 1 1,2 2-1,-2-1-42,1 1-1,-1 0 1,0 0 0,0-1-1,0 1 1,0 1 0,0-1-1,-1 0 1,1 0 0,-1 1-1,0-1 1,0 1 0,0-1-1,-1 1 1,1-1 0,-1 1-1,0-1 1,0 5-1,0-2-6,-1 0-1,0-1 1,0 1-1,0-1 1,0 1-1,-1-1 1,0 1-1,0-1 1,-1 0-1,0 0 1,1 0-1,-2 0 1,1 0-1,0-1 1,-5 5-1,-9 8 174,0-2-1,-30 22 0,32-26-54,0 0 1,1 2-1,-22 23 0,35-35-136,1-1 1,0 0-1,-1 1 0,1-1 1,0 0-1,-1 1 1,1-1-1,0 1 0,-1-1 1,1 1-1,0-1 1,0 1-1,0-1 0,-1 1 1,1-1-1,0 1 1,0-1-1,0 1 0,0-1 1,0 1-1,0 0 1,0-1-1,0 1 0,0-1 1,0 1-1,0-1 1,1 1-1,-1-1 0,0 1 1,0-1-1,0 1 1,1-1-1,0 2 0,20 5 140,42-7 118,-50-1-236,96-9-5837,-58 5-823,-23 3-9742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7.491"/>
    </inkml:context>
    <inkml:brush xml:id="br0">
      <inkml:brushProperty name="width" value="0.025" units="cm"/>
      <inkml:brushProperty name="height" value="0.025" units="cm"/>
    </inkml:brush>
  </inkml:definitions>
  <inkml:trace contextRef="#ctx0" brushRef="#br0">32 1 8296,'1'0'474,"1"0"-1,-1 0 1,0 0 0,0 0-1,0 1 1,0-1 0,0 0-1,0 1 1,0-1 0,0 1-1,0-1 1,0 1 0,0 0-1,0-1 1,0 1 0,0 0-1,0 0 1,0-1 0,-1 1-1,1 0 1,0 0 0,-1 0-1,1 0 1,-1 0 0,1 0-1,0 2 1,1 2 78,-1 0 1,1 0 0,-1 0-1,-1 0 1,1 1-1,0 6 1,-9 80-41,7-90-235,-34 171 31,15-86-942,48-178-12749,-19 43 6891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7.867"/>
    </inkml:context>
    <inkml:brush xml:id="br0">
      <inkml:brushProperty name="width" value="0.025" units="cm"/>
      <inkml:brushProperty name="height" value="0.025" units="cm"/>
    </inkml:brush>
  </inkml:definitions>
  <inkml:trace contextRef="#ctx0" brushRef="#br0">8 34 8584,'0'0'8830,"-2"8"-7229,0 6-1166,0 0 0,1 1-1,0-1 1,2 1 0,-1-1 0,2 0-1,0 1 1,1-1 0,8 27-1,-8-31-224,1-1-1,-1 0 1,2 0-1,-1 0 0,1 0 1,0-1-1,1 0 0,0 0 1,0 0-1,1-1 0,0 0 1,0 0-1,1-1 0,-1 0 1,1 0-1,13 6 0,-18-10-144,0-1 0,-1 0 0,1 0 0,0 0 0,0 0 0,0 0-1,0-1 1,0 1 0,0-1 0,0 0 0,0 0 0,0 0-1,0 0 1,0 0 0,0-1 0,0 1 0,0-1 0,-1 0 0,1 0-1,0 0 1,5-3 0,-5 1 16,1 0 0,0 0-1,-1 0 1,1-1 0,-1 0 0,0 0 0,0 1-1,-1-2 1,1 1 0,-1 0 0,0-1 0,2-5-1,2-8 117,-1-1 0,-1 1-1,0-1 1,-2 0 0,1-35-1,-3 44-172,-4-67 277,3 74-337,1 0 0,-1-1-1,0 1 1,0 0 0,0 0 0,0 0-1,0 0 1,-1 0 0,1 0-1,-1 0 1,0 0 0,0 0 0,0 1-1,0-1 1,0 1 0,-1 0 0,1-1-1,-1 1 1,-5-3 0,8 5-57,0-1-1,-1 1 1,1 0 0,-1 0 0,1 0 0,-1 0-1,1-1 1,-1 1 0,1 0 0,-1 0-1,1 0 1,-1 0 0,1 0 0,0 0 0,-1 0-1,1 0 1,-1 0 0,1 0 0,-1 1-1,1-1 1,-1 0 0,1 0 0,-1 0-1,1 0 1,0 1 0,-1-1 0,1 0 0,-1 1-1,1-1 1,0 0 0,-1 1 0,1-1-1,0 0 1,-1 1 0,1-1 0,0 0 0,0 1-1,-1-1 1,1 1 0,0-1 0,0 1-1,0-1 1,0 1 0,-1-1 0,1 0 0,0 2-1,-1 24-5425,1-21 3115,0 8-4387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8.210"/>
    </inkml:context>
    <inkml:brush xml:id="br0">
      <inkml:brushProperty name="width" value="0.025" units="cm"/>
      <inkml:brushProperty name="height" value="0.025" units="cm"/>
    </inkml:brush>
  </inkml:definitions>
  <inkml:trace contextRef="#ctx0" brushRef="#br0">38 0 17713,'0'0'2018,"-14"60"192,3-19-449,8 3-95,-6 0-801,9 0-449,0-1-288,0-6-64,12-2-32,-1-10-576,-1-5-769,-1-10-609,-5-10-737,-4-18-11722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8.555"/>
    </inkml:context>
    <inkml:brush xml:id="br0">
      <inkml:brushProperty name="width" value="0.025" units="cm"/>
      <inkml:brushProperty name="height" value="0.025" units="cm"/>
    </inkml:brush>
  </inkml:definitions>
  <inkml:trace contextRef="#ctx0" brushRef="#br0">1 58 7687,'0'0'12513,"8"-8"-9774,-4 4-2454,0-1 1,0 1-1,1 0 1,0 0-1,0 1 1,0 0-1,0 0 1,0 0-1,1 0 1,-1 1-1,1-1 0,0 2 1,-1-1-1,1 1 1,0-1-1,10 1 1,-9 0-199,0 1 1,-1 0 0,1 0 0,0 0-1,0 1 1,0 0 0,-1 1 0,1-1 0,0 1-1,7 4 1,-11-5-89,-1 1-1,0-1 1,0 1-1,0 0 1,0 0-1,0 0 1,0 0 0,0 0-1,-1 0 1,1 1-1,-1-1 1,0 1-1,1-1 1,-1 1-1,0-1 1,0 1 0,-1-1-1,1 1 1,-1 0-1,1-1 1,-1 1-1,0 0 1,0 0-1,0-1 1,0 1 0,0 0-1,-1 0 1,-1 3-1,1-1 15,0 0 0,-1 1-1,0-1 1,-1-1 0,1 1 0,-1 0 0,0 0-1,0-1 1,0 0 0,-7 7 0,-14 22 81,23-32-116,1 0-1,0 0 1,-1 1 0,1-1-1,0 0 1,0 0 0,0 0-1,0 0 1,0 0 0,0 0-1,0 0 1,0 0 0,0 0-1,0 0 1,1 0 0,-1 0-1,0 0 1,1 0 0,-1 0 0,1 0-1,-1 0 1,1 0 0,-1 0-1,1 0 1,0-1 0,0 1-1,-1 0 1,1 0 0,0-1-1,0 1 1,0 0 0,0-1-1,-1 1 1,1-1 0,0 1-1,0-1 1,2 1 0,47 19-1461,-34-15 1193,-6-1 216,1 1 0,-1 1 0,0 0 1,0 0-1,0 1 0,-1 0 0,15 15 0,-22-20 136,0 0 0,0 0 0,0 0 0,-1 0 0,1 0 0,-1 0 0,1 1-1,-1-1 1,0 1 0,0-1 0,0 1 0,0 0 0,0-1 0,0 1 0,-1 0 0,0-1 0,1 1-1,-1 0 1,0 0 0,0-1 0,0 1 0,-1 0 0,1 0 0,-1-1 0,1 1 0,-1 0 0,0-1 0,0 1-1,0-1 1,-1 1 0,1-1 0,0 1 0,-1-1 0,0 0 0,1 0 0,-1 0 0,-4 4 0,-5 2 197,-1 1 1,0-2 0,0 0 0,-1 0 0,0-1-1,0 0 1,0-1 0,-1-1 0,0 0 0,0-1-1,0-1 1,0 0 0,0 0 0,0-2 0,0 0-1,-1 0 1,-22-5 0,33 4-505,0 0 0,0 0-1,0-1 1,1 0 0,-1 1 0,0-1-1,1-1 1,0 1 0,-1 0 0,1-1-1,-5-5 1,7 7-7,-1-1 0,1 1 0,0-1-1,0 0 1,0 1 0,0-1 0,0 0-1,0 0 1,0 0 0,1 0 0,-1 0-1,1 0 1,-1 0 0,1 0 0,0 0-1,0 0 1,0 0 0,0 0 0,0 0-1,0 0 1,0 0 0,1 0 0,-1 0 0,1 0-1,0 0 1,0-2 0,12-15-9309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1.041"/>
    </inkml:context>
    <inkml:brush xml:id="br0">
      <inkml:brushProperty name="width" value="0.025" units="cm"/>
      <inkml:brushProperty name="height" value="0.025" units="cm"/>
    </inkml:brush>
  </inkml:definitions>
  <inkml:trace contextRef="#ctx0" brushRef="#br0">69 0 12460,'1'29'8408,"-1"21"-1251,-1-35-6922,0 0 0,-1-1 1,0 1-1,-1 0 0,-9 26 0,-1-8-38,6-18-23,1-1 0,1 2 0,0-1 0,1 0 0,1 1 0,-3 21 0,7-36-151,0-1 1,0 1 0,1 0 0,-1-1 0,0 1 0,0-1-1,0 1 1,0-1 0,0 1 0,1-1 0,-1 0 0,0 1 0,0-1-1,1 0 1,-1 0 0,0 0 0,1 0 0,-1 0 0,0-1-1,0 1 1,3-1 0,32-3 204,42-15 2,-48 10-445,0 2-1,53-5 1,-76 9-2807,-6-5-3587,-1-2-277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1.400"/>
    </inkml:context>
    <inkml:brush xml:id="br0">
      <inkml:brushProperty name="width" value="0.025" units="cm"/>
      <inkml:brushProperty name="height" value="0.025" units="cm"/>
    </inkml:brush>
  </inkml:definitions>
  <inkml:trace contextRef="#ctx0" brushRef="#br0">0 20 4965,'0'0'23158,"53"0"-21909,-10 0-288,8-3-513,0-1-256,6 0-160,-7 2-160,-3 2-1025,-9 0-1473,-12-2-3140,-5-3-8327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8.357"/>
    </inkml:context>
    <inkml:brush xml:id="br0">
      <inkml:brushProperty name="width" value="0.035" units="cm"/>
      <inkml:brushProperty name="height" value="0.035" units="cm"/>
    </inkml:brush>
  </inkml:definitions>
  <inkml:trace contextRef="#ctx0" brushRef="#br0">93 0 19332,'-17'27'1638,"2"0"0,-20 47 0,30-60-1373,0 0 1,1 0 0,1 0-1,0 1 1,0-1 0,2 1-1,0 23 1,0-36-258,1-1 0,1 1 0,-1-1 0,0 1 0,0-1 1,0 1-1,1-1 0,-1 0 0,1 1 0,-1-1 0,1 1 0,0-1 0,-1 0 0,1 0 0,0 1 0,0-1 1,0 0-1,2 2 0,-2-2-15,1-1 0,-1 1 0,1-1 0,0 1 0,-1-1 0,1 1 0,-1-1 0,1 0 0,0 0 0,-1 0 0,1 0 0,-1 0 0,1 0 0,0 0 0,-1-1 0,1 1 0,2-1 0,16-6-259,-1 0 1,27-15-1,-35 15 159,1 1 1,1 0-1,-1 1 1,1 1-1,0 0 0,0 0 1,0 1-1,20-2 1,-30 5 106,0 0 1,0 0-1,-1 0 0,1 1 1,0-1-1,0 1 1,-1-1-1,1 1 1,0 0-1,-1 0 1,1 0-1,-1 0 1,1 1-1,-1-1 1,0 1-1,4 2 1,-4-2 17,-1 0 1,1 0 0,-1 0 0,0 0-1,0 0 1,0 0 0,0 0 0,-1 0-1,1 0 1,0 1 0,-1-1 0,1 0-1,-1 0 1,0 1 0,0-1 0,0 3-1,-1 4 61,-1 0-1,1 0 1,-2-1-1,1 1 1,-1-1 0,-1 0-1,1 1 1,-10 13-1,2-5-2,-1 0 0,0-1 0,-21 20 0,26-29-31,-1 0 0,1-1 0,-1 0-1,0 0 1,-1 0 0,0-1 0,1-1 0,-1 0 0,-11 4-1,-4-4-41,8-9 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2.096"/>
    </inkml:context>
    <inkml:brush xml:id="br0">
      <inkml:brushProperty name="width" value="0.025" units="cm"/>
      <inkml:brushProperty name="height" value="0.025" units="cm"/>
    </inkml:brush>
  </inkml:definitions>
  <inkml:trace contextRef="#ctx0" brushRef="#br0">0 20 1954,'0'0'23894,"59"-9"-22484,-28 3-385,5 5-257,3-2-287,0 2-321,-2 1-160,-7 0-32,-4 4-865,-10 8-1153,-8-3-1697,-8-4-1923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2.439"/>
    </inkml:context>
    <inkml:brush xml:id="br0">
      <inkml:brushProperty name="width" value="0.025" units="cm"/>
      <inkml:brushProperty name="height" value="0.025" units="cm"/>
    </inkml:brush>
  </inkml:definitions>
  <inkml:trace contextRef="#ctx0" brushRef="#br0">0 1 11691,'0'0'15503,"51"17"-14254,-19-17-544,4 2-513,1 0-160,0 0-64,0 2-1121,-7-2-1314,-3-2-2882,-6-2-6726</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3.109"/>
    </inkml:context>
    <inkml:brush xml:id="br0">
      <inkml:brushProperty name="width" value="0.025" units="cm"/>
      <inkml:brushProperty name="height" value="0.025" units="cm"/>
    </inkml:brush>
  </inkml:definitions>
  <inkml:trace contextRef="#ctx0" brushRef="#br0">0 338 9993,'0'0'14249,"8"0"-12584,-4 0-1511,0 0 0,1 0-1,-1 0 1,0-1 0,0 0 0,0 0 0,-1 0-1,1 0 1,0-1 0,0 1 0,-1-1-1,5-3 1,47-39 1205,62-76-64,-103 103-1157,-1-1 0,0 1 1,-1-2-1,-1 0 0,14-33 1,-19 35-113,-1 44-260,-10 1 220,0 0 1,-19 53 0,16-59 55,1 1 0,1 0 0,1 0 1,1 0-1,0 25 0,3-48-94,1 0-1,0 1 1,0-1-1,0 1 1,0-1 0,0 0-1,0 1 1,0-1-1,0 0 1,0 1-1,0-1 1,0 1 0,0-1-1,0 0 1,1 1-1,-1-1 1,0 0-1,0 1 1,0-1 0,0 0-1,1 1 1,-1-1-1,0 0 1,0 1 0,1-1-1,-1 0 1,0 0-1,0 1 1,1-1-1,-1 0 1,0 0 0,1 0-1,-1 1 1,0-1-1,1 0 1,-1 0 0,1 0-1,-1 0 1,0 0-1,1 0 1,-1 0-1,0 0 1,1 0 0,-1 0-1,1 0 1,-1 0-1,0 0 1,1 0 0,-1 0-1,0 0 1,1 0-1,-1 0 1,1 0-1,-1-1 1,0 1 0,1 0-1,-1 0 1,0 0-1,0-1 1,1 1 0,-1 0-1,0 0 1,1-1-1,-1 1 1,0 0-1,0-1 1,1 1 0,18-21-8273,-7-1-2533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3.457"/>
    </inkml:context>
    <inkml:brush xml:id="br0">
      <inkml:brushProperty name="width" value="0.025" units="cm"/>
      <inkml:brushProperty name="height" value="0.025" units="cm"/>
    </inkml:brush>
  </inkml:definitions>
  <inkml:trace contextRef="#ctx0" brushRef="#br0">11 28 7111,'0'0'16773,"8"1"-14979,13 1-1739,-4 0 4465,-46-1-2155,28-1-2368,0 0 0,0 0 0,0 0 0,0 0 0,0 0 0,0 0 0,0 0 0,0 0 0,0 0 0,0 1 0,0-1 0,0 0 0,0 1 0,0-1 0,0 1 0,0-1 0,0 1 0,1 0 0,-1-1 0,0 1 0,0 0 0,1-1 0,-1 1 0,0 0 0,1 0 0,-1 0 0,1-1 0,-1 1 1,1 0-1,-1 0 0,1 0 0,0 0 0,-1 0 0,1 0 0,0 2 0,23-7-665,-7-11-2041,-6-4-4148,-4 2-2960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4.888"/>
    </inkml:context>
    <inkml:brush xml:id="br0">
      <inkml:brushProperty name="width" value="0.025" units="cm"/>
      <inkml:brushProperty name="height" value="0.025" units="cm"/>
    </inkml:brush>
  </inkml:definitions>
  <inkml:trace contextRef="#ctx0" brushRef="#br0">211 106 7783,'4'-3'863,"1"0"-1,-1 0 0,0 0 0,1-1 0,-2 1 0,1-1 0,0 0 1,-1 0-1,0 0 0,0-1 0,0 1 0,0-1 0,-1 0 0,1 0 1,-1 0-1,-1 0 0,1 0 0,-1 0 0,2-8 0,-4 13-835,1-1 0,-1 0 0,1 0 0,-1 0 0,1 0 0,-1 1 0,0-1 0,1 0 0,-1 0 0,0 1 0,0-1 0,1 1 0,-1-1 0,0 1 0,0-1 0,0 1 0,0-1 0,0 1 0,0 0 0,0-1 0,0 1 0,1 0 0,-1 0 0,0 0 0,0 0 0,0 0 0,0 0 0,0 0 0,0 0 0,0 0 0,0 0 0,0 1 0,0-1 0,0 0 0,-2 1 0,-38 12-112,26-2 175,0 1 1,1 0 0,1 1 0,0 1 0,1 0-1,0 1 1,-18 31 0,18-27 151,2 1-1,0 0 1,1 1 0,1 0-1,1 0 1,-5 29 0,10-40-200,0-1 0,0 0-1,2 1 1,-1-1 0,1 1 0,0-1 0,1 1 0,0-1 0,0 0-1,1 1 1,1-1 0,-1 0 0,1 0 0,1 0 0,0-1 0,0 1-1,1-1 1,10 14 0,-8-12 0,-4-7-31,1 1 1,-1 0-1,0 0 0,-1 0 1,1 0-1,-1 0 0,0 0 0,0 1 1,3 8-1,-26-20-5953,4-7 908,-6-5-1996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5.260"/>
    </inkml:context>
    <inkml:brush xml:id="br0">
      <inkml:brushProperty name="width" value="0.025" units="cm"/>
      <inkml:brushProperty name="height" value="0.025" units="cm"/>
    </inkml:brush>
  </inkml:definitions>
  <inkml:trace contextRef="#ctx0" brushRef="#br0">1 29 12492,'0'0'12492,"56"-25"-10955,-22 21-320,-1 4-192,5 0-640,1 0-321,-4 0-160,-1 1-1378,-3 3-1569,-8-4-2786,-7 0-7208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5.589"/>
    </inkml:context>
    <inkml:brush xml:id="br0">
      <inkml:brushProperty name="width" value="0.025" units="cm"/>
      <inkml:brushProperty name="height" value="0.025" units="cm"/>
    </inkml:brush>
  </inkml:definitions>
  <inkml:trace contextRef="#ctx0" brushRef="#br0">168 0 6983,'0'0'19570,"0"73"-18929,-7-40-321,-2 2-32,2 1-96,2-3-159,3-2-1,-1-3 0,3-4-32,0-5-129,0-5-831,0-5-1090,0-6-1666</inkml:trace>
  <inkml:trace contextRef="#ctx0" brushRef="#br0" timeOffset="1">0 154 16367,'0'0'10410,"52"-3"-9321,-24 3-544,7 2-321,-6 2-160,-5 1-96,-1-1-961,2 0-1377,-16-4-2851,5 0-5990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7.905"/>
    </inkml:context>
    <inkml:brush xml:id="br0">
      <inkml:brushProperty name="width" value="0.025" units="cm"/>
      <inkml:brushProperty name="height" value="0.025" units="cm"/>
    </inkml:brush>
  </inkml:definitions>
  <inkml:trace contextRef="#ctx0" brushRef="#br0">1 197 5349,'0'0'19613,"8"-5"-18593,17-13-507,44-39 0,-59 48-334,0-1 1,-1 0-1,1-1 0,-2 0 1,0 0-1,0-1 1,7-16-1,-10 13 278,-12 25-353,-12 24-179,7-6-203,2-1 1,1 1-1,1 1 0,-6 40 1,14-55-2804,0-10-1782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8.277"/>
    </inkml:context>
    <inkml:brush xml:id="br0">
      <inkml:brushProperty name="width" value="0.025" units="cm"/>
      <inkml:brushProperty name="height" value="0.025" units="cm"/>
    </inkml:brush>
  </inkml:definitions>
  <inkml:trace contextRef="#ctx0" brushRef="#br0">0 18 6566,'0'0'19875,"14"6"-18583,-5-2-1105,-2 0-74,1-1 1,-1 0-1,1 0 0,0-1 1,0 0-1,0 0 1,1-1-1,-1 0 1,0 0-1,0-1 1,13-1-1,188-21-46,-66 17-5942,-139 5 5327,-1 0 1,1 0 0,0 0-1,-1-1 1,1 1 0,-1-1-1,1 0 1,-1 0-1,1 0 1,-1-1 0,1 1-1,3-3 1,7-5-4471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9.417"/>
    </inkml:context>
    <inkml:brush xml:id="br0">
      <inkml:brushProperty name="width" value="0.025" units="cm"/>
      <inkml:brushProperty name="height" value="0.025" units="cm"/>
    </inkml:brush>
  </inkml:definitions>
  <inkml:trace contextRef="#ctx0" brushRef="#br0">0 10 12588,'0'0'15406,"3"10"-15224,1 8-111,-2-7 51,1-1 1,-1 1-1,2 0 1,4 10-1,-8-20-93,1-1 0,0 1 0,-1 0 0,1-1-1,0 1 1,0-1 0,0 1 0,-1-1 0,1 1-1,0-1 1,0 0 0,0 1 0,0-1 0,0 0-1,0 0 1,0 0 0,0 1 0,0-1 0,0 0-1,0 0 1,0-1 0,0 1 0,-1 0 0,1 0 0,0 0-1,0-1 1,0 1 0,0 0 0,0-1 0,0 1-1,0-1 1,-1 1 0,3-2 0,27-18 497,18-34-284,-24 25 728,-39 82-639,10-40-317,-3 17 20,8-29-30,0-1 1,0 0-1,0 1 1,0-1-1,0 0 1,1 1-1,-1-1 1,0 0-1,0 0 1,0 1-1,0-1 0,0 0 1,1 0-1,-1 1 1,0-1-1,0 0 1,0 0-1,1 1 1,-1-1-1,0 0 1,0 0-1,1 0 1,-1 0-1,0 1 1,0-1-1,1 0 1,-1 0-1,0 0 1,1 0-1,-1 0 1,0 0-1,0 0 1,1 0-1,-1 0 1,0 0-1,1 0 1,-1 0-1,0 0 1,1 0-1,-1 0 1,0 0-1,0 0 1,1 0-1,-1-1 1,12-3 150,-6 1-122,0-2 0,0 1-1,-1-1 1,1 0-1,-1 0 1,0 0 0,0-1-1,-1 1 1,6-10 0,5-15-3403,-14 28 1317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8.948"/>
    </inkml:context>
    <inkml:brush xml:id="br0">
      <inkml:brushProperty name="width" value="0.035" units="cm"/>
      <inkml:brushProperty name="height" value="0.035" units="cm"/>
    </inkml:brush>
  </inkml:definitions>
  <inkml:trace contextRef="#ctx0" brushRef="#br0">31 146 16083,'0'-1'64,"0"1"0,1-1 0,-1 1 0,1 0 0,-1-1 0,0 1 0,1-1 0,-1 1 0,1 0-1,-1-1 1,1 1 0,-1 0 0,1 0 0,-1-1 0,1 1 0,-1 0 0,1 0 0,-1 0-1,1 0 1,-1-1 0,1 1 0,-1 0 0,1 0 0,0 0 0,-1 0 0,1 0 0,-1 1 0,1-1-1,-1 0 1,1 0 0,-1 0 0,1 0 0,-1 1 0,1-1 0,-1 0 0,1 0 0,-1 1 0,1-1-1,-1 0 1,1 1 0,-1-1 0,1 1 0,-1-1 0,0 0 0,1 1 0,-1-1 0,0 1-1,0-1 1,1 1 0,-1-1 0,0 1 0,0-1 0,0 1 0,1-1 0,-1 2 0,12 36 1331,-10-32-1053,63 360 4770,-17-75-3926,-35-242-965,-4-31-55,-9-18-162,0 0 0,0 0 0,1 1 0,-1-1 0,0 0 1,0 0-1,1 0 0,-1 0 0,0 0 0,0 1 0,1-1 0,-1 0 1,0 0-1,1 0 0,-1 0 0,0 0 0,0 0 0,1 0 1,-1 0-1,0 0 0,1 0 0,-1 0 0,0 0 0,0 0 0,1 0 1,-1 0-1,0 0 0,0-1 0,1 1 0,-1 0 0,0 0 1,0 0-1,1 0 0,-1 0 0,0-1 0,0 1 0,1 0 0,-1 0 1,0-1-1,0 1 0,0 0 0,0 0 0,1 0 0,-1-1 1,0 1-1,0 0 0,0-1 0,0 1 0,0 0 0,0 0 1,0-1-1,0 1 0,0 0 0,0-1 0,0 1 0,0 0 0,0 0 1,0-1-1,3-9 39,0 0 0,-1-1 0,-1 1 0,0 0 0,0-1 0,-1-11 0,-8-69 142,6 75-152,-9-70-10,-3 0 0,-4 2 1,-3 0-1,-45-110 1,63 185-54,0 0 1,-2 1-1,1-1 1,-1 1-1,0 0 1,0 0 0,-1 1-1,0-1 1,-10-8-1,16 16 25,-1 0 1,1-1-1,-1 1 0,1 0 0,-1-1 0,1 1 1,-1 0-1,1 0 0,-1-1 0,1 1 0,-1 0 1,1 0-1,-1 0 0,0 0 0,1 0 1,-1 0-1,1 0 0,-1 0 0,1 0 0,-1 0 1,1 0-1,-1 0 0,0 0 0,1 0 0,-1 1 1,1-1-1,-1 0 0,1 0 0,-1 1 1,1-1-1,-1 0 0,1 1 0,0-1 0,-1 0 1,1 1-1,-1-1 0,1 1 0,-1 1-7,0 0-1,0 0 1,0 0-1,0 0 1,0 0-1,1 0 1,-1 0-1,1 0 1,-1 3-1,0 11-9,1-1-1,1 1 1,1 0 0,0-1-1,0 0 1,2 1-1,0-1 1,0 0-1,2-1 1,0 1-1,0-1 1,14 20-1,-18-30 29,1 0 0,1 0 0,-1 0 0,0 0 0,1-1 0,0 1-1,0-1 1,0 0 0,0 0 0,1-1 0,-1 1 0,1-1 0,-1 0 0,1 0-1,0 0 1,0-1 0,0 0 0,0 0 0,0 0 0,0 0 0,0-1 0,0 0-1,0 0 1,0 0 0,0-1 0,0 0 0,0 1 0,0-2 0,0 1 0,0-1-1,0 0 1,8-4 0,1-2 45,0 0 0,0-1-1,-1 0 1,0-2 0,-1 1 0,0-1 0,-1-1-1,0 0 1,10-15 0,-1-4 126,-2 0-1,-1-1 1,-2-1 0,-1-1-1,19-66 1,-30 168-61,2 203-240,0-203-921,25 132 0,-27-187 675,0-1-1,1 0 0,0 0 0,1 0 1,0 0-1,1-1 0,8 12 0,-13-22 322,0 1 0,-1-1 0,1 0 1,0 0-1,0 1 0,1-1 0,-1 0 0,0 0 0,0 0 0,0-1 0,1 1 0,-1 0 0,0 0 0,1-1 0,-1 1 0,1-1 0,-1 1 0,1-1 0,-1 1 0,1-1 0,-1 0 0,1 0 0,-1 0 1,1 0-1,-1 0 0,1 0 0,0 0 0,-1 0 0,1-1 0,-1 1 0,1-1 0,-1 1 0,0-1 0,1 0 0,-1 1 0,2-2 0,3-3-243,-1 0 0,0 0-1,7-11 1,-12 16 292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59.761"/>
    </inkml:context>
    <inkml:brush xml:id="br0">
      <inkml:brushProperty name="width" value="0.025" units="cm"/>
      <inkml:brushProperty name="height" value="0.025" units="cm"/>
    </inkml:brush>
  </inkml:definitions>
  <inkml:trace contextRef="#ctx0" brushRef="#br0">0 73 14414,'0'0'11723,"66"-6"-10346,-36-5-448,0-1-256,-2 2-513,-5-2-128,-3 4 0,-1 0-449,-8 4-447,-7 3-290,1 0-992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00.242"/>
    </inkml:context>
    <inkml:brush xml:id="br0">
      <inkml:brushProperty name="width" value="0.025" units="cm"/>
      <inkml:brushProperty name="height" value="0.025" units="cm"/>
    </inkml:brush>
  </inkml:definitions>
  <inkml:trace contextRef="#ctx0" brushRef="#br0">68 13 1057,'0'0'19400,"-2"11"-16197,-23 114 571,-13 53-3075,37-177-112,0-7-140,0-24 107,8-43-241,-3 60-312,1 0-1,1 0 1,0 1 0,0 0 0,1 0 0,1 0-1,0 1 1,0 0 0,1 0 0,0 1 0,14-11-1,-14 13-10,0 1 0,0 1 0,1-1-1,-1 2 1,1-1 0,1 1 0,-1 1-1,1 0 1,-1 0 0,1 1 0,0 1-1,0 0 1,1 0 0,12 0 0,-24 2 6,1 0 0,0 0 0,-1 0 0,1 0 0,0 0 0,-1 0 0,1 0 0,-1 0 0,1 0 0,0 0 0,-1 1 0,1-1 0,-1 0 0,1 0 0,0 1 0,-1-1 0,1 0 0,-1 1 0,1-1 0,-1 0 0,1 1 0,-1-1 0,1 1 0,-1-1 0,0 1 0,1-1 0,-1 1 0,0-1 0,1 1 0,-1 0 0,-4 21 14,-22 16 547,20-32-453,-1 0 0,0 0 0,-1-1 0,1 0 0,-1 0 0,0-1 0,0 0 0,0-1 1,-1 1-1,1-2 0,-1 1 0,0-1 0,0 0 0,0-1 0,-10 0 0,18-1-148,0 0 0,-1 0-1,1 0 1,0 0 0,0-1 0,-1 1-1,1 0 1,0-1 0,0 1 0,0-1-1,0 0 1,-1 1 0,1-1 0,0 0-1,0 0 1,0 1 0,0-1 0,1 0-1,-1 0 1,0 0 0,0 0 0,0 0-1,1 0 1,-1-1 0,1 1 0,-1 0-1,1 0 1,-1 0 0,1-1-1,0 1 1,-1 0 0,1 0 0,0-1-1,0 1 1,0-2 0,0 1-499,0-1 0,0 1 0,0-1 0,0 1 0,1 0 1,-1-1-1,1 1 0,0-1 0,-1 1 0,1 0 0,0 0 0,1-1 0,-1 1 0,0 0 1,0 0-1,1 0 0,3-3 0,12-8-7150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01.696"/>
    </inkml:context>
    <inkml:brush xml:id="br0">
      <inkml:brushProperty name="width" value="0.025" units="cm"/>
      <inkml:brushProperty name="height" value="0.025" units="cm"/>
    </inkml:brush>
  </inkml:definitions>
  <inkml:trace contextRef="#ctx0" brushRef="#br0">10 32 18930,'-4'3'6479,"-1"8"-4507,5-10-1920,1 1 1,-1-1 0,1 1-1,-1-1 1,1 1 0,0-1 0,0 1-1,0-1 1,0 0 0,0 1-1,0-1 1,0 0 0,0 0 0,0 0-1,1 0 1,-1 0 0,0 0-1,1 0 1,-1 0 0,1-1 0,-1 1-1,1 0 1,-1-1 0,1 0-1,-1 1 1,1-1 0,0 0 0,-1 1-1,1-1 1,-1 0 0,1 0-1,0 0 1,-1-1 0,4 0 0,-1 2 31,0-2 0,0 1 0,0 0 0,0-1 0,-1 1 0,1-1 0,0 0 0,0-1 0,-1 1 0,1-1 0,0 1 0,-1-1 0,7-4 0,-9 5-43,0 0 0,0 0-1,0 0 1,-1 0 0,1 0-1,0 0 1,0 0 0,-1 0-1,1 0 1,0-1 0,-1 1 0,1 0-1,-1 0 1,0-1 0,1 1-1,-1 0 1,0 0 0,0-1 0,0 1-1,0 0 1,0-1 0,0 1-1,0 0 1,0-1 0,0 1 0,-1 0-1,1 0 1,-1-1 0,1 1-1,-2-2 1,1 2-17,-1-1 0,1 1-1,-1-1 1,0 1 0,0 0 0,0 0 0,1 0-1,-1 0 1,0 0 0,0 0 0,-1 0-1,1 1 1,0-1 0,0 1 0,0 0 0,-3-1-1,2 1-54,-1 0 0,1 0 1,0 0-1,0 0 0,0 0 0,-1 1 0,1 0 0,0-1 0,0 1 0,0 0 0,-5 3 0,7-4-2,1 1-1,-1-1 1,0 1 0,0 0 0,0-1-1,0 1 1,0 0 0,0 0-1,1 0 1,-1-1 0,0 1 0,1 0-1,-1 0 1,1 0 0,-1 0-1,1 0 1,-1 0 0,1 0-1,0 0 1,-1 1 0,1-1 0,0 0-1,0 0 1,0 0 0,0 0-1,0 0 1,0 0 0,0 1 0,0-1-1,1 0 1,0 2 0,-1-2-242,1 0 1,0-1-1,1 1 1,-1 0-1,0 0 1,0-1-1,0 1 1,0 0-1,1-1 1,-1 1-1,0-1 1,0 0-1,1 1 1,-1-1-1,0 0 1,1 0-1,-1 0 1,0 0 0,1 0-1,2 0 1,29-3-10116,-15-2 140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02.056"/>
    </inkml:context>
    <inkml:brush xml:id="br0">
      <inkml:brushProperty name="width" value="0.025" units="cm"/>
      <inkml:brushProperty name="height" value="0.025" units="cm"/>
    </inkml:brush>
  </inkml:definitions>
  <inkml:trace contextRef="#ctx0" brushRef="#br0">208 66 7431,'0'0'7057,"10"-6"-3218,-2 1-2899,31-22 2054,-14 1 4277,-31 25-4519,-27 4-2429,19 3-308,-1 1 0,1 0 0,1 1 0,-1 0 0,2 1 0,-1 0 0,-17 19 0,8-7-5,2 1 0,1 1 0,-18 26 0,33-43-10,1 0 0,-1 0 0,1 1 0,0-1 0,1 1 0,-1 0 0,-2 13 0,5-19 0,0 1 0,0-1 0,-1 1 0,1 0 0,0-1 0,0 1 0,0 0 0,1-1 0,-1 1 0,0-1 0,1 1 0,-1 0 0,1-1 0,-1 1 0,1-1 0,0 1 0,-1-1 0,1 1 0,0-1 0,0 0 0,0 0 0,0 1 0,0-1 0,1 0 0,-1 0 0,0 0 0,1 0 0,-1 0 0,0 0 0,1 0 0,-1-1 0,1 1 0,-1 0 0,1-1 0,-1 1 0,1-1 0,0 0 0,2 1 0,15 1-403,0 0 1,0-1-1,0-1 1,0-1-1,0 0 0,0-2 1,0 0-1,0-1 1,-1-1-1,1-1 0,28-13 1,-8-1-5465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03.202"/>
    </inkml:context>
    <inkml:brush xml:id="br0">
      <inkml:brushProperty name="width" value="0.025" units="cm"/>
      <inkml:brushProperty name="height" value="0.025" units="cm"/>
    </inkml:brush>
  </inkml:definitions>
  <inkml:trace contextRef="#ctx0" brushRef="#br0">0 0 3587,'0'0'1890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04.597"/>
    </inkml:context>
    <inkml:brush xml:id="br0">
      <inkml:brushProperty name="width" value="0.025" units="cm"/>
      <inkml:brushProperty name="height" value="0.025" units="cm"/>
    </inkml:brush>
  </inkml:definitions>
  <inkml:trace contextRef="#ctx0" brushRef="#br0">171 142 1537,'0'0'27,"10"-9"-972,29-28 1431,-37 35-291,0 0 0,0-1-1,0 1 1,-1 0 0,1 0 0,-1-1-1,1 1 1,-1-1 0,0 1 0,2-5 0,-3 6-106,0 0 0,0 0 1,0 0-1,0 0 0,0 0 1,0 0-1,0 0 0,0 0 1,-1 0-1,1 1 1,0-1-1,0 0 0,-1 0 1,1 0-1,-1 0 0,1 1 1,0-1-1,-1 0 1,0 0-1,1 1 0,-2-2 1,-2-1 304,-1 0 1,1 0-1,-1 1 1,0 0-1,1 0 1,-1 0 0,0 0-1,-7 0 1,-23-12 2275,35 13-2663,-1 0 0,0 1 0,0-1 0,0 0 0,0 0 0,0 0 0,0 1 0,0-1 0,0 1 0,0-1 1,0 1-1,0-1 0,0 1 0,0-1 0,0 1 0,-1 0 0,1 0 0,0-1 0,0 1 0,0 0 0,-1 0 0,1 0 0,0 1 0,0-1 0,-2 0 1,1 1 6,0 1 0,0-1 0,0 0 0,0 0 1,1 1-1,-1-1 0,1 1 0,-1-1 1,1 1-1,-1 0 0,1 0 0,0-1 1,-1 3-1,-2 4 10,0 0 1,1 0 0,0 0-1,0 1 1,1-1-1,-2 11 1,-66 430 2222,69-441-2144,0 0 0,0 0 0,1 1 0,0-1 0,1 0 0,-1 0-1,2 0 1,2 12 0,-3-17-86,1-1-1,-1 1 0,1-1 1,-1 1-1,1-1 0,0 0 0,0 0 1,0 0-1,0 0 0,1 0 1,-1 0-1,0 0 0,1-1 1,-1 1-1,1-1 0,0 0 1,-1 1-1,1-1 0,0-1 1,0 1-1,0 0 0,-1-1 1,1 1-1,0-1 0,0 0 1,4 0-1,1 1-12,0 0 1,1-1-1,-1 0 0,0 0 1,0-1-1,1 0 1,-1 0-1,0-1 0,0 0 1,0-1-1,0 1 0,-1-1 1,1-1-1,-1 0 0,0 0 1,0 0-1,0-1 0,0 0 1,-1 0-1,0-1 0,0 0 1,0 0-1,-1 0 0,0-1 1,0 0-1,7-12 1,4-11 28,-1 0 1,-1-2-1,-2 1 1,-1-2 0,-2 1-1,-1-1 1,-1-1 0,-2 0-1,1-46 1,-6 75-11,1-1-1,-2 0 1,1 1 0,-1-1-1,0 0 1,0 1 0,0-1-1,-1 1 1,0-1 0,0 1-1,0 0 1,-1 0 0,-3-5 0,3 6-51,-1 0 0,0 1 0,1 0 0,-2 0 0,1 0 0,0 0 0,-1 0 0,1 1 0,-1 0 0,0 0 0,1 0 0,-1 1 0,0-1 0,-10 0 0,-56-3-2115,34 5-1762,22-1-1711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9.042"/>
    </inkml:context>
    <inkml:brush xml:id="br0">
      <inkml:brushProperty name="width" value="0.025" units="cm"/>
      <inkml:brushProperty name="height" value="0.025" units="cm"/>
    </inkml:brush>
  </inkml:definitions>
  <inkml:trace contextRef="#ctx0" brushRef="#br0">82 1 4901,'0'0'13645,"-5"45"-13133,-1-8-224,3 5-224,3 4 0,-2 2-96,2-3-640,-4-6-97,-1-5 96,-4-8-672,-5-6-417,-2-11-480,-2-9-1922</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9.388"/>
    </inkml:context>
    <inkml:brush xml:id="br0">
      <inkml:brushProperty name="width" value="0.025" units="cm"/>
      <inkml:brushProperty name="height" value="0.025" units="cm"/>
    </inkml:brush>
  </inkml:definitions>
  <inkml:trace contextRef="#ctx0" brushRef="#br0">0 89 9449,'6'-8'2173,"-2"3"-1764,0-1 1,1 1 0,0 0 0,0 0-1,0 1 1,0-1 0,1 1-1,0 0 1,0 1 0,0 0 0,0 0-1,1 0 1,-1 0 0,1 1-1,12-2 1,4-2-6,1 2-1,1 1 0,-1 1 1,0 1-1,0 1 0,1 1 1,-1 1-1,36 8 0,-57-9-406,0 0 0,0 0 1,0 0-1,0 0 0,0 0 0,0 1 0,0-1 0,-1 1 0,1 0 0,-1 0 0,1 0 0,-1 0 0,0 0 0,1 1 1,-1-1-1,0 1 0,2 5 0,-3-6 23,0 0 0,-1 1-1,1-1 1,-1 1 0,0-1 0,0 1 0,0-1 0,0 1 0,0-1-1,0 0 1,-1 1 0,1-1 0,-1 1 0,0-1 0,0 0 0,0 1-1,-2 3 1,-5 6 275,0-1 0,-1 1 0,0-2 0,-1 1 0,0-1 0,-16 12 1,-10 4 385,-29 25 610,61-47-1225,-1 0-1,1 0 1,0 1 0,0 0 0,0-1 0,1 1 0,-1 1 0,1-1 0,-4 10 0,7-14-64,0 0 0,0 0-1,0 1 1,0-1 0,0 0-1,0 0 1,0 0 0,0 0-1,0 0 1,0 0 0,1 0-1,-1 0 1,0 0 0,1 0-1,-1 0 1,1 0 0,-1 0-1,1 0 1,-1-1-1,1 1 1,0 0 0,-1 0-1,1 0 1,0-1 0,0 1-1,0 0 1,-1-1 0,1 1-1,2 0 1,32 15 72,-27-13-64,11 3-611,0 0-1,-1-1 1,34 4 0,22-5-5995,-43-3 633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9.750"/>
    </inkml:context>
    <inkml:brush xml:id="br0">
      <inkml:brushProperty name="width" value="0.025" units="cm"/>
      <inkml:brushProperty name="height" value="0.025" units="cm"/>
    </inkml:brush>
  </inkml:definitions>
  <inkml:trace contextRef="#ctx0" brushRef="#br0">64 61 8488,'0'0'8488,"12"6"-6678,4 1-1179,0-1 1,0 0-1,26 5 1,-36-10-537,1 1 0,-1-1 1,0 0-1,1-1 1,-1 0-1,0 0 0,0 0 1,1-1-1,-1 0 0,0 0 1,0 0-1,1-1 1,-1 0-1,-1 0 0,11-5 1,-15 6-57,0 1 1,0-1 0,1 0 0,-1 0-1,0 1 1,0-1 0,0 0-1,0 0 1,0 0 0,0 0 0,0 0-1,-1 0 1,1 0 0,0 0-1,0-1 1,-1 1 0,1 0 0,-1 0-1,1-1 1,-1 1 0,1 0 0,-1-1-1,0 1 1,0 0 0,0-1-1,0 1 1,0 0 0,0-1 0,0 1-1,0 0 1,0-1 0,-1 1-1,1 0 1,0-1 0,-1 1 0,1 0-1,-1 0 1,0-1 0,1 1 0,-2-1-1,-1-1-12,1 0 0,-1 0 0,0 1 1,0-1-1,-1 1 0,1 0 0,0-1 0,-1 2 0,0-1 0,1 0 0,-1 1 0,-5-2 0,-1 1-24,0 0-1,0 1 0,0 0 1,-1 1-1,1 0 1,0 0-1,0 1 0,0 1 1,-1 0-1,1 0 1,1 1-1,-19 7 0,22-8 17,1 1-1,-1-1 0,1 1 0,0 1 0,0-1 0,0 1 0,0-1 1,0 2-1,1-1 0,0 0 0,0 1 0,0 0 0,1 0 0,-1 0 0,1 0 1,0 0-1,0 1 0,1-1 0,0 1 0,0 0 0,0 0 0,-1 11 1,3-14-17,0-1 1,0 1 0,0-1 0,0 1-1,0 0 1,0-1 0,1 1 0,0-1-1,-1 1 1,1-1 0,0 1 0,0-1-1,0 0 1,1 1 0,-1-1 0,1 0-1,-1 0 1,1 0 0,-1 0 0,5 3 0,-1-1-15,0 0 1,0-1 0,1 0 0,-1 0 0,1-1 0,0 1 0,0-1 0,9 2 0,10 0-1079,0 0 0,0-2 0,32-1 1,-57-1 1059,39 0-4583,-6-4-2097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0.128"/>
    </inkml:context>
    <inkml:brush xml:id="br0">
      <inkml:brushProperty name="width" value="0.025" units="cm"/>
      <inkml:brushProperty name="height" value="0.025" units="cm"/>
    </inkml:brush>
  </inkml:definitions>
  <inkml:trace contextRef="#ctx0" brushRef="#br0">136 1 9513,'0'0'11056,"-8"0"-10821,4 1-184,0-1 1,0 1 0,0 0-1,1 0 1,-1 0 0,0 1-1,0-1 1,0 1 0,1 0-1,-1 0 1,1 0 0,0 0 0,-1 1-1,-2 3 1,-1 1 289,0 0 1,0 1-1,1 0 1,0 0-1,-8 15 1,11-18-135,0 0 0,1 1 0,-1-1 1,1 0-1,0 1 0,0-1 0,0 1 1,1 0-1,0 0 0,-1 11 0,3-16-162,0 0-1,0 0 0,0 1 1,0-1-1,0 0 0,0-1 1,0 1-1,0 0 1,0 0-1,0 0 0,0-1 1,1 1-1,-1 0 0,0-1 1,0 1-1,1-1 1,-1 0-1,1 1 0,-1-1 1,0 0-1,1 0 0,-1 0 1,0 0-1,1 0 1,-1 0-1,1 0 0,-1 0 1,0-1-1,3 0 0,46-8 702,-40 4-725,0 0 0,0 0 0,0-1 0,-1 0 0,0 0 0,0-1 0,-1 0 0,0-1 0,0 0 0,0 0 0,-1-1 0,-1 0 0,1 0 0,-1-1 0,-1 0 0,5-11 0,-25 57-1128,9-26 749,1 1 1,0 0 0,1 0 0,0 0-1,1 1 1,-3 15 0,6-24-290,-1 33-1653,6-20-4629,5-16 2226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9.492"/>
    </inkml:context>
    <inkml:brush xml:id="br0">
      <inkml:brushProperty name="width" value="0.035" units="cm"/>
      <inkml:brushProperty name="height" value="0.035" units="cm"/>
    </inkml:brush>
  </inkml:definitions>
  <inkml:trace contextRef="#ctx0" brushRef="#br0">46 90 17436,'-13'59'1922,"3"-17"-821,1 2 0,3-1 0,-2 49 0,8-88-1024,4 36 630,-4-39-684,0 0 1,0 0 0,0 0-1,0 0 1,1 0 0,-1 0-1,0 0 1,1 0 0,-1 0-1,1 0 1,-1 0 0,1 0-1,-1-1 1,1 1 0,0 0-1,-1 0 1,1 0 0,0-1-1,0 1 1,-1-1 0,1 1-1,0 0 1,0-1 0,0 1-1,0-1 1,0 0 0,0 1-1,0-1 1,0 0-1,0 0 1,0 1 0,0-1-1,0 0 1,0 0 0,2 0-1,1-2 13,0 1 0,0 0 0,0-1 0,0 0 0,0 0 0,0 0 0,0 0 0,-1-1 0,5-3 0,32-31 93,-23 20-89,24-24 29,-18 17-32,2 1 0,0 1-1,33-22 1,-54 42-32,0-1 1,1 1-1,-1-1 1,1 2-1,0-1 1,8-2-1,-11 4-1,-1-1-1,1 1 1,-1 0-1,1 0 1,-1 0-1,1 0 0,-1 1 1,1-1-1,-1 0 1,1 0-1,-1 1 1,0-1-1,1 1 1,-1 0-1,1-1 1,-1 1-1,0 0 0,0 0 1,1 0-1,-1-1 1,0 1-1,0 1 1,0-1-1,0 0 1,0 0-1,1 3 1,1 1 22,-1 0 1,0 1-1,0-1 1,0 1 0,-1 0-1,0 0 1,0-1-1,0 1 1,-1 0-1,0 9 1,-7 62 433,5-66-342,0 4 207,2-30 119,4-14-366,0 0 1,2 1 0,1 0-1,2 0 1,0 0 0,24-46-1,-29 67-347,1 1 1,0 0-1,0 0 0,0 0 0,1 1 0,0-1 0,0 1 0,0 1 0,0-1 0,9-3 0,12-10-1036,-10 3 581,-4-9-187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0.476"/>
    </inkml:context>
    <inkml:brush xml:id="br0">
      <inkml:brushProperty name="width" value="0.025" units="cm"/>
      <inkml:brushProperty name="height" value="0.025" units="cm"/>
    </inkml:brush>
  </inkml:definitions>
  <inkml:trace contextRef="#ctx0" brushRef="#br0">16 1 15855,'0'0'4233,"-1"9"-3101,-12 248 3458,11-168-6226,2-2-3512,0-96-393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0.807"/>
    </inkml:context>
    <inkml:brush xml:id="br0">
      <inkml:brushProperty name="width" value="0.025" units="cm"/>
      <inkml:brushProperty name="height" value="0.025" units="cm"/>
    </inkml:brush>
  </inkml:definitions>
  <inkml:trace contextRef="#ctx0" brushRef="#br0">10 0 8168,'0'0'12577,"0"12"-11915,-5 175 3063,1 26-3927,4-213 84,0 0-1,0 0 0,0-1 1,0 1-1,0 0 0,0 0 1,0 0-1,0 0 0,1-1 1,-1 1-1,0 0 1,0 0-1,0 0 0,0 0 1,0-1-1,1 1 0,-1 0 1,0 0-1,0 0 0,0 0 1,0 0-1,1 0 0,-1 0 1,0-1-1,0 1 0,0 0 1,1 0-1,-1 0 1,0 0-1,0 0 0,0 0 1,1 0-1,-1 0 0,0 0 1,0 0-1,0 0 0,1 0 1,-1 0-1,0 0 0,0 1 1,0-1-1,1 0 0,-1 0 1,0 0-1,0 0 1,0 0-1,1 0 0,-1 0 1,0 1-1,0-1 0,0 0 1,0 0-1,0 0 0,1 0 1,-1 1-1,0-1 0,0 0 1,0 0-1,0 0 0,0 0 1,0 1-1,0-1 1,0 0-1,11-16-5538,-3-7-2692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1.169"/>
    </inkml:context>
    <inkml:brush xml:id="br0">
      <inkml:brushProperty name="width" value="0.025" units="cm"/>
      <inkml:brushProperty name="height" value="0.025" units="cm"/>
    </inkml:brush>
  </inkml:definitions>
  <inkml:trace contextRef="#ctx0" brushRef="#br0">25 28 12684,'0'0'10207,"-5"10"-10127,1 2-43,0 0 0,1 0 0,0 1 0,1 0-1,0-1 1,0 22 0,2-30 0,0-1 0,0 1 0,1 0-1,0 0 1,0 0 0,0 0 0,0-1 0,0 1 0,0 0-1,1-1 1,0 1 0,0-1 0,2 4 0,-2-5 21,0 0-1,0-1 1,1 1 0,-1 0 0,0-1-1,0 1 1,1-1 0,-1 0 0,1 0-1,0 0 1,-1 0 0,1 0 0,0-1 0,-1 1-1,1-1 1,0 1 0,0-1 0,-1 0-1,1 0 1,0-1 0,3 1 0,-3-1-7,0 0 1,0 0 0,0 0 0,0 0 0,0 0 0,-1-1-1,1 1 1,0-1 0,-1 0 0,1 0 0,-1 0 0,0 0-1,0 0 1,1 0 0,-1 0 0,-1-1 0,1 1 0,0-1-1,-1 0 1,1 1 0,-1-1 0,0 0 0,0 0-1,1-3 1,2-4 23,-2 0 0,1-1 0,-1 1 0,-1-1 0,1-18 0,-2 24-63,0 1 0,0-1-1,0 1 1,-1-1 0,0 1-1,0 0 1,0-1 0,-1 1-1,1 0 1,-1 0-1,0 0 1,-3-5 0,4 7-24,-1 0 0,0 0 1,0 0-1,0 0 0,0 1 0,0-1 1,0 1-1,-1-1 0,1 1 0,-1 0 1,1 0-1,-1 0 0,1 0 0,-1 0 1,1 0-1,-1 1 0,0-1 0,1 1 1,-1 0-1,0 0 0,-3 0 1,4 1-12,1-1 0,0 0 0,-1 1 0,1-1 0,-1 1 0,1-1 1,0 1-1,0-1 0,-1 1 0,1 0 0,0 0 0,0 0 0,0 0 1,0 0-1,0 0 0,0 0 0,0 0 0,0 0 0,0 0 0,1 1 1,-1-1-1,0 0 0,1 0 0,-1 1 0,1-1 0,-1 0 0,1 1 1,0-1-1,0 1 0,-1-1 0,1 2 0,0 0-184,0-1 0,0 0 0,-1 0-1,1 0 1,1 1 0,-1-1 0,0 0 0,0 0 0,1 0-1,0 0 1,-1 0 0,1 0 0,0 0 0,0 0-1,0 0 1,0 0 0,0 0 0,0 0 0,1 0 0,1 1-1,14 6-3464,-1-6-2185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1.542"/>
    </inkml:context>
    <inkml:brush xml:id="br0">
      <inkml:brushProperty name="width" value="0.025" units="cm"/>
      <inkml:brushProperty name="height" value="0.025" units="cm"/>
    </inkml:brush>
  </inkml:definitions>
  <inkml:trace contextRef="#ctx0" brushRef="#br0">35 1 10730,'0'0'13757,"-5"9"-13410,-1 5-259,1 1 0,0-1 0,1 1 0,1 1 0,0-1-1,1 0 1,1 0 0,0 1 0,1-1 0,1 1 0,0-1 0,6 25 0,-6-36-74,1-1 0,-1 0 1,1 0-1,0 0 1,0 0-1,0 0 1,0-1-1,0 1 0,0 0 1,1-1-1,-1 0 1,1 1-1,0-1 0,0 0 1,0-1-1,0 1 1,0 0-1,0-1 1,0 1-1,0-1 0,1 0 1,-1 0-1,0-1 1,1 1-1,-1-1 1,8 1-1,-7-1 26,1 0 0,-1 0 0,1-1 1,-1 1-1,1-1 0,-1 0 0,0 0 0,1-1 1,-1 1-1,0-1 0,0 0 0,0 0 0,0 0 0,0-1 1,0 0-1,-1 1 0,1-1 0,-1 0 0,0-1 1,5-5-1,11 45 67,-17-34-106,0 1 0,0-1 1,0 0-1,1 1 1,-1-1-1,1 0 1,-1-1-1,1 1 1,0 0-1,-1-1 1,1 1-1,0-1 1,0 0-1,0 0 1,0 0-1,0 0 1,0-1-1,0 1 1,5-1-1,-3 1 162,1-1 1,-1 0-1,1-1 0,0 1 1,-1-1-1,1 0 0,-1-1 0,0 1 1,1-1-1,4-3 0,-7 4-184,-1 0-1,1 0 0,0 1 0,-1-1 1,1 0-1,0 1 0,-1 0 1,1 0-1,0 0 0,0 0 1,-1 0-1,1 0 0,0 1 1,0-1-1,-1 1 0,1-1 1,-1 1-1,1 0 0,0 0 1,-1 1-1,0-1 0,1 0 0,-1 1 1,0 0-1,0-1 0,0 1 1,0 0-1,0 0 0,0 0 1,0 0-1,2 5 0,-3-7-59,1 1-1,-1 0 0,0-1 1,1 1-1,-1-1 1,1 1-1,-1-1 0,1 0 1,-1 0-1,1 1 0,-1-1 1,0 0-1,1 0 1,1-1-1,13 0-7267,-9-3-803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31.921"/>
    </inkml:context>
    <inkml:brush xml:id="br0">
      <inkml:brushProperty name="width" value="0.025" units="cm"/>
      <inkml:brushProperty name="height" value="0.025" units="cm"/>
    </inkml:brush>
  </inkml:definitions>
  <inkml:trace contextRef="#ctx0" brushRef="#br0">1 51 14157,'12'1'2034,"208"4"5296,124-7-4390,-64-1-2597,-89 5-327,239-7-176,-283-10-897,-54-2-3096,-67 9-316,-12 0-2422</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8:08.326"/>
    </inkml:context>
    <inkml:brush xml:id="br0">
      <inkml:brushProperty name="width" value="0.025" units="cm"/>
      <inkml:brushProperty name="height" value="0.025" units="cm"/>
    </inkml:brush>
  </inkml:definitions>
  <inkml:trace contextRef="#ctx0" brushRef="#br0">0 25 14446,'0'0'10602,"0"-7"-18258,4-10-4899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3.347"/>
    </inkml:context>
    <inkml:brush xml:id="br0">
      <inkml:brushProperty name="width" value="0.025" units="cm"/>
      <inkml:brushProperty name="height" value="0.025" units="cm"/>
    </inkml:brush>
  </inkml:definitions>
  <inkml:trace contextRef="#ctx0" brushRef="#br0">28 34 8552,'0'0'13186,"-4"8"-12658,0 0-230,0 1-1,1 0 0,0 0 0,0 0 0,1 0 0,0 0 0,0 18 1,1-24-197,1 0 1,0 0 0,1 0-1,-1-1 1,0 1 0,1 0-1,0 0 1,-1 0 0,1 0 0,0-1-1,1 1 1,-1 0 0,0-1-1,1 1 1,-1-1 0,1 1-1,0-1 1,0 0 0,0 0-1,0 0 1,0 0 0,0 0 0,1 0-1,-1-1 1,1 1 0,-1-1-1,1 1 1,0-1 0,-1 0-1,1 0 1,0 0 0,0-1 0,5 2-1,0 0-25,1-1-1,0 0 1,0 0-1,-1 0 1,1-1-1,0-1 0,0 0 1,-1 0-1,1 0 1,0-1-1,-1 0 1,0-1-1,1 0 1,-1 0-1,0-1 0,-1 0 1,1 0-1,-1-1 1,1 0-1,-1-1 1,-1 1-1,1-1 1,-1 0-1,0-1 0,0 1 1,-1-1-1,0-1 1,0 1-1,7-16 1,-13 26-95,-1-1 1,2 0 0,-1 1 0,0 0-1,0-1 1,1 1 0,-1-1 0,1 1-1,0 0 1,0-1 0,0 1 0,0 0-1,0-1 1,1 1 0,-1 0 0,1-1-1,0 1 1,0-1 0,0 1 0,0-1-1,0 1 1,2 2 0,-1-2 60,1-1 1,0 1-1,0-1 0,0 1 0,0-1 1,0 0-1,0 0 0,0 0 1,1 0-1,-1-1 0,1 1 0,-1-1 1,1 0-1,4 1 0,-1-1 77,-1 1-1,1-1 0,0-1 0,0 1 1,0-1-1,0-1 0,-1 1 1,1-1-1,0 0 0,0-1 0,-1 1 1,1-1-1,-1-1 0,1 1 0,-1-1 1,0 0-1,8-6 0,-8 3-108,1-1 0,-1 1 0,-1-2 1,0 1-1,0 0 0,8-17 0,-12 21-14,1 1 0,-1-1 0,1 0 1,-1-1-1,0 1 0,-1 0 0,1 0 1,0 0-1,-1 0 0,0-1 0,0 1 1,0 0-1,0 0 0,0-1 0,-1 1 1,1 0-1,-1 0 0,0 0 0,0 0 1,0-1-1,0 1 0,-3-4 0,2 5-122,1 1 0,-1-1 0,0 1 0,0-1-1,0 1 1,0 0 0,0 0 0,0 0 0,0 0 0,-1 0-1,1 0 1,0 0 0,-1 1 0,1-1 0,0 1-1,-1 0 1,1 0 0,0 0 0,-1 0 0,1 0 0,0 0-1,-1 1 1,-2 0 0,-26 10-4645,8 5-4833,11-2-2834</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3.709"/>
    </inkml:context>
    <inkml:brush xml:id="br0">
      <inkml:brushProperty name="width" value="0.025" units="cm"/>
      <inkml:brushProperty name="height" value="0.025" units="cm"/>
    </inkml:brush>
  </inkml:definitions>
  <inkml:trace contextRef="#ctx0" brushRef="#br0">1 1 10954,'0'0'16272,"57"22"-14959,-24-21-320,6 3-449,0-1-287,-5-2-161,-1 0-96,-4 1-545,-8-1-800,-9 0-673,-8-1-1345,-17 0-8264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4.070"/>
    </inkml:context>
    <inkml:brush xml:id="br0">
      <inkml:brushProperty name="width" value="0.025" units="cm"/>
      <inkml:brushProperty name="height" value="0.025" units="cm"/>
    </inkml:brush>
  </inkml:definitions>
  <inkml:trace contextRef="#ctx0" brushRef="#br0">1 0 4965,'0'0'21204,"81"21"-19250,-44-20-897,2-1-609,-2 2-416,-3 0-480,-4 1-1282,0-3-2274,-2 0-4420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6.017"/>
    </inkml:context>
    <inkml:brush xml:id="br0">
      <inkml:brushProperty name="width" value="0.025" units="cm"/>
      <inkml:brushProperty name="height" value="0.025" units="cm"/>
    </inkml:brush>
  </inkml:definitions>
  <inkml:trace contextRef="#ctx0" brushRef="#br0">1 29 1730,'0'0'15230,"12"1"-12641,160 0 4160,12-7-3973,76-1-2323,-235 7-463,-18 1-11,-1 0 1,1 0-1,0-1 0,0-1 1,0 1-1,-1-1 1,1 0-1,0 0 0,-1-1 1,1 0-1,-1 0 1,7-3-1,-13 5-82,0 0 0,0 0 0,0 0 0,0 0 0,-1 0 0,1 0 0,0 0 0,0 0 0,0 0 0,0 0 0,0 0 0,0 0 0,0 0 0,-1 0-1,1-1 1,0 1 0,0 0 0,0 0 0,0 0 0,0 0 0,0 0 0,0 0 0,0 0 0,-1 0 0,1 0 0,0 0 0,0 0 0,0 0 0,0-1 0,0 1 0,0 0 0,0 0 0,0 0 0,0 0 0,0 0 0,0 0 0,0 0 0,0 0 0,0-1 0,0 1 0,0 0-1,0 0 1,0 0 0,0 0 0,0 0 0,0 0 0,0 0 0,0-1 0,0 1 0,0 0 0,0 0 0,0 0 0,0 0 0,0 0 0,0 0 0,0 0 0,0 0 0,0-1 0,0 1 0,0 0 0,1 0 0,-1 0 0,-12 0-4370,11 0 3490,-12 0-5429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9.964"/>
    </inkml:context>
    <inkml:brush xml:id="br0">
      <inkml:brushProperty name="width" value="0.035" units="cm"/>
      <inkml:brushProperty name="height" value="0.035" units="cm"/>
    </inkml:brush>
  </inkml:definitions>
  <inkml:trace contextRef="#ctx0" brushRef="#br0">43 103 13835,'-5'-21'817,"4"13"-491,0 0 0,-1 0 0,0 0 0,0 1 0,-1-1-1,0 1 1,0-1 0,-8-10 0,11 18-288,0 0 1,0 0-1,0-1 0,-1 1 0,1 0 1,0 0-1,0 0 0,0 0 0,-1 0 1,1 0-1,0 0 0,0 0 0,0 0 1,-1 0-1,1 0 0,0 0 0,0 0 0,0 0 1,-1 0-1,1 0 0,0 0 0,0 0 1,0 0-1,-1 0 0,1 1 0,0-1 1,0 0-1,0 0 0,0 0 0,-1 0 1,1 0-1,0 0 0,0 1 0,0-1 1,0 0-1,0 0 0,0 0 0,-1 0 1,1 1-1,0-1 0,0 0 0,0 0 1,0 0-1,0 1 0,0-1 0,0 0 1,0 0-1,0 0 0,0 1 0,0-1 0,0 0 1,0 0-1,0 0 0,0 1 0,0-1 1,0 0-1,0 0 0,-2 18 953,1 35 1167,13 103 1,24 53-443,-25-152-1209,2-1 1,35 93-1,-45-144-447,-1 1 1,1-1 0,0 0-1,0 0 1,0 0-1,5 5 1,-7-9-46,-1-1-1,1 0 0,-1 1 1,1-1-1,-1 1 1,1-1-1,-1 0 1,1 1-1,0-1 1,-1 0-1,1 1 0,-1-1 1,1 0-1,0 0 1,-1 0-1,1 0 1,0 0-1,-1 0 0,1 0 1,0 0-1,-1 0 1,1 0-1,1 0 1,-1-1 8,0 1 1,0-1-1,0 0 1,0 0-1,0 0 1,0 0-1,0 0 1,0 0-1,0 0 1,0 0-1,0 0 1,-1-1 0,1 1-1,-1 0 1,1 0-1,0-2 1,10-30 170,-2 1 1,-1-1-1,4-34 0,2-8-97,65-267-2594,-74 317 1187,-5 25 1294,0 0 0,0 0 0,0 0 0,0 1-1,0-1 1,0 0 0,0 0 0,0 0 0,0 0 0,-1 0 0,1 0 0,0 0 0,0 0-1,0 0 1,0 0 0,0 0 0,0 0 0,0 0 0,0 0 0,-1 0 0,1 0 0,0 0-1,0 0 1,0 0 0,0 0 0,0 0 0,0 0 0,0 0 0,0 0 0,-1 0 0,1 0-1,0 0 1,0 0 0,0 0 0,0 0 0,0 0 0,0-1 0,0 1 0,0 0 0,0 0-1,0 0 1,0 0 0,-1 0 0,1 0 0,0 0 0,0 0 0,0 0 0,0 0-1,0-1 1,0 1 0,0 0 0,0 0 0,0 0 0,0 0 0,0 0 0,0 0 0,0 0-1,0 0 1,0-1 0,-7 11-413,-7 20-397</inkml:trace>
  <inkml:trace contextRef="#ctx0" brushRef="#br0" timeOffset="1">235 658 19180,'21'24'2233,"7"-5"-1297,4-6-376,2-11 1320,4-5-703,-5-12-1057,0-4-713,-6-2 577,-10 2-248,-10 2-192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7:26.779"/>
    </inkml:context>
    <inkml:brush xml:id="br0">
      <inkml:brushProperty name="width" value="0.025" units="cm"/>
      <inkml:brushProperty name="height" value="0.025" units="cm"/>
    </inkml:brush>
  </inkml:definitions>
  <inkml:trace contextRef="#ctx0" brushRef="#br0">101 1 4965,'0'0'16832,"-2"10"-15274,-44 182 3044,-7 36-3774,53-247 2294,4-89-2556,2 68-642,1 1-1,1 0 0,3 0 0,20-51 0,-29 87 47,0-1 0,-1 1-1,1 0 1,0 0 0,0 0 0,1 0 0,-1 1 0,1-1-1,-1 0 1,1 1 0,0 0 0,0 0 0,0 0 0,0 0-1,0 0 1,0 0 0,1 1 0,-1 0 0,6-2-1,-3 2 5,0 0 0,0 1 0,0 0 0,0 0-1,0 0 1,0 1 0,0-1 0,-1 2 0,1-1-1,0 1 1,7 2 0,-5-1 6,0 1 1,0-1 0,0 1-1,-1 1 1,1 0-1,-1 0 1,0 0-1,-1 1 1,1 0-1,-1 0 1,0 0-1,-1 1 1,1 0-1,-1 0 1,-1 1-1,7 12 1,-11-18 27,1 0 0,0 0 0,-1 0 0,1 1 0,-1-1 0,0 0 0,1 1 0,-1-1 0,0 0 0,-1 1 0,1-1 0,0 0 0,-1 0 0,1 1-1,-1-1 1,0 0 0,1 0 0,-1 0 0,0 0 0,-3 4 0,2-3 26,-1-1-1,0 1 0,1-1 1,-1 1-1,0-1 0,0 0 1,0 0-1,-1 0 0,1-1 0,0 1 1,-8 1-1,-1 0 52,-1 0-1,0-1 0,0 0 1,0-1-1,-1-1 1,-15-1-1,26 1-288,1 0 1,-1 0-1,1-1 0,0 1 0,-1-1 0,1 0 0,0 0 0,-1 1 0,1-1 0,0-1 1,0 1-1,-2-2 0,3 2-144,-1 0 0,1 0 1,0 0-1,0-1 0,1 1 1,-1 0-1,0-1 0,0 1 0,1-1 1,-1 1-1,1-1 0,-1 1 1,1-1-1,0 1 0,-1-1 1,1 1-1,0-1 0,0-2 1,0-7-9679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8:09.657"/>
    </inkml:context>
    <inkml:brush xml:id="br0">
      <inkml:brushProperty name="width" value="0.025" units="cm"/>
      <inkml:brushProperty name="height" value="0.025" units="cm"/>
    </inkml:brush>
  </inkml:definitions>
  <inkml:trace contextRef="#ctx0" brushRef="#br0">15 76 2915,'0'0'24583,"1"-6"-23985,1-15-303,-3 41-11,-5 52-100,-4 22 702,10-94-864,0 1 0,1 0 0,-1-1 0,1 1 0,-1-1 0,1 1-1,-1-1 1,1 1 0,-1-1 0,1 1 0,-1-1 0,1 1-1,0-1 1,-1 1 0,1-1 0,0 0 0,-1 1 0,1-1 0,0 0-1,-1 0 1,1 0 0,0 0 0,0 1 0,-1-1 0,1 0-1,0 0 1,0 0 0,-1-1 0,1 1 0,0 0 0,0 0 0,-1 0-1,1 0 1,0-1 0,-1 1 0,1 0 0,0-1 0,-1 1 0,2-1-1,30-13 638,-15-1-550,-1-2 0,0 0 1,-2 0-1,0-2 1,-1 1-1,-1-2 1,13-25-1,-25 126-16,2-27-111,-1-52 25,-1-1 1,0 1 0,1-1-1,-1 1 1,1-1-1,-1 1 1,1-1 0,0 1-1,-1-1 1,1 1-1,0-1 1,0 0-1,0 0 1,0 1 0,0-1-1,0 0 1,1 0-1,-1 0 1,0 0 0,0 0-1,1-1 1,-1 1-1,1 0 1,-1-1 0,1 1-1,-1-1 1,1 1-1,-1-1 1,1 1-1,-1-1 1,1 0 0,-1 0-1,1 0 1,2 0-1,0 0 13,0 0-1,0 0 1,0 0 0,0-1-1,0 1 1,-1-1-1,1 0 1,0 0-1,0 0 1,0 0-1,-1-1 1,1 0-1,5-3 1,13-16-20,-1-1 0,-1 0 0,18-29 0,32-33 0,-57 73-3043,-13 11 2919,1 0-1,-1 0 1,0-1-1,0 1 1,1 1-1,-1-1 1,0 0-1,1 0 1,-1 0-1,0 0 1,0 0-1,1 0 1,-1 0-1,0 0 1,0 0-1,1 0 1,-1 1-1,0-1 1,0 0-1,0 0 1,1 0-1,-1 0 1,0 1-1,0-1 1,0 0-1,1 0 1,-1 1-1,0-1 1,0 0-1,0 0 1,0 1-1,0-1 1,0 0-1,1 0 1,-1 1-1,0-1 1,0 0-1,0 0 1,0 1-1,0-1 1,0 0-1,0 1 1,0-1-1,0 0 1,0 0-1,-1 1 1,1-1-1,0 0 1,0 0-1,0 1 1,0-1-1,0 0 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5.720"/>
    </inkml:context>
    <inkml:brush xml:id="br0">
      <inkml:brushProperty name="width" value="0.025" units="cm"/>
      <inkml:brushProperty name="height" value="0.025" units="cm"/>
    </inkml:brush>
  </inkml:definitions>
  <inkml:trace contextRef="#ctx0" brushRef="#br0">1 1142 5029,'0'0'6021,"7"-5"-3367,50-41 58,87-93 0,-43 39-2307,134-116-227,351-355-180,-584 569-4,7-8-54,-1 1 1,0-1-1,-1-1 1,7-11-1,-31 28-420,-50 42-3428,22-17-475</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6.096"/>
    </inkml:context>
    <inkml:brush xml:id="br0">
      <inkml:brushProperty name="width" value="0.025" units="cm"/>
      <inkml:brushProperty name="height" value="0.025" units="cm"/>
    </inkml:brush>
  </inkml:definitions>
  <inkml:trace contextRef="#ctx0" brushRef="#br0">149 98 7623,'0'0'3668,"0"-8"-1522,0 7-2129,6-50 3072,-6 49-2948,1 1 0,-1-1 0,1 0-1,-1 0 1,1 0 0,0 1 0,0-1-1,-1 0 1,1 1 0,1-1 0,-1 0-1,0 1 1,0 0 0,1-1 0,-1 1 0,0 0-1,1-1 1,-1 1 0,1 0 0,0 0-1,-1 0 1,1 1 0,0-1 0,0 0-1,-1 1 1,1-1 0,0 1 0,0-1 0,3 1-1,-4 1-134,-1 0-1,1 0 0,0 0 0,0 0 1,-1 0-1,1 0 0,-1 0 0,1 0 1,-1 0-1,1 0 0,-1 1 1,0-1-1,0 0 0,1 0 0,-1 0 1,0 1-1,0-1 0,0 0 0,0 0 1,-1 1-1,1-1 0,0 2 0,-4 33 93,-4-4 42,-1-1 0,-2 0 0,-25 47 0,1 3 400,5-12 19,17-41-336,0 1-1,2 0 1,1 1 0,2 0-1,-6 36 1,14-65-218,0 0 1,-1 1-1,1-1 0,0 0 1,0 0-1,0 0 0,0 1 1,1-1-1,-1 0 0,0 0 0,0 0 1,1 1-1,-1-1 0,1 0 1,-1 0-1,1 0 0,-1 0 1,1 0-1,-1 0 0,1 0 1,0 0-1,0 0 0,0 0 1,-1 0-1,3 0 0,-1 0 6,0 0-1,0 0 0,0-1 1,0 1-1,0-1 0,0 0 1,0 0-1,0 0 0,0 0 0,0 0 1,0 0-1,0 0 0,4-1 1,7-3 76,0 0 0,0-1 0,19-10 0,-28 13-51,409-164-1253,-351 140-2466,-13-1-2900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8.376"/>
    </inkml:context>
    <inkml:brush xml:id="br0">
      <inkml:brushProperty name="width" value="0.025" units="cm"/>
      <inkml:brushProperty name="height" value="0.025" units="cm"/>
    </inkml:brush>
  </inkml:definitions>
  <inkml:trace contextRef="#ctx0" brushRef="#br0">11 9 8616,'10'-8'8726,"-2"8"-3350,1 20-1742,-6 35-4338,-3-52 1454,0 39-162,-3-1-1,-1 1 0,-18 69 0,19-99-472,-5 29 218,8-40-316,0 0 1,0 0-1,0-1 1,0 1-1,0 0 1,0 0-1,0 0 1,1 0-1,-1-1 1,0 1-1,1 0 1,-1 0-1,0 0 1,1-1-1,-1 1 1,1 0-1,-1-1 1,1 1-1,-1 0 1,1-1-1,0 1 1,-1-1-1,1 1 1,0-1-1,-1 1 1,1-1-1,0 1 1,0-1-1,-1 0 1,1 1-1,0-1 1,0 0-1,0 0 1,-1 0-1,1 1 1,0-1-1,0 0 1,0 0-1,1 0 1,21-2 340,0 0 0,0-2-1,26-6 1,-26 4-531,1 1-1,-1 2 0,29-2 1,-52 5-72,0 0 1,1 0 0,-1 0 0,0 0 0,1 0 0,-1 0-1,0 0 1,1-1 0,-1 1 0,0 0 0,0 0-1,1-1 1,-1 1 0,0 0 0,0 0 0,1-1 0,-1 1-1,0 0 1,0 0 0,0-1 0,0 1 0,1 0 0,-1-1-1,0 1 1,0 0 0,0-1 0,0 1 0,0 0-1,0-1 1,0 1 0,0 0 0,0-1 0,0 1 0,0 0-1,0-1 1,0 1 0,0 0 0,0-1 0,0 1 0,-1 0-1,1-1 1,0 1 0,0 0 0,0-1 0,0 1-1,-1 0 1,1-1 0,0 1 0,-1 0 0,-8-12-8282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8.750"/>
    </inkml:context>
    <inkml:brush xml:id="br0">
      <inkml:brushProperty name="width" value="0.025" units="cm"/>
      <inkml:brushProperty name="height" value="0.025" units="cm"/>
    </inkml:brush>
  </inkml:definitions>
  <inkml:trace contextRef="#ctx0" brushRef="#br0">1 30 13325,'0'0'16175,"76"-11"-15534,-39 10-353,2 0-192,-4 0-64,4 1-192,0 0-1121,-5-1-1186,-2-4-1601,-8-4-3010</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9.338"/>
    </inkml:context>
    <inkml:brush xml:id="br0">
      <inkml:brushProperty name="width" value="0.025" units="cm"/>
      <inkml:brushProperty name="height" value="0.025" units="cm"/>
    </inkml:brush>
  </inkml:definitions>
  <inkml:trace contextRef="#ctx0" brushRef="#br0">1 45 7207,'0'0'15150,"67"-3"-13324,-34-4-577,3 0-768,1 0-321,-2-1-128,-3 3-64,-7 1-993,-4 2-641,-7 0-320,-28 2-8712,-7 3 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29.669"/>
    </inkml:context>
    <inkml:brush xml:id="br0">
      <inkml:brushProperty name="width" value="0.025" units="cm"/>
      <inkml:brushProperty name="height" value="0.025" units="cm"/>
    </inkml:brush>
  </inkml:definitions>
  <inkml:trace contextRef="#ctx0" brushRef="#br0">1 5 9929,'0'0'13389,"58"25"-11179,-24-25-736,-1-4-642,6 0-639,-1 0-193,-5 4-65,-3-4-1472,-5 0-2819,-11-5-4549</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0.644"/>
    </inkml:context>
    <inkml:brush xml:id="br0">
      <inkml:brushProperty name="width" value="0.025" units="cm"/>
      <inkml:brushProperty name="height" value="0.025" units="cm"/>
    </inkml:brush>
  </inkml:definitions>
  <inkml:trace contextRef="#ctx0" brushRef="#br0">0 335 3267,'0'0'27044,"8"-2"-26141,2-2-829,0 0 1,0 0-1,-1-1 1,0-1-1,0 1 1,0-2-1,0 1 1,-1-1-1,0 0 1,10-12 0,77-97-74,-81 98 48,6-10 100,-2 0 1,20-39-1,-37 66-79,-2 7-87,-4 18 37,-2 0-1,-1-1 1,-19 39-1,17-40 2,1-1 0,1 2-1,0-1 1,-6 36 0,11-37-21,-2 15 0,13-59 0,-2 3-2614,9-9-5806,-6 20 876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1.195"/>
    </inkml:context>
    <inkml:brush xml:id="br0">
      <inkml:brushProperty name="width" value="0.025" units="cm"/>
      <inkml:brushProperty name="height" value="0.025" units="cm"/>
    </inkml:brush>
  </inkml:definitions>
  <inkml:trace contextRef="#ctx0" brushRef="#br0">67 49 11499,'0'0'18828,"-8"-1"-18342,5 0-456,-1 1-1,1 0 1,0-1-1,-1 1 0,1 1 1,0-1-1,-1 0 1,1 1-1,-4 1 1,5-2-24,1 1 1,-1 0 0,1 0-1,0 0 1,-1 0 0,1 0-1,0 0 1,0 1-1,0-1 1,0 0 0,0 1-1,0-1 1,0 0 0,1 1-1,-1-1 1,0 1 0,1-1-1,-1 1 1,1 0-1,0-1 1,-1 1 0,1-1-1,0 1 1,0 0 0,0-1-1,0 1 1,0 2 0,0-4-4,1 0 1,-1 1 0,0-1 0,0 0 0,0 0 0,0 1 0,0-1 0,0 0 0,1 0-1,-1 1 1,0-1 0,0 0 0,0 0 0,1 0 0,-1 1 0,0-1 0,0 0-1,0 0 1,1 0 0,-1 0 0,0 0 0,1 1 0,-1-1 0,0 0 0,0 0 0,1 0-1,-1 0 1,0 0 0,0 0 0,1 0 0,-1 0 0,0 0 0,1 0 0,-1 0-1,0 0 1,0 0 0,1 0 0,-1 0 0,0-1 0,0 1 0,1 0 0,-1 0 0,0 0-1,0 0 1,1 0 0,-1-1 0,0 1 0,0 0 0,1 0 0,-1 0 0,0-1 0,0 1-1,0 0 1,0 0 0,0-1 0,1 1 0,13-11 116,-9 6-86,2-2-16,0-1 0,0 0 0,-1 0 0,0 0 0,0-1 0,7-15 0,-14 21-82,-7 6 20,-5 6-18,7-4 56,0 1 1,1-1 0,0 1-1,0 0 1,1 0 0,-1 1-1,1-1 1,1 1 0,-1 0-1,1 0 1,1 1 0,-4 10-1,6-17 8,0-1 1,0 0-1,0 0 0,1 1 0,-1-1 0,0 0 1,0 0-1,0 1 0,0-1 0,1 0 0,-1 0 0,0 0 1,0 1-1,0-1 0,1 0 0,-1 0 0,0 0 1,0 0-1,1 0 0,-1 1 0,0-1 0,0 0 1,1 0-1,-1 0 0,0 0 0,0 0 0,1 0 0,-1 0 1,0 0-1,1 0 0,-1 0 0,0 0 0,0 0 1,1 0-1,-1 0 0,0 0 0,0-1 0,1 1 1,-1 0-1,0 0 0,0 0 0,1 0 0,-1 0 1,0 0-1,0-1 0,1 1 0,-1 0 0,0-1 0,12-5 35,-10 4-151,1 0-1,0 0 1,-1-1-1,1 1 0,-1-1 1,0 1-1,0-1 1,0 0-1,0 0 0,0 0 1,-1 0-1,1 0 1,1-6-1,-1-2-4174,-1-2-3564,-1 5-2445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1.403"/>
    </inkml:context>
    <inkml:brush xml:id="br0">
      <inkml:brushProperty name="width" value="0.035" units="cm"/>
      <inkml:brushProperty name="height" value="0.035" units="cm"/>
    </inkml:brush>
  </inkml:definitions>
  <inkml:trace contextRef="#ctx0" brushRef="#br0">1 138 20116,'2'3'414,"0"1"-1,-1-1 0,1 1 0,-1-1 1,1 1-1,-1 0 0,0-1 0,-1 1 1,1 0-1,0 7 0,-2 44 1473,0-23-859,1 12-490,3-1 0,1 0 0,14 62-1,-18-104-534,0 1 0,1-1-1,-1 0 1,0 1 0,1-1 0,-1 0-1,0 0 1,1 1 0,0-1-1,-1 0 1,1 0 0,0 0-1,-1 0 1,1 0 0,0 0 0,0 0-1,0 0 1,0 0 0,0 0-1,0-1 1,0 1 0,0 0-1,2 0 1,-2-1-3,0 0 0,0-1 0,0 0 0,0 1-1,0-1 1,0 1 0,0-1 0,-1 0 0,1 0 0,0 0 0,0 1 0,-1-1-1,1 0 1,0 0 0,-1 0 0,1 0 0,-1 0 0,0 0 0,1 0 0,-1 0 0,0 0-1,1 0 1,-1 0 0,0 0 0,0-1 0,0 1 0,0-1 0,2-18-18,0 1 0,-1 0 0,-1-1 1,-3-25-1,-18-78-29,18 111 44,2 5-10,0 0 0,0 0 0,-1 0 0,0 0-1,-1 0 1,0 1 0,0-1 0,0 1 0,-7-11 0,10 17 11,0 0 1,-1 0-1,1-1 1,0 1-1,0 0 0,0 0 1,0 0-1,0 0 0,0 0 1,-1 0-1,1-1 1,0 1-1,0 0 0,0 0 1,0 0-1,0 0 1,-1 0-1,1 0 0,0 0 1,0 0-1,0 0 0,0 0 1,-1 0-1,1 0 1,0 0-1,0 0 0,0 0 1,-1 0-1,1 0 1,0 0-1,0 0 0,0 0 1,0 0-1,-1 0 0,1 0 1,0 0-1,0 0 1,0 0-1,-1 0 0,-1 9-132,3 12-216,-1-21 324,0 4-135,1 0 0,-1 0 0,1 0 0,0-1 0,0 1 0,1 0 0,-1-1-1,1 1 1,0-1 0,-1 1 0,2-1 0,-1 0 0,3 4 0,-3-6-6,0 1 0,0 0 0,0-1 0,0 0 0,0 1 0,0-1 0,0 0 0,0 0 0,1 0 0,-1 0 0,0-1 0,1 1 0,-1-1 0,1 1 0,-1-1 0,0 0 0,1 0 0,-1 0 0,1 0 0,-1 0 0,1-1 0,3 0 0,5-2-473,0-1 0,-1 0 0,1-1 0,0 0 0,-1 0 0,0-1 0,11-9 0,64-57-2308,-69 58 2611,61-65 873,-72 76 1095,-6 10-497,-19 54 1897,5-16-911,-12 59 1,24-89-1852,1-1 0,0 1 1,1 0-1,1 0 0,1-1 1,0 1-1,0 0 0,6 21 0,-6-32-225,1 0-1,-1 0 0,0 0 0,1 0 0,0-1 0,0 1 0,0 0 1,1-1-1,-1 1 0,1-1 0,-1 0 0,1 0 0,0 0 0,1 0 1,-1-1-1,0 1 0,1-1 0,-1 1 0,1-1 0,0-1 0,0 1 1,0 0-1,0-1 0,0 0 0,0 0 0,0 0 0,0 0 0,0-1 1,0 1-1,1-1 0,-1 0 0,0-1 0,0 1 0,0-1 0,1 0 1,-1 0-1,0 0 0,0 0 0,4-2 0,2-2 6,1-1 0,0 1 0,-1-2 0,0 1 0,-1-2-1,0 1 1,0-1 0,0 0 0,-1-1 0,0 0 0,-1-1 0,0 1 0,0-1 0,-1-1-1,-1 1 1,1-1 0,-2 0 0,0 0 0,0 0 0,3-15 0,-4 14-102,-1 1 1,0-1 0,-1 0 0,0 1-1,0-1 1,-1 0 0,-1 0-1,0 0 1,-1 1 0,0-1 0,-1 1-1,0-1 1,-1 1 0,0 0 0,0 0-1,-1 0 1,-1 1 0,0 0-1,0 0 1,-11-12 0,12 17-172,0 0 0,-1 0 0,0 1 1,0-1-1,0 2 0,-12-7 0,16 9 82,0 0-1,0 0 1,-1 0-1,1 0 1,0 0-1,0 1 0,0-1 1,-1 1-1,1 0 1,0 0-1,0 0 1,-1 0-1,1 0 1,0 0-1,0 0 0,-1 1 1,1-1-1,0 1 1,0 0-1,0-1 1,0 1-1,-1 0 0,1 0 1,-3 3-1,5-4 63,-1 1 0,0 0-1,0 0 1,0 0-1,1 0 1,-1 0-1,1 0 1,-1 0 0,1 0-1,-1 0 1,1 0-1,-1 0 1,1 0 0,0 1-1,0-1 1,0 0-1,0 0 1,-1 0-1,1 0 1,1 0 0,-1 1-1,0-1 1,0 0-1,0 0 1,1 2 0,0-1-25,0 1 1,0-1 0,1 1-1,-1-1 1,0 0 0,1 1-1,0-1 1,-1 0 0,1 0-1,3 2 1,20 15-878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1.810"/>
    </inkml:context>
    <inkml:brush xml:id="br0">
      <inkml:brushProperty name="width" value="0.025" units="cm"/>
      <inkml:brushProperty name="height" value="0.025" units="cm"/>
    </inkml:brush>
  </inkml:definitions>
  <inkml:trace contextRef="#ctx0" brushRef="#br0">175 94 11115,'0'0'4270,"5"-10"-698,2-1-2405,9-19 479,-12-2 2998,-4 31-4585,0 1-1,0-1 1,-1 0-1,1 1 0,0-1 1,-1 1-1,1-1 1,0 1-1,-1-1 1,1 1-1,-1-1 1,1 1-1,0 0 0,-1-1 1,1 1-1,-1 0 1,1-1-1,-1 1 1,0 0-1,1-1 0,-1 1 1,1 0-1,-1 0 1,0 0-1,1 0 1,-1 0-1,1-1 0,-1 1 1,0 0-1,1 0 1,-1 0-1,1 1 1,-1-1-1,0 0 0,1 0 1,-1 0-1,1 0 1,-1 1-1,0-1 1,1 0-1,-1 0 0,1 1 1,-1 0-1,-28 12-82,19-4 115,1 0 1,1 1 0,0 0-1,0 0 1,1 1 0,0 0 0,1 0-1,0 1 1,-6 16 0,5-7 144,0 0 0,1 0 0,1 0 0,-3 39 1,7-38-211,2 0 0,0 0 0,2 0 0,0-1 0,2 1 0,0-1 0,1 0 1,13 29-1,-75-94-17680,28 25 7057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2.157"/>
    </inkml:context>
    <inkml:brush xml:id="br0">
      <inkml:brushProperty name="width" value="0.025" units="cm"/>
      <inkml:brushProperty name="height" value="0.025" units="cm"/>
    </inkml:brush>
  </inkml:definitions>
  <inkml:trace contextRef="#ctx0" brushRef="#br0">0 38 11755,'0'0'11659,"62"-12"-8904,-26 8-641,1-1-641,5 2-576,-3 3-577,0 0-256,-3 0-64,-5 0-96,-6 0-1185,0-3-2402,-7-7-4805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5.342"/>
    </inkml:context>
    <inkml:brush xml:id="br0">
      <inkml:brushProperty name="width" value="0.025" units="cm"/>
      <inkml:brushProperty name="height" value="0.025" units="cm"/>
    </inkml:brush>
  </inkml:definitions>
  <inkml:trace contextRef="#ctx0" brushRef="#br0">0 1 3683,'0'0'22326,"1"8"-21680,8 161 1217,-8-94-8355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35.687"/>
    </inkml:context>
    <inkml:brush xml:id="br0">
      <inkml:brushProperty name="width" value="0.025" units="cm"/>
      <inkml:brushProperty name="height" value="0.025" units="cm"/>
    </inkml:brush>
  </inkml:definitions>
  <inkml:trace contextRef="#ctx0" brushRef="#br0">0 1 13645,'0'0'11531,"73"4"-9513,-31-4-609,1 0-480,1 0-385,0 0-447,-5 0-33,-5-1-160,-13 1-994,-5 0-1472,-11 0-2787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1:59.868"/>
    </inkml:context>
    <inkml:brush xml:id="br0">
      <inkml:brushProperty name="width" value="0.025" units="cm"/>
      <inkml:brushProperty name="height" value="0.025" units="cm"/>
    </inkml:brush>
  </inkml:definitions>
  <inkml:trace contextRef="#ctx0" brushRef="#br0">0 253 3972,'0'0'18759,"9"-4"-17473,7-6-893,0 0-1,-1-1 1,0-1-1,-1 0 0,0-1 1,-1-1-1,19-25 0,-8 7-164,-11 14-118,0 1 0,0 1 0,29-27 0,-42 43-109,0 0 0,0 0 0,0 0 0,1 0 0,-1 0 0,0-1 0,0 1 0,0 0 0,0 0 0,0 0 0,0 0 0,0 0 0,1 0 0,-1 0 0,0 0 0,0 0 0,0 0 0,0 0 0,0 0 0,1 0 0,-1 0 0,0 0 0,0 0 0,0 0 0,0 0 0,0 0 0,1 0 0,-1 0 0,0 0 0,0 0 0,0 0 0,0 0 0,0 0 0,1 0 0,-1 0 0,0 0 0,0 0 0,0 0 0,0 1 0,0-1 0,0 0 0,0 0 0,1 0 0,-1 0 0,0 0 0,0 0 0,0 0 0,0 1 0,0-1 0,0 0 0,0 0 0,0 0 0,0 0 0,0 0 0,0 1 0,0-1 0,0 0 0,0 0 0,0 0 0,0 0 0,0 0 0,0 1 0,0-1 0,0 0 0,0 0 0,0 0 0,0 0 0,0 1-1,-3 19 30,-8 19 48,6-25 144,0-1 1,1 2-1,0-1 1,2 0-1,-3 21 0,6-37-674,0 0 0,0 0 0,0 1 0,0-1 0,0 0 0,0 0 0,1 1 0,-1-1 0,1 0 0,-1 1 0,4-2 0,1-4-5542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0.663"/>
    </inkml:context>
    <inkml:brush xml:id="br0">
      <inkml:brushProperty name="width" value="0.025" units="cm"/>
      <inkml:brushProperty name="height" value="0.025" units="cm"/>
    </inkml:brush>
  </inkml:definitions>
  <inkml:trace contextRef="#ctx0" brushRef="#br0">138 5 2114,'0'0'1249,"-12"2"2296,-18 5-1878,-27 4 2871,18-2 2528,66-5-1086,1 1-4855,781 5 1187,-768-10-2288,-20 1 27,0-1 0,0-1-1,0-1 1,0-1 0,-1 0-1,22-8 1,-32 3 625,-14 1-2298,-22-4-5381,21 9 4766,-9-3-5028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1.451"/>
    </inkml:context>
    <inkml:brush xml:id="br0">
      <inkml:brushProperty name="width" value="0.025" units="cm"/>
      <inkml:brushProperty name="height" value="0.025" units="cm"/>
    </inkml:brush>
  </inkml:definitions>
  <inkml:trace contextRef="#ctx0" brushRef="#br0">1 130 2659,'0'0'5626,"0"-9"-3987,5-35 720,11 7 3274,-16 37-5434,0-1 0,0 1 1,0-1-1,0 0 0,0 1 1,1-1-1,-1 1 0,0-1 1,0 1-1,1 0 0,-1-1 1,0 1-1,1-1 1,-1 1-1,0-1 0,1 1 1,-1 0-1,1-1 0,-1 1 1,0 0-1,1-1 0,-1 1 1,1 0-1,-1 0 0,1-1 1,-1 1-1,1 0 0,-1 0 1,1 0-1,0 0 0,0 17 3251,-2 0-3609,1-6 280,-1-4 158,1-1 1,0 1-1,0-1 1,1 1-1,0-1 1,4 13-1,-5-18-229,0 0-1,1 0 1,-1-1 0,1 1-1,-1 0 1,1-1 0,-1 1-1,1 0 1,-1-1 0,1 1-1,0 0 1,-1-1 0,1 1-1,0-1 1,0 0 0,-1 1-1,1-1 1,0 1 0,0-1-1,0 0 1,-1 0 0,3 1-1,-1-1 7,1 0-1,-1-1 0,1 1 1,-1-1-1,0 1 1,0-1-1,1 0 1,-1 0-1,0 0 0,0 0 1,0 0-1,3-2 1,6-5 51,-1-1 1,0 1-1,0-2 1,-1 0-1,0 0 1,9-15-1,0 1 187,-23 72-315,-2-17 15,7-31 8,0 0-1,0 0 1,0 1 0,0-1-1,0 0 1,0 1-1,0-1 1,0 0 0,0 0-1,0 0 1,1 1-1,-1-1 1,0 0 0,0 0-1,0 0 1,0 1-1,1-1 1,-1 0 0,0 0-1,0 0 1,0 0-1,1 1 1,-1-1 0,0 0-1,0 0 1,1 0 0,-1 0-1,0 0 1,0 0-1,1 0 1,-1 0 0,0 0-1,0 0 1,1 0-1,-1 0 1,0 0 0,0 0-1,1 0 1,-1 0-1,0 0 1,0 0 0,1 0-1,-1 0 1,0 0-1,1-1 1,11-1 132,2-6-107,1-1 0,-2-1 0,0 0-1,0-1 1,-1-1 0,0 0-1,18-24 1,-29 34-123,-1 1-566,-8 4-11711,5-2 10258,-5 1-7142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2.127"/>
    </inkml:context>
    <inkml:brush xml:id="br0">
      <inkml:brushProperty name="width" value="0.025" units="cm"/>
      <inkml:brushProperty name="height" value="0.025" units="cm"/>
    </inkml:brush>
  </inkml:definitions>
  <inkml:trace contextRef="#ctx0" brushRef="#br0">1 65 2947,'0'0'23724,"8"-3"-22892,8-1-577,0 1 0,0 1 0,1 1-1,-1 0 1,21 2 0,58-4 0,-87 2-243,0 0-1,-1-1 1,1 0 0,0 0-1,-1 0 1,1-1 0,-1-1-1,0 1 1,9-6 0,-7 2-127,5-3 262,-3 7-3473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2.757"/>
    </inkml:context>
    <inkml:brush xml:id="br0">
      <inkml:brushProperty name="width" value="0.025" units="cm"/>
      <inkml:brushProperty name="height" value="0.025" units="cm"/>
    </inkml:brush>
  </inkml:definitions>
  <inkml:trace contextRef="#ctx0" brushRef="#br0">54 47 4388,'0'0'20217,"0"8"-19395,-2 17-369,-1 1-1,-1-1 1,-1 0 0,-17 48 0,14-44-166,0-9 103,7-28 378,7-33-217,-1 25-548,0-1-1,1 1 1,0 0 0,2 1 0,0 0 0,0 0 0,2 0 0,0 1 0,0 1 0,1 0-1,1 0 1,22-18 0,-28 28-14,0 0-1,0 0 1,-1 1-1,1 0 1,1 0-1,-1 1 1,0 0-1,0 0 1,1 0-1,-1 1 1,8 0-1,-13 0 11,1-1-1,-1 1 0,1 0 1,-1 0-1,1 0 1,0 0-1,-1 1 0,1-1 1,-1 0-1,1 1 0,-1-1 1,1 1-1,-1-1 1,0 1-1,1 0 0,-1 0 1,0-1-1,1 1 0,-1 0 1,0 0-1,0 0 1,0 0-1,0 1 0,0-1 1,0 0-1,0 0 1,0 1-1,0-1 0,-1 0 1,1 1-1,0-1 0,-1 1 1,1-1-1,-1 1 1,0-1-1,1 1 0,-1-1 1,0 1-1,0-1 0,0 1 1,0-1-1,0 1 1,0-1-1,-1 1 0,1 0 1,0-1-1,-1 1 1,1-1-1,-2 2 0,-1 2 47,1-1-1,-1 0 1,0 0-1,0 0 1,0 0-1,-1-1 1,0 1-1,1-1 1,-1 0-1,0 0 1,0 0-1,-1-1 1,1 0-1,-1 1 1,1-2-1,-8 4 1,6-3 34,-1 0 0,1 0 0,0 0 0,-1-1 0,1 0 0,-1 0 0,0-1 0,1 0-1,-1 0 1,1 0 0,-1-1 0,-7-1 0,13 2-157,0 0 0,0 0 0,0 0 0,1 0 0,-1-1 0,0 1 0,0 0 0,0 0 0,0-1 0,1 1 0,-1 0 0,0-1 0,0 1 0,1-1 0,-1 1 0,0-1 0,1 1 0,-1-1 0,0 0 0,1 1 0,-1-1 0,1 0 0,-1 1 0,1-1 0,-1 0 0,1 0 0,0 0 0,-1 1 0,1-1 0,0 0 0,-1 0 0,1 0 0,0 0 0,0 0 0,0 1 0,0-1 0,0 0 0,0 0 0,0 0 0,0 0 0,0 0 0,1 1 0,-1-1 0,0 0-1,1 0 1,-1 0 0,0 0 0,1 1 0,-1-1 0,1 0 0,-1 1 0,1-1 0,-1 0 0,1 1 0,0-1 0,-1 0 0,1 1 0,0-1 0,-1 1 0,2-1 0,46-30-13256,-48 30 13239,20-9-8329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4.297"/>
    </inkml:context>
    <inkml:brush xml:id="br0">
      <inkml:brushProperty name="width" value="0.025" units="cm"/>
      <inkml:brushProperty name="height" value="0.025" units="cm"/>
    </inkml:brush>
  </inkml:definitions>
  <inkml:trace contextRef="#ctx0" brushRef="#br0">18 61 3491,'0'0'23655,"0"-4"-23340,5-48 2151,-5 52-2467,-1-1 0,1 1 0,0 0 1,-1-1-1,1 1 0,-1 0 0,1-1 0,-1 1 0,0 0 1,1 0-1,-1-1 0,1 1 0,-1 0 0,1 0 0,-1 0 1,1 0-1,-1 0 0,0 0 0,1 0 0,-1 0 0,1 0 1,-1 0-1,1 0 0,-1 0 0,0 0 0,1 1 0,-1-1 1,1 0-1,-1 0 0,1 1 0,-1-1 0,1 0 0,-1 1 0,1-1 1,-1 0-1,1 1 0,0-1 0,-1 1 0,1-1 0,0 0 1,-1 1-1,1-1 0,0 1 0,-1-1 0,1 1 0,0 0 1,0-1-1,0 1 0,-1-1 0,1 1 0,0 4-475,1 9 480,6-9-8586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1.932"/>
    </inkml:context>
    <inkml:brush xml:id="br0">
      <inkml:brushProperty name="width" value="0.035" units="cm"/>
      <inkml:brushProperty name="height" value="0.035" units="cm"/>
    </inkml:brush>
  </inkml:definitions>
  <inkml:trace contextRef="#ctx0" brushRef="#br0">1 142 21901,'13'1'2256,"7"-5"-1424,1-5-352,9-6 1641,3-3-1113,6-5-944,4 1-512,-5-1 480,1 7-168,-2 4-168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04.905"/>
    </inkml:context>
    <inkml:brush xml:id="br0">
      <inkml:brushProperty name="width" value="0.025" units="cm"/>
      <inkml:brushProperty name="height" value="0.025" units="cm"/>
    </inkml:brush>
  </inkml:definitions>
  <inkml:trace contextRef="#ctx0" brushRef="#br0">258 49 13389,'0'0'12321,"0"-8"-11110,0 6-1170,0 1 0,0-1 0,0 0 0,0 1 0,0-1 0,-1 0 0,1 1 0,-1-1-1,1 0 1,-1 1 0,0-1 0,1 1 0,-1-1 0,0 1 0,0-1 0,0 1 0,0 0-1,0-1 1,0 1 0,-1 0 0,1 0 0,-3-2 0,1 2-14,0 0 1,0 0 0,0 1-1,0-1 1,-1 1-1,1 0 1,0 0 0,0 0-1,0 0 1,0 1-1,0-1 1,-1 1-1,1 0 1,0 0 0,0 0-1,-4 2 1,-7 3 114,1 0-1,-1 1 1,1 1 0,1 0 0,-1 1 0,-15 14-1,20-16 6,1 0-1,-1 1 0,1 0 1,0 0-1,1 1 0,0 0 1,1 0-1,0 0 0,-8 20 0,12-28-138,1 1 0,-1 0 0,1 0 0,0-1 0,-1 1 0,1 0 0,0 0 0,0 0 0,0 0 0,0-1 0,0 1 1,1 0-1,-1 0 0,0 0 0,1-1 0,0 1 0,-1 0 0,1 0 0,0-1 0,0 1 0,0-1 0,0 1 0,0-1 0,0 1 0,0-1 0,0 0 0,1 1 0,-1-1 0,1 0 0,-1 0 0,1 0 0,-1 0 0,1 0 0,-1 0 0,1 0 0,0-1 0,0 1 0,-1-1 0,1 1 0,0-1 0,0 0 0,2 1 0,12 1 54,1 0 1,-1-2 0,0 1-1,17-3 1,-7 1-32,-10 1-905,-1 0 0,1-1 0,-1 0-1,0-2 1,1 0 0,-1 0 0,24-10 0,-7-4-6568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3.360"/>
    </inkml:context>
    <inkml:brush xml:id="br0">
      <inkml:brushProperty name="width" value="0.025" units="cm"/>
      <inkml:brushProperty name="height" value="0.025" units="cm"/>
    </inkml:brush>
  </inkml:definitions>
  <inkml:trace contextRef="#ctx0" brushRef="#br0">6 0 15599,'0'0'9513,"14"55"-9129,-9-25-256,-3 4-64,-2 4-32,0 2 32,0 3-160,0 0-801,-2 0-1441,-12-7-1569,3-7-3428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3.704"/>
    </inkml:context>
    <inkml:brush xml:id="br0">
      <inkml:brushProperty name="width" value="0.025" units="cm"/>
      <inkml:brushProperty name="height" value="0.025" units="cm"/>
    </inkml:brush>
  </inkml:definitions>
  <inkml:trace contextRef="#ctx0" brushRef="#br0">1 108 11659,'9'-6'2605,"16"-9"-1103,1 1 0,0 1 0,37-12 0,-40 17-1193,1 1 1,-1 1-1,1 1 1,0 2-1,0 0 0,1 1 1,-1 2-1,29 2 0,-51-2-278,0 0-1,-1 0 0,1 0 0,0 0 0,0 0 1,0 1-1,-1-1 0,1 1 0,0-1 0,-1 1 1,1-1-1,0 1 0,-1 0 0,1 0 0,-1 0 1,1 0-1,-1 0 0,0 0 0,1 0 0,-1 1 1,0-1-1,0 0 0,0 1 0,0-1 0,0 1 1,0-1-1,0 1 0,0-1 0,0 1 0,-1 0 1,1-1-1,-1 1 0,1 0 0,-1 0 0,0-1 0,0 1 1,0 0-1,0 0 0,0-1 0,0 1 0,0 0 1,-1 2-1,-1 2 126,1-1 0,-1 0 0,0 0 0,-1 0 0,0 0 0,1 0 0,-1-1-1,-1 1 1,1-1 0,-1 0 0,1 0 0,-7 5 0,-4 1 7,1-2 0,-1 1 0,0-2 0,-1 0 0,0-1 0,0 0 0,-1-1 1,1-1-1,-1 0 0,0-1 0,0-1 0,-30 1 0,57-8-5542,17-8 850,1 8-2230,3-1-3827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4.050"/>
    </inkml:context>
    <inkml:brush xml:id="br0">
      <inkml:brushProperty name="width" value="0.025" units="cm"/>
      <inkml:brushProperty name="height" value="0.025" units="cm"/>
    </inkml:brush>
  </inkml:definitions>
  <inkml:trace contextRef="#ctx0" brushRef="#br0">54 0 14157,'0'0'7341,"0"10"-4816,-3 11-1655,0 0 1,-2 0-1,-9 27 1,7-26-734,1 1 1,1 0-1,0 0 1,0 30-1,6-66 150,1-1 0,0 1 0,1 0 0,8-22 0,5-23-233,-11 29-40,2-57-1,21 103-3328,-21-13 2093,0 0 0,0 0 1,0-1-1,1 0 0,-1 0 0,1 0 0,13 2 0,10 0-5210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4.377"/>
    </inkml:context>
    <inkml:brush xml:id="br0">
      <inkml:brushProperty name="width" value="0.025" units="cm"/>
      <inkml:brushProperty name="height" value="0.025" units="cm"/>
    </inkml:brush>
  </inkml:definitions>
  <inkml:trace contextRef="#ctx0" brushRef="#br0">127 20 8552,'0'0'13506,"-8"-2"-11568,6 0-1877,-1 1 0,1-1-1,-1 1 1,0 0 0,0 0 0,0 0-1,0 1 1,0-1 0,0 1 0,1-1-1,-1 1 1,0 0 0,0 0 0,0 0-1,0 1 1,0-1 0,0 1 0,0-1 0,0 1-1,0 0 1,0 0 0,1 1 0,-1-1-1,0 0 1,1 1 0,-1 0 0,1-1-1,-1 1 1,1 0 0,0 0 0,0 0-1,0 1 1,-3 3 0,2-1-31,0 1 1,0-1-1,0 0 1,1 1-1,0 0 1,0 0-1,0 0 0,1 0 1,0 0-1,-1 11 1,1-15-18,1 0 1,0 0-1,0 1 1,1-1 0,-1 0-1,0 0 1,0 0 0,1 0-1,0 0 1,-1 0-1,1 0 1,0 0 0,0 0-1,0-1 1,0 1 0,0 0-1,0 0 1,1-1-1,-1 1 1,0-1 0,1 1-1,0-1 1,-1 1 0,1-1-1,0 0 1,-1 0-1,1 0 1,0 0 0,0 0-1,0 0 1,0-1 0,0 1-1,0-1 1,2 1-1,1 0 49,0-1 0,0 0-1,0 0 1,-1 0 0,1-1 0,0 1-1,0-1 1,-1 0 0,1-1-1,0 1 1,-1-1 0,0 0-1,1 0 1,-1 0 0,0 0-1,0-1 1,0 0 0,0 0-1,0 0 1,-1 0 0,0-1 0,1 1-1,-1-1 1,-1 0 0,1 0-1,0 0 1,-1 0 0,0 0-1,0-1 1,0 1 0,0-1-1,-1 1 1,0-1 0,0 0-1,0 0 1,-1 1 0,1-1 0,-1 0-1,0 0 1,0 1 0,-1-1-1,1 0 1,-1 0 0,-2-5-1,2 8-63,1 1-1,-1-1 0,0 1 1,0 0-1,0-1 0,0 1 0,0 0 1,0 0-1,0 0 0,0 0 1,0 0-1,0 0 0,-1 0 1,1 0-1,0 0 0,-1 0 0,1 1 1,-1-1-1,1 1 0,-1-1 1,1 1-1,-1-1 0,1 1 1,-4 0-1,-13 5-3469,17-4 2898,1-1 1,-1 1-1,0 0 0,1 0 1,-1-1-1,0 1 1,1 0-1,0 0 0,-1 0 1,1 0-1,-1 0 1,1 0-1,0 0 0,0 0 1,-1 0-1,1 0 1,0 0-1,0 0 0,0 1 1,0 5-8171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5.002"/>
    </inkml:context>
    <inkml:brush xml:id="br0">
      <inkml:brushProperty name="width" value="0.025" units="cm"/>
      <inkml:brushProperty name="height" value="0.025" units="cm"/>
    </inkml:brush>
  </inkml:definitions>
  <inkml:trace contextRef="#ctx0" brushRef="#br0">41 1 13869,'0'0'7228,"1"8"-6379,-1 53 1823,-11 83 0,9-133-2416,-2 53 845,4-63-1076,-1 1 0,1 0 0,0-1-1,0 1 1,0 0 0,1 0 0,-1-1 0,0 1-1,1 0 1,-1-1 0,1 1 0,-1 0 0,1-1-1,0 1 1,0-1 0,0 1 0,0-1 0,0 1-1,0-1 1,0 0 0,0 1 0,0-1 0,1 0-1,-1 0 1,1 0 0,-1 0 0,0 0 0,3 1-1,2-2-16,0 1 0,0-1 0,0 0 0,0-1 0,-1 1 0,1-1 0,0 0 0,0 0-1,0-1 1,0 0 0,-1 0 0,1 0 0,-1-1 0,0 0 0,0 0 0,0 0 0,5-4-1,39-20-469,-48 27 459,-1-1 0,1 1 0,-1 0 1,0 0-1,1-1 0,-1 1 0,1 0 0,-1 0 0,1 0 0,-1 0 0,0-1 0,1 1 0,-1 0 1,1 0-1,-1 0 0,1 0 0,-1 0 0,1 0 0,-1 0 0,1 0 0,-1 1 0,1-1 0,-1 0 0,1 0 1,-1 0-1,0 0 0,1 1 0,-1-1 0,1 0 0,-1 0 0,0 1 0,1-1 0,-1 0 0,0 1 1,1-1-1,-1 0 0,1 1 0,-4 19 231,-20 22 193,16-35-278,-1 0-1,0 0 1,0-1 0,-1 0-1,0-1 1,0 0-1,0 0 1,-1-1-1,-12 4 1,18-7-180,0 0 0,0 0 1,0 0-1,0-1 0,0 1 0,0-1 0,-1 0 0,1 0 1,0-1-1,0 1 0,-7-2 0,9 1-160,0 0-1,0 0 1,0 0 0,-1-1-1,1 1 1,1 0 0,-1-1-1,0 1 1,0-1 0,0 0-1,1 0 1,-1 0 0,1 1-1,-1-1 1,1-1 0,0 1-1,0 0 1,0 0 0,0 0-1,0-1 1,0-2-1,-2-21-5467,6 10-2608,6 5 212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5.378"/>
    </inkml:context>
    <inkml:brush xml:id="br0">
      <inkml:brushProperty name="width" value="0.025" units="cm"/>
      <inkml:brushProperty name="height" value="0.025" units="cm"/>
    </inkml:brush>
  </inkml:definitions>
  <inkml:trace contextRef="#ctx0" brushRef="#br0">110 1 13901,'0'0'10250,"-6"9"-8392,-9 20-825,0 1 1,3 0 0,-14 47-1,15-37-683,3 1 0,1 0-1,2 0 1,0 78 0,17-65-213,3-29-160,-15-25 11,1 1 1,-1-1-1,1 1 1,-1-1-1,1 1 1,0-1-1,-1 1 1,1-1-1,0 0 1,0 1-1,-1-1 1,1 0-1,0 0 0,0 0 1,-1 1-1,1-1 1,0 0-1,0 0 1,-1 0-1,1 0 1,0 0-1,0 0 1,0-1-1,-1 1 1,1 0-1,0 0 1,0-1-1,1-1-346,0-1 1,0 0-1,-1 1 0,1-1 0,-1 0 0,0 0 1,0 0-1,0 0 0,0 0 0,-1-1 0,1 1 0,-1 0 1,1 0-1,-1-5 0,1-4-2437,7-29-7914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6.259"/>
    </inkml:context>
    <inkml:brush xml:id="br0">
      <inkml:brushProperty name="width" value="0.025" units="cm"/>
      <inkml:brushProperty name="height" value="0.025" units="cm"/>
    </inkml:brush>
  </inkml:definitions>
  <inkml:trace contextRef="#ctx0" brushRef="#br0">0 74 5285,'0'0'24551,"8"-4"-24273,-2 2-249,30-18 91,-35 18-108,1 1 1,0 0-1,0-1 1,-1 0 0,1 1-1,-1-1 1,0 0-1,1 1 1,-1-1-1,0 0 1,0 0 0,0 0-1,0 0 1,0 0-1,-1 0 1,1-1-1,0 1 1,-1 0 0,1-3-1,-2 5-15,1-1-1,0 1 1,0-1-1,0 1 1,0 0-1,-1-1 1,1 1-1,0 0 1,0-1-1,-1 1 0,1 0 1,0-1-1,-1 1 1,1 0-1,0 0 1,-1-1-1,1 1 1,0 0-1,-1 0 1,1 0-1,0-1 1,-1 1-1,1 0 1,-1 0-1,1 0 1,0 0-1,-1 0 1,1 0-1,-1 0 1,1 0-1,-1 0 1,1 0-1,0 0 0,-1 0 1,1 0-1,-1 0 1,1 0-1,0 1 1,-1-1-1,1 0 1,0 0-1,-1 0 1,1 1-1,0-1 1,-1 0-1,1 0 1,-1 1-1,-19 11-216,16-7 202,0 0 0,1 0 0,0 0 1,-1 0-1,2 1 0,-1 0 0,1-1 1,0 1-1,0 0 0,0 0 0,1 0 1,-1 10-1,2-14 18,-1 0 0,1 0 0,0 0 1,1 0-1,-1 0 0,0 0 0,1 1 0,-1-1 0,1 0 1,-1 0-1,1 0 0,0 0 0,0-1 0,0 1 0,0 0 1,0 0-1,0 0 0,1-1 0,-1 1 0,1-1 0,-1 1 0,1-1 1,-1 1-1,1-1 0,0 0 0,0 0 0,0 0 0,0 0 1,-1 0-1,1 0 0,0-1 0,1 1 0,-1-1 0,0 1 1,0-1-1,0 0 0,0 1 0,3-1 0,5 0 15,0-1 1,0 1-1,-1-1 0,1-1 0,0 0 0,-1 0 0,1-1 0,-1 0 0,0-1 0,0 0 0,0-1 1,10-6-1,4-4 9,-1-1 0,-1-2 1,24-25-1,-48 51-30,0 0-1,1-1 1,0 1 0,0 0 0,-1 14 0,2-21 30,1 1 1,-1-1 0,1 1-1,0 0 1,-1-1 0,1 1 0,0 0-1,0 0 1,0-1 0,0 1 0,1 0-1,-1-1 1,0 1 0,1 0-1,-1-1 1,1 1 0,0-1 0,-1 1-1,1 0 1,0-1 0,0 0 0,0 1-1,0-1 1,0 0 0,0 1-1,0-1 1,2 1 0,2 0 19,-1-1 0,1 0 0,0 0 1,-1 0-1,1 0 0,0-1 0,0 0 0,7 0 1,-9 0-36,8-1 20,-1 0-1,0-1 0,0 0 0,0-1 1,0 0-1,0 0 0,16-9 1,41-12-90,-30 42 2,-27-18 86,-1 0 1,1 0-1,0 0 1,-1-2-1,1 1 1,-1-1-1,14-4 1,29-5-413,-51 10 367,-1 1 1,1 0 0,0 0-1,0 0 1,-1 0 0,1 0-1,0 0 1,-1-1 0,1 2 0,0-1-1,0 0 1,-1 0 0,1 0-1,0 0 1,0 0 0,-1 1-1,1-1 1,0 0 0,-1 0 0,1 1-1,-1-1 1,1 1 0,0-1-1,-1 1 1,1-1 0,-1 1-1,1-1 1,-1 1 0,1-1 0,0 2-1,-2 20 519,0-21-681,1 1 0,-1-1-1,1 1 1,-1-1 0,1 1 0,0-1-1,0 1 1,0-1 0,0 1 0,0-1-1,0 1 1,0-1 0,0 1 0,1-1-1,-1 1 1,0-1 0,1 0 0,0 1-1,-1-1 1,1 0 0,0 1 0,-1-1-1,3 3 1,4-3-9366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6.589"/>
    </inkml:context>
    <inkml:brush xml:id="br0">
      <inkml:brushProperty name="width" value="0.025" units="cm"/>
      <inkml:brushProperty name="height" value="0.025" units="cm"/>
    </inkml:brush>
  </inkml:definitions>
  <inkml:trace contextRef="#ctx0" brushRef="#br0">1 0 13901,'0'0'17809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6.976"/>
    </inkml:context>
    <inkml:brush xml:id="br0">
      <inkml:brushProperty name="width" value="0.025" units="cm"/>
      <inkml:brushProperty name="height" value="0.025" units="cm"/>
    </inkml:brush>
  </inkml:definitions>
  <inkml:trace contextRef="#ctx0" brushRef="#br0">1 23 20243,'0'0'10506,"53"-15"-18097,-44 7-3011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2.786"/>
    </inkml:context>
    <inkml:brush xml:id="br0">
      <inkml:brushProperty name="width" value="0.035" units="cm"/>
      <inkml:brushProperty name="height" value="0.035" units="cm"/>
    </inkml:brush>
  </inkml:definitions>
  <inkml:trace contextRef="#ctx0" brushRef="#br0">11 538 17500,'0'-1'46,"0"1"0,0 0 0,0 0 0,0 0 0,1 0 0,-1 0 0,0 0 0,0-1 0,0 1 0,0 0 0,0 0 0,0 0 0,0 0 0,0 0 0,0-1-1,0 1 1,0 0 0,0 0 0,0 0 0,0 0 0,-1 0 0,1 0 0,0-1 0,0 1 0,0 0 0,0 0 0,0 0 0,0 0 0,0 0 0,0 0 0,0 0 0,0-1 0,0 1 0,-1 0 0,1 0 0,0 0 0,0 0 0,0 0 0,0 0 0,0 0 0,0 0 0,-1 0 0,1 0 0,0 0 0,0 0 0,0 0 0,0 0 0,0 0 0,-1 0 0,1 0 0,0 0 0,0 0 0,0 0 0,0 0 0,0 0 0,0 0 0,-1 0 0,1 0 0,0 0 0,0 0 0,0 0 0,0 0 0,0 0 0,0 0 0,-1 0 0,1 1 0,-3 13 1252,0 26-4,5-23-846,0 1 0,7 25 0,-7-35-396,1 0 0,0 0 0,0 0 0,0-1 0,1 1-1,0-1 1,7 10 0,-10-16-52,0 0 1,0 0-1,0 0 0,-1 0 1,1 0-1,0 0 0,0 0 1,0-1-1,1 1 0,-1 0 1,0 0-1,0-1 0,0 1 1,0-1-1,1 1 1,-1-1-1,0 0 0,1 1 1,-1-1-1,0 0 0,0 0 1,1 0-1,-1 0 0,0 0 1,1 0-1,-1 0 0,0 0 1,1-1-1,-1 1 0,0 0 1,0-1-1,1 1 0,-1-1 1,0 1-1,0-1 0,0 0 1,0 0-1,0 1 0,0-1 1,0 0-1,0 0 0,0 0 1,0 0-1,0 0 0,1-2 1,3-4-3,0 0 0,0 0 0,-1-1 0,0 0 0,6-14 0,-2-5 132,0-2 0,-1 1 1,-2-1-1,-1 1 0,-1-1 0,-2 0 0,-4-56 1,-2 59 170,5 26-294,0 0 1,0 0-1,0 0 0,0 0 0,0 0 1,0 0-1,0 0 0,0 0 1,0 1-1,-1-1 0,1 0 1,0 0-1,0 0 0,0 0 0,0 0 1,0 0-1,0 0 0,0 0 1,0 0-1,0 0 0,-1 0 1,1 0-1,0 0 0,0 0 1,0 0-1,0 0 0,0 0 0,0 0 1,0 0-1,-1 0 0,1 0 1,0 0-1,0 0 0,0 0 1,0 0-1,0 0 0,0 0 0,0 0 1,0 0-1,-1 0 0,1 0 1,0 0-1,0 0 0,0 0 1,0 0-1,0 0 0,0 0 0,0 0 1,0-1-1,0 1 0,0 0 1,0 0-1,-1 0 0,1 0 1,0 0-1,0 0 0,-2 13 150,2 15-56,2 1 0,1-1 0,9 41 0,32 84-221,-42-149 101,5 17-129,16 32-1,-21-49 80,0 0-1,1 0 1,-1 0-1,1 0 1,0-1-1,0 1 1,0-1-1,0 0 1,0 0-1,1 0 1,0 0-1,-1 0 1,1-1-1,6 3 1,-9-4 10,0-1 1,1 0 0,-1 1 0,1-1-1,-1 0 1,1 0 0,-1 0 0,1 0 0,-1 0-1,0 0 1,1 0 0,-1-1 0,1 1 0,-1-1-1,0 1 1,1-1 0,-1 1 0,0-1 0,1 0-1,1-1 1,0 0-104,0-1 0,0 0-1,0 1 1,-1-1 0,1 0 0,-1-1-1,3-3 1,3-10-459,0 1 1,-1-1-1,-1-1 1,0 1-1,-2-1 1,5-34-1,2-115-3045,-21-95 433,-15 90 4188,18 143 1634,7 35-1200,8 46 1446,2 16-1152,13 76 454,-17-119-1851,1 0 0,1 0 0,15 34 1,-21-54-251,1-1 1,-1 1 0,1-1-1,-1 0 1,1 0 0,0 0-1,1 0 1,-1 0 0,1-1 0,-1 0-1,1 0 1,0 0 0,0 0-1,8 4 1,-9-6-22,1 0-1,0 0 1,-1-1-1,1 1 1,-1-1 0,1 1-1,0-1 1,0 0 0,-1-1-1,1 1 1,0-1-1,-1 1 1,1-1 0,-1 0-1,1 0 1,-1-1 0,1 1-1,-1-1 1,6-4-1,8-5 9,-1-2-1,0 0 1,-1 0-1,16-20 0,-16 17-27,0 1-1,1 1 0,30-22 1,-45 35 5,0 0-1,0 0 1,0 0 0,1 0-1,-1 0 1,0 0 0,1 1-1,-1-1 1,1 1 0,-1-1-1,0 1 1,1 0 0,-1-1 0,1 1-1,-1 0 1,1 0 0,0 0-1,-1 0 1,1 0 0,-1 0-1,1 1 1,-1-1 0,0 0-1,1 1 1,-1-1 0,1 1 0,-1-1-1,0 1 1,1 0 0,-1 0-1,0 0 1,1-1 0,-1 1-1,0 0 1,0 1 0,0-1-1,0 0 1,0 0 0,0 0 0,0 1-1,-1-1 1,1 0 0,0 1-1,-1-1 1,1 0 0,-1 1-1,1 1 1,3 9 66,-2 0 0,1 0-1,-1 0 1,-1 0 0,0 0 0,0 0-1,-2 0 1,-1 14 0,0-5 180,-2 0 1,0-1-1,-15 39 1,15-48-110,-1 1 1,0-1 0,-1-1-1,-1 1 1,0-1-1,-12 14 1,16-20-146,0-1-1,0 0 1,-1 1 0,0-1 0,1 0 0,-1-1-1,0 1 1,-1-1 0,1 0 0,0 0 0,-1 0-1,1 0 1,-1-1 0,1 1 0,-1-1-1,0-1 1,0 1 0,1-1 0,-7 0 0,9 0-89,-1 0 1,1-1 0,-1 1-1,1-1 1,-1 1 0,1-1-1,-1 0 1,1 0 0,0-1-1,0 1 1,-1 0 0,1-1-1,0 1 1,0-1 0,0 0-1,0 1 1,1-1 0,-1 0-1,0 0 1,1 0 0,0-1-1,-1 1 1,1 0 0,0 0-1,-1-4 1,0 1-27,1 1 0,0-1 0,0 1 0,1-1 0,-1 0 0,1 1 0,0-1 0,0 0 0,0 1 0,1-1 0,0 1 0,0-1 0,2-5 0,9-18-790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7.797"/>
    </inkml:context>
    <inkml:brush xml:id="br0">
      <inkml:brushProperty name="width" value="0.025" units="cm"/>
      <inkml:brushProperty name="height" value="0.025" units="cm"/>
    </inkml:brush>
  </inkml:definitions>
  <inkml:trace contextRef="#ctx0" brushRef="#br0">286 55 3203,'0'0'15380,"-2"-9"-12257,2 7-2960,0 0-1,-1-1 1,0 1 0,1 0 0,-1-1-1,0 1 1,0 0 0,0 0 0,0 0-1,-1 0 1,1 0 0,-1 0-1,1 0 1,-1 0 0,1 1 0,-1-1-1,-4-2 1,4 3-105,-1 0 1,0 0-1,0 0 0,1 0 0,-1 1 1,0-1-1,0 1 0,0 0 1,0 0-1,0 0 0,0 0 0,1 0 1,-1 1-1,0 0 0,0-1 0,0 1 1,1 0-1,-1 0 0,-4 2 0,-4 3 9,-1 1 0,0 0-1,1 1 1,1 0 0,-1 1-1,1 0 1,1 0-1,0 1 1,-14 18 0,11-11 154,1 0 1,0 1 0,2 0 0,0 0-1,-11 33 1,17-45-154,2 0-1,-1 1 1,1-1-1,-1 1 1,2 0 0,-1-1-1,1 1 1,0-1 0,2 14-1,-1-18-52,0 0 1,-1 0-1,1 0 0,0 0 0,0 0 0,1-1 0,-1 1 0,0 0 0,1 0 1,-1-1-1,1 1 0,-1-1 0,1 1 0,0-1 0,0 0 0,-1 0 0,1 0 0,0 0 1,0 0-1,0 0 0,0 0 0,0-1 0,1 1 0,-1-1 0,0 1 0,0-1 1,0 0-1,0 0 0,1 0 0,-1 0 0,0 0 0,0 0 0,3-1 0,3-1 58,1 0-1,-1 0 1,0-1-1,0 0 1,0 0-1,0-1 1,0 0-1,-1-1 1,0 1-1,0-1 1,0-1-1,0 1 1,-1-1-1,0-1 0,0 1 1,-1-1-1,1 0 1,5-11-1,-1 2 48,0 1-1,-2-2 1,0 1-1,-1-1 1,-1 0-1,0-1 1,6-35-1,-14 7-69,2 45-98,0 1-1,0-1 0,0 0 1,-1 0-1,1 0 1,0 0-1,-1 1 0,1-1 1,0 0-1,-1 0 1,1 1-1,-1-1 0,1 0 1,-1 1-1,1-1 0,-1 1 1,0-1-1,1 0 1,-2 0-1,1 1-70,0 0 0,0 0 1,0 0-1,1 1 0,-1-1 0,0 0 1,0 0-1,0 0 0,0 1 0,1-1 0,-1 0 1,0 1-1,0-1 0,0 1 0,1-1 1,-1 1-1,0-1 0,1 1 0,-1 0 0,1-1 1,-1 1-1,1 0 0,-1-1 0,0 2 1,-1 1-630,0 0 0,0 0 0,1 0 0,-1 1 0,1-1 0,0 0 1,0 1-1,0-1 0,0 1 0,0 6 0,0 16-6539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8.206"/>
    </inkml:context>
    <inkml:brush xml:id="br0">
      <inkml:brushProperty name="width" value="0.025" units="cm"/>
      <inkml:brushProperty name="height" value="0.025" units="cm"/>
    </inkml:brush>
  </inkml:definitions>
  <inkml:trace contextRef="#ctx0" brushRef="#br0">45 99 19378,'0'0'3315,"-4"12"-533,-6 19-1805,1 1 0,2 0 0,1 0-1,-3 55 1,9-83-966,0-1 0,1 0 0,-1 1 0,1-1 0,-1 0-1,1 0 1,0 1 0,2 5 0,-2-9-8,-1 0 0,0 0 0,0 1 0,0-1 1,0 0-1,1 0 0,-1 1 0,0-1 0,0 0 0,0 0 0,1 0 0,-1 1 1,0-1-1,0 0 0,1 0 0,-1 0 0,0 0 0,0 0 0,1 0 0,-1 1 1,0-1-1,1 0 0,-1 0 0,0 0 0,0 0 0,1 0 0,-1 0 0,0 0 1,1 0-1,-1 0 0,0 0 0,0 0 0,1 0 0,-1-1 0,1 1 0,12-17 166,29-82-304,10-22-543,-44 107 607,0 0-1,0 0 0,2 1 0,-1 0 0,22-21 1,-29 32 54,0 0 1,0 0-1,0 0 1,0 1-1,1-1 1,-1 1 0,1-1-1,-1 1 1,1 0-1,-1 0 1,1 0-1,0 0 1,0 0 0,0 1-1,-1-1 1,1 1-1,0 0 1,4 0 0,-6 0 10,1 1 1,-1-1-1,1 1 1,-1 0-1,0-1 1,0 1 0,1 0-1,-1 0 1,0 0-1,0 0 1,0 0-1,0 0 1,0 1 0,0-1-1,0 0 1,0 0-1,-1 1 1,1-1 0,0 0-1,-1 1 1,1-1-1,-1 1 1,0-1-1,1 1 1,-1-1 0,0 1-1,0-1 1,0 1-1,0-1 1,0 1-1,0-1 1,0 1 0,-1-1-1,0 2 1,0 3 53,-1 0 0,0 0 0,0-1 0,0 1 1,-1 0-1,0-1 0,0 0 0,0 0 0,-1 0 0,1 0 1,-1-1-1,0 1 0,-1-1 0,-5 5 0,-6 5 384,-1-1 0,-32 18 0,46-29-403,0 0 1,0 0-1,0 0 1,0 0-1,-1-1 1,1 0 0,0 1-1,-1-1 1,1-1-1,-1 1 1,0 0-1,1-1 1,-1 0-1,1 0 1,-6 0 0,7-1-124,1 0 1,-1 0-1,1-1 1,-1 1 0,1-1-1,-1 1 1,1-1 0,0 1-1,-1-1 1,1 0 0,0 1-1,0-1 1,1 0 0,-1 0-1,0 0 1,0 0 0,1 0-1,-1 0 1,1 0 0,0 0-1,0 0 1,-1 0 0,1 0-1,1 0 1,-1 0 0,0 0-1,1-2 1,-1-1-415,0 1 1,1-1-1,0 1 0,0 0 1,0-1-1,0 1 0,1 0 0,0-1 1,0 1-1,0 0 0,0 1 1,1-1-1,3-4 0,44-43-7767,-41 43 6682,26-23-4984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8.576"/>
    </inkml:context>
    <inkml:brush xml:id="br0">
      <inkml:brushProperty name="width" value="0.025" units="cm"/>
      <inkml:brushProperty name="height" value="0.025" units="cm"/>
    </inkml:brush>
  </inkml:definitions>
  <inkml:trace contextRef="#ctx0" brushRef="#br0">79 0 8552,'0'0'15844,"1"8"-14130,-1 16-1066,0-1 1,-2 1-1,-1 0 1,-1-1-1,-7 27 1,3-18-361,2-1 1,-3 60 0,10-26-1173,1-58-2014,-2-42-719,-1 21 3288,0-1 0,-1 1 0,-1 0-1,-1 0 1,0 0 0,-9-21 0,1 0 3086,19 32 94,26 7-3102,0 5-1870,10 3-6285,-13-5-3872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8.953"/>
    </inkml:context>
    <inkml:brush xml:id="br0">
      <inkml:brushProperty name="width" value="0.025" units="cm"/>
      <inkml:brushProperty name="height" value="0.025" units="cm"/>
    </inkml:brush>
  </inkml:definitions>
  <inkml:trace contextRef="#ctx0" brushRef="#br0">10 0 14798,'0'0'16912,"-9"26"-20724,9-35-2305,3-4-13550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39.846"/>
    </inkml:context>
    <inkml:brush xml:id="br0">
      <inkml:brushProperty name="width" value="0.025" units="cm"/>
      <inkml:brushProperty name="height" value="0.025" units="cm"/>
    </inkml:brush>
  </inkml:definitions>
  <inkml:trace contextRef="#ctx0" brushRef="#br0">0 1 5029,'0'0'20136,"4"10"-19196,0 7-606,0 0 0,-1-1 0,-1 1 0,1 20 1,-3-35-315,-1 0 0,1 0 1,0 0-1,1 1 1,-1-1-1,0 0 0,1 0 1,-1 0-1,1 0 1,-1 1-1,1-1 0,0 0 1,0 0-1,0 0 1,0 0-1,1-1 0,-1 1 1,0 0-1,1 0 1,1 1-1,-1-2-5,-1 0-1,1-1 1,0 1-1,0 0 1,0-1-1,0 1 1,0-1 0,0 1-1,0-1 1,0 0-1,0 0 1,0 0 0,0 0-1,-1 0 1,1-1-1,0 1 1,4-2-1,2-1 15,1 0 0,-1-1 0,0 0 0,0 0 0,0-1-1,0 0 1,-1 0 0,9-9 0,13-17 15,-22 23-37,0-1 1,1 1-1,-1 1 0,2-1 1,-1 2-1,12-8 1,-20 14-13,0 0 1,1 0-1,-1-1 1,0 1-1,0 0 0,1 0 1,-1 0-1,0 0 1,1 0-1,-1 0 0,0 0 1,0 0-1,1 0 1,-1 0-1,0 0 0,0 0 1,1 0-1,-1 0 1,0 0-1,0 0 0,1 0 1,-1 0-1,0 1 0,0-1 1,1 0-1,-1 0 1,0 0-1,0 0 0,1 0 1,-1 1-1,0-1 1,0 0-1,0 0 0,0 0 1,1 1-1,-1-1 1,0 0-1,0 0 0,0 1 1,3 15-59,-5 18 144,-2-17 5,3-13 16,0-1 0,0 1 0,1-1 0,-1 1 0,1 0 0,-1-1 0,1 1 0,1 5 0,0-8-86,-1 0-1,1 0 1,-1 0 0,1 0-1,0 0 1,-1 0 0,1 0 0,0 0-1,0 0 1,0-1 0,0 1-1,0 0 1,0-1 0,0 1-1,0 0 1,0-1 0,0 1-1,0-1 1,0 0 0,0 1 0,0-1-1,0 0 1,0 0 0,1 0-1,-1 0 1,0 0 0,0 0-1,0 0 1,0 0 0,1 0 0,-1 0-1,1-1 1,6 0 2,0-1-1,-1 0 1,1 0 0,-1-1-1,0 0 1,0-1 0,0 1-1,0-1 1,0 0 0,-1-1-1,1 0 1,5-6 0,31-19-109,-37 31-260,-5 10 192,-9 24-504,4-16-1191,4-15 1490,0-4 119,-1 1 0,1-1 1,0 0-1,0 1 0,0-1 1,0 1-1,0-1 0,0 1 1,0-1-1,0 1 0,0-1 1,0 1-1,0-1 0,0 0 1,0 1-1,1-1 1,-1 1-1,0-1 0,0 1 1,0-1-1,1 0 0,-1 1 1,0-1-1,0 1 0,1-1 1,-1 0-1,0 1 0,1-1 1,-1 0-1,0 0 1,1 1-1,-1-1 0,1 0 1,-1 0-1,0 1 0,1-1 1,-1 0-1,1 0 0,-1 0 1,1 0-1,0 0 0,7 1-6828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0.207"/>
    </inkml:context>
    <inkml:brush xml:id="br0">
      <inkml:brushProperty name="width" value="0.025" units="cm"/>
      <inkml:brushProperty name="height" value="0.025" units="cm"/>
    </inkml:brush>
  </inkml:definitions>
  <inkml:trace contextRef="#ctx0" brushRef="#br0">132 73 8488,'0'0'17494,"-8"-4"-17345,6 3-144,0 0-1,0 0 0,0-1 1,-1 2-1,1-1 0,0 0 1,-1 0-1,1 1 0,0-1 0,-1 1 1,1 0-1,-1 0 0,1 0 1,-1 0-1,-2 0 0,1 2 7,1-1-1,0 1 0,-1 0 1,1 0-1,0 0 0,0 0 0,0 1 1,1-1-1,-1 1 0,0-1 1,1 1-1,-4 6 0,1-2 137,0 0 0,1-1 0,0 1 0,0 1 0,0-1 0,1 1 0,1-1 0,-1 1 0,1 0 0,0 0 0,1 0 0,-1 16 0,2-23-136,0 0-1,1 1 1,-1-1-1,0 1 0,1-1 1,0 0-1,-1 1 0,1-1 1,0 0-1,-1 0 1,1 0-1,0 1 0,0-1 1,0 0-1,0 0 1,0 0-1,0 0 0,0 0 1,0-1-1,1 1 1,-1 0-1,0 0 0,0-1 1,1 1-1,-1-1 0,0 1 1,1-1-1,-1 0 1,1 1-1,-1-1 0,0 0 1,1 0-1,-1 0 1,1 0-1,-1 0 0,1 0 1,-1-1-1,0 1 0,3-1 1,3 0 10,-1 0 1,1 0-1,0-1 1,-1 1-1,1-2 1,-1 1-1,10-6 1,-7 2 21,1-1 0,-1-1 0,0 1 1,-1-2-1,0 1 0,-1-1 0,1 0 1,-2-1-1,1 1 0,-1-2 0,-1 1 1,0 0-1,0-1 0,-1 0 0,0 0 0,-1 0 1,-1-1-1,0 1 0,2-17 0,-4 28-42,0 0-1,0 0 0,0-1 1,0 1-1,0 0 1,0 0-1,0-1 0,0 1 1,0 0-1,0-1 0,-1 1 1,1 0-1,0 0 0,0-1 1,0 1-1,0 0 0,0 0 1,0-1-1,0 1 0,-1 0 1,1 0-1,0 0 1,0-1-1,0 1 0,-1 0 1,1 0-1,0 0 0,0-1 1,0 1-1,-1 0 0,1 0 1,0 0-1,0 0 0,-1 0 1,1 0-1,0 0 1,-1 0-1,1 0 0,0 0 1,0-1-1,-1 1 0,1 1 1,-16 5-33,-9 15-16,17-12 1,1 1-1,0 0 0,1 0 1,0 0-1,1 1 0,0 0 0,1 0 1,0 0-1,1 1 0,0-1 1,0 1-1,1 0 0,1 0 0,0 0 1,1 17-1,1-28-141,-1 1 0,1 0 0,-1-1 1,1 1-1,0-1 0,0 1 0,-1-1 0,1 1 0,0-1 0,0 0 1,0 1-1,1-1 0,-1 0 0,0 0 0,0 0 0,1 0 0,-1 0 1,1 0-1,-1 0 0,0 0 0,1-1 0,0 1 0,-1 0 0,1-1 1,-1 1-1,1-1 0,0 0 0,-1 0 0,3 1 0,3-1-1092,0 1 0,0-1 0,-1-1 0,1 1 0,0-1 0,8-2 0,25-12-6390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0.540"/>
    </inkml:context>
    <inkml:brush xml:id="br0">
      <inkml:brushProperty name="width" value="0.025" units="cm"/>
      <inkml:brushProperty name="height" value="0.025" units="cm"/>
    </inkml:brush>
  </inkml:definitions>
  <inkml:trace contextRef="#ctx0" brushRef="#br0">252 1 14478,'0'0'7687,"-8"8"-5194,-55 66-24,-99 155 0,145-207-4945,16-40-2487,2-10 1987,-1-6-2202,0-4-1298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0.900"/>
    </inkml:context>
    <inkml:brush xml:id="br0">
      <inkml:brushProperty name="width" value="0.025" units="cm"/>
      <inkml:brushProperty name="height" value="0.025" units="cm"/>
    </inkml:brush>
  </inkml:definitions>
  <inkml:trace contextRef="#ctx0" brushRef="#br0">1 1 7719,'0'0'20916,"23"55"-19795,7-39-512,3-2-321,1 3-256,-4 0-64,2 2-1217,-7-1-1346,-2-2-2465,-7-2-4485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1.434"/>
    </inkml:context>
    <inkml:brush xml:id="br0">
      <inkml:brushProperty name="width" value="0.025" units="cm"/>
      <inkml:brushProperty name="height" value="0.025" units="cm"/>
    </inkml:brush>
  </inkml:definitions>
  <inkml:trace contextRef="#ctx0" brushRef="#br0">43 126 4068,'0'0'22224,"-7"12"-21861,4-6-314,-22 42 310,23-44-283,1 0 1,0 0-1,0 0 1,0 0-1,0 0 1,1 0-1,-1 0 1,1 0-1,0 0 0,0 0 1,1 0-1,-1 0 1,3 7-1,-2-8-29,0-1 0,1 0 0,0 0 0,0 1-1,-1-1 1,1 0 0,1 0 0,-1-1 0,0 1-1,0 0 1,1-1 0,-1 1 0,0-1 0,1 0 0,0 0-1,-1 0 1,1 0 0,0 0 0,-1-1 0,1 1-1,0-1 1,0 1 0,0-1 0,-1 0 0,1 0 0,0-1-1,5 0 1,2 0 112,1 0 0,0-1-1,0 0 1,-1-1 0,20-8 0,-15 4-102,0-1 0,-1-1 0,-1-1 0,1 0 0,-1-1 0,-1 0 0,0 0 0,-1-2 0,0 1 0,-1-2 0,0 1 0,-1-1 0,-1-1 0,0 1 0,-1-1 0,0-1 0,-1 1 0,4-20 0,-10 34-55,0 1-1,1 0 0,-1-1 0,0 1 1,0 0-1,0-1 0,0 1 0,1 0 1,-1-1-1,0 1 0,0-1 0,0 1 0,0 0 1,0-1-1,0 1 0,0-1 0,0 1 1,0 0-1,0-1 0,0 1 0,0 0 1,-1-1-1,1 1 0,0-1 0,0 1 0,0 0 1,0-1-1,-1 1 0,1 0 0,0-1 1,0 1-1,0 0 0,-1 0 0,1-1 1,0 1-1,-1 0 0,1-1 0,-12 13 19,-9 25 15,16-25 48,0 1 0,2 0 0,-1 0 1,2 1-1,-1-1 0,2 1 0,0-1 0,1 1 1,1 19-1,0-29-172,0 0 1,0 0-1,0 0 1,0 0 0,1 0-1,0 0 1,-1 0-1,1 0 1,1 0-1,-1-1 1,1 1 0,-1-1-1,1 0 1,3 3-1,-2-3-413,0 0-1,0-1 1,0 1-1,0-1 0,1 0 1,-1-1-1,0 1 1,1-1-1,0 0 0,-1 0 1,1 0-1,0-1 1,-1 1-1,1-1 0,6-1 1,14 0-10180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2.683"/>
    </inkml:context>
    <inkml:brush xml:id="br0">
      <inkml:brushProperty name="width" value="0.025" units="cm"/>
      <inkml:brushProperty name="height" value="0.025" units="cm"/>
    </inkml:brush>
  </inkml:definitions>
  <inkml:trace contextRef="#ctx0" brushRef="#br0">171 68 2819,'0'0'6667,"9"-10"-2908,27-28-391,-23 18 888,-24 27-1268,-16 22-2492,2 1 0,2 2 0,0 0-1,3 2 1,0 0 0,2 1 0,-22 65 0,35-87-417,1-1 1,0 2 0,2-1 0,-1 0-1,2 0 1,-1 18 0,2-28-82,0 0 0,0 0 0,1 0 1,-1 0-1,1 0 0,0 0 0,0 0 0,0-1 1,0 1-1,0 0 0,0 0 0,1-1 0,0 1 0,-1-1 1,1 0-1,0 1 0,0-1 0,0 0 0,0 0 1,1 0-1,-1 0 0,1-1 0,-1 1 0,1-1 0,-1 1 1,1-1-1,0 0 0,0 0 0,-1 0 0,1 0 1,0-1-1,0 1 0,3 0 0,7 0-726,0 0-1,0 0 1,0-1-1,0 0 1,18-4 0,-20 2-1711,-1-1 0,1 0 0,18-8 1,10-8-11693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17.093"/>
    </inkml:context>
    <inkml:brush xml:id="br0">
      <inkml:brushProperty name="width" value="0.035" units="cm"/>
      <inkml:brushProperty name="height" value="0.035" units="cm"/>
    </inkml:brush>
  </inkml:definitions>
  <inkml:trace contextRef="#ctx0" brushRef="#br0">0 41 12811,'2'-1'165,"-1"0"0,0 0 0,1 0 0,-1 0 0,0 0 0,1 0 0,-1 0 1,1 1-1,-1-1 0,1 0 0,0 1 0,-1 0 0,1-1 0,0 1 0,-1 0 0,1 0 0,0 0 0,-1 0 1,1 0-1,3 1 0,36 6 1593,-40-7-1650,102 34 2849,-77-23-2609,1-2 1,-1-1 0,52 8-1,23-8-213,91 14 8,-160-15-126,115 17-12,-124-22-5,-1-1 1,1-1-1,-1-1 0,38-7 1,10-5 30,0 3-1,0 4 1,0 2 0,100 8-1,-62 5 74,1-5-1,116-10 1,49-12 198,-199 17-222,126 16 1,-95-2-69,0-4 0,159-7 0,-196-4 16,107 10 1,67 25-10,-184-23-14,2-3 0,-1-3 0,1-3 0,94-9 0,-76-2-6,59-9-6,149 1 0,-195 18 5,48 1 18,202-24 0,-236 8-14,416-43-16,-248 55 38,28-2 16,0-23-19,-124 4-37,1 9 0,279 10 0,16 9 81,-384-2-67,0 4-1,-1 5 0,115 27 1,-142-25 1,-1-4 0,1-2 0,0-2 0,95-7-1,-9-3 10,-76 5-2,0-4-1,0-3 1,76-17 0,10-9 54,-135 30-46,0 2 0,0 0 0,0 2 0,46 6-1,-67-7-25,14 3 133,-16-1-17,-9 0-75,4-1 10,-36 6-1435,38-6 1251,0 0 0,0 0 0,0 0 0,1 0 0,-1 1 0,0-1 0,1 1 0,-1-1 0,1 1 0,0 0 0,-4 4 0,0 1-474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3.247"/>
    </inkml:context>
    <inkml:brush xml:id="br0">
      <inkml:brushProperty name="width" value="0.035" units="cm"/>
      <inkml:brushProperty name="height" value="0.035" units="cm"/>
    </inkml:brush>
  </inkml:definitions>
  <inkml:trace contextRef="#ctx0" brushRef="#br0">58 510 15083,'7'-4'562,"1"-1"-1,-1 0 1,0-1 0,-1 0-1,12-13 1,-16 16-296,0 0 0,0 0 0,0 0 0,0-1 0,-1 1 0,1-1 0,-1 1-1,0-1 1,0 0 0,-1 1 0,1-1 0,-1 0 0,1 1 0,-1-1 0,0 0 0,-2-7 0,2 10-206,0 0 0,0-1 0,0 1 0,-1-1 0,1 1 0,-1 0 0,1-1 0,-1 1 0,1 0 0,-1 0 0,0-1-1,1 1 1,-1 0 0,0 0 0,0 0 0,0 0 0,0 0 0,0 0 0,0 0 0,0 0 0,-1 1 0,1-1 0,0 0 0,0 1 0,-1-1 0,1 0 0,0 1-1,-1 0 1,1-1 0,0 1 0,-1 0 0,1 0 0,0 0 0,-3 0 0,1 0 2,-1 0-1,1 1 1,0-1-1,0 1 1,0 0-1,0 0 1,0 0-1,0 1 1,0-1-1,0 1 1,0 0-1,0-1 1,1 1-1,-5 4 1,3-1-11,-1 1 1,1-1-1,0 1 1,0 0-1,1 0 0,0 0 1,0 0-1,0 1 1,1-1-1,0 1 1,0 0-1,1-1 0,-1 1 1,2 0-1,-1 12 1,1-18-50,0 0-1,0 0 1,0 0 0,0 0 0,0 0 0,0 0-1,0 0 1,0 0 0,1 0 0,-1 0 0,1 0-1,-1 0 1,0 0 0,1 0 0,0 0-1,-1 0 1,1 0 0,-1-1 0,1 1 0,0 0-1,0 0 1,-1-1 0,1 1 0,0 0 0,0-1-1,0 1 1,0-1 0,0 1 0,0-1 0,0 0-1,0 1 1,0-1 0,0 0 0,0 0 0,0 1-1,0-1 1,0 0 0,0 0 0,0 0 0,0 0-1,0-1 1,0 1 0,2 0 0,4-2 4,0 0 0,0-1 0,0 0 0,0 0 1,7-4-1,92-57 23,32-17 72,-118 71-80,0 2-1,0 0 1,1 2-1,-1 0 1,36-5-1,-55 11 14,1-1 1,-1 1-1,1-1 1,-1 1-1,0-1 0,1 1 1,-1-1-1,0 0 0,1 0 1,-1 0-1,0 0 0,0 0 1,0 0-1,0 0 0,0 0 1,0-1-1,1 0 0,13-27 344,-10 18-222,47-83 702,14-30-1504,-60 103-597,-6 20 1185,0 1 0,0-1 1,0 1-1,0-1 0,0 0 0,0 1 0,0-1 0,0 1 0,-1-1 0,1 1 0,0-1 0,0 1 0,-1-1 0,1 1 0,0-1 0,0 1 0,-1 0 0,1-1 0,-1 1 0,1-1 0,-1 0 0,-2 0-74,0 0 0,0 0 0,-1 1 0,1-1 0,0 0 0,0 1-1,0 0 1,-1 0 0,1 0 0,-4 1 0,-34 0-795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3.388"/>
    </inkml:context>
    <inkml:brush xml:id="br0">
      <inkml:brushProperty name="width" value="0.025" units="cm"/>
      <inkml:brushProperty name="height" value="0.025" units="cm"/>
    </inkml:brush>
  </inkml:definitions>
  <inkml:trace contextRef="#ctx0" brushRef="#br0">30 1 12204,'0'0'15855,"-5"60"-15247,-5-31-384,6-2-160,-5-2-32,7 0-32,2-5-672,0-6-898,2-7-1312,7-7-4389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2:45.624"/>
    </inkml:context>
    <inkml:brush xml:id="br0">
      <inkml:brushProperty name="width" value="0.025" units="cm"/>
      <inkml:brushProperty name="height" value="0.025" units="cm"/>
    </inkml:brush>
  </inkml:definitions>
  <inkml:trace contextRef="#ctx0" brushRef="#br0">29 14 3011,'0'0'4233,"9"-3"-1622,-5 2-2562,-1-1 203,0 1 0,0 0 0,0 0 1,0 0-1,0 0 0,0 0 0,0 1 1,0-1-1,0 1 0,0 0 0,1 0 1,-1 0-1,0 0 0,0 1 0,0-1 1,0 1-1,0 0 0,0 0 0,0 0 1,0 0-1,0 0 0,0 1 0,0-1 1,-1 1-1,1 0 0,-1 0 0,1 0 1,-1 0-1,0 0 0,4 5 0,4 10 349,-1 1-1,0 0 0,-1 1 1,-1 0-1,-1 0 0,0 0 0,3 31 1,-4-12 42,-1 1 0,-4 76 0,-2-96-523,-1 1-1,0-1 0,-2 0 1,0 0-1,-1-1 1,-1 0-1,0 0 1,-2 0-1,0-1 1,-1 0-1,0-1 0,-2 0 1,0-1-1,-1 0 1,-16 15-1,0-8-673,28-21 309,0-1 0,0 1 1,0 0-1,0-1 0,0 1 0,0-1 0,0 0 1,0 1-1,-1-1 0,1 0 0,0 1 0,0-1 0,0 0 1,0 0-1,-1 0 0,1 0 0,0 0 0,0-1 1,0 1-1,0 0 0,-1 0 0,1-1 0,0 1 1,0-1-1,0 1 0,-1-1 0,-4-13-8387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13.212"/>
    </inkml:context>
    <inkml:brush xml:id="br0">
      <inkml:brushProperty name="width" value="0.025" units="cm"/>
      <inkml:brushProperty name="height" value="0.025" units="cm"/>
    </inkml:brush>
  </inkml:definitions>
  <inkml:trace contextRef="#ctx0" brushRef="#br0">195 128 3716,'0'0'4825,"9"-7"-2027,-1 0-2280,40-37 2900,-45 41-2740,0 0 1,0 0 0,0 0-1,-1-1 1,1 1-1,-1-1 1,0 0 0,0 1-1,-1-1 1,1 0 0,-1 0-1,1 0 1,0-8-1,-2 12-608,-1-1-1,1 0 1,0 1-1,-1-1 1,1 0-1,-1 1 1,1-1-1,-1 0 1,0 1-1,1-1 0,-1 1 1,1-1-1,-1 1 1,0-1-1,1 1 1,-1-1-1,0 1 1,0 0-1,1-1 1,-1 1-1,0 0 0,0 0 1,0 0-1,1 0 1,-1-1-1,0 1 1,0 0-1,0 0 1,1 1-1,-1-1 1,0 0-1,0 0 0,-1 1 1,-31 6-200,23-2 126,1 1-1,1 0 1,-1 0-1,1 1 1,0 0 0,1 1-1,-9 10 1,-42 62 258,51-68-194,1-1 0,0 1 0,1 0 0,0 1-1,1-1 1,0 1 0,1 0 0,1 0 0,0 0 0,1 0 0,0 0 0,1 0 0,0 0 0,1 0 0,1 1 0,0-1 0,0-1 0,2 1 0,-1 0-1,2-1 1,10 22 0,-2-1 1029,-16-28-169,-12-17-1482,-7-11-2785,-15-14-6892,13 16 1425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13.558"/>
    </inkml:context>
    <inkml:brush xml:id="br0">
      <inkml:brushProperty name="width" value="0.025" units="cm"/>
      <inkml:brushProperty name="height" value="0.025" units="cm"/>
    </inkml:brush>
  </inkml:definitions>
  <inkml:trace contextRef="#ctx0" brushRef="#br0">1 33 13261,'0'0'7046,"49"0"-4387,-20 0-193,3-3-736,3 2-577,-1-3-737,3 1-352,-7-2-224,-2 2-1313,-1 0-1698,-11-1-2435,0-2-8295</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13.903"/>
    </inkml:context>
    <inkml:brush xml:id="br0">
      <inkml:brushProperty name="width" value="0.025" units="cm"/>
      <inkml:brushProperty name="height" value="0.025" units="cm"/>
    </inkml:brush>
  </inkml:definitions>
  <inkml:trace contextRef="#ctx0" brushRef="#br0">202 9 9289,'0'0'19079,"-1"-1"-19047,1 1 0,0 0 0,0-1 0,0 1 0,0-1 0,0 1 0,0 0 0,0-1 0,-1 1 0,1 0 1,0-1-1,0 1 0,-1 0 0,1-1 0,0 1 0,0 0 0,-1-1 0,1 1 0,0 0 0,-1 0 0,1-1 0,0 1 0,-1 0 0,1 0 0,-1 0 0,1 0 0,0 0 0,-1-1 0,1 1 0,-1 0 0,0 0 0,-4 1 82,1 1-1,-1-1 0,0 1 1,0 0-1,1 0 1,-1 1-1,1-1 1,-1 1-1,1 0 1,-4 4-1,-7 3 129,-2 1-116,0 1 0,1 0 0,-15 15 0,27-23-117,0 0 0,0 0 1,1 0-1,0 0 1,0 0-1,0 0 0,0 1 1,1 0-1,-1-1 0,1 1 1,1 0-1,-1 0 0,1 0 1,-1 0-1,2 1 0,-1-1 1,0 6-1,2-9-4,-1 0 1,1-1-1,-1 1 0,1 0 0,0-1 1,0 1-1,0-1 0,0 0 0,0 1 1,0-1-1,0 0 0,1 1 0,-1-1 1,0 0-1,1 0 0,-1 0 0,1 0 1,-1 0-1,1 0 0,-1-1 0,1 1 1,0 0-1,-1-1 0,1 1 0,0-1 1,-1 0-1,1 0 0,0 1 0,2-1 1,63 2 105,-53-2-113,-2 0-181,52-4-774,-59 3 163,-1-1 1,1 1-1,-1-1 0,0 1 0,1-1 1,-1-1-1,5-2 0,6-8-7971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2.051"/>
    </inkml:context>
    <inkml:brush xml:id="br0">
      <inkml:brushProperty name="width" value="0.025" units="cm"/>
      <inkml:brushProperty name="height" value="0.025" units="cm"/>
    </inkml:brush>
  </inkml:definitions>
  <inkml:trace contextRef="#ctx0" brushRef="#br0">5 66 4164,'0'0'6310,"0"-8"-2920,0-28-773,0 19 4092,-2 103-5830,0-35 110,7 93-1,-4-141-918,0 1 1,-1 0-1,1 0 0,0-1 1,1 1-1,-1 0 1,1-1-1,0 1 0,-1-1 1,1 0-1,1 1 1,-1-1-1,5 4 0,-6-6-4,0 0-1,0 0 0,1-1 1,-1 1-1,0 0 1,1-1-1,-1 1 0,1-1 1,-1 1-1,1-1 1,-1 0-1,1 0 0,-1 0 1,1 0-1,-1 0 0,1 0 1,-1 0-1,1 0 1,-1 0-1,1-1 0,-1 1 1,1-1-1,-1 1 1,1-1-1,-1 1 0,0-1 1,1 0-1,-1 0 0,0 0 1,0 0-1,0 0 1,1 0-1,-1 0 0,0 0 1,0 0-1,-1 0 1,2-2-1,12-14 136,-1 0 0,-1 0 0,-1-1 1,0-1-1,-1 0 0,10-29 0,33-126 110,-61 251-5479,6-18-7243,2-42 5513</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2.676"/>
    </inkml:context>
    <inkml:brush xml:id="br0">
      <inkml:brushProperty name="width" value="0.025" units="cm"/>
      <inkml:brushProperty name="height" value="0.025" units="cm"/>
    </inkml:brush>
  </inkml:definitions>
  <inkml:trace contextRef="#ctx0" brushRef="#br0">138 234 14253,'0'0'3609,"3"-9"-651,1-3-2074,-2 7-486,0 0 0,-1 1 0,1-1 0,-1-1 0,-1 1 0,1 0 0,-1-9 0,0 13-372,0 0 1,-1 0 0,1 0 0,0 0 0,-1 0 0,1 0 0,-1 0 0,0 0 0,1 0 0,-1 0-1,0 0 1,0 1 0,1-1 0,-1 0 0,0 0 0,0 1 0,0-1 0,0 1 0,0-1 0,0 1-1,0-1 1,0 1 0,0-1 0,0 1 0,0 0 0,0 0 0,0 0 0,0 0 0,0-1-1,0 1 1,0 0 0,-1 1 0,1-1 0,0 0 0,0 0 0,0 0 0,0 1 0,-1 0 0,-4-1 22,1 1 0,0 0 0,0 1 0,0-1 0,0 1 0,0 0 0,-6 3 0,5-1-22,0 1 0,1 0 0,-1 0 0,1 1 0,0-1 0,0 1 0,1 0 0,-1 0 0,2 1 0,-1-1 0,1 1 0,-1 0 0,2 0 0,-1 0 0,1 0 0,-2 12 0,4-18-19,0 0 1,0 0-1,0 0 0,1 0 1,-1 0-1,0 0 0,0 0 0,1 0 1,-1 0-1,1 0 0,-1 0 1,1 0-1,-1-1 0,1 1 1,-1 0-1,1 0 0,0 0 0,-1-1 1,1 1-1,0 0 0,0-1 1,0 1-1,0-1 0,-1 1 1,1-1-1,0 1 0,0-1 0,0 0 1,0 1-1,0-1 0,0 0 1,0 0-1,0 0 0,0 0 1,0 0-1,0 0 0,0 0 1,0 0-1,0 0 0,0 0 0,0 0 1,0-1-1,0 1 0,1-1 1,5 0 40,-1 0 0,1 0-1,-1-1 1,0 0 0,12-6 0,13-13 16,14-7 79,-44 28-146,-1 0 0,0 0 0,1 0 0,-1 0 1,1 0-1,-1 0 0,0 0 0,1 1 1,-1-1-1,0 0 0,1 0 0,-1 0 1,0 1-1,1-1 0,-1 0 0,0 0 0,1 1 1,-1-1-1,0 0 0,0 1 0,1-1 1,-1 0-1,0 1 0,0-1 0,0 0 1,1 1-1,-1-1 0,0 0 0,0 1 0,0-1 1,0 1-1,0-1 0,0 0 0,0 1 1,0-1-1,0 1 0,0-1 0,0 0 1,0 1-1,0-1 0,0 1 0,0 24-47,0-19 60,0 24 25,-5 143-16,3-145 75,-2 0-1,0-1 1,-2 1-1,-11 29 1,16-53-39,-1-1-1,0 1 1,0 0 0,0 0 0,0-1-1,-1 1 1,1-1 0,-1 0 0,0 1-1,-5 3 1,8-7-41,-1 1-1,0-1 1,1 1-1,-1-1 1,0 0-1,0 1 1,1-1-1,-1 0 1,0 1-1,0-1 1,0 0-1,1 0 1,-1 0-1,0 0 1,0 0 0,0 0-1,0 0 1,1 0-1,-1 0 1,0 0-1,-1-1 1,0 0 1,1 1 0,0-1 1,0 0-1,0 0 1,0 0-1,-1-1 1,1 1-1,1 0 0,-1 0 1,0-1-1,0 1 1,0 0-1,1-1 0,-1 1 1,1 0-1,-2-3 1,-2-9-2,0 0 1,1 0 0,0-1-1,1 1 1,1-1 0,0 0-1,0 1 1,2-1-1,0 0 1,0 1 0,1-1-1,5-15 1,-2 12-18,1 0 1,1 1-1,1 0 0,0 1 1,1 0-1,0 0 0,2 0 1,-1 2-1,15-15 1,35-31 15,34-37-103,-85 85 70,-1 1 0,0-1-1,0-1 1,-1 0-1,-1 0 1,0 0-1,5-16 1,-10 26 19,0 0 0,-1-1 0,1 1 0,0 0 0,-1 0 0,0 0 0,0 0 0,1-1 0,-1 1 0,-1 0 0,1 0 0,0 0 0,0-1 0,-1 1 0,1 0 0,-2-3 0,1 4 0,1 0 0,-1 1-1,0-1 1,0 0-1,1 1 1,-1-1 0,0 0-1,0 1 1,0-1-1,0 1 1,1-1 0,-1 1-1,0 0 1,0-1 0,0 1-1,0 0 1,0 0-1,0-1 1,0 1 0,0 0-1,0 0 1,0 0-1,0 0 1,-2 1 0,-2 0-2,-1 0 1,1 1-1,0 0 1,-1 0-1,1 0 1,0 0 0,0 1-1,1 0 1,-1 0-1,0 0 1,-4 6-1,-1 1 9,1 0 0,0 0-1,0 1 1,1 1 0,1-1-1,-6 14 1,10-20-15,0 0 1,1 0-1,0 1 0,0-1 1,1 0-1,-1 1 1,1-1-1,0 1 0,1 0 1,-1-1-1,1 1 0,0 0 1,1-1-1,-1 1 0,1 0 1,0-1-1,3 9 1,-3-12-207,1 1 1,0 0 0,0-1 0,0 1 0,0-1-1,0 0 1,0 0 0,1 0 0,-1 0-1,1 0 1,0 0 0,-1-1 0,1 1 0,3 0-1,0 1-1367,0-1 0,0 1 0,1-2 1,-1 1-1,12 1 0,9-2-8525</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3.007"/>
    </inkml:context>
    <inkml:brush xml:id="br0">
      <inkml:brushProperty name="width" value="0.025" units="cm"/>
      <inkml:brushProperty name="height" value="0.025" units="cm"/>
    </inkml:brush>
  </inkml:definitions>
  <inkml:trace contextRef="#ctx0" brushRef="#br0">1 1 17392,'0'0'12845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3.805"/>
    </inkml:context>
    <inkml:brush xml:id="br0">
      <inkml:brushProperty name="width" value="0.025" units="cm"/>
      <inkml:brushProperty name="height" value="0.025" units="cm"/>
    </inkml:brush>
  </inkml:definitions>
  <inkml:trace contextRef="#ctx0" brushRef="#br0">4 98 2819,'0'0'19997,"3"9"-18609,1 10-905,0 1 0,-2-1 0,0 1 0,-1 0-1,-1-1 1,-1 1 0,-1-1 0,-7 33 0,1 20 563,21-95 235,-4-8-1232,-1-1 0,-1 1-1,-2-2 1,-1 1 0,-2 0-1,-3-60 1,0 44-43,-9 61-217,-2 18 177,11-28 31,1 1 1,0-1 0,-1 0 0,1 0-1,0 0 1,0 1 0,1-1 0,-1 0-1,1 0 1,0 0 0,-1 0 0,1 0-1,1 0 1,-1 0 0,0 0 0,1 0-1,-1 0 1,1 0 0,0-1 0,0 1-1,3 2 1,-2-3 9,0 0-1,0-1 0,0 1 1,1-1-1,-1 0 1,0 0-1,0 0 1,1-1-1,-1 1 0,0-1 1,1 1-1,-1-1 1,1 0-1,-1-1 1,0 1-1,1-1 0,-1 1 1,0-1-1,1 0 1,5-2-1,-2-1 10,1 0 1,-1 0-1,0 0 1,0-1-1,0 0 1,0 0-1,-1 0 0,0-1 1,0 0-1,6-9 1,-4 5 6,0-1 0,0 0 1,-1-1-1,-1 1 0,9-22 0,-27 67-217,-1-2 237,1 1 0,2 1 0,1 0 0,2 1 0,-4 52 0,11-84-32,0 0 0,1 0-1,-1 0 1,1 0 0,0 0-1,0 0 1,0-1 0,0 1-1,0 0 1,0 0-1,1-1 1,-1 1 0,1-1-1,0 1 1,0-1 0,0 0-1,0 0 1,0 0 0,0 0-1,0 0 1,1 0-1,-1-1 1,1 1 0,-1-1-1,6 3 1,-3-2-154,0-1 0,1 1 0,-1-1 0,0 1 0,1-2 0,-1 1 1,1-1-1,-1 1 0,1-1 0,-1-1 0,1 1 0,-1-1 0,9-2 0,-12 2-221,0 0 0,0 0-1,0-1 1,0 1 0,0 0 0,0-1 0,-1 1-1,1-1 1,-1 0 0,1 1 0,-1-1-1,1 0 1,-1 0 0,0 0 0,0 0 0,0 0-1,1-4 1,8-23-7396,-10 29 7732,6-26-12117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4.137"/>
    </inkml:context>
    <inkml:brush xml:id="br0">
      <inkml:brushProperty name="width" value="0.025" units="cm"/>
      <inkml:brushProperty name="height" value="0.025" units="cm"/>
    </inkml:brush>
  </inkml:definitions>
  <inkml:trace contextRef="#ctx0" brushRef="#br0">16 1 8488,'0'0'19378,"0"54"-18257,-5-34-320,-1 1-416,1 0-257,5-2-96,0-3-32,0-4-64,0-2-801,0-4-1057,4-6-1217,3 0-1313,-2-8-4196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3.748"/>
    </inkml:context>
    <inkml:brush xml:id="br0">
      <inkml:brushProperty name="width" value="0.035" units="cm"/>
      <inkml:brushProperty name="height" value="0.035" units="cm"/>
    </inkml:brush>
  </inkml:definitions>
  <inkml:trace contextRef="#ctx0" brushRef="#br0">16 298 20284,'-12'-26'1745,"9"-13"-1273,4 0-192,11-6 512,2 3-280,7 3-832,3 7 1496,3 11-1136,1 9-32,4 9-24</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4.512"/>
    </inkml:context>
    <inkml:brush xml:id="br0">
      <inkml:brushProperty name="width" value="0.025" units="cm"/>
      <inkml:brushProperty name="height" value="0.025" units="cm"/>
    </inkml:brush>
  </inkml:definitions>
  <inkml:trace contextRef="#ctx0" brushRef="#br0">79 1 15663,'0'0'8904,"-1"9"-7938,-26 109 955,12-59-1767,3 0 0,2 1-1,-2 68 1,11-128-136,1 1 0,0 0 0,0 0 0,0 0 0,0 0 0,0-1 1,0 1-1,0 0 0,0 0 0,0 0 0,1 0 0,-1-1 0,0 1 0,0 0 0,1 0 0,-1-1 0,0 1 0,1 0 0,-1 0 0,1-1 0,-1 1 0,1-1 0,-1 1 0,1 0 0,0-1 0,-1 1 0,1-1 0,0 1 0,-1-1 0,1 1 0,1-1 1,0 0 22,0 0 0,0 0 1,-1 0-1,1 0 1,0-1-1,0 1 1,-1-1-1,1 1 1,0-1-1,-1 0 0,1 0 1,0 0-1,2-1 1,4-4 65,1-1 0,-1 0 0,0 0 0,7-9-1,5-14 45,-1-1 0,-1-1 0,-2 0 0,-1-2 0,-1 1-1,-2-2 1,8-40 0,-16 58-115,-1 7-513,-5 20-716,-7 21-2807,-6 0-3872,1-10-1294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4.856"/>
    </inkml:context>
    <inkml:brush xml:id="br0">
      <inkml:brushProperty name="width" value="0.025" units="cm"/>
      <inkml:brushProperty name="height" value="0.025" units="cm"/>
    </inkml:brush>
  </inkml:definitions>
  <inkml:trace contextRef="#ctx0" brushRef="#br0">0 0 13869,'0'0'14093,"32"46"-14028,-19-40-33,3 2-257,-4-1-1248,0-3-1538,3-4-1185,-7 0-3331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5.261"/>
    </inkml:context>
    <inkml:brush xml:id="br0">
      <inkml:brushProperty name="width" value="0.025" units="cm"/>
      <inkml:brushProperty name="height" value="0.025" units="cm"/>
    </inkml:brush>
  </inkml:definitions>
  <inkml:trace contextRef="#ctx0" brushRef="#br0">59 0 13773,'0'0'7169,"-7"9"-4937,1-1-1969,0-1 1,1 1-1,0 0 1,0 1-1,1-1 1,0 1-1,1 0 1,0 0-1,0 0 1,1 1-1,0-1 1,1 0-1,-1 19 1,2 43-190,0-70-72,0-1 0,0 1 0,0-1 0,0 1-1,1-1 1,-1 0 0,0 1 0,0-1 0,0 1 0,0-1-1,0 1 1,1-1 0,-1 0 0,0 1 0,0-1-1,1 1 1,-1-1 0,0 0 0,0 1 0,1-1-1,-1 0 1,0 0 0,1 1 0,-1-1 0,1 0-1,-1 0 1,0 1 0,1-1 0,-1 0 0,1 0-1,-1 0 1,1 0 0,-1 0 0,0 0 0,1 1-1,-1-1 1,1 0 0,-1 0 0,1 0 0,-1-1-1,1 1 1,-1 0 0,1 0 0,-1 0 0,0 0-1,1 0 1,-1 0 0,1-1 0,-1 1 0,0 0-1,1 0 1,-1-1 0,1 1 0,-1 0 0,0-1-1,1 1 1,18-21 125,-13 6-98,-1-1-1,0 0 1,-1 0 0,-1 0 0,0 0-1,-1 0 1,-1-29 0,-1 43-31,0 1 1,0 0 0,0-1 0,0 1 0,0-1 0,0 1 0,0 0-1,-1 0 1,1-1 0,0 1 0,-1 0 0,1-1 0,-1 1 0,0 0-1,1 0 1,-1 0 0,0 0 0,0 0 0,0 0 0,0 0 0,0 0-1,0 0 1,0 0 0,0 0 0,0 0 0,0 1 0,0-1 0,0 0-1,-1 1 1,1-1 0,0 1 0,0-1 0,-1 1 0,1 0 0,0 0-1,-1-1 1,1 1 0,0 0 0,-1 0 0,1 0 0,-3 1 0,4-1-13,-1 1 0,0-1 1,1 0-1,-1 1 0,1-1 1,-1 1-1,1-1 1,-1 1-1,1-1 0,0 1 1,-1-1-1,1 1 1,0 0-1,-1-1 0,1 1 1,0 0-1,-1-1 1,1 1-1,0 0 0,0-1 1,0 1-1,0 0 0,0-1 1,0 1-1,0 0 1,0-1-1,0 1 0,0 0 1,0-1-1,0 1 1,1 0-1,-1-1 0,0 1 1,0 0-1,1-1 0,-1 1 1,0-1-1,1 2 1,14 22-2718,-11-21 1880,0 0 0,0-1 0,0 1 0,0-1 0,0 0 0,1-1 0,-1 1 0,0-1 0,1 1 0,0-1-1,5 0 1,11 3-4727</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5.609"/>
    </inkml:context>
    <inkml:brush xml:id="br0">
      <inkml:brushProperty name="width" value="0.025" units="cm"/>
      <inkml:brushProperty name="height" value="0.025" units="cm"/>
    </inkml:brush>
  </inkml:definitions>
  <inkml:trace contextRef="#ctx0" brushRef="#br0">625 502 6822,'0'0'11414,"4"-8"-9001,13-24-683,-18 33-1704,1-1 1,0 0-1,0 0 1,0 0-1,0 0 1,-1 0-1,1 0 1,0 0-1,0 0 1,0 0-1,0 0 1,-1 0-1,1 0 1,0 0-1,0 0 1,0 0 0,-1 0-1,1 0 1,0 0-1,0 0 1,0 0-1,0 0 1,-1 0-1,1 0 1,0 0-1,0 0 1,0 0-1,0-1 1,0 1-1,-1 0 1,1 0-1,0 0 1,0 0 0,0 0-1,0 0 1,0-1-1,0 1 1,0 0-1,-1 0 1,1 0-1,0 0 1,0-1-1,0 1 1,0 0-1,0 0 1,0 0-1,0 0 1,0-1-1,0 1 1,0 0 0,0 0-1,0 0 1,0-1-1,0 1 1,0 0-1,0 0 1,0 0-1,0 0 1,0-1-1,1 1 1,-15 8 20,9-1-16,-1 0-1,1 0 1,1 1 0,0-1 0,0 1-1,0 0 1,1 1 0,0-1-1,1 0 1,-1 1 0,2 0-1,-1-1 1,1 1 0,1 0 0,0 9-1,0-17-14,1-1 0,0 1 0,-1 0 0,1-1-1,-1 1 1,1 0 0,0-1 0,0 1 0,-1-1 0,1 0 0,0 1-1,0-1 1,-1 1 0,1-1 0,0 0 0,0 0 0,0 0-1,0 1 1,0-1 0,0 0 0,-1 0 0,1 0 0,0 0-1,0 0 1,0 0 0,0-1 0,1 1 0,29-4 437,-25 1-260,0 1-1,0-1 1,0-1-1,0 1 1,-1-1-1,0 0 1,1 0 0,-1 0-1,-1-1 1,1 0-1,-1 0 1,0 0-1,0 0 1,0-1-1,-1 0 1,1 1 0,-2-1-1,1 0 1,0-1-1,-1 1 1,-1 0-1,1-1 1,-1 1 0,0-1-1,0 1 1,-1-1-1,0-12 1,-1 16-120,0 1 0,0-1 0,0 1 0,-1 0 0,1-1 0,-1 1 0,1 0 0,-1 0 0,0 0 0,0 0 0,0 0 0,0 1 0,0-1 0,0 0 0,0 1 0,-1 0 0,1-1 0,0 1 0,-1 0 0,1 0 0,-6-1 0,-26-2-3052,19 7-2210,3 3-3517</inkml:trace>
  <inkml:trace contextRef="#ctx0" brushRef="#br0" timeOffset="1">0 1 16111,'0'0'5541,"60"43"-18577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5.939"/>
    </inkml:context>
    <inkml:brush xml:id="br0">
      <inkml:brushProperty name="width" value="0.025" units="cm"/>
      <inkml:brushProperty name="height" value="0.025" units="cm"/>
    </inkml:brush>
  </inkml:definitions>
  <inkml:trace contextRef="#ctx0" brushRef="#br0">1 130 10602,'0'0'5328,"10"6"-3305,-1-2-1704,0-1 1,0 1-1,0-2 1,0 1-1,0-1 1,0 0-1,1-1 1,11 0-1,4-1 385,-1-1-1,42-8 1,497-78 3677,8 48-3274,-354 45-568,-216-6-427,-43-8-3085,30 0-1031,3-4-1473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6.420"/>
    </inkml:context>
    <inkml:brush xml:id="br0">
      <inkml:brushProperty name="width" value="0.025" units="cm"/>
      <inkml:brushProperty name="height" value="0.025" units="cm"/>
    </inkml:brush>
  </inkml:definitions>
  <inkml:trace contextRef="#ctx0" brushRef="#br0">3 55 13036,'0'0'9385,"0"8"-8136,-1 11-535,-1 15 24,2 0-1,6 44 1,-6-70-673,2 0-1,-1 1 1,1-1 0,0 0-1,1 0 1,0 0 0,0-1-1,0 1 1,1-1-1,1 1 1,-1-1 0,1-1-1,0 1 1,1-1 0,9 9-1,-14-13 51,1 0 0,0-1-1,1 0 1,-1 1-1,0-1 1,0 0 0,0 0-1,1 0 1,-1 0-1,1-1 1,-1 1 0,0-1-1,1 1 1,-1-1-1,1 0 1,-1 0 0,1 0-1,-1 0 1,1-1-1,-1 1 1,1-1-1,2 0 1,0-1 0,-1-1 1,0 1-1,0-1 1,0 1-1,0-1 1,0 0-1,0-1 0,-1 1 1,0-1-1,6-7 1,0-2-37,-1-1 1,0 0 0,-1-1-1,-1 1 1,0-1 0,4-17-1,-5 13 8,-1 0-1,-1 0 1,-1 0-1,0-22 1,-2 35-500,-1 0 0,1 1 0,-1-1 0,0 0 0,-1 1 0,1-1 0,-1 1 0,-4-7 0,5 9-361,0 1 1,-1-1 0,0 1-1,1 0 1,-1 0-1,0 0 1,0 0 0,-1 0-1,1 0 1,0 0-1,0 1 1,-1-1 0,1 1-1,-1 0 1,0-1 0,1 1-1,-5-1 1,-11-1-10785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6.796"/>
    </inkml:context>
    <inkml:brush xml:id="br0">
      <inkml:brushProperty name="width" value="0.025" units="cm"/>
      <inkml:brushProperty name="height" value="0.025" units="cm"/>
    </inkml:brush>
  </inkml:definitions>
  <inkml:trace contextRef="#ctx0" brushRef="#br0">1 53 13100,'0'0'12492,"72"-47"-11627,-28 43-256,8 3-385,-3 1-192,4 1-64,-15 9-1474,-1 5-2401,-11 4-4069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7.140"/>
    </inkml:context>
    <inkml:brush xml:id="br0">
      <inkml:brushProperty name="width" value="0.025" units="cm"/>
      <inkml:brushProperty name="height" value="0.025" units="cm"/>
    </inkml:brush>
  </inkml:definitions>
  <inkml:trace contextRef="#ctx0" brushRef="#br0">67 23 14414,'0'0'2626,"-8"7"-1099,1-2-1315,1-1 0,0 2 0,0-1 0,1 1 0,0-1 1,-7 11-1,10-13-126,1-1 0,-1 1 0,1 0 0,0 0 0,0 0 0,0 0 0,1 0 0,-1 0 0,0 0 0,1 0 0,0 0 0,0 0 0,0 0 0,0 0 0,1 0 0,-1 0 1,1 0-1,-1 0 0,1 0 0,0 0 0,0 0 0,1 0 0,2 4 0,1 1 228,0-1 0,0 1-1,1-2 1,0 1 0,0-1 0,1 1 0,0-2 0,0 1 0,0-1-1,1 0 1,-1-1 0,10 5 0,-5-4-68,1 0-1,1 0 1,-1-1-1,1-1 1,-1 0 0,1-1-1,25 1 1,-28-3-113,0 0 1,0-1-1,1 0 1,-1-1-1,0 0 1,0-1 0,-1-1-1,1 1 1,17-10-1,-22 10-4,0-1 0,0 0 0,0 0 0,-1-1 0,1 1 0,-1-1 0,0 0-1,-1-1 1,1 1 0,-1-1 0,0 0 0,-1 0 0,1 0 0,-1 0 0,0-1 0,1-7 0,-2 11-95,-2 0 0,1-1 1,0 0-1,-1 1 1,1-1-1,-1 1 1,0-1-1,0 0 0,-1 1 1,1-1-1,-1 1 1,0-1-1,0 1 0,0-1 1,0 1-1,0 0 1,-1-1-1,0 1 1,0 0-1,1 0 0,-2 0 1,1 0-1,0 0 1,-1 1-1,1-1 1,-1 1-1,0-1 0,1 1 1,-1 0-1,0 0 1,-1 1-1,1-1 0,0 0 1,-5-1-1,-8-3-127,-1 0-1,1 1 1,-1 1-1,0 1 1,0 0-1,-18 0 0,24 2-584,-50-2-1187,41 4-1764,2 2-3459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7.528"/>
    </inkml:context>
    <inkml:brush xml:id="br0">
      <inkml:brushProperty name="width" value="0.025" units="cm"/>
      <inkml:brushProperty name="height" value="0.025" units="cm"/>
    </inkml:brush>
  </inkml:definitions>
  <inkml:trace contextRef="#ctx0" brushRef="#br0">4 1 10314,'0'0'17168,"-4"63"-17168,15-47-512,1-6-2852,4-3-2689</inkml:trace>
  <inkml:trace contextRef="#ctx0" brushRef="#br0" timeOffset="1">16 250 17104,'0'0'1794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8.378"/>
    </inkml:context>
    <inkml:brush xml:id="br0">
      <inkml:brushProperty name="width" value="0.025" units="cm"/>
      <inkml:brushProperty name="height" value="0.025" units="cm"/>
    </inkml:brush>
  </inkml:definitions>
  <inkml:trace contextRef="#ctx0" brushRef="#br0">43 1 14350,'0'0'4959,"-4"12"-3566,3-9-1349,-8 22 916,1 1-1,2-1 1,0 1 0,-3 46-1,9-71-943,0 0 1,0 0-1,0 0 0,0 0 1,0 0-1,1 0 0,-1 1 0,0-1 1,0 0-1,1 0 0,-1 0 1,1 0-1,-1 0 0,1 0 0,-1 0 1,1-1-1,-1 1 0,1 0 0,0 0 1,0 0-1,-1 0 0,1-1 1,0 1-1,0 0 0,0-1 0,0 1 1,0-1-1,2 1 0,-1 0 25,1 0-1,0-1 0,0 0 1,0 1-1,0-1 0,0-1 1,0 1-1,0 0 0,0-1 1,5-1-1,1 0 10,-1-1 0,1 0 0,-1-1 0,0 0 0,0 0-1,12-8 1,-8 0 44,-1-1 0,0 1 0,0-2 0,-1 1 0,-1-2 0,-1 1 0,0-1 0,0 0 0,7-23 0,-17 45 85,1-1-1,0 1 1,1 0 0,0-1 0,0 1-1,2 13 1,0 6 332,-2-24-488,-1-1 0,1 1 1,0-1-1,0 1 0,0-1 1,0 1-1,1 0 0,-1-1 0,0 1 1,1-1-1,-1 1 0,1-1 1,-1 1-1,1-1 0,0 1 1,0-1-1,-1 0 0,1 1 1,0-1-1,0 0 0,0 0 1,1 0-1,-1 1 0,0-1 1,0-1-1,1 1 0,-1 0 1,0 0-1,1 0 0,-1-1 0,1 1 1,-1 0-1,1-1 0,-1 0 1,1 1-1,-1-1 0,1 0 1,0 0-1,-1 0 0,1 0 1,-1 0-1,1 0 0,0 0 1,-1 0-1,1-1 0,-1 1 1,1-1-1,1 0 0,6-2-8,0 0 0,-1 0-1,0-1 1,0 0-1,0 0 1,0-1 0,10-8-1,-6 2-2,-1 0 0,1 0 0,13-20 0,-24 53-177,-12 16 152,-4 11-957,14-15-4453,1-33 5212,0-1 1,0 0-1,1 1 1,-1-1-1,0 0 0,0 1 1,0-1-1,0 0 1,1 0-1,-1 1 0,0-1 1,0 0-1,1 0 1,-1 0-1,0 1 1,0-1-1,1 0 0,-1 0 1,0 0-1,1 1 1,-1-1-1,0 0 0,0 0 1,1 0-1,-1 0 1,0 0-1,1 0 0,-1 0 1,0 0-1,1 0 1,-1 0-1,0 0 0,1 0 1,-1 0-1,0 0 1,1 0-1,-1 0 1,3 0-1579,12 0-7734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4.137"/>
    </inkml:context>
    <inkml:brush xml:id="br0">
      <inkml:brushProperty name="width" value="0.035" units="cm"/>
      <inkml:brushProperty name="height" value="0.035" units="cm"/>
    </inkml:brush>
  </inkml:definitions>
  <inkml:trace contextRef="#ctx0" brushRef="#br0">1 15 16131,'0'-1'120,"0"1"0,-1-1 0,1 0-1,0 1 1,0-1 0,0 0-1,0 1 1,1-1 0,-1 0-1,0 1 1,0-1 0,0 0-1,0 1 1,1-1 0,-1 0-1,0 1 1,1-1 0,-1 1 0,0-1-1,2 0 1,-2 1-46,1 0 0,-1 0 0,0 0 0,1 0 0,-1 0 0,1 0 0,-1 0 0,1 0 0,-1 1 0,0-1 0,1 0-1,-1 0 1,0 0 0,1 1 0,-1-1 0,1 0 0,-1 0 0,0 1 0,0-1 0,1 0 0,-1 1 0,0-1 0,1 1 0,19 29 1993,-19-29-1988,28 54 1763,39 98-1,8 67-1390,-33-91-1464,-33-104-67,-8-24-260,-1-6 956,-2-9 135,-9-28-478,-5-11-152</inkml:trace>
  <inkml:trace contextRef="#ctx0" brushRef="#br0" timeOffset="1">231 228 13931,'26'11'714,"2"1"-19,0-1 1,1-1-1,50 9 1,-72-18-568,0 0 0,1 0 0,-1-1 0,0 0 0,1 0 0,-1 0 0,1-1 0,-1-1 0,0 1 0,0-1 0,0 0 0,0-1 0,0 1 0,0-1 0,-1-1 0,1 1 0,-1-1 0,0 0 0,0-1 0,8-7 0,-10 8 26,0-1-1,0 0 1,-1 0 0,0 0 0,1 0-1,-2-1 1,1 1 0,-1-1-1,0 1 1,0-1 0,0 0 0,-1 0-1,0 0 1,0 0 0,0-8-1,-1 10-60,0 1-1,0-1 0,-1 1 0,1 0 0,-1-1 0,0 1 0,0 0 0,0 0 0,0-1 0,-1 1 0,1 0 0,-1 0 0,0 0 0,0 1 0,0-1 0,0 0 0,0 1 0,-1-1 1,1 1-1,-1 0 0,0 0 0,0 0 0,1 0 0,-1 0 0,0 1 0,0-1 0,-1 1 0,-3-2 0,3 2-26,1 0-1,0 0 1,-1 1-1,1-1 1,-1 1-1,0 0 1,1 0 0,-1 0-1,1 0 1,-1 1-1,1-1 1,-1 1-1,1 0 1,-1 0-1,-5 3 1,4-2-12,0 1 0,1 0 0,-1 1 0,1-1 0,-1 1 0,1 0 0,0 0 0,1 0 0,-5 6 0,1 1-8,1-1 0,0 1-1,0 0 1,1 0-1,1 0 1,0 1-1,1 0 1,-4 19-1,5-13-34,1-1-1,1 0 1,1 0 0,0 0-1,5 27 1,-5-37-104,1-1 1,-1 0-1,1 1 1,0-1-1,1 0 0,0 0 1,0 0-1,0 0 1,0 0-1,1-1 0,0 0 1,0 0-1,1 0 1,-1 0-1,1 0 0,0-1 1,9 6-1,-12-9 21,1 1-1,-1-1 1,1 0-1,0 0 1,0-1-1,0 1 0,-1-1 1,1 1-1,0-1 1,0 0-1,0 0 1,0 0-1,0 0 1,0-1-1,0 1 1,-1-1-1,6-1 1,-3 0 2,0 0 1,0-1 0,-1 0-1,1 0 1,-1 0-1,1 0 1,-1-1 0,0 1-1,4-6 1,28-38-671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8.704"/>
    </inkml:context>
    <inkml:brush xml:id="br0">
      <inkml:brushProperty name="width" value="0.025" units="cm"/>
      <inkml:brushProperty name="height" value="0.025" units="cm"/>
    </inkml:brush>
  </inkml:definitions>
  <inkml:trace contextRef="#ctx0" brushRef="#br0">143 4 15567,'0'0'3817,"-8"-1"-892,3 0-2718,0 0 0,1 1 0,-1 0 1,0 0-1,1 0 0,-1 0 0,0 1 0,0 0 0,1 0 0,-1 0 1,1 0-1,-1 1 0,1 0 0,0 0 0,0 0 0,-1 0 0,1 0 0,1 1 1,-1 0-1,0 0 0,1 0 0,-1 0 0,1 1 0,-5 6 0,5-6-110,0 1-1,0-1 0,1 1 0,0-1 0,0 1 0,0 0 0,0 0 1,1 0-1,0 0 0,0 0 0,0 0 0,0 1 0,1 8 1,0-12-93,1 0 1,-1 1-1,0-1 1,1 0 0,0 1-1,-1-1 1,1 0 0,0 0-1,0 0 1,0 0 0,1 0-1,-1 0 1,0 0 0,1 0-1,-1 0 1,1-1-1,0 1 1,0-1 0,-1 1-1,1-1 1,0 1 0,0-1-1,0 0 1,1 0 0,-1 0-1,0 0 1,0-1 0,0 1-1,1 0 1,-1-1-1,4 1 1,-1-1 2,0 1-1,0-1 1,0 0-1,0-1 1,0 1-1,0-1 1,0 0-1,-1 0 1,1-1-1,0 1 1,0-1-1,-1 0 1,1 0-1,-1-1 1,0 1-1,0-1 1,0 0-1,0 0 1,0-1-1,0 1 1,-1-1-1,0 0 1,0 1-1,3-6 0,2-3 12,0-1-1,-1 0 0,-1 0 0,0-1 1,0 0-1,6-28 0,-19 65-187,-10 44-151,16-59-303,1-1 1,0 0-1,0 0 0,0 1 1,2 9-1,-1-15-97,-1 0 0,1 0 0,0 0 0,-1 0-1,1 0 1,0 0 0,0 0 0,1-1 0,-1 1 0,0 0 0,0-1 0,1 1 0,3 2 0,7 4-10052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9.077"/>
    </inkml:context>
    <inkml:brush xml:id="br0">
      <inkml:brushProperty name="width" value="0.025" units="cm"/>
      <inkml:brushProperty name="height" value="0.025" units="cm"/>
    </inkml:brush>
  </inkml:definitions>
  <inkml:trace contextRef="#ctx0" brushRef="#br0">222 1 13004,'0'0'13090,"1"7"-11926,-1-1-1066,0-1-1,-1 0 1,1 0 0,-1 0-1,0 0 1,-1 0 0,1 0 0,-1 0-1,0 0 1,0-1 0,0 1 0,-1-1-1,1 1 1,-1-1 0,-4 4 0,-11 14 295,-34 33 0,15-18-63,24-23-392,7-6-149,-1 0 1,0 0 0,-1-1-1,0 0 1,-15 10 0,23-17 27,-1 0-1,1 0 1,0 0 0,-1 0 0,1 0 0,0 0 0,-1 0-1,1 0 1,0 0 0,-1 0 0,1 0 0,-1 0 0,1 0-1,0 0 1,-1 0 0,1 0 0,0 0 0,-1 0-1,1-1 1,0 1 0,0 0 0,-1 0 0,1 0 0,0 0-1,-1-1 1,1 1 0,0 0 0,0 0 0,-1-1 0,1 1-1,0 0 1,0-1 0,0 1 0,-1 0 0,1-1 0,0 1-1,0 0 1,0-1 0,0 1 0,0 0 0,0-1 0,0 1-1,0 0 1,0-1 0,0 1 0,0 0 0,0-1-1,0 1 1,0-1 0,0 1 0,0-1 0,0-1-862,-3-14-6621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49.422"/>
    </inkml:context>
    <inkml:brush xml:id="br0">
      <inkml:brushProperty name="width" value="0.025" units="cm"/>
      <inkml:brushProperty name="height" value="0.025" units="cm"/>
    </inkml:brush>
  </inkml:definitions>
  <inkml:trace contextRef="#ctx0" brushRef="#br0">1 1 8808,'0'0'12044,"53"-1"-9866,-36 15-256,5 3-513,1 1-640,1 3-545,-1 0-192,2-2-32,-5-2-1698,-4-4-2177,-4-7-3396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0.020"/>
    </inkml:context>
    <inkml:brush xml:id="br0">
      <inkml:brushProperty name="width" value="0.025" units="cm"/>
      <inkml:brushProperty name="height" value="0.025" units="cm"/>
    </inkml:brush>
  </inkml:definitions>
  <inkml:trace contextRef="#ctx0" brushRef="#br0">22 74 7303,'0'0'4927,"4"-9"-1393,21-43 1906,-43 107-2175,9-23-2846,3-12-9,1 0 0,1 0 0,0 0-1,-1 41 1,6-60-377,-1 1 0,0-1-1,0 0 1,1 1-1,-1-1 1,1 1-1,-1-1 1,1 0-1,-1 1 1,1-1-1,0 0 1,0 0 0,0 0-1,0 0 1,-1 1-1,2-1 1,-1 0-1,0-1 1,0 1-1,0 0 1,0 0-1,0 0 1,1-1-1,-1 1 1,0 0 0,1-1-1,-1 1 1,1-1-1,-1 0 1,0 1-1,1-1 1,-1 0-1,1 0 1,-1 0-1,1 0 1,-1 0-1,1 0 1,-1-1 0,0 1-1,3-1 1,4 0 53,-1-1 0,1 1 0,-1-1 0,0 0 0,0-1 0,0 0 1,7-4-1,-1-1-37,0-1 0,-1-1 0,0-1-1,-1 1 1,0-2 0,0 1 0,-1-2 0,-1 1 0,0-1 0,0-1 0,-2 0 0,0 0 0,0 0 0,-1-1 0,-1 0 0,-1 0 0,4-21 0,-10 33-75,-4 12-33,-6 13-33,6-3 49,1 0 0,1 0-1,0 1 1,2-1 0,0 1-1,1 0 1,2 25-1,0-42-133,-1 0-1,0 0 1,1 0-1,0 0 0,0 0 1,0 0-1,0-1 1,0 1-1,0 0 1,1-1-1,-1 1 0,1-1 1,0 1-1,0-1 1,0 0-1,0 0 0,0 0 1,0 0-1,1 0 1,2 2-1,-2-2-612,1 0-1,0-1 1,0 1 0,0-1-1,0 0 1,0 1 0,0-2-1,8 2 1,16-1-7853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0.411"/>
    </inkml:context>
    <inkml:brush xml:id="br0">
      <inkml:brushProperty name="width" value="0.025" units="cm"/>
      <inkml:brushProperty name="height" value="0.025" units="cm"/>
    </inkml:brush>
  </inkml:definitions>
  <inkml:trace contextRef="#ctx0" brushRef="#br0">140 0 14798,'0'0'4079,"-6"8"-2697,-21 32 1734,-41 81-1,61-107-2909,1 0 0,1 0-1,0 0 1,1 1 0,0 0-1,1 0 1,1 0 0,1 0-1,0 0 1,2 29 0,0-39-220,0-1 0,0 1 1,1-1-1,-1 1 0,1-1 1,0 0-1,0 0 0,1 0 1,-1 0-1,1 0 0,0 0 1,0-1-1,0 1 0,0-1 1,1 0-1,-1 0 0,1 0 1,0-1-1,0 1 0,0-1 1,0 0-1,0 0 0,1 0 1,7 2-1,-4-2-394,1 0 1,0 0-1,-1-1 1,1 0-1,12 0 1,-12-1-963,0-1 0,0 0 0,0 0 1,17-6-1,5-5-6024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0.757"/>
    </inkml:context>
    <inkml:brush xml:id="br0">
      <inkml:brushProperty name="width" value="0.025" units="cm"/>
      <inkml:brushProperty name="height" value="0.025" units="cm"/>
    </inkml:brush>
  </inkml:definitions>
  <inkml:trace contextRef="#ctx0" brushRef="#br0">319 0 16207,'0'0'7207,"-59"20"-4837,40-4-736,-4 7-481,3 3-416,-4 2-289,4 2-192,-3 1-192,-2-3-32,8-3-32,-5-4 33,5-4-226,-1-6-832,6-9-1217,1-2-1890,2-1-2466</inkml:trace>
  <inkml:trace contextRef="#ctx0" brushRef="#br0" timeOffset="1">16 96 15246,'0'0'10667,"51"0"-8778,-29 12-672,6 0-640,0 2-481,6 3-64,-6 3-32,2-3-801,-5 4-1665,-7-4-1762,-2-4-2114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1.072"/>
    </inkml:context>
    <inkml:brush xml:id="br0">
      <inkml:brushProperty name="width" value="0.025" units="cm"/>
      <inkml:brushProperty name="height" value="0.025" units="cm"/>
    </inkml:brush>
  </inkml:definitions>
  <inkml:trace contextRef="#ctx0" brushRef="#br0">0 121 16239,'0'0'12012,"12"-6"-11617,5-2-371,-1-1 0,0-1 1,0 0-1,-1-1 0,0 0 1,-1-1-1,-1-1 0,15-17 1,-47 96-570,11-39-138,-6 22-254,10-16-6422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1.403"/>
    </inkml:context>
    <inkml:brush xml:id="br0">
      <inkml:brushProperty name="width" value="0.025" units="cm"/>
      <inkml:brushProperty name="height" value="0.025" units="cm"/>
    </inkml:brush>
  </inkml:definitions>
  <inkml:trace contextRef="#ctx0" brushRef="#br0">9 1 15182,'0'0'8937,"-9"55"-8841,9-36-64,0 1-1730,0-1-2562,0 0-6630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1.750"/>
    </inkml:context>
    <inkml:brush xml:id="br0">
      <inkml:brushProperty name="width" value="0.025" units="cm"/>
      <inkml:brushProperty name="height" value="0.025" units="cm"/>
    </inkml:brush>
  </inkml:definitions>
  <inkml:trace contextRef="#ctx0" brushRef="#br0">287 1 6342,'0'0'17280,"-7"9"-16639,-30 38 79,7-7-250,-1-1 0,-2-2 0,-54 47 0,61-67-1669,10-13-2268,3-9-4925,6-9-673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2.145"/>
    </inkml:context>
    <inkml:brush xml:id="br0">
      <inkml:brushProperty name="width" value="0.025" units="cm"/>
      <inkml:brushProperty name="height" value="0.025" units="cm"/>
    </inkml:brush>
  </inkml:definitions>
  <inkml:trace contextRef="#ctx0" brushRef="#br0">0 0 11307,'0'0'14253,"46"21"-12683,-23-5-802,9 1-383,2 0-225,-1 3-160,-3-1-481,-1-1-1793,-8 1-1665,-9-5-2564,2-2-6437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5.185"/>
    </inkml:context>
    <inkml:brush xml:id="br0">
      <inkml:brushProperty name="width" value="0.035" units="cm"/>
      <inkml:brushProperty name="height" value="0.035" units="cm"/>
    </inkml:brush>
  </inkml:definitions>
  <inkml:trace contextRef="#ctx0" brushRef="#br0">32 383 17780,'-10'61'1781,"-9"71"405,17-113-1868,1 1 0,1-1 1,1 0-1,5 31 0,-5-48-299,-1 0 0,0 1 0,1-1 0,-1 0 0,1 0 0,0 0 0,0 0 0,0 0 0,0 0 0,0 0 0,0 0 0,0-1 0,1 1 0,-1 0 0,1-1 0,-1 1-1,1-1 1,0 1 0,-1-1 0,1 0 0,0 0 0,0 0 0,0 0 0,0 0 0,0 0 0,0 0 0,4 0 0,2 0-28,0-1 0,0 0 1,0 0-1,0-1 0,0 0 0,10-3 1,21-2-83,-29 5 65,0 1-1,0 1 1,0-1-1,0 2 1,-1-1-1,1 1 1,0 1 0,-1 0-1,1 0 1,-1 1-1,0 0 1,10 6-1,-9-3 4,1 1 0,-1 0-1,-1 0 1,1 1 0,-2 1-1,1-1 1,-1 1-1,-1 1 1,8 12 0,0 6 164,-2-1 1,0 2-1,-2 0 1,-2 0 0,-1 1-1,-1 0 1,-1 0-1,-2 1 1,-1-1-1,-2 1 1,-2 37 0,-1-52 90,1-1 1,-7 21 0,7-32-148,-1 1-1,0-1 1,0 1 0,0-1-1,-1 0 1,1 0 0,-1 0-1,-1-1 1,1 1 0,-5 4-1,7-8-63,0 0 0,0 0-1,-1 0 1,1 0-1,0 0 1,-1 0 0,1 0-1,-1 0 1,1-1 0,-1 1-1,1 0 1,-1-1 0,0 1-1,1-1 1,-1 0-1,1 0 1,-1 1 0,0-1-1,1 0 1,-1 0 0,0-1-1,1 1 1,-1 0 0,0-1-1,1 1 1,-1 0-1,1-1 1,-1 0 0,1 1-1,-1-1 1,1 0 0,-1 0-1,1 0 1,0 0 0,0 0-1,-1 0 1,1 0-1,0 0 1,0-1 0,-1-1-1,-4-4-7,0-1 0,0 0 0,1-1 0,0 1 0,-6-16 1,0-6-89,1-1 0,2 0 0,1 0 0,1 0 1,2-1-1,1 0 0,1-32 0,4 8-65,2-1 0,3 1 0,15-61 0,48-140 31,-38 149 232,-28 118 78,2 18-142,-2-10-15,-2-8-5,1 1 0,0-1 0,1 0 0,8 16 0,-11-24-36,0-1-1,0 1 1,0 0 0,0-1-1,0 1 1,1 0 0,-1-1 0,0 0-1,1 1 1,-1-1 0,1 0-1,0 0 1,-1 0 0,1 0 0,0 0-1,-1 0 1,1 0 0,0 0-1,0-1 1,0 1 0,0-1 0,0 1-1,0-1 1,0 0 0,-1 0-1,1 0 1,0 0 0,0 0-1,0 0 1,0-1 0,0 1 0,0 0-1,3-2 1,3-2 0,0-1 0,0 1 0,-1-1 0,1-1 1,-1 1-1,-1-1 0,1-1 0,9-10 0,44-64-41,-53 71 29,120-184-189,-124 190 188,14-17-75,-17 21 84,1 0 0,-1 0 0,0-1 0,1 1-1,-1 0 1,0 0 0,1 0 0,-1-1 0,0 1 0,1 0-1,-1 0 1,1 0 0,-1 0 0,0 0 0,1 0 0,-1 0-1,1 0 1,-1 0 0,0 0 0,1 0 0,-1 0 0,0 0-1,1 0 1,-1 0 0,1 0 0,-1 0 0,0 0 0,1 0 0,-1 1-1,0-1 1,1 0 0,-1 0 0,0 0 0,1 1 0,-1-1-1,0 0 1,1 1 0,-1-1 0,0 0 0,0 1 0,1-1-1,-1 0 1,0 1 0,0-1 0,0 0 0,0 1 0,1-1-1,-1 0 1,0 1 0,0-1 0,0 1 0,0 0 0,5 15 36,-1 1 1,3 27-1,6 24 137,-8-53-118,0-1 0,1 0-1,0 0 1,1-1-1,0 0 1,1 0-1,1 0 1,12 13 0,-8-12-29,2 0 0,-1-1 0,2-1 0,0 0 1,33 18-1,-31-21-104,-2 1 0,1 1 0,-1 1 0,23 21 0,-32-26 45,-1 0 1,0 1 0,0-1-1,-1 1 1,0 0 0,0 0 0,-1 1-1,0 0 1,-1-1 0,0 1-1,4 17 1,-5-15 45,-1-1 0,0 1 0,-1 0 0,0-1 0,-1 1 0,-3 21 0,3-28 21,0 1 0,0 0 0,-1 0 0,0-1 0,1 1 0,-1-1 0,-1 1 0,1-1 0,-1 0 0,0 0 0,0 0 0,0 0 0,0 0 0,-1-1 0,1 0 0,-1 1 0,-4 2-1,6-5-11,1 0 0,-1-1-1,0 1 1,1 0-1,-1 0 1,0-1 0,0 1-1,1-1 1,-1 0-1,0 1 1,0-1 0,0 0-1,1 0 1,-1 0-1,0 0 1,0-1 0,0 1-1,0 0 1,1-1 0,-1 1-1,-2-2 1,1 1 2,1-1 0,-1 0-1,1 0 1,-1 0 0,1 0 0,0 0 0,0-1 0,0 1 0,0-1 0,0 1 0,-2-6 0,-1-3 11,0 0 1,1-1-1,0 0 0,1 0 1,-3-19-1,0-24-76,3-1 0,2 0 0,8-74 0,35-167-515,-21 165 203,-25 159 589,1 53-1,2-71-190,2 0 1,-1-1-1,1 1 1,1 0 0,0-1-1,0 0 1,0 1 0,1-1-1,1 0 1,7 15-1,-9-21-34,0 0 0,-1 0 0,1-1 0,0 1 0,0-1 0,0 1 0,1-1 0,-1 0 0,0 1 0,0-1 0,1 0 0,-1-1 0,0 1 0,1 0 0,-1-1 0,1 1 0,-1-1-1,1 0 1,-1 0 0,1 0 0,-1 0 0,1 0 0,-1 0 0,1-1 0,-1 1 0,1-1 0,-1 0 0,1 0 0,2-1 0,8-4 15,0 0-1,0-1 1,22-15 0,15-15 30,49-48 0,38-29-27,-128 108-32,0 0-1,1 0 1,17-7-1,-24 12 4,-1 0 0,0 0-1,1 1 1,-1-1-1,1 1 1,-1 0 0,1 0-1,-1-1 1,0 1 0,4 1-1,-4-1 1,-1 1 0,0-1 0,0 0 0,0 1 1,0-1-1,0 1 0,0 0 0,0-1 0,0 1 0,0 0 0,0-1 0,-1 1 0,1 0 0,0 0 0,0 0 0,-1 0 0,1 0 0,0 0 0,-1 0 1,1 0-1,-1 0 0,1 2 0,2 7-2,0 0-1,2 21 1,-4-22-1,0 1-1,1-1 1,0 1-1,5 10 1,-7-20-58,0 1 1,1 0-1,-1 0 1,0 0 0,1-1-1,-1 1 1,1 0-1,-1-1 1,1 1-1,-1 0 1,1-1 0,-1 1-1,1-1 1,0 1-1,-1-1 1,1 1 0,0-1-1,-1 1 1,1-1-1,0 1 1,0-1-1,-1 0 1,1 0 0,0 1-1,0-1 1,0 0-1,-1 0 1,1 0-1,0 0 1,0 0 0,0 0-1,0 0 1,-1 0-1,1 0 1,0 0-1,0-1 1,0 1 0,-1 0-1,1 0 1,0-1-1,0 1 1,-1-1-1,1 1 1,0-1 0,0 0-1,3-2-186,0 0-1,0 0 0,-1 0 1,1 0-1,-1-1 1,0 0-1,3-5 0,11-21-664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53:52.510"/>
    </inkml:context>
    <inkml:brush xml:id="br0">
      <inkml:brushProperty name="width" value="0.025" units="cm"/>
      <inkml:brushProperty name="height" value="0.025" units="cm"/>
    </inkml:brush>
  </inkml:definitions>
  <inkml:trace contextRef="#ctx0" brushRef="#br0">43 323 13773,'0'0'6310,"10"-2"-4426,-8 2-1775,37-8 1412,-38 7-1457,0 1-1,0 0 1,1 0-1,-1 0 1,0-1-1,0 1 1,1 0-1,-1 0 1,0 1 0,0-1-1,1 0 1,-1 0-1,0 1 1,0-1-1,0 0 1,1 1-1,-1 0 1,0-1-1,0 1 1,0-1-1,0 1 1,0 0-1,0 0 1,0 0-1,0 0 1,-1-1-1,1 1 1,0 0 0,0 0-1,-1 1 1,1-1-1,0 1 1,0 2 17,-1-1-1,0 1 1,0-1 0,0 1 0,0 0 0,0-1 0,-1 1 0,0-1 0,0 1-1,0-1 1,0 1 0,0-1 0,0 0 0,-1 0 0,0 1 0,-3 4 0,-4 3 188,0 0 0,-1 0 0,-12 9-1,15-15-203,1 1 0,0-1 0,0 1 0,0 1 0,1-1 0,0 1 0,0 0 0,1 0 0,0 0 0,-6 13 0,10-19-60,0 0 0,0 0 0,0 0 1,1 0-1,-1 0 0,0-1 0,0 1 0,0 0 0,1 0 0,-1 0 0,1-1 0,-1 1 0,0 0 0,1 0 0,-1-1 0,1 1 0,0 0 0,-1-1 0,1 1 1,0-1-1,-1 1 0,1-1 0,0 1 0,-1-1 0,1 1 0,0-1 0,0 0 0,0 1 0,-1-1 0,1 0 0,0 0 0,0 0 0,0 1 0,0-1 0,-1 0 1,1 0-1,0 0 0,0 0 0,0 0 0,1-1 0,45-1 60,-42 2-60,3-1-216,0 0 0,0-1 0,0 0 0,0-1 1,0 1-1,-1-1 0,12-7 0,-9 4-1204,0 0 1,-1-1-1,0 0 0,15-15 1,3-8-4774</inkml:trace>
  <inkml:trace contextRef="#ctx0" brushRef="#br0" timeOffset="1">410 1 14670,'0'0'5637,"12"60"-3459,4-35-352,3 4-769,-1 6-577,-11 2-191,-2 4-161,-5 3-64,-10 2 32,-15 4-64,-9 1 0,-8-1-32,-2-3-160,5-5-801,3-11-1762,8-10-3587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7.047"/>
    </inkml:context>
    <inkml:brush xml:id="br0">
      <inkml:brushProperty name="width" value="0.025" units="cm"/>
      <inkml:brushProperty name="height" value="0.025" units="cm"/>
    </inkml:brush>
  </inkml:definitions>
  <inkml:trace contextRef="#ctx0" brushRef="#br0">36 60 16496,'0'0'1099,"-1"11"-346,-13 84 882,7-59-1342,1 0 1,2 0-1,2 1 0,1 0 1,4 41-1,-2-76-291,-1 0-1,0 0 1,1 0-1,-1 0 0,1 0 1,0 0-1,-1 0 1,1 0-1,0 0 1,0-1-1,0 1 0,0 0 1,1-1-1,-1 1 1,0 0-1,4 2 1,-4-4 1,0 1 0,0-1 1,1 1-1,-1-1 1,0 1-1,1-1 1,-1 0-1,0 1 1,1-1-1,-1 0 0,0 0 1,1 0-1,-1 0 1,0 0-1,1-1 1,-1 1-1,0 0 1,1 0-1,1-2 1,1 0 8,1 0 0,-1 0 0,1-1 1,-1 0-1,0 0 0,0 0 0,0-1 0,0 1 1,-1-1-1,1 0 0,4-7 0,4-11-133,0 0-1,-2 0 1,0-1-1,-2-1 0,0 1 1,6-43-1,-4 5 121,2-92-1,-16 214 185,0-3 505,3 0 1,7 79-1,-2-120-753,1 0 0,1 0-1,0-1 1,2 0 0,0 0 0,0 0 0,2-1 0,18 24 0,-13-18-892,-6-4-1046,-23-13-11006</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7.407"/>
    </inkml:context>
    <inkml:brush xml:id="br0">
      <inkml:brushProperty name="width" value="0.025" units="cm"/>
      <inkml:brushProperty name="height" value="0.025" units="cm"/>
    </inkml:brush>
  </inkml:definitions>
  <inkml:trace contextRef="#ctx0" brushRef="#br0">78 130 2851,'0'0'2338,"-49"-32"4004,35 23-2691,3 3 33,7 2-1122,4 2-1248,9-3-802,11 1-192,10-1 97,5-3-257,10-2-128,1-2-256,1 0-1858,-4 3-1474,-4-3-2914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7.829"/>
    </inkml:context>
    <inkml:brush xml:id="br0">
      <inkml:brushProperty name="width" value="0.025" units="cm"/>
      <inkml:brushProperty name="height" value="0.025" units="cm"/>
    </inkml:brush>
  </inkml:definitions>
  <inkml:trace contextRef="#ctx0" brushRef="#br0">121 84 3683,'0'0'15508,"-10"1"-13975,6-1-1452,0 0 1,-1 1 0,1 0 0,-1-1-1,1 1 1,0 1 0,-1-1-1,1 1 1,0 0 0,0 0 0,0 0-1,0 0 1,1 0 0,-1 1 0,1 0-1,-1 0 1,1 0 0,0 0 0,0 0-1,0 1 1,1 0 0,-1-1-1,1 1 1,0 0 0,0 0 0,0 0-1,0 0 1,-1 5 0,-7 41 648,10-49-720,-1 1 1,1-1-1,0 0 1,0 1-1,0-1 1,0 0 0,0 1-1,0-1 1,0 0-1,0 1 1,1-1-1,-1 0 1,0 0 0,1 1-1,-1-1 1,1 0-1,-1 0 1,1 0-1,0 0 1,0 0 0,-1 1-1,1-1 1,0-1-1,0 1 1,0 0-1,0 0 1,0 0 0,0 0-1,0-1 1,0 1-1,0 0 1,1-1-1,-1 1 1,3 0 0,0-1 15,1 1 0,-1-1 0,1-1 0,-1 1 1,1-1-1,-1 1 0,1-1 0,-1-1 0,1 1 0,-1-1 1,0 1-1,0-1 0,0 0 0,0-1 0,0 1 1,0-1-1,0 1 0,-1-1 0,0 0 0,1-1 1,-1 1-1,0-1 0,-1 1 0,5-7 0,-2 2 1,-1 0-1,1-1 0,-2 0 1,1 0-1,-1 0 1,0 0-1,-1 0 0,0-1 1,-1 1-1,1-20 0,-14 94-271,12-62 264,0-1 1,0 1-1,0-1 1,0 1-1,0 0 1,1-1-1,0 1 1,-1-1-1,1 1 1,0-1-1,0 1 1,0-1-1,0 0 0,1 1 1,-1-1-1,1 0 1,-1 0-1,1 0 1,0 0-1,0 0 1,0 0-1,0-1 1,0 1-1,0 0 1,0-1-1,0 0 1,1 0-1,-1 1 1,1-1-1,-1-1 0,1 1 1,-1 0-1,1-1 1,-1 1-1,1-1 1,-1 0-1,1 1 1,0-2-1,-1 1 1,1 0-1,0 0 1,-1-1-1,1 1 1,-1-1-1,1 0 1,-1 0-1,1 0 0,-1 0 1,0 0-1,4-3 1,-2 1 17,0 0 0,0 0 0,-1 0 0,1-1 0,-1 0 0,0 0 0,0 0 1,0 0-1,0 0 0,-1 0 0,1-1 0,-1 1 0,0-1 0,-1 0 0,2-6 0,1-2 9,-1 0 0,-1-1-1,-1 0 1,1-18 0,-13 81 98,11-46-131,0-1 0,1 0 0,-1 1 0,0-1 0,1 1 0,-1-1 0,1 0 1,0 0-1,0 1 0,-1-1 0,2 0 0,-1 0 0,0 0 0,0 0 0,1 0 0,-1 0 0,1 0 0,-1-1 0,1 1 0,0 0 0,0-1 0,0 0 0,0 1 0,0-1 0,0 0 0,4 2 1,-2-2 2,-1 0 0,1 0 1,0 0-1,-1-1 0,1 1 0,0-1 1,0 0-1,0 0 0,0 0 1,-1-1-1,1 1 0,0-1 1,0 0-1,-1 0 0,1 0 1,6-4-1,-6 2 1,1 0 1,-1 0-1,0 0 1,0-1-1,-1 0 0,1 0 1,-1 0-1,0 0 1,0-1-1,0 1 0,0-1 1,-1 1-1,3-7 1,-2 2 3,0 0 1,0 0 0,0 0-1,-1 0 1,-1 0-1,2-16 1,-21 75-155,18-47 149,-1 1 0,1 0 0,-1 1 1,1-1-1,0 0 0,1 0 0,-1 0 1,1 0-1,-1 0 0,1-1 0,1 1 1,-1 0-1,0 0 0,1 0 0,0-1 1,0 1-1,0-1 0,5 7 0,-4-8-226,1 1-1,-1-1 1,1 0-1,0 0 1,0 0-1,0 0 1,0 0-1,0-1 1,0 0-1,1 0 1,-1 0-1,0 0 1,1-1-1,-1 0 1,0 0-1,1 0 0,7-1 1,10-4-3564,-2-7-2205</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8.173"/>
    </inkml:context>
    <inkml:brush xml:id="br0">
      <inkml:brushProperty name="width" value="0.025" units="cm"/>
      <inkml:brushProperty name="height" value="0.025" units="cm"/>
    </inkml:brush>
  </inkml:definitions>
  <inkml:trace contextRef="#ctx0" brushRef="#br0">71 1 6598,'0'0'18258,"-9"4"-17298,5-2-927,1-1 10,-1 1 1,1-1-1,0 1 1,-1 0-1,1 0 1,0 0 0,0 0-1,0 1 1,1-1-1,-1 1 1,0 0-1,1 0 1,0 0-1,0 0 1,0 0-1,0 0 1,0 1 0,0-1-1,1 0 1,0 1-1,-1 0 1,1-1-1,1 1 1,-2 5-1,6-7-76,-1-1 0,0 0 0,1 0 0,-1 0 0,0-1 0,1 1 0,-1-1 0,1 1 0,-1-1 0,1-1 0,4 1 0,-5 0 2,130 0-502,-132 0 538,-1-1 0,1 1 0,-1 0 0,0 0 0,1 0 0,-1 0 0,1 0 1,-1 0-1,0 0 0,1 0 0,-1 0 0,1 1 0,-1-1 0,0 0 0,1 0 0,-1 0 1,1 0-1,-1 1 0,0-1 0,1 0 0,-1 0 0,0 1 0,1-1 0,-1 0 1,0 0-1,0 1 0,1-1 0,-1 0 0,0 1 0,0-1 0,1 1 0,-1-1 1,0 0-1,0 1 0,0-1 0,0 1 0,-7 16 533,-21 15 491,18-25-1081,1 0 0,-1-1 1,-1 0-1,1-1 0,-1 0 0,-14 5 1,-17-5-9436,31-6-2824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9.042"/>
    </inkml:context>
    <inkml:brush xml:id="br0">
      <inkml:brushProperty name="width" value="0.025" units="cm"/>
      <inkml:brushProperty name="height" value="0.025" units="cm"/>
    </inkml:brush>
  </inkml:definitions>
  <inkml:trace contextRef="#ctx0" brushRef="#br0">7 39 2755,'0'0'8162,"-2"-8"-5701,0-6-2616,0-2 4401,10 42 1881,14 101-3603,-15-83-2121,16 66 1,-22-106-393,0-1 0,0 1 0,0 0 0,1-1 0,0 1 0,-1-1 0,1 0 0,1 1 0,-1-1 0,0 0 0,1 0 0,-1 0 0,1-1 0,0 1 0,0-1 0,0 1 0,1-1 0,-1 0 0,0 0 0,1-1-1,4 3 1,-5-3 3,1-1-1,-1 0 0,0 0 0,0 0 0,0 0 0,1 0 0,-1-1 0,0 1 0,0-1 0,0 0 0,0 0 0,0 0 1,0 0-1,0-1 0,0 1 0,0-1 0,-1 1 0,1-1 0,-1 0 0,1 0 0,-1-1 0,1 1 0,-1 0 1,0-1-1,3-4 0,3-6 23,0 1 0,-1-1 1,0 0-1,10-27 0,-19 46-5,1 0 0,1 1 0,-1-1 0,1 1-1,1 11 1,-1 14 137,0-30-236,-2 46 225,10-30-1925,-7-18 1578,0 0 1,-1 1-1,1-1 0,0 0 1,0 0-1,-1 0 1,1 0-1,0 0 0,0 0 1,-1 0-1,1 0 0,0 0 1,-1 0-1,1 0 1,0 0-1,0 0 0,-1 0 1,1-1-1,0 1 0,-1 0 1,1-1-1,0 1 1,-1-1-1,1 1 0,0 0 1,-1-1-1,1 0 1,9-12-5967,-2-7-4259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9.389"/>
    </inkml:context>
    <inkml:brush xml:id="br0">
      <inkml:brushProperty name="width" value="0.025" units="cm"/>
      <inkml:brushProperty name="height" value="0.025" units="cm"/>
    </inkml:brush>
  </inkml:definitions>
  <inkml:trace contextRef="#ctx0" brushRef="#br0">118 36 14382,'0'0'10842,"-9"-3"-10687,7 2-157,-1 0 0,1 0-1,-1 1 1,1-1 0,-1 1 0,1-1 0,-1 1 0,1 0 0,-1 0 0,1 0 0,-1 0 0,0 0 0,1 0 0,-1 1 0,1-1-1,-1 1 1,1 0 0,0 0 0,-1 0 0,1 0 0,0 0 0,-1 1 0,1-1 0,0 0 0,0 1 0,0 0 0,0 0 0,1-1-1,-1 1 1,0 0 0,1 0 0,-1 0 0,1 1 0,0-1 0,-2 4 0,-20 58-45,21-60 81,1 0 1,0 0-1,0 0 0,1 1 0,-1-1 1,1 0-1,0 1 0,0-1 0,1 0 0,-1 1 1,1-1-1,0 0 0,2 5 0,-2-7-18,0-1-1,0 0 1,1 0-1,-1 0 1,1 0-1,-1 0 1,1 0-1,-1 0 1,1-1-1,-1 1 1,1-1-1,0 1 1,-1-1-1,1 1 1,0-1-1,0 0 1,-1 0-1,1 0 1,0 0-1,0 0 1,-1 0-1,1 0 1,0-1-1,-1 1 1,3-1-1,2 0 65,-1-1 0,0 1-1,1-1 1,-1 0 0,0 0 0,9-6-1,-5 1-53,0 0 0,0-1 1,-1 0-1,0-1 0,0 1 0,-1-2 0,0 1 0,0-1 0,-2 0 0,1 0 0,-1-1 0,0 1 1,-1-1-1,-1 0 0,1-1 0,-2 1 0,2-12 0,-22 103-1051,17-75 866,0-1 0,1 1-1,0 0 1,0 0 0,1 0 0,-1-1 0,1 1-1,0 0 1,0 0 0,4 7 0,13 7-2935,-16-18 2443,1 0 1,-1 0 0,1-1-1,0 1 1,-1 0-1,1-1 1,0 1-1,-1-1 1,6 0 0,7-1-6103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39.734"/>
    </inkml:context>
    <inkml:brush xml:id="br0">
      <inkml:brushProperty name="width" value="0.025" units="cm"/>
      <inkml:brushProperty name="height" value="0.025" units="cm"/>
    </inkml:brush>
  </inkml:definitions>
  <inkml:trace contextRef="#ctx0" brushRef="#br0">11 1 10250,'0'0'6694,"-11"69"-4900,11-41-705,0 2 96,0 4-160,6 0-224,-1 4-321,4 1-256,-4-3 0,2 0-191,0-7-1,8-4-321,-1-12-1024,-4-10-1634,10-3-3203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0.113"/>
    </inkml:context>
    <inkml:brush xml:id="br0">
      <inkml:brushProperty name="width" value="0.025" units="cm"/>
      <inkml:brushProperty name="height" value="0.025" units="cm"/>
    </inkml:brush>
  </inkml:definitions>
  <inkml:trace contextRef="#ctx0" brushRef="#br0">68 0 13773,'0'0'6438,"-14"71"-5701,14-35-257,14 2-159,-5 3-161,7 1-128,-2-2-160,-5-4-449,1-1-320,-1-4-64,-4-6 193,-5-7-546,0-6-1793,0-8-992,-5-4-1603</inkml:trace>
  <inkml:trace contextRef="#ctx0" brushRef="#br0" timeOffset="1">13 297 2883,'0'0'12395,"-13"-47"-10216,28 40-1058,9 1-545,5 1-512,4 1-64,6-1-897,-2-1-992,1-2-3044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0.476"/>
    </inkml:context>
    <inkml:brush xml:id="br0">
      <inkml:brushProperty name="width" value="0.025" units="cm"/>
      <inkml:brushProperty name="height" value="0.025" units="cm"/>
    </inkml:brush>
  </inkml:definitions>
  <inkml:trace contextRef="#ctx0" brushRef="#br0">126 0 3203,'0'0'12348,"-10"5"-9989,-5 4-1313,0 0 0,-23 20 0,34-26-875,0 1 0,0-1 0,1 0 0,-1 1 0,1 0-1,0 0 1,0 0 0,0 0 0,0 1 0,1-1 0,0 1 0,0-1 0,0 1 0,0 0 0,1 0-1,-2 8 1,5-12-173,-1 0-1,0 0 0,1 0 0,-1 0 0,1 0 1,-1-1-1,1 1 0,0 0 0,-1-1 1,1 1-1,0-1 0,-1 0 0,1 0 1,0 1-1,-1-1 0,1 0 0,0 0 0,-1-1 1,1 1-1,2-1 0,-1 1-13,205-11-1244,-208 11 1279,0 0 0,0 0 1,0 0-1,1 0 1,-1 0-1,0 0 0,0 0 1,0 0-1,0 0 0,0 0 1,1 0-1,-1 0 1,0 0-1,0 0 0,0 0 1,0 0-1,0 0 0,1 0 1,-1 0-1,0 0 1,0 0-1,0 0 0,0 0 1,0 0-1,0 1 0,1-1 1,-1 0-1,0 0 1,0 0-1,0 0 0,0 0 1,0 0-1,0 1 0,0-1 1,0 0-1,0 0 1,0 0-1,0 0 0,0 0 1,0 1-1,0-1 0,0 0 1,0 0-1,0 0 1,0 0-1,0 0 0,0 1 1,0-1-1,0 0 0,0 0 1,0 0-1,0 0 1,0 1-1,-7 9 700,-13 8 3,6-8-717,0-1-1,-1-1 0,0-1 1,-20 8-1,-7-8-7163,26-7-3859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5.697"/>
    </inkml:context>
    <inkml:brush xml:id="br0">
      <inkml:brushProperty name="width" value="0.035" units="cm"/>
      <inkml:brushProperty name="height" value="0.035" units="cm"/>
    </inkml:brush>
  </inkml:definitions>
  <inkml:trace contextRef="#ctx0" brushRef="#br0">94 151 18292,'0'-1'66,"0"0"-1,0 1 1,0-1-1,0 0 1,-1 0 0,1 0-1,0 1 1,0-1-1,0 0 1,-1 0 0,1 1-1,-1-1 1,1 0-1,0 1 1,-1-1 0,1 0-1,-1 1 1,1-1 0,-1 0-1,0 1 1,1-1-1,-1 1 1,1-1 0,-1 1-1,0 0 1,0-1-1,1 1 1,-1-1 0,0 1-1,1 0 1,-1 0 0,0 0-1,0-1 1,0 1-1,1 0 1,-1 0 0,0 0-1,0 0 1,0 0-1,1 0 1,-3 1 0,1 0 54,0 0-1,-1 1 1,1-1 0,0 1 0,0 0 0,0-1 0,0 1 0,0 0 0,1 0-1,-1 0 1,0 1 0,-1 3 0,-5 9 189,2 1 0,0 0 0,0 1-1,2-1 1,0 1 0,1 0 0,0 0-1,2 0 1,0 0 0,1 1 0,0-1 0,5 22-1,-5-34-267,1 0 0,0 0 0,1 0 0,-1 0 0,1-1 0,0 1 0,0-1 0,1 1 0,-1-1-1,1 0 1,6 8 0,-7-11-32,-1 1-1,1-1 0,-1 0 1,1 0-1,-1 0 0,1-1 1,0 1-1,-1 0 0,1 0 1,0-1-1,0 1 0,-1-1 1,1 0-1,0 1 0,0-1 1,0 0-1,0 0 0,0 0 1,-1 0-1,1-1 0,0 1 1,0 0-1,0-1 0,-1 1 1,1-1-1,0 0 0,0 1 1,-1-1-1,1 0 0,-1 0 1,1 0-1,-1 0 0,1-1 1,1-1-1,8-6 14,-2-1 1,0 0-1,0 0 0,0-1 0,-1 0 1,-1-1-1,10-19 0,1-8 34,14-45 0,-18 40-93,-2-1 0,13-89 0,-25 126-56,-2 8 20,-3 11-89,0 7-85,2 0 0,0 1 0,1-1 0,0 24 0,6 77-1296,-2-97 1312,1 0 0,1 0 0,12 40 0,4-22-380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0.870"/>
    </inkml:context>
    <inkml:brush xml:id="br0">
      <inkml:brushProperty name="width" value="0.025" units="cm"/>
      <inkml:brushProperty name="height" value="0.025" units="cm"/>
    </inkml:brush>
  </inkml:definitions>
  <inkml:trace contextRef="#ctx0" brushRef="#br0">174 68 3651,'0'0'15904,"-10"-4"-14191,9 3-1681,-2-1 1,-1 1 0,1-1 0,0 1-1,0-1 1,-1 1 0,1 0 0,0 0 0,-1 0 0,1 1 0,-1-1 0,1 1 0,-1 0 0,0 0 0,1 0 0,-1 1 0,1-1 0,-1 1 0,1 0 0,0 0 0,-1 0 0,1 0 0,0 0 0,-1 1 0,1 0 0,0-1 0,0 1 0,0 0 0,-4 5 0,1-1-12,0 0 0,1 0 0,-1 1 0,1 0 0,1 0 0,0 0 0,0 0 0,0 1 0,1 0 0,0 0 0,0 0 0,1 0 0,0 0 0,0 0 0,0 15 0,2-21 9,0-1 1,0 0-1,0 0 0,1 0 1,-1 1-1,0-1 0,1 0 1,-1 0-1,1 0 0,-1 0 0,1 0 1,0 0-1,-1 0 0,1 0 1,0 0-1,0 0 0,0 0 1,-1-1-1,1 1 0,0 0 1,0 0-1,0-1 0,0 1 0,0-1 1,1 1-1,-1-1 0,0 1 1,0-1-1,0 0 0,0 1 1,1-1-1,-1 0 0,0 0 1,0 0-1,0 0 0,1 0 0,-1 0 1,0 0-1,0-1 0,0 1 1,0 0-1,1-1 0,-1 1 1,1-1-1,5 0 182,-1-1-1,1 0 1,-1-1-1,1 1 1,-1-1 0,11-6-1,-5 0-22,-1-1 0,0 0-1,0 0 1,-1-1-1,16-22 1,-22 28-135,0-1 0,-1 1 0,0-1 0,0 0 0,-1 0 0,1 0 0,-1 0 0,0 0 0,-1 0 0,0-1 1,0 1-1,0-1 0,-1 1 0,0 0 0,-1-13 0,1 18-132,0 0-1,-1 0 1,1 1 0,0-1 0,0 0-1,-1 1 1,1-1 0,-1 0-1,1 1 1,-1-1 0,1 0 0,-1 1-1,1-1 1,-1 1 0,1-1 0,-1 1-1,1-1 1,-1 1 0,0 0-1,1-1 1,-1 1 0,0 0 0,0-1-1,1 1 1,-1 0 0,0 0-1,0-1 1,1 1 0,-1 0 0,0 0-1,0 0 1,1 0 0,-1 0-1,0 0 1,0 1 0,1-1 0,-1 0-1,0 0 1,0 0 0,1 1 0,-1-1-1,-1 1 1,0 0-820,-1 0 1,1 0-1,0 0 1,-1 0-1,1 0 1,0 1-1,0-1 1,0 1-1,0 0 1,0-1-1,-2 4 1,-4 11-7853</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1.327"/>
    </inkml:context>
    <inkml:brush xml:id="br0">
      <inkml:brushProperty name="width" value="0.025" units="cm"/>
      <inkml:brushProperty name="height" value="0.025" units="cm"/>
    </inkml:brush>
  </inkml:definitions>
  <inkml:trace contextRef="#ctx0" brushRef="#br0">0 153 4933,'44'-36'8392,"-43"36"-8296,-1 0 1,0 0 0,0 0-1,1 0 1,-1 0 0,0 0-1,1 0 1,-1 0 0,0 0-1,0 0 1,1 1 0,-1-1 0,0 0-1,0 0 1,1 0 0,-1 0-1,0 0 1,0 0 0,0 0-1,1 1 1,-1-1 0,0 0-1,0 0 1,0 0 0,1 0-1,-1 1 1,0-1 0,0 0-1,0 0 1,0 1 0,0-1 0,0 0-1,1 0 1,-1 1 0,0-1-1,0 0 1,0 0 0,0 1-1,0-1 1,0 0 0,0 0-1,0 1 1,0-1 0,0 0-1,0 0 1,0 1 0,0-1 0,0 0-1,0 0 1,-1 1 0,1-1-1,0 0 1,0 0 0,0 1-1,-2 24 869,1-16-334,0 31 350,1 1 0,3 0 0,1 0 1,15 68-1,9 3-704,-21-172 2985,1-16-3202,3 0 0,3 0 0,27-82 0,-37 148-148,-1 0-1,2 1 0,-1-1 0,13-16 0,-15 24 53,0-1-1,0 0 0,0 1 0,0 0 0,1-1 1,-1 1-1,1 0 0,-1 0 0,1 1 1,0-1-1,0 0 0,0 1 0,0 0 0,0-1 1,0 1-1,0 1 0,0-1 0,1 0 0,5 0 1,-8 1 29,0 1 1,0-1 0,0 0-1,0 0 1,0 1 0,0-1 0,0 0-1,0 1 1,0-1 0,0 1-1,0 0 1,0-1 0,-1 1-1,1 0 1,0-1 0,0 1 0,0 0-1,-1 0 1,1 0 0,0-1-1,-1 1 1,1 0 0,-1 0-1,1 0 1,-1 0 0,0 0 0,1 0-1,-1 0 1,0 0 0,0 1-1,1-1 1,-1 0 0,0 0-1,0 0 1,0 0 0,0 0 0,-1 0-1,1 0 1,0 0 0,0 0-1,-1 0 1,1 0 0,0 0 0,-2 2-1,0 4 8,1-1 0,-2 0 0,1 0 0,-1 0-1,0 0 1,-5 8 0,-7 6 69,-1-2-1,-22 20 1,31-31-15,-1-1 0,1 0 0,-1 0 0,-1-1 0,1 0 0,-1 0 1,0-1-1,-13 4 0,14-9-1633,15-9-467,13-9-1833,2 4-467,3-2-1538</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2.223"/>
    </inkml:context>
    <inkml:brush xml:id="br0">
      <inkml:brushProperty name="width" value="0.025" units="cm"/>
      <inkml:brushProperty name="height" value="0.025" units="cm"/>
    </inkml:brush>
  </inkml:definitions>
  <inkml:trace contextRef="#ctx0" brushRef="#br0">1 0 9801,'0'9'4330,"1"28"-1934,2 0 0,2 1 1,12 49-1,-2-30-652,36 84 0,-50-138-1719,-1-1-1,1 1 0,0 0 0,0 0 0,0 0-1,1-1 1,-1 1 0,1 0 0,-1-1 0,1 0 0,0 1-1,0-1 1,0 0 0,0 0 0,0 0 0,1 0 0,-1 0-1,5 2 1,-6-6 20,0 1 0,-1-1 0,1 0 1,0 0-1,-1 1 0,1-1 0,-1 0 0,0 0 0,0 0 0,0 0 0,0 1 0,0-1 0,0 0 0,-1-3 0,1-1 0,-1-8-159,0 0 1,-1 1 0,-1-1-1,0 0 1,-1 1-1,0-1 1,-1 1 0,0 0-1,-1 1 1,-1-1-1,0 1 1,-1 1 0,-11-15-1,18 25 98,0-1-1,1 1 0,-1 0 1,0 0-1,0 0 0,0 0 1,1 0-1,-1 0 0,0 1 1,0-1-1,-1 0 0,1 0 1,0 1-1,0-1 0,0 1 1,0-1-1,-1 1 0,1-1 1,0 1-1,0 0 0,-1-1 1,0 1-1,1 1 6,0-1 0,1 1 0,-1-1 0,0 1-1,1 0 1,-1-1 0,1 1 0,-1 0 0,1-1 0,-1 1 0,1 0 0,-1 0-1,1-1 1,0 1 0,-1 0 0,1 0 0,0 0 0,0 0 0,0 0-1,0-1 1,-1 1 0,1 0 0,1 1 0,-2 3 11,1 0-1,1-1 1,-1 1-1,1-1 1,-1 0 0,1 1-1,0-1 1,1 1 0,-1-1-1,1 0 1,0 0-1,3 5 1,-1-4 47,1-1 1,0 1 0,0-1-1,0 0 1,1-1-1,-1 1 1,1-1-1,0 0 1,0 0-1,0-1 1,0 0-1,0 0 1,1 0-1,-1-1 1,1 0-1,-1 0 1,1 0-1,-1-1 1,12-1-1,-13 0-2,0 1 1,1-1-1,-1 0 0,0-1 0,0 1 0,0-1 0,0 0 0,0 0 1,-1-1-1,1 0 0,-1 1 0,1-1 0,-1-1 0,0 1 0,0-1 1,-1 1-1,1-1 0,-1 0 0,1-1 0,-1 1 0,0 0 0,-1-1 1,1 0-1,2-7 0,10-62-493,-17 81 452,1 0 0,0 1 0,0-1 0,0 0 0,1 1-1,0-1 1,1 0 0,0 1 0,2 11 0,-2-16 13,1 0 0,-1-1 0,0 1 0,1-1 0,-1 0 1,1 1-1,0-1 0,-1 0 0,1 0 0,0 0 0,0 0 0,1 0 1,-1 0-1,0-1 0,1 1 0,-1-1 0,1 0 0,-1 1 0,1-1 1,0 0-1,-1-1 0,1 1 0,0 0 0,0-1 0,0 1 1,-1-1-1,1 0 0,4 0 0,2-1-2,1 1 1,-1-1-1,1 0 0,-1-1 1,1 0-1,-1-1 0,0 0 1,0 0-1,0-1 1,-1 0-1,1-1 0,11-8 1,6-7-121,-1 0 1,30-33-1,-50 48 97,-3 5 28,0-1 1,-1 1-1,1 0 0,0 0 1,-1 0-1,1 0 0,0 0 0,-1 0 1,1 0-1,0 0 0,-1 1 0,1-1 1,0 1-1,-1-1 0,1 1 1,-1 0-1,1 0 0,-1-1 0,1 1 1,-1 0-1,0 0 0,1 1 0,-1-1 1,0 0-1,2 2 0,27 14 340,-20-15-317,0-1 0,0 0 0,0 0 0,0-1 1,0-1-1,-1 0 0,1 0 0,0-1 1,11-3-1,6-4-90,47-22 0,13-6-818,-87 35 142,0 1 0,0 0 0,1-1-1,-1 1 1,0-1 0,-1 1 0,1-1 0,0 1-1,0 0 1,0-1 0,-1 1 0,1 0-1,-1-1 1,1 1 0,-1 0 0,0-1-1,1 1 1,-1 0 0,0 0 0,-1-2-1,-12-13-11766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2.569"/>
    </inkml:context>
    <inkml:brush xml:id="br0">
      <inkml:brushProperty name="width" value="0.025" units="cm"/>
      <inkml:brushProperty name="height" value="0.025" units="cm"/>
    </inkml:brush>
  </inkml:definitions>
  <inkml:trace contextRef="#ctx0" brushRef="#br0">1 32 15407,'0'0'8135,"58"-31"-10217,-36 31-7335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3.165"/>
    </inkml:context>
    <inkml:brush xml:id="br0">
      <inkml:brushProperty name="width" value="0.025" units="cm"/>
      <inkml:brushProperty name="height" value="0.025" units="cm"/>
    </inkml:brush>
  </inkml:definitions>
  <inkml:trace contextRef="#ctx0" brushRef="#br0">0 239 3203,'0'0'19902,"11"8"-18947,-4-3-855,-1 0-1,1-1 0,0 1 1,1-1-1,-1-1 1,1 1-1,-1-1 1,1-1-1,0 0 0,0 0 1,0 0-1,0-1 1,1 0-1,-1-1 0,12 0 1,-2-2-40,-1-1 0,0-1 0,1-1 0,-1-1 1,-1 0-1,18-9 0,95-56-253,-106 57 72,-22 14 112,0-1 1,-1 1 0,1 0 0,0-1-1,-1 1 1,1-1 0,0 1 0,0 0-1,-1 0 1,1 0 0,0-1 0,0 1-1,0 0 1,-1 0 0,1 0-1,0 0 1,0 0 0,0 0 0,-1 1-1,1-1 1,0 0 0,0 0 0,-1 0-1,1 1 1,0-1 0,0 0-1,-1 1 1,1-1 0,0 1 0,-1-1-1,1 1 1,-1-1 0,1 1 0,0-1-1,-1 1 1,1 0 0,-1-1 0,0 1-1,1 0 1,-1-1 0,1 1-1,-1 0 1,0 0 0,1 1 0,-1-1 8,1 0 1,0 1-1,0-1 0,0 0 1,0 1-1,0-1 1,0 0-1,0 0 1,0 0-1,0 0 0,0 0 1,1 0-1,-1 0 1,0 0-1,1 0 1,-1-1-1,0 1 0,1-1 1,-1 1-1,3 0 1,4-1 14,-1 1 0,1-1-1,0-1 1,0 0 0,-1 0 0,1 0 0,0-1 0,-1 0 0,0 0 0,1-1 0,6-4 0,9-5 2,-2-1 0,23-17 0,-31 20-21,0 1 0,1 0 0,0 0 1,0 2-1,1-1 0,27-8 0,-41 16-1,0 0 0,0 0 0,0-1 0,0 1 0,0 0 0,0 0 0,0 0 0,0 0 0,-1 1 0,1-1 0,0 0 0,0 0 0,0 0 0,0 1 0,0-1 0,0 0 0,-1 1 0,1-1 0,0 1 0,0-1 0,-1 1 0,1-1 0,0 1 0,-1 0 0,1-1 0,0 1 0,0 1-1,11 27 49,-11-26-26,0-1 0,-1 1 0,1 0 0,0 0 0,1-1 0,-1 1 0,0 0 0,1-1 0,0 0 0,-1 1 0,4 2 0,-1-2 14,0-1 1,1 0-1,-1 0 0,0-1 0,1 1 0,-1-1 0,1 0 0,-1-1 0,1 1 0,0-1 0,-1 1 0,1-1 1,0-1-1,-1 1 0,1-1 0,0 1 0,-1-1 0,1-1 0,7-2 0,8-4-10,-1-1 0,0 0-1,17-13 1,-30 18-37,43-29-250,24-15-29,-73 48 338,-3 4-2294,-1-2-2374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4.151"/>
    </inkml:context>
    <inkml:brush xml:id="br0">
      <inkml:brushProperty name="width" value="0.025" units="cm"/>
      <inkml:brushProperty name="height" value="0.025" units="cm"/>
    </inkml:brush>
  </inkml:definitions>
  <inkml:trace contextRef="#ctx0" brushRef="#br0">222 11 7911,'0'0'10896,"-8"-3"-9305,5 2-1514,-1-1 1,1 1-1,-1 0 1,1 0-1,-1 1 0,1-1 1,-1 1-1,0 0 1,1-1-1,-1 2 0,0-1 1,1 0-1,-1 1 1,1 0-1,-1-1 0,1 1 1,-1 1-1,1-1 1,-1 0-1,1 1 0,0 0 1,0 0-1,0 0 1,0 0-1,-4 4 1,-8 7-35,-1 1 1,2 1-1,-18 23 1,27-32-45,0 1 0,1-1-1,-1 1 1,1 0 0,1 0 0,0 1 0,0-1-1,0 1 1,1-1 0,0 1 0,-2 13 0,4-20-20,1 1-1,-1-1 1,1 0 0,-1 0 0,1 0 0,-1-1 0,1 1-1,0 0 1,0 0 0,-1 0 0,1 0 0,0-1 0,0 1-1,0 0 1,0-1 0,0 1 0,0-1 0,0 1 0,0-1-1,0 1 1,0-1 0,0 0 0,0 1 0,0-1 0,1 0 0,-1 0-1,0 0 1,0 0 0,1 0 0,44 2-236,-38-2 236,29 0-41,-6-1 125,-1 1 0,1 2 0,-1 1-1,1 1 1,45 13 0,-74-16-5,-1-1 0,1 0 1,0 1-1,-1 0 0,1-1 1,0 1-1,-1 0 0,1 0 1,-1 0-1,1 0 0,-1 0 0,1 0 1,-1 0-1,0 1 0,1-1 1,-1 0-1,0 1 0,0-1 1,0 1-1,0-1 0,0 1 1,-1 0-1,1-1 0,0 1 0,0 2 1,-2-2 78,1 0 1,0 1-1,-1-1 0,1 1 1,-1-1-1,0 0 0,0 0 1,0 1-1,0-1 1,0 0-1,0 0 0,-1 0 1,1 0-1,-1 0 1,-3 3-1,-5 5 283,-1 0 0,-1-1 0,1 0-1,-24 12 1,26-16-383,0 0 0,0 0 0,0-1 0,-1 0 0,0-1 0,0 0 0,0 0 0,0-1 0,0 0 0,0-1-1,-17 0 1,25-2-181,-1 0-1,1 0 0,0 0 0,0 0 1,0 0-1,0 0 0,1-1 0,-1 1 0,0-1 1,0 1-1,1-1 0,-1 0 0,1 1 1,0-1-1,-1 0 0,1 0 0,0 0 1,0 0-1,0 0 0,0 0 0,1 0 1,-1-1-1,0 1 0,1 0 0,0 0 0,-1-1 1,1 1-1,0 0 0,0 0 0,1-5 1,-1-6-1947,0 0 0,1 1 0,1-1 0,4-15 0,11-23-8890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4.791"/>
    </inkml:context>
    <inkml:brush xml:id="br0">
      <inkml:brushProperty name="width" value="0.025" units="cm"/>
      <inkml:brushProperty name="height" value="0.025" units="cm"/>
    </inkml:brush>
  </inkml:definitions>
  <inkml:trace contextRef="#ctx0" brushRef="#br0">1 0 8136,'0'0'5824,"2"11"-2642,3 29-301,-1 52 0,4 43 317,-6-118-3071,1-1 0,0 1 0,2-1-1,0 0 1,12 28 0,-16-42-115,0 0 0,0 0 0,0 0 0,1 0 0,-1 0 0,1 0-1,-1 0 1,1 0 0,0 0 0,0-1 0,0 1 0,0-1 0,0 1 0,0-1 0,4 2 0,-5-3 0,-1 0 0,1 1 0,-1-1 0,1 0 0,0 0 0,-1 0 0,1 0 0,-1 0 0,1 0 0,-1-1 0,1 1 0,-1 0 0,1 0 0,-1 0 0,1 0 0,0-1 0,-1 1 0,0 0 0,1-1 0,-1 1 0,1 0 0,-1-1 0,1 1 0,-1 0 0,1-2 0,6-23 195,-6-69-294,-2 85-22,0 1 0,0-1 1,-1 1-1,0 0 0,-1-1 0,1 1 1,-2 0-1,1 1 0,-6-10 0,14 33-315,-5-15 425,0 0 0,0 1-1,0-1 1,0 0 0,0 0-1,1 0 1,-1 0 0,1 1-1,-1-1 1,1 0 0,-1 0-1,1 0 1,-1 0 0,1 0 0,0 0-1,0 0 1,-1 0 0,3 1-1,3 2 27,0 1-1,1-1 1,0 0 0,-1-1-1,1 1 1,1-2 0,-1 1-1,0-1 1,1 0-1,-1 0 1,1-1 0,0 0-1,13 0 1,-18-1 11,1 1 1,-1-1-1,1-1 0,-1 1 1,0 0-1,1-1 0,-1 0 1,0 0-1,1 0 1,-1 0-1,0 0 0,0-1 1,0 1-1,0-1 0,0 0 1,0 0-1,0 0 1,-1 0-1,1-1 0,-1 1 1,0-1-1,1 1 0,-1-1 1,0 0-1,-1 0 1,1 0-1,0 0 0,-1 0 1,0 0-1,0 0 0,0-1 1,1-4-1,0-3 86,0 5-91,-1 1 1,0 0 0,0-1 0,-1 1-1,0 0 1,0-1 0,0 1-1,-1-7 1,0 13-49,0 0 0,0-1 0,0 1 0,0 0-1,0 0 1,1 0 0,-1-1 0,0 1 0,1 0-1,-1 0 1,1 0 0,-1 0 0,1 0 0,-1 1 0,1-1-1,0 0 1,-1 0 0,1 2 0,-2 2 41,1 0 1,0 1 0,0-1-1,0 1 1,1-1-1,-1 1 1,1-1-1,1 1 1,-1-1 0,1 0-1,0 1 1,2 7-1,-2-11-7,1 0 1,-1 1-1,1-1 0,-1 0 0,1 0 0,0 1 0,0-1 1,0-1-1,0 1 0,0 0 0,0 0 0,1-1 0,-1 1 0,0-1 1,1 0-1,-1 0 0,1 0 0,0 0 0,-1 0 0,1 0 1,0-1-1,-1 1 0,1-1 0,0 0 0,5 0 0,-3 0 5,0-1-1,0 1 0,0-1 1,0 0-1,0 0 0,0-1 1,0 1-1,0-1 0,-1 0 1,1-1-1,-1 1 0,1-1 1,-1 0-1,0 0 0,0 0 1,0 0-1,-1-1 0,1 1 1,-1-1-1,0 0 0,0 0 1,4-7-1,-1 0-26,0 0 1,0 0-1,-1-1 0,-1 0 1,0 0-1,3-16 0,-9 40-35,-1 0 97,1 0 0,0 1 0,0 18 0,2-29-68,0 0 1,0-1-1,0 1 1,0 0-1,0 0 1,0-1-1,0 1 1,1-1-1,-1 1 0,1 0 1,-1-1-1,1 1 1,0-1-1,-1 1 1,1-1-1,0 1 1,0-1-1,0 0 1,0 1-1,0-1 0,0 0 1,1 0-1,-1 0 1,0 0-1,1 0 1,-1 0-1,0 0 1,1 0-1,-1-1 1,1 1-1,0 0 0,-1-1 1,1 1-1,2-1 1,-3 0-105,0 0 0,0 0 0,0 0 0,0 0 0,0-1 0,0 1 0,0 0 0,0-1 0,0 1 0,0-1 0,0 1 0,0-1 0,-1 0 0,1 1 0,0-1 0,0 0 0,0 0 0,-1 1 0,1-1 0,0 0 0,-1 0 0,1 0 0,-1 0 0,1 0 0,-1 0 0,0 0 0,1 0 0,-1 0 0,0 0 0,1 0 0,-1 0 0,0 0 0,0-2 0,2-41-5302,-2 37 4155,0-26-4137,0-3-27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5.151"/>
    </inkml:context>
    <inkml:brush xml:id="br0">
      <inkml:brushProperty name="width" value="0.025" units="cm"/>
      <inkml:brushProperty name="height" value="0.025" units="cm"/>
    </inkml:brush>
  </inkml:definitions>
  <inkml:trace contextRef="#ctx0" brushRef="#br0">0 0 8840,'0'0'3267,"14"60"-6117,2-42-4805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5.666"/>
    </inkml:context>
    <inkml:brush xml:id="br0">
      <inkml:brushProperty name="width" value="0.025" units="cm"/>
      <inkml:brushProperty name="height" value="0.025" units="cm"/>
    </inkml:brush>
  </inkml:definitions>
  <inkml:trace contextRef="#ctx0" brushRef="#br0">28 64 3683,'0'0'20003,"-5"7"-19164,2 0-796,0-1 1,0 1 0,0 0 0,1-1 0,0 1 0,0 0-1,0 0 1,1 1 0,0-1 0,1 0 0,0 0 0,0 1-1,0-1 1,1 0 0,0 0 0,1 0 0,-1 0-1,4 8 1,6 10-154,1-1 0,20 29 0,-20-34-366,0 0 1,-2 0 0,17 42 0,-26-59 521,-1 1 0,1 0 0,0 0 1,-1 0-1,0-1 0,0 1 0,1 0 0,-2 0 1,1 0-1,0 0 0,0-1 0,-1 1 1,0 0-1,-1 4 0,1-6 56,1 0 0,-1 0 0,0 0 0,0 0-1,0 0 1,0 0 0,0 0 0,0 0 0,0-1 0,0 1 0,0 0 0,0-1 0,0 1 0,0-1-1,0 1 1,-1-1 0,1 0 0,0 1 0,0-1 0,-1 0 0,1 0 0,0 0 0,0 0 0,-1 0-1,1 0 1,0 0 0,0 0 0,-1 0 0,1-1 0,0 1 0,0-1 0,-1 1 0,1-1 0,0 1-1,-1-2 1,-2 0-43,1 0-1,0-1 0,0 1 0,0-1 1,0 0-1,0 0 0,1 0 1,-1 0-1,1-1 0,0 1 0,0-1 1,0 1-1,1-1 0,-1 0 1,1 0-1,0 1 0,-2-7 0,-1-7-357,1 1-1,-3-31 0,5 32 32,0 0 1,1 0 0,1 0-1,0 0 1,1 0-1,1 0 1,6-21-1,-6 28 162,1 1 0,-1-1 0,1 1 0,1 0 0,0 0-1,0 0 1,0 1 0,1 0 0,-1 0 0,2 0-1,-1 1 1,1-1 0,-1 2 0,1-1 0,8-3 0,15-7 364,-22 11-87,0 1 0,0-2 0,0 1 0,0-1 1,0 0-1,-1-1 0,0 0 0,0 0 0,11-13 0,-18 19-53,14 25 117,-10-20-207,0-1 0,1-1 1,-1 1-1,1-1 1,0 1-1,0-2 0,0 1 1,0 0-1,1-1 1,-1 0-1,1 0 0,-1 0 1,1-1-1,0 0 1,0 0-1,-1-1 0,10 1 1,-6-1-32,1 1 1,0-2-1,-1 1 1,1-1-1,-1-1 1,1 0-1,-1 0 1,0 0-1,17-8 1,14-19-293,-38 27 280,0 0 1,0 0 0,0 0 0,0 0-1,-1 0 1,1 0 0,-1 0 0,1-1-1,-1 1 1,0 0 0,0-1-1,0 1 1,0-1 0,0 0 0,0-4-1,-1 7-166,-10 28-188,5-13 402,2 1 0,0 0 0,1-1 0,1 1 0,0 0 0,2 28 0,22 93-43,-10-72-109,-9-4 626,-8-53 1635,-4-17-855,-6-18-648,4-15-890,3 1 0,1-1 0,1 0 0,2-46 0,3 84 151,0 0-1,0 0 0,1 1 1,-1-1-1,1 0 0,-1 0 0,1 0 1,0 1-1,1-1 0,-1 0 1,1 1-1,0 0 0,-1-1 1,1 1-1,1 0 0,-1 0 0,0 0 1,1 0-1,0 0 0,4-3 1,0 1-724,2 0 1,-1 1 0,0 0-1,1 1 1,0 0 0,0 0-1,12-2 1,16-4-5017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6.355"/>
    </inkml:context>
    <inkml:brush xml:id="br0">
      <inkml:brushProperty name="width" value="0.025" units="cm"/>
      <inkml:brushProperty name="height" value="0.025" units="cm"/>
    </inkml:brush>
  </inkml:definitions>
  <inkml:trace contextRef="#ctx0" brushRef="#br0">58 136 13901,'0'0'9380,"-8"1"-8254,6-1-1058,0 0 0,0 1 0,0-1 0,0 1 0,0-1 0,-1 1 0,1 0 0,0 0 0,0 0 0,1 0-1,-1 0 1,0 0 0,0 1 0,0-1 0,1 1 0,-1-1 0,1 1 0,-2 1 0,1 1 35,0 0 1,0 0-1,1 0 0,0 0 0,0 0 1,0 0-1,0 0 0,0 0 1,1 0-1,0 1 0,0 4 0,0-5-85,0 0 0,0 1-1,1-1 1,0 0 0,-1 0-1,1 0 1,1 0 0,-1 0-1,0 0 1,1-1 0,0 1-1,0 0 1,0-1 0,3 5-1,-3-7-8,-1 0-1,1 1 1,0-1 0,-1 0-1,1 0 1,0 0-1,0 0 1,0 0-1,0 0 1,0 0 0,0-1-1,0 1 1,0-1-1,0 0 1,0 1 0,0-1-1,0 0 1,0 0-1,0 0 1,0 0-1,0-1 1,0 1 0,0-1-1,0 1 1,0-1-1,0 1 1,0-1-1,0 0 1,0 0 0,0 0-1,1-2 1,5-2-14,0-1 1,-1 0 0,1 0 0,-2-1-1,1 1 1,-1-2 0,0 1 0,0-1-1,-1 0 1,8-14 0,4-12-261,15-43 0,-29 69 257,0-1 1,0 1-1,-1-1 1,0 0-1,-1 1 0,1-16 1,-6 22 151,-5 9-69,-6 10 31,6 0 152,0 0 0,2 0-1,0 1 1,-7 28-1,11-36-169,1 1 0,0 0 0,1 1 0,0-1 0,1 0 0,0 0 0,1 0 0,0 0 0,3 14 0,-3-23-79,-1 0 1,1 0-1,0 0 1,0 0-1,0 0 1,0 0-1,0 0 1,1 0-1,-1 0 1,1-1-1,-1 1 1,1 0-1,-1-1 1,1 1-1,0-1 1,0 0-1,0 1 1,0-1 0,0 0-1,0 0 1,0 0-1,0-1 1,0 1-1,1 0 1,-1-1-1,0 0 1,0 1-1,1-1 1,-1 0-1,0 0 1,1 0-1,-1-1 1,0 1-1,0 0 1,1-1-1,-1 1 1,0-1-1,0 0 1,2-1-1,4 0 21,0-1 0,0-1 0,-1 1-1,1-1 1,-1 0 0,0-1-1,-1 0 1,1 0 0,10-10 0,-11 8-14,0 0 0,0 0 0,-1 0 0,0-1 0,0 1 0,-1-1 0,0-1 0,0 1 0,-1-1 0,0 1 0,0-1 0,-1 0 0,0 0 0,0-9 0,-2 18-13,0-1 0,0 1 1,1-1-1,-1 1 0,0-1 1,-1 1-1,1-1 0,0 1 0,0 0 1,0-1-1,0 1 0,0-1 0,0 1 1,0-1-1,-1 1 0,1 0 1,0-1-1,0 1 0,-1 0 0,1-1 1,0 1-1,-1 0 0,1-1 0,0 1 1,-1 0-1,1-1 0,0 1 0,-1 0 1,1 0-1,0 0 0,-1-1 1,1 1-1,-1 0 0,0 0 0,-18 5 26,-15 19 36,31-20-54,0-1-1,1 1 1,0 0-1,-1 0 1,1 0-1,1 1 1,-1-1-1,0 0 1,1 1-1,0-1 1,0 1-1,0 5 1,1-8-7,0 0 0,0-1 0,0 1 0,0 0 0,0-1 0,0 1 0,1 0 0,-1-1 0,1 1 0,-1-1 0,1 1 0,0-1 0,-1 1 1,1-1-1,0 1 0,0-1 0,0 1 0,0-1 0,0 0 0,0 0 0,1 0 0,-1 1 0,0-1 0,1 0 0,-1-1 0,0 1 0,1 0 1,-1 0-1,1-1 0,-1 1 0,1 0 0,0-1 0,-1 0 0,1 1 0,3-1 0,9 2-18,1-1 1,-1-1-1,1 0 0,16-2 0,-25 1 16,0 0 1,0 0-1,-1-1 0,1 1 0,-1-1 1,1 0-1,-1-1 0,0 1 0,0-1 1,0 0-1,0 0 0,-1-1 0,7-5 1,-9 7 49,-1-1 0,1 0 0,0 0 0,-1 0 1,0 0-1,1 0 0,-1 0 0,0 0 0,-1-1 0,1 1 1,-1 0-1,1 0 0,-1-1 0,0 1 0,0 0 1,0-1-1,-1 1 0,1 0 0,-1 0 0,-2-7 0,-1-4 268,-1 0 0,-13-26 0,12 29-317,-9-23-27,50 34-1188,-6 1-278,47 1-7996,-33-2-3769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6.156"/>
    </inkml:context>
    <inkml:brush xml:id="br0">
      <inkml:brushProperty name="width" value="0.035" units="cm"/>
      <inkml:brushProperty name="height" value="0.035" units="cm"/>
    </inkml:brush>
  </inkml:definitions>
  <inkml:trace contextRef="#ctx0" brushRef="#br0">59 105 16444,'-1'-7'193,"0"-4"128,-1 0 0,0 0 0,0 1 0,-1-1 0,-7-18 0,-2 15 115,12 14-412,0 0 0,-1 0-1,1-1 1,0 1 0,-1 0 0,1 0 0,0 0-1,0 0 1,-1 0 0,1 0 0,0 0 0,-1 0 0,1 0-1,0 0 1,-1 0 0,1 1 0,0-1 0,0 0-1,-1 0 1,1 0 0,0 0 0,-1 0 0,1 1 0,0-1-1,0 0 1,-1 0 0,1 0 0,0 1 0,0-1-1,-1 1 1,0 1 97,-1 1 1,1 0-1,0 0 0,0 0 1,0 0-1,0 0 0,0 0 0,1 0 1,-1 4-1,-3 29 311,2-1 1,1 0 0,2 0-1,2 1 1,1-1 0,11 47-1,-13-77-393,-1 0 0,1-1 0,0 1 0,0-1 0,0 0 0,0 1-1,1-1 1,0 0 0,0 0 0,0-1 0,0 1 0,6 4 0,-6-6-24,0 0 1,0-1 0,0 1 0,-1-1 0,1 0 0,1 1-1,-1-2 1,0 1 0,0 0 0,0 0 0,0-1-1,1 0 1,-1 0 0,0 0 0,0 0 0,1 0 0,-1-1-1,0 1 1,5-2 0,5-3-50,0-1 0,0 0 0,-1 0 0,1-1 0,-1-1 0,18-15 0,-20 15-27,0 0 0,1 1 1,-1 0-1,2 0 0,-1 1 1,1 1-1,0 0 0,16-5 1,-27 10 59,0 0 0,-1-1-1,1 1 1,0 0 0,0 0 0,0 0 0,0 0 0,-1 0 0,1 0 0,0 0-1,0 0 1,0 0 0,0 0 0,-1 0 0,1 0 0,0 0 0,0 1 0,0-1 0,-1 0-1,1 1 1,0-1 0,0 0 0,-1 1 0,1-1 0,0 1 0,-1 0 0,1-1-1,0 1 1,-1-1 0,1 1 0,-1 0 0,1-1 0,-1 1 0,0 0 0,1 0 0,-1-1-1,0 1 1,1 0 0,-1 0 0,0 0 0,0-1 0,0 1 0,1 0 0,-1 0-1,0 0 1,0 0 0,0-1 0,-1 3 0,1 2 34,-1 1 0,-1 0 0,1 0 0,-1-1 0,0 1 0,-3 5 0,-6 12 87,-2-1-1,0 0 1,-1-1 0,-20 22-1,22-29-269,0-1-1,-1 0 0,-1-1 1,0 0-1,0-1 0,-27 14 1,36-22 229,0-1 0,0 0-1,0 0 1,0 0 0,-8 1 0,12-3-82,0 0 0,0 0-1,0 0 1,0 1 0,0-1-1,0 0 1,0 0 0,0-1 0,0 1-1,0 0 1,0 0 0,0 0-1,0-1 1,0 1 0,0 0 0,0-1-1,0 1 1,0-1 0,1 1 0,-1-1-1,0 1 1,0-1 0,0 0-1,1 1 1,-1-1 0,0 0 0,1 0-1,-1 0 1,0 1 0,1-1-1,-1 0 1,1 0 0,0 0 0,-1 0-1,1 0 1,-1-1 0,3-27-240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6.840"/>
    </inkml:context>
    <inkml:brush xml:id="br0">
      <inkml:brushProperty name="width" value="0.025" units="cm"/>
      <inkml:brushProperty name="height" value="0.025" units="cm"/>
    </inkml:brush>
  </inkml:definitions>
  <inkml:trace contextRef="#ctx0" brushRef="#br0">1 1 14958,'0'0'6630,"51"45"-5957,-35-14-32,-2 4-257,5 1-256,-4-3-64,1-2-32,-1-3-64,-2-5-640,-4-3-1314,-6-4-1794,-3-7-3106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7.216"/>
    </inkml:context>
    <inkml:brush xml:id="br0">
      <inkml:brushProperty name="width" value="0.025" units="cm"/>
      <inkml:brushProperty name="height" value="0.025" units="cm"/>
    </inkml:brush>
  </inkml:definitions>
  <inkml:trace contextRef="#ctx0" brushRef="#br0">0 149 12204,'0'0'9352,"53"20"-7654,-8-29-161,11-7-415,5-4-418,0 0-448,0 1-159,-7 2-226,-13 4-864,-11 2-704,-5 2-417,-18 0-449,-7-3-1761,0-1-4804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7.577"/>
    </inkml:context>
    <inkml:brush xml:id="br0">
      <inkml:brushProperty name="width" value="0.025" units="cm"/>
      <inkml:brushProperty name="height" value="0.025" units="cm"/>
    </inkml:brush>
  </inkml:definitions>
  <inkml:trace contextRef="#ctx0" brushRef="#br0">0 113 11723,'0'0'9705,"34"-59"-8488,5 46-160,3 0-544,1 1-417,1 3-96,0 5-1121,-5 1-1377,-7 3-1955,-7 0-3106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7.917"/>
    </inkml:context>
    <inkml:brush xml:id="br0">
      <inkml:brushProperty name="width" value="0.025" units="cm"/>
      <inkml:brushProperty name="height" value="0.025" units="cm"/>
    </inkml:brush>
  </inkml:definitions>
  <inkml:trace contextRef="#ctx0" brushRef="#br0">27 0 4324,'-3'10'9054,"0"-2"-7702,-2 6 382,1-1 0,1 0 0,-3 22 0,5-33-1625,1 0 0,-1 0-1,1 0 1,0 0 0,0 0-1,0 0 1,0 0 0,0 0-1,0 0 1,1 0 0,-1 0-1,0 0 1,1 0 0,0-1-1,-1 1 1,1 0-1,0 0 1,0 0 0,0-1-1,0 1 1,0 0 0,1-1-1,-1 1 1,0-1 0,1 1-1,-1-1 1,1 0 0,0 0-1,-1 0 1,1 0 0,0 0-1,0 0 1,0 0 0,3 1-1,2-1-75,0-1 0,0 1 0,1-1 0,-1 0 0,0-1-1,1 0 1,-1 0 0,0-1 0,0 0 0,0 0 0,0 0-1,0-1 1,0 0 0,-1 0 0,10-7 0,3-4-150,-1 0 0,0-1 1,24-26-1,-42 40 113,1 0-1,-1 1 1,0-1 0,1 1-1,-1 0 1,1-1 0,-1 1-1,1-1 1,-1 1 0,1 0-1,0-1 1,-1 1 0,1 0-1,-1 0 1,1-1 0,0 1-1,-1 0 1,1 0-1,0 0 1,-1 0 0,1 0-1,-1 0 1,1 0 0,0 0-1,-1 0 1,1 0 0,0 0-1,-1 0 1,1 0 0,0 1-1,-1-1 1,1 0 0,-1 0-1,1 1 1,0-1 0,-1 0-1,1 1 1,-1-1-1,1 1 1,-1-1 0,1 1-1,-1-1 1,0 1 0,1-1-1,-1 1 1,0-1 0,1 2-1,18 39 136,-6-10-758,-12-30 305,1 1 0,0 0 0,0-1-1,-1 1 1,1-1 0,0 0-1,0 1 1,0-1 0,1 0-1,-1 0 1,0-1 0,0 1-1,0 0 1,1-1 0,-1 1-1,0-1 1,1 0 0,-1 0-1,0 0 1,1 0 0,-1 0-1,0 0 1,1-1 0,-1 1-1,0-1 1,0 1 0,1-1-1,-1 0 1,0 0 0,0 0 0,0 0-1,0 0 1,0-1 0,0 1-1,0-1 1,2-2 0,19-19-4536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8.296"/>
    </inkml:context>
    <inkml:brush xml:id="br0">
      <inkml:brushProperty name="width" value="0.025" units="cm"/>
      <inkml:brushProperty name="height" value="0.025" units="cm"/>
    </inkml:brush>
  </inkml:definitions>
  <inkml:trace contextRef="#ctx0" brushRef="#br0">102 52 9673,'0'0'3636,"-11"9"-770,1 0-2353,0 0-1,1 1 1,0 0-1,0 0 1,-7 14-1,12-18-229,0 1 0,1-1 0,0 1 0,0 0 0,1 0 0,0 0 0,0 0 0,0 0 0,1 0-1,0 1 1,1-1 0,0 0 0,1 11 0,-1-17-271,0 0 0,0 0 1,0 0-1,1 0 0,-1 0 0,1 0 0,-1 0 0,0 0 0,1 0 0,0 0 0,-1-1 0,1 1 0,-1 0 0,1 0 0,0-1 0,0 1 1,-1 0-1,1-1 0,0 1 0,0-1 0,0 1 0,0-1 0,0 0 0,-1 1 0,1-1 0,0 0 0,0 1 0,0-1 0,0 0 0,0 0 1,0 0-1,0 0 0,0 0 0,0 0 0,0 0 0,0 0 0,0 0 0,0-1 0,2 1 0,1-1 42,0 0 0,-1 0-1,1-1 1,0 1 0,-1-1-1,1 1 1,-1-1 0,1 0-1,3-4 1,5-7-16,-1-1 0,0 0 0,-1-1 1,0 0-1,-1-1 0,-1 0 0,0 0 0,-2-1 1,0 0-1,0 0 0,-2 0 0,5-36 0,-17 81 1113,-11 44-882,17-58-130,1 1-1,0-1 0,2 1 1,0 0-1,3 20 0,-3-33-122,-1 0 0,0 1 0,1-1 0,0 0-1,0 0 1,-1 0 0,1 1 0,1-1 0,-1 0 0,0 0-1,0 0 1,1 0 0,-1-1 0,1 1 0,0 0 0,-1-1-1,1 1 1,0-1 0,0 1 0,0-1 0,0 0 0,0 0-1,0 0 1,0 0 0,1 0 0,-1 0 0,0-1 0,0 1-1,1-1 1,-1 1 0,0-1 0,1 0 0,-1 0 0,1 0 0,-1 0-1,0-1 1,1 1 0,-1-1 0,0 1 0,0-1 0,1 0-1,1-1 1,2 0 4,1-2 0,-1 1 0,0-1 0,-1 0 0,1 0 0,-1 0 0,1-1 0,-1 0 0,-1 0-1,1 0 1,-1-1 0,0 1 0,4-7 0,6-13-69,21-45 1,-25 36-270,-12 32 128,-6 20 212,6-10 21,-1 0 1,1 1-1,1-1 1,-1 0-1,1 1 1,1-1-1,0 0 1,0 1 0,2 15-1,-1-22-49,-1 0-1,1 1 1,-1-1-1,1 1 1,0-1 0,0 0-1,0 0 1,0 0-1,0 1 1,1-1 0,-1 0-1,1 0 1,-1-1 0,1 1-1,0 0 1,-1 0-1,1-1 1,0 1 0,0-1-1,0 0 1,1 1-1,-1-1 1,0 0 0,0 0-1,1-1 1,-1 1-1,0 0 1,1-1 0,-1 1-1,1-1 1,-1 0-1,1 0 1,-1 0 0,0 0-1,1 0 1,-1-1-1,5 0 1,-3-1-488,0 1 0,0-1-1,0 0 1,-1 0 0,1-1-1,0 1 1,-1-1 0,1 0 0,-1 0-1,0 0 1,0 0 0,0 0 0,-1-1-1,1 1 1,-1-1 0,4-6-1,12-23-6156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9.450"/>
    </inkml:context>
    <inkml:brush xml:id="br0">
      <inkml:brushProperty name="width" value="0.025" units="cm"/>
      <inkml:brushProperty name="height" value="0.025" units="cm"/>
    </inkml:brush>
  </inkml:definitions>
  <inkml:trace contextRef="#ctx0" brushRef="#br0">32 194 6502,'0'0'7933,"-5"9"-5632,0 5-1650,0 1 0,1-1 1,0 1-1,1 0 0,0-1 1,2 1-1,0 0 0,1 29 0,32 175 2149,-21-166-2662,5 91-1,-40-437-1786,8 164-727,16 127 2351,-1-7-22,0 1 0,0 0 0,1-1 0,0 1-1,3-15 1,-2 20 58,0 0-1,0 0 0,0 0 0,1 0 1,0 0-1,-1 0 0,1 1 1,0-1-1,0 1 0,0-1 0,1 1 1,-1 0-1,0 0 0,1 0 1,0 0-1,-1 0 0,7-2 0,-3 0 193,1 0-1,-1-1 1,0 1 0,0-1-1,0-1 1,-1 1-1,0-1 1,0 0-1,-1 0 1,1 0-1,-1-1 1,0 0-1,-1 1 1,0-1 0,0-1-1,3-12 1,-22 364 2989,15-290-2736,0-24-186,1-1 0,7 52-1,-7-79-236,0 1 0,1-1 1,0 0-1,0 1 0,-1-1 0,2 1 0,-1-1 0,0 0 0,0 0 0,1 0 0,-1 0 1,1 0-1,2 3 0,-3-4-10,0-1 1,0 1 0,-1-1-1,1 0 1,0 0-1,0 1 1,-1-1 0,1 0-1,0 0 1,0 0-1,0 0 1,0 0 0,-1 0-1,1 0 1,0 0 0,0 0-1,0 0 1,-1-1-1,1 1 1,0 0 0,0 0-1,-1-1 1,1 1-1,0-1 1,0 1 0,-1-1-1,1 1 1,0-1-1,-1 1 1,1-1 0,-1 1-1,1-1 1,-1 0-1,1 1 1,-1-1 0,1 0-1,-1 1 1,0-1 0,1 0-1,-1 0 1,0 1-1,1-2 1,5-10 25,-1-1 1,0 1-1,-1-1 1,0 0-1,-1 0 1,-1-1-1,2-23 1,-2 0-374,-5-60 1,-2 66-214,5 30 517,0 0 0,0-1 1,0 1-1,0 0 0,0 0 0,-1 0 0,1 0 0,-1 0 1,1 0-1,0 0 0,-1 0 0,0 0 0,1 0 1,-1 0-1,0 0 0,1 0 0,-1 0 0,0 1 0,0-1 1,0 0-1,1 0 0,-3 0 0,3 5-15,0-1 0,-1 1 0,2 0 0,-1 0 0,0 0 0,1-1 0,0 1 0,2 7 0,-2-10 42,-1 1 1,1 0-1,0-1 1,-1 1-1,1-1 1,0 1-1,0-1 0,0 1 1,0-1-1,1 1 1,-1-1-1,0 0 0,1 0 1,-1 0-1,0 0 1,1 0-1,-1 0 0,1 0 1,0 0-1,-1 0 1,1-1-1,0 1 0,-1-1 1,3 1-1,-3-1 10,1-1 0,-1 1 0,0-1 0,0 1 0,1-1 0,-1 0 0,0 1 0,0-1 0,0 0 0,0 0 0,0 0 0,0 0 0,0 0 0,-1 0 0,1 0 0,0 0 0,0 0-1,-1 0 1,1-1 0,-1 1 0,1 0 0,-1 0 0,1-1 0,-1 1 0,0 0 0,0-1 0,1 1 0,-1 0 0,0-3 0,-1-15 3,2 3-658,-1 16 630,0 0 0,0 0-1,1-1 1,-1 1 0,0 0 0,1 0 0,-1 0 0,0 0 0,1 0 0,-1 0 0,0 0 0,1-1-1,-1 1 1,0 0 0,1 0 0,-1 0 0,0 0 0,1 0 0,-1 1 0,0-1 0,1 0 0,-1 0 0,0 0-1,1 0 1,-1 0 0,0 0 0,1 0 0,-1 1 0,0-1 0,1 0 0,-1 0 0,0 1 0,0-1-1,1 0 1,-1 0 0,0 1 0,0-1 0,0 0 0,1 0 0,-1 1 0,7 4 11,1-1-1,-1 1 1,1-1 0,0-1 0,0 0 0,0 0-1,0 0 1,1-1 0,-1-1 0,1 1-1,0-1 1,-1-1 0,1 1 0,0-2 0,15-1-1,-19 1 8,-1 0 0,0 0 0,1 0 0,-1 0 0,0-1 0,0 1 0,0-1 0,0 0 0,-1 0 0,1-1 0,0 1 0,-1-1 0,0 0 0,1 0 0,-1 0 0,0 0 0,-1 0 0,1-1 0,-1 1 0,1-1 0,-1 0 0,0 0 0,0 0 0,-1 0 0,1 0 0,-1 0 0,0 0 0,0 0 0,0-1 0,0 1 0,-1 0 0,0-8 0,2-5-72,4 22-75,17 12 271,-17-15-115,0 0-1,0-1 0,-1 1 0,1-1 1,0-1-1,0 1 0,0-1 0,0 0 0,0 0 1,0-1-1,0 1 0,0-1 0,-1-1 0,1 1 1,0-1-1,-1 0 0,1 0 0,-1-1 0,9-5 1,-3 1-62,0-1 0,-1 0 0,1 0 0,-2-1 0,1-1 1,-1 0-1,12-18 0,-20 28 29,0 0 0,-1 0 0,1 0-1,0 0 1,-1 0 0,1 0 0,0 0 0,-1 0 0,1 0 0,-1 1 0,1-1 0,0 0 0,-1 0-1,1 0 1,-1 1 0,1-1 0,0 0 0,-1 1 0,1-1 0,-1 1 0,1-1 0,-1 0 0,1 1-1,-1-1 1,0 1 0,1 0 0,1 1-47,0 0 1,1-1-1,-1 1 1,0-1-1,1 1 0,-1-1 1,0 0-1,1 0 0,0 0 1,-1 0-1,1 0 0,3 0 1,-2-2-203,1 0 1,0 0 0,0-1-1,0 1 1,-1-1 0,1 0-1,-1-1 1,1 1 0,-1-1-1,0 0 1,0 0 0,0 0-1,0 0 1,3-5 0,52-58-4401,-50 55 3636,18-30-2262,9-13 3302,-34 51 803,0 1 1,1 0 0,-1-1-1,1 1 1,-1 0-1,1 0 1,0 0-1,6-2 1,-6 3-648,0-1 0,0 1 1,0 0-1,0 1 0,0-1 0,0 0 1,0 1-1,0 0 0,0 0 0,0 0 1,0 0-1,1 0 0,-1 0 0,0 1 1,5 1-1,-7-1-136,1 0 0,-1 0 0,1 0 0,-1 0 0,1 0 0,-1 0 0,0 0 0,1 0 0,-1 1 0,0-1 0,0 1 0,0-1 0,0 1 0,0-1 0,-1 1 0,1-1 0,0 1 0,-1 0-1,1 0 1,0 1 0,-1 3 94,1-1 0,-1 1-1,0-1 1,0 0-1,-1 1 1,0-1-1,0 0 1,0 1-1,0-1 1,-1 0-1,0 0 1,0 0 0,0 0-1,-1 0 1,1-1-1,-5 6 1,-11 13 659,11-16-584,1 0-1,0 0 1,1 1 0,0-1 0,0 2-1,0-1 1,1 0 0,0 1 0,1 0-1,-4 14 1,7-22-194,0 0 0,0 0 0,0 0 0,0 0 0,0 0-1,0 0 1,0 0 0,0 1 0,1-1 0,-1 0 0,0 0 0,1 0-1,-1 0 1,1 0 0,-1-1 0,1 1 0,-1 0 0,1 0-1,0 0 1,-1 0 0,1 0 0,0-1 0,0 1 0,1 1 0,1-1 7,0 0 0,-1 1 1,1-1-1,0 0 1,0-1-1,0 1 0,0 0 1,0-1-1,3 1 0,4-1 17,0 0-1,0-1 1,0 0-1,18-4 0,-15 1-92,0 0 0,0-1 0,0-1 0,15-9-1,8-13-2221,-34 25 1621,0 0 0,1 0 0,-1 0 0,0 0 1,0 0-1,0 0 0,-1 0 0,1-1 0,0-3 0,-2-8-4543,-7 1-2632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49.776"/>
    </inkml:context>
    <inkml:brush xml:id="br0">
      <inkml:brushProperty name="width" value="0.025" units="cm"/>
      <inkml:brushProperty name="height" value="0.025" units="cm"/>
    </inkml:brush>
  </inkml:definitions>
  <inkml:trace contextRef="#ctx0" brushRef="#br0">30 86 10570,'-19'4'5285,"8"-3"1954,24-1-5798,8-8-608,5-1-449,8-1-223,0-1-161,-1 0 32,1 0-1314,-6-3-3298,-3-3-6567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0.121"/>
    </inkml:context>
    <inkml:brush xml:id="br0">
      <inkml:brushProperty name="width" value="0.025" units="cm"/>
      <inkml:brushProperty name="height" value="0.025" units="cm"/>
    </inkml:brush>
  </inkml:definitions>
  <inkml:trace contextRef="#ctx0" brushRef="#br0">0 80 8520,'0'0'17425,"50"-21"-15984,-25 14-800,8 3-257,5 2-224,1-1-96,-4-1-320,-1-2-1858,-6-7-3972,-5-6-13036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0.546"/>
    </inkml:context>
    <inkml:brush xml:id="br0">
      <inkml:brushProperty name="width" value="0.025" units="cm"/>
      <inkml:brushProperty name="height" value="0.025" units="cm"/>
    </inkml:brush>
  </inkml:definitions>
  <inkml:trace contextRef="#ctx0" brushRef="#br0">1 141 5349,'0'0'13987,"6"9"-12295,6 15-837,-1 0 0,-2 1 0,0 0 0,-1 0 1,-2 1-1,5 43 0,10 35 499,-20-100-1297,0-1 0,0 0-1,0 1 1,0-1-1,1 0 1,-1 0 0,1 0-1,0 0 1,0 0 0,0-1-1,0 1 1,0 0 0,0-1-1,1 0 1,2 3 0,-3-4 0,0 0 0,0-1 0,0 1 1,0 0-1,0-1 0,0 0 0,0 1 1,0-1-1,0 0 0,-1 0 0,1 0 1,0 0-1,0 0 0,0-1 0,0 1 0,0 0 1,0-1-1,0 0 0,0 1 0,0-1 1,0 0-1,-1 0 0,1 0 0,0 0 0,-1 0 1,1 0-1,2-3 0,7-7 60,0 1 0,-1-2 0,0 1 0,-1-2 1,0 1-1,-1-1 0,0 0 0,-1-1 0,8-21 0,3-14-65,16-73 1,-17 19 745,-11 54-2398,3 4-7175,-25 86-407,3-13 3828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1.817"/>
    </inkml:context>
    <inkml:brush xml:id="br0">
      <inkml:brushProperty name="width" value="0.025" units="cm"/>
      <inkml:brushProperty name="height" value="0.025" units="cm"/>
    </inkml:brush>
  </inkml:definitions>
  <inkml:trace contextRef="#ctx0" brushRef="#br0">1 489 8488,'0'0'3678,"0"10"363,0-2-3411,1-1 0,0 1 0,0-1 0,1 0 0,0 1 0,0-1 0,1 0 0,4 8 0,-5-11-494,0 0 0,0 0-1,1-1 1,-1 0 0,1 1 0,0-1 0,0 0 0,0 0 0,1-1-1,-1 1 1,0-1 0,1 1 0,0-1 0,0 0 0,-1-1 0,1 1-1,0 0 1,0-1 0,6 1 0,-5-1-114,-1-1 1,0 1-1,1-1 1,-1 0-1,0 0 0,1-1 1,-1 1-1,1-1 1,-1 0-1,0 0 0,0 0 1,0-1-1,0 1 1,0-1-1,0 0 1,0 0-1,0-1 0,0 1 1,-1-1-1,0 0 1,1 0-1,-1 0 0,0 0 1,0 0-1,-1-1 1,1 1-1,-1-1 0,0 0 1,0 0-1,0 0 1,0 0-1,1-5 1,3-7 17,-1-1 0,-1 0 0,0-1 0,-1 1 0,-1 0 0,-1-30 0,0 47-41,-1-1 0,0 1 0,0-1 1,0 0-1,0 1 0,0-1 0,0 0 1,0 1-1,0-1 0,0 0 0,0 1 1,-1-1-1,1 1 0,0-1 0,0 0 1,0 1-1,-1-1 0,1 1 1,0-1-1,-1 1 0,1-1 0,-1 1 1,1-1-1,0 1 0,-1-1 0,1 1 1,-1-1-1,1 1 0,-1 0 0,1-1 1,-1 1-1,0 0 0,1 0 0,-1-1 1,1 1-1,-1 0 0,0 0 1,1 0-1,-2 0 0,1 0 1,0 0 0,0 1 0,0-1 1,-1 0-1,1 1 0,0-1 0,0 1 0,0 0 0,0-1 0,0 1 0,0 0 1,1 0-1,-1-1 0,0 1 0,0 0 0,0 0 0,1 0 0,-1 0 0,1 0 1,-1 0-1,0 2 0,-4 10 182,0 0 0,1 0-1,0 0 1,1 1 0,1 0 0,-1 18 0,3-28-91,0 1 0,0 0 0,0-1 0,1 1 0,0 0-1,0-1 1,0 1 0,1-1 0,-1 1 0,3 3 0,-3-6-67,0 0 0,1 0 0,-1 0 0,1 0 0,-1 0 0,1-1 0,0 1 0,0-1 0,-1 1-1,1-1 1,0 0 0,0 1 0,0-1 0,1 0 0,-1-1 0,0 1 0,0 0 0,0-1 0,1 1 0,4 0 0,-1-1 5,0 0 0,1-1 1,-1 0-1,0 0 0,0 0 1,0-1-1,0 0 0,0 0 1,0 0-1,0-1 0,0 0 1,-1 0-1,1 0 0,-1-1 0,0 0 1,0 0-1,-1 0 0,1-1 1,-1 1-1,0-1 0,0 0 1,0 0-1,-1-1 0,5-8 1,-1 1 32,0-1 1,-1 1 0,0-1 0,-1-1 0,-1 1 0,0-1 0,-1 1-1,0-1 1,0-23 0,-6 32-103,-3 13-51,-5 13-55,5-6 206,0 0 0,1 1 0,1-1 0,0 1 0,1 0 0,1-1 0,-1 25 0,3-38-56,0 1 1,0-1-1,1 0 0,-1 0 1,0 0-1,1 1 1,-1-1-1,0 0 0,1 0 1,0 0-1,-1 0 0,1 0 1,-1 0-1,1 0 1,0 0-1,0 0 0,0 0 1,0 0-1,0-1 0,0 1 1,0 0-1,0 0 1,0-1-1,0 1 0,0-1 1,0 1-1,0-1 0,0 1 1,0-1-1,1 0 1,-1 0-1,0 0 0,0 1 1,1-1-1,-1 0 0,0 0 1,0-1-1,0 1 1,1 0-1,-1 0 0,2-1 1,3 0 23,1 0 1,-1-1 0,0 1-1,1-1 1,-1-1 0,11-5-1,5-8-176,0 0 0,0-2 0,-2 0 0,0-2 0,21-27 0,-8 10 348,-32 36 35,-1 39 26,-5 22-141,3-46 13,0-1 0,1 1 0,1-1 0,0 1 0,2 14 0,-2-27-117,0 0 0,1 0-1,-1 0 1,0 0-1,0 0 1,0-1-1,1 1 1,-1 0-1,0 0 1,1 0 0,-1-1-1,0 1 1,1 0-1,-1 0 1,1-1-1,0 1 1,-1 0 0,1-1-1,-1 1 1,2 0-1,11-6 551,6-25-60,-15 18-491,-2 0 0,1 1-1,-2-1 1,0 0 0,0 0 0,-1 0-1,0 0 1,-1 0 0,-1 0 0,0 0-1,0 1 1,-1-1 0,-1 1 0,0-1-1,0 1 1,-11-19 0,16 31-33,1 0 1,0 0-1,-1-1 0,1 1 1,-1-1-1,1 0 0,-1 1 1,1-1-1,0 0 0,-1 0 1,1 0-1,0 0 0,-1 0 1,1 0-1,0-1 0,-1 1 1,1 0-1,-1-1 0,1 1 1,-1-1-1,3-1 0,48-19-446,-37 15 78,-1 0 149,-1 1 0,1 1 0,-1 0 0,1 1 0,1 0-1,21-1 1,-35 4 233,0 0-1,0 1 0,0-1 1,0 0-1,0 1 1,0-1-1,0 1 1,0-1-1,0 1 0,-1-1 1,1 1-1,0 0 1,0-1-1,-1 1 0,1 0 1,0 0-1,-1-1 1,1 1-1,-1 0 1,1 0-1,-1 0 0,1 0 1,-1 0-1,0 0 1,1 0-1,-1 0 0,0 0 1,0 0-1,0 0 1,1 0-1,-1 0 1,-1 1-1,2 44 43,-2-32 54,1 79 911,0-92-997,0 0 0,0-1-1,0 1 1,0 0 0,0 0-1,0-1 1,0 1-1,1 0 1,-1 0 0,0-1-1,1 1 1,-1 0 0,0-1-1,1 1 1,-1 0 0,1-1-1,-1 1 1,1-1-1,-1 1 1,1 0 0,-1-1-1,1 1 1,-1-1 0,1 0-1,0 1 1,-1-1-1,1 0 1,0 1 0,-1-1-1,1 0 1,0 0 0,0 1-1,-1-1 1,1 0-1,0 0 1,0 0 0,-1 0-1,1 0 1,0 0 0,0 0-1,0 0 1,-1 0-1,1-1 1,1 1 0,1-1 13,1 0 1,-1 0-1,0 0 1,0 0-1,0 0 1,0-1-1,0 0 1,0 1-1,3-4 1,6-7-35,-1-1 1,-1 0-1,0 0 0,-1-1 0,0-1 1,-1 1-1,-1-1 0,0-1 1,-1 1-1,-1-1 0,0 0 1,-1 0-1,-1-1 0,0 1 1,0-31-1,-3 51 21,0-1 0,0 1-1,1-1 1,0 1 0,-1-1 0,1 1-1,1-1 1,-1 0 0,0 0 0,1 1-1,-1-1 1,1 0 0,0 0 0,0-1 0,0 1-1,1 0 1,-1-1 0,1 1 0,-1-1-1,1 0 1,0 0 0,0 0 0,0 0-1,0 0 1,0-1 0,0 1 0,0-1 0,0 0-1,1 0 1,-1 0 0,1 0 0,-1-1-1,6 1 1,-2 0 10,1-1 0,0 1-1,0-1 1,0-1 0,-1 0 0,1 0-1,0 0 1,-1-1 0,1 0 0,-1 0-1,1-1 1,-1 0 0,0-1 0,10-6-1,-2-1 17,-1-1-1,-1 0 0,0-1 0,17-23 1,-26 32-26,-1-1 0,1 0 1,-1 0-1,0 0 1,0 0-1,-1 0 1,1-1-1,-1 1 1,-1-1-1,1 0 0,-1 1 1,0-1-1,0 0 1,0 0-1,-1 0 1,0 0-1,-1-10 1,0 15-9,1 0 0,0 0 1,0 0-1,-1 0 0,1 0 1,-1 0-1,1 0 0,-1 0 1,1 0-1,-1 0 0,0 0 1,1 0-1,-1 1 0,0-1 1,1 0-1,-1 1 0,0-1 1,0 0-1,0 1 1,0-1-1,0 1 0,0-1 1,0 1-1,0 0 0,0-1 1,-1 1-1,-1 0-7,0 0 0,0 0-1,0 0 1,1 0 0,-1 0 0,0 1 0,0 0 0,1-1-1,-1 1 1,-2 1 0,-3 2-19,0 0 0,0 0-1,0 1 1,1 0 0,-11 9 0,10-6 27,1 0 1,0 1 0,0 0 0,0 0 0,2 1-1,-1-1 1,1 1 0,0 1 0,1-1-1,-6 22 1,9-28-5,0 0-1,1 0 1,-1 0 0,1-1-1,0 1 1,0 0-1,0 0 1,0 0-1,1 0 1,0 0 0,0 0-1,0 0 1,0 0-1,0 0 1,1-1-1,0 1 1,0-1 0,0 1-1,0-1 1,0 0-1,1 1 1,-1-1-1,1-1 1,0 1 0,0 0-1,0-1 1,0 1-1,0-1 1,1 0 0,-1 0-1,1 0 1,0 0-1,4 1 1,6 2-583,0-1-1,0-1 1,0 0 0,20 2 0,26-4-7842,-25-3-4499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6.854"/>
    </inkml:context>
    <inkml:brush xml:id="br0">
      <inkml:brushProperty name="width" value="0.035" units="cm"/>
      <inkml:brushProperty name="height" value="0.035" units="cm"/>
    </inkml:brush>
  </inkml:definitions>
  <inkml:trace contextRef="#ctx0" brushRef="#br0">172 707 19476,'-2'-1'125,"1"1"1,0 0-1,-1-1 0,1 1 0,0 0 0,-1 0 0,1 0 1,-1 0-1,1 0 0,0 1 0,-1-1 0,1 0 1,0 1-1,-1-1 0,1 1 0,0-1 0,-1 1 1,1-1-1,-2 3 0,-23 16 380,14-7-102,1-1 0,0 1-1,1 1 1,0 0 0,1 1 0,-12 22 0,16-25-287,0 0 0,0 1 1,1 0-1,1-1 0,0 1 0,0 0 0,1 1 1,1-1-1,0 17 0,1-26-98,0 1-1,0 0 1,1-1-1,-1 1 1,1-1-1,0 1 1,0-1 0,0 0-1,1 1 1,-1-1-1,1 0 1,-1 0 0,1 0-1,0 0 1,0 0-1,1 0 1,-1 0 0,1-1-1,-1 0 1,1 1-1,0-1 1,0 0-1,0 0 1,5 2 0,4 1-20,1-1 0,0 0 1,-1-1-1,1 0 0,19 1 1,-17-3-74,0 1 1,0 1-1,19 7 1,-26-7 29,-1 0-1,0 0 1,-1 1-1,1 1 1,-1-1-1,1 1 1,-1 0-1,-1 0 1,1 1-1,-1 0 1,7 9-1,-5-5 0,-2 0 0,1 0 0,-1 1 0,0-1 0,-1 1 0,-1 0 0,3 14 0,-2-5 102,-1 1 0,-2-1-1,0 1 1,-1-1 0,-1 1 0,0 0-1,-2-1 1,-8 31 0,6-33 128,-1-1 1,-1 0 0,-10 20-1,13-30-74,0 0 1,0-1-1,0 1 0,-1-1 0,0 0 0,-1 0 1,1 0-1,-1-1 0,-11 9 0,15-13-90,1 0-1,-1-1 1,1 1-1,-1 0 1,1 0-1,-1-1 0,1 1 1,-1-1-1,1 1 1,-1-1-1,0 0 1,1 0-1,-1 0 1,1 0-1,-1 0 0,0 0 1,1 0-1,-1 0 1,0-1-1,1 1 1,-1-1-1,1 1 1,-1-1-1,1 1 0,-1-1 1,1 0-1,0 0 1,-1 0-1,1 0 1,0 0-1,-1 0 1,1 0-1,0 0 0,0 0 1,0-1-1,0 1 1,-1-2-1,-1-3-5,0 0-1,0 0 1,0 0 0,1 0-1,0 0 1,0-1 0,0 1-1,0-10 1,0-13-43,1-1 1,1 0-1,2 0 1,1 1-1,8-39 1,50-145-160,26-13 119,-5 11 141,-80 211-69,3-8 14,-1 0 0,0-1 0,0 1 0,-2-1 1,1 0-1,-2 0 0,1 0 0,-2-21 0,0 34-15,0-1-1,0 1 0,0-1 1,0 1-1,0-1 1,0 1-1,0-1 0,0 1 1,0-1-1,0 1 1,0-1-1,0 1 0,0-1 1,0 1-1,-1-1 1,1 1-1,0-1 0,0 1 1,-1-1-1,1 1 0,0 0 1,0-1-1,-1 1 1,1-1-1,-1 1 0,1 0 1,0-1-1,-1 1 1,1 0-1,-1 0 0,1-1 1,-1 1-1,1 0 1,-1 0-1,1 0 0,-1-1 1,1 1-1,-1 0 1,1 0-1,-1 0 0,1 0 1,-1 0-1,1 0 1,-1 0-1,1 0 0,-2 1 1,1 0 4,-1 0-1,0 0 1,0 0 0,1 1 0,-1-1-1,0 1 1,1-1 0,0 1 0,-1-1-1,1 1 1,-2 3 0,-7 14 11,1-1 0,1 1 1,1 1-1,1 0 0,-8 39 0,10-33-3,1 0 0,1 1-1,1-1 1,4 34 0,-3-53-12,1-1 0,0 1 0,1 0 0,0-1 0,0 1 0,0-1 0,1 0 0,4 10 0,-5-14-2,-1-1 0,0 1 0,1 0 1,-1 0-1,1-1 0,0 1 0,-1-1 1,1 1-1,0-1 0,0 0 0,0 0 1,0 1-1,0-2 0,0 1 0,0 0 1,0 0-1,1-1 0,-1 1 1,0-1-1,0 1 0,1-1 0,-1 0 1,0 0-1,0 0 0,1 0 0,-1-1 1,0 1-1,3-1 0,2-1 0,0-1-1,0 0 1,0 0-1,0-1 0,0 0 1,-1 0-1,0 0 1,0-1-1,0 0 1,0 0-1,-1 0 0,7-9 1,2-3-7,-1-1 0,-1-1 0,11-22 1,-3-1-88,-2-1 1,-2-1 0,-1-1 0,15-89 0,-16 37-312,2-130-1,-15 212 356,0-9-92,0 0 0,-2 0 0,-7-46-1,8 70 136,0-1 0,0 0 0,-1 0-1,1 1 1,0-1 0,0 0 0,0 1-1,-1-1 1,1 0 0,0 1 0,0-1-1,-1 1 1,1-1 0,-1 0 0,1 1-1,-1-1 1,1 1 0,-1-1 0,1 1-1,-1-1 1,1 1 0,-2-1 0,2 1 3,-1 0 0,1 0 0,-1 1 0,1-1 0,-1 0 0,1 0 0,-1 0 0,1 1 0,-1-1 0,1 0 0,0 1 0,-1-1 0,1 0 0,-1 1 0,1-1 0,0 1 1,-1-1-1,1 0 0,0 1 0,-1-1 0,1 2 0,-17 34-64,15-31 51,-6 20 83,0 0 1,2 1 0,1 0 0,1-1-1,1 2 1,1-1 0,2 0-1,3 40 1,4-10 325,2-1 0,31 106 0,16-12 238,-45-126-543,1 0 0,1-2 0,0 1 0,20 22-1,-30-40-92,0 0 0,1-1 0,0 1-1,-1-1 1,1 0 0,1 0 0,-1 0-1,0 0 1,1-1 0,-1 1 0,1-1-1,7 2 1,-9-4-37,0 1-1,-1-1 0,1 0 1,0 0-1,-1 0 0,1 0 1,0-1-1,-1 1 0,1-1 1,0 1-1,-1-1 0,1 0 1,-1 0-1,1 0 1,-1-1-1,1 1 0,-1 0 1,0-1-1,0 0 0,0 1 1,0-1-1,0 0 0,0 0 1,1-2-1,2-3-195,0 1 0,-1-1 0,0 0 0,0 0 0,-1 0-1,0-1 1,0 1 0,-1-1 0,3-12 0,-2-2-185,0 0 1,-1-27-1,-1-1-371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2.195"/>
    </inkml:context>
    <inkml:brush xml:id="br0">
      <inkml:brushProperty name="width" value="0.025" units="cm"/>
      <inkml:brushProperty name="height" value="0.025" units="cm"/>
    </inkml:brush>
  </inkml:definitions>
  <inkml:trace contextRef="#ctx0" brushRef="#br0">43 167 4420,'-19'19'9641,"5"-5"-6534,5-6 1153,23-8-3171,16-10-32,16-10 225,18-6-354,10-3-447,4-1-321,-4 3-128,-3 3-609,-20 4-1344,-10 9-866,-22 4-640,-17 4-865</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2.555"/>
    </inkml:context>
    <inkml:brush xml:id="br0">
      <inkml:brushProperty name="width" value="0.025" units="cm"/>
      <inkml:brushProperty name="height" value="0.025" units="cm"/>
    </inkml:brush>
  </inkml:definitions>
  <inkml:trace contextRef="#ctx0" brushRef="#br0">0 211 11531,'0'0'10186,"64"-6"-8937,-9-18-449,8-4-127,8 1-192,-2-1-321,-2 5-288,-5-2-2339,-12 1-2850,-8-1-8520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3.723"/>
    </inkml:context>
    <inkml:brush xml:id="br0">
      <inkml:brushProperty name="width" value="0.025" units="cm"/>
      <inkml:brushProperty name="height" value="0.025" units="cm"/>
    </inkml:brush>
  </inkml:definitions>
  <inkml:trace contextRef="#ctx0" brushRef="#br0">66 178 2498,'5'-9'972,"0"1"9,32-65 7011,-35 67-7230,1 1 0,-1-1 0,-1 0-1,1 0 1,-1 0 0,0 0 0,0 0 0,-1 0-1,0 0 1,0 0 0,0 0 0,-2-8-1,1 14-716,0-1-1,-1 1 1,1-1-1,0 1 1,-1 0-1,1 0 1,0-1-1,-1 1 1,1 0-1,-1 0 1,1 0-1,0 1 1,-1-1-1,1 0 1,0 0-1,-1 1 1,1-1-1,0 1 1,-1-1-1,1 1 1,0 0-1,0-1 1,-2 2-1,-6 5-36,0 1 0,1 0 0,0 0 0,1 1 0,-10 12 0,13-15-3,0-1-1,1 1 0,0-1 1,-1 1-1,2 0 0,-1 0 1,1 1-1,0-1 1,0 1-1,-1 9 0,3-15-4,1 0-1,-1 0 0,1 0 1,-1 0-1,1 0 0,-1 0 1,1 0-1,0-1 1,0 1-1,-1 0 0,1 0 1,0-1-1,0 1 0,0-1 1,0 1-1,-1-1 1,1 1-1,0-1 0,0 1 1,0-1-1,0 0 0,0 1 1,0-1-1,1 0 0,-1 0 1,0 0-1,0 0 1,2 0-1,40 2-105,-33-2 43,51 0-301,-22 0 245,0 1 1,78 12-1,-116-13 126,1 0 0,-1 1 0,1-1 0,-1 0 0,1 0 0,-1 1 0,1-1 0,-1 1 0,1-1 0,-1 1 0,0 0 0,1-1 0,-1 1 1,0 0-1,1 0 0,-1 0 0,0 0 0,0 0 0,0 0 0,0 1 0,0-1 0,0 0 0,0 0 0,-1 1 0,1-1 0,0 0 0,-1 1 0,1-1 0,-1 1 0,1-1 1,-1 1-1,0-1 0,0 1 0,0-1 0,1 1 0,-1-1 0,-1 1 0,1 0 0,0-1 0,0 1 0,-1 2 0,-1 1 140,0 0 1,-1-1-1,1 1 0,-1 0 1,0-1-1,0 0 0,-1 0 0,1 0 1,-1 0-1,-8 6 0,-18 13 514,-1-2 0,-1-1 0,-1-2 0,-61 25 0,93-42-672,-1 0 0,0 0 0,0-1 0,1 1 1,-1-1-1,0 1 0,0-1 0,0 0 0,0 0 1,1 0-1,-1 0 0,0 0 0,0 0 1,-3-1-1,5 1-58,-1 0 0,1-1 0,0 1 0,-1 0 0,1-1 0,-1 1 0,1-1 0,0 1 0,-1-1 0,1 1 1,0-1-1,-1 1 0,1-1 0,0 1 0,0-1 0,-1 1 0,1-1 0,0 0 0,0 1 0,0-1 0,0 1 0,0-1 0,0 1 0,0-1 1,0 0-1,0 1 0,0-1 0,0 0 0,3-7-1108,-1 0-1,1 0 1,0 0 0,8-13-1,-5 10-15,14-31-4898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4.398"/>
    </inkml:context>
    <inkml:brush xml:id="br0">
      <inkml:brushProperty name="width" value="0.025" units="cm"/>
      <inkml:brushProperty name="height" value="0.025" units="cm"/>
    </inkml:brush>
  </inkml:definitions>
  <inkml:trace contextRef="#ctx0" brushRef="#br0">0 0 11627,'0'0'9353,"3"13"-8318,11 58 488,-1 3-83,3-1-1,52 141 0,-66-210-1381,0 0-1,1 0 1,-1 0 0,1 0 0,0 0 0,0-1 0,6 7 0,-8-10-34,-1 1 1,1-1 0,-1 0-1,0 1 1,1-1-1,-1 0 1,1 0-1,-1 1 1,1-1 0,-1 0-1,0 0 1,1 0-1,-1 0 1,1 0 0,-1 1-1,1-1 1,-1 0-1,1 0 1,-1 0 0,1 0-1,-1 0 1,1-1-1,-1 1 1,1 0 0,-1 0-1,1 0 1,-1 0-1,2-1 1,-1 0 26,-1 0 1,1-1 0,0 1-1,0 0 1,-1 0 0,1-1-1,-1 1 1,1-1-1,-1 1 1,0 0 0,1-1-1,-1 1 1,0-1-1,0 1 1,0-4 0,1-17 19,-2-1 1,0 0-1,-1 0 0,-6-23 1,6 35-187,-1-1 1,-1 1-1,0 1 1,-1-1-1,0 0 1,0 1-1,-1 0 1,-1 1-1,1-1 1,-9-8-1,14 17 95,1 1 0,-1-1-1,0 0 1,1 0-1,-1 1 1,0-1 0,0 0-1,0 1 1,1-1-1,-1 1 1,0-1 0,0 1-1,0-1 1,0 1-1,0 0 1,0 0 0,0-1-1,0 1 1,0 0-1,0 0 1,0 0 0,0 0-1,0 0 1,-2 0-1,2 1 14,1-1-1,0 1 0,-1 0 0,1-1 0,-1 1 0,1-1 0,0 1 0,-1 0 0,1-1 0,0 1 0,0 0 0,-1-1 0,1 1 0,0 0 1,0 0-1,0-1 0,0 1 0,0 0 0,0 0 0,0-1 0,0 1 0,0 0 0,1-1 0,-1 1 0,0 0 0,0-1 0,1 1 0,-1 0 1,0-1-1,1 1 0,-1 0 0,0-1 0,1 1 0,-1-1 0,2 2 0,2 4 12,1-1 1,-1 1-1,1-1 1,1 0-1,-1 0 0,1-1 1,0 1-1,0-1 1,0-1-1,0 1 0,1-1 1,-1 0-1,1 0 1,0-1-1,0 0 0,0 0 1,9 1-1,-11-2 45,0 0 0,0 0-1,1-1 1,-1 0 0,0 0-1,1 0 1,-1 0 0,0-1 0,0 0-1,1 0 1,-1 0 0,0-1-1,0 0 1,0 0 0,-1 0 0,1 0-1,0-1 1,-1 0 0,1 0 0,-1 0-1,0-1 1,0 1 0,0-1-1,3-5 1,-2 2-19,-1-1 0,-1 0 0,0 0-1,0-1 1,0 1 0,-1-1 0,0 1 0,-1-1-1,0 0 1,0 0 0,-1-14 0,0 22-35,0 0 1,0 0-1,-1 0 0,1 0 0,0 1 1,0-1-1,0 0 0,-1 0 1,1 0-1,0 0 0,-1 1 1,1-1-1,-1 0 0,1 0 1,-1 1-1,1-1 0,-1 0 1,0 1-1,1-1 0,-1 1 1,0-1-1,1 1 0,-1-1 1,0 1-1,0-1 0,1 1 0,-1 0 1,0-1-1,0 1 0,0 0 1,0 0-1,1 0 0,-1-1 1,0 1-1,0 0 0,0 0 1,0 0-1,0 1 0,1-1 1,-1 0-1,0 0 0,0 0 1,0 0-1,0 1 0,1-1 1,-1 0-1,0 1 0,0-1 0,0 1 1,1-1-1,-1 1 0,0-1 1,1 1-1,-1 0 0,1-1 1,-1 1-1,1 0 0,-1-1 1,1 1-1,-1 0 0,1 0 1,-1-1-1,1 1 0,-1 1 1,0 2 10,-1 0 0,1 1 0,-1-1 1,1 0-1,0 1 0,1-1 0,-1 1 0,1-1 1,0 1-1,0-1 0,0 1 0,1-1 1,-1 1-1,1-1 0,0 1 0,3 5 1,-3-8 3,-1 0 0,1-1 0,0 1 0,0 0 0,0-1 0,1 1 0,-1-1 0,0 1 0,1-1 0,-1 0 0,0 1 0,1-1 0,0 0 0,-1 0 1,1 0-1,0 0 0,-1 0 0,1-1 0,0 1 0,0 0 0,0-1 0,0 0 0,0 1 0,0-1 0,-1 0 0,1 0 0,0 0 0,0 0 0,0 0 0,0 0 0,0-1 1,0 1-1,0-1 0,0 1 0,0-1 0,-1 0 0,1 1 0,0-1 0,-1 0 0,1 0 0,2-2 0,3-3-2,1 0 0,-1 0 1,-1-1-1,1 0 0,-1-1 0,0 1 0,-1-1 0,0 0 1,0 0-1,0-1 0,5-15 0,-1 4-287,-2 47-261,-5-13 574,1 0 0,0 0 0,1 0 0,8 20-1,-11-31-136,1 0-1,-1 0 0,1 0 1,0 0-1,0 0 1,0-1-1,0 1 0,0-1 1,0 1-1,1-1 1,-1 0-1,1 1 0,0-1 1,-1-1-1,1 1 0,0 0 1,0-1-1,0 1 1,0-1-1,1 0 0,-1 0 1,0 0-1,0-1 1,1 1-1,3-1 0,-6 0-66,0 0-1,-1 0 1,1 0-1,0 0 1,0 0-1,-1 0 1,1 0-1,0 0 1,0-1-1,-1 1 1,1 0-1,0-1 1,-1 1-1,1 0 1,0-1-1,-1 1 1,1-1-1,-1 1 1,1-1-1,0 0 1,-1 1-1,0-1 1,1 1-1,-1-1 0,1 0 1,-1 1-1,0-1 1,1 0-1,-1 1 1,0-1-1,0 0 1,1 0-1,-1-1 1,3-19-5804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4.778"/>
    </inkml:context>
    <inkml:brush xml:id="br0">
      <inkml:brushProperty name="width" value="0.025" units="cm"/>
      <inkml:brushProperty name="height" value="0.025" units="cm"/>
    </inkml:brush>
  </inkml:definitions>
  <inkml:trace contextRef="#ctx0" brushRef="#br0">1 1 16143,'0'0'5413,"39"51"-5317,-15-34-544,-1 2-1794,-1-4-2979,-1-3-3139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5.474"/>
    </inkml:context>
    <inkml:brush xml:id="br0">
      <inkml:brushProperty name="width" value="0.025" units="cm"/>
      <inkml:brushProperty name="height" value="0.025" units="cm"/>
    </inkml:brush>
  </inkml:definitions>
  <inkml:trace contextRef="#ctx0" brushRef="#br0">67 223 10186,'0'0'10084,"-9"4"-8984,6-3-978,0 0 0,-1 1 0,1 0 0,0-1 0,0 1 1,0 0-1,0 1 0,1-1 0,-1 0 0,0 1 0,1-1 1,0 1-1,0 0 0,0 0 0,0 0 0,0 0 0,0 0 1,1 0-1,-1 1 0,1-1 0,0 0 0,0 1 0,0-1 1,1 1-1,-1 5 0,0-1 72,0 0 0,0 0-1,1 0 1,0 0 0,1 0 0,0 0 0,2 8-1,-1-12-180,-1 0-1,1-1 0,0 1 0,0-1 0,1 1 1,-1-1-1,1 0 0,-1 0 0,1 0 0,0 0 1,0 0-1,1-1 0,-1 0 0,0 1 0,6 1 1,65 29-95,-63-29-78,0 0 1,0 0-1,0 1 1,-1 1 0,0 0-1,0 0 1,0 1-1,0 0 1,9 10-1,-17-15 193,-1 0 0,1 0 0,-1 0 0,1 1-1,-1-1 1,0 1 0,0-1 0,0 1 0,0 0 0,-1-1-1,1 1 1,0 0 0,-1-1 0,0 1 0,0 0 0,0 0-1,0-1 1,0 1 0,-1 0 0,1 0 0,-1-1 0,1 1-1,-1 0 1,0-1 0,0 1 0,0-1 0,-1 1 0,1-1-1,-1 0 1,1 1 0,-1-1 0,0 0 0,0 0 0,1 0-1,-2 0 1,1-1 0,0 1 0,0 0 0,0-1 0,-5 2-1,4-1 33,1 0 0,-1 0 0,0 0 0,0-1-1,0 0 1,0 1 0,0-1 0,0 0-1,0-1 1,0 1 0,0 0 0,0-1 0,-1 0-1,1 0 1,0 0 0,0 0 0,-1 0-1,1-1 1,0 1 0,0-1 0,0 0 0,0 0-1,0 0 1,0 0 0,0-1 0,0 1-1,0-1 1,0 0 0,1 1 0,-1-1 0,1 0-1,-1-1 1,1 1 0,0 0 0,-3-5-1,0-3-151,0 0 0,1 0 0,0-1 0,1 0 0,0 1 0,1-1-1,0-1 1,0 1 0,1 0 0,1 0 0,2-22 0,-1 15-314,2 0-1,0 0 1,1 1 0,1-1 0,0 1-1,13-28 1,-12 32 355,1 1 1,0 0-1,0 0 0,1 0 1,0 1-1,1 0 0,1 0 1,14-12-1,-24 24 102,1-1-1,-1 1 1,1 0-1,0-1 1,-1 1-1,0 0 1,1-1-1,-1 1 1,1 0-1,-1 0 1,0-1-1,0 1 1,1 0-1,-1 0 1,0 0-1,0-1 1,0 1-1,0 0 0,0 0 1,0 0-1,0 0 1,0-1-1,0 1 1,-1 1-1,2 33 601,-1-31-500,0-1-106,-1 0 0,1-1 0,1 1-1,-1 0 1,0 0 0,1 0 0,-1-1-1,1 1 1,0 0 0,0-1 0,0 1-1,0 0 1,0-1 0,0 0 0,1 1-1,-1-1 1,1 0 0,2 3 0,-1-3-30,0-1 1,0 1-1,0 0 1,0-1 0,1 0-1,-1 0 1,1 0 0,-1 0-1,0 0 1,1-1-1,-1 0 1,1 0 0,-1 0-1,7 0 1,-1-2-8,-1 1 1,0-1-1,-1 0 1,1-1-1,0 0 1,-1 0-1,1-1 1,-1 0-1,0 0 1,0-1-1,0 0 1,-1 0-1,0 0 1,9-10-1,-4 3 3,0 0 0,-1-1 0,0 0 1,-1 0-1,0-1 0,9-22 0,-18 35-20,0 1 0,0-1 1,1 0-1,-1 1 0,0-1 0,0 1 0,1-1 1,-1 1-1,0-1 0,1 1 0,-1-1 0,1 1 1,-1 0-1,1-1 0,-1 1 0,0-1 0,1 1 1,-1 0-1,1 0 0,0-1 0,-1 1 1,1 0-1,-1 0 0,1-1 0,-1 1 0,1 0 1,0 0-1,-1 0 0,1 0 0,-1 0 0,2 0 1,19 9-51,6 2 21,-20-11-16,0 0 0,0 0 0,0-1 0,0 0 0,0-1-1,0 0 1,0 0 0,-1 0 0,1 0 0,-1-1 0,0-1 0,1 1 0,-1-1 0,-1 0 0,9-6 0,-8 4-9,1 0 0,-1 0 0,0 0 0,0-1 1,-1 0-1,0 0 0,0-1 0,-1 1 0,0-1 0,0 0 0,-1 0 0,4-11 0,-9 32 78,0-1-1,2 1 0,0 0 1,0-1-1,4 22 0,14 71 105,-18-104-123,20 79 26,-14-60 7,0 0 1,-2 0 0,0 1-1,-1-1 1,-1 1 0,-1 0-1,-2 32 1,0-50 128,0 0 1,0 0-1,-1 0 0,1 0 1,0 0-1,-1 0 0,0-1 1,0 1-1,0 0 0,0-1 1,0 0-1,0 1 0,-5 2 1,7-5-116,-1 1 0,0 0 0,1-1 0,-1 1 0,0 0 0,0-1 0,0 1 0,0-1 0,0 0 0,1 1 0,-1-1 0,0 0 0,0 1 0,0-1 0,0 0 0,0 0 0,0 0 0,0 0 0,0 0 0,0 0 0,0 0 0,0 0 0,0 0 0,0-1 0,0 1 0,0 0 0,0-1 0,0 1 0,0 0 0,1-1 0,-1 1 0,0-1 0,0 1 0,0-1 0,1 0 0,-1 1 0,0-1 0,1 0 0,-1 0 0,0 1 0,1-1 0,-1 0 0,1 0 0,-1 0 0,1 0 0,0 0 0,-1-1 0,-4-16-61,2 0 1,0-1-1,1 1 1,0-1 0,2 1-1,0-1 1,1 1-1,4-20 1,-3 26-105,0 0 0,1 0 0,1 0 0,-1 0 0,2 0 0,0 1 0,1-1 0,0 1 0,0 1 0,1-1 0,0 1 0,1 0 0,0 1 0,1 0 0,0 0 0,0 1 0,18-12 0,18-6-3542,4 6-3346,-34 16-2652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6.419"/>
    </inkml:context>
    <inkml:brush xml:id="br0">
      <inkml:brushProperty name="width" value="0.025" units="cm"/>
      <inkml:brushProperty name="height" value="0.025" units="cm"/>
    </inkml:brush>
  </inkml:definitions>
  <inkml:trace contextRef="#ctx0" brushRef="#br0">133 388 9865,'0'-7'1288,"0"1"-1,0-1 0,-1 1 0,1 0 1,-2-1-1,1 1 0,-1 0 0,-3-8 1,4 12-1154,1 1 0,-1 0 0,-1-1 1,1 1-1,0 0 0,0-1 1,0 1-1,-1 0 0,1 0 0,0 0 1,-1 0-1,1 0 0,-1 1 0,1-1 1,-1 0-1,1 1 0,-1-1 1,0 1-1,1 0 0,-1-1 0,0 1 1,1 0-1,-1 0 0,0 0 1,0 0-1,1 0 0,-1 0 0,0 1 1,1-1-1,-1 0 0,1 1 0,-1 0 1,0-1-1,1 1 0,-1 0 1,1 0-1,-3 1 0,0 1-86,0 0 0,0 0-1,0 0 1,0 0 0,1 1-1,-1 0 1,1-1 0,0 1 0,0 1-1,1-1 1,-1 0 0,1 1 0,0-1-1,0 1 1,-2 5 0,1-2 76,1 0 0,0 0 0,0 0 0,1 0-1,0 0 1,0 0 0,0 1 0,2 11 0,-1-19-110,1-1-1,-1 1 1,0 0-1,0-1 1,1 1-1,-1-1 1,0 1-1,1-1 1,-1 1-1,0-1 1,1 0-1,-1 1 1,1-1-1,-1 1 1,1-1-1,-1 0 1,1 1-1,-1-1 1,1 0-1,-1 0 1,1 0-1,0 1 1,-1-1-1,1 0 1,-1 0-1,1 0 1,0 0-1,-1 0 0,1 0 1,-1 0-1,1 0 1,0 0-1,-1 0 1,1 0-1,-1 0 1,1-1-1,1 1 1,22-10 386,-11 0-279,0 0 0,-2-1 0,1-1 1,-1 0-1,-1 0 0,0-1 0,-1 0 0,9-17 0,4-10-28,27-70 0,-40 89-7,-2-1 0,0 0 1,-1 0-1,-1-1 0,-1 0 0,1-32 0,-18 68-305,4 11 188,2 0-1,0 0 0,2 1 1,-4 36-1,7-43 36,-3 12 13,1 0 0,2 1 0,1-1 0,5 39 0,-4-67-14,0 0-1,0 0 1,1 0 0,-1-1 0,1 1-1,-1 0 1,1 0 0,0 0-1,0-1 1,-1 1 0,1 0 0,1-1-1,-1 1 1,0-1 0,0 0 0,0 1-1,1-1 1,-1 0 0,1 1-1,-1-1 1,1 0 0,3 1 0,-2-1 3,0 0 0,0 0 0,1-1 0,-1 1 0,0-1 0,0 0 0,1 0 0,-1 0 0,0 0 0,0-1 0,1 1 0,3-2 1,3-1 10,-1-1 1,1 1 0,-1-2-1,0 1 1,0-1 0,0 0-1,12-12 1,-8 5-3,0-1 0,-2-1 0,1 0 0,-2-1 0,17-31 0,-22 38-2,-1 0 0,0-1 0,-1 0 0,1 0 0,-2 0 0,1 0 0,-2 0 0,1 0 0,-1 0 0,0-1 0,-1 1 0,0-1 0,-2-10 0,2 18-7,0 1-1,-1 0 0,1 0 1,0 0-1,-1 0 0,1 0 1,-1 0-1,1 0 1,-1 0-1,1 0 0,-1 0 1,0 0-1,1 1 1,-1-1-1,0 0 0,0 0 1,0 0-1,0 1 1,0-1-1,1 1 0,-1-1 1,0 1-1,0-1 0,-1 1 1,1-1-1,0 1 1,0 0-1,0-1 0,0 1 1,0 0-1,0 0 1,0 0-1,0 0 0,-1 0 1,1 0-1,0 0 1,0 1-1,0-1 0,0 0 1,0 0-1,0 1 1,0-1-1,-1 1 0,-2 1-7,0 0 0,0-1-1,0 1 1,1 1-1,-1-1 1,0 1 0,1-1-1,0 1 1,-5 5 0,3 0 2,0-1 0,0 1 1,1 0-1,1 1 1,-1-1-1,1 1 1,1-1-1,-1 1 0,1 0 1,1 0-1,0 0 1,0 18-1,1-26 3,0-1 0,1 1-1,-1 0 1,1 0 0,-1 0 0,0 0-1,1 0 1,0 0 0,-1-1 0,1 1 0,-1 0-1,1 0 1,0-1 0,0 1 0,-1-1-1,1 1 1,0 0 0,0-1 0,0 1 0,0-1-1,0 0 1,-1 1 0,1-1 0,2 1-1,32 2 66,31-15 19,-24-1-179,-1-3-1,58-30 1,-97 45 112,0 0 1,0 1 0,-1-2 0,1 1-1,0 0 1,0 0 0,-1-1-1,1 1 1,-1 0 0,1-1 0,-1 0-1,0 1 1,1-1 0,-1 0 0,0 0-1,0 0 1,0 1 0,-1-1 0,1 0-1,0 0 1,-1 0 0,1 0-1,-1-1 1,0 1 0,1 0 0,-1 0-1,0 0 1,0 0 0,-1 0 0,1 0-1,0 0 1,-1 0 0,1 0 0,-1 0-1,0 0 1,1 0 0,-1 0-1,0 0 1,0 0 0,-2-2 0,-5-7 19,0-1 1,0 2 0,-2-1 0,-19-17-1,16 16-335,13 11 198,0 1 1,0 0-1,0-1 0,0 1 1,0 0-1,0-1 1,0 1-1,0 0 1,0-1-1,0 1 0,0 0 1,0-1-1,0 1 1,0 0-1,0-1 1,0 1-1,0 0 0,1-1 1,-1 1-1,0 0 1,0 0-1,0-1 1,1 1-1,-1 0 0,0-1 1,0 1-1,1 0 1,-1 0-1,0 0 1,0-1-1,1 1 0,-1 0 1,0 0-1,1 0 1,-1 0-1,0-1 1,1 1-1,-1 0 0,0 0 1,1 0-1,-1 0 1,0 0-1,1 0 1,-1 0-1,0 0 0,1 0 1,-1 0-1,1 0 1,26-6-3656,-20 5 1586,24-9-6435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7.577"/>
    </inkml:context>
    <inkml:brush xml:id="br0">
      <inkml:brushProperty name="width" value="0.025" units="cm"/>
      <inkml:brushProperty name="height" value="0.025" units="cm"/>
    </inkml:brush>
  </inkml:definitions>
  <inkml:trace contextRef="#ctx0" brushRef="#br0">180 53 13325,'-1'11'3907,"0"6"-2961,0 0 0,1 0 1,1 0-1,1 0 0,0 0 0,1-1 0,1 1 0,7 19 0,-2-19-763,0-1 1,2 1-1,17 20 0,4 5-964,-31-41 619,0 0-1,-1 0 1,1 0-1,0 0 1,-1 0 0,1 0-1,0 0 1,-1 0-1,1 0 1,-1 0-1,0 0 1,1 0 0,-1 0-1,0 0 1,0 1-1,0-1 1,0 0 0,1 0-1,-2 0 1,1 1-1,0-1 1,0 0 0,0 0-1,-1 0 1,0 2-1,0-2-114,0 1-1,0-1 1,0-1-1,0 1 1,-1 0-1,1 0 1,0 0-1,-1-1 0,1 1 1,-1 0-1,1-1 1,-1 0-1,1 1 1,-1-1-1,1 0 0,-4 0 1,-4 1-1239,-1-1-1,0-1 1,0 1 0,1-2 0,-13-2 0,11 0 868,1 1 0,0-2 0,0 1 1,1-1-1,-1-1 0,-11-9 0,9 6 1305,1-1 0,0 0-1,1-1 1,-17-21-1,22 25-98,0 0-1,0 0 0,0 0 0,1 0 0,0-1 0,1 0 0,0 0 0,0 0 0,1 0 0,0 0 0,0-1 0,1 1 0,0 0 0,0-1 0,1 1 0,0-1 1,1 1-1,-1-1 0,2 1 0,3-14 0,-2 16-280,1-1 1,-1 1-1,2 0 1,-1 0 0,0 1-1,1-1 1,0 1-1,1 0 1,-1 1-1,1-1 1,0 1 0,0 0-1,0 0 1,0 1-1,1 0 1,0 0-1,-1 1 1,1-1-1,8-1 1,0 1-77,1-1 0,-1 2 0,0 0 1,1 1-1,-1 0 0,1 1 0,-1 1 0,16 3 0,-25-3-145,-1 0-1,0 1 0,0 0 0,0 0 0,0 0 1,0 1-1,0 0 0,-1 0 0,1 0 0,-1 0 1,0 1-1,0-1 0,0 1 0,4 5 0,-6-6 13,0-1 0,0 1 0,-1 0 0,1-1-1,-1 1 1,0 0 0,0 0 0,0 0 0,0 0-1,0 0 1,0 0 0,-1 0 0,0 0 0,1 0-1,-1 0 1,0 0 0,-1 0 0,1 0 0,0 0-1,-1 0 1,0 0 0,0 0 0,0 0 0,0 0-1,0 0 1,-3 4 0,2-4-90,0 0 0,-1 0 0,1-1-1,-1 1 1,0-1 0,0 1 0,1-1 0,-2 0 0,1 0 0,0 0 0,0-1 0,-1 1-1,-3 1 1,6-3-714,41 7-1923,-35-6 2682,-1 0-1,0 1 0,0-1 1,0 1-1,0 0 1,-1 1-1,1-1 1,0 1-1,-1-1 0,0 1 1,1 0-1,-1 0 1,-1 0-1,1 1 1,0-1-1,-1 1 0,1 0 1,-1-1-1,0 1 1,-1 0-1,1 0 1,0 0-1,-1 1 0,1 5 1,-1-5 145,-1 0 1,0 0-1,0 0 1,-1 0-1,1 0 1,-1 0 0,0 0-1,-1 0 1,1 0-1,-1 0 1,0-1-1,0 1 1,0-1-1,-1 1 1,1-1-1,-1 0 1,0 0-1,0 0 1,-1 0-1,-6 6 1,0-1 174,-1-1 0,-1 0 1,0 0-1,0-1 0,-24 10 0,32-15-323,-1 0 0,1-1 0,-1 1 0,0-1 0,0 0-1,0 0 1,0 0 0,0-1 0,0 1 0,0-1-1,0-1 1,0 1 0,0-1 0,0 1 0,1-1-1,-1-1 1,0 1 0,0-1 0,-7-4 0,11 6-97,0 0 1,0-1-1,0 0 1,0 1-1,0-1 1,0 1 0,0-1-1,0 0 1,0 0-1,0 0 1,1 1-1,-1-1 1,0 0-1,0 0 1,1 0-1,-1 0 1,1 0 0,-1 0-1,1-1 1,0 1-1,-1 0 1,1 0-1,0 0 1,0 0-1,-1-2 1,2 2-19,0 0 0,-1-1 0,1 1 0,0 0 0,0 0 0,0 0 0,0 0 1,0 0-1,0 0 0,0 0 0,0 1 0,0-1 0,0 0 0,0 1 0,1-1 0,-1 0 0,0 1 0,2-1 0,12-4-726,0 1 0,30-4-1,-32 6 522,18-5-197,0-1-1,-1-1 1,58-27-1,-77 30 570,1 0 0,-2 0-1,1-1 1,-1-1 0,0 1 0,0-2-1,-1 1 1,0-1 0,-1-1 0,0 0 0,-1 0-1,13-22 1,-17 26 194,-1-1 1,1 0-1,-1 0 0,-1 0 0,0 0 1,0 0-1,1-12 0,-2 17-227,0 1 0,0-1-1,0 1 1,0 0 0,0-1 0,0 1-1,0-1 1,0 1 0,0-1 0,-1 1-1,1 0 1,-1-1 0,1 1 0,-1 0 0,1-1-1,-1 1 1,0 0 0,0 0 0,1-1-1,-1 1 1,0 0 0,0 0 0,0 0-1,0 0 1,-1 0 0,1 0 0,0 1 0,0-1-1,0 0 1,-1 1 0,1-1 0,0 0-1,-1 1 1,1 0 0,0-1 0,-1 1 0,1 0-1,-1 0 1,1-1 0,-1 1 0,-1 1-1,2-1-26,-1 1 0,0 0 0,1 0 0,-1 0 0,1 0-1,0 0 1,-1 0 0,1 0 0,0 0 0,0 0 0,-1 1 0,1-1-1,0 1 1,1-1 0,-1 1 0,0-1 0,0 1 0,0-1-1,1 1 1,-1 0 0,1-1 0,-1 1 0,1 0 0,0-1 0,0 1-1,0 2 1,-4 50 715,4-52-674,0 1 6,0 0-1,0 0 1,0 0-1,1 0 1,-1 0 0,1-1-1,-1 1 1,1 0-1,0 0 1,0-1 0,0 1-1,0-1 1,1 1-1,-1-1 1,1 1 0,-1-1-1,1 0 1,0 0-1,3 3 1,-3-3-28,1-1 0,-1 0 0,0 0 0,0-1 0,1 1 0,-1 0 0,0-1 0,1 1 0,-1-1 0,1 0 0,-1 0 0,0 0 0,1 0 0,-1 0 0,1-1 0,-1 1 0,0-1 0,1 1 0,-1-1 0,0 0 0,0 0 0,1 0 1,3-2-1,2-3 44,0 0 1,-1-1-1,0 1 1,0-1-1,0-1 1,-1 1-1,0-1 1,0 0-1,-1-1 1,6-11 0,12-28-687,-15 24-3437,-6 31 2887,0 1 1,1-1 0,0 0-1,7 13 1,13 7-5482,-4-14 1453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7.939"/>
    </inkml:context>
    <inkml:brush xml:id="br0">
      <inkml:brushProperty name="width" value="0.025" units="cm"/>
      <inkml:brushProperty name="height" value="0.025" units="cm"/>
    </inkml:brush>
  </inkml:definitions>
  <inkml:trace contextRef="#ctx0" brushRef="#br0">134 212 12492,'0'0'3011,"-10"-7"-710,-35-22-486,44 28-1720,-1 1 0,1-1 0,-1 0 1,1 1-1,-1-1 0,0 1 1,1-1-1,-1 1 0,0 0 1,1-1-1,-1 1 0,1 0 1,-1 0-1,0 0 0,1 1 0,-1-1 1,0 0-1,1 1 0,-1-1 1,1 1-1,-1-1 0,0 1 1,1 0-1,0-1 0,-1 1 0,1 0 1,-1 0-1,1 0 0,0 0 1,0 0-1,0 1 0,-1-1 1,1 0-1,0 1 0,0-1 0,1 0 1,-1 1-1,0-1 0,0 1 1,0 1-1,-2 6 183,-1 1 0,1-1 0,1 1 0,-3 18 1,4-24-228,0 3 84,0 0 0,0 0 1,1-1-1,-1 1 0,2 0 0,-1 0 1,1 0-1,3 11 0,-4-16-122,1 0-1,0-1 1,0 1-1,0 0 1,0-1 0,0 1-1,0-1 1,1 0-1,-1 1 1,0-1-1,1 0 1,-1 0-1,1 0 1,-1 0-1,1 0 1,0 0-1,-1 0 1,1 0 0,0-1-1,0 1 1,0 0-1,-1-1 1,1 0-1,0 1 1,0-1-1,0 0 1,0 0-1,0 0 1,-1 0-1,1-1 1,0 1 0,0 0-1,0-1 1,0 1-1,-1-1 1,4-1-1,1-1 16,-1 1 0,1-1 0,-1-1 0,1 1 0,-1-1 0,0 0-1,-1 0 1,1 0 0,-1-1 0,0 0 0,0 1 0,0-2 0,5-9 0,39-76 46,-47 89-74,9-19-55,0 0 0,-2 0 1,0-1-1,-2 0 0,0-1 0,-2 1 1,3-29-1,-21 85-191,6-8 284,2 0-1,0 1 0,2 0 1,1 0-1,1 0 1,1 0-1,4 28 0,-3-53-90,0-1 0,0 1 0,1 0-1,-1-1 1,0 1 0,1 0 0,0-1 0,-1 1-1,1-1 1,0 1 0,0-1 0,0 1 0,0-1-1,0 0 1,0 1 0,0-1 0,0 0 0,1 0-1,-1 0 1,0 0 0,1 0 0,-1 0 0,1 0-1,-1 0 1,1-1 0,-1 1 0,1-1 0,-1 1-1,1-1 1,0 1 0,-1-1 0,1 0 0,0 0-1,0 0 1,1 0 0,1 0-418,0-1 0,-1 1 0,1-1 0,0 0 0,-1 0 0,1 0 1,-1 0-1,1-1 0,-1 1 0,1-1 0,-1 0 0,0 0 0,0 0 0,5-5 0,15-20-6453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8.439"/>
    </inkml:context>
    <inkml:brush xml:id="br0">
      <inkml:brushProperty name="width" value="0.025" units="cm"/>
      <inkml:brushProperty name="height" value="0.025" units="cm"/>
    </inkml:brush>
  </inkml:definitions>
  <inkml:trace contextRef="#ctx0" brushRef="#br0">49 58 9897,'0'0'7752,"-8"12"-6423,3-4-1066,0 0 1,1 0-1,-1 0 0,2 0 1,-1 1-1,1 0 0,0 0 1,1 0-1,0 0 1,0 0-1,0 17 0,2-21-167,0 0-1,0 1 1,0-1-1,1 0 1,0 0-1,0 1 1,0-1-1,1 0 1,-1 0-1,1 0 1,0-1-1,5 8 1,-3-7-124,1 0 1,0 0-1,1 0 1,-1-1-1,1 1 1,0-2-1,-1 1 1,2 0-1,7 2 1,5 3-197,-1 2 1,0 0-1,0 0 1,-1 2-1,15 14 0,-28-23 306,0 0-1,0 1 1,0 0-1,-1-1 1,1 1-1,-1 0 1,-1 1-1,1-1 1,-1 0-1,3 7 1,-5-8 120,1-1 0,-1 1 0,1-1 0,-1 1 0,0 0 1,0-1-1,-1 1 0,1-1 0,-1 1 0,1-1 0,-1 1 0,0-1 0,-1 0 0,1 0 0,-1 1 0,1-1 1,-1 0-1,-3 4 0,3-4-95,0 0 1,0 0 0,-1-1-1,1 1 1,0-1 0,-1 0-1,0 1 1,0-1-1,0 0 1,0-1 0,0 1-1,0 0 1,0-1 0,0 0-1,-1 0 1,1 0 0,0 0-1,-1 0 1,-4 0-1,6-1-92,-1 0-1,1-1 1,-1 1-1,0-1 0,1 1 1,-1-1-1,1 0 1,0 0-1,-1 0 0,1 0 1,0 0-1,-1-1 0,1 1 1,0-1-1,0 1 1,0-1-1,0 0 0,0 0 1,1 0-1,-1 0 1,1 0-1,-1 0 0,1 0 1,-1-1-1,1 1 0,-1-3 1,-2-5-139,0 0 1,1 0-1,0-1 1,0 1 0,1-1-1,0 0 1,1 0-1,1 1 1,-1-1-1,2 0 1,0 0-1,0 0 1,5-20-1,1 9 21,1 1 0,1 0-1,1 0 1,0 1-1,22-30 1,-8 16 84,-15 23 5,-1 1 0,0-2 1,-1 1-1,0-1 1,-1 0-1,0 0 1,-1 0-1,0-1 1,3-18-1,-7 30 17,-1 1 0,0-1-1,1 1 1,-1-1 0,0 0-1,0 1 1,0-1 0,0 0 0,0 1-1,0-1 1,0 0 0,0 1-1,0-1 1,0 0 0,0 1-1,0-1 1,0 1 0,0-1 0,0 0-1,-1 1 1,1-1 0,0 1-1,-1-1 1,1 0 0,0 1 0,-1-1-1,1 1 1,0-1 0,-1 1-1,1-1 1,-1 1 0,1 0 0,-1-1-1,1 1 1,-1-1 0,0 1-1,1 0 1,-1 0 0,1-1 0,-1 1-1,0 0 1,1 0 0,-1 0-1,0 0 1,1 0 0,-1 0 0,0-1-1,1 2 1,-1-1 0,1 0-1,-1 0 1,0 0 0,1 0-1,-1 0 1,0 0 0,1 1 0,-1-1-1,1 0 1,-1 0 0,0 1-1,0 0 1,-3 1 60,0 0 0,0 1 0,0-1 0,0 1 1,1 0-1,-1 0 0,-3 5 0,0 2 114,1-1 1,1 1-1,-1 0 1,2 1-1,-1-1 0,2 1 1,-1 0-1,1 0 1,-2 16-1,4-24-145,1 1 0,-1-1 1,1 0-1,0 0 0,0 0 0,0 0 0,0 1 0,0-1 0,1 0 0,-1 0 0,1 0 1,0 0-1,0 0 0,0 0 0,0 0 0,1 0 0,-1 0 0,1 0 0,0 0 0,0-1 1,0 1-1,0-1 0,0 0 0,0 1 0,1-1 0,-1 0 0,1 0 0,-1-1 1,1 1-1,0 0 0,0-1 0,0 0 0,0 1 0,0-1 0,0 0 0,0-1 0,4 2 1,3-1-160,1 0 0,0 0 1,-1-1-1,1-1 0,-1 0 1,17-3-1,-20 3-441,0-1 0,0-1 0,0 1 0,-1-1 0,1-1-1,7-4 1,20-18-4978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8.336"/>
    </inkml:context>
    <inkml:brush xml:id="br0">
      <inkml:brushProperty name="width" value="0.035" units="cm"/>
      <inkml:brushProperty name="height" value="0.035" units="cm"/>
    </inkml:brush>
  </inkml:definitions>
  <inkml:trace contextRef="#ctx0" brushRef="#br0">32 1256 15803,'-2'0'235,"0"1"-1,0 0 0,1 0 1,-1-1-1,0 1 0,1 0 0,-1 0 1,1 1-1,-1-1 0,1 0 1,0 0-1,0 1 0,-1-1 1,1 1-1,0-1 0,0 1 0,0-1 1,0 1-1,1-1 0,-1 1 1,0 0-1,1 0 0,-1-1 0,1 1 1,-1 0-1,1 0 0,0 0 1,0 0-1,0-1 0,0 1 1,0 0-1,0 0 0,1 2 0,-1-3-127,1 1 0,-1-1 0,1 1-1,-1-1 1,1 1 0,-1-1-1,1 0 1,0 1 0,0-1 0,0 0-1,0 0 1,0 0 0,0 1-1,0-1 1,0 0 0,0 0 0,0 0-1,0-1 1,1 1 0,-1 0-1,0 0 1,1-1 0,-1 1 0,1-1-1,-1 1 1,1-1 0,-1 1-1,1-1 1,-1 0 0,1 0 0,-1 0-1,1 0 1,-1 0 0,1 0-1,-1 0 1,1 0 0,-1-1 0,1 1-1,1-2 1,3 0-13,0-1-1,0 0 1,0 0 0,-1-1-1,1 0 1,-1 0 0,0 0-1,-1 0 1,1-1 0,8-10-1,0-3 82,20-37-1,-22 34-89,-1 0 1,-1 0-1,11-38 0,-17 48-63,-1 0 0,0-1 0,0 1 0,-1 0 0,-1-1 0,0 1-1,0 0 1,-1-1 0,-3-14 0,3 24-21,1 1-1,0-1 1,-1 1-1,1 0 1,-1-1-1,1 1 1,-1 0-1,0-1 0,1 1 1,-1 0-1,0 0 1,0 0-1,0-1 1,0 1-1,0 0 1,-2-1-1,2 2-1,0-1 0,0 1 0,0 0 0,1 0 0,-1 0 0,0-1 0,0 1 0,0 0 0,0 0-1,0 0 1,0 0 0,1 0 0,-1 1 0,0-1 0,0 0 0,0 0 0,0 0 0,0 1 0,1-1 0,-2 1-1,-2 1-4,1 0 1,0 1-1,1-1 0,-1 1 0,0-1 0,1 1 0,-1 0 0,1 0 0,0 0 0,0 0 0,0 1 0,-1 2 0,-5 14-2,1 0 0,1 1 0,1 0 0,1 0 0,-3 36 0,5-22 32,1 1 0,8 59 0,-6-86-11,0-1-1,1 1 1,0-1-1,1 1 1,0-1-1,0 0 1,0 0-1,7 9 1,-9-14-8,0-1-1,1 0 1,0-1 0,-1 1-1,1 0 1,0 0 0,0-1-1,0 1 1,0-1 0,0 1-1,0-1 1,0 0 0,0 0-1,1 0 1,-1 0 0,0 0-1,1-1 1,-1 1 0,0-1-1,1 1 1,-1-1 0,1 0-1,-1 0 1,1 0-1,-1 0 1,1 0 0,-1-1-1,1 1 1,-1-1 0,0 0-1,1 0 1,2-1 0,7-4 3,-1 0 1,1-1-1,-2 0 0,1-1 1,-1 0-1,0-1 0,-1 0 1,0 0-1,10-14 1,5-9 24,34-60 0,-20 20-101,54-147-1,-96 239 33,1 1 0,1-1 0,1 42 0,2-42 40,0 0 0,5 21-1,-6-37-7,1 0 1,0 0-1,0 0 0,0 0 0,0-1 0,1 1 0,0 0 0,-1-1 0,1 0 0,1 1 1,-1-1-1,0 0 0,1 0 0,0 0 0,-1 0 0,1 0 0,6 3 0,-7-5-22,1 0-1,-1 0 0,1 0 1,-1-1-1,1 1 0,0-1 0,-1 0 1,1 0-1,-1 0 0,1 0 1,0 0-1,-1 0 0,1-1 1,-1 1-1,1-1 0,-1 0 0,1 0 1,-1 0-1,1 0 0,-1 0 1,0 0-1,0-1 0,1 1 0,-1-1 1,0 1-1,3-5 0,3-1-171,-1-1-1,0 0 0,0-1 0,-1 0 0,8-13 1,-2-3-290,-1 0 0,-1-1 0,-1 0 1,-1-1-1,-2 0 0,4-29 0,7-165-1945,-16 188 1640,1-98-2289,-3 107 2390,-1 1 0,-1 1 0,-7-31 0,3 37 704,2 15 274,1 8 306,0 13 25,1 0 0,0 1 0,1 22 0,3 72 1968,0-90-2040,2 40 952,14 84-1,-10-111-1108,2-1 0,1 0 0,24 56 0,-32-87-368,14 25 23,-16-29-44,1-1 0,0 0 0,0 1 0,0-1 0,0 0 0,1 1 0,-1-1 0,0 0 0,0 0 0,1 0 0,-1 0 0,1 0 0,-1 0 1,1-1-1,-1 1 0,3 0 0,-4-1 0,0 0 1,1 0 0,-1 0-1,0 0 1,1 0 0,-1 0-1,1 0 1,-1 0-1,0-1 1,1 1 0,-1 0-1,0 0 1,1 0 0,-1-1-1,0 1 1,0 0-1,1 0 1,-1-1 0,0 1-1,0 0 1,1-1 0,-1 1-1,0 0 1,0 0 0,0-1-1,0 1 1,1-1-1,-1 1 1,0 0 0,0-1-1,0 1 1,0 0 0,0-1-1,0 1 1,0 0 0,0-1-1,0 1 1,0-1-1,0 1 1,0 0 0,0-1-1,-1 0 1,-2-21 5,3 19-6,-48-178 171,48 170-52,7 13-19,17 19 59,-12-9-74,-5-7-62,-1 0 0,1-1 0,0 0 0,0 0 0,0-1 0,1 0 0,-1 0 0,1-1 0,0 0 0,-1 0 0,1 0 0,0-1 0,12 0 0,-10-2-6,0 0 0,0 0 0,0-1 0,0 0 0,0 0 0,-1-1 0,0-1 0,1 1 0,16-11 0,-15 7-53,0 0-1,-1 0 1,0-1-1,0-1 1,-1 0-1,0 0 0,0-1 1,-1 0-1,-1 0 1,1-1-1,-2 0 1,0 0-1,0 0 0,-1-1 1,0 0-1,-1 0 1,3-14-1,-7 1-304,-4 19 118,-5 13 39,5-2 174,1 1-1,1-1 0,-1 1 1,1 0-1,0 0 1,0 0-1,1 0 0,0 0 1,0 1-1,0 9 0,0 7 150,4 36 0,-2-50-57,0 1 0,0-1-1,1 0 1,1 0-1,0 0 1,5 12 0,-7-19-55,0 0 0,-1 0 0,1 0 0,1-1 1,-1 1-1,0 0 0,0-1 0,1 1 0,-1-1 0,0 1 1,1-1-1,0 0 0,-1 1 0,1-1 0,0 0 0,0 0 1,-1 0-1,1 0 0,0-1 0,0 1 0,0 0 0,0-1 1,0 1-1,0-1 0,0 0 0,0 0 0,0 0 0,1 0 1,-1 0-1,0 0 0,0 0 0,0-1 0,0 1 0,3-2 1,1 0 24,0-1 0,0 0 0,0-1 0,-1 1 0,1-1 0,-1 0 0,0 0 0,0-1 0,0 0 0,7-8 0,3-7 97,19-33 1,-31 48-129,18-33 38,-2 0-1,-1-2 1,-2 0-1,21-83 1,-26 70-459,-2-1 0,-2 0 0,-1-83 0,-6 117 146,0 0 0,-1-1 0,-1 1 0,-1 0-1,0 0 1,-2 1 0,-1-1 0,-10-26 0,15 44 201,0 0 0,0 0 0,0 0 0,0 0 0,0 0 0,-1 0 0,1 1 1,-1-1-1,1 0 0,-1 1 0,0-1 0,1 1 0,-1-1 0,0 1 0,-4-2 0,5 3 39,1 0-1,-1-1 1,0 1-1,1 0 1,-1 0-1,0 0 0,0 0 1,1 0-1,-1 1 1,0-1-1,1 0 1,-1 0-1,0 0 0,1 1 1,-1-1-1,0 0 1,1 1-1,-1-1 1,1 0-1,-1 1 1,0 0-1,-1 0 9,1 1-1,-1 0 1,1 0-1,-1 0 1,1 0-1,0 0 1,0 0 0,0 0-1,-1 3 1,-5 17 196,1-1 1,1 1-1,1 0 1,1 0 0,0 37-1,3-9 457,11 76 1,-7-95-311,2 0 1,18 57-1,-20-77-313,1 1 0,0-1 0,0 0 1,1-1-1,0 1 0,1-1 0,0 0 0,1-1 0,0 0 0,15 13 0,-22-21-32,1 1 1,0-1 0,0 0 0,0 0 0,0 0-1,0 0 1,0 0 0,0 0 0,0-1 0,0 1 0,0-1-1,0 1 1,1-1 0,-1 0 0,4 0 0,-5 0 4,-1 0 1,1 0-1,-1-1 1,1 1-1,-1 0 0,1 0 1,-1 0-1,1-1 1,-1 1-1,1 0 1,-1-1-1,1 1 1,-1 0-1,0-1 1,1 1-1,-1-1 1,1 1-1,-1 0 1,0-1-1,0 1 0,1-1 1,-1 1-1,1-2 1,-1 0-2,0 1 1,0-1-1,0 1 1,0-1-1,0 1 1,0-1-1,0 1 1,0-1-1,-1 1 0,1-1 1,-1 1-1,0-4 1,-4-4-27,0 0 1,0 0 0,-1 0-1,0 1 1,0-1 0,-1 1-1,0 1 1,0-1 0,-9-5-1,-78-55-346,94 67 376,-52-31-64,-31-22 618,83 54-542,0 0-1,0 0 0,0 0 0,-1 0 0,1 0 0,0 0 1,0-1-1,0 1 0,0 0 0,0 0 0,0 0 0,0 0 1,0 0-1,0-1 0,0 1 0,0 0 0,0 0 0,0 0 1,0 0-1,0-1 0,0 1 0,0 0 0,0 0 0,0 0 0,0 0 1,0-1-1,0 1 0,0 0 0,0 0 0,0 0 0,0 0 1,0 0-1,0-1 0,0 1 0,0 0 0,0 0 0,1 0 1,-1 0-1,0 0 0,0 0 0,0-1 0,0 1 0,0 0 1,0 0-1,1 0 0,-1 0 0,0 0 0,0 0 0,0 0 0,0 0 1,0 0-1,1 0 0,-1 0 0,0 0 0,0 0 0,0 0 1,0 0-1,1 0 0,-1 0 0,0 0 0,0 0 0,0 0 1,0 0-1,1 0 0,-1 0 0,0 0 0,0 0 0,0 0 1,15-1 242,49 5 125,-32-1-540,1-2 1,0-1-1,0-1 0,60-11 1,-88 11 3,0-1 1,0 1-1,0-1 1,0 0 0,5-3-1,-9 4 131,0 1 0,0-1-1,0 0 1,0 1-1,0-1 1,0 0-1,0 0 1,0 0 0,-1 0-1,1 0 1,0 0-1,0 0 1,-1 0 0,1 0-1,-1 0 1,1 0-1,-1 0 1,1-1 0,-1 1-1,0 0 1,1 0-1,-1 0 1,0-1 0,0 1-1,0 0 1,0 0-1,0-1 1,-1-1 0,-9-18-530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9.474"/>
    </inkml:context>
    <inkml:brush xml:id="br0">
      <inkml:brushProperty name="width" value="0.025" units="cm"/>
      <inkml:brushProperty name="height" value="0.025" units="cm"/>
    </inkml:brush>
  </inkml:definitions>
  <inkml:trace contextRef="#ctx0" brushRef="#br0">110 189 13261,'0'0'4014,"-8"-4"-379,5 3-3464,-1-1 279,-1 1 0,1-1 0,-1 1 0,1-1 0,-1 1 1,0 1-1,1-1 0,-7 1 0,9 0-373,0 0 1,0 1-1,0-1 1,0 1-1,0 0 1,1 0-1,-1 0 1,0 0-1,0 0 0,0 0 1,1 0-1,-1 1 1,1-1-1,-1 0 1,1 1-1,0-1 1,-1 1-1,1 0 1,0-1-1,0 1 0,0 0 1,0 0-1,0 0 1,1 0-1,-2 3 1,-1 5-67,0 0 1,1-1 0,0 1 0,1 0-1,0 0 1,0 1 0,1-1 0,1 0-1,1 13 1,-1-22-12,-1 0 0,1 0 1,-1 0-1,1-1 0,0 1 0,-1 0 0,1 0 0,0-1 1,0 1-1,0 0 0,0-1 0,0 1 0,0-1 0,-1 1 1,1-1-1,0 1 0,0-1 0,0 0 0,1 1 0,-1-1 0,0 0 1,0 0-1,0 0 0,0 0 0,0 0 0,0 0 0,0 0 1,0 0-1,0 0 0,0 0 0,0-1 0,0 1 0,0 0 1,0-1-1,0 1 0,0-1 0,0 1 0,0-1 0,1-1 1,39-22-195,-13-3-208,-24 22 267,-1 1-1,1-1 0,0 1 1,0 1-1,0-1 0,1 0 1,0 1-1,-1 0 0,1 0 0,0 0 1,0 1-1,0 0 0,1 0 1,-1 0-1,10-2 0,-14 5 123,0-1 0,0 0 0,1 1 0,-1-1 0,0 1 0,0-1 0,0 1 0,0-1 0,0 1-1,0 0 1,0 0 0,0 0 0,0-1 0,0 1 0,0 0 0,0 0 0,-1 0 0,1 0 0,0 0 0,-1 1 0,1-1 0,-1 0 0,1 2 0,12 36 127,-9-25 5,4 11 187,-2 0-1,-1 1 1,-1-1 0,2 50-1,-5-62-98,-2-1 0,1 1 0,-2-1 0,0 0-1,0 0 1,-1 1 0,0-2 0,-1 1 0,-1 0 0,0-1 0,0 0 0,-9 13-1,12-21-179,1-1-1,-1 0 1,1 0-1,-1 0 0,0-1 1,0 1-1,0 0 0,0-1 1,0 1-1,0-1 1,-1 0-1,1 1 0,0-1 1,-1 0-1,-4 1 0,6-2-21,0 0 0,0-1-1,0 1 1,0 0 0,0 0-1,0-1 1,0 1 0,0 0-1,0-1 1,0 1 0,0-1-1,0 1 1,0-1-1,0 0 1,0 1 0,0-1-1,1 0 1,-1 0 0,0 0-1,0 1 1,1-1 0,-1 0-1,1 0 1,-1 0 0,1 0-1,-1 0 1,1 0 0,0 0-1,-1 0 1,1 0 0,0 0-1,0-1 1,0 1-1,0 0 1,-1 0 0,2 0-1,-1 0 1,0-1 0,-1-22-210,1 1 1,0-1 0,2 0 0,9-42-1,33-92-642,0 1-978,-35 98 1006,-10 51 917,-7 37 366,4-13-3,1 0-1,1 0 1,-1 30-1,3-45-443,0 1-1,1 0 1,-1-1 0,1 1-1,0-1 1,0 1-1,-1-1 1,1 1 0,0-1-1,0 0 1,0 1 0,0-1-1,1 0 1,-1 0 0,0 0-1,0 0 1,1 0-1,-1 0 1,1 0 0,-1 0-1,1-1 1,-1 1 0,1-1-1,-1 1 1,1-1 0,-1 1-1,1-1 1,0 0-1,-1 0 1,1 1 0,3-2-1,66 3-1,-54-3 4,137-1-430,-153 2 443,0-1 1,1 0-1,-1 1 1,0-1-1,0 1 1,0-1 0,0 0-1,0 0 1,0 0-1,0 0 1,0 0-1,0 0 1,0 0-1,0 0 1,0 0-1,-1 0 1,1 0-1,0-1 1,-1 1 0,1 0-1,-1 0 1,0-1-1,1 1 1,-1 0-1,0-1 1,0 1-1,1 0 1,-1-1-1,0 1 1,-1-1-1,1 1 1,0 0 0,0-1-1,-1 1 1,1 0-1,-1-3 1,-1-4 217,1 0 0,-1-1 1,-1 1-1,-5-14 0,-2 5-256,-1 1 0,0 0 0,-1 0 0,0 1 0,-2 1 0,1 0 0,-21-15 0,34 29-49,-1 0 0,1 0-1,0 0 1,0 0-1,-1 0 1,1 0-1,0 0 1,0-1 0,-1 1-1,1 0 1,0 0-1,0 0 1,-1 0-1,1 0 1,0-1 0,0 1-1,0 0 1,-1 0-1,1-1 1,0 1-1,0 0 1,0 0 0,0-1-1,0 1 1,-1 0-1,1 0 1,0-1-1,0 1 1,0 0 0,0 0-1,0-1 1,0 1-1,0 0 1,0-1-1,0 1 1,0 0 0,0 0-1,0-1 1,0 1-1,0 0 1,0 0-1,1-1 1,-1 1 0,0 0-1,0-1 1,0 1-1,0 0 1,0 0-1,1 0 1,-1-1 0,0 1-1,0 0 1,0 0-1,1 0 1,-1-1-1,24-1-3115,34 9-5400,-25-1 1471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0:59.805"/>
    </inkml:context>
    <inkml:brush xml:id="br0">
      <inkml:brushProperty name="width" value="0.025" units="cm"/>
      <inkml:brushProperty name="height" value="0.025" units="cm"/>
    </inkml:brush>
  </inkml:definitions>
  <inkml:trace contextRef="#ctx0" brushRef="#br0">56 46 5317,'0'0'15001,"0"-7"-12882,-2-24-784,1 31-1311,1-1-1,0 1 1,0 0 0,0-1 0,0 1-1,0 0 1,0-1 0,0 1 0,0 0-1,0 0 1,-1-1 0,1 1 0,0 0-1,0-1 1,0 1 0,-1 0 0,1 0-1,0 0 1,0-1 0,-1 1 0,1 0-1,0 0 1,0 0 0,-1-1 0,1 1-1,0 0 1,-1 0 0,1 0 0,0 0-1,0 0 1,-1 0 0,1 0-1,0 0 1,-1 0 0,1 0 0,0 0-1,-1 0 1,1 0 0,0 0 0,-1 0-1,1 0 1,0 0 0,-1 0 0,1 0-1,0 0 1,-1 0 0,1 1 0,0-1-1,0 0 1,-1 0 0,1 0 0,0 1-1,0-1 1,-1 0 0,1 0 0,0 1-1,0-1 1,-1 0 0,1 0 0,0 1-1,0-1 1,0 0 0,0 1 0,0-1-1,0 0 1,0 1 0,-1-1 0,-12 20 619,9-9-434,-1 1 1,1 0-1,1 0 0,0 0 1,1 1-1,0-1 1,1 0-1,0 23 0,1-33-204,1-1 1,-1 0-1,0 0 0,0 0 0,1 1 0,-1-1 0,0 0 0,1 0 0,-1 0 0,1 0 0,0 0 0,-1 0 1,1 0-1,0 0 0,0 0 0,-1 0 0,1 0 0,0-1 0,0 1 0,0 0 0,0 0 0,0-1 0,0 1 0,0-1 1,0 1-1,0-1 0,1 1 0,-1-1 0,0 0 0,0 0 0,0 1 0,0-1 0,1 0 0,-1 0 0,0 0 0,0 0 1,0 0-1,1 0 0,-1-1 0,0 1 0,0 0 0,0-1 0,0 1 0,0-1 0,1 1 0,0-2 0,4 0-12,0-1-1,0 0 0,0-1 0,-1 1 0,1-1 0,-1 0 0,5-6 1,3-6-385,-1-1 1,-1 0-1,-1-1 1,0-1-1,11-30 1,-37 127-1373,14-23-2606,4-47 580,12-4-2355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00.181"/>
    </inkml:context>
    <inkml:brush xml:id="br0">
      <inkml:brushProperty name="width" value="0.025" units="cm"/>
      <inkml:brushProperty name="height" value="0.025" units="cm"/>
    </inkml:brush>
  </inkml:definitions>
  <inkml:trace contextRef="#ctx0" brushRef="#br0">81 263 12139,'0'0'7843,"-9"4"-6658,4-2-1115,1 1 1,-1-1 0,1 0-1,0 1 1,0 0-1,0 0 1,1 0 0,-1 1-1,1-1 1,-1 1 0,1 0-1,0 0 1,1 0 0,-1 0-1,1 0 1,-1 1-1,2-1 1,-1 1 0,0 0-1,1-1 1,0 1 0,0 0-1,0 0 1,0 0-1,1 9 1,0-11-12,-1 2 43,1 0 1,0 1-1,0-1 1,0 0-1,1 0 1,1 10-1,-1-14-94,-1 0 1,1 0-1,0 1 0,-1-1 0,1 0 0,0 0 0,-1-1 0,1 1 0,0 0 0,0 0 0,0 0 1,0 0-1,0-1 0,0 1 0,0-1 0,0 1 0,0 0 0,0-1 0,1 0 0,-1 1 0,0-1 0,0 0 1,0 1-1,1-1 0,-1 0 0,0 0 0,0 0 0,1 0 0,-1 0 0,0-1 0,0 1 0,0 0 0,1 0 1,-1-1-1,1 0 0,3 0 8,-1-1 0,1-1-1,-1 1 1,1 0 0,-1-1 0,0 0 0,0 0 0,0-1 0,-1 1 0,1-1 0,-1 1-1,1-1 1,-1 0 0,-1 0 0,5-7 0,34-71 62,-39 77-58,10-21 269,-2-1 0,-1 0 0,0-1 0,-3 1-1,0-2 1,-2 1 0,-1 0 0,0-48 0,-3 76-291,0 1 1,-1-1-1,1 0 1,0 0-1,0 1 0,0-1 1,0 0-1,0 0 1,0 0-1,0 1 0,-1-1 1,1 0-1,0 0 1,0 0-1,0 0 0,-1 1 1,1-1-1,0 0 1,0 0-1,0 0 0,-1 0 1,1 0-1,0 0 1,0 0-1,-1 1 0,1-1 1,0 0-1,0 0 1,-1 0-1,1 0 0,0 0 1,0 0-1,-1 0 1,1 0-1,0 0 0,0-1 1,-1 1-1,1 0 1,0 0-1,0 0 0,-1 0 1,1 0-1,0 0 1,0 0-1,0-1 0,-1 1 1,1 0-1,0 0 1,0 0-1,0 0 1,0-1-1,-1 1 0,1 0 1,0 0-1,0 0 1,0-1-1,0 1 0,0 0 1,0 0-1,0-1 1,-1 1-1,-10 20 15,-2 19 359,2 1-1,2 1 1,2 0-1,1 0 0,2 0 1,3 55-1,1-91-340,0 1 0,1-1 0,-1 0 0,1 1-1,1-1 1,-1 0 0,1 0 0,0 0 0,0 0-1,0-1 1,1 1 0,3 6 0,-4-10-101,-1 1 1,0 0-1,1-1 1,-1 0-1,1 1 1,-1-1-1,1 0 1,0 0-1,0 0 0,0 0 1,-1 0-1,1 0 1,0 0-1,0-1 1,0 1-1,0-1 0,0 1 1,0-1-1,0 0 1,0 0-1,0 0 1,1 0-1,-1 0 1,0 0-1,0-1 0,0 1 1,0-1-1,0 1 1,0-1-1,0 0 1,-1 0-1,1 0 1,0 0-1,0 0 0,1-1 1,1-1-878,0 0 0,-1 0 0,1 0 0,-1 0 0,0-1 0,0 0 0,0 1 0,0-1 0,3-7 0,6-15-8753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00.701"/>
    </inkml:context>
    <inkml:brush xml:id="br0">
      <inkml:brushProperty name="width" value="0.025" units="cm"/>
      <inkml:brushProperty name="height" value="0.025" units="cm"/>
    </inkml:brush>
  </inkml:definitions>
  <inkml:trace contextRef="#ctx0" brushRef="#br0">1 72 13581,'0'0'10228,"0"8"-8258,0-7-1953,0 1 53,0 0 1,-1 1-1,1-1 1,0 0-1,1 0 1,-1 0-1,0 0 1,1 0-1,-1 0 1,1 0-1,-1 0 1,1 0-1,0 0 1,0 0-1,0 0 1,0-1-1,0 1 1,0 0-1,1-1 1,-1 1-1,0-1 1,1 1-1,-1-1 1,1 1-1,0-1 1,-1 0-1,1 0 1,0 0-1,0 0 1,0 0-1,0 0 1,0-1-1,0 1 1,0-1-1,0 1 1,0-1-1,0 0 1,0 1-1,0-1 1,0 0-1,0-1 1,4 1-1,-2-1-44,0 0 0,0 0 0,0 0 0,0 0 0,0-1-1,-1 1 1,1-1 0,0 0 0,-1 0 0,1 0 0,-1-1-1,0 1 1,0-1 0,0 0 0,0 0 0,0 0 0,0 0 0,-1 0-1,0-1 1,1 1 0,-1-1 0,-1 1 0,1-1 0,0 0-1,-1 0 1,0 0 0,0 0 0,0 0 0,0 0 0,-1 0 0,1 0-1,-1 0 1,0 0 0,-1-1 0,1 1 0,-1 0 0,-1-6 0,2 9-28,-1 0-1,1 0 1,-1 0 0,1 0 0,-1 1 0,1-1 0,-1 0 0,0 0 0,1 0 0,-1 0 0,0 1 0,0-1 0,1 0 0,-1 1 0,0-1 0,0 1 0,0-1 0,0 1 0,0-1 0,0 1 0,0 0 0,0-1 0,0 1 0,0 0 0,0 0 0,0 0 0,0 0 0,0 0 0,0 0 0,0 0 0,-1 0 0,1 0 0,-2 1 0,1-1-7,0 1 0,0-1 0,0 1 0,0 0 0,0 0 0,0 0 0,0 0 0,0 0 0,0 0 0,0 1 0,0-1 0,1 1 1,-1-1-1,-2 4 0,0 3 59,-1 0 1,1 1 0,1-1 0,0 1-1,0 0 1,0 0 0,2 0-1,-1 0 1,1 1 0,0-1 0,1 19-1,0-27-35,0 1 0,1-1 0,-1 1 0,0-1 0,1 0 0,-1 1 0,1-1 0,-1 0 0,1 1 0,-1-1 0,1 0 0,0 0 0,0 1 0,0-1 0,0 0 0,0 0 0,0 0 0,0 0 0,0 0 0,0 0 0,0-1 0,0 1 0,1 0 0,-1 0 0,0-1 0,1 1 0,-1-1 0,0 1 0,1-1 0,-1 0 0,1 0 0,-1 1 0,0-1 0,1 0 0,-1 0 0,1 0 0,-1-1 0,1 1 0,-1 0 0,0 0 0,1-1 0,1 0 0,4 0-1,0-1 0,0 0 0,0 0 1,-1-1-1,1 0 0,-1 0 0,8-5 0,121-98-435,-135 105 421,1 1 1,-1-1 0,1 1 0,-1-1-1,1 1 1,0 0 0,-1-1 0,1 1-1,-1 0 1,1 0 0,0-1 0,-1 1-1,1 0 1,0 0 0,-1 0 0,1 0-1,0 0 1,-1 0 0,1 0 0,0 0-1,-1 0 1,1 0 0,0 0 0,-1 1-1,1-1 1,0 0 0,-1 0 0,1 1-1,0-1 1,-1 0 0,2 2 0,7 23 231,-9 51 527,-1-54-451,0-19-283,1 1 0,1-1 0,-1 0 0,0 0-1,1 1 1,0-1 0,-1 0 0,1 0 0,0 0-1,1 0 1,1 4 0,-2-6-20,0 0 0,0 0 1,0-1-1,0 1 0,0 0 0,0-1 1,0 1-1,0-1 0,0 1 0,0-1 1,0 0-1,0 1 0,1-1 0,-1 0 0,0 0 1,0 0-1,0 1 0,0-1 0,0-1 1,1 1-1,-1 0 0,0 0 0,0 0 1,0-1-1,0 1 0,0 0 0,1-1 1,-1 1-1,0-1 0,0 1 0,0-1 1,0 0-1,-1 1 0,1-1 0,0 0 0,0 0 1,1-1-1,6-5-59,1-1 1,-1 0-1,-1-1 1,1 0-1,-2 0 1,10-15-1,-9 12-416,1 0-1,0 1 0,1 0 1,10-9-1,-19 19 432,0 1-1,1 0 1,-1 0 0,0 0-1,0 0 1,0 0-1,0 0 1,0 0 0,0 0-1,1-1 1,-1 1 0,0 0-1,0 0 1,0 0 0,0 0-1,0 0 1,1 0-1,-1 0 1,0 0 0,0 0-1,0 0 1,0 0 0,1 0-1,-1 0 1,0 0-1,0 0 1,0 0 0,0 0-1,0 0 1,1 0 0,-1 0-1,0 0 1,0 1 0,0-1-1,0 0 1,0 0-1,1 0 1,-1 0 0,0 0-1,0 0 1,0 0 0,0 0-1,0 1 1,0-1-1,0 0 1,0 0 0,0 0-1,1 0 1,-1 0 0,0 1-1,3 13-1689,-3 22-3738,0-31 2798,0 10-6422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1:01.392"/>
    </inkml:context>
    <inkml:brush xml:id="br0">
      <inkml:brushProperty name="width" value="0.025" units="cm"/>
      <inkml:brushProperty name="height" value="0.025" units="cm"/>
    </inkml:brush>
  </inkml:definitions>
  <inkml:trace contextRef="#ctx0" brushRef="#br0">0 1200 16111,'0'0'2547,"13"0"-2302,21-4-61,0-2 0,0-1-1,-1-2 1,64-26-1,1243-514 791,-154 59-1398,-951 396 1348,-222 88-1850,-21 7 180,-18 5-1356,-15 6-3536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4.906"/>
    </inkml:context>
    <inkml:brush xml:id="br0">
      <inkml:brushProperty name="width" value="0.025" units="cm"/>
      <inkml:brushProperty name="height" value="0.025" units="cm"/>
    </inkml:brush>
  </inkml:definitions>
  <inkml:trace contextRef="#ctx0" brushRef="#br0">311 0 4548,'0'0'15578,"-5"8"-14548,-60 88 286,-124 140 0,138-175-2090,54-66-3587,1-4 1938,3-7-77,18-20-4504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5.476"/>
    </inkml:context>
    <inkml:brush xml:id="br0">
      <inkml:brushProperty name="width" value="0.025" units="cm"/>
      <inkml:brushProperty name="height" value="0.025" units="cm"/>
    </inkml:brush>
  </inkml:definitions>
  <inkml:trace contextRef="#ctx0" brushRef="#br0">101 1 8136,'0'0'11306,"-5"11"-10003,-7 18-769,1 1 0,2 0-1,1 0 1,-9 62 0,16-85-632,1 1 0,-1-1 0,1 0 0,1 0 0,-1 0 0,1 0 0,0 0 0,1 0 0,0 0 0,0 0 0,0 0 0,1 0 0,0-1 0,0 1 1,1-1-1,5 8 0,-8-14-794,-4-2 651,0-1 0,1 0 0,0 0 0,0 0 0,0 0 0,0-1 0,0 1 0,0 0 0,-1-7 0,1 6-45,-20-38-665,-2-5 3194,71 44 512,-21 2-2641,-1-2 1,1 0 0,25-9 0,-26 7 169,-1 0 0,1 1 1,27 0-1,-52 4-257,1 0 0,-1 0 0,1 0 0,-1 0 0,1 0 0,-1 0 0,1 0 0,-1 0 0,0 0 0,1 1 0,-1-1 0,1 0 0,-1 0 0,1 0 1,-1 1-1,0-1 0,1 0 0,-1 1 0,0-1 0,1 0 0,-1 1 0,0-1 0,0 0 0,1 1 0,-1-1 0,0 0 0,0 1 0,1-1 0,-1 1 0,0-1 0,0 1 0,0-1 0,0 1 0,0 0 0,-3 22 877,-14 20 513,8-17-837,9-26-568,0 1-1,0-1 1,0 1-1,0-1 1,0 1-1,0-1 1,0 0-1,0 1 1,1-1-1,-1 1 1,0-1-1,0 0 1,0 1-1,0-1 1,1 1-1,-1-1 0,0 0 1,0 1-1,1-1 1,-1 0-1,0 1 1,1-1-1,-1 0 1,0 0-1,1 1 1,-1-1-1,0 0 1,1 0-1,-1 0 1,1 1-1,2-1 17,1 0-1,-1 0 0,0-1 1,0 1-1,1-1 0,-1 0 1,0 0-1,0 0 0,0 0 1,0 0-1,0-1 1,3-2-1,29-18 16,-30 18-62,0 0-1,1 0 1,0 0-1,-1 1 1,1 0-1,1 0 1,-1 0-1,0 1 1,1 0-1,12-2 1,-18 4 12,0 0 0,-1 1 0,1-1 0,0 0 0,-1 0 0,1 1 0,0-1 0,-1 1 1,1-1-1,-1 0 0,1 1 0,-1-1 0,1 1 0,-1 0 0,1-1 0,-1 1 0,1-1 0,-1 1 0,0 0 0,1-1 0,-1 1 0,0 0 0,0-1 0,1 1 1,-1 0-1,0-1 0,0 1 0,0 0 0,0 0 0,0-1 0,0 1 0,0 0 0,0-1 0,0 1 0,0 0 0,0 0 0,-1-1 0,1 1 0,0 0 0,0-1 0,-1 1 1,0 1-1,-13 39-634,11-33-529,3-7 675,-3 5-1469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5.903"/>
    </inkml:context>
    <inkml:brush xml:id="br0">
      <inkml:brushProperty name="width" value="0.025" units="cm"/>
      <inkml:brushProperty name="height" value="0.025" units="cm"/>
    </inkml:brush>
  </inkml:definitions>
  <inkml:trace contextRef="#ctx0" brushRef="#br0">31 1 2819,'0'0'20131,"3"8"-18322,-2-4-1623,1 0 0,-1 0-1,0 0 1,-1 0 0,1 0-1,-1 0 1,1 0 0,-1 0 0,-1 0-1,1 1 1,-2 6 0,-18 53 1382,18-58-1516,-3 6 141,3-8-158,1 0-1,-1-1 1,1 1-1,0 1 1,0-1-1,0 0 0,0 6 1,1-9-32,0 0 1,1 0-1,-1 0 1,0 0-1,1 0 1,-1-1-1,1 1 1,-1 0-1,1 0 1,0-1-1,-1 1 1,1 0-1,0 0 1,-1-1-1,1 1 1,0-1-1,0 1 1,-1-1-1,1 1 1,0-1-1,0 0 1,0 1-1,0-1 1,0 0-1,0 1 1,-1-1-1,1 0 1,0 0-1,0 0 1,0 0-1,0 0 1,0 0-1,0 0 1,0 0-1,0-1 1,0 1-1,0 0 1,0 0-1,0-1 1,7 0-171,-1-1 0,1 0 0,-1 0 0,0-1 0,0 0 0,0 0 0,0 0 0,0-1 0,8-6 0,55-48-2050,-55 44 2084,-26 54 742,10-39-754,-26 54 398,23-30-5812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6.973"/>
    </inkml:context>
    <inkml:brush xml:id="br0">
      <inkml:brushProperty name="width" value="0.025" units="cm"/>
      <inkml:brushProperty name="height" value="0.025" units="cm"/>
    </inkml:brush>
  </inkml:definitions>
  <inkml:trace contextRef="#ctx0" brushRef="#br0">109 330 6118,'0'0'14974,"-8"-1"-12817,4 1-2064,0 0 0,0 1 0,0-1 1,0 1-1,0 0 0,0 0 0,0 0 1,0 1-1,0-1 0,1 1 0,-1 0 0,1 0 1,-1 0-1,1 0 0,-1 1 0,1 0 1,0-1-1,0 1 0,1 0 0,-1 0 1,0 1-1,1-1 0,0 0 0,0 1 0,0 0 1,0-1-1,-2 8 0,3-8-88,-1 1-1,1 0 1,0-1-1,0 1 1,0 0-1,0 0 0,1 0 1,0 0-1,0 0 1,0 7-1,1-9 3,-1-1-1,1 0 0,-1 0 0,1 1 1,-1-1-1,1 0 0,0 0 1,0 0-1,0 1 0,0-1 0,0 0 1,0 0-1,0 0 0,0-1 0,0 1 1,0 0-1,0 0 0,0-1 1,1 1-1,-1 0 0,0-1 0,1 1 1,-1-1-1,0 0 0,1 1 0,-1-1 1,0 0-1,1 0 0,-1 0 1,1 0-1,-1 0 0,2 0 0,5-1-140,1 0-1,-1 0 0,0-1 0,0 0 0,0 0 0,0-1 0,-1 0 1,1 0-1,-1-1 0,1 0 0,7-6 0,-11 7 119,1 0-1,-1 0 1,-1 0-1,1-1 1,0 1-1,-1-1 1,0 0-1,1 0 1,-2 0-1,1 0 1,0 0-1,-1-1 0,0 1 1,0-1-1,0 0 1,-1 0-1,1 0 1,-1 1-1,1-10 1,-22 27 849,13-5-772,1 0 0,0 1 0,0-1 0,0 2 1,1-1-1,1 0 0,-1 1 0,2 0 0,-1 0 1,1 0-1,1 1 0,-3 18 0,5-28-51,0 0 1,0-1-1,0 1 1,1 0-1,-1 0 1,0 0-1,0 0 0,0 0 1,1 0-1,-1 0 1,0 0-1,1-1 0,-1 1 1,1 0-1,-1 0 1,1 0-1,-1-1 1,1 1-1,-1 0 0,1-1 1,0 1-1,0 0 1,-1-1-1,1 1 0,0-1 1,0 1-1,1 0 1,1-1 10,-1 1 0,1-1 0,-1 1 0,1-1 1,-1 0-1,1 0 0,0 0 0,-1 0 0,1 0 1,2-1-1,3-1-9,-1 0 0,1 0 0,-1-1 0,0 1 0,0-2 0,9-4 0,-2-4-82,0 1 1,-1-2 0,0 0 0,-1-1 0,-1 0 0,0 0 0,-1-1-1,9-18 1,9-22 105,21-60-1,-14 30-76,9-17-76,-97 192 157,33-60 295,-21 44 0,33-57-259,1 1 1,0 0-1,2 0 1,0 1-1,0-1 1,2 1-1,0 1 1,1 36-1,2-55-73,0 0-1,0 0 1,0 1 0,0-1-1,0 0 1,1 1-1,-1-1 1,0 0-1,1 0 1,-1 0-1,1 1 1,-1-1 0,1 0-1,0 0 1,-1 0-1,1 0 1,0 0-1,0 0 1,0 0-1,0 0 1,0-1 0,0 1-1,0 0 1,0 0-1,0-1 1,0 1-1,0-1 1,2 1 0,0 0-18,0-1 1,0 1 0,0-1-1,1 0 1,-1-1 0,0 1-1,0 0 1,0-1 0,0 0-1,0 0 1,4-1 0,6-3-187,0-1 1,-1-1-1,0 0 1,13-9 0,-4-2-56,-15 13 252,0 0-1,0 0 0,0 1 1,1 0-1,13-7 1,-20 11 26,1 0 0,-1 0 1,1 1-1,-1-1 0,0 0 1,1 1-1,-1-1 0,0 0 0,1 1 1,-1-1-1,0 0 0,1 1 1,-1-1-1,0 1 0,0-1 1,0 0-1,1 1 0,-1-1 1,0 1-1,0-1 0,0 1 0,0-1 1,0 1-1,0-1 0,0 1 1,0-1-1,0 1 0,0-1 1,0 1-1,0-1 0,0 0 1,0 1-1,0-1 0,-1 1 1,1-1-1,0 1 0,-4 21 418,2-10-240,0-7-113,1 0 0,0 0-1,0 0 1,0 0 0,1 0-1,0 0 1,0 0 0,1 7-1,0-11-71,-1 1 0,1-1 0,0 1-1,0-1 1,0 0 0,0 1 0,0-1 0,0 0-1,0 1 1,1-1 0,-1 0 0,0 0-1,1 0 1,-1 0 0,1 0 0,-1-1 0,1 1-1,-1 0 1,1-1 0,0 1 0,-1-1 0,1 1-1,0-1 1,-1 0 0,1 0 0,0 0 0,0 0-1,3 0 1,8 0-206,1 0 1,0-1-1,0 0 0,0-1 1,0-1-1,-1 0 0,0 0 1,1-2-1,-1 0 0,0 0 1,-1-1-1,0-1 0,0 0 0,0 0 1,-1-1-1,0-1 0,14-14 1,-40 36 1842,-27 24-481,41-35-1145,0 0-1,-1 0 1,1-1 0,0 1 0,0 0 0,0 0 0,0 0-1,0 0 1,0 0 0,1 1 0,-1-1 0,1 0 0,-1 0-1,1 0 1,0 1 0,0-1 0,0 0 0,0 0 0,0 0 0,1 1-1,-1-1 1,0 0 0,2 3 0,-1-4-17,0 0 0,0 0 0,1 1 0,-1-1 0,0 0 0,1 0 0,-1 0 0,1-1 0,-1 1 0,1 0 0,-1 0 0,1-1 0,0 1 0,-1-1 0,1 0 0,0 1 0,-1-1 0,1 0 0,0 0 0,0 0 1,2 0-1,41-3 16,-29 0-178,-1-2-1,1 0 1,-1-1-1,0-1 1,-1 0-1,1-1 1,-1 0-1,-1-1 1,0-1-1,0 0 1,22-23-1,-38 36 216,1 0-1,0 0 0,0 0 0,1 0 0,-1 1 0,1-1 1,0 0-1,0 1 0,0-1 0,0 1 0,0-1 1,0 7-1,1-8-39,0 0 1,0-1 0,0 1 0,1 0-1,-1 0 1,0-1 0,1 1 0,-1 0-1,1-1 1,0 1 0,0-1-1,-1 1 1,1-1 0,0 1 0,0-1-1,0 0 1,0 1 0,1-1 0,-1 0-1,0 0 1,1 0 0,-1 0-1,0 0 1,1 0 0,-1 0 0,1 0-1,-1-1 1,1 1 0,0 0 0,-1-1-1,1 1 1,0-1 0,-1 0-1,4 0 1,3 2-161,0-1 0,1 0 0,-1 0 0,0-1 0,1 0 0,-1 0 0,0-1 0,1 0 0,-1-1-1,0 0 1,0 0 0,0-1 0,0 0 0,-1 0 0,1-1 0,-1 0 0,0 0 0,0-1 0,0 0 0,0 0 0,11-12 0,-11 0 184,-15 10 188,6 7-220,1 0 0,-1 0-1,0 0 1,1 0-1,-1 1 1,0-1 0,1 1-1,-1-1 1,1 1-1,-1-1 1,1 1 0,-1 0-1,1 0 1,-1 0-1,1-1 1,0 1 0,-1 1-1,0 0 1,-1 2 57,1 0-1,-1-1 1,1 1 0,0 0 0,0 0-1,1 1 1,-1-1 0,1 0 0,0 1-1,0-1 1,0 8 0,6 19-1239,-5-30 811,1 1-1,0-1 1,0 0-1,0 1 1,0-1-1,0 0 1,0 0-1,1 0 1,-1 0 0,0 0-1,0 0 1,1 0-1,-1 0 1,1 0-1,-1 0 1,3 0-1,19 4-9795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8.132"/>
    </inkml:context>
    <inkml:brush xml:id="br0">
      <inkml:brushProperty name="width" value="0.025" units="cm"/>
      <inkml:brushProperty name="height" value="0.025" units="cm"/>
    </inkml:brush>
  </inkml:definitions>
  <inkml:trace contextRef="#ctx0" brushRef="#br0">226 0 11755,'0'0'5093,"-6"9"-3294,-5 9-1231,1 0 0,0 1 0,1 0 0,-10 33 0,6 2-267,-11 80 1,20-51-3900,4-82 3515,-1-1 0,1 0 0,0 0 0,0 0 0,0 1 1,0-1-1,0 0 0,0 0 0,0 0 0,0 1 0,-1-1 0,1 0 0,0 0 0,0 0 0,0 0 0,0 1 0,-1-1 0,1 0 0,0 0 0,0 0 1,0 0-1,-1 0 0,1 0 0,0 0 0,0 0 0,0 0 0,-1 1 0,1-1 0,0 0 0,0 0 0,-1 0 0,1 0 0,0 0 0,0 0 0,0-1 1,-1 1-1,1 0 0,0 0 0,0 0 0,0 0 0,-1 0 0,1 0 0,0 0 0,0 0 0,0 0 0,-1-1 0,1 1 0,0 0 0,0 0 0,0 0 1,0 0-1,-1-1 0,-12-8-2440,-31-47-3568,10-10 4198,30 56 2217,1 0-1,0 0 1,0-1 0,1 0-1,1 1 1,0-1 0,0 0-1,1 0 1,0 0-1,1 0 1,3-16 0,-3 22-45,1-1 1,1 0-1,-1 0 1,1 1-1,0-1 1,0 1-1,0 0 1,1 0-1,0 0 0,0 1 1,0-1-1,0 1 1,1 0-1,0 0 1,0 0-1,0 1 1,0 0-1,1 0 1,-1 0-1,1 1 1,6-3-1,3 0 689,1 0 0,1 1 0,-1 1 0,0 1 0,1 0 0,25 1 0,-39 0-893,0 1 0,1 0 0,-1 0 1,0 1-1,1-1 0,-1 0 0,0 1 0,0 0 0,1 0 0,-1 0 0,0 0 1,0 1-1,0-1 0,0 1 0,0-1 0,-1 1 0,1 0 0,0 0 0,-1 1 1,0-1-1,1 0 0,-1 1 0,0 0 0,0-1 0,0 1 0,-1 0 1,1 0-1,-1 0 0,1 0 0,-1 0 0,0 0 0,0 0 0,0 1 0,-1-1 1,1 0-1,-1 0 0,0 1 0,0-1 0,0 0 0,0 1 0,0-1 1,-1 0-1,0 1 0,1-1 0,-1 0 0,0 0 0,-1 0 0,1 0 0,-1 0 1,1 0-1,-1 0 0,0 0 0,-2 2 0,-11 14 515,-1-1 1,-29 25-1,-15 18 543,59-60-1130,0-1-1,1 0 0,-1 1 1,0-1-1,1 1 0,-1 0 1,1-1-1,-1 1 0,1-1 1,-1 1-1,1 0 0,-1-1 1,1 1-1,0 0 0,-1-1 1,1 1-1,0 0 0,0 0 1,0-1-1,-1 1 0,1 0 1,0 0-1,0 0 1,0-1-1,0 1 0,0 0 1,0 0-1,0 0 0,1-1 1,-1 1-1,0 0 0,0 0 1,1-1-1,-1 1 0,0 0 1,1-1-1,-1 1 0,1 0 1,-1-1-1,1 1 0,-1 0 1,1-1-1,-1 1 0,1-1 1,-1 1-1,1-1 0,0 1 1,-1-1-1,1 0 0,0 1 1,0-1-1,-1 0 1,1 1-1,0-1 0,0 0 1,-1 0-1,2 0 0,53 5-376,-46-5 105,20 0-885,-9 1-1440,0-1 0,31-3 0,-13-8-5008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8.834"/>
    </inkml:context>
    <inkml:brush xml:id="br0">
      <inkml:brushProperty name="width" value="0.035" units="cm"/>
      <inkml:brushProperty name="height" value="0.035" units="cm"/>
    </inkml:brush>
  </inkml:definitions>
  <inkml:trace contextRef="#ctx0" brushRef="#br0">8 8 22469,'-6'18'2344,"5"-9"-1696,4-9-295,6 0 1351,3-7-1312,0-2-672,-8 1 360,-1-2-112,-6 14-192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8.475"/>
    </inkml:context>
    <inkml:brush xml:id="br0">
      <inkml:brushProperty name="width" value="0.025" units="cm"/>
      <inkml:brushProperty name="height" value="0.025" units="cm"/>
    </inkml:brush>
  </inkml:definitions>
  <inkml:trace contextRef="#ctx0" brushRef="#br0">51 23 5990,'0'0'8290,"-8"2"-4457,-25 8-1607,33-10-2193,-1 0 0,1 0 0,0 0-1,-1 1 1,1-1 0,-1 0 0,1 0-1,-1 0 1,1 0 0,0 0 0,-1 1-1,1-1 1,0 0 0,-1 0 0,1 1 0,0-1-1,-1 0 1,1 0 0,0 1 0,-1-1-1,1 0 1,0 1 0,0-1 0,0 1 0,-1-1-1,1 0 1,0 1 0,0-1 0,0 1-1,0-1 1,0 0 0,0 1 0,0-1-1,0 1 1,0-1 0,0 0 0,0 1 0,0-1-1,0 1 1,0-1 0,0 1 0,0-1-1,0 0 1,0 1 0,0-1 0,1 1-1,-1-1 1,0 0 0,0 1 0,1-1 0,-1 0-1,0 1 1,0-1 0,1 0 0,-1 0-1,0 1 1,1-1 0,-1 0 0,0 0-1,1 1 1,-1-1 0,1 0 0,-1 0 0,0 0-1,1 0 1,-1 1 0,1-1 0,-1 0-1,1 0 1,25 10 465,-10-7-370,1 0 1,0-1-1,-1 0 0,28-2 1,-38-1-112,-1 1 1,1-1 0,-1 0 0,0-1-1,1 1 1,-1-1 0,0 0 0,6-3-1,-9 3 0,0 1 0,0-1-1,0 1 1,0-1-1,0 1 1,-1-1-1,1 0 1,0 0-1,-1 0 1,0 0 0,1 0-1,-1 0 1,0-1-1,0 1 1,0 0-1,0 0 1,0-1-1,0-3 1,-1 5-10,0 0 0,0 1 0,0-1 0,0 0 0,0 0 0,-1 1 0,1-1 0,0 0 0,0 0 0,-1 1 0,1-1 0,0 0 0,-1 1 0,1-1 0,-1 0 0,1 1 0,-1-1 0,1 1 0,-1-1 0,1 1 0,-1-1 0,0 1 0,1-1 0,-1 1 0,0-1 0,1 1 0,-1 0 0,0 0 0,1-1 0,-1 1 0,0 0 0,0 0 0,1 0 0,-1 0 0,0-1 0,0 1 0,1 0 0,-1 0 0,0 1 0,0-1 0,0 0 0,1 0 0,-1 0 0,0 0 0,1 1 0,-2-1 0,-38 11 150,27-3-27,0-1 1,1 1-1,0 1 1,1 0-1,0 1 1,-15 16-1,20-19-31,1-1 1,-1 1-1,1 1 0,0-1 0,1 1 0,-1 0 0,2 0 0,-1 0 1,1 0-1,0 1 0,-2 16 0,4-24-103,1 0 0,0 0 0,0 0 1,1 1-1,-1-1 0,0 0 0,0 0 0,0 0 0,1 0 0,-1 0 1,0 0-1,1 0 0,-1 0 0,1 0 0,0 0 0,-1 0 0,1 0 1,0 0-1,-1 0 0,1 0 0,0-1 0,0 1 0,0 0 0,1 0 1,31 10-693,-20-10-698,0-1 0,-1 0 0,21-3-1,3-7-5988,2-10-5285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8.806"/>
    </inkml:context>
    <inkml:brush xml:id="br0">
      <inkml:brushProperty name="width" value="0.025" units="cm"/>
      <inkml:brushProperty name="height" value="0.025" units="cm"/>
    </inkml:brush>
  </inkml:definitions>
  <inkml:trace contextRef="#ctx0" brushRef="#br0">186 0 7079,'-13'6'10490,"2"0"-9282,-14 6 719,1 1 1,-26 18-1,45-28-1757,0-1 0,1 1-1,0 1 1,0-1 0,0 0-1,0 1 1,1 0-1,-1 0 1,1 0 0,0 0-1,0 1 1,1-1-1,-1 1 1,1 0 0,0 0-1,0 0 1,0 0 0,1 0-1,-2 10 1,4-14-168,-1 1-1,1-1 1,-1 0 0,1 0-1,0 1 1,0-1 0,-1 0 0,1 0-1,0 0 1,0 0 0,0 0 0,0 0-1,0 0 1,1-1 0,-1 1-1,0 0 1,0 0 0,0-1 0,1 1-1,-1-1 1,0 1 0,1-1 0,-1 0-1,0 1 1,1-1 0,-1 0-1,1 0 1,-1 0 0,0 0 0,2 0-1,47-2-140,-43 0 27,1 1 0,0-2 0,-1 1 0,1-1-1,-1 0 1,0-1 0,0 1 0,0-1 0,0-1 0,-1 1-1,0-1 1,10-10 0,-6 4 36,0 1-1,-1-2 1,0 0 0,-1 0-1,12-25 1,-37 71-158,8-19 240,1 1 0,0 0 0,1 1 0,1 0 0,0 0-1,1 0 1,-4 34 0,9-50-82,0 0-1,0 0 1,-1 0-1,1 0 1,1 0-1,-1 0 1,0 0-1,0 0 1,0 0 0,0 0-1,1 0 1,-1 0-1,0 0 1,1 0-1,-1 0 1,1 0-1,-1 0 1,1-1-1,0 1 1,-1 0 0,1 0-1,0 0 1,-1-1-1,1 1 1,0-1-1,0 1 1,0 0-1,-1-1 1,1 1-1,0-1 1,0 0 0,0 1-1,0-1 1,0 0-1,0 1 1,0-1-1,0 0 1,0 0-1,0 0 1,0 0-1,0 0 1,0 0 0,0 0-1,0 0 1,0-1-1,0 1 1,0 0-1,2-1 1,1 0-661,-1-1 0,1 1 0,0-1 1,0 0-1,-1 0 0,0 0 0,1 0 0,-1-1 1,0 1-1,0-1 0,4-5 0,16-23-8178</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9.137"/>
    </inkml:context>
    <inkml:brush xml:id="br0">
      <inkml:brushProperty name="width" value="0.025" units="cm"/>
      <inkml:brushProperty name="height" value="0.025" units="cm"/>
    </inkml:brush>
  </inkml:definitions>
  <inkml:trace contextRef="#ctx0" brushRef="#br0">119 0 5733,'0'0'15407,"-39"77"-13133,18-40-288,1 7-416,1-1-706,8-1-479,7-4-225,-1-3-64,5 0-32,0-5-64,0-3-448,0-1-673,0-7-1058,0-7-1536,0-6-6022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29.532"/>
    </inkml:context>
    <inkml:brush xml:id="br0">
      <inkml:brushProperty name="width" value="0.025" units="cm"/>
      <inkml:brushProperty name="height" value="0.025" units="cm"/>
    </inkml:brush>
  </inkml:definitions>
  <inkml:trace contextRef="#ctx0" brushRef="#br0">134 1 9577,'0'0'11088,"-1"10"-9775,-7 38-300,-3 0 0,-1 0 0,-28 69 1,-16 62-1084,55-179 64,-4 36-817,10-23-1718,9-8-3282,1-6-3258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0.020"/>
    </inkml:context>
    <inkml:brush xml:id="br0">
      <inkml:brushProperty name="width" value="0.025" units="cm"/>
      <inkml:brushProperty name="height" value="0.025" units="cm"/>
    </inkml:brush>
  </inkml:definitions>
  <inkml:trace contextRef="#ctx0" brushRef="#br0">163 61 5125,'0'0'5723,"2"-8"-1778,5-24-844,-7 31-2985,0 0 0,0 1 0,0-1 0,1 1 0,-1-1 0,0 0 0,0 1 0,0-1 0,0 0-1,0 1 1,0-1 0,0 0 0,0 1 0,-1-1 0,1 1 0,0-1 0,0 0 0,0 1 0,-1-1 0,1 1 0,0-1-1,-1 1 1,1-1 0,0 1 0,-1-1 0,1 1 0,-1-1 0,1 1 0,-1-1 0,1 1 0,-1 0 0,1-1 0,-1 1-1,1 0 1,-1-1 0,1 1 0,-1 0 0,0 0 0,1 0 0,-1 0 0,0-1 0,1 1 0,-1 0 0,1 0 0,-1 0 0,0 0-1,1 0 1,-1 0 0,0 1 0,1-1 0,-1 0 0,1 0 0,-1 0 0,0 1 0,0-1 0,-32 14 818,22-4-761,0 0 0,0 0 1,1 1-1,1 0 0,0 1 0,-14 24 1,18-28-82,0 0 1,1 0 0,0 1 0,1 0 0,0-1 0,1 1 0,-1 1 0,2-1 0,-1 0 0,1 0 0,1 17-1,0-25-82,0 0-1,0 0 0,1 0 0,-1 0 0,0 0 0,1 0 0,-1 0 0,1 0 0,0 0 0,-1 0 0,1 0 0,0 0 0,-1 0 0,1-1 0,0 1 0,0 0 1,0 0-1,0-1 0,0 1 0,0-1 0,0 1 0,0-1 0,0 1 0,0-1 0,0 0 0,0 1 0,0-1 0,0 0 0,0 0 0,0 0 0,0 0 0,1 0 1,-1 0-1,0 0 0,0 0 0,0 0 0,0 0 0,0-1 0,0 1 0,0 0 0,2-2 0,1 1 26,1 0 0,-1 0 0,0-1-1,0 0 1,0 0 0,1 0 0,-2 0 0,8-6-1,-3 0-29,-1-1-1,0 0 0,0-1 1,-1 1-1,0-1 0,-1 0 0,0-1 1,0 1-1,-1-1 0,-1 0 0,0 0 1,0 0-1,-1 0 0,1-21 1,-3 32-28,0-1 1,0 1 0,0 0-1,0-1 1,0 1 0,0 0-1,0-1 1,0 1 0,0 0-1,0-1 1,0 1 0,-1 0-1,1-1 1,0 1 0,0 0-1,0-1 1,0 1 0,-1 0-1,1-1 1,0 1 0,0 0-1,0-1 1,-1 1 0,1 0-1,0 0 1,-1 0-1,1-1 1,0 1 0,-1 0-1,1 0 1,0 0 0,-1 0-1,1-1 1,0 1 0,-1 0-1,1 0 1,0 0 0,-1 0-1,1 0 1,0 0 0,-1 0-1,1 0 1,0 0 0,-1 0-1,1 0 1,-1 0 0,1 0-1,0 1 1,-1-1 0,1 0-1,0 0 1,-1 0 0,1 0-1,0 1 1,0-1 0,-1 0-1,-17 15-1250,6 11-1653,10-7-4029,2-13-1784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0.563"/>
    </inkml:context>
    <inkml:brush xml:id="br0">
      <inkml:brushProperty name="width" value="0.025" units="cm"/>
      <inkml:brushProperty name="height" value="0.025" units="cm"/>
    </inkml:brush>
  </inkml:definitions>
  <inkml:trace contextRef="#ctx0" brushRef="#br0">108 0 8520,'0'0'13255,"-8"2"-11568,5-1-1578,-1 1 1,0-1-1,1 0 0,-1 1 0,1 0 0,0 0 0,-1 0 0,1 0 1,0 1-1,0-1 0,1 1 0,-1 0 0,-4 5 0,2-1 64,0 1 0,1 0 0,-1 0 0,2 0 0,-1 0 0,-2 11 0,1-4-75,1 0 1,1 0-1,0 1 1,1 0-1,1-1 1,0 1-1,1 0 1,1 0-1,0 0 1,5 22-1,-5-35-93,1 0-1,-1 0 0,0 0 0,1 0 0,0 0 1,0-1-1,0 1 0,0-1 0,0 1 0,0-1 0,1 0 1,-1 1-1,1-1 0,-1-1 0,1 1 0,0 0 0,0-1 1,0 1-1,0-1 0,0 0 0,0 0 0,0 0 0,0 0 1,0-1-1,1 1 0,-1-1 0,3 0 0,2 0 36,-1 0 0,1 0 0,-1-1 0,1-1 0,-1 1-1,0-1 1,0 0 0,0-1 0,0 0 0,9-5 0,-15 9 3,0-1 1,0 0-1,-1 0 1,1 0 0,0 1-1,-1-1 1,1 0-1,0 1 1,-1-1 0,1 1-1,0-1 1,-1 1-1,1-1 1,-1 1 0,1-1-1,-1 1 1,1-1-1,-1 1 1,1 0-1,-1-1 1,0 1 0,1 0-1,-1-1 1,0 1-1,0 0 1,1-1 0,-1 1-1,0 0 1,0 0-1,0 0 1,13 21-55,-8-20 1,0 0 0,0 0 1,0-1-1,0 1 1,0-1-1,0 0 0,0-1 1,1 1-1,-1-1 1,0 0-1,1 0 0,-1-1 1,9-1-1,66-19-1822,-79 20 1759,6-1-99,-1 0-1,1 0 1,-1 1-1,1 0 0,9 0 1,-15 1 215,-1 0 0,0 1 0,1-1 1,-1 0-1,0 1 0,1-1 0,-1 1 1,0-1-1,1 1 0,-1-1 0,0 1 0,0-1 1,0 0-1,0 1 0,0-1 0,1 1 1,-1 0-1,0-1 0,0 1 0,0-1 0,0 1 1,0-1-1,0 1 0,-1-1 0,1 1 1,0-1-1,0 1 0,0-1 0,0 1 0,-1-1 1,1 0-1,0 1 0,0-1 0,-1 1 1,-7 18 1149,7-17-1129,0-1 1,0 0-1,0 1 0,0-1 0,0 0 0,0 1 1,0-1-1,0 1 0,1 0 0,-1-1 0,1 1 0,-1-1 1,1 1-1,0 0 0,-1 0 0,1-1 0,0 1 0,0 0 1,0-1-1,1 1 0,-1 3 0,1-4-36,0-1-1,0 1 1,0 0-1,0-1 1,1 1-1,-1-1 1,0 1-1,0-1 1,0 1-1,0-1 1,1 0 0,-1 1-1,0-1 1,0 0-1,0 0 1,1 0-1,-1 0 1,0 0-1,0 0 1,1 0-1,1-1 1,14-3-301,0-1 0,31-12 1,-42 15-42,-1 0-352,13-4-1364,-12 8-1382,-4 5-3441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1.869"/>
    </inkml:context>
    <inkml:brush xml:id="br0">
      <inkml:brushProperty name="width" value="0.025" units="cm"/>
      <inkml:brushProperty name="height" value="0.025" units="cm"/>
    </inkml:brush>
  </inkml:definitions>
  <inkml:trace contextRef="#ctx0" brushRef="#br0">31 15 6438,'0'0'16111,"-4"9"-15646,-1 2-261,1 0 0,0 0 0,1 0 0,0 1 0,0-1 0,1 1 0,1 0 0,0 19 0,1-30-179,1-1 0,-1 1 0,1 0 1,0-1-1,-1 1 0,1-1 0,-1 1 0,1-1 0,0 1 0,-1-1 0,1 0 0,0 1 0,0-1 0,-1 0 0,1 1 1,0-1-1,0 0 0,-1 0 0,1 0 0,0 0 0,0 0 0,0 0 0,0 0 0,-1 0 0,1 0 0,0 0 1,0 0-1,-1 0 0,1-1 0,0 1 0,0 0 0,0 0 0,-1-1 0,1 1 0,0-1 0,-1 1 0,2-2 0,29-13 554,-24 9-546,0-1 0,0 1 0,-1-2 0,0 1 0,0-1 0,0 1 0,-1-2 0,-1 1 0,1 0 0,-1-1-1,3-10 1,-8 53-193,0-17 160,1 0-1,0 0 1,1-1 0,1 1 0,7 29 0,-8-42 62,1 0-1,-1 0 1,1 0 0,0 0 0,1-1-1,-1 1 1,0-1 0,1 1-1,0-1 1,0 0 0,0 0-1,0 0 1,0 0 0,1-1 0,-1 1-1,1-1 1,0 0 0,0 0-1,-1 0 1,1-1 0,1 1 0,-1-1-1,0 0 1,0 0 0,0 0-1,0-1 1,1 0 0,4 0 0,-3 1 10,0 0 0,1-1 1,-1 0-1,0-1 1,1 1-1,-1-1 1,0-1-1,0 1 1,0-1-1,0 0 0,0 0 1,0-1-1,0 0 1,-1 0-1,1 0 1,-1 0-1,0-1 1,0 0-1,0 0 1,-1-1-1,1 1 0,-1-1 1,0 0-1,-1 0 1,1 0-1,-1-1 1,0 1-1,0-1 1,0 0-1,-1 1 0,0-1 1,0 0-1,-1-1 1,2-10-1,-2 8-47,0 0-1,-1 0 0,1 0 1,-2 0-1,0 0 0,0 0 1,-3-14-1,3 21-32,1 0 1,-1 1-1,0-1 1,1 0-1,-1 1 0,0-1 1,0 0-1,0 1 1,0-1-1,0 1 1,-1 0-1,1-1 0,0 1 1,-1 0-1,1 0 1,-1-1-1,1 1 1,-1 1-1,1-1 0,-1 0 1,0 0-1,1 0 1,-1 1-1,0-1 1,0 1-1,1-1 0,-1 1 1,0 0-1,0 0 1,0 0-1,0 0 0,1 0 1,-1 0-1,0 0 1,0 1-1,0-1 1,1 1-1,-1-1 0,0 1 1,0 0-1,1 0 1,-1 0-1,-2 1 0,-10 7 298,20-9-432,11-7-1921,-2-7-3410,-9 2-2086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2.541"/>
    </inkml:context>
    <inkml:brush xml:id="br0">
      <inkml:brushProperty name="width" value="0.025" units="cm"/>
      <inkml:brushProperty name="height" value="0.025" units="cm"/>
    </inkml:brush>
  </inkml:definitions>
  <inkml:trace contextRef="#ctx0" brushRef="#br0">102 0 11755,'0'0'8392,"-2"8"-6844,-29 108 2226,19-82-3110,3 1-1,0 0 0,-5 54 1,13-73-535,-1-12-112,1 0 1,1 0-1,-1 0 1,1 1-1,0-1 1,0 0-1,0 0 1,0 1-1,1-1 0,0 0 1,-1 0-1,2 0 1,1 6-1,3-12-3931,-6-10 1755,-5-13-1489,-7-5-1818,-3-7-2078</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2:32.889"/>
    </inkml:context>
    <inkml:brush xml:id="br0">
      <inkml:brushProperty name="width" value="0.025" units="cm"/>
      <inkml:brushProperty name="height" value="0.025" units="cm"/>
    </inkml:brush>
  </inkml:definitions>
  <inkml:trace contextRef="#ctx0" brushRef="#br0">15 302 6054,'0'0'21396,"-14"-4"-19944,81-14 352,-46 9-1742,-1-1 1,0 0-1,0-2 0,-1 0 0,0-2 0,-1 0 0,-1-1 0,0 0 0,-1-1 0,-1-1 0,0-1 0,-1 0 0,-2-1 0,1 0 0,17-41 0,-30 60-66,0 0-1,0 0 1,0 0 0,0 0-1,0 0 1,1 0-1,-1 1 1,0-1 0,0 0-1,0 0 1,0 0-1,0 0 1,0 0 0,0 0-1,0 0 1,0 0-1,0 0 1,0 0-1,1 0 1,-1 0 0,0 0-1,0 0 1,0 0-1,0 0 1,0 0 0,0 0-1,0 0 1,0 0-1,0 0 1,1 0-1,-1 0 1,0 0 0,0 0-1,0 0 1,0 0-1,0 0 1,0 0 0,0 0-1,0 0 1,1 0-1,-1 0 1,0 0-1,0 0 1,0 0 0,0 0-1,0 0 1,0 0-1,0 0 1,0-1 0,0 1-1,0 0 1,0 0-1,0 0 1,0 0-1,0 0 1,1 0 0,-1 0-1,0 0 1,0 0-1,0-1 1,0 1 0,0 0-1,0 0 1,0 0-1,0 0 1,0 0-1,0 0 1,0 0 0,0-1-1,2 14-193,1 17 17,-3-29 175,2 41-122,7 87 274,-8-119-261,1 1 0,1 0-1,0 0 1,0-1 0,1 0-1,0 1 1,1-1 0,11 18 0,-14-25-333,0-1 0,0 1 0,0-1 0,0 0-1,0 1 1,0-1 0,1 0 0,-1-1 0,1 1 0,0 0 0,-1-1 0,1 1 0,3 0 0,12 0-6641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8.793"/>
    </inkml:context>
    <inkml:brush xml:id="br0">
      <inkml:brushProperty name="width" value="0.025" units="cm"/>
      <inkml:brushProperty name="height" value="0.025" units="cm"/>
    </inkml:brush>
  </inkml:definitions>
  <inkml:trace contextRef="#ctx0" brushRef="#br0">58 708 1634,'0'0'4825,"-9"-2"-3938,0 0-519,5 1-173,0 1 1,0-1 0,1 0 0,-1 0 0,0-1-1,1 1 1,-1-1 0,-3-2 0,7 4-138,0 0 1,-1 0-1,1 0 1,0 0-1,0 0 1,0 0 0,0 0-1,0 0 1,0-1-1,0 1 1,-1 0-1,1 0 1,0 0-1,0 0 1,0 0 0,0 0-1,0 0 1,0-1-1,0 1 1,0 0-1,0 0 1,0 0-1,0 0 1,0 0 0,0-1-1,0 1 1,0 0-1,0 0 1,0 0-1,0 0 1,0 0-1,0-1 1,0 1 0,0 0-1,0 0 1,0 0-1,0 0 1,0 0-1,0 0 1,0-1-1,0 1 1,0 0 0,0 0-1,0 0 1,0 0-1,1 0 1,-1 0-1,0 0 1,0-1-1,0 1 1,0 0 0,0 0-1,0 0 1,1 0-1,12-7 1085,27-5-1255,-31 9 510,66-23-282,-1-3-1,82-46 0,130-91 26,-149 83-259,160-72 0,-243 134 222,2 2-1,0 3 1,1 2-1,65-8 1,236-10 596,-333 31-695,246-2 288,-257 4-164,-1 2-1,1-1 0,-1 1 1,0 1-1,0 1 0,0 0 1,13 7-1,83 54 669,-49-27-768,-54-36-19,0 0 1,-1 1-1,1 0 0,-1 0 1,0 0-1,6 7 0,-10-9 2,0-1 0,0 1-1,0-1 1,-1 1 0,1-1-1,0 1 1,-1-1-1,1 1 1,-1 0 0,1 0-1,-1-1 1,0 1 0,0 0-1,0-1 1,0 1 0,0 0-1,0 0 1,0-1-1,-1 1 1,1 0 0,0-1-1,-1 1 1,0 0 0,1-1-1,-1 1 1,0-1 0,0 1-1,0-1 1,-1 2 0,-2 5-8,1-1 0,0 1 0,0-1 1,1 1-1,0 0 0,0 0 0,-1 14 1,-7 26 46,-54 163-32,-55 315-1,95-365-23,-82 509 565,62-438-54,-32 178 382,36-211-684,-8-2 1,-80 204 0,103-319-154,-24 148 0,38-170-57,3-28-1402,5-29-2257,2-21-380,1-7-226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9.384"/>
    </inkml:context>
    <inkml:brush xml:id="br0">
      <inkml:brushProperty name="width" value="0.035" units="cm"/>
      <inkml:brushProperty name="height" value="0.035" units="cm"/>
    </inkml:brush>
  </inkml:definitions>
  <inkml:trace contextRef="#ctx0" brushRef="#br0">0 2277 17132,'2'2'128,"0"0"0,0 0 0,0 0 0,0-1 0,0 1 0,0 0 0,1-1 0,-1 0 0,1 1 0,-1-1 0,1 0 0,-1-1 0,1 1 1,-1 0-1,1-1 0,0 1 0,-1-1 0,1 0 0,0 0 0,0 0 0,-1 0 0,5-1 0,11-1 188,-1-1-1,23-6 1,-26 5-90,70-19 391,119-49 1,77-53-173,-224 98-363,751-386 613,-16-37 160,-442 249-285,-300 173-474,771-430 1627,-408 247-869,-3 25 20,-363 167-877,-16 5-150,1 2 1,1 1-1,0 1 0,58-9 1,-72 20-538,-18-1 654,0 0 0,0 0 0,0 0 0,0 1 0,0-1 0,0 0 0,0 0 0,1 0 0,-1 0 0,0 1 0,0-1 0,0 0 0,0 0 0,0 0 0,0 1-1,0-1 1,0 0 0,0 0 0,0 0 0,0 1 0,0-1 0,0 0 0,0 0 0,0 1 0,0-1 0,-1 0 0,1 0 0,0 0 0,0 0 0,0 1 0,0-1 0,0 0 0,0 0 0,0 0 0,-1 0 0,1 1 0,0-1 0,0 0 0,-1 0 0,-25 19-3239,19-14 2966,-1-1-1,1-1 0,-1 1 1,0-2-1,0 1 0,-1-1 0,-10 2 1,-32-1-1101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9.138"/>
    </inkml:context>
    <inkml:brush xml:id="br0">
      <inkml:brushProperty name="width" value="0.025" units="cm"/>
      <inkml:brushProperty name="height" value="0.025" units="cm"/>
    </inkml:brush>
  </inkml:definitions>
  <inkml:trace contextRef="#ctx0" brushRef="#br0">42 49 5701,'-26'-49'5803,"25"51"-5609,0-1 0,0 0-1,0 1 1,0-1 0,1 0 0,-1 1-1,1-1 1,-1 1 0,1-1-1,0 1 1,-1-1 0,1 1 0,0-1-1,0 1 1,0-1 0,0 1-1,1 2 1,-1-4-115,-4 75 1042,0-25-719,3-1 0,6 62 1,-5-109-395,0 1 0,0-1 0,0 0 0,1 0 0,-1 0 0,1 0 0,-1 0 1,1 0-1,0 0 0,-1 0 0,1 0 0,0 0 0,0-1 0,0 1 0,1 0 0,-1 0 0,0-1 1,1 1-1,-1-1 0,1 1 0,-1-1 0,1 0 0,0 1 0,-1-1 0,1 0 0,4 1 0,-4-2 33,1 0-1,0 0 1,0 0-1,-1-1 1,1 1-1,0-1 0,0 0 1,-1 0-1,1 0 1,-1 0-1,1 0 1,-1 0-1,1-1 0,-1 1 1,0-1-1,0 0 1,0 0-1,0 0 1,0 0-1,2-2 0,198-183 3,-166 156-3006,-4 3-2460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29.797"/>
    </inkml:context>
    <inkml:brush xml:id="br0">
      <inkml:brushProperty name="width" value="0.025" units="cm"/>
      <inkml:brushProperty name="height" value="0.025" units="cm"/>
    </inkml:brush>
  </inkml:definitions>
  <inkml:trace contextRef="#ctx0" brushRef="#br0">257 0 3523,'0'0'12364,"-3"10"-12108,-39 102 11,-5-1 0,-92 158 0,113-213-246,26-56-26,0 0-1,0 1 0,0-1 0,0 1 1,0-1-1,0 0 0,0 1 0,0-1 1,1 0-1,-1 1 0,0-1 0,0 1 1,0-1-1,0 0 0,1 1 0,-1-1 1,0 0-1,0 1 0,1-1 0,-1 0 1,0 0-1,1 1 0,-1-1 0,0 0 1,1 0-1,-1 1 0,0-1 0,1 0 1,-1 0-1,0 0 0,1 0 0,-1 0 1,1 0-1,-1 1 0,0-1 0,1 0 0,-1 0 1,1 0-1,-1 0 0,0 0 0,1 0 1,-1-1-1,1 1 0,-1 0 0,0 0 1,1 0-1,-1 0 0,0 0 0,1-1 1,24-4 109,-25 4-97,60-17 118,116-32-357,-143 42-2255,45-15-1,-26-1-4735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0.460"/>
    </inkml:context>
    <inkml:brush xml:id="br0">
      <inkml:brushProperty name="width" value="0.025" units="cm"/>
      <inkml:brushProperty name="height" value="0.025" units="cm"/>
    </inkml:brush>
  </inkml:definitions>
  <inkml:trace contextRef="#ctx0" brushRef="#br0">0 0 11115,'0'0'8423,"11"66"-8134,-4-25-225,2 2-64,5 1-1698,2-3-640,0-9-641,-4-7-1185</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0.898"/>
    </inkml:context>
    <inkml:brush xml:id="br0">
      <inkml:brushProperty name="width" value="0.025" units="cm"/>
      <inkml:brushProperty name="height" value="0.025" units="cm"/>
    </inkml:brush>
  </inkml:definitions>
  <inkml:trace contextRef="#ctx0" brushRef="#br0">0 185 12940,'2'-8'2568,"-1"2"-2331,0 1-1,1 0 1,0 0-1,0-1 1,0 1 0,1 1-1,-1-1 1,1 0-1,1 1 1,-1-1-1,0 1 1,1 0 0,0 0-1,0 0 1,0 1-1,1-1 1,-1 1 0,1 0-1,0 0 1,0 1-1,7-4 1,19-8 178,0 1 0,0 1 0,1 1 0,1 2 0,0 2 0,0 0 0,36-1 0,-65 8-414,-1 0-1,1 0 0,0 0 0,-1 0 1,1 0-1,-1 1 0,1 0 0,0 0 1,-1 0-1,0 0 0,1 0 0,-1 1 1,0-1-1,1 1 0,2 2 0,-4-2 1,-1-1 0,0 1 0,1 0 0,-1 0 0,0 0-1,0 0 1,0 0 0,0 0 0,-1 0 0,1 0 0,0 0-1,-1 0 1,0 0 0,1 0 0,-1 0 0,0 1 0,0-1 0,0 0-1,0 0 1,-1 0 0,1 0 0,-1 1 0,1-1 0,-1 0-1,0 0 1,-1 2 0,-3 7 54,0-1 0,-1 0 0,0 0 0,0-1 0,-1 1 0,-1-2 0,0 1 0,-16 14 0,14-15-42,1 1-1,0 1 0,0 0 1,1 0-1,0 1 1,-8 15-1,16-26-17,0 0 0,-1 1 0,1-1 0,0 0 1,0 0-1,0 1 0,0-1 0,0 0 0,0 0 0,0 1 0,0-1 1,0 0-1,0 1 0,0-1 0,0 0 0,0 0 0,0 1 0,0-1 0,0 0 1,0 1-1,0-1 0,0 0 0,1 0 0,-1 1 0,0-1 0,0 0 1,0 0-1,0 1 0,1-1 0,-1 0 0,0 0 0,0 0 0,0 1 0,1-1 1,-1 0-1,0 0 0,0 0 0,1 0 0,-1 0 0,0 0 0,1 1 0,-1-1 1,0 0-1,0 0 0,1 0 0,-1 0 0,0 0 0,1 0 0,18 0-17,-14 0 37,85-8-25,-70 4-63,0 2-1,0 0 0,0 1 0,35 4 0,-52-2 67,1-1-1,-1 1 0,0 0 0,0 0 0,0 1 0,0-1 0,0 1 0,0-1 0,0 1 1,0 0-1,0 0 0,-1 0 0,1 1 0,-1-1 0,0 1 0,1-1 0,-1 1 0,0 0 1,-1 0-1,1 0 0,0 0 0,-1 0 0,0 0 0,0 0 0,0 0 0,0 0 0,0 1 1,0-1-1,-1 0 0,0 1 0,0-1 0,0 1 0,0-1 0,0 0 0,-1 4 0,0 3 134,0 0-1,-1 0 0,0 0 1,-1 0-1,0 0 0,-1-1 1,0 1-1,0-1 0,-1 0 0,-9 14 1,7-15 185,-1 1-1,1-1 1,-2-1 0,1 0 0,-1 0 0,0-1 0,0 1-1,-1-2 1,1 0 0,-18 7 0,24-11-356,-1 1 0,0-1 0,1 0 0,-1 0 0,0-1 1,0 1-1,1-1 0,-1 0 0,0 0 0,0 0 0,0 0 0,0-1 0,1 0 0,-1 1 1,0-1-1,1 0 0,-1-1 0,0 1 0,1-1 0,0 0 0,-1 0 0,1 0 0,0 0 1,0 0-1,0-1 0,0 1 0,0-1 0,1 0 0,-1 0 0,1 0 0,0 0 0,-4-7 1,3 4-806,-1-1 1,1 0-1,1 0 1,-1 0 0,-1-9-1,1-20-5280,3 8-1109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1.415"/>
    </inkml:context>
    <inkml:brush xml:id="br0">
      <inkml:brushProperty name="width" value="0.025" units="cm"/>
      <inkml:brushProperty name="height" value="0.025" units="cm"/>
    </inkml:brush>
  </inkml:definitions>
  <inkml:trace contextRef="#ctx0" brushRef="#br0">54 171 19635,'0'0'4868,"3"-9"-4804,9-33-21,-12 41-45,0-1 0,1 1 0,-1 0 0,0-1 1,1 1-1,-1-1 0,0 1 0,0 0 0,0-1 0,0 1 0,-1-1 0,1 1 1,0-1-1,-1 1 0,1 0 0,0-1 0,-2-1 0,1 2-1,1 0 0,-1 1-1,0-1 1,1 1 0,-1-1-1,0 1 1,1-1 0,-1 1 0,0 0-1,1-1 1,-1 1 0,0 0-1,0 0 1,0-1 0,1 1 0,-1 0-1,0 0 1,0 0 0,0 0-1,1 0 1,-1 0 0,-1 0 0,0 1-4,0-1 0,0 0 1,0 1-1,0 0 0,0-1 1,0 1-1,0 0 1,0 0-1,0 0 0,0 0 1,1 0-1,-1 1 1,0-1-1,1 1 0,-1-1 1,1 1-1,-1-1 1,-1 4-1,0 1 11,1 0 0,0-1 1,1 1-1,-1 0 0,1 0 0,0 0 0,1 0 0,0 0 0,-1 0 1,2 0-1,-1 0 0,1 0 0,0 0 0,0 0 0,1 0 0,3 9 1,-3-11 0,0 0 0,0 0 0,0-1 0,1 1 0,0-1 0,-1 1 0,1-1 0,1 0 0,-1 0 0,0 0 0,1-1 0,-1 1 1,1-1-1,0 0 0,0 0 0,0 0 0,0-1 0,0 1 0,0-1 0,0 0 0,0 0 0,1 0 0,5 0 0,-2-1 52,-1 1 0,1-1 0,0 0 0,0-1 0,-1 0-1,1 0 1,0-1 0,-1 0 0,1 0 0,-1 0 0,0-1 0,0-1 0,0 1-1,0-1 1,-1 0 0,1 0 0,-1-1 0,0 0 0,10-10 0,-10 7 169,0-1 0,0 1 1,-1-1-1,0 0 0,0 0 1,-1 0-1,-1-1 0,1 1 1,-2-1-1,1 0 0,-1 0 1,-1 0-1,0 0 0,0-17 1,0 15-86,-1-21 25,0 32-165,0 1 0,0-1 0,0 0 0,0 0 0,0 1-1,0-1 1,0 0 0,0 0 0,0 0 0,-1 1 0,1-1 0,0 0-1,-1 0 1,1 1 0,0-1 0,-1 0 0,1 1 0,-1-1 0,1 0-1,-1 1 1,1-1 0,-1 1 0,1-1 0,-1 1 0,0-1 0,0 0 0,0 1-4,0 1 0,1-1 0,-1 0 0,0 1 0,1-1 0,-1 1 0,1-1 1,-1 0-1,0 1 0,1 0 0,-1-1 0,1 1 0,-1-1 0,1 1 0,-1-1 1,1 1-1,0 0 0,-1-1 0,1 1 0,0 0 0,0 0 0,-1-1 0,1 1 1,0 0-1,0 1 0,-6 24-17,6-23 18,-1 3 36,0 1 0,0-1-1,1 0 1,-1 0 0,1 1 0,1-1-1,0 0 1,-1 0 0,2 0-1,-1 0 1,1 1 0,0-2-1,0 1 1,1 0 0,-1 0-1,7 9 1,-6-12-171,0 1-1,0-1 1,1 0-1,-1 0 1,1 0-1,0 0 1,-1 0-1,1-1 1,7 4-1,-4-4-799,-1 1 0,0-2-1,0 1 1,1-1-1,-1 1 1,1-2 0,11 1-1,-12-3-3877,-4-10-1666</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1.791"/>
    </inkml:context>
    <inkml:brush xml:id="br0">
      <inkml:brushProperty name="width" value="0.025" units="cm"/>
      <inkml:brushProperty name="height" value="0.025" units="cm"/>
    </inkml:brush>
  </inkml:definitions>
  <inkml:trace contextRef="#ctx0" brushRef="#br0">1 1 14189,'0'0'7624,"44"39"-10091,-14-26-1665,4 2-2049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2.213"/>
    </inkml:context>
    <inkml:brush xml:id="br0">
      <inkml:brushProperty name="width" value="0.025" units="cm"/>
      <inkml:brushProperty name="height" value="0.025" units="cm"/>
    </inkml:brush>
  </inkml:definitions>
  <inkml:trace contextRef="#ctx0" brushRef="#br0">146 270 9321,'0'0'9342,"-9"-5"-8397,6 3-879,0 1 0,0-1 0,0 1 0,-1 0 0,1 0 0,0 0 1,0 0-1,-1 1 0,1-1 0,-1 1 0,1 0 0,-6 0 0,6 1 34,0 0 0,0 0 1,0 1-1,0-1 0,0 1 0,0 0 0,0 0 1,0 0-1,1 0 0,-1 0 0,1 0 0,-1 1 1,1-1-1,0 1 0,0 0 0,-3 5 0,0-1 83,0-1-1,1 1 0,0 0 0,0 0 0,1 0 1,0 1-1,0 0 0,1-1 0,0 1 0,0 0 1,0 0-1,1 0 0,1 0 0,0 13 1,0-20-179,1 1 1,0-1 0,-1 1-1,1-1 1,0 0 0,0 1 0,0-1-1,0 0 1,0 1 0,1-1 0,-1 0-1,0 0 1,0 0 0,1 0 0,-1 0-1,1-1 1,-1 1 0,1 0-1,-1-1 1,1 1 0,-1-1 0,1 1-1,-1-1 1,1 0 0,0 0 0,-1 1-1,1-1 1,0 0 0,2-1-1,2 1 81,1 0 0,0 0 0,0-1 0,-1 0 0,1-1 0,8-2 0,-5-1 11,0 0 0,-1-1-1,1 0 1,-1 0 0,-1-1-1,1 0 1,-1-1 0,0 0-1,-1 0 1,0 0 0,0-1-1,-1 0 1,0-1 0,7-14-1,1-4 20,-2-1 0,-1 0 0,13-58 0,-20 64-88,0 1 0,-2-1-1,0-28 1,-2 50-28,0 0 0,0 1 0,0-1 0,0 1 0,0-1 0,0 0 0,0 1 0,0-1 0,0 0 0,0 1 0,0-1 0,0 0 0,0 1 0,-1-1 0,1 1 0,0-1 0,-1 0 0,1 1 0,0-1 0,-1 1 0,1-1 0,0 1 0,-1-1 0,0 0 0,-9 8-54,-9 24-25,14-15 80,0 1-1,1-1 1,0 1-1,2 0 1,0 0 0,1 1-1,0-1 1,1 0 0,4 20-1,-4-32-18,1 0 0,0 0 0,0 1 0,1-1 0,-1 0 0,1 0 0,0-1 0,0 1 0,1 0 0,0-1 0,-1 1 0,1-1 0,1 0 0,-1 0 0,1 0-1,0 0 1,-1-1 0,2 1 0,-1-1 0,0 0 0,1-1 0,-1 1 0,1-1 0,0 1 0,-1-1 0,1-1 0,0 1 0,1-1 0,-1 0 0,0 0 0,0 0 0,0-1 0,6 0 0,-4 0-29,-1-1 0,1 1 0,-1-1 0,1-1 0,-1 1 0,0-1 0,0 0 0,1-1 0,-2 1 0,1-1 0,0-1 0,0 1 0,-1-1 0,0 0 0,0 0 0,0 0 0,0-1 1,-1 1-1,1-1 0,-1-1 0,0 1 0,-1 0 0,0-1 0,4-6 0,0-3 271,-1 0 1,0 0-1,-1 0 0,-1 0 1,0-1-1,-1 0 0,-1 0 1,1-29-1,-3 44-214,0 1 0,0-1 0,0 1 0,0-1 0,0 1 0,0-1 0,0 1 0,0-1 0,0 0 0,0 1 0,0-1 0,0 1 0,0-1 0,0 1 0,0-1 0,-1 1 0,1-1 0,0 1 0,-1-1 0,1 1 0,0-1 1,0 1-1,-1-1 0,1 1 0,-1-1 0,1 1 0,-1 0 0,1-1 0,0 1 0,-1 0 0,1-1 0,-1 1 0,1 0 0,-1 0 0,0-1 0,1 1 0,-1 0 0,1 0 0,-1 0 0,1 0 0,-1 0 0,1 0 0,-1 0 0,0 0 0,1 0 0,-1 0 0,1 0 0,-1 0 0,1 0 0,-1 1 0,1-1 0,-1 0 0,1 0 0,-1 0 0,1 1 0,-1-1 0,1 0 0,-1 1 0,1-1 0,-1 1 0,0 0 0,-27 25-50,25-22 37,0 1 1,0 0-1,1 0 0,-1 0 0,1 1 1,0-1-1,1 1 0,0-1 0,-1 1 1,2-1-1,-1 1 0,1-1 0,0 1 1,0 0-1,0-1 0,1 1 1,0 0-1,0-1 0,0 1 0,3 6 1,-2-8 16,0 0-1,1 0 1,-1 0 0,1 0 0,0-1 0,0 1 0,0-1 0,0 0-1,1 0 1,-1 0 0,1-1 0,0 1 0,0-1 0,0 0 0,0 0 0,0 0-1,0 0 1,0-1 0,1 1 0,-1-1 0,1 0 0,-1-1 0,1 1-1,-1-1 1,8 0 0,-6-1 16,-1 1 1,1-1-1,-1-1 0,0 1 0,1-1 0,-1 0 0,0 0 0,0 0 1,0-1-1,0 0 0,-1 0 0,1 0 0,-1 0 0,0-1 1,1 1-1,-2-1 0,1-1 0,0 1 0,4-8 0,-3 5-32,0-1 1,0 1-1,-1-1 0,0-1 0,-1 1 1,0 0-1,0-1 0,-1 0 0,0 1 1,0-1-1,0-15 0,-2 22-75,0 1-1,0-1 1,0 1 0,-1 0-1,1-1 1,0 1 0,-1-1-1,1 1 1,-1 0 0,1-1-1,-1 1 1,0 0 0,1-1-1,-1 1 1,0 0 0,0 0-1,0 0 1,0 0 0,0 0-1,0 0 1,0 0 0,0 0-1,-1 0 1,1 0 0,0 1-1,0-1 1,-1 1 0,1-1-1,0 1 1,-1-1-1,1 1 1,-1-1 0,1 1-1,-1 0 1,1 0 0,-1 0-1,1 0 1,0 0 0,-1 0-1,1 1 1,-1-1 0,1 0-1,-1 1 1,-2 0 0,-1 0-520,-1 1 0,0 0 1,1 0-1,-1 0 0,1 0 0,-1 1 1,1 0-1,0 0 0,0 0 1,-5 6-1,-3 7-4554,3-1-2028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2.556"/>
    </inkml:context>
    <inkml:brush xml:id="br0">
      <inkml:brushProperty name="width" value="0.025" units="cm"/>
      <inkml:brushProperty name="height" value="0.025" units="cm"/>
    </inkml:brush>
  </inkml:definitions>
  <inkml:trace contextRef="#ctx0" brushRef="#br0">77 105 13389,'0'-9'4665,"0"5"-4263,0-2 49,0 0 1,0-1-1,0 1 0,0 0 0,-1 0 0,0 0 1,-1 0-1,1 0 0,-1 0 0,0 1 0,-1-1 0,-5-9 1,8 14-440,-1 1-1,0-1 1,1 1 0,-1-1 0,0 1 0,0 0 0,1-1 0,-1 1-1,0 0 1,0 0 0,1 0 0,-1-1 0,0 1 0,0 0 0,0 0-1,1 0 1,-1 0 0,0 0 0,0 0 0,1 1 0,-1-1 0,0 0 0,0 0-1,0 1 1,1-1 0,-1 0 0,0 1 0,1-1 0,-1 0 0,0 1-1,1-1 1,-1 1 0,0-1 0,1 1 0,-1 0 0,1-1 0,-1 1-1,1 0 1,-1-1 0,1 1 0,0 0 0,-1-1 0,1 1 0,-1 1-1,-16 33 22,15-31-24,1 0 1,-1 0-1,1 0 1,0 1-1,0-1 1,1 0-1,-1 1 1,1-1-1,0 1 1,0-1 0,1 7-1,0-9-10,0 0 1,0 0-1,0 0 0,0-1 0,0 1 1,1 0-1,-1 0 0,1-1 0,-1 1 0,1-1 1,0 1-1,-1-1 0,1 0 0,0 0 1,0 0-1,0 0 0,0 0 0,0 0 1,0 0-1,0 0 0,0-1 0,1 1 0,3-1 1,64 8-133,-58-8 63,-1 0 0,0 1 0,1 0 0,-1 1 0,0 1 0,0-1-1,0 2 1,12 5 0,-22-9 82,0 0 1,0 1-1,-1-1 0,1 0 0,0 1 0,0-1 0,-1 1 0,1-1 1,-1 1-1,1 0 0,0-1 0,-1 1 0,1 0 0,-1-1 0,0 1 1,1 0-1,-1-1 0,1 1 0,-1 0 0,0 0 0,0-1 0,0 1 1,1 0-1,-1 0 0,0 0 0,0 0 0,0-1 0,0 1 0,0 0 1,0 0-1,0 0 0,-1 0 0,1-1 0,0 1 0,0 0 0,-1 0 1,1-1-1,0 1 0,-1 0 0,1 0 0,-1-1 0,1 1 0,-1 0 0,1-1 1,-1 1-1,1-1 0,-1 1 0,0-1 0,1 1 0,-1-1 0,0 1 1,1-1-1,-2 1 0,-40 25 1016,41-25-1025,-67 26 216,20-19-5920,24-7-3225</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3.398"/>
    </inkml:context>
    <inkml:brush xml:id="br0">
      <inkml:brushProperty name="width" value="0.025" units="cm"/>
      <inkml:brushProperty name="height" value="0.025" units="cm"/>
    </inkml:brush>
  </inkml:definitions>
  <inkml:trace contextRef="#ctx0" brushRef="#br0">1 144 10858,'0'0'12642,"-1"10"-11708,1 0-706,0 0 1,1 0-1,0 0 1,1 0-1,0 0 0,0-1 1,7 17-1,-8-23-194,0 0 0,0 0-1,0 0 1,1 0 0,-1-1 0,1 1-1,0 0 1,-1-1 0,1 1-1,0-1 1,1 1 0,-1-1-1,0 0 1,1 0 0,-1 0 0,1 0-1,0-1 1,-1 1 0,1-1-1,0 1 1,0-1 0,0 0 0,0 0-1,0 0 1,0-1 0,0 1-1,0-1 1,1 0 0,-1 0-1,0 0 1,0 0 0,0 0 0,4-1-1,-1-2 29,0 1-1,0-1 0,0 0 1,0-1-1,-1 0 1,1 0-1,-1 0 1,0 0-1,0-1 0,0 0 1,-1 0-1,0 0 1,0 0-1,0-1 0,4-7 1,7-15 75,22-51 1,-36 76-136,7-21 47,-6 18-32,-1 1-1,1 0 1,0-1-1,0 1 1,1 0-1,0 0 1,4-6 0,-7 11-19,0 0 0,0 0 0,1-1 0,-1 1 0,0 0 0,0 0 0,0 0 1,1 0-1,-1 0 0,0 0 0,0 0 0,1-1 0,-1 1 0,0 0 0,0 0 0,1 0 1,-1 0-1,0 0 0,0 0 0,1 0 0,-1 0 0,0 0 0,0 0 0,1 0 1,-1 1-1,0-1 0,0 0 0,1 0 0,-1 0 0,0 0 0,0 0 0,0 0 0,1 1 1,-1-1-1,0 0 0,0 0 0,0 0 0,1 0 0,-1 1 0,0-1 0,0 0 1,0 0-1,0 0 0,0 1 0,0-1 0,1 0 0,-1 0 0,0 1 0,0-1 0,0 0 1,0 0-1,0 1 0,0-1 0,0 0 0,0 0 0,0 1 0,0-1 0,0 1 1,3 20-43,-2-18 60,3 56 98,-4-47-75,0 0 1,1 0-1,0 0 0,1 0 1,0 0-1,8 21 1,-9-31-22,0-1 0,-1 1 0,1-1 0,0 0 0,0 1 0,0-1 0,0 1 0,0-1 0,0 0 1,0 0-1,1 0 0,-1 0 0,0 0 0,1 0 0,-1 0 0,1 0 0,-1 0 0,1-1 1,-1 1-1,1 0 0,-1-1 0,1 0 0,0 1 0,-1-1 0,1 0 0,0 0 0,-1 0 1,1 0-1,0 0 0,-1 0 0,1 0 0,0-1 0,-1 1 0,1 0 0,-1-1 0,1 0 0,0 1 1,-1-1-1,0 0 0,1 0 0,-1 0 0,1 0 0,-1 0 0,0 0 0,2-2 0,7-4 84,-1-1-1,-1 0 1,0 0-1,0-1 0,7-9 1,-1-5-69,0 1 1,-2-1-1,14-36 1,4-7-152,-37 146-395,6-78 445,1 0-1,0-1 0,0 1 1,0 0-1,0-1 0,0 1 1,0 0-1,0 0 0,0-1 0,0 1 1,1 0-1,-1-1 0,1 1 1,-1-1-1,1 1 0,0-1 0,0 1 1,0-1-1,0 1 0,0-1 1,0 1-1,0-1 0,0 0 1,0 0-1,0 0 0,1 0 0,-1 0 1,1 0-1,-1 0 0,2 1 1,0-2-288,0 1 1,0-1 0,1 0 0,-1 1 0,0-2 0,0 1-1,0 0 1,0-1 0,0 1 0,1-1 0,-1 0 0,0 0-1,0 0 1,-1 0 0,1-1 0,5-3 0,22-17-3975,-4-6-2519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4.458"/>
    </inkml:context>
    <inkml:brush xml:id="br0">
      <inkml:brushProperty name="width" value="0.025" units="cm"/>
      <inkml:brushProperty name="height" value="0.025" units="cm"/>
    </inkml:brush>
  </inkml:definitions>
  <inkml:trace contextRef="#ctx0" brushRef="#br0">120 353 15695,'-10'9'2472,"-5"7"-992,0 0 1,-20 29-1,29-36-961,0 0-1,1 0 1,0 1-1,1 0 0,-1-1 1,2 2-1,0-1 0,-4 21 1,6-30-507,1 1 1,0 0 0,0-1-1,0 1 1,0-1-1,1 1 1,-1 0 0,0-1-1,1 1 1,-1 0-1,1-1 1,-1 1 0,1-1-1,0 1 1,-1-1-1,1 1 1,0-1 0,0 0-1,0 1 1,0-1-1,0 0 1,1 0 0,-1 0-1,0 0 1,1 0-1,-1 0 1,0 0 0,1 0-1,-1 0 1,1-1-1,-1 1 1,1-1 0,0 1-1,-1-1 1,1 0-1,0 1 1,-1-1 0,1 0-1,-1 0 1,1 0-1,0 0 1,-1 0 0,1-1-1,0 1 1,1-1-1,2 1 1,0-1-1,1 0 0,-1 0 1,0-1-1,-1 1 1,1-1-1,0 0 0,0 0 1,-1-1-1,1 0 0,-1 1 1,0-1-1,8-7 1,-7 1 5,1 0 0,-2 0 1,1 0-1,-2 0 0,1-1 1,-1 0-1,0 1 0,-1-1 1,-1 0-1,1 0 0,-1-1 1,-1 1-1,0 0 0,0 0 1,-3-14-1,2 22-18,1 0 1,0 0-1,-1 1 0,0-1 1,1 1-1,-1-1 0,0 1 0,0-1 1,0 1-1,0-1 0,0 1 1,0-1-1,0 1 0,0 0 0,-1 0 1,1 0-1,-1 0 0,1 0 1,0 0-1,-1 0 0,0 0 0,1 1 1,-1-1-1,1 0 0,-1 1 0,-2-1 1,3 1-5,0 0 1,0-1-1,0 1 1,0 0-1,0 0 1,0 0-1,0 1 1,-1-1-1,1 0 1,0 0-1,0 0 0,0 1 1,0-1-1,0 1 1,0-1-1,0 1 1,0-1-1,0 1 1,0 0-1,0-1 1,0 1-1,1 0 1,-1 0-1,0-1 1,0 1-1,1 0 1,-1 0-1,1 0 0,-1 0 1,0 0-1,1 0 1,0 0-1,-1 0 1,1 0-1,0 0 1,-1 0-1,1 0 1,0 1-1,0 0 1,0 0-1,-1 0 1,1 0-1,0 0 1,0 0-1,0 0 1,0 0-1,0 0 1,0 0-1,0 0 1,1 0-1,-1 0 1,1 0-1,0 0 1,-1 0-1,1 0 1,0 0-1,0-1 1,0 1-1,0 0 1,0-1-1,1 1 1,-1-1-1,0 1 1,1-1-1,-1 1 1,1-1-1,0 0 1,-1 0-1,1 0 1,0 0-1,0 0 1,0 0-1,-1-1 1,1 1-1,0 0 1,0-1-1,0 0 1,0 1-1,0-1 1,0 0-1,0 0 1,0 0-1,0 0 1,0 0 0,0-1-1,3 0 1,1 0-20,1 0 0,0 0 1,-1-1-1,1 0 1,-1 0-1,0-1 0,1 0 1,-1 0-1,-1 0 1,1-1-1,0 0 0,-1 0 1,7-6-1,-8 5-66,0 0 0,0-1 0,0 0 0,-1 1 0,0-1 0,0 0 0,0-1 0,-1 1 0,0 0 0,0-1 1,0 1-1,-1-1 0,0 0 0,0-13 0,-13 41-162,9-11 267,0 1 0,1 0 1,0 0-1,1-1 1,0 1-1,1 0 0,0 0 1,1 0-1,0 0 1,5 20-1,3-3 119,1 0 0,21 42 0,-21-52-90,-1 0-1,-1 1 1,-1 0 0,-1 0-1,0 1 1,-2 0 0,0 0 0,2 26-1,-6-41-37,-1 0 0,1 0-1,-1 0 1,1 0 0,-2 0-1,1 0 1,0 0 0,-1 0-1,0 0 1,-3 5 0,4-8-2,-1 0 0,1 0 0,-1 0 0,0 0 0,1 0 1,-1 0-1,0 0 0,0-1 0,0 1 0,-1-1 0,1 1 1,0-1-1,0 0 0,-1 0 0,1 0 0,-1 0 0,1 0 1,-1-1-1,1 1 0,-1-1 0,-3 1 0,4-2 1,0 1 0,0 0-1,0-1 1,1 0 0,-1 1 0,0-1 0,1 0-1,-1 0 1,0 0 0,1 0 0,-1 0-1,1 0 1,-1 0 0,1 0 0,0-1-1,0 1 1,-1-1 0,1 1 0,0-1-1,0 1 1,0-1 0,1 1 0,-1-1 0,0 0-1,1 0 1,-1 1 0,0-4 0,-12-54 115,11 35-130,1 0-1,0 0 1,2 0 0,1 0 0,1 0-1,1 1 1,1-1 0,12-36-1,9-6-68,53-98 0,-45 98 35,34-90 0,-60 108-35,-8 48 74,0-1 1,0 0-1,0 1 0,0-1 1,0 0-1,0 1 1,0-1-1,0 0 1,0 1-1,0-1 1,-1 0-1,1 1 1,0-1-1,0 1 1,-1-1-1,1 1 1,0-1-1,-1 0 1,1 1-1,-1-1 1,1 1-1,-1 0 1,0-1-1,0 1-1,0 0 0,0 0 0,0 0-1,0 0 1,0 0 0,0 0 0,0 1 0,0-1-1,0 1 1,0-1 0,0 0 0,0 1 0,0 0 0,0-1-1,0 1 1,1-1 0,-1 1 0,0 0 0,0 0-1,0 1 1,-5 5 9,0-1 0,1 1 1,0 1-1,0-1 0,0 1 0,1 0 0,1 0 0,-1 0 0,1 0 1,1 1-1,-4 14 0,2 0 102,1 1 1,1-1-1,2 30 0,0-49-95,0 0-1,1-1 1,0 1-1,0 0 1,0 0-1,0-1 1,0 1-1,1 0 1,0-1-1,-1 1 0,1-1 1,1 0-1,-1 0 1,0 0-1,1 0 1,-1 0-1,1 0 1,0-1-1,0 1 1,0-1-1,1 0 1,-1 0-1,0 0 1,1 0-1,-1 0 0,1-1 1,0 0-1,-1 0 1,1 0-1,0 0 1,0 0-1,0-1 1,0 1-1,-1-1 1,1 0-1,0-1 1,0 1-1,0-1 1,0 1-1,0-1 0,-1 0 1,1-1-1,0 1 1,-1-1-1,1 1 1,-1-1-1,0 0 1,1 0-1,-1 0 1,4-4-1,5-6 10,0 1 0,-1-2 0,0 1 0,-1-2 0,-1 1 0,0-1 0,0-1 0,-2 0 0,0 0-1,0 0 1,-2-1 0,0 0 0,0 0 0,1-19 0,-6 35-19,0 0 0,0 0 0,0 0 0,0 1 0,0-1 0,0 0 0,-1 0 0,1 0 0,0 0 0,0 0 0,0 0 0,0 0 0,0 0 0,-1 0 0,1 0 0,0 0 0,0 0 0,0 0 0,0 0 0,0 0 0,-1 0 0,1 0 0,0 0 0,0 0 0,0 0 0,0 0 0,0 0 0,-1 0 0,1 0 0,0 0 0,0 0 0,0-1 0,0 1 0,0 0 0,0 0 0,0 0 0,-1 0 0,1 0 0,0 0 0,0 0 0,0-1 0,0 1 0,0 0 0,0 0 0,0 0 0,0 0 0,0 0 0,0 0 0,0-1 0,0 1 0,0 0 0,0 0 0,0 0 0,0 0 0,0 0 0,0-1 0,0 1 0,0 0 0,0 0 0,0 0 0,0 0 0,0-1 0,-7 10 5,0 3 69,0 0-1,1 1 1,1 0-1,0 0 1,-5 25-1,8-30 40,0 0 0,1 0 0,0 0 0,0 1 0,1-1 0,0 0 0,1 1 0,-1-1 0,1 0 0,1 0 1,3 11-1,-4-16-94,1 0 1,0-1-1,0 1 1,0-1-1,0 1 1,0-1-1,1 0 1,-1 0-1,1 0 1,0 0 0,-1 0-1,1 0 1,0-1-1,0 1 1,0-1-1,0 0 1,0 0-1,0 0 1,0 0-1,0-1 1,1 1 0,-1-1-1,0 0 1,6 0-1,-5 0-19,0 0-1,-1-1 1,1 1 0,-1-1 0,1 1-1,0-1 1,-1 0 0,0 0-1,1-1 1,-1 1 0,0-1-1,1 0 1,-1 1 0,0-1-1,0-1 1,-1 1 0,1 0-1,0-1 1,-1 1 0,1-1-1,3-5 1,-3-1-433,0 1-1,0 0 1,0-1-1,-1 0 1,0 1-1,-1-1 1,0 0-1,0 0 1,-1 0-1,0 0 1,-3-16 0,-2-1-3554,0 0 0,-16-41 0,3 19-6397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59.856"/>
    </inkml:context>
    <inkml:brush xml:id="br0">
      <inkml:brushProperty name="width" value="0.035" units="cm"/>
      <inkml:brushProperty name="height" value="0.035" units="cm"/>
    </inkml:brush>
  </inkml:definitions>
  <inkml:trace contextRef="#ctx0" brushRef="#br0">0 32 10786,'10'2'629,"1"1"-1,-1 0 0,0 1 0,17 8 1,17 6 317,-15-11-601,0-1 1,1-2 0,0 0-1,-1-3 1,57-2 0,-18 0 196,-29 3-150,1 2 0,-1 2 0,63 18-1,-57-13-165,1-1-1,50 4 1,-63-13-134,1-1 1,-1-2-1,39-7 1,98-27 128,-22 4-163,-45 16-3,0 3 0,1 5 1,-1 5-1,122 11 0,388 57-54,-221 2 76,-188-27-51,-62-22-40,186 1-1,-91-8 65,104 8-43,1-15 0,374-44-1,-176-39-12,-41 6 43,651-31 78,-1036 103-82,1 4 0,-1 6 0,0 4 0,135 35 0,-229-43-15,14 3-11,0-2-1,37 4 1,-60-10 25,0 0-1,-1 0 1,1-1 0,0 0 0,-1-1-1,1 0 1,-1 0 0,0-2 0,0 1-1,0-1 1,10-6 0,64-25 1488,-103 40-632,12-2-897,-1-5 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3:43.314"/>
    </inkml:context>
    <inkml:brush xml:id="br0">
      <inkml:brushProperty name="width" value="0.025" units="cm"/>
      <inkml:brushProperty name="height" value="0.025" units="cm"/>
      <inkml:brushProperty name="color" value="#E71224"/>
    </inkml:brush>
  </inkml:definitions>
  <inkml:trace contextRef="#ctx0" brushRef="#br0">0 3991 4516,'13'-7'-886,"94"-59"1779,146-116-1,96-111 1257,-96 77 339,1621-1160 2269,798-365-3295,-2629 1713-1501,-14 8-670,1 2-1,41-19 1,-68 36 76,1 0-1,-1 0 1,1 0 0,0 0 0,-1 1-1,1-1 1,0 1 0,5 0-1,-7 0-157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4.844"/>
    </inkml:context>
    <inkml:brush xml:id="br0">
      <inkml:brushProperty name="width" value="0.025" units="cm"/>
      <inkml:brushProperty name="height" value="0.025" units="cm"/>
    </inkml:brush>
  </inkml:definitions>
  <inkml:trace contextRef="#ctx0" brushRef="#br0">1 0 11050,'0'0'10987,"37"51"-10955,-11-42-609,-3 3-2049,2-4-2499,0-2-3427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5.174"/>
    </inkml:context>
    <inkml:brush xml:id="br0">
      <inkml:brushProperty name="width" value="0.025" units="cm"/>
      <inkml:brushProperty name="height" value="0.025" units="cm"/>
    </inkml:brush>
  </inkml:definitions>
  <inkml:trace contextRef="#ctx0" brushRef="#br0">79 349 15407,'0'0'2471,"-5"9"-84,-6 9-950,1 0 1,-13 31 0,21-44-1261,0 0-1,0 0 1,0 0-1,1 0 1,0 0-1,0 1 0,0-1 1,0 1-1,1-1 1,0 1-1,0-1 1,1 0-1,-1 1 0,1-1 1,0 0-1,1 1 1,3 9-1,-3-13-170,-1 0 1,1 0-1,1 0 0,-1 0 0,0 0 0,0 0 1,1-1-1,-1 1 0,1-1 0,-1 0 0,1 0 1,0 1-1,-1-2 0,1 1 0,0 0 0,0 0 1,0-1-1,0 0 0,-1 1 0,1-1 0,0 0 1,0-1-1,0 1 0,5-1 0,-2 0 7,0-1-1,1 1 1,-1-1 0,0 0-1,0 0 1,0-1-1,-1 1 1,1-1 0,0-1-1,5-4 1,3-5 3,-2-1 0,1 0 0,-2 0 0,0-2 0,0 1 0,-2-1 0,0-1 0,-1 0 0,0 0 0,6-24 0,-7 17-4,-1 1 0,-1 0 0,-1-1 0,-2 0 0,0 0 0,-1 0 0,-4-40 0,2 59-9,0-1-1,0 0 0,0 1 1,-1-1-1,1 1 1,-1-1-1,-1 1 0,1 0 1,-1 0-1,0 0 1,0 0-1,0 0 0,-1 0 1,1 1-1,-1 0 1,0 0-1,-1 0 0,1 0 1,-1 1-1,1-1 1,-10-4-1,9 7-7,-1-1 1,1 0-1,0 1 0,-1 0 1,1 0-1,0 1 0,-1-1 1,1 1-1,-1 1 0,1-1 1,-1 1-1,1-1 1,-1 2-1,1-1 0,0 1 1,0-1-1,0 1 0,0 1 1,0-1-1,0 1 0,0 0 1,1 0-1,-5 4 0,-3 2 0,1 1 1,0 1-1,0 0 0,1 0 0,-13 20 0,19-25-4,0-1 1,1 1-1,0 0 1,0 0-1,1 0 1,-1 0-1,1 0 1,0 0-1,1 1 1,0-1-1,0 1 1,0-1-1,1 1 1,0 0-1,0 6 1,1-9-23,1-1-1,-1 0 1,0 0-1,1 0 1,0 0 0,-1 0-1,1 0 1,1-1 0,-1 1-1,0 0 1,0-1 0,1 0-1,0 0 1,-1 0-1,1 0 1,0 0 0,0 0-1,0-1 1,0 1 0,0-1-1,0 0 1,1 0-1,-1 0 1,0 0 0,7 0-1,10 2-326,1 0-1,-1-2 0,23-1 1,-27 0 168,13-1-56,44 1-27,-68 1 305,0-1 1,0 1 0,0 0-1,-1 0 1,1 0-1,0 1 1,-1 0 0,1 0-1,-1 0 1,0 0 0,7 5-1,-10-5 82,1-1 0,-1 1 0,0 0 0,0 0 0,0 0 0,0 0 0,0 0 1,0 0-1,-1 0 0,1 0 0,-1 0 0,1 0 0,-1 0 0,0 0 0,0 1 0,0 3 0,-5 43 370,2-20-788,6-17-3489,-3-12 3512,1 0-1,-1 0 0,1 0 0,-1 0 0,0 0 0,1 0 1,-1 0-1,1 0 0,-1 0 0,0 0 0,1-1 0,-1 1 0,1 0 1,-1 0-1,0 0 0,1-1 0,-1 1 0,0 0 0,1 0 1,-1-1-1,0 1 0,0 0 0,1-1 0,-1 1 0,0 0 0,0-1 1,0 1-1,1 0 0,-1-1 0,0 1 0,0-1 0,10-15-10037</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5.505"/>
    </inkml:context>
    <inkml:brush xml:id="br0">
      <inkml:brushProperty name="width" value="0.025" units="cm"/>
      <inkml:brushProperty name="height" value="0.025" units="cm"/>
    </inkml:brush>
  </inkml:definitions>
  <inkml:trace contextRef="#ctx0" brushRef="#br0">49 226 12139,'0'0'3577,"-8"-1"-673,-33-4 668,55 18-209,-3-11-3253,-1 0 1,1 0-1,0-2 1,0 1-1,0-1 0,0-1 1,-1 0-1,1 0 1,0-1-1,-1-1 1,1 1-1,-1-2 0,0 1 1,15-9-1,-12 6-91,0-1 0,0 0 0,0-2-1,-1 1 1,-1-1 0,1-1 0,-1 0 0,-1 0-1,0-1 1,9-13 0,-17 22-9,0-1 0,0 0 0,0 0 0,-1 0 0,1 0 0,-1-1 0,0 1 0,1 0 0,-1-1 0,-1 1 0,1 0 0,0-1 0,-1 1 0,0-1 0,0 1 0,0-1 0,0 1 0,0-1 0,-1 1 0,-1-6 0,1 7-8,-1 0-1,1 0 1,-1 0-1,0 1 1,1-1-1,-1 0 1,0 1 0,0-1-1,0 1 1,0 0-1,0 0 1,0 0-1,0 0 1,-1 0-1,1 0 1,0 1-1,-1-1 1,1 1-1,0-1 1,-1 1-1,1 0 1,-1 0-1,1 0 1,0 0 0,-1 0-1,1 1 1,0-1-1,-1 1 1,-3 1-1,-4 1-2,0 0 0,0 1 0,1 0 1,-1 1-1,1 0 0,0 1 0,0-1 0,1 2 0,-1-1 0,2 1 0,-1 1 0,1-1 0,-8 11 1,8-9 39,0-1 0,0 2 0,2-1 0,-1 1 0,1 0 1,0 0-1,1 0 0,0 0 0,1 1 0,0 0 0,1 0 0,-2 15 1,4-21-17,0-1 0,1 1 0,0-1 1,0 1-1,0-1 0,0 0 0,0 1 0,1-1 1,0 0-1,0 0 0,0 0 0,1 0 1,-1 0-1,1-1 0,0 1 0,0-1 1,0 0-1,0 0 0,1 0 0,-1 0 0,1 0 1,0-1-1,0 1 0,0-1 0,0 0 1,5 2-1,0-1-176,-1 0-1,1 0 1,0-1 0,0 0-1,13 1 1,-14-2-770,1-1 0,-1 0 1,0-1-1,1 0 0,12-3 0,-10-4-5248,-7-7-4234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5.878"/>
    </inkml:context>
    <inkml:brush xml:id="br0">
      <inkml:brushProperty name="width" value="0.025" units="cm"/>
      <inkml:brushProperty name="height" value="0.025" units="cm"/>
    </inkml:brush>
  </inkml:definitions>
  <inkml:trace contextRef="#ctx0" brushRef="#br0">1 179 16432,'0'0'4548,"83"-50"-2114,-21 24-1505,16-1-833,5 2-160,-3 1-2178,-4-2-4388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8.152"/>
    </inkml:context>
    <inkml:brush xml:id="br0">
      <inkml:brushProperty name="width" value="0.025" units="cm"/>
      <inkml:brushProperty name="height" value="0.025" units="cm"/>
    </inkml:brush>
  </inkml:definitions>
  <inkml:trace contextRef="#ctx0" brushRef="#br0">0 199 1089,'1'0'64,"-1"1"-1,1-1 1,-1 0 0,1 0-1,-1 1 1,1-1 0,-1 0-1,1 0 1,-1 0 0,1 0-1,-1 0 1,1 0 0,0 0-1,-1 0 1,1 0 0,-1 0-1,1 0 1,-1 0 0,1 0-1,-1-1 1,1 1 0,-1 0-1,1 0 1,-1 0 0,1-1-1,-1 1 1,1 0 0,-1-1-1,0 1 1,1 0 0,-1-1-1,1 1 1,-1-1 0,0 1-1,1-1 1,-1 1 0,0 0-1,0-1 1,1 1 0,-1-1-1,0 1 1,0-1 0,0 0-1,0 1 1,0-1 0,1 1-1,-1-1 1,0 1 0,0-1-1,0 1 1,-1-1 0,1 1-1,0-1 1,0 0 0,3-34 2445,-3 34-2525,-3-68 4358,-4 25 1971,12 71-595,1 12-4012,11 57-1384,-14-81-247,10 38 200,-13-51-252,1 1 0,0-1-1,0 1 1,0-1-1,0 1 1,0-1-1,0 0 1,1 1 0,-1-1-1,1 0 1,0 0-1,-1 0 1,1 0 0,4 3-1,-4-5 1,0 0-1,0 1 1,-1-1 0,1 0-1,0 0 1,0 0 0,0 0-1,0-1 1,-1 1 0,1 0-1,0-1 1,0 1-1,-1-1 1,1 0 0,0 0-1,-1 1 1,1-1 0,0 0-1,-1 0 1,1 0 0,-1-1-1,0 1 1,1 0-1,-1-1 1,0 1 0,0 0-1,0-1 1,2-2 0,28-48 480,-30 50-504,17-36 69,-1-2 0,-2 0 0,16-68 0,-27 128-363,-2 23 376,-7 135 138,5-177-232,0-1 0,0 0-1,0 0 1,0 1 0,0-1-1,0 0 1,0 0 0,0 1-1,0-1 1,0 0 0,0 0 0,0 1-1,0-1 1,0 0 0,0 0-1,0 1 1,0-1 0,1 0 0,-1 0-1,0 0 1,0 1 0,0-1-1,0 0 1,0 0 0,1 0-1,-1 1 1,0-1 0,0 0 0,0 0-1,1 0 1,-1 0 0,0 0-1,0 0 1,1 1 0,-1-1 0,0 0-1,0 0 1,1 0 0,-1 0-1,0 0 1,1 0 0,11-6-1128,10-14-1794,11-35-6989,-14 22 459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8.752"/>
    </inkml:context>
    <inkml:brush xml:id="br0">
      <inkml:brushProperty name="width" value="0.025" units="cm"/>
      <inkml:brushProperty name="height" value="0.025" units="cm"/>
    </inkml:brush>
  </inkml:definitions>
  <inkml:trace contextRef="#ctx0" brushRef="#br0">16 137 14798,'0'0'8029,"-4"7"-7036,3-5-963,-1 2 123,1 0 1,-1-1 0,1 1-1,0 0 1,-1 0 0,2 0-1,-2 6 1,2-9-131,0 0 1,0 0-1,1 1 1,-1-1-1,0 0 1,1 0-1,-1 0 1,0 0-1,1 0 1,-1 0-1,1 0 1,0 0-1,-1 0 1,1 0-1,0 0 1,0 0-1,0 0 1,-1 0-1,1 0 1,0-1-1,0 1 1,0 0-1,0-1 1,0 1-1,0-1 0,1 1 1,-1-1-1,0 0 1,0 1-1,0-1 1,0 0-1,1 0 1,-1 1-1,0-1 1,0 0-1,0 0 1,2-1-1,0 2-8,0-1-1,1 0 1,-1 1-1,0-1 0,1-1 1,-1 1-1,0 0 1,1-1-1,-1 0 0,0 0 1,0 0-1,1 0 1,-1 0-1,0 0 1,0-1-1,0 0 0,-1 0 1,1 0-1,0 0 1,-1 0-1,1 0 1,-1 0-1,0-1 0,0 1 1,0-1-1,0 0 1,0 0-1,0 0 1,-1 0-1,1 0 0,-1 0 1,0 0-1,0 0 1,0 0-1,0-1 1,-1 1-1,1 0 0,-1-1 1,0 1-1,0 0 1,0-1-1,0 1 1,-1 0-1,1-1 0,-1 1 1,-2-6-1,3 8-11,0-1 0,-1 1 0,1 0-1,0-1 1,-1 1 0,1 0 0,-1-1 0,0 1 0,1 0-1,-1 0 1,0 0 0,1 0 0,-1-1 0,0 1-1,0 0 1,0 0 0,0 1 0,0-1 0,0 0 0,0 0-1,-1 0 1,1 1 0,0-1 0,0 1 0,-1-1-1,1 1 1,0-1 0,0 1 0,-1 0 0,1-1 0,0 1-1,-1 0 1,1 0 0,-1 0 0,1 0 0,0 0-1,-1 1 1,1-1 0,-2 1 0,1 0-13,-1 0 1,1 1-1,0 0 1,0 0-1,-1-1 1,1 1-1,0 0 1,1 1-1,-1-1 1,0 0-1,1 0 1,-1 1-1,1-1 1,0 1-1,0-1 1,0 1-1,-2 5 0,0 6 19,0 1 0,0-1 0,2 1 0,0-1-1,0 1 1,3 25 0,-2-37-2,1-1 0,-1 1 0,1 0 0,-1 0 0,1 0 0,0-1 0,0 1 0,0 0 0,0-1 0,0 1 0,1-1 0,-1 1 1,1-1-1,0 0 0,0 0 0,0 0 0,0 0 0,0 0 0,0 0 0,0 0 0,1 0 0,-1-1 0,0 1 0,1-1 0,0 0 0,-1 0 0,1 0 0,0 0 0,-1 0 0,1-1 1,0 1-1,0-1 0,0 0 0,0 0 0,-1 0 0,1 0 0,0 0 0,0 0 0,0-1 0,0 1 0,2-2 0,2 0 11,0-1-1,1 0 1,-2 0-1,1-1 1,0 1 0,-1-2-1,0 1 1,0-1-1,0 1 1,0-2-1,-1 1 1,0-1 0,0 1-1,0-1 1,-1-1-1,0 1 1,0-1-1,0 1 1,2-9 0,1-1 12,0-1 1,-1 0 0,-1 0 0,-1 0 0,0-1-1,-1 1 1,0-20 0,-3 15 28,-12 69-113,12-42 61,-1 4 21,0 1 1,0 0-1,1-1 0,1 1 0,3 18 1,-4-26-18,1-1 0,-1 1-1,1 0 1,0-1 0,0 1 0,0 0 0,0-1 0,0 1 0,0-1 0,0 0 0,0 1 0,0-1 0,1 0 0,-1 1 0,0-1 0,1 0 0,-1 0 0,1 0 0,0-1 0,-1 1 0,1 0 0,0 0-1,-1-1 1,1 1 0,0-1 0,0 0 0,0 1 0,-1-1 0,1 0 0,0 0 0,0 0 0,0 0 0,-1-1 0,1 1 0,0 0 0,0-1 0,-1 1 0,4-2 0,-1 0 55,0 0 0,0 0 0,0 0 1,-1 0-1,1-1 0,-1 0 0,1 0 1,-1 0-1,0 0 0,0 0 0,0 0 1,0-1-1,-1 0 0,1 1 0,-1-1 1,0 0-1,2-5 0,1-3-29,0 0 0,0-1 0,-1 1 0,3-20 0,-4-4 1,-3 30-98,-1 23-3,1-1-49,-1-5 141,0-1 1,1 1-1,1 0 1,0-1-1,0 1 1,3 11-1,-3-19-100,0-1 0,1 1 0,-1 0-1,0-1 1,1 1 0,0-1 0,-1 0-1,1 1 1,0-1 0,0 0 0,0 0-1,0 0 1,1-1 0,-1 1-1,0 0 1,1-1 0,-1 1 0,1-1-1,0 0 1,-1 0 0,1 0 0,0 0-1,0-1 1,0 1 0,-1-1 0,1 0-1,6 1 1,19-1-3842,-11-4-1906,5-10-8760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39.741"/>
    </inkml:context>
    <inkml:brush xml:id="br0">
      <inkml:brushProperty name="width" value="0.025" units="cm"/>
      <inkml:brushProperty name="height" value="0.025" units="cm"/>
    </inkml:brush>
  </inkml:definitions>
  <inkml:trace contextRef="#ctx0" brushRef="#br0">2 240 6406,'0'8'6620,"-1"2"-5700,1-6-407,0 0 0,0 0 0,0 1 0,0-1 0,0 0 0,1 0 0,1 6 0,-1-9-383,0 0-1,-1 0 0,1 1 1,0-1-1,-1 0 0,1 0 1,0 0-1,0 0 0,0 0 1,0 0-1,0 0 0,1 0 0,-1-1 1,0 1-1,0 0 0,0-1 1,1 1-1,-1-1 0,0 1 1,1-1-1,-1 1 0,0-1 1,1 0-1,-1 0 0,0 0 1,1 0-1,-1 0 0,1 0 1,1 0-1,4-1 38,-1-1 0,0 1 0,1-1-1,-1-1 1,0 1 0,0-1 0,-1 0 0,1 0 0,0-1 0,-1 0-1,0 0 1,0 0 0,0 0 0,-1-1 0,7-7 0,4-6 47,-2 0 1,0-1 0,12-23 0,-20 32-45,-1 1 0,0-1 0,0 0 0,-1 0 0,0 0 0,-1-1 0,-1 1 0,2-18 1,-3 25-121,0 1 1,0-1-1,-1 1 1,1 0-1,-1-1 1,1 1 0,-1-1-1,0 1 1,1 0-1,-1-1 1,0 1 0,-1 0-1,1 0 1,0 0-1,-1 0 1,1 0-1,-3-2 1,2 2-32,-1 1 1,1 0-1,0 0 0,-1 0 0,1 0 1,-1 0-1,1 0 0,-1 1 0,0-1 0,1 1 1,-1 0-1,1 0 0,-1 0 0,0 0 1,1 0-1,-1 1 0,1-1 0,-1 1 1,0 0-1,-2 1 0,0 0-19,1 0 0,-1 0-1,1 1 1,0 0 0,0 0 0,0 0-1,0 1 1,1-1 0,-1 1 0,1 0-1,0 0 1,0 0 0,0 0 0,1 0-1,0 1 1,-1-1 0,2 1 0,-1 0-1,0 0 1,-1 9 0,0-2 3,0 0 0,1 0 1,1 0-1,0 1 0,0-1 1,1 0-1,3 20 0,-2-28-9,0 0 0,0 0-1,0-1 1,0 1 0,1 0-1,0-1 1,-1 1-1,1-1 1,1 0 0,-1 1-1,0-1 1,1 0 0,0-1-1,-1 1 1,1 0 0,0-1-1,4 3 1,-1-2 52,0 1 1,0-2-1,1 1 1,-1-1-1,1 0 1,-1 0-1,1 0 0,0-1 1,8 0-1,0 0-512,0-1-1,0-1 1,0 0-1,0-1 1,0-1-1,0 0 1,-1-1-1,19-8 0,0-5-5629,-6-3-5686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0.451"/>
    </inkml:context>
    <inkml:brush xml:id="br0">
      <inkml:brushProperty name="width" value="0.025" units="cm"/>
      <inkml:brushProperty name="height" value="0.025" units="cm"/>
    </inkml:brush>
  </inkml:definitions>
  <inkml:trace contextRef="#ctx0" brushRef="#br0">64 274 1281,'0'0'6775,"9"-12"-4960,-2 4-1898,33-46 2941,-37 49-2284,1-1-1,-1 0 1,0 1 0,-1-1-1,0 0 1,0-1 0,0 1 0,0 0-1,-1-1 1,0-7 0,-1 14-497,0-1 0,1 1-1,-1-1 1,0 1 0,0-1 0,0 1 0,0-1 0,0 1 0,-1-1 0,1 1 0,0-1 0,0 1 0,0-1 0,0 1 0,0-1 0,-1 1 0,1 0 0,0-1 0,0 1 0,-1-1 0,1 1 0,0 0-1,-1-1 1,1 1 0,-1-1 0,1 1 0,0 0 0,-1 0 0,1-1 0,-1 1 0,1 0 0,-1 0 0,1-1 0,-1 1 0,0 0 0,-20 7 1210,-16 24-588,26-14-534,0 1-1,1-1 1,1 2 0,-10 25-1,16-34-37,-1-1 0,2 2 0,-1-1 0,1 0 1,1 0-1,0 1 0,0-1 0,1 1 0,0-1 0,3 15 0,-3-24-111,0 0 0,1 1 0,-1-1 0,1 0 0,0 1 0,-1-1 0,1 0 1,0 0-1,0 0 0,-1 0 0,1 0 0,0 0 0,0 0 0,0 0 0,0 0 0,1 0 0,-1 0 0,0-1 1,0 1-1,0 0 0,1-1 0,-1 1 0,0-1 0,1 1 0,-1-1 0,0 0 0,1 0 0,-1 1 0,1-1 1,-1 0-1,0 0 0,1-1 0,-1 1 0,1 0 0,-1 0 0,0-1 0,1 1 0,-1 0 0,3-2 0,1 0 51,1 0 1,0 0-1,-1-1 0,1 0 0,-1 0 0,0 0 0,9-8 0,0-3 82,0-1 0,-2 0 0,0 0 0,-1-2 1,0 1-1,-1-2 0,9-21 0,-14 27-48,0 0-1,-1-1 0,-1 1 1,0 0-1,0-1 0,-1 0 1,-1 0-1,0 0 1,-1 0-1,0 0 0,-1 1 1,-2-15-1,2 24-120,1 0 0,-1 1 1,1-1-1,-1 1 0,0-1 0,1 1 0,-1-1 1,-1 1-1,1-1 0,0 1 0,-1 0 0,1 0 0,-1 0 1,1 0-1,-1 0 0,0 0 0,0 0 0,0 0 1,0 1-1,0-1 0,-1 1 0,1-1 0,0 1 1,-1 0-1,1 0 0,0 0 0,-1 0 0,0 1 1,1-1-1,-1 1 0,1-1 0,-6 1 0,5 1-73,-1-1-1,1 1 1,0 0 0,0 1-1,0-1 1,0 0-1,0 1 1,1 0-1,-1-1 1,0 1 0,1 0-1,-1 1 1,1-1-1,0 0 1,-1 1-1,1-1 1,0 1 0,1 0-1,-1-1 1,0 1-1,1 0 1,-1 0-1,1 0 1,0 0 0,0 1-1,0 2 1,-1 4-659,0-1 0,1 1 0,0 0 0,1 0 1,1 13-1,-1-18-36,1 0 0,0 0 0,0-1-1,0 1 1,0 0 0,1-1 0,3 7 0,7 7-4198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0.952"/>
    </inkml:context>
    <inkml:brush xml:id="br0">
      <inkml:brushProperty name="width" value="0.025" units="cm"/>
      <inkml:brushProperty name="height" value="0.025" units="cm"/>
    </inkml:brush>
  </inkml:definitions>
  <inkml:trace contextRef="#ctx0" brushRef="#br0">1 96 15278,'0'7'2232,"10"158"5147,33 91-5048,-43-254-2299,0 0 0,1 0 0,-1 0 0,1 1 0,0-1 0,-1 0 0,1 0 0,0 0 0,0 0 0,0 0 0,3 3 0,-4-5-12,1 0 0,-1 0 0,0 0-1,1 0 1,-1 0 0,0 0 0,1 0 0,-1 0-1,1 0 1,-1 0 0,0 0 0,1 0 0,-1 0-1,0 0 1,1 0 0,-1 0 0,0 0 0,1 0 0,-1 0-1,0-1 1,1 1 0,-1 0 0,0 0 0,1 0-1,-1-1 1,0 1 0,0 0 0,1 0 0,-1-1-1,0 1 1,0 0 0,0-1 0,1 1 0,-1 0-1,0-1 1,0 1 0,0 0 0,0-1 0,4-6 99,-2 0 1,1 0-1,-1 0 1,0-1 0,1-9-1,10-158 88,-12 128-317,2 0-1,2 1 1,14-61-1,-18 103 82,0 1 0,0-1-1,1 0 1,-1 1 0,1-1 0,0 1-1,0-1 1,0 1 0,0 0-1,1 0 1,-1 0 0,1 0 0,0 0-1,0 1 1,0-1 0,0 1-1,0 0 1,1 0 0,-1 0 0,1 0-1,-1 1 1,1-1 0,0 1-1,-1 0 1,1 0 0,0 0 0,0 1-1,0-1 1,0 1 0,-1 0-1,1 0 1,0 0 0,0 1-1,0-1 1,0 1 0,4 1 0,-7-1 27,1 1 1,0-1-1,-1 1 1,1-1 0,-1 1-1,1 0 1,-1 0 0,0 0-1,0 0 1,0-1-1,0 1 1,0 1 0,0-1-1,0 0 1,-1 0-1,1 0 1,-1 0 0,0 0-1,0 1 1,1-1 0,-1 0-1,0 0 1,-1 3-1,1 5 80,-1-1-1,0 0 0,0 0 0,-5 13 0,-1-5 47,0-1-1,-1 0 1,-1 0 0,-1-1 0,0 0-1,-1-1 1,-1 0 0,0-1 0,0 0-1,-19 14 1,29-26-116,0 1 0,0-1-1,0 0 1,0 1 0,0-1 0,0 0 0,0 0-1,-1 0 1,1-1 0,0 1 0,0-1-1,-1 1 1,-4 0 0,7-2-97,-1 1-1,0 0 1,0 0 0,0 0 0,0-1 0,1 1-1,-1 0 1,0-1 0,0 1 0,1-1 0,-1 1 0,0-1-1,1 1 1,-1-1 0,0 1 0,1-1 0,-1 0-1,1 1 1,-1-1 0,1 0 0,-1 1 0,1-1 0,-1 0-1,1 0 1,-1-1 0,1-1-393,-1-1-1,1 1 1,-1-1 0,1 0-1,0 1 1,0-1 0,1 0-1,-1 1 1,1-1 0,0 1-1,0-1 1,0 1 0,0-1-1,0 1 1,1 0 0,2-4-1,17-23-4791,6-4-1548</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1.874"/>
    </inkml:context>
    <inkml:brush xml:id="br0">
      <inkml:brushProperty name="width" value="0.025" units="cm"/>
      <inkml:brushProperty name="height" value="0.025" units="cm"/>
    </inkml:brush>
  </inkml:definitions>
  <inkml:trace contextRef="#ctx0" brushRef="#br0">64 1 17457,'0'0'6523,"-2"10"-5776,-6 46 659,-7 38-243,-3 131 0,29-250-304,-9 6-823,-1 0-1,-1 0 0,-1 0 0,0 0 1,-1 0-1,-2 1 0,0-1 0,0 1 1,-9-21-1,9 35-430,2 16 248,6 19 80,-1-26 65,-1 0 0,1-1 0,0 0 0,0 1 0,0-1 0,0 0 0,1 0 0,-1-1 0,1 1 0,0-1 1,0 1-1,1-1 0,-1-1 0,1 1 0,-1-1 0,1 1 0,0-1 0,0-1 0,0 1 0,0-1 0,0 0 0,0 0 0,0 0 0,7 0 0,-8-1 8,0-1-1,0 1 1,0-1-1,1 1 1,-1-1-1,0-1 1,0 1-1,0 0 1,-1-1-1,1 0 1,0 0 0,-1 0-1,1 0 1,-1-1-1,1 1 1,-1-1-1,0 0 1,0 0-1,-1 0 1,1 0-1,0-1 1,-1 1 0,0-1-1,0 1 1,0-1-1,0 0 1,-1 0-1,1 0 1,-1 0-1,1-6 1,0-5 22,0 1 1,-1-1-1,-1-22 0,-1 14-56,-15 124-255,15-91 297,0 1-1,1-1 0,0 1 1,1-1-1,0 1 0,3 12 0,-3-21-8,-1 0 0,1 0 0,0 0 0,0 0 0,0 0-1,0 0 1,0 0 0,0 0 0,1-1 0,-1 1 0,1 0 0,-1-1-1,1 1 1,-1-1 0,1 0 0,0 1 0,0-1 0,0 0-1,0 0 1,-1 0 0,1 0 0,1-1 0,-1 1 0,0 0 0,0-1-1,0 0 1,0 1 0,0-1 0,0 0 0,1 0 0,-1 0-1,0 0 1,0-1 0,0 1 0,0 0 0,4-2 0,-2 0 12,0 1 1,0-1-1,0-1 1,0 1 0,0 0-1,0-1 1,0 0-1,-1 0 1,1 0 0,-1 0-1,0-1 1,0 1-1,0-1 1,-1 0 0,5-7-1,31-67 60,-34 69-67,17-41 27,-21 53-23,0 0 0,0 0 0,1 0 0,-1 0 0,1 0-1,0-1 1,0 1 0,0 0 0,0 0 0,0 0 0,1-1-1,-1 1 1,1-1 0,-1 1 0,1-1 0,0 0 0,0 1-1,0-1 1,1 0 0,-1 0 0,3 2 0,-2-4 2,0 0 0,-1 0 0,1 1 0,-1-1 1,1-1-1,0 1 0,-1 0 0,1-1 0,-1 1 0,1-1 1,-1 0-1,1 0 0,-1 0 0,1 0 0,-1 0 1,0-1-1,0 1 0,0-1 0,0 1 0,0-1 0,3-3 1,3-3-1,-1-1 0,0-1 0,9-17 0,10-11-4,-22 39-88,0 9 44,2 27 48,0-2 28,-6-33-31,1 0 0,0 1-1,0-1 1,-1 0 0,1 0 0,0 0 0,1 0 0,-1 0-1,0 0 1,1 0 0,-1 0 0,1 0 0,0-1-1,-1 1 1,1 0 0,0-1 0,0 1 0,0-1-1,0 0 1,0 0 0,0 0 0,0 0 0,4 1-1,-3-2-1,0 0-1,1 0 0,-1-1 0,0 1 0,0-1 0,0 1 0,0-1 0,0 0 1,0-1-1,0 1 0,-1 0 0,1-1 0,0 1 0,-1-1 0,4-3 1,8-7 5,-1 0 0,0-1 0,-1 0 0,19-29 0,-28 39-23,-3 1 7,1 1 0,0-1 1,0 1-1,0-1 1,1 1-1,-1-1 1,0 1-1,0 0 0,1-1 1,-1 1-1,1 0 1,-1 0-1,1 0 1,-1 0-1,1 0 0,3-1 1,-4 30 191,1 10 901,-1-16-6056,-14-52-5436,0 0 2540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3:43.707"/>
    </inkml:context>
    <inkml:brush xml:id="br0">
      <inkml:brushProperty name="width" value="0.025" units="cm"/>
      <inkml:brushProperty name="height" value="0.025" units="cm"/>
      <inkml:brushProperty name="color" value="#E71224"/>
    </inkml:brush>
  </inkml:definitions>
  <inkml:trace contextRef="#ctx0" brushRef="#br0">50 624 4388,'0'0'662,"-8"-8"961,-24-25-401,31 32-1166,0-1-1,0 1 0,0 0 1,0 0-1,1-1 0,-1 1 0,0 0 1,1-1-1,-1 1 0,1-1 0,-1 1 1,1-1-1,0 1 0,0-1 1,0 1-1,0-1 0,0 1 0,0-1 1,0 1-1,0-1 0,0 1 0,1-1 1,-1 1-1,1-1 0,-1 1 1,1 0-1,-1-1 0,1 1 0,0 0 1,0-1-1,0 1 0,0 0 0,0 0 1,0 0-1,0 0 0,0 0 1,3-2-1,4-3 95,0 0 0,0 1 0,1 0 0,14-6 0,-11 5 37,382-164 1091,-240 108-1227,5-6-16,-40 16 153,245-73 0,-357 123-152,60-9 255,-65 11-278,0-1 1,0 1-1,0 0 0,0 0 0,0 0 0,0 0 1,0 1-1,0-1 0,-1 0 0,1 1 0,0 0 1,0-1-1,0 1 0,0 0 0,-1 0 1,1 0-1,0 0 0,-1 0 0,1 0 0,-1 0 1,1 1-1,-1-1 0,0 1 0,1-1 0,-1 1 1,0-1-1,0 1 0,2 3 0,-2 2 139,0 1-1,0 0 0,0 0 1,-1-1-1,0 1 0,-1 0 1,0-1-1,0 1 0,0 0 1,-1-1-1,0 1 0,-1-1 1,0 0-1,-5 11 0,-9 14 288,-38 55 0,38-61-405,-209 290 186,65-116-4812,97-125-202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2.205"/>
    </inkml:context>
    <inkml:brush xml:id="br0">
      <inkml:brushProperty name="width" value="0.025" units="cm"/>
      <inkml:brushProperty name="height" value="0.025" units="cm"/>
    </inkml:brush>
  </inkml:definitions>
  <inkml:trace contextRef="#ctx0" brushRef="#br0">0 0 13261,'0'0'10826,"59"15"-11371,-40-3-2562,2 3-4388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2.581"/>
    </inkml:context>
    <inkml:brush xml:id="br0">
      <inkml:brushProperty name="width" value="0.025" units="cm"/>
      <inkml:brushProperty name="height" value="0.025" units="cm"/>
    </inkml:brush>
  </inkml:definitions>
  <inkml:trace contextRef="#ctx0" brushRef="#br0">141 22 16367,'0'0'4517,"-9"-2"-647,6 1-3667,-1-1 0,0 1 0,0 1 0,0-1-1,0 1 1,0 0 0,0-1 0,0 2 0,0-1 0,0 0 0,0 1-1,0 0 1,0 0 0,1 0 0,-1 0 0,0 1 0,0-1 0,1 1-1,-1 0 1,1 0 0,0 0 0,-1 1 0,1-1 0,0 1 0,1 0-1,-1 0 1,0 0 0,1 0 0,-4 5 0,3-3-112,0 0 0,0 1-1,1-1 1,0 0 0,0 1 0,0-1 0,1 1 0,-1 0-1,1-1 1,1 1 0,-1 0 0,1 6 0,0-9-91,0-1 1,1 0-1,-1 0 1,0 1-1,1-1 0,0 0 1,-1 0-1,1 0 1,0 0-1,0 0 1,0 0-1,1 0 0,-1 0 1,0 0-1,1-1 1,-1 1-1,1 0 1,0-1-1,-1 1 1,1-1-1,0 0 0,0 0 1,0 1-1,0-1 1,0 0-1,0-1 1,0 1-1,0 0 0,0 0 1,1-1-1,-1 0 1,0 1-1,3-1 1,-1 0-1,1 0 0,-1 0 0,0 0 1,0-1-1,0 0 0,0 0 0,0 0 1,0 0-1,0 0 0,0-1 0,0 0 1,0 0-1,-1 0 0,1 0 0,-1-1 0,1 1 1,-1-1-1,0 0 0,0 0 0,0 0 1,-1 0-1,1 0 0,-1-1 0,1 1 1,-1-1-1,0 0 0,1-4 0,2-3 0,0-1 0,-1 0 0,0 0 0,-1 0 0,-1 0-1,0 0 1,0-1 0,-1-13 0,-4 22-17,-3 13-19,-4 15-18,9-13 118,-1 0 0,2 0 0,0 0 0,0 0 0,1-1 0,0 1 0,0 0 0,2 0 0,-1-1 0,6 13 0,-7-18-274,2-1 0,-1 1 0,0-1 0,1 1 0,0-1 1,0 0-1,0 0 0,0 0 0,1 0 0,6 5 0,-7-7-442,0 0 1,0-1-1,0 1 0,0-1 1,1 1-1,-1-1 0,0 0 0,1 0 1,-1 0-1,1-1 0,-1 1 1,1-1-1,-1 0 0,1 0 1,-1 0-1,7-2 0,18-5-15331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3.524"/>
    </inkml:context>
    <inkml:brush xml:id="br0">
      <inkml:brushProperty name="width" value="0.025" units="cm"/>
      <inkml:brushProperty name="height" value="0.025" units="cm"/>
    </inkml:brush>
  </inkml:definitions>
  <inkml:trace contextRef="#ctx0" brushRef="#br0">2 48 10025,'0'-44'8988,"-1"41"-7496,0 5-382,1 25-192,3-6-395,1-1 0,0 1 0,2-1 0,0 0 0,11 25 0,-14-39-335,-3-5-148,1 1 0,-1 0 0,1 0-1,-1-1 1,1 1 0,0 0 0,0-1 0,0 1-1,0-1 1,0 1 0,0-1 0,0 0 0,1 1-1,-1-1 1,0 0 0,1 0 0,-1 0 0,1 0 0,-1 0-1,1 0 1,0 0 0,-1 0 0,1-1 0,2 2-1,-1-3 14,-1 1-1,0 0 0,0-1 0,1 1 0,-1-1 0,0 0 1,0 0-1,0 0 0,0 0 0,0 0 0,0 0 0,0-1 0,0 1 1,0 0-1,0-1 0,1-2 0,9-9 190,-1-1-1,0 0 1,15-28-1,-25 39-233,18-38 71,-16 33-63,1 0 0,0-1 0,0 1 1,0 1-1,1-1 0,7-8 0,-12 16-22,0 0-1,0-1 0,1 1 1,-1 0-1,0 0 0,0-1 1,1 1-1,-1 0 0,0 0 0,1-1 1,-1 1-1,0 0 0,1 0 1,-1 0-1,0 0 0,1 0 1,-1-1-1,1 1 0,-1 0 1,0 0-1,1 0 0,-1 0 0,0 0 1,1 0-1,-1 0 0,1 0 1,-1 0-1,0 1 0,1-1 1,-1 0-1,0 0 0,1 0 1,-1 0-1,0 0 0,1 1 0,-1-1 1,0 0-1,1 0 0,-1 1 1,0-1-1,0 0 0,1 1 1,8 20-122,-1 27 122,-8-44 3,3 24 83,-2 0 1,-3 34 0,1-56 14,1 1 0,-1-1 0,0 0 0,-1 0 0,1 0-1,-1 0 1,0 0 0,-1-1 0,0 1 0,1 0 0,-2-1 0,1 0 0,-1 0-1,1 0 1,-1 0 0,-8 6 0,10-9-83,0-1 1,1 0-1,-2-1 0,1 1 0,0 0 0,0 0 1,0-1-1,0 1 0,0-1 0,0 0 1,-1 0-1,1 0 0,0 0 0,0 0 1,0 0-1,-1 0 0,1-1 0,0 1 1,0-1-1,0 1 0,0-1 0,0 0 1,-2-1-1,-49-31-462,33 18-3,-8-7-2845,28 21 3036,1 1-1,-1-1 1,1 1 0,-1-1-1,1 0 1,-1 1 0,1-1-1,0 1 1,-1-1 0,1 1 0,0 0-1,0-1 1,-1 1 0,1 0-1,0-1 1,0 1 0,-1 0 0,1 0-1,0 0 1,0 0 0,0-1-1,-1 1 1,2 1 0,30-11-1942,0-4-3108,1-6-3368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4.468"/>
    </inkml:context>
    <inkml:brush xml:id="br0">
      <inkml:brushProperty name="width" value="0.025" units="cm"/>
      <inkml:brushProperty name="height" value="0.025" units="cm"/>
    </inkml:brush>
  </inkml:definitions>
  <inkml:trace contextRef="#ctx0" brushRef="#br0">68 144 7847,'0'0'17345,"3"-14"-17254,-33 24-47,28-10-42,1 0 0,-1 0 0,0 0 0,1 0 0,-1 0-1,0 1 1,1-1 0,-1 1 0,0-1 0,1 1 0,-1 0 0,1 0-1,-1 0 1,1-1 0,0 1 0,-1 0 0,1 1 0,0-1 0,0 0 0,0 0-1,0 1 1,-1-1 0,2 0 0,-1 1 0,0-1 0,0 1 0,0-1-1,1 1 1,-1-1 0,1 1 0,-1 0 0,1-1 0,0 1 0,0 0 0,-1-1-1,1 1 1,0 0 0,1 3 0,-1 4 623,2-28 744,-1 1-30,-1 27-732,1-8-599,-1 0-1,0 1 1,0-1 0,1 0 0,-1 0 0,1 0 0,-1 0 0,1 1 0,-1-1-1,1 0 1,0 0 0,0 0 0,-1 0 0,1 0 0,0 0 0,0-1 0,0 1-1,0 0 1,0 0 0,0-1 0,0 1 0,0 0 0,0-1 0,1 1 0,-1-1-1,0 0 1,0 1 0,0-1 0,1 0 0,-1 0 0,0 1 0,0-1 0,1 0-1,-1 0 1,0-1 0,0 1 0,1 0 0,-1 0 0,1-1 0,2 1 28,0-1 1,0 1-1,0-1 1,-1 0-1,1 0 1,0 0 0,-1-1-1,1 1 1,-1-1-1,1 0 1,-1 0-1,4-3 1,0-1 6,-1 0 1,0-1-1,0 0 1,0 0-1,-1-1 0,0 1 1,-1-1-1,1 0 1,-2-1-1,1 1 0,-1-1 1,0 1-1,-1-1 1,2-10-1,-4 18-42,0 1-1,0 0 1,0-1 0,0 1-1,0-1 1,0 1-1,0 0 1,0-1 0,0 1-1,0-1 1,-1 1-1,1 0 1,0-1 0,0 1-1,0 0 1,-1-1 0,1 1-1,0 0 1,0 0-1,0-1 1,-1 1 0,1 0-1,0 0 1,-1-1-1,1 1 1,0 0 0,-1 0-1,1-1 1,0 1 0,-1 0-1,1 0 1,0 0-1,-1 0 1,1 0 0,-1 0-1,1 0 1,-19 4-27,-15 16-62,23-7 80,1 1 0,0 0 0,1 1 0,0-1-1,1 2 1,1-1 0,1 1 0,0 0-1,1 0 1,0 1 0,2 0 0,-3 19 0,6-35 8,0 1 1,0-1-1,0 0 1,0 0-1,0 0 0,0 1 1,0-1-1,1 0 1,-1 0-1,0 0 1,1 0-1,-1 1 1,1-1-1,-1 0 1,1 0-1,-1 0 1,1 0-1,0 0 1,0 0-1,-1 0 1,1 0-1,0-1 1,0 1-1,0 0 1,0 0-1,0-1 0,2 2 1,-1-2 4,1 1-1,-1-1 1,1 1-1,-1-1 1,1 0 0,-1 0-1,1-1 1,-1 1-1,1 0 1,-1-1 0,1 1-1,3-3 1,4-1 16,0 0-1,0-1 1,0 0 0,-1 0-1,13-11 1,-11 6-3,0-1 0,0 0 0,-1-1-1,0-1 1,-1 1 0,0-1 0,7-17 0,3-11 31,16-48 1,-27 65-30,-20 100-90,9-59 68,1-9 7,1 1 0,-1-1 1,2 0-1,-1 0 0,1 1 0,1 9 0,-1-16 0,1-1 0,-1 1 0,1 0 0,-1 0 0,1-1 0,0 1 0,0-1 0,0 1 0,0-1 0,0 1 0,0-1 0,0 0 0,0 1 0,1-1 0,-1 0 0,1 0 0,-1 0 0,0 0 0,1 0 0,0 0 0,-1 0 0,1-1 0,0 1 0,-1 0-1,1-1 1,0 1 0,-1-1 0,1 0 0,0 0 0,0 0 0,0 0 0,-1 0 0,4 0 0,4 0-26,-1-1 0,0 0 0,0 0 0,0 0 0,0-1 0,0 0 0,0-1 0,0 0 0,-1 0 0,12-7 0,-15 8-449,0-1 0,0 0 0,-1 0 1,1 0-1,-1-1 0,0 1 0,0-1 0,4-5 0,-5 5-588,0 1 0,-1-1-1,1 1 1,-1-1 0,0 0 0,0 0-1,0 0 1,0 0 0,0 0 0,-1-7 0,0-17-9149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4.843"/>
    </inkml:context>
    <inkml:brush xml:id="br0">
      <inkml:brushProperty name="width" value="0.025" units="cm"/>
      <inkml:brushProperty name="height" value="0.025" units="cm"/>
    </inkml:brush>
  </inkml:definitions>
  <inkml:trace contextRef="#ctx0" brushRef="#br0">0 0 13677,'0'0'11307</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5.202"/>
    </inkml:context>
    <inkml:brush xml:id="br0">
      <inkml:brushProperty name="width" value="0.025" units="cm"/>
      <inkml:brushProperty name="height" value="0.025" units="cm"/>
    </inkml:brush>
  </inkml:definitions>
  <inkml:trace contextRef="#ctx0" brushRef="#br0">51 144 12876,'0'0'12551,"-8"-2"-11820,7 1-712,0 1 1,0-1-1,-1 1 1,1-1-1,0 1 1,0 0-1,-1-1 0,1 1 1,0 0-1,-1 0 1,1 0-1,0 0 0,0 0 1,-1 1-1,1-1 1,0 0-1,-1 1 0,1-1 1,0 0-1,0 1 1,0 0-1,0-1 0,-1 1 1,1 0-1,0-1 1,-1 2-1,0 2 34,1 0 1,0 0-1,0 0 0,0-1 1,0 1-1,0 0 0,1 0 1,0 0-1,0 0 0,0 6 0,0-3 61,0 0 0,1-1-1,0 1 1,0 0-1,0-1 1,1 1-1,0-1 1,0 1 0,1-1-1,0 0 1,0 0-1,6 9 1,-7-13-83,0 1 1,0-1 0,0-1-1,0 1 1,0 0 0,1 0-1,-1-1 1,1 0-1,-1 1 1,1-1 0,-1 0-1,1 0 1,0 0 0,-1-1-1,1 1 1,0-1 0,0 1-1,-1-1 1,1 0-1,0 0 1,0 0 0,0 0-1,0-1 1,-1 1 0,1-1-1,0 0 1,-1 1-1,1-1 1,0 0 0,-1-1-1,1 1 1,-1 0 0,4-3-1,1-1 16,0 0-1,0 0 1,0-1 0,-1 0-1,0 0 1,0 0-1,0-1 1,-1 0 0,0 0-1,0-1 1,-1 1 0,0-1-1,4-10 1,-3 4-15,0-1-1,-1 1 1,0-1 0,-1 0 0,-1 0 0,1-27 0,-3 43-33,0-1 0,0 0 1,-1 0-1,1 0 0,0 0 1,0 1-1,0-1 0,0 0 1,0 0-1,0 0 0,-1 0 0,1 0 1,0 0-1,0 0 0,0 1 1,-1-1-1,1 0 0,0 0 1,0 0-1,0 0 0,0 0 1,-1 0-1,1 0 0,0 0 0,0 0 1,0 0-1,-1 0 0,1 0 1,0 0-1,0 0 0,0 0 1,-1 0-1,1 0 0,0 0 1,0 0-1,0 0 0,-1-1 1,1 1-1,0 0 0,0 0 0,0 0 1,0 0-1,0 0 0,-1 0 1,1-1-1,0 1 0,0 0 1,0 0-1,0 0 0,0 0 1,0-1-1,0 1 0,-1 0 0,1 0 1,0 0-1,0 0 0,0-1 1,0 1-1,0 0 0,0-1 1,-10 17-54,4-2 52,2 0 0,-1 0 1,2 0-1,0 1 0,1-1 1,0 1-1,1 0 0,1-1 1,0 1-1,1 0 1,1 0-1,3 14 0,-4-27 17,0 1 1,0-1-1,0 0 0,1 0 0,-1 1 0,1-1 1,0 0-1,-1 0 0,1-1 0,0 1 0,0 0 1,0-1-1,0 1 0,1-1 0,-1 0 0,0 1 1,0-1-1,1 0 0,-1 0 0,1-1 0,-1 1 1,1 0-1,-1-1 0,1 0 0,0 1 0,-1-1 1,1 0-1,-1 0 0,1-1 0,0 1 0,-1-1 1,1 1-1,-1-1 0,1 0 0,-1 0 0,4-1 1,3-1 34,0-1 1,-1 0-1,1 0 1,-1 0-1,0-1 1,-1 0-1,1-1 1,-1 0-1,7-7 1,-5 3 31,-1-1 1,-1 0-1,1 0 0,-2-1 1,1 0-1,4-14 0,-9 20-45,1 0-1,-1 0 0,-1-1 1,1 0-1,-1 1 0,0-1 1,0 0-1,-1 1 0,0-1 1,0 0-1,-1 1 0,0-1 0,0 0 1,-3-7-1,1 9-52,0 0 0,-1 1-1,1 0 1,-1-1 0,0 1 0,0 1-1,-1-1 1,1 1 0,-1-1 0,0 1-1,0 0 1,0 1 0,0 0 0,0-1-1,-1 1 1,1 1 0,-1-1 0,1 1-1,-1 0 1,0 1 0,1-1 0,-1 1 0,-8 0-1,14 0-46,0 0 0,0 1-1,0-1 1,-1 0 0,1 0-1,0 0 1,0 0 0,-1 0-1,1 0 1,0 0 0,0 0-1,0 1 1,0-1 0,-1 0-1,1 0 1,0 0 0,0 0-1,0 1 1,0-1 0,-1 0-1,1 0 1,0 0 0,0 1 0,0-1-1,0 0 1,0 0 0,0 1-1,0-1 1,0 0 0,0 0-1,0 0 1,0 1 0,0-1-1,0 0 1,0 0 0,0 1-1,0-1 1,0 0 0,0 0-1,0 1 1,0-1 0,0 0-1,0 0 1,1 0 0,-1 1-1,0-1 1,0 0 0,0 0-1,0 0 1,0 1 0,1-1-1,-1 0 1,0 0 0,0 0-1,0 0 1,0 0 0,1 0-1,-1 1 1,0-1 0,0 0 0,1 0-1,-1 0 1,15 9-4057,5-9-930,2 0-2381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5.594"/>
    </inkml:context>
    <inkml:brush xml:id="br0">
      <inkml:brushProperty name="width" value="0.025" units="cm"/>
      <inkml:brushProperty name="height" value="0.025" units="cm"/>
    </inkml:brush>
  </inkml:definitions>
  <inkml:trace contextRef="#ctx0" brushRef="#br0">1 1 8456,'0'0'19410,"23"56"-18673,-13-23-224,-1 0-289,2 0-160,3-4-96,-1-1-801,-1-4-1185,-1-6-1441,-4-3-1634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5.925"/>
    </inkml:context>
    <inkml:brush xml:id="br0">
      <inkml:brushProperty name="width" value="0.025" units="cm"/>
      <inkml:brushProperty name="height" value="0.025" units="cm"/>
    </inkml:brush>
  </inkml:definitions>
  <inkml:trace contextRef="#ctx0" brushRef="#br0">1 0 15022,'0'0'11686,"8"5"-10693,8 3-876,0 0 1,0-2-1,1 0 1,0 0-1,0-2 1,0 0-1,0-1 0,22 1 1,65-3-620,-104 0 493,1 0 0,-1 0 0,0 0 0,1 1 1,-1-1-1,0 0 0,0 1 0,0-1 0,0 0 0,0 0 0,0 1 0,0-1 0,0 0 0,-1 0 1,1 1-1,0-1 0,-2 2 0,-8 16 50,0-1 1,-1 0-1,-1-1 1,-1 0-1,-18 18 1,14-14 147,-109 126 211,125-145-722,0-12-11698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46.690"/>
    </inkml:context>
    <inkml:brush xml:id="br0">
      <inkml:brushProperty name="width" value="0.025" units="cm"/>
      <inkml:brushProperty name="height" value="0.025" units="cm"/>
    </inkml:brush>
  </inkml:definitions>
  <inkml:trace contextRef="#ctx0" brushRef="#br0">1 213 4644,'2'-8'7079,"2"-4"-5365,7-26 1667,-7 15 4667,-5 56-7492,0-15-435,1 0 1,0 1-1,1-1 1,6 29 0,-7-44-96,1 1 1,0-1-1,0 0 1,0 0-1,1 0 1,-1 1-1,1-1 1,-1 0-1,1-1 1,0 1-1,0 0 1,0 0-1,1-1 1,-1 0 0,1 1-1,-1-1 1,1 0-1,0 0 1,0 0-1,0 0 1,0-1-1,0 0 1,0 1-1,0-1 1,1 0-1,-1 0 1,0 0-1,1-1 1,-1 1 0,6-1-1,-4 0 7,0-1-1,1 0 1,-1 0 0,0 0-1,0 0 1,1-1-1,-1 0 1,0 0 0,-1 0-1,1-1 1,0 0 0,-1 0-1,1 0 1,-1 0-1,0-1 1,0 1 0,0-1-1,-1 0 1,1 0 0,-1-1-1,0 1 1,0-1-1,0 1 1,-1-1 0,4-10-1,0 0 4,0-1 1,-1 1-1,-1-1 0,-1 0 0,0-1 0,-1 1 0,0-22 0,-3 27-52,-3 16-115,-1 22 6,5-20 119,0 0 0,0 1 0,1-1 1,-1 0-1,2 1 0,-1-1 0,1 0 0,0 0 1,1 0-1,-1 0 0,1-1 0,1 1 0,-1-1 1,7 8-1,-6-9 22,0-1 0,0 0-1,1 0 1,-1 0 0,1-1 0,0 0 0,0 1-1,0-2 1,1 1 0,-1-1 0,1 0 0,0 0 0,-1 0-1,1-1 1,0 0 0,0 0 0,0 0 0,9-1-1,-9 0 72,0 0-1,1 0 0,-1-1 0,1 0 0,-1 0 1,0 0-1,0-1 0,0 0 0,0 0 0,0-1 1,0 0-1,0 0 0,-1 0 0,1 0 0,-1-1 1,0 0-1,0 0 0,0-1 0,-1 1 0,0-1 1,0 0-1,0 0 0,0 0 0,-1-1 0,0 1 0,0-1 1,0 0-1,-1 0 0,0 0 0,0 0 0,0 0 1,-1-1-1,0 1 0,0 0 0,0-1 0,-1 1 1,0-1-1,-1 1 0,1-1 0,-3-9 0,1 10-111,0 1 1,0 0-1,0 0 0,-1 1 0,1-1 0,-1 1 0,0-1 0,-1 1 0,1 0 0,-1 0 0,0 0 0,0 0 0,0 1 0,-8-6 0,-31-15-3021,2 7-5470,23 12-1115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0.037"/>
    </inkml:context>
    <inkml:brush xml:id="br0">
      <inkml:brushProperty name="width" value="0.025" units="cm"/>
      <inkml:brushProperty name="height" value="0.025" units="cm"/>
    </inkml:brush>
  </inkml:definitions>
  <inkml:trace contextRef="#ctx0" brushRef="#br0">33 90 4004,'0'0'4367,"4"-9"-2371,-4 8-1873,14-41 1870,-10 24 1354,-3-1 3490,-2 27-6508,0 0 1,-1-1-1,0 1 1,-1 0-1,-6 13 0,-4 13-383,6-9-257,1 1 1,1 1-1,2-1 1,0 1-1,2 50 0,1-74 246,1 0-1,-1 0 1,1 0-1,-1 0 1,1 0-1,0 0 1,0 0-1,0-1 1,0 1-1,0 0 1,1-1-1,0 1 1,-1 0-1,1-1 1,0 0-1,0 1 1,0-1-1,0 0 1,1 0-1,-1 0 1,0-1-1,1 1 1,-1 0-1,1-1 1,0 0-1,0 0 1,-1 1-1,1-2 1,0 1-1,0 0 1,4 0-1,-3-1-441,0 0-1,0 0 1,0 0-1,0 0 0,-1-1 1,1 0-1,0 0 1,0 0-1,-1 0 0,1 0 1,0-1-1,-1 0 1,0 1-1,1-1 0,5-5 1,19-19-7709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3:51.669"/>
    </inkml:context>
    <inkml:brush xml:id="br0">
      <inkml:brushProperty name="width" value="0.025" units="cm"/>
      <inkml:brushProperty name="height" value="0.025" units="cm"/>
      <inkml:brushProperty name="color" value="#E71224"/>
    </inkml:brush>
  </inkml:definitions>
  <inkml:trace contextRef="#ctx0" brushRef="#br0">9956 163 4933,'-857'-65'4228,"-4"59"-2952,180 56-953,0 47-595,330-43 18,-586 100 435,12 58 903,-754 346-315,1355-423-628,-409 233 0,543-254-149,5 8 0,5 7 0,-207 195 1,286-224-149,4 4 1,4 4-1,6 4 1,4 4-1,-100 187 1,126-190 124,4 3 0,5 1 1,6 3-1,4 1 0,7 2 0,-24 174 1,46-208 69,3 0 1,4 0-1,4 1 0,4-1 1,4 0-1,4-1 0,38 134 1,-19-118 73,5-1-1,4-1 1,4-3 0,98 154 0,-92-176-36,4-2 1,3-3 0,4-3 0,2-2-1,135 106 1,-88-94-74,5-4 1,2-5-1,3-6 0,3-5 0,240 77 0,-107-63 27,4-11 0,279 28-1,-186-53 250,1-15-1,504-34 0,707-182-44,-20-169-307,-39-145-74,-138-99 334,-1079 450 121,-7-13 0,399-313 0,-554 376-242,-5-5-1,-4-5 0,-6-6 0,-5-4 1,96-149-1,-145 181-71,-4-3 0,-4-2 0,46-129-1,-68 144 10,-4-2 0,-4-1-1,-3-1 1,10-136-1,-23 147-35,-4 0 0,-3-1 0,-3 0 0,-4 1 0,-3 1 0,-41-147 0,23 141 29,-5 1 1,-3 2-1,-4 1 0,-2 3 0,-5 1 1,-2 3-1,-4 1 0,-2 4 0,-88-83 1,48 65 19,-4 3 0,-3 5 0,-3 4 0,-3 5 0,-212-96 0,81 63-456,-4 11-1,-498-113 1,-112 82-4025,538 100 482</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0.462"/>
    </inkml:context>
    <inkml:brush xml:id="br0">
      <inkml:brushProperty name="width" value="0.025" units="cm"/>
      <inkml:brushProperty name="height" value="0.025" units="cm"/>
    </inkml:brush>
  </inkml:definitions>
  <inkml:trace contextRef="#ctx0" brushRef="#br0">0 0 4388,'0'0'12428,"0"13"-10373,1 15-1065,2 0 0,1 0-1,1 0 1,10 32 0,-4-23-388,-8-23-268,1-1 0,1 0 0,10 22 0,-14-34-320,-1-1 1,0 1-1,0 0 1,1-1-1,-1 1 1,1-1 0,-1 1-1,0-1 1,1 1-1,-1-1 1,1 1-1,-1-1 1,1 1 0,-1-1-1,1 0 1,0 1-1,-1-1 1,1 0-1,-1 1 1,1-1-1,0 0 1,-1 0 0,1 0-1,0 1 1,-1-1-1,1 0 1,0 0-1,-1 0 1,1 0-1,0 0 1,-1 0 0,1 0-1,0-1 1,-1 1-1,1 0 1,0 0-1,-1 0 1,1-1-1,-1 1 1,1 0 0,0-1-1,-1 1 1,1 0-1,-1-1 1,1 1-1,-1-1 1,1 1-1,-1-1 1,1 1 0,-1-1-1,0 1 1,1-1-1,-1-1 1,22-36 207,-20 34-211,19-49 57,-14 35-46,0 0 0,14-24 0,-21 42-17,0-1 0,1 1 1,-1 0-1,0-1 0,0 1 1,0 0-1,0-1 1,0 1-1,0 0 0,1 0 1,-1-1-1,0 1 0,0 0 1,1 0-1,-1-1 0,0 1 1,0 0-1,1 0 0,-1 0 1,0-1-1,0 1 0,1 0 1,-1 0-1,0 0 0,1 0 1,-1 0-1,0 0 0,1 0 1,-1 0-1,0 0 0,1 0 1,-1 0-1,0 0 0,1 0 1,-1 0-1,0 0 0,1 0 1,-1 0-1,7 14 184,-1 28 94,-5-37-243,14 125 131,-15-131-278,0 1-1,1-1 1,-1 1-1,0-1 0,0 1 1,0 0-1,1-1 1,-1 1-1,0-1 1,0 1-1,1 0 0,-1-1 1,0 1-1,1 0 1,-1-1-1,0 1 0,1 0 1,-1 0-1,1-1 1,-1 1-1,1 0 1,-1 0-1,0 0 0,1 0 1,-1-1-1,1 1 1,-1 0-1,1 0 1,-1 0-1,1 0 0,-1 0 1,0 0-1,1 0 1,-1 0-1,1 0 1,-1 1-1,1-1 0,-1 0 1,1 0-1,-1 0 1,0 0-1,1 1 1,-1-1-1,1 0 0,-1 0 1,0 1-1,1-1 1,-1 0-1,0 1 0,1-1 1,-1 0-1,0 1 1,1-1-1,-1 1 1,0-1-1,0 0 0,0 1 1,1-1-1,-1 1 1,0-1-1,0 1 1,0-1-1,0 0 0,0 1 1,0 0-1,8-20-6757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0.807"/>
    </inkml:context>
    <inkml:brush xml:id="br0">
      <inkml:brushProperty name="width" value="0.025" units="cm"/>
      <inkml:brushProperty name="height" value="0.025" units="cm"/>
    </inkml:brush>
  </inkml:definitions>
  <inkml:trace contextRef="#ctx0" brushRef="#br0">59 12 2466,'0'0'13218,"-7"11"-8648,0 0-4082,0 1 1,1 0-1,0 1 1,1 0-1,0-1 1,1 2-1,0-1 1,1 0-1,-1 19 0,3-28-460,1 0 1,0 0-1,0 0 0,1 0 0,-1-1 0,1 1 0,-1 0 0,1 0 0,1-1 0,-1 1 0,0-1 0,1 1 0,0-1 0,0 1 0,3 4 0,-3-6-22,0-1 0,1 1 0,-1 0 0,1-1 0,-1 1 1,1-1-1,0 0 0,-1 0 0,1 0 0,0 0 0,0 0 0,0-1 0,0 1 0,-1-1 0,1 0 0,0 0 0,0 0 0,0 0 0,0 0 0,0-1 0,3 0 0,-2 0 31,0-1 0,0 1-1,0-1 1,-1 1 0,1-1-1,-1 0 1,1-1 0,-1 1 0,0 0-1,0-1 1,0 0 0,0 0-1,0 0 1,-1 0 0,1 0-1,-1 0 1,0-1 0,0 1-1,0-1 1,0 0 0,-1 0 0,1 1-1,-1-1 1,0 0 0,1-7-1,1-5 172,-1 0-1,0 0 1,-1 0 0,-1 0-1,-2-19 1,2 32-178,-1 0 0,0 0 0,1 1 0,-1-1 0,0 1 1,0-1-1,0 1 0,-1-1 0,1 1 0,-1-1 0,1 1 0,-1 0 0,0 0 0,0 0 1,0 0-1,0 0 0,0 0 0,0 1 0,0-1 0,-4-1 0,5 2-26,0 1-1,0 0 1,0-1-1,0 1 1,0 0 0,0 0-1,0-1 1,0 1-1,0 0 1,0 0-1,0 0 1,0 0-1,0 0 1,0 0-1,0 1 1,0-1-1,0 0 1,0 0 0,0 1-1,0-1 1,-1 1-1,1 0-8,0 1-1,0-1 1,-1 0 0,1 0-1,0 1 1,0-1 0,1 0-1,-1 1 1,0-1 0,0 1-1,1-1 1,-1 1-1,1 0 1,-1-1 0,1 1-1,0-1 1,-1 4 0,0 0-204,1-1 0,0 1 0,0 0 0,0 0 0,0 0 1,0-1-1,2 6 0,-2-9 31,1 0 0,-1 0-1,0 0 1,1 0 0,-1-1 0,0 1 0,1 0 0,-1 0 0,1-1-1,0 1 1,-1 0 0,1-1 0,-1 1 0,1 0 0,0-1 0,-1 1-1,1-1 1,0 1 0,0-1 0,0 1 0,-1-1 0,1 0 0,0 1-1,0-1 1,0 0 0,0 0 0,0 0 0,-1 0 0,1 1 0,0-1-1,0 0 1,0-1 0,0 1 0,0 0 0,0 0 0,0 0 0,-1 0-1,1-1 1,0 1 0,0 0 0,0-1 0,0 1 0,-1-1 0,1 1-1,1-1 1,12-12-4600,0-8-1361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1.921"/>
    </inkml:context>
    <inkml:brush xml:id="br0">
      <inkml:brushProperty name="width" value="0.025" units="cm"/>
      <inkml:brushProperty name="height" value="0.025" units="cm"/>
    </inkml:brush>
  </inkml:definitions>
  <inkml:trace contextRef="#ctx0" brushRef="#br0">31 0 15022,'0'0'5718,"-4"14"-4154,-3 19-425,0 0 0,-3 57 0,9-77-906,0 1-1,1-1 1,0 1 0,1-1-1,1 1 1,0-1-1,1 1 1,0-1 0,1 0-1,1-1 1,6 13-1,-11-24-228,1 0 0,-1 0 0,1 0-1,-1 0 1,1 0 0,0 0 0,-1-1 0,1 1-1,0 0 1,0-1 0,-1 1 0,1 0 0,0-1-1,0 1 1,0-1 0,0 1 0,0-1 0,0 1-1,0-1 1,0 0 0,0 0 0,0 1 0,0-1-1,0 0 1,0 0 0,0 0 0,0 0-1,0 0 1,0 0 0,0-1 0,0 1 0,0 0-1,0 0 1,0-1 0,0 1 0,0-1 0,0 1-1,0-1 1,0 1 0,0-1 0,0 1 0,0-1-1,-1 0 1,1 0 0,0 1 0,0-1 0,-1 0-1,1 0 1,-1 0 0,1 0 0,-1 0 0,1 0-1,0-1 1,4-6-138,0 0 0,0 0 1,-1 0-1,4-13 0,21-61 486,-27 133-112,-3-41-229,1 0 0,0 1 1,1-1-1,0 0 0,1 0 0,0 0 1,0 0-1,1 0 0,6 14 1,-9-24-22,0 1 1,0-1 0,1 1-1,-1-1 1,0 1 0,0-1-1,1 1 1,-1-1 0,0 1-1,0-1 1,1 1 0,-1-1-1,1 1 1,-1-1 0,0 0-1,1 1 1,-1-1 0,1 0-1,-1 1 1,1-1 0,-1 0-1,1 1 1,-1-1 0,1 0-1,-1 0 1,1 0 0,-1 0 0,1 0-1,0 1 1,-1-1 0,1 0-1,-1 0 1,1 0 0,-1-1-1,1 1 1,0 0 0,-1 0-1,1 0 1,-1 0 0,1 0-1,-1-1 1,1 1 0,-1 0-1,1 0 1,-1-1 0,1 1-1,-1 0 1,1-1 0,-1 1-1,0-1 1,1 1 0,-1 0-1,0-1 1,1 1 0,-1-1 0,0 1-1,1-1 1,-1 1 0,0-1-1,0 1 1,0-1 0,1 1-1,-1-1 1,0 0 0,0 1-1,0-2 1,12-43-1560,-12 41 1360,8-73-1499,-7 62 1954,-1 16 795,4 90-353,-4-91-682,0 0 0,1 0 0,-1 1 0,0-1 1,1 0-1,-1 0 0,0 0 0,1 0 0,-1 1 0,1-1 0,-1 0 0,0 0 0,1 0 0,-1 0 0,1 0 0,-1 0 0,0 0 0,1 0 0,-1 0 0,0 0 1,1 0-1,-1 0 0,1-1 0,-1 1 0,0 0 0,1 0 0,-1 0 0,0 0 0,1-1 0,-1 1 0,0 0 0,1 0 0,-1-1 0,0 1 0,1 0 0,-1 0 1,0-1-1,0 1 0,1 0 0,-1-1 0,16-11-14,-16 12 7,5-4 24,0-1 0,1 1-1,-1-1 1,-1 0 0,1 0-1,-1-1 1,0 0-1,0 1 1,0-1 0,-1-1-1,0 1 1,-1 0 0,1-1-1,-1 1 1,0-1 0,-1 0-1,1 0 1,-1 0-1,-1 0 1,1 1 0,-1-1-1,0 0 1,-1 0 0,-1-9-1,2 16-20,0-1-1,0 0 0,-1 1 1,1-1-1,0 0 1,0 1-1,0-1 0,0 0 1,-1 1-1,1-1 1,0 1-1,-1-1 0,1 0 1,0 1-1,-1-1 0,1 1 1,-1-1-1,1 1 1,-1-1-1,1 1 0,-1-1 1,1 1-1,-1 0 1,1-1-1,-1 1 0,0 0 1,1 0-1,-1-1 0,0 1 1,1 0-1,-1 0 1,0 0-1,1 0 0,-1 0 1,0 0-1,1 0 1,-1 0-1,0 0 0,1 0 1,-1 0-1,0 0 0,0 1 1,-1-1-8,0 1 0,1 0 1,-1 0-1,1 0 0,-1 0 0,1 0 1,-1 0-1,1 0 0,-1 1 0,1-1 1,0 0-1,0 1 0,0-1 0,-2 3 1,-3 10 21,1 1 1,1-1-1,0 0 1,0 1 0,2 0-1,-1 0 1,2 0-1,0 19 1,1-33-14,0-1 0,0 1 1,0-1-1,0 1 0,0-1 0,0 1 1,0-1-1,0 1 0,1-1 0,-1 1 0,0-1 1,0 1-1,0-1 0,1 1 0,-1-1 1,0 1-1,0-1 0,1 1 0,-1-1 0,0 0 1,1 1-1,-1-1 0,1 1 0,-1-1 1,0 0-1,1 0 0,-1 1 0,1-1 0,-1 0 1,1 0-1,-1 1 0,1-1 0,0 0 1,22-4 73,22-19-131,-44 22 44,7-4-33,0 0-1,1 1 1,0 0 0,0 0-1,15-4 1,-21 7 68,0 1-1,0-1 1,0 1 0,0 0-1,0 0 1,0 0 0,0 0-1,0 0 1,0 0 0,-1 1-1,1 0 1,0-1 0,0 1-1,0 0 1,-1 1 0,1-1-1,0 0 1,-1 1 0,1-1-1,-1 1 1,5 4 0,-6-9 49,0 0 0,0 0 0,0 0 0,0 1 0,-1-1 0,1 0 0,-1 0 0,0 0 0,0 0 0,0 0-1,0 0 1,0 0 0,-2-5 0,-10-13-16,10 19-106,0-1 0,0 1 0,0-1 0,0 0 0,1 1 0,-1-1 0,1 0 0,0 0 0,0 0 1,-1-6-1,34 4-251,-24 2 302,-1 0 1,1 0-1,-1-1 0,0 0 1,0 0-1,0 0 1,-1-1-1,1 0 1,-1-1-1,0 1 1,-1-1-1,1 0 0,4-8 1,-3 6 22,-7 8-24,1 0-1,-1 0 0,1 0 1,-1 0-1,1 0 0,-1 1 0,1-1 1,-1 0-1,1 0 0,-1 0 1,0 1-1,1-1 0,-1 0 0,1 0 1,-1 1-1,0-1 0,1 0 0,-1 1 1,0-1-1,1 1 0,-1-1 1,0 0-1,0 1 0,1-1 0,-1 1 1,0-1-1,0 1 0,0-1 1,0 1-1,1-1 0,-1 1 0,0-1 1,0 1-1,0-1 0,0 1 0,0 0 1,11 34 143,-6-18-49,-5-15-72,1 0 1,0 0 0,-1 0-1,1 0 1,0 0 0,0-1-1,0 1 1,0 0-1,1 0 1,-1-1 0,0 1-1,1-1 1,-1 1 0,1-1-1,-1 0 1,1 1 0,0-1-1,-1 0 1,1 0 0,0 0-1,0 0 1,0-1-1,0 1 1,0 0 0,0-1-1,0 0 1,0 1 0,0-1-1,0 0 1,0 0 0,0 0-1,0 0 1,0 0-1,0-1 1,0 1 0,0 0-1,0-1 1,0 0 0,0 1-1,0-1 1,0 0 0,0 0-1,-1 0 1,1 0 0,2-2-1,10-7-1,-1 0 0,1-1 0,-2-1 0,17-18 0,-17 17-289,-6 7-888,14-14 1351,-13 16-3870,-1 3-4210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2.266"/>
    </inkml:context>
    <inkml:brush xml:id="br0">
      <inkml:brushProperty name="width" value="0.025" units="cm"/>
      <inkml:brushProperty name="height" value="0.025" units="cm"/>
    </inkml:brush>
  </inkml:definitions>
  <inkml:trace contextRef="#ctx0" brushRef="#br0">1 118 7591,'0'3'8873,"7"-3"-6151,14-3 1,11-11-930,11-2-1184,6-2-545,4-3-897,-5-2-3363,-6-2-9833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2.755"/>
    </inkml:context>
    <inkml:brush xml:id="br0">
      <inkml:brushProperty name="width" value="0.025" units="cm"/>
      <inkml:brushProperty name="height" value="0.025" units="cm"/>
    </inkml:brush>
  </inkml:definitions>
  <inkml:trace contextRef="#ctx0" brushRef="#br0">1 0 3203,'0'0'19987,"6"12"-18434,-2-6-1324,1 2 23,-1 0 0,0 1 1,0-1-1,0 1 0,-1 0 0,0 0 0,-1 1 1,1 10-1,4 52 955,6 51-7,-13-122-1192,0 1-1,1 0 0,-1-1 0,1 1 0,-1-1 1,1 1-1,-1-1 0,1 1 0,0-1 0,0 1 0,0-1 1,0 0-1,0 1 0,0-1 0,0 0 0,0 0 1,1 0-1,-1 0 0,0 0 0,1 0 0,-1 0 0,1 0 1,-1 0-1,1-1 0,-1 1 0,1-1 0,-1 1 1,1-1-1,0 1 0,-1-1 0,1 0 0,-1 0 1,1 0-1,0 0 0,-1 0 0,1 0 0,0-1 0,-1 1 1,1 0-1,0-1 0,-1 1 0,1-1 0,-1 0 1,3-1-1,10-3-215,0-2 1,0 0 0,23-16 0,-25 15-291,36-26-2966,-3-4-4176,-18 12-581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3.116"/>
    </inkml:context>
    <inkml:brush xml:id="br0">
      <inkml:brushProperty name="width" value="0.025" units="cm"/>
      <inkml:brushProperty name="height" value="0.025" units="cm"/>
    </inkml:brush>
  </inkml:definitions>
  <inkml:trace contextRef="#ctx0" brushRef="#br0">103 1 3844,'-9'3'9694,"3"-1"-8858,0 1 0,0 0-1,0 0 1,0 1 0,0-1-1,1 1 1,-1 1 0,1-1-1,-6 7 1,8-7-559,-1 0 0,1 1 0,1-1 0,-1 1 0,1-1 1,0 1-1,0 0 0,0 0 0,0 0 0,1 0 0,0 0 0,0 0 0,0 0 0,1 10 0,-1-12-202,1 0 0,0 0 0,0 0-1,0 0 1,0 0 0,0 0-1,1 0 1,-1 0 0,1 0 0,0 0-1,0 0 1,0-1 0,0 1 0,1 0-1,-1 0 1,1-1 0,0 1 0,-1-1-1,1 1 1,0-1 0,0 0 0,1 0-1,-1 0 1,0 0 0,1 0 0,-1 0-1,1-1 1,0 1 0,-1-1-1,1 0 1,0 0 0,0 0 0,0 0-1,0 0 1,0-1 0,0 1 0,0-1-1,0 0 1,0 0 0,0 0 0,3 0-1,-1 0-2,-1 1-1,0-1 1,0 0-1,1-1 1,-1 1-1,0-1 1,0 1-1,1-1 1,-1-1-1,0 1 1,0 0-1,0-1 0,0 0 1,-1 0-1,1 0 1,0 0-1,-1-1 1,0 0-1,4-3 1,-4 2 5,0-1 0,0 1 0,0-1 0,-1 0 0,0 0 0,0 0-1,0 0 1,-1-1 0,0 1 0,0 0 0,0-1 0,0 1 0,-1-1 0,0-7 0,0 9-112,-1 0 1,1 0-1,0 1 1,-1-1-1,0 0 1,0 1-1,0-1 1,0 1-1,-1-1 0,1 1 1,-1-1-1,0 1 1,0 0-1,0 0 1,0 0-1,-1 0 0,1 0 1,-1 1-1,1-1 1,-1 1-1,0-1 1,0 1-1,-1 0 0,1 0 1,0 0-1,0 1 1,-1-1-1,1 1 1,-1 0-1,0 0 1,1 0-1,-1 0 0,0 1 1,1 0-1,-1-1 1,0 1-1,0 1 1,1-1-1,-5 1 0,7-1-83,0 0 0,0 1 0,0-1 0,0 0 0,0 0 0,0 1 0,0-1 0,0 1-1,0-1 1,0 1 0,1-1 0,-1 1 0,0 0 0,0-1 0,1 1 0,-1 0 0,0-1-1,1 1 1,-1 0 0,0 0 0,1 0 0,-1 0 0,1 0 0,0 0 0,-1 0 0,1-1-1,0 1 1,0 0 0,-1 0 0,1 0 0,0 0 0,0 0 0,0 0 0,0 2 0,0-2-174,0 1 0,0-1 0,1 0 1,-1 0-1,0 0 0,0 0 0,1 0 0,-1 0 1,0 0-1,1 0 0,-1 0 0,1 0 1,-1 0-1,1 0 0,0 0 0,-1-1 0,1 1 1,0 0-1,0 0 0,-1 0 0,1-1 1,0 1-1,0-1 0,0 1 0,0-1 0,0 1 1,0-1-1,0 1 0,0-1 0,0 0 1,0 1-1,2-1 0,13 0-5479,3-1-1692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3.653"/>
    </inkml:context>
    <inkml:brush xml:id="br0">
      <inkml:brushProperty name="width" value="0.025" units="cm"/>
      <inkml:brushProperty name="height" value="0.025" units="cm"/>
    </inkml:brush>
  </inkml:definitions>
  <inkml:trace contextRef="#ctx0" brushRef="#br0">55 8 6566,'0'0'13037,"-8"-2"-11324,6 1-1657,1 0 0,-1 1 0,0-1 1,1 0-1,-1 1 0,0 0 0,0-1 0,1 1 0,-1 0 0,0 0 0,0 0 0,1 0 0,-1 0 1,0 0-1,0 1 0,1-1 0,-4 1 0,4 1-7,0 0 1,-1 0-1,1 0 1,0 0-1,0 0 0,0 0 1,0 0-1,1 0 1,-1 0-1,0 0 0,1 0 1,-1 0-1,1 1 1,0-1-1,0 0 0,0 0 1,0 0-1,1 5 1,-2 18 597,2 0 0,0 0 0,2 0 0,1 0 0,0 0 0,2-1 1,1 1-1,11 25 0,-17-48-631,0 1 0,0 0 0,1-1 1,-1 1-1,0-1 0,1 1 0,0-1 0,-1 1 1,1-1-1,0 0 0,0 0 0,0 0 0,1 0 1,-1-1-1,0 1 0,1 0 0,-1-1 0,1 0 1,-1 1-1,1-1 0,0 0 0,0 0 0,-1-1 1,1 1-1,0-1 0,0 1 0,0-1 0,0 0 1,0 0-1,-1 0 0,1 0 0,0-1 0,0 1 0,3-2 1,-2 1-20,1-1 1,-1-1-1,0 1 1,0 0-1,0-1 1,0 0 0,-1 0-1,1 0 1,-1-1-1,1 1 1,-1-1-1,0 1 1,-1-1-1,1 0 1,-1 0-1,1-1 1,-1 1 0,-1 0-1,3-9 1,7-44 274,-10 65-234,0 1 0,0-1-1,0 0 1,1 0 0,0 0 0,1 0 0,0 0-1,0-1 1,1 1 0,0-1 0,9 13 0,-13-19-32,1 0 1,0 0 0,0-1 0,1 1 0,-1 0-1,0-1 1,0 1 0,0 0 0,0-1-1,1 0 1,-1 1 0,0-1 0,0 1-1,1-1 1,-1 0 0,0 0 0,1 0-1,-1 0 1,0 0 0,0 0 0,1 0-1,-1-1 1,0 1 0,1 0 0,-1-1 0,0 1-1,0 0 1,0-1 0,1 0 0,-1 1-1,0-1 1,0 0 0,0 0 0,0 1-1,0-1 1,0 0 0,0 0 0,1-2-1,5-4 5,-1-2 0,1 1 0,9-17 0,-8 11-174,4-6-103,-11 16 223,1 0 0,-1 1 0,1-1-1,0 1 1,0-1 0,1 1 0,-1 0 0,1 0 0,-1 0-1,1 0 1,0 0 0,0 1 0,4-3 0,8 48 80,-14-41-13,0 0 0,0 0 0,-1 0 0,1 0 0,0 0 0,1-1 0,-1 1 0,0 0 0,0-1 0,1 1 0,-1-1 0,1 1 0,-1-1 0,1 0 0,2 2 0,-3-2-7,0-1-1,0 0 0,1 0 1,-1 1-1,0-1 0,0 0 1,0 0-1,1 0 0,-1 0 1,0 0-1,0 0 1,0-1-1,1 1 0,-1 0 1,0-1-1,0 1 0,0-1 1,0 1-1,2-2 0,5-3-16,-1-1 0,1-1 0,-1 0 0,-1 0 0,10-12-1,14-13-976,-30 32 932,1-1-1,-1 1 1,0 0 0,0 0-1,1 0 1,-1 0 0,0 0-1,1-1 1,-1 1 0,0 0-1,0 0 1,1 0 0,-1 0-1,0 0 1,1 0 0,-1 0-1,0 0 1,1 0 0,-1 0-1,0 0 1,1 0 0,-1 0-1,0 0 1,0 1 0,1-1-1,-1 0 1,0 0 0,1 0-1,-1 0 1,0 0 0,0 1-1,1-1 1,-1 0 0,0 0-1,0 0 1,0 1 0,1-1-1,-1 0 1,0 0 0,0 1-1,0-1 1,0 0 0,1 1-1,-1-1 1,0 0 0,0 1-1,0-1 1,0 0 0,0 0-1,0 1 1,0-1 0,0 0-1,0 1 1,0-1 0,0 0-1,0 1 1,0-1 0,0 27-6073,-1-20-120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4.188"/>
    </inkml:context>
    <inkml:brush xml:id="br0">
      <inkml:brushProperty name="width" value="0.025" units="cm"/>
      <inkml:brushProperty name="height" value="0.025" units="cm"/>
    </inkml:brush>
  </inkml:definitions>
  <inkml:trace contextRef="#ctx0" brushRef="#br0">32 185 4356,'0'0'23254,"8"-7"-22789,-2 2-412,35-33 50,-39 36-102,-1 0 0,1 0 0,0 0 0,-1 0 0,1 0 0,-1 0 0,0-1 0,1 1 0,-1 0 0,0-1 0,0 1 0,-1-1 0,1 1 0,-1-1 0,1 0 0,-1 1 0,0-1 0,0 0 0,0-3 0,-1 4-3,1 1 0,-1 0 1,0 0-1,0 0 1,0 0-1,1 0 0,-1 0 1,0 0-1,0 0 1,0 0-1,-1 0 0,1 1 1,0-1-1,0 0 1,0 1-1,-1-1 0,1 1 1,0-1-1,0 1 1,-1 0-1,1 0 0,0-1 1,-1 1-1,1 0 0,0 0 1,-1 0-1,1 0 1,-1 0-1,1 1 0,0-1 1,0 0-1,-1 1 1,-1 0-1,0-1-4,0 1 1,0 0-1,0 0 1,0 0-1,1 0 0,-1 0 1,0 1-1,0-1 0,1 1 1,-1 0-1,1 0 1,-1 0-1,-3 4 0,2 2 41,1 0 0,-1 1 0,2-1 0,-1 1 0,1 0 0,0 0 0,1 0 0,0 0 0,0 0 0,2 15 0,-1-23-15,0 0 1,0 1 0,0-1 0,1 0 0,-1 1 0,0-1-1,1 0 1,-1 1 0,1-1 0,0 0 0,-1 0-1,1 0 1,0 1 0,0-1 0,0 0 0,0 0-1,-1 0 1,2 0 0,-1 0 0,0-1 0,0 1-1,0 0 1,0 0 0,0-1 0,1 1 0,-1-1 0,0 1-1,1-1 1,-1 1 0,0-1 0,1 0 0,-1 0-1,0 0 1,1 0 0,-1 0 0,1 0 0,-1 0-1,2 0 1,1 0 6,1-1 1,-1 1-1,1-1 0,-1 0 0,0 0 0,1 0 0,-1-1 0,0 1 0,0-1 0,0 0 1,4-3-1,3-5-68,-1 0 0,0 0 0,-1-1 0,-1-1 0,0 1 0,9-17 0,18-25-99,-34 52 141,-1 0-1,1 0 1,-1 1 0,1-1 0,-1 0 0,1 1 0,-1-1 0,1 1 0,-1-1-1,1 1 1,0-1 0,-1 1 0,1-1 0,0 1 0,0-1 0,-1 1 0,1 0-1,0 0 1,0-1 0,0 1 0,-1 0 0,3 0 0,6 13 57,-4 39 152,-4-37-87,-1-14-81,0 1 1,0 0-1,0-1 1,0 1 0,1 0-1,-1-1 1,1 1-1,-1-1 1,1 1 0,-1-1-1,1 1 1,0-1-1,0 1 1,0-1-1,0 1 1,0-1 0,0 0-1,0 0 1,0 1-1,0-1 1,3 1-1,-2-1-19,-1-1-1,0 0 1,1 0-1,-1 0 1,1 0-1,-1 0 1,0 0-1,1-1 0,-1 1 1,0 0-1,1-1 1,-1 1-1,0-1 1,1 1-1,-1-1 0,0 0 1,0 1-1,0-1 1,1 0-1,0-1 1,9-8-12,-1 0 0,0-1-1,16-20 1,-21 23-64,10-11-133,-6 7-109,0 0 0,1 0 1,0 1-1,20-16 0,-30 26 270,1 1-1,-1 0 1,0 0-1,1 0 1,-1 0 0,1-1-1,-1 1 1,1 0-1,-1 0 1,1 0 0,-1 0-1,1 0 1,-1 0-1,1 0 1,-1 0-1,0 0 1,1 0 0,-1 0-1,1 1 1,-1-1-1,1 0 1,-1 0 0,1 0-1,-1 1 1,0-1-1,1 0 1,-1 0-1,1 1 1,-1-1 0,0 0-1,1 1 1,-1-1-1,0 0 1,0 1 0,1-1-1,-1 1 1,0-1-1,0 0 1,0 1-1,1-1 1,-1 1 0,0-1-1,0 1 1,0-1-1,0 1 1,0-1 0,0 1-1,0-1 1,0 1-1,0-1 1,0 0-1,0 2 1,2 15-2784,-2-4-3460,0-12 5814,0 6-8033</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4.567"/>
    </inkml:context>
    <inkml:brush xml:id="br0">
      <inkml:brushProperty name="width" value="0.025" units="cm"/>
      <inkml:brushProperty name="height" value="0.025" units="cm"/>
    </inkml:brush>
  </inkml:definitions>
  <inkml:trace contextRef="#ctx0" brushRef="#br0">1 126 10858,'0'0'16079,"78"-60"-16079,-36 38-1313,3 1-2242,2-2-4453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4.908"/>
    </inkml:context>
    <inkml:brush xml:id="br0">
      <inkml:brushProperty name="width" value="0.025" units="cm"/>
      <inkml:brushProperty name="height" value="0.025" units="cm"/>
    </inkml:brush>
  </inkml:definitions>
  <inkml:trace contextRef="#ctx0" brushRef="#br0">6 1 10410,'0'0'13837,"-5"60"-12844,17-37-577,11 4 33,2 3-129,-6 3-160,4 5-64,-7 8-32,-7 3 32,-9 10-64,0 4 97,-11 4-33,-4-3-96,-7-4-673,5-12-2050,-5-12-5124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4.204"/>
    </inkml:context>
    <inkml:brush xml:id="br0">
      <inkml:brushProperty name="width" value="0.035" units="cm"/>
      <inkml:brushProperty name="height" value="0.035" units="cm"/>
    </inkml:brush>
  </inkml:definitions>
  <inkml:trace contextRef="#ctx0" brushRef="#br0">361 219 13923,'-39'6'782,"0"2"1,0 2-1,0 1 1,1 2-1,-38 19 0,69-28-684,-4 0 79,1 1 0,0 1 1,-12 8-1,19-12-145,1-1 0,0 1 0,-1 1 1,1-1-1,0 0 0,0 0 0,0 1 0,1-1 0,-1 1 1,1 0-1,-1-1 0,1 1 0,0 0 0,0 0 0,0 0 1,0 0-1,0 5 0,1 2-3,0 0 0,1 1 1,0-1-1,1 1 0,0-1 0,1 0 0,0 0 0,8 17 1,43 76 1,-52-99-29,29 45-5,2-2-1,2-1 1,1-2 0,3-1-1,2-2 1,1-2 0,2-2-1,1-2 1,61 36 0,-76-53-3,0-2 1,39 14 0,-58-25 5,0-1 0,1-1-1,-1 0 1,1-1 0,-1 0 0,1-1 0,0 0 0,0-1-1,22-2 1,-28 0 11,0 1 1,0-1-1,-1 0 0,1-1 0,-1 1 0,0-1 0,1 0 0,-1 0 0,-1-1 0,1 0 1,0 0-1,-1 0 0,0 0 0,0 0 0,0-1 0,0 0 0,-1 0 0,6-10 0,-1-2 68,0 0-1,-2-1 0,0 0 1,7-33-1,-5 8 87,-3-1-1,-1 1 1,-2-1-1,-6-66 1,-2 47 99,-3 2 0,-27-97 0,24 118-82,-1 1 0,-2 1 0,-30-54 0,39 79-126,-1 1 1,-1 1-1,0-1 1,-1 1-1,0 1 1,0 0-1,-1 0 1,0 1-1,-1 0 1,0 0-1,-1 1 1,0 1-1,0 0 1,-13-5-1,17 9-17,0 1-1,-1 0 0,1 1 1,0-1-1,-1 2 1,1-1-1,0 1 1,-1 0-1,-15 3 0,10 0 31,1 0-1,1 1 0,-1 1 0,0 0 1,-18 10-1,4 2-477,0 2 0,1 0 0,1 1 0,-28 31 0,53-51 405,-1 1-38,0 0 1,1 0-1,-1 0 0,0 0 1,0 0-1,0-1 0,0 1 1,0 0-1,0 0 0,0-1 0,0 1 1,0-1-1,0 1 0,-1-1 1,1 1-1,0-1 0,0 0 1,-2 1-1,1-9-499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5.255"/>
    </inkml:context>
    <inkml:brush xml:id="br0">
      <inkml:brushProperty name="width" value="0.025" units="cm"/>
      <inkml:brushProperty name="height" value="0.025" units="cm"/>
    </inkml:brush>
  </inkml:definitions>
  <inkml:trace contextRef="#ctx0" brushRef="#br0">1 1 18642,'0'0'8135,"62"76"-8071,-39-34 0,-4 1-832,-1-5-2339,-2-2-3652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5:55.629"/>
    </inkml:context>
    <inkml:brush xml:id="br0">
      <inkml:brushProperty name="width" value="0.025" units="cm"/>
      <inkml:brushProperty name="height" value="0.025" units="cm"/>
    </inkml:brush>
  </inkml:definitions>
  <inkml:trace contextRef="#ctx0" brushRef="#br0">1 0 10698,'0'0'13485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37.861"/>
    </inkml:context>
    <inkml:brush xml:id="br0">
      <inkml:brushProperty name="width" value="0.025" units="cm"/>
      <inkml:brushProperty name="height" value="0.025" units="cm"/>
    </inkml:brush>
  </inkml:definitions>
  <inkml:trace contextRef="#ctx0" brushRef="#br0">19 187 4388,'-6'-187'7431,"1"257"-2967,-2 36-3926,19 929 284,-9-953-1023,10 283-28,-9-125-5074,-6-204 2084,-7-14-1821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38.204"/>
    </inkml:context>
    <inkml:brush xml:id="br0">
      <inkml:brushProperty name="width" value="0.025" units="cm"/>
      <inkml:brushProperty name="height" value="0.025" units="cm"/>
    </inkml:brush>
  </inkml:definitions>
  <inkml:trace contextRef="#ctx0" brushRef="#br0">0 13 4901,'0'0'11904,"4"14"-11690,13 32-122,1-1 1,41 74-1,-13-32 116,37 98-1,-67-147-2,-14-31-128,1-1 1,0-1-1,0 1 1,1 0-1,0-1 1,5 7-1,-8-11-58,0 1 0,0-1 0,0 0 0,1-1 0,-1 1-1,0 0 1,0 0 0,0 0 0,1-1 0,-1 1 0,0-1 0,1 1 0,-1-1 0,1 1-1,-1-1 1,1 0 0,-1 0 0,1 0 0,-1 1 0,0-2 0,1 1 0,-1 0 0,1 0-1,-1 0 1,1-1 0,-1 1 0,1 0 0,-1-1 0,0 0 0,1 1 0,-1-1 0,0 0-1,0 1 1,1-1 0,0-2 0,8-7 102,0-1 0,0-1 1,-2 1-1,1-2 0,-2 1 0,1-1 0,-2 0 0,8-19 0,1-1-36,113-287-2445,-88 204-2108</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0.707"/>
    </inkml:context>
    <inkml:brush xml:id="br0">
      <inkml:brushProperty name="width" value="0.025" units="cm"/>
      <inkml:brushProperty name="height" value="0.025" units="cm"/>
    </inkml:brush>
  </inkml:definitions>
  <inkml:trace contextRef="#ctx0" brushRef="#br0">192 60 7527,'0'0'3796,"-10"-9"-1656,-30-27-196,38 34-1862,-1 1 1,1-1 0,-1 1 0,1 0 0,-1-1 0,1 1 0,-1 0 0,0 0 0,0 1 0,1-1 0,-1 0 0,0 1-1,0 0 1,0 0 0,0 0 0,0 0 0,1 0 0,-1 0 0,0 1 0,0 0 0,0-1 0,1 1 0,-1 0-1,0 0 1,1 0 0,-1 1 0,1-1 0,-1 1 0,1-1 0,0 1 0,-1 0 0,1 0 0,0 0 0,0 0-1,0 0 1,1 1 0,-1-1 0,-2 4 0,-1 2-30,0-1-1,0 1 1,1 1-1,0-1 1,1 0-1,0 1 1,0 0 0,0 0-1,1 0 1,0 10-1,1-16-29,1 1 0,0-1 0,0 1 0,0 0 0,0-1 0,1 1 0,-1-1 0,1 1 0,0-1 0,0 1 0,0-1 0,1 1 0,-1-1 0,1 0 0,0 0 0,0 0 0,0 0 0,2 3 0,1-3-3,-1 0 0,0 0 0,1-1-1,0 0 1,-1 0 0,1 0 0,0 0-1,0-1 1,0 0 0,0 0 0,0 0-1,9 0 1,-9-1 37,9 1 93,0 1-1,1 0 0,-1 1 0,0 0 0,0 1 0,18 8 0,-29-11-131,0 1 0,0 0 0,0 0-1,0 0 1,-1 1 0,1-1 0,-1 0-1,1 1 1,-1 0 0,0 0 0,0 0-1,0 0 1,0 0 0,-1 0 0,1 0-1,-1 0 1,0 1 0,0-1 0,0 0-1,0 1 1,-1-1 0,1 1 0,-1-1-1,0 1 1,0-1 0,0 1 0,-1-1-1,1 1 1,-1-1 0,0 1 0,0-1-1,-1 4 1,-2 4 228,0 0 1,-1 0-1,0-1 1,0 0-1,-1 0 0,-1 0 1,1-1-1,-2 0 0,1 0 1,-11 9-1,6-7 81,-1 1-1,-1-2 1,1 0 0,-1-1-1,-1 0 1,-20 9 0,33-17-313,0 0-1,-1 0 1,1 0 0,-1 0-1,1 0 1,-1-1 0,0 1 0,1-1-1,-1 0 1,0 1 0,1-1 0,-1 0-1,0-1 1,1 1 0,-6-1 0,7 0-108,0 0 0,0 0 1,0 1-1,0-1 1,0 0-1,0 0 1,0 0-1,0 0 1,0 0-1,0 0 0,1 0 1,-1 0-1,0-1 1,1 1-1,-1 0 1,1 0-1,-1 0 1,1-1-1,0 1 0,-1 0 1,1-1-1,0-1 1,0-8-1002,1 0-1,0 1 1,0-1 0,1 0 0,1 1 0,4-14-1,9-25-4722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1.387"/>
    </inkml:context>
    <inkml:brush xml:id="br0">
      <inkml:brushProperty name="width" value="0.025" units="cm"/>
      <inkml:brushProperty name="height" value="0.025" units="cm"/>
    </inkml:brush>
  </inkml:definitions>
  <inkml:trace contextRef="#ctx0" brushRef="#br0">0 7 9929,'0'0'10229,"1"9"-9188,2 27-545,1 0-1,2-1 1,1 0 0,2 0 0,2 0 0,1-2-1,32 64 1,-30-70-420,-11-18 51,1 0 0,1 0 0,-1 0 0,1-1 0,1 1 0,0-1 0,0-1 0,1 1 0,-1-1 1,13 9-1,-17-43 1148,-4 8-1351,-1 1-1,-1-1 1,0 1-1,-2 0 1,0 1-1,-1-1 1,-1 1-1,0 1 1,-1 0-1,-1 0 1,-17-22-1,14 28-146,7 18-12,10 25 69,-2-28 167,1 0 0,-1 0 0,1-1 0,0 1 0,1-1 0,-1 1 0,1-1 0,0 0 0,0 0 0,0-1 0,0 1 0,1-1 0,-1 0 0,1 0 0,0 0 0,0-1 0,0 0 0,0 1 0,0-2 0,1 1 0,-1-1 0,0 0 0,1 0 0,-1 0 0,1-1 0,0 0 0,-1 0 0,1 0 0,8-2 0,-8 1 11,0 0 0,0 0 1,0-1-1,0 0 0,0 0 1,0 0-1,0 0 0,-1-1 1,1 0-1,-1 0 0,0-1 1,0 1-1,0-1 0,0 0 1,-1-1-1,0 1 0,1-1 1,-2 0-1,1 0 0,0 0 1,-1 0-1,0-1 0,-1 1 1,1-1-1,-1 0 0,3-9 1,-3 5 0,-1 1 0,1-1 1,-2 0-1,1 0 0,-1 0 1,-1 0-1,0 1 0,0-1 1,-5-15-1,6 24-15,0 1 1,0-1-1,0 1 0,0-1 1,0 1-1,-1-1 0,1 1 1,0-1-1,0 1 0,-1-1 1,1 1-1,0-1 0,0 1 0,-1-1 1,1 1-1,-1 0 0,1-1 1,0 1-1,-1 0 0,1-1 1,-1 1-1,1 0 0,-1-1 1,1 1-1,-1 0 0,1 0 1,-1 0-1,1-1 0,-1 1 1,1 0-1,-1 0 0,1 0 0,-1 0 1,1 0-1,-1 0 0,0 0 1,1 0-1,-1 0 0,1 0 1,-1 0-1,1 1 0,-1-1 1,1 0-1,-1 0 0,1 0 1,-1 1-1,1-1 0,-1 0 0,1 1 1,-1-1-1,1 0 0,0 1 1,-1-1-1,1 1 0,0-1 1,-1 0-1,1 1 0,0-1 1,-1 1-1,1-1 0,0 1 1,0 0-1,-15 35-95,11-20 129,2 0-1,-1 1 0,2-1 1,1 19-1,0-29 11,0 0-1,1-1 1,0 1 0,0 0-1,1-1 1,4 11-1,-5-14-15,-1 0-1,1 0 1,1-1-1,-1 1 0,0 0 1,0-1-1,1 1 0,-1-1 1,0 1-1,1-1 0,0 0 1,-1 0-1,1 0 1,0 0-1,0 0 0,-1 0 1,1 0-1,0 0 0,3 0 1,2 0 12,-1-1-1,1 1 1,0-2 0,-1 1 0,1-1 0,-1 0 0,1 0-1,-1-1 1,1 0 0,-1 0 0,0 0 0,0-1 0,0 0 0,0 0-1,-1 0 1,1-1 0,-1 0 0,0 0 0,0-1 0,0 1-1,0-1 1,-1 0 0,4-6 0,2-1-29,-1-1 1,0 0-1,-1 0 1,0-1-1,-1 0 0,-1 0 1,0-1-1,6-27 1,-8 22 16,-2 0 1,1-39 0,-3 59-30,-1 0 0,1 1 0,0-1 0,0 0 0,-1 0 1,1 1-1,0-1 0,-1 0 0,1 0 0,0 1 0,-1-1 0,1 0 0,-1 0 1,1 0-1,0 0 0,-1 0 0,1 0 0,-1 0 0,1 1 0,0-1 0,-1 0 1,1 0-1,-1-1 0,1 1 0,0 0 0,-1 0 0,1 0 0,0 0 0,-1 0 1,1 0-1,-1 0 0,1-1 0,0 1 0,-1 0 0,1 0 0,0 0 0,-1-1 0,1 1 1,0 0-1,0-1 0,-1 1 0,1 0 0,0-1 0,0 1 0,-1 0 0,1-1 1,0 1-1,0 0 0,0-1 0,0 1 0,-1 0 0,1-1 0,0 1 0,0-1 1,0 1-1,0 0 0,0-1 0,0 1 0,0-1 0,0 1 0,0 0 0,1-2 1,-22 32-143,17-18 194,1 0-1,0 0 1,0 0-1,1 0 1,1 0-1,0 0 1,0 1-1,2-1 1,-1 0-1,2 0 1,2 16-1,-3-27-48,0 1 0,0 0 0,0 0 0,0-1-1,1 1 1,-1 0 0,0-1 0,1 1 0,-1-1 0,1 0 0,-1 1-1,1-1 1,0 0 0,0 0 0,0 0 0,-1 0 0,1-1 0,0 1 0,0 0-1,0-1 1,0 1 0,0-1 0,0 0 0,0 0 0,0 1 0,0-1 0,0-1-1,4 1 1,-4 0-219,0-1-1,0 1 1,-1 0 0,1-1-1,0 1 1,0-1-1,-1 0 1,1 1 0,0-1-1,-1 0 1,1 0-1,-1 0 1,1 0 0,-1 0-1,1-1 1,-1 1-1,0 0 1,1-1 0,-1 1-1,0 0 1,0-1-1,0 0 1,0 1 0,-1-1-1,1 0 1,0 1-1,-1-1 1,1 0 0,-1 0-1,1 1 1,-1-1-1,0-3 1,-2-25-6721,-10-5-5039</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1.778"/>
    </inkml:context>
    <inkml:brush xml:id="br0">
      <inkml:brushProperty name="width" value="0.025" units="cm"/>
      <inkml:brushProperty name="height" value="0.025" units="cm"/>
    </inkml:brush>
  </inkml:definitions>
  <inkml:trace contextRef="#ctx0" brushRef="#br0">0 0 16432,'0'0'8488,"62"53"-8424,-39-45-1314,-3-3-2593,-6-2-3844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2.249"/>
    </inkml:context>
    <inkml:brush xml:id="br0">
      <inkml:brushProperty name="width" value="0.025" units="cm"/>
      <inkml:brushProperty name="height" value="0.025" units="cm"/>
    </inkml:brush>
  </inkml:definitions>
  <inkml:trace contextRef="#ctx0" brushRef="#br0">89 379 15727,'0'0'4927,"-8"2"-3192,4-2-1684,1 1 0,-1-1-1,1 1 1,-1 0 0,1 0-1,0 1 1,-1-1 0,1 1 0,0 0-1,0-1 1,0 1 0,0 1-1,0-1 1,0 0 0,1 1 0,-1-1-1,1 1 1,0 0 0,0 0-1,0 0 1,0 0 0,0 0 0,0 0-1,1 1 1,0-1 0,0 1-1,-2 5 1,1-3-33,1 0-1,0 0 1,0 1 0,0-1-1,0 1 1,1-1-1,0 0 1,1 1-1,-1-1 1,1 1 0,0-1-1,1 0 1,0 0-1,0 1 1,0-1 0,0-1-1,1 1 1,0 0-1,1-1 1,-1 1 0,1-1-1,6 7 1,6 4 8,2-1 0,-1-1 0,2 0 0,39 21 1,-52-31-29,-4-3 24,7 4-14,-1 1 0,1-1 0,-2 1 0,11 9 0,-17-14 28,0 0-1,-1 0 1,1-1-1,0 1 1,0 0-1,-1 0 1,1 0-1,0 0 1,-1 0-1,1 0 1,-1 0-1,1 0 0,-1 0 1,0 0-1,1 0 1,-1 0-1,0 0 1,0 0-1,1 0 1,-1 0-1,0 0 1,0 1-1,-1-1 1,1 0-1,0 0 1,0 0-1,0 0 1,-1 0-1,1 0 1,0 0-1,-1 0 1,1 0-1,-1 0 1,1 0-1,-1 0 1,0 0-1,1 0 1,-1 0-1,0 0 1,0-1-1,0 1 1,1 0-1,-1-1 1,0 1-1,0 0 1,0-1-1,0 1 0,0-1 1,-2 1-1,-4 2 97,0 0 0,0 0-1,-1 0 1,1-1 0,-1 0-1,1-1 1,-1 0 0,1 0-1,-1 0 1,0-1 0,0 0-1,-13-2 1,18 1-133,-1 0-1,1 1 1,-1-1 0,1 0-1,-1-1 1,1 1 0,0 0-1,0-1 1,0 0 0,0 0-1,0 0 1,0 0-1,0 0 1,0-1 0,1 1-1,0-1 1,-1 0 0,1 1-1,0-1 1,0 0 0,0 0-1,1-1 1,-1 1 0,1 0-1,0 0 1,0-1-1,0 1 1,0-1 0,0-5-1,0-8-123,0 0-1,2 0 0,0 0 0,1 0 1,1 0-1,0 0 0,7-17 0,48-114-616,-18 51 392,-28 65 354,-1 1 0,-2-1 0,-1-1 0,-2 0-1,-1 0 1,1-52 0,-6 83-2,0 0 1,0 0-1,0 0 0,-1 0 0,1 0 1,-1 0-1,1 0 0,-1 0 0,0 0 0,1 1 1,-1-1-1,0 0 0,0 1 0,-1-1 1,1 0-1,0 1 0,0-1 0,-1 1 1,1 0-1,-1-1 0,-3-1 0,5 3 1,-1 0-1,0-1 1,0 1-1,0 0 1,0 0-1,0 0 1,0 0-1,0 0 1,0 0-1,0 0 0,0 0 1,0 0-1,0 0 1,1 1-1,-1-1 1,0 0-1,0 1 1,0-1-1,0 1 1,0-1-1,1 1 1,-1-1-1,0 1 1,1-1-1,-1 1 0,0 0 1,1-1-1,-1 1 1,0 0-1,1 0 1,-1-1-1,1 1 1,0 0-1,-1 0 1,1 0-1,0 0 1,-1 0-1,1 0 0,0-1 1,0 1-1,0 0 1,0 0-1,-1 0 1,2 2-1,-4 14 38,1 0 0,0 0 0,1 0 0,1 0-1,1 0 1,1 0 0,0 0 0,1 0 0,1 0 0,0-1 0,14 32-1,-6-21 59,2 0-1,1 0 1,1-2-1,1 0 0,39 44 1,-54-66-91,0 0 1,1-1-1,-1 1 1,0-1-1,1 0 1,0 0-1,-1 0 1,1 0-1,0 0 1,0 0-1,0-1 1,0 1 0,1-1-1,-1 0 1,0 0-1,6 1 1,-9-3-19,1 1 1,-1 0 0,1 0 0,-1-1-1,0 1 1,1 0 0,-1-1 0,0 1 0,1-1-1,-1 1 1,0 0 0,1-1 0,-1 1-1,0-1 1,0 1 0,0-1 0,1 1-1,-1-1 1,0 1 0,0-1 0,0 1-1,0-1 1,0 1 0,0-1 0,0 1-1,0-1 1,0 1 0,0-1 0,0 1-1,0-1 1,0 1 0,0-1 0,-1 1 0,1-1-1,0 1 1,0-1 0,-1 1 0,1 0-1,-1-1 1,-8-22-675,-9 4-202,0 0-1,0 2 1,-2 0-1,0 1 1,-30-18-1,-21-16 603,58 40 428,10 9-31,0-1 1,0 0-1,0 0 0,1-1 0,-1 1 0,0-1 0,1 1 0,0-1 1,-1 0-1,1 0 0,0 0 0,-2-5 0,4 8-90,0-1-1,0 1 1,0 0-1,0-1 1,0 1-1,0-1 1,0 1-1,0 0 1,0-1-1,0 1 1,0-1-1,0 1 1,0 0-1,1-1 1,-1 1-1,0-1 0,0 1 1,0 0-1,1-1 1,-1 1-1,0 0 1,0-1-1,1 1 1,-1 0-1,0 0 1,1-1-1,-1 1 1,0 0-1,1 0 1,-1-1-1,1 1 1,-1 0-1,0 0 1,1 0-1,-1 0 1,1 0-1,-1 0 1,0-1-1,1 1 1,20-2-13,-17 2 24,1 0-8,93-8-1468,-34-6-3817,-15-7-2790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3.096"/>
    </inkml:context>
    <inkml:brush xml:id="br0">
      <inkml:brushProperty name="width" value="0.025" units="cm"/>
      <inkml:brushProperty name="height" value="0.025" units="cm"/>
    </inkml:brush>
  </inkml:definitions>
  <inkml:trace contextRef="#ctx0" brushRef="#br0">152 272 3043,'0'-1'492,"0"0"1,1 0-1,-1 0 1,0 0-1,0 0 0,-1 0 1,1 0-1,0 0 1,0 0-1,0 0 0,-1 0 1,1 0-1,0 0 1,-1 0-1,1 0 1,-1 0-1,1 0 0,-1 1 1,0-1-1,1 0 1,-1 0-1,0 1 0,1-1 1,-1 0-1,0 1 1,0-1-1,0 1 1,0-1-1,-1 0 0,0 1-191,0 0-1,0-1 0,0 1 1,0 0-1,-1 1 0,1-1 0,0 0 1,0 0-1,0 1 0,0 0 1,0-1-1,0 1 0,-2 1 0,-4 1-226,1 1-1,0 0 1,0 0-1,0 1 0,1 0 1,-12 11-1,11-8-7,1 1-1,0 0 1,0 0 0,-5 12-1,9-18-39,1 1 1,-1 0-1,1-1 0,0 1 0,0 0 0,0 0 1,0-1-1,1 1 0,0 0 0,0 0 0,0 0 0,0 0 1,0 0-1,2 6 0,-1-9-20,-1 0 1,0-1-1,1 1 1,-1 0-1,1 0 1,0-1-1,-1 1 1,1 0-1,0-1 0,-1 1 1,1-1-1,0 1 1,-1-1-1,1 1 1,0-1-1,0 1 1,0-1-1,0 0 1,-1 1-1,1-1 0,0 0 1,0 0-1,0 0 1,0 0-1,0 1 1,0-1-1,0-1 1,0 1-1,-1 0 0,1 0 1,0 0-1,0 0 1,0-1-1,0 1 1,0 0-1,-1-1 1,1 1-1,0 0 1,0-1-1,0 1 0,-1-1 1,1 0-1,0 1 1,0-1-1,33-28 302,-20 10-139,-1 0 1,-1-2-1,-1 1 1,0-1-1,-2-1 1,0 0-1,6-28 1,-7 18 278,-1 0 1,-1-1-1,2-63 1,-9 171-655,-1-17 210,11 100 0,-8-150 12,0 0 1,1-1-1,0 1 0,1-1 0,-1 0 1,2 0-1,-1 0 0,5 8 0,-7-13-12,1 0 0,-1-1 0,0 1 0,0-1-1,1 1 1,-1-1 0,1 1 0,0-1 0,-1 0-1,1 0 1,0 1 0,0-1 0,-1-1-1,1 1 1,0 0 0,0 0 0,0-1 0,0 1-1,0-1 1,0 1 0,0-1 0,1 0 0,-1 0-1,0 0 1,0 0 0,0 0 0,0-1 0,0 1-1,0-1 1,0 1 0,0-1 0,0 0 0,0 1-1,0-1 1,2-2 0,1-1-260,0 0 1,1 0-1,-2 0 0,1-1 0,0 0 1,-1 0-1,0-1 0,0 1 0,-1-1 1,1 0-1,-1 1 0,0-2 1,2-8-1,2-4-2171,-1-1 0,0 0 0,2-22 1,-2-6-3879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3.454"/>
    </inkml:context>
    <inkml:brush xml:id="br0">
      <inkml:brushProperty name="width" value="0.025" units="cm"/>
      <inkml:brushProperty name="height" value="0.025" units="cm"/>
    </inkml:brush>
  </inkml:definitions>
  <inkml:trace contextRef="#ctx0" brushRef="#br0">34 1 9769,'0'0'3652,"-1"8"-428,-11 49 70,5-31-1100,2 0 0,-4 47 0,9-73-2189,0 1-1,0-1 1,0 0-1,0 0 1,0 1-1,0-1 1,0 0-1,0 0 1,0 1-1,0-1 1,1 0-1,-1 0 0,0 0 1,0 1-1,0-1 1,0 0-1,0 0 1,0 0-1,1 1 1,-1-1-1,0 0 1,0 0-1,0 0 1,0 0-1,1 1 1,-1-1-1,0 0 1,0 0-1,0 0 1,1 0-1,-1 0 1,0 0-1,0 0 1,1 0-1,-1 1 1,0-1-1,0 0 1,1 0-1,-1 0 1,0 0-1,1 0 1,13-5 130,9-12-5,-18 10-148,0-1 0,-1 1 0,0-1 0,0-1 0,-1 1 0,0 0 0,0-1 0,-1 0 0,0 1 0,1-17 0,-5 68 16,0-27 58,2 1 0,0 0 0,0 0 0,5 24 0,-4-40-81,-1 0 0,0 0 0,1 1-1,0-1 1,-1 0 0,1 0 0,0 0 0,0 0 0,-1 0 0,1 0 0,0 0 0,0 0-1,0 0 1,0-1 0,0 1 0,0 0 0,0 0 0,1-1 0,-1 1 0,0-1-1,0 1 1,0-1 0,1 0 0,-1 1 0,0-1 0,1 0 0,-1 0 0,0 0 0,0 0-1,1 0 1,-1 0 0,0 0 0,1 0 0,-1-1 0,0 1 0,0 0 0,1-1-1,1 0 1,1 0-466,1-1-1,-1 0 1,1 0 0,-1 0-1,0 0 1,0-1-1,0 0 1,7-5-1,10-18-4232,0-2-2275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4.942"/>
    </inkml:context>
    <inkml:brush xml:id="br0">
      <inkml:brushProperty name="width" value="0.035" units="cm"/>
      <inkml:brushProperty name="height" value="0.035" units="cm"/>
    </inkml:brush>
  </inkml:definitions>
  <inkml:trace contextRef="#ctx0" brushRef="#br0">0 8 13011,'1'-1'93,"0"0"1,0 1-1,0-1 1,0 0-1,0 1 0,0-1 1,0 1-1,0-1 1,0 1-1,1-1 1,-1 1-1,0 0 0,0 0 1,0-1-1,0 1 1,1 0-1,-1 0 1,0 0-1,0 0 0,0 0 1,0 1-1,1-1 1,-1 0-1,0 1 1,0-1-1,0 0 0,2 2 1,36 15 1557,-34-14-1152,663 300 2750,-659-299-3252,52 25 83,-58-27-86,1 0-1,-1 0 1,1 1 0,-1-1 0,0 1 0,0 0 0,0-1 0,-1 1 0,1 0 0,-1 1 0,0-1 0,1 0 0,1 6 0,-3-8-64,-1 0 1,0 0-1,0 0 1,0-1 0,0 1-1,0 0 1,0 0-1,0 0 1,0 0-1,0 0 1,0-1-1,0 1 1,0 0-1,-1 0 1,1 0-1,0 0 1,0-1 0,-1 1-1,1 0 1,-1 0-1,1-1 1,-1 1-1,1 0 1,-1-1-1,1 1 1,-1-1-1,0 1 1,1 0 0,-1-1-1,0 1 1,1-1-1,-1 0 1,0 1-1,0-1 1,0 0-1,1 1 1,-1-1-1,0 0 1,0 0-1,0 0 1,0 1 0,1-1-1,-1 0 1,0 0-1,-1-1 1,-7 2-472,0 0-1,0-1 1,-12-2 0,14 1 542,-36-3-881,-11-2-152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3.845"/>
    </inkml:context>
    <inkml:brush xml:id="br0">
      <inkml:brushProperty name="width" value="0.025" units="cm"/>
      <inkml:brushProperty name="height" value="0.025" units="cm"/>
    </inkml:brush>
  </inkml:definitions>
  <inkml:trace contextRef="#ctx0" brushRef="#br0">165 1 15919,'0'0'3668,"-10"1"-460,1 1-2795,0 1-1,0 0 1,0 0 0,0 1 0,0 0-1,1 1 1,0-1 0,-15 13 0,18-14-338,0 1 0,0 0 1,0 1-1,1-1 1,0 1-1,0 0 0,0 0 1,0 0-1,1 0 1,0 1-1,0 0 1,1-1-1,-1 1 0,1 0 1,0 0-1,-1 12 1,3-17-94,0-1 0,0 1 1,0 0-1,0-1 0,0 1 1,0-1-1,0 1 0,1 0 0,-1-1 1,0 1-1,0-1 0,1 1 1,-1 0-1,0-1 0,1 1 1,-1-1-1,1 1 0,-1-1 1,1 0-1,-1 1 0,1-1 1,-1 1-1,1-1 0,-1 0 1,1 1-1,-1-1 0,1 0 0,-1 0 1,2 1-1,27 3-229,29-10 85,-1-8-148,-39 9 266,1 0 0,0 2 0,33-3 0,-52 6 52,0 0 0,0 0 0,0 0 0,0 0 0,1 0 0,-1 0 1,0 0-1,0 0 0,0 0 0,0 0 0,1 0 0,-1 0 0,0 0 0,0 0 0,0 0 0,0 0 0,0 0 0,1 0 0,-1 0 0,0 0 0,0 0 0,0 0 0,0 0 0,0 0 0,1 1 0,-1-1 0,0 0 0,0 0 0,0 0 0,0 0 0,0 0 0,0 0 0,0 0 0,0 1 1,0-1-1,0 0 0,1 0 0,-1 0 0,0 0 0,0 0 0,0 1 0,0-1 0,0 0 0,0 0 0,0 0 0,0 0 0,0 1 0,0-1 0,0 0 0,0 0 0,0 0 0,0 0 0,-1 1 0,-6 9 354,-13 8 97,12-11-935,-62 43 2501,31-34-4379,35-15 1077,0 0-1,-1 0 1,1 0 0,0-1-1,0 0 1,-1 0-1,-5-1 1,-5-3-14231</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5.361"/>
    </inkml:context>
    <inkml:brush xml:id="br0">
      <inkml:brushProperty name="width" value="0.025" units="cm"/>
      <inkml:brushProperty name="height" value="0.025" units="cm"/>
    </inkml:brush>
  </inkml:definitions>
  <inkml:trace contextRef="#ctx0" brushRef="#br0">17 171 3235,'0'0'20270,"2"13"-19427,1 29-457,-1 1-1,-2-1 1,-3 0-1,-9 58 1,4-17-13,24-97-229,-6-4-136,-1-1-1,-1-1 0,0 0 0,-2 0 0,0 0 0,-1-1 0,4-37 1,1-126-530,-11 223 361,6 141 235,-2-154 47,1 1 0,1-1 0,0-1 0,19 48 0,1-31-67,-23-40-44,-1 0 1,1 0-1,0 0 0,-1 0 1,1 0-1,0 0 0,0-1 1,0 1-1,0-1 0,1 1 0,-1-1 1,0 0-1,0 0 0,1 0 1,-1 0-1,5 1 0,-28-34 1101,9 16-993,-52-77-126,58 85-50,1-1 0,0-1 0,1 1 0,0-1 0,1 0 0,0 1 0,0-1 1,-1-14-1,4 24 53,0-1 0,0 1 0,0-1 0,0 1 0,0-1 0,0 1 0,0-1 0,0 1 0,0-1 0,1 1 0,-1-1 0,0 1 0,0-1 0,0 1 0,1-1 0,-1 1 0,0-1 0,1 1 0,-1 0 0,0-1 0,1 1 0,-1-1 0,0 1 0,1 0 0,-1 0 0,1-1 0,-1 1 0,1 0 0,-1 0 0,0-1 0,1 1 0,-1 0 0,2 0 0,22 1-164,22 15-5,-31-8 109,-1 0 1,0 1-1,-1 0 1,0 1-1,0 1 0,-1 0 1,0 1-1,16 21 0,-29-82 1085,-28-51-946,6 24-63,24 78-31,0 0 1,1 0-1,-1 0 0,0 0 0,1-1 0,-1 1 0,1 0 0,0-1 0,-1 1 0,1-1 1,0 0-1,0 1 0,0-1 0,0 0 0,0 0 0,0 0 0,0-1 0,0 1 0,1 0 0,-1-1 1,0 0-1,0 1 0,3-1 0,55 3 124,-53-4-84,0-1 1,0 1 0,0-1 0,-1-1-1,1 1 1,-1-1 0,0 0 0,1 0-1,-1-1 1,-1 0 0,1 0 0,0-1 0,-1 1-1,0-1 1,0 0 0,0 0 0,-1-1-1,0 0 1,0 1 0,0-1 0,3-8-1,-2 5 14,-1-1-1,0 1 0,0 0 0,-1-1 1,0 0-1,-1 0 0,0 0 0,0 0 1,-1 0-1,-1 0 0,0-1 0,0 1 1,-1 0-1,-2-12 0,3 21-42,0 0 0,0 0 0,0 0 0,0 1 0,0-1 0,-1 0 0,1 0 0,0 0 0,-1 0 0,1 1 0,0-1 0,-1 0 0,1 0 1,-1 1-1,1-1 0,-1 0 0,0 1 0,1-1 0,-1 1 0,1-1 0,-1 1 0,0-1 0,0 1 0,1-1 0,-1 1 0,0 0 0,0-1 0,0 1 0,1 0 0,-1-1 0,0 1 0,0 0 0,0 0 0,0 0 0,0 0 0,1 0 0,-3 0 0,2 1-17,-1 0-1,1-1 1,-1 1-1,1 0 1,-1 0-1,1 0 1,-1 0 0,1 0-1,0 0 1,0 0-1,0 1 1,0-1-1,-1 0 1,2 1-1,-1-1 1,0 1 0,0-1-1,-1 3 1,-5 20 38,0 0-1,1 0 1,2 1 0,1-1 0,0 1 0,2 0 0,1 0 0,4 34-1,-4-56 10,0-1-1,0 1 0,0 0 0,1-1 1,-1 1-1,1-1 0,0 1 0,0-1 0,0 1 1,0-1-1,0 0 0,0 0 0,1 1 0,-1-1 1,1 0-1,0 0 0,-1 0 0,1-1 1,0 1-1,0 0 0,0-1 0,0 1 0,1-1 1,-1 1-1,0-1 0,1 0 0,-1 0 0,0 0 1,1-1-1,-1 1 0,1 0 0,4 0 0,-3-2 56,0 1-1,0 0 0,0-1 1,0 0-1,0 0 0,0 0 0,0-1 1,0 1-1,-1-1 0,1 0 0,0 0 1,-1 0-1,0-1 0,1 1 0,-1-1 1,0 1-1,0-1 0,-1 0 0,1 0 1,2-5-1,2-3-43,-2 1 0,0-1 0,0 0 0,-1 0 0,0 0 0,-1-1 0,0 0 0,-1 1 0,-1-1 0,0 0 0,0 0 0,-1 0 0,0 0 0,-3-15 0,3 26-34,-1 0 0,1-1 0,0 1-1,-1 0 1,1 0 0,-1 0 0,1 0-1,-1 0 1,1 0 0,-1 0 0,0 0-1,1 0 1,-1 0 0,0 0 0,0 0-1,0 0 1,0 0 0,0 1 0,-1-2-1,2 2-5,-1 0 0,0 0 0,1 0 0,-1 0 0,1 0 0,-1 0 0,0 0 0,1 0 0,-1 0 0,1 0-1,-1 0 1,1 0 0,-1 0 0,0 0 0,1 1 0,-1-1 0,1 0 0,-1 0 0,1 1 0,-1-1 0,1 0 0,-1 1-1,1-1 1,0 1 0,-1-1 0,1 1 0,-1-1 0,1 0 0,0 1 0,-1 0 0,1-1 0,0 1 0,0-1 0,-1 1-1,1-1 1,0 1 0,0-1 0,0 1 0,0 1 0,-3 6-16,1 0-1,0 0 1,0 1-1,1-1 1,0 1 0,0-1-1,1 10 1,0-16 31,0 1 0,0-1 0,1 0 0,-1 0 0,0 0 0,1 0 0,-1 0 0,1 0-1,0 0 1,0 0 0,0 0 0,0 0 0,0-1 0,0 1 0,0 0 0,0 0 0,1-1 0,-1 1 0,1-1 0,-1 0 0,1 1 0,-1-1 0,1 0 0,0 0 0,0 0 0,0 0-1,0 0 1,0 0 0,0 0 0,0-1 0,0 1 0,0-1 0,0 1 0,2-1 0,0 0 12,1 0 1,0 0-1,-1-1 1,1 1-1,-1-1 0,0 0 1,1 0-1,-1-1 1,0 1-1,1-1 0,-1 0 1,0 0-1,0-1 1,0 1-1,-1-1 0,1 1 1,-1-1-1,1-1 0,-1 1 1,0 0-1,4-7 1,-2 3-19,-1 1-1,0-1 1,-1 0 0,0 0 0,0 0 0,0-1 0,-1 1 0,0-1-1,-1 0 1,1 1 0,-1-1 0,-1-8 0,-13 41-636,9-11 659,1 0 1,0 1-1,2-1 1,-1 25-1,2-38-14,0-1-1,0 1 0,0 0 0,0 0 0,0 0 0,1 0 0,-1 0 1,0-1-1,1 1 0,-1 0 0,0 0 0,1 0 0,-1-1 1,1 1-1,-1 0 0,1-1 0,0 1 0,-1 0 0,1-1 1,-1 1-1,1-1 0,0 1 0,0-1 0,-1 1 0,1-1 1,0 1-1,0-1 0,0 0 0,0 0 0,-1 1 0,1-1 0,0 0 1,0 0-1,0 0 0,0 0 0,0 0 0,0 0 0,-1 0 1,1 0-1,0 0 0,0 0 0,0-1 0,1 1 0,1-1 31,1 0-1,0 0 0,0 0 0,-1 0 1,1-1-1,-1 1 0,1-1 0,-1 0 1,4-3-1,2-4-85,1-1 1,-2 0-1,0 0 1,0-1-1,-1 0 1,0-1-1,-1 0 0,0 0 1,-1 0-1,0 0 1,-1-1-1,-1 0 1,0 0-1,0 0 1,-1 0-1,0-20 1,-3 40-64,0-1 1,0 0 0,0 0-1,0 0 1,-5 10-1,-4 23 28,9-29-330,-3 57 1166,12-36-2156,-7-30 1047,0 1 0,0-1 0,0 1 1,0-1-1,0 0 0,0 1 1,0-1-1,0 0 0,1 0 1,-1 0-1,0 0 0,1 0 0,-1 0 1,4 1-1,-2-1-1234,-2-16-11868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5.703"/>
    </inkml:context>
    <inkml:brush xml:id="br0">
      <inkml:brushProperty name="width" value="0.025" units="cm"/>
      <inkml:brushProperty name="height" value="0.025" units="cm"/>
    </inkml:brush>
  </inkml:definitions>
  <inkml:trace contextRef="#ctx0" brushRef="#br0">15 1 9449,'-5'0'1601,"-1"3"-1376,3-3-1058</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6.128"/>
    </inkml:context>
    <inkml:brush xml:id="br0">
      <inkml:brushProperty name="width" value="0.025" units="cm"/>
      <inkml:brushProperty name="height" value="0.025" units="cm"/>
    </inkml:brush>
  </inkml:definitions>
  <inkml:trace contextRef="#ctx0" brushRef="#br0">9 1 17681,'0'0'1857,"0"8"23,1 33 792,12 78 1,-4-72-2050,3-1 0,1 1 0,24 52-1,-30-81-590,5 10 52,0 0-1,24 37 1,-36-64-62,0-4-124,-9-21-91,0 1 0,-1 0 0,-2 0 0,0 1 0,-1 0 0,-25-29 0,24 32 97,-29-32 145,42 50-12,46 2-2611,-17 1-469,0-2 0,30-4 0,-52 4 2727,1-1-1,-1 0 0,0-1 0,0 1 1,0-1-1,0 0 0,-1-1 1,1 1-1,0-1 0,-1 0 1,0-1-1,0 1 0,0-1 1,8-8-1,-11 10 792,-1 1-1,0-1 1,0 1-1,0-1 1,0 1 0,0-1-1,0 0 1,0 1-1,-1-1 1,1 0 0,-1 0-1,1 0 1,0-3-1,-1 5-230,0-1-1,0 0 0,-1 1 0,1-1 0,0 0 0,0 1 0,0-1 0,0 0 1,-1 1-1,1-1 0,0 0 0,-1 1 0,1-1 0,0 0 0,-1 1 0,1-1 1,-1 1-1,1-1 0,-1 1 0,1-1 0,-1 1 0,1-1 0,-1 1 0,0-1 1,0 1-28,0-1 0,0 1 0,-1 0 1,1 0-1,0-1 0,0 1 1,0 0-1,0 0 0,0 0 0,-1 0 1,1 0-1,0 0 0,0 0 0,0 1 1,0-1-1,-2 1 0,1-1-262,0 1-1,0 0 0,1 0 0,-1 0 1,0 1-1,0-1 0,1 0 1,-1 1-1,0-1 0,1 1 1,-3 2-1,3-2 60,-1 0-1,1-1 1,-1 1 0,1 0-1,0 0 1,0 0 0,0 1-1,0-1 1,0 0 0,0 0-1,0 0 1,1 1 0,-1-1-1,1 0 1,0 1 0,0-1-1,0 1 1,0-1 0,0 4-1,1-4-45,0-1 0,0 1 0,0 0 0,0-1 0,1 1 0,-1-1 0,0 1 0,1-1 0,-1 1 0,1-1 0,0 0 0,-1 0 0,1 0-1,0 0 1,0 0 0,-1 0 0,1 0 0,0-1 0,0 1 0,0-1 0,0 1 0,3-1 0,44 7-328,-38-6 328,0 0 0,0 0 1,0 1-1,0 1 0,-1-1 1,1 2-1,-1 0 0,0 0 1,0 0-1,15 10 0,-25-13 45,1-1 0,0 1 0,0 0 0,0 0 0,-1 0 0,1-1 0,0 1 0,-1 0 0,1 0 0,-1 0 0,1 0 0,-1 0 0,1 0 0,-1 0 0,0 0 0,0 1 0,1-1 0,-1 0 0,0 0 0,0 0 0,0 0 0,0 0 0,0 0 0,0 0 0,-1 2 0,0 0 54,0 0 0,-1-1 0,1 1 0,0-1-1,-1 0 1,0 1 0,1-1 0,-1 0 0,0 0 0,-2 2 0,-5 3 190,0 0 0,0-1 0,-20 11 0,16-11-312,0-1-1,0 0 1,-25 6 0,-16-5-7134,35-6 255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6.915"/>
    </inkml:context>
    <inkml:brush xml:id="br0">
      <inkml:brushProperty name="width" value="0.025" units="cm"/>
      <inkml:brushProperty name="height" value="0.025" units="cm"/>
    </inkml:brush>
  </inkml:definitions>
  <inkml:trace contextRef="#ctx0" brushRef="#br0">1 45 12524,'1'3'3619,"14"-2"-1216,-1-1 351,10 0-992,-4-4-577,6-4-929,1-1-224,-4 1-1185,-7-3-1826,-7 2-4163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7.844"/>
    </inkml:context>
    <inkml:brush xml:id="br0">
      <inkml:brushProperty name="width" value="0.025" units="cm"/>
      <inkml:brushProperty name="height" value="0.025" units="cm"/>
    </inkml:brush>
  </inkml:definitions>
  <inkml:trace contextRef="#ctx0" brushRef="#br0">28 432 2755,'12'-11'4489,"12"-12"-2863,0-1 0,23-31-1,-40 45-999,0 1 0,0-1-1,-1-1 1,0 1 0,0-1-1,-2 0 1,1 0 0,-1 0-1,-1-1 1,0 1 0,2-16-1,-6 25-505,1 1-1,0-1 1,0 0-1,-1 1 1,1-1-1,-1 1 1,0-1 0,1 1-1,-1-1 1,0 1-1,0-1 1,0 1-1,0 0 1,0 0-1,0-1 1,0 1-1,-1 0 1,1 0-1,0 0 1,-1 0 0,1 0-1,0 0 1,-1 1-1,1-1 1,-1 0-1,0 1 1,1-1-1,-1 1 1,1 0-1,-1-1 1,0 1 0,1 0-1,-1 0 1,0 0-1,1 0 1,-3 0-1,-2 0-108,0 0-1,0 0 0,0 1 1,0 0-1,0 0 1,0 0-1,0 1 0,0 0 1,-6 2-1,5 2 31,0 0 0,0 0 0,0 0 0,1 0 0,0 1 0,1 0 0,0 0 0,0 1 0,0 0-1,1 0 1,0 0 0,0 0 0,1 0 0,0 1 0,1-1 0,0 1 0,0 0 0,1 0 0,0 0 0,1 0 0,-1 0 0,2 0 0,-1 0-1,1 0 1,1 0 0,4 14 0,-5-20-36,0-1 0,0 1 0,0-1 0,1 1 0,-1-1-1,1 0 1,0 0 0,-1 1 0,1-1 0,0-1 0,0 1 0,0 0 0,1 0-1,-1-1 1,0 1 0,1-1 0,-1 0 0,1 0 0,-1 1 0,1-2 0,0 1-1,-1 0 1,1-1 0,0 1 0,-1-1 0,1 0 0,0 1 0,0-1-1,0-1 1,-1 1 0,1 0 0,0-1 0,-1 1 0,1-1 0,0 0 0,-1 0-1,5-2 1,2-1-24,0 0 0,0-1 0,0 0 0,-1-1 0,0 0 0,0 0 0,0-1 0,-1 0 0,8-8 0,-7 5-38,0 0-1,-1-1 1,-1 1 0,1-1-1,-2-1 1,1 1 0,-2-1 0,1 0-1,-2 0 1,0 0 0,0-1-1,-1 1 1,-1-1 0,1-14-1,-3 47-482,0-13 564,0 0 0,1 0 1,0 0-1,1 0 0,-1 0 0,4 13 1,-3-18 1,-1-1-1,1 0 1,-1 0 0,1 0 0,-1 0 0,1 0 0,0 0-1,0 0 1,0 0 0,-1 0 0,1 0 0,0 0-1,0 0 1,0 0 0,0-1 0,1 1 0,-1 0-1,1 0 1,1-1 3,-1 1 0,0-1 0,1 1-1,-1-1 1,0 0 0,1 0 0,-1 0 0,1-1 0,-1 1-1,0-1 1,0 1 0,1-1 0,3-1 0,0-1 9,0-1 0,0 0 0,0 0 0,0 0 0,-1-1 0,0 0 1,0 0-1,0 0 0,0-1 0,-1 1 0,0-1 0,0 0 1,5-12-1,6-11 31,16-48 0,-25 55-17,2 0-140,-4 23-10,2 15-24,-4-7 150,16 49-9,-18-56 4,1 0-1,-1-1 1,1 1-1,-1-1 1,1 1-1,0-1 1,-1 1-1,1-1 0,0 0 1,0 1-1,0-1 1,0 0-1,1 0 1,-1 1-1,0-1 1,0 0-1,1 0 0,-1 0 1,1-1-1,-1 1 1,1 0-1,-1-1 1,1 1-1,-1 0 0,1-1 1,-1 0-1,1 1 1,0-1-1,2 0 1,-2-1 5,-1 0 0,1 0 1,0 0-1,0 0 1,0 0-1,-1 0 1,1-1-1,0 1 0,-1-1 1,1 1-1,-1-1 1,0 0-1,0 0 0,0 1 1,1-1-1,0-2 1,17-41-926,-8 19-1876,14-12-8742,-14 27 6662</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9.338"/>
    </inkml:context>
    <inkml:brush xml:id="br0">
      <inkml:brushProperty name="width" value="0.025" units="cm"/>
      <inkml:brushProperty name="height" value="0.025" units="cm"/>
    </inkml:brush>
  </inkml:definitions>
  <inkml:trace contextRef="#ctx0" brushRef="#br0">1 610 8392,'0'0'11926,"1"8"-11809,1 0-76,1 0 0,0 0 0,0-1 0,1 0-1,-1 1 1,2-1 0,-1-1 0,1 1 0,0 0-1,0-1 1,1 0 0,0-1 0,12 10 0,5 5-23,-3-4-4,0 1 0,-2 1 0,24 28 0,-38-40-1,0 0 1,0 0-1,0 0 0,-1 0 1,0 0-1,0 1 0,-1-1 1,0 1-1,0 0 1,0 0-1,-1-1 0,0 1 1,0 0-1,-1 0 0,0 1 1,0-1-1,-2 10 1,1-13 85,0-1 0,0 1 1,0 0-1,-1 0 1,0-1-1,1 1 1,-1-1-1,0 0 1,-1 0-1,1 1 1,-1-1-1,1-1 1,-1 1-1,0 0 1,0-1-1,0 1 1,0-1-1,-7 3 1,8-4-54,0 0 1,0 0 0,0 0-1,-1 0 1,1 0 0,0-1 0,-1 0-1,1 1 1,0-1 0,-1 0-1,1 0 1,0 0 0,-1 0-1,1-1 1,-1 1 0,1-1 0,0 1-1,0-1 1,-1 0 0,1 0-1,0 0 1,0 0 0,0 0-1,0 0 1,0-1 0,0 1 0,0 0-1,0-1 1,1 0 0,-1 0-1,-1-2 1,-2-3-45,0 0-1,0 0 1,1-1 0,0 1 0,1-1-1,-1 0 1,2 0 0,-1 0-1,1-1 1,0 1 0,1-1 0,0 1-1,0-1 1,1 1 0,0-1-1,0 1 1,3-12 0,3-9-178,1 1 0,2-1 1,19-43-1,-19 50-49,-5 13 217,-1 0-1,0 0 1,0 0-1,-1 0 1,0 0-1,-1-1 1,0 1 0,0-1-1,-1 1 1,-1 0-1,-1-13 1,2 22 8,0 0 0,0 0 1,0 1-1,0-1 0,0 0 1,-1 1-1,1-1 0,0 0 1,0 0-1,0 1 0,0-1 1,-1 0-1,1 0 0,0 0 1,0 1-1,-1-1 0,1 0 1,0 0-1,0 0 0,-1 0 1,1 1-1,0-1 0,0 0 0,-1 0 1,1 0-1,0 0 0,-1 0 1,1 0-1,0 0 0,-1 0 1,1 0-1,0 0 0,-1 0 1,1 0-1,0 0 0,0 0 1,-1 0-1,1 0 0,0 0 1,-1-1-1,1 1 0,0 0 1,0 0-1,-1 0 0,1 0 1,0-1-1,0 1 0,-1 0 1,1 0-1,0 0 0,0-1 1,0 1-1,0 0 0,-1 0 0,1-1 1,0 1-1,0 0 0,0-1 1,0 1-1,0 0 0,0 0 1,0-1-1,-1 1 0,1-1 1,-9 25 69,8-15-31,0 0 0,0 0 0,1 0 0,1 0 0,0 0 0,0 0 0,0 0 0,1-1 1,1 1-1,5 14 0,-7-21-54,0 1 0,0-1 0,0 1 0,1-1 0,-1 0 0,1 1 0,-1-1 0,1 0 0,0 0 0,0 0-1,0 0 1,0-1 0,0 1 0,0 0 0,0-1 0,1 0 0,-1 1 0,1-1 0,-1 0 0,1 0 0,-1 0 0,1-1 0,0 1 0,-1-1 0,1 1 0,0-1 0,-1 0 0,1 0 0,0 0 0,0 0 0,-1 0 0,1-1 0,0 1 0,-1-1 0,1 0 0,-1 0 0,1 0 0,-1 0 0,5-3 0,-2 1-231,0 0 1,-1-1-1,1 1 0,-1-1 1,0-1-1,0 1 1,0 0-1,0-1 1,-1 0-1,0 0 1,0 0-1,0 0 1,0 0-1,-1-1 0,3-10 1,0 0-941,-1 0-1,-1 0 1,0-1 0,0-24 0,-3 39 1041,2-36-2421,-7-63 0,4 91 2520,0 1-1,-1-1 1,0 0-1,-1 0 0,0 1 1,0 0-1,-1-1 1,-1 1-1,1 1 1,-2-1-1,-9-13 1,15 21 173,0 1 1,-1 0-1,1-1 0,0 1 1,0-1-1,-1 1 0,1-1 0,0 1 1,-1 0-1,1-1 0,0 1 1,-1 0-1,1-1 0,0 1 1,-1 0-1,1-1 0,-1 1 1,1 0-1,-1 0 0,1 0 1,-1-1-1,1 1 0,-1 0 1,1 0-1,-1 0 0,1 0 1,-1 0-1,1 0 0,-1 0 1,1 0-1,-1 0 0,1 0 1,0 0-1,-1 0 0,1 0 1,-1 0-1,1 1 0,-1-1 1,1 0-1,-1 0 0,0 1 1,-5 24 2368,10 36-560,-2-54-1731,0 0 0,1 0 0,-1 0 0,1 0 0,1 0 0,-1 0 0,1-1-1,0 1 1,1-1 0,-1 0 0,12 10 0,-13-13-179,0-1-1,0 1 1,0-1-1,1 0 1,-1 0-1,0 0 1,1 0-1,0-1 1,0 1-1,-1-1 0,1 0 1,0 0-1,0 0 1,0-1-1,0 0 1,0 1-1,0-1 1,0 0-1,0-1 1,0 1-1,0-1 1,0 0-1,-1 0 1,6-2-1,-6 2-51,1-1 1,-1 1-1,1 0 0,-1 0 1,1 0-1,0 0 0,-1 1 1,1-1-1,0 1 0,0 0 1,-1 0-1,1 0 0,0 1 1,-1-1-1,1 1 0,4 2 1,-6-2 36,0 0 0,0 1 0,0 0 0,0-1 0,0 1 0,-1 0 0,1 0 0,0 0 0,-1 0 0,0 0 0,0 1 0,1-1 0,-1 0 0,-1 1 0,1-1 0,0 0 0,-1 1 1,1-1-1,-1 1 0,1-1 0,-1 1 0,0-1 0,0 1 0,-1 3 0,1 1 393,-1-1 0,1 1 0,-2 0-1,1-1 1,-1 1 0,0-1 0,0 1 0,0-1 0,-7 11 0,8-15-346,0 0 0,0-1 1,0 1-1,-1 0 0,1-1 1,-1 1-1,1 0 0,-1-1 1,1 0-1,-1 1 0,0-1 1,0 0-1,1 0 1,-1 0-1,0 0 0,0 0 1,0 0-1,0-1 0,0 1 1,-1-1-1,1 1 0,0-1 1,0 0-1,0 0 0,0 0 1,0 0-1,-1 0 0,1 0 1,0 0-1,0-1 0,0 1 1,0-1-1,0 0 0,0 0 1,-2-1-1,0 0-329,1 0-1,0 0 1,0-1-1,0 0 1,0 1 0,0-1-1,1 0 1,-1-1 0,1 1-1,0 0 1,0-1-1,0 1 1,0-1 0,0 1-1,-1-6 1,3 7-118,-1 0 0,0-1 0,0 1 0,1-1 0,-1 1 0,1 0 0,0-1 0,-1 1 0,1-1 0,1 1 0,-1 0 0,0-1 0,0 1 0,1-1 0,-1 1 0,1 0 0,0-1 0,0 1 0,0 0 0,0 0 0,0 0 0,0 0 0,1 0 0,-1 0 0,4-3 0,10-6-823,1 1 1,1 0 0,31-13 0,-32 17 1478,-1-1 0,0-1 1,-1 0-1,0-1 1,22-18-1,-22 5 2400,-14 22-2585,0-1-1,0 1 0,0-1 0,0 1 0,0-1 0,-1 1 0,1 0 0,0-1 1,0 1-1,0-1 0,-1 1 0,1 0 0,0-1 0,0 1 0,-1 0 0,1-1 1,0 1-1,0 0 0,-1-1 0,1 1 0,-1 0 0,1-1 0,0 1 0,-1 0 0,1 0 1,-1 0-1,1-1 0,0 1 0,-1 0 0,1 0 0,-1 0 0,1 0 0,-1 0 1,1 0-1,0 0 0,-1 0 0,1 0 0,-1 0 0,1 0 0,-1 0 0,1 0 1,-1 0-1,1 0 0,0 1 0,-1-1 0,1 0 0,-1 0 0,1 0 0,0 1 0,-1-1 1,1 0-1,-1 1 0,-1 0 55,1 0 0,-1 0-1,0 0 1,1 1 0,-1-1 0,1 0 0,-1 1 0,1-1 0,0 1 0,0 0-1,0-1 1,0 1 0,0 0 0,0-1 0,0 1 0,0 0 0,1 0-1,-1 0 1,0 0 0,1 0 0,-1 4 0,-3 45 1670,4-48-1674,-1 2 25,1 0 0,0 0 0,1 0 0,-1 0 0,1-1 0,0 1 0,1 0 0,-1 0 0,1-1 0,4 9 0,-6-12-136,1 0 1,0 0-1,0 0 0,-1 0 0,1 0 0,0 0 1,0 0-1,0-1 0,0 1 0,0 0 1,0 0-1,0-1 0,1 1 0,-1-1 1,0 1-1,0-1 0,0 0 0,0 1 1,2-1-1,-1 0 2,1 0-1,-1 0 1,0-1 0,1 1 0,-1-1-1,0 1 1,0-1 0,0 0 0,1 0-1,-1 0 1,0 0 0,0 0 0,0-1-1,2-1 1,2-3 25,1 0 0,-1 0 0,0-1-1,-1 0 1,1 0 0,-1 0 0,-1-1-1,0 0 1,0 0 0,0 0 0,-1 0-1,0 0 1,3-15 0,-2 5-141,-1 0 0,0 0 1,-1 0-1,-2 0 0,-1-33 0,1 49 29,-1 0 0,1 0 0,-1 1 0,1-1 0,-1 0-1,1 0 1,-1 0 0,0 0 0,0 1 0,0-1 0,0 0-1,0 1 1,0-1 0,-1 1 0,1-1 0,0 1 0,-1-1 0,1 1-1,-1 0 1,-2-2 0,3 3 48,1 0-1,-1 0 0,1-1 1,-1 1-1,1 0 1,-1 0-1,1 0 1,-1 0-1,1 0 0,-1 0 1,1 0-1,-1 0 1,1 0-1,-1 0 1,1 0-1,-1 0 0,1 0 1,-1 1-1,1-1 1,-1 0-1,1 0 1,-1 1-1,1-1 0,-1 0 1,1 0-1,-1 1 1,1-1-1,-1 2 22,0-1-1,0 0 0,1 1 1,-1-1-1,0 0 0,1 1 1,0-1-1,-1 0 0,1 1 1,0-1-1,-1 1 1,1-1-1,0 1 0,0 2 1,0-2 12,0 1 0,0 0 1,1-1-1,-1 1 0,0-1 1,1 1-1,0-1 1,-1 1-1,1-1 0,0 0 1,0 1-1,0-1 0,1 0 1,-1 0-1,1 0 0,-1 0 1,1 0-1,-1 0 0,3 2 1,-2-3 12,0 0-1,-1 0 1,1-1 0,0 1-1,0 0 1,0-1 0,0 1 0,0-1-1,-1 0 1,1 0 0,0 0 0,0 1-1,0-2 1,0 1 0,0 0 0,0 0-1,0-1 1,0 1 0,0-1 0,-1 1-1,1-1 1,0 0 0,0 0-1,-1 0 1,1 0 0,0 0 0,1-1-1,3-3 54,0-1 0,0 1 0,0-1 0,-1 0 0,0-1 0,0 1 0,-1-1-1,1 0 1,-1 0 0,-1 0 0,1-1 0,-2 1 0,1-1 0,2-13-1,1-3-52,-2 0 0,-1 1-1,0-42 1,-6 43-217,-5 19-343,7 4 500,-1 0 1,1 1-1,0 0 1,0-1-1,0 1 1,0 0 0,0-1-1,0 1 1,0 0-1,0 0 1,1 0 0,-1 0-1,1 0 1,-1 0-1,1 0 1,0 2 0,-2 15 116,1 0 1,0 1-1,2-1 1,0 0-1,1 0 1,6 24-1,-5-31 31,0 0 0,0-1 0,1 0 0,1 0 0,0 0 0,0 0 0,1-1 0,1 0 0,-1 0 0,2-1 0,11 13 0,-18-20-102,1 0 0,0-1 1,0 1-1,0 0 0,0-1 0,0 1 0,1-1 0,-1 0 0,0 0 1,1 0-1,-1 0 0,1 0 0,-1 0 0,1 0 0,-1-1 0,1 1 0,-1-1 1,1 0-1,0 0 0,-1 0 0,1 0 0,0-1 0,-1 1 0,1 0 1,-1-1-1,1 0 0,2-1 0,-3 1-54,0-1 1,-1 1-1,1-1 0,0 0 1,0 0-1,-1 0 0,0 0 1,1 0-1,-1 0 0,0 0 1,0-1-1,0 1 0,0 0 1,0-1-1,-1 1 0,1 0 1,-1-1-1,1 1 0,-1-1 1,0 1-1,0-1 0,0 1 1,0-1-1,0 1 0,-1-1 1,1 1-1,-1 0 0,-1-4 1,0 2-158,0-1 1,0 1-1,0-1 1,0 1-1,-1 0 1,0 0-1,0 0 1,0 0-1,0 1 1,-1-1-1,1 1 1,-1 0-1,0 0 1,0 0-1,0 1 1,0-1-1,-6-2 1,-11-4-354,-1 0 0,-29-8 1,36 12 619,-22-3-60,-18-7 2047,56 12-408,9 0-1204,12 0-378,-21 3-31,9-1-47,36-4-433,56-14 0,-85 15-1235,0-2 0,0 0-1,25-13 1,0-6-5866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49.729"/>
    </inkml:context>
    <inkml:brush xml:id="br0">
      <inkml:brushProperty name="width" value="0.025" units="cm"/>
      <inkml:brushProperty name="height" value="0.025" units="cm"/>
    </inkml:brush>
  </inkml:definitions>
  <inkml:trace contextRef="#ctx0" brushRef="#br0">17 1 14894,'-2'4'397,"-1"0"-1,1 0 1,1 1 0,-1-1-1,0 1 1,1 0 0,0-1-1,0 1 1,1 0-1,-1 0 1,1-1 0,0 1-1,0 0 1,0 0 0,1 0-1,0-1 1,0 1 0,0 0-1,0-1 1,1 1-1,3 6 1,-2-3-251,0 0 0,1-1 0,0 1 1,0-1-1,1 0 0,0 0 0,0-1 0,0 1 0,1-1 0,0 0 0,12 8 0,-15-12-128,1 0 0,0 0 0,0 0 0,0-1 0,0 0 0,0 0 0,0 0 0,0 0 0,1-1 0,-1 1 0,0-1 0,0 0 0,5-1 0,55-14-448,-54 11 328,0 1 0,1 0 0,0 1 0,17-1 0,-28 3 107,1 0-1,-1 0 1,1 0 0,-1 1 0,0-1 0,1 0 0,-1 0 0,0 1-1,1-1 1,-1 0 0,0 1 0,0-1 0,1 0 0,-1 1 0,0-1 0,0 0-1,0 1 1,1-1 0,-1 1 0,0-1 0,0 0 0,0 1 0,0-1-1,0 1 1,0-1 0,0 1 0,0-1 0,0 0 0,0 1 0,0-1 0,0 1-1,0-1 1,0 1 0,0-1 0,0 0 0,-1 1 0,1-1 0,0 0-1,0 1 1,0-1 0,-1 1 0,1-1 0,-10 21 346,3-11-89,-2 0 0,1 0 0,-2-1 0,1 0-1,-1-1 1,0 0 0,-14 8 0,17-12-165,1 0 1,-1-1-1,0 1 1,0-1-1,0-1 1,-1 0-1,1 0 1,0 0-1,-1-1 1,0 0-1,1 0 1,-1-1-1,-11 0 0,18 0-208,0-1-1,0 1 1,0 0-1,0 0 1,0-1-1,-1 1 0,1 0 1,0-1-1,0 1 1,0-1-1,0 0 0,1 1 1,-1-1-1,0 0 1,0 0-1,0 1 0,0-1 1,1 0-1,-1 0 1,0 0-1,1 0 1,-1 0-1,1 0 0,-1 0 1,1 0-1,-1 0 1,1 0-1,0 0 0,0 0 1,-1 0-1,1-1 1,0 1-1,0 0 0,0 0 1,0 0-1,0 0 1,0 0-1,1 0 1,-1-1-1,1 0 0,-1-2-633,1 1 0,1-1-1,-1 0 1,0 1-1,1 0 1,0-1-1,0 1 1,0 0 0,0 0-1,5-5 1,18-13-4519,3-3-982</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0.208"/>
    </inkml:context>
    <inkml:brush xml:id="br0">
      <inkml:brushProperty name="width" value="0.025" units="cm"/>
      <inkml:brushProperty name="height" value="0.025" units="cm"/>
    </inkml:brush>
  </inkml:definitions>
  <inkml:trace contextRef="#ctx0" brushRef="#br0">0 206 14574,'0'0'6283,"8"1"-5205,1-1-785,-1 1-1,0-1 0,1 0 0,-1-1 0,1 0 0,13-4 0,-19 4-268,0 0 0,0 0-1,0 0 1,0 0 0,0-1-1,0 1 1,-1-1 0,1 0-1,-1 0 1,1 0 0,-1 0 0,0 0-1,0-1 1,0 1 0,0-1-1,0 1 1,0-1 0,-1 0-1,1 0 1,-1 0 0,0 0-1,0 0 1,0 0 0,1-4 0,-2 4-10,1 0 0,-1 0 0,0 0 1,0 0-1,0 0 0,0 0 0,0 0 1,-1 0-1,1 0 0,-1 0 0,0 0 0,0 0 1,0 1-1,-2-5 0,2 6-19,0 0-1,1-1 0,-1 1 1,-1 0-1,1 0 0,0 1 1,0-1-1,0 0 0,0 0 1,-1 1-1,1-1 0,0 0 1,0 1-1,-1-1 0,1 1 1,-1 0-1,1-1 0,0 1 1,-1 0-1,1 0 0,-1 0 1,1 0-1,0 0 1,-1 0-1,1 0 0,-1 1 1,1-1-1,0 0 0,-1 1 1,1-1-1,0 1 0,-1 0 1,0 0-1,-1 1 0,0 0-1,0 1 1,1-1-1,-1 1 1,1 0 0,-1-1-1,1 1 1,0 0 0,0 0-1,1 1 1,-1-1-1,1 0 1,-1 1 0,1-1-1,0 0 1,0 1 0,1 0-1,-2 5 1,1-2 116,0-1 1,1 0-1,-1 0 1,1 1-1,0-1 1,1 0-1,-1 1 1,1-1-1,1 0 1,1 8-1,-1-11-63,0-1 1,-1 1-1,1-1 0,0 0 0,0 0 0,1 0 0,-1 0 0,0 0 0,1 0 0,-1 0 0,1-1 1,-1 1-1,1-1 0,0 0 0,0 0 0,0 0 0,-1 0 0,1 0 0,0 0 0,0-1 0,0 0 1,0 1-1,0-1 0,0 0 0,0-1 0,0 1 0,0 0 0,0-1 0,5-1 0,1 0 26,-1 0 1,1-1-1,0 0 0,-1 0 0,1-1 0,-1 0 0,0-1 0,12-9 1,-9 5-39,0-2 0,-1 1 1,0-1-1,-1-1 0,0 0 0,8-15 1,-13 21-65,-1 0 1,1-1-1,-2 1 0,1-1 1,-1 0-1,0 0 1,0 0-1,-1 0 1,0 0-1,0 0 0,-1 0 1,1 0-1,-2 0 1,-1-12-1,2 18 19,0 1-1,0-1 1,0 1 0,0-1-1,0 1 1,0-1 0,-1 1-1,1-1 1,0 1 0,0 0-1,0-1 1,-1 1 0,1-1-1,0 1 1,-1 0 0,1-1-1,0 1 1,-1 0 0,1-1-1,0 1 1,-1 0 0,1 0-1,0-1 1,-1 1 0,1 0-1,-1 0 1,1 0 0,-1-1-1,1 1 1,-1 0 0,1 0-1,-1 0 1,1 0 0,-1 0-1,1 0 1,0 0 0,-1 0-1,1 0 1,-1 0 0,1 0-1,-1 1 1,1-1-1,-1 0 1,1 0 0,-1 0-1,1 0 1,0 1 0,-1-1-1,1 0 1,-1 1 0,1-1-1,0 0 1,-1 1 0,1-1-1,0 0 1,0 1 0,-1-1-1,1 1 1,-19 22-122,16-16 199,1 0-1,0 0 0,0 0 1,0 0-1,1 0 1,0 0-1,0 0 1,1 0-1,0 1 1,1-1-1,-1 0 1,3 11-1,-2-15-21,0 0 0,0-1 0,0 1 0,0-1 0,0 1 0,0-1 0,1 0 0,-1 0 0,1 1 0,0-1 0,0 0 0,-1 0-1,1 0 1,0-1 0,1 1 0,-1 0 0,0-1 0,0 0 0,1 1 0,-1-1 0,1 0 0,-1 0 0,1 0 0,0-1 0,-1 1 0,1-1 0,0 1 0,-1-1 0,1 0 0,0 0 0,-1 0 0,1 0 0,0 0-1,-1-1 1,5 0 0,-4 0-137,0 0-1,0 0 1,0 1-1,0-2 1,-1 1-1,1 0 0,0 0 1,-1-1-1,1 0 1,-1 1-1,1-1 1,-1 0-1,0 0 0,0-1 1,0 1-1,0 0 1,0-1-1,0 1 1,-1-1-1,1 1 0,-1-1 1,1 0-1,-1 0 1,0 1-1,1-7 0,-1 2-1158,0 0-1,0 1 0,0-1 1,-1 0-1,0 0 0,-1 0 1,1 0-1,-1 0 0,0 0 1,-4-10-1,-10-18-10642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0.572"/>
    </inkml:context>
    <inkml:brush xml:id="br0">
      <inkml:brushProperty name="width" value="0.025" units="cm"/>
      <inkml:brushProperty name="height" value="0.025" units="cm"/>
    </inkml:brush>
  </inkml:definitions>
  <inkml:trace contextRef="#ctx0" brushRef="#br0">0 1 11979,'0'0'8616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5.426"/>
    </inkml:context>
    <inkml:brush xml:id="br0">
      <inkml:brushProperty name="width" value="0.035" units="cm"/>
      <inkml:brushProperty name="height" value="0.035" units="cm"/>
    </inkml:brush>
  </inkml:definitions>
  <inkml:trace contextRef="#ctx0" brushRef="#br0">460 696 13803,'-58'5'1485,"34"-3"131,-40 0 0,63-2-1548,0 0-1,0 0 1,0 0-1,0 0 1,1-1-1,-1 1 1,0 0 0,0-1-1,0 1 1,1 0-1,-1-1 1,0 1-1,0-1 1,1 1 0,-1-1-1,0 1 1,1-1-1,-1 0 1,1 1-1,-1-1 1,1 0-1,-1 1 1,1-1 0,-1 0-1,1 0 1,0 1-1,-1-1 1,1 0-1,0 0 1,0 0 0,-1 1-1,1-1 1,0 0-1,0 0 1,0 0-1,0 0 1,0 0 0,0 0-1,0 1 1,1-1-1,-1-1 1,2-6 129,0 0-1,0 1 1,5-14 0,-2 10-25,0-4-54,-1 0 0,-1-1-1,0 0 1,-1 1 0,0-1 0,-2 0 0,0 0 0,0 0 0,-2 0 0,0 1 0,-5-22 0,0 15-46,0 0 0,-2 1 1,0 0-1,-2 1 0,0 0 1,-1 1-1,-19-24 1,-8-3 45,-2 2 1,-83-70 0,106 98-113,18 16-5,0 0 0,0 0-1,-1 0 1,1 0 0,0 0-1,0 0 1,0 0 0,0 0-1,0-1 1,0 1 0,0 0-1,0 0 1,0 0 0,0 0-1,-1 0 1,1 0 0,0-1-1,0 1 1,0 0 0,0 0-1,0 0 1,0 0 0,0 0-1,0 0 1,0-1 0,0 1-1,0 0 1,0 0 0,0 0-1,0 0 1,0 0 0,0-1-1,0 1 1,1 0 0,-1 0-1,0 0 1,0 0 0,0 0-1,0 0 1,0-1 0,0 1-1,0 0 1,0 0 0,0 0-1,0 0 1,1 0 0,-1 0-1,0 0 1,0 0 0,0 0-1,0 0 1,0-1 0,1 1-1,11-1 14,13 4-13,-25-3-1,84 11-522,0-4-1,1-3 1,97-8-1,-118-1 187,-7 1-133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1.298"/>
    </inkml:context>
    <inkml:brush xml:id="br0">
      <inkml:brushProperty name="width" value="0.025" units="cm"/>
      <inkml:brushProperty name="height" value="0.025" units="cm"/>
    </inkml:brush>
  </inkml:definitions>
  <inkml:trace contextRef="#ctx0" brushRef="#br0">127 9 6662,'0'0'10480,"-11"-2"-7000,5 1-3229,-1-1 74,-1 1-1,1 0 0,0 0 1,0 0-1,0 1 0,-10 1 1,15-1-302,-1 1 0,1-1 0,0 1 1,0 0-1,0 0 0,-1 0 0,1 0 0,0 0 1,0 0-1,0 0 0,0 1 0,1-1 0,-1 1 0,0-1 1,1 1-1,-1 0 0,1 0 0,-1-1 0,1 1 1,0 0-1,0 0 0,0 1 0,0-1 0,0 0 1,0 0-1,0 0 0,0 4 0,0-4-99,1 0 1,-1 0-1,0 0 0,1 0 0,0 0 0,-1 1 1,1-1-1,0 0 0,0 0 0,0 0 0,0 0 1,1 1-1,-1-1 0,1 0 0,-1 0 0,1 0 0,-1 0 1,1 0-1,0 0 0,0 0 0,0 0 0,1 0 1,-1-1-1,0 1 0,0 0 0,1-1 0,-1 1 1,1-1-1,0 1 0,-1-1 0,1 0 0,0 1 1,0-1-1,3 1 0,5 1-82,0 0 0,1-1 0,-1-1 1,1 1-1,-1-2 0,13 0 0,39 6 1487,-59-5-1236,-1-1-1,1 1 0,0-1 0,-1 1 1,1 0-1,-1 0 0,0 0 1,1 1-1,-1-1 0,0 1 1,0-1-1,0 1 0,0-1 0,0 1 1,0 0-1,0 0 0,-1 0 1,1 0-1,-1 1 0,1-1 1,-1 0-1,0 0 0,0 1 1,0-1-1,0 1 0,0-1 0,-1 1 1,1-1-1,-1 1 0,1 0 1,-1-1-1,0 1 0,0-1 1,0 1-1,-1 0 0,1-1 1,-1 1-1,1-1 0,-1 1 0,0-1 1,0 1-1,0-1 0,-1 3 1,-3 5 137,0 0 0,-1-1 0,0 0 0,0-1 1,-1 1-1,0-1 0,0 0 0,-1-1 0,-10 9 1,13-13-174,0 1 1,0-1 0,-1 0 0,1 0 0,-1-1 0,1 1-1,-1-1 1,0 0 0,-10 1 0,14-3-109,1 0 0,-1 0-1,0 0 1,1 0 0,-1 0 0,0 0 0,1 0-1,-1-1 1,1 1 0,-1-1 0,1 1-1,-1-1 1,1 0 0,-1 0 0,1 1 0,0-1-1,-1 0 1,1 0 0,0 0 0,0 0-1,-1-1 1,1 1 0,0 0 0,0 0 0,0-1-1,1 1 1,-1 0 0,0-1 0,0 1 0,1-1-1,-1 1 1,1-1 0,-1 0 0,1 1-1,0-1 1,0 1 0,0-1 0,0 0 0,0 1-1,0-3 1,-2-31-3780,3-1 0,5-45 0,2 18-3451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1.924"/>
    </inkml:context>
    <inkml:brush xml:id="br0">
      <inkml:brushProperty name="width" value="0.025" units="cm"/>
      <inkml:brushProperty name="height" value="0.025" units="cm"/>
    </inkml:brush>
  </inkml:definitions>
  <inkml:trace contextRef="#ctx0" brushRef="#br0">0 0 11403,'0'0'5680,"7"13"-3246,9 24-750,-1 1 0,10 41 0,-17-47-1154,2-1 1,1 0-1,1-1 1,2 0 0,1 0-1,29 43 1,-34-60-493,-6-7-15,1-1-1,-1 1 1,1-1 0,0 0 0,0 0-1,11 8 1,-17-36 586,-13-12-696,-3 2 0,0 0 1,-42-58-1,41 75-152,18 16 229,0 0-1,-1 0 1,1 0-1,0 0 1,-1 0-1,1 1 1,0-1-1,-1 0 0,1 0 1,0 0-1,-1 0 1,1 1-1,0-1 1,0 0-1,-1 0 1,1 1-1,0-1 1,0 0-1,0 0 1,-1 1-1,1-1 1,0 0-1,0 1 1,0-1-1,0 0 1,0 1-1,-1-1 0,1 0 1,0 1-1,0-1 1,0 0-1,0 1 1,0-1-1,0 0 1,0 1-1,0 3-20,0 0-1,1-1 0,-1 1 1,1-1-1,-1 1 0,1-1 0,0 1 1,0-1-1,0 1 0,4 4 1,-3-4 28,0-1 0,1 1 1,-1-1-1,1 0 1,0 0-1,0 0 1,0 0-1,1 0 1,-1-1-1,1 1 0,-1-1 1,1 0-1,0 0 1,0 0-1,0-1 1,0 0-1,0 1 0,0-1 1,0-1-1,0 1 1,0 0-1,1-1 1,-1 0-1,0 0 1,0 0-1,1-1 0,-1 0 1,0 1-1,5-3 1,-3 1 13,0 0 1,0 0-1,-1-1 1,1 1 0,0-2-1,-1 1 1,0-1-1,0 1 1,0-1 0,0-1-1,-1 1 1,1-1-1,-1 0 1,0 0-1,0 0 1,-1 0 0,0-1-1,0 1 1,3-7-1,11-57 118,-16 64-114,0-1 0,-1 1 0,0 0 0,0 0 0,0-1 1,-1 1-1,1 0 0,-1 0 0,-1 0 0,1 0 0,-3-7 0,4 11-16,-1 0-1,1 1 0,0-1 1,0 0-1,-1 1 1,1-1-1,-1 1 1,1-1-1,0 0 1,-1 1-1,1-1 1,-1 1-1,1-1 1,-1 1-1,1-1 1,-1 1-1,0-1 0,1 1 1,-1 0-1,1-1 1,-1 1-1,0 0 1,0-1-1,-5 13-146,3 31 37,3-40 156,1 4-23,-1 0-1,1 0 0,0 0 1,1 0-1,-1-1 1,1 1-1,1 0 0,-1-1 1,1 1-1,0-1 1,1 0-1,0 0 1,0 0-1,0-1 0,5 6 1,-7-9 7,0 0 0,1 0 1,-1 0-1,1 0 0,-1 0 0,1-1 1,-1 1-1,1-1 0,0 0 0,0 0 1,0 0-1,0 0 0,-1 0 0,1-1 1,0 1-1,0-1 0,1 0 0,-1 0 1,0 0-1,0 0 0,0 0 1,0-1-1,0 1 0,0-1 0,-1 0 1,1 0-1,0 0 0,0 0 0,0-1 1,-1 1-1,1-1 0,-1 0 0,1 1 1,-1-1-1,0 0 0,4-5 0,1 1 14,-1 0 0,-1-1 0,1 1-1,-1-1 1,-1-1 0,1 1-1,-1-1 1,0 1 0,-1-1-1,0 0 1,0-1 0,2-10-1,-1-4 7,-1-1-1,-1 1 0,-1-29 0,-1 50-160,0 6-203,0 20 275,1 1 0,6 26 0,-6-42-167,1 0 0,0 0 0,1-1 0,0 1 0,0-1 0,1 0 1,0 0-1,1 0 0,7 11 0,-11-18 28,-1 0 1,0-1-1,1 1 0,-1 0 1,1 0-1,-1-1 1,1 1-1,0 0 0,-1-1 1,1 1-1,0 0 0,-1-1 1,1 1-1,0-1 0,0 1 1,-1-1-1,1 1 0,0-1 1,0 0-1,0 1 0,0-1 1,0 0-1,0 0 1,-1 0-1,1 0 0,0 0 1,0 0-1,0 0 0,0 0 1,0 0-1,0 0 0,0 0 1,1-1-1,-1 0-335,0 0-1,0-1 1,0 1 0,0 0-1,0-1 1,-1 1 0,1-1-1,-1 1 1,1-1 0,-1 1-1,1-1 1,-1 1 0,0-1 0,0 1-1,0-1 1,0 1 0,0-3-1,0-21-6862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2.298"/>
    </inkml:context>
    <inkml:brush xml:id="br0">
      <inkml:brushProperty name="width" value="0.025" units="cm"/>
      <inkml:brushProperty name="height" value="0.025" units="cm"/>
    </inkml:brush>
  </inkml:definitions>
  <inkml:trace contextRef="#ctx0" brushRef="#br0">1 0 8968,'0'0'8232,"16"51"-14702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2.706"/>
    </inkml:context>
    <inkml:brush xml:id="br0">
      <inkml:brushProperty name="width" value="0.025" units="cm"/>
      <inkml:brushProperty name="height" value="0.025" units="cm"/>
    </inkml:brush>
  </inkml:definitions>
  <inkml:trace contextRef="#ctx0" brushRef="#br0">70 145 17136,'0'0'2536,"-7"6"-470,0 1-1482,0 1 0,0 0-1,1 0 1,0 0 0,0 1 0,-7 16 0,11-22-530,1-1 1,0 0 0,0 1-1,0-1 1,0 1-1,0-1 1,0 1 0,1 0-1,-1-1 1,1 1 0,0 0-1,0-1 1,0 1 0,0 0-1,0-1 1,1 1-1,-1 0 1,1-1 0,-1 1-1,1-1 1,0 1 0,0-1-1,0 1 1,1-1 0,-1 0-1,0 1 1,1-1 0,0 0-1,-1 0 1,1 0-1,0 0 1,0-1 0,0 1-1,0 0 1,4 1 0,86 42-933,-58-30 592,0 2 0,36 24 1,-67-39 291,0 0-1,-1 1 1,1-1 0,0 1 0,-1 0 0,0 0 0,1-1 0,-1 2 0,-1-1 0,1 0-1,0 0 1,-1 0 0,1 1 0,-1-1 0,0 1 0,0-1 0,0 1 0,-1-1 0,0 1-1,1 0 1,-1-1 0,0 1 0,0 0 0,-1-1 0,1 1 0,-1-1 0,0 1 0,0-1-1,0 1 1,0-1 0,-1 1 0,-2 3 0,2-3 80,0 0 0,0-1 0,0 1 0,-1 0 1,0-1-1,1 0 0,-1 0 0,0 0 0,-1 0 0,1 0 0,0-1 0,-1 1 0,0-1 0,1 0 1,-1 0-1,0-1 0,0 1 0,0-1 0,0 1 0,0-1 0,-1-1 0,1 1 0,0 0 0,0-1 0,-1 0 1,1 0-1,-6-1 0,6-1-103,0 1 0,1-1-1,-1 0 1,0 0 0,1-1 0,0 1 0,0-1 0,-1 1 0,2-1 0,-1 0 0,0 0-1,0-1 1,1 1 0,0 0 0,0-1 0,0 0 0,0 1 0,0-1 0,1 0 0,-2-6-1,-3-7-508,1 0-1,1 0 0,-2-25 0,2 13 280,2 0-1,1 0 1,1 1-1,2-1 1,1 0-1,1 0 0,10-38 1,2 3 60,-15 63 139,-1 16-486,-1 6 258,0-12 398,1 0-1,0 0 0,1 0 1,-1-1-1,2 1 0,-1 0 1,4 9-1,-5-17-79,1 0 1,-1 1-1,1-1 1,0 0-1,0 1 0,0-1 1,0 0-1,0 0 0,0 0 1,0 0-1,0 0 1,0 0-1,0 0 0,1 0 1,-1 0-1,0-1 0,1 1 1,-1-1-1,2 2 1,0-2-6,0 0 0,1 1 0,-1-1 0,0 0 0,0-1 0,0 1 0,0 0 0,0-1 0,0 0-1,1 0 1,-2 0 0,7-2 0,5-4-14,-1-1 0,0 0 0,0-1 0,0-1 0,-1 0 0,0 0 0,-1-1-1,0-1 1,-1 0 0,-1 0 0,0-1 0,0 0 0,12-27 0,-20 39 73,-1 12 261,-1 0-11,1 0 0,0 0 0,1 0 0,4 18 0,-5-28-311,1 0 0,-1 0-1,0 0 1,1 0-1,-1 0 1,1 0-1,-1 0 1,1 0 0,-1 0-1,1 0 1,0-1-1,-1 1 1,1 0-1,0 0 1,0-1 0,0 1-1,0 0 1,-1-1-1,1 1 1,0-1-1,0 1 1,2 0 0,-1-1 4,0 0 0,-1-1 0,1 1 0,0 0 0,0-1 0,0 1 1,-1-1-1,1 1 0,0-1 0,0 0 0,-1 0 0,1 0 0,0 0 1,-1 0-1,1 0 0,-1 0 0,3-3 0,9-9-173,0 1 0,-1-2 1,17-24-1,-11 9-3186,-3 1-4329,-9 18-1512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3.540"/>
    </inkml:context>
    <inkml:brush xml:id="br0">
      <inkml:brushProperty name="width" value="0.025" units="cm"/>
      <inkml:brushProperty name="height" value="0.025" units="cm"/>
    </inkml:brush>
  </inkml:definitions>
  <inkml:trace contextRef="#ctx0" brushRef="#br0">68 293 12716,'0'0'7479,"-9"-3"-5867,4 1-1471,-25-4 212,29 7-344,-1-1 0,1 1 0,0-1 0,0 1 0,0-1 0,0 1 0,0 0 0,0-1 0,0 1 0,0 0 0,0 0 0,0 0 0,0 0 0,1 0 0,-1 0 0,0 0 0,1 0 0,-1 0 0,0 0 0,1 0 0,0 1 0,-1-1 0,1 0 0,0 0 0,-1 0 0,1 1 0,0-1 0,0 0 0,0 2 0,-1 6 186,0 0 1,1 0-1,0 0 1,0-1-1,2 11 1,-2-18-180,0 0 0,0 1 0,0-1 0,1 0-1,-1 1 1,0-1 0,1 0 0,-1 0 0,1 0 0,0 0 0,-1 1 0,1-1 0,0 0 0,-1 0 0,1 0 0,0 0 0,0 0-1,0-1 1,0 1 0,0 0 0,0 0 0,0-1 0,0 1 0,1 0 0,-1-1 0,0 1 0,0-1 0,0 1 0,1-1 0,-1 0 0,0 0-1,0 1 1,1-1 0,-1 0 0,0 0 0,1 0 0,-1-1 0,0 1 0,0 0 0,1 0 0,-1-1 0,0 1 0,0 0 0,1-1 0,0 0-1,2-1 43,0-1-1,0 1 1,-1-1-1,1 1 0,-1-1 1,0 0-1,1 0 0,-1-1 1,-1 1-1,1-1 1,4-6-1,24-48 27,-28 53-88,6-15-46,0 0 0,-2-1 0,0 0 0,-1 0 0,-1-1 0,-1 0 0,2-41 0,-16 76 28,2 7 92,1-1 0,0 2 0,2-1 0,0 1 0,1 0 0,1 0 0,1 0 0,1 0 0,3 37 0,-2-55-67,0-1 1,0 0 0,0 1-1,1-1 1,-1 0 0,1 1-1,-1-1 1,1 0-1,0 1 1,0-1 0,0 0-1,0 0 1,0 0 0,1 0-1,-1 0 1,1 0 0,-1 0-1,1-1 1,0 1-1,-1 0 1,1-1 0,0 1-1,0-1 1,0 0 0,0 0-1,0 1 1,0-1-1,1-1 1,-1 1 0,0 0-1,1-1 1,-1 1 0,0-1-1,1 1 1,-1-1 0,0 0-1,5-1 1,-2 1-93,1-2 1,-1 1 0,0-1-1,0 0 1,0 0 0,0 0-1,-1 0 1,1-1 0,-1 0-1,1 0 1,-1 0-1,0-1 1,0 1 0,0-1-1,6-8 1,-2 0-150,0 0-1,-1-1 1,-1 0 0,0 0 0,0 0-1,-1-1 1,4-22 0,-5 18 1222,-1-1 0,0-35 0,-3 53-925,0 0-1,1 1 1,-1-1-1,0 0 0,0 0 1,0 0-1,0 0 1,0 0-1,0 0 0,0 0 1,0 0-1,0 0 1,-1 0-1,1 0 0,0 0 1,0 1-1,-1-1 1,1 0-1,-1 0 1,1 0-1,-1 0 0,1 1 1,-1-1-1,1 0 1,-1 0-1,0 1 0,1-1 1,-1 1-1,0-1 1,0 0-1,1 1 1,-1-1-1,0 1 0,0 0 1,0-1-1,0 1 1,0 0-1,0-1 0,1 1 1,-1 0-1,0 0 1,0 0-1,0 0 0,0 0 1,-1 0-1,-1 1-36,1 0-1,-1 0 0,0 0 0,1 1 0,0-1 1,-1 0-1,1 1 0,0 0 0,0 0 1,-1 0-1,1 0 0,1 0 0,-1 0 1,-3 4-1,0 2 7,0 1 0,0-1 1,0 1-1,1 0 0,1 0 1,-1 0-1,1 0 0,1 1 1,0-1-1,0 1 0,1 0 1,0 17-1,1-26-28,1 1 0,-1-1 1,1 0-1,-1 0 0,1 1 0,0-1 0,-1 0 0,1 0 1,0 0-1,0 0 0,0 0 0,0 0 0,0 0 0,0 0 1,0 0-1,0-1 0,0 1 0,1 0 0,-1-1 0,0 1 1,0-1-1,1 1 0,-1-1 0,0 0 0,0 1 0,1-1 1,-1 0-1,1 0 0,-1 0 0,0 0 0,1 0 0,-1 0 1,0 0-1,1-1 0,1 1 0,3-1-40,0 0 0,-1-1 0,1 1 0,0-1-1,-1 0 1,1 0 0,5-4 0,8-7-382,-1-2 1,0 0-1,-1-1 0,19-23 0,-4 5 818,-32 34-355,0-1 1,0 1 0,0-1 0,1 1 0,-1-1-1,0 1 1,1 0 0,-1-1 0,0 1 0,1 0 0,-1-1-1,0 1 1,1 0 0,-1-1 0,1 1 0,-1 0-1,0 0 1,1-1 0,-1 1 0,1 0 0,-1 0-1,1 0 1,-1 0 0,1 0 0,-1 0 0,1 0 0,-1 0-1,1 0 1,-1 0 0,1 0 0,-1 0 0,1 0-1,-1 0 1,1 0 0,-1 0 0,1 0 0,0 1 0,5 18 540,-6-17-562,0-1 1,0 1-1,0-1 0,0 1 0,0-1 0,1 1 0,-1-1 0,0 1 0,1-1 0,-1 1 0,1-1 0,0 1 0,0-1 0,-1 0 0,1 1 0,0-1 0,0 0 0,0 0 0,0 0 0,0 0 0,1 0 1,-1 0-1,0 0 0,0 0 0,1 0 0,-1 0 0,3 0 0,2-1 18,-1-1 0,0 1 0,1-1 0,-1-1 0,0 1 0,1-1 0,-1 0 0,0 0 1,0-1-1,-1 1 0,1-1 0,0 0 0,7-7 0,59-56-458,-47 42 173,-16 16 255,-7 6 22,1 0 1,-1 0 0,1 1-1,0-1 1,0 0 0,-1 1-1,1 0 1,0-1 0,0 1-1,0 0 1,1 0 0,-1 0-1,0 0 1,0 0 0,0 1-1,3-1 1,0 6 398,-5-3-395,1-1-1,0 0 1,0 0 0,0 1-1,0-1 1,0 0-1,0 0 1,0 0-1,0 0 1,0 0-1,0 0 1,1 0-1,-1 0 1,0-1 0,2 2-1,3-2-16,-1 0 1,1 0-1,0 0 0,-1-1 0,1 0 1,-1 0-1,0 0 0,1 0 1,-1-1-1,7-3 0,51-29-3624,-44 23-87,-15 8-715</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4.139"/>
    </inkml:context>
    <inkml:brush xml:id="br0">
      <inkml:brushProperty name="width" value="0.025" units="cm"/>
      <inkml:brushProperty name="height" value="0.025" units="cm"/>
    </inkml:brush>
  </inkml:definitions>
  <inkml:trace contextRef="#ctx0" brushRef="#br0">23 2 13773,'0'0'238,"-1"0"0,1 0 0,0 0 0,-1-1 0,1 1 0,-1 0 0,1 0 1,-1 0-1,1 0 0,-1 0 0,0 0 0,1 0 0,-1 0 0,1 0 0,-1 0 0,1 0 0,-1 0 0,1 1 0,0-1 0,-1 0 0,1 0 0,-1 0 0,1 1 0,-1-1 1,1 0-1,-1 1 0,1-1 0,0 0 0,-1 1 0,1-1 0,0 0 0,-1 1 0,1-1 0,0 1 0,-1 0 0,-5 24 2427,7 40-2815,0-56 1002,3 30-321,1 0 0,2 0 0,24 73 0,-31-109-520,1-1-1,0 0 1,0 0-1,0 0 0,1 0 1,-1-1-1,0 1 0,1 0 1,-1 0-1,1-1 1,0 1-1,-1-1 0,1 0 1,0 1-1,0-1 1,0 0-1,0 0 0,0 0 1,0 0-1,0 0 0,0-1 1,0 1-1,1-1 1,-1 1-1,0-1 0,0 0 1,1 0-1,-1 0 1,0 0-1,0 0 0,1 0 1,-1-1-1,0 1 1,0-1-1,2 0 0,13-4 12,-1-1-1,0 0 1,27-15-1,-12 6-246,-18 10 6,57-27-2749,-31 1-3235,-24 11-689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4.468"/>
    </inkml:context>
    <inkml:brush xml:id="br0">
      <inkml:brushProperty name="width" value="0.025" units="cm"/>
      <inkml:brushProperty name="height" value="0.025" units="cm"/>
    </inkml:brush>
  </inkml:definitions>
  <inkml:trace contextRef="#ctx0" brushRef="#br0">44 46 12107,'0'0'5963,"-9"11"-3197,-26 35-1031,37-47-1665,-1-1 0,1 1 0,0-1 0,0 1 0,0 0 0,0-1 0,0 1 0,0 0 0,0 0 1,0 1-1,1-1 0,-1 0 0,0 1 0,0-1 0,1 1 0,-1 0 0,0 0 0,1 0 0,-1 0 0,0 0 0,1 0 1,-1 1-1,0-1 0,1 1 0,-1 0 0,0-1 0,0 1 0,0 0 0,0 0 0,0 0 0,0 1 0,0-1 1,0 0-1,0 1 0,-1 0 0,1-1 0,0 1 0,-1 0 0,1-1 0,-1 1 0,0 0 0,0 0 0,0 0 0,0 1 1,0-1-1,0 0 0,0 0 0,-1 0 0,1 1 0,-1-1 0,1 0 0,-1 0 0,0 1 0,0-1 0,0 0 0,0 1 1,-1-1-1,1 0 0,0 1 0,-1-1 0,0 0 0,0 0 0,1 0 0,-1 1 0,0-1 0,-1 0 0,1 0 1,0 0-1,-3 2 0,9-10 7,1-1 1,-1 1-1,0-2 1,-1 1-1,0 0 1,0-1-1,-1 0 1,0 0 0,0 0-1,0 0 1,-1 0-1,-1-1 1,1 1-1,-1-1 1,-1 1-1,0-1 1,0 1 0,-2-16-1,2 24-83,0-1-1,0 1 0,0-1 1,0 1-1,0 0 1,0-1-1,0 1 1,0-1-1,0 1 1,-1 0-1,1-1 1,0 1-1,0-1 1,0 1-1,0 0 1,-1-1-1,1 1 1,0 0-1,0-1 1,-1 1-1,1 0 1,0-1-1,0 1 1,-1 0-1,1-1 1,0 1-1,-1 0 0,1 0 1,-1 0-1,1-1 1,0 1-1,-1 0 1,1 0-1,-1 0 1,1 0-1,0 0 1,-1 0-1,1 0 1,-1 0-1,1 0 1,0 0-1,-1 0 1,1 0-1,-1 0 1,1 0-1,-1 0 1,1 0-1,-1 0 1,0 1-42,0-1 1,0 1-1,0 0 1,0-1-1,0 1 1,0 0 0,0-1-1,0 1 1,0 0-1,0 0 1,0 0-1,1 0 1,-1 0 0,0 0-1,-1 2 1,1 0-152,1 0 1,-1 0 0,0-1-1,1 1 1,-1 0 0,1 0-1,0 0 1,0 0 0,0 0 0,0-1-1,0 1 1,2 5 0,-2-7-104,0 0 1,1 0-1,-1 0 1,1 0 0,-1 0-1,1 0 1,0-1-1,-1 1 1,1 0 0,0 0-1,0 0 1,0-1-1,0 1 1,-1 0 0,1-1-1,0 1 1,0-1-1,0 1 1,0-1 0,0 1-1,0-1 1,0 0-1,1 1 1,-1-1 0,0 0-1,0 0 1,0 0-1,0 0 1,0 0 0,0 0-1,0 0 1,0 0-1,0-1 1,2 1 0,15-5-7109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4.941"/>
    </inkml:context>
    <inkml:brush xml:id="br0">
      <inkml:brushProperty name="width" value="0.025" units="cm"/>
      <inkml:brushProperty name="height" value="0.025" units="cm"/>
    </inkml:brush>
  </inkml:definitions>
  <inkml:trace contextRef="#ctx0" brushRef="#br0">12 0 12748,'0'0'3310,"-2"13"-2013,-3 24-430,2-1 0,2 1 0,1 0 0,2 0 0,1 0 0,2 0 0,2-1 0,1 0 0,14 39 0,-21-73-818,0 1 0,0-1 0,0 1 0,0-1 0,1 1 0,-1-1 0,0 0 0,1 1 0,0-1 0,-1 0 0,1 0 0,0 0 0,0-1 0,0 1 0,1 0 0,-1-1 0,0 1 0,1-1 0,-1 0 0,0 1 0,1-1 0,0-1 0,-1 1-1,1 0 1,0-1 0,-1 1 0,5-1 0,-4 0 10,1-1-1,0 0 0,-1 0 0,1 0 0,-1-1 1,0 1-1,1-1 0,-1 0 0,0 0 0,0 0 1,0 0-1,0-1 0,0 1 0,-1-1 0,1 1 1,-1-1-1,0 0 0,0 0 0,3-5 0,4-8 7,-1-1 0,0 0 0,6-22 0,14-30 38,-19 61-143,-3 20-56,1 34-105,-5-28 175,-1-12 46,0-1-1,1 1 1,0-1-1,0 1 0,0-1 1,1 0-1,-1 1 0,1-1 1,1-1-1,3 6 1,-6-9 1,0 1 1,0-1 0,1 0 0,-1 0 0,0-1 0,1 1 0,-1 0-1,0 0 1,1-1 0,-1 1 0,1 0 0,-1-1 0,1 0 0,-1 1-1,1-1 1,-1 0 0,1 0 0,-1 1 0,1-1 0,-1-1 0,1 1-1,0 0 1,-1 0 0,1 0 0,-1-1 0,1 1 0,-1-1 0,1 1-1,-1-1 1,0 0 0,1 0 0,-1 1 0,0-1 0,1 0 0,-1 0-1,0 0 1,0 0 0,0-1 0,0 1 0,0 0 0,0 0 0,1-3-1,11-13 46,-1-1-1,0 0 0,-2-1 0,0 0 0,7-22 0,-1 6 23,-10 132-665,-2-55 709,-4-40-201,0-1 1,0 1 0,0 0-1,1 0 1,-1-1 0,1 1-1,-1 0 1,1-1 0,0 1-1,0 0 1,-1-1 0,1 1-1,0-1 1,0 0 0,1 1-1,-1-1 1,0 0 0,0 1-1,1-1 1,2 2-1,-4-3-176,1 0-1,-1 0 0,1 0 1,-1 0-1,1 0 0,0 0 0,-1 0 1,1 0-1,-1 0 0,1 0 0,-1 0 1,1 0-1,-1 0 0,1-1 0,-1 1 1,1 0-1,-1 0 0,1-1 0,-1 1 1,1 0-1,-1-1 0,1 1 0,-1 0 1,0-1-1,1 0 0,5-14-5878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5.288"/>
    </inkml:context>
    <inkml:brush xml:id="br0">
      <inkml:brushProperty name="width" value="0.025" units="cm"/>
      <inkml:brushProperty name="height" value="0.025" units="cm"/>
    </inkml:brush>
  </inkml:definitions>
  <inkml:trace contextRef="#ctx0" brushRef="#br0">9 0 18834,'0'0'3107,"6"49"-3972,-6-43 128,0 0 1,0-1-482,-7-1-1696,-1-1-2115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5.652"/>
    </inkml:context>
    <inkml:brush xml:id="br0">
      <inkml:brushProperty name="width" value="0.025" units="cm"/>
      <inkml:brushProperty name="height" value="0.025" units="cm"/>
    </inkml:brush>
  </inkml:definitions>
  <inkml:trace contextRef="#ctx0" brushRef="#br0">67 1 11659,'0'0'6054,"-4"1"-11126,-7 4 2694,-2 0 1953,3-2 4942,5 3-6946,4 0-1361</inkml:trace>
  <inkml:trace contextRef="#ctx0" brushRef="#br0" timeOffset="1">0 113 7143,'0'0'4580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7.206"/>
    </inkml:context>
    <inkml:brush xml:id="br0">
      <inkml:brushProperty name="width" value="0.035" units="cm"/>
      <inkml:brushProperty name="height" value="0.035" units="cm"/>
    </inkml:brush>
  </inkml:definitions>
  <inkml:trace contextRef="#ctx0" brushRef="#br0">46 214 11731,'0'-12'492,"-2"-21"902,-2 0 0,-1 0 0,-13-49-1,8 62 389,10 20-1759,0 0-1,0 0 1,0 0 0,0 0-1,-1 0 1,1 0-1,0-1 1,0 1 0,0 0-1,0 0 1,0 0-1,0 0 1,0 0 0,0 0-1,0 0 1,-1 0 0,1 0-1,0 0 1,0 0-1,0 0 1,0 0 0,0 0-1,0 0 1,0 0-1,0 0 1,-1 0 0,1 0-1,0 0 1,0 0 0,0 0-1,0 0 1,0 0-1,0 0 1,0 0 0,0 0-1,0 0 1,-1 1-1,1-1 1,0 0 0,0 0-1,0 0 1,0 0-1,0 0 1,0 0 0,0 0-1,0 0 1,0 0 0,0 0-1,0 0 1,0 1-1,0-1 1,0 0 0,0 0-1,0 0 1,-2 16 910,4 29-255,1 1 0,13 55 0,29 90-201,39 70-46,-61-204-331,2-2 0,48 76 0,-67-121-52,-9-11 2,-12-13 1,-146-193 132,150 192-192,5 7-7,-1 0-1,1-1 1,1 0-1,0-1 1,0 1-1,-6-19 1,11 28 14,0 0 0,0 0 0,0 0 0,0-1 0,0 1 0,0 0-1,0 0 1,0-1 0,0 1 0,0 0 0,0 0 0,0 0 0,0-1 0,0 1 0,0 0 0,0 0 0,0-1 0,0 1 0,0 0 0,0 0 0,0 0 0,0-1 0,0 1 0,1 0 0,-1 0 0,0 0 0,0 0 0,0-1 0,0 1 0,0 0 0,1 0 0,-1 0 0,0 0 0,0 0 0,0 0 0,1-1-1,-1 1 1,12 1-55,20 11-15,-18-6 44,-6-4 19,1 0-1,0-1 1,-1 0 0,1 0 0,0-1-1,-1 0 1,1 0 0,0-1-1,0 0 1,-1-1 0,1 0 0,-1 0-1,0-1 1,1 0 0,-1 0 0,0-1-1,-1 0 1,1 0 0,-1-1-1,0 0 1,0 0 0,0-1 0,10-11-1,-6 5 15,-1 0-1,0-1 0,0-1 1,-1 0-1,-1 0 0,0 0 1,-1-1-1,-1 0 0,0-1 1,-1 0-1,5-27 0,-8 28 30,0-1 0,-1 1 0,-1 0 0,0-1-1,-1 1 1,-1-1 0,0 1 0,-1 0 0,-1 0-1,0 0 1,-1 1 0,-1-1 0,-13-25 0,15 35-12,1 0 1,-1 0 0,1 1-1,-2-1 1,-4-4 0,9 8-19,-1 1 0,0-1-1,1 0 1,-1 0 0,0 1 0,0-1 0,0 1 0,0-1 0,1 1 0,-1-1 0,0 1 0,0-1-1,0 1 1,0 0 0,0 0 0,0-1 0,0 1 0,0 0 0,0 0 0,0 0 0,0 0 0,0 0-1,0 0 1,0 0 0,0 1 0,0-1 0,0 0 0,0 0 0,0 1 0,0-1 0,0 1 0,0-1-1,0 1 1,0-1 0,1 1 0,-1 0 0,0-1 0,0 1 0,-1 1 0,0 1-1,0 1 1,1 0-1,-1-1 1,1 1-1,-1 0 1,1 0-1,0 0 1,0 0-1,1 0 1,-1 0-1,1 0 1,0 0-1,0 0 1,1 6-1,2 10 10,7 31-1,-10-51-12,11 43-18,2 0 0,20 45 0,-23-67 8,0 0 1,2 0 0,0-1-1,1 0 1,27 29-1,-36-44 7,0-1 0,1 0 0,0 0 0,0 0 0,0 0 0,0-1 0,0 0 0,1 0 0,-1 0 0,1-1 0,0 0 0,0 0 0,9 1 0,-11-2 1,-1-1 0,1 0 1,0 0-1,-1 0 0,1-1 0,-1 1 0,1-1 0,0 0 0,-1 0 1,0 0-1,1 0 0,-1-1 0,0 0 0,1 1 0,-1-1 1,0 0-1,0 0 0,0-1 0,-1 1 0,1-1 0,-1 1 0,1-1 1,3-5-1,0-2 5,1-1-1,-1 1 1,-1-1 0,0-1 0,-1 1 0,6-22-1,-8 24 14,0 0-1,0-1 1,-1 1-1,-1-1 0,1 1 1,-2 0-1,1-1 0,-1 1 1,-3-13-1,1 16-10,0 9-2,0 11 0,2 0-10,0-1 0,1 1 0,1-1 0,0 0 0,1 1 0,0-1 1,1 0-1,1 0 0,0 0 0,1 0 0,7 14 0,-12-26-8,1 0 0,0 0 0,0 0-1,-1 1 1,1-1 0,0 0 0,0 0 0,0 0 0,0 0 0,0 0-1,0 0 1,1-1 0,-1 1 0,0 0 0,0-1 0,0 1-1,1 0 1,-1-1 0,0 0 0,1 1 0,-1-1 0,1 0-1,-1 0 1,0 1 0,2-1 0,0-1-72,-1 0 0,0 1-1,1-1 1,-1 0 0,0 0 0,0 0-1,0-1 1,1 1 0,-1 0-1,0-1 1,-1 0 0,1 1 0,2-3-1,6-8-423,-1 0-1,0 0 0,11-22 0,-18 31 501,10-21-658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6:56.009"/>
    </inkml:context>
    <inkml:brush xml:id="br0">
      <inkml:brushProperty name="width" value="0.025" units="cm"/>
      <inkml:brushProperty name="height" value="0.025" units="cm"/>
    </inkml:brush>
  </inkml:definitions>
  <inkml:trace contextRef="#ctx0" brushRef="#br0">27 227 6598,'-2'9'2600,"1"0"-1928,-12 66 4091,3-23 1525,9-51-4991,9-11 1463,11-25-1667,-1-1-1,14-43 0,20-40-402,-45 103-610,22-37 286,-28 51-365,0 0-1,0 1 1,0-1-1,0 1 1,0 0-1,0-1 0,0 1 1,1 0-1,-1 0 1,0-1-1,1 1 1,-1 0-1,1 0 1,-1 1-1,1-1 1,0 0-1,-1 0 1,1 1-1,0-1 1,-1 1-1,1 0 0,0-1 1,0 1-1,-1 0 1,1 0-1,2 0 1,-3 1-8,1 0 0,-1-1 1,0 1-1,0 0 0,0 0 0,0 0 1,0 0-1,0 1 0,0-1 1,0 0-1,0 0 0,0 1 0,0-1 1,-1 0-1,1 1 0,-1-1 0,1 0 1,-1 1-1,1-1 0,-1 3 1,6 37 237,-5-30-118,-1 56 1154,-1-53-1175,1 0 1,0-1-1,1 1 1,3 19-1,1-21-1942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5.004"/>
    </inkml:context>
    <inkml:brush xml:id="br0">
      <inkml:brushProperty name="width" value="0.025" units="cm"/>
      <inkml:brushProperty name="height" value="0.025" units="cm"/>
    </inkml:brush>
  </inkml:definitions>
  <inkml:trace contextRef="#ctx0" brushRef="#br0">71 47 3716,'0'0'5914,"-8"2"-3095,-1 1-1879,-20 4 902,5-4 4243,110 5-1975,-56-4-3836,51 1-1,-74-5-585,0 0 1,0-1 0,0 0-1,0 0 1,0 0-1,0-1 1,0 0 0,0-1-1,-1 0 1,1 0 0,-1 0-1,8-6 1,-13 8-30,1 1 1,-1-1 0,0 0 0,0-1-1,0 1 1,0 0 0,-1 0 0,1 0-1,0-1 1,0 1 0,-1 0 0,1-1-1,-1 1 1,1 0 0,-1-1 0,1 1-1,-1-1 1,0 1 0,0-1-1,0 1 1,0-1 0,0-1 0,0-16-7001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5.367"/>
    </inkml:context>
    <inkml:brush xml:id="br0">
      <inkml:brushProperty name="width" value="0.025" units="cm"/>
      <inkml:brushProperty name="height" value="0.025" units="cm"/>
    </inkml:brush>
  </inkml:definitions>
  <inkml:trace contextRef="#ctx0" brushRef="#br0">0 39 7111,'0'0'12225,"13"-3"-11051,38-9-448,1 3 0,0 2 0,89 0 0,-140 7-717,1 0 0,0 0 0,-1 0 0,1 0 0,-1 0 0,1 0 0,0 1-1,-1-1 1,1 1 0,-1-1 0,1 1 0,-1 0 0,1-1 0,-1 1 0,0 0 0,1 0 0,-1 0 0,0 0 0,0 0 0,0 0-1,0 1 1,0-1 0,0 0 0,2 3 0,-2-1 50,0 0-1,0 0 1,-1 0 0,1 0 0,-1 0-1,1 0 1,-1 0 0,0 0-1,0 0 1,-1 0 0,1 0-1,-1 4 1,-3 7 169,0 0 0,-1-1-1,0 1 1,-11 19 0,-4 0 122,-2 0-1,-1-2 1,-29 30 0,-6 9-990,8 3-4449</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6.501"/>
    </inkml:context>
    <inkml:brush xml:id="br0">
      <inkml:brushProperty name="width" value="0.025" units="cm"/>
      <inkml:brushProperty name="height" value="0.025" units="cm"/>
    </inkml:brush>
  </inkml:definitions>
  <inkml:trace contextRef="#ctx0" brushRef="#br0">0 254 4420,'0'0'8349,"10"-7"-7121,31-21-124,1 2 0,1 2-1,1 2 1,1 1 0,61-17-1,-34 16-933,2 3 0,145-18 0,-119 30-282,0 4 0,1 5-1,112 17 1,-53 5 70,186 54-1,-201-30 515,-3 6-1,172 90 0,42 18 320,128 17-486,182 77 132,-338-112-10,658 191 0,-891-314-390,1-3 0,1-5 0,0-5-1,1-3 1,-1-5 0,1-4-1,105-18 1,-161 16-336,108-13 568,-130 19-1512,0 0 1,37 5-1,-43-1-4256,-7 2-5065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8.524"/>
    </inkml:context>
    <inkml:brush xml:id="br0">
      <inkml:brushProperty name="width" value="0.025" units="cm"/>
      <inkml:brushProperty name="height" value="0.025" units="cm"/>
    </inkml:brush>
  </inkml:definitions>
  <inkml:trace contextRef="#ctx0" brushRef="#br0">255 109 5189,'67'-43'6167,"-63"41"-5615,-1 0 0,0-1-1,0 1 1,0-1-1,-1 0 1,1 0-1,-1 0 1,1 0-1,-1 0 1,0 0-1,0-1 1,0 1-1,-1-1 1,1 0 0,-1 1-1,0-1 1,1-5-1,-4 8-389,-1 0 1,1 1-1,-1-1 0,0 1 0,1-1 1,-1 1-1,0 0 0,0 0 0,1 0 1,-1 0-1,-4 1 0,6 0-96,-18 1-45,0 2 1,1 0-1,-1 1 1,1 1-1,-26 12 1,5 0-570,-49 33 0,84-49 497,-37 28-5,40-29 43,-1 0-1,1 0 1,0 0-1,0 0 1,0 0-1,0 0 1,0 0 0,0 1-1,0-1 1,0 0-1,1 0 1,-1 1 0,0-1-1,1 1 1,-1-1-1,1 0 1,0 1 0,-1-1-1,1 1 1,0-1-1,0 1 1,0-1-1,0 1 1,0-1 0,0 1-1,0-1 1,0 1-1,1 1 1,2-1-88,0 0 1,1 0-1,-1-1 1,0 1-1,1-1 1,-1 0-1,1 0 1,-1 0-1,1-1 1,-1 1-1,1-1 1,0 1-1,-1-1 1,1 0-1,5-1 1,2 1-214,44 1-1092,-35-2 1145,-1 1 0,1 1-1,0 0 1,0 2 0,-1 0-1,1 1 1,30 12 0,-49-16 330,0 0 0,1 1 0,-1-1 0,0 0 0,0 1 0,0-1 1,1 1-1,-1 0 0,0-1 0,0 1 0,0 0 0,0-1 1,0 1-1,0 0 0,0 0 0,-1 0 0,1 0 0,0 0 0,0 0 1,-1 0-1,1 0 0,-1 0 0,1 1 0,-1-1 0,1 0 1,-1 0-1,0 0 0,1 1 0,-1-1 0,0 0 0,0 0 0,0 1 1,0-1-1,0 0 0,0 1 0,0-1 0,-1 0 0,1 0 1,0 0-1,-1 1 0,1-1 0,-1 0 0,1 0 0,-1 0 0,1 0 1,-1 0-1,0 0 0,0 0 0,0 0 0,1 0 0,-1 0 1,0 0-1,0 0 0,0 0 0,0-1 0,0 1 0,-2 0 0,-7 7 503,0-2 0,-1 1 0,0-1 0,-16 6 0,6-4-214,0 0 1,-1-2-1,0 0 1,-1-2-1,1 0 1,-34 1-1,55-6-460,1 1-1,0-1 0,0 1 1,0 0-1,0-1 1,0 1-1,-1-1 1,1 1-1,0-1 1,0 1-1,0 0 1,0-1-1,0 1 1,0-1-1,0 1 1,1-1-1,-1 1 1,0 0-1,0-1 1,0 1-1,0-1 0,1 1 1,-1 0-1,0-1 1,0 1-1,0-1 1,1 1-1,-1 0 1,0 0-1,1-1 1,-1 1-1,0 0 1,1-1-1,63-45-7387,-21 15 1543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8.903"/>
    </inkml:context>
    <inkml:brush xml:id="br0">
      <inkml:brushProperty name="width" value="0.025" units="cm"/>
      <inkml:brushProperty name="height" value="0.025" units="cm"/>
    </inkml:brush>
  </inkml:definitions>
  <inkml:trace contextRef="#ctx0" brushRef="#br0">40 0 10698,'0'0'10325,"2"10"-8126,-2-1-1883,0-1 1,-1 1-1,1-1 0,-2 1 0,1-1 1,-1 0-1,0 1 0,-1-1 1,0 0-1,0 0 0,-7 11 1,8-15-249,0-1 1,0 1 0,0 0-1,1 0 1,-1 0 0,1 1-1,0-1 1,1 0 0,-1 6 0,1-9-64,0 0 1,1 0 0,-1 0 0,0 0 0,1 0 0,0 0 0,-1 0 0,1 0 0,-1 0 0,1 0 0,0 0 0,0 0 0,0 0 0,-1-1 0,1 1 0,0 0 0,0-1 0,0 1-1,0-1 1,0 1 0,0-1 0,0 1 0,0-1 0,0 0 0,1 1 0,-1-1 0,0 0 0,0 0 0,0 0 0,0 0 0,0 0 0,0 0 0,1 0 0,-1 0 0,0-1 0,0 1 0,2-1-1,10-1-105,0-1-1,0 0 0,-1-1 0,1 0 1,-1-1-1,0-1 0,21-12 0,-22 11-22,1 1-1,-1 0 1,1 0 0,0 2-1,1-1 1,-1 2-1,22-5 1,-33 8 148,-1 0 0,0 0 0,0 0 1,1 0-1,-1 0 0,0 0 0,1 0 0,-1 0 1,0 0-1,0 1 0,1-1 0,-1 0 0,0 0 1,0 0-1,1 0 0,-1 0 0,0 0 0,0 0 1,1 1-1,-1-1 0,0 0 0,0 0 0,0 0 1,1 1-1,-1-1 0,0 0 0,0 0 1,0 1-1,0-1 0,1 0 0,-1 0 0,0 1 1,0-1-1,0 0 0,0 0 0,0 1 0,0-1 1,0 0-1,0 1 0,-3 16 580,-15 20 22,16-33-476,1-4-132,1 1-1,-1 0 0,1-1 1,0 1-1,-1 0 0,1-1 1,-1 1-1,1 0 0,0-1 1,0 1-1,-1 0 0,1 0 1,0-1-1,0 1 0,0 0 1,0 0-1,0-1 0,0 1 1,0 0-1,0 0 0,0-1 1,0 1-1,0 0 0,1 0 1,-1-1-1,0 1 0,0 0 1,1-1-1,-1 1 0,1 1 1,1-2-12,-1 1 1,1-1 0,-1 1 0,1-1 0,-1 0 0,1 0 0,-1 0 0,1 0 0,-1 0 0,1 0 0,-1 0 0,0-1 0,1 1 0,-1-1 0,2 0 0,71-29-732,-56 21 235,-10 6 309,53-20-1158,-57 22 1248,0-1-1,0 1 1,0 0 0,0 1 0,0-1 0,1 1-1,-1 0 1,0 0 0,0 0 0,1 1-1,-1-1 1,5 2 0,-8-1 87,-1 0 1,1-1-1,-1 1 1,0 0-1,1-1 0,-1 1 1,0 0-1,1-1 1,-1 1-1,0 0 0,0 0 1,0-1-1,0 1 1,0 0-1,0 0 1,0 0-1,0-1 0,0 1 1,0 0-1,0 0 1,0-1-1,0 1 0,-1 0 1,1 0-1,0-1 1,-1 1-1,1 0 1,0-1-1,-1 1 0,1 0 1,-1-1-1,1 1 1,-2 0-1,-13 21 59,11-17-272,-7 7-395,1-9-4018,4-3-1142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9.276"/>
    </inkml:context>
    <inkml:brush xml:id="br0">
      <inkml:brushProperty name="width" value="0.025" units="cm"/>
      <inkml:brushProperty name="height" value="0.025" units="cm"/>
    </inkml:brush>
  </inkml:definitions>
  <inkml:trace contextRef="#ctx0" brushRef="#br0">0 1 15855,'0'0'4004,"48"51"-6951,-30-41-4708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9.649"/>
    </inkml:context>
    <inkml:brush xml:id="br0">
      <inkml:brushProperty name="width" value="0.025" units="cm"/>
      <inkml:brushProperty name="height" value="0.025" units="cm"/>
    </inkml:brush>
  </inkml:definitions>
  <inkml:trace contextRef="#ctx0" brushRef="#br0">73 1 14638,'0'0'2509,"-6"12"43,-10 21-351,-15 46 0,26-67-1944,2 0 0,-1 0 0,2 1 0,-1-1 0,2 1 0,0 0 0,0 0 0,3 24 0,-2-36-253,1 0-1,-1 1 0,1-1 0,-1 0 1,1 0-1,-1 1 0,1-1 0,0 0 0,0 0 1,0 0-1,0 0 0,0 0 0,0 0 1,0 0-1,0 0 0,0 0 0,0-1 1,0 1-1,0 0 0,1-1 0,-1 1 1,0-1-1,1 1 0,-1-1 0,0 1 1,1-1-1,-1 0 0,0 0 0,1 0 1,-1 0-1,1 0 0,-1 0 0,0 0 1,1 0-1,-1-1 0,0 1 0,1 0 1,-1-1-1,2 0 0,4-1 16,0 0 0,0-1 0,-1 0-1,1 0 1,-1 0 0,9-7 0,12-12 25,-2-2 1,-1-1-1,23-30 1,-20 23 7,39-36 1,-65 67-475,-10 22-6683,-22 21-2131,-6-4 6849,-2 2 5864,8 5 4642,30-43-7965,0 0 0,0 1-1,0-1 1,1 0 0,-1 1 0,1-1 0,-1 1-1,1-1 1,0 0 0,0 1 0,0-1 0,0 1-1,0-1 1,1 1 0,-1-1 0,1 0 0,-1 1-1,1-1 1,0 0 0,0 1 0,0-1 0,0 0-1,1 0 1,1 3 0,-1-3-266,-1 0-1,1 0 1,0 0-1,0-1 1,0 1 0,0-1-1,0 1 1,0-1 0,0 0-1,0 1 1,0-1-1,1 0 1,-1 0 0,1-1-1,-1 1 1,1-1-1,-1 1 1,1-1 0,-1 0-1,1 1 1,-1-1 0,1-1-1,2 1 1,4-3-5066</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09.993"/>
    </inkml:context>
    <inkml:brush xml:id="br0">
      <inkml:brushProperty name="width" value="0.025" units="cm"/>
      <inkml:brushProperty name="height" value="0.025" units="cm"/>
    </inkml:brush>
  </inkml:definitions>
  <inkml:trace contextRef="#ctx0" brushRef="#br0">0 46 12204,'0'0'3074</inkml:trace>
  <inkml:trace contextRef="#ctx0" brushRef="#br0" timeOffset="1">0 46 14478,'30'-45'2525,"-30"45"-2430,0 0 1,0 0-1,0 1 1,0-1-1,0 0 1,0 0-1,0 1 0,0-1 1,0 0-1,0 0 1,0 0-1,0 1 1,0-1-1,1 0 1,-1 0-1,0 0 1,0 0-1,0 1 0,0-1 1,0 0-1,0 0 1,1 0-1,-1 0 1,0 0-1,0 1 1,0-1-1,0 0 1,1 0-1,-1 0 0,0 0 1,0 0-1,0 0 1,1 0-1,-1 0 1,0 0-1,0 0 1,0 0-1,1 0 1,-1 0-1,0 0 1,0 0-1,1 0 0,-1 0 1,0 0-1,0 0 1,0 0-1,1 0 1,-1 0-1,0 0 1,0 0-1,0 0 1,0 0-1,1-1 0,-1 1 1,0 0-1,0 0 1,0 0-1,0 0 1,1-1-1,-1 23 119,0-21 171,-4 212 1228,0 0-4529,-3-218-6239,-2-10 1345</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0.339"/>
    </inkml:context>
    <inkml:brush xml:id="br0">
      <inkml:brushProperty name="width" value="0.025" units="cm"/>
      <inkml:brushProperty name="height" value="0.025" units="cm"/>
    </inkml:brush>
  </inkml:definitions>
  <inkml:trace contextRef="#ctx0" brushRef="#br0">31 60 8264,'0'0'6694,"-30"-48"-3555,30 41-673,5 5-352,15 2-736,4 0-642,10 0-351,8 0-289,1 0-192,6 0-2531,-1-2-4804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7.725"/>
    </inkml:context>
    <inkml:brush xml:id="br0">
      <inkml:brushProperty name="width" value="0.035" units="cm"/>
      <inkml:brushProperty name="height" value="0.035" units="cm"/>
    </inkml:brush>
  </inkml:definitions>
  <inkml:trace contextRef="#ctx0" brushRef="#br0">99 0 19548,'0'1'35,"0"-1"1,0 0-1,0 1 0,0-1 0,0 0 1,0 1-1,0-1 0,0 0 0,0 0 0,1 1 1,-1-1-1,0 0 0,0 0 0,0 1 1,1-1-1,-1 0 0,0 0 0,0 1 1,1-1-1,-1 0 0,0 0 0,0 0 0,1 0 1,-1 0-1,0 1 0,0-1 0,1 0 1,-1 0-1,0 0 0,1 0 0,-1 0 1,0 0-1,1 0 0,-1 0 0,0 0 1,1 0-1,-1 0 0,0 0 0,1 0 0,-1 0 1,0 0-1,0-1 0,1 1 0,-1 0 1,0 0-1,1 0 0,-1 0 0,0 0 1,0-1-1,1 1 0,-1 0 0,0 0 0,0-1 1,0 1-1,1 0 0,-1 0 0,0-1 1,0 1-1,0 0 0,0 0 0,0-1 1,1 1-1,-1 0 0,0-1 0,0 1 0,0 0 1,0-1-1,9 30 836,-8-28-752,13 67 464,-2 1 0,-4 0 1,1 91-1,-9-151-654,0 1 1,0 0 0,-1-1 0,-1 1-1,1-1 1,-5 11 0,6-18 16,-1-1 1,1 1-1,-1-1 0,0 1 1,0-1-1,0 1 1,0-1-1,0 0 1,0 0-1,0 1 1,0-1-1,0 0 1,-1 0-1,1 0 0,0 0 1,-1 0-1,-1 1 1,1-2-7,0 0 1,0 1 0,0-1-1,0 0 1,0 0-1,0 0 1,0 0 0,0 0-1,0-1 1,0 1-1,0-1 1,1 1 0,-1-1-1,0 0 1,0 1-1,0-1 1,1 0 0,-3-2-1,-8-4-125,1-1 1,1 0-1,-1-1 0,-10-11 0,-11-16-529</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0.729"/>
    </inkml:context>
    <inkml:brush xml:id="br0">
      <inkml:brushProperty name="width" value="0.025" units="cm"/>
      <inkml:brushProperty name="height" value="0.025" units="cm"/>
    </inkml:brush>
  </inkml:definitions>
  <inkml:trace contextRef="#ctx0" brushRef="#br0">36 302 352,'9'-11'7757,"-4"6"-7284,43-56 4800,-44 55-4554,0 0 0,-1 0 0,1 0 0,-2-1 0,1 1 0,-1-1 0,0 0 0,0 1 0,0-1 1,0-13-1,-2 19-675,0 0 1,0-1-1,0 1 1,0 0 0,0 0-1,-1-1 1,1 1 0,0 0-1,-1 0 1,1 0-1,-1 0 1,1-1 0,-1 1-1,0 0 1,1 0 0,-1 0-1,0 0 1,0 0-1,0 0 1,1 1 0,-1-1-1,0 0 1,0 0 0,0 1-1,0-1 1,-1 0-1,1 1 1,0-1 0,0 1-1,0-1 1,0 1 0,-1 0-1,1 0 1,0-1-1,0 1 1,-1 0 0,1 0-1,0 0 1,0 0 0,-1 1-1,1-1 1,0 0-1,0 0 1,-1 1 0,1-1-1,0 1 1,-2 0 0,-1 0 60,-1 1 1,0-1 0,1 1 0,-1 0-1,1 1 1,0-1 0,0 1 0,0-1 0,0 1-1,0 1 1,-4 3 0,3 1-111,0-1 0,1 1 1,0 0-1,1 0 0,-3 10 1,3 13-13,3-30 17,1 0 0,-1 0-1,0-1 1,1 1 0,-1 0 0,1 0 0,-1 0 0,1 0 0,-1-1 0,1 1 0,-1 0-1,1 0 1,0-1 0,-1 1 0,1-1 0,0 1 0,0 0 0,-1-1 0,1 0 0,0 1-1,0-1 1,0 1 0,0-1 0,0 0 0,0 0 0,1 1 0,8 0 6,0-1 1,0 0-1,0 0 1,-1-1-1,1-1 0,0 1 1,0-2-1,-1 1 1,1-1-1,-1-1 1,0 0-1,0 0 0,0 0 1,0-1-1,-1-1 1,11-8-1,-2 1-26,-2 0-1,1-1 1,-2-1 0,0 0-1,-1-1 1,0 0 0,10-19-1,-20 29 29,0 0 0,0-1 0,-1 1 0,0-1 0,2-9 1,-4 16-7,1-1 0,-1 1 1,0-1-1,0 1 0,0-1 1,0 1-1,0-1 0,0 1 1,0-1-1,0 1 0,0-1 1,0 1-1,0-1 0,0 1 1,0-1-1,-1 1 0,1-1 1,0 1-1,0-1 0,-1 1 1,1-1-1,0 1 0,0-1 1,-1 1-1,1 0 0,-1-1 1,0 0-1,0 1 3,0 0 1,-1 1 0,1-1-1,0 0 1,-1 0-1,1 1 1,0-1-1,0 1 1,0-1-1,-1 1 1,1 0 0,0-1-1,0 1 1,0 0-1,0 0 1,0 0-1,-1 1 1,-9 10 30,0 0-1,1 1 1,1 0-1,0 0 1,1 1-1,1 0 1,0 1 0,1 0-1,0 0 1,1 0-1,1 0 1,0 1 0,1 0-1,-1 19 1,4-31-47,-1 0 1,1 0 0,0 0-1,0 0 1,1 0 0,-1 0-1,1 0 1,0 0-1,0 0 1,0-1 0,1 1-1,-1 0 1,1 0 0,0-1-1,0 1 1,0-1-1,4 5 1,-3-6-220,0 0 1,1 0-1,-1 0 1,1 0-1,-1 0 1,1-1-1,-1 1 1,1-1-1,0 0 0,0 0 1,0-1-1,0 1 1,0-1-1,0 0 1,0 0-1,0 0 1,-1 0-1,5-1 0,31-8-5012,0-11-4351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1.057"/>
    </inkml:context>
    <inkml:brush xml:id="br0">
      <inkml:brushProperty name="width" value="0.025" units="cm"/>
      <inkml:brushProperty name="height" value="0.025" units="cm"/>
    </inkml:brush>
  </inkml:definitions>
  <inkml:trace contextRef="#ctx0" brushRef="#br0">168 1 9225,'0'0'7452,"-12"7"-4153,-9 6-1965,1 1-1,-35 30 0,50-40-1156,0 1-1,0-1 0,1 1 1,-1 0-1,1 0 1,0 0-1,1 0 0,-1 1 1,1 0-1,0 0 0,1 0 1,-1 0-1,1 0 0,0 0 1,0 1-1,1-1 0,0 0 1,0 11-1,2-15-180,-1 0-1,1 0 0,0 0 1,0 0-1,1-1 0,-1 1 1,0 0-1,1 0 1,-1-1-1,1 1 0,-1-1 1,1 0-1,0 1 0,-1-1 1,1 0-1,0 0 1,0 0-1,0 0 0,0 0 1,0-1-1,0 1 0,0 0 1,0-1-1,0 0 1,0 1-1,1-1 0,2 0 1,4 1-171,1 0 0,-1-1 0,1 0-1,-1-1 1,11-1 0,-14 0 146,1 0 0,-1-1 1,0 1-1,-1-1 0,1 0 0,-1-1 0,1 1 0,-1-1 0,0 0 0,0-1 0,0 1 0,-1-1 0,0 0 0,0 0 0,0 0 0,0 0 0,-1-1 0,0 0 0,0 1 0,-1-1 0,1 0 0,-1 0 1,0-1-1,-1 1 0,2-12 0,-3 18 73,0 0 1,0-1 0,0 1-1,1 0 1,-1-1 0,0 1 0,0 0-1,0-1 1,0 1 0,0 0-1,0-1 1,0 1 0,0 0-1,0-1 1,0 1 0,0 0-1,0-1 1,0 1 0,0 0 0,0 0-1,0-1 1,-1 1 0,1 0-1,0-1 1,0 1 0,0 0-1,0-1 1,-1 1 0,1 0-1,0 0 1,0-1 0,0 1 0,-1 0-1,1 0 1,0 0 0,-1-1-1,1 1 1,0 0 0,0 0-1,-1 0 1,1 0 0,-1 0-1,-14 8 672,-11 20-423,22-23-218,1 0 0,0 1-1,0 0 1,1-1 0,-1 1-1,1 0 1,1 0-1,-1 0 1,1 1 0,-1 10-1,2-15-158,0 0 0,0 0 0,0 0 1,0 0-1,0 0 0,1 0 0,-1 0 0,1 0 0,-1 0 0,1 0 0,0 0 0,-1 0 1,1-1-1,0 1 0,1 0 0,-1 0 0,0-1 0,0 1 0,1-1 0,-1 1 0,1-1 1,-1 0-1,1 1 0,-1-1 0,1 0 0,0 0 0,0 0 0,0 0 0,-1-1 0,1 1 1,0 0-1,0-1 0,0 1 0,0-1 0,4 0 0,-1 1-1054,1-1 0,0 1-1,0-2 1,-1 1 0,1 0-1,0-1 1,-1 0 0,7-2 0,22-13-10708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1.400"/>
    </inkml:context>
    <inkml:brush xml:id="br0">
      <inkml:brushProperty name="width" value="0.025" units="cm"/>
      <inkml:brushProperty name="height" value="0.025" units="cm"/>
    </inkml:brush>
  </inkml:definitions>
  <inkml:trace contextRef="#ctx0" brushRef="#br0">114 7 17168,'0'0'3662,"-9"-1"-710,3 0-2621,-47-3 1807,52 4-2074,-1 0 0,0 0-1,0 0 1,1 0-1,-1 0 1,0 1 0,0-1-1,1 0 1,-1 1 0,0-1-1,1 1 1,-1 0-1,1 0 1,-1 0 0,1 0-1,-1 0 1,1 0 0,-1 0-1,1 0 1,0 0-1,0 0 1,-1 1 0,1-1-1,0 1 1,0-1-1,1 1 1,-1-1 0,0 1-1,-1 2 1,2-2-69,1-1 0,-1 0 1,0 0-1,0 0 0,1 0 1,-1 0-1,1 0 0,-1 0 0,1 0 1,-1 0-1,1 0 0,-1-1 0,1 1 1,0 0-1,0 0 0,-1 0 0,1-1 1,0 1-1,0 0 0,0-1 0,0 1 1,0-1-1,1 1 0,29 15-684,-22-11 168,9 4-636,-1 2 1,25 18-1,-37-25 1147,0 0 0,0 0-1,-1 0 1,1 1 0,-1 0 0,0 0-1,-1 0 1,1 0 0,-1 0-1,0 1 1,0-1 0,2 9 0,-4-13 123,-1 0 0,0 0 0,0 0 1,-1 0-1,1 1 0,0-1 0,0 0 1,0 0-1,-1 0 0,1 0 0,-1 0 1,1 0-1,-1 0 0,1 0 0,-1 0 1,1 0-1,-1 0 0,0-1 0,0 1 1,1 0-1,-1 0 0,0 0 0,0-1 1,0 1-1,0-1 0,0 1 0,0-1 1,-1 1-1,-34 14 941,29-13-929,-8 3-87,1 0 1,-1-2-1,-20 4 1,2-9-2815,16-4-3272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1.775"/>
    </inkml:context>
    <inkml:brush xml:id="br0">
      <inkml:brushProperty name="width" value="0.025" units="cm"/>
      <inkml:brushProperty name="height" value="0.025" units="cm"/>
    </inkml:brush>
  </inkml:definitions>
  <inkml:trace contextRef="#ctx0" brushRef="#br0">1 61 6246,'0'0'1665,"83"-30"-2241,-23 0-3140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3.195"/>
    </inkml:context>
    <inkml:brush xml:id="br0">
      <inkml:brushProperty name="width" value="0.025" units="cm"/>
      <inkml:brushProperty name="height" value="0.025" units="cm"/>
    </inkml:brush>
  </inkml:definitions>
  <inkml:trace contextRef="#ctx0" brushRef="#br0">245 133 8360,'0'0'14456,"-12"10"-12731,-25 23-1061,1 1 0,2 2 0,2 1 0,-55 83 0,86-120-658,1 1-1,-1-1 1,1 1 0,-1 0-1,1-1 1,-1 1 0,1 0-1,-1-1 1,1 1 0,0 0-1,0 0 1,-1-1 0,1 1-1,0 0 1,0 0 0,0-1-1,0 1 1,0 0-1,0 0 1,0 0 0,0-1-1,0 1 1,0 0 0,0 0-1,1 1 1,16-8 114,25-25-8,-15 4-283,-2-2-1,0 0 1,-2-2-1,-2 0 1,0-1-1,-2-2 1,27-65-1,-88 211 706,-50 223 0,93-342-587,-1-1-1,0 1 1,-1-1 0,1 1 0,-2 0 0,1-1-1,-1 1 1,-3-9 0,2 7 55,0 1 0,1-1 0,0-1 0,1 1 0,0 0 0,0-14 0,2 21-26,0-1 1,0 1-1,0 0 0,0 0 0,0 0 0,0 0 0,0 1 0,1-1 0,-1 0 0,0 0 1,1 1-1,0-1 0,-1 1 0,1-1 0,0 1 0,0 0 0,0 0 0,0 0 0,0 0 1,0 0-1,0 0 0,0 0 0,0 1 0,0-1 0,1 1 0,3-1 0,61-4-1301,-65 5 1293,1 0 20,0 0-1,1 0 0,-1 0 0,0 0 0,1 1 0,-1 0 0,0-1 0,0 1 0,0 0 1,0 1-1,0-1 0,0 1 0,0-1 0,0 1 0,0 0 0,-1 0 0,1 0 0,-1 0 0,1 0 1,-1 1-1,0-1 0,0 1 0,0 0 0,0-1 0,0 1 0,1 3 0,0 3 53,0 0-1,0 1 1,-1-1-1,-1 0 1,1 1-1,-1-1 1,-1 18-1,26-56 458,-18 13-513,0-1-1,-1-1 1,-1 1-1,-1-1 1,4-20 0,13-41-543,-22 78 557,0 0-1,0 0 1,1 0-1,-1 1 1,0-1-1,1 0 1,-1 0-1,1 0 1,-1 0-1,1 1 1,0-1-1,-1 0 1,1 0 0,-1 1-1,1-1 1,0 0-1,0 1 1,0-1-1,-1 1 1,1-1-1,0 1 1,0-1-1,0 1 1,0 0-1,0-1 1,0 1-1,0 0 1,-1 0-1,1 0 1,0 0-1,0 0 1,0 0-1,2 0 1,31 15 497,-6 0-217,-16-13-233,1 0 0,-1 0 0,1-1 0,-1-1 1,1 0-1,-1 0 0,1-2 0,0 1 0,-1-2 0,22-6 1,-30 8-43,1 0 1,0-1 0,-1 1 0,0-1-1,1-1 1,-1 1 0,0 0 0,0-1 0,0 0-1,0 0 1,-1 0 0,1 0 0,-1-1-1,0 0 1,0 1 0,0-1 0,0 0 0,-1 0-1,0 0 1,1-1 0,-2 1 0,1-1 0,0 1-1,-1-1 1,0 0 0,0 1 0,0-1-1,-1 0 1,1 0 0,-2-8 0,1 12-5,0 0-1,0-1 1,0 1 0,0 0 0,-1 0-1,1 0 1,0 0 0,-1 0 0,1 0 0,-1 0-1,1 0 1,-1 0 0,1 0 0,-1 1-1,0-1 1,1 0 0,-1 0 0,0 0-1,0 1 1,0-1 0,1 0 0,-1 1 0,0-1-1,0 1 1,0-1 0,0 1 0,0-1-1,0 1 1,0 0 0,0-1 0,0 1-1,-1 0 1,1 0 0,0 0 0,0 0 0,0 0-1,0 0 1,0 0 0,0 0 0,0 0-1,0 1 1,0-1 0,0 0 0,0 1-1,0-1 1,0 1 0,0-1 0,0 1 0,0-1-1,-2 2 1,-3 1-9,0 1 0,0-1 0,1 1 0,-1 0 0,1 0-1,-9 10 1,4-1 65,1 0-1,1 1 1,0 0-1,1 0 1,0 1 0,1 0-1,1 0 1,1 0-1,0 1 1,0 0-1,2 0 1,0 0-1,1 29 1,1-43-51,0 1 1,0 0-1,0 0 1,0 0-1,1 0 1,0 0-1,-1 0 0,1 0 1,0 0-1,0-1 1,0 1-1,1 0 1,-1-1-1,1 1 1,0-1-1,-1 1 1,1-1-1,0 0 1,0 0-1,1 0 0,-1 0 1,0 0-1,1 0 1,-1-1-1,1 1 1,-1-1-1,1 0 1,0 1-1,4 0 1,-3-1 4,0-1 1,0 1 0,0-1-1,0 0 1,0 0 0,-1 0 0,1 0-1,0-1 1,0 1 0,0-1 0,0 0-1,0-1 1,-1 1 0,1-1 0,0 1-1,-1-1 1,0 0 0,1 0-1,-1-1 1,0 1 0,0-1 0,3-3-1,3-3 16,0-1-1,-1 0 0,-1-1 0,11-20 0,-15 26-16,0-1-1,-1 0 1,1 0 0,-1 0 0,-1 0-1,1 0 1,-1 0 0,0-1 0,-1 1-1,1 0 1,-2-11 0,1 17-6,0-1 0,0 1 0,0 0 0,0-1 0,0 1 0,0-1 0,0 1 0,-1-1 1,1 1-1,0-1 0,0 1 0,0 0 0,-1-1 0,1 1 0,0-1 0,-1 1 0,1 0 0,0-1 0,-1 1 0,1 0 0,0-1 0,-1 1 0,1 0 1,-1 0-1,1-1 0,0 1 0,-1 0 0,1 0 0,-1 0 0,1 0 0,-1 0 0,1 0 0,-1-1 0,1 1 0,-1 0 0,1 0 0,-1 0 0,1 1 1,-1-1-1,1 0 0,-1 0 0,1 0 0,0 0 0,-1 0 0,1 0 0,-1 1 0,0-1 2,-1 1-1,1-1 1,0 1-1,0 0 1,-1 0-1,1-1 1,0 1-1,0 0 0,0 0 1,0 0-1,0 0 1,0 0-1,1 0 1,-3 3-1,2-2 8,0 0-1,1 0 1,-1 0-1,0 0 1,1 0-1,-1 1 0,1-1 1,0 0-1,0 0 1,0 1-1,0-1 1,0 0-1,0 1 0,0-1 1,1 0-1,-1 0 1,1 0-1,0 1 1,0-1-1,-1 0 0,1 0 1,1 0-1,-1 0 1,0 0-1,0 0 1,1-1-1,-1 1 0,1 0 1,0-1-1,-1 1 1,1-1-1,0 1 1,0-1-1,0 0 0,0 0 1,0 0-1,0 0 1,0 0-1,0 0 1,0-1-1,1 1 0,2 0 1,1 0 0,1 1-1,0-1 1,0-1 0,0 1-1,-1-1 1,1 0 0,0-1-1,0 0 1,0 0 0,-1 0-1,1-1 1,-1 0 0,11-4-1,-12 4-23,0 0-1,-1-1 1,1 0-1,-1 0 1,0 0-1,0 0 1,0-1 0,0 1-1,-1-1 1,0 0-1,1 0 1,-1 0-1,0-1 1,-1 1-1,1-1 1,-1 1-1,0-1 1,0 0-1,-1 0 1,2-7-1,-3 11 10,0 0 0,0 1 1,0-1-1,-1 0 0,1 1 0,0-1 0,-1 0 0,1 1 0,0-1 0,-1 1 0,1-1 0,-1 0 0,1 1 0,-1-1 0,1 1 0,-1 0 0,1-1 0,-1 1 0,0-1 0,1 1 0,-1 0 0,1-1 0,-1 1 0,0 0 1,1 0-1,-1 0 0,0-1 0,0 1 0,1 0 0,-1 0 0,0 0 0,1 0 0,-1 0 0,0 0 0,0 0 0,1 1 0,-1-1 0,0 0 0,1 0 0,-1 1 0,0-1 0,-33 13-48,29-8 57,0 1 1,0-1-1,0 1 1,1 0 0,0 0-1,0 0 1,0 1 0,1 0-1,-4 10 1,6-15 3,0 0 1,0 0 0,0 0-1,0 0 1,1 0 0,-1 0-1,1 0 1,-1 0 0,1 0-1,0 0 1,0 0 0,0 0-1,0 0 1,0 0-1,1 0 1,-1 0 0,0 0-1,1 0 1,0 0 0,-1 0-1,1 0 1,0 0 0,0-1-1,0 1 1,0 0 0,0 0-1,1-1 1,-1 1-1,0-1 1,1 1 0,-1-1-1,1 0 1,0 1 0,-1-1-1,1 0 1,0 0 0,0 0-1,3 1 1,4 0-1,1-1-1,-1 1 1,0-2 0,0 1-1,1-1 1,-1-1 0,0 0 0,1 0-1,-1-1 1,0 0 0,0-1-1,0 1 1,-1-2 0,1 1-1,-1-1 1,11-7 0,-2 1-126,-1-1-1,1 0 1,-2-1 0,0-1 0,0-1 0,21-25-1,-25 19-585,-11 20 694,0 0 0,0-1 0,0 1 0,0 0 0,0 0 1,0 0-1,0 0 0,-1-1 0,1 1 0,0 0 0,0 0 0,0 0 0,0 0 0,0 0 0,-1 0 0,1-1 0,0 1 0,0 0 1,0 0-1,0 0 0,-1 0 0,1 0 0,0 0 0,0 0 0,0 0 0,-1 0 0,1 0 0,0 0 0,0 0 0,0 0 1,-1 0-1,1 0 0,0 0 0,0 0 0,0 0 0,-1 0 0,1 0 0,0 0 0,0 1 0,0-1 0,0 0 0,-1 0 0,1 0 1,0 0-1,0 0 0,0 0 0,0 1 0,0-1 0,-1 0 0,-1 1 46,0 1 0,0-1 0,0 1 0,0 0 1,0-1-1,0 1 0,0 0 0,0 0 0,1 1 0,-1-1 0,1 0 0,-1 0 0,1 1 1,-2 3-1,3-5-11,0 0 0,-1 0 0,1 0 1,0 0-1,-1 0 0,1 0 0,0 0 1,0 0-1,0 0 0,0 0 0,0 0 1,0 0-1,0 0 0,0 0 0,1 0 1,-1 0-1,0 0 0,1 0 0,-1 0 1,0 0-1,1 0 0,-1 0 0,1 0 1,0 0-1,-1-1 0,1 1 0,0 0 1,-1 0-1,2 1 0,0-2-10,1 1 0,-1 0-1,0 0 1,0-1 0,1 1 0,-1-1-1,0 1 1,0-1 0,1 0 0,-1 0-1,0 0 1,5-1 0,2-1-12,0 0 0,1 0 0,-1-1 0,0 0-1,-1 0 1,10-6 0,-5 1-22,-2 0 0,1 0 0,-1-2 0,-1 1 0,1-2 0,-2 1 0,0-1 0,0 0 0,-1-1 0,0 0 0,-1-1 0,0 1 0,-1-1 0,0-1 0,-1 1 0,-1-1 0,0 0-1,-1 0 1,-1 0 0,2-17 0,-5 32 17,1-1 1,0 1-1,-1-1 0,1 0 0,0 1 0,-1-1 0,1 0 0,-1 0 1,1 1-1,0-1 0,-1 0 0,1 0 0,-1 1 0,1-1 0,-1 0 1,1 0-1,-1 0 0,1 0 0,-1 0 0,1 0 0,0 0 0,-1 0 1,1 0-1,-1 0 0,1 0 0,-1 0 0,1 0 0,-1 0 0,1 0 0,-1-1 1,1 1-1,-1 0 0,1 0 0,0 0 0,-1-1 0,1 1 0,-1 0 1,1-1-1,0 1 0,-1 0 0,1-1 0,0 1 0,-1 0 0,1-1 1,0 1-1,0-1 0,-1 1 0,1-1 0,0 1 0,0 0 0,0-1 1,0 1-1,0-1 0,-1 1 0,1-1 0,0 1 0,0-1 0,0 1 1,0-1-1,0 1 0,1-1 0,-1 1 0,0-1 0,0 0 0,-27 32-71,14-8 124,1 1 1,1 0-1,1 1 0,1 0 0,1 1 1,1 0-1,2 0 0,1 0 0,0 1 1,2-1-1,2 1 0,0 0 0,4 29 1,-3-53-70,-1 0 1,1 0 0,-1 1-1,1-1 1,0 0 0,0 0-1,0 0 1,1 0 0,-1-1-1,1 1 1,-1 0 0,1 0-1,0-1 1,0 1 0,0-1-1,5 4 1,-6-50-80,-24-61-391,13 63 181,-6-48-1,13 70-1707,-6-9-5373,2 11 939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3.542"/>
    </inkml:context>
    <inkml:brush xml:id="br0">
      <inkml:brushProperty name="width" value="0.025" units="cm"/>
      <inkml:brushProperty name="height" value="0.025" units="cm"/>
    </inkml:brush>
  </inkml:definitions>
  <inkml:trace contextRef="#ctx0" brushRef="#br0">1 0 11115,'0'0'7366,"3"5"-5732,13 8 352,4 3-513,6 1-640,2 3-705,1-6-320,-1-5-3459,-5-5-6279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3.915"/>
    </inkml:context>
    <inkml:brush xml:id="br0">
      <inkml:brushProperty name="width" value="0.025" units="cm"/>
      <inkml:brushProperty name="height" value="0.025" units="cm"/>
    </inkml:brush>
  </inkml:definitions>
  <inkml:trace contextRef="#ctx0" brushRef="#br0">78 1 5541,'0'0'5109,"10"2"-2130,-7-2-2443,38 9 917,-39-9-1174,-1 1 0,1-1-1,-1 1 1,1-1 0,-1 1-1,1-1 1,-1 1 0,1 0-1,-1 0 1,0 0 0,1-1 0,-1 1-1,0 1 1,0-1 0,0 0-1,1 0 1,-1 0 0,-1 1-1,1-1 1,0 0 0,0 1 0,0-1-1,-1 1 1,1-1 0,0 3-1,-2-3-123,1 0-1,-1 0 1,0 0-1,1 0 0,-1 0 1,0 0-1,0 0 1,0 0-1,0 0 0,0 0 1,0 0-1,0-1 1,0 1-1,0-1 0,-1 1 1,1 0-1,0-1 1,0 0-1,0 1 1,-2-1-1,-11 8-1049,14-8 780,0 0 0,0 0 0,-1 1 1,1-1-1,0 0 0,0 1 0,0-1 0,0 0 0,0 1 0,1-1 1,-1 0-1,0 0 0,0 1 0,0-1 0,0 0 0,0 1 0,0-1 0,0 0 1,0 0-1,1 1 0,-1-1 0,0 0 0,0 0 0,0 0 0,1 1 1,-1-1-1,0 0 0,0 0 0,1 0 0,-1 1 0,0-1 0,0 0 0,1 0 1,-1 0-1,0 0 0,0 0 0,1 0 0,-1 0 0,0 0 0,1 0 1,-1 1-1,0-1 0,1 0 0,-1 0 0,0-1 0,6 5 288,0 1-1,-1-1 1,0 1 0,0 0-1,-1 0 1,1 0-1,-1 1 1,0 0 0,-1 0-1,1 0 1,-1 0-1,0 0 1,-1 0 0,1 1-1,-1 0 1,-1-1 0,2 9-1,-3-14-3,0 1 0,-1 0-1,1 0 1,0-1 0,-1 1 0,1 0-1,-1-1 1,0 1 0,1-1 0,-1 1-1,0-1 1,0 1 0,0-1-1,0 1 1,0-1 0,0 0 0,-1 0-1,1 1 1,-3 0 0,0 2 91,-1-1-1,0-1 1,-1 1 0,1-1-1,0 0 1,-6 2 0,-8 1 43,0-1 0,-30 2 0,40-5-457,-21 1-1216,16-5-4900,11-3-4599</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5.360"/>
    </inkml:context>
    <inkml:brush xml:id="br0">
      <inkml:brushProperty name="width" value="0.025" units="cm"/>
      <inkml:brushProperty name="height" value="0.025" units="cm"/>
    </inkml:brush>
  </inkml:definitions>
  <inkml:trace contextRef="#ctx0" brushRef="#br0">157 362 7719,'0'0'1730,"2"-11"48,-1 2-1738,3-4 1069,-2-1-1,0 0 1,0 0-1,-2-24 1,0 36-908,0 0 1,0-1-1,-1 1 1,1 0-1,-1 0 0,1 0 1,-1 0-1,0 0 1,0 0-1,0 0 1,0 0-1,0 0 1,0 0-1,-1 0 0,1 0 1,-4-2-1,3 3-121,0 0-1,0 0 0,0 0 0,0 1 1,0-1-1,0 1 0,0-1 0,0 1 1,-1 0-1,1 0 0,0 0 0,0 0 1,0 0-1,-1 0 0,1 1 1,0-1-1,0 1 0,0-1 0,0 1 1,0 0-1,-3 1 0,-1 1-33,0 0-1,1 1 0,-1-1 1,1 1-1,0 0 0,0 1 1,0-1-1,0 1 1,1 0-1,-1 0 0,1 0 1,1 1-1,-1 0 0,-5 11 1,5-7 126,-1 1 0,1 0 1,1 0-1,0 0 0,1 0 1,0 0-1,0 1 0,1 11 1,1-21-146,0 0 1,0 0 0,0 0-1,1-1 1,-1 1 0,0 0 0,1 0-1,0 0 1,-1-1 0,1 1-1,0 0 1,0-1 0,0 1-1,0-1 1,0 1 0,0-1 0,0 1-1,1-1 1,-1 0 0,0 1-1,1-1 1,-1 0 0,3 1 0,1 0 11,0 0 1,-1 0 0,1 0 0,0-1 0,0 0 0,0 0 0,0 0 0,9 0 0,1-1 8,-1-1 0,1 0 0,-1-1 0,0 0 1,24-8-1,-19 3-33,-1 0-1,0-2 1,17-11 0,-27 16 27,-1-1 0,0 0 0,-1 0 1,1 0-1,-1-1 0,0 0 0,-1-1 0,1 1 0,7-14 0,-17 27 74,0 1 0,1-1 0,0 1-1,0 0 1,0 0 0,1 0 0,1 0 0,-1 0-1,1 0 1,0 0 0,1 1 0,1 9 0,-1-17-96,1 0 1,0 1-1,0-1 0,-1 0 1,1 0-1,0 0 1,0 0-1,0 0 1,1 0-1,-1 0 0,0 0 1,0-1-1,0 1 1,1 0-1,-1-1 1,0 1-1,1-1 0,-1 1 1,0-1-1,1 0 1,-1 1-1,0-1 1,1 0-1,-1 0 1,1 0-1,2 0 0,42-5 160,-31 1-361,0-1 0,0-1 0,0 0 0,-1-1-1,0 0 1,0-2 0,-1 1 0,0-1 0,15-15 0,37-41-3682,-9-4-3723,-48 59 6143,-15 22 2203,1-3 703,1 0-1,0 0 1,-8 18-1,15-25-1437,-1 0 0,1 0 0,-1 0-1,1 0 1,0 0 0,0-1 0,-1 1 0,1-1 0,1 1-1,-1-1 1,4 2 0,10 9-72,-10-5 29,0 1 0,0 0 0,-1 0 0,0 0 0,0 1 0,-1 0 0,-1 0 0,1 0 0,-1 0 0,-1 0 0,0 1 0,2 15 0,-1 14 312,-2 71 1,-3-58 594,2-35-554,-1 0 0,0-1 0,-5 19 0,5-32-172,0 1 1,1 0-1,-1 0 1,-1-1 0,1 1-1,0 0 1,-1-1 0,0 1-1,0-1 1,0 0-1,0 0 1,0 0 0,-1 0-1,0 0 1,1 0 0,-1-1-1,0 1 1,0-1 0,-6 4-1,9-6-128,-1 0 0,0 1 0,1-1 0,-1 0 0,0 0-1,1 0 1,-1 0 0,0 0 0,0 1 0,1-1 0,-1 0 0,0-1 0,1 1-1,-1 0 1,0 0 0,1 0 0,-1 0 0,0-1 0,1 1 0,-1 0 0,0 0-1,1-1 1,-1 1 0,0-1 0,1 1 0,-1 0 0,1-1 0,-1 1 0,1-1 0,-1 1-1,1-1 1,-1 0 0,1 0 0,-8-31 230,12-37-669,0 48-219,2-1 0,1 0 1,0 1-1,1 0 0,2 1 1,0 0-1,1 0 0,24-31 1,11-6-256,69-68 0,-52 60 2093,-52 50-257,-13 10 234,-25 20-545,12-2-446,0 0-1,2 1 0,-15 17 0,23-24-6,0-1 1,1 1-1,0 0 0,0-1 0,0 2 0,1-1 0,0 0 0,1 1 0,0 0 0,-3 12 0,5-18-186,1-1 0,-1 0 0,0 0 0,1 0 0,-1 1 0,0-1-1,1 0 1,-1 0 0,1 0 0,0 0 0,-1 0 0,1 0 0,0 0-1,0 0 1,0 0 0,0 0 0,-1 0 0,1 0 0,0-1 0,0 1-1,1 0 1,-1-1 0,0 1 0,0-1 0,0 1 0,0-1 0,1 1-1,-1-1 1,0 0 0,0 0 0,0 1 0,1-1 0,-1 0 0,0 0-1,0 0 1,3-1 0,50-1-181,-42-1-384,1 0 0,-1-1 0,0 0 0,0-1-1,0 0 1,-1-1 0,1 0 0,-1-1 0,-1 0 0,0-1 0,0 0 0,0-1 0,-1 0 0,0 0 0,-1-1-1,0 0 1,0 0 0,9-18 0,-5 6-274,0 0 0,-2-1 0,12-34 0,-14 31 1578,-1 0-1,5-47 0,-12 73-622,0 0-1,0-1 1,0 1-1,1 0 1,-1-1 0,0 1-1,0 0 1,0-1-1,0 1 1,0 0-1,0-1 1,0 1-1,0 0 1,0-1 0,0 1-1,0-1 1,0 1-1,-1 0 1,1-1-1,0 1 1,0 0 0,0-1-1,0 1 1,-1 0-1,1 0 1,0-1-1,0 1 1,0 0-1,-1 0 1,1-1 0,0 1-1,0 0 1,-1 0-1,1-1 1,0 1-1,-1 0 1,-11 7 2113,-11 17-723,16-15-1341,0 0 0,1 1 1,0 0-1,1 0 0,0 1 1,0-1-1,1 1 0,0 0 1,1 0-1,1 1 0,0-1 1,0 0-1,1 1 0,0-1 1,1 1-1,2 18 1,-1-27-197,0 0 1,0 0 0,0 0 0,0 0 0,0-1 0,1 1 0,-1 0 0,1-1-1,0 1 1,0-1 0,0 0 0,0 1 0,0-1 0,0 0 0,1 0 0,-1-1-1,0 1 1,1 0 0,0-1 0,-1 1 0,1-1 0,5 2 0,4 0-483,1-1 0,-1 0 1,0 0-1,18-1 0,21 3-1550,-60 1 7041,-35 17-2819,9-4-1054,21-10-763,0-1 0,-26 9-1,40-16-375,0 0-1,0 0 0,0 0 0,1 0 0,-1 0 0,0 0 0,0 0 1,0-1-1,0 1 0,1 0 0,-1 0 0,0 0 0,0 0 0,0-1 1,0 1-1,0 0 0,0 0 0,0 0 0,1 0 0,-1-1 0,0 1 0,0 0 1,0 0-1,0-1 0,0 1 0,0 0 0,0 0 0,0 0 0,0-1 1,0 1-1,0 0 0,0 0 0,0 0 0,0-1 0,0 1 0,-1 0 0,1 0 1,0-1-1,0 1 0,0 0 0,0 0 0,0 0 0,0 0 0,0-1 1,-1 1-1,1 0 0,0 0 0,0 0 0,0 0 0,0 0 0,-1-1 0,1 1 1,0 0-1,0 0 0,0 0 0,-1 0 0,1 0 0,0 0 0,0 0 1,0 0-1,-1 0 0,1 0 0,0 0 0,0 0 0,-1 0 0,1 0 1,11-16-1676,-10 14 1457,26-30-5048,4 2-3450,-4 10-49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5.942"/>
    </inkml:context>
    <inkml:brush xml:id="br0">
      <inkml:brushProperty name="width" value="0.025" units="cm"/>
      <inkml:brushProperty name="height" value="0.025" units="cm"/>
    </inkml:brush>
  </inkml:definitions>
  <inkml:trace contextRef="#ctx0" brushRef="#br0">1 306 5926,'1'0'461,"-1"-1"0,2 1 1,-1 0-1,0 0 1,0-1-1,0 1 1,0 0-1,0 0 0,0 0 1,0 1-1,0-1 1,0 0-1,0 0 0,0 0 1,0 1-1,0-1 1,0 1-1,0-1 0,0 1 1,-1-1-1,1 1 1,0-1-1,0 1 1,0 0-1,1 1 0,0 25 3763,-2-12-5726,2-15 1489,0-1 0,0 1 0,0 0 0,0-1 0,0 1 0,0-1 0,0 0 0,0 1 0,0-1 0,0 0 0,-1 0 0,1 0 0,2-2 0,-1 1 275,0 0-1,0 1 1,0 0 0,1-1-1,-1 1 1,0 0-1,0 1 1,1-1 0,-1 1-1,0-1 1,1 1 0,-1 0-1,1 0 1,-1 0 0,0 1-1,1-1 1,-1 1-1,0 0 1,0 0 0,1 0-1,-1 0 1,3 3 0,43 6 228,-37-11-519,-1 0 1,1-1 0,-1 0-1,0 0 1,1-1 0,-1-1-1,0 0 1,-1-1 0,1 1 0,-1-2-1,0 0 1,0 0 0,-1-1-1,13-11 1,-14 11 0,0 0 1,-1-1-1,0 0 0,-1 0 0,0-1 0,0 0 1,0 0-1,-1 0 0,-1-1 0,0 1 0,0-1 1,-1 0-1,0 0 0,0-1 0,-1 1 0,0-12 1,-1 12 26,-1 0-1,-1-1 1,0 1 0,-1-1 0,-4-17 0,6 27 0,-1-1 1,1 0-1,-1 1 0,1-1 1,-1 0-1,1 1 0,-1-1 1,0 1-1,0-1 0,0 1 0,0-1 1,0 1-1,0 0 0,0-1 1,0 1-1,-1 0 0,1 0 1,0 0-1,-1 0 0,1 0 1,-1 0-1,1 0 0,-1 0 1,0 1-1,1-1 0,-1 1 1,0-1-1,1 1 0,-1 0 1,0-1-1,1 1 0,-1 0 1,0 0-1,0 0 0,1 0 0,-1 1 1,0-1-1,1 0 0,-1 1 1,0-1-1,1 1 0,-1 0 1,0-1-1,-1 2 0,-1 1 5,1 0 0,-1 0-1,1 0 1,-1 0 0,1 0-1,0 1 1,1-1-1,-1 1 1,1 0 0,-1 0-1,1 0 1,0 0 0,1 0-1,-1 0 1,1 1 0,-1-1-1,1 5 1,-4 12 108,2-1-1,-1 28 1,2-24-86,2-1 1,1 0-1,1 0 0,5 26 1,-5-40-26,0 0 0,1 0 1,0 0-1,0 0 0,1-1 0,0 1 0,0-1 1,1 0-1,0 0 0,1-1 0,0 0 1,0 0-1,8 7 0,-13-13 4,0 1-1,1-1 1,-1 0-1,0 0 1,1 0-1,-1 0 1,1-1-1,0 1 1,-1 0 0,1-1-1,0 1 1,-1-1-1,4 1 1,-4-1-4,0 0-1,-1 0 1,1 0 0,-1 0 0,1 0 0,0-1 0,-1 1 0,1 0 0,-1 0-1,1-1 1,-1 1 0,1 0 0,-1-1 0,1 1 0,-1 0 0,1-1 0,-1 1-1,0-1 1,1 1 0,-1-1 0,0 1 0,1-1 0,-1 1 0,0-1 0,0 1-1,1-2 1,0-1-36,-1 0 0,1 0-1,-1 0 1,0 0 0,0 0-1,0 0 1,0 0-1,-1 0 1,1 0 0,-1 0-1,1 0 1,-1 0 0,0 0-1,-2-2 1,-10-21-720,-2 1-1,-1 1 1,-1 1-1,-26-29 1,-26-36 731,68 87 31,0 0 0,0 1 0,1-1-1,-1 0 1,1 0 0,-1 0 0,1 0 0,-1 1 0,1-1-1,-1 0 1,1 0 0,0 0 0,-1 0 0,1 0 0,0 0-1,0 0 1,0 0 0,0 0 0,0 0 0,0 0 0,0 0-1,0 0 1,0 0 0,0 0 0,0 0 0,1-1 0,0 1 11,0 0 0,0 1 0,0-1 0,0 1 0,0-1 0,1 1 0,-1 0 0,0-1 0,0 1 0,0 0 0,0 0 0,1 0 0,-1-1 0,0 1 0,0 1 0,0-1 0,0 0 1,2 0-1,60 17 521,-60-16-533,139 40-4602,-94-31-2563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6.661"/>
    </inkml:context>
    <inkml:brush xml:id="br0">
      <inkml:brushProperty name="width" value="0.025" units="cm"/>
      <inkml:brushProperty name="height" value="0.025" units="cm"/>
    </inkml:brush>
  </inkml:definitions>
  <inkml:trace contextRef="#ctx0" brushRef="#br0">167 1 15663,'0'0'1569,"-2"13"-378,-8 28 430,-17 42 1,-1 5 1183,27-84-2733,0 0-1,0 0 1,0-1-1,1 1 1,-1 0-1,1 0 1,0 0 0,0-1-1,1 1 1,0 6-1,0-9-70,-1 0-1,1 0 1,-1 0-1,1 0 1,0 0-1,0 0 1,-1-1-1,1 1 1,0 0-1,0-1 0,0 1 1,0 0-1,0-1 1,0 1-1,0-1 1,0 1-1,0-1 1,0 0-1,0 1 1,0-1-1,0 0 1,0 0-1,1 0 1,-1 0-1,0 0 1,0 0-1,0 0 1,0 0-1,0 0 0,0 0 1,0-1-1,0 1 1,1 0-1,-1-1 1,0 1-1,0-1 1,0 1-1,-1-1 1,3-1-1,27-19-1307,-27 19 1219,-1 0 0,1-1 1,0 1-1,-1 0 0,1 0 0,0 1 1,0-1-1,0 0 0,0 1 0,1 0 1,-1 0-1,0 0 0,5-1 1,-7 4 195,0 0 0,-1 0 0,1 0 1,-1 0-1,1 0 0,-1 0 1,0 0-1,0 0 0,0 0 1,0 0-1,-1 3 0,1-2 82,-1 2-77,1 0 1,-2 0-1,1-1 1,-1 1-1,1-1 1,-1 1-1,0-1 1,-1 1-1,1-1 1,-1 0-1,0 0 1,0 0-1,0-1 1,-1 1-1,1-1 0,-1 1 1,0-1-1,0 0 1,0-1-1,-4 3 1,-1 1 10,0-1-1,-1 0 1,1 0 0,-1-1 0,0-1-1,0 1 1,0-2 0,-17 3 0,25-4-149,1-1 0,-1 0 1,0 0-1,0 0 0,0 0 1,0 0-1,0 0 0,0-1 0,0 1 1,1 0-1,-1-1 0,0 0 1,0 1-1,0-1 0,1 0 1,-1 0-1,1 0 0,-1 0 1,0 0-1,1 0 0,0-1 1,-1 1-1,1 0 0,0-1 1,-1 1-1,1-1 0,0 1 1,0-1-1,0 0 0,1 0 1,-1 1-1,0-1 0,1 0 1,-1 0-1,1 0 0,-1 1 1,1-1-1,0 0 0,0 0 1,0 0-1,0-3 0,0-1-666,1-1 1,0 1-1,0-1 0,0 1 0,1 0 0,0 0 1,0-1-1,0 1 0,1 1 0,0-1 0,7-9 0,13-10-5667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8.208"/>
    </inkml:context>
    <inkml:brush xml:id="br0">
      <inkml:brushProperty name="width" value="0.035" units="cm"/>
      <inkml:brushProperty name="height" value="0.035" units="cm"/>
    </inkml:brush>
  </inkml:definitions>
  <inkml:trace contextRef="#ctx0" brushRef="#br0">0 5 12419,'6'-5'2040,"3"5"-1016,6 2-248,9 2 1921,6 1-1329,6-2-151,12 4-313,2 1-104,3 1-272,1 3-192,-5 1-680,-5 1-456,-7 2 664,-5 1-136,-11-4-112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7.088"/>
    </inkml:context>
    <inkml:brush xml:id="br0">
      <inkml:brushProperty name="width" value="0.025" units="cm"/>
      <inkml:brushProperty name="height" value="0.025" units="cm"/>
    </inkml:brush>
  </inkml:definitions>
  <inkml:trace contextRef="#ctx0" brushRef="#br0">1 139 5125,'0'0'6854,"9"1"-2433,-3 0-3910,0-1 1,0 0 0,0-1-1,0 1 1,0-1 0,0 0 0,0 0-1,0-1 1,0 0 0,0 0 0,-1 0-1,1-1 1,-1 0 0,0 0 0,6-4-1,-7 4-384,0-1 0,0 0 0,0 0 0,-1 0 0,1 0 0,-1 0 0,5-9 0,-7 9-117,1 1 1,0 0-1,-1-1 1,0 1-1,0-1 1,0 1-1,0-1 0,0 0 1,-1 1-1,1-6 1,-2 9-10,1-1 1,0 0-1,0 0 1,-1 0-1,1 0 1,-1 0-1,1 1 1,0-1-1,-1 0 0,0 0 1,1 1-1,-1-1 1,1 0-1,-1 1 1,0-1-1,1 0 1,-1 1-1,0-1 1,0 1-1,0-1 1,1 1-1,-1 0 1,0-1-1,0 1 1,0 0-1,0 0 1,0-1-1,0 1 1,0 0-1,0 0 1,1 0-1,-1 0 1,0 0-1,0 0 1,0 0-1,0 1 1,0-1-1,0 0 0,0 0 1,0 1-1,1-1 1,-1 1-1,0-1 1,-1 1-1,-3 1 27,-1 1 0,1-1-1,0 1 1,0 0-1,0 1 1,0-1-1,1 1 1,0 0 0,-1 0-1,1 1 1,0-1-1,1 1 1,-1 0 0,-3 7-1,4-9 0,1 1-1,0 0 1,0 0-1,0 0 1,1 0 0,-1 0-1,1 0 1,0 0-1,0 1 1,0-1-1,1 0 1,-1 1-1,1-1 1,0 0 0,0 1-1,1-1 1,-1 0-1,1 1 1,0-1-1,2 6 1,-1-8-2,1 1 0,-1-1 0,0 0-1,1 0 1,-1 0 0,1-1 0,0 1 0,-1 0 0,1-1 0,0 0 0,0 0 0,0 0-1,0 0 1,0 0 0,0-1 0,1 1 0,-1-1 0,0 0 0,0 0 0,0 0-1,6-1 1,3 1 9,-1-1 0,0-1-1,1 0 1,20-7-1,-12-1-13,0-1 0,-1 0 0,0-2 0,-1-1 0,0 0 0,-1-1-1,-1 0 1,0-2 0,13-18 0,-5 9-32,-39 67-195,10-21 142,1-9 77,-1-1 60,1 0 0,0 1 1,1-1-1,1 1 0,-1 0 0,1 0 0,1 0 0,0 0 1,1 0-1,2 22 0,-2-32-73,1 0 0,-1 0 0,1 0 0,-1 1-1,1-1 1,0 0 0,0 0 0,-1 0 0,1 0 0,0 0 0,0-1-1,0 1 1,0 0 0,0 0 0,0-1 0,0 1 0,0 0 0,1-1 0,-1 1-1,0-1 1,0 1 0,0-1 0,1 0 0,-1 0 0,0 1 0,1-1 0,-1 0-1,0 0 1,0 0 0,1 0 0,-1-1 0,0 1 0,0 0 0,1 0 0,1-1-1,1 0-376,0 0 0,0 0 0,0 0 0,0-1 0,-1 1-1,1-1 1,0 0 0,-1 0 0,7-5 0,6-13-5249,-3-6-3987</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7.494"/>
    </inkml:context>
    <inkml:brush xml:id="br0">
      <inkml:brushProperty name="width" value="0.025" units="cm"/>
      <inkml:brushProperty name="height" value="0.025" units="cm"/>
    </inkml:brush>
  </inkml:definitions>
  <inkml:trace contextRef="#ctx0" brushRef="#br0">1 1 16207,'0'0'4709,"47"38"-13806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7.914"/>
    </inkml:context>
    <inkml:brush xml:id="br0">
      <inkml:brushProperty name="width" value="0.025" units="cm"/>
      <inkml:brushProperty name="height" value="0.025" units="cm"/>
    </inkml:brush>
  </inkml:definitions>
  <inkml:trace contextRef="#ctx0" brushRef="#br0">193 59 7591,'0'0'6241,"5"-8"-2275,0 1-3020,-2 5-662,-1 0-1,0 0 0,0-1 0,-1 1 0,1-1 1,0 0-1,-1 1 0,0-1 0,1 0 0,-1 0 1,0 0-1,-1 0 0,1 0 0,0-3 0,-23 7 1944,12 3-2191,1 1 0,-1 0 0,1 1 0,0 0 0,0 0 0,0 1 0,-9 9 0,-52 60 331,67-72-318,1-2-31,-3 2 1,1 0 1,0 0-1,1 1 1,-1-1-1,1 1 1,0 0-1,0 0 1,0 0-1,1 1 0,0-1 1,0 0-1,0 1 1,0 0-1,0 9 1,2-14-53,0 0 1,1-1-1,-1 1 1,0-1-1,1 1 1,-1-1-1,1 1 1,-1-1-1,1 1 1,0-1-1,-1 0 1,1 1-1,-1-1 1,1 0-1,0 1 1,-1-1-1,1 0 1,0 0-1,-1 1 1,1-1 0,0 0-1,-1 0 1,1 0-1,0 0 1,0 0-1,1 0 1,25 0-1078,-20-1 732,83-1-1671,58 1 2224,-147 1-127,0 0 0,-1 0 0,1 0 0,-1-1 0,1 1 0,-1 0 0,1 0-1,-1 0 1,1 0 0,-1 0 0,1 0 0,0 0 0,-1 0 0,1 0 0,-1 0 0,1 1 0,-1-1 0,1 0-1,-1 0 1,1 0 0,-1 1 0,1-1 0,-1 0 0,1 1 0,-1-1 0,1 0 0,-1 1 0,0-1 0,1 1-1,-1-1 1,0 0 0,1 1 0,-1-1 0,0 1 0,1-1 0,-1 1 0,0-1 0,0 1 0,0 0 0,0-1-1,1 1 1,-1-1 0,0 1 0,0-1 0,0 1 0,0-1 0,0 1 0,0 0 0,0-1 0,0 1 0,-1-1-1,1 1 1,0-1 0,0 1 0,0-1 0,-1 1 0,1-1 0,0 1 0,0-1 0,-1 1 0,1-1 0,-1 1 0,0 0-1,-28 23 1505,22-20-1518,-8 4-149,0 0 0,0-1 0,-1 0 0,-1-1 0,1-1 0,-1-1 0,1 0 0,-1-1 0,-20 1 0,37-4-59,-1 0 0,0-1 0,0 1 0,1 0 0,-1 0 0,0-1 0,1 1 0,-1-1 0,0 1 0,1-1 0,-1 1-1,1 0 1,-1-1 0,0 0 0,1 1 0,-1-1 0,1 1 0,0-1 0,-1 0 0,1 1 0,0-1 0,-1 0 0,1 1 0,0-1 0,0 0 0,-1 0 0,1 1 0,0-1 0,0 0-1,0 0 1,0 1 0,0-1 0,0 0 0,0-1 0,4-28-6360,-4 29 6375,10-34-9926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8.553"/>
    </inkml:context>
    <inkml:brush xml:id="br0">
      <inkml:brushProperty name="width" value="0.025" units="cm"/>
      <inkml:brushProperty name="height" value="0.025" units="cm"/>
    </inkml:brush>
  </inkml:definitions>
  <inkml:trace contextRef="#ctx0" brushRef="#br0">0 1 14542,'0'0'7404,"3"13"-6021,1 27-241,-1 75 0,-4-72-599,2-1 0,12 78 0,-12-117-530,-1 0 0,1 0 1,0 0-1,1 0 1,-1 0-1,0 0 0,1-1 1,0 1-1,-1-1 0,4 4 1,-4-5-4,-1-1 0,1 1 0,-1-1 0,1 0 0,0 1 0,-1-1 0,1 0 0,0 0 0,-1 1 0,1-1 0,0 0-1,0 0 1,-1 0 0,1 0 0,0 0 0,-1 0 0,1 0 0,0 0 0,0 0 0,-1 0 0,1 0 0,0 0 0,-1-1 0,1 1 0,0 0 0,-1-1 0,1 1 0,0 0 0,-1-1 0,1 1 0,-1 0 0,1-1 0,-1 1 0,1-1 0,-1 1 0,1-1 0,-1 0 0,1 1 0,-1-1 0,1 1 0,-1-1 0,0 0 0,0 1 0,1-1 0,-1 0 0,0 1 0,0-1 0,0 0 0,0-1 0,5-11-9,0 1 1,-1-2-1,-1 1 1,0 0-1,-1-1 0,0 1 1,-2-1-1,1 1 1,-1-1-1,-3-14 1,3 27-33,1 0 0,-1 0 0,0-1 0,0 1 0,0 0 0,-1 0 0,1 0 0,0-1 0,0 1 0,-1 0 0,1 0 0,0 0 0,-1 0 0,1 0 0,-1 0 0,0 0 0,1 0 0,-1 0 0,0 0 0,1 0 0,-1 0 0,0 0 0,0 1 1,0-1-1,0 0 0,0 0 0,0 1 0,0-1 0,0 1 0,0-1 0,0 1 0,0-1 0,-1 1 0,1 0 0,0 0 0,0-1 0,0 1 0,-2 0 0,1 1 16,0 0 0,1 0 0,-1 0 0,1 0 0,0 0 0,-1 0 0,1 0 0,0 0 0,-1 1 0,1-1 0,0 1 0,0-1 0,0 0 0,0 1 0,1 0 0,-1-1 0,0 1 0,1 0 0,-1-1 0,1 1 0,-1 0 0,1 0 0,0-1 0,0 1 1,-1 0-1,2 2 0,-2 0 29,1 0 0,0-1 0,1 1 0,-1-1 0,0 1 0,1-1 1,0 1-1,0-1 0,0 1 0,0-1 0,1 1 0,-1-1 0,1 0 1,0 0-1,0 0 0,0 0 0,0 0 0,1 0 0,-1-1 0,1 1 1,-1-1-1,1 0 0,0 0 0,0 0 0,0 0 0,0 0 0,1 0 1,-1-1-1,0 1 0,1-1 0,-1 0 0,1 0 0,-1-1 0,1 1 1,-1-1-1,1 1 0,-1-1 0,6-1 0,2 1 48,-1 0-1,1-1 0,0 0 1,0-1-1,-1 0 1,1-1-1,-1 0 1,0-1-1,0 0 1,0 0-1,0-1 1,9-6-1,-12 5-41,1 0 0,-2 0-1,1-1 1,-1 1 0,0-2-1,0 1 1,0 0 0,-1-1 0,-1 0-1,1 0 1,-1-1 0,6-17-1,-11 26-20,1 0-1,0 0 1,0 0 0,0 0-1,0 1 1,0-1-1,0 0 1,-1 0-1,1 0 1,0 0-1,0 0 1,0 0-1,0 0 1,0 0-1,-1 0 1,1 0-1,0 0 1,0 0-1,0 0 1,0 0 0,0 0-1,0 0 1,-1 0-1,1 0 1,0-1-1,0 1 1,0 0-1,0 0 1,0 0-1,0 0 1,-1 0-1,1 0 1,0 0-1,0 0 1,0 0-1,0-1 1,0 1 0,0 0-1,0 0 1,0 0-1,0 0 1,0 0-1,0 0 1,0 0-1,0-1 1,-1 1-1,1 0 1,0 0-1,0 0 1,-10 12-70,-1 7 84,1 0 0,-12 31 1,20-45 43,0 1 1,0 0-1,1 0 1,-1 0-1,1 0 1,1 0-1,-1 1 1,1-1-1,0 0 1,0 0-1,1 0 1,0 1-1,0-1 1,2 6-1,-1-10-46,-1 1-1,1-1 0,0 0 0,0 0 0,0 0 0,0 0 1,1 0-1,-1 0 0,1 0 0,-1-1 0,1 1 1,-1-1-1,1 0 0,0 1 0,-1-1 0,1-1 0,0 1 1,0 0-1,0-1 0,0 1 0,0-1 0,0 0 0,4 0 1,1 0 2,1 0 0,0-1 0,-1 1 0,1-2 0,0 1 1,15-6-1,-13 2-75,-1-1 1,1 0 0,-1 0-1,0-1 1,-1 0 0,0-1-1,0 0 1,12-14-1,-16 16 40,0 0-1,0-1 0,0 1 1,-1-1-1,0 0 0,-1 0 1,1 0-1,-1 0 0,-1-1 0,1 1 1,-1-1-1,-1 0 0,2-12 1,-3 21 20,0-1 1,0 0 0,0 1 0,0-1 0,0 0 0,-1 0-1,1 1 1,0-1 0,0 0 0,0 0 0,-1 1-1,1-1 1,0 0 0,0 0 0,-1 1 0,1-1 0,0 0-1,0 0 1,-1 0 0,1 0 0,0 1 0,-1-1-1,1 0 1,0 0 0,-1 0 0,1 0 0,0 0 0,-1 0-1,1 0 1,0 0 0,-1 0 0,1 0 0,0 0 0,-1 0-1,1 0 1,0 0 0,0 0 0,-1 0 0,1 0-1,0-1 1,-1 1 0,1 0 0,0 0 0,-1 0 0,1 0-1,0-1 1,0 1 0,-1 0 0,1 0 0,0-1-1,0 1 1,0 0 0,-1 0 0,1-1 0,0 1 0,0 0-1,0-1 1,0 1 0,0 0 0,0-1 0,-1 1-1,1 0 1,0 0 0,0-1 0,0 1 0,0 0 0,0-1-1,0 0 1,-18 23 168,14-14-135,-1 1-1,1 0 1,1 0-1,0 0 1,0 0 0,1 1-1,0-1 1,1 0 0,0 1-1,0 0 1,1-1-1,1 14 1,-1-22-94,0 0 0,0 0 0,0 0 0,1 0 0,-1 0 0,0 0 0,0 0 0,1 0 0,-1 0 0,0 0 0,1 0 0,-1 0 0,1 0 0,0 0 0,-1 0 0,1 0 0,0-1 0,-1 1 0,1 0 0,0 0 0,0-1 0,0 1 0,0 0 0,0-1 1,0 1-1,0-1 0,0 1 0,0-1 0,0 0 0,0 1 0,0-1 0,0 0 0,0 0 0,0 0 0,0 0 0,0 0 0,0 0 0,0 0 0,0 0 0,0 0 0,0 0 0,0-1 0,0 1 0,0 0 0,2-1 0,0-1-567,0 1 0,0 0-1,0-1 1,-1 1 0,1-1 0,0 0 0,-1 0-1,0 0 1,1 0 0,-1 0 0,0-1 0,0 1-1,0-1 1,2-4 0,7-20-7085</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8.927"/>
    </inkml:context>
    <inkml:brush xml:id="br0">
      <inkml:brushProperty name="width" value="0.025" units="cm"/>
      <inkml:brushProperty name="height" value="0.025" units="cm"/>
    </inkml:brush>
  </inkml:definitions>
  <inkml:trace contextRef="#ctx0" brushRef="#br0">1 0 9865,'0'0'9417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19.759"/>
    </inkml:context>
    <inkml:brush xml:id="br0">
      <inkml:brushProperty name="width" value="0.025" units="cm"/>
      <inkml:brushProperty name="height" value="0.025" units="cm"/>
    </inkml:brush>
  </inkml:definitions>
  <inkml:trace contextRef="#ctx0" brushRef="#br0">220 8 14830,'0'0'4965,"-9"-3"-3337,4 2-1576,0 0 1,1 0-1,-1 0 1,0 1-1,0-1 1,1 1-1,-1 0 1,0 0-1,0 1 1,0 0-1,1 0 1,-1 0-1,0 0 1,1 0-1,-1 1 1,1 0-1,0 0 1,-1 0-1,1 1 1,0 0-1,0-1 1,1 1-1,-7 7 1,-5 3 196,0 1 0,-16 20-1,27-29-217,0 1-1,0-1 0,1 1 0,0-1 0,0 1 0,0 0 1,0 0-1,1 1 0,0-1 0,-2 13 0,4-19-31,0 1 1,0 0-1,0 0 0,0 0 0,0 0 1,0 0-1,0 0 0,0 0 0,1 0 0,-1 0 1,0-1-1,1 1 0,-1 0 0,0 0 1,1 0-1,-1-1 0,1 1 0,-1 0 1,1 0-1,0-1 0,-1 1 0,1 0 0,0-1 1,-1 1-1,1-1 0,0 1 0,0 0 1,30 4 95,-21-5-65,0-2 0,0 1 0,0-1 0,12-4 0,-16 3-66,1 1 0,0 0-1,0 0 1,0 1 0,0 0-1,0 0 1,0 1-1,0 0 1,0 0 0,0 0-1,13 3 1,-15-1 13,-1 0-1,1 0 1,-1 0-1,0 0 1,0 1 0,0-1-1,0 1 1,-1 0-1,1 0 1,-1 1 0,1-1-1,-1 1 1,0 0-1,-1-1 1,1 1 0,-1 1-1,1-1 1,1 7 0,2 4 205,-1 0 0,0 0-1,-2 0 1,1 1 0,-2 0 0,0-1 0,-1 1 0,-1 0 0,0 0 0,-4 26 0,3-33-65,-1 0-1,0 0 0,0 0 0,0 0 0,-1 0 0,-1-1 0,1 1 0,-1-1 0,-1 0 1,1 0-1,-1-1 0,-1 1 0,0-1 0,0 0 0,0 0 0,-1-1 0,0 0 0,0 0 1,-12 7-1,16-11-92,1-1 0,0 1 0,-1-1 1,1 0-1,-1 0 0,1 0 0,-1 0 0,0 0 1,0-1-1,1 1 0,-1-1 0,0 0 1,0 0-1,1 0 0,-1 0 0,0 0 1,0-1-1,1 1 0,-1-1 0,0 1 0,1-1 1,-1 0-1,0 0 0,1-1 0,0 1 1,-1 0-1,1-1 0,0 1 0,-1-1 1,1 0-1,0 0 0,0 0 0,0 0 1,1 0-1,-1 0 0,1-1 0,-1 1 0,1 0 1,-1-1-1,1 1 0,0-1 0,0 0 1,1 1-1,-2-4 0,-1-3-161,1-1-1,0 0 0,0 1 1,1-1-1,0 0 1,1 0-1,0 0 0,1 0 1,0 0-1,0 0 1,4-13-1,0 11-110,1-1 0,0 1 1,0 0-1,1 1 0,1 0 0,0 0 1,14-14-1,75-68-84,-58 59 383,-13 10-29,44-43 39,-65 61-44,0 0 0,-1 0 0,1 0 1,-1 0-1,-1-1 0,1 0 0,-1 0 0,0 0 0,-1 0 1,3-7-1,-5 13-17,0 1 1,0-1 0,0 1-1,0 0 1,1-1 0,-1 1-1,0-1 1,0 1-1,0 0 1,0-1 0,0 1-1,0-1 1,0 1-1,0-1 1,0 1 0,0 0-1,0-1 1,0 1-1,-1-1 1,1 1 0,0 0-1,0-1 1,0 1 0,0-1-1,-1 1 1,1 0-1,0-1 1,-1 1 0,1 0-1,0 0 1,0-1-1,-1 1 1,1 0 0,0-1-1,-1 1 1,1 0-1,-1 0 1,1 0 0,0-1-1,-1 1 1,0 0 0,-21 7 9,-17 21 39,33-20 1,0-1 0,1 1-1,0 0 1,0 1 0,-7 16-1,10-21-12,1 0-1,-1 0 0,1 0 1,0 1-1,0-1 0,0 0 1,1 1-1,-1-1 1,1 1-1,0-1 0,1 1 1,-1-1-1,1 0 0,2 9 1,-2-11-25,1 0 1,-1-1-1,1 1 1,0 0 0,0-1-1,-1 0 1,1 1-1,0-1 1,0 0 0,0 0-1,0 0 1,1 0-1,-1 0 1,0-1-1,0 1 1,1-1 0,-1 1-1,0-1 1,0 0-1,1 0 1,3 0-1,54-4 171,-45 0-113,0-1 1,0 0-1,0-2 0,-1 1 1,0-2-1,0 0 0,-1-1 1,0 0-1,0-1 1,19-19-1,-29 75 197,-3-33-268,2 13 666,-2-25-649,1 0 0,-1-1-1,1 1 1,-1 0 0,1 0 0,-1-1 0,1 1 0,0-1 0,-1 1 0,1-1 0,0 1 0,0-1 0,-1 1 0,1-1 0,0 1 0,0-1 0,0 0 0,0 0 0,-1 1 0,1-1 0,0 0 0,0 0-1,0 0 1,0 0 0,0 0 0,0 0 0,0 0 0,11-2 10,0 1 0,-1-2 0,1 0 0,-1 0 0,0-1 0,0 0 0,0-1 0,-1-1 0,19-11 0,-17 9-162,0 1 0,0 1-1,0 0 1,1 1 0,-1 0 0,28-5-1,-40 10 129,1 0-1,0 1 0,0-1 0,-1 0 1,1 1-1,0-1 0,-1 1 1,1-1-1,0 1 0,-1-1 1,1 1-1,-1 0 0,1-1 0,-1 1 1,1 0-1,-1-1 0,1 1 1,-1 0-1,0 0 0,1-1 1,-1 1-1,0 0 0,0 0 0,0 0 1,0-1-1,1 1 0,-1 0 1,0 0-1,0 0 0,-1 0 1,1-1-1,0 1 0,0 0 0,0 0 1,0 0-1,-1-1 0,0 2 1,-6 42-262,5-38 5,-2 24-2097,6-23-7212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20.638"/>
    </inkml:context>
    <inkml:brush xml:id="br0">
      <inkml:brushProperty name="width" value="0.025" units="cm"/>
      <inkml:brushProperty name="height" value="0.025" units="cm"/>
    </inkml:brush>
  </inkml:definitions>
  <inkml:trace contextRef="#ctx0" brushRef="#br0">147 185 14478,'0'0'9459,"-9"-4"-7985,6 3-1434,0-1 0,0 0 0,-1 1 0,1 0 0,0 0 0,-1 0 0,1 0 0,-1 0 0,1 1 0,-1 0 0,1 0 0,-1 0 0,1 0 0,-1 0 0,1 0 0,-1 1 0,1 0 0,-1 0 0,1 0 0,0 0 1,0 0-1,-1 1 0,1-1 0,0 1 0,0 0 0,0 0 0,0 0 0,1 0 0,-1 1 0,1-1 0,-5 6 0,4-4 45,-1 1-1,1 0 1,0 0 0,0 0-1,1 0 1,-1 0-1,1 0 1,0 1 0,1-1-1,-1 1 1,1-1 0,0 1-1,0 10 1,2-15-81,-1 0 0,1 0 0,-1 0 0,1 0 0,-1 0 1,1 0-1,0 0 0,-1 0 0,1-1 0,0 1 0,0 0 0,0 0 0,-1-1 0,1 1 0,0 0 0,0-1 0,0 1 0,0-1 1,0 1-1,0-1 0,0 0 0,1 1 0,-1-1 0,0 0 0,0 0 0,0 0 0,0 0 0,0 0 0,0 0 0,1 0 0,-1 0 1,1 0-1,42-7 75,-31 1-81,1 0 1,-1-1-1,-1-1 1,1 0-1,-1 0 1,-1-1 0,20-19-1,-5 0-64,43-55-1,-63 74 81,0 3-9,-1-1 1,0 0-1,0 0 1,0 0 0,-1-1-1,-1 1 1,1-1-1,-1 0 1,0 0 0,2-14-1,-23 32-133,7 3 189,0 0 0,1 0 1,0 1-1,1 1 0,1-1 0,0 2 1,1-1-1,1 1 0,0 0 0,1 0 0,1 1 1,1-1-1,0 1 0,-1 32 0,4-46-56,0-1-1,1 1 0,-1-1 0,1 0 1,-1 1-1,1-1 0,0 0 1,0 1-1,0-1 0,0 0 1,0 0-1,1 0 0,-1 0 0,1 0 1,-1 0-1,1 0 0,-1-1 1,1 1-1,0 0 0,0-1 1,0 0-1,0 1 0,0-1 0,0 0 1,1 0-1,-1 0 0,0 0 1,1 0-1,-1-1 0,0 1 1,1-1-1,-1 0 0,1 1 0,-1-1 1,3-1-1,3 2-21,-1-2-1,0 1 1,1-1-1,-1 0 1,0-1-1,0 0 1,0 0-1,0-1 1,0 1-1,11-7 1,-1-2-186,0-1 1,-1-1 0,29-28-1,-39 36 210,-2-1 0,1 1 0,0-1 0,-1 0 0,0 0 0,-1 0 0,1 0 0,-1-1 0,0 1 0,-1-1 0,0 0 0,0 0 0,0 0 0,1-12 0,-3 18 7,0 1 0,-1-1 0,1 1 0,0-1 0,0 1 0,0-1 0,-1 1-1,1-1 1,0 1 0,-1 0 0,1-1 0,0 1 0,-1-1 0,1 1 0,0 0 0,-1-1-1,1 1 1,-1 0 0,1-1 0,-1 1 0,1 0 0,-1 0 0,1 0 0,-1-1 0,1 1 0,-1 0-1,1 0 1,-1 0 0,1 0 0,-1 0 0,1 0 0,-1 0 0,1 0 0,-1 0 0,1 0-1,-1 0 1,1 0 0,-1 0 0,1 1 0,-1-1 0,1 0 0,-1 0 0,1 0 0,-1 1 0,1-1-1,-1 0 1,1 1 0,0-1 0,-1 0 0,0 1 0,-26 16 9,-12 29 176,37-43-177,0 0 0,0 1 1,0-1-1,0 0 0,1 1 1,-1-1-1,1 0 0,0 1 1,0 0-1,1-1 0,-1 1 0,1 0 1,-1-1-1,1 7 0,1-8-19,0-1 0,0 1 0,0-1 0,1 1 0,-1-1 0,0 0 0,0 0 0,1 1 0,-1-1 0,1 0 0,-1 0-1,1 0 1,0-1 0,-1 1 0,1 0 0,0 0 0,-1-1 0,1 1 0,0-1 0,0 0 0,-1 1 0,1-1 0,0 0-1,0 0 1,0 0 0,1-1 0,56 0-277,-55 0 181,65-12-1324,-57 10 1278,1 0 0,0 0-1,-1 1 1,1 1 0,0 0 0,23 2 0,-35-1 180,0 0 1,0 0-1,0 1 1,-1-1-1,1 0 1,0 1 0,0-1-1,0 1 1,-1-1-1,1 1 1,0-1-1,0 1 1,-1 0-1,1-1 1,-1 1 0,1 0-1,0 0 1,-1-1-1,0 1 1,1 0-1,-1 0 1,1 0 0,-1-1-1,0 1 1,1 0-1,-1 0 1,0 0-1,0 1 1,1 32 1864,-2-14-960,3-19-923,-1-1 1,0 1 0,1 0 0,-1 0-1,0 0 1,1-1 0,-1 1-1,1-1 1,-1 1 0,1-1-1,0 0 1,-1 0 0,1 1 0,-1-1-1,1 0 1,-1 0 0,1-1-1,0 1 1,-1 0 0,4-1 0,-2 0 12,12-1-93,-1-1 1,0 0-1,0-1 0,0-1 1,0-1-1,20-10 1,-23 10-101,1 0 1,1 0-1,-1 1 1,1 1-1,0 0 1,0 1-1,0 1 1,16-2-1,-29 4 177,1 1 1,0-1-1,-1 1 0,1-1 1,-1 1-1,1-1 0,-1 1 1,1-1-1,-1 1 0,0-1 0,1 1 1,-1 0-1,0-1 0,1 1 1,-1 0-1,0-1 0,0 1 1,0 0-1,1-1 0,-1 1 0,0 0 1,0-1-1,0 1 0,0 0 1,0-1-1,0 1 0,0 0 1,-1 0-1,1-1 0,0 1 0,0 0 1,-1 0-1,1 1-11,0-1 1,-1 0-1,1 1 0,0-1 0,0 0 1,0 1-1,0-1 0,0 0 0,1 1 1,-1-1-1,0 0 0,1 0 1,-1 1-1,1-1 0,-1 0 0,2 2 1,1-1-13,1 0 0,-1-1 0,0 1 0,1-1 0,0 0 0,-1 0 0,1 0 0,0 0 0,0-1 0,-1 1 0,1-1 0,0 0 0,0 0 0,5-1 0,60-12-1103,-43 7 345,-3 2-27,0 1 0,27 0 0,-49 3 805,0 0 1,-1 0 0,1 1 0,-1-1 0,1 0-1,-1 0 1,1 0 0,-1 1 0,1-1 0,-1 0-1,1 1 1,-1-1 0,1 0 0,-1 1 0,1-1-1,-1 1 1,0-1 0,1 1 0,-1-1-1,0 1 1,1-1 0,-1 1 0,0-1 0,0 1-1,1-1 1,-1 1 0,0-1 0,0 1 0,0-1-1,0 1 1,0 0 0,0-1 0,0 1 0,0 0-1,-2 8-2465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21.422"/>
    </inkml:context>
    <inkml:brush xml:id="br0">
      <inkml:brushProperty name="width" value="0.025" units="cm"/>
      <inkml:brushProperty name="height" value="0.025" units="cm"/>
    </inkml:brush>
  </inkml:definitions>
  <inkml:trace contextRef="#ctx0" brushRef="#br0">77 22 6470,'16'-22'10198,"-16"23"-10094,0-1 1,0 0 0,0 0-1,0 0 1,0 0-1,0 0 1,0 0-1,-1 0 1,1 0 0,0 0-1,0 1 1,0-1-1,0 0 1,0 0-1,0 0 1,0 0 0,0 0-1,0 0 1,0 0-1,0 0 1,0 1-1,0-1 1,0 0 0,0 0-1,0 0 1,0 0-1,0 0 1,0 0-1,0 0 1,1 0 0,-1 1-1,0-1 1,0 0-1,0 0 1,0 0-1,0 0 1,0 0 0,0 0-1,0 0 1,0 0-1,0 0 1,0 0-1,0 0 1,1 0 0,-1 1-1,0-1 1,0 0-1,0 0 1,0 0-1,0 0 1,0 0 0,0 0-1,1 0 1,-1 0-1,0 0 1,0 0-1,0 0 1,-18 46 3770,8-20-4085,-15 29 518,-7 19 414,30-67-656,0-1 0,0 0-1,1 0 1,0 0 0,0 1-1,0-1 1,1 0 0,0 1 0,1 9-1,0-15-67,0 0-1,-1-1 0,1 1 1,0 0-1,-1-1 0,1 1 1,0-1-1,0 1 0,0-1 1,0 1-1,-1-1 0,1 1 1,0-1-1,0 0 0,0 0 1,0 1-1,0-1 0,0 0 1,0 0-1,0 0 0,0 0 1,0 0-1,0 0 0,1-1 1,29 0-365,-28 0 266,56-9-1446,-38 5-1072,0-2 0,32-14 0,-40 14 1128,0 0 1,0 0 0,-1-1 0,20-18 0,-26 21 1352,-1-1 1,1 0-1,-1 0 1,0 0-1,5-11 1,-9 16 300,0 0-1,0 0 1,-1 0 0,1 0 0,-1 0 0,1 0 0,-1 0-1,1 0 1,-1 0 0,0 0 0,1-1 0,-1 1 0,0 0 0,0 0-1,0 0 1,0-1 0,0 1 0,0 0 0,0 0 0,0 0-1,0 0 1,-1-1 0,0-1 0,0 3 58,0-1 0,1 1 0,-1-1 0,0 1 1,0-1-1,0 1 0,0 0 0,0-1 0,0 1 0,0 0 0,0 0 0,0 0 0,0 0 0,0 0 1,-1 0-1,1 0 0,0 0 0,0 0 0,0 0 0,-1 1 0,-4 0 298,0 1 1,0 0-1,0 0 0,0 1 0,0 0 1,1 0-1,-9 6 0,9-5-293,0 1 1,1 0-1,-1 1 1,1-1-1,0 1 0,1 0 1,0 0-1,0 0 0,0 0 1,0 0-1,-2 13 1,4-17-189,1 0 1,0 0 0,0 0 0,-1 0 0,1 0 0,0 0 0,1 0 0,-1 0 0,0 0 0,1 0 0,-1-1 0,1 1 0,-1 0 0,1 0-1,0 0 1,0 0 0,0-1 0,0 1 0,0-1 0,0 1 0,0 0 0,0-1 0,1 0 0,-1 1 0,1-1 0,-1 0 0,1 0 0,-1 0-1,1 0 1,0 0 0,0 0 0,-1 0 0,1 0 0,0-1 0,0 1 0,0-1 0,0 1 0,0-1 0,0 0 0,0 0 0,-1 0-1,1 0 1,0 0 0,3-1 0,1 1 27,0 0-1,0-1 1,0 0-1,0 0 1,0 0-1,0-1 1,0 0-1,-1 0 1,1 0-1,-1-1 1,1 0-1,-1 0 1,0-1-1,0 1 1,0-1 0,-1 0-1,1 0 1,4-7-1,-4 5-59,0 0-1,0 0 1,-1-1 0,0 1-1,0-1 1,-1 0-1,0-1 1,0 1 0,-1 0-1,0-1 1,0 1 0,-1-1-1,0 0 1,0-8 0,-1 16-32,0-1 1,0 1 0,0-1 0,0 1 0,0 0 0,0-1 0,0 1 0,-1 0 0,1-1 0,0 1 0,0 0 0,-1-1 0,1 1 0,0 0 0,0 0 0,-1-1 0,1 1 0,0 0 0,0 0 0,-1 0 0,1-1 0,0 1 0,-1 0 0,1 0 0,-1 0 0,1 0 0,0 0 0,-1 0 0,1-1-1,0 1 1,-1 0 0,1 0 0,-1 0 0,1 0 0,0 0 0,-1 1 0,1-1 0,0 0 0,-1 0 0,1 0 0,0 0 0,-1 0 0,1 0 0,-1 1 0,1-1 0,0 0 0,0 0 0,-1 0 0,1 1 0,0-1 0,-1 0 0,1 1 0,0-1 0,-1 0 0,-17 16-1689,8 11-2014,7-8-2031,3-11-1325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07:22.030"/>
    </inkml:context>
    <inkml:brush xml:id="br0">
      <inkml:brushProperty name="width" value="0.025" units="cm"/>
      <inkml:brushProperty name="height" value="0.025" units="cm"/>
    </inkml:brush>
  </inkml:definitions>
  <inkml:trace contextRef="#ctx0" brushRef="#br0">130 0 13100,'0'0'7469,"-7"10"-6450,-10 18-248,1 0-1,1 2 0,1 0 1,2 0-1,1 1 0,1 1 1,2-1-1,1 2 0,-5 58 1,12-89-763,0 0 0,0 0 1,0 0-1,0 0 1,0 0-1,0 0 0,1 0 1,-1 0-1,1-1 1,-1 1-1,1 0 0,0 0 1,0 0-1,0-1 0,0 1 1,0 0-1,0-1 1,0 1-1,0-1 0,1 0 1,-1 1-1,1-1 0,-1 0 1,1 0-1,2 2 1,-1-2 0,0 0 1,0-1 0,-1 1 0,1-1 0,0 0 0,0 0-1,0 0 1,0 0 0,0 0 0,-1-1 0,1 1 0,0-1 0,0 0-1,0 0 1,-1 0 0,1 0 0,4-3 0,6-4 5,0-1 0,-1 0 0,0-1 0,0 0 0,18-23 1,32-26 309,-60 58-31,-2 16-1,-4 12-149,1 18-34,3-44-107,1 0 0,-1 1 0,0-1 0,0 0 0,1 0-1,-1 0 1,1 0 0,-1 0 0,1 0 0,-1 0 0,1 0 0,-1 0 0,1 0 0,0-1 0,-1 1-1,1 0 1,0 0 0,0 0 0,0-1 0,0 1 0,0-1 0,0 1 0,0 0 0,0-1 0,0 0-1,0 1 1,0-1 0,0 0 0,0 1 0,0-1 0,0 0 0,0 0 0,2 0 0,12-1-38,-1-1 1,0 0-1,0-1 1,0 0 0,0-1-1,0-1 1,-1 0-1,0-1 1,0 0 0,17-12-1,30-13-382,-60 31 418,1 0 0,-1 0 0,0-1 0,1 1 0,-1 0 0,0 0 0,0 0 0,1-1 0,-1 1 0,0 0 0,1 0 0,-1 0 0,1 0 0,-1 0 0,0 0 0,1 0 0,-1 0 0,0 0 0,1 0 0,-1 0 0,0 0 0,1 0 0,-1 0 0,0 0 0,1 0 0,-1 0 0,0 0 0,1 0 0,-1 1 0,0-1 0,1 0 0,-1 0 0,0 0 0,1 1 0,-1-1 0,0 0 0,0 0 0,1 1 0,-1-1 0,0 0 0,0 0 0,1 1 0,-1-1 0,0 0 0,0 1 0,0-1 0,0 0 0,0 1 0,0-1 0,1 0 0,-1 1 0,0-1 0,0 0 0,0 1 0,0-1 0,0 1 0,0-1 0,0 0 0,0 1 0,-1-1 0,1 0 0,0 1 0,0-1 0,0 0 0,0 1 0,-1-1 0,-12 41 349,0 0 162,13-41-505,0 1 0,0 0 0,0 0-1,0 0 1,0 0 0,1-1 0,-1 1 0,0 0-1,0 0 1,1-1 0,-1 1 0,0 0 0,1 0-1,-1-1 1,1 1 0,-1 0 0,1-1 0,-1 1 0,1-1-1,-1 1 1,1-1 0,0 1 0,-1-1 0,1 1-1,0-1 1,0 1 0,-1-1 0,2 1 0,28 1 92,-20-4-97,0 0 1,0 0 0,0-1-1,10-5 1,34-20-461,-40 20-29,0 0 0,1 0 0,0 2 0,0 0 0,27-7 1,-42 13 466,1 0 0,-1 1 0,0-1 0,0 0 0,1 0 0,-1 0 0,0 0 0,0 1 1,1-1-1,-1 0 0,0 0 0,0 1 0,0-1 0,1 0 0,-1 0 0,0 1 0,0-1 0,0 0 1,0 1-1,0-1 0,1 0 0,-1 1 0,0-1 0,0 0 0,0 0 0,0 1 0,0-1 1,0 0-1,0 1 0,0-1 0,0 0 0,0 1 0,0-1 0,-1 0 0,1 1 0,0-1 0,0 0 1,0 1-1,0-1 0,-4 15 10,-35 46-1903,26-43-2639,5-7-4465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7.791"/>
    </inkml:context>
    <inkml:brush xml:id="br0">
      <inkml:brushProperty name="width" value="0.025" units="cm"/>
      <inkml:brushProperty name="height" value="0.025" units="cm"/>
    </inkml:brush>
  </inkml:definitions>
  <inkml:trace contextRef="#ctx0" brushRef="#br0">1 0 5509,'0'0'12113,"10"6"-11141,6 1-604,0 0 1,0-1-1,1-1 0,-1-1 1,32 5-1,104 4 740,-29-3-940,-98-7-125,1 1 0,-1 2 0,0 0 0,0 2 0,-1 0 0,0 2 0,-1 1 0,0 1 0,0 1 0,-1 0 0,-1 2 0,-1 1 0,0 0 0,-1 1 0,26 31 0,-20-22-142,-13-14-686,0 0-1,-1 1 1,-1 0 0,11 18 0,-20-31 528,-1 1-1,0-1 1,0 1-1,1 0 1,-1-1-1,0 1 1,0-1-1,0 1 1,0 0-1,1-1 1,-1 1-1,0 0 1,0-1-1,0 1 1,0-1-1,-1 1 1,1 0 0,0-1-1,0 1 1,0 0-1,0-1 1,-1 1-1,1-1 1,0 1-1,-1 0 1,-11 5-3272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8.687"/>
    </inkml:context>
    <inkml:brush xml:id="br0">
      <inkml:brushProperty name="width" value="0.035" units="cm"/>
      <inkml:brushProperty name="height" value="0.035" units="cm"/>
    </inkml:brush>
  </inkml:definitions>
  <inkml:trace contextRef="#ctx0" brushRef="#br0">1 1 16612,'4'0'1672,"4"9"-1032,2 4-296,7 10 1216,4 4-695,8 8-361,1 2-168,6 4-208,-3-2-248,-2-6-592,-7-3-185,-9-9 689,-4-6-128,-17-11-160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8.123"/>
    </inkml:context>
    <inkml:brush xml:id="br0">
      <inkml:brushProperty name="width" value="0.025" units="cm"/>
      <inkml:brushProperty name="height" value="0.025" units="cm"/>
    </inkml:brush>
  </inkml:definitions>
  <inkml:trace contextRef="#ctx0" brushRef="#br0">0 462 10378,'0'0'9417,"11"-47"-7752,33 21-95,7-10-193,13-7-480,3-11-801,4-6-64,2-3-673,-15-2-1953,-12-2-4421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1.364"/>
    </inkml:context>
    <inkml:brush xml:id="br0">
      <inkml:brushProperty name="width" value="0.025" units="cm"/>
      <inkml:brushProperty name="height" value="0.025" units="cm"/>
    </inkml:brush>
  </inkml:definitions>
  <inkml:trace contextRef="#ctx0" brushRef="#br0">207 208 5958,'0'0'8402,"-12"6"-5829,-14 8-1297,2 1-1,-37 29 0,53-38-987,1-1 0,0 1 0,1 1 0,-1-1 0,1 1 0,0 0 0,1 1 0,0-1 0,0 1 1,1 0-1,0 1 0,0-1 0,0 1 0,-2 11 0,6-20-282,0 1 1,0 0-1,1-1 0,-1 1 1,0-1-1,0 1 1,0-1-1,1 1 0,-1-1 1,0 1-1,0-1 1,1 1-1,-1-1 0,0 1 1,1-1-1,-1 0 1,1 1-1,-1-1 1,1 0-1,-1 1 0,0-1 1,1 0-1,-1 1 1,1-1-1,0 0 0,-1 0 1,1 0-1,-1 1 1,1-1-1,-1 0 0,1 0 1,-1 0-1,1 0 1,0 0-1,-1 0 1,1 0-1,-1 0 0,1 0 1,-1-1-1,1 1 1,-1 0-1,1 0 0,-1 0 1,1-1-1,-1 1 1,1 0-1,0-1 1,30-10 357,-13 1-289,-1-1 0,-1 0 0,0-1 1,-1-1-1,0-1 0,-1 0 0,0-1 0,-1-1 0,14-22 0,-9 12 88,-2-2 0,-1 0 0,-1-1 1,-1 0-1,10-36 0,-15 35-99,-7 15 14,-4 14-37,-3 7 27,-7 14 33,2 0 0,1 1 0,0 0-1,1 1 1,-8 35 0,12-40-20,1 0 1,1 1-1,0 0 0,2 0 0,0 0 0,1 0 0,5 34 0,-5-50-79,0 1 0,1-1 1,-1 0-1,1 0 0,0 1 0,0-1 0,0 0 0,0 0 0,0 0 0,1 0 0,-1 0 0,0 0 0,1 0 0,0 0 0,-1-1 0,1 1 0,0-1 0,0 1 0,0-1 0,0 0 0,0 1 0,0-1 0,0 0 0,0 0 0,1-1 0,-1 1 0,0 0 0,1-1 0,-1 1 0,0-1 0,1 0 0,-1 0 0,0 0 0,5 0 0,-1-1 8,-1 0-1,0 0 1,1 0-1,-1-1 1,0 0-1,0 0 1,0 0-1,0-1 1,0 1-1,-1-1 1,1 0-1,-1 0 1,1-1-1,3-4 1,0-1-11,-1-1-1,0 0 1,0 0 0,-1 0-1,0-1 1,-1 0 0,0 0-1,-1-1 1,-1 0 0,1 1-1,-2-1 1,1 0 0,-2 0-1,0 0 1,0-14 0,-1 25-4,0 1 1,0-1 0,0 1 0,0-1 0,0 1 0,0-1 0,-1 1-1,1-1 1,0 1 0,0-1 0,0 1 0,-1-1 0,1 1-1,0-1 1,0 1 0,-1-1 0,1 1 0,0-1 0,-1 1 0,1 0-1,-1-1 1,1 1 0,-1 0 0,1-1 0,0 1 0,-1 0-1,1-1 1,-1 1 0,0 0 0,1 0 0,-1 0 0,1 0 0,-1-1-1,1 1 1,-1 0 0,1 0 0,-1 0 0,1 0 0,-1 0 0,0 0-1,1 0 1,-1 1 0,1-1 0,-1 0 0,1 0 0,-1 0-1,1 0 1,-1 1 0,1-1 0,-1 0 0,1 1 0,-1-1 0,1 0-1,0 1 1,-1-1 0,-27 21-105,21-12 163,1 0 0,0 0 1,0 0-1,1 1 0,0 0 0,-6 20 0,10-27-50,1-1 0,-1 1 0,1 0-1,-1-1 1,1 1 0,0 0 0,0 0-1,0-1 1,0 1 0,1 0 0,-1-1-1,1 1 1,-1-1 0,1 1 0,0 0-1,0-1 1,0 1 0,0-1 0,1 0-1,-1 1 1,1-1 0,-1 0 0,1 0 0,0 0-1,0 0 1,0 0 0,0-1 0,0 1-1,0 0 1,0-1 0,1 0 0,-1 1-1,5 1 1,27 8-63,1-1-1,1-2 1,-1-1-1,1-2 1,0-1-1,37-2 0,-40 0 82,-31-1 45,0-1 0,1 0-1,-1 1 1,0-1 0,0 0 0,1 0-1,-1 0 1,0 0 0,1-1 0,-1 1 0,0-1-1,0 1 1,1-1 0,-1 0 0,0 0-1,0 0 1,0 0 0,0 0 0,0 0 0,0-1-1,-1 1 1,1-1 0,0 1 0,2-4-1,-2 0 126,-1 0 0,0 0 0,0 0 0,0 0 0,-1 0-1,1 0 1,-1 0 0,0-1 0,-1 1 0,-1-7 0,-1-6-190,-1 0 1,-1 0 0,-1 0-1,0 1 1,-1 0-1,-18-29 1,-2-10-1388,40 55-1941,48 3-4030,-17 0 64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1.739"/>
    </inkml:context>
    <inkml:brush xml:id="br0">
      <inkml:brushProperty name="width" value="0.025" units="cm"/>
      <inkml:brushProperty name="height" value="0.025" units="cm"/>
    </inkml:brush>
  </inkml:definitions>
  <inkml:trace contextRef="#ctx0" brushRef="#br0">0 1 5573,'0'0'17008,"2"11"-15518,4 82 605,-6-64-2024,1 0 1,1 1-1,2-1 0,1 0 1,2 0-1,12 38 0,-13-60-2583,-4-14-729,-3-14-1627,1 20 4812,-5-30-7540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2.068"/>
    </inkml:context>
    <inkml:brush xml:id="br0">
      <inkml:brushProperty name="width" value="0.025" units="cm"/>
      <inkml:brushProperty name="height" value="0.025" units="cm"/>
    </inkml:brush>
  </inkml:definitions>
  <inkml:trace contextRef="#ctx0" brushRef="#br0">0 7 8840,'0'0'14158,"71"-6"-11788,-36 6-736,10 0-225,3 0-801,-1 0-511,-2 0-65,-3 2-705,-12 2-832,-7 0-962,-12 0-768,-11 1-1281,-11-1-1890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2.462"/>
    </inkml:context>
    <inkml:brush xml:id="br0">
      <inkml:brushProperty name="width" value="0.025" units="cm"/>
      <inkml:brushProperty name="height" value="0.025" units="cm"/>
    </inkml:brush>
  </inkml:definitions>
  <inkml:trace contextRef="#ctx0" brushRef="#br0">15 21 15086,'0'0'7656,"63"10"-5446,-15-12-641,5-7-896,4 0-545,-2 2-128,-4 4-769,-12 3-1889,-12 0-2211,-17 0-4067</inkml:trace>
  <inkml:trace contextRef="#ctx0" brushRef="#br0" timeOffset="1">1 237 13965,'0'0'1890,"49"0"1217,-6-6-705,-1-4-672,8-1-449,-3 1-1089,-4 5-192,-6-1-1249,-7 0-1922,-5-2-4837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3.468"/>
    </inkml:context>
    <inkml:brush xml:id="br0">
      <inkml:brushProperty name="width" value="0.025" units="cm"/>
      <inkml:brushProperty name="height" value="0.025" units="cm"/>
    </inkml:brush>
  </inkml:definitions>
  <inkml:trace contextRef="#ctx0" brushRef="#br0">3 0 6470,'0'0'12828,"0"10"-11098,-1 17-844,0-3 266,0 0-1,5 35 0,-4-57-1132,1-1 0,-1 0 0,0 0 0,1 0 0,-1 0 0,1 0 0,-1 0 1,1 0-1,0 0 0,-1 0 0,1 0 0,0 0 0,0 0 0,0-1 0,-1 1 0,1 0 0,0 0 0,0-1 0,0 1 0,0-1 0,0 1 0,1-1 1,-1 1-1,0-1 0,0 0 0,0 1 0,0-1 0,0 0 0,1 0 0,-1 0 0,0 0 0,0 0 0,0 0 0,0 0 0,1 0 0,-1 0 0,0-1 1,0 1-1,0 0 0,0-1 0,0 1 0,2-2 0,2 0 32,0 0 0,0 0 0,0-1 0,0 1 0,-1-1 0,1 0 0,7-7 0,17-27 36,-23 29-78,0-1 0,0 2 0,1-1 0,0 0 0,0 1-1,15-11 1,-21 18-8,0-1-1,0 1 0,0-1 0,0 1 1,0 0-1,0-1 0,0 1 1,0 0-1,0 0 0,0 0 1,0 0-1,0 0 0,0 0 0,0 0 1,0 0-1,0 0 0,0 0 1,0 0-1,0 1 0,0-1 0,0 0 1,0 1-1,0-1 0,-1 1 1,1-1-1,0 1 0,0 0 0,0-1 1,0 1-1,-1 0 0,1-1 1,0 1-1,-1 0 0,1 0 0,-1 0 1,1-1-1,-1 1 0,1 0 1,-1 0-1,1 0 0,-1 0 1,0 0-1,0 0 0,1 2 0,11 59 706,-7-34-224,-5-26-438,1 0-1,0 1 1,-1-1-1,1 0 1,0 0-1,0 0 1,0 0-1,0 0 1,1 0-1,-1 0 1,0 0-1,1-1 1,0 1 0,-1-1-1,1 1 1,0-1-1,0 1 1,-1-1-1,1 0 1,0 0-1,1 0 1,-1 0-1,4 1 1,-3-1-15,1-1 1,0 0-1,-1 0 1,1-1-1,-1 1 1,1-1-1,0 0 1,-1 0-1,1 0 1,-1 0-1,0 0 1,1-1 0,3-2-1,9-6 6,0-1 0,-1-1 1,0 0-1,18-21 0,-24 24-28,-7 5-59,0 1 0,1 0 0,0 0-1,-1 0 1,1 1 0,0-1 0,0 1 0,1-1-1,-1 1 1,0 0 0,5-2 0,-9 37-285,-11 3-177,3-13-4670,7-18 2784,2-21-7396,0-7 6219,0-5-117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3.861"/>
    </inkml:context>
    <inkml:brush xml:id="br0">
      <inkml:brushProperty name="width" value="0.025" units="cm"/>
      <inkml:brushProperty name="height" value="0.025" units="cm"/>
    </inkml:brush>
  </inkml:definitions>
  <inkml:trace contextRef="#ctx0" brushRef="#br0">0 212 1313,'11'-46'4164,"-4"1"-1890,0 3 225,-1 6-674,-1 11-1440,4 12 544,-7 8 768,3 5-1120,2 0-545,4 6-2434,1 0-5029</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4.206"/>
    </inkml:context>
    <inkml:brush xml:id="br0">
      <inkml:brushProperty name="width" value="0.025" units="cm"/>
      <inkml:brushProperty name="height" value="0.025" units="cm"/>
    </inkml:brush>
  </inkml:definitions>
  <inkml:trace contextRef="#ctx0" brushRef="#br0">75 1 18930,'0'0'3881,"-5"11"-2093,-8 19-923,2 0 0,1 1 0,2 0 0,0 1-1,-3 39 1,9-42-672,-1-15-101,2 0 1,-1 0-1,2 0 1,0 0-1,1 1 1,0-1-1,1 0 1,5 19-1,-6-31-68,-1-1 0,1 1-1,0-1 1,-1 0 0,1 1-1,0-1 1,0 0 0,0 0-1,0 1 1,0-1 0,0 0-1,0 0 1,0 0 0,1 0-1,-1 0 1,0-1 0,1 1-1,-1 0 1,0-1 0,1 1-1,-1-1 1,1 1 0,-1-1 0,3 1-1,-1-1 28,0-1 1,-1 1-1,1-1 0,0 1 0,-1-1 1,1 0-1,0 0 0,-1 0 0,1 0 1,-1-1-1,0 1 0,4-3 0,5-5 86,0 0-1,-1-1 1,18-22 0,23-33-40,54-90 0,-51 52-2987,-52 96 1015</inkml:trace>
  <inkml:trace contextRef="#ctx0" brushRef="#br0" timeOffset="1">189 287 2883,'0'0'14253,"-6"60"-10473,13-46-962,13-5-832,-2-2-1409,5-2-513,0-3-833,3-2-2338,-1 0-1409,2-7-897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4.865"/>
    </inkml:context>
    <inkml:brush xml:id="br0">
      <inkml:brushProperty name="width" value="0.025" units="cm"/>
      <inkml:brushProperty name="height" value="0.025" units="cm"/>
    </inkml:brush>
  </inkml:definitions>
  <inkml:trace contextRef="#ctx0" brushRef="#br0">125 0 18514,'-8'1'1724,"1"1"-1351,1-1 1,0 1 0,-1 0-1,1 0 1,0 1-1,0 0 1,0 0 0,0 0-1,1 0 1,0 1-1,-1 0 1,-4 6 0,6-7-262,1 1 1,0-1 0,0 1-1,0 0 1,1-1 0,-1 1-1,1 0 1,0 1 0,0-1-1,1 0 1,-1 1 0,1-1-1,0 1 1,0-1 0,0 1-1,1 0 1,-1-1 0,1 1-1,0-1 1,1 7 0,0-10-111,-1 0-1,0 1 1,1-1 0,-1 0 0,1 0 0,-1 1 0,1-1 0,0 0 0,-1 0-1,1 0 1,0 0 0,0 0 0,0 0 0,0 0 0,0 0 0,0 0-1,0 0 1,0 0 0,0-1 0,0 1 0,1 0 0,0 0 0,2 0 11,0 1 1,0-1-1,1 0 1,-1-1-1,0 1 1,0-1 0,6 0-1,-1 0-60,-1 0 0,1-1 0,-1-1 0,0 1 0,0-1 0,0-1 0,10-3 0,9-11-569,42-32-1,-32 22 820,-37 26-179,1 1 1,-1-1-1,0 1 0,0 0 0,1-1 1,-1 1-1,0-1 0,1 1 0,-1 0 1,1-1-1,-1 1 0,0 0 1,1-1-1,-1 1 0,1 0 0,-1 0 1,1-1-1,-1 1 0,1 0 0,-1 0 1,1 0-1,-1 0 0,1 0 0,-1 0 1,1 0-1,-1 0 0,1 0 0,-1 0 1,1 0-1,-1 0 0,1 0 0,-1 0 1,1 0-1,-1 0 0,1 1 1,-1-1-1,1 0 0,-1 0 0,1 1 1,-1-1-1,1 0 0,-1 1 0,0-1 1,1 0-1,-1 1 0,0-1 0,1 1 1,-1-1-1,0 0 0,1 1 0,-1-1 1,0 2-1,1 37 1195,-2 0-372,1-38-824,0 0 0,0 0 0,0 0 0,0 1 0,0-1 1,1 0-1,-1 0 0,0 0 0,1 0 0,-1 0 1,0 0-1,1 0 0,-1 0 0,1 0 0,0 0 0,-1 0 1,1-1-1,0 1 0,0 0 0,-1 0 0,1 0 0,0-1 1,1 1-1,3 1-6,0 0 1,0-1-1,1 0 1,-1 0-1,0 0 1,1-1-1,-1 1 0,1-1 1,-1-1-1,0 1 1,1-1-1,9-2 1,1-2-308,0-1 1,26-14 0,-28 12 27,1 2 1,29-10-1,-40 60 1015,0-44-735,1 1 0,-1-1 0,0 0 0,0 0 0,0-1 0,0 1 0,1-1 0,-1 0 0,0 0 0,0 0 0,0 0 0,-1-1 0,6-2 0,52-33-736,-36 21 127,-11 5 136,-11 9 292,-1 0 0,1 0 1,-1 0-1,1 0 0,0 1 0,0-1 0,0 1 0,0 0 0,0-1 0,5 0 0,-11 43 1444,3-40-1217,-1 0 1,1 0-1,0 1 1,-1-1 0,1 0-1,0 0 1,0 0-1,0 0 1,0 0-1,0 1 1,0-1-1,0 0 1,0 0-1,1 0 1,-1 0-1,0 1 1,1-1-1,-1 0 1,0 0-1,1 0 1,0 0-1,-1 0 1,1 0-1,0 0 1,-1 0-1,1 0 1,0-1-1,0 1 1,0 0-1,0 0 1,1 0-1,1 0-12,1 0-1,-1-1 1,1 1-1,-1-1 0,1 0 1,0 0-1,-1 0 1,1 0-1,6-2 0,1 0-55,0-2-1,0 1 1,0-1-1,0-1 1,-1 0-1,0-1 1,0 0-1,14-10 1,-13 7-107,2 2 1,-1-1 0,1 1-1,24-8 1,-49 44 174,11-27-15,0 0 0,-1 0 1,1 1-1,0-1 0,0 0 0,0 1 0,1-1 1,-1 1-1,1-1 0,-1 1 0,1-1 1,0 1-1,0-1 0,0 1 0,0-1 0,0 1 1,1 3-1,0-4-38,1-1 1,-1 0-1,0 0 1,1 1 0,-1-1-1,0 0 1,1 0-1,0 0 1,-1 0-1,1 0 1,-1-1-1,1 1 1,0-1-1,0 1 1,-1-1-1,1 1 1,0-1 0,0 0-1,0 0 1,0 0-1,-1 0 1,1 0-1,0 0 1,2-1-1,5 0-109,0-1-1,0 0 1,0 0-1,0-1 1,0 0-1,-1 0 1,1-1-1,12-8 1,-13 7-23,0 1 0,0-1 1,0 2-1,0-1 1,1 2-1,-1-1 0,1 1 1,0 0-1,9-1 1,-17 4 153,0 0 0,-1 0-1,0-1 1,1 1 0,-1 0 0,1 0 0,-1 0 0,0-1 0,0 1 0,0 0 0,1 0 0,-1 0 0,0 0-1,0 0 1,0 0 0,0-1 0,0 1 0,0 0 0,-1 0 0,1 0 0,0 0 0,0 0 0,-1 0 0,1 0-1,-6 25 811,5-25-805,0 1-1,0 0 0,1-1 0,-1 1 1,1 0-1,0 0 0,-1-1 1,1 1-1,0 0 0,0 0 0,0 0 1,0 0-1,1-1 0,-1 1 1,0 0-1,1 0 0,-1-1 0,1 1 1,-1 0-1,3 3 0,-2-4-130,0-1-1,0 1 1,1 0-1,-1 0 1,0 0-1,0-1 1,1 1-1,-1-1 1,1 1-1,-1-1 1,0 0-1,1 1 1,-1-1 0,1 0-1,-1 0 1,1 0-1,-1 0 1,1 0-1,2-1 1,5 0-1261,0-2 0,-1 1 1,1-1-1,0 0 1,-1-1-1,0 0 1,8-5-1,6-6-5703</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5.289"/>
    </inkml:context>
    <inkml:brush xml:id="br0">
      <inkml:brushProperty name="width" value="0.025" units="cm"/>
      <inkml:brushProperty name="height" value="0.025" units="cm"/>
    </inkml:brush>
  </inkml:definitions>
  <inkml:trace contextRef="#ctx0" brushRef="#br0">1 102 7239,'0'0'16047,"9"0"-14451,2 0-1395,0-1 1,1 0-1,-1-1 0,0-1 0,0 0 1,12-5-1,-19 7-174,-1 0 1,1 0-1,-1-1 0,1 1 1,-1-1-1,0 0 0,0 0 1,0 0-1,0 0 0,0-1 1,-1 1-1,1-1 0,0 0 1,-1 1-1,0-1 0,0 0 1,0-1-1,0 1 0,0 0 1,-1 0-1,0-1 0,1 1 1,-1-1-1,0 0 0,0-6 1,-1 9-20,0 1 0,0-1 1,0 1-1,0 0 0,0-1 1,0 1-1,0-1 0,0 1 1,-1-1-1,1 1 0,0 0 1,0-1-1,0 1 0,-1-1 1,1 1-1,0 0 0,-1-1 1,1 1-1,0 0 1,-1 0-1,1-1 0,0 1 1,-1 0-1,1 0 0,0-1 1,-1 1-1,1 0 0,-1 0 1,1 0-1,-1 0 0,1 0 1,0 0-1,-2-1 0,-20 3 142,-18 14 260,35-12-271,1 1 1,-1 0-1,1 0 0,0 0 0,0 0 1,1 1-1,0 0 0,-5 11 1,7-16-130,0 0 0,1 0 0,-1 0-1,1 0 1,0 0 0,-1 0 0,1 1 0,0-1 0,-1 0 0,1 0 0,0 1 0,0-1 0,0 0 0,0 0 0,0 0 0,0 1 0,1-1 0,-1 0 0,0 0 0,1 0 0,-1 1 0,1-1 0,-1 0 0,1 0 0,-1 0 0,1 0 0,0 0 0,-1 0 0,1 0 0,0 0 0,0 0 0,0 0 0,0-1 0,0 1 0,0 0 0,0-1 0,0 1 0,0 0 0,0-1 0,0 1 0,0-1 0,1 0 0,-1 1 0,0-1 0,0 0-1,0 0 1,1 0 0,-1 0 0,0 0 0,0 0 0,3 0 0,6-1-129,1 0 0,-1-1-1,0 0 1,1 0 0,-1-1-1,-1 0 1,1-1 0,0 0-1,-1-1 1,0 0 0,15-11-1,17-8-135,-33 24 410,-9 11 228,-14 27 572,6-15-552,9-22-437,0-1 0,0 1 0,0-1 0,0 1 0,0-1 0,0 0 0,0 1 0,0-1 0,1 1 0,-1-1 0,0 1 0,0-1 0,1 0 0,-1 1 0,0-1 0,1 0 0,-1 1 0,0-1 0,1 0 0,-1 1 0,0-1 0,1 0 0,-1 0 0,1 1 0,-1-1 0,0 0 0,1 0 0,-1 0 0,1 0 1,-1 0-1,1 1 0,-1-1 0,1 0 0,-1 0 0,1 0 0,-1 0 0,1 0 0,-1 0 0,0-1 0,1 1 0,-1 0 0,1 0 0,-1 0 0,1-1 0,27-5-4155,-4-8-1421,2-5-3119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0.760"/>
    </inkml:context>
    <inkml:brush xml:id="br0">
      <inkml:brushProperty name="width" value="0.035" units="cm"/>
      <inkml:brushProperty name="height" value="0.035" units="cm"/>
    </inkml:brush>
  </inkml:definitions>
  <inkml:trace contextRef="#ctx0" brushRef="#br0">24 346 17860,'-1'2'98,"-3"3"169,1 1 0,0 0 0,0 0-1,1 0 1,0 0 0,-3 13 0,5-18-232,0 0 1,0 0-1,0 0 0,0 0 1,0 0-1,0 0 0,0 1 1,0-1-1,1 0 0,-1 0 1,1 0-1,-1 0 1,0 0-1,1 0 0,0-1 1,-1 1-1,1 0 0,-1 0 1,2 1-1,0-1 28,0 1 1,0-1-1,0 0 0,0 0 1,0 0-1,0-1 0,1 1 0,-1 0 1,0-1-1,0 0 0,0 1 1,1-1-1,2 0 0,7 0 25,0-1-1,-1-1 0,1 0 1,0 0-1,0-1 0,-1-1 1,0 0-1,0 0 0,0-1 1,11-7-1,18-11 67,43-34-1,-76 51-122,46-34-39,-1-3 0,-3-1 0,55-66 0,-100 106 29,17-25-1187,-20 28 1111,-1 0-1,1 0 0,-1 0 0,1 0 1,-1 0-1,0 0 0,0 0 0,1 0 1,-1 0-1,0 0 0,0 0 0,0 0 1,0 0-1,0 0 0,0 0 0,-1 0 0,1 0 1,0 0-1,0 0 0,-1 0 0,1 0 1,0 0-1,-1 0 0,1 0 0,-1 0 1,0 0-1,1 0 0,-2-1 0,-7-5-520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9.199"/>
    </inkml:context>
    <inkml:brush xml:id="br0">
      <inkml:brushProperty name="width" value="0.035" units="cm"/>
      <inkml:brushProperty name="height" value="0.035" units="cm"/>
    </inkml:brush>
  </inkml:definitions>
  <inkml:trace contextRef="#ctx0" brushRef="#br0">0 1 18916,'24'67'1693,"-16"-44"-1486,1 0 1,0 0-1,19 31 0,-12-29-50,21 25 1,-31-43-156,0 0 0,0 0-1,1-1 1,0 0 0,0 0 0,1-1 0,13 9-1,-18-13-4,-1 0 0,1 0-1,-1-1 1,1 1 0,-1 0 0,1-1-1,-1 0 1,1 0 0,-1 1 0,1-2-1,-1 1 1,1 0 0,0 0-1,-1-1 1,1 1 0,-1-1 0,1 0-1,-1 0 1,0 0 0,1 0-1,-1 0 1,0 0 0,0-1 0,3-2-1,5-4 18,-2 0 0,1-1-1,-1 0 1,8-13 0,-10 13 21,1 0 0,0 1 0,9-8 0,-14 15-24,-1-1 0,1 1 0,0 0 0,-1 0 0,1 0 1,0 0-1,0 0 0,0 0 0,0 0 0,0 1 0,0-1 0,0 1 0,0-1 0,0 1 0,0 0 0,0 0 0,0 0 1,0 0-1,1 0 0,2 1 0,-2 0 3,0 0 0,0 1 1,0-1-1,0 1 0,0-1 1,-1 1-1,1 0 0,-1 0 1,1 1-1,-1-1 0,4 5 1,2 3 24,-1 0 1,-1 1-1,0-1 1,-1 1-1,8 22 0,-7-14 119,-1-1 0,-1 1-1,-1 0 1,0 0-1,-2 1 1,0-1-1,-1 0 1,-3 21 0,2-31-56,0-1 0,-1 1 0,0 0 1,0-1-1,-1 1 0,0-1 0,0 0 1,-1 0-1,0 0 0,0-1 1,-1 1-1,0-1 0,-1 0 0,1-1 1,-1 1-1,-1-1 0,1 0 0,-1 0 1,-13 7-1,18-11-132,0-1 0,-1 0-1,1 1 1,-1-1 0,1-1 0,-1 1 0,0 0-1,1-1 1,-1 1 0,0-1 0,1 0 0,-1 1 0,0-1-1,0-1 1,1 1 0,-1 0 0,0-1 0,1 1 0,-1-1-1,1 0 1,-1 0 0,0 0 0,1 0 0,0 0-1,-1-1 1,-1-1 0,2 1-72,0 1 0,1-1 0,0 0 0,-1 0-1,1 0 1,0 0 0,0 0 0,0 0 0,0 0 0,0 0-1,1 0 1,-1 0 0,1 0 0,-1-1 0,1 1 0,0 0 0,0 0-1,0-1 1,0 1 0,0 0 0,0 0 0,1-1 0,-1 1 0,1 0-1,-1 0 1,1 0 0,0 0 0,0 0 0,0 0 0,0 0-1,2-3 1,12-13-582,7 3-127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5.650"/>
    </inkml:context>
    <inkml:brush xml:id="br0">
      <inkml:brushProperty name="width" value="0.025" units="cm"/>
      <inkml:brushProperty name="height" value="0.025" units="cm"/>
    </inkml:brush>
  </inkml:definitions>
  <inkml:trace contextRef="#ctx0" brushRef="#br0">73 1 14350,'0'0'13741,"-8"2"-12247,3-1-1578,-30 12 1261,33-12-1335,1-1 0,-1 1-1,1 0 1,-1 0 0,1 0-1,-1 1 1,1-1 0,0 0-1,0 0 1,0 1 0,-1-1-1,1 1 1,1-1 0,-1 1 0,0-1-1,0 1 1,0 0 0,1-1-1,-1 1 1,1 0 0,0-1-1,-1 1 1,1 2 0,2-2 96,0-1 0,1 1 0,-1-1 1,0 0-1,1 0 0,-1 0 0,1 0 0,0 0 0,-1-1 1,1 1-1,-1-1 0,1 0 0,3 0 0,-1 1-113,4 0 30,32 7-164,-39-7 325,0-1 0,0 1 1,0-1-1,-1 1 0,1-1 1,0 1-1,0 0 0,-1 0 1,1 0-1,-1 0 1,1 0-1,-1 0 0,1 1 1,-1-1-1,1 0 0,1 3 1,-3-3 58,0 0 1,0 0-1,0-1 1,0 1-1,0 0 1,0-1 0,-1 1-1,1 0 1,0-1-1,0 1 1,-1-1 0,1 1-1,0 0 1,-1-1-1,1 1 1,0-1-1,-1 1 1,1-1 0,-1 1-1,1-1 1,-1 1-1,1-1 1,-1 1-1,0-1 1,1 0 0,-1 1-1,1-1 1,-1 0-1,0 0 1,1 1-1,-1-1 1,0 0 0,-1 0-1,-26 8 1509,24-7-1381,-62 6-993,66-7 650,-1 0 0,1 0 1,0-1-1,0 1 0,-1 0 1,1 0-1,0 0 0,0 0 1,-1 0-1,1 0 0,0 0 1,0-1-1,-1 1 0,1 0 1,0 0-1,0 0 0,0-1 1,0 1-1,-1 0 0,1 0 1,0-1-1,0 1 0,0 0 1,0 0-1,0-1 0,0 1 1,0 0-1,-1 0 0,1-1 1,0 1-1,0 0 0,0 0 0,0-1 1,0 1-1,0 0 0,0-1 1,0 1-1,1 0 0,-1 0 1,0-1-1,0 1 0,0 0 1,0-3-1463,0-8-6533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6.043"/>
    </inkml:context>
    <inkml:brush xml:id="br0">
      <inkml:brushProperty name="width" value="0.025" units="cm"/>
      <inkml:brushProperty name="height" value="0.025" units="cm"/>
    </inkml:brush>
  </inkml:definitions>
  <inkml:trace contextRef="#ctx0" brushRef="#br0">0 13 17873,'0'0'6182,"64"0"-3075,-46 0-1250,1 0-1632,2 0-193,1 0-641,-1 0-1793,-2-4-2851,2-4-5061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6.389"/>
    </inkml:context>
    <inkml:brush xml:id="br0">
      <inkml:brushProperty name="width" value="0.025" units="cm"/>
      <inkml:brushProperty name="height" value="0.025" units="cm"/>
    </inkml:brush>
  </inkml:definitions>
  <inkml:trace contextRef="#ctx0" brushRef="#br0">0 141 4356,'0'0'9102,"0"8"-4911,0-5-3917,0-1 0,0 1 1,0 0-1,0-1 1,1 1-1,-1-1 0,1 1 1,-1 0-1,1-1 1,0 1-1,0-1 0,0 1 1,3 3-1,-2-5-70,0 1-1,0-1 0,0 1 0,0-1 1,0 1-1,1-1 0,-1 0 0,0 0 0,1-1 1,-1 1-1,1 0 0,-1-1 0,1 1 1,-1-1-1,1 0 0,-1 0 0,1 0 1,3 0-1,0-1-109,1 0-1,-1 0 1,0 0 0,0-1-1,1 0 1,-1 0 0,0 0 0,-1-1-1,1 0 1,0 0 0,-1 0-1,0-1 1,0 0 0,0 0-1,0 0 1,0-1 0,4-5 0,-4 4-64,0 0 0,0-1 0,-1 1 0,0-1 0,0 0 0,0 0 1,-1 0-1,-1 0 0,1-1 0,-1 1 0,0-1 0,-1 0 0,2-14 1,-3 20-37,0 1 1,0-1 0,0 1 0,0 0 0,0-1 0,-1 1 0,1-1-1,0 1 1,-1 0 0,1-1 0,-1 1 0,1 0 0,-1 0 0,0-1-1,0 1 1,1 0 0,-1 0 0,0 0 0,0 0 0,0 0-1,0 0 1,0 0 0,-1 0 0,1 0 0,0 1 0,0-1 0,0 0-1,-1 1 1,1-1 0,0 1 0,-1-1 0,1 1 0,-1 0-1,1 0 1,0-1 0,-1 1 0,1 0 0,-1 0 0,1 0 0,0 0-1,-1 1 1,1-1 0,-1 0 0,1 1 0,-2 0 0,-2 0-20,0 0 0,0 1 0,1-1 0,-1 1 0,1 0 0,-1 1 0,1-1 1,-1 1-1,1 0 0,0 0 0,0 0 0,-4 4 0,1 4 98,-1 0-1,1 0 1,1 0 0,0 1-1,0 0 1,1 0-1,1 0 1,0 1 0,1 0-1,0 0 1,1-1-1,1 2 1,-1-1 0,2 20-1,1-30-53,-1-1-1,0 1 1,1 0 0,0-1-1,-1 1 1,1-1 0,0 1-1,0-1 1,0 1 0,1-1-1,-1 0 1,1 0 0,-1 1-1,1-1 1,0 0-1,-1 0 1,1-1 0,0 1-1,0 0 1,1-1 0,3 3-1,-1-2-4,0 0 0,0 0 0,0 0 0,1-1 0,-1 0-1,0 0 1,1 0 0,-1-1 0,1 0 0,6 0 0,2-2-226,1 0 0,-1 0 0,0-1 1,0-1-1,0-1 0,0 0 0,18-9 0,-14 3-1126,-1 0 0,23-19-1,-28 19-788,-1 0 0,0 0 0,17-24 0,4-18-4680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7.196"/>
    </inkml:context>
    <inkml:brush xml:id="br0">
      <inkml:brushProperty name="width" value="0.025" units="cm"/>
      <inkml:brushProperty name="height" value="0.025" units="cm"/>
    </inkml:brush>
  </inkml:definitions>
  <inkml:trace contextRef="#ctx0" brushRef="#br0">61 46 16656,'-6'9'1153,"-2"7"-309,-1 1 1,2 0-1,1 1 1,0 0 0,1-1-1,1 2 1,0-1-1,1 0 1,0 31-1,19 168 580,-3-38-1214,-14-213-113,1 4-535,6-56 0,-5 74 365,2 1 1,0-1-1,0 1 1,1 0 0,1 0-1,-1 1 1,2-1-1,8-12 1,51-65 29,-33 48 81,31-54 1,-55 80-43,0-1-1,-2 1 1,1-1-1,-2 0 1,0 0 0,-1-1-1,-1 0 1,2-17 0,-7 15-124,-7 15-53,7 4 170,0 0 0,1 0 1,-1 0-1,0 0 0,1 1 0,0-1 1,-1 0-1,1 1 0,0-1 1,-1 0-1,1 1 0,0 0 0,0-1 1,-1 4-1,-8 17 155,1 0 0,1 1-1,1 0 1,1 1 0,2 0 0,-3 24 0,0 148 2308,7-184-2270,1 13-142,2 1 0,0-1 1,2 0-1,0-1 0,2 1 1,1-1-1,0 0 0,17 29 1,-26-53-41,1 0 1,0 0-1,0 0 1,0 0-1,0 0 1,0 0-1,1 0 1,-1 0-1,0 1 1,0-1-1,0 0 0,0 0 1,0 0-1,0 0 1,0 0-1,0 0 1,0 0-1,0 0 1,0 0-1,0 1 1,0-1-1,0 0 1,0 0-1,0 0 1,1 0-1,-1 0 1,0 0-1,0 0 1,0 0-1,0 0 1,0 0-1,0 0 1,0 0-1,0 0 1,0 0-1,1 0 1,-1 0-1,0 0 1,0 0-1,0 0 0,0 0 1,0 0-1,0 0 1,0 0-1,1 0 1,-1 0-1,0 0 1,0 0-1,0 0 1,0 0-1,0 0 1,0 0-1,0 0 1,0 0-1,0 0 1,1 0-1,-1 0 1,0 0-1,0-1 1,0 1-1,0 0 1,0 0-1,0 0 1,0 0-1,3-12 55,1-18 33,-4 29-86,30-257-1940,-30 256 1940,1-1-1,-1 1 1,1 0 0,-1 0-1,1 0 1,0 0 0,0 0 0,0 0-1,0 0 1,0 0 0,1 0-1,-1 0 1,0 0 0,1 1-1,-1-1 1,1 0 0,0 1-1,0 0 1,-1-1 0,1 1 0,0 0-1,0 0 1,0 0 0,0 0-1,3-1 1,3 1 34,0 0 0,1 0 0,-1 0-1,0 1 1,15 1 0,6 1-81,-25-2 50,0 0-1,-1 1 1,1-1 0,0-1 0,-1 1 0,1 0 0,-1-1 0,1 0 0,0 0 0,-1 0 0,1 0 0,-1-1 0,0 1 0,1-1-1,-1 0 1,0 0 0,0 0 0,0 0 0,0-1 0,-1 1 0,1-1 0,-1 0 0,1 1 0,-1-1 0,0 0 0,0 0 0,0-1 0,-1 1-1,1 0 1,-1-1 0,1 1 0,-1-1 0,0 1 0,-1-1 0,1 0 0,-1 1 0,1-1 0,-1-6 0,0 9-7,0 0-1,0 1 1,0-1 0,0 1 0,0-1 0,-1 1 0,1-1 0,0 1-1,0-1 1,0 0 0,-1 1 0,1-1 0,0 1 0,0-1 0,-1 1-1,1-1 1,0 1 0,-1 0 0,1-1 0,0 1 0,-1-1-1,1 1 1,-1 0 0,1-1 0,-1 1 0,1 0 0,-1 0 0,1-1-1,-1 1 1,1 0 0,-1 0 0,1 0 0,-1-1 0,0 1 0,1 0-1,-1 0 1,1 0 0,-1 0 0,1 0 0,-1 0 0,0 0 0,1 1-1,-1-1 1,1 0 0,-1 0 0,1 0 0,-1 0 0,1 1-1,-1-1 1,1 0 0,-1 1 0,1-1 0,-1 0 0,1 1 0,-1-1-1,1 0 1,0 1 0,-1 0 0,-3 1-15,1 0 0,0 0 0,0 0 1,0 1-1,0 0 0,0-1 0,-4 7 0,3-2 60,0 0-1,1 1 1,0-1-1,0 1 1,0 0-1,1 0 1,1 0-1,-1 0 1,1 0-1,1 0 1,-1 0-1,2 15 1,0-20-31,-1 1 0,1-1 1,0 1-1,0-1 1,0 0-1,1 0 0,-1 0 1,1 0-1,-1 0 0,1 0 1,0 0-1,0 0 1,1 0-1,-1-1 0,0 1 1,1-1-1,0 0 0,-1 0 1,1 0-1,0 0 1,0 0-1,0-1 0,0 1 1,1-1-1,-1 0 0,0 0 1,0 0-1,1 0 1,-1-1-1,1 1 0,-1-1 1,4 0-1,1 0-217,-1 0 0,1-1-1,-1 1 1,1-2 0,-1 1 0,0-1-1,1 0 1,-1-1 0,0 0 0,0 0-1,-1 0 1,1-1 0,-1 0-1,0 0 1,0-1 0,7-6 0,0-1-1191,-1-1 1,0-1-1,-1 0 1,0 0 0,16-30-1,0-12-4989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7.822"/>
    </inkml:context>
    <inkml:brush xml:id="br0">
      <inkml:brushProperty name="width" value="0.025" units="cm"/>
      <inkml:brushProperty name="height" value="0.025" units="cm"/>
    </inkml:brush>
  </inkml:definitions>
  <inkml:trace contextRef="#ctx0" brushRef="#br0">73 2 14414,'-7'12'998,"-3"8"-447,0 0 0,1 0 0,2 1 0,0 0 0,1 1 0,1-1 0,1 1 0,-2 27 0,6-22-878,-1-4 138,1 1 0,4 25-1,-3-43-361,0 0 1,0 0-1,1 0 0,0-1 0,0 1 1,0-1-1,1 1 0,-1-1 0,1 0 1,0 0-1,1 0 0,-1 0 1,8 6-1,-10-10 426,-1-1 1,1 1-1,0 0 1,0-1-1,0 1 1,0 0-1,0-1 1,0 1-1,0-1 1,0 0-1,0 1 1,0-1-1,0 0 1,0 0-1,0 1 1,1-1-1,-1 0 1,0 0-1,0 0 1,0 0 0,0-1-1,0 1 1,0 0-1,0 0 1,0-1-1,1 1 1,-1-1-1,0 1 1,0-1-1,-1 1 1,1-1-1,0 1 1,0-1-1,1-1 1,30-35 2618,-13 13-476,35-14 4199,-41 30-5611,-1 0 1,0-1-1,14-12 0,-10 4-450,-1-1 0,-1 0-1,0-1 1,-1 0-1,11-24 1,-17 30 162,0-1 1,-2-1 0,1 1-1,-2-1 1,0 0 0,-1 0-1,0 0 1,1-25-1,-20 55 483,10-3-662,0 0 0,1 1 0,1-1 0,0 1 0,1 0 0,0 0 0,0 19 0,-1 97 1224,5-89-1190,-1-29-158,0-1 0,1 1 1,1 0-1,0-1 0,0 1 0,1-1 1,5 11-1,-7-18-16,0 0-1,0 0 1,1 0 0,-1 0-1,1 0 1,0-1-1,0 1 1,0 0 0,0-1-1,0 0 1,1 1 0,-1-1-1,1 0 1,-1 0 0,1-1-1,0 1 1,0 0 0,0-1-1,0 0 1,0 0 0,0 0-1,0 0 1,0 0-1,0 0 1,1-1 0,5 1-1,-8-2-23,0 1 0,0 0-1,0-1 1,0 1-1,0-1 1,0 1 0,0-1-1,0 1 1,0-1-1,0 0 1,0 1 0,0-1-1,-1 0 1,1 0 0,0 0-1,-1 1 1,1-1-1,0 0 1,-1 0 0,1 0-1,-1 0 1,0 0-1,1 0 1,-1 0 0,0 0-1,1 0 1,-1 0-1,0-1 1,0 1 0,0 0-1,0 0 1,0 0-1,0 0 1,0 0 0,-1 0-1,1 0 1,0 0 0,-1 0-1,0-2 1,0-3-160,0 0 1,0 0 0,-1 0-1,0 0 1,-1 1 0,-2-6-1,-10-10 33,0 2 0,-1 0 0,-32-28 0,25 25 1156,-32-39-1,54 60-904,-1-1 0,1 0 0,0 1 0,0-1-1,0 0 1,0 0 0,0 1 0,0-1 0,0 0 0,0 0 0,1 0 0,-1 0 0,1 0 0,0 0-1,-1 0 1,1-1 0,0-2 0,1 4-56,-1 0 0,1-1-1,-1 1 1,1 0 0,0 0 0,0 0-1,-1 0 1,1 0 0,0 0-1,0 0 1,0 0 0,0 0 0,0 1-1,0-1 1,0 0 0,0 0 0,0 1-1,0-1 1,1 1 0,1-1 0,9-2 7,-1 0 1,1 2-1,0-1 1,23 2 0,-18-1-110,89-5-1689,-35-4-3535,-8-2-4801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8.883"/>
    </inkml:context>
    <inkml:brush xml:id="br0">
      <inkml:brushProperty name="width" value="0.025" units="cm"/>
      <inkml:brushProperty name="height" value="0.025" units="cm"/>
    </inkml:brush>
  </inkml:definitions>
  <inkml:trace contextRef="#ctx0" brushRef="#br0">137 216 9673,'0'0'4927,"-5"-9"-2017,3 5-2574,0 0 0,-1 0 0,0-1 0,0 1 0,0 1 0,0-1 0,-6-5 0,8 8-271,-1 0 1,1 0-1,-1 0 0,1 0 1,-1 1-1,0-1 0,1 0 0,-1 1 1,0-1-1,0 1 0,1 0 0,-1-1 1,0 1-1,0 0 0,1 0 0,-1 0 1,0 0-1,0 1 0,1-1 0,-1 0 1,0 1-1,0-1 0,1 1 0,-1 0 1,0-1-1,1 1 0,-1 0 0,1 0 1,-1 0-1,1 0 0,0 0 1,-2 2-1,-2 2 43,1 0 1,-1 0-1,1 0 1,0 0-1,0 1 1,1 0-1,0 0 0,0 0 1,0 0-1,1 0 1,0 1-1,0-1 1,1 1-1,-1-1 1,1 1-1,1 0 1,-1-1-1,2 9 0,-1-14-75,0-1 0,0 1 0,0 0-1,0 0 1,0 0 0,0 0 0,0-1-1,1 1 1,-1 0 0,0 0 0,1 0-1,-1-1 1,0 1 0,1 0-1,-1 0 1,1-1 0,0 1 0,-1 0-1,1-1 1,-1 1 0,1-1 0,0 1-1,-1-1 1,1 1 0,0-1 0,0 1-1,-1-1 1,1 0 0,0 0-1,1 1 1,1-1 52,0 1 1,0-1-1,0 0 0,0 0 1,0-1-1,0 1 0,0-1 1,0 1-1,3-2 1,4-2 94,0 1 1,0-2-1,-1 1 1,14-10-1,-5 0-113,0-1 0,-1-1 1,0-1-1,-2 0 0,20-27 0,-28 34 52,0-1-1,-1 0 1,0 0-1,0 0 1,-1-1 0,-1 0-1,0 0 1,0 0-1,-1 0 1,-1 0-1,2-21 1,-4 33-120,-1 0 0,1 0 0,0 0-1,0 0 1,0 0 0,0 0 0,-1-1 0,1 1 0,0 0 0,0 0 0,0 0 0,-1 0 0,1 0 0,0 0-1,0 0 1,0 0 0,-1 0 0,1 0 0,0 0 0,0 0 0,0 0 0,0 0 0,-1 0 0,1 0 0,0 0-1,0 1 1,0-1 0,-1 0 0,1 0 0,0 0 0,0 0 0,0 0 0,0 0 0,-1 0 0,1 1 0,0-1-1,0 0 1,0 0 0,0 0 0,0 0 0,0 1 0,0-1 0,-1 0 0,1 0 0,0 0 0,0 0 0,0 1-1,0-1 1,-9 17 29,1 1-1,1 0 0,1 0 1,0 0-1,2 0 0,-5 32 0,2-17 268,3-11 42,1-1-1,0 0 0,2 1 0,0-1 1,4 27-1,-3-45-322,1 0 0,0 0-1,-1 0 1,1 0 0,1-1 0,-1 1 0,0 0-1,1 0 1,-1-1 0,1 1 0,0-1-1,0 0 1,0 1 0,0-1 0,0 0-1,1 0 1,-1 0 0,1 0 0,-1-1 0,5 3-1,-2-1-242,0-1-1,1 0 0,-1-1 1,0 1-1,1-1 1,-1 0-1,1 0 0,-1-1 1,1 1-1,7-2 0,-12 1-49,0 0 0,0-1 0,0 1-1,0-1 1,0 1 0,0-1 0,0 1-1,-1-1 1,1 0 0,0 1 0,0-1-1,-1 0 1,1 1 0,0-1 0,-1 0-1,1 0 1,-1 0 0,1 0 0,-1 0 0,0 0-1,1 0 1,-1 1 0,0-1 0,1 0-1,-1 0 1,0 0 0,0 0 0,0 0-1,0 0 1,0 0 0,0 0 0,0 0-1,-1 0 1,1-1 0,0-1-411,0-18-6762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39.412"/>
    </inkml:context>
    <inkml:brush xml:id="br0">
      <inkml:brushProperty name="width" value="0.025" units="cm"/>
      <inkml:brushProperty name="height" value="0.025" units="cm"/>
    </inkml:brush>
  </inkml:definitions>
  <inkml:trace contextRef="#ctx0" brushRef="#br0">0 98 16912,'0'0'3817,"9"1"-1559,-8 0-2174,23 1 787,1 0-1,28-2 1,-47 0-795,-1 0-1,1 0 1,-1-1 0,1 0-1,-1 0 1,1 0 0,-1-1-1,1 1 1,-1-1-1,0-1 1,0 1 0,0-1-1,0 0 1,-1 0-1,1 0 1,-1-1 0,7-6-1,-10 9-46,1 0-1,-2 0 1,1-1 0,0 1-1,0 0 1,0 0-1,0 0 1,-1-1 0,1 1-1,-1 0 1,1-1 0,-1 1-1,1-1 1,-1 1-1,0-1 1,0 1 0,1 0-1,-1-1 1,0 1-1,0-1 1,-1 1 0,1-1-1,0 1 1,0-1-1,-1 1 1,1 0 0,-1-1-1,1 1 1,-1 0-1,0-1 1,1 1 0,-1 0-1,0 0 1,0-1-1,0 1 1,0 0 0,0 0-1,0 0 1,0 0-1,0 0 1,0 1 0,-1-1-1,1 0 1,0 1-1,-1-1 1,1 0 0,0 1-1,-1-1 1,1 1-1,-3-1 1,-2 0-31,1 0 1,-1 0-1,1 0 0,-1 0 0,1 1 1,-1 0-1,0 0 0,1 1 0,-1 0 1,0-1-1,1 2 0,-8 1 0,8 0 19,-1 1 0,1-1 0,-1 1 0,1 0 0,0 0 0,1 1 0,-1 0 0,1-1 0,0 1 0,0 1 0,0-1 0,1 0 0,0 1 0,0 0 0,0 0 0,1 0 0,-1 0 0,2 0 0,-1 1 0,1-1 0,0 0 0,0 1 0,0-1 0,1 1 0,0-1 0,1 8 0,0-13-7,-1 1 0,0-1 0,1 0 0,0 1 0,-1-1 0,1 0 0,0 1 0,-1-1 0,1 0 0,0 0 0,0 0 0,0 0 0,0 0 0,0 0 0,0 0 0,0 0 0,1 0 0,-1-1 0,0 1 0,3 1-1,37 7 110,-27-8-86,0-1 0,1-1 0,22-3-1,-24 1-27,-1-1-1,0-1 0,-1 0 0,1 0 1,-1-1-1,0-1 0,-1 0 0,12-9 0,35-21-9,-57 37 1,1 0 1,-1 0 0,1 0-1,-1 0 1,0 1 0,1-1-1,-1 0 1,1 0 0,-1 0 0,1 1-1,-1-1 1,0 0 0,1 1-1,-1-1 1,0 0 0,1 1-1,-1-1 1,0 0 0,0 1 0,1-1-1,-1 1 1,0-1 0,0 1-1,1-1 1,-1 1 0,0-1-1,0 0 1,0 1 0,0-1-1,0 1 1,0-1 0,0 1 0,0-1-1,0 1 1,0-1 0,0 1-1,0-1 1,0 1 0,0-1-1,-1 1 1,1 32 255,0-26-118,0-1-10,0-1 0,0 0 0,0 1 0,1-1 0,0 0 0,0 0 0,0 0 0,0 0 0,4 7 0,-4-10-92,1 0 1,0 0-1,-1 0 1,1 0-1,0-1 1,0 1-1,0 0 1,0-1-1,0 1 1,1-1-1,-1 0 1,0 0-1,1 0 1,-1 0-1,0 0 0,1-1 1,-1 1-1,1-1 1,0 1-1,-1-1 1,5 0-1,6 1 24,0-1 0,0-1-1,1 0 1,-1 0 0,0-2-1,0 1 1,20-8-1,3-4-267,43-25 0,-40 20-262,-38 18 399,-9 17-1418,3-6-3831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0.381"/>
    </inkml:context>
    <inkml:brush xml:id="br0">
      <inkml:brushProperty name="width" value="0.025" units="cm"/>
      <inkml:brushProperty name="height" value="0.025" units="cm"/>
    </inkml:brush>
  </inkml:definitions>
  <inkml:trace contextRef="#ctx0" brushRef="#br0">254 31 3619,'-3'-18'12863,"-6"9"-7992,-22 6-3974,19 3-235,-2 1-593,0 1 0,0 1 0,0 1 0,0 0 0,0 0 0,1 1 0,0 1 0,0 0 0,0 1 0,1 1 0,0 0 0,-12 10 0,23-17-65,0 0 0,0 0 0,0 0-1,0-1 1,0 1 0,0 0 0,0 0-1,0 0 1,0 1 0,1-1 0,-1 0 0,1 0-1,-1 0 1,0 0 0,1 1 0,0-1 0,-1 2-1,1-2 0,0-1-1,0 1 0,1-1 1,-1 1-1,0 0 1,1-1-1,-1 1 0,0-1 1,1 1-1,-1-1 0,0 1 1,1-1-1,-1 1 0,1-1 1,-1 0-1,1 1 1,-1-1-1,1 0 0,-1 1 1,1-1-1,-1 0 0,1 1 1,0-1-1,-1 0 1,1 0-1,51 7 76,-40-7-72,-5 1-6,24 1-7,1 2 1,35 9 0,-60-11 10,0 0 0,0 0-1,0 0 1,-1 1 0,1 0 0,-1 0 0,1 1 0,-1 0-1,-1 0 1,1 0 0,0 1 0,-1 0 0,0 0 0,0 0 0,7 11-1,-10-14 87,-1 0 0,1 1 0,-1-1 0,0 0 0,0 1-1,0 0 1,0-1 0,-1 1 0,1 0 0,-1-1-1,1 1 1,-1 0 0,0-1 0,0 1 0,0 0 0,0 0-1,-1-1 1,1 1 0,-1 0 0,0-1 0,-1 5-1,0-4 48,0 1 0,-1-1-1,1 0 1,-1 0-1,0 0 1,0-1-1,0 1 1,0-1-1,0 1 1,0-1-1,-1 0 1,1 0-1,-5 2 1,-6 1 101,0 0 1,0-1-1,-1 0 1,1-1 0,-1-1-1,-25 1 1,38-3-276,-4 1-3,1-1 0,0 0 1,-1-1-1,1 1 1,0-1-1,0 0 0,-8-2 1,-2-12-2923,9-13-4618,6 7-2499</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1.004"/>
    </inkml:context>
    <inkml:brush xml:id="br0">
      <inkml:brushProperty name="width" value="0.025" units="cm"/>
      <inkml:brushProperty name="height" value="0.025" units="cm"/>
    </inkml:brush>
  </inkml:definitions>
  <inkml:trace contextRef="#ctx0" brushRef="#br0">44 0 3459,'0'0'14222,"-5"10"-12647,-1 3-1010,0 0 1,1 0 0,0 0 0,1 0 0,0 1 0,1 0 0,1 0 0,0 0-1,0 15 1,3-28-531,-1-1 0,0 1 0,1 0-1,-1 0 1,1 0 0,-1-1 0,1 1 0,0 0-1,-1-1 1,1 1 0,-1 0 0,1-1 0,0 1-1,0-1 1,-1 1 0,1-1 0,0 1-1,0-1 1,0 0 0,0 1 0,-1-1 0,1 0-1,0 0 1,0 0 0,0 1 0,0-1 0,0 0-1,0 0 1,0 0 0,0 0 0,-1-1 0,1 1-1,0 0 1,1-1 0,35-7 712,-26 1-706,-1 0 0,0 0 1,0 0-1,-1-2 0,0 1 0,-1-1 1,0 0-1,0-1 0,-1 1 0,8-15 1,-14 22-176,-2 36-482,-1-26 557,1 1-1,1-1 1,-1 0-1,1 1 1,1-1 0,0 0-1,0 0 1,1 0-1,-1 1 1,2-1-1,4 11 1,-6-17-110,0-1 0,1 1 0,-1-1 0,1 1 1,-1-1-1,1 0 0,-1 0 0,1 0 0,0 0 0,-1 0 0,1 0 1,0 0-1,0 0 0,0-1 0,-1 1 0,1-1 0,0 1 0,0-1 1,0 0-1,0 0 0,0 0 0,0 0 0,0 0 0,0 0 0,0-1 1,2 0-1,0 0-353,-1 0 1,1 0-1,-1 0 1,1-1-1,-1 0 1,0 0-1,1 0 1,-1 0-1,0 0 1,0 0-1,-1-1 1,5-4-1,14-23-4656</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1.349"/>
    </inkml:context>
    <inkml:brush xml:id="br0">
      <inkml:brushProperty name="width" value="0.025" units="cm"/>
      <inkml:brushProperty name="height" value="0.025" units="cm"/>
    </inkml:brush>
  </inkml:definitions>
  <inkml:trace contextRef="#ctx0" brushRef="#br0">101 65 3716,'0'-9'976,"-1"-30"2334,1 39-3186,0-1 0,0 1 0,0-1 0,0 0-1,0 1 1,0-1 0,0 0 0,0 1 0,0-1-1,-1 1 1,1-1 0,0 0 0,0 1 0,-1-1 0,1 1-1,0-1 1,-1 1 0,1-1 0,0 1 0,-1-1 0,1 1-1,-1-1 1,1 1 0,-1-1 0,1 1 0,-1 0-1,1-1 1,-1 1 0,0 0 0,1 0 0,-1-1 0,1 1-1,-1 0 1,0 0 0,1 0 0,-1 0 0,1 0 0,-1 0-1,0 0 1,1 0 0,-1 0 0,0 0 0,1 0-1,-1 0 1,0 1 0,-22 14 3266,17-8-2914,0 0 1,1 0-1,-1 1 0,1 0 1,1 0-1,0 0 0,0 1 1,0-1-1,1 1 0,1 0 0,-1 0 1,1 0-1,1 0 0,0 0 1,0 1-1,1-1 0,1 18 1,0-25-465,0 0 1,-1 0-1,1 0 1,0 0 0,0 0-1,0 0 1,1 0-1,-1 0 1,0 0 0,1-1-1,-1 1 1,1-1 0,0 1-1,-1-1 1,1 1-1,0-1 1,0 0 0,0 0-1,0 0 1,0 0-1,0 0 1,0 0 0,2 0-1,7 1-118,1 0 0,-1 0 0,19-1 0,-23-1-116,0 0 0,-1 1 0,1-1 0,0 1 0,0 1 0,-1-1 0,1 1 0,9 4 0,-14-5 255,-1 0 0,1 0 0,0 0-1,-1 0 1,0 0 0,1 0 0,-1 1-1,0-1 1,1 1 0,-1-1 0,0 1 0,0-1-1,0 1 1,0 0 0,-1 0 0,1-1-1,0 1 1,-1 0 0,1 0 0,-1 0-1,0 0 1,1-1 0,-1 1 0,0 0 0,0 0-1,0 0 1,0 0 0,-1 0 0,1 0-1,-1 0 1,1-1 0,-1 1 0,1 0-1,-1 0 1,0-1 0,0 1 0,0 0 0,0-1-1,-2 4 1,0-1 200,0 0 0,-1 0 0,1-1 0,-1 1 0,1-1 0,-1 0-1,0 0 1,0 0 0,-1 0 0,1-1 0,0 0 0,-1 0 0,0 0 0,-7 2 0,9-3-180,0 0 0,-1-1 0,1 1 0,-1-1 0,1 0 0,-1 0 0,1 0 0,-1-1 0,-6-1-1,9 2-164,0-1-1,0 0 0,-1 0 0,1 1 0,0-1 0,0 0 0,0 0 0,0 0 0,1 0 0,-1-1 0,0 1 1,0 0-1,1 0 0,-1 0 0,0-1 0,1 1 0,-1 0 0,1-1 0,0 1 0,-1 0 0,1-1 0,0 1 1,0 0-1,0-1 0,0 1 0,0 0 0,1-3 0,-1-20-4030,3-3-2311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9.684"/>
    </inkml:context>
    <inkml:brush xml:id="br0">
      <inkml:brushProperty name="width" value="0.035" units="cm"/>
      <inkml:brushProperty name="height" value="0.035" units="cm"/>
    </inkml:brush>
  </inkml:definitions>
  <inkml:trace contextRef="#ctx0" brushRef="#br0">3 716 16556,'-1'2'156,"1"1"1,-1-1 0,1 0 0,0 0 0,0 1 0,0-1-1,0 0 1,0 1 0,1-1 0,-1 0 0,1 0-1,-1 1 1,1-1 0,0 0 0,0 0 0,0 0 0,0 0-1,0 0 1,0 0 0,1 0 0,-1 0 0,1 0 0,-1-1-1,1 1 1,0-1 0,-1 1 0,1-1 0,0 0 0,2 2-1,2 0 18,0 0 0,0 0-1,0 0 1,0-1 0,0 0-1,0 0 1,1 0 0,-1-1-1,8 0 1,-8 0-153,1-1 0,-1-1 1,1 1-1,-1-1 0,1 0 1,-1-1-1,0 0 0,1 0 0,-1 0 1,0-1-1,0 1 0,-1-1 1,1-1-1,-1 1 0,1-1 0,-1 0 1,0 0-1,0-1 0,-1 1 0,1-1 1,-1 0-1,0-1 0,-1 1 1,1 0-1,-1-1 0,0 0 0,0 0 1,-1 0-1,0 0 0,0 0 0,0-1 1,-1 1-1,0 0 0,0-1 1,0 1-1,-1-1 0,0 0 0,0 1 1,-1-1-1,0 1 0,0 0 1,-1-1-1,-2-6 0,1 4 28,0 1 0,-1 0 0,0-1 0,-7-8 0,10 15-31,-1 0-1,1 0 1,-1 0 0,0 0 0,0 0 0,0 1-1,0-1 1,0 1 0,-2-2 0,3 2-9,0 1 0,0 0 0,0-1 0,0 1 1,0 0-1,0 0 0,0 0 0,0-1 0,0 1 0,0 0 0,0 0 0,1 1 0,-1-1 1,0 0-1,0 0 0,0 0 0,0 0 0,0 1 0,0-1 0,0 1 0,0-1 1,0 0-1,1 1 0,-2 0 0,0 1 7,0 0-1,0 0 1,0 0 0,1 1 0,-1-1-1,1 0 1,-1 1 0,1-1 0,0 1-1,0 0 1,0-1 0,0 1 0,0 0-1,1 0 1,-1-1 0,1 1 0,0 3-1,-1 4 21,1 0-1,0 0 1,3 16-1,2 0-17,1-1-1,1 0 1,1-1-1,1 1 1,2-1-1,0-1 1,26 40-1,-32-57-14,-1 1-1,1-1 1,0 0-1,1 0 1,0-1-1,0 0 1,0 0-1,0 0 1,12 6-1,-15-9 0,0-1 0,0 0 0,0 0 0,0 0 0,0 0 0,1 0 0,-1-1 0,0 1 0,0-1 0,1 0 0,-1 0 0,0 0 0,1 0 0,-1-1 0,0 1 0,0-1 0,0 0 0,1 0 0,-1 0 0,0 0 0,0-1 0,0 1 0,-1-1-1,1 0 1,3-2 0,1-2 12,-1 1 0,0-1 0,-1-1 0,0 1 0,0-1 0,0 0 0,0 0 0,-1 0 0,-1 0-1,5-12 1,1-7 103,10-51-1,-10 23 31,-2-1 1,-2-1-1,-3 1 1,-3-1-1,-1 1 1,-3 0-1,-3 0 1,-2 0-1,-18-56 1,25 102-126,-2-10 54,-15-31 0,19 46-70,-1 0 0,0 1 1,0-1-1,-1 0 0,1 1 1,-1 0-1,0-1 0,0 1 1,0 0-1,0 0 0,0 1 1,-1-1-1,-6-3 1,9 5-6,0 1 1,-1-1-1,1 1 1,0 0-1,0-1 1,0 1 0,0 0-1,0 0 1,0 0-1,0 0 1,0 0 0,0 0-1,0 0 1,-1 0-1,1 0 1,0 1 0,0-1-1,0 0 1,0 1-1,0-1 1,0 1-1,-1 0 1,0 1 0,0-1-1,0 1 0,1 0 1,-1 0-1,1 0 1,-1 0-1,1 0 1,0 0-1,-1 0 1,0 3-1,-2 6 2,1 1 0,-1-1-1,-1 17 1,4-23-1,-3 17-18,1 0 0,1 0 0,1 0 0,1 0 0,1 0 0,1 0 0,1-1 0,1 1 0,0 0 0,2-1 0,1 0 0,0 0 0,14 25 0,117 235-186,-128-259 206,19 38 71,-26-54-83,0-1-1,1 1 1,-1-1 0,1 0 0,1 0 0,-1-1 0,9 8 0,-12-12 1,-1 1 1,1 0-1,0-1 1,0 1-1,0-1 1,-1 1-1,1-1 1,0 1-1,0-1 1,0 0-1,0 1 1,0-1-1,0 0 1,0 0-1,0 1 1,0-1-1,0 0 1,0 0-1,0 0 1,0 0-1,0-1 1,0 1-1,0 0 1,0 0-1,0-1 1,0 1-1,-1 0 1,1-1-1,0 1 1,0-1-1,0 1 1,0-1-1,0 1 1,-1-1-1,1 0 1,0 1-1,-1-1 1,1 0-1,0 0 1,-1 1-1,1-1 1,-1 0-1,1 0 1,-1 0-1,0 0 1,1 0-1,-1 0 1,0 0-1,1 0 1,-1 0-1,0 0 1,0 0-1,0-1 1,0-7-119</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1.710"/>
    </inkml:context>
    <inkml:brush xml:id="br0">
      <inkml:brushProperty name="width" value="0.025" units="cm"/>
      <inkml:brushProperty name="height" value="0.025" units="cm"/>
    </inkml:brush>
  </inkml:definitions>
  <inkml:trace contextRef="#ctx0" brushRef="#br0">169 23 10602,'0'0'12567,"-12"-4"-11334,10 4-1130,-15-5 206,0 0-1,0 2 0,-18-2 0,31 4-276,-1 1 0,1 0 0,-1 0 0,1 1 0,-1-1-1,1 1 1,0 0 0,-9 3 0,12-3-38,0-1 0,-1 1 0,1 0 0,0 0 0,0 0 0,-1-1 0,1 1 0,0 1 0,0-1 1,0 0-1,0 0 0,0 0 0,1 0 0,-1 1 0,0-1 0,0 0 0,1 1 0,-1-1 0,1 1 0,-1-1 0,1 1 0,0-1 0,0 1 0,-1-1 0,1 1 0,0 1 0,1-2-10,-1 0-1,1 1 0,-1-1 0,1 0 1,0 0-1,-1 0 0,1 0 0,0 0 0,0 0 1,0 0-1,-1 0 0,1 0 0,0 0 1,0-1-1,0 1 0,1 0 0,-1-1 0,0 1 1,0 0-1,0-1 0,0 0 0,1 1 1,-1-1-1,0 0 0,3 1 0,42 7-604,-35-6 317,-5-1 167,11 1-118,1 2-1,0 0 1,-1 1 0,19 8 0,-33-12 233,0 1 1,0-1 0,0 1 0,0 0 0,0 0 0,0 0 0,-1 0 0,1 1 0,-1-1 0,0 1 0,0-1 0,4 6 0,-5-6 20,0 1 1,-1-1 0,1 0 0,-1 0 0,0 0-1,1 0 1,-1 0 0,0 0 0,0 1 0,0-1-1,-1 0 1,1 0 0,0 0 0,-1 0 0,1 0-1,-1 0 1,0 0 0,0 0 0,0 0 0,0 0-1,0 0 1,-2 3 0,0-1-26,0-1 0,0 1 0,0-1 0,-1 1 0,1-1 0,-1 0-1,0 0 1,0 0 0,0-1 0,0 0 0,0 1 0,-1-1 0,1-1 0,-1 1 0,1-1 0,-10 2 0,14-3-62,0 0-1,-1 0 1,1 0 0,-1 0 0,1 0 0,0 0 0,-1 0-1,1-1 1,0 1 0,-1 0 0,1 0 0,0 0 0,0 0-1,-1-1 1,1 1 0,0 0 0,-1 0 0,1-1 0,0 1-1,0 0 1,0-1 0,-1 1 0,1 0 0,0-1 0,0 1-1,0 0 1,0-1 0,0 1 0,-1 0 0,1-1-1,0 1 1,0 0 0,0-1 0,0 1 0,0 0 0,0-1-1,0 1 1,0-1 0,0 1 0,1 0 0,-1-1 0,0 1-1,0 0 1,0-1 0,0-4-1085,0-20-4427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2.150"/>
    </inkml:context>
    <inkml:brush xml:id="br0">
      <inkml:brushProperty name="width" value="0.025" units="cm"/>
      <inkml:brushProperty name="height" value="0.025" units="cm"/>
    </inkml:brush>
  </inkml:definitions>
  <inkml:trace contextRef="#ctx0" brushRef="#br0">29 0 9961,'0'0'5787,"0"8"-4159,-12 133 4422,-1 18-2918,12-112-2957,0-31-140,0 0 0,1 0 0,1 0 0,0 0 0,5 24 0,-6-39-31,0-1 1,0 1-1,0-1 0,0 1 1,1-1-1,-1 1 0,0-1 1,0 1-1,0 0 0,0-1 1,0 1-1,1-1 0,-1 1 1,0-1-1,0 1 0,1-1 1,-1 0-1,1 1 0,-1-1 1,0 1-1,1-1 0,-1 0 1,1 1-1,-1-1 0,0 0 1,1 1-1,-1-1 0,1 0 1,-1 0-1,1 1 0,0-1 1,-1 0-1,2 0 0,8-16 184,2-31 5,-12-103-668,0 151 472,0 2 5,0-1 1,-1 1-1,1-1 0,0 1 1,0-1-1,1 1 0,-1-1 1,0 1-1,1-1 0,0 1 1,-1-1-1,1 0 0,0 1 1,0-1-1,1 0 0,-1 0 1,0 1-1,1-1 0,-1 0 1,1 0-1,-1-1 1,1 1-1,0 0 0,0-1 1,0 1-1,0-1 0,0 1 1,0-1-1,1 0 0,2 2 1,-2-2 7,0 0 0,-1 0-1,1 0 1,0 0 0,0 0 0,0-1 0,0 1 0,0-1 0,0 0 0,0 1 0,-1-1 0,1-1 0,0 1 0,0 0 0,0-1 0,0 0 0,0 1 0,0-1 0,0 0 0,-1-1 0,1 1 0,0 0 0,-1-1 0,1 1-1,-1-1 1,0 0 0,5-4 0,-1-2 23,1 0 0,-1 0-1,-1-1 1,1 0-1,-1 0 1,5-15 0,-15 39 138,0 0 1,1 1-1,0-1 1,-1 18 0,4-27-86,0 0-1,1 0 1,0 1 0,-1-1 0,2 0 0,-1 0 0,1 0 0,0 1 0,0-1-1,1 0 1,0 0 0,0-1 0,0 1 0,6 9 0,-7-14-154,0 1 0,1-1 1,-1 1-1,1-1 1,-1 0-1,1 1 0,0-1 1,-1 0-1,1 0 0,0 0 1,0-1-1,-1 1 0,1 0 1,0-1-1,0 1 0,0-1 1,0 1-1,0-1 1,0 0-1,0 0 0,0 0 1,0 0-1,0 0 0,0-1 1,0 1-1,0 0 0,0-1 1,2-1-1,1 1-759,-1-2 0,1 1-1,-1 0 1,0-1 0,0 0 0,0 0 0,0 0-1,-1 0 1,1-1 0,4-5 0,13-21-6300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2.838"/>
    </inkml:context>
    <inkml:brush xml:id="br0">
      <inkml:brushProperty name="width" value="0.025" units="cm"/>
      <inkml:brushProperty name="height" value="0.025" units="cm"/>
    </inkml:brush>
  </inkml:definitions>
  <inkml:trace contextRef="#ctx0" brushRef="#br0">22 0 17553,'0'0'4025,"-3"13"-2632,-5 34-576,3 1 0,1-1-1,3 1 1,1-1 0,13 88 0,-10-97-730,-3-31-77,0 1 1,0-1 0,1 1-1,0-1 1,0 0-1,1 1 1,0-1-1,0 0 1,1 0-1,-1 0 1,7 10-1,-9-17-14,1 1 0,-1-1 0,1 1 0,-1-1 1,1 1-1,-1-1 0,1 1 0,-1-1 0,1 0 0,-1 1 0,1-1 0,-1 0 0,1 0 0,0 1 0,-1-1 0,1 0 0,-1 0 0,1 0 0,0 0 0,-1 0 1,1 0-1,0 0 0,-1 0 0,1 0 0,-1 0 0,1 0 0,0 0 0,-1 0 0,1 0 0,0-1 0,-1 1 0,1 0 0,-1 0 0,1-1 0,-1 1 0,1 0 0,-1-1 1,1 1-1,-1-1 0,1 1 0,-1-1 0,1 1 0,-1-1 0,0 1 0,1-1 0,-1 1 0,0-1 0,1 1 0,-1-1 0,0 0 0,0 1 0,0-1 0,1 1 1,-1-1-1,0-1 0,11-36-635,-8 21 292,-1 0 0,0 0 0,-2-1 0,0 1 0,0 0 0,-7-33 0,7 49 303,0 0 0,0 0 1,-1 0-1,1 0 0,0 0 1,-1 0-1,1 0 0,-1 0 1,1 0-1,-1 0 0,0 0 1,1 0-1,-1 0 0,0 0 1,0 0-1,0 1 0,-1-2 1,2 2 30,-1 0 0,1 0 0,-1 0 0,1 0 0,-1 0 0,1 0 0,-1 0 0,1 0 0,-1 0 0,1 0 0,0 0 0,-1 0 0,1 1 0,-1-1 0,1 0 0,-1 0 0,1 1 0,0-1 0,-1 0 0,1 0 0,-1 1 0,1-1 0,0 0 0,0 1 0,-1-1 0,1 1 0,-3 3 52,1-1-1,0 1 1,0 0 0,0-1-1,1 1 1,-1 0 0,0 6-1,0-3 88,1 0 0,1 0 0,-1 0 0,1 0 0,1 0-1,-1-1 1,1 1 0,0 0 0,0 0 0,1 0 0,0-1 0,0 1-1,1-1 1,0 1 0,7 10 0,-8-14-65,0 0 0,1 0 0,0 0 0,-1-1 0,1 1 0,0-1 0,0 0 0,1 0 0,-1 0 0,0 0 0,1-1 0,-1 1 0,1-1 0,-1 0 0,1 0 0,-1 0 0,1 0 0,0-1 0,0 0 0,-1 1 1,1-1-1,0-1 0,0 1 0,-1 0 0,1-1 0,0 0 0,-1 0 0,1 0 0,0 0 0,-1-1 0,5-2 0,2-1-59,-1 0 1,0-1-1,-1 0 1,1-1-1,-1 0 1,0 0 0,-1-1-1,0 0 1,0 0-1,0 0 1,-1-1-1,-1 0 1,0 0-1,0-1 1,0 0-1,-1 0 1,-1 0 0,0 0-1,0 0 1,2-20-1,-5 30-8,0 0 0,0-1 0,0 1 0,0 0 0,0 0 0,-1-1 0,1 1 1,0 0-1,0 0 0,0-1 0,0 1 0,-1 0 0,1 0 0,0-1 0,0 1 0,0 0 0,-1 0 0,1 0 0,0 0 0,0 0 0,-1-1 0,1 1 0,0 0 0,0 0 0,-1 0 0,1 0 0,0 0 0,-1 0 1,1 0-1,0 0 0,0 0 0,-1 0 0,1 0 0,0 0 0,-1 0 0,1 0 0,0 0 0,0 0 0,-1 0 0,1 0 0,0 0 0,0 1 0,-1-1 0,1 0 0,0 0 0,0 0 0,-1 0 0,1 0 0,0 1 1,0-1-1,0 0 0,-1 1 0,-13 9 1,9-4 141,1 0 0,-1 0-1,2 1 1,-1 0 0,1 0 0,0 0 0,0 0 0,1 0-1,-1 0 1,2 1 0,-1-1 0,1 1 0,0-1 0,1 1-1,0 0 1,0-1 0,2 13 0,-1-19-120,0 1 0,1 0 0,-1 0 0,0-1 0,1 1 0,-1-1 0,1 1 0,-1-1 0,1 0 0,0 0 0,-1 0 0,1 1 0,0-2 0,0 1 0,0 0 0,0 0 0,0 0 0,0-1 0,0 1 0,0-1 0,0 0 0,0 0 0,0 0 0,0 1 0,0-2 0,0 1 0,4-1 0,2 1 14,0-1 0,0-1 0,-1 1-1,1-1 1,0 0 0,8-4-1,-4-1-103,0 1-1,-1-1 0,1-1 0,-1 0 1,-1 0-1,0-1 0,0-1 1,0 0-1,-1 0 0,-1 0 0,8-13 1,-16 21-658,-6 7 551,-7 15 154,12-13-242,-1 1 1,1-1-1,0 0 1,1 0-1,0 13 1,0-19 8,0 0 1,0 0 0,0 0 0,0 0-1,0 0 1,0 0 0,1 0-1,-1 0 1,0 0 0,1 0 0,-1 0-1,1 0 1,-1 0 0,1 0 0,0 0-1,-1 0 1,1-1 0,0 1-1,0 1 1,0-2-58,0 0 0,0 0 0,0 0 0,0 0 0,0 0 0,0 0 0,0 0 0,0-1 0,0 1 0,0 0 0,0 0 0,0-1 0,0 1 0,0-1 1,0 1-1,0-1 0,0 1 0,0-1 0,-1 1 0,1-1 0,0 0 0,0 1 0,-1-1 0,1 0 0,0-1 0,12-14-5956</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3.740"/>
    </inkml:context>
    <inkml:brush xml:id="br0">
      <inkml:brushProperty name="width" value="0.025" units="cm"/>
      <inkml:brushProperty name="height" value="0.025" units="cm"/>
    </inkml:brush>
  </inkml:definitions>
  <inkml:trace contextRef="#ctx0" brushRef="#br0">53 0 12396,'0'0'10244,"-5"13"-9619,-6 23 25,2 0 0,1 1 0,2 1 1,-3 70-1,7-59-185,1-30-403,0-1-1,1 0 0,5 37 0,-5-55-58,0 0 1,0 1 0,0-1-1,0 1 1,0-1 0,0 0 0,0 1-1,0-1 1,1 0 0,-1 1-1,0-1 1,0 1 0,0-1-1,0 0 1,1 1 0,-1-1-1,0 0 1,0 0 0,1 1-1,-1-1 1,0 0 0,1 0-1,-1 1 1,0-1 0,1 0-1,-1 0 1,0 0 0,1 1-1,-1-1 1,0 0 0,1 0-1,-1 0 1,0 0 0,1 0-1,-1 0 1,1 0 0,-1 0 0,0 0-1,1 0 1,-1 0 0,1 0-1,-1 0 1,0 0 0,1 0-1,-1 0 1,0-1 0,1 1-1,-1 0 1,0 0 0,1 0-1,-1 0 1,0-1 0,1 1-1,-1 0 1,0 0 0,0-1-1,1 1 1,-1 0 0,0-1-1,0 1 1,1 0 0,-1-1-1,16-21 145,-10 7-299,0-1-1,-1 1 1,-1-1 0,-1 0 0,0 0-1,-1-1 1,0 1 0,-1-17-1,-2 33 146,1 0 0,0 0-1,0 0 1,0 1 0,0-1-1,0 0 1,0 0 0,-1 0-1,1 0 1,0 0-1,0 0 1,0 0 0,0 0-1,-1 0 1,1 0 0,0 0-1,0 0 1,0 0-1,0 0 1,0 0 0,-1 0-1,1 0 1,0 0 0,0 0-1,0 0 1,0 0-1,-1 0 1,1 0 0,0 0-1,0 0 1,0-1 0,0 1-1,0 0 1,0 0-1,-1 0 1,1 0 0,0 0-1,0 0 1,0 0 0,0-1-1,0 1 1,-6 19 204,5-14-137,1 1-1,0-1 1,0 0-1,1 0 1,0 1 0,0-1-1,0 0 1,0 0-1,1 0 1,0 0 0,0 0-1,0-1 1,1 1-1,-1-1 1,5 6 0,-4-7-18,0 0 1,0 0 0,1-1 0,-1 1-1,0-1 1,1 0 0,-1 0 0,1 0 0,0-1-1,0 0 1,0 1 0,0-1 0,0 0-1,0-1 1,0 1 0,0-1 0,0 1 0,0-1-1,0-1 1,0 1 0,4-1 0,0-2-10,0 1 0,0-1 0,0-1 0,-1 1 0,0-1 0,0 0 0,0-1 0,0 0 0,0 0 0,-1-1 0,0 1 0,0-1 0,-1-1 0,1 1 1,-1-1-1,-1 0 0,1 0 0,-1 0 0,-1-1 0,4-7 0,-9 10-187,-7 11 91,-8 10 122,11-5 117,-1-1 1,2 1-1,-1 0 0,2 0 1,-1 0-1,1 1 0,1-1 1,0 1-1,1 0 0,0 0 1,1 0-1,0 0 0,1 13 0,0-24-169,0 0-1,0 1 0,1-1 1,-1 0-1,0 0 0,0 1 1,0-1-1,1 0 0,-1 0 1,1 0-1,-1 0 0,1 0 1,-1 1-1,1-1 0,0 0 1,0 0-1,-1 0 0,1-1 1,0 1-1,0 0 0,0 0 1,0 0-1,0-1 0,0 1 1,2 1-1,-1-2 6,0 0 0,0 1 0,0-1 1,0 0-1,0 0 0,0 0 0,0 0 0,0-1 0,0 1 0,0-1 0,0 1 0,0-1 1,0 0-1,2-1 0,2-1-73,0 0-1,0 0 1,0-1 0,0 0 0,-1-1-1,1 1 1,-1-1 0,5-6 0,-2-2-531,-1 1 0,-1-1 1,0 0-1,0 0 0,-1-1 1,-1 1-1,-1-1 0,0 0 1,2-22-1,-4 25-84,0 0 0,-1 0 0,0 0 0,-1 0 1,0 0-1,-1 0 0,0 0 0,-1 0 0,0 1 0,0-1 0,-1 1 0,-10-17 0,14 25 651,-1 0 0,0 1-1,0-1 1,0 1 0,0-1 0,0 1 0,0 0-1,0-1 1,-1 1 0,1 0 0,0 0 0,-1 0-1,1 0 1,-1 0 0,1 0 0,-1 0 0,1 0-1,-1 1 1,0-1 0,1 1 0,-1-1-1,-2 0 1,3 2 42,-1 0-1,1-1 1,0 1-1,0 0 1,0 0-1,0 0 1,1-1-1,-1 1 1,0 0-1,0 0 1,0 0-1,1 1 1,-1-1-1,0 0 1,1 0-1,-1 0 1,1 0-1,0 0 1,-1 1-1,1-1 1,0 0-1,0 0 1,0 1-1,-1-1 1,1 0-1,1 1 1,-1-1-1,0 0 1,0 2-1,0 5-12,1 0 1,-1 0-1,1 0 1,0 0-1,1 0 0,0 0 1,0 0-1,1-1 1,0 1-1,4 7 0,-4-11-19,0 1-1,0-1 1,0 0-1,1 0 1,0 0 0,-1-1-1,1 1 1,0-1-1,1 0 1,-1 0-1,1 0 1,-1-1-1,1 0 1,0 0-1,0 0 1,8 2-1,32 2 1965,-22-9 1565,-22 2-3257,0 1 0,-1 0 1,1 0-1,-1-1 0,1 1 0,-1 0 1,1-1-1,-1 1 0,1-1 1,-1 1-1,1 0 0,-1-1 1,1 1-1,-1-1 0,0 1 0,1-1 1,-1 0-1,0 1 0,0-1 1,1 1-1,-1-1 0,0 0 0,0 1 1,0-1-1,0 1 0,0-2 1,-1 2-149,-1 0 1,0 1-1,1-1 1,-1 1 0,0-1-1,1 1 1,-1 0-1,1 0 1,-1-1-1,1 1 1,-1 0 0,1 0-1,-2 2 1,0 0-42,-1 1 1,1 0 0,0 0 0,0 0-1,0 0 1,0 1 0,1-1-1,0 1 1,0-1 0,0 1-1,1 0 1,-1 0 0,1 0-1,0 0 1,1 0 0,-1 0-1,1 0 1,0 9 0,1-13-64,0 0 1,0 0-1,0-1 1,0 1 0,0 0-1,0 0 1,0 0-1,0-1 1,1 1-1,-1 0 1,0-1 0,0 1-1,1-1 1,-1 0-1,0 1 1,0-1-1,1 0 1,-1 0 0,0 0-1,1 0 1,-1 0-1,3 0 1,32-2-260,-28 0-9,1 1 0,0-1 0,0 0 0,-1-1-1,1 0 1,-1 0 0,0-1 0,14-8 0,-23 14 258,0 0 0,0 0 1,0 0-1,1 1 0,-1-1 0,1 0 1,-1 1-1,1-1 0,0 0 0,0 1 1,0-1-1,0 0 0,0 1 0,0-1 1,1 1-1,-1-1 0,1 0 0,0 0 1,1 4-1,1-5-381,-1 0 1,1 0-1,-1-1 1,1 1-1,0-1 1,-1 0-1,1 1 1,0-1-1,-1 0 1,1 0-1,0-1 1,-1 1-1,4-1 1,0-1-1067,0 0-1,0-1 1,0 1 0,-1-1 0,1 0 0,-1-1-1,0 1 1,5-6 0,12-10-6188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4.089"/>
    </inkml:context>
    <inkml:brush xml:id="br0">
      <inkml:brushProperty name="width" value="0.025" units="cm"/>
      <inkml:brushProperty name="height" value="0.025" units="cm"/>
    </inkml:brush>
  </inkml:definitions>
  <inkml:trace contextRef="#ctx0" brushRef="#br0">31 57 2915,'0'0'8691,"3"-8"-2499,1-1-4705,-2 6-996,0 0 0,-1 0 0,0 0 0,0 0-1,0 0 1,0 0 0,0-1 0,-1 1 0,1 0 0,-1-4 0,0 6-410,0 1 0,-1 0 0,1 0 1,-1 0-1,1 0 0,0-1 1,-1 1-1,1 0 0,0 0 0,-1 0 1,1 0-1,0 0 0,-1 0 0,1 0 1,-1 0-1,1 0 0,0 0 1,-1 0-1,1 0 0,0 1 0,-1-1 1,1 0-1,-1 0 0,1 0 0,0 0 1,-1 1-1,1-1 0,0 0 0,0 0 1,-1 1-1,1-1 0,0 0 1,0 0-1,-1 1 0,1-1 0,0 0 1,0 1-1,0-1 0,-1 0 0,1 1 1,0-1-1,0 0 0,0 2 1,-15 13-231,12-11 53,0 0 0,1 0 0,-1 1 0,1-1 0,-1 1 0,-1 7 0,4-11 1,0 0-1,-1 0 1,1 0 0,0 0-1,0 0 1,0 0-1,0 0 1,0 0-1,0 0 1,1 0-1,-1 0 1,0-1 0,1 1-1,-1 0 1,0 0-1,1 0 1,-1 0-1,1 0 1,-1 0-1,1 0 1,-1-1-1,1 1 1,0 0 0,0 0-1,-1-1 1,1 1-1,0-1 1,0 1-1,0-1 1,-1 1-1,1-1 1,0 1 0,0-1-1,0 1 1,0-1-1,0 0 1,0 0-1,0 0 1,2 1-1,24 5-2309,50 14-5914,-73-18 8257,1 0 0,0 0 0,-1 1 0,0 0-1,1-1 1,-1 1 0,5 6 0,-8-9 440,0 1-1,0-1 1,-1 1 0,1 0 0,0-1-1,-1 1 1,1 0 0,-1-1-1,1 1 1,-1 0 0,1 0-1,-1 0 1,0-1 0,1 1 0,-1 0-1,0 0 1,0 0 0,1 0-1,-1 0 1,0 0 0,0 0-1,0 0 1,0 0 0,0-1 0,0 1-1,0 0 1,-1 0 0,1 0-1,0 0 1,0 0 0,-1 1-1,-1-1-17,1 1 0,-1-1-1,1 1 1,-1-1-1,0 0 1,0 0 0,1 1-1,-1-1 1,0 0-1,0-1 1,0 1 0,-4 1-1,-5 1-217,1-1 0,-1 0 0,-22 1-1,33-3-368,-1 0 0,0 0 0,0 0 0,0 0 0,1-1 0,-1 1 0,0 0 0,0 0 0,0-1 0,1 1 0,-1 0 0,0-1-1,1 1 1,-1-1 0,0 1 0,1-1 0,-1 1 0,1-1 0,-1 0 0,0 1 0,1-1 0,0 0 0,-1 1 0,1-1 0,-1 0-1,1 0 1,0 1 0,-1-1 0,1 0 0,0 0 0,0 1 0,0-1 0,0 0 0,0 0 0,0 0 0,0 0 0,0 1 0,0-1-1,0 0 1,0-1 0,0-15-7508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4.424"/>
    </inkml:context>
    <inkml:brush xml:id="br0">
      <inkml:brushProperty name="width" value="0.025" units="cm"/>
      <inkml:brushProperty name="height" value="0.025" units="cm"/>
    </inkml:brush>
  </inkml:definitions>
  <inkml:trace contextRef="#ctx0" brushRef="#br0">0 1 17457,'0'0'5637,"59"7"-2883,-33-4-960,4-2-1153,-1 0-577,2 1-577,1-2-1825,-9 0-3620,2-7-10249</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4.880"/>
    </inkml:context>
    <inkml:brush xml:id="br0">
      <inkml:brushProperty name="width" value="0.025" units="cm"/>
      <inkml:brushProperty name="height" value="0.025" units="cm"/>
    </inkml:brush>
  </inkml:definitions>
  <inkml:trace contextRef="#ctx0" brushRef="#br0">57 166 5221,'0'0'15049,"8"-6"-11921,5-3-2014,-1 0 0,-1-1 0,15-16 0,-21 22-1053,-1-1-1,-1 1 0,1-1 1,0 0-1,-1 0 0,0 0 1,-1 0-1,1-1 0,-1 1 1,0-1-1,0 0 0,0 1 1,1-13-1,-3 17-62,-1 0-1,1 0 0,0 0 1,-1 0-1,1 0 1,0 0-1,-1 0 1,0 0-1,1 0 0,-1 0 1,1 0-1,-1 0 1,0 0-1,0 0 0,1 1 1,-1-1-1,0 0 1,0 1-1,0-1 1,0 0-1,0 1 0,0-1 1,0 1-1,0 0 1,0-1-1,0 1 0,0 0 1,0-1-1,0 1 1,0 0-1,0 0 1,0 0-1,-1 0 0,1 0 1,0 0-1,0 0 1,0 1-1,0-1 1,0 0-1,-1 1 0,-3 0-15,-1 0 0,1 0 0,0 0 0,0 1 0,0-1 0,1 1-1,-10 5 1,7 0 13,-1-1-1,1 1 0,1 0 1,-1 1-1,1 0 1,1 0-1,-1 0 1,1 1-1,1 0 0,0 0 1,0 0-1,0 0 1,1 0-1,1 1 0,0 0 1,0-1-1,1 1 1,0 0-1,0 0 0,2 16 1,0-24 10,-1 0 0,0 0 0,1 0 0,-1 0 1,1 0-1,-1 0 0,1 0 0,0 0 0,0-1 0,0 1 0,0 0 0,0 0 1,0-1-1,0 1 0,1-1 0,-1 1 0,1-1 0,-1 0 0,1 0 1,2 3-1,0-3 9,0 1 0,-1-1 0,1 1 0,0-1 1,0 0-1,0-1 0,0 1 0,0-1 0,0 1 1,4-1-1,2-1-102,-1 0 0,1 0 0,-1-1 0,1 0 0,-1 0-1,0-1 1,0 0 0,12-7 0,-9 3-601,0-1 0,-1-1 0,0 0-1,-1 0 1,0-1 0,0 0 0,-1-1-1,8-11 1,-6 5-2133,-1 0 0,15-33-1,-5-3-3871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5.713"/>
    </inkml:context>
    <inkml:brush xml:id="br0">
      <inkml:brushProperty name="width" value="0.025" units="cm"/>
      <inkml:brushProperty name="height" value="0.025" units="cm"/>
    </inkml:brush>
  </inkml:definitions>
  <inkml:trace contextRef="#ctx0" brushRef="#br0">36 57 6438,'0'0'15577,"-6"11"-14092,0 3-1135,1 1 0,0 0 1,1 0-1,1 0 0,0 0 1,1 1-1,0 27 0,6 21-13,2 0-1,3 0 0,22 76 1,-27-121-279,6 38-1291,-10-56-288,0-21-1106,-3-35 1014,-18-105 0,13 112 814,6 44 910,2-1 1,-1 1-1,0 0 0,1-1 1,0 1-1,0-1 1,0 1-1,0-1 0,1 1 1,0 0-1,0-1 0,2-4 1,-2 6-35,1 1 0,0 0 0,1-1 0,-1 1 0,0 0 0,1 1 0,-1-1 0,1 0 0,-1 1 0,1-1 0,0 1 0,0 0 0,0 0 0,0 0 1,-1 0-1,1 0 0,5 0 0,13-4-563,0-1 0,-1-1 0,1-1 0,-1-1 0,-1-1 0,31-20 0,-43 25 431,-1 0 1,0 0-1,0 0 0,0-1 1,-1 0-1,0 0 0,0-1 1,-1 0-1,1 1 1,-1-2-1,4-10 0,-6 12 326,0-1 0,-1 1 0,0 0 0,0-1-1,0 1 1,-1 0 0,0-1 0,0 1 0,0-1-1,-2-6 1,2 13-236,0-1-1,0 1 1,0-1 0,0 0-1,-1 1 1,1-1-1,0 1 1,0-1-1,0 0 1,0 1-1,-1-1 1,1 1 0,0-1-1,-1 1 1,1-1-1,0 1 1,-1-1-1,1 1 1,-1-1-1,1 1 1,-1 0-1,1-1 1,-1 1 0,1 0-1,-1-1 1,1 1-1,-1 0 1,1-1-1,-1 1 1,1 0-1,-1 0 1,0 0 0,1 0-1,-1 0 1,1-1-1,-1 1 1,0 0-1,1 0 1,-1 1-1,1-1 1,-1 0 0,0 0-1,1 0 1,-1 0-1,1 0 1,-1 1-1,0-1 1,1 0-1,-2 1 1,0 0 70,0 1-1,-1-1 1,1 1-1,0 0 1,0 0-1,0 0 1,0 0-1,0 0 1,0 0-1,-1 3 1,-8 16 563,1 1-1,1 1 1,1-1 0,1 1 0,-6 41 0,-6 120 2136,18-165-2636,0 66 344,1-81-497,1 1 0,0 0 0,-1-1 0,1 1 0,1-1 0,-1 1 0,1-1 0,-1 0-1,1 0 1,1 0 0,-1 0 0,0 0 0,1 0 0,0 0 0,3 3 0,-5-6-9,0 0-1,0-1 1,0 1 0,0 0 0,0 0 0,0-1 0,0 1 0,0-1 0,0 1 0,0-1 0,0 1-1,0-1 1,0 0 0,0 1 0,1-1 0,-1 0 0,0 0 0,0 0 0,0 0 0,0 0 0,1 0-1,-1 0 1,0-1 0,0 1 0,0 0 0,0-1 0,0 1 0,2-1 0,-1-1-18,1 0 0,-1 0 0,0 0 1,0 0-1,0 0 0,0-1 0,0 1 0,0-1 0,-1 1 1,3-6-1,3-7-140,-2 0 0,0 0 0,3-16 0,-8 30 147,19-131-1171,-6 31-1454,-13 100 2617,0 1 0,0-1 0,0 1 0,0-1-1,0 1 1,0 0 0,0-1 0,0 1 0,0-1-1,1 1 1,-1-1 0,0 1 0,0 0 0,0-1 0,1 1-1,-1 0 1,0-1 0,1 1 0,-1 0 0,0-1 0,0 1-1,1 0 1,-1-1 0,0 1 0,1 0 0,-1 0-1,1 0 1,-1-1 0,0 1 0,1 0 0,-1 0 0,1 0-1,-1 0 1,1 0 0,-1 0 0,0 0 0,1 0 0,-1 0-1,1 0 1,-1 0 0,1 0 0,-1 0 0,0 0-1,1 0 1,-1 0 0,1 0 0,-1 1 0,1-1 0,-1 0-1,0 0 1,1 0 0,-1 1 0,0-1 0,1 0 0,-1 0-1,0 1 1,1-1 0,-1 0 0,0 1 0,0-1 0,1 1-1,-1-1 1,0 0 0,0 1 0,25 30 242,-19-24-114,-2-3-46,0 0 0,1-1-1,-1 1 1,1-1 0,0 0 0,0 0 0,0-1 0,0 1 0,0-1 0,1-1 0,-1 1 0,0-1 0,1 1 0,0-1-1,-1-1 1,1 1 0,0-1 0,-1 0 0,1-1 0,7 0 0,-11 0-43,1 1 0,0-1 0,0 0 0,0 1 0,0-1 0,-1 0 0,1-1 0,0 1 0,-1 0 0,1-1 0,-1 0 0,0 1 0,1-1 0,-1 0 0,0 0 0,0-1 0,0 1 0,0 0 0,-1 0 0,1-1 0,-1 1 0,1-1 0,-1 0 0,0 1 0,0-1 0,0 0 0,0 0 0,0 0 0,-1 1 0,0-1 0,1 0 0,-1 0 0,0 0 0,0 0 0,0 0 0,-1 0 0,1 0 0,-1 0 0,-1-3 0,2 6-25,0-1-1,0 0 0,0 1 1,-1-1-1,1 1 0,0-1 0,-1 1 1,1-1-1,0 1 0,-1-1 1,1 1-1,0-1 0,-1 1 0,1-1 1,-1 1-1,1 0 0,-1-1 0,1 1 1,-1 0-1,0-1 0,1 1 1,-1 0-1,1 0 0,-1-1 0,0 1 1,1 0-1,-1 0 0,1 0 1,-1 0-1,0 0 0,1 0 0,-1 0 1,0 0-1,1 0 0,-1 0 1,1 0-1,-1 0 0,0 1 0,1-1 1,-1 0-1,1 0 0,-1 1 1,0-1-1,-23 17-135,21-12 139,1 0 0,-1 0 0,1 1 0,0-1 0,0 0 0,0 1 0,1 0 0,0-1 0,0 1 0,0 0 0,1 0 0,0 7 0,0-11-15,0 1-1,0-1 1,0 1-1,1-1 1,-1 1-1,1-1 1,-1 1-1,1-1 0,0 1 1,0-1-1,0 0 1,0 0-1,1 1 1,-1-1-1,0 0 1,1 0-1,0 0 1,-1 0-1,1-1 0,0 1 1,0 0-1,0-1 1,0 1-1,0-1 1,0 0-1,1 1 1,-1-1-1,0 0 1,4 0-1,0 1-432,0-1 1,0-1-1,0 1 0,0-1 1,0 0-1,-1-1 0,13-1 1,-13 0-696,0 1 0,1-1 0,-1 0 0,0 0 0,0-1 0,0 0 0,0 0 0,7-5 0,19-19-10696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46.337"/>
    </inkml:context>
    <inkml:brush xml:id="br0">
      <inkml:brushProperty name="width" value="0.025" units="cm"/>
      <inkml:brushProperty name="height" value="0.025" units="cm"/>
    </inkml:brush>
  </inkml:definitions>
  <inkml:trace contextRef="#ctx0" brushRef="#br0">57 1 16303,'-4'8'1896,"-5"9"-990,1 0 0,1 1 0,1 0 0,0 1 0,2-1 0,0 1 0,-2 28 0,4-27-698,1 1-1,2-1 0,0 1 0,4 24 1,-5-43-284,0 1 0,1-1 0,-1 0 0,1 1 0,-1-1 0,1 0 1,0 0-1,-1 1 0,1-1 0,0 0 0,1 0 0,-1 0 0,0 0 1,1 0-1,-1 0 0,1-1 0,-1 1 0,1 0 0,0-1 0,0 1 0,0-1 1,0 0-1,0 1 0,0-1 0,0 0 0,0 0 0,0-1 0,1 1 0,-1 0 1,2 0-1,1-1-128,-1-1 1,0 1 0,0-1-1,0 0 1,1 0 0,-1 0-1,0 0 1,0-1 0,-1 0-1,1 0 1,0 0 0,-1 0-1,1 0 1,-1-1 0,6-5-1,12-11-1813,-2-1-1,0-2 0,-1 1 0,23-39 0,-50 84 10388,4 10-5541,4-33-2793,1 1 1,0 0-1,0-1 0,0 1 1,0 0-1,0 0 1,0-1-1,0 1 1,0 0-1,1-1 0,-1 1 1,1 0-1,-1-1 1,1 1-1,-1-1 1,1 1-1,0 0 0,0-1 1,0 0-1,0 1 1,0-1-1,0 0 1,0 1-1,1-1 0,-1 0 1,0 0-1,1 0 1,-1 0-1,1 0 1,-1 0-1,1-1 0,2 2 1,3-2 47,0 0 1,-1-1-1,1 1 0,0-2 1,-1 1-1,1-1 0,-1 0 1,1 0-1,-1 0 0,0-1 1,0 0-1,0-1 0,0 1 1,0-1-1,-1 0 0,0 0 1,7-8-1,9-8-76,-2 0 1,29-41-1,-38 49-175,-1 0 0,-1-1 0,0 1 0,-1-2 1,0 1-1,-1-1 0,7-21 0,-13 35 154,0 0-1,0 0 1,0 0-1,0-1 1,0 1-1,0 0 1,1 0-1,-1 0 1,0 0 0,0-1-1,0 1 1,0 0-1,0 0 1,0 0-1,0-1 1,0 1-1,0 0 1,0 0-1,0 0 1,0-1 0,0 1-1,0 0 1,0 0-1,0 0 1,0 0-1,0-1 1,0 1-1,-1 0 1,1 0-1,0 0 1,0-1-1,0 1 1,0 0 0,0 0-1,0 0 1,0 0-1,-1 0 1,1-1-1,0 1 1,0 0-1,0 0 1,0 0-1,-1 0 1,1 0 0,0 0-1,0 0 1,0 0-1,-1 0 1,1 0-1,0 0 1,0 0-1,-1 0 1,-10 8-17,-11 18 309,11-4-11,2 1 1,0 0-1,1 0 1,1 1 0,1 0-1,2 1 1,0-1-1,1 1 1,2-1-1,1 1 1,0 0-1,5 26 1,2-24-120,-7-26-202,0 0 0,0-1-1,1 1 1,-1 0 0,0 0 0,1 0 0,-1 0 0,1 0 0,-1-1-1,1 1 1,-1 0 0,1 0 0,0-1 0,-1 1 0,1-1 0,0 1-1,0 0 1,-1-1 0,1 1 0,0-1 0,0 0 0,0 1-1,0-1 1,1 1 0,-3-38-5878,-4 21 5630,-1 0 1,-1 1-1,0 0 0,-1 0 0,-12-17 0,-18-33 1241,31 52-649,1 0 0,0-1-1,1 1 1,0-1 0,1-1-1,0 1 1,1-1 0,-1-17-1,4 31-245,1-1 0,-1 1 0,0-1 0,0 1 1,1-1-1,-1 1 0,1-1 0,-1 1 0,1-1 0,0 1 0,0 0 0,-1-1 0,1 1 0,0 0 0,0 0 0,0-1 0,0 1 0,1 0 0,-1 0 0,0 0 0,0 0 1,1 1-1,-1-1 0,0 0 0,1 0 0,-1 1 0,1-1 0,-1 1 0,1-1 0,-1 1 0,3 0 0,56-4 628,-45 5-604,130 2-156,-19 1-5426,-43-4-5249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0.155"/>
    </inkml:context>
    <inkml:brush xml:id="br0">
      <inkml:brushProperty name="width" value="0.025" units="cm"/>
      <inkml:brushProperty name="height" value="0.025" units="cm"/>
    </inkml:brush>
  </inkml:definitions>
  <inkml:trace contextRef="#ctx0" brushRef="#br0">0 0 18001,'0'0'4639,"1"8"-3214,18 237 844,-19-244-2267,0 1-1,0 0 0,1-1 1,-1 1-1,0 0 1,0-1-1,1 1 1,-1-1-1,1 1 0,0-1 1,-1 1-1,1-1 1,0 1-1,0-1 0,0 0 1,0 1-1,0-1 1,0 0-1,0 0 0,0 1 1,1-1-1,-1 0 1,0 0-1,1-1 1,-1 1-1,1 0 0,-1 0 1,1-1-1,1 1 1,-1-1-63,-1 0 0,1 0 0,0-1 0,0 1 0,-1-1 0,1 1 0,0-1 0,-1 0 0,1 1 0,0-1 0,-1 0 0,1 0 0,-1 0 0,1 0 0,-1-1 0,0 1 0,0 0 0,1-1 0,-1 1 0,0 0 0,0-1 0,0 0 0,0 1 0,-1-1 0,2-2 0,2-6-894,0 0-1,-1 1 0,-1-1 0,0 0 0,0-1 0,-1 1 0,0 0 0,-1 0 0,0 0 0,0-1 1,-1 1-1,-1 0 0,0 0 0,0 0 0,-4-10 0,-10-17-4377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35.862"/>
    </inkml:context>
    <inkml:brush xml:id="br0">
      <inkml:brushProperty name="width" value="0.025" units="cm"/>
      <inkml:brushProperty name="height" value="0.025" units="cm"/>
      <inkml:brushProperty name="color" value="#E71224"/>
    </inkml:brush>
  </inkml:definitions>
  <inkml:trace contextRef="#ctx0" brushRef="#br0">401 97 4388,'0'0'6406,"-5"-7"-5781,-21-36 1227,25 42-1641,-1 0-1,1-1 0,-1 1 1,1 0-1,-1 0 0,1 0 1,-1 1-1,0-1 0,0 0 1,1 0-1,-1 1 0,0-1 1,0 1-1,0 0 0,0 0 1,1-1-1,-1 1 0,0 0 1,0 0-1,0 1 1,0-1-1,0 0 0,1 1 1,-4 0-1,-47 20-712,39-15 934,8-4-367,-18 7 235,0 2 0,-27 18 0,42-24-291,1 1-1,-1 0 1,2 0 0,-1 1-1,1 0 1,0 0 0,0 0-1,0 1 1,-6 14 0,-3 10 6,1 2 1,1-1 0,3 2-1,0-1 1,2 1-1,2 1 1,1-1-1,2 1 1,2 0-1,0 0 1,7 42 0,-6-70-17,1 0 0,1-1 1,-1 1-1,1-1 1,0 1-1,1-1 1,0 0-1,0 0 0,0 0 1,1 0-1,0 0 1,0-1-1,1 0 0,0 0 1,6 6-1,-6-8 21,0 0-1,1-1 0,-1 0 0,1 0 1,0 0-1,0-1 0,0 0 1,0 0-1,0 0 0,0-1 1,1 0-1,-1 0 0,0 0 1,1-1-1,-1 0 0,0 0 1,1-1-1,10-2 0,-1-1 11,-1 0-1,1-1 0,-1-1 1,0 0-1,0-1 0,-1-1 0,0 0 1,0-1-1,21-18 0,-17 12-6,-1-1-1,0-1 0,-1 0 0,-1-1 0,-1-1 1,14-24-1,-15 18 63,-1 0-1,-1-1 1,-1 0 0,-2-1 0,11-51 0,-12 23 183,-1 1 0,-3-58 0,-3 106-265,0 0-1,0 1 1,0-1-1,-1 0 1,0 0-1,-1 0 1,1 1-1,-1-1 1,0 1-1,0-1 1,-1 1-1,0 0 1,1 0-1,-2 0 1,1 0-1,-1 0 1,-4-4-1,2 4 5,1 1 0,-1 0 0,-1 0 0,1 0 0,0 1 0,-1 0 0,1 0-1,-1 1 1,0-1 0,0 2 0,0-1 0,-9 0 0,-7 0 9,0 2-1,0 0 1,-1 2 0,1 0 0,1 2 0,-1 0 0,-34 12 0,40-11-11,-4 1-28,1 1 0,0 0 0,0 2 0,1 0-1,-23 15 1,42-24-51,0 0 0,-1 0-1,1 1 1,0-1 0,-1 0 0,1 0-1,0 0 1,0 1 0,-1-1 0,1 0-1,0 0 1,0 0 0,0 1 0,-1-1-1,1 0 1,0 1 0,0-1 0,0 0-1,0 0 1,0 1 0,-1-1 0,1 0-1,0 1 1,0-1 0,0 0 0,0 1-1,0-1 1,0 0 0,0 1 0,0-1-1,0 0 1,0 1 0,0-1 0,0 0-1,1 1 1,-1-1 0,0 0 0,0 1-1,0-1 1,0 0 0,1 0 0,-1 1-1,0-1 1,0 0 0,0 0 0,1 1-1,-1-1 1,0 0 0,0 0 0,1 0-1,-1 1 1,0-1 0,0 0 0,1 0-1,-1 0 1,0 0 0,1 0 0,-1 0-1,0 1 1,1-1 0,-1 0 0,0 0-1,1 0 1,-1 0 0,0 0 0,1 0-1,-1 0 1,0 0 0,1-1 0,25 5-4143,-25-4 3974,24 0-4359</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0.515"/>
    </inkml:context>
    <inkml:brush xml:id="br0">
      <inkml:brushProperty name="width" value="0.025" units="cm"/>
      <inkml:brushProperty name="height" value="0.025" units="cm"/>
    </inkml:brush>
  </inkml:definitions>
  <inkml:trace contextRef="#ctx0" brushRef="#br0">36 101 4805,'-4'-21'1070,"-8"-13"75,-8 6 4701,26 29 1393,15-2-5130,-5 0-973,141-1 3589,-2-11-8051,-152 13 2445,3-1-310,-1 1-3880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0.876"/>
    </inkml:context>
    <inkml:brush xml:id="br0">
      <inkml:brushProperty name="width" value="0.025" units="cm"/>
      <inkml:brushProperty name="height" value="0.025" units="cm"/>
    </inkml:brush>
  </inkml:definitions>
  <inkml:trace contextRef="#ctx0" brushRef="#br0">1 73 8456,'0'0'10186,"49"-8"-7816,-12-4-192,2-1-512,7-1-513,-5 3-577,-2 1-416,-11 6-128,-5 4-576,-7 0-994,-7 3-1024,-4 7-1057,-5 0-3236</inkml:trace>
  <inkml:trace contextRef="#ctx0" brushRef="#br0" timeOffset="1">24 193 11275,'0'0'12491,"81"21"-11241,-40-33-706,7 2-384,-6-2-128,2 3-32,-1 2-736,-10-1-1474,-8-1-1730,-2-3-5285</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4.202"/>
    </inkml:context>
    <inkml:brush xml:id="br0">
      <inkml:brushProperty name="width" value="0.025" units="cm"/>
      <inkml:brushProperty name="height" value="0.025" units="cm"/>
    </inkml:brush>
  </inkml:definitions>
  <inkml:trace contextRef="#ctx0" brushRef="#br0">1 0 3171,'1'5'13555,"2"6"-6154,4 22-3151,8 30-6448,-11-41 3832,-1-5-1680,3 13-200,-1 1 0,1 32-1,-6-86-7264,0 3 2888,0-4-1431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4.566"/>
    </inkml:context>
    <inkml:brush xml:id="br0">
      <inkml:brushProperty name="width" value="0.025" units="cm"/>
      <inkml:brushProperty name="height" value="0.025" units="cm"/>
    </inkml:brush>
  </inkml:definitions>
  <inkml:trace contextRef="#ctx0" brushRef="#br0">1 67 13453,'0'0'13223,"10"-6"-12150,3-2-867,1 1 0,-1 1 0,1 0 0,0 1-1,1 1 1,21-4 0,76-6-102,-90 12-3770,-2 2-3849,-38 0 741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4.926"/>
    </inkml:context>
    <inkml:brush xml:id="br0">
      <inkml:brushProperty name="width" value="0.025" units="cm"/>
      <inkml:brushProperty name="height" value="0.025" units="cm"/>
    </inkml:brush>
  </inkml:definitions>
  <inkml:trace contextRef="#ctx0" brushRef="#br0">0 72 16271,'0'0'7880,"71"-9"-5542,-30-7-929,5 3-576,-2-1-545,0 3-223,-6 5-98,-8 3-255,-9 3-513,-9 0-672,-3 3-1025,-9 5-545,0 0-2114,-16 1-5349</inkml:trace>
  <inkml:trace contextRef="#ctx0" brushRef="#br0" timeOffset="1">29 237 12684,'0'0'9769,"49"13"-6982,-12-19-705,4-6-801,5-2-384,-3 2-513,1 1-352,-9 3-32,-1 3-897,-11 0-1409,-2-2-2979,-8 0-8103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5.713"/>
    </inkml:context>
    <inkml:brush xml:id="br0">
      <inkml:brushProperty name="width" value="0.025" units="cm"/>
      <inkml:brushProperty name="height" value="0.025" units="cm"/>
    </inkml:brush>
  </inkml:definitions>
  <inkml:trace contextRef="#ctx0" brushRef="#br0">209 18 9097,'0'0'5237,"-10"-3"-4255,5 0-909,2 2 34,0-1 0,0 0 0,-1 1 0,1 0 0,0 0-1,-1 0 1,1 0 0,-1 0 0,1 1 0,-1 0-1,1-1 1,-1 1 0,1 1 0,-1-1 0,1 0-1,-1 1 1,1 0 0,-1 0 0,1 0 0,0 0 0,-1 0-1,1 1 1,-5 2 0,-2 5 150,0 1 0,1 0-1,0 0 1,1 1 0,0 0 0,1 1-1,0-1 1,0 1 0,2 1 0,-1-1 0,2 1-1,-1 0 1,2 0 0,0 0 0,0 1 0,2-1-1,-1 1 1,2-1 0,0 1 0,0-1 0,5 26-1,-3-24-188,2 1 0,-1-1-1,2 0 1,0 0-1,1-1 1,0 0 0,1 0-1,13 18 1,-14-22-401,2 0 0,-1-1 0,1-1 0,0 1 1,1-1-1,0-1 0,1 0 0,-1 0 0,1 0 0,0-2 0,17 8 0,36 5-5443,4-11-3763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6.074"/>
    </inkml:context>
    <inkml:brush xml:id="br0">
      <inkml:brushProperty name="width" value="0.025" units="cm"/>
      <inkml:brushProperty name="height" value="0.025" units="cm"/>
    </inkml:brush>
  </inkml:definitions>
  <inkml:trace contextRef="#ctx0" brushRef="#br0">51 5 10154,'0'0'10666,"51"-4"-9225,-30 25-320,2 9-160,4 12-320,-1 5-321,-6 7-96,-4 6-96,-11 5 64,-5 4-95,-16 2 31,-12 2-64,-11-2-128,-11-6-2243,-1-8-2497,-4-15-8585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6.939"/>
    </inkml:context>
    <inkml:brush xml:id="br0">
      <inkml:brushProperty name="width" value="0.025" units="cm"/>
      <inkml:brushProperty name="height" value="0.025" units="cm"/>
    </inkml:brush>
  </inkml:definitions>
  <inkml:trace contextRef="#ctx0" brushRef="#br0">289 6 6022,'0'0'17937,"-11"-2"-17046,6 0-829,0 2 0,0-1 1,0 1-1,0 0 0,0 0 0,-1 0 0,1 1 0,0-1 0,0 1 0,0 0 0,0 1 1,0 0-1,0-1 0,1 1 0,-1 1 0,1-1 0,-1 1 0,1 0 0,0 0 1,0 0-1,-7 7 0,8-7-27,-44 45 533,45-45-555,-1 0 0,1 1 0,0-1 0,0 0 0,1 1 0,-1-1 0,1 1 0,-1-1 0,1 1 0,0 0 0,1 0 0,-1 0 0,1-1 0,-1 1 0,1 5 0,1-8-46,-1 1 0,1-1 0,0 1-1,-1 0 1,1-1 0,0 1 0,0-1-1,0 0 1,0 1 0,0-1 0,0 0-1,0 0 1,0 1 0,1-1 0,-1 0-1,0 0 1,1 0 0,-1-1 0,1 1 0,-1 0-1,3 0 1,39 13-833,-32-11 750,5 1 71,-1 0-33,0 0 0,0 1 0,0 1 0,24 12 0,-37-17 133,-1 0-1,1 0 1,0 0 0,0 0-1,0 1 1,-1-1 0,1 1-1,-1-1 1,1 1 0,-1-1-1,1 1 1,-1 0 0,0 0-1,0-1 1,0 1-1,0 0 1,0 0 0,0 0-1,-1 0 1,1 0 0,-1 0-1,1 0 1,-1 1 0,0-1-1,0 0 1,0 0 0,0 0-1,0 0 1,0 0-1,-1 1 1,1-1 0,-1 0-1,1 0 1,-1 0 0,0 0-1,0 0 1,0 0 0,0-1-1,0 1 1,0 0 0,0 0-1,-1-1 1,-2 3-1,-2 3 171,0-1-1,-1 0 1,0 0-1,0-1 0,0 0 1,-1 0-1,0-1 1,0 0-1,0 0 0,-10 2 1,-3 2 208,-2-2 1,-38 7-1,52-12-578,1 0 0,-1 0 0,0 0 0,0-1 0,1 0 0,-17-3 0,23 2-97,1 1 0,-1-1 1,0 0-1,1 1 0,-1-1 0,1 0 1,-1 0-1,1 0 0,-1 0 0,1 0 1,0 0-1,0 0 0,-1 0 1,1-1-1,0 1 0,-1-3 0,1 2-334,0 0 0,0-1 0,0 1 0,1-1 0,-1 1-1,1-1 1,0 1 0,0-1 0,0 0 0,0 1-1,0-1 1,0 1 0,0-1 0,2-2 0,7-22-8318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7.269"/>
    </inkml:context>
    <inkml:brush xml:id="br0">
      <inkml:brushProperty name="width" value="0.025" units="cm"/>
      <inkml:brushProperty name="height" value="0.025" units="cm"/>
    </inkml:brush>
  </inkml:definitions>
  <inkml:trace contextRef="#ctx0" brushRef="#br0">1 0 20467,'0'0'7143,"3"57"-6278,-3-25-321,0 5-255,-1-1-97,-1 0-32,2-4 0,0-2-96,0-6-32,0-4-32,0-6-672,3-6-706,1-23-15886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7.615"/>
    </inkml:context>
    <inkml:brush xml:id="br0">
      <inkml:brushProperty name="width" value="0.025" units="cm"/>
      <inkml:brushProperty name="height" value="0.025" units="cm"/>
    </inkml:brush>
  </inkml:definitions>
  <inkml:trace contextRef="#ctx0" brushRef="#br0">0 44 17200,'0'0'10955,"67"-16"-9450,-28 15-608,6-2-577,2-1-192,-4 1-128,-4 0 64,-6 0-224,-8 2-544,-11 1-546,-8-1-415,-3-1-1090,-3-1-832,-9 0-3556</inkml:trace>
  <inkml:trace contextRef="#ctx0" brushRef="#br0" timeOffset="1">16 184 15855,'0'0'10570,"73"-7"-9161,-31-4-672,1 0-353,1 1-255,-5 2-129,-6 4-33,-4 4-895,-10 0-898,-15 0-672,-4 12 255,0-2-671,-18-2-4101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0:53.596"/>
    </inkml:context>
    <inkml:brush xml:id="br0">
      <inkml:brushProperty name="width" value="0.025" units="cm"/>
      <inkml:brushProperty name="height" value="0.025" units="cm"/>
      <inkml:brushProperty name="color" value="#E71224"/>
    </inkml:brush>
  </inkml:definitions>
  <inkml:trace contextRef="#ctx0" brushRef="#br0">4536 247 6951,'-44'-5'977,"-162"-25"767,175 23-1504,0-1 1,1-2-1,0 0 1,-45-25-1,43 18-190,-122-60 127,131 68-256,0 1 0,0 1 1,-1 1-1,0 1 0,-27-2 1,-116 1-643,-287 27 0,104 0 1229,263-19 134,-806 43 1872,723-26-2480,2 7 1,1 7-1,-201 68 0,261-65-7,1 5 0,3 3-1,-182 110 1,260-136-60,1 0 0,1 2 0,0 1 0,2 1 0,0 0 0,2 2 0,0 0 0,2 1 0,0 1 0,2 0 0,1 2-1,1-1 1,2 2 0,0-1 0,2 2 0,2-1 0,0 1 0,2 0 0,1 0 0,0 34 0,3-32-32,1-1 0,2 1 0,1-1 0,2 1 0,0-1 0,2 0 0,2-1 0,1 0 1,1 0-1,1-1 0,21 35 0,-8-23-3,3-1 0,1-1 1,1-2-1,3-1 1,1-1-1,1-2 0,63 45 1,30 10 72,142 71 0,-176-107 2,342 176-327,-333-183 197,2-4 1,150 37-1,-58-36 189,2-9 0,222 7 0,408-27 617,-101-42-457,-236 5-127,366-16-64,-3-52 5,-17-78 204,-666 122 266,-2-8-1,286-135 0,-382 153-255,125-85-1,-176 106-210,0-1 1,-2 0-1,0-2 0,-1 0 1,-1-2-1,-1 0 0,-1-1 0,-1 0 1,14-27-1,-24 36 81,0 1 0,-1-1 1,-1-1-1,0 1 0,-1-1 0,0 1 0,-1-1 0,-1 0 1,0 0-1,-3-25 0,-1 19 71,-1 0-1,0 1 1,-2-1 0,0 1-1,-1 1 1,-19-36 0,1 13-4,-2 1 0,-1 1 0,-2 2 0,-2 1 0,-67-60 1,33 41-430,-2 3 0,-3 2 0,-2 4 0,-2 3 0,-1 4 0,-138-52 0,82 47-1517,-1 6 0,-2 7 0,-201-24 0,57 28-2745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7.994"/>
    </inkml:context>
    <inkml:brush xml:id="br0">
      <inkml:brushProperty name="width" value="0.025" units="cm"/>
      <inkml:brushProperty name="height" value="0.025" units="cm"/>
    </inkml:brush>
  </inkml:definitions>
  <inkml:trace contextRef="#ctx0" brushRef="#br0">0 66 7495,'0'0'16912,"69"22"-14542,-19-35-1056,5-3-674,1 0-416,-4 1-192,1 2-32,-9 5-864,-14 3-1282,-12 3-1250,-7 2-2914</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8.372"/>
    </inkml:context>
    <inkml:brush xml:id="br0">
      <inkml:brushProperty name="width" value="0.025" units="cm"/>
      <inkml:brushProperty name="height" value="0.025" units="cm"/>
    </inkml:brush>
  </inkml:definitions>
  <inkml:trace contextRef="#ctx0" brushRef="#br0">269 31 11115,'0'0'651,"-8"-5"902,3 1-1191,0 1 0,1 0-1,-1 0 1,0 1 0,0-1-1,-1 1 1,-8-3 0,11 5-242,0 0 0,0-1 0,1 1 0,-1 0 0,0 1 1,0-1-1,0 0 0,0 1 0,1-1 0,-1 1 0,0 0 0,0 0 0,1 0 0,-1 0 0,1 1 1,-1-1-1,1 1 0,0 0 0,-1-1 0,1 1 0,-3 3 0,-10 12 320,0 1 0,2 0 0,0 1 1,1 0-1,1 1 0,0 0 0,2 0 0,0 2 0,2-1 0,-7 26 0,8-19-132,0-1 0,2 1-1,1 0 1,1 0 0,1 0 0,2 1-1,8 50 1,-8-70-350,1 0 1,0 0-1,1 0 0,0-1 1,1 0-1,0 1 0,0-1 1,0-1-1,1 1 1,0-1-1,1 1 0,0-1 1,0-1-1,0 1 0,1-1 1,0 0-1,0-1 0,11 7 1,-4-5-776,1-1 1,-1 0 0,1-1 0,0-1 0,1 0 0,-1-1 0,1 0 0,-1-2 0,29 1 0,33-2-5468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0:58.719"/>
    </inkml:context>
    <inkml:brush xml:id="br0">
      <inkml:brushProperty name="width" value="0.025" units="cm"/>
      <inkml:brushProperty name="height" value="0.025" units="cm"/>
    </inkml:brush>
  </inkml:definitions>
  <inkml:trace contextRef="#ctx0" brushRef="#br0">161 1 15471,'0'0'4292,"52"0"-1602,-29 9-544,2 16-512,-6 11-930,-3 14-383,-9 12-97,-3 11-96,-4 7 0,-23 8 96,-11 6-31,-14 7-161,-10-2-32,-10 0-2563,-8-10-5829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2.378"/>
    </inkml:context>
    <inkml:brush xml:id="br0">
      <inkml:brushProperty name="width" value="0.025" units="cm"/>
      <inkml:brushProperty name="height" value="0.025" units="cm"/>
    </inkml:brush>
  </inkml:definitions>
  <inkml:trace contextRef="#ctx0" brushRef="#br0">3 1 4068,'0'0'17841,"0"52"-16496,3-16-672,-1 5-481,3 1-128,1 0-32,-1 0 0,-2-4-32,-3-8-256,0-4-417,0-10-288,-3-11-640,-8-5-1666,-1-14-4453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2.723"/>
    </inkml:context>
    <inkml:brush xml:id="br0">
      <inkml:brushProperty name="width" value="0.025" units="cm"/>
      <inkml:brushProperty name="height" value="0.025" units="cm"/>
    </inkml:brush>
  </inkml:definitions>
  <inkml:trace contextRef="#ctx0" brushRef="#br0">0 1 5445,'0'0'11339,"46"9"-9417,-14 0-257,11 1-544,6-1-576,8-1-385,-2-4-96,-4 1-256,-12-1-737,-11 0-769,-12-4-1152,-10 0-1282</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3.052"/>
    </inkml:context>
    <inkml:brush xml:id="br0">
      <inkml:brushProperty name="width" value="0.025" units="cm"/>
      <inkml:brushProperty name="height" value="0.025" units="cm"/>
    </inkml:brush>
  </inkml:definitions>
  <inkml:trace contextRef="#ctx0" brushRef="#br0">35 1 7847,'0'0'14350,"74"13"-13453,-21-19-641,-2 1-224,4 5-32,-9 0-576,-10 0-1378,-13 2-2050,-18 5-1986,-5 1-3363</inkml:trace>
  <inkml:trace contextRef="#ctx0" brushRef="#br0" timeOffset="1">1 232 11627,'0'0'9865,"55"17"-8423,-20-22-770,6-3-512,3 0-127,-1-1-578,-4-1-1281,-1-1-2594,-4-4-3011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3.426"/>
    </inkml:context>
    <inkml:brush xml:id="br0">
      <inkml:brushProperty name="width" value="0.025" units="cm"/>
      <inkml:brushProperty name="height" value="0.025" units="cm"/>
    </inkml:brush>
  </inkml:definitions>
  <inkml:trace contextRef="#ctx0" brushRef="#br0">0 0 6182,'0'0'4367,"0"8"-1458,11 222 5124,-2-96-5213,-8-110-2950,2 25-482,1-46-157,-1-14 193,0-17-690,-3 13 431,0-13-1963,-1 0 0,-4-30-1,-7 7-1114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3.755"/>
    </inkml:context>
    <inkml:brush xml:id="br0">
      <inkml:brushProperty name="width" value="0.025" units="cm"/>
      <inkml:brushProperty name="height" value="0.025" units="cm"/>
    </inkml:brush>
  </inkml:definitions>
  <inkml:trace contextRef="#ctx0" brushRef="#br0">1 85 3716,'0'0'11402,"5"-48"-8935,16 37-481,2 2-161,9 0-544,2 5-544,-1 1-417,1 3-288,-6 0 1,-3 0-33,-4 0-257,-8 7-576,-3 1-640,-4-2-609,-6 0-1537</inkml:trace>
  <inkml:trace contextRef="#ctx0" brushRef="#br0" timeOffset="1">130 94 8840,'0'0'14030,"71"24"-13902,-43-28-128,-7 2-385,-7 2-1088,-3 0-1314,-7 0-1377,-4 6-480,-4 3-4709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4.086"/>
    </inkml:context>
    <inkml:brush xml:id="br0">
      <inkml:brushProperty name="width" value="0.025" units="cm"/>
      <inkml:brushProperty name="height" value="0.025" units="cm"/>
    </inkml:brush>
  </inkml:definitions>
  <inkml:trace contextRef="#ctx0" brushRef="#br0">120 1 2691,'-10'8'133,"-5"6"-435,-1-2 2249,1 1 0,1 1 0,1 0 0,-23 30 0,36-44-1880,0 0 0,0 0 0,0 1 0,0-1 0,0 0 0,0 0 0,0 1 0,0-1 0,0 0 0,0 0 0,0 1 0,0-1 0,0 0 0,0 0 0,0 0 0,1 1 0,-1-1 0,0 0 0,0 0 0,0 0 0,0 1 0,0-1-1,1 0 1,-1 0 0,0 0 0,0 0 0,0 1 0,0-1 0,1 0 0,-1 0 0,0 0 0,0 0 0,1 0 0,-1 0 0,0 0 0,0 0 0,0 0 0,1 0 0,-1 0 0,0 0 0,0 0 0,1 0 0,-1 0 0,22 3 1245,20-4-297,-19 0-811,-1-2 0,1 0-1,0-2 1,-1 0 0,30-12 0,-51 16-380,0 1-1,0 0 1,-1-1 0,1 1 0,0-1 0,0 1 0,0-1-1,-1 1 1,1-1 0,0 0 0,-1 1 0,1-1 0,-1 0-1,1 1 1,-1-1 0,1 0 0,-1 0 0,1 0 0,-1 0-1,1 1 1,-1-1 0,0 0 0,0-1 0,1-6-3716</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4.526"/>
    </inkml:context>
    <inkml:brush xml:id="br0">
      <inkml:brushProperty name="width" value="0.025" units="cm"/>
      <inkml:brushProperty name="height" value="0.025" units="cm"/>
    </inkml:brush>
  </inkml:definitions>
  <inkml:trace contextRef="#ctx0" brushRef="#br0">1 5 13132,'0'0'7709,"10"-2"-6289,5 0-1220,1 2 0,-1 0-1,0 0 1,1 1 0,-1 1 0,0 1-1,0 0 1,0 1 0,-1 0 0,1 1-1,16 9 1,-19-9-225,-1 1 1,0 1-1,15 10 0,-24-15-7,1 1 0,-1-1 0,1 0 0,-1 1-1,0-1 1,0 1 0,0 0 0,0-1 0,0 1 0,0 0-1,-1 0 1,0 0 0,1 1 0,-1-1 0,0 0 0,-1 0-1,1 1 1,0 4 0,-2-5 41,1-1 1,-1 0-1,0 0 0,0 0 1,0 1-1,0-1 0,0 0 1,-1 0-1,1 0 1,-1-1-1,1 1 0,-1 0 1,0-1-1,1 1 0,-1 0 1,0-1-1,-4 2 0,-42 26 143,37-23-88,-51 25 427,39-21-251,0 2 1,-37 25-1,57-31-2804,13-7-851,6-4-2409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3.536"/>
    </inkml:context>
    <inkml:brush xml:id="br0">
      <inkml:brushProperty name="width" value="0.025" units="cm"/>
      <inkml:brushProperty name="height" value="0.025" units="cm"/>
      <inkml:brushProperty name="color" value="#E71224"/>
    </inkml:brush>
  </inkml:definitions>
  <inkml:trace contextRef="#ctx0" brushRef="#br0">527 144 5285,'0'0'4933,"-4"-9"-3577,3 8-1328,-3-8 218,0 0 0,0-1 0,1 1 0,0-1 0,1 0 0,-2-11 1,4 18-81,0 1 0,0 0 0,-1 0-1,1-1 1,-1 1 0,1 0 0,-1 0 0,0 0 0,0 0 0,0 0 0,0 0 0,0 0 0,0 0 0,-1 0 0,1 0 0,-1 1 0,1-1 0,-1 0 0,0 1 0,1 0 0,-1-1 0,0 1 0,-3-2 0,0 1 46,0 1 1,0-1 0,0 1-1,0 0 1,0 1-1,0-1 1,0 1-1,0 0 1,0 0 0,-7 1-1,-4 2-53,0 0-1,0 1 1,1 1-1,0 0 1,0 1-1,-17 9 1,18-6-123,1 0 1,-1 1 0,2 0-1,-1 1 1,1 0 0,1 1-1,0 1 1,-14 20 0,10-9 15,2-1 0,1 2-1,0 0 1,-12 40 0,4 14 114,3 0 0,-9 118 0,23-176-127,-10 149 54,11 212 1,3-354-77,1 1 1,2-1-1,1 0 1,1-1-1,1 1 1,1-1-1,2-1 1,0 1-1,2-2 1,23 38-1,-35-63-90,0 1 0,1-1 0,-1 1 0,0-1 0,1 1 0,-1-1 1,0 1-1,1-1 0,-1 1 0,1-1 0,-1 0 0,1 1 0,-1-1 0,1 0 0,-1 1 0,1-1 0,-1 0 0,1 1 0,-1-1 0,1 0 0,0 0 0,-1 0 1,1 0-1,-1 0 0,1 0 0,0 0 0,-1 0 0,1 0 0,-1 0 0,1 0 0,0 0 0,-1 0 0,1 0 0,-1 0 0,1 0 0,0-1 0,-1 1 1,1 0-1,-1-1 0,2 0 0,18-20-6627,-12 12 3663,4-4-3038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5.358"/>
    </inkml:context>
    <inkml:brush xml:id="br0">
      <inkml:brushProperty name="width" value="0.025" units="cm"/>
      <inkml:brushProperty name="height" value="0.025" units="cm"/>
    </inkml:brush>
  </inkml:definitions>
  <inkml:trace contextRef="#ctx0" brushRef="#br0">241 60 5541,'0'0'8739,"0"-8"-5643,-1-24-1366,0 30-1631,1 1-1,0 0 1,-1 0 0,1 0-1,-1 0 1,1 0 0,-1 0-1,0 0 1,0 0 0,1 1-1,-1-1 1,0 0-1,0 0 1,0 0 0,0 1-1,0-1 1,0 1 0,0-1-1,0 1 1,0-1 0,0 1-1,0-1 1,0 1 0,0 0-1,0 0 1,0-1-1,-1 1 1,1 0 0,-2 0-1,-34 3 748,35-3-786,-6 2-15,-1 0 1,1 1-1,0 1 0,-1-1 0,1 1 1,1 0-1,-1 1 0,1 0 0,-13 11 1,9-7 4,0 1 0,1 0 0,1 1 0,-1 0 0,-9 17 0,17-26-49,1 0 0,0 0 1,0 0-1,0 0 0,0 0 0,0 0 1,1 0-1,-1 0 0,1 0 1,-1 0-1,1 0 0,0 0 0,-1 1 1,1-1-1,0 0 0,1 3 1,-1-4 0,1 0 1,0 0-1,-1 1 1,1-1 0,0 0-1,-1 0 1,1 0-1,0 0 1,0 0 0,0 0-1,0 0 1,0 0-1,0 0 1,0-1 0,0 1-1,0 0 1,1-1-1,-1 1 1,2 0 0,8 2 16,0-1-1,0 0 1,-1-1 0,1 0 0,16-1 0,3 1 2,-11 1-40,1 0-1,-1 2 1,27 8 0,-42-11 28,0 0 1,-1 1-1,1-1 0,-1 1 1,1 0-1,-1 0 1,0 0-1,1 1 1,-1-1-1,-1 1 1,4 3-1,-5-4 24,0-1 0,0 1 0,0-1 0,0 1 1,-1 0-1,1-1 0,-1 1 0,1 0 0,-1-1 0,0 1 0,0 0 0,0 0 0,0-1 0,0 1 0,0 0 0,0 0 0,0-1 0,-1 1 0,1 0 0,-1-1 0,1 1 1,-1 0-1,0-1 0,1 1 0,-1-1 0,-2 3 0,0 0 115,-1 0 1,1 0 0,-1 0-1,-1 0 1,1-1 0,0 0-1,-1 1 1,0-2 0,0 1-1,0 0 1,0-1 0,0 0-1,0 0 1,0-1-1,-11 2 1,-8 2 90,0-1 1,-28 0-1,42-4-266,-39 0 31,48 0-82,-1 0 0,0 0 0,1 0 0,-1 0 0,0-1 0,1 1 0,-1-1 0,1 1 0,-1-1 0,1 0 0,-1 1 0,1-1 0,-1 0 0,1 0 0,0 0 0,0 0 0,-1 0 0,1 0 0,0-1 0,0 1 0,0 0 0,0-1 0,-1-1 0,2 2-102,0-1 0,0 1 0,0 0 0,0 0 0,0-1 0,1 1 0,-1 0 1,0 0-1,1-1 0,-1 1 0,1 0 0,-1 0 0,1 0 0,0 0 0,-1 0 0,1 0 0,0 0 0,0 0 0,0 0 0,0 0 0,-1 0 1,1 0-1,0 1 0,1-1 0,-1 0 0,0 1 0,0-1 0,0 1 0,2-1 0,43-19-5413,-36 16 3409,27-11-5002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5.799"/>
    </inkml:context>
    <inkml:brush xml:id="br0">
      <inkml:brushProperty name="width" value="0.025" units="cm"/>
      <inkml:brushProperty name="height" value="0.025" units="cm"/>
    </inkml:brush>
  </inkml:definitions>
  <inkml:trace contextRef="#ctx0" brushRef="#br0">1 1 11211,'0'0'11413,"0"11"-11023,1 18-388,2-1 0,1 0 0,2 1 0,0-2 0,2 1 0,1-1 0,17 36 0,-26-91-12222,-4 1 4261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6.159"/>
    </inkml:context>
    <inkml:brush xml:id="br0">
      <inkml:brushProperty name="width" value="0.025" units="cm"/>
      <inkml:brushProperty name="height" value="0.025" units="cm"/>
    </inkml:brush>
  </inkml:definitions>
  <inkml:trace contextRef="#ctx0" brushRef="#br0">0 67 4068,'0'0'20665,"11"-4"-19859,20-4-480,-1 1 1,43-3 0,-28 4-1882,54-14 0,-80 8 160</inkml:trace>
  <inkml:trace contextRef="#ctx0" brushRef="#br0" timeOffset="1">214 10 7944,'0'0'3331,"-44"14"-160,26-7-801,6-1-961,3-1-192,9 1-96,0 1-96,11-5 129,3 0-354,5 0-383,1-2-225,3 0-96,1 0-32,3 0-224,-4 0-1410,-5 0-1665,-8 0-1825,-4 2-225</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6.491"/>
    </inkml:context>
    <inkml:brush xml:id="br0">
      <inkml:brushProperty name="width" value="0.025" units="cm"/>
      <inkml:brushProperty name="height" value="0.025" units="cm"/>
    </inkml:brush>
  </inkml:definitions>
  <inkml:trace contextRef="#ctx0" brushRef="#br0">1 56 6278,'0'0'18353,"55"14"-17264,-11-21-736,2 1-289,2 0-32,-4 0 0,-2 1-609,1-7-1697,-4 1-2178,-6-6-6214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7.530"/>
    </inkml:context>
    <inkml:brush xml:id="br0">
      <inkml:brushProperty name="width" value="0.025" units="cm"/>
      <inkml:brushProperty name="height" value="0.025" units="cm"/>
    </inkml:brush>
  </inkml:definitions>
  <inkml:trace contextRef="#ctx0" brushRef="#br0">209 82 3203,'0'0'3603,"1"-10"1271,4-32-1035,-5 41-3626,0 0 0,0 0 0,0 0 1,0 0-1,0 0 0,0 0 0,0 0 0,0 0 1,0 0-1,0 0 0,0 0 0,-1 0 0,1 0 1,-1 0-1,1 0 0,0 0 0,-1 0 0,0 0 1,1 0-1,-1 0 0,1 1 0,-1-1 0,0 0 1,0 0-1,1 1 0,-2-2 0,0 1-84,0 1 0,0-1 0,0 1 0,0-1 0,0 1 0,0 0 0,0 0 0,0-1 0,0 1 0,0 1 0,0-1 0,-3 1 0,-4 1-128,1 0 1,-1 1 0,1 0 0,-13 7-1,2 0 13,3-2 27,1 1 0,0 1 0,0 0 0,-22 20 0,37-30-40,0 1-1,-1-1 0,1 0 0,0 1 1,0-1-1,-1 0 0,1 1 0,0-1 1,0 1-1,-1-1 0,1 0 1,0 1-1,0-1 0,0 1 0,0-1 1,0 1-1,0-1 0,0 1 1,0-1-1,0 0 0,0 1 0,0-1 1,0 1-1,0-1 0,0 1 0,0-1 1,0 1-1,1-1 0,-1 0 1,0 1-1,0-1 0,0 1 0,1-1 1,-1 0-1,0 1 0,1-1 1,-1 0-1,0 1 0,1-1 0,-1 0 1,0 1-1,1-1 0,-1 0 0,0 0 1,1 0-1,-1 1 0,1-1 1,-1 0-1,1 0 0,-1 0 0,0 0 1,1 0-1,-1 0 0,1 0 1,-1 0-1,1 0 0,-1 0 0,1 0 1,0 0-1,36 5-78,-31-5 49,30 3-348,57 6-198,-85-7 563,0-1-1,0 2 1,0-1 0,-1 1-1,1 0 1,-1 0 0,1 1-1,11 8 1,-17-11 30,0 1 1,-1-1-1,1 0 0,0 1 1,-1 0-1,1-1 0,-1 1 1,1 0-1,-1 0 0,0 0 0,0-1 1,0 1-1,0 1 0,0-1 1,0 0-1,0 0 0,-1 0 1,1 0-1,-1 0 0,0 1 0,0-1 1,1 0-1,-1 0 0,-1 1 1,1-1-1,0 0 0,0 0 0,-1 1 1,0-1-1,1 0 0,-1 0 1,0 0-1,0 0 0,0 0 1,0 0-1,0 0 0,-1 0 0,1 0 1,0-1-1,-1 1 0,1 0 1,-1-1-1,-3 3 0,-6 5 543,1 0 0,-2-1-1,1 0 1,-1-1 0,-21 10-1,17-10-172,0-1 0,-1 0 0,1-2-1,-1 0 1,0 0 0,0-2-1,-28 2 1,45-4-454,-1 0 0,1 0-1,-1 0 1,1 0 0,-1 0 0,1 0 0,-1 0-1,1 0 1,-1 0 0,1-1 0,-1 1 0,1 0-1,0 0 1,-1 0 0,1 0 0,-1-1 0,1 1 0,-1 0-1,1-1 1,0 1 0,-1 0 0,1 0 0,0-1-1,-1 1 1,1-1 0,0 1 0,0 0 0,-1-1-1,1 1 1,0-1 0,0 1 0,-1-1 0,1 1-1,0 0 1,0-1 0,0 1 0,0-1 0,0 1-1,0-1 1,0 1 0,0-1 0,0 1 0,0-1-1,0 1 1,0-1 0,0 1 0,0-1 0,1 1-1,-1-1 1,14-23-6836,6 5-1357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8.190"/>
    </inkml:context>
    <inkml:brush xml:id="br0">
      <inkml:brushProperty name="width" value="0.025" units="cm"/>
      <inkml:brushProperty name="height" value="0.025" units="cm"/>
    </inkml:brush>
  </inkml:definitions>
  <inkml:trace contextRef="#ctx0" brushRef="#br0">0 0 10218,'0'0'11595,"0"9"-10987,0 13-292,1 1 0,0-1 0,2 1 0,0-1 0,2 0 0,0 0 0,2-1 0,0 1 1,17 34-1,-21-51-273,0 2-3243,-1-12-2580,-2-12-1032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8.517"/>
    </inkml:context>
    <inkml:brush xml:id="br0">
      <inkml:brushProperty name="width" value="0.025" units="cm"/>
      <inkml:brushProperty name="height" value="0.025" units="cm"/>
    </inkml:brush>
  </inkml:definitions>
  <inkml:trace contextRef="#ctx0" brushRef="#br0">1 52 6790,'0'0'15919,"58"-14"-14061,-24 11-641,3 0-576,5-3-481,-1 2-96,-2-2-96,-5 0-769,-6-1-800,-9 5-513,-15 2-1217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8.892"/>
    </inkml:context>
    <inkml:brush xml:id="br0">
      <inkml:brushProperty name="width" value="0.025" units="cm"/>
      <inkml:brushProperty name="height" value="0.025" units="cm"/>
    </inkml:brush>
  </inkml:definitions>
  <inkml:trace contextRef="#ctx0" brushRef="#br0">36 87 11243,'0'0'13196,"76"-26"-12267,-34 10-705,3-2-192,-3 5-288,-6 2-1217,-8 9-1474,-10 2-1057,-15 0-1825</inkml:trace>
  <inkml:trace contextRef="#ctx0" brushRef="#br0" timeOffset="1">0 248 10154,'0'0'15823,"82"-9"-14766,-34-8-609,6 1-352,-2 2-128,-1 2-929,-5 4-1569,-7 2-2051,-5-1-3811</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09.224"/>
    </inkml:context>
    <inkml:brush xml:id="br0">
      <inkml:brushProperty name="width" value="0.025" units="cm"/>
      <inkml:brushProperty name="height" value="0.025" units="cm"/>
    </inkml:brush>
  </inkml:definitions>
  <inkml:trace contextRef="#ctx0" brushRef="#br0">1 1 11979,'0'0'13709,"13"1"-12844,352 26-902,-359-27-89,-1 1 1,1 0-1,-1 0 1,1 0-1,-1 1 1,8 3-1,-13-5 111,1 0 1,-1 1-1,1-1 0,-1 0 0,1 1 1,-1-1-1,1 0 0,-1 1 0,1-1 1,-1 1-1,0-1 0,1 1 0,-1-1 1,0 1-1,1-1 0,-1 1 1,0-1-1,0 1 0,0-1 0,1 1 1,-1 0-1,0-1 0,0 1 0,0 0 1,0 0 20,-1 1 0,1-1 0,0 0 0,-1 0 0,0 0 1,1 1-1,-1-1 0,0 0 0,1 0 0,-1 0 0,0 0 1,0 0-1,0 0 0,0-1 0,0 1 0,-1 1 0,-86 65 710,-129 76-1,215-142-1325,0 0-2,3-12-15233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0.014"/>
    </inkml:context>
    <inkml:brush xml:id="br0">
      <inkml:brushProperty name="width" value="0.025" units="cm"/>
      <inkml:brushProperty name="height" value="0.025" units="cm"/>
    </inkml:brush>
  </inkml:definitions>
  <inkml:trace contextRef="#ctx0" brushRef="#br0">0 0 4740,'0'0'13523,"0"11"-11425,0-9-1978,6 159 5166,-4-139-5248,1-1-1,1 1 1,1-1-1,1 0 1,16 38 0,-8-41-1394,-11-16-2220,-2-16-14602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3.896"/>
    </inkml:context>
    <inkml:brush xml:id="br0">
      <inkml:brushProperty name="width" value="0.025" units="cm"/>
      <inkml:brushProperty name="height" value="0.025" units="cm"/>
      <inkml:brushProperty name="color" value="#E71224"/>
    </inkml:brush>
  </inkml:definitions>
  <inkml:trace contextRef="#ctx0" brushRef="#br0">52 1 11531,'0'0'5926,"-32"59"-3396,23-46-1345,4-1-1025,0-3-96,5 0-96,0-2 0,0-2 32,0 2 160,10-2-32,-1-2-96,2-3 33,3 0-33,-2-11-1218,-4-3-2657,-8-6-5766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0.411"/>
    </inkml:context>
    <inkml:brush xml:id="br0">
      <inkml:brushProperty name="width" value="0.025" units="cm"/>
      <inkml:brushProperty name="height" value="0.025" units="cm"/>
    </inkml:brush>
  </inkml:definitions>
  <inkml:trace contextRef="#ctx0" brushRef="#br0">1 58 7944,'0'0'17552,"76"-8"-16623,-36 0-609,8-1-256,-2-2-32,4 5-32,-6 2-896,-1 1-1763,-10-1-2466,-1-1-3811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0.754"/>
    </inkml:context>
    <inkml:brush xml:id="br0">
      <inkml:brushProperty name="width" value="0.025" units="cm"/>
      <inkml:brushProperty name="height" value="0.025" units="cm"/>
    </inkml:brush>
  </inkml:definitions>
  <inkml:trace contextRef="#ctx0" brushRef="#br0">0 54 6822,'0'0'12781,"52"2"-10475,-19-12-641,6-2 129,5 3-641,1-1-544,-5 0-385,-1 5-192,-10 5-64,-5 0-737,-15 0-896,-4 3-930,-5 1-2081,-7-2-4965</inkml:trace>
  <inkml:trace contextRef="#ctx0" brushRef="#br0" timeOffset="1">34 236 10922,'0'0'9353,"55"-5"-6662,-15-10-1090,12-2-608,3-2-705,1 3-223,1 3-65,-8 2-1346,-6 7-1729,-15 0-224,-10 2-2434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1.100"/>
    </inkml:context>
    <inkml:brush xml:id="br0">
      <inkml:brushProperty name="width" value="0.025" units="cm"/>
      <inkml:brushProperty name="height" value="0.025" units="cm"/>
    </inkml:brush>
  </inkml:definitions>
  <inkml:trace contextRef="#ctx0" brushRef="#br0">0 0 7687,'0'0'13357,"14"53"-11884,-6-26-95,-5 4-257,2 2-449,-1 1-351,1-2-225,1 0-32,-1-3-64,-2-2-256,-3-4-1122,0-5-1056,0-9-897,-8-6-2082,2-3-3332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1.476"/>
    </inkml:context>
    <inkml:brush xml:id="br0">
      <inkml:brushProperty name="width" value="0.025" units="cm"/>
      <inkml:brushProperty name="height" value="0.025" units="cm"/>
    </inkml:brush>
  </inkml:definitions>
  <inkml:trace contextRef="#ctx0" brushRef="#br0">1 84 12460,'0'0'12139,"64"-24"-10601,-20 15-353,5-1-416,3-1-385,-1 2-288,-3 1-64,-15 2-64,-4 3-288,-10 0-929,-10 3-513</inkml:trace>
  <inkml:trace contextRef="#ctx0" brushRef="#br0" timeOffset="1">155 180 6951,'0'0'20307,"76"-11"-19667,-35-1-351,-1 2-193,-1 3-64,-2 2-32,-6 5-256,-7 0-898,-9 1-543,-10 12-1282,-5-1-1089,-2 4-2850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11.823"/>
    </inkml:context>
    <inkml:brush xml:id="br0">
      <inkml:brushProperty name="width" value="0.025" units="cm"/>
      <inkml:brushProperty name="height" value="0.025" units="cm"/>
    </inkml:brush>
  </inkml:definitions>
  <inkml:trace contextRef="#ctx0" brushRef="#br0">1 108 10570,'0'0'12172,"69"4"-9866,-15-21-801,7 0-576,1-1-320,1 1-321,3 2-256,-6 6-224,-14 3-1474,-11-1-1537,-3 1-3395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1:24.644"/>
    </inkml:context>
    <inkml:brush xml:id="br0">
      <inkml:brushProperty name="width" value="0.025" units="cm"/>
      <inkml:brushProperty name="height" value="0.025" units="cm"/>
    </inkml:brush>
  </inkml:definitions>
  <inkml:trace contextRef="#ctx0" brushRef="#br0">32 19 2659,'0'0'21855,"-30"-8"-20798,29 12-1053,1 0 0,0 0 0,0 0 0,0 1 0,0-1 0,1 0-1,-1 0 1,1 0 0,0 0 0,3 7 0,-3-9-3,0-1-1,-1 0 1,1 0 0,0 1-1,0-1 1,0 0-1,-1 0 1,1 0 0,1 0-1,-1 0 1,0 0-1,0 0 1,0 0 0,0 0-1,1-1 1,-1 1-1,0 0 1,1-1-1,-1 1 1,1-1 0,-1 0-1,0 1 1,1-1-1,-1 0 1,1 0 0,-1 0-1,1 0 1,-1 0-1,1 0 1,-1 0 0,1 0-1,-1-1 1,0 1-1,3-1 1,-2-1 63,-1 1-1,1-1 1,0 1 0,0-1 0,-1 0-1,1 1 1,-1-1 0,0 0 0,1 0-1,-1 0 1,0 0 0,0 0-1,0 0 1,-1-1 0,1 1 0,0 0-1,-1 0 1,1-1 0,-1 1 0,0-4-1,1 5-16,-1 0-1,0 0 1,1 0-1,-1-1 0,0 1 1,0 0-1,0 0 0,0 0 1,0 0-1,0-1 1,0 1-1,0 0 0,-1 0 1,1 0-1,0 0 1,-1-1-1,1 1 0,-1 0 1,1 0-1,-1 0 1,1 0-1,-1 0 0,0 0 1,0 0-1,1 1 0,-1-1 1,0 0-1,0 0 1,0 0-1,0 1 0,0-1 1,0 0-1,0 1 1,0-1-1,0 1 0,0 0 1,0-1-1,-1 1 1,1 0-1,-2-1 0,2 2-57,0 1-1,0-1 0,0 0 0,1 1 1,-1-1-1,0 1 0,0-1 0,1 1 1,-1-1-1,1 1 0,0 0 1,-1-1-1,1 1 0,0-1 0,0 1 1,0 0-1,0-1 0,0 1 0,1 2 1,-2-2 6,1 0 1,0 0-1,0-1 1,0 1 0,0 0-1,0 0 1,1 0-1,-1 0 1,1 0 0,-1 0-1,1 0 1,0 0-1,0 0 1,-1-1 0,1 1-1,2 2 1,-2-4 9,0 0 0,0 1 0,0-1 1,0 0-1,0 0 0,-1 0 0,1 0 0,0 0 1,0 0-1,0-1 0,0 1 0,0 0 0,0 0 1,0-1-1,0 1 0,-1 0 0,1-1 1,0 1-1,0-1 0,0 1 0,-1-1 0,1 0 1,0 1-1,-1-1 0,1 0 0,0 1 0,-1-1 1,1 0-1,-1 0 0,1 1 0,-1-1 1,0 0-1,1 0 0,-1 0 0,0 0 0,1 0 1,-1 1-1,0-1 0,0-1 0,1-1 35,-1 0 0,1 0 0,-1 0 0,0 0 0,0 0 0,0 0 0,0 1 0,0-1 0,0 0 0,-1 0 0,-1-5 0,2 8-39,0-1 0,0 1 0,-1 0 0,1-1 0,0 1 0,0 0 0,0-1 0,0 1 0,0 0 0,0-1 0,-1 1 0,1 0 0,0 0 0,0-1 0,0 1 0,-1 0 0,1 0 0,0-1 0,0 1 0,-1 0 0,1 0 0,0 0 0,-1-1 0,1 1 0,0 0-1,0 0 1,-1 0 0,1 0 0,0 0 0,-1 0 0,1 0 0,0 0 0,-1 0 0,1 0 0,0 0 0,-1 0 0,1 0 0,0 0 0,-1 0 0,1 0 0,0 0 0,-1 0 0,1 0 0,0 0 0,-1 1 0,1-1 0,0 0 0,0 0 0,-1 0 0,1 1 0,0-1 0,0 0 0,-1 0 0,1 1 0,0-1-1,0 0 1,0 0 0,-1 1 0,1-1 0,0 0 0,0 1 0,0-1 0,0 0 0,0 0 0,0 1 0,0-1 0,-9 24-162,9-23 158,-1 34-48,1-34 51,-1 0-1,1 0 1,0 0 0,0 0-1,0 0 1,0 0 0,0 0-1,0 0 1,0 0 0,1 0-1,-1 0 1,0 0 0,1 0-1,-1 0 1,0 0 0,1 0-1,-1 0 1,1 0 0,0 0-1,-1 0 1,1 0 0,0-1-1,-1 1 1,1 0 0,0 0-1,0-1 1,0 1 0,1 0-1,-1-6 104,0 1-1,0-1 0,0 0 0,0 0 1,-1 0-1,1 0 0,-1 0 1,-1 0-1,1 0 0,-1 0 1,-1-6-1,1 10-91,1 0 1,-1 0-1,1 0 0,-1 1 1,0-1-1,0 0 0,1 0 0,-1 0 1,0 1-1,0-1 0,0 1 1,0-1-1,1 0 0,-1 1 1,0 0-1,-2-1 0,2 0-14,1 1 0,-1 0 0,1 0 0,0 0 0,-1 0 0,1 0 0,-1 0-1,1 0 1,0 0 0,-1 0 0,1 1 0,-1-1 0,1 0 0,0 0 0,-1 0 0,1 0 0,-1 1 0,1-1 0,0 0-1,-1 0 1,1 1 0,0-1 0,-1 0 0,1 0 0,0 1 0,0-1 0,-1 0 0,1 1 0,0-1 0,0 1 0,0-1-1,-1 0 1,1 1 0,0-1 0,0 0 0,0 1 0,0-1 0,0 1 0,0-1 0,0 1 0,0-1 0,0 0 0,0 1 0,0 0-1,2 45-142,-1-45 104,-1 0 0,0 1 0,1-1 1,-1 0-1,1 1 0,-1-1 0,1 0 0,0 0 1,-1 0-1,1 1 0,0-1 0,0 0 0,0 0 1,0 0-1,0 0 0,0-1 0,0 1 0,0 0 1,0 0-1,0 0 0,1-1 0,-1 1 0,0-1 1,0 1-1,1-1 0,-1 0 0,0 1 0,1-1 1,-1 0-1,1 0 0,0 0 0,-1 0-52,0 0 0,0 0 0,-1 0 0,1-1-1,0 1 1,-1 0 0,1 0 0,0-1 0,-1 1 0,1-1-1,0 1 1,-1 0 0,1-1 0,-1 1 0,1-1 0,-1 1-1,1-1 1,-1 0 0,1 1 0,-1-1 0,0 0 0,1 1-1,-1-1 1,0 0 0,1 1 0,-1-1 0,0-1 0,4-13-5210,-4 12 3539,3-6-6755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18.568"/>
    </inkml:context>
    <inkml:brush xml:id="br0">
      <inkml:brushProperty name="width" value="0.025" units="cm"/>
      <inkml:brushProperty name="height" value="0.025" units="cm"/>
    </inkml:brush>
  </inkml:definitions>
  <inkml:trace contextRef="#ctx0" brushRef="#br0">8 1 3523,'0'0'8061,"-1"0"-8060,1 0 1,0 0-1,0 0 0,-1 0 0,1 0 0,0 0 0,0 0 1,-1 0-1,1 0 0,0 0 0,0 0 0,-1 0 0,1 0 0,0 0 1,0 0-1,-1 1 0,1-1 0,0 0 0,0 0 0,0 0 1,-1 0-1,1 1 0,0-1 0,0 0 0,0 0 0,0 0 0,-1 1 1,1-1-1,0 0 0,0 0 0,0 1 0,0-1 0,0 0 1,0 0-1,0 1 0,0-1 0,5 4 12,1 0 0,0 0 0,0-1 0,1 0 0,-1 0 0,0-1 0,1 1 0,12 1 0,-14-2-2,29 6 113,1-1 0,0-1 0,51 1 0,110-8 1291,-126 0-902,1716 2 1318,-396 4-915,-68-2 383,-723 15-1296,778 16 5,-599-7 77,130 1 22,226-74 208,-1045 37-181,164-8 394,-253 17-533,0 0 1,1 0-1,-1 0 1,0 0-1,0 0 1,1 0-1,-1 0 1,0 0-1,0 0 1,1 0-1,-1 1 0,0-1 1,0 0-1,1 0 1,-1 0-1,0 0 1,0 0-1,0 1 1,1-1-1,-1 0 1,0 0-1,0 0 0,0 0 1,0 1-1,1-1 1,-1 0-1,0 0 1,0 1-1,0-1 1,0 0-1,0 0 1,0 1-1,0-1 0,0 0 1,0 0-1,0 1 1,0-1-1,0 0 1,0 0-1,0 1 1,0-1-1,0 0 1,0 0-1,0 1 1,0-1-1,-9 14-528,3-9-5,-1-1 0,0 1 0,1-2 1,-2 1-1,1-1 0,0 0 0,-1 0 0,1-1 0,-1 0 1,0-1-1,-9 2 0,-23-2-5649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28.487"/>
    </inkml:context>
    <inkml:brush xml:id="br0">
      <inkml:brushProperty name="width" value="0.025" units="cm"/>
      <inkml:brushProperty name="height" value="0.025" units="cm"/>
    </inkml:brush>
  </inkml:definitions>
  <inkml:trace contextRef="#ctx0" brushRef="#br0">6386 1616 4260,'0'0'3075,"0"-10"-2440,0 0-638,0-19 25,-6-54 0,4 72 1,0 0 0,-1 0 0,0 1 1,-1-1-1,0 1 0,-1 0 0,0 0 0,0 0 0,-9-10 0,-3-1 17,-2 0-1,0 2 1,-2 0-1,0 2 0,-1 0 1,-36-21-1,-155-71-7,176 92 2,-1782-682 2080,1684 655-2121,-845-237-285,839 255 207,-220-13 0,258 36 60,0 5 0,-199 29 0,135 1 52,2 8 1,3 7-1,1 7 0,3 8 1,2 5-1,-205 124 1,305-156 9,1 2 0,1 2 0,3 3 1,1 2-1,3 2 0,-47 57 0,67-68-26,2 0-1,2 1 0,1 1 0,2 2 1,1 0-1,3 1 0,1 0 1,1 1-1,3 1 0,-9 58 0,14-51 85,2 1 0,2-1-1,2 1 1,2 0-1,2 0 1,13 56-1,-7-67-62,0-1-1,3 0 1,1-1-1,2-1 1,1-1-1,2 0 0,1-1 1,31 40-1,-4-19-21,2-2-1,3-2 1,1-2-1,3-3 1,90 59-1,328 163 122,-467-264-126,1259 569 939,-979-464-579,4-13-1,5-13 0,582 86 1,-478-130-205,700-20 0,-964-27-55,-2-5 0,0-7 0,-1-5 0,194-64 0,-254 64 31,-1-4-1,-2-2 1,-1-4-1,-2-3 0,-1-2 1,-2-4-1,-2-2 0,-3-3 1,72-74-1,-102 91-66,-1-2 0,-2-1 0,-1-2 0,-2 0 0,-1-1-1,-2-1 1,-2-1 0,-1-1 0,15-60 0,-24 66-52,-1 0 1,-2 0-1,-2-1 0,-1 1 1,-1-1-1,-2 0 0,-2 1 1,-1-1-1,-2 1 0,-1 0 1,-24-67-1,6 41-20,-4 2-1,-2 0 1,-2 2-1,-3 2 1,-2 1 0,-3 2-1,-87-87 1,33 51-66,-4 4-1,-4 4 1,-117-69 0,14 27-247,-410-175-1,-261-8-5435,594 224 2261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4.926"/>
    </inkml:context>
    <inkml:brush xml:id="br0">
      <inkml:brushProperty name="width" value="0.025" units="cm"/>
      <inkml:brushProperty name="height" value="0.025" units="cm"/>
    </inkml:brush>
  </inkml:definitions>
  <inkml:trace contextRef="#ctx0" brushRef="#br0">0 149 12908,'0'0'2120,"5"-9"469,0-1-2183,0 0 1,1 0 0,1 1 0,0 0-1,0 1 1,1-1 0,0 1-1,0 1 1,1 0 0,0 0 0,0 0-1,0 1 1,1 1 0,0 0-1,15-6 1,-19 9-366,1-1 0,0 2 0,0-1 0,-1 1 0,1 0 0,0 0 0,0 1 0,0 0 0,11 1 0,-15 0-35,1 0 0,-1 0 0,0 0 0,0 0 0,-1 0-1,1 1 1,0-1 0,0 1 0,-1 0 0,1 0 0,-1 0-1,1 0 1,-1 1 0,0-1 0,0 0 0,0 1 0,0 0-1,0-1 1,-1 1 0,1 0 0,-1 0 0,2 4 0,-1 0 10,1-1 1,0 0-1,0 1 1,0-1 0,1 0-1,0 0 1,0-1-1,6 7 1,-7-10 3,0 1 1,1-1 0,0 1-1,-1-1 1,1 0 0,0-1-1,0 1 1,0-1 0,0 1-1,0-1 1,0 0 0,1-1-1,-1 1 1,7-1 0,64-2 220,-70 1-414,0 0 0,0 0 0,1 0 0,-1-1 0,0 0-1,0 0 1,-1 0 0,1-1 0,0 1 0,-1-1 0,8-6-1,-12 9-20,1-1 0,-1 1 0,1-1 0,-1 1 0,1-1 0,-1 1 0,1-1 0,-1 1 0,0-1 0,1 1 0,-1-1 0,0 0 0,0 1 0,1-1 0,-1 1 0,0-1 0,0 0 0,0 1 0,0-1 0,1 0 0,-1 1 0,0-1 0,0 0 0,-1 1 0,1-1 0,0 0 0,0 1 0,0-2 0,-8-6-5011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5.274"/>
    </inkml:context>
    <inkml:brush xml:id="br0">
      <inkml:brushProperty name="width" value="0.025" units="cm"/>
      <inkml:brushProperty name="height" value="0.025" units="cm"/>
    </inkml:brush>
  </inkml:definitions>
  <inkml:trace contextRef="#ctx0" brushRef="#br0">0 112 10122,'0'0'8311,"7"-8"-7173,-4 6-1047,13-15 386,1 1-1,24-19 1,-36 31-350,-1 1 1,1-1-1,0 1 1,1 0-1,-1 0 1,0 1-1,1 0 1,-1 0-1,1 0 1,0 1-1,0-1 1,0 1-1,0 1 1,-1-1-1,1 1 1,9 1-1,-13-1-109,-1 1-1,1 1 0,0-1 0,-1 0 0,0 0 1,1 1-1,-1-1 0,0 0 0,0 1 0,0 0 1,0-1-1,0 1 0,0-1 0,0 1 0,0 0 1,-1 0-1,1 0 0,-1-1 0,1 1 1,-1 0-1,0 0 0,1 0 0,-1 0 0,0 0 1,0 0-1,-1-1 0,1 1 0,-1 4 0,-9 54 237,9-56-267,-1 1 33,0-1 1,1 1-1,0 0 1,0 1-1,0-1 1,0 0-1,1 0 1,0 6-1,0-11-3,0 1 0,0 0-1,1-1 1,-1 1-1,0-1 1,0 1-1,1 0 1,-1-1 0,0 1-1,1-1 1,-1 1-1,1-1 1,-1 1-1,1-1 1,-1 0 0,1 1-1,-1-1 1,1 1-1,-1-1 1,1 0-1,-1 0 1,1 1 0,0-1-1,-1 0 1,2 0-1,29-3 674,0-7-508,54-26 0,-12-4-3274,-50 23-1333,-3-1-3797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4.662"/>
    </inkml:context>
    <inkml:brush xml:id="br0">
      <inkml:brushProperty name="width" value="0.025" units="cm"/>
      <inkml:brushProperty name="height" value="0.025" units="cm"/>
      <inkml:brushProperty name="color" value="#E71224"/>
    </inkml:brush>
  </inkml:definitions>
  <inkml:trace contextRef="#ctx0" brushRef="#br0">565 33 2915,'0'0'2525,"-12"-6"-635,5 1-1531,5 3-247,-1-1 0,1 1 0,-1 0 1,0 1-1,0-1 0,0 1 0,0-1 0,0 1 0,0 0 0,0 0 0,-1 0 0,1 0 0,0 1 0,0-1 0,-1 1 0,1 0 0,0 0 0,-1 0 0,1 0 0,0 1 0,-1-1 0,1 1 0,0 0 0,-6 2 0,-6 7 316,1 0 0,0 0 0,0 2-1,1 0 1,1 0 0,0 1 0,0 0 0,2 1 0,0 0 0,-11 20 0,-12 27 128,-30 80 0,47-105-465,-25 65 344,5 1 0,4 2 0,5 1 0,4 1 0,5 1 0,4 1 0,2 199 0,13-278-398,1 0-1,2 0 1,1 0-1,1-1 0,1 1 1,2-1-1,1-1 1,1 0-1,1 0 1,21 33-1,-26-49-40,0 0 0,1-1 0,0 0 0,1 0 0,0-1-1,1 0 1,0 0 0,0-1 0,1-1 0,0 1 0,0-2 0,1 0-1,0 0 1,0-1 0,0 0 0,0-1 0,1-1 0,0 0 0,0 0 0,-1-1-1,2-1 1,-1 0 0,0-1 0,0-1 0,15-2 0,-19 2 15,0-1 0,0 0 0,0-1 0,0 0 0,-1 0 0,1-1 0,-1 0 0,0-1 1,0 0-1,0 0 0,10-9 0,-6 3 18,-1-1-1,0 0 1,-1 0 0,0-2 0,15-26-1,-2-7 264,-2 0 0,-2-2-1,12-51 1,-30 97-264,56-194 783,62-397 1,-113 539-712,-3 0 0,-1 0 1,-4 0-1,-9-61 1,6 81-43,-3 1 1,0 0 0,-3 0-1,0 1 1,-3 0 0,0 1 0,-28-44-1,38 69-301,0 1 0,-1-1-1,1 1 1,-2 0 0,1 0-1,-1 1 1,0 0 0,-11-8-1,14 11 34,-1 0 0,0 0 0,0 0-1,0 1 1,0 0 0,0 0 0,0 0 0,0 0-1,-1 1 1,1-1 0,0 1 0,0 0 0,0 1-1,-1-1 1,1 1 0,0-1 0,-6 3 0,-1 0-4381,2-3-3412</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5.607"/>
    </inkml:context>
    <inkml:brush xml:id="br0">
      <inkml:brushProperty name="width" value="0.025" units="cm"/>
      <inkml:brushProperty name="height" value="0.025" units="cm"/>
    </inkml:brush>
  </inkml:definitions>
  <inkml:trace contextRef="#ctx0" brushRef="#br0">43 0 18225,'0'0'5856,"0"11"-3635,2 8-1594,-1 0-1,-1 0 0,-1 0 1,-1-1-1,-8 36 0,-1-21-393,6-22-199,1 0 0,1 1 1,0-1-1,0 0 0,-1 24 0,4-34-31,1 0 1,-1 0-1,1 0 0,-1 0 0,1 0 0,-1 0 1,1 0-1,0 0 0,0 0 0,-1 0 0,1 0 1,0-1-1,0 1 0,0 0 0,0-1 0,0 1 1,0 0-1,0-1 0,0 1 0,0-1 0,0 0 1,0 1-1,0-1 0,0 0 0,0 0 0,0 1 1,0-1-1,1 0 0,-1 0 0,0 0 0,0-1 1,2 1-1,44-3-202,-43 3 121,10-2-652,-1 0 0,1-1-1,-1-1 1,17-7 0,20-17-9349,-34 15 2579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5.936"/>
    </inkml:context>
    <inkml:brush xml:id="br0">
      <inkml:brushProperty name="width" value="0.025" units="cm"/>
      <inkml:brushProperty name="height" value="0.025" units="cm"/>
    </inkml:brush>
  </inkml:definitions>
  <inkml:trace contextRef="#ctx0" brushRef="#br0">70 0 10346,'0'0'15150,"-50"65"-13580,39-37-930,6-2-127,1 2-193,4-2-256,0-5 0,9-6-96,7-1-1121,2-7-1409,1-7-1859,1 0-3682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6.309"/>
    </inkml:context>
    <inkml:brush xml:id="br0">
      <inkml:brushProperty name="width" value="0.025" units="cm"/>
      <inkml:brushProperty name="height" value="0.025" units="cm"/>
    </inkml:brush>
  </inkml:definitions>
  <inkml:trace contextRef="#ctx0" brushRef="#br0">109 1 17905,'0'0'2370,"-9"4"-112,1 2-1865,-1 0-1,1 1 1,1 0-1,-1 0 0,1 0 1,1 1-1,-1 0 1,1 0-1,-7 13 1,10-16-345,0 0 0,1 0 0,0 0 0,-1 0 0,2 0 0,-1 0 0,1 0 0,-1 1 0,1-1 0,1 0 0,-1 1 0,1-1 0,0 1 0,0-1 0,1 1 0,0-1 0,-1 0 0,2 1 0,-1-1 0,1 0 0,4 10 0,-4-12-39,0 0 1,0 0-1,1-1 0,-1 1 1,1 0-1,0-1 0,0 0 1,0 1-1,0-1 0,0-1 0,0 1 1,1 0-1,-1-1 0,1 1 1,-1-1-1,1 0 0,-1 0 1,1 0-1,0-1 0,-1 0 1,1 1-1,0-1 0,0 0 1,-1-1-1,1 1 0,0-1 1,-1 1-1,1-1 0,-1 0 0,1 0 1,-1-1-1,1 1 0,-1-1 1,0 0-1,1 0 0,-1 0 1,0 0-1,0 0 0,-1-1 1,1 1-1,0-1 0,-1 0 1,0 0-1,1 0 0,-1 0 0,2-5 1,2-3 72,-2 0 1,1-1-1,-1 1 1,-1-1-1,0 0 1,-1 0-1,0 0 1,-1 0-1,0 0 1,-2-18-1,-4 14-488,-6 17-1961,10 0 1845,-1 0 0,1 1 0,0-1 0,-1 0 0,1 1 0,0-1 0,0 0 0,0 1 0,0 0 0,0-1 0,0 1 0,1-1 0,-1 1 0,0 0 0,0 2 0,-1 16-7571</inkml:trace>
  <inkml:trace contextRef="#ctx0" brushRef="#br0" timeOffset="1">321 272 11499,'0'0'9449,"48"-5"-10762,-24-8-4101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6.657"/>
    </inkml:context>
    <inkml:brush xml:id="br0">
      <inkml:brushProperty name="width" value="0.025" units="cm"/>
      <inkml:brushProperty name="height" value="0.025" units="cm"/>
    </inkml:brush>
  </inkml:definitions>
  <inkml:trace contextRef="#ctx0" brushRef="#br0">128 32 16367,'0'0'7586,"-11"3"-6016,4-2-1481,1 1 1,0 0-1,0 1 0,0-1 1,1 1-1,-1 0 0,1 0 1,-1 1-1,1 0 0,0 0 1,0 0-1,1 0 1,-1 1-1,1 0 0,0 0 1,0 0-1,1 0 0,-1 1 1,1-1-1,1 1 0,-1 0 1,-2 8-1,3-8-25,0 0 1,1 0-1,0-1 0,0 1 0,1 0 0,-1 0 1,1 0-1,0 0 0,1 0 0,2 11 0,-3-15-57,1 0-1,1 0 1,-1 0-1,0 0 0,0 0 1,1 0-1,-1 0 0,1 0 1,0-1-1,-1 1 1,1 0-1,0-1 0,0 0 1,0 1-1,0-1 1,0 0-1,1 0 0,-1 0 1,0 0-1,0-1 0,1 1 1,-1 0-1,0-1 1,1 0-1,-1 0 0,0 1 1,1-1-1,3-1 1,0 1-2,-1-1 1,0 0 0,0 0 0,0 0 0,0-1-1,0 1 1,0-1 0,0 0 0,0-1 0,0 1-1,-1-1 1,1 0 0,-1 0 0,0-1 0,0 1 0,0-1-1,-1 0 1,1 0 0,-1 0 0,0 0 0,0 0-1,3-7 1,-1 3 107,-1 0 0,0-1 0,0 1 0,-1-1 0,0 0 0,-1 0 0,0 0 0,0 0-1,-1-1 1,0 1 0,-1 0 0,0-10 0,-1 16-89,0 0 0,0 0 0,0 0 0,0 1 0,0-1 0,-1 1 0,1-1 0,-1 1 0,1-1 0,-1 1 0,0 0 0,0 0 0,0 0 0,-1 0-1,1 0 1,0 0 0,-1 1 0,-4-3 0,6 3-90,-1 0 0,0 0-1,1 0 1,-1 0 0,0 1-1,1-1 1,-1 1 0,0-1-1,0 1 1,0-1 0,1 1-1,-1 0 1,0 0-1,0 0 1,0 0 0,0 0-1,1 1 1,-1-1 0,0 0-1,0 1 1,0 0 0,1-1-1,-1 1 1,0 0 0,1 0-1,-1 0 1,1 0 0,-1 0-1,1 0 1,-2 2 0,2-2-186,-1 0 0,1 1 0,1 0 0,-1-1 1,0 1-1,0 0 0,0-1 0,1 1 1,-1 0-1,1 0 0,0-1 0,-1 1 0,1 0 1,0 0-1,0 0 0,0 3 0,1-3-248,-1 0 0,0 0 0,1 0 0,-1 0 0,1 0 0,0-1 0,0 1 0,0 0 0,-1 0 0,2 0 0,-1-1 0,0 1 0,0-1 0,1 1 0,-1-1 0,0 1 0,1-1 0,0 0 0,-1 1 0,1-1 0,0 0 0,2 1 0,20 4-5719</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6.987"/>
    </inkml:context>
    <inkml:brush xml:id="br0">
      <inkml:brushProperty name="width" value="0.025" units="cm"/>
      <inkml:brushProperty name="height" value="0.025" units="cm"/>
    </inkml:brush>
  </inkml:definitions>
  <inkml:trace contextRef="#ctx0" brushRef="#br0">138 13 17489,'0'0'6673,"-8"-2"-4880,3 1-1719,1 1 1,0-1-1,0 1 0,-1 0 0,1 0 0,0 0 1,0 1-1,0 0 0,-1-1 0,1 1 0,0 1 1,0-1-1,0 1 0,1-1 0,-1 1 0,0 0 1,0 1-1,1-1 0,0 1 0,-1-1 0,1 1 1,0 0-1,0 0 0,0 0 0,1 1 0,-1-1 1,1 1-1,0-1 0,-3 8 0,2-7 5,1 1 0,-1-1 0,1 1 0,0-1 0,1 1 0,-1 0 0,1 0 0,0 0 0,0 0 0,1 0 0,-1 0 0,1 0 0,0 0 0,0 0 0,1 0 0,0 0 0,-1 0 0,2 0 0,1 5 0,-2-7-71,1-1-1,0 1 1,0 0-1,0-1 1,0 1 0,0-1-1,0 0 1,1 0-1,-1 0 1,1 0 0,0 0-1,0 0 1,-1-1-1,1 0 1,0 1 0,0-1-1,0 0 1,0 0-1,1 0 1,-1-1-1,0 1 1,0-1 0,0 0-1,1 0 1,-1 0-1,0 0 1,0-1 0,0 1-1,1-1 1,2 0-1,3-2-40,0 0 0,0-1 0,-1 0-1,1 0 1,-1-1 0,0 0 0,0 0-1,0-1 1,-1 0 0,0 0-1,0-1 1,-1 0 0,0 0 0,0-1-1,0 1 1,-1-1 0,0-1 0,-1 1-1,0-1 1,0 1 0,-1-1 0,0 0-1,0 0 1,-1-1 0,1-12 0,-3 21 36,1 0 1,-1 0 0,-1 1-1,1-1 1,0 0 0,0 1 0,0-1-1,0 0 1,0 0 0,-1 1-1,1-1 1,0 0 0,-1 1 0,1-1-1,0 0 1,-1 1 0,1-1-1,-1 1 1,1-1 0,-1 1 0,1-1-1,-1 1 1,1-1 0,-1 1 0,0-1-1,1 1 1,-1 0 0,-1-1-1,-23 1 2,19 2-13,1-1 0,0 1 0,0 0 0,-1 1 0,2-1 0,-1 1 0,-7 5 0,8-3 9,0-1 1,0 1 0,0 0 0,1 0 0,0 0 0,0 0 0,0 1-1,1-1 1,-1 1 0,1 0 0,1-1 0,-1 1 0,0 8-1,2-11-116,0-1-1,0 0 0,0 1 0,0-1 0,0 1 0,0-1 1,1 1-1,-1-1 0,1 0 0,0 1 0,0-1 0,0 0 0,0 0 1,2 4-1,-1-4-189,0 0-1,-1 0 1,1-1 0,0 1 0,0-1-1,0 0 1,0 0 0,0 1 0,0-1 0,0-1-1,0 1 1,1 0 0,-1 0 0,0-1-1,0 1 1,1-1 0,-1 0 0,3 0 0,25 0-4895,5-5-2653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7.347"/>
    </inkml:context>
    <inkml:brush xml:id="br0">
      <inkml:brushProperty name="width" value="0.025" units="cm"/>
      <inkml:brushProperty name="height" value="0.025" units="cm"/>
    </inkml:brush>
  </inkml:definitions>
  <inkml:trace contextRef="#ctx0" brushRef="#br0">102 57 15599,'0'0'4009,"-8"0"-1126,3 0-2522,-1 0 1,1 1 0,-1 0 0,1 0 0,0 0 0,0 0-1,0 1 1,-8 4 0,10-5-296,1 0-1,-1 1 1,1-1 0,0 1-1,0 0 1,-1 0 0,1 0-1,0 0 1,1 0 0,-1 0 0,0 1-1,1-1 1,-1 0 0,1 1-1,0-1 1,0 1 0,0 0-1,0-1 1,0 1 0,0 0-1,1 0 1,-1 3 0,1-3-62,-1 1 0,1-1 0,0 1 0,0-1 0,0 1-1,0-1 1,1 1 0,-1-1 0,1 1 0,0-1 0,0 0 0,0 1 0,1-1 0,-1 0 0,1 0 0,0 0 0,0 0 0,0 0 0,0 0 0,0-1 0,4 4 0,-2-3 13,-1-1 1,1 0-1,0-1 0,1 1 1,-1 0-1,0-1 1,0 0-1,1 0 0,-1-1 1,0 1-1,1-1 1,-1 0-1,0 0 0,1 0 1,-1-1-1,1 1 1,5-2-1,0-1-30,0 0-1,-1 0 1,1-1 0,0 0-1,-1-1 1,0 0 0,0 0-1,14-12 1,-19 14 161,1-1 1,-1 1-1,0-1 1,0 0-1,-1 0 1,1 0-1,-1-1 1,0 1-1,0-1 0,0 0 1,-1 0-1,1 0 1,-1 0-1,-1 0 1,1-1-1,-1 1 0,2-11 1,-3 14-44,-1 0-1,1-1 1,0 1-1,-1 0 1,1 0 0,-1 0-1,0 0 1,0-1-1,0 1 1,0 0 0,0 1-1,0-1 1,0 0 0,-1 0-1,1 0 1,-1 1-1,1-1 1,-1 1 0,-2-2-1,-1-1-1,0 1 0,0 0 0,0 0 0,0 1 0,-1 0 0,1 0 0,-11-3-1,11 4-291,-1-1-1,0 1 0,-1 0 0,1 1 0,0-1 0,0 1 0,0 0 0,0 1 0,0 0 1,0 0-1,0 0 0,0 0 0,0 1 0,0 0 0,-8 4 0,-1 7-3718,4-1-2861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7.708"/>
    </inkml:context>
    <inkml:brush xml:id="br0">
      <inkml:brushProperty name="width" value="0.025" units="cm"/>
      <inkml:brushProperty name="height" value="0.025" units="cm"/>
    </inkml:brush>
  </inkml:definitions>
  <inkml:trace contextRef="#ctx0" brushRef="#br0">120 149 12492,'12'-8'2909,"-1"2"-2327,2-1 1032,0-2 0,24-19 0,-34 26-1183,1-1 0,-1 0 0,0-1 0,0 1 0,-1-1 0,1 1 0,-1-1 0,1 0-1,-1 0 1,0 0 0,-1 0 0,1 0 0,-1 0 0,0 0 0,0-1 0,0 1 0,0-5 0,-1 8-406,0 0 1,0 1-1,0-1 1,0 0 0,0 0-1,0 1 1,0-1-1,0 0 1,0 1 0,0-1-1,-1 0 1,1 1-1,0-1 1,0 0-1,-1 1 1,1-1 0,-1 1-1,1-1 1,-1 1-1,1-1 1,0 0 0,-1 1-1,0 0 1,1-1-1,-1 1 1,1-1-1,-1 1 1,0 0 0,1-1-1,-1 1 1,1 0-1,-2-1 1,-28 6 105,22-2-156,0 1 1,0 0 0,0 0 0,-13 11 0,-1 5 12,1 1 1,-28 36-1,41-47 13,2-1-1,-1 1 0,1 1 0,1-1 1,0 1-1,0 0 0,1 0 0,1 1 1,-3 13-1,5-22-23,1-1-1,0 0 1,0 1 0,0-1 0,0 0-1,0 1 1,1-1 0,-1 0 0,1 1-1,-1-1 1,1 0 0,0 0 0,0 0-1,0 1 1,0-1 0,0 0 0,1 0 0,-1-1-1,1 1 1,-1 0 0,1 0 0,-1-1-1,1 1 1,0-1 0,0 1 0,0-1-1,0 0 1,0 0 0,0 0 0,0 0-1,1 0 1,-1 0 0,0 0 0,0-1 0,1 1-1,4-1 1,10 3-587,1-2-1,0 0 1,35-3-1,-26 1-283,54-5-2298,-27-5-1997,-25 2-1901</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8.051"/>
    </inkml:context>
    <inkml:brush xml:id="br0">
      <inkml:brushProperty name="width" value="0.025" units="cm"/>
      <inkml:brushProperty name="height" value="0.025" units="cm"/>
    </inkml:brush>
  </inkml:definitions>
  <inkml:trace contextRef="#ctx0" brushRef="#br0">0 38 12043,'0'0'13101,"83"-14"-12140,-26 8-353,5 1-319,2 1-65,-6-1-160,-7 2-96,-10 3-1185,-18 0-1538,-12 0-1185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8.399"/>
    </inkml:context>
    <inkml:brush xml:id="br0">
      <inkml:brushProperty name="width" value="0.025" units="cm"/>
      <inkml:brushProperty name="height" value="0.025" units="cm"/>
    </inkml:brush>
  </inkml:definitions>
  <inkml:trace contextRef="#ctx0" brushRef="#br0">1 11 8904,'0'0'14030,"69"18"-12301,-14-18-960,14 0-256,12-4-225,1-1-256,6-3-1345,-3-3-4133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27.006"/>
    </inkml:context>
    <inkml:brush xml:id="br0">
      <inkml:brushProperty name="width" value="0.025" units="cm"/>
      <inkml:brushProperty name="height" value="0.025" units="cm"/>
    </inkml:brush>
  </inkml:definitions>
  <inkml:trace contextRef="#ctx0" brushRef="#br0">650 1 11018,'0'0'2910,"0"7"-1896,-10 236 4019,-27 131-3406,-3 44 265,-35 344 1231,-29 89-2305,-121 861 382,98-709-885,125-978-652,-6 41-848,8-63 482,-1 0 0,0 1 1,0-1-1,-1 0 0,1 0 0,-1 0 0,1 0 0,-5 5 1,0-3-6916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8.438"/>
    </inkml:context>
    <inkml:brush xml:id="br0">
      <inkml:brushProperty name="width" value="0.025" units="cm"/>
      <inkml:brushProperty name="height" value="0.025" units="cm"/>
      <inkml:brushProperty name="color" value="#E71224"/>
    </inkml:brush>
  </inkml:definitions>
  <inkml:trace contextRef="#ctx0" brushRef="#br0">1 1612 8904,'0'0'6657,"8"-8"-5471,52-41 17,110-70 1,88-32-286,-117 70-693,1271-762-332,-795 497 379,-606 341-634,3-1 970,-12 4-3306,-30 1-12718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27.788"/>
    </inkml:context>
    <inkml:brush xml:id="br0">
      <inkml:brushProperty name="width" value="0.025" units="cm"/>
      <inkml:brushProperty name="height" value="0.025" units="cm"/>
    </inkml:brush>
  </inkml:definitions>
  <inkml:trace contextRef="#ctx0" brushRef="#br0">1 201 2691,'0'0'9667,"12"0"-7702,374-15-843,-84 1-1091,1329-47 4588,1081-17-1860,-807 54-2148,-1609 18-448,-202 4 42,326 2 829,-325 5-678,1 4-1,126 29 1,-207-35-338,-9-2-13,0-1 1,0 2 0,-1-1-1,1 1 1,0 0 0,-1 0-1,0 0 1,1 1 0,-1 0-1,9 6 1,-14-9-8,0 1 0,0-1 0,1 0 0,-1 0 0,0 0 0,0 1 0,0-1 0,1 0 0,-1 0 0,0 1 0,0-1 0,0 0 0,0 0 0,0 1 0,0-1 0,0 0 0,1 1 0,-1-1 0,0 0 0,0 0 0,0 1 0,0-1 0,0 0 0,0 1 0,0-1 0,0 0 0,-1 1 0,1-1 0,0 0 0,0 0 0,0 1 0,0-1 0,0 0 0,0 0 0,-1 1 0,1-1 0,0 0 0,0 0 0,0 1 0,0-1 0,-1 0 0,-15 6-533,-20-2-1659,26-4 1200,-22 1-2745,31-1 3385,0 0 1,0 0-1,0-1 1,0 1-1,0 0 1,0 0-1,0 0 1,0-1-1,0 1 1,0 0-1,0-1 1,0 1-1,0-1 1,1 1-1,-1-1 1,0 0-1,0 1 1,1-1-1,-1 0 1,0 1-1,1-1 1,-1 0-1,0 0 1,0-1-1,-1-12-8155</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28.150"/>
    </inkml:context>
    <inkml:brush xml:id="br0">
      <inkml:brushProperty name="width" value="0.025" units="cm"/>
      <inkml:brushProperty name="height" value="0.025" units="cm"/>
    </inkml:brush>
  </inkml:definitions>
  <inkml:trace contextRef="#ctx0" brushRef="#br0">0 6 8392,'0'0'14419,"14"-2"-14131,6 0-265,0 1 0,0 0 0,0 2 0,1 0 0,-1 1-1,31 8 1,-36-6-22,1 1 0,-1 0 0,0 1-1,0 1 1,-1 0 0,0 2-1,25 18 1,-35-24 24,0 1-1,0-1 1,-1 1 0,1 0-1,-1 0 1,0 0 0,0 1-1,-1-1 1,1 1 0,-1 0-1,0-1 1,0 1 0,-1 0-1,1 0 1,-1 0 0,0 0-1,-1 1 1,1-1-1,-1 0 1,0 0 0,0 0-1,-1 1 1,1-1 0,-1 0-1,0 0 1,-1 0 0,1 0-1,-4 7 1,0 0 152,-1-1 0,0 0 0,0 0 0,-1-1-1,-1 0 1,0 0 0,0-1 0,-1 0 0,-18 15 0,-6 0 753,-61 34 0,61-40-908,1 2-1,-31 26 1,60-44-524,-2 2 149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28.981"/>
    </inkml:context>
    <inkml:brush xml:id="br0">
      <inkml:brushProperty name="width" value="0.025" units="cm"/>
      <inkml:brushProperty name="height" value="0.025" units="cm"/>
    </inkml:brush>
  </inkml:definitions>
  <inkml:trace contextRef="#ctx0" brushRef="#br0">1 568 6182,'0'0'11130,"12"-4"-10078,15-8-635,0 0 1,-1-2-1,-1-1 0,0-1 0,-1-1 1,34-32-1,129-141 474,-140 137-715,-3-3 0,45-73 0,-86 132-54,-3 9-100,-10 80 236,2-35-128,3 0 1,2 0-1,10 112 1,-5-157-249,1 0 1,0-1-1,0 1 0,1-1 1,0 0-1,1 0 1,13 20-1,-14-26-550,0 1 0,0-1-1,1 0 1,-1 0 0,2 0-1,-1-1 1,0 0 0,1 0 0,8 5-1,32 6-10691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0.044"/>
    </inkml:context>
    <inkml:brush xml:id="br0">
      <inkml:brushProperty name="width" value="0.025" units="cm"/>
      <inkml:brushProperty name="height" value="0.025" units="cm"/>
    </inkml:brush>
  </inkml:definitions>
  <inkml:trace contextRef="#ctx0" brushRef="#br0">34 1 6822,'0'0'15599,"-10"65"-14446,3-25-384,-1 8-160,0 3-193,8 0-384,0-6-32,3-5-32,6-10-833,5-7-192,-7-12-128,2-6-352,-9-12-7496,0-17-800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0.373"/>
    </inkml:context>
    <inkml:brush xml:id="br0">
      <inkml:brushProperty name="width" value="0.025" units="cm"/>
      <inkml:brushProperty name="height" value="0.025" units="cm"/>
    </inkml:brush>
  </inkml:definitions>
  <inkml:trace contextRef="#ctx0" brushRef="#br0">0 9 7944,'0'0'16495,"71"-4"-15342,-32 4-544,5-1-385,-1 0-160,1-1-64,-7 2-352,-8 0-289,-12 0-896,-4 0-834,-10 5-607,-3 6-770,-16 2-832</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0.748"/>
    </inkml:context>
    <inkml:brush xml:id="br0">
      <inkml:brushProperty name="width" value="0.025" units="cm"/>
      <inkml:brushProperty name="height" value="0.025" units="cm"/>
    </inkml:brush>
  </inkml:definitions>
  <inkml:trace contextRef="#ctx0" brushRef="#br0">86 1 5349,'0'0'19571,"55"43"-18546,-13-49-801,-1 0-192,-2 1-1249,-9 5-2211,-11 0-1600,-11 0-3460</inkml:trace>
  <inkml:trace contextRef="#ctx0" brushRef="#br0" timeOffset="1">1 203 5958,'0'0'19987,"67"21"-19123,-19-27-543,-5 2-289,1-1-353,-7-1-2882,-7 0-3747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1.326"/>
    </inkml:context>
    <inkml:brush xml:id="br0">
      <inkml:brushProperty name="width" value="0.025" units="cm"/>
      <inkml:brushProperty name="height" value="0.025" units="cm"/>
    </inkml:brush>
  </inkml:definitions>
  <inkml:trace contextRef="#ctx0" brushRef="#br0">2 0 12556,'0'0'9353,"1"12"-8531,-2 41-4,0-21-91,1 1 1,7 49-1,-7-80-691,0 0 0,1 0 0,-1 0 1,1 0-1,-1 0 0,1 0 0,0 0 0,0 0 0,0 0 1,0 0-1,0 0 0,1-1 0,-1 1 0,0 0 0,1-1 0,-1 1 1,1-1-1,0 0 0,-1 1 0,1-1 0,0 0 0,0 0 1,0 0-1,0 0 0,0 0 0,0-1 0,0 1 0,0 0 0,0-1 1,0 0-1,0 0 0,1 1 0,-1-1 0,0 0 0,0 0 1,0-1-1,0 1 0,0 0 0,0-1 0,1 0 0,-1 1 0,0-1 1,0 0-1,3-2 0,8-3 138,-1 0 1,1-1 0,-2 0-1,1-1 1,14-13 0,-5 1-134,-16 15-5,0-1 1,1 1-1,-1 0 1,1 0 0,0 0-1,0 1 1,1 0 0,-1 0-1,1 0 1,0 1-1,9-3 1,-16 6-33,1 0 0,-1 0 0,1 0 0,-1 0 0,1 0 0,-1 1 0,1-1 1,-1 0-1,0 0 0,1 0 0,-1 0 0,1 1 0,-1-1 0,1 0 0,-1 0 0,0 1 0,1-1 0,-1 0 0,0 1 0,1-1 0,-1 0 0,0 1 0,1-1 0,-1 1 1,0-1-1,0 0 0,0 1 0,1-1 0,-1 1 0,0-1 0,0 1 0,0-1 0,0 1 0,0-1 0,0 2 0,1 25 311,-1-25-278,-1 1 1,1-1-1,0 0 0,0 0 0,0 0 1,0 1-1,0-1 0,0 0 0,1 0 1,-1 0-1,1 1 0,0-1 0,0 0 1,-1 0-1,1 0 0,2 2 0,-2-3-24,1 0 0,-1 0-1,1-1 1,-1 1-1,1 0 1,-1-1 0,1 1-1,0-1 1,-1 0-1,1 1 1,0-1 0,0 0-1,-1 0 1,1 0 0,0 0-1,-1 0 1,1-1-1,0 1 1,0 0 0,2-2-1,31-18 445,-32 17-676,0 0 1,0 1-1,1 0 1,-1 0-1,1 0 1,-1 0-1,1 0 1,0 1-1,0 0 1,0 0-1,6-1 1,-10 2 88,0 0 0,0 0 0,1 0 0,-1 0 1,0 0-1,0 1 0,1-1 0,-1 0 0,0 0 0,0 0 0,1 1 0,-1-1 0,0 0 1,0 0-1,0 1 0,0-1 0,1 0 0,-1 0 0,0 1 0,0-1 0,0 0 1,0 1-1,0-1 0,0 0 0,0 1 0,0-1 0,0 0 0,0 0 0,0 1 0,0-1 1,0 0-1,0 1 0,0-1 0,0 0 0,0 1 0,0-1 0,0 0 0,-1 0 1,1 1-1,0-1 0,0 0 0,0 0 0,0 1 0,-1-1 0,1 0 0,0 0 1,0 1-1,0-1 0,-1 0 0,1 0 0,0 0 0,0 0 0,-1 1 0,-12 14-9047,3-8-1879</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1.674"/>
    </inkml:context>
    <inkml:brush xml:id="br0">
      <inkml:brushProperty name="width" value="0.025" units="cm"/>
      <inkml:brushProperty name="height" value="0.025" units="cm"/>
    </inkml:brush>
  </inkml:definitions>
  <inkml:trace contextRef="#ctx0" brushRef="#br0">0 0 9929,'0'0'10891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2.039"/>
    </inkml:context>
    <inkml:brush xml:id="br0">
      <inkml:brushProperty name="width" value="0.025" units="cm"/>
      <inkml:brushProperty name="height" value="0.025" units="cm"/>
    </inkml:brush>
  </inkml:definitions>
  <inkml:trace contextRef="#ctx0" brushRef="#br0">1 1 7335,'0'0'11467,"4"11"-10287,5 23-479,-2-1 1,-1 1-1,-2 0 0,0 64 1,-4-87-621,8 194 1797,-8-203-1817,0 0 0,1 0-1,-1 0 1,0 0 0,1 0 0,-1 0 0,1 0-1,0 0 1,0-1 0,-1 1 0,1 0-1,0 0 1,1 0 0,-1-1 0,0 1 0,0-1-1,1 1 1,-1-1 0,1 1 0,-1-1 0,1 0-1,0 0 1,0 0 0,-1 0 0,1 0-1,3 1 1,-2-1 45,0-1-1,0 0 1,0 0-1,0 0 1,0 0-1,0-1 1,-1 1-1,1-1 1,0 0-1,0 0 1,0 0 0,0 0-1,-1 0 1,1 0-1,0-1 1,-1 1-1,0-1 1,4-3-1,16-13 192,-1-2-1,0 0 0,-2-2 1,0 0-1,30-49 0,-23 28-541,-2-2-1,28-75 0,-51 118-207,5-16-863,-9 10-6828,-11 7-2693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2.387"/>
    </inkml:context>
    <inkml:brush xml:id="br0">
      <inkml:brushProperty name="width" value="0.025" units="cm"/>
      <inkml:brushProperty name="height" value="0.025" units="cm"/>
    </inkml:brush>
  </inkml:definitions>
  <inkml:trace contextRef="#ctx0" brushRef="#br0">1 1 19090,'0'0'6534,"46"38"-6310,-25-36-256,2-2-1089,2 0-1153,0 0-1057,-8-6-2370,1-7-5574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8.921"/>
    </inkml:context>
    <inkml:brush xml:id="br0">
      <inkml:brushProperty name="width" value="0.025" units="cm"/>
      <inkml:brushProperty name="height" value="0.025" units="cm"/>
      <inkml:brushProperty name="color" value="#E71224"/>
    </inkml:brush>
  </inkml:definitions>
  <inkml:trace contextRef="#ctx0" brushRef="#br0">260 0 11435,'0'0'181,"-11"12"92,-118 142 2303,106-123-1840,1 2 0,2 0 0,-26 58-1,45-89-645,0 0 0,0 0-1,0 1 1,0-1-1,0 0 1,0 1 0,1-1-1,-1 0 1,1 1-1,0-1 1,-1 1-1,1-1 1,0 1 0,1-1-1,-1 0 1,0 1-1,1-1 1,-1 1 0,1-1-1,0 0 1,0 1-1,1 3 1,1-5-2,-1 1 0,1-1 0,0 1 0,-1-1 0,1 0 0,0 0 0,0 0 0,0 0-1,-1-1 1,1 1 0,0-1 0,0 1 0,0-1 0,0 0 0,0 0 0,0-1 0,0 1 0,5-2 0,19-3 104,0-2-1,0-1 1,0-1 0,-1-2-1,-1 0 1,27-17-1,6-1-128,126-55 56,-98 45-1941,1 0-4184,0-3-7996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2.811"/>
    </inkml:context>
    <inkml:brush xml:id="br0">
      <inkml:brushProperty name="width" value="0.025" units="cm"/>
      <inkml:brushProperty name="height" value="0.025" units="cm"/>
    </inkml:brush>
  </inkml:definitions>
  <inkml:trace contextRef="#ctx0" brushRef="#br0">150 4 6790,'0'0'12647,"-8"-2"-11606,3 2-981,1-1-1,0 1 1,-1-1 0,1 1 0,0 0-1,-1 1 1,1-1 0,0 1-1,-1 0 1,1 0 0,0 0 0,0 1-1,0-1 1,0 1 0,0 0-1,0 0 1,0 1 0,1-1 0,-1 1-1,1 0 1,-1 0 0,1 0-1,0 0 1,0 0 0,1 1 0,-5 6-1,3-5 16,1-1-1,-1 1 1,1-1-1,0 1 0,0 0 1,1 0-1,0 0 1,0 0-1,0 1 0,0-1 1,1 1-1,0-1 1,0 1-1,0-1 1,1 1-1,0 10 0,1-15-54,0 0-1,-1 0 0,1 0 0,0 0 0,-1 0 0,1 0 0,0 0 0,0 0 1,0 0-1,0-1 0,0 1 0,0 0 0,0-1 0,0 1 0,0 0 1,0-1-1,0 0 0,0 1 0,0-1 0,1 1 0,-1-1 0,0 0 0,0 0 1,0 0-1,1 0 0,-1 0 0,0 0 0,2 0 0,41-3 371,-30-1-355,1 0-1,-1-1 0,0-1 0,0 0 0,0 0 0,18-14 1,-19 12-18,0 0 1,1 1 0,0 1-1,1 0 1,-1 0 0,18-3-1,-31 10 8,0-1-1,0 0 1,-1 0 0,1 1-1,0-1 1,0 1-1,0-1 1,-1 1-1,1-1 1,0 1-1,0-1 1,-1 1-1,1 0 1,-1-1 0,1 1-1,0 0 1,-1-1-1,1 1 1,-1 0-1,0 0 1,1 0-1,-1 0 1,0-1-1,1 1 1,-1 0 0,0 0-1,0 0 1,0 0-1,0 0 1,0 0-1,0 0 1,0-1-1,0 1 1,0 2-1,-1 45 1339,1-36-1086,0-11-246,0 0 0,0 0 1,0 0-1,0 0 0,0 0 1,0 0-1,0 0 0,0 0 0,0 0 1,0 0-1,1 0 0,-1 0 1,0 0-1,1-1 0,-1 1 1,1 0-1,-1 0 0,1 0 0,0 0 1,-1 0-1,1-1 0,0 1 1,1 1-1,-1-2-2,1 0 0,-1 1 0,1-1 0,0 0 1,-1 0-1,1 0 0,0 0 0,-1 0 0,1 0 0,0-1 0,-1 1 0,1-1 0,-1 1 1,1-1-1,1 0 0,10-5 31,0 0 1,-1-1-1,13-8 1,37-20-126,-58 33 41,1 1-1,-1-1 1,0 1 0,1 0-1,0 0 1,-1 0 0,1 0 0,0 1-1,-1 0 1,1 0 0,0 0-1,4 2 1,-7-2 39,-1 1 1,1-1-1,-1 1 0,0 0 0,1 0 1,-1-1-1,0 1 0,0 0 1,0 0-1,0 0 0,0 0 0,0 1 1,0-1-1,0 0 0,0 0 1,0 1-1,0-1 0,-1 0 0,1 1 1,-1-1-1,1 1 0,-1-1 1,1 1-1,-1-1 0,0 1 0,0-1 1,0 1-1,0-1 0,0 1 1,0-1-1,0 3 0,-1-2 14,1-1 1,0 1-1,0-1 0,0 0 1,-1 1-1,1-1 0,1 0 0,-1 1 1,0-1-1,0 0 0,0 1 1,1-1-1,-1 0 0,1 1 0,-1-1 1,1 0-1,-1 0 0,1 1 1,0-1-1,0 0 0,0 0 0,-1 0 1,1 0-1,0 0 0,0 0 0,0 0 1,1 0-1,-1-1 0,0 1 1,0 0-1,0-1 0,1 1 0,-1-1 1,0 1-1,0-1 0,1 1 1,-1-1-1,0 0 0,1 0 0,-1 0 1,2 0-1,6 0 23,-1-2 0,1 1 1,-1-1-1,1 0 0,-1-1 0,0 0 0,0 0 1,9-6-1,-10 5-155,2 0 1,-1 1-1,0 0 0,1 0 1,-1 0-1,1 1 0,0 1 1,10-2-1,-18 4 98,0-1 0,0 0-1,0 0 1,-1 1 0,1-1-1,0 0 1,0 1 0,0-1-1,0 1 1,-1-1 0,1 1-1,0-1 1,-1 1 0,1 0-1,0-1 1,-1 1 0,1 0-1,-1 0 1,1-1 0,-1 1-1,1 0 1,-1 0 0,0 0-1,1-1 1,-1 1 0,0 0-1,0 0 1,1 0 0,-1 0-1,0 0 1,0 0 0,0 1-1,0 39-159,-1-29-754,2-11 749,-1-1-1,0 0 1,1 1-1,-1-1 1,1 0-1,-1 0 1,0 1-1,1-1 1,-1 0-1,1 0 1,-1 0-1,1 0 1,-1 0-1,1 1 1,-1-1-1,1 0 1,-1 0-1,1 0 0,-1 0 1,1 0-1,-1-1 1,1 1-1,-1 0 1,1 0-1,-1 0 1,1 0-1,-1 0 1,0-1-1,1 1 1,-1 0-1,1 0 1,-1-1-1,1 1 1,17-9-4581,-4-3-1511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3.189"/>
    </inkml:context>
    <inkml:brush xml:id="br0">
      <inkml:brushProperty name="width" value="0.025" units="cm"/>
      <inkml:brushProperty name="height" value="0.025" units="cm"/>
    </inkml:brush>
  </inkml:definitions>
  <inkml:trace contextRef="#ctx0" brushRef="#br0">25 1 9353,'0'0'17633,"-4"9"-16507,-2 2-754,4-7-264,0-1 0,0 1-1,1 0 1,-1 0 0,1 0 0,0 0 0,0 0-1,0 0 1,0 0 0,1 0 0,-1 7 0,2-10-104,-1 0 0,1-1 0,0 1 0,-1-1 0,1 1 0,0-1 1,0 0-1,-1 1 0,1-1 0,0 0 0,0 1 0,0-1 0,0 0 1,-1 0-1,1 0 0,0 0 0,0 0 0,0 0 0,0 0 0,-1 0 1,1 0-1,0 0 0,0 0 0,0 0 0,0-1 0,-1 1 1,2-1-1,27-5-24,23-21-814,-44 22 748,0 0 0,0 0 0,1 1 0,0 0 1,0 1-1,0 0 0,0 0 0,0 1 0,17-2 0,-26 4 117,1 0-1,0 0 1,-1 0-1,1 1 1,0-1-1,-1 0 0,1 0 1,-1 1-1,1-1 1,-1 1-1,1-1 1,0 0-1,-1 1 0,1-1 1,-1 1-1,0 0 1,1-1-1,-1 1 1,1-1-1,-1 1 1,0-1-1,0 1 0,1 0 1,-1-1-1,0 1 1,0 0-1,0-1 1,1 1-1,-1 0 1,0-1-1,0 1 0,0 1 1,-1 29 900,1-20-651,0-11-268,1 1 0,0 0 0,0-1 0,0 1-1,-1-1 1,1 1 0,0-1 0,0 1 0,0-1 0,0 0 0,0 0 0,0 1 0,0-1 0,0 0 0,0 0 0,0 0 0,0 0 0,0 0 0,0 0-1,0 0 1,0 0 0,0-1 0,0 1 0,0 0 0,0 0 0,0-1 0,1 0 0,31-9 75,-19 5-141,-1-1-173,-1 0 0,1 2-1,0-1 1,1 2-1,-1 0 1,1 0-1,15 0 1,-28 3 250,0 1 1,1 0 0,-1-1-1,0 1 1,0 0 0,0 0 0,-1 0-1,1 0 1,0 0 0,0 0-1,0 0 1,-1 0 0,1 0-1,-1 0 1,1 0 0,0 0-1,-1 0 1,0 1 0,1-1-1,-1 0 1,0 0 0,0 1 0,0-1-1,1 0 1,-1 0 0,-1 1-1,1-1 1,0 0 0,0 0-1,0 1 1,-1 0 0,-3 31-996,0-18-3405</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3.954"/>
    </inkml:context>
    <inkml:brush xml:id="br0">
      <inkml:brushProperty name="width" value="0.025" units="cm"/>
      <inkml:brushProperty name="height" value="0.025" units="cm"/>
    </inkml:brush>
  </inkml:definitions>
  <inkml:trace contextRef="#ctx0" brushRef="#br0">1 159 1537,'0'0'24125,"10"-2"-23698,-5 1-400,0 0 0,-1 0 0,1 0-1,0-1 1,-1 1 0,1-1 0,-1 0 0,0-1 0,1 1 0,-1-1 0,0 0 0,-1 0 0,1 0 0,0 0 0,-1-1 0,0 1 0,0-1 0,0 0 0,0 0 0,2-5 0,-1-1 9,0 0 1,-1 0-1,0 0 1,2-13-1,-5 21-35,0 0-1,1 0 1,-1 0-1,0 0 0,0 1 1,0-1-1,0 0 0,-1 0 1,1 0-1,0 0 0,-1 1 1,1-1-1,-1 0 1,-1-1-1,2 2-7,-1 0 1,0 1-1,0-1 1,1 1-1,-1 0 1,0-1-1,0 1 1,0 0-1,1-1 1,-1 1-1,0 0 1,0 0-1,0 0 1,0 0-1,0 0 1,0 0-1,0 0 1,1 0-1,-1 0 1,0 0-1,0 0 1,0 1-1,0-1 0,0 0 1,1 1-1,-1-1 1,0 0-1,0 1 1,1-1-1,-1 1 1,0-1-1,0 2 1,-3 1-10,0 0 0,0 1 0,0 0 1,1 0-1,0 0 0,0 0 0,0 0 0,0 0 1,0 1-1,1 0 0,0-1 0,-2 6 0,-18 62-109,20-62 160,0 0 0,0 0 1,1 1-1,1 17 0,0-26-28,0 0 0,0 0 0,0 0 0,0 0 0,0-1 0,1 1 1,-1 0-1,1 0 0,0-1 0,-1 1 0,1 0 0,0-1 0,0 1 0,0-1 0,0 1 0,0-1 0,0 1 0,1-1 0,-1 0 0,0 1 0,1-1 0,-1 0 1,1 0-1,-1 0 0,1 0 0,-1 0 0,1-1 0,0 1 0,-1 0 0,1-1 0,0 1 0,0-1 0,2 1 0,7-1 34,-1 0 0,0 0-1,1-1 1,-1 0-1,1-1 1,-1 0 0,0 0-1,0-1 1,10-5-1,8-5 15,45-28 0,-55 31-32,-18 9-19,0 1-1,1-1 1,-1 1-1,1-1 1,-1 1-1,1 0 1,-1-1-1,1 1 1,-1 0-1,1-1 1,-1 1-1,1 0 1,-1-1-1,1 1 1,0 0-1,-1 0 1,1 0-1,0 0 1,-1-1-1,1 1 1,0 0-1,-1 0 1,1 0-1,-1 0 1,1 1-1,0-1 1,-1 0-1,1 0 1,0 0-1,-1 0 1,1 1-1,-1-1 1,1 0-1,-1 0 1,1 1-1,0-1 1,-1 1-1,1-1 1,-1 0-1,0 1 1,1-1-1,-1 1 1,1-1-1,-1 1 1,0-1-1,1 1 1,-1 0-1,0-1 1,1 1-1,-1-1 1,0 2-1,0 43 941,-1-40-818,0-1 1,1 1-1,0 0 0,0 0 0,0 0 0,1 0 1,0 6-1,0-10-111,0 0 0,0-1 0,0 1 0,0 0-1,0-1 1,1 1 0,-1-1 0,0 0 0,0 1 0,0-1 0,0 0 0,0 1 0,1-1 0,-1 0 0,0 0 0,0 0 0,0 0 0,1 0 0,-1 0 0,0-1-1,0 1 1,0 0 0,0-1 0,2 0 0,28-9 135,13-7-475,-8 4-3011,-15 2-4475,-15 6 1223</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4.288"/>
    </inkml:context>
    <inkml:brush xml:id="br0">
      <inkml:brushProperty name="width" value="0.025" units="cm"/>
      <inkml:brushProperty name="height" value="0.025" units="cm"/>
    </inkml:brush>
  </inkml:definitions>
  <inkml:trace contextRef="#ctx0" brushRef="#br0">88 1 6854,'0'0'16731,"-8"0"-14398,5 0-2162,-51 1 1464,53-1-1639,1 0-1,-1 0 1,0 0-1,0 0 1,0 0 0,0 1-1,0-1 1,0 0-1,0 0 1,1 1-1,-1-1 1,0 0-1,0 1 1,0-1 0,1 1-1,-1-1 1,0 1-1,0-1 1,1 1-1,-1-1 1,1 1 0,-1 0-1,0-1 1,1 1-1,-1 0 1,1 0-1,0 0 1,-1-1-1,1 1 1,-1 0 0,1 0-1,0 0 1,0 0-1,0 0 1,-1-1-1,1 1 1,0 0 0,0 0-1,0 0 1,0 0-1,1 0 1,-1 0-1,0 0 1,0-1 0,0 1-1,1 0 1,-1 0-1,0 0 1,1 0-1,-1-1 1,1 1-1,-1 0 1,1 0 0,-1-1-1,1 1 1,1 1-1,1 1-114,0 0 0,0 0 0,0 0 0,1 0 0,0-1 0,-1 1 0,1-1 0,0 0 0,0 0 0,0 0 0,7 1 0,55 14-1163,-37-10 362,-26-7 872,46 18-975,-48-18 1059,0 0-1,-1 1 0,1-1 0,0 0 1,-1 1-1,1-1 0,0 0 0,-1 1 1,1-1-1,-1 1 0,1-1 0,-1 1 1,1-1-1,-1 1 0,1-1 0,-1 1 1,1-1-1,-1 1 0,1 0 0,-1-1 1,0 1-1,0 0 0,1-1 0,-1 1 1,0 0-1,0-1 0,0 1 0,0 0 1,0 0-1,0-1 0,0 1 0,0 0 1,0 0-1,0-1 0,0 1 0,0 0 1,0-1-1,0 1 0,-1 0 0,1-1 1,0 1-1,-1 0 0,1-1 0,0 1 1,-1 0-1,1-1 0,-1 1 0,1-1 1,-1 1-1,1-1 0,-1 1 0,0-1 1,1 1-1,-1-1 0,1 0 0,-1 1 1,0-1-1,1 0 0,-1 0 0,0 1 1,0-1-1,1 0 0,-2 0 0,-9 5 118,0 0-1,-1 0 1,0-2-1,0 1 0,1-2 1,-2 0-1,-15 1 1,-20 0-8104,29-3-6276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5.169"/>
    </inkml:context>
    <inkml:brush xml:id="br0">
      <inkml:brushProperty name="width" value="0.025" units="cm"/>
      <inkml:brushProperty name="height" value="0.025" units="cm"/>
    </inkml:brush>
  </inkml:definitions>
  <inkml:trace contextRef="#ctx0" brushRef="#br0">31 18 4773,'0'0'17851,"-1"11"-16986,-27 167 2317,28-176-3148,-1-1 1,1 1 0,-1-1 0,1 1 0,0-1 0,0 1 0,0-1 0,0 1 0,0-1 0,0 1 0,1-1 0,-1 1 0,0-1 0,1 1-1,-1-1 1,1 1 0,-1-1 0,1 0 0,0 1 0,0-1 0,0 0 0,1 2 0,-1-3 14,0 1-1,0-1 1,0 0 0,1 0-1,-1 0 1,0 0 0,0 0-1,0 0 1,0 0 0,1 0 0,-1 0-1,0 0 1,0-1 0,0 1-1,0 0 1,0-1 0,0 1-1,1-1 1,-1 1 0,0-1-1,1-1 1,6-4 109,1 0 0,-1 0 0,0-1 0,13-16-1,9-20-62,-24 32-88,1 1 0,0-1 0,12-11 0,-17 66-562,-2-41 556,0 0-1,0 0 1,0 0 0,0 0-1,1 0 1,-1 0 0,1-1-1,0 1 1,0 0-1,0 0 1,0-1 0,0 1-1,0 0 1,1-1 0,-1 1-1,1-1 1,0 0 0,0 1-1,0-1 1,0 0 0,4 3-1,-2-3 12,-1-1 0,1 1 0,-1-1 0,1 0 0,0 0 0,-1 0 0,1-1 1,0 0-1,0 1 0,0-1 0,0 0 0,-1-1 0,1 1 0,0-1 0,0 0 0,6-2 0,-5 2 3,-1-1 0,0 0 0,0-1 0,0 1 0,0-1 0,-1 1 0,1-1-1,-1 0 1,1 0 0,-1-1 0,0 1 0,0-1 0,0 1 0,-1-1 0,0 0 0,1 0 0,-1 0 0,0-1 0,-1 1 0,1 0 0,-1-1 0,0 1 0,0-1 0,0 1 0,-1-1-1,0 1 1,1-1 0,-2 1 0,1-6 0,-1 9-27,1 1 0,-1-1-1,0 0 1,1 1 0,-1-1 0,1 0-1,-1 1 1,0-1 0,1 1 0,-1-1-1,0 1 1,0-1 0,0 1-1,1 0 1,-1-1 0,0 1 0,0 0-1,0 0 1,0 0 0,1-1 0,-1 1-1,0 0 1,0 0 0,0 0-1,0 0 1,0 1 0,0-1 0,0 0-1,1 0 1,-3 1 0,-25 10-275,23-7 273,1 0 0,0-1 0,1 1 0,-1 0 0,1 1 0,-1-1 0,1 1 0,0-1 0,1 1 0,-1 0 0,1 0 0,0 0 0,1 0 0,-1 1 0,-1 9 0,3-14 15,1-1 0,-1 1 0,1 0 0,-1-1 0,1 1 0,-1 0 0,1-1 0,0 1 0,-1 0 0,1-1 0,0 1 0,0-1 0,-1 1 0,1-1 0,0 0 0,0 1 0,-1-1 0,1 0 0,0 0 0,0 1 0,0-1 0,0 0 0,-1 0 0,1 0 0,0 0 0,0 0 0,0 0 0,1 0 0,36 0 57,-28-1-38,38-1 0,-32 1-231,0 0 0,0 1 0,0 0 0,0 1 0,0 1-1,22 5 1,-17 7 142,-18-12 1370,-3-12-242,0-3-964,0-6-97,-1 11 24,1-1 0,1 1 0,-1-1 0,4-12 1,-4 18-76,2 0 1,-1 0-1,0 0 1,0 0-1,1 0 1,0 1-1,-1-1 1,1 0-1,0 1 1,0 0-1,0-1 1,1 1-1,-1 0 1,1 0 0,4-3-1,57-39-7047,-43 24 753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5.847"/>
    </inkml:context>
    <inkml:brush xml:id="br0">
      <inkml:brushProperty name="width" value="0.025" units="cm"/>
      <inkml:brushProperty name="height" value="0.025" units="cm"/>
    </inkml:brush>
  </inkml:definitions>
  <inkml:trace contextRef="#ctx0" brushRef="#br0">67 0 5445,'-4'8'7090,"-7"19"-4091,0 1 1,-12 54-1,17-51-1469,1-1-1,-1 62 0,6-85-1446,-1 7-20,1 0-1,1 0 1,0 0-1,0 0 1,1 0-1,1 0 1,1 0-1,9 24 1,-9-36 158,0-10-42,0-13-38,-4 20-149,6-71-194,-2-85-1,-9 169-100,0 15 430,4-21-95,1-1 1,1 1 0,-1 0 0,1-1 0,0 1 0,0 0 0,0-1 0,1 0-1,0 1 1,0-1 0,0 0 0,4 5 0,-4-7-6,1 0 0,0 0 0,0 0 0,0-1 0,0 1 0,0-1 0,1 0 0,-1 0 0,1 0 0,-1 0-1,1-1 1,0 1 0,0-1 0,0 0 0,0 0 0,0-1 0,0 1 0,5-1 0,-3 1 76,0 0-1,0-1 0,0 0 1,0-1-1,0 1 0,0-1 1,0 0-1,0-1 1,0 1-1,0-1 0,0-1 1,-1 1-1,1-1 0,9-6 1,-12 7-85,1-1 0,-1-1-1,0 1 1,0-1 0,0 1 0,0-1 0,0 0 0,-1 0 0,0 0 0,0 0 0,0 0-1,0-1 1,-1 1 0,1-1 0,-1 1 0,0-1 0,-1 1 0,1-1 0,-1 0-1,0-4 1,-13 19-562,3 2 529,1 1 1,0 0-1,-14 27 1,20-33 92,0 0 1,0 0-1,0 1 0,1 0 1,0-1-1,0 1 1,1 0-1,0 0 0,0 14 1,2-21-72,-1-1 0,0 1 0,1 0 0,-1-1 0,1 1 0,-1-1 0,1 1 0,-1-1 0,1 1 0,-1-1 0,1 1 0,-1-1 0,1 1 0,0-1 0,-1 0 0,1 0 0,-1 1 0,1-1 0,0 0 0,0 0 0,-1 1 0,1-1 0,0 0 0,-1 0 0,1 0 0,0 0 0,0 0 0,-1 0 0,1 0 0,0 0 0,0-1 0,25-4 217,-17-1-212,-1 0-1,0-1 1,0 0-1,-1 0 0,0 0 1,0-1-1,-1 0 1,0 0-1,0-1 1,-1 0-1,6-13 1,24-34-433,-44 91-134,3-23 699,0 1-1,1 0 1,1 0-1,0 0 1,1 0-1,0 1 1,1-1-1,-1 15 1,3-27-191,0-1 1,0 1-1,0 0 0,1-1 0,-1 1 1,0 0-1,0-1 0,1 1 0,-1 0 1,0-1-1,1 1 0,-1-1 1,1 1-1,-1 0 0,1-1 0,-1 1 1,1-1-1,-1 0 0,1 1 0,-1-1 1,1 1-1,0-1 0,-1 0 0,1 1 1,-1-1-1,1 0 0,0 0 1,-1 0-1,1 1 0,0-1 0,0 0 1,-1 0-1,1 0 0,0 0 0,-1 0 1,2 0-1,-1 0-396,1 0-1,-1-1 1,0 1 0,0 0-1,1 0 1,-1 0-1,0-1 1,0 1 0,0-1-1,1 1 1,-1-1 0,0 1-1,0-1 1,0 0 0,0 1-1,0-1 1,0 0 0,0 0-1,0 0 1,-1 0 0,2-1-1,5-16-7644</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6.226"/>
    </inkml:context>
    <inkml:brush xml:id="br0">
      <inkml:brushProperty name="width" value="0.025" units="cm"/>
      <inkml:brushProperty name="height" value="0.025" units="cm"/>
    </inkml:brush>
  </inkml:definitions>
  <inkml:trace contextRef="#ctx0" brushRef="#br0">1 0 8488,'0'0'18353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6.654"/>
    </inkml:context>
    <inkml:brush xml:id="br0">
      <inkml:brushProperty name="width" value="0.025" units="cm"/>
      <inkml:brushProperty name="height" value="0.025" units="cm"/>
    </inkml:brush>
  </inkml:definitions>
  <inkml:trace contextRef="#ctx0" brushRef="#br0">125 1 8008,'0'0'11584,"-7"9"-9908,-9 14-933,1 0 1,1 1-1,2 1 1,0 0-1,-11 37 0,17-43-345,0 1 0,2 0-1,0 1 1,2-1 0,0 1 0,1 0-1,1-1 1,4 32 0,-4-49-426,0 0 1,0 0-1,0 0 1,1 0-1,0 0 1,-1 0-1,1-1 1,0 1-1,0 0 1,1 0-1,-1-1 1,1 1-1,-1 0 1,1-1-1,0 0 1,0 1-1,0-1 1,0 0-1,0 0 1,0 0-1,1 0 1,-1-1-1,1 1 1,-1 0-1,1-1 1,0 0-1,-1 0 1,1 0-1,0 0 1,0 0-1,0 0 1,0-1-1,0 1 1,0-1-1,0 0 1,0 0-1,4-1 1,2 0-66,-1-1 0,1 0-1,-1-1 1,1 0 0,-1-1 0,0 0 0,0 0 0,-1 0 0,1-1 0,-1 0 0,10-10 0,14-18 46,-25 25 188,-1 2 0,1-1-1,0 1 1,1 0 0,0 0 0,13-9 0,-22 45 350,0-24-447,1 1-1,-1-1 0,1 1 1,0 0-1,1-1 1,-1 1-1,2 10 0,-1-16-54,1 1-1,-1 0 1,1 0 0,-1-1-1,1 1 1,0 0-1,-1-1 1,1 1-1,0-1 1,0 1-1,0-1 1,0 1-1,1-1 1,-1 0-1,0 0 1,1 1 0,-1-1-1,0 0 1,1 0-1,-1 0 1,1-1-1,0 1 1,-1 0-1,1 0 1,0-1-1,-1 1 1,1-1-1,0 0 1,0 1-1,-1-1 1,1 0 0,0 0-1,2 0 1,54-2-2090,-41 0 1227,-1 1 1,0 1-1,32 4 1,-46-3 970,0 0 0,0 0 1,0 0-1,0 1 0,0-1 0,-1 0 0,1 1 0,-1-1 1,1 1-1,-1-1 0,1 1 0,-1 0 0,0 0 0,0-1 1,0 1-1,0 0 0,0 0 0,0 0 0,0 0 0,-1 0 1,1 0-1,-1 1 0,1-1 0,-1 0 0,0 3 0,3 68 2049,-4-52-1933,4 0 27,0-1 1,1 1-1,1-1 0,1 0 1,1-1-1,0 1 1,15 25-1,-13-28-246,0 1 0,-2 0 0,0 0 0,-1 0 0,-1 1-1,-1-1 1,0 1 0,1 34 0,-5-47 65,-1-1-1,0 0 0,0 1 1,-1-1-1,1 0 1,-1 0-1,0 0 1,-1 0-1,1-1 1,-1 1-1,0-1 1,0 1-1,0-1 0,-1 0 1,1 0-1,-8 6 1,7-7 38,1 0-1,-1-1 1,0 1 0,1-1 0,-1 0 0,0 0 0,0 0-1,-1 0 1,1-1 0,0 1 0,-1-1 0,1 0-1,0-1 1,-1 1 0,1-1 0,-1 0 0,1 0-1,-1 0 1,1-1 0,-7-1 0,7 1-94,1-1 0,-1 0 0,1 0 1,0 0-1,0-1 0,0 1 0,0-1 0,0 0 0,1 1 1,-1-1-1,1 0 0,-1-1 0,1 1 0,0 0 0,1-1 1,-1 1-1,0-1 0,0-3 0,-20-72-15,17 58-82,2 0 1,0 0-1,1 0 0,1 0 0,1 0 0,1 0 1,4-22-1,-3 33 35,0 1 1,1 0-1,0 0 1,0 0-1,1 0 1,0 0-1,1 1 0,0 0 1,0 0-1,0 0 1,1 1-1,1-1 1,-1 1-1,1 1 0,0-1 1,0 1-1,17-10 1,8 1-1125,0 1 1,1 1 0,1 2 0,59-13 0,-15 5-4502,7-6-7342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8.984"/>
    </inkml:context>
    <inkml:brush xml:id="br0">
      <inkml:brushProperty name="width" value="0.025" units="cm"/>
      <inkml:brushProperty name="height" value="0.025" units="cm"/>
    </inkml:brush>
  </inkml:definitions>
  <inkml:trace contextRef="#ctx0" brushRef="#br0">124 0 6983,'0'0'14744,"1"13"-14018,-2 3-580,0 0-1,-2 1 1,0-1-1,0 0 1,-1 0-1,-1-1 1,-14 30-1,-66 138 63,92-208-6039,-1 2 3265,9-21-2708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9.362"/>
    </inkml:context>
    <inkml:brush xml:id="br0">
      <inkml:brushProperty name="width" value="0.025" units="cm"/>
      <inkml:brushProperty name="height" value="0.025" units="cm"/>
    </inkml:brush>
  </inkml:definitions>
  <inkml:trace contextRef="#ctx0" brushRef="#br0">55 1 10250,'0'0'4836,"0"54"-2946,-10-17-513,-3 6-256,1 3-96,1 1-192,3-4-545,8-6-191,0-6-97,0-5 0,3-9-193,4-5-479,-2-5-385,1-5-993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0.337"/>
    </inkml:context>
    <inkml:brush xml:id="br0">
      <inkml:brushProperty name="width" value="0.025" units="cm"/>
      <inkml:brushProperty name="height" value="0.025" units="cm"/>
      <inkml:brushProperty name="color" value="#E71224"/>
    </inkml:brush>
  </inkml:definitions>
  <inkml:trace contextRef="#ctx0" brushRef="#br0">43 588 15471,'0'0'6603,"-1"14"-6592,-3 261 1206,14-297 673,-6-8-1400,-1-1 0,-3-61 0,-2 75-412,0 1 0,0-1 0,-2 1-1,0-1 1,-1 1 0,0 0 0,-9-15-1,3 18 254,5 16-348,6-2 10,1 0-1,-1 0 1,0 0-1,0 1 0,1-1 1,-1 0-1,0 0 1,1 0-1,-1 0 1,1 0-1,-1 0 0,1 0 1,0 0-1,-1 0 1,1-1-1,0 1 0,0 0 1,0 0-1,-1 0 1,1-1-1,0 1 0,0-1 1,0 1-1,0 0 1,0-1-1,0 0 0,2 1 1,7 2 6,-1 0 0,1-1 1,0 0-1,0-1 0,0 0 0,0-1 1,0 0-1,0-1 0,-1 1 0,1-2 1,0 0-1,0 0 0,-1 0 0,1-1 0,11-6 1,12-5 36,-1-2 0,57-36 0,-76 44-21,-9 6-3,-1 1 0,1 0 0,-1-1 0,0 0 0,0 0 0,0 0 0,0 0 0,0-1 0,-1 1 0,1-1 0,-1 1 0,1-1 0,-1 0 0,0 0 0,0 0 0,2-5 0,-4 8-12,0-1-1,-1 1 1,1 0-1,0-1 1,-1 1 0,1-1-1,-1 1 1,1 0 0,0 0-1,-1-1 1,1 1 0,-1 0-1,1 0 1,-1-1 0,1 1-1,-1 0 1,1 0 0,-1 0-1,1 0 1,-1 0-1,1 0 1,-1 0 0,1 0-1,-1 0 1,1 0 0,-1 0-1,1 0 1,-1 0 0,1 0-1,-1 0 1,1 0 0,-1 1-1,-19 4-169,12 2 153,0 0-1,0 0 0,0 1 0,1 0 0,1 1 1,-1-1-1,1 1 0,1 1 0,0-1 0,0 1 1,1 0-1,0 0 0,0 0 0,1 0 0,1 1 1,0-1-1,-1 20 0,2-28 11,1 1 1,0-1-1,0 0 1,0 0-1,1 0 1,-1 0-1,1 0 1,-1 0-1,1 1 0,0-1 1,-1 0-1,1-1 1,0 1-1,0 0 1,1 0-1,-1 0 0,0 0 1,0-1-1,1 1 1,-1-1-1,4 3 1,-2-2 34,1 0 1,-1 0 0,1-1 0,-1 1 0,1-1 0,-1 0 0,1 0 0,0-1 0,0 1 0,-1-1 0,8 1 0,-2-1-341,0-1 0,0 0 1,1 0-1,-1-1 0,0 0 0,0-1 1,-1 0-1,1 0 0,15-9 0,-8 1-1465,-1-1-1,0 0 0,-1-1 1,0 0-1,-1-1 0,13-20 1,-18 23 1235,0-1 1,-1 0 0,9-22 0,-13 25 1682,0 1 1,-1-1-1,0 0 0,0 0 0,-1 0 0,1-13 1,-2 22-1033,0 0 0,0-1 1,0 1-1,0-1 0,0 1 0,0-1 1,0 1-1,0 0 0,-1-1 0,1 1 1,0 0-1,0-1 0,0 1 0,0-1 1,-1 1-1,1 0 0,0-1 0,0 1 1,-1 0-1,1-1 0,0 1 0,-1 0 1,1 0-1,0-1 0,0 1 1,-1 0-1,1 0 0,-1 0 0,1-1 1,0 1-1,-1 0 0,1 0 0,-1 0 1,1 0-1,0 0 0,-1 0 0,1 0 1,-1 0-1,1 0 0,0 0 0,-1 0 1,1 0-1,-1 0 0,1 0 1,0 0-1,-1 0 0,1 0 0,-1 1 1,1-1-1,0 0 0,-1 0 0,1 0 1,0 1-1,-1-1 0,-20 16 379,17-8-477,0-1 0,0 1 0,0 0 0,1 0 0,1 0 0,-1 0 0,2 0 0,-1 0 0,1 1 0,0-1 0,0 1 0,1-1 0,2 16 0,-2-22-9,0 0-1,0-1 0,0 1 0,1-1 0,-1 1 1,1-1-1,-1 1 0,1-1 0,-1 1 0,1-1 1,0 0-1,0 1 0,0-1 0,-1 0 0,1 0 1,1 1-1,-1-1 0,0 0 0,0 0 0,0 0 1,0 0-1,1 0 0,-1-1 0,0 1 0,1 0 1,-1-1-1,1 1 0,-1-1 0,1 1 0,-1-1 1,1 1-1,-1-1 0,1 0 0,-1 0 1,1 0-1,0 0 0,-1 0 0,1 0 0,-1-1 1,4 0-1,0 0 22,0 0 1,1 0 0,-1-1-1,0 0 1,0 0 0,-1 0-1,1-1 1,0 1 0,-1-1-1,8-6 1,-2-1 23,0 0 1,-1-1 0,0 0-1,-1-1 1,0 0-1,-1 0 1,0-1-1,-1 0 1,7-20-1,-14 42-60,0-1-1,0 1 1,1 0 0,0-1-1,0 1 1,1 0 0,1-1-1,2 10 1,-4-16 14,0 0 1,1 0-1,-1 0 0,1 0 1,-1 0-1,1 0 0,0 0 1,0-1-1,0 1 1,0 0-1,0-1 0,0 1 1,0 0-1,1-1 0,-1 0 1,1 1-1,-1-1 0,1 0 1,-1 1-1,1-1 1,0 0-1,0 0 0,-1-1 1,1 1-1,0 0 0,0 0 1,0-1-1,0 1 0,0-1 1,0 0-1,0 0 1,0 0-1,0 1 0,0-2 1,0 1-1,0 0 0,0 0 1,0-1-1,0 1 0,-1-1 1,1 1-1,0-1 1,0 0-1,0 0 0,-1 0 1,1 0-1,0 0 0,2-2 1,5-4-94,1 0 1,-1 0 0,-1-1-1,1 0 1,-1-1 0,0 0-1,-1 0 1,0-1-1,7-13 1,7-15-1206,18-46 0,39-120-8310,-52 115 9023,-31 99 6459,-3 2-4511,-8 13-1033,10-8-204,1 1 1,0 0-1,1 0 0,1 0 0,1 1 1,0-1-1,2 37 0,3-20-452,2-1 0,1 1 0,12 41-1,-18-75 228,1 0-1,-1-1 1,0 1-1,0 0 1,0-1-1,0 1 1,1-1-1,-1 1 1,0-1-1,1 1 1,-1-1 0,1 1-1,-1-1 1,0 1-1,1-1 1,-1 1-1,1-1 1,-1 1-1,1-1 1,-1 0-1,1 1 1,0-1-1,-1 0 1,1 0-1,-1 1 1,1-1-1,0 0 1,-1 0-1,1 0 1,-1 0-1,1 0 1,0 0-1,-1 0 1,1 0 0,0 0-1,-1 0 1,2 0-1,3-4-3520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39.707"/>
    </inkml:context>
    <inkml:brush xml:id="br0">
      <inkml:brushProperty name="width" value="0.025" units="cm"/>
      <inkml:brushProperty name="height" value="0.025" units="cm"/>
    </inkml:brush>
  </inkml:definitions>
  <inkml:trace contextRef="#ctx0" brushRef="#br0">1 139 8712,'0'0'7607,"7"-8"-6293,8-6-978,1 0 1,0 1 0,1 1 0,0 1 0,1 0-1,0 1 1,1 1 0,0 1 0,0 1-1,1 0 1,37-7 0,-55 14-319,-1 0 1,0 0-1,1 0 1,-1 0-1,0 0 1,1 0-1,-1 0 1,1 0-1,-1 1 1,0-1-1,0 0 1,1 1-1,-1-1 1,0 1-1,1-1 0,-1 1 1,0 0-1,0 0 1,0-1-1,0 1 1,0 0-1,0 0 1,0 0-1,0 0 1,0 0-1,0 0 1,0 2-1,0 0 91,1 1 0,-1-1 0,-1 0 0,1 1 0,0-1 0,-1 1 0,0-1-1,1 1 1,-2-1 0,1 7 0,-4 9 659,1 0 0,-14 37 0,15-51-687,13-21 1478,-1-3-1578,1 0 1,1 1-1,1 0 0,1 1 0,21-22 0,-34 39 12,-1-1-1,1 1 0,-1 0 1,1-1-1,-1 1 0,1 0 1,-1-1-1,1 1 0,0 0 1,-1-1-1,1 1 0,-1 0 1,1 0-1,0 0 0,-1 0 1,1 0-1,0 0 0,-1 0 1,1 0-1,-1 0 0,1 0 1,0 0-1,-1 0 0,1 0 1,0 0-1,-1 0 0,1 1 1,-1-1-1,1 0 0,1 1 1,5 20-100,-10 32 118,3-50-3,-18 65 1,2-10 14,16-57-91,0-1 1,1 0-1,-1 1 1,0-1 0,0 0-1,1 0 1,-1 1-1,0-1 1,1 0-1,-1 0 1,0 1 0,1-1-1,-1 0 1,0 0-1,1 0 1,-1 0-1,1 1 1,-1-1-1,0 0 1,1 0 0,-1 0-1,1 0 1,-1 0-1,0 0 1,1 0-1,-1 0 1,1 0 0,-1 0-1,0 0 1,1-1-1,-1 1 1,0 0-1,1 0 1,-1 0-1,0 0 1,1-1 0,-1 1-1,0 0 1,1 0-1,0-1 1,18-7-3403,-2-6-2680,-1-3-2819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0.036"/>
    </inkml:context>
    <inkml:brush xml:id="br0">
      <inkml:brushProperty name="width" value="0.025" units="cm"/>
      <inkml:brushProperty name="height" value="0.025" units="cm"/>
    </inkml:brush>
  </inkml:definitions>
  <inkml:trace contextRef="#ctx0" brushRef="#br0">1 35 13485,'0'0'6032,"10"-6"-4783,-1 1-819,0 1-1,0 0 1,1 0-1,-1 1 1,1 1-1,12-3 0,-19 4-363,-1 1-1,0 0 1,0 0-1,0 0 0,0 0 1,1 0-1,-1 0 1,0 0-1,0 0 1,0 1-1,0-1 0,0 1 1,0 0-1,0 0 1,0 0-1,0 0 0,0 0 1,0 0-1,0 0 1,0 0-1,-1 1 0,1-1 1,-1 1-1,1 0 1,-1-1-1,1 1 1,-1 0-1,0 0 0,0-1 1,0 1-1,0 0 1,0 0-1,0 0 0,-1 0 1,1 1-1,-1-1 1,1 0-1,-1 0 0,0 0 1,0 0-1,0 1 1,0 2-1,-1 7 23,0 1-1,0-1 1,-1 0 0,-1 0-1,0 0 1,-1 0 0,0-1-1,-1 1 1,0-1-1,-1 0 1,0-1 0,-14 19-1,-1 5 477,21-34-558,0 0-1,0 1 1,-1-1 0,1 0 0,0 1-1,0-1 1,0 0 0,0 1-1,0-1 1,-1 0 0,1 1-1,0-1 1,0 0 0,0 1 0,0-1-1,0 0 1,0 1 0,0-1-1,0 0 1,0 1 0,1-1-1,-1 1 1,0-1 0,0 0-1,0 0 1,0 1 0,0-1 0,1 0-1,-1 1 1,0-1 0,0 0-1,0 1 1,1-1 0,-1 0-1,0 0 1,0 0 0,1 1 0,-1-1-1,0 0 1,1 0 0,-1 0-1,0 1 1,1-1 0,-1 0-1,25 4 146,27-8-179,-1-15-1800,-27 4-1185,-12-5-3869,-11 6 156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0.398"/>
    </inkml:context>
    <inkml:brush xml:id="br0">
      <inkml:brushProperty name="width" value="0.025" units="cm"/>
      <inkml:brushProperty name="height" value="0.025" units="cm"/>
    </inkml:brush>
  </inkml:definitions>
  <inkml:trace contextRef="#ctx0" brushRef="#br0">1 41 14926,'0'0'7976,"74"27"-7304,-32-37-415,3-3-193,-1 3-609,-10-3-1793,-4 2-1762,-9 1-2530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0.724"/>
    </inkml:context>
    <inkml:brush xml:id="br0">
      <inkml:brushProperty name="width" value="0.025" units="cm"/>
      <inkml:brushProperty name="height" value="0.025" units="cm"/>
    </inkml:brush>
  </inkml:definitions>
  <inkml:trace contextRef="#ctx0" brushRef="#br0">79 1 12940,'0'0'4944,"-9"9"-3215,-2 3-1055,1 0 0,-18 27-1,25-34-530,1 0-1,-1-1 0,1 1 1,0 0-1,0 0 0,0 1 0,1-1 1,-1 0-1,2 1 0,-1-1 0,0 1 1,1-1-1,0 1 0,0-1 0,2 8 1,-2-11-124,1-1 0,0 0 0,0-1-1,-1 1 1,1 0 0,0 0 0,0 0 0,0 0 0,0-1 0,0 1 0,0 0 0,0-1 0,0 1 0,1-1 0,-1 1 0,0-1 0,0 1 0,0-1 0,0 0 0,1 0 0,-1 0 0,0 1 0,0-1 0,1 0 0,-1-1 0,0 1 0,0 0 0,1 0 0,-1 0 0,0-1 0,0 1 0,0-1 0,0 1 0,3-2 0,1 0 4,1 1 0,0-2 1,-1 1-1,1-1 0,-1 0 1,5-3-1,-4 1-80,-1 0 0,0 0 0,0 0-1,0-1 1,-1 0 0,0 0 0,0 0 0,0 0 0,-1-1 0,0 1-1,0-1 1,-1 0 0,0 0 0,0 0 0,0 0 0,0-10-1,-4 15 74,-3 8-24,-4 9 27,6-7 47,-1 0 1,1 1-1,0 0 0,1-1 1,0 1-1,0 0 0,1 0 0,0 0 1,0 0-1,1 0 0,1 11 1,0-20-100,-1 1 0,0-1 0,0 1 0,1-1 0,-1 1 0,0-1 0,1 1 0,-1-1 0,1 1 0,-1-1 0,0 0 0,1 1 0,-1-1 0,1 0 0,-1 1 0,1-1 0,-1 0 0,1 0 0,-1 0 0,1 1 0,-1-1 0,1 0 0,-1 0 0,1 0 0,-1 0 0,1 0 0,0 0 0,-1 0 0,1 0 0,-1 0 0,1 0 0,-1 0 0,1 0 0,-1 0 0,1-1 0,-1 1 0,1 0 0,-1 0 0,1-1 0,-1 1 0,1 0 0,-1-1 0,1 1 0,20-17-2364,2-32-5451,-12 14 1714</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1.057"/>
    </inkml:context>
    <inkml:brush xml:id="br0">
      <inkml:brushProperty name="width" value="0.025" units="cm"/>
      <inkml:brushProperty name="height" value="0.025" units="cm"/>
    </inkml:brush>
  </inkml:definitions>
  <inkml:trace contextRef="#ctx0" brushRef="#br0">51 59 512,'0'0'17201,"-1"8"-15050,-19 71 1038,13-55-2327,0 0 1,2 1-1,1 0 0,1 0 0,1 0 1,1 27-1,1-50-854,0-1 0,0 1 0,0 0 0,0-1 1,0 1-1,1 0 0,-1-1 0,1 1 0,-1 0 0,1-1 0,0 1 1,-1-1-1,1 1 0,0-1 0,0 1 0,0-1 0,0 0 1,0 0-1,1 1 0,-1-1 0,0 0 0,1 0 0,-1 0 0,0 0 1,1 0-1,-1-1 0,1 1 0,-1 0 0,1-1 0,0 1 0,-1-1 1,1 1-1,0-1 0,-1 0 0,1 0 0,0 0 0,-1 0 0,1 0 1,0 0-1,0 0 0,2-1 0,2 0-52,-1-1 0,1 0 0,-1 0 0,0 0 0,0 0 0,0-1-1,0 0 1,0 0 0,0 0 0,-1-1 0,6-5 0,10-16-361,9-9 100,-29 34 306,1 0 0,-1 0-1,1 0 1,-1 0 0,0 1 0,1-1 0,-1 0 0,0 0-1,1 1 1,-1-1 0,0 0 0,1 0 0,-1 1 0,0-1-1,0 0 1,1 1 0,-1-1 0,0 1 0,0-1-1,0 0 1,1 1 0,-1-1 0,0 1 0,0-1 0,0 0-1,0 1 1,0-1 0,0 1 0,0-1 0,0 0 0,0 1-1,0-1 1,0 1 0,0-1 0,0 1 0,0-1-1,0 0 1,0 1 0,-1 0 0,1 22 212,-18 42 934,11-41-1660,11-39-4734,3-12 331,-1-8-2334</inkml:trace>
  <inkml:trace contextRef="#ctx0" brushRef="#br0" timeOffset="1">263 1 17809,'0'0'2370,"-5"53"193,-7-18-161,1 4-352,1 5-513,2-1-544,8-1-448,0 2-449,4-1-288,5-4-1730,7-6-2627,0-4-7526</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3.154"/>
    </inkml:context>
    <inkml:brush xml:id="br0">
      <inkml:brushProperty name="width" value="0.025" units="cm"/>
      <inkml:brushProperty name="height" value="0.025" units="cm"/>
    </inkml:brush>
  </inkml:definitions>
  <inkml:trace contextRef="#ctx0" brushRef="#br0">52 1 8456,'0'0'15636,"3"9"-15113,0 8-360,-1 1 0,0-1 0,-1 1 0,-1-1-1,-1 1 1,0-1 0,-2 1 0,1-1 0,-9 27-1,-2-3 169,6-18-49,0 0 0,1 0 0,2 0 0,-3 39 0,7-61-277,0 0 0,0 0 1,0-1-1,0 1 0,0 0 0,0 0 1,1 0-1,-1 0 0,0 0 0,1-1 0,-1 1 1,1 0-1,-1 0 0,1 0 0,-1-1 1,1 1-1,-1 0 0,1-1 0,0 1 1,-1-1-1,1 1 0,0-1 0,0 1 1,-1-1-1,3 2 0,28 3 83,-21-6-531,1 0 0,-1 0 0,21-6 0,-12 0-3243,1 0 1,25-16 0,-18 7-3303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3.517"/>
    </inkml:context>
    <inkml:brush xml:id="br0">
      <inkml:brushProperty name="width" value="0.025" units="cm"/>
      <inkml:brushProperty name="height" value="0.025" units="cm"/>
    </inkml:brush>
  </inkml:definitions>
  <inkml:trace contextRef="#ctx0" brushRef="#br0">147 72 11371,'0'0'9027,"-10"-2"-8525,10 2-500,-4-1 30,1 0-1,0 0 0,0 0 1,-1 1-1,1-1 1,0 1-1,0 0 0,-1 0 1,1 0-1,0 1 1,-1-1-1,1 1 1,0 0-1,0 0 0,-1 0 1,1 0-1,0 0 1,0 1-1,0-1 0,1 1 1,-1 0-1,0 0 1,1 0-1,-1 0 1,1 1-1,-1-1 0,1 0 1,0 1-1,-2 3 1,-1 1 270,0 0 1,0 0 0,0 1 0,1 0-1,0 0 1,1 0 0,0 0 0,0 1 0,1-1-1,0 1 1,0 0 0,1 0 0,0 17-1,1-25-282,0 0 1,0 0-1,0 0 0,0 0 0,0 0 0,1 0 0,-1 0 0,0 0 0,1 0 0,-1 0 0,1 0 0,-1 0 0,1-1 1,-1 1-1,1 0 0,-1 0 0,1 0 0,0-1 0,0 1 0,-1 0 0,1-1 0,0 1 0,0-1 0,0 1 0,0-1 1,1 1-1,1 0 33,0 0 1,-1-1-1,1 1 1,0-1-1,0 1 1,0-1-1,0 0 1,0-1-1,4 1 1,1-2 64,0 1 0,0-1 1,-1-1-1,1 1 0,-1-1 1,11-6-1,-7 2-67,-1-1 0,0-1 0,0 1 0,-1-1-1,0-1 1,-1 0 0,11-16 0,-15 20-15,0 0 0,0-1 0,-1 1-1,0-1 1,0 0 0,-1 0 0,0 0 0,0 0 0,-1 0 0,1 0 0,-2-1-1,1 1 1,-1 0 0,-1-13 0,1 19-72,0-1 0,-1 0-1,1 1 1,-1-1 0,1 1 0,-1-1-1,0 1 1,0-1 0,0 1 0,1 0-1,-1-1 1,0 1 0,-1 0 0,1 0-1,0 0 1,0 0 0,0 0 0,-1 0-1,1 0 1,-1 0 0,1 0 0,0 0 0,-1 1-1,1-1 1,-1 1 0,0-1 0,1 1-1,-1 0 1,1-1 0,-1 1 0,0 0-1,1 0 1,-1 0 0,0 0 0,1 1-1,-1-1 1,1 0 0,-1 1 0,-2 0-1,0 0-336,0 0-1,0 0 0,0 1 0,0-1 0,0 1 0,0 0 1,1 0-1,-1 0 0,0 1 0,1 0 0,0-1 0,0 1 0,0 0 1,-4 5-1,4-3-840,0 0 0,1 1-1,-1-1 1,1 1 0,1 0 0,-3 8 0,3 6-6110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3.988"/>
    </inkml:context>
    <inkml:brush xml:id="br0">
      <inkml:brushProperty name="width" value="0.025" units="cm"/>
      <inkml:brushProperty name="height" value="0.025" units="cm"/>
    </inkml:brush>
  </inkml:definitions>
  <inkml:trace contextRef="#ctx0" brushRef="#br0">37 1 9225,'0'0'7388,"-4"10"-5285,-4 17-914,1 0-1,1 1 1,1 0-1,2 0 1,0 0-1,2 0 1,4 44-1,-3-69-1164,1 0-1,-1 0 1,1 0-1,0 0 1,0 0-1,0-1 1,0 1 0,0 0-1,0-1 1,1 1-1,-1-1 1,1 1-1,0-1 1,0 0 0,0 0-1,0 0 1,0 0-1,0 0 1,1 0-1,-1 0 1,1-1 0,-1 1-1,1-1 1,-1 0-1,1 0 1,0 0-1,0 0 1,-1 0 0,1 0-1,0-1 1,0 0-1,0 1 1,5-1-1,-2-1 3,1 1-1,0-1 0,-1-1 0,1 1 0,-1-1 0,0 0 0,0 0 0,0-1 1,0 0-1,0 0 0,0 0 0,0-1 0,8-7 0,-2 0 2,-1 0 0,0 0-1,-1-1 1,0 0 0,16-27-1,-26 38 6,-2 4-51,-1 0-1,1 0 1,0 0-1,0 1 0,0-1 1,0 1-1,-2 6 1,2-6 20,-13 25 98,7-16 19,1 1 1,0 0-1,1 0 0,1 1 1,0-1-1,0 1 1,2 0-1,-3 23 0,6-37-138,1-1 0,-1 0 0,0 1 0,1-1-1,-1 0 1,1 1 0,-1-1 0,0 0 0,1 0 0,-1 1-1,1-1 1,-1 0 0,1 0 0,-1 0 0,1 0 0,-1 0-1,1 0 1,-1 0 0,1 0 0,-1 0 0,1 0 0,-1 0 0,1 0-1,-1 0 1,1 0 0,-1 0 0,1 0 0,-1 0 0,1-1-1,-1 1 1,1 0 0,-1 0 0,1-1 0,-1 1 0,0 0-1,1-1 1,19-8-1663,-10-2-740,0 1-1,-1-1 0,-1-1 1,14-21-1,-7 6-2941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4.319"/>
    </inkml:context>
    <inkml:brush xml:id="br0">
      <inkml:brushProperty name="width" value="0.025" units="cm"/>
      <inkml:brushProperty name="height" value="0.025" units="cm"/>
    </inkml:brush>
  </inkml:definitions>
  <inkml:trace contextRef="#ctx0" brushRef="#br0">24 0 11050,'0'0'12716,"-2"9"-11562,-5 19 234,1 0 0,-2 49 0,8-76-1374,0 1 1,1-1-1,-1 0 1,0 0-1,1 0 1,-1 0 0,1 0-1,-1 0 1,1 0-1,0 0 1,-1 0 0,1-1-1,0 1 1,0 0-1,-1 0 1,1-1 0,0 1-1,0 0 1,0-1-1,0 1 1,0-1-1,0 1 1,0-1 0,0 1-1,0-1 1,0 0-1,1 1 1,-1-1 0,0 0-1,0 0 1,0 0-1,0 0 1,0 0 0,0 0-1,1 0 1,-1-1-1,0 1 1,1-1 0,4 1 12,0-1 1,0 0 0,0-1 0,0 1-1,0-1 1,7-4 0,6-6-43,0-1 0,-2-2 0,0 1-1,0-2 1,22-27 0,-39 43 15,0 0 2,0 0 0,0 0 0,0 0 0,0 0 1,0 0-1,0 0 0,0 0 0,0 0 0,0 1 0,0-1 0,1 0 0,-1 0 0,0 0 0,0 0 0,0 0 0,0 0 1,0 0-1,0 0 0,0 0 0,0 0 0,0 0 0,0 0 0,0 0 0,0 0 0,0 0 0,0 0 0,0 0 0,1 0 1,-1 0-1,0 0 0,0 0 0,0 0 0,0 0 0,0 0 0,0 0 0,0 0 0,0 0 0,0 0 0,0 0 0,0 0 1,1 0-1,-1 0 0,0 0 0,0 0 0,0 0 0,0 0 0,0 0 0,0 0 0,0 0 0,0 0 0,0 0 0,0 0 1,0 0-1,0 0 0,0 0 0,0 0 0,0 0 0,0 0 0,1-1 0,-4 14 308,-9 27 478,7-22-463,-1 40 1433,6-33-4919,0-5-6022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46.894"/>
    </inkml:context>
    <inkml:brush xml:id="br0">
      <inkml:brushProperty name="width" value="0.025" units="cm"/>
      <inkml:brushProperty name="height" value="0.025" units="cm"/>
    </inkml:brush>
  </inkml:definitions>
  <inkml:trace contextRef="#ctx0" brushRef="#br0">1 3343 3844,'0'0'6171,"9"-5"-5338,-4 2-792,-1 0 0,1 0 1,-1 0-1,0-1 0,0 0 0,0 1 1,0-1-1,0-1 0,-1 1 1,0-1-1,0 1 0,0-1 1,-1 0-1,1 0 0,-1 0 0,0 0 1,-1-1-1,2-7 0,22-99 1869,-4-2 0,-6 0 0,1-158 0,-15 250-1732,1 0 0,0 0 1,2 0-1,1 0 1,1 0-1,1 1 1,9-22-1,79-141 103,-35 73-260,139-337-954,-51 106 2037,62-25-303,-142 258-769,-32 55-27,2 1 1,2 3-1,3 1 0,2 1 1,51-40-1,-15 16 29,3 5-1,104-64 1,-179 126-28,232-129 80,-213 121-63,2 2 0,0 0-1,0 2 1,1 1 0,0 2-1,51-5 1,-14 8 15,293-29 84,-312 23-33,0 2 0,1 2 0,0 2 0,-1 3 0,1 2 0,0 2 0,-1 2 0,92 23 0,-42 2 87,153 71-1,-210-82-124,-2 3 1,0 1-1,-2 1 0,-1 3 1,-1 1-1,35 37 0,270 265 558,-298-283-439,-2 1-1,43 70 1,-50-67-133,3-1-1,66 70 1,-1-24 118,113 119 533,-128-119-526,4-4 0,5-4-1,3-4 1,4-4 0,3-5-1,129 68 1,-77-57-47,179 91 106,-247-141 37,143 37 0,3 1 65,-191-58-320,270 94 71,-240-88-56,2-4 1,97 11 0,14-5 5,202 55 0,-353-71-10,95 28 25,-126-31-418,-17-1-625,-19 1-3960,-4-5-5382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1.211"/>
    </inkml:context>
    <inkml:brush xml:id="br0">
      <inkml:brushProperty name="width" value="0.035" units="cm"/>
      <inkml:brushProperty name="height" value="0.035" units="cm"/>
    </inkml:brush>
  </inkml:definitions>
  <inkml:trace contextRef="#ctx0" brushRef="#br0">183 0 15067,'-12'9'256,"1"0"0,-1 1 0,2 0 0,-1 1 1,2 0-1,-1 1 0,1-1 0,1 2 0,0-1 0,1 1 0,1 1 0,0-1 0,0 1 0,-4 17 0,-2 17 365,2 0 0,-8 95 0,12 37 45,5-178-666,1-1 0,0 1 0,0 0 0,0-1 0,0 1 0,0-1 0,0 1 0,1 0 0,-1-1 0,1 1 1,-1-1-1,1 1 0,-1-1 0,1 1 0,0-1 0,0 0 0,-1 1 0,1-1 0,0 0 0,0 0 0,1 1 0,-1-1 1,0 0-1,2 1 0,-1-1-4,1-1 0,-1 1 1,1-1-1,-1 0 1,1 1-1,-1-1 0,1 0 1,0-1-1,-1 1 1,1 0-1,-1-1 0,1 1 1,-1-1-1,5-2 1,150-61 167,-103 39-191,68-21 0,-90 38-328,60-6 0,-87 13 338,30-5-203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0.717"/>
    </inkml:context>
    <inkml:brush xml:id="br0">
      <inkml:brushProperty name="width" value="0.025" units="cm"/>
      <inkml:brushProperty name="height" value="0.025" units="cm"/>
      <inkml:brushProperty name="color" value="#E71224"/>
    </inkml:brush>
  </inkml:definitions>
  <inkml:trace contextRef="#ctx0" brushRef="#br0">1 193 5541,'1'-31'12100,"5"11"-7903,-4 17-4138,0 1 1,-1 0 0,2 0 0,-1 1-1,0-1 1,0 0 0,0 1 0,1-1-1,-1 1 1,1 0 0,-1 0 0,1 0 0,0 0-1,-1 0 1,1 1 0,5-2 0,15-3 112,0-1 1,29-13-1,-47 17-128,0 0 1,0 0-1,0-1 0,0 1 1,-1-1-1,1 0 0,-1-1 0,0 1 1,0-1-1,0 0 0,0 0 1,-1 0-1,1 0 0,-1-1 1,0 1-1,3-8 0,-6 11-18,1 1 1,-1-1-1,0 1 0,0-1 0,0 0 0,1 1 1,-1-1-1,0 1 0,0-1 0,0 0 0,0 1 1,0-1-1,0 1 0,0-1 0,0 0 0,-1 1 1,1-1-1,0 0 0,0 1 0,0-1 1,-1 1-1,1-1 0,0 1 0,-1-1 0,1 1 1,0-1-1,-1 1 0,1-1 0,-1 1 0,1-1 1,-1 1-1,1 0 0,-1-1 0,1 1 0,-1 0 1,1-1-1,-1 1 0,1 0 0,-1 0 0,0-1 1,1 1-1,-1 0 0,0 0 0,1 0 1,-1 0-1,1 0 0,-1 0 0,0 0 0,1 0 1,-1 0-1,0 0 0,1 0 0,-1 1 0,0-1 1,-38 12-124,31-7 113,0 0 0,1 1 0,0 1-1,0-1 1,0 1 0,1 0 0,0 0 0,1 1-1,-1 0 1,1 0 0,1 0 0,0 1-1,0-1 1,0 1 0,1 0 0,1 0-1,-1 0 1,2 0 0,-1 1 0,0 9-1,2-17-9,0 0 1,1 0-1,-1 0 0,0-1 0,1 1 0,-1 0 0,1 0 0,-1 0 0,1-1 0,0 1 0,0 0 0,-1-1 0,1 1 0,1-1 0,-1 1 1,0-1-1,0 1 0,0-1 0,1 0 0,-1 0 0,2 2 0,2-1 18,-1 0 0,0 1 1,1-2-1,-1 1 0,1 0 0,-1-1 0,1 0 0,6 1 1,10 0-19,1-1 0,41-3 1,-49 1-143,-2 0-879,0 0 0,-1-1 0,1 0 0,0-1-1,15-6 1,15-8-6085</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3.463"/>
    </inkml:context>
    <inkml:brush xml:id="br0">
      <inkml:brushProperty name="width" value="0.025" units="cm"/>
      <inkml:brushProperty name="height" value="0.025" units="cm"/>
    </inkml:brush>
  </inkml:definitions>
  <inkml:trace contextRef="#ctx0" brushRef="#br0">16 0 2659,'0'0'11936,"-4"9"-11306,1 5-400,0 1 1,1-1-1,0 1 0,1 0 0,1 0 0,0-1 1,3 19-1,1 277 2811,4 62-2708,34 470-18,-40-491-237,-4 373 57,-24-417 185,-1 44 38,43 282-224,-12-532-129,-2-15 10,3 0-1,4-1 1,26 110 0,8-31-2797,-43-163 2372,2 8-539,-4-5-2945,0-3-1012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5.357"/>
    </inkml:context>
    <inkml:brush xml:id="br0">
      <inkml:brushProperty name="width" value="0.025" units="cm"/>
      <inkml:brushProperty name="height" value="0.025" units="cm"/>
    </inkml:brush>
  </inkml:definitions>
  <inkml:trace contextRef="#ctx0" brushRef="#br0">79 104 9417,'0'0'11862,"-3"13"-11307,-9 70 35,3-11-167,-4-1-1,-29 95 1,73-303 1894,25-163-2285,-57 357-65,1-51 49,0 1-1,0 0 1,1 0-1,0-1 1,0 1-1,1-1 1,0 1-1,4 8 0,-6-14-3,1 0 0,0 0-1,0 0 1,0 1-1,0-1 1,0 0 0,0 0-1,1-1 1,-1 1-1,0 0 1,0 0 0,1 0-1,-1-1 1,0 1-1,1-1 1,-1 1 0,1-1-1,-1 0 1,1 1 0,-1-1-1,1 0 1,-1 0-1,0 0 1,2 0 0,1-1 16,-1 0 0,1 0 0,-1 0 0,0 0 1,0 0-1,0-1 0,0 0 0,0 1 0,0-1 1,3-3-1,5-4 42,0-1 0,-1-1 0,16-20 0,-12 12-38,0-1 0,-1-1 0,-2 0 0,14-32 0,-56 172 897,27-108-930,-13 36 335,1 1 1,3 1-1,2 0 1,-7 77-1,18-125-336,-1 1-1,1-1 1,0 1-1,0 0 1,0-1 0,0 1-1,1-1 1,-1 1-1,0 0 1,1-1-1,-1 1 1,1-1 0,-1 1-1,1-1 1,0 1-1,0-1 1,0 0-1,1 2 1,-2-2-49,1-1 0,0 0 0,0 0 1,-1 1-1,1-1 0,0 0 0,0 0 0,-1 0 0,1 1 1,0-1-1,0 0 0,0 0 0,-1 0 0,1-1 0,0 1 1,0 0-1,-1 0 0,1 0 0,0 0 0,0-1 0,-1 1 0,1 0 1,0-1-1,-1 1 0,2-1 0,2-2-565,-1 1 0,1-1 0,-1 0 0,0 0 0,0-1 0,0 1 0,0 0 0,0-1 0,-1 0 0,1 0 0,2-6 0,5-23-6159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5.716"/>
    </inkml:context>
    <inkml:brush xml:id="br0">
      <inkml:brushProperty name="width" value="0.025" units="cm"/>
      <inkml:brushProperty name="height" value="0.025" units="cm"/>
    </inkml:brush>
  </inkml:definitions>
  <inkml:trace contextRef="#ctx0" brushRef="#br0">11 158 13677,'0'0'5910,"11"-2"-3359,4 0-1916,0-2 0,-1 0 0,1-1-1,-1 0 1,18-9 0,-28 12-583,1 0 0,0 0 0,-1-1 0,0 0 1,1 1-1,-1-1 0,0-1 0,-1 1 0,1-1 0,0 1 0,-1-1 0,0 0 0,0 0 1,0 0-1,0-1 0,-1 1 0,0-1 0,0 0 0,0 1 0,0-1 0,-1 0 1,2-9-1,-3 13-27,0 0 0,0 0 0,0 0 0,0 0 0,0 0 0,0 0 1,0 0-1,-1 0 0,1 0 0,0 0 0,-1 0 0,1 0 0,0 0 0,-1 0 0,1 0 1,-1 0-1,0 0 0,1 0 0,-1 0 0,0 0 0,1 1 0,-1-1 0,0 0 1,0 1-1,0-1 0,0 0 0,-1 0 0,0 1-4,-1-1 0,1 1-1,0-1 1,0 1 0,-1 0 0,1 0 0,0 0 0,0 1-1,-1-1 1,1 0 0,0 1 0,-4 1 0,0 0-8,-1 1 1,0 0 0,1 0-1,0 0 1,-1 1 0,1 0 0,-10 9-1,6-2 29,0 1 0,1 0 0,1 1 0,0 0 0,0 0 0,1 1 0,1 0 0,0 0 0,1 0 0,1 1 0,0 0 0,1-1 0,-3 31 0,6-43-42,0 0 0,0-1 0,0 1 0,0-1 0,1 1 0,-1 0 0,0-1 0,1 1 0,-1-1 0,1 1 0,0-1 0,0 1 0,-1-1 0,1 1 0,0-1 0,0 0 0,0 1 1,0-1-1,0 0 0,1 0 0,-1 0 0,0 0 0,0 0 0,3 2 0,0-2-82,-1 0 1,1 1-1,0-1 0,0-1 1,-1 1-1,1-1 0,0 1 1,0-1-1,0 0 0,5-1 1,1 0-893,0-1 1,0 0-1,0 0 0,0-1 1,-1 0-1,1-1 1,15-9-1,12-14-7786</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6.250"/>
    </inkml:context>
    <inkml:brush xml:id="br0">
      <inkml:brushProperty name="width" value="0.025" units="cm"/>
      <inkml:brushProperty name="height" value="0.025" units="cm"/>
    </inkml:brush>
  </inkml:definitions>
  <inkml:trace contextRef="#ctx0" brushRef="#br0">113 149 17777,'-9'8'2429,"5"-4"-2197,-12 9 1228,1 1 0,-23 29 1,34-39-1369,1 0 1,0-1-1,1 1 1,-1 1-1,1-1 1,0 0-1,0 0 1,0 1-1,0-1 1,1 1-1,0 0 1,0-1-1,0 1 1,0 0-1,1 0 1,0 0-1,0-1 1,0 1-1,0 0 1,2 6-1,-1-9-90,0-1-1,0 0 1,0 1-1,0-1 1,0 0-1,1 0 0,-1 0 1,0 0-1,1 0 1,-1 0-1,0 0 1,1 0-1,-1-1 1,1 1-1,-1-1 0,1 1 1,0-1-1,-1 1 1,1-1-1,-1 0 1,1 0-1,0 0 1,-1 0-1,1 0 0,2 0 1,1 0 9,1-1 1,0 1-1,-1-1 1,0 0-1,1-1 0,8-2 1,-4-2-12,1-1 1,-1 0 0,0 0-1,0-1 1,-1-1 0,0 0-1,0 0 1,-1 0-1,0-1 1,-1 0 0,7-13-1,4-8-4,-2-1 0,20-54-1,-32 77 49,-1-1 0,0 0-1,0 0 1,-1 1-1,1-19 1,-17 40 623,-3 10-484,2 1-1,1 0 1,-22 50-1,28-56-113,2 0 0,0 0 0,1 1 0,0 0-1,2 0 1,-3 36 0,6-52-66,0 0 0,0-1 0,0 1 0,0 0 0,1 0-1,-1 0 1,0 0 0,1 0 0,0 0 0,-1-1 0,1 1 0,0 0 0,0-1 0,0 1-1,0 0 1,0-1 0,0 1 0,0-1 0,1 1 0,-1-1 0,0 0 0,1 0 0,-1 1-1,1-1 1,0 0 0,-1 0 0,1-1 0,0 1 0,-1 0 0,1 0 0,0-1 0,0 1 0,0-1-1,0 0 1,0 1 0,0-1 0,-1 0 0,1 0 0,0 0 0,0-1 0,0 1 0,3-1-1,2 0-41,1 0-1,0-1 0,-1 0 1,0-1-1,1 1 0,-1-1 1,0-1-1,0 1 1,8-7-1,-3 0-30,-2 1 1,1-2 0,-1 0-1,0 0 1,-1-1-1,-1 0 1,0 0 0,0-1-1,-1 0 1,-1 0-1,0-1 1,6-24 0,-12 38 77,0 0-1,0 1 1,0-1 0,0 0 0,0 0 0,0 0 0,0 0-1,0 0 1,0 0 0,0 0 0,0 0 0,-1 0 0,1 0-1,0 0 1,0 0 0,0 0 0,0 0 0,0 0 0,0 0-1,0 0 1,0 0 0,0 0 0,0 0 0,-1 0 0,1 0 0,0 0-1,0 0 1,0 0 0,0 0 0,0 0 0,0 0 0,0 0-1,0 0 1,0 0 0,0 0 0,0 0 0,-1 0 0,1 0-1,0 0 1,0 0 0,0 0 0,0 0 0,0 0 0,0 0-1,0 0 1,0 0 0,0-1 0,0 1 0,0 0 0,0 0-1,0 0 1,0 0 0,0 0 0,-12 13 207,-10 19 28,14-18-102,1 0 0,0 0 0,1 1 0,0 0 1,1 1-1,1-1 0,1 1 0,0 0 1,1 0-1,0 19 0,2-33-131,1 0 0,-1 1-1,1-1 1,0 0 0,0 0 0,0 0 0,0 0 0,0 0-1,0 0 1,1 0 0,-1 0 0,1 0 0,-1 0-1,1-1 1,0 1 0,0-1 0,0 1 0,0-1 0,0 0-1,0 0 1,0 0 0,0 0 0,0 0 0,0 0 0,0 0-1,1-1 1,-1 1 0,0-1 0,1 0 0,-1 0-1,0 0 1,1 0 0,-1 0 0,0 0 0,3-1 0,0 1-320,0 0 0,-1 0 0,1-1 0,-1 0 0,1 0 0,-1 0 0,0 0 0,1-1 0,-1 0 0,0 0 0,0 0 0,0 0 0,0-1 0,0 1 0,0-1 0,-1 0 0,6-6 0,3-13-4356,-7-4-2391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6.628"/>
    </inkml:context>
    <inkml:brush xml:id="br0">
      <inkml:brushProperty name="width" value="0.025" units="cm"/>
      <inkml:brushProperty name="height" value="0.025" units="cm"/>
    </inkml:brush>
  </inkml:definitions>
  <inkml:trace contextRef="#ctx0" brushRef="#br0">1 1 17873,'0'0'7687,"26"54"-14573,-24-42-1891</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6.976"/>
    </inkml:context>
    <inkml:brush xml:id="br0">
      <inkml:brushProperty name="width" value="0.025" units="cm"/>
      <inkml:brushProperty name="height" value="0.025" units="cm"/>
    </inkml:brush>
  </inkml:definitions>
  <inkml:trace contextRef="#ctx0" brushRef="#br0">168 26 14286,'0'0'4206,"-9"-4"-949,4 1-3050,-1 0 218,-1 0 1,0 0-1,0 0 1,0 1-1,-7-2 1,12 4-349,-1 0 0,1-1 0,-1 1 1,1 0-1,-1 0 0,1 0 1,-1 1-1,1-1 0,-1 0 0,1 1 1,-1 0-1,1-1 0,0 1 1,-1 0-1,1 0 0,0 1 0,0-1 1,0 0-1,0 1 0,0-1 1,0 1-1,-2 2 0,-2 3 38,1 0 0,0 0 0,0 0-1,1 0 1,0 1 0,0 0 0,0 0-1,1 0 1,1 0 0,-1 0 0,2 0 0,-1 1-1,1-1 1,0 1 0,0 13 0,2-20-107,-1 0 1,1 0-1,-1 0 0,1 0 1,0 0-1,-1 0 1,1-1-1,0 1 1,0 0-1,0-1 1,1 1-1,-1 0 0,0-1 1,0 1-1,1-1 1,-1 0-1,1 1 1,0-1-1,-1 0 1,1 0-1,0 0 0,0 0 1,-1 0-1,1-1 1,0 1-1,0-1 1,0 1-1,0-1 1,0 1-1,0-1 1,0 0-1,0 0 0,0 0 1,0 0-1,4-1 1,0 1-28,1-1 0,-1 0 1,1 0-1,-1 0 0,1-1 1,-1 0-1,0 0 0,0-1 1,11-6-1,0-4-201,0-2 0,-1 0 0,-1-1 0,20-26 0,-47 125 1726,11-82-1481,1 0 0,1 1-1,-1-1 1,0 0 0,0 1 0,0-1 0,1 0 0,-1 1 0,0-1 0,1 0 0,0 0-1,-1 1 1,1-1 0,0 0 0,-1 0 0,1 0 0,0 0 0,0 0 0,0 0 0,0 0-1,0 0 1,0 0 0,0 0 0,1 0 0,1 0-7,0 0 0,0 0 0,0 0-1,0 0 1,0 0 0,0-1 0,0 0 0,0 1 0,0-1-1,5-1 1,2 0 0,0 0-1,1-1 1,-1 0-1,0-1 1,15-6-1,21-14-139,-32 14-78,2 1 0,-1 1 1,1 1-1,20-6 0,-35 12 216,-1 0 0,1 0 0,-1 0 0,0 1 0,1-1 0,-1 0 0,1 0 0,-1 1 0,1-1 0,-1 0 0,0 1-1,1-1 1,-1 0 0,0 1 0,1-1 0,-1 0 0,0 1 0,0-1 0,1 1 0,-1-1 0,0 0 0,0 1 0,0-1 0,1 1 0,-1-1 0,0 1 0,0-1-1,0 1 1,0-1 0,0 1 0,0-1 0,0 1 0,0-1 0,0 1 0,0-1 0,0 1 0,0-1 0,-1 1 0,1-1 0,0 1 0,0-1 0,0 0 0,-1 1-1,1-1 1,0 1 0,-1 0 0,-8 24 575,7-20-556,0 0-1,0 0 1,1 0-1,0 1 0,-1-1 1,2 0-1,-1 1 1,1-1-1,0 0 1,1 10-1,-1-15-124,0 1 0,0-1 1,0 1-1,1-1 0,-1 1 0,0-1 0,1 0 0,-1 1 0,0-1 1,1 1-1,-1-1 0,0 0 0,1 1 0,-1-1 0,1 0 1,-1 0-1,1 1 0,-1-1 0,1 0 0,-1 0 0,1 0 0,-1 0 1,1 1-1,-1-1 0,1 0 0,-1 0 0,1 0 0,-1 0 0,1 0 1,-1 0-1,1 0 0,-1-1 0,1 1 0,-1 0 0,1 0 0,0 0 1,12-7-5961,1-12-6799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7.854"/>
    </inkml:context>
    <inkml:brush xml:id="br0">
      <inkml:brushProperty name="width" value="0.025" units="cm"/>
      <inkml:brushProperty name="height" value="0.025" units="cm"/>
    </inkml:brush>
  </inkml:definitions>
  <inkml:trace contextRef="#ctx0" brushRef="#br0">24 109 12043,'0'0'10490,"10"6"-9705,-4-2-636,-1 0-1,1-1 0,0 0 1,1 0-1,-1-1 1,0 1-1,1-2 1,9 3-1,-12-4-89,-1 0-1,0 0 1,1 0-1,-1 0 0,1-1 1,-1 1-1,1-1 1,-1 0-1,0 0 0,0 0 1,1-1-1,-1 1 1,0-1-1,0 1 1,0-1-1,0 0 0,-1 0 1,1-1-1,-1 1 1,1-1-1,-1 1 1,4-5-1,-4 4-37,0 1 0,0-1 0,0 0 0,-1 1 0,1-1 1,-1 0-1,0 0 0,1 0 0,-1 0 0,-1 0 0,1 0 0,0-1 0,-1 1 0,1 0 1,-1 0-1,0-1 0,0 1 0,0 0 0,-1-4 0,0 5-6,0-1-1,0 1 1,0 0-1,0 0 1,-1 0-1,1 0 1,0 0 0,-1 0-1,0 0 1,1 0-1,-1 0 1,0 1-1,0-1 1,0 1-1,0-1 1,0 1 0,0 0-1,-1 0 1,1 0-1,0 0 1,0 0-1,-1 0 1,1 1 0,-1-1-1,-2 0 1,0 0-14,0 0 1,1 1-1,-1-1 1,0 1-1,0 0 0,0 0 1,0 0-1,1 1 1,-1-1-1,0 1 1,0 0-1,1 1 1,-1-1-1,0 1 1,1 0-1,0 0 0,-1 0 1,1 1-1,0 0 1,0-1-1,1 1 1,-1 1-1,0-1 1,1 0-1,0 1 1,0 0-1,0 0 0,0 0 1,1 0-1,-1 0 1,1 1-1,0-1 1,0 0-1,1 1 1,-1 0-1,1-1 1,0 1-1,1 0 1,-1 0-1,1 0 0,0-1 1,0 1-1,1 8 1,-1-11 1,0 0 0,1 0 1,-1 0-1,1 0 0,-1 0 1,1 0-1,0 0 0,-1 0 1,1 0-1,0 0 0,1 0 1,-1 0-1,0-1 0,0 1 1,1 0-1,-1-1 0,1 1 1,-1-1-1,1 0 0,0 1 1,-1-1-1,3 1 0,1 0 4,0 0-1,0 0 0,0 0 0,0-1 0,1 0 1,-1 0-1,0 0 0,10-1 0,-1 0 8,0-1 0,0 0 0,0-1 0,0-1 0,0 0-1,14-6 1,7-8 10,-27 12 16,-1 1 0,1-1-1,1 2 1,-1-1 0,0 1 0,1 1 0,0-1-1,-1 1 1,19-1 0,-26 4 14,0-1-1,0 1 1,-1 0-1,1-1 1,0 1 0,0 0-1,-1 0 1,1 0-1,-1 0 1,1 0-1,-1 0 1,1 0 0,-1 0-1,1 0 1,-1 0-1,0 0 1,1 0-1,-1 0 1,0 0 0,0 0-1,0 0 1,0 0-1,0 0 1,0 0 0,-1 2-1,1-1 4,0-1 0,0 1 0,0 0 1,0-1-1,0 1 0,1 0 0,-1 0 0,0-1 0,1 1 0,-1-1 0,1 1 0,0 0 1,-1-1-1,1 1 0,0-1 0,0 0 0,0 1 0,0-1 0,0 0 0,0 1 0,1-1 1,1 2-1,3-2-21,0 0 1,0-1-1,0 1 1,0-1-1,0 0 1,0 0 0,0-1-1,0 0 1,0 0-1,0 0 1,0-1-1,0 0 1,-1 0-1,1-1 1,-1 1 0,1-1-1,6-5 1,-5 4-122,0 0 1,0 1 0,1 0-1,0 0 1,0 0-1,-1 1 1,1 0 0,11 0-1,-17 22-1230,4-10-2522,-5-10 3626,-1 0 0,0 0 1,0 0-1,0 0 0,0 0 0,1 0 1,-1 0-1,0 0 0,0 0 0,0 0 1,0 0-1,1 0 0,-1 0 1,0 0-1,0 0 0,0 0 0,1 0 1,-1 0-1,0 0 0,0 0 0,0 0 1,0 0-1,1 0 0,-1 0 0,0 0 1,0 0-1,0-1 0,0 1 0,0 0 1,1 0-1,-1 0 0,0 0 0,0 0 1,0 0-1,0-1 0,0 1 1,0 0-1,0 0 0,0 0 0,1 0 1,-1-1-1,0 1 0,0 0 0,0 0 1,0 0-1,0 0 0,0-1 0,2-9-5543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8.203"/>
    </inkml:context>
    <inkml:brush xml:id="br0">
      <inkml:brushProperty name="width" value="0.025" units="cm"/>
      <inkml:brushProperty name="height" value="0.025" units="cm"/>
    </inkml:brush>
  </inkml:definitions>
  <inkml:trace contextRef="#ctx0" brushRef="#br0">1 1 8360,'0'0'13453,"3"51"-24055,-3-36 480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8.538"/>
    </inkml:context>
    <inkml:brush xml:id="br0">
      <inkml:brushProperty name="width" value="0.025" units="cm"/>
      <inkml:brushProperty name="height" value="0.025" units="cm"/>
    </inkml:brush>
  </inkml:definitions>
  <inkml:trace contextRef="#ctx0" brushRef="#br0">66 0 14318,'0'0'9699,"-3"13"-8108,-18 68 105,-11 50 326,28-113-1871,1 1 1,1 0-1,1 0 0,2 36 0,0-54-143,-1 0 1,0 1 0,0-1-1,1 0 1,-1 1-1,1-1 1,-1 0 0,1 0-1,-1 0 1,1 1-1,0-1 1,0 0-1,0 0 1,-1 0 0,1 0-1,0 0 1,0 0-1,0-1 1,1 1 0,-1 0-1,0 0 1,0-1-1,0 1 1,0-1-1,1 1 1,-1-1 0,0 1-1,1-1 1,-1 0-1,0 0 1,1 1 0,-1-1-1,0 0 1,1 0-1,-1 0 1,0-1 0,1 1-1,-1 0 1,0 0-1,1-1 1,-1 1-1,2-1 1,3-1 19,1 0 0,0-1 0,-1 1 0,0-1 0,0-1 1,12-7-1,8-11 129,-1-1 0,-1-1 0,-1-1 0,-2-2 1,0 0-1,-1-1 0,-2-1 0,16-35 0,-28 48-4338,-8 12 138,-6 8-251,-6 8-5609</inkml:trace>
  <inkml:trace contextRef="#ctx0" brushRef="#br0" timeOffset="1">190 269 16015,'0'0'11787,"49"36"-11755,-36-28-1441,-3 4-2467,-3-2-2209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9.277"/>
    </inkml:context>
    <inkml:brush xml:id="br0">
      <inkml:brushProperty name="width" value="0.025" units="cm"/>
      <inkml:brushProperty name="height" value="0.025" units="cm"/>
    </inkml:brush>
  </inkml:definitions>
  <inkml:trace contextRef="#ctx0" brushRef="#br0">87 0 9449,'0'0'9742,"-9"7"-7708,3-4-1634,0 1-1,1 0 1,0 1-1,-1-1 0,1 1 1,1 0-1,-1 0 0,1 1 1,0 0-1,0-1 0,1 1 1,-1 0-1,1 1 0,1-1 1,-1 0-1,1 1 1,0 0-1,1-1 0,-1 1 1,1 8-1,1-14-387,1 0-1,-1 0 1,1 0-1,0-1 1,-1 1 0,1 0-1,0 0 1,0 0-1,-1-1 1,1 1-1,0 0 1,0-1 0,0 1-1,0-1 1,0 1-1,0-1 1,0 0 0,0 1-1,0-1 1,0 0-1,0 0 1,0 1-1,0-1 1,1 0 0,-1 0-1,0 0 1,0 0-1,0-1 1,2 1 0,35-3 46,-29 1-139,0-1 0,0 0 0,0 0 0,0-1 0,0-1 0,11-7 0,-13 8 7,0 0 0,0 0 0,0 0 0,1 1 0,0 0 0,-1 0 0,1 1 0,12-2 0,-19 4 100,0 1 0,0-1 1,-1 1-1,1 0 1,0-1-1,0 1 1,-1 0-1,1-1 1,0 1-1,-1 0 1,1 0-1,-1 0 1,1 0-1,-1 0 0,1-1 1,-1 1-1,0 0 1,1 0-1,-1 0 1,0 0-1,0 0 1,0 0-1,1 2 1,-1-1 21,0 0 0,1 0 0,-1-1 0,1 1 0,-1 0 0,1 0 0,0 0 0,0-1 0,0 1 0,0 0 0,0-1 0,0 1 0,0-1 0,0 1 0,1-1 1,-1 1-1,1-1 0,2 2 0,5-1-79,-1-1 0,0 0 0,1-1 0,-1 0 0,0 0 0,1-1 1,-1 0-1,0 0 0,0-1 0,1 0 0,-1 0 0,-1-1 0,1 0 0,8-5 0,46-12-1667,-61 20 1708,-1 0 1,1 0 0,-1 0-1,1 0 1,0 0 0,-1 1-1,1-1 1,-1 0 0,1 0-1,-1 1 1,1-1 0,-1 0 0,0 1-1,1-1 1,-1 0 0,1 1-1,-1-1 1,0 1 0,1-1-1,-1 1 1,0-1 0,1 1-1,-1-1 1,0 1 0,0-1-1,0 1 1,0-1 0,1 1-1,-1-1 1,0 1 0,0 0 0,0-1-1,0 1 1,0-1 0,0 1-1,0-1 1,-1 2 0,1-1 11,1 0 0,-1 0 0,0 1 1,0-1-1,0 0 0,1 0 0,-1 0 0,0 1 1,1-1-1,-1 0 0,1 0 0,0 0 1,-1 0-1,1 0 0,0 0 0,0 0 1,1 1-1,3 0-2,0 0 0,0 0 0,0-1 0,0 0 0,0 0 1,0 0-1,1 0 0,-1-1 0,0 0 0,1 0 0,-1-1 0,0 1 1,9-3-1,70-24-365,-59 18-35,-16 5 224,-4 2 101,1 0 0,-1 0 1,0 1-1,0 0 0,1 0 0,9-1 0,-11 26 400,-1-2 106,-1-20-420,0 0 0,0 0 0,1 0 0,-1 0 0,1-1 0,-1 1 0,1-1 0,-1 1 0,1-1 0,0 0 0,0 0 0,0 0 0,0-1 0,0 1-1,0 0 1,0-1 0,0 0 0,5 0 0,58-4 118,-34-2-168,-27 4-5,1 0 1,0 1-1,0 0 0,0 0 0,-1 1 0,1-1 1,0 1-1,0 0 0,10 2 0,-15-1 47,0 0-1,0-1 1,0 1-1,0 0 0,0 0 1,-1-1-1,1 1 0,0 0 1,0 0-1,-1 0 1,1 0-1,-1 0 0,1 0 1,-1 0-1,1 0 0,-1 0 1,0 1-1,1-1 1,-1 0-1,0 0 0,0 0 1,0 0-1,0 3 0,0-3 14,0 1 0,0 0-1,0-1 1,1 1 0,-1-1-1,0 1 1,1 0 0,-1-1-1,1 1 1,-1-1 0,1 1-1,0-1 1,0 0 0,0 1-1,0-1 1,0 0 0,0 1-1,0-1 1,0 0 0,0 0-1,0 0 1,1 0 0,-1 0-1,0 0 1,1 0 0,1 0-1,6 1 22,1-1 0,0 0 0,0-1 0,0 0 0,-1 0 0,1-1 0,0-1 0,0 0-1,-1 0 1,15-5 0,-10 3-1213,0 0-1,-1 1 1,1 1-1,15-1 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1.513"/>
    </inkml:context>
    <inkml:brush xml:id="br0">
      <inkml:brushProperty name="width" value="0.025" units="cm"/>
      <inkml:brushProperty name="height" value="0.025" units="cm"/>
      <inkml:brushProperty name="color" value="#E71224"/>
    </inkml:brush>
  </inkml:definitions>
  <inkml:trace contextRef="#ctx0" brushRef="#br0">381 51 14798,'0'0'1986,"-1"-8"-107,1 7-1735,0-1 0,0 0 1,-1 0-1,1 0 0,0 0 0,-1 0 0,0 0 0,1 0 1,-1 0-1,0 1 0,0-1 0,0 0 0,0 1 1,0-1-1,0 1 0,-1-1 0,1 1 0,0-1 1,-1 1-1,-2-3 0,1 3-91,0 1 0,0-1 0,1 0 0,-1 1 0,0-1 0,0 1 0,0 0 0,0 0 0,0 0 0,0 0 0,1 0 0,-1 1 1,0-1-1,0 1 0,0 0 0,1 0 0,-1 0 0,-4 2 0,-7 4-39,1 1 1,-1 0-1,1 1 0,1 0 1,0 1-1,0 0 1,-11 14-1,-9 11 54,-26 40 0,45-59 54,2 2-1,0-1 1,0 2 0,2-1 0,1 1 0,0 1-1,1-1 1,1 1 0,1 0 0,-4 28 0,9-45-116,-1 0-1,1 0 1,0 0 0,0 1 0,1-1 0,-1 0 0,1 0 0,-1 0-1,1 0 1,0 0 0,0 0 0,0 0 0,0 0 0,1 0 0,-1 0-1,1 0 1,0-1 0,0 1 0,0-1 0,3 3 0,-2-2 18,1-1 0,-1 0 1,1 0-1,0 0 1,0 0-1,0 0 0,0-1 1,0 0-1,0 0 0,0 0 1,0 0-1,1-1 0,5 0 1,2 0 95,1-1 1,-1 0 0,0-1-1,0 0 1,0-1 0,0-1 0,-1 0-1,1 0 1,18-11 0,-18 8 125,-1 0 0,0-1 1,20-19-1,-29 25-181,0 1-1,0-2 1,0 1-1,0 0 1,-1 0 0,1 0-1,0-1 1,-1 1-1,0-1 1,1 0-1,-1 1 1,0-1-1,0 0 1,-1 1-1,1-1 1,-1 0 0,1 0-1,-1 0 1,0 0-1,0 0 1,0 0-1,0 1 1,-1-1-1,1 0 1,-2-5-1,0 6-53,0-1 0,0 1-1,0 0 1,0 1-1,0-1 1,0 0 0,0 0-1,-1 1 1,1 0-1,-1-1 1,1 1-1,-1 0 1,1 0 0,-1 0-1,0 1 1,0-1-1,1 0 1,-1 1 0,0 0-1,-4 0 1,-59 1-250,75-2 151,-1 0 0,0-1 0,1 0 0,-1-1 0,9-3 0,23-18 111,-27 15-21,1 2 1,-1-1-1,25-8 0,-38 16-13,1 0 0,-1 0 0,1 0 0,0 0 0,-1 0 0,1 1 0,-1-1 0,1 0 1,-1 0-1,1 1 0,-1-1 0,1 0 0,-1 1 0,0-1 0,1 0 0,-1 1 0,1-1 0,-1 1 0,0-1 0,1 0 0,-1 1 0,0-1 0,1 1 1,-1-1-1,0 1 0,0 0 0,0-1 0,1 1 0,-1-1 0,0 1 0,0-1 0,0 1 0,0-1 0,0 1 0,0 0 0,0-1 0,0 1 1,0-1-1,-1 1 0,2 33-99,-2-27 107,0 14 56,-1 1-1,-7 28 1,-1 16 24,14-61-706,6-11-101,9-9-1013,20-40-5789,-20 19 843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2:59.969"/>
    </inkml:context>
    <inkml:brush xml:id="br0">
      <inkml:brushProperty name="width" value="0.025" units="cm"/>
      <inkml:brushProperty name="height" value="0.025" units="cm"/>
    </inkml:brush>
  </inkml:definitions>
  <inkml:trace contextRef="#ctx0" brushRef="#br0">22 132 11819,'-20'29'8172,"19"-28"-8054,1-1 1,0 1-1,0-1 1,0 1 0,0 0-1,-1-1 1,1 1-1,0 0 1,0-1-1,0 1 1,0-1-1,0 1 1,0 0-1,1-1 1,-1 1-1,0 0 1,0-1-1,0 1 1,1-1-1,-1 1 1,0-1-1,1 1 1,-1 0-1,0-1 1,1 1-1,-1-1 1,1 1-1,-1-1 1,0 0-1,1 1 1,-1-1-1,1 1 1,0-1 0,-1 0-1,1 0 1,-1 1-1,1-1 1,-1 0-1,1 0 1,0 0-1,-1 1 1,1-1-1,0 0 1,-1 0-1,1 0 1,0 0-1,-1 0 1,1 0-1,-1 0 1,2-1-1,17 2 278,1-1-1,-1-2 1,1 1-1,-1-2 1,0-1-1,0 0 1,0-2-1,26-10 1,-16 4-351,-1-2 0,-1-1 0,0-1 0,39-31 0,-60 43-35,-4 3-3,0-1 0,1 1-1,-1-1 1,0 1 0,0-1-1,-1 0 1,1 0-1,0 0 1,0 0 0,-1 0-1,0 0 1,1 0 0,-1-1-1,0 1 1,0 0-1,2-6 1,-11 11 36,3 1-14,0 1 0,0 0 1,1 0-1,0 1 0,0-1 0,0 1 1,1 0-1,-1 0 0,1 0 0,1 0 1,-4 13-1,5-17-13,0 0-1,1 0 1,-1-1-1,1 1 1,0 0-1,0 0 1,-1 1 0,1-1-1,1 0 1,-1 0-1,0 0 1,0 0-1,1 0 1,-1 0-1,1-1 1,0 1 0,-1 0-1,1 0 1,0 0-1,0 0 1,0-1-1,0 1 1,1 0 0,-1-1-1,0 1 1,1-1-1,-1 0 1,1 1-1,-1-1 1,1 0-1,0 0 1,-1 0 0,1 0-1,0 0 1,0 0-1,0 0 1,0-1-1,0 1 1,0-1 0,0 1-1,0-1 1,0 0-1,0 0 1,3 0-1,27 0 56,-1 0 0,1-3-1,-1 0 1,1-2-1,-1-2 1,37-12-1,-9 4-56,-56 13-18,1 1 0,-1 0 0,0 1 0,1-1 1,-1 0-1,0 1 0,1 0 0,-1 0 0,1 0 1,-1 0-1,5 1 0,-7 1 2,1-1 0,-1 0 0,0 1 0,0-1 0,0 1 0,0-1 0,-1 1 0,1-1 0,0 1 0,-1 0 0,1-1 0,-1 1 0,1 0 0,-1-1 1,0 1-1,1 0 0,-1 0 0,0-1 0,-1 1 0,1 0 0,0 0 0,-1 1 0,0 13-245,0 13 576,1-28-536,0-1-1,0 1 1,0 0-1,0-1 1,0 1-1,1-1 1,-1 1-1,0-1 1,0 1-1,0 0 1,1-1-1,-1 1 1,0-1-1,1 1 1,-1-1-1,0 1 1,1-1-1,-1 0 1,0 1-1,1-1 1,-1 1-1,1-1 1,-1 0-1,1 1 1,-1-1-1,1 0 1,-1 0-1,1 1 1,0-1-1,-1 0 1,1 0-1,-1 0 1,1 0-1,1 0 1,4 0-7635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0.675"/>
    </inkml:context>
    <inkml:brush xml:id="br0">
      <inkml:brushProperty name="width" value="0.025" units="cm"/>
      <inkml:brushProperty name="height" value="0.025" units="cm"/>
    </inkml:brush>
  </inkml:definitions>
  <inkml:trace contextRef="#ctx0" brushRef="#br0">24 1 5733,'0'0'13160,"-3"10"-10726,1-4-2023,-3 7 265,1 1 0,1-1 0,-3 16 0,6-26-512,-1 0 0,1 1 1,0-1-1,0 0 0,1 1 1,-1-1-1,1 0 0,1 6 1,-2-8-113,1 0 0,0 1 0,-1-1 0,1 0-1,0 0 1,-1 0 0,1 0 0,0 0 0,0 0 0,0-1 0,0 1 0,0 0 0,0 0 0,0-1 0,0 1 0,0 0 0,0-1-1,0 1 1,0-1 0,0 1 0,1-1 0,-1 0 0,2 1 0,10-1 16,-1 1 0,1-2 0,0 0 0,-1 0 0,1-1 0,-1-1 0,0 0 0,0-1 0,0 0 0,23-12 0,-14 7-65,0 1 1,24-5-1,-20 11 70,-21 15 731,-1 4-53,-2-16-722,0 0-1,0 0 0,0 0 0,0 0 1,0 0-1,0 0 0,0 0 0,0 0 0,1-1 1,-1 1-1,0 0 0,0-1 0,1 1 1,-1-1-1,0 0 0,1 1 0,-1-1 1,0 0-1,1 0 0,-1 0 0,0 0 1,1 0-1,-1 0 0,1 0 0,-1 0 1,0 0-1,1-1 0,-1 1 0,0 0 1,1-1-1,1 0 0,40-15 221,-29 9-482,36-16 414,-48 22-544,1 0 0,-1 0 0,1 0 0,0 0-1,-1 1 1,1-1 0,0 1 0,-1 0 0,1 0 0,0 0 0,0 0 0,-1 0 0,1 0 0,0 1 0,3 1 0,-5 4-3514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1.007"/>
    </inkml:context>
    <inkml:brush xml:id="br0">
      <inkml:brushProperty name="width" value="0.025" units="cm"/>
      <inkml:brushProperty name="height" value="0.025" units="cm"/>
    </inkml:brush>
  </inkml:definitions>
  <inkml:trace contextRef="#ctx0" brushRef="#br0">1 1 14670,'0'0'11915,"56"5"-20787</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1.371"/>
    </inkml:context>
    <inkml:brush xml:id="br0">
      <inkml:brushProperty name="width" value="0.025" units="cm"/>
      <inkml:brushProperty name="height" value="0.025" units="cm"/>
    </inkml:brush>
  </inkml:definitions>
  <inkml:trace contextRef="#ctx0" brushRef="#br0">300 51 19667,'0'0'9449,"-28"70"-9417,24-39-32,4-1-545,0-2-544,0-5-865,0-4-897,0-4-512,0-8-2050,-5-6-3683</inkml:trace>
  <inkml:trace contextRef="#ctx0" brushRef="#br0" timeOffset="1">17 75 11147,'0'0'2978,"-4"-9"247,-8-27-561,12 36-2571,0-1 0,0 0 0,-1 0 1,1 1-1,0-1 0,0 0 0,0 0 1,0 0-1,1 1 0,-1-1 1,0 0-1,0 0 0,0 1 0,1-1 1,-1 0-1,0 0 0,1 1 0,-1-1 1,0 0-1,1 1 0,-1-1 1,1 1-1,-1-1 0,1 0 0,0 1 1,-1-1-1,1 1 0,-1-1 0,1 1 1,0 0-1,-1-1 0,1 1 0,0 0 1,0-1-1,-1 1 0,1 0 1,1 0-1,31-4 1156,-27 4-939,31-3 78,1 3-1,41 4 1,-68-3-340,0 0 0,-1 1 0,1 0 0,-1 1 0,0 0 0,1 1 1,-1 0-1,-1 1 0,1 0 0,-1 0 0,0 1 0,10 8 0,-15-11 57,-1 1 0,1 1 0,-1-1 0,0 0 0,0 1-1,0 0 1,-1-1 0,1 1 0,-1 0 0,-1 0 0,1 1 0,-1-1-1,1 0 1,-1 0 0,-1 1 0,1-1 0,-1 0 0,0 1-1,0-1 1,-1 1 0,1-1 0,-1 0 0,-1 1 0,1-1-1,-1 0 1,-4 10 0,2-6 122,0 1 0,-1-1 0,-1 0 0,0 0 0,0 0 0,0-1 0,-1 0 0,0 0 0,-1-1 0,0 1 0,0-2 0,-16 11 0,19-14-209,1-1 1,-1 1-1,0-1 0,0 0 1,0-1-1,0 1 0,0-1 1,0 0-1,0 0 0,-1 0 1,1-1-1,0 0 0,0 0 1,-1 0-1,1-1 0,0 0 1,-7-1-1,9 1-137,1 0 0,0 0 0,0 0-1,0-1 1,0 1 0,0-1 0,0 1 0,0-1 0,0 1 0,1-1-1,-1 0 1,1 0 0,-1 0 0,1 0 0,-2-4 0,1 3-471,1-1 1,0 0 0,0 0-1,0 0 1,0 0 0,0 0-1,1-1 1,0 1 0,0 0-1,0 0 1,2-7 0,4-6-4323,10 3-2300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2.312"/>
    </inkml:context>
    <inkml:brush xml:id="br0">
      <inkml:brushProperty name="width" value="0.025" units="cm"/>
      <inkml:brushProperty name="height" value="0.025" units="cm"/>
    </inkml:brush>
  </inkml:definitions>
  <inkml:trace contextRef="#ctx0" brushRef="#br0">1 210 15310,'0'0'13539,"9"1"-13203,0 0-272,74 3 164,-78-4-220,0 0 0,0 0 1,1-1-1,-1 0 0,0 0 0,0 0 1,0-1-1,0 0 0,0 0 1,-1 0-1,1 0 0,0-1 1,-1 0-1,7-5 0,-10 8-5,-1-1 0,1 1 0,0 0-1,-1-1 1,1 1 0,0-1-1,-1 1 1,1-1 0,-1 0 0,1 1-1,-1-1 1,1 1 0,-1-1 0,1 0-1,-1 1 1,0-1 0,1 0 0,-1 0-1,0 1 1,0-1 0,1 0-1,-1 0 1,0 0 0,0 1 0,0-1-1,0 0 1,0 0 0,0 1 0,0-1-1,0 0 1,-1 0 0,1 0 0,0 1-1,0-1 1,-1 0 0,1 0 0,0 1-1,-1-1 1,1 0 0,0 1-1,-1-1 1,1 0 0,-1 1 0,0-1-1,1 1 1,-1-1 0,1 1 0,-1-1-1,0 1 1,1-1 0,-1 1 0,0 0-1,0-1 1,1 1 0,-1 0-1,0 0 1,0-1 0,1 1 0,-1 0-1,0 0 1,0 0 0,0 0 0,-1 0-1,-2 0-4,-1-1-1,1 1 0,-1 0 0,0 0 0,1 0 0,-1 0 1,1 1-1,-1 0 0,1 0 0,-7 3 0,6-2-2,1 0 0,0 1 0,0 0 0,1 0 0,-1 0 0,0 0 0,1 1-1,0 0 1,0-1 0,0 1 0,0 0 0,1 0 0,0 1 0,-1-1-1,1 0 1,1 1 0,-1-1 0,1 1 0,0 0 0,0-1 0,0 1 0,0 0-1,1 0 1,0 0 0,1 8 0,0-11 7,0-1 1,0 1-1,0-1 1,1 1-1,-1-1 1,1 1-1,-1-1 1,1 0-1,-1 0 1,1 0-1,0 0 0,-1 0 1,1 0-1,0 0 1,0 0-1,0-1 1,0 1-1,0-1 1,0 1-1,0-1 1,0 0-1,0 0 0,0 0 1,0 0-1,0 0 1,0 0-1,3-1 1,4 0-21,0 0 0,1 0 0,-1-1 0,15-5 0,-9 1-87,-1-2 0,0 0 1,0-1-1,0 0 1,-1-1-1,-1 0 0,0-1 1,0-1-1,17-22 0,-33 41 285,-1 1 1,1 0-1,1 0 0,0 1 0,0-1 0,-2 10 0,5-15-153,-1-1-1,1 1 0,-1 0 1,1-1-1,0 1 0,0 0 1,1 0-1,-1-1 0,0 1 1,1 0-1,1 4 0,-1-6-18,-1 0 0,1 0 0,0 1 0,0-1 0,0 0 0,-1 0 0,1 0 0,0-1 0,0 1 0,1 0 0,-1 0-1,0 0 1,0-1 0,0 1 0,0-1 0,1 1 0,-1-1 0,0 1 0,1-1 0,-1 0 0,0 1 0,1-1 0,-1 0 0,0 0-1,2 0 1,2 0-3,-1 0 1,0 0-1,0-1 0,0 0 0,0 1 0,0-1 0,0-1 0,0 1 0,0 0 1,0-1-1,0 0 0,-1 0 0,1 0 0,6-6 0,-1 0-82,-1 0-1,0-1 1,12-18-1,17-18-553,-38 82 342,0-33 288,0-1 0,1 1-1,0-1 1,-1 1 0,1-1-1,1 1 1,-1-1 0,0 1-1,1-1 1,0 1 0,0-1 0,0 0-1,0 1 1,1-1 0,2 5-1,-2-6-4,-1-1 0,1 0 1,0 1-1,0-1 0,0 0 0,-1 0 0,1 0 0,0 0 0,0-1 0,1 1 0,-1-1 0,0 1 0,0-1 0,0 1 0,0-1 0,0 0 1,1 0-1,-1 0 0,0-1 0,0 1 0,0 0 0,0-1 0,0 1 0,0-1 0,0 0 0,0 0 0,4-2 0,3-1-60,-1 0-1,0-1 1,0 0-1,-1-1 0,1 1 1,-1-2-1,0 1 1,-1-1-1,0 0 0,10-14 1,-2 1 13,-1-1 0,20-43 0,-27 52 21,-1-1 0,-1 0 0,0 1 0,3-21 0,-7 33 28,0 0 0,0 0 1,0 0-1,0 1 0,0-1 0,0 0 1,0 0-1,0 0 0,0 0 0,0 0 1,0 0-1,0 0 0,-1 0 0,1 0 1,0 0-1,0 0 0,0 0 0,0 0 1,0 0-1,0 0 0,0 0 0,0 0 1,0 0-1,0 0 0,0 0 0,0 0 1,0 0-1,-1 0 0,1 0 1,0 0-1,0 0 0,0 0 0,0 0 1,0 0-1,0 0 0,0 0 0,0 0 1,0 0-1,0 0 0,0-1 0,0 1 1,0 0-1,0 0 0,0 0 0,0 0 1,-8 13 16,-8 17 76,4-4 96,2 0 0,1 1 0,1 0 0,1 0 0,1 1-1,2 0 1,-2 48 0,7-78-195,-1 1 0,0-1 0,1 1 0,-1 0 0,1-1 0,0 1-1,0 0 1,-1-1 0,1 1 0,0 0 0,0 0 0,0 0 0,0 0 0,0 0 0,0 0 0,0 0 0,1 0-1,-1 0 1,0 1 0,0-1 0,1 0 0,-1 1 0,0-1 0,1 1 0,-1-1 0,1 1 0,-1 0-1,1-1 1,-1 1 0,1 0 0,-1 0 0,1 0 0,-1 0 0,1 1 0,-1-1 0,0 0 0,1 1 0,-1-1-1,1 0 1,-1 1 0,0 0 0,1-1 0,-1 1 0,0 0 0,0 0 0,1 0 0,-1-1 0,0 1 0,0 1-1,0-1 1,0 0 0,0 0 0,0 0 0,-1 0 0,1 1 0,0-1 0,-1 0 0,1 1 0,0-1-1,-1 0 1,0 1 0,1-1 0,-1 3 0,1-11-23,-1-1-1,-1 1 0,1 0 1,-1 0-1,0-1 0,-1 1 1,0 0-1,0 0 1,0 0-1,-1 1 0,0-1 1,0 1-1,-6-9 1,3 7-418,0 1 1,-1 0-1,0 0 1,0 0-1,0 1 1,-1 0-1,0 1 1,0 0-1,-16-8 1,17 10 436,1 0-1,-1 1 1,1 0 0,-1 0 0,0 0-1,0 1 1,0 0 0,-11 0 0,16 4 2042,8 5-1073,11 4-234,6-7-626,0-2-1,0 0 0,0-1 1,0-2-1,29-2 0,-15 1-1129,-34 1 220,0 0 0,1 0 0,-1-1 0,1 1 0,-1-1 0,0 0 0,1 0 0,4-3 0,4-2-7118</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2.696"/>
    </inkml:context>
    <inkml:brush xml:id="br0">
      <inkml:brushProperty name="width" value="0.025" units="cm"/>
      <inkml:brushProperty name="height" value="0.025" units="cm"/>
    </inkml:brush>
  </inkml:definitions>
  <inkml:trace contextRef="#ctx0" brushRef="#br0">105 5 3203,'0'0'24824,"-8"-1"-24243,4 0-556,1 0 0,0 0-1,0 1 1,-1 0-1,1 0 1,0-1 0,-1 2-1,1-1 1,0 0 0,0 1-1,-1 0 1,1-1-1,0 1 1,0 1 0,0-1-1,0 0 1,0 1-1,0-1 1,0 1 0,0 0-1,1 0 1,-1 0 0,1 1-1,-1-1 1,1 0-1,0 1 1,0 0 0,0-1-1,0 1 1,1 0 0,-1 0-1,1 0 1,-1 0-1,1 0 1,-1 6 0,2-8-42,0 0 0,0-1 0,0 1 0,1 0 0,-1 0 1,0-1-1,1 1 0,-1 0 0,0-1 0,1 1 0,-1 0 1,1-1-1,-1 1 0,1-1 0,-1 1 0,1 0 0,-1-1 1,1 1-1,0-1 0,-1 0 0,1 1 0,0-1 0,-1 1 1,1-1-1,0 0 0,0 0 0,-1 1 0,1-1 0,0 0 1,0 0-1,-1 0 0,2 0 0,31 4-1190,-29-3 1010,37-1-1621,-30 0 1560,0 0 0,0 0 1,0 1-1,-1 0 0,1 1 0,0 0 0,15 6 0,-25-8 338,-1 1 0,1-1-1,0 0 1,-1 0 0,1 0-1,0 1 1,-1-1 0,1 0-1,0 0 1,-1 1 0,1-1-1,-1 1 1,1-1 0,-1 1-1,1-1 1,-1 1 0,1-1-1,-1 1 1,0-1 0,1 1-1,-1-1 1,1 1-1,-1 0 1,0-1 0,0 1-1,1 0 1,-1-1 0,0 1-1,0 0 1,0-1 0,0 1-1,0 0 1,0-1 0,0 1-1,0 0 1,0-1 0,0 1-1,0 0 1,0-1 0,-1 1-1,1 0 1,0-1 0,0 1-1,-1 0 1,1-1 0,0 1-1,-1-1 1,1 1 0,-1-1-1,1 1 1,-1-1-1,1 1 1,-1-1 0,1 1-1,-1-1 1,1 1 0,-1-1-1,0 0 1,1 0 0,-1 1-1,0-1 1,1 0 0,-2 1-1,-40 18 1811,31-16-1611,1 0 0,-1-1 0,0 0 0,-19 1 1,28-3-531,-1 0 0,1 0 1,-1 0-1,0-1 1,1 1-1,-1-1 1,1 0-1,-1 0 1,1 1-1,0-2 1,-3 0-1,4 1-349,0 0 1,-1 0-1,1 0 1,0 0-1,1 0 0,-1 0 1,0 0-1,0 0 0,0 0 1,1-1-1,-1 1 0,0 0 1,1-1-1,0 1 0,-1 0 1,1-1-1,0 1 1,-1-1-1,1 1 0,0 0 1,0-3-1,0-11-14182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3.227"/>
    </inkml:context>
    <inkml:brush xml:id="br0">
      <inkml:brushProperty name="width" value="0.025" units="cm"/>
      <inkml:brushProperty name="height" value="0.025" units="cm"/>
    </inkml:brush>
  </inkml:definitions>
  <inkml:trace contextRef="#ctx0" brushRef="#br0">135 99 8392,'0'0'4356,"8"-4"-1180,-1 1-2258,0 0 0,0-1 0,-1 0-1,1-1 1,6-5 0,-11 9-614,0-1 1,0 1-1,-1-1 0,1 0 1,0 0-1,-1 1 1,0-1-1,1 0 0,-1 0 1,0 0-1,0-1 1,0 1-1,0 0 0,0 0 1,0 0-1,-1-1 1,1 1-1,-1-1 0,0 1 1,1 0-1,-1-1 1,0 1-1,-1 0 0,1-1 1,-1-3-1,0 6-249,1-1 0,-1 0 1,0 1-1,0-1 0,1 0 0,-1 1 0,0-1 0,0 1 1,0 0-1,0-1 0,0 1 0,0 0 0,0-1 1,0 1-1,0 0 0,0 0 0,1 0 0,-1 0 0,0 0 1,0 0-1,0 0 0,0 0 0,-2 1 0,-24 3-18,17 1-53,-1 0-1,1 0 1,0 1-1,1 0 1,-1 1-1,1 0 1,1 1-1,-1-1 1,1 2-1,0-1 1,1 1-1,0 0 1,1 1-1,0-1 1,0 1-1,1 1 0,0-1 1,1 1-1,0 0 1,-4 21-1,7-30-36,1 0-1,0 0 1,0 0-1,0 1 0,0-1 1,0 0-1,1 0 1,-1 0-1,1 0 0,0 0 1,-1 0-1,1 0 1,0 0-1,0 0 0,0 0 1,0 0-1,0 0 1,1 0-1,-1-1 1,3 4-1,0-3-96,-1 0 0,0 0 0,0 0 0,1 0 0,-1-1 0,1 1 0,0-1 0,-1 0 0,1 0 0,0 0 0,4 0 0,2 0-544,0 0 0,0-1 0,0-1 0,0 0 0,1 0 0,-1-1 0,-1 0 0,16-5 0,-15 2-878,1 0 1,0-1-1,-1 0 1,13-10-1,7-9-3302</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3.578"/>
    </inkml:context>
    <inkml:brush xml:id="br0">
      <inkml:brushProperty name="width" value="0.025" units="cm"/>
      <inkml:brushProperty name="height" value="0.025" units="cm"/>
    </inkml:brush>
  </inkml:definitions>
  <inkml:trace contextRef="#ctx0" brushRef="#br0">122 0 12075,'0'0'2264,"-8"3"512,3-1-2536,0 0 0,1 0 0,-1 1 0,0-1 0,1 1 0,0 0 0,0 1 0,0-1 0,0 1-1,0-1 1,1 1 0,-1 0 0,1 1 0,0-1 0,0 0 0,1 1 0,-1 0 0,1 0 0,-2 5 0,-4 10 706,1 1-1,1-1 1,1 1 0,0 0-1,2 0 1,-2 42 0,5-61-920,0-1 0,0 1 1,0 0-1,0-1 1,0 1-1,1-1 1,-1 1-1,0-1 0,1 1 1,-1-1-1,1 0 1,-1 1-1,1-1 0,0 0 1,0 1-1,0-1 1,-1 0-1,1 0 0,0 1 1,1-1-1,-1 0 1,0 0-1,0 0 0,0 0 1,3 1-1,-1-1-4,0-1 0,-1 1 0,1 0 0,0-1 0,1 1 0,-1-1 0,0 0-1,0 0 1,0 0 0,0-1 0,0 1 0,3-1 0,4-2-7,0 0 1,0 0-1,-1-1 0,0 0 1,0 0-1,0-1 1,9-7-1,4-8 11,10-8 7,-40 69 90,3-28 18,3-8-65,0 0 0,0 0 1,0 1-1,0-1 0,1 0 0,0 1 0,0-1 0,1 1 1,-1-1-1,1 1 0,1-1 0,0 11 0,0-15-139,-1-1-1,1 1 1,-1-1-1,1 0 0,-1 1 1,1-1-1,0 1 1,-1-1-1,1 0 1,-1 1-1,1-1 0,0 0 1,-1 0-1,1 0 1,0 0-1,-1 1 1,1-1-1,0 0 0,0 0 1,-1 0-1,1 0 1,0 0-1,-1-1 1,1 1-1,0 0 0,-1 0 1,1 0-1,0 0 1,-1-1-1,1 1 1,0 0-1,-1-1 0,1 1 1,-1-1-1,1 1 1,-1 0-1,1-2 1,23-15-6736,-10 1-322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3.923"/>
    </inkml:context>
    <inkml:brush xml:id="br0">
      <inkml:brushProperty name="width" value="0.025" units="cm"/>
      <inkml:brushProperty name="height" value="0.025" units="cm"/>
    </inkml:brush>
  </inkml:definitions>
  <inkml:trace contextRef="#ctx0" brushRef="#br0">56 1 17136,'0'0'6342,"-22"55"-4740,13-20-577,1 3-385,2 4 257,1-1-96,0-3-257,5-4-127,0-5-225,0-8-192,8-6 0,5-7-961,8-7-897,0-1-1953,2-9-1346,-3-6-1858</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04.253"/>
    </inkml:context>
    <inkml:brush xml:id="br0">
      <inkml:brushProperty name="width" value="0.025" units="cm"/>
      <inkml:brushProperty name="height" value="0.025" units="cm"/>
    </inkml:brush>
  </inkml:definitions>
  <inkml:trace contextRef="#ctx0" brushRef="#br0">0 0 7783,'0'0'17238,"10"9"-16144,-5-5-982,1 1-28,-1-1 0,0 1 0,1-1 0,0 0 0,0-1 0,0 1 0,0-1 0,1 0-1,-1-1 1,1 1 0,0-2 0,0 1 0,9 1 0,22-3-393,0-1 1,-1-2-1,0-2 1,57-13-1,-93 17 336,-1 1 0,1 0-1,0-1 1,0 1 0,0 0 0,0 0 0,0 0-1,0 0 1,0 0 0,0 0 0,-1 0-1,1 0 1,0 0 0,0 0 0,0 0-1,0 1 1,0-1 0,0 0 0,1 1-1,0 11 1848,-2-11-1843,0 0 0,-1-1 0,1 1 0,0 0-1,0 0 1,0-1 0,0 1 0,0 0-1,0-1 1,0 1 0,1 0 0,-1 0 0,0-1-1,0 1 1,0 0 0,1-1 0,-1 1-1,0 0 1,1-1 0,-1 1 0,0-1-1,1 1 1,-1-1 0,1 1 0,-1-1 0,1 1-1,0-1 1,-1 1 0,1-1 0,-1 1-1,1-1 1,0 0 0,-1 1 0,1-1-1,0 0 1,-1 0 0,1 0 0,0 1 0,-1-1-1,1 0 1,0 0 0,0 0 0,-1 0-1,1 0 1,0 0 0,-1 0 0,2-1-1,9 1-107,0-1 0,0-1 1,0 0-1,0 0 0,0-1 0,-1 0 0,1-1 0,19-11 0,44-13-1670,-74 29 1742,1-1 1,0 1-1,-1-1 0,1 1 1,-1 0-1,1-1 1,-1 1-1,1 0 0,-1-1 1,0 1-1,1 0 0,-1-1 1,0 1-1,0 0 1,1 0-1,-1-1 0,0 1 1,0 0-1,0 0 0,0 0 1,0-1-1,0 1 1,0 0-1,0 0 0,-1 1 1,1 30 386,0-26-308,0-4-68,0-1-1,0 1 0,0-1 1,1 1-1,-1-1 1,0 1-1,1-1 0,-1 0 1,1 1-1,-1-1 1,1 0-1,0 1 0,-1-1 1,1 0-1,0 0 0,0 1 1,0-1-1,0 0 1,0 0-1,0 0 0,0 0 1,0 0-1,0 0 1,1-1-1,-1 1 0,0 0 1,1-1-1,-1 1 1,0-1-1,1 1 0,-1-1 1,1 0-1,1 1 1,22-4-2213,-3-14-4247,-13 2-1276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2.047"/>
    </inkml:context>
    <inkml:brush xml:id="br0">
      <inkml:brushProperty name="width" value="0.025" units="cm"/>
      <inkml:brushProperty name="height" value="0.025" units="cm"/>
      <inkml:brushProperty name="color" value="#E71224"/>
    </inkml:brush>
  </inkml:definitions>
  <inkml:trace contextRef="#ctx0" brushRef="#br0">12 366 14478,'0'0'8552,"10"-1"-7944,-2 1-575,-1-1-1,1 0 1,-1-1-1,0 1 1,1-1-1,-1-1 0,0 1 1,0-1-1,-1 0 1,1-1-1,0 0 1,10-8-1,-8 4 1,28-25 54,-35 32-76,-1 0-1,0-1 1,0 1 0,0 0 0,0-1 0,0 1-1,0 0 1,0-1 0,0 0 0,-1 1 0,1-1-1,0 1 1,-1-1 0,0 0 0,1 1 0,-1-1-1,0 0 1,0 1 0,0-1 0,0 0 0,0 0-1,0 1 1,-1-3 0,1 3-3,-1 0 0,0 1-1,0-1 1,0 0 0,0 1 0,0-1-1,0 1 1,0-1 0,0 1 0,-1-1 0,1 1-1,0 0 1,0-1 0,0 1 0,0 0-1,0 0 1,-1 0 0,1 0 0,0 0-1,0 0 1,-2 1 0,-26 3 99,21-1-86,0 1 1,0 0-1,0 0 1,1 1-1,0 0 1,-1 1 0,2-1-1,-1 1 1,1 1-1,0-1 1,0 1-1,1 0 1,0 0-1,0 1 1,1-1 0,-1 1-1,2 0 1,-1 1-1,1-1 1,1 0-1,-1 1 1,1 0-1,1-1 1,0 1 0,0 0-1,1 9 1,0-15-7,1-1 0,0 0 1,0 1-1,0-1 0,0 0 1,0 0-1,1 0 0,-1 0 1,1 0-1,-1 0 0,1 0 1,0 0-1,0-1 0,-1 1 1,1-1-1,0 1 0,0-1 1,1 0-1,-1 0 0,0 0 1,0 0-1,1 0 0,-1 0 1,0-1-1,1 1 0,-1-1 1,1 1-1,-1-1 0,5 0 1,5 1 67,0-1 0,1 0 0,-1-1 0,21-3 0,-18 0-60,0-1-1,0-1 0,-1 0 1,0 0-1,0-2 1,0 0-1,-1 0 1,-1-1-1,20-18 1,-2 0-43,-2-2 0,38-50 1,-60 71 5,67-94-99,-65 90 121,-2 0-1,1 0 0,-1-1 1,-1 0-1,-1 1 0,7-28 1,-11 39 12,1 0-1,-1 0 1,0 0 0,1 1-1,-1-1 1,0 0 0,0 0-1,0 0 1,0 0 0,0 0-1,0 0 1,0 0 0,0 0-1,0 0 1,0 1 0,-1-1 0,1 0-1,0 0 1,0 0 0,-1 0-1,1 0 1,-1 1 0,1-1-1,-1 0 1,1 0 0,-1 1-1,1-1 1,-1 0 0,0 1-1,1-1 1,-1 0 0,0 1 0,0-1-1,0 1 1,1 0 0,-1-1-1,0 1 1,0-1 0,0 1-1,0 0 1,0 0 0,1 0-1,-1-1 1,0 1 0,0 0-1,0 0 1,0 0 0,0 0 0,0 0-1,0 1 1,0-1 0,0 0-1,1 0 1,-1 1 0,0-1-1,0 0 1,-1 2 0,-5 0-10,0 1 1,0 0 0,0 1 0,1 0 0,-11 8-1,2 1-31,0 0-1,1 1 0,1 1 0,0 0 1,2 1-1,-1 0 0,-11 24 1,17-28 28,0 1 0,1-1 1,1 1-1,0 0 0,0 1 1,1-1-1,1 1 0,0-1 1,1 1-1,1 0 1,1 18-1,0-26-29,0-1 0,1 0 0,0 0 0,0 0 0,0 0 0,0 0 0,1 0 1,0-1-1,0 1 0,0-1 0,1 0 0,-1 0 0,1 0 0,0 0 0,0-1 0,0 1 0,1-1 0,-1 0 0,1 0 0,-1-1 1,1 1-1,0-1 0,0 0 0,1-1 0,4 2 0,-4-2-445,-1 1-1,1-2 1,0 1 0,-1-1 0,1 0-1,9-1 1,-11 1-328,1-1 0,-1 0 0,0 0-1,0-1 1,0 1 0,1-1 0,-2 0 0,9-4 0,14-15-6658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4.094"/>
    </inkml:context>
    <inkml:brush xml:id="br0">
      <inkml:brushProperty name="width" value="0.025" units="cm"/>
      <inkml:brushProperty name="height" value="0.025" units="cm"/>
    </inkml:brush>
  </inkml:definitions>
  <inkml:trace contextRef="#ctx0" brushRef="#br0">1 0 11403,'0'0'4900,"7"16"-3319,0 2-1375,-1 0 0,-1 0 0,0 1 0,-1-1 1,-1 1-1,-1 0 0,-1 23 0,-15 681 1281,1 225-1372,15-875-420,20 127 1,7-88-5205</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5.571"/>
    </inkml:context>
    <inkml:brush xml:id="br0">
      <inkml:brushProperty name="width" value="0.025" units="cm"/>
      <inkml:brushProperty name="height" value="0.025" units="cm"/>
    </inkml:brush>
  </inkml:definitions>
  <inkml:trace contextRef="#ctx0" brushRef="#br0">1 49 4260,'3'-23'4704,"3"-3"1786,-2 30-4390,2 18-1327,88 587 2172,-65-200-4588,-28-403 1250,-1 16-1127,0-22 1380,0 0 0,0 1 0,0-1 0,0 0 0,0 0 1,0 1-1,0-1 0,0 0 0,0 1 0,0-1 0,0 0 0,0 0 0,0 1 1,0-1-1,0 0 0,0 0 0,0 1 0,-1-1 0,1 0 0,0 0 0,0 1 0,0-1 1,-1 0-1,1 0 0,0 0 0,0 0 0,0 1 0,-1-1 0,1 0 0,0 0 1,0 0-1,-1 0 0,1 0 0,0 0 0,0 0 0,-1 0 0,1 1 0,0-1 0,0 0 1,-1 0-1,1 0 0,0 0 0,-1 0 0,1 0 0,0-1 0,0 1 0,-1 0 1,1 0-1,0 0 0,0 0 0,-1 0 0,1 0 0,0 0 0,0 0 0,-1-1 0,1 1 1,-16-14-8675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5.919"/>
    </inkml:context>
    <inkml:brush xml:id="br0">
      <inkml:brushProperty name="width" value="0.025" units="cm"/>
      <inkml:brushProperty name="height" value="0.025" units="cm"/>
    </inkml:brush>
  </inkml:definitions>
  <inkml:trace contextRef="#ctx0" brushRef="#br0">0 332 5733,'0'9'5568,"0"7"-4843,1 0 0,1-1-1,0 1 1,1-1 0,0 0-1,1 0 1,11 24 0,-11-29-453,36 65 811,-37-69-959,1 0-1,0-1 0,0 0 1,0 0-1,1 0 0,0 0 1,0 0-1,0-1 1,11 7-1,-14-10-68,0 0 1,0-1-1,0 1 1,-1 0-1,1-1 1,0 0-1,0 1 0,0-1 1,0 0-1,0 0 1,0 0-1,0 0 1,0 0-1,0-1 0,0 1 1,0-1-1,0 1 1,0-1-1,-1 1 1,1-1-1,0 0 0,0 0 1,-1 0-1,1 0 1,0 0-1,-1-1 1,1 1-1,1-3 0,4-4 152,0 0-1,0-1 0,-1 1 0,6-14 1,-1 4-27,227-384-517,-195 327-3122,-12 6-3881</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6.605"/>
    </inkml:context>
    <inkml:brush xml:id="br0">
      <inkml:brushProperty name="width" value="0.025" units="cm"/>
      <inkml:brushProperty name="height" value="0.025" units="cm"/>
    </inkml:brush>
  </inkml:definitions>
  <inkml:trace contextRef="#ctx0" brushRef="#br0">223 56 5445,'0'0'6347,"-1"-9"-3031,0 6-3215,2 1 31,-1 1 0,0-1 0,0 0 1,0 1-1,0-1 0,0 1 0,-1-1 1,1 1-1,0-1 0,-1 0 0,1 1 1,-1-1-1,1 1 0,-1-1 0,0 1 1,0 0-1,1-1 0,-1 1 0,0 0 1,0 0-1,-1-1 0,1 1 0,0 0 1,0 0-1,0 0 0,-1 0 1,1 0-1,0 1 0,-1-1 0,1 0 1,-1 1-1,1-1 0,-1 1 0,1-1 1,-1 1-1,0 0 0,1 0 0,-1-1 1,1 1-1,-1 0 0,0 0 0,1 1 1,-4-1-1,-1 2-42,-1 0 0,1 0 0,-1 0 0,1 1 0,0 0 0,0 0 0,1 1 0,-1-1 0,0 1 0,1 0 0,0 1 0,0-1 0,0 1 0,1 0 0,-7 10 0,-2 3 74,1 0-1,1 1 0,-13 31 0,23-48-145,-2 4 6,0-1 0,1 1 0,-1 0 0,1 0 0,1 0 0,-1 0 0,1 0 0,0 0 0,1 0 0,-1 12 0,2-17-35,0 0-1,-1-1 0,1 1 1,0 0-1,-1 0 0,1-1 1,0 1-1,0 0 0,-1-1 0,1 1 1,0-1-1,0 1 0,0-1 1,0 1-1,0-1 0,0 0 0,0 0 1,0 1-1,0-1 0,0 0 1,0 0-1,2 0 0,27 1-103,-23-2 110,184-5-17,-191 6 24,1 0 0,-1 0-1,1 0 1,0 0 0,-1 0-1,1 0 1,-1 0 0,1 0-1,-1 0 1,1 0-1,-1 0 1,1 1 0,-1-1-1,1 0 1,-1 0 0,0 0-1,1 1 1,-1-1 0,1 0-1,-1 0 1,1 1-1,-1-1 1,0 0 0,1 1-1,-1-1 1,0 1 0,1-1-1,-1 0 1,0 1 0,0-1-1,1 1 1,-1-1-1,0 1 1,0-1 0,0 1-1,1-1 1,-1 1 0,0-1-1,0 2 1,-11 22 425,-29 21 399,7-16-582,-1-2 0,-1-1 1,-76 42-1,133-92-6051,-12 11 3654,18-22-3932</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6.951"/>
    </inkml:context>
    <inkml:brush xml:id="br0">
      <inkml:brushProperty name="width" value="0.025" units="cm"/>
      <inkml:brushProperty name="height" value="0.025" units="cm"/>
    </inkml:brush>
  </inkml:definitions>
  <inkml:trace contextRef="#ctx0" brushRef="#br0">5 57 16047,'0'0'3881,"0"9"-2439,-1 30-16,-1-15-969,1 0 1,1 0-1,6 42 1,-6-65-454,0 1-1,1 0 1,-1-1 0,0 1-1,1 0 1,-1-1-1,1 1 1,0-1 0,-1 1-1,1-1 1,0 1 0,0-1-1,0 0 1,0 1 0,0-1-1,0 0 1,1 0 0,-1 0-1,0 0 1,1 0 0,-1 0-1,0 0 1,1 0-1,-1 0 1,1-1 0,0 1-1,-1-1 1,1 1 0,-1-1-1,1 0 1,0 1 0,2-1-1,-1-1 15,0 1 0,-1-1 0,1 0-1,0 0 1,-1 0 0,1 0-1,-1-1 1,1 1 0,-1 0 0,0-1-1,1 0 1,-1 0 0,0 0 0,0 0-1,0 0 1,-1 0 0,1 0 0,0-1-1,1-1 1,7-14 87,0 0 0,-1-1 0,-1 0-1,-1-1 1,0 1 0,-2-1 0,0 0 0,-1-1 0,-1 1-1,0-31 1,-12 148 219,5-70-304,1-1 0,2 48 1,1-73-22,0 0 0,0 0 0,0 0 0,0 0 0,0 1 0,0-1 0,0 0 0,0 0 0,1 0 0,-1 0 0,0-1 0,1 1 0,-1 0 0,1 0 1,-1 0-1,1 0 0,-1 0 0,1 0 0,0-1 0,-1 1 0,1 0 0,0 0 0,0-1 0,0 1 0,-1-1 0,1 1 0,0-1 0,0 1 0,0-1 0,0 1 1,0-1-1,0 0 0,0 1 0,0-1 0,0 0 0,0 0 0,0 0 0,0 0 0,0 0 0,0 0 0,0 0 0,0 0 0,2-1 0,0 0-99,0 1 0,-1-1 0,1-1 0,0 1 0,-1 0 0,1-1 0,0 1 0,-1-1-1,0 0 1,1 0 0,-1 0 0,0 0 0,0 0 0,2-4 0,1-2-1496,0-1-1,0 0 1,-1-1 0,5-18 0,-1-12-6230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7.391"/>
    </inkml:context>
    <inkml:brush xml:id="br0">
      <inkml:brushProperty name="width" value="0.025" units="cm"/>
      <inkml:brushProperty name="height" value="0.025" units="cm"/>
    </inkml:brush>
  </inkml:definitions>
  <inkml:trace contextRef="#ctx0" brushRef="#br0">7 7 12524,'-1'8'3267,"-2"26"-1283,1 0 1,2 0-1,3 35 0,0-48-1795,1 1-1,1-1 0,12 34 1,-7-30-175,-1 1-1,-1 0 1,-1 1 0,-2 0-1,0 0 1,1 49 0,-7-54 354,1-14 360,-1-11 1096,9-209-1538,-3-82-1741,-5 282 1450,-1 9-21,1 0 1,0 0 0,0 0-1,0 0 1,0 0 0,0 0-1,1-1 1,-1 1-1,2-4 1,-1 6 10,0 0 1,0 0-1,0 0 1,0 0-1,0 0 1,0 1-1,1-1 0,-1 0 1,0 0-1,0 1 1,1-1-1,-1 1 1,0-1-1,1 1 0,-1 0 1,0-1-1,1 1 1,-1 0-1,1 0 1,-1 0-1,0 0 0,1 0 1,1 1-1,0-1 11,-1-1 1,0 2-1,1-1 0,-1 0 0,0 0 0,1 1 0,-1-1 0,0 1 0,0 0 1,1 0-1,-1 0 0,0 0 0,0 0 0,0 0 0,0 1 0,0-1 0,0 0 0,-1 1 1,1 0-1,0-1 0,-1 1 0,1 0 0,-1 0 0,0 0 0,1 0 0,-1 0 1,0 0-1,0 0 0,-1 0 0,1 1 0,0-1 0,-1 0 0,1 1 0,-1-1 1,0 0-1,0 5 0,1 0 18,-2-1 0,1 1 0,-1 0-1,0-1 1,0 1 0,-1-1 0,0 0 0,0 1 0,-1-1 0,1 0 0,-1 0 0,-6 7 0,1 0 78,-1-1 0,0 0 1,-1-1-1,-1 0 0,0-1 1,0 0-1,-1 0 1,0-1-1,-17 8 0,29-16-157,0-1 0,-1 0 0,1 1 0,0-1 0,-1 0-1,1 0 1,0 1 0,-1-1 0,1 0 0,-1 0 0,1 0 0,0 1-1,-1-1 1,1 0 0,-1 0 0,1 0 0,-1 0 0,1 0 0,-1 0-1,1 0 1,0 0 0,-1 0 0,1 0 0,-1 0 0,1 0 0,-1 0 0,1-1-1,0 1 1,-1 0 0,1 0 0,-1 0 0,1-1 0,0 1 0,-1 0-1,1 0 1,0-1 0,-1 1 0,1 0 0,0-1 0,-1 1 0,1 0-1,0-1 1,0 1 0,-1 0 0,1-1 0,0 1 0,0-1 0,0 1-1,0 0 1,0-1 0,0 1 0,-1-1 0,1 1 0,0-1 0,0 1-1,0-1 1,0 1 0,0 0 0,0-1 0,1 1 0,-1-1 0,0 1 0,0-1-1,0 1 1,0 0 0,1-1 0,10-29-5831,5 1-2069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7.893"/>
    </inkml:context>
    <inkml:brush xml:id="br0">
      <inkml:brushProperty name="width" value="0.025" units="cm"/>
      <inkml:brushProperty name="height" value="0.025" units="cm"/>
    </inkml:brush>
  </inkml:definitions>
  <inkml:trace contextRef="#ctx0" brushRef="#br0">22 203 6822,'-4'8'6316,"3"-6"-5505,-1 1-389,0 0 1,0 1-1,0-1 1,0 0-1,1 1 0,0-1 1,0 1-1,0-1 1,0 1-1,0 0 1,1-1-1,0 1 0,0 0 1,0-1-1,0 6 1,1-9-337,0 1 0,0-1 0,-1 1 0,1-1 0,0 0 1,0 0-1,0 1 0,0-1 0,0 0 0,0 0 0,0 0 0,0 0 1,0 0-1,0 0 0,0 0 0,-1 0 0,1 0 0,0 0 1,0 0-1,0-1 0,0 1 0,0 0 0,1-2 0,22-8 462,-19 6-418,0-1 0,1 1 0,-2-1-1,1 0 1,-1 0 0,1 0 0,-1-1-1,-1 0 1,1 1 0,-1-2 0,0 1-1,-1 0 1,1 0 0,-1-1 0,0 1-1,-1-1 1,0 0 0,0 1 0,0-1-1,-1 0 1,0 0 0,-1-8 0,2 14-127,-1 1 1,0-1 0,0 1 0,0-1 0,0 1 0,0-1 0,0 0 0,0 1-1,0-1 1,0 1 0,0-1 0,0 1 0,0-1 0,0 1 0,-1-1-1,1 1 1,0-1 0,0 1 0,0-1 0,-1 1 0,1-1 0,0 1 0,-1 0-1,1-1 1,0 1 0,-1-1 0,1 1 0,-1 0 0,1-1 0,0 1-1,-1 0 1,1 0 0,-1-1 0,1 1 0,-1 0 0,1 0 0,-1 0 0,1 0-1,-1-1 1,1 1 0,-1 0 0,1 0 0,-1 0 0,0 0 0,1 0 0,-1 0-1,1 0 1,-1 1 0,1-1 0,-1 0 0,1 0 0,-1 0 0,1 0-1,-1 1 1,1-1 0,-1 0 0,1 0 0,0 1 0,-1-1 0,1 0 0,-1 1-1,1-1 1,-1 1 0,-23 26-193,20-19 188,0-1 0,1 0 0,0 1 0,0 0 0,0 0-1,1 0 1,1 0 0,-1 0 0,1 0 0,0 1 0,1-1 0,0 0-1,2 11 1,-1-18 3,-1 0 0,1 0 0,0 0 0,0 0 0,1 0 0,-1 0 0,0 0 0,0-1-1,0 1 1,0 0 0,1-1 0,-1 1 0,0-1 0,1 1 0,-1-1 0,0 1 0,1-1 0,-1 0-1,1 0 1,-1 0 0,0 0 0,1 0 0,-1 0 0,1 0 0,-1 0 0,0-1 0,3 0 0,40-10 83,-28 3-63,1-1 0,-1-1 0,0-1 0,-1 0 0,-1 0 0,1-2 0,-2 0 0,16-19 0,-28 31 57,-1 1 0,1-1 0,-1 0 1,1 0-1,-1 1 0,0-1 0,1 0 0,-1 0 1,0 0-1,0 0 0,1 1 0,-1-1 1,0 0-1,0 0 0,0 0 0,0 0 1,0 0-1,0 0 0,-1 1 0,1-1 0,0 0 1,0 0-1,-1 0 0,1 0 0,0 1 1,-1-1-1,1 0 0,-1 0 0,1 1 1,-1-1-1,1 0 0,-2-1 0,-28-20 179,7 6 51,18 11-337,0-1 0,0 0-1,0 1 1,1-2 0,0 1 0,0 0-1,0-1 1,1 0 0,-4-10-1,46 17-4951,45 13-6466,-57-11 6839</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8.563"/>
    </inkml:context>
    <inkml:brush xml:id="br0">
      <inkml:brushProperty name="width" value="0.025" units="cm"/>
      <inkml:brushProperty name="height" value="0.025" units="cm"/>
    </inkml:brush>
  </inkml:definitions>
  <inkml:trace contextRef="#ctx0" brushRef="#br0">25 109 3651,'0'0'18050,"-5"9"-16817,2-2-989,0 1 1,0 0 0,0 0 0,1 0-1,0 0 1,1 0 0,-1 0 0,2 0-1,-1 0 1,1 1 0,0-1 0,2 9-1,-1-12-106,1 14 58,0 0-1,2 0 1,0-1 0,1 0-1,1 0 1,1 0 0,11 21-1,-18-38-154,0-1-1,0 1 0,0-1 1,1 1-1,-1-1 0,0 1 1,0-1-1,1 1 0,-1-1 1,0 0-1,1 1 0,-1-1 1,1 1-1,-1-1 0,0 0 1,1 1-1,-1-1 0,1 0 1,-1 0-1,1 1 0,-1-1 1,0 0-1,1 0 0,-1 0 1,1 0-1,-1 0 0,1 0 1,0 0-1,-1 1 0,1-1 1,-1-1-1,1 1 0,-1 0 1,1 0-1,-1 0 0,1 0 1,0 0-1,9-20 640,-2-29-389,-7 33-347,0 1 1,-1 0-1,-1 0 1,0 0-1,-1 0 0,-1 0 1,0 1-1,-1-1 1,0 1-1,-2 0 0,-7-16 1,5 21-608,9 20 394,14 21 128,-13-30 143,0 1 1,1-1 0,-1 0 0,1 0-1,0 0 1,0 0 0,0 0-1,0-1 1,0 1 0,0-1-1,0 0 1,0 0 0,1 0 0,-1 0-1,0-1 1,1 1 0,-1-1-1,1 0 1,-1 0 0,0 0-1,1 0 1,-1 0 0,0-1 0,6-1-1,-6 0 17,1 0 1,-1 0-1,1 0 0,-1 0 0,0 0 0,0-1 0,0 0 1,0 1-1,0-1 0,-1 0 0,1 0 0,-1-1 0,0 1 0,0 0 1,0-1-1,0 1 0,-1-1 0,1 0 0,-1 1 0,1-7 0,2-5 50,-2-1-1,1 1 0,-1-27 0,-14 94-383,12-45 365,-1 3 14,1 0 0,0 0 1,1 1-1,3 16 0,-4-25-48,0-1 1,1 1-1,-1-1 0,1 1 0,-1 0 1,1-1-1,0 1 0,-1-1 0,1 1 0,0-1 1,0 0-1,0 1 0,0-1 0,0 0 0,1 0 1,-1 0-1,0 0 0,1 0 0,-1 0 1,0 0-1,1 0 0,-1 0 0,1 0 0,-1-1 1,1 1-1,0-1 0,-1 1 0,1-1 0,-1 0 1,1 0-1,0 1 0,-1-1 0,1 0 1,0 0-1,-1-1 0,1 1 0,1-1 0,1 0 9,-1 0 0,0-1 0,0 0-1,0 1 1,0-1 0,0 0 0,-1-1-1,1 1 1,-1 0 0,1-1 0,-1 1 0,0-1-1,0 0 1,0 0 0,0 0 0,1-3-1,28-59 336,-25 51-335,30-78-580,-37 101 471,0-1-1,0 1 0,1-1 0,0 1 1,1 0-1,1 9 0,-1-8 32,0-2-13,1 0 0,-1 0 0,1 0 0,1 0 0,5 13 0,-7-19-358,0 1-1,0-1 1,1 1-1,-1-1 1,1 0-1,0 0 1,0 0-1,0 0 1,0 0-1,0 0 0,0 0 1,4 2-1,-6-4 235,0 0 0,1 0 0,-1 0-1,0 0 1,1 0 0,-1 1 0,0-1-1,0 0 1,1 0 0,-1 0 0,0 0-1,1 0 1,-1 0 0,0 0 0,1 0-1,-1 0 1,0 0 0,1-1 0,-1 1-1,0 0 1,1 0 0,-1 0 0,0 0-1,0 0 1,1 0 0,-1-1 0,0 1-1,0 0 1,1 0 0,-1 0 0,0-1-1,0 1 1,1 0 0,-1 0 0,0-1-1,0 1 1,0 0 0,0-1 0,0 1-1,1 0 1,-1 0 0,0-1 0,0 1-1,0 0 1,0-1 0,0 0 0,4-18-7668</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8.943"/>
    </inkml:context>
    <inkml:brush xml:id="br0">
      <inkml:brushProperty name="width" value="0.025" units="cm"/>
      <inkml:brushProperty name="height" value="0.025" units="cm"/>
    </inkml:brush>
  </inkml:definitions>
  <inkml:trace contextRef="#ctx0" brushRef="#br0">1 1 4773,'0'0'17296,"14"60"-17168,12-42-1762,-3-2-2273,0-4-3716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9.293"/>
    </inkml:context>
    <inkml:brush xml:id="br0">
      <inkml:brushProperty name="width" value="0.025" units="cm"/>
      <inkml:brushProperty name="height" value="0.025" units="cm"/>
    </inkml:brush>
  </inkml:definitions>
  <inkml:trace contextRef="#ctx0" brushRef="#br0">75 314 9225,'0'0'11248,"-5"10"-9529,4-6-1597,-30 68 2485,29-66-2518,0 1-1,0-1 0,0 1 1,1 0-1,0-1 1,1 1-1,0 0 0,0 0 1,0-1-1,1 1 1,1 8-1,-1-13-86,-1 0-1,1-1 1,0 1 0,0 0 0,0-1 0,0 1-1,0-1 1,0 1 0,0-1 0,0 1 0,1-1-1,-1 0 1,1 1 0,-1-1 0,1 0 0,-1 0-1,1 0 1,0 0 0,-1-1 0,1 1-1,0 0 1,0-1 0,-1 1 0,1-1 0,0 1-1,0-1 1,0 0 0,0 0 0,0 0 0,2 0-1,-2 0 8,0-1-1,1 1 0,-1 0 0,1-1 1,-1 0-1,0 0 0,1 1 1,-1-1-1,0 0 0,0-1 0,0 1 1,0 0-1,0-1 0,0 1 0,0-1 1,0 0-1,0 1 0,-1-1 0,1 0 1,-1 0-1,1 0 0,1-4 0,6-20 27,-1 0 0,-2-1 0,0 0 0,-2 0 0,-1 0 0,-1 0 0,-1 0 0,-2-1 0,0 1 0,-2 0-1,-1 0 1,-15-53 0,16 71-36,-1 0 0,0 1 0,-1-1-1,1 1 1,-12-14 0,15 20-4,0 1 0,1 0 0,-1 0 0,0 0 0,0 0 0,0 0 0,0 0-1,0 0 1,0 0 0,-1 0 0,1 0 0,0 0 0,0 1 0,-1-1 0,1 0 0,0 1 0,-1-1 0,1 1 0,0 0 0,-1-1-1,1 1 1,-1 0 0,1 0 0,-1 0 0,1 0 0,-1 0 0,1 0 0,0 0 0,-1 1 0,1-1 0,-1 0 0,1 1 0,0-1-1,-1 1 1,1-1 0,0 1 0,0 0 0,-1 0 0,1 0 0,0-1 0,0 1 0,0 0 0,0 0 0,0 1 0,0-1 0,0 0-1,-1 2 1,-4 7-1,0 1-1,1 0 0,0 0 0,1 1 1,0-1-1,1 1 0,0 0 0,1 0 0,0 0 1,1 0-1,0 1 0,1-1 0,0 0 1,4 22-1,-3-30-45,1 1-1,-1-1 1,1 0-1,0 1 1,0-1 0,0 0-1,1 0 1,-1 0-1,1-1 1,0 1 0,0-1-1,7 7 1,49 30-1426,-51-37 1317,-1 1 1,1 1-1,-1-1 0,0 1 0,0 0 0,-1 1 0,0 0 0,0 0 0,0 0 0,0 0 1,7 13-1,-11-14 110,-1 0-1,1 0 1,-1 1 0,0-1 0,0 0 0,0 0-1,-1 9 1,-3 6-5177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2.837"/>
    </inkml:context>
    <inkml:brush xml:id="br0">
      <inkml:brushProperty name="width" value="0.025" units="cm"/>
      <inkml:brushProperty name="height" value="0.025" units="cm"/>
      <inkml:brushProperty name="color" value="#E71224"/>
    </inkml:brush>
  </inkml:definitions>
  <inkml:trace contextRef="#ctx0" brushRef="#br0">127 231 8456,'0'0'2632,"3"-8"-1351,9-23-518,-12 30-721,0 1 0,0 0 0,0-1 0,0 1-1,0 0 1,0-1 0,0 1 0,1 0 0,-1-1-1,0 1 1,0 0 0,0-1 0,0 1 0,0 0-1,-1-1 1,1 1 0,0 0 0,0-1-1,0 1 1,0 0 0,0-1 0,0 1 0,0 0-1,-1 0 1,1-1 0,0 1 0,0 0 0,0-1-1,-1 1 1,1 0 0,0 0 0,0 0 0,-1-1-1,1 1 1,0 0 0,-1 0 0,1 0 0,0 0-1,-1-1 1,1 1 0,0 0 0,-1 0-1,1 0 1,0 0 0,-1 0 0,1 0 0,0 0-1,-1 0 1,1 0 0,0 0 0,-1 0 0,1 0-1,0 0 1,-1 0 0,1 0 0,0 1 0,-1-1-1,-17 5 803,9 2-562,0-1 0,0 2 1,1-1-1,0 1 0,1 0 1,-1 1-1,2 0 0,-1 0 1,1 0-1,1 1 0,0 0 1,0 0-1,1 1 0,0-1 1,1 1-1,0 0 0,-3 20 1,6-30-266,0 0 1,0-1 0,0 1 0,0 0-1,0 0 1,0 0 0,0 0 0,0 0-1,1 0 1,-1-1 0,0 1-1,1 0 1,-1 0 0,0 0 0,1-1-1,-1 1 1,1 0 0,-1 0 0,1-1-1,-1 1 1,1 0 0,0-1-1,-1 1 1,1-1 0,0 1 0,0-1-1,1 2 1,0-2 36,0 0 0,0 1 0,0-1-1,-1 0 1,1 0 0,0 0 0,0 0 0,0-1 0,0 1-1,0 0 1,0-1 0,2 0 0,4-2 186,0-1 0,0 1 0,0-1 0,13-10 1,4-7-194,-2-1 1,0-1-1,-1-1 1,-2-1-1,-1-1 1,0 0 0,-2-2-1,-2 0 1,0-1-1,12-35 1,-16 31-438,-12 20 193,-6 13 168,-5 9 83,12-9-58,-17 19 127,2 0-1,0 1 1,1 0 0,1 2 0,0-1 0,2 1-1,1 1 1,1 0 0,1 0 0,-7 30-1,14-49-108,0-1 0,1 0-1,-1 1 1,1-1-1,-1 1 1,1-1 0,1 0-1,-1 1 1,0-1-1,1 1 1,-1-1 0,1 0-1,0 0 1,0 1-1,0-1 1,1 0 0,-1 0-1,1 0 1,0 0-1,0 0 1,0 0 0,0-1-1,4 4 1,-2-3 4,0-1 1,0-1-1,0 1 0,1-1 1,-1 1-1,1-1 0,-1-1 1,1 1-1,-1 0 0,1-1 1,0 0-1,-1 0 0,1-1 1,-1 1-1,1-1 0,-1 0 1,8-2-1,4-4-113,1 0 1,-1 0-1,-1-2 0,0 0 1,0 0-1,0-2 0,-1 0 1,23-23-1,-5 5 114,-22 24-9,-8 10 46,-6 9 108,-11 15 109,9-20-218,1 0 0,0 0 0,1 1 0,0 0 0,-2 11 0,6-21-53,0 0-1,0 1 1,1-1 0,-1 1-1,0-1 1,0 0 0,1 1-1,-1-1 1,0 0 0,1 1-1,-1-1 1,0 0 0,1 1-1,-1-1 1,0 0 0,1 0-1,-1 0 1,1 1 0,-1-1-1,0 0 1,1 0 0,-1 0-1,1 0 1,-1 0 0,1 0-1,-1 0 1,1 0-1,-1 0 1,0 0 0,1 0-1,-1 0 1,1 0 0,-1 0-1,1 0 1,20-2 175,-1-4-232,0 0 1,0-1-1,-1-1 1,30-18-1,18-7-414,-56 29 445,-2 0-5,-1 0 1,1 0-1,0 2 1,0-1-1,0 1 0,14-2 1,-22 4 25,-1 0 0,0 0 1,1 0-1,-1 0 0,1 0 1,-1 0-1,1 0 0,-1 0 1,1 0-1,-1 1 0,1-1 0,-1 0 1,1 0-1,-1 0 0,1 1 1,-1-1-1,0 0 0,1 0 1,-1 1-1,0-1 0,1 0 1,-1 1-1,0-1 0,1 0 0,-1 1 1,0-1-1,1 1 0,-1-1 1,0 0-1,0 1 0,0-1 1,1 1-1,-1 0 0,-3 21 341,-18 25 516,18-42-806,-1 3 117,-11 29 224,15-37-375,0 1 0,0 0 0,0 0 0,0-1-1,0 1 1,1 0 0,-1-1 0,0 1 0,0 0 0,1-1 0,-1 1 0,0 0-1,1-1 1,-1 1 0,1 0 0,-1-1 0,1 1 0,-1-1 0,1 1-1,-1-1 1,1 1 0,0-1 0,-1 1 0,1-1 0,0 0 0,-1 1 0,1-1-1,0 0 1,-1 0 0,1 0 0,0 1 0,0-1 0,-1 0 0,1 0 0,0 0-1,0 0 1,-1 0 0,1 0 0,0 0 0,0 0 0,-1-1 0,1 1 0,0 0-1,-1 0 1,1-1 0,1 0 0,15-2-84,1-2-1,-1 0 1,0-1-1,-1-1 1,1 0 0,28-18-1,-30 15-243,1 1 0,1 1 0,0 1 0,0 0 0,0 1 0,26-5 0,-42 10 312,0 1 0,-1 0 0,1 0 0,0 0 0,0 0 0,-1-1 0,1 1 0,0 0 0,0 1 0,-1-1 0,1 0 0,0 0 0,0 0 0,-1 0 0,1 1 0,0-1 0,-1 0-1,1 0 1,0 1 0,0-1 0,-1 1 0,1-1 0,-1 1 0,1-1 0,0 1 0,-1-1 0,1 1 0,-1-1 0,0 1 0,1 0 0,-1-1 0,1 1 0,0 1 0,-1 0 59,0 1 0,0-1 1,0 1-1,0-1 0,0 1 0,0-1 1,0 1-1,-1-1 0,1 0 1,-3 5-1,-27 58 1462,29-63-1469,-5 7-45,-5 8 117,8-8-4792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19.641"/>
    </inkml:context>
    <inkml:brush xml:id="br0">
      <inkml:brushProperty name="width" value="0.025" units="cm"/>
      <inkml:brushProperty name="height" value="0.025" units="cm"/>
    </inkml:brush>
  </inkml:definitions>
  <inkml:trace contextRef="#ctx0" brushRef="#br0">0 48 9321,'0'0'18860,"8"0"-18278,45 4-256,-53-4-325,1 0 0,-1 0 0,0 0 0,0-1 0,1 1 0,-1 0 0,0 0 1,0 0-1,0 0 0,0 0 0,1-1 0,-1 1 0,0 0 0,0 0 0,0 0 0,0-1 0,0 1 0,1 0 1,-1 0-1,0 0 0,0-1 0,0 1 0,0 0 0,0 0 0,0-1 0,0 1 0,0 0 0,0 0 0,0-1 1,0 1-1,0 0 0,0 0 0,0-1 0,0 1 0,0 0 0,0 0 0,0-1 0,0 1 0,-1 0 0,1 0 1,0 0-1,0-1 0,0 1 0,0 0 0,0 0 0,-1 0 0,1-1 0,0 1 0,0 0 0,0 0 0,-1 0 1,1 0-1,0 0 0,0 0 0,-1-1 0,-9-10 23,5 6-32,2 2 0,1 1-1,-1-1 1,1 1 0,-1 0 0,1 0 0,-1 1 0,0-1-1,0 0 1,0 1 0,0 0 0,0 0 0,0 0 0,-4-1-1,8 23-503,2-16 541,1 0 1,-1-1-1,1 0 0,0 0 0,0 0 1,0 0-1,1 0 0,-1-1 1,1 0-1,0 0 0,0 0 1,0-1-1,0 1 0,0-1 0,0 0 1,1-1-1,-1 0 0,1 1 1,-1-2-1,1 1 0,0 0 0,-1-1 1,1 0-1,0-1 0,-1 1 1,1-1-1,-1 0 0,1-1 0,-1 1 1,1-1-1,-1 0 0,0 0 1,0-1-1,0 1 0,0-1 1,0 0-1,-1-1 0,6-4 0,5-13 160,-1 2 476,-9 22-469,-4 12-269,-1-9 77,0 5 21,0-1-1,1 1 1,0-1 0,0 1-1,5 16 1,-5-25-16,-1 0 0,1-1-1,0 1 1,0 0 0,0 0 0,0-1 0,0 1 0,0 0-1,0-1 1,1 1 0,-1-1 0,0 0 0,1 1 0,-1-1 0,1 0-1,0 0 1,-1 0 0,1 0 0,0 0 0,0 0 0,-1-1-1,1 1 1,0 0 0,0-1 0,0 0 0,0 1 0,0-1 0,0 0-1,0 0 1,0 0 0,0 0 0,0 0 0,0-1 0,0 1-1,-1-1 1,1 1 0,0-1 0,3-1 0,0 0 15,0-1 0,-1 0 0,1 0-1,-1-1 1,0 1 0,0-1 0,0 0 0,0 0 0,0 0 0,4-9 0,-1 4-922,-1 0-1,0-1 1,-1 0 0,6-14 0,-10 18-2876</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20.033"/>
    </inkml:context>
    <inkml:brush xml:id="br0">
      <inkml:brushProperty name="width" value="0.025" units="cm"/>
      <inkml:brushProperty name="height" value="0.025" units="cm"/>
    </inkml:brush>
  </inkml:definitions>
  <inkml:trace contextRef="#ctx0" brushRef="#br0">53 1566 2787,'-8'10'10986,"-27"31"-7089,25-24-2138,16-13-119,24-13 267,-28 8-1880,40-18 1177,-1-2 0,63-45 1,-34 21-611,998-547 1644,-293 175-2917,-607 319 346,211-115 396,-118 91-3029,-220 103-1881,-12 3-3603</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3:37.426"/>
    </inkml:context>
    <inkml:brush xml:id="br0">
      <inkml:brushProperty name="width" value="0.025" units="cm"/>
      <inkml:brushProperty name="height" value="0.025" units="cm"/>
    </inkml:brush>
  </inkml:definitions>
  <inkml:trace contextRef="#ctx0" brushRef="#br0">1420 433 3171,'-13'-1'705,"-15"-1"321,-1 1 0,-39 5 0,55-3-934,0 1-1,0 1 1,0 0-1,0 1 1,1 0-1,-1 1 1,1 0-1,-22 13 1,7 3-22,1 0-1,1 2 1,1 1-1,1 1 1,1 1-1,-31 47 1,-94 184 346,139-242-401,-57 123 237,5 4 1,7 1-1,-53 232 0,-3 54-174,-130 546 197,181-688 47,14 3 1,12 1 0,7 434 0,30-623-282,5 0 0,4-1-1,33 122 1,115 286 10,-119-386-55,-7-17 41,77 159-1,-108-254-30,1-1 1,1 0-1,-1 0 0,1 0 0,1-1 0,0 0 0,0-1 1,1 0-1,0 0 0,1-1 0,-1 0 0,19 10 0,-21-15-1,-1 1 0,1-1-1,0 0 1,-1-1 0,1 1-1,0-1 1,0-1 0,0 1-1,0-1 1,0-1 0,0 1-1,0-1 1,0 0 0,0-1-1,-1 1 1,1-2 0,0 1 0,-1-1-1,1 1 1,-1-2 0,0 1-1,0-1 1,5-4 0,13-11 35,0-1 0,-2-1 0,0-1 0,-1-1 0,-2-1 0,28-43 0,85-170 34,-123 220-76,333-754 80,-49-21-65,-287 776-13,67-202-52,-10-3 0,64-433 1,-73 158 48,-11-635 0,-46 1022 14,-5 1 0,-4 0-1,-29-116 1,22 150-29,-3 1 1,-3 0-1,-3 2 0,-4 2 0,-47-81 0,30 71-329,-4 1-1,-3 3 0,-3 2 0,-4 3 0,-78-69 0,53 69-2401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37.750"/>
    </inkml:context>
    <inkml:brush xml:id="br0">
      <inkml:brushProperty name="width" value="0.025" units="cm"/>
      <inkml:brushProperty name="height" value="0.025" units="cm"/>
    </inkml:brush>
  </inkml:definitions>
  <inkml:trace contextRef="#ctx0" brushRef="#br0">13348 1178 5477,'-5'-13'3700,"-11"-25"-3242,-25-44-1,31 66-452,0-1-1,-1 2 0,-1 0 0,0 0 0,-1 1 0,-15-13 1,2 8 65,-2 0 0,0 2 0,0 1 0,-1 2 0,-1 0 0,-44-12 0,-198-42 486,208 55-540,-1281-270 811,-327 20-330,726 186-440,697 75 635,-449 55 0,-184 119-262,13 56-1669,843-221 1183,-459 112-182,71-19 893,338-80-353,1 4-1,-83 37 1,130-47-214,0 0 0,0 2 0,2 1 0,0 1 0,1 1 0,1 1 0,0 2 0,-24 29 0,39-41-85,1 1 0,1 0 0,-1 1 0,2 0-1,0 0 1,0 0 0,1 1 0,1 0-1,0 0 1,0 0 0,2 0 0,-1 1 0,2-1-1,-1 25 1,3-26-55,1 1-1,0-1 1,0 0 0,1 0-1,1 0 1,0-1-1,0 1 1,1-1 0,1 0-1,0 0 1,0-1 0,1 0-1,1 0 1,0 0-1,0-1 1,14 12 0,4 0-132,0-2 1,2 0 0,0-2 0,1-1-1,1-2 1,0 0 0,43 12-1,230 49-357,959 125 394,11-81 284,1817-17 76,-2083-149-631,-827 24 276,-1-7 0,-2-8-1,267-93 1,-244 45-156,-175 73 270,0-1 0,-2-1 0,0-1 1,0-1-1,33-33 0,-50 42 34,0 1 0,0-1 0,0 0-1,-1 0 1,-1 0 0,1-1 0,-1 0 0,-1 0-1,0 0 1,4-18 0,-5 21 91,-1 0 0,-1-1 0,1 1 0,-1-1 0,0 1 0,-1-1 0,0 1 0,0-1 0,0 1 0,-1-1 1,0 1-1,0 0 0,0 0 0,-1 0 0,0 0 0,-6-9 0,-8-6 231,0 1 0,-1 1-1,-1 1 1,-1 1 0,-1 0 0,-30-18 0,-148-75-356,138 79 110,-202-101-2122,-544-190 1,82 145 2714,-12 61 266,346 58-208,-1345-132 564,-58 81-1667,-2 86 303,-235 184-1145,1685-115 1329,-338 89 1,509-88-106,2 8 0,2 7 0,-281 146 0,409-185-23,1 1 0,1 3 0,1 1 1,-69 65-1,98-82 6,1 0 0,1 1 0,0 0 0,0 1 0,1 0 0,1 0 0,0 1 0,-8 25 0,13-29-5,-1 0 0,1 1 0,1-1 0,0 1-1,1-1 1,0 1 0,0-1 0,1 1 0,0-1 0,1 1 0,1-1 0,-1 0 0,9 19-1,-2-10 35,1-1 0,1 0-1,0 0 1,1-1 0,1-1-1,1 0 1,0-1 0,1 0-1,31 22 1,-1-4 93,1-3 0,77 37 0,-8-15-90,3-5 1,1-5-1,2-5 0,127 21 1,509 42-475,818-26-832,-697-46 1330,348 30-36,1139 46 8,-2158-97 1,1361 40 1162,-2-48-96,-393-77-421,-17-117 259,-763 91-755,-294 71-126,176-84-1,-244 102-75,0-3-1,-2 0 1,0-2-1,-1-1 1,47-46-1,-66 58 7,-1-1-1,-1 0 1,0 0 0,0 0-1,-1-1 1,0 0 0,-1-1-1,7-20 1,-10 24 3,0-1 0,-1 1 0,0-1 0,0 0 0,-1 0 0,0 0 0,0 1 0,-1-1 0,-1 0 0,1 0 0,-1 1 0,-1-1 0,-5-13 0,2 11-85,1 0-1,-2 0 0,0 1 1,0 0-1,0 0 1,-1 1-1,-1 0 0,-11-10 1,-4 0-308,0 0 0,-40-21 0,10 11-617,-71-29 0,-106-26-1965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47.869"/>
    </inkml:context>
    <inkml:brush xml:id="br0">
      <inkml:brushProperty name="width" value="0.025" units="cm"/>
      <inkml:brushProperty name="height" value="0.025" units="cm"/>
    </inkml:brush>
  </inkml:definitions>
  <inkml:trace contextRef="#ctx0" brushRef="#br0">3012 122 3812,'-66'-23'3354,"-71"-16"1,44 20-3408,-131-11 0,-97 19-2692,110 18 4081,92 0-1053,1 6 1,0 6 0,2 4-1,0 5 1,2 6-1,1 4 1,-137 68 0,177-69 239,1 4 0,3 3 0,1 3 0,3 3 0,1 3 0,-100 109 0,128-122-457,3 2 0,1 1 1,3 1-1,1 2 1,2 1-1,3 1 0,1 1 1,3 1-1,1 0 0,4 2 1,-14 78-1,21-73-111,3 0-1,2 0 1,3 0-1,2 0 1,3 0-1,2-1 1,2 0 0,3 0-1,27 70 1,-23-82 24,2-1 0,2-1 0,2-1 0,1-2 0,2 0 1,2-1-1,1-2 0,2-1 0,2-1 0,1-2 0,69 51 1,-50-49 32,3-2 1,0-2-1,2-3 1,1-2 0,1-3-1,102 23 1,-25-18 166,0-6-1,141 4 1,-55-17 431,0-10 1,356-47-1,-391 18-208,-1-8 0,-2-8-1,246-98 1,-346 110-490,-1-4-1,-2-3 1,-2-4 0,-1-4 0,103-86-1,-133 93 31,-2-2 0,-2-1 0,-2-3 0,-3-2 0,-1-1 0,-3-2 0,-2-2 0,42-94 0,-52 93 87,-3-2 0,-2 0 0,-3-1 0,-2 0-1,-3-2 1,-3 1 0,1-104 0,-11 127 72,-1 0 1,-2-1 0,-1 1 0,-2 1 0,-22-62-1,19 71 43,-1 1 0,-2 0 0,0 0-1,-2 2 1,-1 0 0,-1 0 0,-40-41 0,27 38-75,-1 1 1,0 1 0,-2 1 0,-1 3-1,-1 0 1,-52-22 0,30 21-41,-2 1-1,0 4 1,-98-18 0,42 19-344,-123-3 0,-107 15-1433,341 5 1708,-208 0-2699,8 0-1238</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3.340"/>
    </inkml:context>
    <inkml:brush xml:id="br0">
      <inkml:brushProperty name="width" value="0.025" units="cm"/>
      <inkml:brushProperty name="height" value="0.025" units="cm"/>
    </inkml:brush>
  </inkml:definitions>
  <inkml:trace contextRef="#ctx0" brushRef="#br0">104 219 9321,'4'-14'1148,"5"-33"-847,21-91 4309,-30 137-4499,0 0-1,1-1 1,-1 1 0,0 0-1,1 0 1,-1 0 0,1 0-1,-1 0 1,1 1 0,0-1-1,-1 0 1,1 0 0,0 0-1,0 0 1,-1 1 0,1-1-1,0 0 1,0 1 0,0-1-1,0 1 1,0-1 0,1 0-1,-1 1-85,-1 1-1,1-1 1,0 0-1,-1 0 0,1 1 1,0-1-1,-1 0 1,1 1-1,-1-1 1,1 1-1,0-1 1,-1 1-1,1-1 0,-1 1 1,0-1-1,1 1 1,-1-1-1,1 1 1,-1 0-1,0-1 0,1 1 1,-1 0-1,0-1 1,0 1-1,1 0 1,-1-1-1,0 1 0,0 0 1,0 0-1,0-1 1,0 1-1,0 0 1,0-1-1,0 2 0,2 65 458,-3 1-1,-2-1 0,-23 123 1,5-45-85,-43 636 147,29-291 849,27-312-647,8-141-3771,-8-59-1016,-4-4-2974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3.766"/>
    </inkml:context>
    <inkml:brush xml:id="br0">
      <inkml:brushProperty name="width" value="0.025" units="cm"/>
      <inkml:brushProperty name="height" value="0.025" units="cm"/>
    </inkml:brush>
  </inkml:definitions>
  <inkml:trace contextRef="#ctx0" brushRef="#br0">18 257 15663,'0'0'272,"-5"8"-5,3-3-247,-9 20-12,12-24-7,-1 0 0,0 0 0,0-1 0,0 1 0,0 0 0,1 0 1,-1 0-1,0-1 0,0 1 0,1 0 0,-1-1 0,1 1 0,-1 0 0,1-1 0,-1 1 0,1 0 0,-1-1 1,1 1-1,0-1 0,-1 1 0,1-1 0,0 1 0,-1-1 0,1 0 0,0 1 0,0-1 0,-1 0 0,1 1 1,0-1-1,0 0 0,0 0 0,-1 0 0,1 0 0,0 0 0,0 0 0,0 0 0,0 0 0,86 5 751,0-3 0,158-19 0,-237 16-749,784-89 216,410-31 3037,747 99-58,-1913 24-3203,35 2-161,87-5 0,-156 1 87,0 0 0,-1 0 0,1 0 0,0-1 0,0 1-1,-1-1 1,1 1 0,0-1 0,-1 1 0,1-1 0,-1 0 0,1 0 0,-1 1 0,3-3-1,-4 2-34,1 1-1,-1-1 0,0 1 0,1-1 0,-1 1 0,0-1 0,0 0 1,0 1-1,0-1 0,1 1 0,-1-1 0,0 1 0,0-1 1,0 0-1,0 1 0,0-1 0,0 1 0,-1-1 0,1 0 0,0 1 1,0-1-1,0 1 0,0-1 0,-1 1 0,1-1 0,-1 0 1,-1-3-666,-1 1 1,0-1 0,0 1-1,0 0 1,0 0 0,0 1-1,-1-1 1,1 1 0,-5-3-1,-21-12-5567</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4.127"/>
    </inkml:context>
    <inkml:brush xml:id="br0">
      <inkml:brushProperty name="width" value="0.025" units="cm"/>
      <inkml:brushProperty name="height" value="0.025" units="cm"/>
    </inkml:brush>
  </inkml:definitions>
  <inkml:trace contextRef="#ctx0" brushRef="#br0">1 0 8360,'0'0'7474,"10"0"-6903,63 1 1343,137 18 1,-163-11-1817,-1 2 0,0 1 0,-1 3 0,52 24 0,-89-35-95,0 1 0,0 0 0,0 1 1,-1 0-1,0 0 0,0 0 0,0 1 0,-1 0 1,8 10-1,-12-14 32,0 1 1,-1-1-1,1 1 1,-1 0-1,0 0 1,0-1-1,0 1 1,0 0-1,-1 0 1,1 0-1,-1 0 1,1 0-1,-1 0 0,0 0 1,0 0-1,-1 0 1,1 0-1,-1 0 1,1 0-1,-1 0 1,0 0-1,0 0 1,0-1-1,0 1 1,-1 0-1,1-1 0,-1 1 1,0-1-1,1 1 1,-5 3-1,-14 14 345,-2 0-1,0-1 0,-1-2 1,-1 0-1,-1-1 1,-45 21-1,22-12-115,-1 7-262,-20 9-1088,25-24-5399,31-15-3290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4.727"/>
    </inkml:context>
    <inkml:brush xml:id="br0">
      <inkml:brushProperty name="width" value="0.025" units="cm"/>
      <inkml:brushProperty name="height" value="0.025" units="cm"/>
    </inkml:brush>
  </inkml:definitions>
  <inkml:trace contextRef="#ctx0" brushRef="#br0">1 389 9129,'0'0'8819,"2"-8"-8147,5-7-517,1 0 1,0 0-1,1 0 0,0 1 0,1 1 0,1 0 0,0 0 0,18-14 1,15-21-90,-17 16-25,-5 5-9,2 0 1,0 2-1,50-40 1,-71 63-3,-1 0 1,0 0 0,1 1-1,-1-1 1,1 1 0,0 0-1,-1 0 1,1 0-1,0 0 1,0 0 0,0 0-1,-1 1 1,1 0-1,0-1 1,0 1 0,0 0-1,0 0 1,3 1-1,-3 0 24,-1 0-1,0 1 1,1-1-1,-1 0 0,0 1 1,0 0-1,0-1 1,0 1-1,0 0 0,0 0 1,-1 0-1,1 0 1,-1 0-1,1 1 0,-1-1 1,0 0-1,0 1 1,0-1-1,2 5 0,10 35 952,10 56-1,10 31-269,-26-106-592,2-1-1,1 0 1,25 41-1,-29-54-282,0-1 0,0-1 0,1 1 0,0-1 0,10 7 0,-13-10-332,1-1 1,0 0-1,0 0 1,0 0-1,1-1 1,-1 1-1,1-1 0,-1-1 1,11 3-1,10-3-7946</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5.748"/>
    </inkml:context>
    <inkml:brush xml:id="br0">
      <inkml:brushProperty name="width" value="0.025" units="cm"/>
      <inkml:brushProperty name="height" value="0.025" units="cm"/>
    </inkml:brush>
  </inkml:definitions>
  <inkml:trace contextRef="#ctx0" brushRef="#br0">142 12 6470,'0'0'13554,"-8"-4"-12657,6 3-850,-1 0 0,1 0 0,-1 0-1,0 0 1,1 0 0,-1 1 0,1-1 0,-1 1-1,0 0 1,0 0 0,1 0 0,-1 0 0,-3 1-1,3 0 19,-1 0 0,1 1-1,0 0 1,0 0-1,0 0 1,0 0-1,0 0 1,0 1-1,0-1 1,1 1-1,-1-1 1,1 1-1,-2 3 1,-3 3 94,1 0-1,1 1 1,0-1-1,0 1 1,0 0 0,2 0-1,-1 1 1,1-1 0,0 1-1,1 0 1,1-1-1,0 1 1,0 18 0,1-27-149,0 0-1,0 0 1,0 0 0,0 0 0,1 0 0,-1 0-1,1 0 1,0 0 0,-1 0 0,1 0 0,0 0-1,0 0 1,0 0 0,0-1 0,1 1 0,-1 0-1,0-1 1,1 1 0,-1-1 0,1 1 0,-1-1-1,1 0 1,2 2 0,0-2 15,0 1 1,-1-1-1,1 0 1,0 0-1,0 0 0,0 0 1,1-1-1,-1 0 1,0 0-1,0 0 0,5-1 1,4 0 23,0-2 1,0 0-1,0 0 1,0-2-1,-1 1 0,19-10 1,-23 9-29,0 1 0,-1-1 0,1 0 0,-1 0 0,0-1 0,0 0 0,-1 0 0,0-1 0,0 0 0,0 0 0,-1 0 0,0-1 0,4-7-1,-12 22 26,1 0 0,0 1 0,0-1 0,1 1-1,0 0 1,0-1 0,0 10 0,2-15-35,-1 1 1,0-1-1,1 0 0,0 1 1,-1-1-1,1 0 1,0 1-1,0-1 0,0 0 1,1 0-1,-1 0 1,0 0-1,1 0 0,-1 0 1,1-1-1,0 1 1,0 0-1,0-1 1,0 1-1,0-1 0,0 0 1,0 0-1,0 0 1,0 0-1,0 0 0,1 0 1,-1 0-1,0-1 1,1 1-1,-1-1 0,4 1 1,5 0 83,-1 0 0,0-1-1,1 0 1,-1-1 0,0 0 0,0 0 0,1-1 0,-1 0 0,0-1 0,-1-1-1,1 1 1,16-9 0,-21 9-63,0 0-1,0 0 0,0 0 1,-1-1-1,1 1 0,-1-1 1,0 0-1,0 0 1,0-1-1,0 1 0,-1-1 1,0 0-1,0 0 1,0 0-1,-1 0 0,1 0 1,-1-1-1,0 1 0,-1-1 1,0 1-1,1-1 1,-2 0-1,1 0 0,-1-5 1,0 8-13,0 0-1,-1 1 1,0-1 0,1 0 0,-1 1-1,0-1 1,0 1 0,-1-1 0,1 1 0,0 0-1,-1-1 1,1 1 0,-1 0 0,0 0 0,0 0-1,0 0 1,0 1 0,0-1 0,0 0-1,0 1 1,-1-1 0,1 1 0,-1 0 0,1 0-1,-1 0 1,1 0 0,-1 0 0,-5 0 0,-6-2-1073,0 1 1,-1 0 0,-27 0 0,39 2-3991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4.052"/>
    </inkml:context>
    <inkml:brush xml:id="br0">
      <inkml:brushProperty name="width" value="0.025" units="cm"/>
      <inkml:brushProperty name="height" value="0.025" units="cm"/>
      <inkml:brushProperty name="color" value="#E71224"/>
    </inkml:brush>
  </inkml:definitions>
  <inkml:trace contextRef="#ctx0" brushRef="#br0">95 213 10954,'0'0'12748,"10"-7"-11819,4-1-669,43-33 327,-53 39-563,-1-1-1,0 1 1,0-1-1,0 0 1,-1 0-1,1 0 1,-1-1-1,0 1 0,1-1 1,-2 1-1,1-1 1,0 0-1,-1 1 1,1-1-1,0-4 1,-2 7-21,0 1 0,0-1 1,0 1-1,0-1 0,-1 1 1,1-1-1,0 1 0,0-1 1,0 1-1,0 0 0,-1-1 0,1 1 1,0-1-1,0 1 0,-1 0 1,1-1-1,0 1 0,-1-1 1,1 1-1,0 0 0,-1 0 0,1-1 1,0 1-1,-1 0 0,1-1 1,-1 1-1,1 0 0,-1 0 1,1 0-1,-1 0 0,1 0 0,-1-1 1,-25 0-40,-21 12-133,36-5 145,1 0 1,0 0 0,0 0-1,1 2 1,0-1 0,0 1 0,-14 16-1,18-19 19,1 0 1,1 0-1,-1 0 0,1 1 1,0-1-1,0 1 0,0 0 0,1 0 1,0 0-1,0 0 0,0 0 0,1 0 1,0 0-1,0 1 0,1-1 1,0 8-1,0-12 7,1 0 1,0 0-1,0 0 1,0 0 0,0 0-1,0-1 1,0 1-1,0 0 1,1-1-1,-1 1 1,0-1 0,1 1-1,-1-1 1,1 0-1,0 0 1,0 1-1,-1-1 1,1 0 0,0-1-1,0 1 1,0 0-1,0 0 1,0-1-1,0 1 1,0-1-1,0 0 1,0 0 0,0 1-1,4-2 1,65-1 213,-53-1-181,1-1 0,-1 0 0,0-1 0,-1-1 0,34-16 0,76-54 309,-79 45 170,-56 62-108,1-19-212,5-9-164,0 0 0,0 0 0,0 0 0,1 0 0,-1 0 0,1 0 0,0 0 0,0 1 0,0-1 0,0 1 0,1-1 0,-1 1 0,1 5 0,1-8-17,0 0 0,0 0 0,0 0 0,0 0 0,1-1 0,-1 1 1,0 0-1,0-1 0,1 1 0,-1-1 0,0 1 0,1-1 0,-1 0 1,0 0-1,1 0 0,-1 1 0,0-1 0,1 0 0,-1-1 0,1 1 0,-1 0 1,0 0-1,1 0 0,0-1 0,37-8 294,-21 1-717,0 0 0,0-1-1,-1-1 1,24-18 0,-7 5-3412,1 2-3325,-24 19 3120,-7 8 5197,-4-5-1018,0 0 0,0 0 1,0-1-1,1 1 0,-1 0 0,0-1 0,1 1 0,-1-1 1,1 1-1,-1 0 0,0-1 0,1 1 0,-1-1 0,1 1 0,0-1 1,-1 1-1,1-1 0,-1 0 0,1 1 0,0-1 0,-1 0 1,1 1-1,0-1 0,-1 0 0,1 0 0,0 1 0,0-1 1,-1 0-1,1 0 0,0 0 0,0 0 0,-1 0 0,1 0 0,0 0 1,0 0-1,-1-1 0,2 1 0,2-1 80,1-1-1,-1 1 1,0-1 0,1 0-1,-1 0 1,0-1-1,-1 1 1,1-1 0,6-5-1,-7 5-248,1 0-1,-1 0 1,1 0 0,0 1-1,-1 0 1,1 0-1,0 0 1,0 0 0,1 1-1,4-2 1,-9 33-789,-9 38 1276,2-21 600,-1 64 0,8 16-718,0-125-317,0 0-1,0 0 0,-1 0 0,1 0 0,0 0 1,-1 0-1,0-1 0,1 1 0,-1 0 0,0 0 0,0-1 1,0 1-1,0 0 0,0-1 0,-1 1 0,1-1 0,0 0 1,-1 1-1,1-1 0,-1 0 0,-1 2 0,-2-1 53,1 0 0,0 1 0,-1-2 0,1 1-1,-1 0 1,0-1 0,0 0 0,-8 1 0,9-1-31,0 0 1,-1-1-1,1 0 0,-1 0 1,1 0-1,0 0 0,-1-1 1,1 1-1,0-1 1,-1 0-1,1-1 0,0 1 1,0-1-1,0 1 0,0-1 1,0 0-1,1-1 1,-1 1-1,0-1 0,-4-4 1,7 4-74,-1-1 1,1 1 0,0 0-1,-1-1 1,2 0-1,-1 1 1,0-1 0,1 0-1,-1 1 1,1-1-1,0 0 1,1 1 0,-1-1-1,0 0 1,1 1-1,0-1 1,0 1 0,0-1-1,0 1 1,1-1 0,0 1-1,-1 0 1,1-1-1,0 1 1,0 0 0,1 0-1,3-3 1,8-11-90,1 2 1,1 0-1,26-19 1,-29 23 73,155-103 10,-119 83 82,0-1 1,76-69 0,-123 99-51,0 0 1,1 0-1,-1 0 1,0-1-1,-1 1 1,1-1-1,0 1 0,-1-1 1,1 0-1,-1 0 1,1-2-1,-2 4-8,0 0 1,0 0-1,0 0 0,0 1 0,-1-1 0,1 0 1,0 1-1,-1-1 0,1 0 0,0 1 1,-1-1-1,1 0 0,-1 1 0,1-1 1,-1 1-1,0-1 0,1 1 0,-1-1 1,1 1-1,-1-1 0,0 1 0,1-1 0,-1 1 1,0 0-1,1 0 0,-1-1 0,0 1 1,0 0-1,0 0 0,1 0 0,-1 0 1,0 0-1,0 0 0,1 0 0,-1 0 0,0 0 1,0 0-1,1 0 0,-1 0 0,0 0 1,-1 1-1,-7 0 9,-1 0 0,1 1 0,0 0 0,-1 0 1,1 1-1,0 1 0,0-1 0,1 1 0,-1 1 0,1 0 0,0 0 1,-13 10-1,14-10 62,1 1 1,-1 0 0,1 0-1,1 0 1,-1 1-1,1-1 1,0 2 0,0-1-1,1 0 1,0 1 0,0 0-1,1-1 1,0 2-1,-3 12 1,6-19-66,-1 0-1,1 0 1,0 0-1,0 1 1,0-1-1,0 0 1,0 0-1,1 0 1,-1 1-1,1-1 1,-1 0-1,1 0 1,0 0 0,0 0-1,0 0 1,0 0-1,0 0 1,0 0-1,1-1 1,-1 1-1,1 0 1,2 2-1,0-1-14,1 0 0,-1-1 0,0 1 0,1-1-1,0 0 1,-1-1 0,1 1 0,0-1 0,9 2 0,9-1-537,0-1 1,0 0 0,32-5 0,-40 3-382,0-2 0,-1 0 0,1 0-1,-1-1 1,0-1 0,14-7 0,24-16-6340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6.500"/>
    </inkml:context>
    <inkml:brush xml:id="br0">
      <inkml:brushProperty name="width" value="0.025" units="cm"/>
      <inkml:brushProperty name="height" value="0.025" units="cm"/>
    </inkml:brush>
  </inkml:definitions>
  <inkml:trace contextRef="#ctx0" brushRef="#br0">46 55 6566,'0'0'8664,"6"-8"-5818,20-28-1325,-11 26 1081,-7 18-1271,-4 23-383,-4-27-741,-1 21 150,0 0 1,-3 1 0,0-1-1,-1 0 1,-1 0-1,-2-1 1,0 0 0,-13 24-1,-18 61 380,37-103-676,-3 22 221,5-28-274,0 1 0,0-1 0,0 1 0,0 0 0,1-1 0,-1 1 0,0-1 0,0 1 0,1 0 0,-1-1 0,0 1 0,1-1 0,-1 1 0,0-1 0,1 1 0,-1-1 0,1 0 0,-1 1 0,1-1 0,-1 1 0,1-1 0,-1 0 0,1 0 0,-1 1 0,1-1 0,0 0 0,-1 0-1,1 1 1,-1-1 0,1 0 0,0 0 0,-1 0 0,1 0 0,0 0 0,-1 0 0,1 0 0,0 0 0,16-2 99,0-1 0,-1 0 0,1-1 0,-1-1 0,30-13 0,0 1 25,257-65-553,-276 73-2270,-12-1-2300,-3-4-5051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7.242"/>
    </inkml:context>
    <inkml:brush xml:id="br0">
      <inkml:brushProperty name="width" value="0.025" units="cm"/>
      <inkml:brushProperty name="height" value="0.025" units="cm"/>
    </inkml:brush>
  </inkml:definitions>
  <inkml:trace contextRef="#ctx0" brushRef="#br0">47 2250 2306,'0'0'6412,"-8"3"-4229,5-2-2798,-27 10 4815,24-11-1167,22-10-1820,648-419 2189,-21-35-2841,404-270 1028,-89 149-1124,-938 573-446,-12 6-5,1 1 0,-1 0 1,1 1-1,19-7 1,-48 35-384,8-12-347,-31 27-2406,13-13-4379,13-11-2684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8.220"/>
    </inkml:context>
    <inkml:brush xml:id="br0">
      <inkml:brushProperty name="width" value="0.025" units="cm"/>
      <inkml:brushProperty name="height" value="0.025" units="cm"/>
    </inkml:brush>
  </inkml:definitions>
  <inkml:trace contextRef="#ctx0" brushRef="#br0">106 5 13741,'1'0'236,"0"-1"1,-1 1-1,1-1 0,0 1 0,0-1 1,0 1-1,0 0 0,0 0 0,-1-1 1,1 1-1,0 0 0,0 0 0,0 0 1,0 0-1,0 0 0,0 0 0,0 0 1,0 0-1,0 0 0,0 1 0,-1-1 1,1 0-1,0 0 0,0 1 0,0-1 1,0 1-1,0-1 0,-1 1 0,1-1 1,0 1-1,-1-1 0,1 1 0,0 0 1,-1-1-1,1 1 0,0 1 0,0 1 40,0 1 0,0-1 0,0 0-1,-1 0 1,0 1 0,1-1 0,-1 1 0,0-1-1,-1 0 1,0 6 0,-2 9-54,-2 0 0,1-1 0,-9 20 0,-32 57 145,-19 49 317,63-142-662,1 1 0,-1-1-1,0 0 1,1 0 0,-1 0-1,1 0 1,-1 0 0,1 1-1,0-1 1,0 0 0,-1 0 0,1 1-1,0-1 1,0 0 0,0 0-1,0 1 1,1-1 0,-1 0-1,0 0 1,0 1 0,1-1-1,-1 0 1,1 0 0,-1 0-1,1 0 1,-1 0 0,1 1 0,0-1-1,-1 0 1,1 0 0,0 0-1,0-1 1,0 1 0,0 0-1,0 0 1,1 0 0,3 1 65,0-1 1,0 0 0,0-1 0,0 1-1,0-1 1,0 0 0,8-1 0,7 0 116,14-1 43,0-1 1,0-2 0,59-18 0,27-4-1971,-120 27 837,0 0 664,0 0 1,0-1-1,0 1 1,0 0-1,0 0 0,0 0 1,-1 0-1,1 0 1,0-1-1,0 1 0,0 0 1,0 0-1,0 0 1,1 0-1,-1 0 0,0-1 1,0 1-1,0 0 1,0 0-1,0 0 1,0 0-1,0 0 0,0-1 1,3 0-5097,-3 1 5096,0 0 0,1 0 1,-1 0-1,0 0 1,0 0-1,0 0 1,-10-6-11390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8.574"/>
    </inkml:context>
    <inkml:brush xml:id="br0">
      <inkml:brushProperty name="width" value="0.025" units="cm"/>
      <inkml:brushProperty name="height" value="0.025" units="cm"/>
    </inkml:brush>
  </inkml:definitions>
  <inkml:trace contextRef="#ctx0" brushRef="#br0">126 21 8456,'0'0'9753,"7"-4"-7345,22-11-545,-29 15-1801,0 0 1,1 0-1,-1 0 0,0 0 1,0 0-1,1-1 0,-1 1 0,0 0 1,0 0-1,1 0 0,-1 0 1,0 0-1,0 0 0,1 0 1,-1 0-1,0 0 0,0 0 1,1 0-1,-1 0 0,0 0 1,1 0-1,-1 0 0,0 0 1,0 0-1,1 0 0,-1 1 1,0-1-1,0 0 0,1 0 1,-1 0-1,0 0 0,0 0 1,0 1-1,1-1 0,-1 0 0,0 0 1,0 1-1,1-1 0,-1 14 851,-7 13-263,-44 69 499,31-62-904,-17 41 0,27-51-265,0 1 0,2 1 0,0 0 0,2 0 0,1 0 0,1 0 0,-1 53 0,5-75-177,0-1-1,0 0 1,1 0 0,-1 1 0,1-1 0,0 0-1,0 0 1,0 0 0,0 0 0,1 0 0,-1 0-1,1 0 1,0-1 0,0 1 0,4 4 0,-4-5-359,1 0 1,-1 0 0,1-1 0,0 1 0,0 0 0,0-1-1,0 0 1,0 1 0,0-1 0,0-1 0,1 1-1,-1 0 1,0-1 0,1 1 0,2-1 0,27 0-7223</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9.124"/>
    </inkml:context>
    <inkml:brush xml:id="br0">
      <inkml:brushProperty name="width" value="0.025" units="cm"/>
      <inkml:brushProperty name="height" value="0.025" units="cm"/>
    </inkml:brush>
  </inkml:definitions>
  <inkml:trace contextRef="#ctx0" brushRef="#br0">119 42 12075,'0'0'1239,"-10"0"384,5-1-1395,1 1-1,0 0 1,0 0 0,0 1-1,-1-1 1,1 1 0,0 0 0,0 0-1,0 1 1,0-1 0,0 1-1,0-1 1,1 1 0,-1 1 0,1-1-1,-1 0 1,1 1 0,0 0-1,-1 0 1,2 0 0,-1 0 0,0 0-1,0 0 1,1 1 0,0-1 0,0 1-1,0 0 1,0 0 0,1 0-1,-1 0 1,1 0 0,0 0 0,0 0-1,0 4 1,0-5-91,1-1 0,-1 1 1,1 0-1,0-1 0,0 1 0,0-1 1,0 1-1,0 0 0,0-1 0,1 1 1,-1-1-1,1 1 0,0 0 0,0-1 0,0 0 1,0 1-1,0-1 0,1 0 0,-1 1 1,1-1-1,-1 0 0,1 0 0,0 0 0,0 0 1,0-1-1,3 4 0,0-3-29,0-1 0,0 1 0,0-1 0,0 0 0,0 0-1,0 0 1,0-1 0,0 0 0,0 0 0,0 0 0,0 0 0,0-1 0,10-2 0,-5 0-68,0-1 1,0 0-1,-1-1 0,1 0 1,-1 0-1,0-1 1,-1 0-1,1 0 1,-1-1-1,0 0 1,-1-1-1,1 0 1,-2 0-1,1 0 1,-1-1-1,0 0 0,-1 0 1,6-13-1,-11 12-14,-7 15-33,-8 13-22,13-15 41,0 1-1,0 0 1,1 0 0,-1 0 0,1 0 0,0 1 0,0-1 0,0 0-1,1 0 1,-1 1 0,1-1 0,0 0 0,0 1 0,1-1 0,-1 0-1,1 1 1,1 4 0,0-6-2,-1-1 0,1 1 0,-1-1-1,1 1 1,0-1 0,0 1 0,0-1 0,0 0 0,0 0-1,1 0 1,-1 0 0,1 0 0,-1-1 0,1 1 0,-1-1-1,1 0 1,0 1 0,0-1 0,0-1 0,0 1-1,0 0 1,0-1 0,0 1 0,5-1 0,2 1 3,-1-1 1,1 0-1,0-1 0,0 0 1,0-1-1,-1 0 0,1 0 1,15-7-1,-20 7 65,-1 0-1,1 0 1,-1 0-1,1-1 1,-1 1-1,0-1 1,0 0-1,0-1 1,-1 1-1,1-1 1,-1 1-1,0-1 1,0 0 0,0 0-1,0 0 1,-1-1-1,0 1 1,0-1-1,2-4 1,-4 5-43,-1 1 1,1 0 0,-1-1 0,1 1 0,-1 0-1,0-1 1,-1 1 0,1 0 0,0 0 0,-1 0 0,0 0-1,0 0 1,0 1 0,0-1 0,0 0 0,0 1-1,-4-4 1,-1-2-221,-10-9-1151,4 3-3384,5 4-5282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4:59.456"/>
    </inkml:context>
    <inkml:brush xml:id="br0">
      <inkml:brushProperty name="width" value="0.025" units="cm"/>
      <inkml:brushProperty name="height" value="0.025" units="cm"/>
    </inkml:brush>
  </inkml:definitions>
  <inkml:trace contextRef="#ctx0" brushRef="#br0">114 1 6662,'0'0'14750,"3"8"-13106,6 16-492,2-1 0,17 27 0,-15-29-962,-1 0 0,-2 1 1,14 38-1,-21-52-189,-1 1 1,-1-1-1,0 0 1,0 1-1,0-1 1,-1 1-1,-1-1 1,1 0-1,-1 1 1,0-1-1,-1 0 1,0 1-1,-1-1 1,-6 14-1,-1-2-73,0-1 0,-2-1 1,0 0-1,-1-1 0,-24 25 0,26-31-1329,0 0 0,-1-1 0,-1-1 0,-24 15 0,1-8-8913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0.119"/>
    </inkml:context>
    <inkml:brush xml:id="br0">
      <inkml:brushProperty name="width" value="0.025" units="cm"/>
      <inkml:brushProperty name="height" value="0.025" units="cm"/>
    </inkml:brush>
  </inkml:definitions>
  <inkml:trace contextRef="#ctx0" brushRef="#br0">180 40 15022,'0'0'9647,"-10"-8"-8921,-31-20-470,39 27-253,0 0 0,0 1 0,-1-1 0,1 1 0,0 0 1,0 0-1,0 0 0,0 0 0,0 0 0,0 0 0,0 0 0,-1 1 0,1-1 0,0 1 1,0-1-1,0 1 0,0 0 0,0 0 0,-2 1 0,-34 25 32,26-17-31,8-8-10,0 1 0,1 0 0,-1 0 0,0 1 0,1-1 0,0 1 0,-4 5 0,6-9 5,1 1 0,0-1-1,0 1 1,-1-1-1,1 1 1,0 0 0,0-1-1,0 1 1,0 0 0,-1-1-1,1 1 1,0-1-1,0 1 1,0 0 0,0-1-1,1 1 1,-1 0 0,0-1-1,0 1 1,0-1-1,0 1 1,1 0 0,-1 0-1,1 0 1,0 0 0,0 0 0,1 0 0,-1 0 0,0 0 0,0 0 0,0 0 0,1-1 0,-1 1 0,0 0 0,1-1 0,-1 1 0,1-1 0,1 1 0,79 11-136,-67-12 87,1 2 1,-2 0 0,1 1-1,28 8 1,-41-10 34,-1-1 0,0 1 1,0-1-1,0 1 0,1-1 0,-1 1 0,0 0 1,0-1-1,0 1 0,0 0 0,0 0 1,0 0-1,0 0 0,-1 0 0,1 0 1,0 0-1,0 0 0,-1 0 0,1 0 0,0 0 1,-1 0-1,1 1 0,-1-1 0,0 0 1,1 2-1,-1-1 3,-1 0 0,1 0-1,0 0 1,-1 1 0,0-1 0,1 0 0,-1 0 0,0-1 0,0 1 0,0 0 0,0 0-1,0 0 1,-3 3 0,-3 2 15,0 0 1,0-1-1,0 1 0,-1-1 1,-13 7-1,10-6 73,-1 0 0,-1-1-1,1-1 1,-1 0 0,0-1 0,0 0 0,0-1 0,0-1-1,-15 2 1,27-4-104,1 0-1,0 0 1,-1 0-1,1 0 1,-1 0-1,1 0 1,0 0-1,-1 0 1,1 0-1,-1-1 1,1 1-1,0 0 1,-1 0-1,1 0 1,-1 0-1,1 0 1,0-1-1,-1 1 1,1 0-1,0 0 1,-1-1-1,1 1 1,0 0-1,-1-1 1,1 1-1,0 0 1,0-1 0,0 1-1,-1 0 1,1-1-1,0 1 1,0 0-1,0-1 1,0 1-1,-1-1 1,1 1-1,0-1 1,6-19-2037,21-22-4085,-25 40 5512,23-30-6947</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0.731"/>
    </inkml:context>
    <inkml:brush xml:id="br0">
      <inkml:brushProperty name="width" value="0.025" units="cm"/>
      <inkml:brushProperty name="height" value="0.025" units="cm"/>
    </inkml:brush>
  </inkml:definitions>
  <inkml:trace contextRef="#ctx0" brushRef="#br0">1 1 14157,'0'0'4565,"0"12"-2478,1 268 3391,-1-207-5538,4-47 283,-3-26-214,-1 1 0,0-1 0,0 0 0,0 0 0,1 0 0,-1 0 0,0 0 0,0 0 0,0 0 0,1 1 0,-1-1-1,0 0 1,0 0 0,1 0 0,-1 0 0,0 0 0,0 0 0,1 0 0,-1 0 0,0 0 0,0 0 0,1 0 0,-1 0 0,0 0 0,0-1-1,1 1 1,-1 0 0,0 0 0,0 0 0,0 0 0,1 0 0,-1 0 0,0-1 0,0 1 0,0 0 0,1 0 0,-1 0 0,0 0 0,0-1-1,0 1 1,0 0 0,0 0 0,0 0 0,1-1 0,-1 1 0,2-4 24,0 0 0,0 0-1,0 0 1,0-1 0,-1 1 0,1 0 0,-1-1 0,1-6-1,1-16-22,0 0-1,-2 0 0,-4-48 1,5 90-153,-2-13 150,0 1 0,0-1 0,0 0-1,1 1 1,-1-1 0,1 1 0,0-1-1,-1 0 1,1 0 0,0 1 0,0-1 0,1 0-1,-1 0 1,0 0 0,1 0 0,-1 0 0,1 0-1,0-1 1,0 1 0,2 2 0,3 1 8,1-1 1,-1 0-1,0 0 1,1 0-1,0-1 0,0 0 1,0-1-1,0 0 1,1 0-1,-1-1 1,1 0-1,-1 0 1,1-1-1,13-1 0,-19 1 16,1 0 0,0-1 0,-1 1 0,1-1 0,0 0 0,-1 0 0,0-1 0,1 1 0,-1-1-1,0 1 1,1-1 0,-1 0 0,0 0 0,0 0 0,-1-1 0,1 1 0,0-1 0,-1 0 0,1 0-1,-1 0 1,0 0 0,0 0 0,0 0 0,-1 0 0,1 0 0,-1-1 0,0 1 0,1-1 0,-2 1-1,1-1 1,0 0 0,-1 1 0,1-1 0,-1-5 0,-1 9-29,1 0 0,0 0 1,0 1-1,0-1 0,-1 0 0,1 0 0,0 0 1,0 1-1,-1-1 0,1 0 0,0 0 0,0 0 0,-1 0 1,1 0-1,0 1 0,0-1 0,-1 0 0,1 0 1,0 0-1,-1 0 0,1 0 0,0 0 0,-1 0 1,1 0-1,0 0 0,-1 0 0,1 0 0,0 0 1,0 0-1,-1-1 0,1 1 0,0 0 0,-1 0 1,1 0-1,0 0 0,0 0 0,-1-1 0,1 1 1,0 0-1,0 0 0,-1 0 0,1-1 0,0 1 0,0 0 1,0 0-1,-1-1 0,1 1 0,0 0 0,0 0 1,0-1-1,0 1 0,0 0 0,0-1 0,0 1 1,0 0-1,0-1 0,0 1 0,0 0 0,0-1 1,0 1-1,0 0 0,0 0 0,0-1 0,0 1 1,0 0-1,0-1 0,0 1 0,-15 20 153,13-16-118,1-1 0,0 1 0,0-1 0,0 1 0,0-1 0,0 1 0,1 0 0,-1 0 0,1-1 0,0 1 0,0 0 0,1 0 0,-1-1 0,1 1 0,0 0 0,0-1 0,2 7 0,-1-7-20,0 0 0,-1-1 0,1 1 0,1-1 0,-1 1 0,0-1 0,0 0 0,1 0 0,0 0-1,-1 0 1,1 0 0,0-1 0,0 1 0,0-1 0,0 0 0,6 2 0,-3-2-11,0 1 0,1-2-1,-1 1 1,1 0 0,-1-1-1,1-1 1,-1 1 0,1-1-1,-1 0 1,0 0 0,1-1-1,-1 1 1,0-2 0,0 1 0,0-1-1,0 0 1,0 0 0,-1 0-1,9-7 1,29-28-305,-47 74-128,-6 12 134,9-27-9306</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1.073"/>
    </inkml:context>
    <inkml:brush xml:id="br0">
      <inkml:brushProperty name="width" value="0.025" units="cm"/>
      <inkml:brushProperty name="height" value="0.025" units="cm"/>
    </inkml:brush>
  </inkml:definitions>
  <inkml:trace contextRef="#ctx0" brushRef="#br0">1 0 15919,'0'0'4324,"44"54"-4804,-21-35-1891,2 2-2625,-4-5-1570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1.419"/>
    </inkml:context>
    <inkml:brush xml:id="br0">
      <inkml:brushProperty name="width" value="0.025" units="cm"/>
      <inkml:brushProperty name="height" value="0.025" units="cm"/>
    </inkml:brush>
  </inkml:definitions>
  <inkml:trace contextRef="#ctx0" brushRef="#br0">47 1 7175,'0'0'14355,"-4"3"-13757,0-1-517,1 0 1,0 1 0,0 0 0,0 0-1,0 0 1,1 0 0,-1 0 0,1 0-1,-1 1 1,1-1 0,0 1-1,1 0 1,-1-1 0,1 1 0,-1 0-1,1 0 1,0 0 0,1 0 0,-1 0-1,1 0 1,-1 0 0,1 1 0,1 7-1,2 7-180,1 0 0,1 1 0,1-1 0,8 19 0,-8-22-27,0 1-1,-1 0 1,5 32 0,-13-10 127,3-39 18,0 1 1,0 0-1,0-1 0,0 1 1,0-1-1,0 1 0,0 0 1,0-1-1,-1 1 1,1-1-1,0 1 0,0-1 1,0 1-1,-1-1 0,1 1 1,0 0-1,0-1 0,-1 1 1,1-1-1,-1 0 1,1 1-1,0-1 0,-1 1 1,1-1-1,-1 0 0,1 1 1,-1-1-1,1 0 0,-1 1 1,1-1-1,-1 0 0,1 0 1,-1 1-1,0-1 1,1 0-1,-1 0 0,1 0 1,-1 0-1,1 0 0,-1 0 1,0 0-1,1 0 0,-1 0 1,1 0-1,-1 0 0,0 0 1,1-1-1,-1 1 1,1 0-1,-1 0 0,1 0 1,-1-1-1,1 1 0,-1 0 1,1-1-1,-1 1 0,1-1 1,-1 1-1,1 0 1,0-1-1,-1 1 0,1-1 1,0 1-1,-1-1 0,-2-4 50,1 1-1,-1-1 0,1 0 0,0 1 0,0-1 1,1 0-1,0 0 0,0 0 0,0 0 0,0-1 1,1 1-1,0-5 0,3-66-149,-1 65 63,0 0 0,1 1-1,1-1 1,0 1-1,0 0 1,1 0 0,0 0-1,0 1 1,14-18-1,-2 7 73,1 1 0,1 1 0,20-16 1,-38 33 174,-3 30 456,1-23-527,1 0 0,0 0 0,0 0-1,0-1 1,0 1 0,3 10 0,-2-14-131,0 0-1,0 1 1,0-1-1,0 0 1,1 0 0,-1 0-1,1 1 1,-1-2 0,1 1-1,0 0 1,0 0-1,0 0 1,0-1 0,0 1-1,0-1 1,0 0-1,1 0 1,-1 0 0,5 2-1,4 1 17,1 0 0,0-1-1,0-1 1,0 0 0,0 0-1,0-1 1,0-1 0,1 0 0,-1 0-1,0-2 1,0 1 0,0-1-1,0-1 1,0 0 0,0-1 0,-1 0-1,0-1 1,0 0 0,0-1-1,0 0 1,14-12 0,-20 17-682,-1 0 0,1 1 1,-1-1-1,1 1 0,-1 0 1,1 0-1,-1 1 0,1 0 1,5 1-1,8 0-3667,2-2-1379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4.382"/>
    </inkml:context>
    <inkml:brush xml:id="br0">
      <inkml:brushProperty name="width" value="0.025" units="cm"/>
      <inkml:brushProperty name="height" value="0.025" units="cm"/>
      <inkml:brushProperty name="color" value="#E71224"/>
    </inkml:brush>
  </inkml:definitions>
  <inkml:trace contextRef="#ctx0" brushRef="#br0">46 1 20435,'0'0'2979,"-39"46"-1441,32-13-770,7 2 1,0 3-449,0 0-256,7 1-512,4 1-2082,-4-4-1762,-2-6-3172</inkml:trace>
  <inkml:trace contextRef="#ctx0" brushRef="#br0" timeOffset="1">0 507 12844,'0'0'8808,"6"44"-21556</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1.923"/>
    </inkml:context>
    <inkml:brush xml:id="br0">
      <inkml:brushProperty name="width" value="0.025" units="cm"/>
      <inkml:brushProperty name="height" value="0.025" units="cm"/>
    </inkml:brush>
  </inkml:definitions>
  <inkml:trace contextRef="#ctx0" brushRef="#br0">129 69 15246,'0'0'2616,"-8"-2"-689,3 0-1690,0 0 0,-1 1 0,1 0 0,-1 0 0,1 1 0,0 0-1,-1 0 1,1 0 0,-1 0 0,-9 3 0,12-3-130,0 1 0,1 0 0,-1 1 0,0-1 0,1 0 0,-1 1 0,1-1 0,0 1 0,-1 0-1,1 0 1,0 0 0,0 0 0,0 0 0,0 0 0,1 1 0,-1-1 0,0 0 0,1 1 0,0 0 0,0-1 0,0 1 0,0 0 0,0-1 0,0 1 0,1 0 0,-1 5 0,0-6-73,1 0 1,-1 0 0,1 0-1,0 0 1,0 0-1,0 0 1,0 0 0,0 0-1,0 0 1,1 0 0,-1 0-1,1 0 1,-1-1 0,1 1-1,0 0 1,0 0-1,0 0 1,0-1 0,0 1-1,0 0 1,0-1 0,0 1-1,1-1 1,-1 1 0,0-1-1,1 0 1,0 0-1,-1 1 1,1-1 0,0 0-1,-1-1 1,1 1 0,0 0-1,0 0 1,0-1 0,0 1-1,0-1 1,0 1 0,0-1-1,0 0 1,0 0-1,0 0 1,-1 0 0,1 0-1,0 0 1,0-1 0,2 0-1,5 0-49,-1 0 0,0-1 0,0 0-1,0 0 1,0-1 0,0 0-1,-1 0 1,1-1 0,-1 0 0,10-7-1,-4-1-87,0 0 0,-1 0 0,-1-1-1,0-1 1,-1 0 0,0 0 0,-1-1 0,10-22-1,-34 71 7,10-24 207,0 0 1,0 0-1,2 0 1,-1 1-1,1-1 0,0 1 1,1 0-1,1 0 1,-1 0-1,2 0 1,0 14-1,0-24-103,1 1 0,-1 0-1,1 0 1,-1 0-1,1 0 1,-1-1 0,1 1-1,0 0 1,0-1 0,0 1-1,0-1 1,0 1 0,1-1-1,-1 1 1,0-1-1,1 0 1,-1 1 0,0-1-1,1 0 1,3 2 0,-1-2 5,0 1 1,0-1 0,0 1 0,0-1 0,0-1 0,1 1-1,-1 0 1,0-1 0,6 0 0,-1-1-14,-1 1-1,1-2 1,0 1 0,0-1 0,-1 0-1,1-1 1,-1 0 0,14-7 0,-15 6 4,0 0 0,-1-1 0,1 1 0,-1-1 1,-1-1-1,1 1 0,-1-1 0,0 0 0,0 0 1,0-1-1,-1 1 0,0-1 0,0 0 0,2-8 1,-6 14 18,0 1 1,0-1 0,0 1 0,0-1-1,0 1 1,0-1 0,0 1 0,-1 0 0,1-1-1,0 1 1,0-1 0,-1 1 0,1 0-1,0-1 1,0 1 0,-1 0 0,1-1 0,0 1-1,-1 0 1,1-1 0,0 1 0,-1 0-1,1 0 1,-1-1 0,1 1 0,0 0 0,-1 0-1,1 0 1,-1 0 0,1 0 0,-1 0-1,1-1 1,-1 1 0,1 0 0,0 0 0,-1 0-1,1 0 1,-1 1 0,1-1 0,-1 0-1,1 0 1,-1 0 0,1 0 0,0 0 0,-1 1-1,1-1 1,-1 0 0,0 1 0,-25 8 142,21-5-60,0 0-1,-1 1 1,2 0 0,-1 0 0,1 1 0,-1-1 0,2 1-1,-1 0 1,-3 7 0,6-12-133,0 0 1,0 0-1,1 1 0,-1-1 0,1 0 1,-1 1-1,0-1 0,1 1 1,0-1-1,-1 1 0,1-1 0,0 1 1,0-1-1,0 1 0,0-1 0,0 1 1,0-1-1,1 1 0,-1-1 0,0 1 1,1-1-1,-1 0 0,1 1 0,-1-1 1,1 1-1,0-1 0,0 0 1,-1 0-1,1 1 0,0-1 0,0 0 1,0 0-1,0 0 0,0 0 0,1 0 1,-1 0-1,0 0 0,0-1 0,1 1 1,-1 0-1,1-1 0,-1 1 0,0-1 1,1 1-1,-1-1 0,1 0 1,1 1-1,43 4-4238,2-8-3762,-9-4-2035</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2.299"/>
    </inkml:context>
    <inkml:brush xml:id="br0">
      <inkml:brushProperty name="width" value="0.025" units="cm"/>
      <inkml:brushProperty name="height" value="0.025" units="cm"/>
    </inkml:brush>
  </inkml:definitions>
  <inkml:trace contextRef="#ctx0" brushRef="#br0">163 5 15791,'0'0'6449,"-8"-2"-4447,4 1-1768,0 0 0,0 1 1,-1-1-1,1 1 1,0 0-1,-1 0 0,1 1 1,-8 1-1,11-2-210,-1 0 0,1 1 0,0 0-1,-1-1 1,1 1 0,0 0 0,0-1 0,0 1-1,-1 0 1,1 0 0,0 0 0,0 0 0,0 0-1,0 0 1,1 1 0,-1-1 0,0 0 0,0 0-1,1 1 1,-1-1 0,1 0 0,-1 1-1,1-1 1,-1 0 0,1 1 0,0-1 0,0 1-1,0-1 1,0 1 0,0-1 0,0 0 0,0 1-1,0-1 1,0 1 0,1-1 0,-1 0 0,1 1-1,0 1 1,0 0-184,1-1 0,-1 0 0,1 0 0,-1 1-1,1-1 1,0 0 0,0 0 0,0-1 0,0 1 0,0 0 0,0-1 0,0 1-1,0-1 1,1 1 0,-1-1 0,6 1 0,48 18-3169,-42-16 2712,-13-4 608,41 18-686,-32-5 1715,-10-12-878,0-1 0,-1 1-1,1 0 1,0 0 0,-1-1-1,1 1 1,-1 0 0,1 0-1,-1-1 1,1 1 0,-1-1-1,0 1 1,1-1 0,-1 1-1,0-1 1,1 1-1,-1-1 1,0 1 0,0-1-1,1 0 1,-1 1 0,0-1-1,-1 0 1,-19 8 996,-1-1 0,0-1 0,-39 5 0,17-6-3677,1-4-5453,23-1-8338</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4.194"/>
    </inkml:context>
    <inkml:brush xml:id="br0">
      <inkml:brushProperty name="width" value="0.025" units="cm"/>
      <inkml:brushProperty name="height" value="0.025" units="cm"/>
    </inkml:brush>
  </inkml:definitions>
  <inkml:trace contextRef="#ctx0" brushRef="#br0">138 111 4004,'0'0'8557,"7"-8"-4414,35-35 661,-64 87-2610,-143 176-2007,165-220-278,0 0 0,0 0 1,0 0-1,0 0 0,0 0 0,1 0 0,-1 0 0,0 0 0,0 0 0,0 0 0,0 1 1,0-1-1,0 0 0,0 0 0,0 0 0,0 0 0,0 0 0,0 0 0,0 0 0,0 0 1,0 0-1,0 0 0,0 1 0,0-1 0,0 0 0,0 0 0,0 0 0,0 0 0,0 0 0,0 0 1,0 0-1,0 0 0,0 0 0,0 0 0,0 1 0,14-13-2060,19-20-1800,27-55-3156,-24 26 6383,6-10 8181,-50 89-3248,-3 17-2925,0 0-531,0-9-14,2 1-1,1 0 0,1 0 0,1 1 0,1 0 1,-1 30-1,8-50-675,3-13-150,1-17-129,-6 14 162,0 0 0,0 0 1,1 0-1,0-1 1,1 1-1,-1 0 1,2 1-1,-1-1 0,1 0 1,0 0-1,7-10 1,-6 13 28,0 0 0,0 0-1,1 0 1,0 0 0,0 1 0,0 0 0,1 0 0,-1 0 0,1 1 0,0 0-1,0 0 1,0 0 0,1 1 0,10-3 0,-11 3 15,0 0-1,1 1 1,-1-1-1,1 1 1,-1 1-1,1-1 1,0 1-1,-1 0 1,1 1-1,-1-1 1,1 1 0,-1 1-1,1-1 1,10 5-1,-12-3 25,-1-1 1,0 1-1,0 0 0,0 1 0,0-1 1,-1 1-1,1 0 0,-1-1 0,0 1 1,0 1-1,0-1 0,-1 0 0,0 1 1,1-1-1,-1 1 0,-1 0 0,1 0 1,-1 0-1,1 8 0,1 8 728,0 0 0,-2 29 0,6-107-1177,-1-81 0,-5 140 428,-1 0-1,1 0 1,-1 0 0,1-1 0,0 1-1,0 0 1,-1-1 0,1 1-1,1-1 1,-1 1 0,0-1 0,0 1-1,0-1 1,1 0 0,-1 1-1,1-1 1,-1 0 0,1 0-1,-1 0 1,1 0 0,0 0 0,-1-1-1,1 1 1,0-1 0,2 1-1,48 11 129,-46-11-112,0-1 1,1 0 0,-1 0-1,0-1 1,0 1 0,0-1-1,0-1 1,0 1 0,0-1-1,0 0 1,0 0 0,-1-1-1,1 0 1,-1 0 0,8-5-1,-9 4 21,-1 1-1,1 0 0,-1-1 0,0 1 1,0-1-1,-1 0 0,1 0 0,-1 0 1,0-1-1,0 1 0,0-1 0,-1 1 1,1-1-1,-1 1 0,0-1 0,-1 0 0,1 1 1,-1-1-1,0 0 0,-1-8 0,2 12-30,-1 1 0,0-1 0,0 1 0,0-1 0,0 1-1,0-1 1,0 1 0,0-1 0,-1 1 0,1-1-1,0 1 1,0 0 0,0-1 0,0 1 0,-1-1 0,1 1-1,0-1 1,0 1 0,-1 0 0,1-1 0,0 1 0,-1 0-1,1-1 1,0 1 0,-1 0 0,1-1 0,-1 1 0,1 0-1,0 0 1,-1-1 0,1 1 0,-1 0 0,1 0 0,-2 0-1,-15 8-97,-13 22 4,24-20 177,1 0 0,0 0-1,1 1 1,0 0 0,1-1-1,0 1 1,1 1-1,0-1 1,-1 18 0,3-26-65,-1 0 0,1 1 1,0-1-1,0 0 0,1 0 1,-1 1-1,1-1 0,-1 0 1,1 0-1,0 1 0,1-1 1,-1 0-1,0 0 0,1 0 1,-1-1-1,1 1 0,0 0 1,0 0-1,0-1 0,1 1 1,-1-1-1,0 0 0,1 0 1,0 0-1,-1 0 0,1 0 1,0-1-1,0 1 0,0-1 1,0 1-1,0-1 0,0 0 1,1-1-1,-1 1 0,0 0 1,4-1-1,0 1-4,0-1 0,0 1 1,0-2-1,0 1 0,0-1 0,0 0 1,0-1-1,-1 0 0,1 0 0,0 0 1,-1-1-1,0 1 0,1-2 0,7-4 1,-10 5-7,0 0 1,-1-1-1,1 1 1,0-1 0,-1 0-1,0 0 1,0 0-1,0 0 1,-1-1-1,1 1 1,-1-1-1,0 0 1,0 1 0,-1-1-1,1 0 1,-1 0-1,0 0 1,0 0-1,-1 0 1,0-7 0,0 11-11,0 1 1,0-1-1,0 1 1,0-1-1,0 1 1,0-1 0,0 1-1,0 0 1,0-1-1,0 1 1,0-1 0,-1 1-1,1 0 1,0-1-1,0 1 1,0-1 0,-1 1-1,1 0 1,0-1-1,-1 1 1,1 0-1,0-1 1,-1 1 0,1 0-1,0 0 1,-1-1-1,1 1 1,-1 0 0,1 0-1,0 0 1,-1 0-1,1-1 1,-1 1 0,1 0-1,-1 0 1,1 0-1,0 0 1,-1 0-1,1 0 1,-1 0 0,1 0-1,-1 0 1,1 0-1,0 0 1,-1 1 0,1-1-1,-1 0 1,1 0-1,-1 0 1,1 0 0,0 1-1,-1-1 1,1 0-1,0 1 1,-1-1-1,0 1 1,0 0-8,-1 0-1,0 0 1,1 0 0,-1 0-1,1 0 1,-1 1-1,1-1 1,-1 0 0,1 1-1,0 0 1,0-1-1,0 1 1,-2 2 0,2-2 17,1 0 1,-1 1 0,0-1-1,1 0 1,-1 0-1,1 0 1,0 0 0,-1 1-1,1-1 1,0 0 0,0 0-1,1 1 1,-1-1 0,0 0-1,1 0 1,0 0 0,-1 0-1,1 1 1,0-1-1,0 0 1,0 0 0,0-1-1,0 1 1,1 0 0,-1 0-1,0 0 1,1-1 0,0 1-1,-1-1 1,1 1-1,0-1 1,0 0 0,2 2-1,2-1 8,-1 0-1,0-1 1,1 1-1,-1-1 1,1 0-1,0-1 1,-1 1-1,1-1 1,-1 0 0,1-1-1,0 1 1,10-4-1,-7 1-15,-1 0 0,1-1-1,-1-1 1,0 1 0,0-1 0,-1-1 0,1 1 0,-1-1-1,0 0 1,-1-1 0,0 0 0,0 0 0,0 0-1,-1-1 1,0 0 0,0 0 0,4-12 0,-11 19-483,-7 7 348,-7 10 115,11-10 89,1 1 0,0-1-1,1 1 1,0 0 0,0 0-1,0 0 1,1 0 0,0 0 0,0 0-1,1 1 1,0-1 0,0 1 0,1-1-1,0 1 1,1 11 0,0-18-59,0 1 0,-1 0 0,1 0 1,0-1-1,0 1 0,0 0 0,0-1 1,1 1-1,-1-1 0,0 0 0,1 1 0,-1-1 1,1 0-1,-1 0 0,1 0 0,-1 0 1,1 0-1,0 0 0,0 0 0,-1-1 0,1 1 1,0 0-1,0-1 0,0 0 0,0 1 0,0-1 1,0 0-1,0 0 0,0 0 0,-1 0 1,1 0-1,0-1 0,0 1 0,3-2 0,3 1 3,0-1 0,0 0 0,0 0-1,-1-1 1,1 1 0,-1-2-1,7-3 1,2-5-80,-1 0 0,0-1 1,-1-1-1,-1 0 0,0 0 0,-1-2 0,0 1 0,10-20 0,-8 10-197,-1 0 0,-1-1-1,-2 0 1,15-53-1,-48 133 83,13-33 426,1 0-1,-10 34 1,13-24-4,2 0 0,-2 56 1,5-72-279,2 0 0,0 0 0,1-1 0,0 1 0,1 0 0,1-1 0,10 28 0,-14-42 20,1 0 1,-1 0 0,0 0 0,0 0 0,0 0 0,0 0-1,0-1 1,0 1 0,0 0 0,0 0 0,0 0 0,0 0 0,0 0-1,0 0 1,0 0 0,0 0 0,0 0 0,1 0 0,-1 0 0,0 0-1,0 0 1,0 0 0,0 0 0,0 0 0,0 0 0,0 0-1,0 0 1,0 0 0,0 0 0,0 0 0,1 0 0,-1 0 0,0 0-1,0 0 1,0 0 0,0 0 0,0 0 0,0 0 0,0 1-1,0-1 1,0 0 0,0 0 0,0 0 0,0 0 0,-1-16-201,-6-21-299,-1 17-276,-1 0-1,-1 1 1,0 1 0,-1-1-1,-1 2 1,-19-22 0,-24-16 1865,55 55-1009,0 0 1,0 0 0,0 0-1,0 0 1,-1 0 0,1 0-1,0 0 1,0 0 0,0-1-1,0 1 1,-1 0 0,1 0-1,0 0 1,0 0 0,0-1-1,0 1 1,0 0 0,0 0-1,0 0 1,0 0 0,-1-1-1,1 1 1,0 0 0,0 0-1,0 0 1,0-1 0,0 1-1,0 0 1,0 0 0,0 0-1,0-1 1,0 1 0,0 0-1,1 0 1,-1 0 0,0-1-1,0 1 1,0 0 0,0 0-1,0 0 1,0 0 0,0-1-1,0 1 1,0 0 0,1 0-1,-1 0 1,0 0 0,0 0-1,0-1 1,0 1 0,1 0-1,-1 0 1,0 0 0,0 0-1,0 0 1,0 0 0,1 0-1,19-4 670,26 5-924,6 13 352,-23-4-1157,0-6-3365,-26-4 908,2-4-2824</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4.645"/>
    </inkml:context>
    <inkml:brush xml:id="br0">
      <inkml:brushProperty name="width" value="0.025" units="cm"/>
      <inkml:brushProperty name="height" value="0.025" units="cm"/>
    </inkml:brush>
  </inkml:definitions>
  <inkml:trace contextRef="#ctx0" brushRef="#br0">168 98 7719,'2'-4'1010,"-1"-1"-1,1 1 1,-1-1-1,0 1 1,-1-1-1,1 1 1,-1-1-1,0 1 1,0-1-1,-1 0 1,1 1-1,-1-1 1,-1-5-1,1 8-885,0 1 0,0-1 0,0 0 0,0 0 0,-1 1 0,1-1-1,-1 0 1,1 1 0,-1 0 0,1-1 0,-1 1 0,1 0 0,-1 0 0,0-1 0,0 2 0,0-1 0,0 0 0,0 0 0,0 0-1,0 1 1,0-1 0,0 1 0,0 0 0,0 0 0,0-1 0,0 1 0,0 1 0,0-1 0,0 0 0,-3 1 0,-2 1-127,0 1 1,0-1-1,0 1 0,1 1 1,-1-1-1,1 1 1,0 0-1,0 1 1,0-1-1,1 1 1,-1 0-1,1 1 1,0-1-1,1 1 0,0 0 1,0 0-1,0 1 1,0-1-1,1 1 1,-3 9-1,6-15-56,0 0-1,0 1 1,1-1-1,-1 0 1,0 1-1,1-1 1,-1 0 0,1 0-1,0 0 1,-1 1-1,1-1 1,0 0-1,0 0 1,-1 0-1,1 0 1,0 0-1,0 0 1,0 0-1,0 0 1,1-1-1,-1 1 1,0 0-1,0-1 1,0 1 0,0-1-1,1 1 1,-1-1-1,0 1 1,1-1-1,-1 0 1,0 0-1,1 1 1,1-1-1,58 5-1325,-48-4 1061,27 0-451,-25-1 759,1 1 0,-1 0 0,0 1 0,22 5 1,-37-7 81,0 0 1,0 0 0,1 0 0,-1 0 0,0 0 0,0 0-1,1 0 1,-1 0 0,0 0 0,0 0 0,1 1 0,-1-1-1,0 0 1,0 0 0,0 0 0,1 0 0,-1 0 0,0 1-1,0-1 1,0 0 0,1 0 0,-1 0 0,0 1 0,0-1-1,0 0 1,0 0 0,0 0 0,1 1 0,-1-1 0,0 0-1,0 0 1,0 1 0,0-1 0,0 0 0,0 0 0,0 1-1,0-1 1,0 0 0,0 0 0,0 1 0,0-1 0,0 0-1,0 1 1,-12 8 1305,-15 3-661,1-3-770,-1-2 0,-43 7 0,17-11-5385,31-4-4571</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5.761"/>
    </inkml:context>
    <inkml:brush xml:id="br0">
      <inkml:brushProperty name="width" value="0.025" units="cm"/>
      <inkml:brushProperty name="height" value="0.025" units="cm"/>
    </inkml:brush>
  </inkml:definitions>
  <inkml:trace contextRef="#ctx0" brushRef="#br0">95 149 3203,'0'0'6102,"2"-9"-2718,5-29-165,-7 37-3091,1-1-1,-1 1 1,0 0-1,1 0 1,-1 0-1,0 0 1,0 0-1,0 0 1,0 0-1,0 0 1,0 0-1,0 0 1,0 0-1,-1 0 1,1 0-1,0 0 0,-1 0 1,1 0-1,-1 0 1,1 0-1,-1 0 1,1 0-1,-1 0 1,1 0-1,-1 0 1,0 1-1,0-1 1,1 0-1,-1 0 1,0 1-1,0-1 1,0 1-1,0-1 1,0 0-1,0 1 0,0 0 1,0-1-1,0 1 1,0 0-1,0-1 1,0 1-1,0 0 1,0 0-1,0 0 1,0 0-1,0 0 1,0 0-1,0 0 1,-2 1-1,0-1-95,0 1 0,0-1 0,1 1 0,-1 0 0,0 0 0,0 0 0,1 0 1,-1 1-1,0-1 0,1 1 0,-1 0 0,1-1 0,0 1 0,0 0 0,-3 3 0,0 3-9,1 0 1,0-1-1,0 2 1,1-1-1,0 0 1,1 0 0,-3 12-1,5-19 10,0 1 1,0 0-1,0-1 1,0 1-1,0 0 1,0-1-1,0 1 1,0 0-1,1-1 1,-1 1-1,1-1 1,-1 1-1,1 0 0,0-1 1,-1 1-1,1-1 1,0 0-1,0 1 1,0-1-1,0 0 1,0 1-1,0-1 1,1 0-1,-1 0 0,0 0 1,1 0-1,-1 0 1,1 0-1,-1 0 1,1-1-1,-1 1 1,1-1-1,-1 1 1,1-1-1,0 1 1,-1-1-1,1 0 0,0 0 1,-1 0-1,1 0 1,0 0-1,-1 0 1,3 0-1,8-1 36,-1 0 0,0 0 0,1-1 0,-1-1 0,0 0 0,0 0 0,0-1 0,0-1 0,-1 1 0,19-13 0,-4 0-20,0-1 1,41-40 0,-65 57-35,-1 1 1,0 0 0,0-1 0,0 1-1,0-1 1,1 1 0,-1 0-1,0-1 1,1 1 0,-1 0 0,0 0-1,0-1 1,1 1 0,-1 0-1,0 0 1,1-1 0,-1 1 0,1 0-1,-1 0 1,0 0 0,1-1-1,-1 1 1,1 0 0,-1 0 0,0 0-1,1 0 1,-1 0 0,1 0-1,-1 0 1,0 0 0,1 0 0,-1 0-1,1 0 1,-1 0 0,0 1-1,1-1 1,-1 0 0,1 0 0,-1 0-1,3 19 321,-3-18-325,-1 1 1,1-1-1,0 1 0,0-1 0,0 1 0,0 0 0,0-1 0,1 1 1,-1-1-1,0 1 0,1-1 0,-1 1 0,1-1 0,-1 1 0,1-1 1,0 1-1,0-1 0,0 0 0,0 1 0,0-1 0,0 0 1,0 0-1,0 0 0,0 1 0,2 0 0,0-2-4,0 1-1,1 0 0,-1-1 1,1 1-1,-1-1 0,0 0 1,1 0-1,-1-1 1,1 1-1,-1-1 0,0 1 1,1-1-1,-1 0 1,0 0-1,0-1 0,6-2 1,0-2-303,0 0-1,0-1 1,14-15 0,-18 16-198,1 1 0,-1 0 0,1 0 0,0 0 0,0 1 0,0 0 0,1 0 0,-1 1 0,13-6 0,-18 15 525,0-1 0,-1 1 1,0-1-1,0 1 0,-1-1 0,0 6 1,-4 5 86,2 0 0,0 0 0,1 1 1,1-1-1,0 0 0,1 1 1,1-1-1,0 0 0,1 1 0,1-1 1,1 0-1,8 24 0,-8-30-289,-1 0 1,-1 1-1,0-1 0,0 0 1,-1 1-1,1 15 0,-2-24 252,0 0 0,0 0-1,0 0 1,0 0 0,0 1 0,0-1-1,-1 0 1,1 0 0,0 0 0,-1 0-1,0 0 1,0 0 0,1 0 0,-1-1-1,0 1 1,-1 0 0,1 0 0,0 0-1,0-1 1,-1 1 0,1-1-1,-1 1 1,1-1 0,-1 0 0,0 0-1,1 1 1,-1-1 0,0 0 0,0 0-1,0-1 1,0 1 0,0 0 0,0-1-1,0 1 1,0-1 0,0 1 0,0-1-1,-3 0 1,3 0-17,1-1 1,0 1-1,-1-1 0,1 1 0,0-1 1,0 0-1,-1 1 0,1-1 0,0 0 1,0 0-1,0 0 0,0 0 0,0 0 1,0 0-1,0 0 0,0 0 0,0 0 1,1 0-1,-1 0 0,0-1 0,1 1 1,-1 0-1,1 0 0,-1-1 0,1 1 1,0 0-1,-1-1 0,1 1 0,0-2 1,-4-48 55,4 45-65,0-11-292,1 0-1,0 0 1,2 0 0,0 0-1,1 1 1,0-1-1,1 1 1,1 0 0,1 1-1,10-18 1,-1 5-20,2 2 0,1 0-1,1 1 1,35-34 0,-64 72 615,0 0 0,1 1-1,0 0 1,1 1 0,1-1-1,0 1 1,-4 18 0,9-31-337,1 0 1,-1 0-1,1 0 0,-1 0 1,1 1-1,0-1 1,0 0-1,0 0 0,0 0 1,0 0-1,0 0 1,1 0-1,-1 0 1,1 0-1,-1 0 0,1 0 1,0 0-1,0 0 1,0 0-1,0 0 1,0 0-1,0 0 0,0-1 1,1 1-1,1 1 1,0-1-401,0-1 0,0 0 0,0 1 1,1-1-1,-1 0 0,1-1 0,-1 1 0,1 0 1,-1-1-1,1 0 0,-1 0 0,1 0 0,-1 0 1,5-2-1,17-2-5365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6.107"/>
    </inkml:context>
    <inkml:brush xml:id="br0">
      <inkml:brushProperty name="width" value="0.025" units="cm"/>
      <inkml:brushProperty name="height" value="0.025" units="cm"/>
    </inkml:brush>
  </inkml:definitions>
  <inkml:trace contextRef="#ctx0" brushRef="#br0">82 1 16271,'-7'10'1655,"2"-3"-1397,-9 12 1455,1 0 1,-11 23 0,22-37-1515,-1 0 0,1 0 0,-1 0 0,2 1 0,-1-1 0,0 1 0,1 0 1,0-1-1,1 1 0,-1 0 0,1 0 0,0-1 0,0 1 0,1 0 0,1 9 0,0-13-208,-1-1-1,0 1 1,1 0 0,0 0-1,-1-1 1,1 1-1,0 0 1,0-1-1,-1 0 1,1 1-1,0-1 1,1 0-1,-1 0 1,0 0-1,0-1 1,0 1-1,1 0 1,-1-1 0,0 1-1,0-1 1,1 0-1,-1 0 1,0 0-1,4 0 1,59-5-2920,-42 0 1637,32-4-1731,-25 13 4236,-54 15 4296,11-13-5079,0-1-1,0 0 0,-1-1 0,1-1 0,-1 0 1,0-1-1,0 0 0,0-1 0,-14-1 0,27 0-491,0 0 1,0 0-1,0 0 0,0-1 0,0 1 0,0 0 0,0 0 0,0-1 0,0 1 0,0-1 0,0 1 0,1-1 0,-1 1 0,0-1 0,0 0 0,1 1 0,-1-1 0,0 0 0,1 0 0,-1 1 0,0-1 0,1 0 1,-1 0-1,1 0 0,0 0 0,-1 0 0,1 0 0,0 0 0,-1 1 0,1-3 0,0 2-393,0-1 1,-1 1-1,1-1 1,0 1-1,1-1 0,-1 1 1,0-1-1,0 1 1,0-1-1,1 1 0,-1 0 1,1-1-1,-1 1 1,1 0-1,0-1 0,-1 1 1,1 0-1,0-1 1,0 1-1,1-1 1,14-9-7202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6.688"/>
    </inkml:context>
    <inkml:brush xml:id="br0">
      <inkml:brushProperty name="width" value="0.025" units="cm"/>
      <inkml:brushProperty name="height" value="0.025" units="cm"/>
    </inkml:brush>
  </inkml:definitions>
  <inkml:trace contextRef="#ctx0" brushRef="#br0">68 197 11851,'0'0'9241,"-9"8"-8985,-29 27 6,36-33-177,1-1 0,-1 1 0,0 0-1,1-1 1,-1 1 0,1 0 0,0 0 0,0 0 0,0 0 0,-1 1 0,2-1 0,-1 0 0,0 0 0,0 0 0,1 1-1,-1-1 1,1 0 0,0 1 0,0-1 0,0 1 0,0-1 0,0 0 0,0 1 0,1 1 0,0-2-49,0-1 1,0 1 0,0-1-1,0 1 1,0-1-1,0 1 1,1-1 0,-1 0-1,0 0 1,1 0 0,-1 0-1,1 0 1,-1 0-1,1 0 1,0 0 0,-1 0-1,1-1 1,0 1-1,-1-1 1,1 1 0,0-1-1,0 0 1,-1 0-1,1 0 1,3 0 0,6 0-16,1-1 0,-1-1-1,0 0 1,0-1 0,0 0 0,0 0 0,0-1 0,-1-1 0,0 0 0,0 0 0,0-1 0,-1 0 0,1-1-1,-1 0 1,-1 0 0,0-1 0,10-10 0,-10 8 1,1-1 0,-1 0 0,-1 0 0,0 0-1,0-1 1,-1 0 0,-1-1 0,0 1 0,-1-1 0,0 0 0,-1 0 0,0 0 0,-1 0-1,0-20 1,-2 33-21,1-1-1,-1 0 1,0 0-1,0 0 1,0 1-1,0-1 1,0 0-1,0 0 0,0 0 1,0 0-1,0 1 1,0-1-1,0 0 1,-1 0-1,1 0 1,0 1-1,-1-1 1,1 0-1,0 0 0,-1 1 1,1-1-1,-1 0 1,1 1-1,-1-1 1,0 0-1,1 1 1,-1-1-1,1 1 0,-1-1 1,0 1-1,0-1 1,1 1-1,-1 0 1,0-1-1,0 1 1,1 0-1,-1 0 1,0-1-1,0 1 0,0 0 1,0 0-1,1 0 1,-1 0-1,0 0 1,0 0-1,0 0 1,0 0-1,1 1 1,-1-1-1,0 0 0,0 0 1,1 1-1,-1-1 1,0 0-1,0 1 1,1-1-1,-1 1 1,-1 0-1,-3 2 13,0 0 0,-1 1 0,1-1 0,1 1 0,-1 0 0,-6 8 0,4-5 118,1 1 0,0 0 0,0 1 0,1 0 0,0-1-1,0 2 1,1-1 0,0 0 0,1 1 0,0 0 0,1 0 0,0 0 0,0 0 0,1 0 0,0 0 0,2 18 0,0-25-130,0 0 1,0-1 0,0 1-1,1 0 1,-1-1-1,1 1 1,0-1 0,0 0-1,0 1 1,0-1-1,0 0 1,1 0-1,-1 0 1,0-1 0,1 1-1,0-1 1,-1 1-1,1-1 1,0 0-1,0 0 1,-1 0 0,1 0-1,0 0 1,5 0-1,-5 0-24,1 0 0,-1-1 0,0 1 0,0-1 0,0 1 0,0-1 0,1 0 0,-1 0 0,0-1 0,0 1 0,0-1 0,0 1 0,0-1 0,1 0 0,-1 0 0,-1-1 0,1 1 0,0 0 0,0-1 0,0 0 0,-1 0 0,1 0 0,2-3 0,-6 4-185,0 0 0,0-1 0,0 1 0,0 0 0,-1 0 0,1-1 0,-1 1-1,1 0 1,-1 0 0,1 1 0,-1-1 0,1 0 0,-1 0 0,0 1-1,1-1 1,-1 1 0,0 0 0,-2-1 0,-3-1-637,-3-3 539,1 0 0,0 0 0,0 0 1,0-1-1,1-1 0,0 0 0,0 0 0,-10-12 0,12 12 491,0 0-1,1-1 1,0 1 0,0-1 0,1 0 0,0 0-1,0 0 1,1-1 0,0 1 0,-2-12 0,5 20-107,0-1 0,0 1 0,0 0 0,0-1 0,0 1 0,0-1 1,0 1-1,0 0 0,0-1 0,0 1 0,1 0 0,-1-1 1,0 1-1,0 0 0,0-1 0,1 1 0,-1 0 0,0-1 1,0 1-1,1 0 0,-1 0 0,0-1 0,1 1 0,-1 0 0,0 0 1,1 0-1,-1 0 0,0-1 0,1 1 0,-1 0 0,0 0 1,1 0-1,-1 0 0,0 0 0,1 0 0,0 0 0,23-1 745,23 9-608,-30-3-285,72 14-458,-29-12-4982,-24-6-3378</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09.756"/>
    </inkml:context>
    <inkml:brush xml:id="br0">
      <inkml:brushProperty name="width" value="0.025" units="cm"/>
      <inkml:brushProperty name="height" value="0.025" units="cm"/>
    </inkml:brush>
  </inkml:definitions>
  <inkml:trace contextRef="#ctx0" brushRef="#br0">46 50 5990,'-10'-6'1158,"7"4"-837,0 0 0,0 0 0,0 0 0,0 0 1,1 0-1,-1 0 0,0-1 0,1 0 0,0 1 0,0-1 0,0 0 1,-3-5-1,6 7-140,1 0 0,-1 0 1,1 1-1,-1-1 0,1 0 1,0 1-1,-1-1 0,1 1 0,0-1 1,-1 1-1,1 0 0,0 0 1,-1 0-1,1 0 0,0 0 1,-1 0-1,1 0 0,2 1 1,1-1 179,31 2 385,0 1 0,0 2 1,0 1-1,52 17 0,136 61 45,-174-62-733,-2 2 0,0 2 0,-2 3 0,58 45 1,-80-55 31,-2 2 1,0 1-1,-1 0 0,-1 2 1,-2 0-1,0 1 1,-1 1-1,-2 0 1,15 36-1,-12-13 607,-3 1-1,-3 1 0,-1 0 0,7 90 0,-18-132-592,2 0 1,-1 0-1,1 0 0,1-1 1,-1 1-1,2-1 0,-1 1 1,1-1-1,8 13 0,-10-18-96,0-1 0,0 0 0,0 1-1,0-1 1,1 0 0,-1 0 0,0-1-1,1 1 1,0 0 0,-1-1 0,1 1-1,0-1 1,-1 0 0,1 0 0,0 0 0,0-1-1,0 1 1,0 0 0,0-1 0,0 0-1,0 0 1,0 0 0,0 0 0,0 0-1,0-1 1,0 1 0,0-1 0,0 0 0,0 0-1,0 0 1,4-3 0,-1 1-141,0 0 0,0-1 0,-1 0 0,1 0 0,-1 0-1,0-1 1,-1 0 0,1 0 0,-1 0 0,0-1 0,0 1 0,0-1 0,-1 0 0,4-9 0,-4 7-624,1 0 1,-1-1-1,-1 0 0,0 0 1,0 0-1,0-9 1,-1-21-5880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0.246"/>
    </inkml:context>
    <inkml:brush xml:id="br0">
      <inkml:brushProperty name="width" value="0.025" units="cm"/>
      <inkml:brushProperty name="height" value="0.025" units="cm"/>
    </inkml:brush>
  </inkml:definitions>
  <inkml:trace contextRef="#ctx0" brushRef="#br0">24 654 6150,'0'0'14595,"4"6"-13655,-3-3-837,0-1 1,0 1 0,1-1 0,0 0 0,-1 0-1,1 1 1,0-1 0,0 0 0,0-1 0,0 1-1,0 0 1,0-1 0,1 1 0,-1-1 0,0 1-1,1-1 1,0 0 0,-1 0 0,1 0 0,-1-1-1,1 1 1,0-1 0,0 1 0,-1-1 0,1 0-1,0 0 1,0 0 0,-1 0 0,1 0 0,0-1-1,-1 0 1,1 1 0,0-1 0,-1 0 0,1 0-1,-1 0 1,1 0 0,-1-1 0,1 1 0,-1-1-1,0 0 1,0 1 0,0-1 0,2-2 0,5-7-55,0-1 0,0 0 0,-1 0 0,-1 0 0,0-1 0,-1 0 0,0-1 0,-1 1 0,-1-1 0,0 0 0,-1 0 1,0 0-1,-1-1 0,-1 1 0,0-1 0,-1 1 0,0-1 0,-2 1 0,-4-24 0,0 9-71,-2 1-1,-1 0 1,-2 1-1,0 0 1,-2 1-1,0 0 1,-2 1-1,-32-41 1,19 35 22,21 25 2,1 0 0,0 0 0,1-1 0,0 1 0,0-1 0,0-1 0,-3-7 0,7 15-3,1-1 0,0 1 1,0 0-1,0 0 0,0-1 0,0 1 0,0 0 1,0-1-1,0 1 0,0 0 0,0-1 0,0 1 1,1 0-1,-1-1 0,0 1 0,0 0 0,0 0 0,0-1 1,0 1-1,1 0 0,-1 0 0,0-1 0,0 1 1,0 0-1,1 0 0,-1-1 0,0 1 0,0 0 1,1 0-1,-1 0 0,0 0 0,0-1 0,1 1 1,-1 0-1,0 0 0,1 0 0,-1 0 0,0 0 1,1 0-1,-1 0 0,0 0 0,0 0 0,1 0 1,0 0-1,19 0-62,-12 0 45,28 2 49,1 1 1,-1 2 0,0 1 0,68 22 0,138 65-2987,-164-61-1088,-1-1-3948</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1.143"/>
    </inkml:context>
    <inkml:brush xml:id="br0">
      <inkml:brushProperty name="width" value="0.025" units="cm"/>
      <inkml:brushProperty name="height" value="0.025" units="cm"/>
    </inkml:brush>
  </inkml:definitions>
  <inkml:trace contextRef="#ctx0" brushRef="#br0">4 0 5189,'0'0'8808,"-3"56"-7142,3-23-257,0 7-448,0 4 288,0 1-384,0-2-256,0-6-1,5-7-191,0-7-257,4-7-64,4-9-64,-1-7-1409,-1-4-2883,-4-16-6471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7.446"/>
    </inkml:context>
    <inkml:brush xml:id="br0">
      <inkml:brushProperty name="width" value="0.025" units="cm"/>
      <inkml:brushProperty name="height" value="0.025" units="cm"/>
      <inkml:brushProperty name="color" value="#E71224"/>
    </inkml:brush>
  </inkml:definitions>
  <inkml:trace contextRef="#ctx0" brushRef="#br0">1 0 5990,'0'0'-4549</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1.806"/>
    </inkml:context>
    <inkml:brush xml:id="br0">
      <inkml:brushProperty name="width" value="0.025" units="cm"/>
      <inkml:brushProperty name="height" value="0.025" units="cm"/>
    </inkml:brush>
  </inkml:definitions>
  <inkml:trace contextRef="#ctx0" brushRef="#br0">0 0 8456,'0'0'8098,"1"10"-6171,3 163 4623,-4-153-6272,12-33-12492,-8-4 785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2.500"/>
    </inkml:context>
    <inkml:brush xml:id="br0">
      <inkml:brushProperty name="width" value="0.025" units="cm"/>
      <inkml:brushProperty name="height" value="0.025" units="cm"/>
    </inkml:brush>
  </inkml:definitions>
  <inkml:trace contextRef="#ctx0" brushRef="#br0">136 0 10122,'0'0'14301,"-10"4"-14141,0-1-113,1 0-1,1 1 1,-1 1-1,-13 8 1,19-11-32,0 0 1,0 0 0,0 0 0,1 1 0,-1-1 0,1 1 0,0 0 0,0-1 0,0 1-1,0 0 1,0 0 0,1 1 0,-1-1 0,1 0 0,0 0 0,0 1 0,0-1-1,0 1 1,1-1 0,-1 5 0,1-7-14,0 0 1,1 0-1,-1 0 0,1-1 1,-1 1-1,1 0 0,-1 0 0,1-1 1,-1 1-1,1-1 0,-1 1 1,1 0-1,0-1 0,0 1 0,-1-1 1,1 1-1,0-1 0,0 0 1,-1 1-1,1-1 0,0 0 0,0 1 1,0-1-1,0 0 0,-1 0 1,3 0-1,31 5 74,-23-4-54,15 3 30,-14-3-59,0 0 0,0 1 0,0 0 0,-1 1 0,1 0 0,-1 1 0,0 0 1,17 10-1,-27-13 9,0-1-1,0 1 1,0-1 0,-1 1 0,1-1 0,0 1 0,0 0 0,-1-1 0,1 1 0,-1 0 0,1-1 0,0 1-1,-1 0 1,1 0 0,-1 0 0,0 0 0,1-1 0,-1 1 0,0 0 0,0 0 0,1 0 0,-1 0 0,0 0-1,0 0 1,0 0 0,0 0 0,0 0 0,0 0 0,0 0 0,0 0 0,-1 0 0,1-1 0,0 1 0,-1 0-1,1 0 1,0 0 0,-1 0 0,1 0 0,-1-1 0,1 1 0,-1 0 0,0 0 0,1-1 0,-1 1 0,0 0-1,1-1 1,-1 1 0,0-1 0,0 1 0,0-1 0,1 1 0,-1-1 0,-1 1 0,-5 3 105,0 0 0,0-1 1,0 1-1,0-1 1,-8 2-1,-73 10 975,82-14-1046,0-1 1,-1 1-1,1-1 0,-1-1 0,1 1 0,0-1 0,-1 0 1,1 0-1,0-1 0,0 0 0,-9-4 0,14 6-112,0 0 0,1-1 0,-1 1 0,0-1 0,0 1 0,0-1 0,0 0 0,0 1 0,1-1 0,-1 0 1,0 1-1,0-1 0,1 0 0,-1 0 0,1 1 0,-1-1 0,1 0 0,-1 0 0,1 0 0,-1 0 0,1 0 0,0 0 0,-1 0 0,1 0 0,0 0 0,0 0 0,0 0 0,0 0 0,0 0 0,0 0 0,0 0 0,0 0 0,0 0 0,1 0 0,-1 0 0,0 0 0,1 0 1,-1 0-1,0 0 0,1 0 0,-1 0 0,1 1 0,0-1 0,-1 0 0,1 0 0,0 0 0,-1 1 0,1-1 0,0 0 0,0 1 0,0-1 0,-1 1 0,2-1 0,8-6-2040,0 1-1,-1 1 1,22-9 0,-17 8-1145,13-8-4149</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2.892"/>
    </inkml:context>
    <inkml:brush xml:id="br0">
      <inkml:brushProperty name="width" value="0.025" units="cm"/>
      <inkml:brushProperty name="height" value="0.025" units="cm"/>
    </inkml:brush>
  </inkml:definitions>
  <inkml:trace contextRef="#ctx0" brushRef="#br0">55 0 15375,'0'0'6181,"-1"11"-5353,2 19-708,0-1 0,2 0 0,1 0 0,2-1 0,1 1 1,1-1-1,1-1 0,1 1 0,2-1 0,0-1 0,28 42 0,-28-54-2921,-18-28 1203,-17-30-217,-2 10 1257,-49-54-1,27 36 2899,47 52-2274,-1 0 1,1-1-1,0 1 1,0 0-1,-1 0 0,1-1 1,0 1-1,0 0 1,-1 0-1,1-1 1,0 1-1,0 0 0,0-1 1,0 1-1,-1 0 1,1-1-1,0 1 1,0 0-1,0-1 1,0 1-1,0 0 0,0-1 1,0 1-1,0-1 1,0 1-1,0 0 1,0-1-1,0 1 0,0 0 1,0-1-1,1 1 1,-1 0-1,0-1 1,0 1-1,0 0 0,0-1 1,1 1-1,-1-1 1,17-3 645,32 7-978,-43-2 459,40 4-230,23 3-572,-22-6-4132,-13-2-5402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4.092"/>
    </inkml:context>
    <inkml:brush xml:id="br0">
      <inkml:brushProperty name="width" value="0.025" units="cm"/>
      <inkml:brushProperty name="height" value="0.025" units="cm"/>
    </inkml:brush>
  </inkml:definitions>
  <inkml:trace contextRef="#ctx0" brushRef="#br0">149 107 12620,'0'0'6310,"-10"-7"-5125,-35-21-443,43 27-718,0 0-1,0 1 1,0-1 0,0 1 0,1-1-1,-1 1 1,-1 0 0,1 0-1,0 0 1,0 0 0,0 0-1,0 0 1,0 1 0,0-1 0,0 0-1,0 1 1,1 0 0,-1-1-1,0 1 1,0 0 0,0 0-1,1 0 1,-1 0 0,0 1-1,1-1 1,-1 0 0,1 1 0,-1-1-1,1 1 1,0-1 0,0 1-1,-1 0 1,1-1 0,-1 4-1,-3 3 174,1 0-1,0 0 0,1 1 1,-1-1-1,-2 17 0,4-20-63,1 0-1,0 1 1,1-1-1,-1 1 1,1-1-1,0 1 0,0-1 1,1 1-1,1 5 1,-2-9-113,1-1 1,0 1-1,0 0 1,0-1-1,0 1 0,0-1 1,0 1-1,0-1 1,1 0-1,-1 1 1,1-1-1,-1 0 1,1 0-1,-1 0 0,1 0 1,-1 0-1,1 0 1,0 0-1,0-1 1,-1 1-1,1 0 1,0-1-1,0 0 0,0 1 1,-1-1-1,1 0 1,0 0-1,0 0 1,2-1-1,7 1 14,-1-2-1,0 1 1,0-1 0,0-1-1,0 0 1,0 0 0,-1-1-1,0 0 1,1-1-1,-1 0 1,-1 0 0,1-1-1,14-13 1,-17 14-19,1-1 1,-1 0-1,0 0 0,0 0 1,-1-1-1,0 0 1,0 0-1,-1 0 0,0-1 1,0 0-1,-1 0 0,0 1 1,0-2-1,-1 1 0,0 0 1,0-1-1,0-9 1,-2 18-17,0 0 0,0 0 1,0-1-1,0 1 1,0 0-1,0 0 0,0-1 1,-1 1-1,1 0 1,0 0-1,0 0 1,0-1-1,0 1 0,0 0 1,-1 0-1,1 0 1,0 0-1,0 0 0,0-1 1,-1 1-1,1 0 1,0 0-1,0 0 1,0 0-1,-1 0 0,1 0 1,0 0-1,0 0 1,-1 0-1,1 0 1,0 0-1,0 0 0,0 0 1,-1 0-1,1 0 1,0 0-1,0 0 0,-1 0 1,1 0-1,0 0 1,0 0-1,-1 0 1,1 0-1,0 0 0,0 1 1,0-1-1,-1 0 1,1 0-1,0 0 0,0 0 1,0 0-1,0 1 1,0-1-1,-1 0 1,1 0-1,0 0 0,0 1 1,-13 9-20,10-5 63,0 0 0,0 0 1,0 0-1,1 1 0,0-1 0,0 1 0,0-1 1,0 1-1,1 0 0,0-1 0,1 1 0,-1 0 0,1 8 1,0-12-28,0 1 0,0-1 0,0 0 0,1 1 0,-1-1 0,1 1 0,-1-1-1,1 0 1,0 0 0,0 1 0,0-1 0,0 0 0,1 0 0,-1 0 0,0 0 0,1 0 0,0 0 0,-1-1 0,1 1 0,0 0 0,0-1 0,0 1 0,0-1 0,0 0 0,0 0 0,0 1 0,0-2 0,1 1 0,-1 0 0,0 0 0,0-1 0,1 1 0,3 0 0,0-1-7,0 0 1,1 0 0,-1 0-1,0 0 1,0-1-1,0 0 1,0 0-1,0-1 1,0 0 0,0 0-1,0 0 1,-1-1-1,1 0 1,-1 0 0,1 0-1,-1-1 1,0 1-1,-1-1 1,1-1-1,-1 1 1,1-1 0,-1 1-1,-1-1 1,1 0-1,-1 0 1,0-1-1,0 1 1,0-1 0,-1 0-1,0 1 1,0-1-1,0 0 1,1-10 0,1-30-53,-4 46 41,0 0-1,0 0 1,0-1 0,0 1-1,0 0 1,-1 0 0,1 0 0,0 0-1,0 0 1,0-1 0,0 1-1,0 0 1,0 0 0,0 0 0,0 0-1,0 0 1,-1 0 0,1-1 0,0 1-1,0 0 1,0 0 0,0 0-1,0 0 1,0 0 0,-1 0 0,1 0-1,0 0 1,0 0 0,0 0-1,0 0 1,-1 0 0,1 0 0,0 0-1,0 0 1,0 0 0,0 0-1,-1 0 1,1 0 0,0 0 0,0 0-1,0 0 1,0 0 0,0 0 0,-1 0-1,1 0 1,0 0 0,0 0-1,0 0 1,0 0 0,0 1 0,-1-1-1,1 0 1,0 0 0,0 0-1,0 0 1,0 0 0,0 0 0,0 1-1,0-1 1,0 0 0,0 0-1,0 0 1,-1 0 0,1 0 0,0 1-1,0-1 1,0 0 0,-8 11-51,6-9 67,1 0 0,-1 1 1,1-1-1,0 0 1,0 1-1,0-1 0,1 1 1,-1 0-1,1-1 1,-1 1-1,1 0 0,0-1 1,0 1-1,0 0 1,0-1-1,0 1 0,1-1 1,-1 1-1,1 0 1,0-1-1,0 1 0,0-1 1,0 1-1,3 3 1,-2-3 5,1-1 1,-1 0 0,1 1-1,0-1 1,0-1 0,0 1-1,0 0 1,0-1 0,1 1-1,-1-1 1,0 0 0,1 0-1,-1-1 1,0 1 0,1 0-1,-1-1 1,1 0 0,5 0-1,-1-1-21,0 0-1,0-1 0,-1 0 0,1 0 1,0-1-1,-1 0 0,1 0 1,-1 0-1,0-1 0,0-1 1,0 1-1,0-1 0,-1 0 0,0 0 1,0-1-1,-1 0 0,1 0 1,-1 0-1,0-1 0,-1 1 0,0-1 1,0 0-1,0-1 0,4-11 1,-10 13-110,-6 13 68,-8 18 74,13-17 59,0 0 1,0 1 0,0 0-1,1-1 1,1 1-1,-2 18 1,3-25-139,0 0 0,0 0-1,0 0 1,0 0 0,1 0 0,-1 1 0,1-1 0,-1 0-1,1 0 1,0 0 0,0 0 0,0 0 0,0 0 0,0-1-1,0 1 1,0 0 0,0 0 0,1-1 0,-1 1 0,1-1-1,0 1 1,-1-1 0,1 0 0,0 0 0,0 1 0,0-1-1,-1 0 1,1-1 0,0 1 0,0 0 0,1-1 0,-1 1-1,0-1 1,2 1 0,3 0-966,-1-1 0,0 1-1,1-1 1,-1 0 0,0-1-1,8-1 1,13-8-6257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4.440"/>
    </inkml:context>
    <inkml:brush xml:id="br0">
      <inkml:brushProperty name="width" value="0.025" units="cm"/>
      <inkml:brushProperty name="height" value="0.025" units="cm"/>
    </inkml:brush>
  </inkml:definitions>
  <inkml:trace contextRef="#ctx0" brushRef="#br0">122 1 14926,'0'0'3150,"-10"0"-161,-47 6 984,54-6-3822,0 1 1,0-1 0,0 1 0,0 0-1,0 0 1,0 0 0,0 0-1,1 1 1,-1-1 0,0 1 0,1-1-1,0 1 1,-1 0 0,1 0 0,0 0-1,0 1 1,0-1 0,0 0 0,0 1-1,-2 3 1,4-5-177,1 0-1,-1 0 1,0 0 0,1 0-1,-1 0 1,1 0 0,-1-1 0,1 1-1,-1 0 1,1 0 0,0 0-1,-1-1 1,1 1 0,0 0-1,0-1 1,-1 1 0,1-1-1,0 1 1,0-1 0,0 1 0,0-1-1,0 1 1,0-1 0,0 0-1,0 0 1,2 1 0,36 11-1092,-31-10 910,12 4-313,-7-4 357,-2 2 1,1 0-1,0 0 1,-1 1 0,14 7-1,-24-11 185,0-1 1,-1 1-1,1-1 1,0 0-1,-1 1 1,1 0-1,0-1 0,-1 1 1,1-1-1,-1 1 1,1 0-1,-1-1 0,1 1 1,-1 0-1,1-1 1,-1 1-1,0 0 1,1 0-1,-1 0 0,0-1 1,0 1-1,1 0 1,-1 0-1,0 0 0,0 0 1,0-1-1,0 1 1,0 0-1,0 0 1,0 0-1,-1 1 0,0-1 65,0 1 1,0 0-1,-1-1 0,1 1 0,-1-1 0,1 1 0,-1-1 0,1 0 0,-1 0 0,0 1 0,1-1 0,-4 1 0,-55 18 1390,57-19-1524,-1-1 1,0 1-1,1-1 0,-1 0 1,1 0-1,-1 0 1,0-1-1,-4 0 0,8 1-72,0 0 0,-1 0 0,1 0 0,0-1 0,-1 1 0,1 0 0,0 0 0,-1 0 0,1-1 0,0 1-1,-1 0 1,1 0 0,0 0 0,-1-1 0,1 1 0,0 0 0,0-1 0,-1 1 0,1 0 0,0-1 0,0 1-1,0 0 1,0-1 0,-1 1 0,1 0 0,0-1 0,0 1 0,0-1 0,0 1 0,0-1 0,12-16-7467,11 1-3992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5.341"/>
    </inkml:context>
    <inkml:brush xml:id="br0">
      <inkml:brushProperty name="width" value="0.025" units="cm"/>
      <inkml:brushProperty name="height" value="0.025" units="cm"/>
    </inkml:brush>
  </inkml:definitions>
  <inkml:trace contextRef="#ctx0" brushRef="#br0">102 163 14125,'0'0'6273,"-10"-2"-5024,5 1-1172,1 1 1,0-1-1,0 1 0,-1 0 0,1 0 0,0 0 1,-1 1-1,1-1 0,0 1 0,0 0 1,-5 2-1,7-2 20,-1 0-1,1 1 1,0 0 0,0-1 0,-1 1 0,1 0 0,1 0 0,-1 0-1,0 0 1,0 0 0,1 1 0,-1-1 0,1 1 0,0-1 0,0 1-1,0-1 1,0 1 0,0-1 0,0 1 0,1 0 0,-1 0 0,1-1-1,0 5 1,-1-6-58,1 0 0,0 1 0,0-1-1,0 0 1,0 1 0,0-1 0,0 0 0,0 0 0,0 1-1,1-1 1,-1 0 0,0 0 0,1 0 0,-1 1-1,1-1 1,-1 0 0,1 0 0,0 0 0,-1 0-1,1 0 1,0 0 0,0 0 0,0 0 0,0 0 0,0-1-1,0 1 1,0 0 0,0 0 0,0-1 0,0 1-1,0-1 1,0 1 0,0-1 0,1 1 0,-1-1-1,0 0 1,0 0 0,1 1 0,-1-1 0,0 0-1,0 0 1,1 0 0,-1 0 0,0-1 0,0 1 0,2 0-1,2-1-1,1 0 0,-1 0 0,1-1 0,-1 1 0,0-1 0,1 0 0,-1-1 0,0 1 0,8-6 0,1-4-61,0 0 0,-1-1 0,0-1-1,-1 0 1,-1 0 0,0-1 0,-1-1-1,0 1 1,-2-2 0,1 1 0,-2-1 0,8-27-1,-15 44 26,0 0-1,1-1 0,-1 1 0,0-1 1,0 1-1,0 0 0,1-1 0,-1 1 1,0-1-1,0 1 0,0-1 0,0 1 1,0-1-1,0 1 0,0 0 0,0-1 1,0 1-1,0-1 0,0 1 0,0-1 1,0 1-1,0-1 0,-1 1 0,1 0 1,0-1-1,0 1 0,0-1 0,-1 1 1,1 0-1,0-1 0,0 1 0,-1-1 1,1 1-1,0 0 0,-1-1 0,-13 13 23,-13 27 41,19-24 3,1 0-1,0 0 0,1 1 1,1-1-1,0 1 0,1 1 0,1-1 1,0 0-1,1 1 0,1 0 1,1 23-1,1-38-61,-1 0-1,0 0 1,1 0 0,0 0 0,-1 0 0,1 0-1,0 0 1,0 0 0,0 0 0,0 0 0,1 0-1,-1 0 1,0-1 0,1 1 0,-1 0 0,1-1-1,0 1 1,-1-1 0,1 0 0,0 0 0,0 0-1,0 1 1,0-2 0,0 1 0,0 0 0,0 0-1,0-1 1,0 1 0,0-1 0,0 1-1,1-1 1,-1 0 0,0 0 0,0 0 0,4-1-1,1 1-31,-1-1 0,1 0 0,-1 0-1,1-1 1,-1 0 0,0 0-1,0 0 1,0-1 0,0 0 0,0 0-1,6-4 1,-5 2 18,-1-1 0,1 1 0,-1-1 0,0 0 0,0 0 0,0-1 0,-1 1 0,0-1 0,-1-1 0,1 1 0,-1-1 0,-1 1 0,0-1 0,0 0 0,0 0 0,-1-1 0,0 1 0,1-12 0,-3 20 25,0-1-1,0 0 0,0 0 1,0 0-1,0 0 0,0 0 1,0 1-1,0-1 0,-1 0 1,1 0-1,0 0 1,0 1-1,-1-1 0,1 0 1,-1 0-1,1 1 0,0-1 1,-1 0-1,0 0 0,1 1 1,-1-1-1,1 1 0,-1-1 1,0 0-1,1 1 1,-1 0-1,0-1 0,0 1 1,1-1-1,-2 1 0,0-1-1,-1 1 0,1 0 0,0 0 0,0 0 0,-1 0-1,1 0 1,0 0 0,0 1 0,-1-1 0,1 1 0,-3 1 0,-4 2 18,0-1 1,1 2 0,0-1 0,-14 11-1,14-9 51,-28 25 389,35-30-458,0 0 0,-1 0 0,1 0 0,0 1 1,0-1-1,0 0 0,0 1 0,0-1 0,0 1 0,0-1 0,1 1 0,-1-1 0,0 1 0,1-1 0,-1 1 1,1 0-1,0-1 0,0 1 0,-1 0 0,1 0 0,1 1 0,-1-2-12,1 0 0,0 0 0,0 0 0,-1 0 0,1-1 0,0 1 0,0 0 0,0 0 0,0-1 0,0 1 0,0-1 0,0 1-1,0-1 1,0 0 0,0 1 0,1-1 0,-1 0 0,0 0 0,0 1 0,0-1 0,2 0 0,31 0-101,-26 0-16,9 0 7,1 0 0,-1-2 0,1 0 0,-1-1 0,0 0 0,0-2 0,25-9-1,-41 13 137,-1 1-1,0 0 1,1 0-1,-1 0 1,1 0-1,-1 0 1,1 0-1,-1 0 1,0 0-1,1 0 1,-1 0-1,1 0 1,-1 0-1,1 0 1,-1 0-1,1 0 1,-1 0-1,0 0 0,1 1 1,-1-1-1,1 0 1,-1 0-1,0 0 1,1 1-1,-1-1 1,0 0-1,1 1 1,-1-1-1,0 0 1,1 1-1,-1-1 1,0 0-1,0 1 1,1-1-1,-1 1 1,0-1-1,0 0 0,0 1 1,0-1-1,1 1 1,-1-1-1,0 1 1,0-1-1,0 0 1,0 1-1,0-1 1,0 1-1,0-1 1,0 1-1,0-1 1,-1 1-1,1-1 1,0 1-1,-5 39-125,2-13 175,3-26-7,1-1-29,0-1 1,1 0-1,-1 1 1,0-1-1,0 0 1,0 0-1,0 0 1,0 0-1,0 1 1,0-1-1,0-1 1,-1 1-1,1 0 1,0 0-1,-1 0 1,1 0 0,0 0-1,-1-1 1,0 1-1,1 0 1,-1 0-1,0-1 1,1 1-1,-1 0 1,0-1-1,0 1 1,0-2-1,2-43 342,-2 44-407,0-7 25,1 1 2,-1 0 0,1 0 0,-2 0 0,1 0 0,-1 1 0,-1-1 0,1 0 0,-1 0 0,-1 1 0,1-1 0,-1 1 0,-1 0 0,-4-10 0,14 23 11,1-2-1,0 1 1,0-1 0,1 0 0,-1 0 0,1-1 0,11 3-1,-13-3-111,0-1-1,0 0 0,1-1 1,-1 1-1,0-1 0,1 0 1,-1-1-1,1 0 0,-1 0 1,1 0-1,-1-1 0,1 0 1,9-2-1,-14 1-394,1 1 1,-1-1-1,0 1 0,-1-1 0,1 0 1,0 1-1,0-1 0,-1 0 0,1 0 0,-1 0 1,0-1-1,2-1 0,7-18-6473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5.900"/>
    </inkml:context>
    <inkml:brush xml:id="br0">
      <inkml:brushProperty name="width" value="0.025" units="cm"/>
      <inkml:brushProperty name="height" value="0.025" units="cm"/>
    </inkml:brush>
  </inkml:definitions>
  <inkml:trace contextRef="#ctx0" brushRef="#br0">0 56 9513,'1'-6'610,"5"-26"2673,-6 31-3078,0 0 1,0 0 0,0 0 0,1 1 0,-1-1 0,0 0-1,0 0 1,1 1 0,-1-1 0,1 0 0,-1 0 0,1 1-1,-1-1 1,1 1 0,-1-1 0,1 0 0,-1 1 0,1-1-1,0 1 1,-1-1 0,1 1 0,0 0 0,-1-1 0,1 1-1,0 0 1,0-1 0,0 1 0,-1 0 0,1 0 0,0 0-1,1-1 1,-1 4-38,1-1-1,-1 0 1,0 0-1,0 0 1,0 1-1,0-1 1,0 0-1,0 1 1,-1-1-1,1 1 0,-1-1 1,0 1-1,0-1 1,0 1-1,0-1 1,0 5-1,0 0 280,2 36 900,-2-30-1159,0 0 0,1 0 0,0 0-1,1 0 1,0-1 0,1 1 0,1-1 0,9 24 0,-12-35-280,-1-1 1,0 1 0,0-1-1,0 1 1,1 0 0,-1-1-1,0 1 1,1-1 0,-1 1-1,0-1 1,1 1 0,-1-1-1,1 1 1,-1-1 0,1 1 0,-1-1-1,1 0 1,-1 1 0,1-1-1,-1 0 1,1 1 0,-1-1-1,1 0 1,0 0 0,-1 1-1,1-1 1,0 0 0,-1 0-1,1 0 1,0 0 0,0 0 0,5-18-4170,-6-32-2655,-6 17 3211,-1-4-1196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6.295"/>
    </inkml:context>
    <inkml:brush xml:id="br0">
      <inkml:brushProperty name="width" value="0.025" units="cm"/>
      <inkml:brushProperty name="height" value="0.025" units="cm"/>
    </inkml:brush>
  </inkml:definitions>
  <inkml:trace contextRef="#ctx0" brushRef="#br0">0 139 5477,'39'-80'3908,"-39"59"-193,0 6 642,2 4-1219,14 5-1280,3 2-577,11 3-320,0 1-288,4 0-225,3 0-159,-3 0-193,-6 0-64,-3 0 0,-6 0-545,-6 0-1024,-11 0-673,-13 0-7559</inkml:trace>
  <inkml:trace contextRef="#ctx0" brushRef="#br0" timeOffset="1">96 118 1185,'0'0'17393,"-29"49"-15151,42-49-673,10 0-192,9-4-127,1-7-578,1-2-447,0-1-161,-4 1-32,-4 4-449,-8 3-1601,-7 5-993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6.639"/>
    </inkml:context>
    <inkml:brush xml:id="br0">
      <inkml:brushProperty name="width" value="0.025" units="cm"/>
      <inkml:brushProperty name="height" value="0.025" units="cm"/>
    </inkml:brush>
  </inkml:definitions>
  <inkml:trace contextRef="#ctx0" brushRef="#br0">0 78 12588,'0'0'11979,"67"21"-11146,-29-30-545,2-3-224,1 2-64,-4-2-832,-3-1-1699,-9 0-1312,1-1-2596,-8-2-3362</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7.284"/>
    </inkml:context>
    <inkml:brush xml:id="br0">
      <inkml:brushProperty name="width" value="0.025" units="cm"/>
      <inkml:brushProperty name="height" value="0.025" units="cm"/>
    </inkml:brush>
  </inkml:definitions>
  <inkml:trace contextRef="#ctx0" brushRef="#br0">33 62 9513,'0'0'5413,"-5"9"-3614,0 2-1045,1 0 0,0 0 0,0 1 0,1-1 0,1 1 0,0-1 0,-1 24 1,3-31-531,0 0 0,0 0-1,0 0 1,1 0 0,0 0 0,0 0 0,0 0 0,0-1 0,1 1 0,1 4 0,-2-7-192,-1 0-1,1-1 1,-1 1-1,1 0 1,-1-1-1,1 1 0,-1-1 1,1 1-1,0-1 1,-1 0-1,1 1 1,0-1-1,-1 1 1,1-1-1,0 0 1,0 0-1,-1 1 0,1-1 1,0 0-1,0 0 1,1 0-1,0 0-2,-1 0 0,1-1 0,0 1-1,-1-1 1,1 0 0,-1 1 0,1-1-1,0 0 1,-1 0 0,0 0 0,1 0 0,-1 0-1,0 0 1,2-2 0,9-10 5,0 0 0,-1-1 0,10-16 0,18-22-58,-39 52 22,0 0-1,0 0 1,0 0 0,0 0-1,0-1 1,0 1-1,0 0 1,0 0 0,1 0-1,-1 0 1,0 0 0,0 0-1,0-1 1,0 1-1,0 0 1,0 0 0,1 0-1,-1 0 1,0 0 0,0 0-1,0 0 1,0 0-1,1 0 1,-1 0 0,0 0-1,0 0 1,0 0 0,0 0-1,1 0 1,-1 0 0,0 0-1,0 0 1,0 0-1,0 0 1,1 0 0,-1 0-1,0 0 1,0 0 0,0 0-1,0 0 1,0 0-1,1 0 1,-1 0 0,0 1-1,0-1 1,0 0 0,0 0-1,0 0 1,1 0 0,2 13-50,-2 20 70,-1-29-5,0-1-51,-1 2 135,1 0 0,0-1 0,1 1 0,-1-1 0,1 1 0,2 8 0,-2-12-74,-1 0 0,1-1-1,-1 1 1,1 0 0,0 0-1,-1-1 1,1 1 0,0 0-1,0-1 1,-1 1 0,1-1-1,0 1 1,0-1 0,0 1-1,0-1 1,0 0 0,-1 1-1,1-1 1,0 0 0,0 0 0,0 0-1,0 0 1,0 0 0,0 0-1,0 0 1,0 0 0,0 0-1,0 0 1,0 0 0,0 0-1,0-1 1,0 1 0,-1 0-1,1-1 1,0 1 0,0-1-1,0 1 1,0-1 0,1 0-1,34-29 106,-33 26-133,0 1-1,0 0 0,0 0 1,0 0-1,0 0 1,1 0-1,-1 1 0,1 0 1,-1-1-1,1 1 0,0 1 1,0-1-1,0 0 0,0 1 1,0 0-1,8-1 0,-12 3 3,1 0 0,0 0-1,0-1 1,0 1-1,-1 0 1,1 1 0,-1-1-1,1 0 1,-1 0-1,1 0 1,-1 0-1,0 0 1,1 0 0,-1 1-1,0-1 1,0 0-1,0 0 1,0 0 0,0 2-1,0-1 8,0-1 1,0 1-1,0 0 0,0-1 0,1 1 0,-1-1 0,0 1 0,1-1 1,-1 1-1,1-1 0,-1 1 0,1-1 0,0 1 0,0-1 0,0 0 1,-1 1-1,1-1 0,2 2 0,-1-3-115,0 0 0,0 0-1,0 0 1,0 0 0,-1 0 0,1 0-1,0-1 1,0 1 0,0 0 0,-1-1 0,1 0-1,0 1 1,-1-1 0,1 0 0,0 0-1,-1 0 1,1 0 0,-1 0 0,1 0 0,-1 0-1,0-1 1,1 1 0,-1-1 0,1-1-1,31-43-4874,-26 34 3502,18-34-4988,-4 5 1526,-3 17 11255,-19 30-2441,-4 19-2403,0 0-3,0 1 0,0 34 1,6 114-90,3-65-951,-4-108 192,0-34 1217,1-12-1965,3 1 1,1 0-1,3 0 1,18-63-1,-22 96 40,-1 1 0,1 0 0,1-1 0,6-11 0,-9 20 66,-1 0 1,0 0-1,1 0 1,-1 0-1,1 1 1,-1-1-1,1 0 1,0 1-1,0-1 1,0 1-1,0-1 1,0 1-1,0 0 1,0 0-1,0 0 1,0 0 0,1 0-1,-1 0 1,0 1-1,1-1 1,-1 1-1,0 0 1,1 0-1,-1-1 1,5 2-1,-6-1 24,0 1 0,0-1 0,0 1 0,1-1 0,-1 1-1,0 0 1,0 0 0,0-1 0,0 1 0,0 0 0,0 0 0,-1 0 0,1 0-1,0 0 1,0 0 0,-1 0 0,1 0 0,0 0 0,-1 1 0,1-1-1,-1 0 1,0 0 0,1 0 0,-1 1 0,0-1 0,0 0 0,0 1-1,0-1 1,0 0 0,0 0 0,0 1 0,0-1 0,0 0 0,-1 0 0,1 1-1,-1 1 1,0 2 15,0 0 0,0-1 0,-1 1 1,0 0-1,0 0 0,0-1 0,0 1 0,-4 5 0,3-7 55,0 1 0,0-1 0,0 1 0,-1-1 0,0 0 0,1-1 0,-1 1 0,0-1 0,0 1 0,0-1 0,-1 0 0,1-1 0,0 1 0,-1-1 0,1 0 0,-1 0 0,0 0 0,-7 0 0,11-1-160,0-1-1,0 1 0,1-1 1,-1 1-1,0-1 1,1 1-1,-1-1 0,0 1 1,1-1-1,-1 0 0,1 1 1,-1-1-1,1 0 0,-1 0 1,1 1-1,-1-1 0,1 0 1,0 0-1,-1 0 1,1 1-1,0-1 0,0 0 1,0 0-1,0 0 0,-1 0 1,1 0-1,0 1 0,1-1 1,-1 0-1,0 0 0,0 0 1,0 0-1,0 0 0,1 1 1,-1-2-1,1-1-831,0-1-1,-1 1 0,1 0 1,0 0-1,0 0 1,1-1-1,-1 1 0,1 0 1,1-2-1,15-12-6146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7.963"/>
    </inkml:context>
    <inkml:brush xml:id="br0">
      <inkml:brushProperty name="width" value="0.025" units="cm"/>
      <inkml:brushProperty name="height" value="0.025" units="cm"/>
      <inkml:brushProperty name="color" value="#E71224"/>
    </inkml:brush>
  </inkml:definitions>
  <inkml:trace contextRef="#ctx0" brushRef="#br0">598 184 6502,'0'0'1436,"-2"-8"-256,-2-51 1041,4 58-2082,-29-1 453,16-2 561,0 0-1,0-1 1,-24-14-1,27 13-1019,-1 1 0,-1-1 0,1 2 0,-1-1 0,0 2 0,-18-4 0,13 5-41,-1 0 0,0 2 1,1 0-1,-1 1 0,0 0 0,1 2 0,0 0 0,-1 1 0,-24 9 0,31-8-28,1 0-1,0 0 1,1 1-1,-1 0 1,1 0 0,0 1-1,0 0 1,1 1-1,0 0 1,1 0 0,-1 1-1,2 0 1,-1 0-1,1 1 1,1 0 0,-6 11-1,3-1-40,0 1 0,1-1 0,1 1 0,1 1 0,1-1 0,0 1 0,2-1 0,1 1 0,0 0 0,5 36-1,-2-45-11,0-1-1,1 0 0,1 1 1,-1-1-1,2-1 0,0 1 1,0 0-1,1-1 1,1 0-1,0-1 0,0 1 1,1-1-1,0-1 0,1 0 1,0 0-1,1 0 0,-1-1 1,2-1-1,16 11 0,20 4 1,1-2 0,1-2-1,0-3 1,1-1 0,1-3-1,67 7 1,-100-15-8,0-1 0,1-1 0,0 0 0,-1-1-1,1-1 1,29-6 0,-39 5 10,-1-1 0,0 0 0,0 0 0,-1-1 0,1 0 0,-1-1 0,0 1 0,0-1 0,0-1 0,0 1 0,-1-1 0,0 0-1,-1-1 1,1 0 0,-1 1 0,6-12 0,1-4 268,-1 1 0,-2-2-1,0 1 1,-1-1-1,-1-1 1,-1 1 0,-2-1-1,0 0 1,1-47 0,-5 45-188,-1-1 1,-1 1 0,-1 0 0,-1 0 0,-1 0 0,-2 1 0,0 0 0,-22-48 0,23 62-155,0 0 1,-1 0-1,0 1 1,-1 0 0,0 1-1,0-1 1,-1 1-1,0 1 1,-1 0-1,0 0 1,0 1-1,-1 0 1,0 1 0,0 0-1,0 1 1,-1 0-1,0 1 1,0 0-1,0 1 1,0 0-1,-1 1 1,1 0 0,0 1-1,-1 1 1,0 0-1,1 0 1,-1 1-1,1 1 1,0 0-1,-18 6 1,9-2-24,1 2 1,0 0-1,1 1 1,0 0-1,0 2 0,-30 23 1,35-23-193,1-1 1,1 1-1,0 1 0,1 0 0,0 1 1,1 0-1,0 1 0,1 0 1,-9 19-1,16-29-286,0 0 0,0 0 0,1 0 0,0 0 0,0 0 0,0 0 0,0 1 0,0-1 0,1 0 0,0 8 0,4-5-3623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7.868"/>
    </inkml:context>
    <inkml:brush xml:id="br0">
      <inkml:brushProperty name="width" value="0.025" units="cm"/>
      <inkml:brushProperty name="height" value="0.025" units="cm"/>
    </inkml:brush>
  </inkml:definitions>
  <inkml:trace contextRef="#ctx0" brushRef="#br0">11 75 12396,'0'0'10383,"-1"9"-9016,-1 8-784,-1-4-232,1 1-1,1-1 0,0 1 0,1-1 0,0 1 0,1-1 0,3 17 0,-3-29-343,-1 0-1,1 0 0,-1 0 1,1 0-1,-1 0 1,1 0-1,0 0 1,-1-1-1,1 1 1,0 0-1,0 0 1,-1-1-1,1 1 1,0 0-1,0-1 1,0 1-1,0-1 0,0 1 1,0-1-1,0 1 1,0-1-1,0 0 1,0 0-1,0 1 1,0-1-1,1 0 1,-1 0-1,0 0 1,0 0-1,0 0 1,0 0-1,0-1 0,0 1 1,0 0-1,0 0 1,0-1-1,0 1 1,0-1-1,0 1 1,0-1-1,1 0 1,2-1-65,-1 0 1,0 0 0,1-1 0,-1 1 0,0-1-1,-1 0 1,1 1 0,0-1 0,-1-1 0,3-3-1,0-3-120,0-1-1,-1 1 1,0-1 0,-1 0-1,0 0 1,2-22-1,-3 38 187,1 0-1,-1-1 0,1 1 1,0-1-1,0 0 1,1 0-1,-1 0 1,1 0-1,5 4 1,-5-4-13,1 0 1,-1 1-1,0-1 1,0 1 0,6 10-1,-8-11 54,-1-2-2,-1 0 0,1 0 0,0 0 1,0-1-1,-1 1 0,1 0 0,0-1 0,1 1 1,-1 0-1,0-1 0,0 0 0,1 1 1,-1-1-1,1 0 0,-1 1 0,1-1 0,-1 0 1,1 0-1,3 1 0,-3-6 117,0 0 0,-1 1 1,1-1-1,-1 0 0,1 0 0,-1 0 0,1-8 0,0-6-154,-1 0-1,0 0 0,-1 0 0,-1 0 0,-1 0 0,-7-31 0,9 48-11,0 1 0,0-1 0,0 1-1,0-1 1,0 1 0,0-1-1,0 0 1,0 1 0,0-1-1,0 1 1,1-1 0,-1 1 0,0 0-1,0-1 1,1 1 0,-1-1-1,0 1 1,0-1 0,1 1-1,-1 0 1,1-1 0,-1 1-1,0-1 1,1 1 0,-1 0 0,1 0-1,-1-1 1,1 1 0,-1 0-1,0 0 1,1-1 0,-1 1-1,1 0 1,-1 0 0,1 0 0,0 0-1,-1 0 1,1 0 0,-1 0-1,1 0 1,-1 0 0,1 0-1,-1 0 1,1 0 0,-1 0-1,1 0 1,-1 1 0,1-1 0,-1 0-1,1 0 1,-1 1 0,1-1-1,42 12-99,-24-7-800,-18-5 728,-1 0 1,1 0-1,-1 0 0,0 0 0,1 0 1,-1 0-1,0 0 0,1 0 1,-1 0-1,1 0 0,-1 0 0,0 0 1,1 0-1,-1 0 0,0-1 1,1 1-1,-1 0 0,0 0 0,1 0 1,-1-1-1,0 1 0,1 0 1,-1 0-1,0-1 0,0 1 0,1 0 1,-1-1-1,0 1 0,0 0 1,1-1-1,-1 1 0,0 0 0,0-1 1,0 1-1,0 0 0,0-1 1,0 1-1,0-1 0,0 1 0,0 0 1,0-1-1,0 1 0,0-1 1,0 1-1,0 0 0,0-1 0,0 1 1,0 0-1,0-1 0,0 1 0,-1-1 1,1-5-1465,0-9-5553</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8.243"/>
    </inkml:context>
    <inkml:brush xml:id="br0">
      <inkml:brushProperty name="width" value="0.025" units="cm"/>
      <inkml:brushProperty name="height" value="0.025" units="cm"/>
    </inkml:brush>
  </inkml:definitions>
  <inkml:trace contextRef="#ctx0" brushRef="#br0">7 0 16271,'0'0'14035,"0"9"-13795,-6 127-416,6-135 17,0 1 1,1-1-1,-1 1 1,0-1-1,1 1 1,0-1-1,-1 0 0,1 1 1,0-1-1,0 0 1,-1 0-1,1 1 0,0-1 1,0 0-1,1 0 1,-1 0-1,0 0 1,2 1-1,-2-1-193,0-1 0,0 0 0,-1 1 0,1-1 0,0 0 0,0 0 0,-1 1 0,1-1 0,0 0 0,0 0 0,0 0 0,0 0 0,-1 0 0,1 0 0,0 0-1,0 0 1,0-1 0,0 1 0,-1 0 0,1 0 0,0-1 0,0 1 0,-1 0 0,2-1 0,5-6-6481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8.575"/>
    </inkml:context>
    <inkml:brush xml:id="br0">
      <inkml:brushProperty name="width" value="0.025" units="cm"/>
      <inkml:brushProperty name="height" value="0.025" units="cm"/>
    </inkml:brush>
  </inkml:definitions>
  <inkml:trace contextRef="#ctx0" brushRef="#br0">1 126 4805,'0'0'14360,"11"3"-12268,-4 0-1849,0-1-1,1 0 1,-1 0-1,1-1 0,0 0 1,-1 0-1,1-1 0,0 0 1,-1 0-1,1 0 0,0-1 1,-1-1-1,1 1 1,-1-1-1,1-1 0,-1 1 1,0-1-1,0 0 0,13-9 1,24-32 1034,-42 42-1266,-1 1 0,1-1-1,-1 0 1,1 0-1,-1 0 1,0 0 0,1 0-1,-1-1 1,-1 1-1,1 0 1,0 0 0,0-1-1,-1 1 1,1 0-1,-1-1 1,0 1 0,0 0-1,0-1 1,0 1-1,0-1 1,0 1 0,-1 0-1,0-4 1,0 4-12,0 2 0,0-1 0,0 0 0,0 0 0,0 0 0,-1 0 0,1 1 0,0-1 0,0 0 1,0 1-1,-1-1 0,1 1 0,0 0 0,-1-1 0,1 1 0,0 0 0,-1 0 0,1 0 0,-1 0 0,1 0 0,0 0 0,-1 0 1,1 0-1,0 1 0,-1-1 0,1 0 0,0 1 0,-1-1 0,1 1 0,0 0 0,-2 0 0,-2 1-5,0 1-1,0-1 1,1 1-1,-1 0 1,0 0 0,-5 6-1,5-3 89,0-1-1,0 2 1,1-1 0,0 0 0,1 1-1,-1-1 1,1 1 0,0 0-1,1 0 1,0 1 0,0-1-1,0 0 1,1 1 0,-1 13-1,2-17-60,1-1 0,-1 0 0,0 0 0,1 0 0,0 0 0,-1 0 0,1 1 0,0-2 0,1 1 0,-1 0 0,0 0 0,1 0 0,0 0 0,0-1 0,-1 1 0,2-1 0,-1 1 0,0-1 0,0 0 0,1 0 0,-1 0 0,1 0 0,0-1 0,-1 1 0,1-1 0,0 1 0,0-1 0,0 0 0,0 0 0,0 0 0,0 0 0,0-1 0,0 1 0,1-1 0,-1 0 0,5 0 0,-6 0-207,1 0 0,-1 1 0,1-1 0,0 0-1,-1-1 1,1 1 0,-1 0 0,1-1 0,0 1 0,-1-1 0,0 0 0,4-1-1,-5 1-285,0-1 0,0 1-1,0-1 1,0 1 0,0 0-1,-1-1 1,1 0-1,0 1 1,-1-1 0,1 1-1,-1-1 1,1 0-1,-1 1 1,0-1 0,0 0-1,0 0 1,0 1 0,0-1-1,0-2 1,0-18-6271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8.919"/>
    </inkml:context>
    <inkml:brush xml:id="br0">
      <inkml:brushProperty name="width" value="0.025" units="cm"/>
      <inkml:brushProperty name="height" value="0.025" units="cm"/>
    </inkml:brush>
  </inkml:definitions>
  <inkml:trace contextRef="#ctx0" brushRef="#br0">1 0 14670,'0'0'13549,"7"12"-17969,-5-5-2947</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19.993"/>
    </inkml:context>
    <inkml:brush xml:id="br0">
      <inkml:brushProperty name="width" value="0.025" units="cm"/>
      <inkml:brushProperty name="height" value="0.025" units="cm"/>
    </inkml:brush>
  </inkml:definitions>
  <inkml:trace contextRef="#ctx0" brushRef="#br0">55 66 3683,'32'-27'6904,"-31"26"-6512,0 0 0,0 1 1,0-1-1,0 0 0,0 0 0,0 0 1,0 0-1,-1 0 0,1 0 0,0-1 1,-1 1-1,1 0 0,0 0 0,-1 0 1,0-1-1,1 1 0,-1 0 0,0-1 1,0 1-1,1 0 0,-1 0 0,0-1 1,0 1-1,-1 0 0,1-1 0,0 1 1,0 0-1,-1-2 0,0 2-310,0 1-1,0-1 0,0 1 1,0 0-1,0-1 1,0 1-1,0 0 1,0 0-1,0 0 0,0 0 1,0 0-1,0 0 1,0 0-1,0 0 1,0 0-1,0 1 1,0-1-1,0 0 0,0 1 1,0-1-1,0 0 1,0 1-1,0-1 1,0 1-1,0 0 0,0 0 1,-24 16 137,21-13-132,0-1-1,0 2 1,0-1 0,1 0-1,-1 1 1,1 0-1,0-1 1,0 1-1,1 1 1,-1-1-1,1 0 1,0 0-1,1 1 1,0 0-1,-1-1 1,2 1 0,-1-1-1,0 8 1,1-12-80,0 0 1,0-1 0,1 1 0,-1 0-1,0 0 1,0-1 0,0 1 0,1 0-1,-1-1 1,0 1 0,1 0 0,-1-1-1,0 1 1,1 0 0,-1-1 0,1 1-1,-1-1 1,1 1 0,-1 0 0,1-1-1,0 0 1,-1 1 0,1-1 0,0 1-1,-1-1 1,1 0 0,0 1 0,28 3 122,-21-5-96,1 0 0,-1 0 0,1-1 0,13-4 0,-11 0-58,0 0-1,0 0 1,0-1-1,-1 0 0,1-1 1,-2 0-1,1-1 0,-1 0 1,-1 0-1,0-1 0,0 0 1,11-19-1,-18 27-39,-2 7 42,0 1 0,0-1 0,-1 0 1,1 0-1,-1 0 0,0 0 0,-1 0 0,1 0 0,-4 4 0,-7 16-37,9-17 77,1 1 0,0 0 0,0 0 0,1 0 0,0 0 0,0 0 0,1 0 0,0 1 0,1-1 0,1 16 0,0-24-52,-1 0 0,1 1 0,-1-1 0,1 0 0,0 0 0,-1 0 0,1 0 0,0 0 0,0 0 0,0 0 1,0 0-1,0 0 0,0 0 0,0 0 0,0-1 0,0 1 0,0 0 0,0-1 0,1 1 0,-1-1 0,0 1 0,0-1 0,1 0 0,-1 1 0,0-1 0,1 0 0,-1 0 0,0 0 0,1 0 0,-1 0 0,0 0 1,1 0-1,-1-1 0,0 1 0,0 0 0,1-1 0,-1 1 0,0-1 0,2 0 0,2 0-650,-1-1 1,1 0-1,0 0 0,-1 0 1,1-1-1,-1 1 0,0-1 1,1 0-1,3-5 1,10-16-6247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0.307"/>
    </inkml:context>
    <inkml:brush xml:id="br0">
      <inkml:brushProperty name="width" value="0.025" units="cm"/>
      <inkml:brushProperty name="height" value="0.025" units="cm"/>
    </inkml:brush>
  </inkml:definitions>
  <inkml:trace contextRef="#ctx0" brushRef="#br0">63 1 11339,'0'0'9208,"-6"10"-7900,-5 8-411,1 0-1,-11 29 0,18-41-753,1 0 0,0 0 0,0 0 0,0 0 0,1 0 0,0 0 0,0 0 0,1 1-1,-1-1 1,1 0 0,1 0 0,-1 1 0,1-1 0,0 0 0,3 8 0,-2-12-135,-1 0 1,1 0 0,0 0-1,-1 0 1,1 0-1,0-1 1,0 1 0,1 0-1,-1-1 1,0 0-1,0 0 1,1 0 0,-1 0-1,1 0 1,-1 0 0,1 0-1,4 0 1,53 7-274,-37-6-159,24 8-482,-46-10 943,0 1 0,1-1 0,-1 0 0,0 1 0,0-1 0,1 1 0,-1-1 0,0 1 0,0 0 0,0 0 0,0-1-1,0 1 1,0 0 0,0 0 0,0 0 0,0 0 0,0 0 0,0 0 0,0 1 0,-1-1 0,1 0 0,-1 0 0,1 0 0,-1 1 0,1-1 0,-1 0 0,1 1 0,-1-1 0,0 3 0,-1-3 64,0 1 0,0-1 0,0 1 0,-1-1 0,1 1 0,-1-1 0,1 0 0,-1 0 0,1 0 0,-1 0 0,0 0 0,1 0 1,-1 0-1,0 0 0,0-1 0,0 1 0,0-1 0,1 1 0,-1-1 0,-3 0 0,-40 7 1119,42-7-1293,-6 1 213,0-1-1,-1 0 1,1-1 0,0 1 0,-11-4 0,18 4-257,0-1-1,0 0 1,0 0 0,0 1 0,0-2 0,0 1-1,0 0 1,0 0 0,0 0 0,1-1-1,-3-2 1,2 3-260,1-1 0,0 0 0,0 0 0,0 1 1,0-1-1,1 0 0,-1 0 0,0 0 0,1 0 0,-1 0 0,1 0 0,0 0 0,0 0 1,0-3-1,1-5-4535,8 2-2161</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1.078"/>
    </inkml:context>
    <inkml:brush xml:id="br0">
      <inkml:brushProperty name="width" value="0.025" units="cm"/>
      <inkml:brushProperty name="height" value="0.025" units="cm"/>
    </inkml:brush>
  </inkml:definitions>
  <inkml:trace contextRef="#ctx0" brushRef="#br0">184 56 4708,'0'0'17030,"-10"-8"-15386,9 7-1606,-5-4 122,0 0 0,0 1 0,-1 0 1,1 0-1,-14-5 0,17 8-132,0 0 0,0 0-1,0 0 1,-1 1 0,1 0-1,0-1 1,-1 1 0,1 0-1,-1 0 1,1 1 0,0-1-1,0 1 1,-1 0 0,1 0-1,0 0 1,0 0 0,0 0-1,0 1 1,0-1 0,-5 4-1,3-1 89,0 0-1,1-1 1,-1 2-1,1-1 0,0 1 1,0-1-1,0 1 1,1 0-1,-4 7 1,6-11-111,1 0 0,-1 1 0,1-1 0,-1 0 0,1 1 0,-1-1 0,1 0 0,0 1 0,0-1 0,0 0 0,0 1 0,0-1 1,0 1-1,0-1 0,0 0 0,0 1 0,0-1 0,1 0 0,-1 1 0,1-1 0,-1 0 0,1 1 0,0-1 0,-1 0 0,1 0 0,0 0 0,0 0 0,0 1 1,-1-1-1,1 0 0,0-1 0,1 1 0,-1 0 0,0 0 0,0 0 0,0-1 0,0 1 0,1 0 0,-1-1 0,0 1 0,1-1 0,-1 0 0,3 1 1,46 12-1933,26 8-265,-71-19 2120,1 0 1,-1 1-1,1 0 1,-1 0-1,0 0 0,0 0 1,0 1-1,0 0 1,-1 0-1,5 5 1,-8-8 113,0 1 0,0-1 1,0 1-1,0-1 1,0 1-1,0 0 0,0-1 1,0 1-1,-1 0 1,1 0-1,-1-1 0,1 1 1,-1 0-1,0 0 1,0 0-1,1 0 1,-1-1-1,-1 1 0,1 0 1,0 0-1,0 0 1,-1 0-1,0 2 0,-1-1 113,1 0-1,-1 0 1,0 0-1,0 0 1,0-1-1,0 1 1,-1-1-1,1 1 0,-1-1 1,1 0-1,-1 0 1,-4 2-1,3-1 34,-1 0-1,0 0 0,-1-1 0,1 0 1,0 0-1,-1 0 0,1 0 0,-1-1 1,1 0-1,-1 0 0,0-1 0,0 1 1,1-1-1,-1-1 0,-7 0 0,11 0-202,0 0 0,1 0 0,-1 0 0,0-1-1,1 1 1,-1 0 0,0-1 0,1 1 0,0-1 0,-1 0-1,1 1 1,0-1 0,0 0 0,0 0 0,0 0 0,0 0-1,0 0 1,1 0 0,-1 0 0,1 0 0,-1 0 0,1 0-1,0 0 1,0 0 0,0-3 0,0 2-137,-1 0 0,1 0 0,1 0 0,-1 0 0,0 1 1,1-1-1,-1 0 0,1 0 0,0 1 0,0-1 0,0 0 0,0 1 0,1-1 1,-1 1-1,1-1 0,-1 1 0,4-4 0,6-1 19,0 1 0,0 1 0,1 0 1,-1 0-1,1 1 0,20-4 0,20-8 145,-43 13 40,9-4-47,0 0 0,-1-1-1,24-15 1,-38 21 144,1-1 0,0 1 1,-1-1-1,0 0 0,0 0 0,0 0 0,0 0 0,0-1 0,-1 1 0,1-1 1,-1 1-1,0-1 0,0 0 0,0 0 0,-1 0 0,1 0 0,-1 0 0,0-1 1,0 1-1,0-9 0,-1 13-122,0-1 0,0 0 0,-1 1 0,1-1-1,0 0 1,0 1 0,-1-1 0,1 0 0,-1 1 0,1-1 0,0 1 0,-1-1 0,1 0 0,-1 1 0,1-1 0,-1 1-1,0 0 1,1-1 0,-1 1 0,1-1 0,-1 1 0,0 0 0,1 0 0,-1-1 0,0 1 0,1 0 0,-1 0-1,0 0 1,0 0 0,1 0 0,-1 0 0,0 0 0,0 0 0,1 0 0,-1 0 0,0 0 0,1 0 0,-1 0 0,0 1-1,0-1 1,-30 12-41,27-9 68,0 1 0,0 0 0,0 0 0,1 0-1,-1 1 1,1-1 0,0 1 0,1 0 0,-1 0 0,1 0 0,0 0 0,0 0 0,1 0 0,-1 1 0,1-1 0,0 1-1,1-1 1,-1 1 0,1 5 0,1-9-44,0-1 0,0 1 0,-1-1 0,1 0 0,0 0 0,0 1 0,1-1 0,-1 0 0,0 0 0,0 0 0,1 0 0,-1 0 0,0 0 0,1-1 0,-1 1 0,1 0 0,-1-1 0,1 1 0,-1-1 0,1 1 0,-1-1 0,1 0 0,-1 0 0,1 0 0,0 0 0,-1 0 0,1 0 0,-1 0 0,1 0 0,0 0 0,2-2 0,2 1 7,0 0 1,0 0-1,0 0 1,0-1-1,0 0 0,0-1 1,6-3-1,-3 0-17,0-1 0,-1 0 0,0 0 0,-1-1 0,1 0 0,-1-1 0,-1 1 0,0-1 0,0 0 0,5-13 0,-13 30 63,-1 0-1,1 0 0,1-1 0,-1 1 0,1 0 1,1 1-1,-1-1 0,2 8 0,-1-14-177,0 1 0,0-1-1,0 1 1,0-1 0,1 1 0,-1-1 0,1 1-1,0-1 1,-1 0 0,1 1 0,0-1-1,1 0 1,-1 0 0,0 0 0,0 0 0,1 0-1,0 0 1,-1 0 0,1 0 0,0 0-1,0-1 1,0 1 0,0-1 0,0 1 0,0-1-1,0 0 1,0 0 0,1 0 0,-1 0-1,0 0 1,1 0 0,-1-1 0,4 1-1,35-3-8793,-21-9 650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2.192"/>
    </inkml:context>
    <inkml:brush xml:id="br0">
      <inkml:brushProperty name="width" value="0.025" units="cm"/>
      <inkml:brushProperty name="height" value="0.025" units="cm"/>
    </inkml:brush>
  </inkml:definitions>
  <inkml:trace contextRef="#ctx0" brushRef="#br0">1 46 14189,'3'-16'1917,"-3"14"-1441,0 0 1,0 0 0,0-1 0,1 1 0,-1 0-1,1 0 1,-1 0 0,1 0 0,0 0-1,0 0 1,0 0 0,2-3 0,-1 45 1989,-14 299 780,12-338-3335,0 1 0,0-1 0,0 0 1,0 1-1,0-1 0,1 0 0,-1 1 1,1-1-1,-1 0 0,1 0 0,-1 0 0,1 0 1,0 1-1,-1-1 0,1 0 0,0 0 0,0 0 1,0 0-1,0 0 0,0-1 0,2 3 1,9-3-4981,-2-12-3465,-6-1 78</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2.882"/>
    </inkml:context>
    <inkml:brush xml:id="br0">
      <inkml:brushProperty name="width" value="0.025" units="cm"/>
      <inkml:brushProperty name="height" value="0.025" units="cm"/>
    </inkml:brush>
  </inkml:definitions>
  <inkml:trace contextRef="#ctx0" brushRef="#br0">1 257 13869,'0'0'8728,"8"8"-7596,28 24-529,-34-30-588,-1-1 0,0 0 0,0 0-1,1 0 1,-1 0 0,0 0-1,1 0 1,-1 0 0,1-1 0,-1 1-1,1 0 1,0-1 0,-1 0-1,1 1 1,0-1 0,-1 0 0,1 0-1,0 1 1,-1-1 0,1-1-1,0 1 1,-1 0 0,1 0 0,0-1-1,-1 1 1,1 0 0,-1-1-1,1 0 1,0 1 0,-1-1 0,0 0-1,1 0 1,-1 0 0,1 0-1,-1 0 1,0 0 0,0 0 0,0-1-1,1 1 1,-1 0 0,-1-1 0,1 1-1,0-1 1,0 1 0,0-1-1,0-2 1,0 2-37,0 0-1,0 0 1,-1 0-1,1 0 1,-1 0-1,1 0 1,-1 0 0,0-1-1,0 1 1,0 0-1,0 0 1,0 0-1,-1 0 1,1 0-1,-1 0 1,1 0 0,-1 0-1,0 0 1,1 0-1,-1 0 1,0 0-1,0 0 1,-1 1-1,1-1 1,0 0-1,0 1 1,-1-1 0,1 1-1,-1-1 1,0 1-1,1 0 1,-1-1-1,0 1 1,0 0-1,0 0 1,-2-1 0,2 2 4,-1-1 0,1 1 0,0-1 0,0 1 0,0 0-1,-1 0 1,1 0 0,0 0 0,-1 0 0,1 0 0,0 1 0,0-1 0,0 1 0,-1 0 0,1-1 0,0 1 0,0 0 0,0 0 0,0 0 0,0 1 0,0-1 0,1 0 0,-1 1 0,0-1 0,1 1 0,-1-1 0,1 1 0,-1 0 0,1 0 0,0 0 0,0 0 0,0 0 0,0 0 0,0 0 0,0 0 0,0 3 0,-2 2 65,1 0-1,0 1 0,0 0 1,1-1-1,0 1 0,1 0 1,-1 0-1,2-1 0,0 12 1,0-17-30,0 1 1,0-1 0,0 0-1,0 1 1,1-1 0,-1 0-1,1 0 1,-1 0 0,1 0-1,0 0 1,0 0 0,0 0-1,0-1 1,0 1 0,0-1-1,0 1 1,0-1 0,1 0-1,-1 0 1,0 0 0,1 0-1,-1 0 1,1-1 0,-1 1-1,1-1 1,0 1 0,-1-1-1,1 0 1,-1 0 0,6-1-1,1 1 26,1 0 0,-1-1 0,0 0 0,1-1 0,-1 0 0,0 0 0,11-5 0,-10 1-22,0 0 0,0 0 1,-1-1-1,0 0 0,0-1 0,-1 0 0,0-1 0,0 1 0,-1-1 0,0-1 0,-1 1 0,0-1 1,0-1-1,-1 1 0,6-19 0,-2 6 101,-2-1 1,-1 0 0,-1 0-1,-1 0 1,-1-1-1,-1-31 1,-5 42 0,-6 18 54,-5 23 52,5 12-91,1 1 1,2 0 0,2 0 0,2 1 0,1-1-1,6 46 1,-3-77-124,0-1 1,0 1-1,1-1 0,0 0 0,8 14 1,-10-20-8,-1-1 0,1 1 0,0 0 1,0-1-1,-1 1 0,1-1 0,1 1 0,-1-1 1,0 0-1,0 1 0,0-1 0,1 0 0,-1 0 1,0 0-1,1 0 0,-1 0 0,1 0 1,0 0-1,-1 0 0,1-1 0,-1 1 0,1 0 1,0-1-1,0 0 0,-1 1 0,1-1 0,0 0 1,0 0-1,0 0 0,-1 0 0,1 0 1,0 0-1,0-1 0,2 0 0,-3 0-12,0 0 0,0-1 1,0 1-1,-1 0 0,1-1 0,0 1 0,-1 0 0,1-1 0,-1 1 0,1-1 1,-1 1-1,0-1 0,0 1 0,0-1 0,1 1 0,-2-1 0,1 1 1,0-1-1,0-1 0,-5-32-228,-6 9-21,-1 1 0,-1 0 0,-2 1 0,0 1 1,-25-30-1,-2-5 200,41 58 55,0-1-1,1 0 1,-1 0 0,0 1 0,1-1-1,-1 0 1,1 0 0,-1 0-1,1 0 1,-1 0 0,1 0 0,0 0-1,0 0 1,-1 0 0,1 0-1,0 0 1,0 0 0,0 0 0,0-2-1,15 4-4,36 25-505,-41-20 131,4 2-395,6 1-1090,-1 2 0,-1 0-1,31 25 1,-34-20-3450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23.276"/>
    </inkml:context>
    <inkml:brush xml:id="br0">
      <inkml:brushProperty name="width" value="0.025" units="cm"/>
      <inkml:brushProperty name="height" value="0.025" units="cm"/>
    </inkml:brush>
  </inkml:definitions>
  <inkml:trace contextRef="#ctx0" brushRef="#br0">1 139 12139,'0'0'6017,"9"2"-4336,10 2-1066,-1-1-1,1-1 1,0-1-1,0 0 1,28-4-1,107-17 1155,-111 13-1390,282-35 814,506 0 1,-379 55-2864,-196-3 798,-69-10 627,-185 0 215,-1 1 0,0-1 0,0 0-1,0 0 1,0 0 0,0 0 0,0 0 0,1-1 0,-1 1 0,0 0-1,0 0 1,0-1 0,0 1 0,0-1 0,0 1 0,0-1 0,0 1-1,0-1 1,0 0 0,0 1 0,0-1 0,0 0 0,-1 0 0,1 1 0,0-1-1,-1 0 1,2-2 0,-2 1-241,0 1-1,0-1 1,-1 1-1,1-1 1,-1 1-1,1 0 1,-1-1 0,1 1-1,-1-1 1,0 1-1,0 0 1,0-1-1,0 1 1,0 0 0,0 0-1,0 0 1,0 0-1,0 0 1,-2-2-1,-21-17-6043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5:34.820"/>
    </inkml:context>
    <inkml:brush xml:id="br0">
      <inkml:brushProperty name="width" value="0.025" units="cm"/>
      <inkml:brushProperty name="height" value="0.025" units="cm"/>
      <inkml:brushProperty name="color" value="#E71224"/>
    </inkml:brush>
  </inkml:definitions>
  <inkml:trace contextRef="#ctx0" brushRef="#br0">558 89 3171,'0'0'6112,"-9"-5"-5460,-5-5-562,-62-36 3866,67 42-3627,1 0 0,-1 0 0,1 1 0,-1 0 0,0 0 0,-1 1 0,-17-2 0,14 4-282,1 0 0,-1 1 0,1 1 0,-1 0 0,1 0 0,0 1 0,0 1 0,0 0 0,0 1 0,1 0 0,0 1 0,0 0 0,0 1 0,1 0 0,-1 1 0,2 0 0,-1 0 0,1 1 0,-15 20 0,10-10-43,1 1 0,1 0 1,1 1-1,1 1 0,1-1 1,-8 28-1,6-10 75,1 1 0,-7 71 0,14-83-40,1 0 0,2 1 0,1-1 0,0 1 0,9 37 0,-9-58-36,1-1-1,0 0 1,0 0 0,1 0 0,-1 0 0,2 0 0,-1 0 0,1-1 0,0 1 0,0-1 0,1 0 0,0-1-1,0 1 1,0-1 0,1 0 0,-1 0 0,1 0 0,0-1 0,1 0 0,-1 0 0,1-1 0,0 0-1,0 0 1,0 0 0,9 1 0,4 0 7,1-2-1,0 0 1,0-2-1,-1 0 1,1-1-1,0-1 1,-1-1-1,1-1 1,-1-1-1,0 0 1,0-2 0,-1 0-1,1-1 1,34-21-1,-34 16 0,0 0 0,0-1 1,-1 0-1,-1-2 0,-1 0 0,0-1 0,-1-1 0,-1-1 0,-1 0 0,0-1 1,-2 0-1,19-40 0,-27 49 3,0 0 0,-1 0 0,0 0 0,-1-1 0,0 1 0,-1-1 0,0 0 1,-1 1-1,0-1 0,-1 1 0,-3-15 0,0 8 24,0 1 1,-2 1-1,0-1 1,-1 1-1,0 0 1,-18-26-1,11 19-10,-1 0 0,-1 1-1,-1 1 1,-1 0 0,-1 1-1,-21-17 1,34 32-14,0 1-1,-1-1 1,1 2-1,-1-1 1,0 1-1,0 0 1,0 0-1,0 0 1,-1 1-1,1 1 1,-1-1-1,1 1 1,-1 0-1,1 1 1,-1 0-1,0 0 1,1 0 0,-1 1-1,0 0 1,1 1-1,0 0 1,-1 0-1,1 1 1,0-1-1,0 2 1,-8 4-1,-2 1-23,1 1-1,0 0 0,1 2 1,0 0-1,0 0 1,2 2-1,-1-1 0,2 2 1,0 0-1,-13 22 0,23-35-77,1 1 0,0-1-1,0 0 1,0 1 0,0-1-1,0 1 1,0 0-1,1-1 1,0 1 0,-1 0-1,1-1 1,0 1 0,0 0-1,1 4 1,-1-6-77,1 0 0,-1 0 0,1 0 0,-1 0 0,1 0 1,0 0-1,-1 0 0,1 0 0,0 0 0,0 0 0,0 0 0,0-1 0,0 1 1,0 0-1,0-1 0,0 1 0,0 0 0,0-1 0,0 1 0,0-1 0,0 0 1,0 1-1,1-1 0,-1 0 0,0 0 0,0 0 0,0 0 0,1 0 0,-1 0 0,2 0 1,25-1-3737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56.241"/>
    </inkml:context>
    <inkml:brush xml:id="br0">
      <inkml:brushProperty name="width" value="0.025" units="cm"/>
      <inkml:brushProperty name="height" value="0.025" units="cm"/>
    </inkml:brush>
  </inkml:definitions>
  <inkml:trace contextRef="#ctx0" brushRef="#br0">139 81 865,'0'0'1836,"-8"0"-837,-123 0 7974,182-11-6917,565-58-1026,-666 69 1805,-139 0-2761,102 4-29,34-3-35,-94 15-1,131-9-122,22 0-40,28 1 78,46-4 115,1-3 0,-1-5 0,110-17 0,-167 13 175,-39 4-42,-50 3 3,59 1-174,-176 7 57,157-5-66,0 2 1,0 1-1,0 1 1,-48 18-1,73-24-46,0 1 0,0-1 0,-1 0-1,1 1 1,0 0 0,0-1-1,-1 1 1,1 0 0,0 0 0,0-1-1,0 1 1,0 0 0,0 0-1,0 0 1,0 0 0,0 2-1,1-3-18,0 1 0,0-1 0,0 1 0,0-1-1,1 1 1,-1-1 0,0 0 0,0 1-1,1-1 1,-1 0 0,0 1 0,1-1-1,-1 1 1,0-1 0,1 0 0,-1 0 0,0 1-1,1-1 1,-1 0 0,1 0 0,-1 1-1,1-1 1,-1 0 0,0 0 0,1 0-1,-1 0 1,1 0 0,-1 0 0,1 0-1,49 6-4237,0-6 654</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57.527"/>
    </inkml:context>
    <inkml:brush xml:id="br0">
      <inkml:brushProperty name="width" value="0.025" units="cm"/>
      <inkml:brushProperty name="height" value="0.025" units="cm"/>
    </inkml:brush>
  </inkml:definitions>
  <inkml:trace contextRef="#ctx0" brushRef="#br0">7 60 4164,'-1'-1'301,"1"-1"-1,-1 0 1,0 1 0,0-1 0,1 0-1,-1 0 1,1 0 0,-1 1 0,1-1 0,0 0-1,0 0 1,0 0 0,0 0 0,0 1-1,0-1 1,0 0 0,0 0 0,1 0-1,-1 0 1,1 1 0,0-1 0,-1 0-1,1 0 1,0 1 0,0-1 0,0 1-1,0-1 1,0 1 0,0-1 0,1 1-1,-1 0 1,2-2 0,0 2-221,-1 0-1,0 1 1,0 0 0,0-1-1,0 1 1,0 0 0,0 0-1,0 0 1,0 0 0,0 1 0,1-1-1,-1 1 1,0-1 0,0 1-1,0-1 1,0 1 0,0 0-1,-1 0 1,1 0 0,0 0-1,0 1 1,-1-1 0,1 0-1,0 1 1,-1-1 0,1 1 0,-1-1-1,0 1 1,2 2 0,23 30-46,-2 2 0,-1 0 0,-2 1 0,31 73 0,-45-72-1902,-7-37 1669,0 0 0,0 0 0,0 1 1,0-1-1,0 0 0,-1 0 0,1 1 1,0-1-1,-1 0 0,1 0 0,0 0 0,-1 0 1,0 1-1,1-1 0,-1 0 0,0 0 0,1 0 1,-1 0-1,0-1 0,0 1 0,0 0 0,0 0 1,0 0-1,-2 1 0,-10 2-2791</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5:57.856"/>
    </inkml:context>
    <inkml:brush xml:id="br0">
      <inkml:brushProperty name="width" value="0.025" units="cm"/>
      <inkml:brushProperty name="height" value="0.025" units="cm"/>
    </inkml:brush>
  </inkml:definitions>
  <inkml:trace contextRef="#ctx0" brushRef="#br0">56 267 5285,'0'0'2029,"-8"0"-396,-25 1-272,33-1-1286,-1 0 1,1 0-1,-1 0 0,0 0 0,1 0 0,-1 0 0,1 0 0,-1 0 0,1 1 0,-1-1 0,1 0 0,-1 0 0,1 0 0,-1 1 0,1-1 0,-1 0 0,1 0 1,-1 1-1,1-1 0,-1 1 0,1-1 0,-1 0 0,1 1 0,0-1 0,-1 1 0,1-1 0,0 1 0,0-1 0,-1 1 0,1-1 0,0 1 0,0-1 0,0 1 1,-1-1-1,1 1 0,0-1 0,0 1 0,0-1 0,0 1 0,0 0 0,0-1 0,0 1 0,0-1 0,0 1 0,0-1 0,1 1 0,-1 1 71,1-1 0,0 1 0,0-1-1,-1 0 1,1 1 0,0-1-1,0 0 1,0 0 0,0 1-1,0-1 1,1 0 0,-1 0 0,2 1-1,12 4 147,0 0-1,1-1 0,-1-1 1,1-1-1,-1 0 0,25 1 1,-9-2-134,-1-2 0,46-5 1,-66 4-78,-1 0 1,0-1-1,0 0 1,1 0 0,-1-1-1,-1-1 1,1 1-1,-1-1 1,1-1 0,-1 1-1,0-1 1,0-1-1,-1 1 1,0-2-1,0 1 1,0-1 0,-1 1-1,0-2 1,0 1-1,-1-1 1,0 0-1,0 0 1,-1 0 0,0-1-1,0 0 1,-1 1-1,0-1 1,-1 0-1,0-1 1,0 1 0,0-13-1,-2 14-228,1 1-1,-2-1 0,1 1 0,-1-1 1,0 1-1,0-1 0,-4-10 1,3 12-803,-1 1 0,0 0 0,0 0 0,0 0 0,0 0 0,-6-7 0,-4 0-3924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1.578"/>
    </inkml:context>
    <inkml:brush xml:id="br0">
      <inkml:brushProperty name="width" value="0.025" units="cm"/>
      <inkml:brushProperty name="height" value="0.025" units="cm"/>
    </inkml:brush>
  </inkml:definitions>
  <inkml:trace contextRef="#ctx0" brushRef="#br0">342 0 13901,'-14'0'313,"0"1"0,-1 0 0,1 1 0,0 1 1,0 0-1,0 1 0,1 0 0,-1 1 0,1 1 0,0 0 0,0 1 0,1 0 0,0 1 0,0 0 0,1 1 0,-17 16 1,27-24-299,0 0 0,0 0 0,0 0 0,0 0 0,0 0 0,0 0 0,0 0 0,0 0 0,1 1 0,-1-1 0,0 0 0,1 0 0,-1 1 1,1-1-1,-1 1 0,1-1 0,0 0 0,-1 1 0,1 2 0,0-3-8,1-1 1,-1 1 0,1 0-1,-1 0 1,1 0-1,-1-1 1,1 1-1,0 0 1,-1-1-1,1 1 1,0-1-1,0 1 1,-1 0-1,1-1 1,0 0-1,0 1 1,0-1-1,0 1 1,0-1-1,-1 0 1,1 0-1,2 1 1,9 1 34,1-1 0,0 0 0,20-2 0,-13 1 31,-17 0-36,8 0-58,0 1-1,-1 0 1,1 1-1,16 4 0,-25-5 57,-1-1-1,1 1 1,-1-1 0,1 1-1,-1-1 1,0 1-1,1 0 1,-1-1 0,0 1-1,1 0 1,-1 0 0,0 0-1,0 0 1,0 0-1,0 0 1,0 0 0,0 1-1,0-1 1,-1 0-1,1 1 1,0-1 0,0 0-1,-1 1 1,1-1-1,-1 1 1,0-1 0,1 1-1,-1-1 1,0 1-1,0-1 1,0 1 0,0-1-1,0 1 1,0-1-1,0 1 1,-1-1 0,1 1-1,0-1 1,-1 0-1,1 1 1,-1-1 0,0 1-1,0 0 1,-2 3 153,-1 0 0,0 0 0,1 0 0,-2-1 0,1 0 0,0 0 0,-1 0 1,0 0-1,1-1 0,-2 0 0,1 0 0,0 0 0,-1 0 0,1-1 0,-7 2 0,-11 3 355,1 0 1,-34 4-1,54-10-524,-51 5 368,50-6-398,0 1 0,0-1 0,-1 0 0,1-1 0,0 1-1,0 0 1,0-1 0,0 0 0,0 1 0,0-1 0,0-1 0,0 1 0,-4-2 0,6 2-98,1 1 1,-1 0-1,0-1 1,1 1-1,-1-1 0,1 1 1,-1-1-1,0 0 1,1 1-1,-1-1 1,1 1-1,-1-1 0,1 0 1,0 0-1,-1 1 1,1-1-1,0 0 0,0 0 1,-1 1-1,1-1 1,0 0-1,0 0 1,0 1-1,0-1 0,0 0 1,0 0-1,0 0 1,0 1-1,0-1 1,0 0-1,1-1 0,0 0-68,0 1 0,1 0 0,-1-1 0,0 1 0,1 0-1,-1 0 1,1 0 0,0 0 0,-1 0 0,1 1 0,0-1-1,-1 0 1,3 0 0,56-10-3456,13 7-888,-35 0 1061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1.958"/>
    </inkml:context>
    <inkml:brush xml:id="br0">
      <inkml:brushProperty name="width" value="0.025" units="cm"/>
      <inkml:brushProperty name="height" value="0.025" units="cm"/>
    </inkml:brush>
  </inkml:definitions>
  <inkml:trace contextRef="#ctx0" brushRef="#br0">2 61 9929,'0'0'13821,"0"5"-13618,-1 2-148,1 1 0,0-1-1,0 0 1,0 0-1,1 0 1,3 10-1,-4-16-28,0 0 1,1 1-1,-1-1 0,1 1 0,-1-1 0,1 0 0,-1 0 0,1 1 0,0-1 0,0 0 0,-1 0 0,1 0 0,0 0 0,0 0 0,0 0 0,0 0 0,1 0 0,-1 0 0,0 0 0,0-1 0,0 1 0,1 0 0,-1-1 1,0 1-1,1-1 0,-1 0 0,1 1 0,-1-1 0,0 0 0,1 0 0,-1 0 0,1 0 0,-1 0 0,0 0 0,1 0 0,-1 0 0,1-1 0,-1 1 0,0 0 0,1-1 0,-1 1 0,0-1 0,1 0 0,-1 1 0,2-2 0,4-3 81,0-1 0,0 1 0,0-1 0,0-1 0,-1 1 0,0-1-1,0 0 1,-1-1 0,0 1 0,0-1 0,5-13 0,24-33-44,-34 85-143,-5 10 104,3-27-15,0 0-1,1 0 0,1-1 1,0 1-1,3 21 0,-2-33-75,-1 0-1,1 0 0,0 0 0,-1 0 0,1-1 1,0 1-1,0 0 0,0-1 0,1 1 0,-1 0 1,0-1-1,1 1 0,-1-1 0,1 0 0,-1 0 1,1 1-1,-1-1 0,1 0 0,0 0 0,0 0 1,-1-1-1,1 1 0,0 0 0,0-1 0,0 1 1,0-1-1,0 0 0,0 1 0,0-1 0,0 0 0,0 0 1,0 0-1,0-1 0,0 1 0,0 0 0,0-1 1,0 1-1,0-1 0,0 0 0,1-1 0,3 1-277,0-1 0,-1 0 0,1-1 0,-1 0 0,0 1 0,0-1 0,0-1 0,0 1 0,-1-1 0,1 0 0,-1 0 0,7-8 0,-8 5-920,1 0 1,-1-1 0,0 1-1,0 0 1,-1-1-1,2-14 1,-1-12-4656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2.857"/>
    </inkml:context>
    <inkml:brush xml:id="br0">
      <inkml:brushProperty name="width" value="0.025" units="cm"/>
      <inkml:brushProperty name="height" value="0.025" units="cm"/>
    </inkml:brush>
  </inkml:definitions>
  <inkml:trace contextRef="#ctx0" brushRef="#br0">24 43 8040,'0'0'7660,"-4"8"-6261,1-4-1208,1 0 0,0 0 0,0 0 1,0 1-1,0-1 0,1 0 0,-1 1 0,1-1 0,0 1 0,1 0 1,-1-1-1,1 1 0,0 0 0,0-1 0,0 1 0,1 0 1,0-1-1,0 1 0,0 0 0,2 5 0,11 26 463,-3 0-1,14 65 1,-12-40 530,-6-78 2179,0-17-3171,1-51-74,-7 61-185,0 0-1,2 1 0,1-1 0,1 1 0,11-32 1,-15 53 53,0 0 0,0 0 1,1 0-1,-1 0 1,0 0-1,1 0 0,-1 0 1,1 1-1,-1-1 0,1 1 1,0-1-1,0 1 1,0 0-1,0 0 0,0-1 1,0 1-1,0 0 0,0 1 1,0-1-1,0 0 1,1 1-1,3-1 0,-2 0-3,0 1-1,1 0 1,-1 0-1,0 1 0,1-1 1,-1 1-1,0 0 1,1 0-1,-1 0 0,0 0 1,6 4-1,-8-4 15,1 0 0,-1 0-1,1 1 1,-1-1 0,0 1-1,0 0 1,0-1 0,0 1-1,0 0 1,0 0 0,0 0-1,-1 1 1,1-1 0,-1 0-1,0 1 1,1-1 0,0 3-1,-2-3 10,0 0-1,0 0 0,0 0 0,0 0 1,0 0-1,0 0 0,0 0 0,-1 0 1,1 0-1,-1 0 0,0 0 0,1 0 0,-1 0 1,0 0-1,0-1 0,0 1 0,0 0 1,0-1-1,-1 1 0,1-1 0,0 1 0,-1-1 1,1 0-1,-1 1 0,0-1 0,-2 2 1,-8 5 114,0-1 0,0 1 0,-1-2 0,0 0 0,0 0 0,0-1 0,-1-1 1,0 0-1,0-1 0,0-1 0,-20 2 0,33-4-159,1 0 1,-1 0-1,1 0 1,-1 0-1,1 0 0,-1 0 1,1 0-1,-1 0 0,1 0 1,-1 0-1,1-1 1,-1 1-1,1 0 0,-1 0 1,1 0-1,0-1 1,-1 1-1,1 0 0,-1-1 1,1 1-1,0 0 1,-1-1-1,1 1 0,0 0 1,-1-1-1,1 1 0,0-1 1,0 1-1,-1-1 1,1 1-1,0-1 0,0 1 1,0 0-1,0-1 1,0 1-1,0-1 0,-1 1 1,1-1-1,0 1 1,0-1-1,1 1 0,-1-1 1,0 1-1,0-1 0,0 1 1,0-1-1,0 1 1,0-1-1,1 1 0,-1-1 1,0 1-1,1-1 1,15-23-3639,68-33-6307,-6 5 767,-32 7 13044,-46 45-3536,1 0 1,-1-1-1,0 1 1,0-1-1,1 1 1,-1 0-1,0-1 0,0 1 1,1 0-1,-1 0 1,0-1-1,1 1 1,-1 0-1,0 0 1,1-1-1,-1 1 1,1 0-1,-1 0 1,0 0-1,1 0 1,-1 0-1,1-1 1,-1 1-1,0 0 1,1 0-1,-1 0 1,1 0-1,-1 0 0,1 0 1,-1 0-1,1 1 1,4 12 3561,-3 34-3259,-2-32 649,10 98 990,2 54-1098,-2-225 2066,-1 11-3268,-3-25 68,-5 54-44,0-1 0,1 1 0,0 0 0,2 0 0,6-20 0,-10 37 19,1-1-1,-1 1 0,1-1 0,0 1 0,-1 0 0,1-1 0,0 1 0,0 0 0,0 0 0,0-1 0,0 1 0,0 0 0,0 0 0,0 0 0,1 0 0,-1 0 0,0 1 0,0-1 0,1 0 0,-1 1 0,1-1 0,-1 1 0,1-1 0,-1 1 0,1-1 0,-1 1 0,1 0 0,-1 0 1,1 0-1,-1 0 0,1 0 0,-1 0 0,1 0 0,2 1 0,-2 0 12,0 0 1,0 0-1,0 0 1,0 0-1,0 0 1,0 0-1,0 0 1,0 1-1,0-1 0,-1 1 1,1 0-1,-1-1 1,1 1-1,-1 0 1,0 0-1,0-1 1,0 1-1,0 0 1,0 1-1,0-1 1,0 0-1,0 0 1,0 3-1,-1-1 28,0 0-1,0 1 1,-1-1 0,1 0-1,-1 0 1,0 0 0,0 0 0,0 0-1,-1 0 1,1 0 0,-1 0-1,0-1 1,0 1 0,0-1-1,-1 1 1,1-1 0,-1 0-1,0 0 1,0 0 0,0 0 0,0 0-1,-1-1 1,1 1 0,-7 2-1,3 0 69,-1 0 0,-1-1-1,1 0 1,-1-1-1,1 1 1,-1-2 0,0 1-1,0-1 1,0-1-1,-13 1 1,22-2-135,0 0 0,-1 0 0,1 0 1,-1 0-1,1 0 0,-1-1 0,1 1 0,0 0 0,-1 0 1,1-1-1,-1 1 0,1 0 0,0 0 0,-1-1 0,1 1 1,0 0-1,-1-1 0,1 1 0,0 0 0,0-1 0,-1 1 1,1-1-1,0 1 0,0-1 0,0 1 0,0 0 0,0-1 1,-1 1-1,1-1 0,0 1 0,0-1 0,0 1 0,0-1 1,0 1-1,0-1 0,1 0 0,7-20-3913,38-14-5591,-18 15 1362</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3.559"/>
    </inkml:context>
    <inkml:brush xml:id="br0">
      <inkml:brushProperty name="width" value="0.025" units="cm"/>
      <inkml:brushProperty name="height" value="0.025" units="cm"/>
    </inkml:brush>
  </inkml:definitions>
  <inkml:trace contextRef="#ctx0" brushRef="#br0">36 0 12204,'0'0'10735,"-6"10"-9486,2-3-1089,0 0 1,0 0-1,1 0 0,0 1 0,1-1 0,-1 1 0,1-1 0,1 1 1,-1 0-1,1 0 0,1 0 0,-1 0 0,1 0 0,1-1 0,2 16 1,-1-10-110,1 0 0,1 0 1,0 0-1,1 0 1,0-1-1,1 0 0,12 20 1,-17-31-56,1 1 0,-1-1 1,0 0-1,1 0 0,-1 1 0,1-1 1,0 0-1,-1 0 0,1 0 1,0-1-1,-1 1 0,1 0 1,0-1-1,0 1 0,0-1 0,-1 1 1,1-1-1,0 0 0,0 0 1,0 0-1,0 0 0,0 0 0,0 0 1,-1-1-1,1 1 0,0-1 1,0 1-1,0-1 0,-1 0 1,1 1-1,0-1 0,-1 0 0,1 0 1,0 0-1,-1-1 0,1 1 1,-1 0-1,2-2 0,3-2-528,0-1-1,-1 0 1,1 0-1,-1-1 1,-1 1-1,1-1 1,4-10 0,6-34-4611,-14 48 4547,-1 1-1,0 0 1,1 0-1,-1 0 0,-1-1 1,1 1-1,0 0 1,0 0-1,-1-1 1,1 1-1,-1 0 1,-1-3-1,1 4 576,1 1 0,0-1 0,0 1 0,-1-1 1,1 1-1,0-1 0,-1 1 0,1 0 0,0-1 0,-1 1 0,1 0 0,0-1 0,-1 1 0,1 0 1,-1-1-1,1 1 0,-1 0 0,1 0 0,-1 0 0,1 0 0,-1-1 0,1 1 0,-1 0 0,1 0 1,-1 0-1,1 0 0,-1 0 0,1 0 0,-1 0 0,1 0 0,-1 0 0,1 1 0,-1-1 1,1 0-1,-1 0 0,1 0 0,-1 0 0,1 1 0,-1-1 0,1 0 0,-1 1 0,1-1 0,0 0 1,-1 1-1,0 0 0,0 0 425,0 0 1,0 0 0,0 0-1,0 0 1,1 0 0,-1 1-1,0-1 1,0 0 0,1 1-1,-1-1 1,1 1 0,-1-1-1,1 0 1,-1 4 0,2-4-307,-1 0 0,0 0 1,1 1-1,-1-1 0,1 0 1,0 0-1,-1 0 0,1 0 1,0 0-1,0 0 0,-1 0 1,1 0-1,0 0 0,0 0 1,0 0-1,0 0 0,0-1 1,0 1-1,0 0 0,1-1 1,-1 1-1,0-1 0,0 1 1,1-1-1,-1 1 0,0-1 1,0 0-1,1 0 0,-1 0 1,0 0-1,1 0 0,-1 0 0,0 0 1,0 0-1,1 0 0,-1-1 1,2 1-1,2-1-84,-1 1-1,1-1 1,0 0 0,-1 0-1,1 0 1,-1-1 0,0 1-1,1-1 1,-1 0 0,5-3-1,63-63 1050,-75 71-766,0 0 0,0 0 1,0 1-1,0-1 0,1 1 1,-1 0-1,1-1 1,0 1-1,0 0 0,1 1 1,-1-1-1,1 0 0,0 0 1,-1 6-1,0 3-25,0 0-1,1-1 1,1 23-1,0-33-252,1 0-1,-1 0 0,0-1 1,1 1-1,-1 0 1,1 0-1,0 0 0,-1-1 1,1 1-1,0 0 1,0-1-1,0 1 1,0 0-1,1-1 0,-1 0 1,0 1-1,1-1 1,-1 0-1,1 1 1,-1-1-1,1 0 0,-1 0 1,1 0-1,0-1 1,-1 1-1,1 0 1,0-1-1,0 1 0,0-1 1,3 1-1,-4-1-15,-1 1-1,1-1 1,-1 1 0,0-1-1,1 1 1,-1-1-1,0 1 1,1-1 0,-1 1-1,0-1 1,1 1-1,-1-1 1,0 1-1,0-1 1,0 1 0,0-1-1,1 1 1,-1 0-1,0-1 1,0 1 0,0-1-1,0 1 1,0-1-1,-1 1 1,1 0-1,0-1 1,0 1 0,0-1-1,0 1 1,-1-1-1,1 1 1,0-1 0,0 1-1,-1-1 1,1 1-1,0-1 1,-1 2 0,-15 27 107,13-23-20,-8 14 78,4-7-87,-1 0-1,2 0 0,0 0 1,1 1-1,0 0 1,1 0-1,0 1 0,-2 27 1,6-42-123,0 0 0,0 1 0,0-1 0,1 0 1,-1 0-1,0 1 0,0-1 0,0 0 0,0 0 1,1 0-1,-1 0 0,0 1 0,0-1 0,1 0 0,-1 0 1,0 0-1,0 0 0,0 0 0,1 0 0,-1 1 1,0-1-1,1 0 0,-1 0 0,0 0 0,0 0 1,1 0-1,-1 0 0,0 0 0,0 0 0,1 0 0,-1 0 1,0 0-1,0-1 0,1 1 0,-1 0 0,0 0 1,0 0-1,1 0 0,-1 0 0,0 0 0,0 0 0,1-1 1,-1 1-1,0 0 0,0 0 0,0 0 0,0-1 1,1 1-1,-1 0 0,0 0 0,0-1 0,0 1 0,0 0 1,3-17-3947,-3-5-3667</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4.376"/>
    </inkml:context>
    <inkml:brush xml:id="br0">
      <inkml:brushProperty name="width" value="0.025" units="cm"/>
      <inkml:brushProperty name="height" value="0.025" units="cm"/>
    </inkml:brush>
  </inkml:definitions>
  <inkml:trace contextRef="#ctx0" brushRef="#br0">1 1 4708,'0'0'16464,"0"2"-14927,0 3-768,0 7-192,0-2-321,0 0-192,7 0-32,9-3-1313,3-5-1089,1-2-1602,-6 0-2242</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4.720"/>
    </inkml:context>
    <inkml:brush xml:id="br0">
      <inkml:brushProperty name="width" value="0.025" units="cm"/>
      <inkml:brushProperty name="height" value="0.025" units="cm"/>
    </inkml:brush>
  </inkml:definitions>
  <inkml:trace contextRef="#ctx0" brushRef="#br0">64 1 7751,'0'0'9449,"-49"30"-7335,38-22-640,8 0-129,3-3-865,0-1-416,9 0-32,12-4-1473,2 0-1730,0 0-2530,-2-11-5446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5.075"/>
    </inkml:context>
    <inkml:brush xml:id="br0">
      <inkml:brushProperty name="width" value="0.025" units="cm"/>
      <inkml:brushProperty name="height" value="0.025" units="cm"/>
    </inkml:brush>
  </inkml:definitions>
  <inkml:trace contextRef="#ctx0" brushRef="#br0">62 1 6662,'0'0'3534,"-9"1"-929,-29 2-96,24 2 1393,19 1-2083,19 2-1016,49-2-593,111-7 0,-111-1-8333,-91 2 3767,-9 0-3017</inkml:trace>
  <inkml:trace contextRef="#ctx0" brushRef="#br0" timeOffset="1">51 73 10154,'0'0'8872,"52"29"-7303,-3-29-576,8 0-672,0-4-193,3-1-96,-5 2-224,-13-1-1986,-3-2-3268,-11 0-6084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2:17.379"/>
    </inkml:context>
    <inkml:brush xml:id="br0">
      <inkml:brushProperty name="width" value="0.025" units="cm"/>
      <inkml:brushProperty name="height" value="0.025" units="cm"/>
    </inkml:brush>
  </inkml:definitions>
  <inkml:trace contextRef="#ctx0" brushRef="#br0">2250 198 7815,'-178'11'8163,"-239"-30"-7122,364 14-1141,-1 2-1,1 3 1,-1 2 0,0 2 0,1 3-1,0 2 1,0 2 0,-55 20 0,-64 38 300,-230 128 0,355-172-118,1 3 0,-49 39 0,70-46-90,1 0 1,2 2-1,0 0 1,-36 51-1,29-28 2,2 1 0,3 2-1,1 0 1,2 1 0,3 1 0,2 1 0,2 0-1,3 1 1,2 1 0,2 0 0,0 67-1,8-100-10,1 0-1,1 0 0,1 0 1,1 0-1,0-1 0,2 1 1,0-2-1,2 1 0,0-1 1,1 0-1,0-1 0,2 0 1,0-1-1,21 23 0,15 10-2,2-1-1,2-3 1,62 42-1,-8-13-215,3-5 1,4-4-1,2-6 0,3-5 0,2-5 0,2-5 0,2-6 0,1-5 0,194 27 0,531 31 259,-129-17 7,-425-35 31,257 30 230,4-31-72,-173-43 60,1-16 0,-3-17 0,695-160 0,-894 151-249,-2-9 1,-2-7-1,-4-8 0,-2-8 0,248-153 1,1-67 51,-352 238-15,-2-2 1,-3-4-1,88-113 1,-140 162-45,-2 0-1,0 0 1,0-1-1,10-28 1,-19 41 20,0-1 1,0 0-1,0 0 1,-1 0-1,0 0 1,0 0-1,0 0 1,-1 0-1,0 0 1,-1 0-1,1 0 0,-1 0 1,0 0-1,0 0 1,-1 0-1,0 1 1,0-1-1,0 0 1,-6-9-1,-6-5 74,-2 0 0,0 1-1,-1 1 1,-1 0-1,-25-18 1,-108-71 37,41 40-264,-3 6 0,-216-84 0,-261-36-488,-418-56-340,-16 74 803,-1513 70 1245,2341 99-1415,0 8-1,1 9 1,1 9-1,-268 79 1,399-92-234,-207 55-4111,119-53-1377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6.124"/>
    </inkml:context>
    <inkml:brush xml:id="br0">
      <inkml:brushProperty name="width" value="0.025" units="cm"/>
      <inkml:brushProperty name="height" value="0.025" units="cm"/>
    </inkml:brush>
  </inkml:definitions>
  <inkml:trace contextRef="#ctx0" brushRef="#br0">181 0 13164,'0'0'6978,"-2"10"-6316,-2 3-505,0-1-1,-1 1 1,0 0 0,-1-1 0,0 0 0,-13 17 0,-58 69 930,30-41 187,41-45-1147,14-13-47,13-12-15,7-13-539,-2-1 0,-1-1 0,-1-2-1,38-63 1,-51 77 539,-5 8-177,-5 10 42,-8 23 30,-17 35 139,6-22 28,9-21 66,0 1 0,1 1 0,1-1 0,0 2 0,2-1 0,0 0 0,-3 34 0,7-63-105,0 1 0,-1-1-1,0 0 1,0 1 0,-5-11-1,4 11-135,0 0-1,1 0 1,0-1-1,0 1 1,0-11-1,3 19 40,-1 1 1,0-1-1,1 0 1,-1 0-1,0 1 1,1-1-1,-1 0 1,1 0-1,-1 1 0,1-1 1,-1 1-1,1-1 1,-1 0-1,1 1 1,0-1-1,-1 1 1,1 0-1,0-1 0,0 1 1,-1-1-1,1 1 1,0 0-1,0 0 1,-1-1-1,1 1 1,0 0-1,0 0 0,0 0 1,0 0-1,1 0 1,32-1-42,-27 1 39,39-2-56,39 1 82,-77 2-15,-1-1 0,0 1 0,1 0 0,-1 1 0,0 0 0,0 0-1,0 1 1,11 5 0,-17-7 5,0-1 0,0 1 0,0 0 0,0-1 0,-1 1 0,1 0 1,0 0-1,0 0 0,0 0 0,-1 0 0,1 0 0,-1 0 0,1 0 0,-1 0 0,1 0 0,-1 0 0,1 0 0,-1 0 0,0 0 0,0 0 0,0 1 1,1-1-1,-1 0 0,0 0 0,-1 0 0,1 0 0,0 1 0,0-1 0,0 0 0,-1 1 0,1 0 19,-1-1 1,1 0-1,0 1 0,0-1 0,0 1 0,0-1 1,0 1-1,0-1 0,0 0 0,1 1 0,-1-1 1,0 1-1,1-1 0,-1 0 0,2 3 1,1-4-4,0 0 0,-1 0 1,1 0-1,0 0 0,0 0 1,0 0-1,0-1 0,-1 1 1,1-1-1,4-1 0,5-4-221,0 0 0,-1-1 0,0 0-1,-1 0 1,19-18 0,-19 16 190,-9 12-203,-1-1 1,1 1 0,0 0 0,0-1 0,0 1 0,0-1 0,0 0 0,1 1-1,-1-1 1,1 0 0,-1 0 0,1 0 0,0 0 0,0 0 0,0 0 0,0 0-1,0-1 1,3 2 0,29 3-7486,-14-6 2568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6.546"/>
    </inkml:context>
    <inkml:brush xml:id="br0">
      <inkml:brushProperty name="width" value="0.025" units="cm"/>
      <inkml:brushProperty name="height" value="0.025" units="cm"/>
    </inkml:brush>
  </inkml:definitions>
  <inkml:trace contextRef="#ctx0" brushRef="#br0">134 23 10570,'0'0'4180,"-9"6"-2600,3-3-1366,1 0 1,0 1-1,-1-1 0,2 1 1,-1 1-1,0-1 0,1 1 1,0-1-1,0 1 0,0 0 1,0 1-1,1-1 0,0 1 1,0-1-1,1 1 0,-1 0 1,1 0-1,0 0 0,-1 11 1,1 19-119,-4 26-523,5-59 421,0 1-1,0-1 1,0 0 0,0 0-1,-1 0 1,1 0 0,-1 0-1,1-1 1,-1 1 0,0 0-1,0-1 1,0 1-1,-1-1 1,1 0 0,-6 4-1,8-6 11,0 1-1,0-1 0,0 0 0,0 0 0,0 0 0,0 0 0,-1 0 0,1 0 0,0 1 0,0-1 1,0 0-1,0 0 0,-1 0 0,1 0 0,0 0 0,0 0 0,0 0 0,-1 0 0,1 0 0,0 0 0,0 0 1,0 0-1,0 0 0,-1 0 0,1 0 0,0 0 0,0 0 0,0 0 0,-1 0 0,1 0 0,0 0 1,0 0-1,0 0 0,0-1 0,0 1 0,-1 0 0,1 0 0,0 0 0,0 0 0,0 0 0,0 0 1,0 0-1,-1-1 0,1 1 0,0 0 0,0 0 0,0 0 0,0 0 0,0-1 0,0 1 0,0 0 1,0-15 22,10-16-272,3 11 59,1 1 0,1 1 1,0 0-1,2 1 1,0 1-1,0 1 0,2 0 1,24-15-1,34-29 2603,-75 53-1770,-12 4 88,-15 5 118,19-1-854,1 1 1,-1 1-1,0-1 0,1 1 1,0 0-1,-1 0 0,2 0 1,-1 1-1,0-1 0,1 1 0,-6 9 1,9-13-2,0 1 1,-1-1-1,1 0 0,0 1 1,1-1-1,-1 1 0,0 0 1,0-1-1,1 1 0,-1 0 1,1-1-1,-1 1 1,1 0-1,0-1 0,-1 1 1,1 0-1,0 0 0,0-1 1,1 1-1,-1 0 0,0 0 1,0-1-1,1 1 0,-1 0 1,1 0-1,0-1 1,-1 1-1,1-1 0,0 1 1,0-1-1,0 1 0,0-1 1,0 1-1,0-1 0,0 0 1,1 0-1,-1 1 1,0-1-1,1 0 0,-1 0 1,1 0-1,-1-1 0,1 1 1,0 0-1,-1-1 0,4 2 1,4 1-418,0-1 1,0 0-1,1 0 1,-1-1-1,18 0 1,-14-1-1076,0 0 1,-1-2 0,0 0 0,13-3 0,16-10-4646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6.908"/>
    </inkml:context>
    <inkml:brush xml:id="br0">
      <inkml:brushProperty name="width" value="0.025" units="cm"/>
      <inkml:brushProperty name="height" value="0.025" units="cm"/>
    </inkml:brush>
  </inkml:definitions>
  <inkml:trace contextRef="#ctx0" brushRef="#br0">141 2 8520,'0'0'4426,"-11"0"-1554,4 0-2470,3-1-281,1 1-1,-1 0 0,1 0 1,-1 0-1,1 0 1,-1 0-1,1 1 0,0 0 1,-1 0-1,1 0 0,0 0 1,-1 0-1,1 1 1,0-1-1,0 1 0,0 0 1,0 0-1,1 0 1,-1 0-1,-2 3 0,-2 3 172,2 0-1,-1 0 1,1 1-1,0 0 1,1 0-1,0 0 1,1 0-1,-1 1 1,2 0-1,-1-1 0,0 17 1,2-22-276,1 0 1,0-1-1,0 1 0,0 0 0,1 0 1,0-1-1,-1 1 0,1 0 1,0-1-1,1 1 0,-1-1 1,1 1-1,-1-1 0,1 0 0,0 1 1,0-1-1,1 0 0,-1 0 1,1-1-1,-1 1 0,1 0 1,0-1-1,0 0 0,0 1 1,0-1-1,0 0 0,1-1 0,-1 1 1,1-1-1,-1 1 0,1-1 1,-1 0-1,8 1 0,8 0-250,1 0 0,0-2 0,0 0 0,-1-1 0,1-1 1,23-5-1,-23 4 238,-80 49 2601,46-37-2365,3-1 43,0 0 0,0-2 0,-1 1 0,0-1 0,0-1 0,-16 5 0,21-13-1378,10-9-321,9-10-1988,8 0-2356,6-3-3081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7.550"/>
    </inkml:context>
    <inkml:brush xml:id="br0">
      <inkml:brushProperty name="width" value="0.025" units="cm"/>
      <inkml:brushProperty name="height" value="0.025" units="cm"/>
    </inkml:brush>
  </inkml:definitions>
  <inkml:trace contextRef="#ctx0" brushRef="#br0">116 216 11018,'0'0'7015,"-11"4"-5152,5-2-1656,-52 18 631,55-19-821,1 0 1,-1 0-1,1 0 0,0 1 0,0-1 1,-1 1-1,1-1 0,0 1 0,0 0 1,1 0-1,-1 0 0,0 0 0,1 0 0,-1 0 1,1 0-1,-1 0 0,1 1 0,0-1 1,0 0-1,0 1 0,0-1 0,0 6 1,1-7-12,1 0 0,0 1 0,0-1 0,0 0 0,-1 0 0,1 0 1,0 0-1,0 0 0,1 0 0,-1-1 0,0 1 0,0 0 1,0 0-1,0-1 0,1 1 0,-1-1 0,0 1 0,1-1 0,-1 0 1,0 1-1,1-1 0,-1 0 0,0 0 0,1 0 0,-1 0 1,1 0-1,-1 0 0,2-1 0,46 0 125,-40-1-304,0-1-1,0 1 1,0-2-1,0 1 1,-1-1-1,0 0 1,1-1-1,-1 0 1,-1 0-1,1-1 1,-1 0-1,0 0 1,0 0-1,-1-1 1,10-13-1,-16 20 173,1-1-1,-1 1 1,0 0-1,1-1 1,-1 1-1,1-1 1,-1 1-1,0 0 1,0-1-1,1 1 1,-1-1-1,0 1 1,0-1-1,1 1 1,-1-1-1,0 1 1,0-1-1,0 1 1,0-1-1,0 1 1,0-1-1,0 1 1,0-1-1,0 1 1,0-1-1,0 1 1,0-1-1,0 1 1,0-1-1,0 1 1,0-1-1,-1 1 1,1-1-1,0 1 1,0-1-1,-1 1 1,1 0-1,0-1 1,-1 1-1,1-1 1,0 1-1,-1 0 1,1-1-1,-1 1 1,1 0-1,0 0 1,-1-1-1,1 1 1,-1 0-1,1 0 1,-1-1-1,1 1 1,-1 0-1,1 0 1,-1 0-1,1 0 1,-1 0-1,1 0 1,-1 0-1,1 0 1,-1 0-1,1 0 1,-2 0-1,1 0 39,1 0 0,-1 1 0,0-1 0,0 0 0,0 0 0,0 0 0,1 1-1,-1-1 1,0 0 0,0 1 0,1-1 0,-1 1 0,0-1 0,1 1 0,-1-1 0,0 1 0,1-1 0,-1 1 0,1 0 0,-1-1-1,1 1 1,-1 0 0,1 0 0,-1-1 0,1 1 0,0 0 0,-1 0 0,1-1 0,0 1 0,0 0 0,0 0 0,0 0 0,-1 0-1,1-1 1,1 3 0,0-2 20,1 0-1,0 0 1,0 0 0,0-1-1,0 1 1,0 0-1,0-1 1,0 0-1,0 1 1,1-1 0,-1 0-1,0 0 1,0 0-1,0 0 1,0 0-1,3-1 1,2 0 44,5 0-75,0 0 1,1-2-1,-1 1 1,-1-1-1,1-1 1,0 0-1,-1-1 1,0 0-1,0-1 1,0 0-1,17-14 1,-16 11-50,-1 0 0,0 0 1,-1-1-1,0-1 0,0 1 0,-1-2 1,-1 1-1,0-1 0,13-25 0,-16 15-62,-5 13 65,-6 12 115,-4 9 91,0 1 0,1 0-1,1 1 1,0 0 0,1 1 0,0-1 0,1 1 0,1 1 0,0-1 0,2 1 0,-1 0 0,2-1-1,0 1 1,1 1 0,1-1 0,2 25 0,-2-37-171,1 0-1,0 0 0,1-1 1,-1 1-1,1 0 1,-1 0-1,1-1 1,0 1-1,0-1 1,1 1-1,-1-1 1,1 0-1,0 0 1,0 0-1,0 0 1,0 0-1,0-1 0,0 0 1,1 1-1,-1-1 1,1 0-1,0-1 1,0 1-1,-1-1 1,1 0-1,0 0 1,0 0-1,0 0 1,0 0-1,7-1 1,-10 0-20,0 0 0,0 0 1,-1 0-1,1-1 1,0 1-1,0 0 1,-1-1-1,1 1 1,0 0-1,0-1 1,-1 1-1,1-1 0,-1 1 1,1-1-1,0 1 1,-1-1-1,1 0 1,-1 1-1,1-1 1,-1 0-1,1 1 1,-1-1-1,0 0 0,1 1 1,-1-1-1,0 0 1,0 0-1,1 0 1,-1 1-1,0-1 1,0 0-1,0 0 1,0 0-1,0 1 1,0-1-1,0 0 0,0 0 1,0 0-1,-1 1 1,1-1-1,0 0 1,-1-1-1,0-1-76,0-1-1,0 1 1,0-1-1,0 1 1,-1 0-1,1-1 1,-1 1-1,-3-5 1,-14-11-445,-1 1 0,-1 1 1,-34-22-1,-30-25 301,84 64 227,1 0-1,0 0 1,-1 0 0,1-1-1,0 1 1,-1 0 0,1 0-1,0 0 1,-1 0-1,1-1 1,0 1 0,-1 0-1,1 0 1,0-1 0,0 1-1,0 0 1,-1 0 0,1-1-1,0 1 1,0 0-1,0-1 1,-1 1 0,1 0-1,0-1 1,0 1 0,0 0-1,0-1 1,0 1 0,0 0-1,0-1 1,0 1-1,0 0 1,0-1 0,0 1-1,0 0 1,0-1 0,0 1-1,0-1 1,0 1-1,0 0 1,0-1 0,1 1-1,-1 0 1,0 0 0,0-1-1,0 1 1,1 0 0,-1-1-1,0 1 1,1 0-1,24-3 151,36 12 13,119 23-788,-59-20-8128,-68-10-2593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07.886"/>
    </inkml:context>
    <inkml:brush xml:id="br0">
      <inkml:brushProperty name="width" value="0.025" units="cm"/>
      <inkml:brushProperty name="height" value="0.025" units="cm"/>
    </inkml:brush>
  </inkml:definitions>
  <inkml:trace contextRef="#ctx0" brushRef="#br0">44 0 9705,'-8'3'2087,"-24"8"433,33-11-2477,-1 0 0,0 0 0,0 1-1,0-1 1,0 0 0,0 0 0,1 0 0,-1 0-1,0 0 1,0 1 0,0-1 0,0 0-1,0 0 1,0 0 0,0 0 0,0 1 0,1-1-1,-1 0 1,0 0 0,0 0 0,0 1 0,0-1-1,0 0 1,0 0 0,0 0 0,0 0 0,0 1-1,0-1 1,0 0 0,0 0 0,-1 0-1,1 1 1,0-1 0,0 0 0,0 0 0,0 0-1,0 0 1,0 1 0,0-1 0,0 0 0,0 0-1,-1 0 1,1 0 0,0 0 0,0 1 0,0-1-1,0 0 1,-1 0 0,1 0 0,0 0-1,0 0 1,0 0 0,0 0 0,-1 0 0,1 0-1,0 0 1,0 0 0,0 0 0,-1 0 0,1 0-1,0 0 1,0 0 0,0 0 0,-1 0 0,1 0-1,0 0 1,14 3 1041,158 9 3925,94-13-2532,-103-1-1988,484-4-1539,-432 1-2505,0-1-3536,-131 2 2991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28.362"/>
    </inkml:context>
    <inkml:brush xml:id="br0">
      <inkml:brushProperty name="width" value="0.025" units="cm"/>
      <inkml:brushProperty name="height" value="0.025" units="cm"/>
    </inkml:brush>
  </inkml:definitions>
  <inkml:trace contextRef="#ctx0" brushRef="#br0">46 1 15182,'0'0'1826,"-25"68"-1025,20-16-545,2 11-160,3 12 0,0 5-64,0 5 32,0 1-32,0-1 0,0-1-32,0-4 32,0-12 0,0-8-128,0-14-640,0-9-1250,-2-15-1153,-9-13-1377</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28.708"/>
    </inkml:context>
    <inkml:brush xml:id="br0">
      <inkml:brushProperty name="width" value="0.025" units="cm"/>
      <inkml:brushProperty name="height" value="0.025" units="cm"/>
    </inkml:brush>
  </inkml:definitions>
  <inkml:trace contextRef="#ctx0" brushRef="#br0">6 338 12780,'-1'10'2023,"0"0"-1662,-2 16 949,2 0-1,3 43 0,-2-63-1149,1 1-1,0-1 1,0 1 0,0-1 0,1 1-1,0-1 1,0 0 0,1 0 0,0 0-1,0 0 1,0 0 0,1 0 0,-1-1-1,2 0 1,-1 0 0,0 0 0,6 5-1,-8-9-104,1 0 0,-1 1 0,0-1 0,1 0 0,-1 0 0,1-1 0,0 1-1,-1 0 1,1-1 0,-1 1 0,1-1 0,0 0 0,-1 0 0,1 0 0,0 0 0,-1-1-1,1 1 1,-1-1 0,1 1 0,-1-1 0,1 0 0,-1 0 0,1 0 0,-1 0-1,1-1 1,-1 1 0,0-1 0,0 1 0,0-1 0,0 0 0,3-4 0,8-7 417,-1-1 1,0 0 0,16-26-1,-14 19-190,244-330-276,-256 349-101,34-48-2783,-17 13-2296,-8 3-4573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0.873"/>
    </inkml:context>
    <inkml:brush xml:id="br0">
      <inkml:brushProperty name="width" value="0.025" units="cm"/>
      <inkml:brushProperty name="height" value="0.025" units="cm"/>
    </inkml:brush>
  </inkml:definitions>
  <inkml:trace contextRef="#ctx0" brushRef="#br0">98 266 1858,'0'0'17878,"2"14"-17109,0 2-663,-1-1 0,-1 1 0,0 0 0,-1-1 0,-1 1 0,-5 22 0,-85 282 283,92-314-205,5-11-195,15-27-455,23-51-1269,-24 37 234,-2-1 0,16-80 0,-29 104 2041,-1-1 0,0-27 0,-16 85 1542,2-9-1633,2 19 88,2 1 0,2 0 1,2 0-1,2 0 1,8 76-1,5-26-398,-14-96-110,1 0 1,-1 0 0,1 1 0,-1-1-1,1 0 1,-1 0 0,1 0 0,0-1-1,0 1 1,-1 0 0,1 0 0,0-1-1,-1-2 1,-3-5 22,1 0-1,0 0 1,1-1-1,0 1 1,0-1 0,1 0-1,0 0 1,1 0-1,0 0 1,1 0 0,0 0-1,0 0 1,1 0-1,4-17 1,-4 22-20,0 1 1,0-1-1,1 0 0,-1 0 1,1 1-1,0-1 1,1 1-1,-1-1 0,1 1 1,0 0-1,0 0 1,0 0-1,0 1 0,1-1 1,0 1-1,0 0 0,-1 0 1,2 0-1,-1 0 1,0 1-1,1-1 0,-1 1 1,1 0-1,-1 1 1,1-1-1,0 1 0,0 0 1,0 0-1,0 0 0,8 1 1,-9-1-26,-1 1-1,1 0 1,-1 0 0,1 1-1,-1-1 1,1 1 0,-1-1 0,0 1-1,1 0 1,-1 1 0,0-1-1,0 0 1,0 1 0,0 0 0,0 0-1,0 0 1,0 0 0,0 0 0,-1 1-1,1-1 1,-1 1 0,0-1-1,0 1 1,0 0 0,0 0 0,0 0-1,0 0 1,1 4 0,0 6 50,0-1-1,-1 1 1,0 0 0,0-1 0,-2 1 0,0 15-1,0-270 318,0 244-373,0 0-1,0 0 1,0 0-1,1 0 1,-1 0-1,1 1 1,0-1-1,-1 0 1,1 0-1,0 0 1,0-1 0,0 1-1,0 0 1,1 0-1,-1 0 1,0-1-1,1 1 1,-1-1-1,1 1 1,0-1-1,-1 1 1,1-1 0,0 0-1,0 0 1,0 0-1,0 0 1,0 0-1,0-1 1,0 1-1,0 0 1,0-1-1,0 1 1,0-1 0,0 0-1,1 0 1,-1 0-1,0 0 1,3-1-1,2 1 7,0 0-1,-1-1 0,1 0 0,0-1 0,-1 1 1,1-1-1,-1 0 0,0-1 0,1 0 1,-1 0-1,6-4 0,-5 1-5,0-1 1,0 1-1,-1-1 0,0-1 0,0 1 0,-1-1 1,0 0-1,0 0 0,4-12 0,-6 15 35,-1 0-1,0-1 0,-1 1 1,1-1-1,-1 0 1,0 1-1,0-1 0,-1 0 1,1 0-1,-1 0 1,-1 0-1,1 1 0,-1-1 1,0 0-1,0 0 1,-3-5-1,4 10-33,0 0-1,0 0 1,-1 1 0,1-1 0,-1 0-1,1 1 1,0-1 0,-1 0-1,1 1 1,-1-1 0,1 1-1,-1-1 1,0 1 0,1-1 0,-1 1-1,1-1 1,-1 1 0,0-1-1,0 1 1,1 0 0,-1-1-1,0 1 1,0 0 0,1 0-1,-1 0 1,0-1 0,0 1 0,1 0-1,-1 0 1,0 0 0,0 0-1,0 0 1,1 1 0,-1-1-1,0 0 1,0 0 0,1 0 0,-1 1-1,0-1 1,0 0 0,1 1-1,-1-1 1,0 1 0,1-1-1,-1 1 1,-2 1-12,0 0 0,0 0 0,1 1 0,-1-1 0,1 1 0,0 0 1,-1-1-1,1 1 0,-1 4 0,-7 13 45,2 2 1,0-1-1,2 1 0,0 0 1,2 1-1,0-1 1,1 1-1,2 0 1,0 0-1,3 22 0,-2-41-25,1-1 0,0 0 0,-1 1 0,1-1 0,1 0-1,-1 0 1,0 0 0,1 0 0,0 0 0,-1 0-1,1 0 1,0-1 0,0 1 0,1-1 0,-1 1 0,1-1-1,-1 0 1,1 0 0,-1 0 0,1 0 0,0 0-1,0-1 1,0 1 0,0-1 0,0 0 0,1 0 0,-1 0-1,0 0 1,0-1 0,1 1 0,-1-1 0,0 0 0,1 0-1,-1 0 1,1 0 0,-1-1 0,0 1 0,0-1-1,1 0 1,-1 0 0,0 0 0,0 0 0,0-1 0,0 1-1,0-1 1,0 0 0,0 0 0,-1 0 0,5-4 0,3-4 33,-1-1 0,-1 0 1,0-1-1,0 0 1,-1 0-1,0 0 0,-2-1 1,1 0-1,-1 0 1,-1-1-1,0 1 1,-1-1-1,-1 0 0,1-14 1,-13 70-227,-1-8 195,9-22-9,1-1 1,0 1 0,0 0-1,1-1 1,0 1-1,3 12 1,-3-22 0,1 0 1,-1 0 0,1 0-1,0 0 1,-1 0 0,1 0 0,0 0-1,0 0 1,0-1 0,0 1-1,1 0 1,-1-1 0,0 1 0,1-1-1,-1 1 1,1-1 0,2 2-1,-2-2 5,0-1 0,1 1-1,-1 0 1,0-1-1,1 0 1,-1 1-1,0-1 1,1 0 0,-1 0-1,0 0 1,1-1-1,-1 1 1,0 0-1,1-1 1,-1 0 0,0 0-1,1 1 1,3-3-1,0-1 11,0 1 0,0-1 0,-1 0 0,1 0 0,-1-1 0,0 0 0,0 0 0,-1 0 0,1 0 0,-1-1-1,0 0 1,-1 1 0,1-2 0,-1 1 0,2-7 0,0 1-29,0 0 1,-1-1-1,-1 1 0,0-1 1,-1 0-1,1-26 0,-3 39 5,0 0 0,0 1 0,0-1 0,0 0 0,0 0 1,-1 0-1,1 0 0,0 1 0,0-1 0,0 0 0,0 0 0,0 0 0,0 0 0,-1 0 0,1 0 0,0 0 0,0 1 0,0-1 0,0 0 0,-1 0 0,1 0 1,0 0-1,0 0 0,0 0 0,-1 0 0,1 0 0,0 0 0,0 0 0,0 0 0,0 0 0,-1 0 0,1 0 0,0 0 0,0 0 0,0 0 0,-1 0 0,1-1 1,0 1-1,0 0 0,0 0 0,0 0 0,-1 0 0,1 0 0,0 0 0,0 0 0,0-1 0,0 1 0,0 0 0,0 0 0,-1 0 0,1 0 0,0 0 0,0-1 1,0 1-1,0 0 0,0 0 0,0 0 0,0 0 0,0-1 0,0 1 0,0 0 0,0 0 0,0 0 0,0-1 0,0 1 0,0 0 0,0 0 0,0 0 0,0-1 1,-10 14-185,5-4 195,1 0-1,0 1 0,1 0 1,0 0-1,1-1 0,0 2 1,0-1-1,1 0 0,1 0 1,0 19-1,1-28-1,-1 0 1,0 0-1,0 0 0,1 1 1,-1-1-1,1 0 0,-1 0 1,1 0-1,-1 0 0,1-1 0,0 1 1,-1 0-1,1 0 0,0 0 1,-1 0-1,1-1 0,0 1 1,0 0-1,0-1 0,0 1 1,0-1-1,0 1 0,0-1 1,0 1-1,0-1 0,0 0 0,0 1 1,0-1-1,0 0 0,0 0 1,1 0-1,-1 0 0,0 0 1,0 0-1,0 0 0,0 0 1,0 0-1,0-1 0,0 1 1,2-1-1,2 0 11,-1 0 1,0 0-1,0-1 1,0 1-1,0-1 0,0 0 1,0 0-1,-1-1 1,6-3-1,5-9-69,-1-1 0,0 0 1,-1 0-1,-1-1 0,0-1 0,-2 0 0,0 0 0,-1-1 1,0 0-1,-2-1 0,5-24 0,-10 42 34,0-1-1,0 1 1,0-1-1,1 1 1,-1-1-1,1 1 1,-1 0-1,1 0 1,0 0-1,0 0 1,0 0-1,2-2 1,-2 2 48,1 0 0,-1 0-1,0-1 1,0 1 0,0 0 0,0-1 0,0 0 0,0 1 0,-1-1 0,1 0-1,-1 0 1,2-6 0,-1-50 216,-3 33-200,1 25-45,-1 1-1,1 0 0,0 0 1,0 0-1,0-1 0,0 1 1,0 0-1,-1 0 0,1 0 1,0 0-1,0-1 0,0 1 0,-1 0 1,1 0-1,0 0 0,0 0 1,-1 0-1,1 0 0,0 0 1,0 0-1,-1 0 0,1 0 1,0 0-1,0 0 0,-1 0 1,1 0-1,0 0 0,0 0 0,-1 0 1,1 0-1,0 0 0,0 0 1,0 0-1,-1 0 0,1 0 1,0 0-1,0 1 0,-1-1 1,1 0-1,0 0 0,0 0 1,0 0-1,0 1 0,-1-1 0,1 0 1,0 0-1,0 0 0,0 1 1,0-1-1,0 0 0,0 0 1,-1 1-1,-10 8-95,6-1 89,1 0 0,0 1 1,0-1-1,1 1 0,0-1 1,0 1-1,1 0 0,0 0 1,-1 16-1,-1 89 132,4-94-11,15-33 132,-2-10-238,-2 0 0,0-1 0,-1 0 0,-2-1 0,0 0 0,-2 0 0,0-1 0,-2 1 0,-1-1 0,-1 0 0,-1 0 0,-5-51 0,4 77-10,0 0 0,0 0 0,0 0 0,0-1 0,0 1-1,0 0 1,-1 0 0,1 0 0,0 0 0,0 0 0,0-1 0,0 1 0,0 0 0,0 0-1,0 0 1,0 0 0,-1 0 0,1 0 0,0 0 0,0-1 0,0 1 0,0 0 0,0 0-1,-1 0 1,1 0 0,0 0 0,0 0 0,0 0 0,0 0 0,-1 0 0,1 0 0,0 0 0,0 0-1,0 0 1,0 0 0,0 0 0,-1 0 0,1 0 0,0 0 0,0 0 0,0 0 0,0 0-1,-1 0 1,1 0 0,0 1 0,0-1 0,0 0 0,0 0 0,0 0 0,0 0 0,-1 0-1,1 0 1,0 0 0,0 1 0,0-1 0,0 0 0,0 0 0,0 0 0,0 0 0,0 0 0,0 1-1,0-1 1,0 0 0,0 0 0,0 0 0,-1 1 0,-5 13-5,0 1 0,1 0 0,0 1 0,1 0 0,1-1 0,1 1 1,-1 27-1,-1-12 44,-10 314 1576,13-352-1622,0-1-1,0 1 1,-1 0-1,0 0 1,0-1-1,-1 1 1,0 1-1,-5-10 1,-36-57-775,30 51 591,13 22 193,1 0 0,0 0-1,0 0 1,0 0-1,0-1 1,0 1 0,0 0-1,0 0 1,0 0 0,0-1-1,0 1 1,0 0-1,0 0 1,0 0 0,0-1-1,0 1 1,0 0 0,0 0-1,1 0 1,-1 0-1,0-1 1,0 1 0,0 0-1,0 0 1,0 0 0,0 0-1,0-1 1,1 1-1,-1 0 1,0 0 0,0 0-1,0 0 1,0 0 0,0 0-1,1 0 1,-1 0-1,0-1 1,0 1 0,0 0-1,1 0 1,-1 0 0,0 0-1,0 0 1,0 0-1,0 0 1,1 0 0,-1 0-1,19-2-545,36 2-2164,-36 0 569,-9 0 576,1 0 0,-1-1-1,0 0 1,0-1 0,0 0 0,0-1 0,12-4 0,3-6-3346</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1.219"/>
    </inkml:context>
    <inkml:brush xml:id="br0">
      <inkml:brushProperty name="width" value="0.025" units="cm"/>
      <inkml:brushProperty name="height" value="0.025" units="cm"/>
    </inkml:brush>
  </inkml:definitions>
  <inkml:trace contextRef="#ctx0" brushRef="#br0">171 25 7079,'0'-1'540,"0"0"0,0 0 1,0 0-1,0 0 0,0 0 1,0 0-1,0 0 0,0 0 1,0 0-1,0 0 0,-1 0 1,1 0-1,0 0 0,-1 0 1,1 0-1,-1 0 0,1 0 1,-1 0-1,1 1 0,-1-1 1,0 0-1,1 0 0,-1 1 1,0-1-1,-1-1 0,1 2-309,0 0 0,0 0 0,0 0 0,-1 0 0,1 0 0,0 0 0,0 1 0,0-1 0,0 0 0,0 1-1,0-1 1,0 0 0,0 1 0,0-1 0,0 1 0,0 0 0,0-1 0,-2 2 0,-2 3-44,-1 0 0,1 0 1,0 1-1,0-1 0,0 1 0,-5 10 0,8-12-102,0 0 0,0 0 0,0 0-1,0 1 1,1-1 0,0 1-1,0 0 1,0-1 0,0 8-1,1-11-97,0 1-1,1-1 0,-1 0 0,0 0 0,0 1 0,1-1 0,-1 0 1,1 0-1,-1 0 0,1 1 0,-1-1 0,1 0 0,0 0 0,0 0 0,-1 0 1,1 0-1,0 0 0,0 0 0,0-1 0,0 1 0,0 0 0,0 0 1,0-1-1,1 1 0,-1-1 0,0 1 0,0-1 0,0 1 0,1-1 1,-1 0-1,0 1 0,0-1 0,1 0 0,-1 0 0,0 0 0,0 0 1,3-1-1,129-1-2106,-132 2 2115,-1 0 0,1 0 0,0 0 0,0 0 0,0 0 0,0 0 0,0 0 0,-1 1 0,1-1 0,0 0 0,0 1 0,0-1 0,0 0-1,-1 1 1,1-1 0,0 1 0,-1-1 0,1 1 0,0-1 0,-1 1 0,1 0 0,0-1 0,-1 1 0,1 0 0,-1-1 0,1 1 0,-1 0 0,0 0-1,1 0 1,-1-1 0,0 1 0,0 0 0,1 0 0,-1 0 0,0 0 0,0 0 0,0-1 0,0 1 0,0 0 0,0 0 0,0 0 0,0 0 0,0 0 0,-1-1-1,1 2 1,-1 2 29,0-1 0,0 0-1,-1 0 1,1 0-1,0 0 1,-1-1 0,0 1-1,0 0 1,0-1-1,-4 5 1,-2 0-22,-1 0 0,0-1 0,0 0 0,-1 0 0,0-1 0,0-1 0,0 0 0,0 0 0,-1-1 0,-13 3 0,-21-3-2660,1-13-3632,3-12-5225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1.612"/>
    </inkml:context>
    <inkml:brush xml:id="br0">
      <inkml:brushProperty name="width" value="0.025" units="cm"/>
      <inkml:brushProperty name="height" value="0.025" units="cm"/>
    </inkml:brush>
  </inkml:definitions>
  <inkml:trace contextRef="#ctx0" brushRef="#br0">1 0 18129,'0'0'1217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2.308"/>
    </inkml:context>
    <inkml:brush xml:id="br0">
      <inkml:brushProperty name="width" value="0.035" units="cm"/>
      <inkml:brushProperty name="height" value="0.035" units="cm"/>
    </inkml:brush>
  </inkml:definitions>
  <inkml:trace contextRef="#ctx0" brushRef="#br0">1 30 13403,'0'-8'939,"-1"-11"735,3 17-440,2 9 593,13 42-1031,-3 1-1,-1 1 1,6 66 0,-15-95-598,6 67 292,-6-47 49,14 59-1,-18-98-500,1-1-1,0 0 1,-1 0 0,1 1-1,0-1 1,0 0 0,0 0-1,1 0 1,-1 0 0,0 0-1,2 1 1,-2-2-24,-1-1-1,1 0 1,-1 1 0,0-1-1,1 0 1,-1 0 0,1 0-1,-1 1 1,1-1-1,-1 0 1,1 0 0,-1 0-1,1 0 1,-1 0 0,1 0-1,-1 0 1,1 0 0,-1 0-1,1 0 1,-1 0 0,1 0-1,0-1 1,14-12 282,-5-1-139,-1 0 0,0-1 0,13-32 0,16-57 238,-21 54-197,-12 34-134,-1 5 7,-1 1 1,2 0 0,8-16 0,-13 25-67,0 0 0,1 1 0,-1-1 0,0 1 1,1-1-1,-1 1 0,1-1 0,-1 1 0,0-1 0,1 1 0,-1 0 0,1-1 0,-1 1 1,1-1-1,0 1 0,-1 0 0,1 0 0,-1-1 0,1 1 0,0 0 0,0 0 0,0 0-1,-1 0 0,1 0 0,-1 0 0,1 1 0,-1-1 0,1 0 0,-1 0 0,1 1-1,-1-1 1,0 1 0,1-1 0,-1 0 0,0 1 0,1-1 0,-1 1 0,0-1 0,1 0-1,-1 1 1,0-1 0,0 2 0,9 32 96,-8-32-95,16 110 154,-8-45-72,29 107 0,-24-140-187,-14-33 93,1-1 1,-1 1-1,0-1 0,0 1 1,1-1-1,-1 0 1,0 1-1,1-1 0,-1 1 1,1-1-1,-1 0 1,0 0-1,1 1 0,-1-1 1,1 0-1,-1 0 0,1 1 1,-1-1-1,1 0 1,-1 0-1,1 0 0,0 0-5,-1 0 0,1 0-1,-1-1 1,1 1 0,-1 0-1,1-1 1,-1 1 0,1-1-1,-1 1 1,1 0 0,-1-1-1,0 1 1,1-1 0,-1 1-1,0-1 1,1 1 0,-1-1-1,0 0 1,0 1 0,1-1-1,-1 1 1,0-2 0,4-9-231,-1-1 0,-1 1 0,0-1 0,0 0 0,0-13 0,-3-64-1522,0 58 1132,-5-90-779,2 71 514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2:20.563"/>
    </inkml:context>
    <inkml:brush xml:id="br0">
      <inkml:brushProperty name="width" value="0.025" units="cm"/>
      <inkml:brushProperty name="height" value="0.025" units="cm"/>
    </inkml:brush>
  </inkml:definitions>
  <inkml:trace contextRef="#ctx0" brushRef="#br0">369 607 4420,'0'0'-699,"4"-10"272,6-42-267,-1-58 9077,-9 64-7184,2 2-2364,0 31 1279,-1 1 0,0-1 1,-2 0-1,1 0 0,-1 1 1,-1-1-1,-5-18 0,6 28 31,-1 1 1,0-1-1,1 1 0,-1 0 0,0-1 0,0 1 0,0 0 0,-1 0 0,1 0 0,0 0 1,-1 1-1,1-1 0,-1 1 0,1 0 0,-1-1 0,0 1 0,0 0 0,0 0 1,1 1-1,-1-1 0,0 1 0,0-1 0,0 1 0,0 0 0,0 0 0,0 0 0,0 1 1,0-1-1,-4 2 0,-4 0 13,0 0 0,0 1 1,1 0-1,0 1 0,-1 0 0,-16 10 0,10-2-1,1 1 0,0 0 0,1 1 0,1 0-1,0 2 1,1-1 0,0 2 0,2-1 0,0 2-1,1 0 1,0 0 0,2 1 0,0 0 0,1 0 0,1 0-1,1 1 1,-4 24 0,4-12-109,1 0 0,1 1 0,2 0 1,1-1-1,2 1 0,1 0 0,1-1 0,2 0 1,2 0-1,11 34 0,-11-44-50,2-1-1,-1-1 1,2 1-1,1-2 1,1 1 0,0-2-1,1 1 1,1-2 0,29 27-1,-30-33 11,0-1 0,1 0 0,0 0 0,1-2 0,0 0 0,0 0 0,1-2 0,-1 0 0,2-1 0,-1 0 0,0-2 0,36 3 0,-36-4 5,-1-2 0,1 0-1,-1-1 1,1 0 0,-1-2 0,32-8-1,-38 7-1,0 0 0,0-1 0,0 0 0,0-1-1,-1 0 1,0-1 0,0 1 0,-1-2 0,0 1-1,0-1 1,9-12 0,4-10 109,0-1-1,-2 0 1,-1-2-1,-2 0 1,-1-1-1,16-52 1,-8 1 783,21-139-1,-35 168-518,-3 0 1,-1-102-1,-5 143-370,-1 0-1,-1 0 1,0 1 0,-1-1 0,0 1 0,-1 0 0,-1 0 0,0 0-1,-1 0 1,0 1 0,-1 0 0,-1 0 0,0 1 0,-1 0 0,0 0 0,-12-11-1,13 17-23,1 0-1,-1 1 1,0 0-1,0 0 0,-1 0 1,1 1-1,-1 1 0,0 0 1,0 0-1,-1 0 1,1 1-1,0 0 0,-1 1 1,1 0-1,-1 1 0,1 0 1,-1 0-1,1 1 1,-1 0-1,1 1 0,-1 0 1,1 1-1,-17 6 0,-2 3-30,0 1 0,1 2-1,0 1 1,1 1 0,1 1-1,-23 21 1,-112 109-1555,137-123 12,2 0 0,-25 38 1,33-38-2768,10-11-1954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1.959"/>
    </inkml:context>
    <inkml:brush xml:id="br0">
      <inkml:brushProperty name="width" value="0.025" units="cm"/>
      <inkml:brushProperty name="height" value="0.025" units="cm"/>
    </inkml:brush>
  </inkml:definitions>
  <inkml:trace contextRef="#ctx0" brushRef="#br0">1 0 5157,'0'0'18930,"1"13"-18145,0 2-567,6 63 326,-6-72-526,0-1 0,0 1 0,1-1 0,-1 1 0,1-1-1,1 0 1,-1 0 0,0 0 0,1 0 0,0 0 0,7 8-1,-9-12-7,0-1-1,0 1 1,1 0-1,-1 0 0,1-1 1,-1 1-1,1-1 1,-1 1-1,1-1 1,-1 1-1,1-1 0,-1 0 1,1 0-1,0 0 1,-1 0-1,1 0 0,-1 0 1,1 0-1,0-1 1,-1 1-1,1 0 0,-1-1 1,1 1-1,-1-1 1,1 0-1,-1 1 0,0-1 1,3-2-1,35-30 386,-8-1-238,45-66 1,-73 100-225,-1 9 65,-1 10 108,-8 124 983,7-142-1081,0 0-1,0 0 1,0 0 0,0 0-1,0 0 1,1 1 0,-1-1-1,0 0 1,1 0 0,-1 0-1,1 0 1,-1 0-1,1 0 1,-1 0 0,1-1-1,0 1 1,-1 0 0,1 0-1,0 0 1,0 0 0,-1-1-1,1 1 1,0 0-1,0-1 1,0 1 0,0-1-1,0 1 1,0-1 0,0 0-1,0 1 1,0-1 0,0 0-1,0 1 1,0-1 0,1 0-1,-1 0 1,0 0-1,0 0 1,0 0 0,0 0-1,0-1 1,0 1 0,0 0-1,0 0 1,0-1 0,0 1-1,0-1 1,0 1-1,0-1 1,1 0 0,5-2-90,0 0 1,0 0-1,-1-1 0,0 0 1,1 0-1,6-7 1,6-9-4353,29-39 1,-35 43 952,3-7-2882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3.077"/>
    </inkml:context>
    <inkml:brush xml:id="br0">
      <inkml:brushProperty name="width" value="0.025" units="cm"/>
      <inkml:brushProperty name="height" value="0.025" units="cm"/>
    </inkml:brush>
  </inkml:definitions>
  <inkml:trace contextRef="#ctx0" brushRef="#br0">87 342 7783,'0'0'15733,"-5"1"-15536,0 1-172,0 1 0,1 0 0,0 0 0,-1 0 0,1 0 0,0 1 0,0-1 0,1 1 0,-1 0 0,1 0 0,0 1 0,0-1 0,0 0 0,1 1 0,0 0 0,-1 0 0,2 0 0,-3 7 0,1-4 88,0 1 1,0-1-1,1 0 1,0 1-1,1 0 1,0-1-1,0 1 1,1 0-1,0 0 1,1-1-1,1 13 1,-1-20-109,0 1 1,0-1 0,0 0 0,0 0 0,0 1 0,0-1 0,0 0-1,0 0 1,0 0 0,1 0 0,-1-1 0,0 1 0,1 0 0,-1 0 0,1-1-1,-1 1 1,0-1 0,1 1 0,-1-1 0,1 0 0,0 1 0,-1-1-1,1 0 1,-1 0 0,1 0 0,-1 0 0,1 0 0,-1-1 0,4 0 0,1 0 23,0 0 0,0 0 0,-1 0 0,1-1 0,0 0 0,8-5 0,-5 1-7,1 0 0,-1-1 1,0-1-1,-1 0 0,0 0 1,8-11-1,-12 15-16,0-1-1,0-1 1,-1 1 0,0 0-1,0-1 1,0 0-1,-1 1 1,1-1 0,-2 0-1,1 0 1,-1-1-1,2-9 1,-22 53-310,17-31 298,0-1 1,1 0-1,0 1 1,0-1-1,1 1 1,-1 0-1,1-1 1,1 7-1,-1-11 5,0 0 1,0 0-1,1 0 0,-1 0 0,0 0 0,1 0 1,-1 0-1,1 0 0,-1 0 0,1 0 1,-1 0-1,1 0 0,0-1 0,-1 1 1,1 0-1,0-1 0,0 1 0,-1 0 0,1-1 1,1 2-1,0-2-1,-1 0 0,1 1 1,0-1-1,-1 0 0,1 0 0,0 0 1,0 0-1,-1 0 0,1 0 0,0 0 0,-1-1 1,1 1-1,0 0 0,-1-1 0,1 0 0,2 0 1,6-5-276,0 0 1,-1 0 0,1-1 0,-1 0 0,15-16-1,25-19-1231,-39 36 743,-1-1-1,1-1 1,-2 0 0,1 0 0,-1 0-1,0-1 1,-1 0 0,0-1-1,-1 0 1,6-10 0,-6 5 451,0 1 0,-1-1 1,-1 0-1,0 0 0,-1-1 1,-1 1-1,1-17 0,-1-69 2116,-2 81 1105,-8 57 590,-1-2-3716,-18 312-1399,27-345 1618,0-1 1,0 1-1,0 0 1,0-1-1,0 1 0,0-1 1,1 1-1,-1-1 1,0 1-1,1 0 0,0-1 1,-1 1-1,1-1 0,0 0 1,0 1-1,-1-1 1,3 3-1,-2-4 2,0 1 0,0-1 0,0 1 0,0-1 0,0 1 0,0-1 0,0 0 0,0 1 1,0-1-1,0 0 0,0 0 0,0 0 0,0 0 0,0 0 0,0 0 0,0 0 0,0 0 0,0 0 0,0-1 0,2 1 0,1-2 23,-1 1-1,1-1 1,-1 0-1,1 0 1,-1 0-1,0 0 1,1-1-1,-1 1 1,0-1-1,-1 0 0,1 0 1,3-4-1,41-75 660,-38 63-613,2 0 0,0 1 0,1 0 0,0 0-1,2 1 1,22-22 0,-28 32 95,0-1 0,-1 0-1,0-1 1,0 0 0,-1 0 0,0 0-1,-1 0 1,0-1 0,-1 0 0,0 0 0,0-1-1,-1 1 1,0-1 0,-1 1 0,0-1-1,-1 0 1,0 0 0,-1 0 0,-1-14-1,1 24-133,1 0 0,-1 0-1,0 0 1,0 0-1,-1 0 1,1-1-1,0 1 1,0 0 0,-1 0-1,1 0 1,0 0-1,-1 0 1,1 0 0,-1 0-1,1 0 1,-1 0-1,0 0 1,1 0 0,-1 0-1,0 0 1,0 0-1,0 1 1,-1-2-1,1 2-29,0 0 0,0 0 0,1 0 0,-1 0 0,0 0-1,0 0 1,0 0 0,1 0 0,-1 1 0,0-1 0,0 0-1,0 1 1,1-1 0,-1 0 0,0 1 0,1-1 0,-1 1-1,0-1 1,1 1 0,-1 0 0,1-1 0,-1 1 0,1 0-1,-1-1 1,1 1 0,-1 0 0,1-1 0,0 1-1,-1 0 1,1 0 0,0-1 0,0 1 0,-1 0 0,1 1-1,-12 33 61,2 1-1,1 0 1,2 1-1,1 0 0,2 0 1,2 0-1,4 61 1,7-44 3,-9-53-63,1 1 0,-1 0 1,1 0-1,-1 0 0,1-1 0,-1 1 0,1 0 1,0-1-1,0 1 0,0-1 0,0 1 0,0-1 1,0 1-1,1-1 0,-1 0 0,0 1 0,1-1 1,-1 0-1,1 0 0,-1 0 0,1 0 1,-1 0-1,1 0 0,0-1 0,2 2 0,-3-29-514,-2 20 279,-1 0 1,1-1-1,-1 1 1,-1 0-1,1 0 1,-1 0-1,0 0 1,-1 1-1,0-1 1,-4-6-1,-53-56-888,8 9 2435,53 60-1269,0 0 0,-1 0 0,1 0 0,0-1 0,0 1 0,0 0 0,0 0 0,0 0 0,0-1 0,-1 1 0,1 0-1,0 0 1,0 0 0,0-1 0,0 1 0,0 0 0,0 0 0,0-1 0,0 1 0,0 0 0,0 0 0,0-1 0,0 1 0,0 0 0,0 0 0,0 0 0,0-1 0,1 1 0,-1 0 0,0 0 0,0 0 0,0-1 0,0 1 0,0 0 0,0 0 0,1 0-1,-1-1 1,0 1 0,0 0 0,0 0 0,0 0 0,1 0 0,14-5 706,27 5-559,-33 0 76,28 1-265,44-2-767,-27-8-4625,-15-6-5309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4.279"/>
    </inkml:context>
    <inkml:brush xml:id="br0">
      <inkml:brushProperty name="width" value="0.025" units="cm"/>
      <inkml:brushProperty name="height" value="0.025" units="cm"/>
    </inkml:brush>
  </inkml:definitions>
  <inkml:trace contextRef="#ctx0" brushRef="#br0">102 237 6278,'11'-25'8038,"-15"5"-3960,3 19-4016,0 0 1,1 0-1,-1 1 1,0-1-1,0 0 1,0 1-1,0-1 1,0 1-1,0-1 1,0 1-1,0 0 1,0-1-1,0 1 1,0 0-1,0 0 1,0 0-1,0 0 1,0 0-1,0 0 1,-1 0-1,1 0 1,0 0-1,0 0 1,0 1-1,0-1 1,0 0-1,0 1 1,0-1-1,0 1 1,0-1-1,0 1 1,0-1-1,1 1 1,-1 0-1,0-1 1,0 1-1,0 0 1,1 0-1,-1-1 1,0 1-1,1 0 1,-2 2-1,-5 6 47,0 0 0,0 0 0,1 1 0,0 0 1,0 0-1,1 1 0,1 0 0,0 0 0,0 0 0,1 0 0,0 0 0,1 1 0,-1 19 0,3-30-107,0 0 0,0-1 0,0 1 0,0 0 0,0-1-1,0 1 1,0 0 0,0-1 0,1 1 0,-1-1 0,0 1 0,0 0 0,1-1 0,-1 1 0,0-1-1,1 1 1,-1-1 0,1 1 0,-1-1 0,1 1 0,-1-1 0,1 1 0,-1-1 0,1 1 0,-1-1 0,1 0-1,-1 1 1,1-1 0,0 0 0,0 1 0,24-2 92,24-18-7,-44 15-112,0 1 0,0 1 0,0-1 0,0 1 0,1 0 0,-1 0 0,0 1 0,9-2 0,-12 3 18,-1 0 0,1 1 0,0-1 0,0 0 0,-1 1 0,1 0 0,-1-1 0,1 1 0,0 0 0,-1 0 0,1 0 0,-1 0 0,0 0 0,1 0 0,-1 0 0,0 1 0,0-1 0,0 0 0,0 1 0,0-1 1,0 1-1,0-1 0,0 1 0,0-1 0,-1 1 0,1 0 0,-1-1 0,1 1 0,-1 0 0,0-1 0,1 4 0,4 16-1,-1 0 1,-1 0-1,-1 1 1,-1-1-1,0 1 0,-2-1 1,-4 30-1,3-35 174,-2-1 1,1 1-1,-2 0 0,0-1 0,-1 0 0,-1 0 0,0-1 0,-1 1 1,0-2-1,-15 19 0,21-30-113,1 0 0,-1 0-1,1 0 1,-1 0 0,0-1 0,0 1 0,1 0 0,-1-1 0,0 0-1,-1 1 1,1-1 0,0 0 0,0 0 0,0 0 0,-1 0 0,1-1-1,-5 2 1,6-3-49,0 1 0,0-1-1,0 1 1,0-1 0,0 0 0,0 0-1,0 1 1,0-1 0,0 0 0,0 0-1,0 0 1,0 0 0,0 0 0,1 0-1,-1 0 1,0 0 0,1 0-1,-1-1 1,1 1 0,-1 0 0,1 0-1,0 0 1,-1-1 0,1 1 0,0 0-1,0 0 1,0-1 0,0 1 0,0 0-1,0-1 1,0 1 0,1 0 0,-1-2-1,1-27-190,2-1 0,1 1 0,1 0 0,2 0 0,0 0 0,3 1 0,0 0 0,22-41 0,14-15 214,77-106 1,-35 59-97,-75 108 90,-13 24-23,-1 0 1,1 0-1,0 1 1,0-1-1,-1 0 0,1 0 1,0 0-1,-1 0 1,1 0-1,0 0 1,0 0-1,-1 0 0,1 0 1,0 0-1,-1 0 1,1 0-1,0 0 0,0 0 1,-1 0-1,1 0 1,0 0-1,-1-1 0,1 1 1,0 0-1,0 0 1,-1 0-1,1 0 1,0 0-1,0-1 0,-1 1 1,1 0-1,0 0 1,0-1-1,0 1 0,0 0 1,-1 0-1,1-1 1,0 1-1,0 0 0,0 0 1,0-1-1,0 1 1,0 0-1,0 0 1,0-1-1,0 1 0,0 0 1,-1-1-1,2 1 1,-1 0-1,0-1 0,0 1 0,-17 18 48,1 1 1,1 1 0,1 0-1,1 1 1,1 1 0,1 0 0,-15 40-1,20-47 58,2 1 0,0-1 0,-3 26 0,7-37-69,-1 1-1,1 0 1,0-1-1,1 1 1,-1 0-1,1-1 1,2 8-1,-3-10-22,1-1-1,-1 1 1,1-1-1,0 0 1,0 1-1,-1-1 1,1 0-1,0 0 0,0 0 1,0 1-1,0-1 1,1 0-1,-1 0 1,0 0-1,0-1 1,1 1-1,-1 0 1,0 0-1,1-1 0,-1 1 1,1-1-1,1 1 1,6 0 54,-1 0 1,0 0-1,0-1 0,1-1 1,-1 0-1,0 0 0,0 0 1,0-1-1,0 0 0,0-1 1,0 1-1,-1-2 0,1 1 1,-1-1-1,0 0 0,0-1 1,0 1-1,7-8 0,-5 5-58,-1 0-1,0-1 1,-1 0 0,0 0-1,0-1 1,-1 1-1,0-2 1,0 1 0,-1-1-1,0 1 1,-1-2-1,0 1 1,3-14-1,-7 24-9,0 0 0,0 0 0,0 0 0,0 1 0,0-1 0,0 0-1,-1 0 1,1 0 0,0 1 0,0-1 0,0 0 0,0 0 0,-1 0 0,1 0-1,0 0 1,0 0 0,0 1 0,-1-1 0,1 0 0,0 0 0,0 0-1,0 0 1,-1 0 0,1 0 0,0 0 0,0 0 0,-1 0 0,1 0 0,0 0-1,0 0 1,-1 0 0,1 0 0,0 0 0,0 0 0,0 0 0,-1-1-1,1 1 1,0 0 0,0 0 0,0 0 0,-1 0 0,1 0 0,0 0-1,0-1 1,0 1 0,0 0 0,-1 0 0,1 0 0,0 0 0,0-1 0,0 1-1,0 0 1,0 0 0,0 0 0,0-1 0,0 1 0,-1 0 0,1 0-1,0-1 1,-6 11 20,1 0 1,0 1-1,0 0 0,1-1 0,0 1 0,1 1 0,0-1 1,1 0-1,0 1 0,1-1 0,0 1 0,1 0 0,0-1 0,2 13 1,-1-22-7,-1-1 1,1 1 0,0-1-1,-1 1 1,1-1 0,0 1-1,0-1 1,0 0 0,0 0-1,0 1 1,0-1 0,1 0-1,-1 0 1,0 0 0,1 0-1,-1 0 1,0-1 0,1 1-1,-1 0 1,1-1 0,-1 1 0,1-1-1,-1 1 1,1-1 0,0 0-1,-1 0 1,1 1 0,0-1-1,-1 0 1,1 0 0,-1-1-1,1 1 1,0 0 0,-1-1-1,1 1 1,2-2 0,4 1 56,-1-1 1,0 0-1,0-1 1,0 1-1,0-1 1,11-7-1,-6 1-32,-1-1 1,0 0-1,0 0 0,-1-1 0,8-12 1,-13 17-29,-1 0 1,0 0-1,0-1 1,-1 1-1,0-1 1,0 0-1,-1 1 1,1-1-1,-2-1 1,1 1-1,-1 0 1,1-9-1,-18 50-153,13-26 149,0 0 1,1 0-1,0 0 0,0 1 1,1-1-1,0 0 0,1 1 1,0-1-1,0 1 0,3 14 1,-3-23-74,1 1 0,-1 0 0,1 0 0,-1 0 1,1 0-1,-1-1 0,1 1 0,-1 0 0,1-1 1,0 1-1,0 0 0,-1-1 0,1 1 0,0-1 1,0 1-1,0-1 0,0 1 0,-1-1 0,1 0 1,0 1-1,0-1 0,0 0 0,0 0 0,0 0 0,0 1 1,0-1-1,0 0 0,0 0 0,0-1 0,0 1 1,0 0-1,0 0 0,0 0 0,0-1 0,-1 1 1,2-1-1,1 0-540,0 1 1,0-2-1,-1 1 0,1 0 1,0-1-1,-1 1 0,0-1 1,1 1-1,-1-1 1,4-4-1,6-16-6017,-1-7-2664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4.626"/>
    </inkml:context>
    <inkml:brush xml:id="br0">
      <inkml:brushProperty name="width" value="0.025" units="cm"/>
      <inkml:brushProperty name="height" value="0.025" units="cm"/>
    </inkml:brush>
  </inkml:definitions>
  <inkml:trace contextRef="#ctx0" brushRef="#br0">0 0 10314,'0'0'8264,"4"56"-16528</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5.004"/>
    </inkml:context>
    <inkml:brush xml:id="br0">
      <inkml:brushProperty name="width" value="0.025" units="cm"/>
      <inkml:brushProperty name="height" value="0.025" units="cm"/>
    </inkml:brush>
  </inkml:definitions>
  <inkml:trace contextRef="#ctx0" brushRef="#br0">122 257 12556,'0'0'5098,"-10"5"-3881,1-1-982,1 1 0,-1 0 0,1 1 0,0 0 0,0 0 0,0 1 0,-7 9 0,11-12-89,0 0-1,0 1 0,1 0 1,0-1-1,0 1 0,0 0 1,1 0-1,-1 1 0,1-1 1,1 0-1,-1 1 0,1 0 1,0-1-1,0 1 0,0 0 1,1 10-1,0-15-140,1 1 0,-1-1 0,1 1 1,0-1-1,-1 1 0,1-1 0,0 0 0,0 1 0,0-1 1,0 0-1,0 1 0,0-1 0,1 0 0,-1 0 0,0 0 0,0 0 1,1 0-1,-1-1 0,1 1 0,-1 0 0,1 0 0,-1-1 1,1 1-1,-1-1 0,1 0 0,0 1 0,-1-1 0,1 0 0,0 0 1,-1 0-1,1 0 0,-1 0 0,1 0 0,3-1 0,1 0 21,1 0-1,0 0 1,-1 0-1,1-1 1,-1 1-1,1-2 1,9-4-1,-1-3 0,-1-1 1,0 0-1,-1-1 0,-1 0 0,0-1 0,0-1 0,-1 0 0,-1 0 1,-1-1-1,15-29 0,-14 24-10,-1-1 0,-2 0 0,1 0 0,-2 0 0,-1-1 0,-1 0-1,-1 0 1,1-25 0,-4 45-16,0 1 0,0 0-1,0-1 1,1 1-1,-1 0 1,-1-1-1,1 1 1,0 0 0,0 0-1,0-1 1,-1 1-1,1 0 1,-1 0 0,1-1-1,-1 1 1,1 0-1,-1 0 1,0 0 0,1 0-1,-1 0 1,0 0-1,0 0 1,0 0-1,0 0 1,0 0 0,0 0-1,0 1 1,0-1-1,0 0 1,0 1 0,0-1-1,-1 1 1,1-1-1,0 1 1,0 0-1,-1-1 1,1 1 0,0 0-1,0 0 1,-1 0-1,1 0 1,0 0 0,-1 0-1,-1 1 1,-2 0-10,0 0 0,0 0 1,1 1-1,-1 0 0,1 0 0,-1 0 1,1 1-1,0-1 0,0 1 1,-6 5-1,-1 3 10,0 0-1,1 0 1,1 1 0,0 0-1,-12 21 1,18-26 2,-1-1 0,1 1 0,1 0 0,-1 1 0,1-1 0,0 0 0,1 1 0,0-1 0,0 1-1,0-1 1,1 1 0,0 0 0,2 7 0,0-9-129,1-1 0,0 1 0,0-1 0,0 0 0,1 0 0,0 0 0,0 0 0,0-1 0,1 1 0,-1-1 0,1 0 0,0-1 0,0 1 0,10 4 0,-6-2-227,-1-1-1,0 1 1,-1 1 0,1-1 0,6 9-1,4 22-1397,-16-32 860,-1 0 0,2 0 1,-1-1-1,1 1 0,-1 0 1,7 7-1,-3-9-2006,2-3-1088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6.010"/>
    </inkml:context>
    <inkml:brush xml:id="br0">
      <inkml:brushProperty name="width" value="0.025" units="cm"/>
      <inkml:brushProperty name="height" value="0.025" units="cm"/>
    </inkml:brush>
  </inkml:definitions>
  <inkml:trace contextRef="#ctx0" brushRef="#br0">154 90 5990,'0'0'6416,"-11"3"-3688,0 1-2079,0-1 0,0 2-1,0-1 1,0 1 0,-17 13-1,24-16-421,-1 1-1,1 1 0,0-1 0,0 1 0,1-1 0,-1 1 1,1 0-1,0 0 0,0 1 0,0-1 0,0 1 0,1-1 0,0 1 1,0 0-1,0 0 0,1 0 0,-1 0 0,0 8 0,2-12-220,1 0-1,-1 0 0,1 0 1,-1 0-1,1 0 0,-1 0 1,1 0-1,0 0 0,-1 0 1,1 0-1,0 0 0,0 0 1,0 0-1,0-1 1,0 1-1,-1 0 0,2-1 1,-1 1-1,0 0 0,0-1 1,0 1-1,0-1 0,0 0 1,0 1-1,0-1 0,1 0 1,-1 0-1,1 0 0,47 8-322,-32-5-129,-11-2 401,-1 0 0,1 0-1,-1 1 1,0 0 0,0 0 0,0 1 0,0-1 0,0 1 0,0 0-1,-1 0 1,1 1 0,-1 0 0,0-1 0,0 1 0,0 0 0,-1 1-1,1-1 1,-1 1 0,0 0 0,0-1 0,-1 1 0,0 0 0,4 10 0,-5-7 132,1 0 1,-1 0 0,-1 1 0,1-1 0,-1 1 0,-1-1 0,0 1 0,0-1-1,0 0 1,-1 1 0,-1-1 0,1 0 0,-1 0 0,-8 14 0,3-5 363,-1-1 0,0-1 1,-1 0-1,-1 0 1,0-1-1,-1 0 0,0-1 1,-21 17-1,31-28-443,1-1-1,0 0 0,-1 0 1,1 0-1,-1 0 1,1 0-1,-1 0 1,1 0-1,-1-1 0,0 1 1,1-1-1,-1 1 1,0-1-1,1 1 1,-1-1-1,0 0 0,0 0 1,1 0-1,-1 0 1,0 0-1,0 0 1,1-1-1,-1 1 0,-3-1 1,3-1-46,1 1 0,-1-1-1,1 1 1,-1-1 0,1 0 0,0 1 0,0-1 0,0 0 0,0 0 0,0 0 0,0 0 0,1 0-1,-1 0 1,0 0 0,1 0 0,0 0 0,-1-3 0,0-5-163,1 0 1,0 0-1,0 0 0,1 0 1,0 0-1,1 1 0,0-1 1,4-10-1,8-7 20,1 0 0,1 2 0,1-1 0,1 2 0,31-31 0,-20 22 97,39-58 0,-59 79 103,-1-1 0,0-1 1,-1 0-1,-1 0 0,0 0 1,-1 0-1,6-25 0,-11 39-5,0 0-1,0-1 0,0 1 1,0 0-1,0-1 0,0 1 1,1 0-1,-1-1 0,0 1 1,0 0-1,0-1 0,0 1 1,0-1-1,-1 1 0,1 0 0,0-1 1,0 1-1,0 0 0,0-1 1,0 1-1,0 0 0,-1 0 1,1-1-1,0 1 0,0 0 1,0-1-1,-1 1 0,1 0 1,0 0-1,0-1 0,-1 1 1,1 0-1,0 0 0,-1 0 1,1-1-1,-1 1 0,-12 5 256,-11 17-128,15-8-26,0 0 0,1 0 1,-11 27-1,16-35-42,1 0 0,0-1-1,0 1 1,1 0 0,0 0-1,0 1 1,0-1-1,1 0 1,-1 0 0,2 0-1,-1 1 1,1-1 0,1 6-1,-1-10-62,0-1-1,0 1 1,0-1-1,0 1 1,0-1-1,0 1 1,1-1-1,-1 0 0,0 0 1,1 0-1,-1 0 1,1 0-1,-1 0 1,1 0-1,0 0 1,-1-1-1,1 1 1,0-1-1,0 1 1,-1-1-1,1 0 1,0 1-1,0-1 0,-1 0 1,1 0-1,0 0 1,0-1-1,0 1 1,-1 0-1,1-1 1,3 0-1,2 0 20,0-1-1,0 0 0,0 0 1,0-1-1,-1 0 1,11-5-1,-2-4-12,-1 0 0,0-1 0,0 0 0,-2-1 0,1-1 0,-2 0 0,0 0 0,-1-1 0,0-1 0,-1 1 0,12-37 0,-19 43-45,-4 9 7,-3 5-17,-4 7 56,1 0 0,1 1 0,0 0 0,0 0 0,-9 26 0,12-29 98,1 0 0,0 0 0,1 0 1,0 0-1,1 1 0,-1-1 0,2 1 1,-1-1-1,3 18 0,-2-26-102,1 0-1,-1 0 1,1 1-1,0-1 1,-1 0-1,1 0 1,0 0 0,0 0-1,0 0 1,0 0-1,0 0 1,0 0-1,0 0 1,0 0 0,0-1-1,0 1 1,0 0-1,1-1 1,-1 1 0,0-1-1,0 1 1,1-1-1,-1 0 1,0 1-1,1-1 1,-1 0 0,0 0-1,1 0 1,-1 0-1,0 0 1,1 0-1,-1-1 1,0 1 0,1 0-1,-1-1 1,0 1-1,3-2 1,2 0 36,1 0 0,-1 0 0,0 0 1,0-1-1,0 0 0,9-6 0,-2-3-18,-1 1 0,0-1-1,-1-1 1,15-21 0,-20 25-63,0 1 1,-1-1 0,-1 0-1,1 0 1,-2 0 0,1-1 0,-1 0-1,3-18 1,-16 37-258,-4 11 306,7-6 73,1 0 1,0 0 0,-5 23-1,9-32-59,1 1 0,0 0 0,0 0 0,0 0 0,1 0-1,0 0 1,0 0 0,0 0 0,1 0 0,0 0-1,0 0 1,2 5 0,-2-9-25,1 0-1,0 0 0,-1 0 1,1 0-1,0-1 0,0 1 1,0-1-1,0 0 1,1 1-1,-1-1 0,0 0 1,0 0-1,1 0 1,-1-1-1,1 1 0,-1 0 1,0-1-1,1 0 1,-1 0-1,1 1 0,3-2 1,2 2 10,-1-1-1,1-1 1,0 0 0,0 0 0,14-4 0,-13 1-11,0-1-1,-1-1 1,1 1 0,-1-1 0,0-1 0,0 0 0,-1 0 0,0 0 0,0-1 0,-1 0 0,0 0 0,0-1 0,-1 0-1,0 0 1,-1 0 0,0 0 0,0-1 0,-1 0 0,0 1 0,-1-1 0,0-1 0,0 1 0,-1 0 0,-1-16-1,0 26-4,0-1-1,0 0 1,0 1 0,0-1-1,-1 1 1,1-1-1,0 1 1,0-1-1,-1 1 1,1-1-1,0 1 1,-1-1-1,1 1 1,0-1-1,-1 1 1,1 0-1,-1-1 1,1 1-1,-1 0 1,1-1-1,-1 1 1,1 0-1,-1-1 1,1 1-1,-1 0 1,1 0-1,-1 0 1,1 0 0,-1-1-1,0 1 1,1 0-1,-1 0 1,1 0-1,-1 0 1,1 0-1,-1 1 1,0-1-1,1 0 1,-1 0-1,1 0 1,-1 0-1,1 1 1,-1-1-1,1 0 1,-1 0-1,1 1 1,-2 0-1,0 0-1,0 0 0,0 0 0,0 0-1,0 0 1,0 1 0,0-1 0,1 1-1,-1 0 1,0-1 0,-2 4-1,3-3 12,0 0-1,0 0 0,0 0 1,1 0-1,-1 0 0,0 0 0,1 1 1,-1-1-1,1 0 0,0 0 1,0 0-1,-1 1 0,2-1 0,-1 0 1,0 4-1,1-6-3,-1 1 1,1 0-1,-1 0 1,1 0 0,-1-1-1,1 1 1,-1 0-1,1 0 1,0-1-1,-1 1 1,1-1-1,0 1 1,0 0-1,-1-1 1,1 1-1,0-1 1,0 0-1,0 1 1,0-1-1,0 0 1,-1 1-1,1-1 1,0 0-1,2 0 1,1 0 2,0 0 0,0 0-1,0-1 1,0 0 0,0 1 0,0-2-1,0 1 1,-1 0 0,1-1 0,0 1 0,-1-1-1,1 0 1,-1 0 0,0-1 0,5-3-1,59-66-279,-70 94 27,-18 30 257,15-41 55,1 0 1,0 1-1,1-1 0,0 1 1,1 0-1,1 0 0,-1 0 0,2 0 1,0 0-1,0 15 0,2-25-74,-1-1-1,0 0 1,0 1-1,1-1 1,-1 1-1,1-1 1,-1 0-1,1 0 0,0 1 1,0-1-1,-1 0 1,1 0-1,0 0 1,0 0-1,0 0 1,0 0-1,0 0 1,0 0-1,0 0 1,1 0-1,-1 0 0,0-1 1,0 1-1,1-1 1,-1 1-1,0-1 1,1 1-1,-1-1 1,1 0-1,-1 1 1,0-1-1,1 0 0,-1 0 1,1 0-1,-1 0 1,0-1-1,1 1 1,1 0-1,0-1-294,1 1-1,-1-1 0,0 0 1,0 0-1,0 0 1,0 0-1,0 0 1,0-1-1,0 1 0,0-1 1,0 0-1,-1 0 1,1 0-1,-1 0 0,5-5 1,-4 1-1311,1-1 0,-1 0 0,0 0-1,-1 0 1,4-13 0,0-16-6602</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6.355"/>
    </inkml:context>
    <inkml:brush xml:id="br0">
      <inkml:brushProperty name="width" value="0.025" units="cm"/>
      <inkml:brushProperty name="height" value="0.025" units="cm"/>
    </inkml:brush>
  </inkml:definitions>
  <inkml:trace contextRef="#ctx0" brushRef="#br0">13 1 11050,'-6'7'7560,"-1"3"-5703,7 2-575,0 4-514,2-2-31,14 2-481,0 0-160,2-1-128,-1 1-1601,-1-1-1698,2 0-3204,-2-3-2049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6.953"/>
    </inkml:context>
    <inkml:brush xml:id="br0">
      <inkml:brushProperty name="width" value="0.025" units="cm"/>
      <inkml:brushProperty name="height" value="0.025" units="cm"/>
    </inkml:brush>
  </inkml:definitions>
  <inkml:trace contextRef="#ctx0" brushRef="#br0">100 291 13549,'0'0'8162,"-11"6"-6913,2-1-856,0 1-1,1 0 0,-1 1 0,1-1 0,-10 12 0,15-15-269,0 1 0,1-1 0,-1 1 0,1-1 0,0 1-1,0 0 1,0 0 0,0 0 0,1 0 0,-1 0 0,1 0-1,0 0 1,1 0 0,-1 1 0,1-1 0,-1 0 0,1 0 0,1 1-1,0 6 1,0-8-109,0-1 0,0 0 0,0 1 0,0-1 0,0 0 0,1 0 0,-1 0 0,1 1 0,0-2 0,-1 1 0,1 0 0,0 0 0,0-1 0,0 1 0,0-1 0,1 1 0,-1-1 0,0 0 0,1 0 0,-1 0 0,0 0 0,1 0 0,-1-1 0,1 1 1,-1-1-1,1 1 0,0-1 0,-1 0 0,1 0 0,-1 0 0,1-1 0,3 0 0,2 1 8,-1-1 0,1 0 0,0-1 0,-1 0 0,1 0 0,-1 0 0,0-1 0,1 0 0,10-7 1,1-5-1,-1-1 0,-1-1 0,0 0 0,-1-1 0,-1-1 0,23-35 0,-29 39-22,-1 0 1,0 0-1,-1-1 1,0 1-1,-2-2 1,0 1 0,0-1-1,-2 1 1,0-1-1,1-20 1,-4 35-9,0 1-1,0-1 1,0 0 0,0 1 0,-1-1 0,1 0 0,0 1 0,-1-1 0,1 0-1,-1 1 1,1-1 0,-1 1 0,0-1 0,1 1 0,-1-1 0,0 1-1,0 0 1,0-1 0,0 1 0,-1 0 0,1 0 0,0 0 0,0 0-1,-1 0 1,1 0 0,0 0 0,-1 0 0,1 0 0,-1 1 0,0-1 0,1 1-1,-1-1 1,1 1 0,-1 0 0,0-1 0,1 1 0,-1 0 0,0 0-1,1 0 1,-1 0 0,0 0 0,-2 1 0,-3 0-6,1 1 1,-1-1-1,1 1 1,-1 0-1,1 1 0,0-1 1,0 1-1,0 1 1,-10 6-1,4 0 41,0 1-1,1 0 1,0 0 0,-17 26 0,23-30-21,1 0 1,0 0 0,0 0-1,1 1 1,0-1-1,1 1 1,-1 0 0,2 0-1,-1 0 1,1 0 0,-1 12-1,2-18-56,1 0 0,-1 0 0,1 0-1,-1 1 1,1-1 0,0 0 0,0 0-1,0 0 1,0 0 0,0 0 0,0 0-1,0 0 1,1 0 0,-1-1-1,1 1 1,-1-1 0,1 1 0,0-1-1,-1 1 1,1-1 0,0 0 0,0 0-1,0 0 1,0 0 0,0 0-1,0 0 1,1 0 0,-1-1 0,0 1-1,0-1 1,0 0 0,3 1 0,12 1-720,0-1 1,0 0 0,23-2 0,-17 0-170,-5 1 1161,1-1 1,-1-1 0,0-1 0,0-1-1,0 0 1,-1-1 0,1-1-1,-1-1 1,0 0 0,-1-2-1,0 1 1,18-14 0,-22 13-226,-1 0 1,0-1-1,0 0 1,-1-1 0,0 0-1,0-1 1,-2 1-1,1-2 1,-2 1-1,1-1 1,-2-1 0,0 1-1,0-1 1,-2 0-1,5-21 1,-8 34 25,-1 0-1,1 0 1,-1-1 0,0 1-1,1 0 1,-1 0 0,0-1 0,0 1-1,0 0 1,0 0 0,0-1-1,-1 1 1,1 0 0,0 0 0,0-1-1,-1 1 1,1 0 0,-1-1-1,0 1-5,1 1-1,-1 0 0,0 0 0,1 0 0,-1 0 0,1 0 1,-1 1-1,0-1 0,1 0 0,-1 0 0,1 0 0,-1 0 1,1 1-1,-1-1 0,1 0 0,-1 0 0,1 1 0,-1-1 1,1 0-1,-1 1 0,1-1 0,-1 1 0,1-1 0,0 1 1,-1 0-1,-31 39 280,23-23-160,0 1 0,1 0 0,1 0 0,0 1 0,2 0 0,0 0 0,1 1 1,1-1-1,1 1 0,0 20 0,2-23-87,1 1 0,0-1 0,1 1 1,1-1-1,1 0 0,0 0 0,1 0 0,1-1 0,1 1 1,0-1-1,15 23 0,-9-26-137,-8-20-149,-9-27-207,-3 17 230,0 0 1,-1 1-1,0 0 0,-2 0 1,0 1-1,-12-14 0,-78-82 0,72 81 227,9 11-27,10 10 16,1 1 0,0-1 0,-11-17 0,19 26 7,0 0 0,0 0 0,-1 0 0,1-1 0,0 1 0,0 0 0,0 0 0,0-1 0,0 1 0,0 0 0,0 0 0,0-1 0,0 1 0,0 0 0,0 0 0,0-1 0,0 1 0,0 0 0,0 0 0,0-1 0,0 1 0,0 0 0,0 0 0,0-1 0,0 1 0,1 0 0,-1 0 0,0 0 0,0-1 0,0 1 0,0 0 0,0 0 0,1 0 0,-1-1 0,0 1 0,0 0-1,0 0 1,1 0 0,-1 0 0,0 0 0,0-1 0,1 1 0,17-4 95,27 4-162,-38 0 91,195 21 296,-18-1-4897,-129-19-2441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37.971"/>
    </inkml:context>
    <inkml:brush xml:id="br0">
      <inkml:brushProperty name="width" value="0.025" units="cm"/>
      <inkml:brushProperty name="height" value="0.025" units="cm"/>
    </inkml:brush>
  </inkml:definitions>
  <inkml:trace contextRef="#ctx0" brushRef="#br0">1 539 13357,'1'0'126,"-1"1"-1,1-1 1,0 1 0,-1-1 0,1 0 0,0 1 0,0-1 0,-1 0-1,1 0 1,0 1 0,0-1 0,0 0 0,-1 0 0,1 0 0,0 0 0,0 0-1,0 0 1,-1 0 0,1 0 0,0-1 0,0 1 0,0 0 0,1-1-1,28-5-184,-26 5 253,479-69-7,10 38-118,-281 20 59,-28 1 1378,1493-64 2188,-735 50-2907,-6-60 358,-143-56-754,-395 64-638,-360 72-1580,-29 4-1750,-23 3-1461,-12 1-3087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6:57.693"/>
    </inkml:context>
    <inkml:brush xml:id="br0">
      <inkml:brushProperty name="width" value="0.025" units="cm"/>
      <inkml:brushProperty name="height" value="0.025" units="cm"/>
    </inkml:brush>
  </inkml:definitions>
  <inkml:trace contextRef="#ctx0" brushRef="#br0">1296 66 3812,'-14'-8'2877,"-3"-1"-2681,-1 0 1,-1 1-1,1 1 0,-1 1 1,0 1-1,-1 1 0,0 0 1,-21-1-1,2 4-11,0 2 0,0 2-1,0 1 1,1 2 0,-1 2 0,1 1-1,1 2 1,0 2 0,1 1 0,0 2-1,1 1 1,1 2 0,0 1 0,2 2 0,0 1-1,2 2 1,-53 55 0,40-32 15,3 2 0,1 2 0,3 1 0,3 2 0,1 1 0,4 2 0,1 0 0,4 2 0,2 1 0,2 1 0,4 0 0,2 1 0,3 1 0,-3 95 0,12-129-175,1 1 1,2-1-1,1 1 0,2-1 1,1 0-1,1-1 0,16 44 1,-15-53-23,2-1 0,0 1 0,1-1 0,1-1 0,0 0 0,2-1 1,0-1-1,1 0 0,0 0 0,1-2 0,24 17 0,-11-12 1,0-2 0,2-1 0,0-1 0,1-2 0,0-1 0,1-1 0,1-2 0,-1-1 1,1-2-1,0-1 0,1-2 0,-1-1 0,1-2 0,-1-1 0,62-11 0,-48 3 2,0-2-1,-1-2 1,-1-2 0,0-2 0,-1-2-1,-1-2 1,0-1 0,-2-3 0,-1-2 0,60-50-1,-63 42 36,-2-1-1,-1-2 0,-2-1 0,-2-2 0,-1-1 0,-3-2 1,-1-1-1,-2 0 0,30-85 0,-34 72 167,-3-2 1,-3 0-1,-2-1 1,-4 0-1,-1-1 0,-4 0 1,-7-107-1,2 141-174,-2-1 1,-1 1-1,-1 1 1,-1-1-1,-2 1 1,0 0-1,-2 1 1,-1 0-1,-29-45 0,31 56-131,-1 1 0,0 0 0,-2 1 0,1 0 0,-2 1-1,1 0 1,-2 1 0,0 1 0,0 0 0,0 1-1,-1 1 1,-1 0 0,1 1 0,-1 1 0,0 1 0,-28-6-1,-17 4-1275,1 3 0,-1 2 0,1 4 0,-83 11 0,68-6-3020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22.205"/>
    </inkml:context>
    <inkml:brush xml:id="br0">
      <inkml:brushProperty name="width" value="0.035" units="cm"/>
      <inkml:brushProperty name="height" value="0.035" units="cm"/>
    </inkml:brush>
  </inkml:definitions>
  <inkml:trace contextRef="#ctx0" brushRef="#br0">472 101 9706,'-22'-17'1134,"0"1"0,-1 2 0,-1 0-1,-27-11 1,46 23-1084,-1-1 0,0 1 0,0 0 0,0 1 0,0-1 0,0 1-1,0 0 1,0 1 0,0-1 0,-1 1 0,1 1 0,0-1 0,0 1 0,0 0-1,-1 0 1,1 1 0,0 0 0,1 0 0,-1 0 0,0 1 0,1 0 0,-1 0-1,1 0 1,0 1 0,0-1 0,0 1 0,0 0 0,1 1 0,-8 9 0,-3 5-5,1 2 0,0 0 0,1 1 0,2 0 0,0 1 0,1 0 0,-9 35 0,7-11 19,1 1 1,-7 91-1,15-96-39,2 1 0,2-1 0,11 73 0,-8-94-29,0-1 0,2 1 0,1-1 0,1 0 0,0 0 0,2-1 0,0-1 0,1 1 0,15 17 0,-4-8-4,1-2-1,2 0 1,1-2 0,41 31-1,-56-47 8,2 0 0,-1-1 0,1-1 0,0 0-1,1 0 1,-1-2 0,1 1 0,0-2-1,1 0 1,-1-1 0,1 0 0,-1-1 0,24 0-1,-28-3 3,1 0-1,0-1 0,-1 0 0,1 0 1,-1-1-1,0-1 0,0 0 0,0 0 1,0-1-1,-1 0 0,11-8 0,-7 4 2,-1-1-1,-1-1 0,0 0 1,-1 0-1,0-1 0,0 0 1,8-16-1,-2-2 32,0-1 0,-2-1 0,-2-1 0,0 0 1,-3 0-1,8-44 0,-10 32 57,-1-1-1,-3 0 1,-1 0 0,-9-80 0,3 95-26,-1-1 0,-1 1 0,-2 1 0,-2-1 0,0 2 0,-2-1 0,-27-47 0,32 66-43,0 0-1,0 1 1,-1 0-1,-1 0 1,0 1 0,0 0-1,-1 0 1,0 1-1,0 1 1,-13-8-1,17 12-15,-1 0-1,1 0 0,-1 1 0,0-1 0,0 1 1,0 1-1,0-1 0,0 1 0,0 1 1,0-1-1,0 1 0,-1 0 0,1 1 1,0 0-1,0 0 0,0 0 0,0 1 1,0 0-1,-10 5 0,7-2-42,-1 1 0,1 0 1,0 1-1,1 0 0,0 1 0,0-1 1,0 2-1,-7 9 0,-10 14-126,-20 34 0,37-52 140,-10 15-128</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7:19.137"/>
    </inkml:context>
    <inkml:brush xml:id="br0">
      <inkml:brushProperty name="width" value="0.025" units="cm"/>
      <inkml:brushProperty name="height" value="0.025" units="cm"/>
    </inkml:brush>
  </inkml:definitions>
  <inkml:trace contextRef="#ctx0" brushRef="#br0">355 288 1345,'-57'5'2302,"14"-1"-626,1-1 0,-1-3 0,-81-8 0,122 7-1540,0 1 180,-1 0 0,0-1 0,0 1 0,0-1 0,1 0 0,-1 0-1,0 0 1,1 0 0,-1 0 0,1 0 0,-1-1 0,1 0-1,-1 1 1,-3-5 0,6 6 127,17 0-299,1020-27 294,-201-36-260,-415 28-121,-363 31-67,28-5-52,1 4 1,-1 4-1,95 12 1,-368-3 232,-266 6-163,-793 49 42,1080-49-46,-294 39-61,621-53-333,921-70 609,-567 35-821,-6-36-344,-478 65 905,-7 3 14,0-2 0,0-1 0,0 0 0,0-2 0,-1-1 0,28-15 0,-49 23 30,-1 1 0,0-1-1,0 1 1,0-1 0,0 0-1,0 0 1,0 0 0,0 1-1,0-1 1,0 0 0,-1 0-1,1 0 1,0 0 0,0-1-1,-1 1 1,1 0 0,0-2-1,-1 2 3,0 1 0,0-1 0,0 1-1,-1-1 1,1 0 0,0 1 0,0-1-1,0 1 1,-1-1 0,1 1 0,0-1-1,-1 1 1,1-1 0,-1 1 0,1-1-1,0 1 1,-1-1 0,1 1 0,-1 0-1,1-1 1,-1 1 0,1 0 0,-1-1 0,1 1-1,-2 0 1,-43-11 208,-34 5-43,-151 9 0,-77 30-142,-163 58-807,397-75-166,-32 3-2995,11-8-3715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17:44.164"/>
    </inkml:context>
    <inkml:brush xml:id="br0">
      <inkml:brushProperty name="width" value="0.025" units="cm"/>
      <inkml:brushProperty name="height" value="0.025" units="cm"/>
    </inkml:brush>
  </inkml:definitions>
  <inkml:trace contextRef="#ctx0" brushRef="#br0">196 216 2626,'0'0'-197,"-10"-5"277,6 3-525,0 0 670,1 0-1,0 0 1,-1 0 0,1 0-1,-1 1 1,1-1 0,-1 1 0,0 0-1,0 0 1,0 1 0,1-1-1,-1 1 1,0 0 0,0 0-1,0 0 1,0 0 0,0 1 0,0-1-1,0 1 1,1 0 0,-1 0-1,0 1 1,1-1 0,-1 1-1,-6 4 1,0 2 69,0 1-1,0 1 0,-11 14 1,18-20-173,0 0 0,0 0-1,0 0 1,1 1 0,0-1 0,0 1-1,0-1 1,0 1 0,1 0 0,-1-1 0,1 1-1,0 7 1,2-10-88,-1-1 1,1 0-1,0 0 0,0 0 0,0 0 0,0 0 1,0 0-1,0 0 0,0 0 0,0 0 0,0-1 1,1 1-1,-1 0 0,0-1 0,0 1 1,1-1-1,-1 1 0,0-1 0,1 0 0,-1 1 1,0-1-1,1 0 0,-1 0 0,1 0 0,-1 0 1,0 0-1,3-1 0,48 1 317,-47 0-306,81-13 285,-74 9-188,0 1 0,0 1 1,0 0-1,1 1 0,-1 0 0,1 1 0,-1 1 0,0 0 1,1 0-1,-1 1 0,14 4 0,-18-3-23,33 13 287,1-2 0,0-2-1,1-2 1,0-1 0,51 3 0,340-30 7,-136-1-111,-219 18-233,140 16-1,-181-10-66,530 59 42,-467-59-31,0-5 0,0-4-1,164-27 1,60-37-8,104-18 8,-291 64-17,159-3 0,181 23 32,242-14 10,-387-1-33,58-6 2,-296 8 36,162-46-1,39-8 31,-261 64-58,46-1 0,-71 6-12,0 0 0,0 0 0,0 1 0,0 1 0,0 0 0,0 0 0,0 1 0,-1 0 0,14 7 0,-17-7-33,-4-1-131,0 0 1,1-1 0,-1 0-1,0 1 1,1-1-1,-1 0 1,1 0 0,-1 0-1,1 0 1,0-1 0,-1 1-1,1-1 1,0 1-1,-1-1 1,1 0 0,0 0-1,4-1 1,0-8-4099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6:12.123"/>
    </inkml:context>
    <inkml:brush xml:id="br0">
      <inkml:brushProperty name="width" value="0.025" units="cm"/>
      <inkml:brushProperty name="height" value="0.025" units="cm"/>
    </inkml:brush>
  </inkml:definitions>
  <inkml:trace contextRef="#ctx0" brushRef="#br0">942 142 3491,'0'0'2926,"-10"-11"-1981,1-1-826,-1 0 1,0 1-1,-1 1 1,-1 0-1,0 0 1,0 1-1,-1 0 1,0 1-1,0 1 1,-1 0-1,1 1 1,-22-7-1,17 10-2,-1 1 0,1 1 0,-1 1 0,1 0 0,-1 1 0,1 1 0,0 1 0,0 1 0,0 0 0,0 1 0,0 1 0,1 1-1,0 0 1,0 2 0,1 0 0,0 0 0,-16 14 0,-6 6-84,2 2-1,1 1 1,1 2 0,2 1-1,-42 60 1,51-62 122,2 1 0,2 1 0,1 1 0,1 0 0,2 1 0,2 1 0,1 0 0,2 1 0,2 0 0,1 1 0,3-1 0,-1 63 0,6-64-133,2 0 0,1-1 1,2 0-1,2 0 0,1 0 1,2-1-1,1 0 0,2-1 1,1-1-1,2 0 0,2-1 1,0-1-1,35 43 0,-40-59-45,1 0 0,0 0-1,1-2 1,0 0-1,1-1 1,1 0-1,0-2 1,1 0-1,0-1 1,1-1-1,23 8 1,-26-12 14,-1-1 0,1 0 0,-1-2 0,1 0 0,0 0 0,0-2 0,0 0 0,0-1 0,0-1 0,0 0 0,-1-1 0,1-1 0,-1-1 0,27-10 0,-13 0 89,-1-1 1,-1-1-1,-1-2 1,0-1-1,-2 0 0,0-2 1,-1-1-1,-2-1 0,34-45 1,-20 18 266,-3-1 1,-2-2-1,-2-1 1,27-73-1,-33 65-190,-2-2 0,22-122 0,-38 148-182,0-1 0,-3 0-1,-1 1 1,-2-1 0,-2 0-1,-8-45 1,8 70-26,-1 1 1,-1-1 0,0 1-1,0-1 1,-2 2 0,1-1-1,-2 1 1,0 0 0,-1 0-1,0 1 1,0 0 0,-2 1-1,1 0 1,-1 0 0,-1 1-1,0 1 1,0 0 0,-1 1-1,0 0 1,-1 1 0,1 0-1,-1 1 1,-1 1 0,1 0-1,-1 1 1,0 0 0,-19-1-1,3 1-103,1 2-1,0 2 0,0 0 0,0 2 0,0 2 0,-35 7 0,33-2-1505,-1 0 0,-57 28 0,61-24-4618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6:13.549"/>
    </inkml:context>
    <inkml:brush xml:id="br0">
      <inkml:brushProperty name="width" value="0.025" units="cm"/>
      <inkml:brushProperty name="height" value="0.025" units="cm"/>
    </inkml:brush>
  </inkml:definitions>
  <inkml:trace contextRef="#ctx0" brushRef="#br0">1194 95 4356,'-12'-8'4564,"-12"-5"-4347,-1 1 0,0 1 0,0 1 0,-1 1 0,-1 1 0,0 2 0,-34-5-1,13 7-60,0 2 0,0 2 1,-1 2-1,-65 11 0,82-6 16,0 0 0,0 3 0,1 0 0,1 2 0,0 1 0,0 2 0,-38 25 0,37-18 8,1 1-1,1 1 1,2 2-1,0 1 1,2 0-1,0 2 1,-39 64-1,50-71 5,2 1 0,1 0 0,0 1 0,2 0 0,1 0 0,1 1 0,1 0 0,1 0 0,1 1 0,1 0 0,2-1 0,2 42 0,1-52-170,0-1 0,1 0 0,0 0 0,1 0 0,1 0 0,0-1 0,1 0 1,0 0-1,1 0 0,1-1 0,17 22 0,-12-19-1,1-1 0,0-1 0,1 0 0,1-1 1,0 0-1,0-2 0,36 18 0,-13-13-11,0 0-1,1-3 1,1-1 0,0-2 0,0-2 0,1-2-1,68 0 1,-69-6-116,-1-2 0,1-2 0,-1-1 0,0-2 0,0-2 0,-1-2 0,-1-1 0,0-2 0,-1-2 0,58-35 1,-69 35 106,-1-1 0,-1-1 1,-1-1-1,0-1 0,-2-1 1,26-33-1,-33 36 141,-1-1 0,-1 0-1,-1 0 1,-1-2 0,-1 1 0,0-1-1,-2 0 1,9-46 0,-12 47-140,-2-1 1,0-1 0,-2 1-1,0 0 1,-1 0-1,-1 0 1,-2 0-1,-7-30 1,6 36-480,-1 1 0,0 0 0,-1 0 1,-1 0-1,0 1 0,-1 0 0,-1 0 0,0 1 0,0 0 1,-1 1-1,-23-19 0,-40-21-3946</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0:42.027"/>
    </inkml:context>
    <inkml:brush xml:id="br0">
      <inkml:brushProperty name="width" value="0.025" units="cm"/>
      <inkml:brushProperty name="height" value="0.025" units="cm"/>
    </inkml:brush>
  </inkml:definitions>
  <inkml:trace contextRef="#ctx0" brushRef="#br0">196 1 6983,'-11'0'1532,"-8"-1"-1185,1 2 0,-1 0 0,1 0 0,0 2 0,0 0 0,0 2 0,-33 11 0,51-16-344,0 0 0,-1 0 1,1 0-1,0 0 1,0 0-1,-1 0 0,1 1 1,0-1-1,0 0 1,-1 0-1,1 0 0,0 0 1,0 1-1,-1-1 1,1 0-1,0 0 0,0 1 1,0-1-1,0 0 1,-1 0-1,1 1 0,0-1 1,0 0-1,0 0 0,0 1 1,0-1-1,0 0 1,0 1-1,0-1 0,0 0 1,0 0-1,0 1 1,0-1-1,0 0 0,0 1 1,0-1-1,0 0 1,0 1-1,0-1 0,12 9 54,21 1-10,-31-9-35,51 10 6,2-1 0,-1-3 0,1-3 0,69-2 0,220-30 106,0 1-61,390 47-33,-136 0-1,432-31-23,-110 0 169,205 36 573,260 32 1425,-891-40-1463,521 34 832,-999-50-1598,29 0-462,-44-1 313,1 0-1,0 0 1,-1 0-1,1-1 1,-1 1 0,1 0-1,0-1 1,-1 1 0,1-1-1,-1 0 1,1 1-1,-1-1 1,0 0 0,1 0-1,-1 0 1,0 0-1,0 0 1,1 0 0,-1-1-1,0 1 1,1-1-1,4-18-3541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0:59.671"/>
    </inkml:context>
    <inkml:brush xml:id="br0">
      <inkml:brushProperty name="width" value="0.025" units="cm"/>
      <inkml:brushProperty name="height" value="0.025" units="cm"/>
    </inkml:brush>
  </inkml:definitions>
  <inkml:trace contextRef="#ctx0" brushRef="#br0">141 12 2338,'0'0'5120,"-12"5"-3994,1-1-1044,-1 0 110,1 0-1,0 0 0,0 1 1,0 0-1,0 1 1,1 0-1,0 1 1,0 0-1,-9 9 1,19-16-168,0 1-1,-1-1 1,1 0 0,0 0 0,0 0 0,0 1 0,0-1-1,0 0 1,0 0 0,0 0 0,0 1 0,0-1 0,0 0 0,0 0-1,0 0 1,0 1 0,0-1 0,0 0 0,0 0 0,0 0 0,0 1-1,0-1 1,0 0 0,0 0 0,0 1 0,0-1 0,0 0-1,0 0 1,0 0 0,0 0 0,1 1 0,-1-1 0,0 0 0,0 0-1,0 0 1,0 0 0,0 1 0,1-1 0,-1 0 0,0 0-1,0 0 1,0 0 0,1 0 0,-1 0 0,0 0 0,0 1 0,18 2 460,29-2-146,-38-1-82,508-32 1916,-359 17-2064,1022-35 100,463 113 1505,-382-19-978,4-53 300,-811 2-1086,-188 3 20,587 1 41,-778 5 196,92 13-1,-236-28 12,-48-7-8869,74 15 2097</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2:38.879"/>
    </inkml:context>
    <inkml:brush xml:id="br0">
      <inkml:brushProperty name="width" value="0.025" units="cm"/>
      <inkml:brushProperty name="height" value="0.025" units="cm"/>
    </inkml:brush>
  </inkml:definitions>
  <inkml:trace contextRef="#ctx0" brushRef="#br0">0 167 5830,'0'0'2071,"12"3"-977,27 3-376,0-1-1,1-1 0,75-5 1,134-23-4,-24 1-422,108 9-162,250-19-95,-358 8-36,637-40 755,135 88-42,1 34 230,-164-8 709,673 101-552,-1201-101-1064,461 15 0,736-93 87,-710-68-67,-783 95-56,17 0-174,19-4-863,-25-6-3584,-16 1-807</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3:09.939"/>
    </inkml:context>
    <inkml:brush xml:id="br0">
      <inkml:brushProperty name="width" value="0.025" units="cm"/>
      <inkml:brushProperty name="height" value="0.025" units="cm"/>
    </inkml:brush>
  </inkml:definitions>
  <inkml:trace contextRef="#ctx0" brushRef="#br0">59 20 10634,'0'0'1393,"-8"0"-181,-43 0 587,59-7 408,11-1-2225,20 5 46,1 2 1,-1 1-1,0 2 0,48 8 0,47 3 23,337-6-33,-33-2 194,668 3 794,-665-10-955,159-18 78,167 1 2261,-721 23-2272,46 9 0,-60-7-228,0-1 0,0-2 0,1-1 0,35-3-1,-63 1-570,-1-1 0,0 0 0,1 0-1,-1-1 1,0 1 0,1-1-1,5-4 1,8-5-4593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3:10.601"/>
    </inkml:context>
    <inkml:brush xml:id="br0">
      <inkml:brushProperty name="width" value="0.025" units="cm"/>
      <inkml:brushProperty name="height" value="0.025" units="cm"/>
    </inkml:brush>
  </inkml:definitions>
  <inkml:trace contextRef="#ctx0" brushRef="#br0">92 76 3459,'-9'0'4105,"-32"1"-2666,40-1-1387,-1 0-1,0-1 1,0 1 0,0 0-1,1 1 1,-1-1 0,0 0-1,0 0 1,1 1 0,-1-1-1,0 1 1,1 0-1,-1-1 1,0 1 0,1 0-1,-1 0 1,1 0 0,-1 0-1,1 0 1,-1 0 0,1 0-1,0 1 1,0-1-1,0 0 1,-2 3 0,4-2-8,0-1 0,-1 1 0,1 0 1,0-1-1,0 1 0,0 0 0,1-1 0,-1 1 1,0-1-1,0 0 0,1 1 0,-1-1 0,1 0 0,-1 0 1,1 0-1,0 0 0,-1 0 0,1 0 0,0 0 1,0-1-1,0 1 0,2 0 0,51 15 1194,-50-15-1074,120 25 1254,0-5 0,149 4 0,260-16-55,-433-9-1118,1462-68 2471,-1158 42-2539,-31 4-18,859-61 744,-910 63-5771,-288 17-1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7:00.870"/>
    </inkml:context>
    <inkml:brush xml:id="br0">
      <inkml:brushProperty name="width" value="0.025" units="cm"/>
      <inkml:brushProperty name="height" value="0.025" units="cm"/>
    </inkml:brush>
  </inkml:definitions>
  <inkml:trace contextRef="#ctx0" brushRef="#br0">31 172 3651,'0'0'7186,"-5"-9"-6343,-17-31-122,22 39-707,-1-1 1,0 1-1,1-1 1,-1 0-1,1 0 0,0 1 1,0-1-1,0 0 1,-1 1-1,1-1 1,1 0-1,-1 0 0,0 1 1,0-1-1,1 0 1,-1 0-1,1 1 0,-1-1 1,1 1-1,0-1 1,0 0-1,-1 1 0,1-1 1,0 1-1,1 0 1,-1-1-1,0 1 0,0 0 1,0 0-1,1 0 1,1-2-1,4-2 32,1 0 0,-1 1 0,1 0 0,13-5 0,-13 6-38,13-5-17,0 1-1,1 1 0,0 1 0,0 0 1,36-1-1,119 5-73,-89 3 75,715-7 411,534 5 1146,-1 57-597,-1115-40-927,825 61 372,189-60-42,-813-20-139,78 4 1978,-486-5-1689,-17-4 103,-23-4-936,-3 10-3895,6-2-1003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40.870"/>
    </inkml:context>
    <inkml:brush xml:id="br0">
      <inkml:brushProperty name="width" value="0.035" units="cm"/>
      <inkml:brushProperty name="height" value="0.035" units="cm"/>
    </inkml:brush>
  </inkml:definitions>
  <inkml:trace contextRef="#ctx0" brushRef="#br0">489 65 11763,'-3'-5'126,"-1"0"0,0 0 0,0 1 1,-1-1-1,1 1 0,-1 0 0,0 0 1,0 1-1,-1-1 0,1 1 1,0 0-1,-1 0 0,0 1 0,0 0 1,0 0-1,0 0 0,0 1 0,0 0 1,0 0-1,-1 0 0,1 1 1,0 0-1,0 0 0,-1 1 0,1-1 1,0 1-1,0 1 0,0-1 0,0 1 1,0 0-1,0 1 0,1-1 1,-1 1-1,-6 4 0,-6 7-52,0 2-1,0-1 1,2 2-1,0 1 1,1 0-1,0 0 1,2 2 0,0-1-1,1 2 1,-12 30-1,4-3 67,2 1-1,2 1 1,-15 84-1,20-66 24,3 0 1,3 1-1,4 71 0,4-88-61,2 0 1,2-1-1,3 1 0,26 81 0,-22-95-102,2 0-1,2-1 1,2-1-1,1-1 0,1-1 1,2 0-1,2-2 1,0-1-1,2-1 1,2-2-1,0 0 0,2-2 1,50 30-1,-69-48-25,0 0 0,0-2 0,1 0 0,0 0 0,1-1 0,14 3 0,-21-7 13,0 0 0,-1 0 0,1 0 0,0-1 0,-1 0 0,1-1 0,0 0 0,0 0 0,-1 0 0,1-1 0,-1-1 0,0 1 0,10-5 0,3-4 3,-2-1 0,1-1 0,-2 0 0,1-2-1,-2 1 1,0-2 0,26-34 0,-8 4 34,51-94 0,-36 46 35,59-159 0,-87 191-66,-2-1 0,-4 0 0,14-119 1,-27 153-1,-1 1 0,-1-1 0,-1 0 0,-2 1 0,-1 0 0,-2-1 0,-8-27 0,7 36 8,-1-1 0,-1 1 1,0 0-1,-2 1 0,0 1 1,-1-1-1,-1 2 0,-1 0 1,-27-27-1,18 23 9,-1 2 1,0 0-1,-2 2 0,0 1 0,0 1 1,-32-12-1,37 18-41,0 2 0,0 0 0,0 1 0,-1 1 0,0 2 0,0 0 0,0 1 0,0 1 0,-25 2 1,36 0-113,1 1 1,-1 0 0,1 0 0,0 1 0,0 0-1,0 1 1,0 0 0,0 1 0,1 0 0,0 1 0,0 0-1,-14 11 1,3 7-269</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7:03.096"/>
    </inkml:context>
    <inkml:brush xml:id="br0">
      <inkml:brushProperty name="width" value="0.025" units="cm"/>
      <inkml:brushProperty name="height" value="0.025" units="cm"/>
    </inkml:brush>
  </inkml:definitions>
  <inkml:trace contextRef="#ctx0" brushRef="#br0">84 68 3491,'0'0'-224,"-50"-33"288,36 15-192,-5 2-1185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7:03.756"/>
    </inkml:context>
    <inkml:brush xml:id="br0">
      <inkml:brushProperty name="width" value="0.025" units="cm"/>
      <inkml:brushProperty name="height" value="0.025" units="cm"/>
    </inkml:brush>
  </inkml:definitions>
  <inkml:trace contextRef="#ctx0" brushRef="#br0">1 71 4100,'0'0'2060,"8"0"-1627,20 0-391,-1 1-1,1 1 1,-1 1-1,40 10 1,-17 2 139,1-3 0,0-2 0,102 6 0,160-16 702,-213-2-440,1288 35 2589,-985-12-2808,517-40 1,-403-17-152,661-56 46,-73 45 41,-1014 56-376,-84-7 100,0-1 0,0 1-1,1 1 1,-1-1 0,-1 1 0,1 0 0,0 1 0,-1 0 0,11 8 0,-15-11-2415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8.895"/>
    </inkml:context>
    <inkml:brush xml:id="br0">
      <inkml:brushProperty name="width" value="0.025" units="cm"/>
      <inkml:brushProperty name="height" value="0.025" units="cm"/>
    </inkml:brush>
  </inkml:definitions>
  <inkml:trace contextRef="#ctx0" brushRef="#br0">140 0 14670,'0'0'2722,"-14"45"-1568,0-11-290,-1 2-319,1 8-353,4 0-96,1 3-96,0 0 32,2 1 0,-2 0 0,7-1-64,-5-6-544,2-6-417,0-7-897,-4-12-2434,-2-10-2146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9.258"/>
    </inkml:context>
    <inkml:brush xml:id="br0">
      <inkml:brushProperty name="width" value="0.025" units="cm"/>
      <inkml:brushProperty name="height" value="0.025" units="cm"/>
    </inkml:brush>
  </inkml:definitions>
  <inkml:trace contextRef="#ctx0" brushRef="#br0">0 190 10282,'0'0'7751,"12"-2"-6737,26-1-502,-14 3-382,-1-2-1,0-1 0,0-1 0,0-1 0,24-9 0,-27 4-98,0-2 0,0 0 0,-1-1 0,-1-1 0,32-31 0,3-3 66,-53 48-102,1 0 1,-1 0 0,0-1-1,0 1 1,1 0-1,-1 0 1,0 0 0,1 0-1,-1-1 1,0 1-1,1 0 1,-1 0 0,0 0-1,1 0 1,-1 0-1,0 0 1,1 0 0,-1 0-1,0 0 1,1 0-1,-1 0 1,0 0 0,1 0-1,-1 0 1,0 0-1,1 0 1,-1 0 0,0 0-1,1 1 1,-1-1-1,0 0 1,0 0-1,1 0 1,-1 1 0,0-1-1,0 0 1,1 0-1,-1 1 1,0-1 0,0 0-1,1 0 1,-1 1-1,0-1 1,0 0 0,0 1-1,0-1 1,0 0-1,1 1 1,-1-1 0,0 0-1,0 1 1,0-1-1,0 0 1,0 1 0,0-1-1,0 0 1,0 1-1,0-1 1,0 0 0,0 1-1,-1-1 1,1 0-1,0 1 1,0-1 0,0 0-1,0 1 1,-2 28-24,1-28 47,-5 44 127,1-18-305,1 0 0,1 0 0,2 0 0,0 1 0,2-1 0,7 46 0,5-38-4389</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1.177"/>
    </inkml:context>
    <inkml:brush xml:id="br0">
      <inkml:brushProperty name="width" value="0.025" units="cm"/>
      <inkml:brushProperty name="height" value="0.025" units="cm"/>
    </inkml:brush>
  </inkml:definitions>
  <inkml:trace contextRef="#ctx0" brushRef="#br0">140 1 10186,'0'0'145,"0"0"1,0 0-1,0 0 1,0 0-1,1 0 0,-1 0 1,0 0-1,0 0 1,0 0-1,0 0 1,0 0-1,1 0 1,-1 0-1,0 0 1,0 0-1,0 0 1,0 0-1,0 0 1,1 0-1,-1 0 1,0 0-1,0 0 0,0 0 1,0 0-1,0 1 1,1-1-1,-1 0 1,0 0-1,0 0 1,0 0-1,0 0 1,0 0-1,0 0 1,0 1-1,0-1 1,0 0-1,0 0 1,1 0-1,-1 0 0,0 0 1,0 1-1,0-1 1,0 0-1,0 0 1,0 0-1,0 0 1,0 0-1,0 1 1,0-1-1,0 0 1,0 0-1,-3 14 1588,-8 13-1347,-119 231 1958,196-403-14644,-46 97 6070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2.692"/>
    </inkml:context>
    <inkml:brush xml:id="br0">
      <inkml:brushProperty name="width" value="0.025" units="cm"/>
      <inkml:brushProperty name="height" value="0.025" units="cm"/>
    </inkml:brush>
  </inkml:definitions>
  <inkml:trace contextRef="#ctx0" brushRef="#br0">55 126 9225,'18'-24'1338,"-18"24"-1289,0 0 1,1 0-1,-1 0 0,0 0 0,0 0 0,0 1 1,1-1-1,-1 0 0,0 0 0,0 0 0,0 0 1,0 0-1,1 0 0,-1 0 0,0 0 0,0 1 1,0-1-1,0 0 0,0 0 0,1 0 0,-1 0 1,0 0-1,0 1 0,0-1 0,0 0 0,0 0 1,0 0-1,0 1 0,0-1 0,0 0 0,0 0 1,0 0-1,0 1 0,0-1 0,0 0 0,0 0 1,0 0-1,0 1 0,0-1 0,0 0 0,0 0 1,0 0-1,0 0 0,0 1 0,0-1 0,0 0 1,0 0-1,0 0 0,0 1 0,-1-1 0,1 0 1,0 0-1,0 0 0,0 0 0,0 0 0,-1 1 1,-16 57 4773,11-41-4858,-2 9 693,1 0 1,1 1-1,-4 45 1,9-61-598,0-1 1,1 1-1,1 0 0,0 0 1,0-1-1,1 1 1,1 0-1,0-1 1,0 0-1,1 0 1,0 0-1,6 10 0,1-1-24,-8-13-37,-9-12 6,-2-4 3,2 0 0,-1 0 0,1-1 0,1 0 0,0 0 0,0 0 0,2-1 0,-1 0 0,1 0 0,1 1 0,0-2 0,1 1 0,0 0 0,0 0 0,3-22 0,-1 33 17,-1-1 0,1 1 0,-1 0-1,1 0 1,-1-1 0,1 1 0,-1 0 0,1 0-1,0 0 1,0 0 0,0 0 0,0 0 0,0 0-1,0 0 1,0 0 0,0 0 0,0 0 0,0 0-1,0 1 1,1-1 0,-1 1 0,1-1 0,39-6 401,-31 7-372,0 1-1,0 0 0,0 0 0,0 1 0,17 5 0,-23-5 0,0-1 1,0 0-1,0 1 1,0 0-1,0 0 1,-1 0 0,1 1-1,-1-1 1,1 1-1,-1 0 1,0 0 0,0 0-1,0 0 1,0 0-1,-1 1 1,1-1 0,-1 1-1,0 0 1,0 0-1,0 0 1,-1 0 0,1 0-1,-1 0 1,0 0-1,0 0 1,-1 0-1,1 1 1,-1-1 0,0 0-1,0 6 1,0-10 89,8-21 411,-3 8-638,-1-1 1,-1 0-1,0 0 0,2-24 0,4-19-464,-9 56 526,1 1 1,-1-1-1,1 0 0,-1 1 0,1-1 0,-1 0 1,1 1-1,0-1 0,-1 1 0,1-1 0,0 1 0,0-1 1,-1 1-1,1 0 0,0-1 0,0 1 0,0 0 1,-1-1-1,1 1 0,0 0 0,0 0 0,0 0 1,0 0-1,0 0 0,-1 0 0,1 0 0,2 0 0,34 4 91,-16-1 32,-14-4-71,-1-1 0,1 1 0,-1-1 0,0 0 0,0 0 0,0-1 0,0 0 0,0 0 0,0 0 0,-1-1 0,1 0 0,-1 0 0,0 0 0,0-1 0,-1 0 0,1 0 0,-1 0-1,0 0 1,0 0 0,-1-1 0,0 0 0,0 0 0,0 0 0,0 0 0,-1 0 0,0 0 0,-1-1 0,1 1 0,0-8 0,-6 13-233,-4 9 147,-5 10 93,6-7 58,1 1 0,1 0-1,0 1 1,1-1 0,0 1-1,0 0 1,2 0 0,0 0-1,0 0 1,1 0 0,1 1-1,2 25 1,-2-38-84,0 1 1,1 0-1,-1 0 1,0-1-1,1 1 1,0 0-1,-1-1 1,1 1-1,0-1 1,0 1-1,0 0 1,0-1-1,0 0 1,0 1-1,0-1 1,0 0-1,0 0 1,1 1-1,-1-1 1,1 0-1,-1 0 0,1 0 1,-1-1-1,1 1 1,-1 0-1,1-1 1,0 1-1,-1-1 1,1 1-1,0-1 1,0 0-1,-1 1 1,1-1-1,0 0 1,3-1-1,-2 1 22,1 0 0,-1-1-1,0 0 1,1 0 0,-1 0 0,0 0 0,0 0-1,1-1 1,-1 0 0,0 1 0,0-1-1,-1 0 1,1 0 0,0-1 0,-1 1-1,1 0 1,2-5 0,25-45 93,-29 48-123,1 1 1,-1-1-1,1 0 1,-1 0 0,0 0-1,0 0 1,-1 0 0,1 0-1,-1 0 1,0 0 0,0 0-1,-1-6 1,1 9-11,-1 1-1,1-1 1,0 1 0,0 0 0,-1-1 0,1 1-1,0-1 1,-1 1 0,1 0 0,-1-1 0,1 1-1,0 0 1,-1-1 0,1 1 0,-1 0-1,1-1 1,-1 1 0,1 0 0,-1 0 0,1 0-1,-1 0 1,1 0 0,-1-1 0,1 1 0,-1 0-1,1 0 1,-1 0 0,1 0 0,-1 0-1,1 0 1,-1 1 0,1-1 0,-1 0 0,1 0-1,-1 0 1,1 0 0,-1 1 0,1-1 0,-1 0-1,1 0 1,-1 1 0,1-1 0,0 0 0,-1 1-1,1-1 1,-1 0 0,1 1 0,-1 0-1,-18 19-89,18-19 101,0 0-1,0 1 0,0-1 1,0 1-1,1 0 0,-1-1 1,0 1-1,1-1 0,0 1 0,-1 0 1,1 0-1,0-1 0,0 1 1,0 0-1,0-1 0,0 1 0,0 0 1,1 0-1,-1-1 0,1 1 1,-1 0-1,1-1 0,-1 1 0,1-1 1,0 1-1,0-1 0,0 1 1,0-1-1,0 1 0,0-1 1,0 0-1,0 0 0,0 1 0,1-1 1,-1 0-1,1 0 0,-1 0 1,1-1-1,-1 1 0,1 0 0,-1 0 1,1-1-1,-1 1 0,1-1 1,0 0-1,0 1 0,-1-1 0,4 0 1,0 1 13,0 0 1,-1-1 0,1 0 0,0 0-1,0 0 1,0-1 0,0 1 0,-1-1-1,1 0 1,0 0 0,-1-1-1,1 0 1,-1 0 0,1 0 0,-1 0-1,8-5 1,14-24 40,-25 30-62,0 0 1,0-1-1,0 1 0,0 0 0,0-1 0,-1 1 1,1 0-1,0-1 0,-1 1 0,1-1 0,-1 1 1,1-1-1,-1 0 0,0 1 0,1-1 0,-1 1 1,0-1-1,0 0 0,0 1 0,-1-1 0,1 1 0,-1-3 1,1 4-10,-1 0 0,1 0 0,-1 0 1,1 0-1,-1-1 0,1 1 1,0 0-1,-1 0 0,1 0 0,-1 1 1,1-1-1,-1 0 0,1 0 0,-1 0 1,1 0-1,-1 0 0,1 1 1,-1-1-1,1 0 0,-1 0 0,1 1 1,0-1-1,-1 0 0,1 0 0,0 1 1,-1-1-1,1 1 0,0-1 0,-1 0 1,1 1-1,-1 0 0,-10 12-34,8-8 68,0 1-1,1-1 1,-1 1 0,1 0 0,1 0 0,-1 0-1,1 0 1,-2 12 0,3-17-14,0 1 1,0-1 0,0 1-1,0-1 1,0 1-1,0-1 1,0 1 0,0-1-1,1 1 1,-1-1-1,0 1 1,1-1-1,-1 1 1,1-1 0,0 1-1,-1-1 1,1 0-1,0 0 1,0 1 0,0-1-1,0 0 1,0 0-1,0 0 1,0 0-1,1 0 1,-1 0 0,0 0-1,0 0 1,1-1-1,-1 1 1,1 0-1,-1-1 1,0 1 0,1-1-1,-1 0 1,1 1-1,-1-1 1,1 0 0,1 0-1,2 0-34,-1 0 1,1-1-1,-1 0 1,1 0-1,-1 0 0,1 0 1,-1-1-1,0 1 1,0-1-1,0 0 0,0-1 1,0 1-1,0-1 1,0 1-1,-1-1 0,1 0 1,-1-1-1,0 1 1,4-6-1,-1 1-102,0-1 0,-1 1 0,0-1-1,-1 0 1,1 0 0,-2-1 0,0 1 0,3-12 0,-6 23 223,-7 47 466,7-48-561,0 1 0,0 0-1,0 0 1,0-1 0,0 1 0,0 0 0,0-1-1,0 1 1,1 0 0,-1-1 0,1 1 0,-1 0 0,1-1-1,0 1 1,0-1 0,0 1 0,0-1 0,0 1 0,0-1-1,0 0 1,0 1 0,0-1 0,1 0 0,-1 0-1,0 0 1,1 0 0,-1 0 0,3 1 0,-1-1-87,-1-1 0,1 1 0,0-1 0,0 1 0,-1-1 0,1 0 0,0 0 0,0 0 0,-1-1 0,1 1 0,0 0 0,-1-1 0,1 0 0,0 0 0,-1 0 0,1 0 0,-1 0 0,1 0 0,-1-1 0,0 1 0,1-1 0,-1 0 0,0 1 0,0-1 0,0 0 0,0 0 0,-1 0 0,3-4 0,3-6-405,0 0 1,-2 0-1,1-1 0,6-23 1,5-11-1025,-11 35 1236,-1 2 67,-1 1-1,1-1 1,-2 0 0,1 0 0,-1 0 0,-1 0-1,2-13 1,-18 62 1462,12-19-1094,0 0 0,1 0 0,0 0 0,2 0-1,1 0 1,0 0 0,1-1 0,1 1 0,9 24-1,-8-32 505,3 9-3351,-9-20 313,-6-11-138,-9-14 369,-20-44 0,18 17 4283,11 1 3309,10 48-5164,0 1-1,0 0 1,0 0-1,0 0 1,0 1-1,0-1 1,0 1 0,0 0-1,0-1 1,1 1-1,-1 1 1,0-1-1,4 1 1,1-1-24,96 8-1927,-65-8-2333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3.521"/>
    </inkml:context>
    <inkml:brush xml:id="br0">
      <inkml:brushProperty name="width" value="0.025" units="cm"/>
      <inkml:brushProperty name="height" value="0.025" units="cm"/>
    </inkml:brush>
  </inkml:definitions>
  <inkml:trace contextRef="#ctx0" brushRef="#br0">186 14 4612,'11'-5'2525,"14"-4"4529,-19 12-3506,-9 10-809,-15 24-886,-45 65-1,7-13-592,29-45-933,8-12-325,-17 38 0,30-53-1620,11-19-2282,13-27-1948,-3-6 761</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3.864"/>
    </inkml:context>
    <inkml:brush xml:id="br0">
      <inkml:brushProperty name="width" value="0.025" units="cm"/>
      <inkml:brushProperty name="height" value="0.025" units="cm"/>
    </inkml:brush>
  </inkml:definitions>
  <inkml:trace contextRef="#ctx0" brushRef="#br0">1 0 8488,'0'0'10426,"1"11"-9492,3 17-629,2 0 1,0 0-1,2 0 1,23 52-1,-16-51-313,1-1 0,20 27 0,-1-15-6331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4.208"/>
    </inkml:context>
    <inkml:brush xml:id="br0">
      <inkml:brushProperty name="width" value="0.025" units="cm"/>
      <inkml:brushProperty name="height" value="0.025" units="cm"/>
    </inkml:brush>
  </inkml:definitions>
  <inkml:trace contextRef="#ctx0" brushRef="#br0">0 59 6790,'0'0'13645,"61"-37"-13581,-19 33-64,2 2 32,-1-1-1249,-4-2-3299,-4-3-3940</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5.022"/>
    </inkml:context>
    <inkml:brush xml:id="br0">
      <inkml:brushProperty name="width" value="0.025" units="cm"/>
      <inkml:brushProperty name="height" value="0.025" units="cm"/>
    </inkml:brush>
  </inkml:definitions>
  <inkml:trace contextRef="#ctx0" brushRef="#br0">8 1 4837,'0'0'14306,"0"9"-13249,-3 70 510,0 65 16,2-143-1574,1-1 0,0 1 1,0 0-1,0-1 0,0 1 0,0 0 0,0-1 0,0 1 1,0 0-1,0-1 0,0 1 0,0 0 0,0-1 1,0 1-1,0-1 0,1 1 0,-1 0 0,0-1 0,0 1 1,1-1-1,-1 1 0,1 0 0,-1-1 0,0 1 0,1-1 1,-1 1-1,1-1 0,-1 0 0,1 1 0,-1-1 0,1 0 1,-1 1-1,1-1 0,0 0 0,-1 1 0,1-1 1,-1 0-1,1 0 0,0 0 0,-1 0 0,1 1 0,0-1 1,-1 0-1,1 0 0,0 0 0,-1 0 0,1-1 0,0 1 1,-1 0-1,1 0 0,0 0 0,0-1 0,1 0 18,0 0 0,0 0 0,0 0 0,0-1 0,-1 1 0,1-1 0,-1 1 0,1-1 0,-1 0 0,1 0 0,-1 1 1,0-1-1,0 0 0,1-2 0,4-16-59,-1 0 1,-1 0 0,-1 0 0,-1 0-1,-1 0 1,-1-26 0,-2 37-112,-1 13-185,3-4 319,0 1 0,0 0-1,0-1 1,1 1 0,-1 0 0,0-1 0,0 1 0,0 0-1,0-1 1,1 1 0,-1-1 0,0 1 0,0-1 0,1 1-1,-1 0 1,0-1 0,1 1 0,-1-1 0,1 0 0,-1 1-1,1-1 1,-1 1 0,1-1 0,-1 0 0,1 1 0,-1-1-1,1 0 1,0 1 0,-1-1 0,1 0 0,-1 0 0,1 0-1,0 1 1,-1-1 0,2 0 0,27 2-1454,-10-5-2839,-8-4-919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49.750"/>
    </inkml:context>
    <inkml:brush xml:id="br0">
      <inkml:brushProperty name="width" value="0.035" units="cm"/>
      <inkml:brushProperty name="height" value="0.035" units="cm"/>
    </inkml:brush>
  </inkml:definitions>
  <inkml:trace contextRef="#ctx0" brushRef="#br0">5 57 11995,'0'5'326,"-2"8"383,0-1 0,2 0 1,0 0-1,1 16 1,-1-26-575,1 1 1,-1 0-1,1-1 1,-1 1-1,1 0 1,0-1-1,0 1 1,0-1-1,1 1 1,-1-1-1,0 0 1,1 0-1,0 1 1,-1-1-1,1 0 1,0 0-1,0-1 1,0 1-1,0 0 1,1-1-1,-1 1 1,0-1-1,1 0 1,-1 1-1,4 0 1,15 3 376,-1-1 0,1 0 0,42 0 0,64-7 43,234-29-247,61-3-365,-63 13 103,-305 13-16,0-1-1,0-4 0,70-26 1,-81 25-49,-16 4 10,-21 8-45,0 0 0,1 1 0,-1-1 0,1 1 0,-1 0 0,1 1 0,0 0 0,0 0 0,10 0 0,-16 1-51,0 0 0,-1 1 0,1-1 0,0 0 0,0 1 0,-1-1 0,1 1-1,0-1 1,0 1 0,-1-1 0,1 1 0,-1-1 0,1 1 0,-1 0 0,1-1 0,-1 1 0,1 0 0,-1-1 0,1 1 0,-1 0 0,0 0 0,1-1 0,-1 1 0,0 0 0,0 0 0,0 0 0,0 0 0,1-1 0,-1 1 0,0 0 0,-1 0 0,1 0 0,0 0 0,0-1 0,0 1 0,0 0 0,-1 0 0,1 0 0,-1 0 0,-1 1-691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5.598"/>
    </inkml:context>
    <inkml:brush xml:id="br0">
      <inkml:brushProperty name="width" value="0.025" units="cm"/>
      <inkml:brushProperty name="height" value="0.025" units="cm"/>
    </inkml:brush>
  </inkml:definitions>
  <inkml:trace contextRef="#ctx0" brushRef="#br0">1 1 2114,'0'0'737</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6.776"/>
    </inkml:context>
    <inkml:brush xml:id="br0">
      <inkml:brushProperty name="width" value="0.025" units="cm"/>
      <inkml:brushProperty name="height" value="0.025" units="cm"/>
    </inkml:brush>
  </inkml:definitions>
  <inkml:trace contextRef="#ctx0" brushRef="#br0">48 0 2402,'0'0'15759,"1"11"-15092,-1 38-149,-1-27-95,1 1 0,1-1 0,1 0-1,4 23 1,-6-44-410,1 0-1,-1 0 0,0 0 0,1 0 0,-1 0 1,1 0-1,-1 0 0,1 0 0,-1 0 0,1 0 1,0 0-1,-1 0 0,1 0 0,0-1 0,0 1 1,-1 0-1,1 0 0,0-1 0,0 1 1,0-1-1,0 1 0,0-1 0,0 1 0,0-1 1,0 1-1,0-1 0,0 0 0,0 0 0,1 1 1,-1-1-1,1 0 0,36-12 84,-4 2-743,-33 14 756,0 0 0,0 1 0,0-1 0,0 0 0,-1 1 0,1-1 0,-1 1 0,0-1 0,-1 1 0,1-1 0,-2 6 0,1-5 34,-1 0 0,0 1 0,0-1 0,0 0 0,-1-1 0,0 1 0,0 0 0,0-1 0,0 1 0,-1-1 0,0 0-1,0 0 1,0-1 0,0 1 0,0-1 0,-1 0 0,1 0 0,-1 0 0,0-1 0,0 0 0,0 0 0,0 0 0,0 0 0,-1-1 0,1 0 0,-11 1 0,14-3-288,-1 0 0,1 0 0,-1-1 0,1 1 0,0-1 0,0 0 0,-1 0 0,1 0 0,0 0 0,1 0 0,-1 0 0,0 0 0,1 0 0,-1-1 0,1 1 0,0-1 1,-1 1-1,1-1 0,0 0 0,1 1 0,-2-4 0,-3-31-4642,5 36 4357,0 0 0,0-1 0,0 1 0,1 0 0,-1-1 0,0 1 0,1 0 0,-1-1 0,1 1 0,-1 0 0,1 0 0,0 0 0,-1-1 0,1 1 0,0 0 0,0 0 0,0 0 0,0 0 0,1-1 0,11-4-4241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7.625"/>
    </inkml:context>
    <inkml:brush xml:id="br0">
      <inkml:brushProperty name="width" value="0.025" units="cm"/>
      <inkml:brushProperty name="height" value="0.025" units="cm"/>
    </inkml:brush>
  </inkml:definitions>
  <inkml:trace contextRef="#ctx0" brushRef="#br0">7 298 2466,'0'0'16234,"9"-1"-14429,-5 0-1694,1 1 0,-1-1 0,0 0 0,0 0 0,0-1 0,0 1 0,0-1 0,-1 0 0,1 0 0,0 0 1,-1 0-1,1-1 0,-1 0 0,0 1 0,0-1 0,0 0 0,0 0 0,0-1 0,-1 1 0,0-1 0,1 1 0,-1-1 0,0 0 0,-1 0 1,1 0-1,-1 0 0,0 0 0,0 0 0,0 0 0,0-6 0,0 9-81,-1 0 1,0 1-1,0-1 1,0 0-1,0 0 1,0 1-1,0-1 0,0 0 1,0 0-1,0 1 1,0-1-1,0 0 1,-1 0-1,1 1 0,0-1 1,0 0-1,-1 1 1,1-1-1,0 0 0,-1 1 1,1-1-1,-1 1 1,1-1-1,-1 0 1,1 1-1,-1-1 0,1 1 1,-1-1-1,0 1 1,1 0-1,-1-1 1,0 1-1,1 0 0,-1-1 1,0 1-1,1 0 1,-1 0-1,0 0 1,0 0-1,1-1 0,-1 1 1,0 0-1,0 0 1,1 0-1,-1 0 1,0 1-1,1-1 0,-1 0 1,0 0-1,0 0 1,-1 1-1,-1 0-43,0 1 0,0-1-1,0 1 1,0 0 0,0 0-1,1 0 1,-1 0 0,1 0 0,-1 1-1,-3 4 1,-1 4 32,0 0-1,1 0 1,1 0 0,-7 19-1,10-26-1,1 1 0,-1 0-1,1 0 1,0 0-1,0 0 1,1 0-1,-1 0 1,1 0-1,0 0 1,1 0-1,-1 1 1,1-1 0,0 0-1,2 5 1,-2-8-6,0-1 1,0 1 0,1 0-1,-1-1 1,0 1 0,1-1-1,0 1 1,-1-1 0,1 0-1,0 0 1,-1 0 0,1 0-1,0 0 1,0 0 0,0 0-1,0 0 1,0-1 0,0 1 0,0-1-1,0 0 1,0 1 0,0-1-1,0 0 1,0 0 0,0 0-1,0-1 1,0 1 0,0 0-1,0-1 1,0 0 0,0 1-1,2-2 1,3 0-21,0 0 0,-1-1 0,1 0 0,-1 0 0,0 0 0,1-1 0,-2 0 0,8-5 0,-4 0-262,-1-1 0,1 1 0,-1-1 0,-1-1 0,0 0 0,-1 0-1,0 0 1,8-21 0,-19 56 232,3-15 139,0 0-1,1 0 0,0 1 0,0-1 0,1 16 0,1-24-83,-1 1-1,0 0 1,1 0-1,-1 0 0,1 0 1,0 0-1,-1-1 0,1 1 1,0 0-1,0-1 0,0 1 1,0-1-1,1 1 0,-1-1 1,0 1-1,1-1 1,-1 0-1,1 0 0,-1 1 1,1-1-1,-1 0 0,1 0 1,0-1-1,0 1 0,-1 0 1,1-1-1,0 1 1,0-1-1,0 1 0,0-1 1,0 0-1,-1 0 0,4 0 1,1 0-6,-1 0 0,1 0-1,0-1 1,-1 0 0,1 0 0,0 0 0,-1-1 0,0 1 0,1-1 0,-1-1 0,0 1 0,0-1 0,6-4 0,-1 0-58,-2 0 1,1-1-1,-1 0 1,-1 0-1,1-1 1,7-12-1,1-4 2,-2-1-1,-1 0 0,-1 0 0,12-40 1,-23 64 47,2-7-6,0 0 0,0 0 0,-1 0 0,0 0 0,0-1 0,-1 1 0,0-1 0,-1 1 0,-1-17 1,-2 28 7,0 1 1,0-1 0,1 1 0,-1-1-1,1 1 1,0 0 0,0 0-1,0 0 1,-2 4 0,-3 8 80,0 1-1,2 0 1,0 0 0,1 0 0,0 0 0,-1 21-1,2 7 145,2 50-1,2-84-211,-1-1 0,2 1 0,-1-1 0,1 0 0,0 0 0,1 0 0,0 0 0,1-1 0,0 1 0,0-1 0,9 14 0,-17-76 657,0 43-864,0 0 0,0 0 1,-1 1-1,0-1 0,-1 1 1,0 1-1,-1-1 0,0 1 0,-1 0 1,1 1-1,-2 0 0,1 0 1,-1 0-1,0 1 0,-1 1 1,1 0-1,-14-7 0,117 11 2759,-75 4-2503,-11-1-211,0 0 1,0 0-1,0-1 0,0 0 0,0-1 0,15-2 0,-23 2-153,1 0 0,0 0 0,0 0 0,-1 1 0,1-1-1,-1 0 1,1 0 0,-1 0 0,1-1 0,-1 1 0,0 0 0,0 0-1,1 0 1,-1 0 0,0 0 0,0 0 0,0 0 0,0-1 0,0 1-1,0 0 1,-1 0 0,1 0 0,0 0 0,0 0 0,-1 0 0,0-2-1,-8-14-5337</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7.956"/>
    </inkml:context>
    <inkml:brush xml:id="br0">
      <inkml:brushProperty name="width" value="0.025" units="cm"/>
      <inkml:brushProperty name="height" value="0.025" units="cm"/>
    </inkml:brush>
  </inkml:definitions>
  <inkml:trace contextRef="#ctx0" brushRef="#br0">1 1 7847,'0'0'12941,"63"14"-14094,-34-3-1890,1-1-2723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8.304"/>
    </inkml:context>
    <inkml:brush xml:id="br0">
      <inkml:brushProperty name="width" value="0.025" units="cm"/>
      <inkml:brushProperty name="height" value="0.025" units="cm"/>
    </inkml:brush>
  </inkml:definitions>
  <inkml:trace contextRef="#ctx0" brushRef="#br0">132 2 6566,'0'0'16896,"-8"0"-14766,-1-1-1733,0 1-163,0 0-1,-1 0 0,1 0 1,-13 3-1,21-3-275,-1 0 0,1 0 0,0 1 0,0-1 0,0 0 0,-1 1-1,1-1 1,0 1 0,0-1 0,0 1 0,0-1 0,0 1 0,0 0 0,0 0 0,0-1-1,0 1 1,0 0 0,0 0 0,1 0 0,-1 0 0,0 0 0,1 0 0,-1 0 0,0 0-1,1 0 1,-1 0 0,1 1 0,0-1 0,-1 0 0,1 0 0,0 0 0,0 1 0,0-1-1,0 0 1,0 0 0,0 0 0,0 1 0,0-1 0,0 0 0,1 0 0,-1 0 0,0 1 0,1-1-1,0 1 1,2 1-150,-1-1 0,1 0 0,0 0 0,0 0-1,1 0 1,-1-1 0,0 1 0,1-1 0,-1 0 0,0 0-1,1 0 1,0 0 0,-1-1 0,1 0 0,5 1 0,8 2-326,-14-3 520,-1 1 1,1-1-1,0 1 1,-1 0 0,1 0-1,-1 0 1,1 0-1,-1 1 1,1-1 0,-1 1-1,0-1 1,0 1 0,0 0-1,0 0 1,0 0-1,0 0 1,-1 0 0,1 0-1,1 3 1,-2-3 130,-1 0 0,0 0 1,1 0-1,-1 0 0,0 0 1,0 0-1,-1 0 0,1 0 1,0 1-1,-1-1 0,1-1 0,-1 1 1,0 0-1,1 0 0,-1 0 1,0 0-1,0 0 0,0-1 1,0 1-1,-1 0 0,1-1 0,0 1 1,-1-1-1,1 1 0,-1-1 1,-2 2-1,-3 3 106,0-1-1,0 0 1,-1-1 0,1 1 0,-15 5 0,-13-3-1117,34-7 535,-1 0 0,0 0 0,0 0 0,0 0 0,0 0 0,0-1 0,0 1 0,0-1 0,1 0-1,-1 1 1,0-1 0,0 0 0,1 0 0,-3-2 0,-6-11-7125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8.916"/>
    </inkml:context>
    <inkml:brush xml:id="br0">
      <inkml:brushProperty name="width" value="0.025" units="cm"/>
      <inkml:brushProperty name="height" value="0.025" units="cm"/>
    </inkml:brush>
  </inkml:definitions>
  <inkml:trace contextRef="#ctx0" brushRef="#br0">0 1 4548,'0'0'16971,"2"9"-16111,9 104 1649,-10-111-2480,-1 0 1,0-1 0,0 1-1,1 0 1,-1-1 0,1 1-1,0 0 1,-1-1 0,1 1 0,0-1-1,0 1 1,0-1 0,0 1-1,0-1 1,0 0 0,0 0-1,1 1 1,-1-1 0,0 0 0,1 0-1,-1 0 1,1 0 0,-1-1-1,1 1 1,-1 0 0,1-1-1,0 1 1,-1-1 0,1 1 0,0-1-1,-1 0 1,1 0 0,0 1-1,0-1 1,-1-1 0,1 1-1,0 0 1,0 0 0,-1-1 0,1 1-1,0-1 1,-1 1 0,1-1-1,-1 1 1,3-3 0,6 0-2,-1-2 0,0 1 1,-1-1-1,1 0 0,-1-1 0,12-10 1,-12 9 24,12-8-196,-20 15 137,1 0-1,0 0 1,0 1 0,-1-1-1,1 0 1,-1 1 0,1-1-1,0 1 1,-1-1 0,1 1-1,-1-1 1,1 1 0,-1-1-1,1 1 1,-1-1 0,1 1-1,-1 0 1,0-1 0,1 1-1,-1 0 1,0-1-1,0 1 1,1 0 0,-1 0-1,0-1 1,0 1 0,0 0-1,0-1 1,0 1 0,0 0-1,0 0 1,0 0 0,0 4 39,1-1 0,0 0-1,0 0 1,1 0 0,-1 0 0,1 0 0,0 0 0,-1 0 0,2-1 0,-1 1-1,0-1 1,1 1 0,3 3 0,-4-6-28,0 0 1,0 0-1,0 0 0,0 0 1,0 0-1,0 0 0,0-1 0,0 1 1,0-1-1,0 0 0,0 1 1,1-1-1,-1 0 0,0 0 1,0 0-1,0-1 0,0 1 0,0 0 1,0-1-1,1 1 0,-1-1 1,0 0-1,0 0 0,-1 0 0,1 0 1,0 0-1,0 0 0,2-2 1,46-36-1090,-49 38 993,31 14-13175,-22-13 7955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29.929"/>
    </inkml:context>
    <inkml:brush xml:id="br0">
      <inkml:brushProperty name="width" value="0.025" units="cm"/>
      <inkml:brushProperty name="height" value="0.025" units="cm"/>
    </inkml:brush>
  </inkml:definitions>
  <inkml:trace contextRef="#ctx0" brushRef="#br0">77 264 2626,'0'0'20244,"-9"-1"-19598,9 1-642,-5-1 80,1 1 0,-1 0 0,1 0 0,-1 0 0,1 1 0,-1-1 0,-4 3 0,7-3-68,1 1-1,-1-1 1,1 1-1,-1 0 1,1 0-1,-1 0 1,1 0-1,0 0 1,-1 0-1,1 0 1,0 1-1,0-1 1,0 0 0,0 0-1,0 1 1,0-1-1,0 1 1,1-1-1,-1 1 1,0-1-1,1 1 1,-1 0-1,1-1 1,0 1-1,0 0 1,-1-1-1,1 1 1,0 0-1,0 2 1,1-3-38,0-1-1,0 1 1,0 0-1,0 0 1,0-1-1,1 1 1,-1 0-1,0-1 1,0 1-1,0-1 1,1 1-1,-1-1 1,0 0-1,0 0 1,1 1-1,-1-1 1,0 0-1,0 0 1,1 0-1,-1 0 1,0-1-1,1 1 1,1-1 0,33-2-1126,-23 0 769,-10 2 304,0 0 0,0 0 1,0 0-1,0 1 0,1 0 1,-1-1-1,0 1 0,0 0 1,6 1-1,-8 0 81,0 0-1,1 0 1,-1-1-1,0 1 1,0 0-1,0 0 1,0 0-1,0 0 1,-1 1-1,1-1 1,0 0-1,0 0 1,-1 0-1,1 1 1,-1-1-1,1 0 1,-1 1-1,1-1 1,-1 1-1,0-1 1,0 0 0,0 1-1,0-1 1,0 1-1,0-1 1,0 2-1,0-1 48,-1 0 0,1-1 0,0 1 0,0 0 0,0 0 0,1 0 0,-1-1 0,0 1 0,1 0 0,-1 0 0,1-1 0,-1 1 0,1 0 0,0-1 0,0 1 0,-1-1 0,1 1 0,0-1 0,1 1 0,-1-1 0,0 0 0,0 1 0,1-1 0,-1 0 0,0 0 0,1 0 0,-1 0 0,1 0 0,-1 0 0,3 0 0,-2-1-104,1-1 1,-1 1-1,0-1 0,0 1 0,1-1 1,-1 0-1,0 0 0,0 0 0,0 0 0,0 0 1,0-1-1,0 1 0,0-1 0,0 1 0,-1-1 1,1 0-1,-1 1 0,1-1 0,-1 0 1,1 0-1,-1 0 0,2-4 0,11-36-2309,-13 41 2259,-1 0-1,1 0 1,-1 1-1,0-1 1,1 0 0,-1 0-1,0 0 1,0 0-1,0 0 1,0 0 0,0 1-1,0-1 1,0 0-1,0 0 1,0 0-1,0 0 1,0 0 0,0 0-1,-1 0 1,1 0-1,0 1 1,-1-1 0,1 0-1,-1 0 1,1 0-1,-1 1 1,1-1-1,-1 0 1,1 1 0,-1-1-1,0 0 1,1 1-1,-1-1 1,0 1 0,0-1-1,1 1 1,-1-1-1,0 1 1,0-1-1,-1 1 1,2 0 53,29 0-550,-20-1 318,-1 0 0,1-1 0,-1 0 0,0 0 0,1-1 0,-1 0 0,0-1 0,0 1 0,-1-1 0,1-1 0,-1 0-1,0 0 1,0 0 0,-1-1 0,1 0 0,6-8 0,-7 7 418,1 0 0,-1-1-1,-1 1 1,1-1 0,-1-1-1,-1 1 1,1-1 0,-1 0-1,-1 0 1,0 0 0,0 0-1,-1-1 1,0 1 0,1-14-1,-6 22 2627,-10 13-2218,8-2-265,0 1-1,0 0 1,1 0 0,1 0-1,0 1 1,0-1 0,-1 17 0,1 6 761,3 44-1,0-72-1040,1-1 0,0 1-1,0-1 1,1 1 0,-1-1-1,1 1 1,0-1 0,1 0-1,-1 0 1,1 0 0,0 0-1,0 0 1,1-1 0,6 8-1,-8-10-20,0 0 0,0 0 0,0 0 0,0-1 0,0 1 0,1-1 0,-1 0 0,0 0 0,0 0 0,1 0 0,-1 0 0,1 0-1,-1 0 1,1-1 0,0 1 0,-1-1 0,1 0 0,-1 0 0,1 0 0,0 0 0,-1 0 0,1-1 0,-1 1 0,1-1 0,-1 1-1,1-1 1,-1 0 0,1 0 0,-1 0 0,0 0 0,1-1 0,-1 1 0,4-4 0,15-16 42,-1-1 1,0-1-1,-2-1 0,-1 0 1,-1-1-1,17-35 0,-6 13-477,-15 26 76,8-12 88,23-51 0,-41 124 1973,-6 28-1262,5 70 1,1-113-340,1 1-1,2-1 0,0 1 1,1-2-1,2 1 0,10 24 1,-18-48-74,0 0 0,1 0 0,-1 0 0,1 0 0,-1 0 0,1 1 0,-1-1 1,1 0-1,0 0 0,-1 0 0,1 0 0,0 0 0,0-1 0,0 1 0,-1 0 1,1 0-1,2 0 0,1-15 285,-9-37-392,0 36-5,-2 0 1,0 0-1,0 0 0,-1 1 1,-1 0-1,-1 0 0,0 1 0,-18-18 1,-5-1 762,-66-47 0,105 78-389,1-1 0,0 1 0,0 0 0,-1 1 1,1 0-1,7 1 0,71 3-363,18 1-2112,-33-5-4046,-10-1-6774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0.451"/>
    </inkml:context>
    <inkml:brush xml:id="br0">
      <inkml:brushProperty name="width" value="0.025" units="cm"/>
      <inkml:brushProperty name="height" value="0.025" units="cm"/>
    </inkml:brush>
  </inkml:definitions>
  <inkml:trace contextRef="#ctx0" brushRef="#br0">20 50 11211,'-20'7'3247,"40"-12"-63,14-4-2638,29-3 349,0 2 0,77-1 0,134 8-104,-166 4-664,796 66-478,-35 1-2543,-488-78 3566,-280 1-242,172-38 0,-261 45-641,38-13 291,-48 14-411,0 0 0,0 0 1,1-1-1,-1 1 0,0 0 0,0-1 0,0 1 0,-1-1 0,1 0 1,0 0-1,-1 0 0,1 0 0,-1 0 0,1 0 0,-1 0 1,0 0-1,2-4 0,0-19-9497</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59.994"/>
    </inkml:context>
    <inkml:brush xml:id="br0">
      <inkml:brushProperty name="width" value="0.025" units="cm"/>
      <inkml:brushProperty name="height" value="0.025" units="cm"/>
    </inkml:brush>
  </inkml:definitions>
  <inkml:trace contextRef="#ctx0" brushRef="#br0">6360 1 2819,'0'0'9513,"-8"6"-8211,-197 154 3765,51-37-4889,-269 163 1,-550 278-328,415-223-20,15 27-106,294-198 227,76-52 49,-1450 1015 30,937-590-79,14-11 1015,641-511-766,21-15-62,0 0 0,0 1 0,1 0 0,-9 9 1,14-1-514,4-11-4383</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24.655"/>
    </inkml:context>
    <inkml:brush xml:id="br0">
      <inkml:brushProperty name="width" value="0.025" units="cm"/>
      <inkml:brushProperty name="height" value="0.025" units="cm"/>
    </inkml:brush>
  </inkml:definitions>
  <inkml:trace contextRef="#ctx0" brushRef="#br0">22 54 6150,'3'-6'1582,"1"0"0,0 0 1,0 0-1,0 1 0,1-1 1,8-7-1,-12 12-1446,-1 1-1,1-1 1,0 1-1,-1-1 0,1 1 1,0-1-1,0 1 1,-1 0-1,1-1 1,0 1-1,0 0 1,0 0-1,-1-1 1,1 1-1,0 0 1,0 0-1,0 0 1,0 0-1,-1 0 1,1 0-1,0 0 1,0 1-1,0-1 1,1 0-1,-1 2-83,0-1 0,1 0 0,-1 1 0,0-1 1,0 0-1,0 1 0,0-1 0,0 1 0,-1 0 0,1-1 0,0 1 0,-1 0 0,1-1 1,-1 1-1,0 0 0,1 0 0,-1 2 0,3 20 350,-1 0 1,0 1-1,-2 0 0,-1-1 1,-1 1-1,-6 26 0,-43 137-69,16-68-108,34-119-218,1 0 1,-1 0-1,1 0 1,-1 0-1,1 1 1,0-1-1,0 0 1,0 0-1,-1 1 0,1-1 1,0 0-1,1 0 1,-1 1-1,0-1 1,0 0-1,0 0 1,1 0-1,-1 1 1,1-1-1,-1 0 1,1 0-1,-1 0 0,1 0 1,0 0-1,1 2 1,-1-2 38,1-1 0,-1 1 0,1-1-1,-1 1 1,1-1 0,-1 0 0,1 0 0,-1 0 0,1 0 0,0 0 0,-1 0-1,1 0 1,-1 0 0,1 0 0,-1-1 0,1 1 0,1-1 0,10-4 259,0 0 1,-1-1-1,17-10 1,-16 8-265,0-2-128,1 1 1,1 1-1,-1 0 0,1 1 0,0 1 1,1 0-1,-1 1 0,1 1 1,0 0-1,28-2 0,-44-6-9869,-5 0 2947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13.746"/>
    </inkml:context>
    <inkml:brush xml:id="br0">
      <inkml:brushProperty name="width" value="0.035" units="cm"/>
      <inkml:brushProperty name="height" value="0.035" units="cm"/>
    </inkml:brush>
  </inkml:definitions>
  <inkml:trace contextRef="#ctx0" brushRef="#br0">21 79 14083,'-15'0'5497,"14"0"-5380,1 0-1,0 0 1,-1 0-1,1 0 1,0-1-1,0 1 1,-1 0 0,1 0-1,0 0 1,0-1-1,-1 1 1,1 0-1,0 0 1,0-1-1,0 1 1,-1 0-1,1 0 1,0-1-1,0 1 1,0 0 0,0-1-1,0 1 1,-1 0-1,1-1 1,0 1-1,0 0 1,0-1-1,0 1 1,0 0-1,0-1 1,0 1 0,0 0-1,0-1 1,1 1-1,-1 0 1,0-1-1,0 1 1,0 0-1,0-1 1,0 1-1,0 0 1,1 0-1,-1-1 1,0 1 0,0 0-1,0 0 1,1-1-1,-1 1 1,2-2-36,-1 0 1,1 1 0,-1-1-1,1 1 1,-1 0 0,1-1-1,0 1 1,0 0-1,0 0 1,0 0 0,0 0-1,3-1 1,30-8 75,-17 6 0,10-5-41,0 2 0,1 1 0,0 1 1,51-1-1,-67 6-103,0 0 0,0 1 0,0 0 0,0 1 0,0 1 0,0 0 0,-1 1-1,1 0 1,-1 1 0,0 0 0,0 1 0,20 14 0,-29-18-5,0 0-1,0 1 0,-1-1 1,1 1-1,-1 0 0,1 0 1,-1-1-1,0 2 1,0-1-1,2 5 0,-3-7-2,-1 1-1,0-1 0,1 0 0,-1 1 0,0-1 0,0 0 1,0 0-1,0 1 0,0-1 0,0 0 0,0 1 0,0-1 1,-1 0-1,1 1 0,0-1 0,-1 0 0,1 0 0,-1 0 1,1 1-1,-1-1 0,0 0 0,0 0 0,1 0 0,-1 0 1,0 0-1,0 0 0,0 0 0,0 0 0,0 0 0,0-1 1,0 1-1,-2 0 0,-26 13 65,23-11-59,-1-1 0,1 1-1,0 0 1,-5 5 0,9-7-10,1 0 0,-1 0 0,1 1-1,0-1 1,0 0 0,-1 1 0,1-1 0,0 1 0,0-1 0,0 1 0,1 0 0,-1 0 0,0-1 0,1 1-1,-1 0 1,1 0 0,-1-1 0,1 1 0,0 2 0,0 68-45,1-47 36,-1 0 0,-6 45 0,2-48 17,-2-1 1,0 1-1,-1-1 1,-1 0-1,-1-1 1,-1 0-1,-1 0 1,0-1-1,-2 0 1,-16 19-1,-89 100 24,117-137-59,0 0-1,0 0 0,1 0 0,-1 1 1,0-1-1,1 0 0,-1 0 1,1 1-1,-1-1 0,1 1 0,0-1 1,-1 0-1,1 1 0,0-1 1,0 3-1,0-3-113,1-1 1,-1 1-1,0 0 1,0 0-1,0-1 1,1 1-1,-1 0 0,1 0 1,-1-1-1,0 1 1,1-1-1,-1 1 1,1 0-1,-1-1 0,1 1 1,0-1-1,-1 1 1,1-1-1,-1 1 1,1-1-1,0 0 1,-1 1-1,1-1 0,0 0 1,0 1-1,-1-1 1,1 0-1,1 0 1,-1 0 92,-1 0 0,1 0 1,-1 1-1,1-1 1,-1 0-1,1-1 0,-1 1 1,1 0-1,-1 0 0,1 0 1,-1 0-1,1 0 0,-1 0 1,0-1-1,1 1 1,-1 0-1,1 0 0,-1-1 1,1 1-1,-1 0 0,0 0 1,1-1-1,-1 1 1,0-1-1,1 1 0,-1 0 1,0-1-1,0 1 0,1-1 1,-1 1-1,0 0 1,0-1-1,0 1 0,1-2 1,5-15-958</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25.488"/>
    </inkml:context>
    <inkml:brush xml:id="br0">
      <inkml:brushProperty name="width" value="0.025" units="cm"/>
      <inkml:brushProperty name="height" value="0.025" units="cm"/>
    </inkml:brush>
  </inkml:definitions>
  <inkml:trace contextRef="#ctx0" brushRef="#br0">242 16 4612,'0'0'18231,"-5"9"-17767,-42 67 714,-84 102 0,82-116-1179,42-54-1789,4-10 27,9-21-1661,16-33-2839,5-13-444,14-30 5992,-35 86 2297,0 1 0,1 1 1,1 0-1,0 0 0,14-16 1,-21 26-1442,0 0-1,-1 0 1,1 0 0,0 0 0,0 0 0,0 0-1,0 0 1,0 0 0,0 1 0,0-1 0,0 0-1,0 1 1,0-1 0,0 1 0,0-1 0,1 1-1,-1-1 1,0 1 0,0 0 0,1 0 0,-1 0 0,0-1-1,0 1 1,1 0 0,-1 1 0,0-1 0,0 0-1,1 0 1,-1 0 0,0 1 0,0-1 0,0 1-1,1-1 1,-1 1 0,0-1 0,0 1 0,0 0 0,0-1-1,0 1 1,0 0 0,0 0 0,0 0 0,-1 0-1,1 0 1,0 0 0,1 2 0,3 6 131,-1 0-1,1 0 1,-2 0 0,6 19 0,-4-10 89,12 37 6,8 27-117,-22-76-231,-1 1 0,2 0-1,-1-1 1,1 0-1,0 0 1,0 0 0,1 0-1,9 9 1,-14-16-38,0 1 0,0 0 0,0-1 0,0 1 0,0 0 0,0-1-1,0 1 1,0 0 0,0-1 0,0 1 0,0 0 0,0-1 0,0 1 0,0 0 0,0 0 0,0-1 0,0 1 0,1 0-1,-1-1 1,0 1 0,0 0 0,0 0 0,1-1 0,-1 1 0,0 0 0,0 0 0,0-1 0,1 1 0,-1 0 0,0 0-1,1 0 1,-1 0 0,0-1 0,1 1 0,-1 0 0,0 0 0,0 0 0,1 0 0,-1 0 0,0 0 0,1 0 0,-1 0 0,0 0-1,1 0 1,-1 0 0,0 0 0,1 0 0,-1 0 0,0 0 0,1 0 0,-1 0 0,0 0 0,1 1 0,-1-1 0,0 0-1,0 0 1,1 0 0,-1 0 0,0 1 0,0-1 0,1 0 0,-1 0 0,0 1 0,0-1 0,1 0 0,-1 1 0,0-3-196,-1 0 0,1 0 0,0 0 0,-1 1 1,1-1-1,-1 0 0,0 0 0,0 1 0,1-1 1,-1 0-1,0 1 0,0-1 0,-1 1 1,-1-3-1,-12-6-2033,-2 0 1,1 2-1,-33-14 1,-23-3 239,24 12 5170,25 9 6142,49 1-8284,1-2 0,46-13 1,-44 8-1766,0-1 1,33-18-1,-31 9-3232,-7-3-3465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36.623"/>
    </inkml:context>
    <inkml:brush xml:id="br0">
      <inkml:brushProperty name="width" value="0.025" units="cm"/>
      <inkml:brushProperty name="height" value="0.025" units="cm"/>
    </inkml:brush>
  </inkml:definitions>
  <inkml:trace contextRef="#ctx0" brushRef="#br0">48 45 5573,'-9'-12'-1264,"7"10"1756,1-1-1,-1 1 1,1-1 0,-1 1-1,0 0 1,0 0 0,0 0 0,0 0-1,0 0 1,0 1 0,-1-1-1,1 1 1,0-1 0,-1 1 0,1 0-1,-4-1 1,5 2 394,23 18 753,175 173 1644,61 52-2285,117 51 388,-178-143-588,80 90-22,-111-91-89,317 286-308,-253-224-356,170 145-9,158 132-210,-234-196 120,199 182-1184,-460-423 1256,-26-22-11,-1 1 0,-2 2 0,50 60 0,-84-93-29,0 0 0,1 1 0,-1-1 0,0 0 0,1 0 0,-1 1 0,0-1 0,1 0 0,-1 1 0,0-1 0,0 1 0,1-1 0,-1 0 0,0 1 0,0-1 0,0 1 0,1-1 0,-1 1 1,0-1-1,0 0 0,0 1 0,0-1 0,0 1 0,0-1 0,0 1 0,0-1 0,0 1 0,0-1 0,0 0 0,0 1 0,-1-1 0,1 1 0,0-1 0,0 1 0,0-1 0,-1 1 0,-18 1-8433,11-2 4632,-5 0-2994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0.961"/>
    </inkml:context>
    <inkml:brush xml:id="br0">
      <inkml:brushProperty name="width" value="0.025" units="cm"/>
      <inkml:brushProperty name="height" value="0.025" units="cm"/>
    </inkml:brush>
  </inkml:definitions>
  <inkml:trace contextRef="#ctx0" brushRef="#br0">16 1 5669,'0'0'11158,"-2"12"-9733,-6 58-366,3 1-1,7 131 1,5-153-1036,1 4-1236,-10-19-3191,-2-30-182,-6-3-1825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1.306"/>
    </inkml:context>
    <inkml:brush xml:id="br0">
      <inkml:brushProperty name="width" value="0.025" units="cm"/>
      <inkml:brushProperty name="height" value="0.025" units="cm"/>
    </inkml:brush>
  </inkml:definitions>
  <inkml:trace contextRef="#ctx0" brushRef="#br0">2 145 6566,'0'0'3203,"0"-9"-1158,-1 6-1866,1 0 0,0 0 0,0 0 0,0 0 0,0 0 0,0 0 0,1 0 0,-1 0 0,1 0 0,0 0 0,0 1 0,0-1 0,0 0 0,1 0 0,-1 1 0,1-1 0,0 1 0,-1-1 0,1 1 0,0 0 0,0 0 0,1 0 0,-1 0 0,0 0 0,1 0 0,-1 0 0,1 1 0,-1-1 0,1 1 0,0 0 0,3-1 0,18-9 509,0 2 0,1 1 0,0 0 0,1 2 0,41-4-1,-11 5-265,87 4-1,-133 2-418,0 0 1,0 1-1,-1 0 1,1 0-1,0 1 1,-1 0-1,16 9 1,-23-12-1,0 1 0,0 0 1,0 0-1,0 0 0,0 0 0,0 0 1,-1 1-1,1-1 0,-1 1 0,1-1 1,-1 1-1,1-1 0,-1 1 0,0 0 1,0 0-1,0-1 0,0 1 0,0 0 1,0 0-1,0 0 0,-1 0 0,1 0 1,-1 0-1,1 0 0,-1 1 0,0-1 1,0 0-1,0 0 0,0 0 0,0 0 1,0 0-1,-1 0 0,1 0 0,-1 1 1,0-1-1,1 0 0,-1 0 0,0-1 1,0 1-1,0 0 0,0 0 0,0 0 1,-2 1-1,-3 4 31,0 0 0,-1 0 0,1-1 0,-1 0 1,-1-1-1,1 1 0,-1-1 0,-13 6 0,-76 30 46,41-19-419,39-12-927,12 0-4680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1.639"/>
    </inkml:context>
    <inkml:brush xml:id="br0">
      <inkml:brushProperty name="width" value="0.025" units="cm"/>
      <inkml:brushProperty name="height" value="0.025" units="cm"/>
    </inkml:brush>
  </inkml:definitions>
  <inkml:trace contextRef="#ctx0" brushRef="#br0">31 1 11115,'-1'9'3480,"-11"67"1040,6-44-3399,1 0 1,-1 33 0,6-55-1065,0 34 32,0-43-82,0 0-1,0 0 1,0 0-1,0 0 1,0 0-1,0 0 1,1 0-1,-1-1 1,0 1-1,0 0 1,1 0-1,-1 0 1,0 0-1,1-1 1,-1 1-1,1 0 1,-1 0-1,1-1 1,0 1 0,-1 0-1,1-1 1,0 1-1,-1-1 1,1 1-1,0-1 1,-1 1-1,1-1 1,0 1-1,0-1 1,0 0-1,0 1 1,-1-1-1,1 0 1,0 0-1,0 0 1,0 0-1,0 0 1,1 0-1,-1 0 8,0-1 1,0 0-1,0 0 0,0 0 0,0 0 0,0 0 1,0 0-1,0 0 0,0 0 0,0-1 0,-1 1 0,1 0 1,-1 0-1,1-1 0,-1 1 0,1 0 0,-1-1 1,0 1-1,1 0 0,-1-1 0,0 1 0,0-3 0,2-38 57,-2 40-67,1-39 5,1-36-252,-3 71 236,1-1 0,-1 1-1,0-1 1,0 1 0,-1 0 0,0 0-1,0 0 1,-6-11 0,8 17 9,0 0-1,0 0 1,0 1 0,0-1 0,0 0 0,0 0 0,0 0 0,0 1 0,0-1-1,0 0 1,0 0 0,0 0 0,0 0 0,0 1 0,0-1 0,-1 0 0,1 0-1,0 0 1,0 0 0,0 0 0,0 1 0,0-1 0,0 0 0,-1 0 0,1 0-1,0 0 1,0 0 0,0 0 0,0 0 0,-1 0 0,1 0 0,0 1 0,0-1-1,0 0 1,0 0 0,-1 0 0,1 0 0,0 0 0,0 0 0,0 0 0,0 0-1,-1 0 1,1 0 0,0 0 0,0-1 0,0 1 0,-1 0 0,1 0 0,0 0-1,0 0 1,0 0 0,0 0 0,0 0 0,-1 0 0,1 0 0,0-1 0,0 1 0,2 18-79,1-14-125,0-1 0,0 0 0,0 0 0,1 0 0,-1 0-1,1-1 1,0 1 0,0-1 0,0 0 0,0 0 0,0-1 0,5 2 0,55 12-9594,-33-14 1575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2.001"/>
    </inkml:context>
    <inkml:brush xml:id="br0">
      <inkml:brushProperty name="width" value="0.025" units="cm"/>
      <inkml:brushProperty name="height" value="0.025" units="cm"/>
    </inkml:brush>
  </inkml:definitions>
  <inkml:trace contextRef="#ctx0" brushRef="#br0">59 21 3651,'0'0'14916,"-9"6"-14185,3-2-578,0 1 0,1 1-1,-1-1 1,1 1 0,-6 7-1,10-12-119,0 0 0,0 1 1,0-1-1,0 0 0,0 1 0,1-1 0,-1 1 0,0-1 0,1 1 0,-1-1 1,1 1-1,-1-1 0,1 1 0,0 0 0,0-1 0,0 1 0,0-1 0,0 1 1,0 0-1,0-1 0,0 1 0,1-1 0,-1 1 0,0 0 0,1-1 0,0 1 1,-1-1-1,1 1 0,0-1 0,0 0 0,-1 1 0,1-1 0,0 0 1,1 0-1,-1 1 0,0-1 0,0 0 0,0 0 0,1 0 0,2 1 0,-1 0 19,1 0 0,-1-1-1,1 1 1,0-1-1,0 0 1,-1 0 0,1 0-1,0 0 1,0-1 0,0 0-1,0 1 1,0-1-1,0-1 1,0 1 0,0-1-1,0 1 1,-1-1-1,1 0 1,0-1 0,0 1-1,-1-1 1,1 1-1,-1-1 1,1 0 0,3-3-1,-3 2-1,0 0-1,-1 0 0,1 0 0,0-1 1,-1 1-1,0-1 0,0 0 1,0 0-1,0 0 0,-1-1 0,0 1 1,1 0-1,-2-1 0,1 0 1,0 1-1,-1-1 0,0 0 0,0 0 1,0-7-1,-1 11-22,0 0 0,0 0 0,0 0 0,0 0 0,-1-1-1,1 1 1,0 0 0,-1 0 0,1 0 0,-1 0 0,1 0 0,-1 0 0,1 0 0,-1 1 0,0-1 0,0 0 0,1 0 0,-1 0 0,0 1-1,0-1 1,0 0 0,0 1 0,0-1 0,0 0 0,-1 0 0,-1 0 53,0 0 0,-1 0 0,1 0 0,0 1 0,-1-1 0,1 1 0,0 0 0,-1-1 0,-3 2 0,-32 8-914,37-8 553,0 0 1,1 0 0,-1 0-1,0 0 1,1 0 0,-1 0-1,1 0 1,-1 0 0,1 1-1,-1-1 1,1 0 0,0 1-1,0 0 1,-2 2 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2.964"/>
    </inkml:context>
    <inkml:brush xml:id="br0">
      <inkml:brushProperty name="width" value="0.025" units="cm"/>
      <inkml:brushProperty name="height" value="0.025" units="cm"/>
    </inkml:brush>
  </inkml:definitions>
  <inkml:trace contextRef="#ctx0" brushRef="#br0">140 191 5862,'0'0'3016,"1"-8"224,5-25-624,-6 32-2480,0 0-1,1 0 1,-1 0 0,0 0-1,0 0 1,0 0 0,0 0 0,0 0-1,0 0 1,-1 0 0,1 0-1,0 0 1,0 1 0,-1-1 0,1 0-1,0 0 1,-1 0 0,1 0-1,-1 0 1,1 1 0,-1-1-1,1 0 1,-1 0 0,0 1 0,1-1-1,-1 1 1,-1-2 0,0 1-29,0 0-1,0 1 1,0-1 0,0 1 0,-1-1 0,1 1-1,0 0 1,0 0 0,0 0 0,0 0 0,0 0-1,-2 1 1,-2 0-16,0 0 0,1 0 0,-1 1 0,1 0-1,-1 0 1,1 0 0,0 1 0,-6 3 0,4 0 73,1 1 1,1-1 0,-1 1 0,1 1 0,-8 13 0,12-18-106,-1-1 1,1 1 0,-1 0-1,1 0 1,0 0 0,0 0-1,0 0 1,1 0 0,-1 0-1,1 0 1,-1 0 0,1 0-1,0 0 1,0 0 0,1 0-1,-1 0 1,1 0 0,-1 0-1,1 0 1,1 3 0,-1-5-33,0 0 0,0 0 1,0 0-1,0 0 0,0-1 1,0 1-1,1 0 0,-1-1 1,0 1-1,0-1 0,1 1 0,-1-1 1,0 1-1,1-1 0,-1 0 1,0 0-1,1 0 0,-1 0 1,0 0-1,1 0 0,-1 0 1,0 0-1,1 0 0,-1-1 0,0 1 1,1 0-1,-1-1 0,0 1 1,0-1-1,1 0 0,0 0 1,39-23 555,-20 7-513,0-1-1,-2-1 1,28-34 0,-38 41-70,0-1 1,-1 1-1,0-1 1,-1-1-1,0 1 1,-2-1-1,1 0 1,3-16-1,-16 33-338,-4 10 276,2 4 88,1 0 1,0 1 0,1 0-1,1 0 1,0 0 0,2 1 0,0 0-1,1 0 1,1 0 0,1 37-1,1-53-12,1-1-1,-1 1 0,1 0 0,0 0 1,0 0-1,0-1 0,0 1 0,0 0 1,1-1-1,-1 1 0,1-1 0,-1 0 1,1 1-1,0-1 0,0 0 0,0 0 1,1 0-1,-1 0 0,0-1 0,1 1 1,-1-1-1,1 1 0,-1-1 0,1 0 1,0 0-1,-1 0 0,1 0 0,0 0 1,0-1-1,0 1 0,0-1 1,0 0-1,4 0 0,-1 0-2,0 0-1,0-1 1,-1 1-1,1-1 1,-1 0-1,1-1 1,-1 0-1,1 1 1,-1-2-1,0 1 1,0 0 0,0-1-1,0 0 1,0-1-1,-1 1 1,8-7-1,-7 3-2,0 0 0,-1 0 0,1-1 0,-1 1 0,-1-1 0,1 0 0,-1 0 0,-1-1 0,0 1 0,0-1 0,0 1 0,-1-1 0,0-16 0,-1 24-8,0 1-1,0-1 0,0 1 1,1 0-1,-1-1 0,0 1 1,0-1-1,0 1 0,0-1 0,0 1 1,0 0-1,-1-1 0,1 1 1,0-1-1,0 1 0,0 0 1,0-1-1,0 1 0,-1-1 1,1 1-1,0 0 0,0-1 1,0 1-1,-1 0 0,1-1 0,0 1 1,-1 0-1,1 0 0,0-1 1,-1 1-1,1 0 0,-1-1 1,-9 10-43,-7 21 66,15-26 2,1-1 1,0 1-1,0-1 1,0 1-1,0 0 1,1 0-1,-1-1 1,1 1-1,0 0 1,0 0-1,1 0 1,-1-1-1,1 1 1,0 0-1,0-1 1,0 1-1,0-1 1,2 5-1,-1-6-6,1 0 1,-1 1-1,1-1 0,-1 0 0,1 0 0,0-1 0,-1 1 0,1 0 0,0-1 1,0 0-1,0 0 0,0 0 0,1 0 0,-1 0 0,0 0 0,0-1 0,0 0 0,1 0 1,-1 0-1,6 0 0,-3-1-15,0 0-1,0 0 1,0 0 0,0-1 0,-1 0-1,1 0 1,0-1 0,-1 1 0,1-1 0,-1-1-1,0 1 1,0-1 0,0 1 0,-1-1 0,1-1-1,-1 1 1,0-1 0,0 1 0,-1-1-1,1 0 1,-1-1 0,0 1 0,4-10 0,-12 25-433,2-3 410,-1 1 1,1-1 0,1 1-1,0 0 1,-2 8-1,3-12 29,1-1-1,-1 0 1,1 0-1,0 0 1,0 1-1,0-1 1,1 0-1,-1 0 0,1 0 1,-1 1-1,1-1 1,0 0-1,1 0 1,-1 0-1,0 0 1,1-1-1,-1 1 1,1 0-1,0 0 0,0-1 1,0 1-1,3 2 1,-1-3-3,1 0 1,-1 0-1,0 0 1,1 0-1,-1-1 0,1 0 1,-1 0-1,1 0 1,0 0-1,-1-1 1,1 1-1,0-1 0,-1 0 1,1-1-1,5 0 1,-7 0-109,1 1 0,-1-1 1,0 0-1,0 0 0,0 0 0,0 0 1,0-1-1,0 1 0,0-1 0,0 0 1,-1 1-1,1-1 0,0-1 1,-1 1-1,0 0 0,4-5 0,-3 4-515,-1-1-1,0 0 0,0 0 0,0 0 0,0 0 0,-1 0 0,1 0 0,-1 0 0,0 0 1,0 0-1,-1-1 0,1-4 0,-1-20-6579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3.303"/>
    </inkml:context>
    <inkml:brush xml:id="br0">
      <inkml:brushProperty name="width" value="0.025" units="cm"/>
      <inkml:brushProperty name="height" value="0.025" units="cm"/>
    </inkml:brush>
  </inkml:definitions>
  <inkml:trace contextRef="#ctx0" brushRef="#br0">0 1 5381,'0'0'14222,"0"51"-12493,0-22-416,0 4-608,0 1-417,0 1-160,4 0-95,-1 2-1,3-6-129,-6-2-351,5-8-225,0-8-352,1-8-1217,-1-5-2082,-2-12-961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3.853"/>
    </inkml:context>
    <inkml:brush xml:id="br0">
      <inkml:brushProperty name="width" value="0.025" units="cm"/>
      <inkml:brushProperty name="height" value="0.025" units="cm"/>
    </inkml:brush>
  </inkml:definitions>
  <inkml:trace contextRef="#ctx0" brushRef="#br0">11 273 4100,'0'0'5813,"-1"10"-2300,-1-2-2869,0 1 125,0 0 0,1 0 0,-1 0 0,2 0 0,-1 0 0,2 0 0,-1 1 0,3 11 0,-2-20-724,0 1 0,0-1 0,0 0 0,0 0 0,0 0 0,0 0 0,1 0 0,-1 0 0,0 0 1,0-1-1,1 1 0,-1 0 0,1-1 0,-1 1 0,1-1 0,-1 0 0,1 1 0,-1-1 1,1 0-1,-1 0 0,1 0 0,-1 0 0,1 0 0,-1 0 0,1 0 0,-1 0 0,1-1 0,-1 1 1,1-1-1,1 0 0,2 0-68,1-1 1,-1 1-1,0-1 0,0 0 1,0-1-1,0 1 0,5-4 1,-1-2-521,-1 0 1,0 0 0,-1-1 0,0 0-1,0 0 1,-1-1 0,0 0-1,-1 0 1,0 0 0,5-15-1,0-10-3632,12-69-1,-15 67 3759,14-49 0,-25 107 7703,2 16-5666,0-7-564,0 2-778,0-1 0,2 1 0,2 0 0,1-1 0,1 1 0,2-1 0,1 0 0,1-1 1,2 0-1,18 41 0,-28-71-277,0 0 1,1 0-1,-1 0 0,0 0 1,0-1-1,0 1 1,0 0-1,0 0 1,0 0-1,1 0 0,-1 0 1,0 0-1,0 0 1,0 0-1,0 0 1,0 0-1,1 0 0,-1 0 1,0 0-1,0 0 1,0 0-1,0 0 1,1 0-1,-1 0 0,0 0 1,0 0-1,0 0 1,0 0-1,0 0 1,1 0-1,-1 0 0,0 0 1,0 0-1,0 0 1,0 0-1,0 0 1,0 0-1,1 1 0,-1-1 1,0 0-1,0 0 1,0 0-1,0 0 1,0 0-1,0 1 0,0-32 74,-10-44-285,-10 11-1019,19 61 1229,1 1-1,-1-1 0,0 1 1,0 0-1,-1-1 1,1 1-1,0 0 0,-1 0 1,0 0-1,1 0 0,-1 0 1,0 0-1,0 1 1,0-1-1,0 0 0,0 1 1,0 0-1,0-1 1,-1 1-1,1 0 0,0 0 1,-1 0-1,-3 0 0,5 1 43,1 0 0,0 0 0,-1 1-1,1-1 1,-1 0 0,1 0 0,0 1 0,-1-1-1,1 0 1,0 1 0,-1-1 0,1 0-1,0 1 1,-1-1 0,1 1 0,0-1 0,0 0-1,-1 1 1,1-1 0,0 1 0,0-1-1,0 1 1,0-1 0,0 1 0,0-1-1,0 1 1,0-1 0,0 1 0,0-1 0,0 0-1,0 1 1,0-1 0,0 1 0,0-1-1,0 1 1,1 0 0,7 20 537,-2-17-559,-1 0-1,1 0 1,0-1 0,1 0-1,-1 0 1,1 0-1,-1-1 1,1 0 0,0 0-1,0-1 1,-1 0-1,1 0 1,0-1 0,11 0-1,-10 1-35,0-2 0,0 1 0,0-1 0,0 0 0,0-1 0,0 1 0,0-2 0,-1 1 0,1-1 0,-1 0 0,0-1 0,10-5 0,-10 3 33,0 0 0,-1 0 0,0 0 0,0-1 0,-1 0 0,1 0 0,-2-1 0,1 1 0,6-17 0,-17 46 709,1-1 0,1 1 0,1 0 0,1 0 0,0 0 0,3 24 0,-1-44-703,0 0-1,0 0 1,1 0-1,-1 0 0,1 0 1,-1 0-1,1 0 1,0 0-1,0 0 0,0 0 1,0 0-1,0 0 0,0-1 1,0 1-1,1 0 1,-1-1-1,0 1 0,1-1 1,0 0-1,-1 1 1,1-1-1,0 0 0,-1 0 1,1 0-1,0 0 0,0 0 1,0-1-1,0 1 1,0 0-1,0-1 0,0 0 1,0 1-1,4-1 1,-3 0-219,-1 0 1,1 0-1,0-1 1,-1 1-1,1-1 1,0 1-1,-1-1 1,1 0-1,-1 0 1,0 0-1,1 0 1,-1 0 0,0-1-1,0 1 1,1-1-1,-1 0 1,0 1-1,-1-1 1,1 0-1,0 0 1,0 0-1,-1 0 1,1-1 0,-1 1-1,0 0 1,2-5-1,3-22-5217,-3-7-3550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4.199"/>
    </inkml:context>
    <inkml:brush xml:id="br0">
      <inkml:brushProperty name="width" value="0.025" units="cm"/>
      <inkml:brushProperty name="height" value="0.025" units="cm"/>
    </inkml:brush>
  </inkml:definitions>
  <inkml:trace contextRef="#ctx0" brushRef="#br0">1 1 5958,'0'0'14926,"9"57"-14318,12-46-448,2 2-127,5-1-962,2 1-1442,-1 2-2273,-6-3 1025,-4-2-2787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9.979"/>
    </inkml:context>
    <inkml:brush xml:id="br0">
      <inkml:brushProperty name="width" value="0.035" units="cm"/>
      <inkml:brushProperty name="height" value="0.035" units="cm"/>
    </inkml:brush>
  </inkml:definitions>
  <inkml:trace contextRef="#ctx0" brushRef="#br0">17 1 23053,'5'1'1184,"2"4"-1824,-5-1 688,-10 1 152,-4-8-480,2-5-96</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4.594"/>
    </inkml:context>
    <inkml:brush xml:id="br0">
      <inkml:brushProperty name="width" value="0.025" units="cm"/>
      <inkml:brushProperty name="height" value="0.025" units="cm"/>
    </inkml:brush>
  </inkml:definitions>
  <inkml:trace contextRef="#ctx0" brushRef="#br0">80 7 9705,'0'0'9054,"-8"7"-6908,1-1-2064,-38 40 2989,43-43-2920,0-1 1,0 1-1,0 0 0,1 0 0,-1 0 1,1 0-1,-1 0 0,1 0 0,0 0 1,0 0-1,0 1 0,1-1 1,-1 0-1,1 1 0,0-1 0,0 0 1,0 1-1,1 3 0,-1-6-143,1 0-1,-1 0 1,1 0 0,0 0-1,0 0 1,0 0-1,0 0 1,-1-1 0,1 1-1,0 0 1,0-1 0,0 1-1,0-1 1,1 1-1,-1-1 1,0 1 0,0-1-1,0 0 1,0 1-1,0-1 1,1 0 0,-1 0-1,0 0 1,2 0 0,34-1-26,-32 0-21,7 0-297,0-2 0,-1 0 0,1 0 0,21-10 0,-23 9 124,0 0 0,0 1-1,0 0 1,1 0 0,-1 1-1,20-2 1,-29 5 270,1 0 0,-1 0 0,1 0 1,-1 0-1,0 0 0,1 0 0,-1 0 0,0 1 0,0-1 0,0 0 1,0 0-1,0 1 0,0-1 0,0 1 0,-1-1 0,1 1 0,0-1 1,-1 1-1,1 0 0,-1-1 0,0 1 0,1 0 0,-1-1 0,0 1 1,0 3-1,0-2-14,0 0 0,1 0 0,0-1 0,-1 1 0,1 0-1,0 0 1,0-1 0,1 1 0,-1 0 0,0-1 0,4 5 0,-1-5-211,-1 0 0,0 0 0,0-1 0,1 1-1,-1-1 1,1 0 0,0 0 0,-1 0 0,1-1 0,0 1-1,-1-1 1,1 0 0,0 0 0,0 0 0,-1 0 0,5-1-1,1-1-1306,0 0 0,-1 0 0,1-1 0,-1 0 0,14-7 0,11-8-5220</inkml:trace>
  <inkml:trace contextRef="#ctx0" brushRef="#br0" timeOffset="1">585 18 2370,'0'0'20809,"-8"-4"-19586,6 3-1180,-2-1 30,1 0 0,-1 0 1,0 1-1,0 0 0,0-1 0,0 1 0,-6 0 0,8 0-77,1 2 0,-1-1 0,1 0 0,-1 0 0,1 0 0,0 1 0,-1-1 0,1 0 0,-1 1 0,1 0 0,0-1 0,0 1 0,-1 0 0,1-1 0,0 1 0,0 0 0,0 0 0,0 0-1,0 0 1,0 0 0,0 0 0,0 1 0,0-1 0,0 0 0,1 0 0,-1 1 0,0-1 0,1 0 0,-1 1 0,1-1 0,0 0 0,-1 1 0,1 1 0,0-1-99,-1 0 1,1-1-1,0 1 1,0-1 0,0 1-1,0-1 1,0 1-1,0 0 1,0-1-1,1 1 1,-1-1-1,0 1 1,1-1-1,0 1 1,-1-1-1,1 1 1,0-1 0,-1 0-1,1 1 1,0-1-1,0 0 1,0 0-1,0 1 1,1-1-1,-1 0 1,0 0-1,0 0 1,1 0-1,-1-1 1,0 1-1,1 0 1,-1-1 0,1 1-1,-1 0 1,1-1-1,-1 0 1,1 1-1,-1-1 1,3 0-1,10 3-1111,0-2-1,0 1 0,24-2 0,-12 0-648,-14 1 1443,-1 0 1,1 1-1,17 5 1,-27-7 576,0 1 0,-1-1-1,1 1 1,0 0 0,-1-1 0,1 1 0,-1 0-1,1 0 1,-1 0 0,0 0 0,1 0 0,-1 1 0,0-1-1,0 0 1,1 2 0,-1-2 80,-1 0 1,0 0-1,0 0 1,0 0-1,0 0 1,0 1-1,0-1 0,0 0 1,0 0-1,0 0 1,-1 0-1,1 0 1,0 0-1,-1 0 0,1 0 1,0 0-1,-1 0 1,1 0-1,-1 0 1,0-1-1,1 1 0,-1 0 1,0 0-1,1 0 1,-1-1-1,0 1 1,-2 1-1,-4 4 492,-1 0 0,0-1 1,-1 0-1,0 0 0,1 0 0,-17 4 0,-21 2-780,42-10-386,1-1-1,-1 0 1,0 0-1,1 0 1,-1 0-1,1-1 1,-1 0-1,1 1 1,-4-3-1,-8-8-6609</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5.963"/>
    </inkml:context>
    <inkml:brush xml:id="br0">
      <inkml:brushProperty name="width" value="0.025" units="cm"/>
      <inkml:brushProperty name="height" value="0.025" units="cm"/>
    </inkml:brush>
  </inkml:definitions>
  <inkml:trace contextRef="#ctx0" brushRef="#br0">28 30 10025,'0'0'10277,"-1"10"-9444,-5 359 4997,8-221-5222,-22-337-1820,19 165 694,0 13 347,1 1 1,0 0-1,0-1 0,3-13 1,-3 21 158,1 1 0,-1-1 0,1 1 0,0 0 0,0 0 0,0-1-1,0 1 1,1 0 0,-1 0 0,0 0 0,1 0 0,-1 0 0,1 0 0,0 1 0,0-1 0,0 0 0,0 1 0,0 0 0,0-1 0,0 1 0,0 0 0,0 0 0,4-1 0,43-12 11,-26 8 18,0-1 0,-1 0 0,0-2 0,41-22 0,-58 28-11,-1 1 1,0-1-1,0 0 1,0-1-1,-1 1 1,1-1-1,-1 1 0,1-1 1,-1 0-1,-1 0 1,1 0-1,0-1 1,-1 1-1,0-1 1,0 0-1,-1 1 1,1-1-1,-1 0 0,0 0 1,0 0-1,0 0 1,-1 0-1,0 0 1,0 0-1,0 0 1,0 0-1,-1 0 0,0 0 1,-2-6-1,2 10-11,1-1 0,-1 1 0,1 0 0,-1-1 0,0 1 0,0 0 0,0-1 0,0 1 0,0 0 0,0 0-1,0 0 1,0 0 0,0 0 0,-1 0 0,1 0 0,0 1 0,-1-1 0,1 0 0,-1 1 0,1-1 0,0 1 0,-1-1 0,1 1-1,-1 0 1,1-1 0,-1 1 0,0 0 0,1 0 0,-1 0 0,1 0 0,-1 1 0,1-1 0,-1 0 0,1 1 0,-1-1 0,-1 1-1,-3 1-11,0 0 0,1-1 0,-1 2 0,1-1 0,0 1 0,0 0 0,0 0 0,-7 5 0,2 1 79,-1 1-1,2 0 1,-1 0 0,2 1 0,-1 1 0,2-1 0,-1 1 0,1 1 0,1-1 0,1 1 0,-1 0 0,2 0 0,0 1 0,-3 16 0,7-29-59,0 1 1,0-1 0,0 1-1,0-1 1,0 1 0,0 0-1,1-1 1,-1 1 0,0-1-1,1 1 1,-1-1 0,1 1-1,-1-1 1,1 1 0,0-1 0,0 0-1,0 1 1,0-1 0,0 0-1,0 0 1,0 0 0,0 0-1,2 2 1,0-1 2,0-1 1,0 1-1,0-1 1,1 1-1,-1-1 1,0 0-1,1 0 1,-1-1-1,1 1 1,4 0-1,1-1-86,-1 0 0,1 0 0,0-1 0,-1 0 0,1 0 0,0-1 0,-1 0 0,9-4 0,6-8-381,-20 12 441,0-1-1,1 1 0,0 0 1,-1 0-1,1 0 0,0 0 1,0 0-1,0 1 0,4-1 1,-7 2 13,-1 1 0,1 0 1,-1-1-1,1 1 0,-1 0 1,0-1-1,1 1 0,-1 0 1,0-1-1,0 1 1,1 0-1,-1 0 0,0-1 1,0 1-1,0 0 0,0 0 1,0 0-1,0-1 0,0 1 1,0 0-1,0 0 0,0-1 1,-1 1-1,1 0 0,0-1 1,-1 1-1,1 0 0,0 0 1,-1-1-1,0 2 1,-10 26 57,-7-4-21,14-20-23,1 0 0,-1 0 1,1 1-1,0-1 0,0 1 1,0 0-1,1-1 0,-1 1 0,1 0 1,0 1-1,-1 6 0,4-11-16,0 0-1,0 0 0,-1-1 0,1 1 1,0-1-1,0 1 0,0-1 1,0 1-1,0-1 0,1 1 0,-1-1 1,0 0-1,0 0 0,0 0 1,0 0-1,0 1 0,0-1 0,0-1 1,1 1-1,-1 0 0,1 0 1,28-2-66,-20 0-118,0 0-1,0-1 1,0 0-1,-1-1 1,12-5-1,-8 2-1156,-1-1 1,0 0-1,0 0 0,-1-1 0,19-20 0,-17 14-429,-1 0-1,0 0 0,18-33 1,-1-18 2361,-26 57-252,1-3 906,1-1 0,-2 0 0,0-1 0,0 1 0,0-19 0,-3 30-334,-5 13 166,1-2-790,1 0 0,1 0 0,0 1 0,0-1 1,1 1-1,0 0 0,1 14 0,8 72 1575,-6-81-1827,1-1 0,1 0-1,0 0 1,1 0 0,0-1-1,1 1 1,0-1 0,2-1 0,-1 1-1,18 21 1,-25-34-98,0 0 0,0 0-1,1 1 1,-1-1 0,0 0 0,0 0-1,0 0 1,0 1 0,0-1 0,0 0-1,1 0 1,-1 0 0,0 1 0,0-1-1,0 0 1,1 0 0,-1 0 0,0 0-1,0 1 1,0-1 0,1 0 0,-1 0-1,0 0 1,0 0 0,1 0 0,-1 0-1,0 0 1,0 0 0,1 0 0,-1 0-1,0 0 1,0 0 0,1 0 0,-1 0-1,0 0 1,1 0 0,-1 0 0,0 0-1,0 0 1,0 0 0,1 0 0,-1 0-1,0 0 1,0-1 0,1 1 0,-1 0-1,0 0 1,0 0 0,1-1 0,-2-17-2298,-11-22-659,1 21 2807,-1 0 0,-1 1-1,-1 1 1,-25-25 0,-36-19 7963,79 60-3632,23 3-4033,29 12-333,51 10-6281,-56-16-2052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6.342"/>
    </inkml:context>
    <inkml:brush xml:id="br0">
      <inkml:brushProperty name="width" value="0.025" units="cm"/>
      <inkml:brushProperty name="height" value="0.025" units="cm"/>
    </inkml:brush>
  </inkml:definitions>
  <inkml:trace contextRef="#ctx0" brushRef="#br0">18 32 18449,'-7'12'3844,"2"-7"-385,-1-4 1634,15-6-5093,-2-5-576,0-5-2211,4-4-4196</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7.956"/>
    </inkml:context>
    <inkml:brush xml:id="br0">
      <inkml:brushProperty name="width" value="0.025" units="cm"/>
      <inkml:brushProperty name="height" value="0.025" units="cm"/>
    </inkml:brush>
  </inkml:definitions>
  <inkml:trace contextRef="#ctx0" brushRef="#br0">9 1892 3683,'0'0'8376,"-9"5"-6822,9-10-1125,0 1 0,0-1 1,1 1-1,-1-1 0,1 1 1,0-1-1,0 1 0,1 0 1,-1 0-1,1-1 0,4-6 0,21-25-439,217-305-161,-204 282 241,3 1 1,2 2 0,2 3-1,2 1 1,99-78-1,307-188 24,-338 243-45,1 1 2,4 4 0,3 6 1,2 6-1,221-69 0,375-61 2132,-604 154-2170,-66 17 1462,61-10 0,-112 27-1560,-8 0-6604,-4 0-294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40.675"/>
    </inkml:context>
    <inkml:brush xml:id="br0">
      <inkml:brushProperty name="width" value="0.025" units="cm"/>
      <inkml:brushProperty name="height" value="0.025" units="cm"/>
    </inkml:brush>
  </inkml:definitions>
  <inkml:trace contextRef="#ctx0" brushRef="#br0">5257 333 3523,'-453'-97'-1193,"-29"-8"6796,311 65-5702,-3 6 0,0 9 1,-255-5-1,105 29 269,-502 62 0,665-36 288,1 6 1,1 7-1,2 7 1,2 7-1,-156 77 1,224-86-426,3 4 1,2 4-1,2 3 1,2 3 0,-86 85-1,115-93-119,1 2 0,3 1 1,3 3-1,1 2 0,4 1 0,1 2 0,4 2 0,-27 70 1,22-22 46,5 1 1,6 2 0,3 0-1,6 2 1,-3 194 0,19-248 94,3-1 1,2 0-1,3 0 1,3 0-1,2-1 0,3 0 1,3-1-1,2-1 0,2-1 1,3-1-1,2-1 1,3-1-1,2-2 0,2-1 1,50 57-1,1-15 68,3-4 0,4-4 0,140 100 0,-51-61-145,211 106 0,-160-113-91,5-10 0,5-11 0,297 75 0,-171-81 555,585 66 0,-684-129 141,484-14 1,-661-18-417,-2-5 0,1-4 0,-2-3 0,0-5 0,-2-3 0,0-4 0,-2-4 0,-2-3 0,136-84 0,-163 84-125,-1-2 1,-2-3-1,-2-2 1,-2-2 0,-2-2-1,-2-2 1,-3-2-1,-1-2 1,-4-2 0,-1-1-1,-3-2 1,-3-1-1,42-117 1,-48 93 29,-4 0 0,-4-1 0,-3-1 0,-4 0 0,-3-1 0,-5 1 0,-3-1 0,-4 0 0,-4 1 0,-25-103 0,7 79-31,-4 2 0,-6 1-1,-3 2 1,-6 2 0,-4 2 0,-4 3-1,-94-128 1,53 102-499,-5 5 0,-207-188 0,-80-3-3366,196 174 646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4.653"/>
    </inkml:context>
    <inkml:brush xml:id="br0">
      <inkml:brushProperty name="width" value="0.025" units="cm"/>
      <inkml:brushProperty name="height" value="0.025" units="cm"/>
    </inkml:brush>
  </inkml:definitions>
  <inkml:trace contextRef="#ctx0" brushRef="#br0">1 12 2530,'0'0'9279,"0"0"-9261,0 0 1,0 0 0,0 0 0,0 0 0,0 0 0,0 0 0,0 0-1,1 0 1,-1 0 0,0 0 0,0 0 0,0 0 0,0 0 0,0 0-1,0 0 1,0 0 0,0 0 0,0 0 0,0 0 0,0 0-1,1 0 1,-1 0 0,0 0 0,0 0 0,0 0 0,0 0 0,0 0-1,0 0 1,0 0 0,0 0 0,0-1 0,0 1 0,0 0 0,0 0-1,0 0 1,0 0 0,0 0 0,0 0 0,0 0 0,0 0 0,0 0-1,0 0 1,0 0 0,0 0 0,0-1 0,0 1 0,0 0 0,0 0-1,0 0 1,0 0 0,0 0 0,0 0 0,0 0 0,0 0 0,0 0-1,0 0 1,0 0 0,0-1 0,0 1 0,0 0 0,0 0 0,0 1-160,7 16 3505,-3-13-469,-3-12-1657,-1 8-1051,13-10 457,-12 9-506,0 0 0,-1 1-1,1-1 1,0 0-1,0 0 1,-1 0 0,1 0-1,0 1 1,0-1-1,0 0 1,0 1 0,0-1-1,0 1 1,0-1-1,0 1 1,1 0-1,-1-1 1,0 1 0,0 0-1,1 0 1,5 0 194,0 0 0,0 1 1,0 0-1,0 0 0,0 1 1,0 0-1,7 3 0,-1-1-64,20 13 228,-28-14-464,0-1 0,1 1 0,-1-1 1,0 0-1,1-1 0,-1 1 0,1-1 1,0 0-1,-1-1 0,10 1 0,-8-1 6,0 1 0,1 0 0,-1 0 0,0 1-1,0 0 1,11 4 0,62 22 161,-65-24-180,0 1-1,0 1 0,0 0 1,0 0-1,13 10 1,-6-4 5,-1 0 0,46 16 1,-42-19-5,-1 1 0,32 19 0,204 130-1,97 61 21,-332-203-39,296 209-29,-5 19 53,-175-138-18,214 192-7,-216-162 3,66 63 11,190 243 1,-255-246 1,170 318 0,-199-312-3,89 228 1,87 412-36,-244-678 32,188 757 12,-218-862 5,-5-16-16,23 66 0,-32-109 173,-6-11-1115,0 5-6939,1 5 963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7.334"/>
    </inkml:context>
    <inkml:brush xml:id="br0">
      <inkml:brushProperty name="width" value="0.025" units="cm"/>
      <inkml:brushProperty name="height" value="0.025" units="cm"/>
    </inkml:brush>
  </inkml:definitions>
  <inkml:trace contextRef="#ctx0" brushRef="#br0">1 1 8616,'0'0'14446,"35"48"-13197,-14-35-384,1 1-449,1 1-256,0-1-128,0 1 0,1 0-32,-9-2-416,4 0-1378,-6-7-1505,-6-6-2146,1 0-3972</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7.696"/>
    </inkml:context>
    <inkml:brush xml:id="br0">
      <inkml:brushProperty name="width" value="0.025" units="cm"/>
      <inkml:brushProperty name="height" value="0.025" units="cm"/>
    </inkml:brush>
  </inkml:definitions>
  <inkml:trace contextRef="#ctx0" brushRef="#br0">130 0 16912,'0'0'2402,"-36"58"-448,13-20-128,2 4-385,0 2-544,6 2-545,7-4-288,2-4-32,6-5-192,0-6-961,0-6-1281,0-5-1634,0-10-4484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8.075"/>
    </inkml:context>
    <inkml:brush xml:id="br0">
      <inkml:brushProperty name="width" value="0.025" units="cm"/>
      <inkml:brushProperty name="height" value="0.025" units="cm"/>
    </inkml:brush>
  </inkml:definitions>
  <inkml:trace contextRef="#ctx0" brushRef="#br0">175 1 12043,'0'0'9700,"-9"7"-9257,-8 11-350,1 0 0,1 1 0,0 0 0,2 1 0,0 1 0,1 0 0,1 1-1,1 0 1,1 1 0,1 0 0,1 0 0,2 1 0,0-1 0,-4 49 0,9-70-128,0 0 1,0 0 0,0-1 0,0 1 0,0 0-1,0 0 1,1-1 0,-1 1 0,0 0-1,1-1 1,0 1 0,-1-1 0,1 1 0,0 0-1,0-1 1,0 0 0,0 1 0,0-1-1,0 1 1,0-1 0,0 0 0,1 0 0,-1 0-1,0 0 1,1 0 0,-1 0 0,1 0-1,-1 0 1,1 0 0,-1-1 0,1 1 0,0-1-1,-1 1 1,1-1 0,0 0 0,-1 1-1,1-1 1,0 0 0,0 0 0,-1 0 0,1 0-1,0-1 1,0 1 0,-1 0 0,3-1-1,3-1-900,0 0-1,0 0 0,-1 0 0,1-1 0,0 0 0,-1 0 0,0-1 0,0 1 1,11-10-1,8-13-6522</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8.418"/>
    </inkml:context>
    <inkml:brush xml:id="br0">
      <inkml:brushProperty name="width" value="0.025" units="cm"/>
      <inkml:brushProperty name="height" value="0.025" units="cm"/>
    </inkml:brush>
  </inkml:definitions>
  <inkml:trace contextRef="#ctx0" brushRef="#br0">83 0 9289,'0'0'11189,"-1"8"-9630,-9 33 311,-16 44 1,13-46-987,-17 81 0,30-119-879,-1-1 1,1 1-1,0 0 1,-1-1-1,1 1 1,0 0-1,0-1 0,0 1 1,0 0-1,0-1 1,0 1-1,0 0 1,0-1-1,0 1 0,0 0 1,0 0-1,0-1 1,0 1-1,1 0 1,-1-1-1,0 1 0,0-1 1,1 1-1,-1 0 1,0-1-1,1 1 1,-1-1-1,1 1 0,-1-1 1,1 1-1,-1-1 1,1 1-1,-1-1 0,1 1 1,0-1-1,-1 0 1,1 1-1,-1-1 1,1 0-1,0 0 0,-1 1 1,1-1-1,0 0 1,-1 0-1,1 0 1,0 0-1,0 0 0,-1 0 1,1 0-1,0 0 1,-1 0-1,1 0 1,0 0-1,-1 0 0,1-1 1,0 1-1,-1 0 1,1 0-1,0-1 0,-1 1 1,1-1-1,-1 1 1,2-1-1,49-32 98,-39 25-99,1-2-2,1 1 1,1 1-1,0 0 0,0 1 1,25-8-1,-33 13-535,-1 1-1,1 0 1,0 0-1,0 0 0,12 2 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1.041"/>
    </inkml:context>
    <inkml:brush xml:id="br0">
      <inkml:brushProperty name="width" value="0.035" units="cm"/>
      <inkml:brushProperty name="height" value="0.035" units="cm"/>
    </inkml:brush>
  </inkml:definitions>
  <inkml:trace contextRef="#ctx0" brushRef="#br0">0 223 13571,'9'-4'339,"0"1"1,1 0-1,-1 0 1,1 1-1,0 0 0,0 0 1,-1 1-1,1 1 1,0 0-1,0 0 0,12 2 1,17 0-98,646-44 1796,-6-15-1290,-633 56-585,-1-2 0,1-2 0,-1-2-1,0-1 1,80-28 0,-92 22-72,-21 8-107,0 1 0,1 0-1,-1 1 1,1 0 0,0 1 0,23-3 0,-35 6 50,-1 0 0,1 0-1,-1 0 1,0 0-1,1 0 1,-1 0 0,1 0-1,-1 0 1,1 0-1,-1 0 1,1 0 0,-1 0-1,1 0 1,-1 1 0,0-1-1,1 0 1,-1 0-1,1 0 1,-1 1 0,1-1-1,-1 0 1,0 1 0,1-1-1,-1 0 1,0 1-1,1-1 1,-1 0 0,0 1-1,0-1 1,1 1-1,-6 12 167,-4-1-40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08.792"/>
    </inkml:context>
    <inkml:brush xml:id="br0">
      <inkml:brushProperty name="width" value="0.025" units="cm"/>
      <inkml:brushProperty name="height" value="0.025" units="cm"/>
    </inkml:brush>
  </inkml:definitions>
  <inkml:trace contextRef="#ctx0" brushRef="#br0">86 1 5830,'0'0'12732,"8"4"-10432,-2-1-1989,1 1 0,-1 0 0,0 1 1,0-1-1,0 1 0,0 0 0,-1 1 0,0-1 0,0 1 0,-1 0 0,0 1 0,0-1 0,0 1 0,0-1 0,-1 1 0,0 0 0,-1 0 0,2 8 0,-1 2-110,0 0 0,-2 0 0,0 0 0,-1 0-1,0 1 1,-2-1 0,0 0 0,-1 0 0,0-1 0,-1 1 0,-10 22 0,6-17-347,-2-1 1,0-1 0,-15 21-1,13-23-885,-1 0 0,-1-1 0,-19 17 0,-5-1-5541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08.426"/>
    </inkml:context>
    <inkml:brush xml:id="br0">
      <inkml:brushProperty name="width" value="0.025" units="cm"/>
      <inkml:brushProperty name="height" value="0.025" units="cm"/>
    </inkml:brush>
  </inkml:definitions>
  <inkml:trace contextRef="#ctx0" brushRef="#br0">554 210 2594,'3'-10'2211,"-1"2"-2032,3-6 227,-1 0-1,-1-1 1,0 0-1,1-19 1,-4 30-270,0 1 1,0-1-1,0 1 0,0-1 1,0 1-1,-1-1 0,0 1 1,1-1-1,-1 1 0,-1-1 1,1 1-1,0 0 0,-1 0 1,0 0-1,1-1 0,-1 2 1,-1-1-1,1 0 0,0 0 1,-1 1-1,1-1 0,-1 1 0,0 0 1,1 0-1,-1 0 0,-5-3 1,-1 2-18,1 0 0,0 1 0,-1 0 0,1 0 0,-1 1 0,0 0 0,1 0 1,-1 1-1,0 0 0,1 1 0,-1 0 0,0 0 0,1 1 0,-1 0 0,1 0 0,0 1 0,-1 0 0,1 1 0,1-1 1,-1 2-1,0-1 0,1 1 0,0 0 0,-8 8 0,-10 9-175,2 1 0,0 2 1,1 0-1,2 1 0,-20 33 0,15-18 14,3 1-1,1 2 0,2 0 0,2 1 1,3 0-1,1 2 0,2-1 1,2 2-1,2-1 0,3 1 1,1 0-1,3 0 0,6 62 0,-4-90-90,1-2 0,1 1 0,0 0 0,2-1 0,0 0 0,0 0 0,2 0-1,0-1 1,2 0 0,-1-1 0,2 0 0,24 28 0,-24-32 116,0-1 0,2 0 0,-1-1 0,1 0 0,1-1 0,-1-1 0,2 0 0,-1-1 0,1 0 0,0-1 0,0-1 0,1 0 0,0-1 0,0-1 0,26 2 0,-26-3 33,1-2-1,-1 0 0,1-1 0,-1-1 1,1 0-1,-1-1 0,0-1 0,0 0 0,0-2 1,-1 0-1,0 0 0,0-1 0,0-1 0,-1-1 1,0 0-1,-1 0 0,0-1 0,-1-1 1,23-25-1,-14 10 159,0-1-1,-2-1 1,-1-1 0,-1 0 0,-2-1-1,-1-1 1,-1-1 0,14-53 0,-14 32-27,-2-1 0,-2-1 1,-3 0-1,0-86 1,-6 125-322,-1 0 0,0-1 0,-1 1 0,-1 0 1,0 0-1,-1 0 0,-1 1 0,-7-17 0,-28-34-2153</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13.973"/>
    </inkml:context>
    <inkml:brush xml:id="br0">
      <inkml:brushProperty name="width" value="0.025" units="cm"/>
      <inkml:brushProperty name="height" value="0.025" units="cm"/>
    </inkml:brush>
  </inkml:definitions>
  <inkml:trace contextRef="#ctx0" brushRef="#br0">630 48 2883,'-3'-4'478,"-1"0"0,0 0 0,-1 0 0,1 0 0,-1 1 0,0 0 0,0 0 0,0 0 0,0 0 0,0 1 0,-1 0 0,1 0 0,-1 0 0,1 1 0,-1-1 0,-8 1 0,4 0-232,0 2 0,0-1 0,0 1 0,0 1-1,0 0 1,1 0 0,-1 1 0,-17 7-1,1 3-79,1 1 0,1 0 0,0 2 0,1 1-1,-37 35 1,38-29-85,1 2-1,1 0 1,1 1-1,2 1 1,0 1-1,2 1 1,1 0-1,1 0 1,-14 52-1,10-16 21,2 1-1,3 0 0,-5 108 1,14-106-78,3 1 0,2-1 0,4 1 0,23 114 1,-21-152-14,2-1 1,1-1 0,1 1-1,1-2 1,21 33 0,-22-42-8,1-1 0,1 0 0,1-1 0,0 0 0,1-2 0,1 0 1,1-1-1,22 15 0,-31-23-17,1 0 1,1 0-1,-1-1 1,1-1 0,0 0-1,0 0 1,0-1-1,0 0 1,1-1-1,-1 0 1,1-1 0,0-1-1,-1 0 1,1 0-1,0-1 1,-1 0-1,1-1 1,-1-1 0,0 1-1,1-2 1,-1 0-1,-1 0 1,1-1-1,-1 0 1,0-1 0,0 0-1,0-1 1,-1 0-1,0 0 1,11-12-1,2-6 38,-1-2 0,-2 0-1,0-1 1,-2-1 0,-2 0 0,14-33-1,56-194 644,-9-90 715,-67 277-1319,-3 0 0,-3 0 0,-6-76 0,3 130-119,-2 1-1,0-1 1,0 1 0,-1 0 0,-1 0-1,-1 0 1,0 0 0,0 1 0,-2 0 0,0 0-1,0 0 1,-1 1 0,0 0 0,-1 1-1,0 0 1,-1 0 0,-1 1 0,0 0 0,0 1-1,0 0 1,-1 0 0,-1 2 0,1 0-1,-1 0 1,0 1 0,-1 0 0,0 1 0,0 1-1,0 0 1,0 1 0,-17-1 0,-15-1-2501,-63 1 0,56 4-1389</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13.848"/>
    </inkml:context>
    <inkml:brush xml:id="br0">
      <inkml:brushProperty name="width" value="0.025" units="cm"/>
      <inkml:brushProperty name="height" value="0.025" units="cm"/>
    </inkml:brush>
  </inkml:definitions>
  <inkml:trace contextRef="#ctx0" brushRef="#br0">11 84 2242,'-1'11'-1412,"-3"0"10852,0-2 2284,3 0-7384,43-15-2882,-33 1-1387,-1-1 0,1 1 0,-1-1 0,0-1 0,-1 1 0,0-2 1,9-10-1,-8 9 143,1 0 0,-1 1 0,1 0 0,12-8 0,-15 10-724,-12 5 2046,-4 4-4072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21.155"/>
    </inkml:context>
    <inkml:brush xml:id="br0">
      <inkml:brushProperty name="width" value="0.025" units="cm"/>
      <inkml:brushProperty name="height" value="0.025" units="cm"/>
    </inkml:brush>
  </inkml:definitions>
  <inkml:trace contextRef="#ctx0" brushRef="#br0">402 2 2434,'-31'13'2251,"2"1"0,-53 33 0,59-31-1631,1 1 0,1 1 0,-31 33 0,37-33-390,0 0-1,1 1 1,1 0 0,1 1 0,1 0 0,1 1-1,1 0 1,0 1 0,2 0 0,0 0 0,-5 38-1,8-37-62,2 1-1,1 0 0,0 0 1,2-1-1,1 1 0,1 0 1,10 42-1,-8-50-131,1 1 1,1-1-1,0 0 1,1-1-1,0 0 1,2 0-1,-1-1 1,2 0-1,0-1 1,1 0-1,17 15 1,-11-13-151,1 0 0,0-2 1,1 0-1,1-1 0,0-2 0,0 0 1,1-1-1,0-1 0,0-1 1,30 6-1,-37-10 76,1-1 0,0-1 0,1 0 0,-1-1 0,0-1 0,0 0 1,0-1-1,0-1 0,-1-1 0,1 0 0,-1-1 0,1 0 0,-2-1 0,1-1 0,24-15 0,-19 7 103,-2 0-1,1-1 1,-2-1-1,0 0 1,-1-1 0,-1-1-1,-1-1 1,0 0-1,-2-1 1,0 0 0,-2-1-1,14-36 1,-11 15 358,-1-1 1,-2 1 0,-2-2 0,-2 1 0,0-85-1,-6 102-317,-2 1-1,0-1 0,-2 0 0,-12-43 0,13 61-142,1 0-1,-2-1 0,1 1 0,-1 1 0,-1-1 1,0 1-1,0-1 0,0 1 0,-1 1 0,0-1 0,-1 1 1,1 0-1,-1 1 0,-1-1 0,1 1 0,-11-6 1,12 10-293,0 0 0,0 0 1,0 0-1,-1 0 1,1 1-1,0 0 1,0 1-1,-1 0 1,1 0-1,0 0 0,-1 0 1,1 1-1,0 0 1,0 0-1,0 1 1,0 0-1,0 0 1,0 0-1,0 1 1,0 0-1,1 0 0,0 0 1,-1 1-1,-6 6 1,-19 17-5179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4.687"/>
    </inkml:context>
    <inkml:brush xml:id="br0">
      <inkml:brushProperty name="width" value="0.025" units="cm"/>
      <inkml:brushProperty name="height" value="0.025" units="cm"/>
    </inkml:brush>
  </inkml:definitions>
  <inkml:trace contextRef="#ctx0" brushRef="#br0">18 1 5765,'0'0'13608,"0"9"-12791,13 324 1158,-12-326-2149,0 20-1199,-1-26 1185,-1-1 0,1 1 0,0-1 1,0 1-1,0-1 0,0 1 0,-1 0 0,1-1 0,0 1 1,0-1-1,-1 1 0,1-1 0,-1 0 0,1 1 0,0-1 1,-1 1-1,1-1 0,-1 0 0,1 1 0,-1-1 0,1 0 1,-1 1-1,1-1 0,-1 0 0,1 0 0,-1 1 1,1-1-1,-1 0 0,0 0 0,1 0 0,-1 0 0,1 0 1,-1 0-1,0 0 0,1 0 0,-1 0 0,1 0 0,-2-1 1,-13-2-3721</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5.021"/>
    </inkml:context>
    <inkml:brush xml:id="br0">
      <inkml:brushProperty name="width" value="0.025" units="cm"/>
      <inkml:brushProperty name="height" value="0.025" units="cm"/>
    </inkml:brush>
  </inkml:definitions>
  <inkml:trace contextRef="#ctx0" brushRef="#br0">1 97 4612,'0'0'5702,"5"-8"-2457,0 1-2776,1 0 0,-1 1 0,1 0 0,0 0-1,1 1 1,-1 0 0,1 0 0,0 0-1,1 1 1,-1 0 0,1 1 0,-1-1 0,1 1-1,0 1 1,12-3 0,-5 1-269,0 2-1,0-1 1,1 2 0,-1 0-1,1 0 1,15 3-1,-28-2-195,0 1 0,1-1-1,-1 1 1,1 0-1,-1 0 1,0 0 0,0 0-1,1 0 1,-1 1-1,0-1 1,0 1 0,0 0-1,-1 0 1,1 0-1,0 1 1,-1-1 0,1 1-1,-1-1 1,0 1-1,0 0 1,0-1 0,0 1-1,0 0 1,-1 1-1,1-1 1,-1 0-1,0 0 1,0 1 0,0-1-1,-1 0 1,1 1-1,0 5 1,-1-1 119,0 0 0,-1 0 0,1 0 0,-1 0 0,-1 0 0,0 0 0,0-1 0,0 1 0,-1 0 0,-4 6 0,-5 8 525,-27 38 0,-6 9 349,45-68-1008,0 0-1,0-1 1,0 1 0,-1 0-1,1-1 1,0 1 0,0-1-1,0 1 1,0 0 0,0-1 0,0 1-1,0 0 1,1-1 0,-1 1-1,0-1 1,0 1 0,0 0-1,1-1 1,-1 1 0,0-1-1,1 1 1,-1-1 0,0 1-1,1-1 1,-1 1 0,1-1-1,-1 1 1,1-1 0,-1 1-1,1-1 1,-1 0 0,1 1-1,-1-1 1,1 0 0,-1 1-1,1-1 1,0 0 0,-1 0-1,1 0 1,0 0 0,-1 0-1,1 1 1,-1-1 0,1 0-1,0 0 1,-1-1 0,1 1-1,0 0 1,-1 0 0,1 0-1,46 0-2127,-38 0 1354,48-2-4687,-31-5-245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5.445"/>
    </inkml:context>
    <inkml:brush xml:id="br0">
      <inkml:brushProperty name="width" value="0.025" units="cm"/>
      <inkml:brushProperty name="height" value="0.025" units="cm"/>
    </inkml:brush>
  </inkml:definitions>
  <inkml:trace contextRef="#ctx0" brushRef="#br0">22 50 10282,'0'0'3939,"10"0"-1846,5 0-1242,83-3 1724,-92 3-2472,-1-1-1,1 1 1,0-2 0,0 1-1,-1 0 1,1-1-1,-1 0 1,0-1-1,1 1 1,-1-1 0,0 0-1,0 0 1,-1 0-1,9-8 1,-13 11-72,0-1 1,0 1 0,0 0-1,0-1 1,0 1-1,0 0 1,0-1-1,0 1 1,0 0-1,0-1 1,0 1 0,-1 0-1,1-1 1,0 1-1,0 0 1,0-1-1,0 1 1,-1 0 0,1-1-1,0 1 1,0 0-1,-1 0 1,1-1-1,0 1 1,0 0 0,-1 0-1,1-1 1,0 1-1,-1 0 1,1 0-1,0 0 1,-1 0 0,1 0-1,0 0 1,-1-1-1,1 1 1,0 0-1,-1 0 1,1 0 0,0 0-1,-1 0 1,1 0-1,0 0 1,-1 0-1,1 1 1,0-1 0,-1 0-1,1 0 1,0 0-1,-1 0 1,-28 0 83,24 0 28,-5 1-118,0 1 0,1 0-1,-1 0 1,1 1 0,-1 0 0,1 1-1,0 0 1,0 0 0,0 1 0,1 0-1,0 1 1,0 0 0,0 0 0,1 0 0,0 1-1,0 1 1,0-1 0,1 1 0,0 0-1,1 0 1,-9 18 0,13-25-24,1 0-1,0 0 1,0 1 0,-1-1 0,1 0 0,0 0-1,0 0 1,0 0 0,0 1 0,0-1 0,1 0 0,-1 0-1,0 0 1,0 0 0,1 1 0,-1-1 0,1 0-1,-1 0 1,1 0 0,-1 0 0,1 0 0,0 0-1,-1 0 1,1 0 0,0-1 0,0 1 0,0 0 0,0 0-1,0 0 1,0-1 0,0 1 0,0-1 0,0 1-1,0-1 1,0 1 0,0-1 0,0 1 0,0-1 0,0 0-1,1 0 1,-1 0 0,0 0 0,0 0 0,2 0-1,64 3-1814,-54-3 730,21 0-2225,1 0-2521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6.120"/>
    </inkml:context>
    <inkml:brush xml:id="br0">
      <inkml:brushProperty name="width" value="0.025" units="cm"/>
      <inkml:brushProperty name="height" value="0.025" units="cm"/>
    </inkml:brush>
  </inkml:definitions>
  <inkml:trace contextRef="#ctx0" brushRef="#br0">140 36 11179,'0'0'10820,"-11"8"-10392,-11 10 312,-31 34 1,48-47-562,-1 1-1,1 0 1,1 0 0,-1 0-1,1 1 1,0-1 0,0 1-1,1 0 1,0 0-1,0 0 1,1 0 0,0 1-1,-2 9 1,4-16-168,1 0 0,-1 0-1,0-1 1,0 1 0,1 0 0,-1-1-1,1 1 1,-1 0 0,1-1 0,-1 1 0,1-1-1,-1 1 1,1-1 0,-1 1 0,1-1 0,0 1-1,-1-1 1,1 1 0,0-1 0,-1 0-1,1 0 1,0 1 0,-1-1 0,1 0 0,0 0-1,0 0 1,-1 0 0,1 0 0,0 0 0,0 0-1,-1 0 1,1 0 0,0 0 0,0 0-1,-1 0 1,1 0 0,0-1 0,0 1 0,0-1-1,35-9 434,-21 2-388,-1-1-1,1 0 1,-2-1-1,1 0 1,-1-1 0,17-19-1,-22 21-45,0 0-1,-1 0 1,0-1 0,0 0 0,-1 0-1,0-1 1,-1 1 0,0-1 0,6-23-1,-11 34-10,0 1-1,0-1 0,-1 0 0,1 0 1,0 0-1,0 0 0,-1 1 0,1-1 1,0 0-1,0 0 0,-1 0 1,1 0-1,0 0 0,0 0 0,-1 0 1,1 0-1,0 0 0,0 0 1,-1 0-1,1 0 0,0 0 0,0 0 1,-1 0-1,1 0 0,0 0 0,-1 0 1,1 0-1,0 0 0,0 0 1,0-1-1,-1 1 0,1 0 0,0 0 1,0 0-1,-1 0 0,1 0 1,0-1-1,0 1 0,0 0 0,0 0 1,-1-1-1,1 1 0,0 0 0,0 0 1,0 0-1,0-1 0,0 1 1,0 0-1,0-1 0,-1 1 0,1 0 1,0 0-1,0-1 0,0 1 1,0 0-1,0 0 0,0-1 0,0 1 1,0 0-1,1 0 0,-1-1 0,0 1 1,0 0-1,0-1 0,0 1-3,-6 6-11,0 0-1,1 1 1,0-1 0,0 1-1,1 0 1,-1 1 0,1-1-1,1 1 1,-5 12 0,4-8 15,0 1-1,1 0 1,0 0 0,1 0-1,-1 20 1,2-32-79,1 0 1,0 0-1,0 0 1,0 0-1,0 0 1,0 0-1,0 0 1,0 0-1,0 0 1,0 0-1,1 0 1,-1 0-1,0 0 1,1 0-1,-1 0 1,0 0-1,1 0 1,0 0-1,-1 0 1,1 0-1,-1 0 1,1-1-1,0 1 1,0 0-1,-1 0 1,1-1-1,0 1 1,0 0-1,0-1 1,0 1-1,0-1 1,0 0-1,0 1 1,0-1-1,0 1 1,0-1-1,0 0 1,0 0-1,0 0 1,0 0-1,0 0 1,0 0-1,0 0 1,0 0-1,0 0 0,0 0 1,0 0-1,0-1 1,0 1-1,0 0 1,0-1-1,0 1 1,0-1-1,1 0 1,3-1-945,-1 0 1,1-1 0,-1 1-1,0-1 1,0 0-1,0 0 1,0-1-1,0 1 1,-1-1 0,5-5-1,8-21-7592</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6.466"/>
    </inkml:context>
    <inkml:brush xml:id="br0">
      <inkml:brushProperty name="width" value="0.025" units="cm"/>
      <inkml:brushProperty name="height" value="0.025" units="cm"/>
    </inkml:brush>
  </inkml:definitions>
  <inkml:trace contextRef="#ctx0" brushRef="#br0">62 0 13100,'0'0'5510,"-4"8"-3402,-5 11-890,0 1-1,1 0 1,2 0 0,-7 30-1,9-28-995,1-1 0,-1 36-1,2 81-317,3-138-51,-1 0 0,0 1 0,0-1 0,0 1 0,0-1 0,1 0 0,-1 1 0,0-1 0,0 0 0,1 0 0,-1 1 0,0-1 0,1 0 0,-1 1 0,0-1 0,1 0 1,-1 0-1,0 0 0,1 1 0,-1-1 0,0 0 0,1 0 0,-1 0 0,1 0 0,-1 0 0,0 0 0,1 0 0,-1 0 0,1 0 0,-1 0 0,0 0 0,1 0 0,-1 0 0,1 0 0,-1 0 0,0 0 0,1 0 0,-1-1 0,1 1 0,-1 0 0,0 0 0,1 0 0,-1-1 0,0 1 0,1 0 0,-1 0 0,0-1 0,0 1 0,1 0 0,-1-1 0,0 1 0,0 0 0,1-1 0,-1 1 0,0 0 0,0-1 0,0 1 0,0-1 0,0 1 0,11-16-5885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1.793"/>
    </inkml:context>
    <inkml:brush xml:id="br0">
      <inkml:brushProperty name="width" value="0.035" units="cm"/>
      <inkml:brushProperty name="height" value="0.035" units="cm"/>
    </inkml:brush>
  </inkml:definitions>
  <inkml:trace contextRef="#ctx0" brushRef="#br0">0 239 17476,'2'5'1704,"5"-2"-1216,14-8-96,9 1 673,21-8-289,6-5-128,14-5-200,4 1-40,5-5-208,-5-1-192,-6 6-520,-11 0-248,-14 3 464,-11 0 64,-17 1-136,-4-1-185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6.826"/>
    </inkml:context>
    <inkml:brush xml:id="br0">
      <inkml:brushProperty name="width" value="0.025" units="cm"/>
      <inkml:brushProperty name="height" value="0.025" units="cm"/>
    </inkml:brush>
  </inkml:definitions>
  <inkml:trace contextRef="#ctx0" brushRef="#br0">40 0 9673,'0'0'7378,"0"8"-5825,-2 38 1242,-12 72 0,6-71-1895,1 0 0,-1 65 1,8-111-972,0-1 1,0 0 0,0 1 0,0-1-1,0 1 1,0-1 0,0 0-1,0 1 1,0-1 0,0 1-1,0-1 1,1 0 0,-1 1 0,0-1-1,0 0 1,0 1 0,1-1-1,-1 0 1,0 1 0,0-1 0,1 0-1,-1 1 1,0-1 0,1 0-1,-1 0 1,0 1 0,1-1-1,-1 0 1,0 0 0,1 0 0,-1 1-1,0-1 1,1 0 0,-1 0-1,1 0 1,-1 0 0,0 0-1,1 0 1,-1 0 0,1 0 0,-1 0-1,1 0 1,-1 0 0,0 0-1,1 0 1,-1-1 0,1 1-1,-1 0 1,0 0 0,1 0 0,-1-1-1,20-11-6058,-6-6-219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7.153"/>
    </inkml:context>
    <inkml:brush xml:id="br0">
      <inkml:brushProperty name="width" value="0.025" units="cm"/>
      <inkml:brushProperty name="height" value="0.025" units="cm"/>
    </inkml:brush>
  </inkml:definitions>
  <inkml:trace contextRef="#ctx0" brushRef="#br0">66 14 12716,'0'0'9695,"-7"9"-9332,0 1-267,0-1 1,1 1-1,0 0 1,1 1-1,0-1 1,1 1 0,0 0-1,0 0 1,1 1-1,-1 11 1,3-14-60,0-5-7,0 1 0,1-1 1,0 0-1,0 0 1,0 1-1,0-1 0,1 0 1,1 7-1,-2-10-16,1 0 1,0 0-1,0 1 0,0-1 0,0 0 0,0 0 1,1 0-1,-1 0 0,0 0 0,0 0 0,1 0 1,-1-1-1,0 1 0,1 0 0,-1-1 1,1 1-1,-1-1 0,1 0 0,-1 1 0,1-1 1,-1 0-1,1 0 0,-1 0 0,1 0 0,-1 0 1,4-1-1,-2 1 1,1-1 0,-1 0 0,1 0 0,-1 0 0,1-1 0,-1 1 0,0-1 0,0 0 0,0 0 0,0 0 0,0 0 0,0 0 0,0-1 0,-1 1 0,1-1 0,-1 0 0,0 0 0,0 0 0,0 0 0,0 0 0,0 0 0,-1-1 0,1 1 0,-1 0 0,2-7 0,1-3 8,0-1 0,-1 1 0,0-1 0,-1 1 0,1-23 0,-3 32-11,-1 1 1,1-1-1,-1 1 0,1-1 0,-1 1 0,0 0 0,-1-1 0,1 1 0,0 0 0,-4-4 0,5 6-11,-1 0 0,1 0 0,-1 0 0,1 1 0,-1-1 0,0 0 1,1 1-1,-1-1 0,0 1 0,0-1 0,1 1 0,-1-1 0,0 1 0,0 0 0,0-1 0,0 1 0,1 0 0,-1-1 0,0 1 0,0 0 0,0 0 0,0 0 0,0 0 1,0 0-1,0 0 0,0 0 0,0 0 0,1 0 0,-1 1 0,0-1 0,0 0 0,0 0 0,0 1 0,0-1 0,1 1 0,-1-1 0,0 1 0,0-1 0,1 1 1,-1-1-1,0 1 0,0 0 0,1-1 0,-1 1 0,0 1 0,-1 0-16,1 0 1,0 0 0,0 0-1,0 0 1,0 1 0,0-1-1,0 0 1,0 0-1,1 1 1,-1-1 0,1 1-1,-1-1 1,1 0 0,0 1-1,0 2 1,6 14-1919,-6-18 1680,1 0 0,0-1 0,-1 1 0,1-1 0,-1 1-1,1 0 1,0-1 0,-1 1 0,1-1 0,0 1 0,0-1-1,-1 0 1,1 1 0,0-1 0,0 0 0,0 0-1,-1 1 1,1-1 0,0 0 0,1 0 0,11 0-5678,-3-1-3080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17.653"/>
    </inkml:context>
    <inkml:brush xml:id="br0">
      <inkml:brushProperty name="width" value="0.025" units="cm"/>
      <inkml:brushProperty name="height" value="0.025" units="cm"/>
    </inkml:brush>
  </inkml:definitions>
  <inkml:trace contextRef="#ctx0" brushRef="#br0">60 0 11435,'0'0'5819,"-7"8"-3807,2-1-1561,0 0 0,1 1 1,-1 0-1,1-1 0,1 1 0,0 1 0,0-1 0,0 0 0,-2 14 0,3-9 102,-8 73 853,10-81-1385,-1 1 0,1-1 0,1 1 0,-1-1 0,1 0 0,0 1 0,0-1 0,1 1 0,-1-1 0,1 0 0,0 0 0,5 7 0,-6-10-11,1 0 0,-1-1 0,1 1 0,0-1 0,0 0 0,-1 0 0,1 1 0,0-1 0,0 0 0,0-1 0,0 1 0,0 0 1,1 0-1,-1-1 0,0 0 0,0 1 0,0-1 0,1 0 0,-1 0 0,0 0 0,0 0 0,0 0 0,1-1 0,-1 1 0,0-1 0,0 1 1,0-1-1,0 0 0,0 0 0,0 0 0,0 0 0,0 0 0,3-3 0,6-3-6,0 0 0,-1-1 0,1-1 1,8-9-1,-5 9-164,-8 13 197,-5 31 385,-1-1-8,0-34-408,0 1 0,0 0 0,0-1-1,0 1 1,0-1 0,0 1 0,0 0-1,0-1 1,1 1 0,-1 0 0,0-1-1,0 1 1,1 0 0,-1-1 0,0 1-1,1-1 1,-1 1 0,0-1 0,1 1-1,-1-1 1,1 1 0,-1-1 0,1 1-1,-1-1 1,1 0 0,-1 1 0,1-1-1,0 0 1,0 1 0,6-1 8,1-1 0,-1 1 0,0-1 0,0-1 0,0 0 0,-1 0-1,1 0 1,0-1 0,-1 1 0,1-2 0,6-4 0,-6 5-44,-1-1 0,1 0 0,0 1 0,0 1 0,1-1 0,-1 1 0,1 0 0,-1 1-1,9-1 1,-9 40 586,-6-25-258,-1-11-265,1 0 0,0 0 0,-1 0 0,1 0 0,0 0 0,0 0 0,0 0 0,0 0-1,0 0 1,1 0 0,-1-1 0,0 1 0,1-1 0,-1 1 0,1-1 0,0 1-1,0-1 1,-1 0 0,1 0 0,0 0 0,0 0 0,4 1 0,-2 0-382,0-1 1,1 0 0,-1-1 0,1 1-1,-1-1 1,1 0 0,-1 0-1,1 0 1,-1-1 0,6 0 0,-5-2-3443,-1-1-2172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4.873"/>
    </inkml:context>
    <inkml:brush xml:id="br0">
      <inkml:brushProperty name="width" value="0.025" units="cm"/>
      <inkml:brushProperty name="height" value="0.025" units="cm"/>
    </inkml:brush>
  </inkml:definitions>
  <inkml:trace contextRef="#ctx0" brushRef="#br0">41 1 5477,'0'0'5664,"-7"8"-4911,3-2-512,0 0 1,1 0-1,0 1 0,0-1 1,0 1-1,1-1 1,-1 1-1,2 0 0,-1 0 1,1 0-1,0 0 0,0 0 1,1 14-1,-3 517 6312,5 479-4287,-2-994-2220,2 0 0,0-1 0,1 1 0,11 36 0,-14-60-161,0 1 1,0 0-1,0 0 0,0-1 1,0 1-1,0 0 1,0 0-1,1-1 1,-1 1-1,0 0 1,0 0-1,0 0 1,0-1-1,1 1 0,-1 0 1,0 0-1,0 0 1,0-1-1,1 1 1,-1 0-1,0 0 1,0 0-1,1 0 0,-1 0 1,0 0-1,0 0 1,1 0-1,-1-1 1,0 1-1,0 0 1,1 0-1,-1 0 1,0 0-1,0 0 0,1 0 1,-1 0-1,0 1 1,1-1-1,-1 0 1,0 0-1,0 0 1,1 0-1,-1 0 1,0 0-1,0 0 0,0 0 1,1 1-1,-1-1 1,0 0-1,0 0 1,0 0-1,1 1 1,-1-1-1,0 0 0,0 0 1,0 0-1,0 1 1,1-1-1,-1-18-5661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5.748"/>
    </inkml:context>
    <inkml:brush xml:id="br0">
      <inkml:brushProperty name="width" value="0.025" units="cm"/>
      <inkml:brushProperty name="height" value="0.025" units="cm"/>
    </inkml:brush>
  </inkml:definitions>
  <inkml:trace contextRef="#ctx0" brushRef="#br0">0 101 2659,'0'0'11947,"14"1"-10954,559-24 1660,-417 7-2589,471-40-129,0 52-110,-346 30 283,-129-10 65,196-2 0,-328-15-255,0-1 0,-1 0 1,1-1-1,-1-1 1,0-1-1,19-8 0,-25 3-645,-12-1-3137,-1 3-1111</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6.100"/>
    </inkml:context>
    <inkml:brush xml:id="br0">
      <inkml:brushProperty name="width" value="0.025" units="cm"/>
      <inkml:brushProperty name="height" value="0.025" units="cm"/>
    </inkml:brush>
  </inkml:definitions>
  <inkml:trace contextRef="#ctx0" brushRef="#br0">1 1 13901,'0'0'4479,"13"0"-4041,27 4-114,-1 2 0,0 2 1,68 22-1,-74-20-304,43 16 35,-71-24-53,1 0-1,-1 0 1,-1 1 0,1 0 0,0 0-1,-1 0 1,0 1 0,1-1 0,-1 1 0,-1 0-1,5 5 1,-8-7 12,1-1 0,0 1 1,0-1-1,-1 1 0,1 0 0,-1-1 0,0 1 0,1 0 1,-1-1-1,0 1 0,0 0 0,0-1 0,0 1 0,0 0 1,-1 0-1,1-1 0,0 1 0,-1 0 0,1-1 0,-1 1 0,0-1 1,0 1-1,1-1 0,-1 1 0,0-1 0,0 1 0,0-1 1,0 0-1,-1 0 0,1 1 0,-2 0 0,-5 6 250,-1-1 0,0 0 0,-15 9 0,14-10-86,-237 157-327,226-149-5227,6-9-7794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6.823"/>
    </inkml:context>
    <inkml:brush xml:id="br0">
      <inkml:brushProperty name="width" value="0.025" units="cm"/>
      <inkml:brushProperty name="height" value="0.025" units="cm"/>
    </inkml:brush>
  </inkml:definitions>
  <inkml:trace contextRef="#ctx0" brushRef="#br0">1 333 6182,'0'0'10677,"8"2"-9556,-4-1-1059,0 0 0,0-1 0,-1 0 0,1 1 0,0-1 1,0-1-1,0 1 0,-1-1 0,1 1 0,0-1 0,-1 0 0,1 0 1,0-1-1,4-1 0,5-5 26,0 0 1,-1 0 0,13-12-1,250-235 247,-246 226-243,-28 29-96,-1 0-1,0 0 0,1 0 0,-1 0 0,0 1 1,0-1-1,1 0 0,-1 0 0,0 0 1,1 0-1,-1 0 0,0 0 0,0 1 1,1-1-1,-1 0 0,0 0 0,0 0 1,1 1-1,-1-1 0,0 0 0,0 0 1,0 1-1,1-1 0,-1 0 0,0 0 1,0 1-1,0-1 0,0 0 0,0 1 0,0-1 1,1 0-1,-1 0 0,0 1 0,0-1 1,0 0-1,0 1 0,0-1 0,0 0 1,0 1-1,0-1 0,-1 0 0,1 1 1,0-1-1,4 27 172,-3-18-39,2 6-239,0-1-1,0 0 1,2 0 0,0 0 0,0 0 0,1-1 0,1 0-1,1 0 1,-1-1 0,2 0 0,0 0 0,0-1 0,1 0-1,0-1 1,1 0 0,22 16 0,11-3-4005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39.453"/>
    </inkml:context>
    <inkml:brush xml:id="br0">
      <inkml:brushProperty name="width" value="0.025" units="cm"/>
      <inkml:brushProperty name="height" value="0.025" units="cm"/>
    </inkml:brush>
  </inkml:definitions>
  <inkml:trace contextRef="#ctx0" brushRef="#br0">40 108 1794,'6'-8'6614,"-1"1"-5730,22-39 1731,-25 42-1961,0 1 0,-1-1-1,0 0 1,0 0-1,0 0 1,0 0 0,0-6-1,-1 9-596,0 1-1,0-1 1,0 1-1,-1-1 1,1 1-1,0 0 1,0-1-1,0 1 1,-1-1-1,1 1 1,0 0-1,-1-1 1,1 1-1,0 0 1,-1-1-1,1 1 1,0 0-1,-1 0 1,1-1-1,0 1 1,-1 0 0,1 0-1,-1 0 1,1-1-1,-1 1 1,1 0-1,0 0 1,-1 0-1,1 0 1,-1 0-1,1 0 1,-1 0-1,1 0 1,-1 0-1,1 0 1,-1 0-1,1 0 1,-1 0-1,1 0 1,0 1-1,-1-1 1,1 0-1,-1 0 1,1 0-1,0 1 1,-1-1-1,1 0 1,-1 1-1,1-1 1,0 0-1,-1 1 1,-22 15 42,18-9-71,-1 0 0,2 0 0,-1 0 0,1 1 1,0 0-1,1 0 0,0 0 0,0 0 0,1 1 0,0-1 1,0 1-1,1-1 0,0 1 0,1-1 0,-1 1 1,2 0-1,1 13 0,-1-20-22,1 0 1,-1 0 0,0 0-1,1 0 1,-1 0-1,1 0 1,0 0-1,0 0 1,0-1 0,0 1-1,0-1 1,0 1-1,0-1 1,0 0-1,0 0 1,1 0 0,-1 0-1,0 0 1,1 0-1,-1-1 1,1 1-1,-1-1 1,1 0 0,-1 0-1,1 0 1,-1 0-1,1 0 1,-1 0-1,3-1 1,4 0 24,-1 0 1,1 0-1,-1-1 1,1 1-1,-1-2 1,0 0-1,10-4 0,-8 2 4,-1-1 0,0-1-1,-1 1 1,1-1 0,12-14 0,-23 30-75,1 0 0,0 0 0,0 0 1,1 0-1,0 0 0,1 1 0,0-1 1,3 10-1,-3-16 46,0 0 0,0-1 0,0 1 0,1-1 0,-1 1 0,1-1 0,0 0 0,0 0 0,0 1 0,0-1 0,0 0 0,0-1 0,0 1 0,1 0 0,-1-1 0,1 1 0,-1-1 0,1 0 0,5 2 0,-4-2 52,1 0 0,0-1-1,-1 1 1,1-1 0,0 0 0,-1-1-1,1 1 1,0-1 0,-1 0-1,1 0 1,6-2 0,-3 0 87,-1 0 1,0-1-1,1 1 1,-1-1-1,0 0 1,-1-1-1,1 0 0,-1 0 1,0 0-1,0-1 1,-1 0-1,0 0 1,0 0-1,5-9 1,-7 10 88,-1-1 0,1 0 1,-1 1-1,0-1 0,-1 0 0,0 0 1,0-1-1,0 1 0,0 0 1,-1 0-1,0 0 0,-2-11 0,2 15-314,-1 0 0,1-1 0,-1 1-1,0 0 1,0 0 0,0 0-1,0 0 1,-1 0 0,1 0 0,0 0-1,-1 0 1,0 1 0,1-1-1,-4-2 1,3 3-715,-1-1 0,0 0 0,0 1 0,0 0 0,0 0 0,0 0 0,-1 0 0,1 0 0,0 1 0,0-1 0,-1 1 0,-4 0 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0.239"/>
    </inkml:context>
    <inkml:brush xml:id="br0">
      <inkml:brushProperty name="width" value="0.025" units="cm"/>
      <inkml:brushProperty name="height" value="0.025" units="cm"/>
    </inkml:brush>
  </inkml:definitions>
  <inkml:trace contextRef="#ctx0" brushRef="#br0">122 1 5349,'0'0'14921,"1"8"-13250,0 4-1290,-1 1 1,1-1 0,-2 0 0,0 0-1,0 0 1,-1 0 0,-5 18-1,-39 82 726,27-71-862,2 1 0,-11 46 0,27-88-243,1 1 0,0 0 0,-1-1 0,1 1 0,0 0 0,0-1-1,0 1 1,0 0 0,0-1 0,0 1 0,0 0 0,0 0 0,0-1 0,0 1 0,0 0 0,0 0 0,0-1 0,1 1 0,-1 0-1,0-1 1,0 1 0,1 0 0,-1-1 0,1 1 0,-1-1 0,0 1 0,1-1 0,-1 1 0,1-1 0,0 1 0,0 0-1,1-1 10,-1 1-1,1-1 0,0 0 0,0 1 1,-1-1-1,1 0 0,0 0 0,0-1 1,-1 1-1,1 0 0,0 0 0,0-1 0,1 0 1,66-29 250,-52 21-257,30-11-24,0 2 1,61-14 0,-15 12-4076,-70 15-1276,-12 0-5749</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2.427"/>
    </inkml:context>
    <inkml:brush xml:id="br0">
      <inkml:brushProperty name="width" value="0.025" units="cm"/>
      <inkml:brushProperty name="height" value="0.025" units="cm"/>
    </inkml:brush>
  </inkml:definitions>
  <inkml:trace contextRef="#ctx0" brushRef="#br0">1 1478 7111,'0'0'4260,"11"-7"-3118,208-157 1589,-87 60-1949,195-133-374,253-198-15,-411 294-355,254-200 2577,-352 292-2503,-113 61-7388,10-3 2039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2.317"/>
    </inkml:context>
    <inkml:brush xml:id="br0">
      <inkml:brushProperty name="width" value="0.035" units="cm"/>
      <inkml:brushProperty name="height" value="0.035" units="cm"/>
    </inkml:brush>
  </inkml:definitions>
  <inkml:trace contextRef="#ctx0" brushRef="#br0">1 8 16804,'1'-1'82,"0"1"1,0-1 0,0 0 0,0 0 0,0 1 0,0-1-1,0 1 1,0-1 0,1 1 0,-1-1 0,0 1 0,0 0 0,1 0-1,-1 0 1,0-1 0,0 1 0,1 0 0,-1 0 0,0 1-1,0-1 1,1 0 0,1 1 0,4-1 149,13 1 254,32 0 242,0 2 1,71 14 0,-119-16-707,0 0 1,0 0 0,0 0 0,-1 1 0,1-1 0,0 1 0,-1 0 0,0 0-1,1 0 1,-1 0 0,0 1 0,0-1 0,0 1 0,0 0 0,2 3-1,-3-3-7,0 0-1,-1 1 1,0-1-1,1 0 1,-1 1-1,0-1 1,-1 1-1,1-1 1,-1 1-1,1-1 1,-1 1-1,0-1 1,0 1-1,-1-1 1,1 1-1,-1-1 1,-1 6-1,-7 20 71,-2 0 0,0-1 0,-16 27-1,3-6 20,22-44-85,-41 86-328,-53 163 0,87-211 175,5-6-82</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2.853"/>
    </inkml:context>
    <inkml:brush xml:id="br0">
      <inkml:brushProperty name="width" value="0.025" units="cm"/>
      <inkml:brushProperty name="height" value="0.025" units="cm"/>
    </inkml:brush>
  </inkml:definitions>
  <inkml:trace contextRef="#ctx0" brushRef="#br0">0 0 9225,'0'0'4004,"3"9"-3593,11 21 422,1 0 1,1-1 0,1-1-1,41 51 1,106 103 131,-119-134-707,95 106-39,147 151-101,-209-230-75,161 119-1,-166-151-31,-72-46-2803,-6-11-2253</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3.722"/>
    </inkml:context>
    <inkml:brush xml:id="br0">
      <inkml:brushProperty name="width" value="0.025" units="cm"/>
      <inkml:brushProperty name="height" value="0.025" units="cm"/>
    </inkml:brush>
  </inkml:definitions>
  <inkml:trace contextRef="#ctx0" brushRef="#br0">210 0 2819,'0'0'16762,"-8"9"-16217,-50 53 394,-77 108 1,129-159-57,3 0-4355,4-11 3205,0-1 1,-1 1-1,1 0 1,-1 0-1,1 0 0,0 0 1,-1-1-1,1 1 1,-1 0-1,1 0 1,-1-1-1,1 1 0,0-1 1,-1 1-1,0 0 1,1-1-1,-1 1 0,1-1 1,-1 1-1,1-1 1,-1 1-1,0-1 1,0 1-1,1-1 0,-1 0 1,0 1-1,0-1 1,1 1-1,-1-1 0,0 0 1,12-20-4864</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4.051"/>
    </inkml:context>
    <inkml:brush xml:id="br0">
      <inkml:brushProperty name="width" value="0.025" units="cm"/>
      <inkml:brushProperty name="height" value="0.025" units="cm"/>
    </inkml:brush>
  </inkml:definitions>
  <inkml:trace contextRef="#ctx0" brushRef="#br0">1 0 8264,'0'0'11392,"3"7"-11355,5 12-14,-2 1-1,0-1 1,-2 1-1,0 0 1,-1 0-1,0 24 0,10 53-2239,-6-83 880,-2-7-626,-3-2-3690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4.597"/>
    </inkml:context>
    <inkml:brush xml:id="br0">
      <inkml:brushProperty name="width" value="0.025" units="cm"/>
      <inkml:brushProperty name="height" value="0.025" units="cm"/>
    </inkml:brush>
  </inkml:definitions>
  <inkml:trace contextRef="#ctx0" brushRef="#br0">0 14 5541,'0'0'15151,"64"-9"-14927,-39 6-160,3 3-192,-1-1-1153,-1 1-1955,-12-1-3266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6.266"/>
    </inkml:context>
    <inkml:brush xml:id="br0">
      <inkml:brushProperty name="width" value="0.025" units="cm"/>
      <inkml:brushProperty name="height" value="0.025" units="cm"/>
    </inkml:brush>
  </inkml:definitions>
  <inkml:trace contextRef="#ctx0" brushRef="#br0">108 1 13229,'-2'15'8984,"-24"82"-8568,-4-29-365,20-47-336,1-1 1,1 2-1,0-1 1,-6 38-1,14-72-6896,2-10 3664,2-7-1341</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8:46.642"/>
    </inkml:context>
    <inkml:brush xml:id="br0">
      <inkml:brushProperty name="width" value="0.025" units="cm"/>
      <inkml:brushProperty name="height" value="0.025" units="cm"/>
    </inkml:brush>
  </inkml:definitions>
  <inkml:trace contextRef="#ctx0" brushRef="#br0">1 111 3619,'0'0'13677,"1"11"-12246,2 6-946,1 0 0,1 0 0,0 0-1,1-1 1,1 1 0,10 17 0,-15-30-386,0 1 0,0-1 0,1-1 0,0 1-1,-1 0 1,1-1 0,0 1 0,1-1 0,-1 0 0,1 0 0,-1 0 0,1 0-1,0-1 1,0 0 0,0 0 0,0 0 0,1 0 0,-1 0 0,1-1 0,-1 0-1,1 0 1,-1 0 0,1 0 0,-1-1 0,1 0 0,0 0 0,-1 0 0,1-1 0,-1 1-1,1-1 1,-1 0 0,6-2 0,-6 1-17,1 0 0,-1-1 0,1 0 0,-1 0 0,0 0-1,0-1 1,0 1 0,-1-1 0,1 0 0,-1 0 0,0 0 0,0-1 0,3-5 0,29-63 661,-29 58-679,-1-1 1,-1-1-1,0 1 1,-1 0-1,1-21 1,-2-16-2609,-4 42-963,-5 6-2632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7.664"/>
    </inkml:context>
    <inkml:brush xml:id="br0">
      <inkml:brushProperty name="width" value="0.025" units="cm"/>
      <inkml:brushProperty name="height" value="0.025" units="cm"/>
    </inkml:brush>
  </inkml:definitions>
  <inkml:trace contextRef="#ctx0" brushRef="#br0">13 1 6502,'0'0'3860,"-2"8"-2819,-1 5-304,0 1 0,1-1 1,1 1-1,0 0 0,1 0 1,0 0-1,1-1 0,5 25 0,4 7-84,-1 0 1,-3 1-1,1 80 0,-21 135 538,2-81-19,11-109-585,3 0 0,21 133 0,-8-72-322,-6 1-1,-8 154 0,-3-131-37,-1 303 2501,2-453-5415,0-16-4465,1 1-1507</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8.705"/>
    </inkml:context>
    <inkml:brush xml:id="br0">
      <inkml:brushProperty name="width" value="0.025" units="cm"/>
      <inkml:brushProperty name="height" value="0.025" units="cm"/>
    </inkml:brush>
  </inkml:definitions>
  <inkml:trace contextRef="#ctx0" brushRef="#br0">1 5 5381,'0'0'9342,"8"1"-8637,513 1 2755,-252-9-3578,940 37-592,117 4 1298,-1141-34 14,-171 0-245,112-4 1043,-126 3-1474,1 1 0,-1 0 0,1 0 0,-1 0 1,1 0-1,-1 0 0,1-1 0,-1 1 1,1 0-1,-1-1 0,1 1 0,-1 0 0,1-1 1,-1 1-1,1 0 0,-1-1 0,0 1 1,1-1-1,-1 1 0,0-1 0,1 1 0,-1-1 1,0 1-1,0-1 0,1 1 0,-1-1 1,0 1-1,0-1 0,0 1 0,0-1 0,0 1 1,0-1-1,0 0 0,0 1 0,0-1 1,0 1-1,0-1 0,0 0 0,0-10-5051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19.069"/>
    </inkml:context>
    <inkml:brush xml:id="br0">
      <inkml:brushProperty name="width" value="0.025" units="cm"/>
      <inkml:brushProperty name="height" value="0.025" units="cm"/>
    </inkml:brush>
  </inkml:definitions>
  <inkml:trace contextRef="#ctx0" brushRef="#br0">1 6 12332,'0'0'4158,"11"-1"-3368,22-2-237,0 2-1,59 4 0,-77-2-455,0 2 0,0 0 0,0 0 0,-1 2 0,1 0 0,-1 0 0,0 1 0,-1 1 0,17 10 0,-28-16-65,-1 0 0,1 0 0,-1 0 0,1 0-1,-1 0 1,0 0 0,1 0 0,-1 0 0,0 1 0,0-1 0,0 0 0,0 1 0,0-1 0,0 1 0,0-1 0,0 1-1,-1 0 1,1-1 0,-1 1 0,1 0 0,-1-1 0,0 1 0,1 0 0,-1 0 0,0-1 0,0 1 0,0 0 0,0 0-1,-1-1 1,1 1 0,0 0 0,-1 0 0,1-1 0,-1 1 0,0-1 0,1 1 0,-1 0 0,0-1 0,0 1 0,0-1 0,0 0-1,0 1 1,0-1 0,-1 0 0,-1 2 0,-8 7 517,0 0 0,-1-1 0,0-1 0,-20 11-1,14-8-36,3-2-370,-80 56 1469,87-58-1890,0 0-1,0 0 0,0 1 1,1 0-1,0 0 1,1 1-1,0 0 0,-6 11 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0.024"/>
    </inkml:context>
    <inkml:brush xml:id="br0">
      <inkml:brushProperty name="width" value="0.025" units="cm"/>
      <inkml:brushProperty name="height" value="0.025" units="cm"/>
    </inkml:brush>
  </inkml:definitions>
  <inkml:trace contextRef="#ctx0" brushRef="#br0">37 370 4132,'0'0'5392,"-7"8"-2958,-19 27-299,26-35-2031,0 1 0,-1-1 0,1 1 0,-1-1 0,1 1 0,0-1-1,0 0 1,-1 1 0,1 0 0,0-1 0,0 1 0,0-1 0,-1 1-1,1-1 1,0 1 0,0-1 0,0 1 0,0-1 0,0 1 0,0 0 0,0-1-1,0 1 1,0-1 0,0 1 0,1-1 0,-1 1 0,0-1 0,0 1-1,0-1 1,1 1 0,-1-1 0,1 2 0,18 4 1258,26-7-509,-44 0-720,14-1 53,0-2 0,0 0-1,0-1 1,-1 0 0,0-1-1,0 0 1,24-17-1,1-3 215,45-40 0,-48 35-61,0-2 0,-3-1 0,-1-2 0,-1-1 0,50-80 0,-80 172-558,-3-28 287,1 0 0,1 1 0,1-1 0,10 51 0,-9-69-169,1 0 0,0 0-1,0 0 1,1 0-1,1 0 1,-1-1 0,9 11-1,-8-13-301,-1 0 0,2-1 0,-1 0 0,1 0-1,-1 0 1,1-1 0,1 0 0,-1 0 0,1 0 0,11 4-1,16 1-5110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3.598"/>
    </inkml:context>
    <inkml:brush xml:id="br0">
      <inkml:brushProperty name="width" value="0.035" units="cm"/>
      <inkml:brushProperty name="height" value="0.035" units="cm"/>
    </inkml:brush>
  </inkml:definitions>
  <inkml:trace contextRef="#ctx0" brushRef="#br0">1 1068 16019,'0'1'44,"0"-1"0,0 1 0,0-1 0,0 1 0,1 0 0,-1-1 0,0 1 0,0-1 1,1 1-1,-1-1 0,0 1 0,1-1 0,-1 1 0,1-1 0,-1 1 0,0-1 0,1 0 0,-1 1 0,1-1 0,-1 0 0,1 1 0,0-1 0,-1 0 0,1 0 0,-1 1 0,1-1 0,-1 0 0,1 0 0,0 0 0,-1 0 0,1 0 0,-1 0 0,2 0 0,0-1-3,-1 0 0,1 0 0,0 0 0,-1-1 0,1 1 0,-1-1 0,0 1 0,0-1 0,1 1 0,-1-1 0,0 0 0,1-3 0,17-31 458,-2-2-1,-1 0 0,16-62 1,17-125 537,-35 144-606,-4 0 0,-3 0-1,-8-157 1,0 225-330,0 0 0,-1 0 0,0 0 0,-1 0-1,0 1 1,-1-1 0,-9-21 0,12 33-85,1 0-1,-1 0 1,1 0-1,-1 0 1,0 0-1,1 0 1,-1 0-1,0 1 1,0-1-1,1 0 1,-1 0-1,0 1 1,0-1-1,0 0 1,0 1-1,0-1 1,0 1-1,0-1 1,0 1 0,-1-1-1,1 1-4,0 0 0,0 1 0,0-1 0,1 0 1,-1 0-1,0 1 0,0-1 0,1 0 0,-1 1 0,0-1 0,1 1 0,-1-1 0,0 1 0,1-1 0,-1 1 0,1-1 1,-1 1-1,1-1 0,-1 1 0,1 0 0,-1 1 0,-3 4 40,1 1 0,1 0 0,-1-1 0,1 1 0,-2 14 0,-3 22 99,3 0 0,2 67 1,15 91-51,1-88-75,53 205 0,72 99-7,-117-343 159,-34-98-104,0 0-1,1-2 1,-13-49-1,9 29-18,-17-53 158,-35-181 1,66 273-244,-1-1 71,1-1 1,0 1-1,1-1 0,0-10 1,0 17-68,1 1 0,-1 0 0,0-1 0,0 1 0,0 0 0,1-1 0,-1 1 1,1 0-1,-1-1 0,1 1 0,0 0 0,-1 0 0,1 0 0,0 0 0,0 0 1,0 0-1,0 0 0,0 0 0,0 0 0,0 0 0,0 0 0,0 0 0,0 1 1,0-1-1,0 0 0,1 1 0,-1-1 0,0 1 0,1 0 0,-1-1 0,0 1 1,3 0-1,47 1-1296,-27 1 1011,8-1-168</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1.939"/>
    </inkml:context>
    <inkml:brush xml:id="br0">
      <inkml:brushProperty name="width" value="0.025" units="cm"/>
      <inkml:brushProperty name="height" value="0.025" units="cm"/>
    </inkml:brush>
  </inkml:definitions>
  <inkml:trace contextRef="#ctx0" brushRef="#br0">47 78 5926,'0'0'8077,"5"-10"-4821,0-3-2467,-4 8-403,1 0 1,0 0 0,0 0 0,0 1 0,1-1 0,-1 1 0,1-1 0,6-6 0,-9 11-315,0 0 1,1-1 0,-1 1 0,0 0-1,0-1 1,0 1 0,1 0-1,-1-1 1,0 1 0,0 0 0,1 0-1,-1-1 1,0 1 0,1 0-1,-1 0 1,0 0 0,1-1-1,-1 1 1,1 0 0,-1 0 0,0 0-1,1 0 1,-1 0 0,0 0-1,1 0 1,-1 0 0,1 0 0,-1 0-1,0 0 1,1 0 0,-1 0-1,0 0 1,1 0 0,5 13 794,-5 29-711,-2-35 198,-1 28-18,-1 0 1,-2-1-1,-2 0 1,-1 0-1,-21 53 0,17-48-310,1-10 15,7-21 8,0 0-1,1 0 0,0 0 0,1 1 0,0-1 1,0 1-1,1-1 0,0 1 0,0 0 0,1 16 0,1-24-30,0-1 0,0 1 0,0 0 0,0 0-1,0-1 1,0 1 0,0-1 0,1 1-1,-1-1 1,0 0 0,0 1 0,0-1-1,0 0 1,1 0 0,-1 0 0,0 0-1,0 0 1,0 0 0,2 0 0,31-2 213,-28 2-156,37-4 31,65-16-1,-36 6-310,-66 13-271,17-5-824,-13-4-5722,-7 1-3553</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2.898"/>
    </inkml:context>
    <inkml:brush xml:id="br0">
      <inkml:brushProperty name="width" value="0.025" units="cm"/>
      <inkml:brushProperty name="height" value="0.025" units="cm"/>
    </inkml:brush>
  </inkml:definitions>
  <inkml:trace contextRef="#ctx0" brushRef="#br0">1 1 5189,'0'0'17734,"7"11"-16896,-3-4-947,10 14 577,0 0 0,2-1 0,20 21 0,-29-34-619,0-1 0,1 1-1,0-2 1,0 1 0,13 6-1,-16-10-343,0 0-1,0 0 1,0 0-1,1-1 0,-1 1 1,0-1-1,1-1 1,-1 1-1,1-1 0,10-1 1,6-5-4796,-3-12-2177</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0:23.276"/>
    </inkml:context>
    <inkml:brush xml:id="br0">
      <inkml:brushProperty name="width" value="0.025" units="cm"/>
      <inkml:brushProperty name="height" value="0.025" units="cm"/>
    </inkml:brush>
  </inkml:definitions>
  <inkml:trace contextRef="#ctx0" brushRef="#br0">183 0 10442,'0'0'6214,"-48"40"-4901,18-15 256,2 9-576,5 4 32,0 4-320,7 4-257,5 2-255,8 2-97,3 1-96,0 0-128,0-5-1474,0-8-3395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0.814"/>
    </inkml:context>
    <inkml:brush xml:id="br0">
      <inkml:brushProperty name="width" value="0.025" units="cm"/>
      <inkml:brushProperty name="height" value="0.025" units="cm"/>
    </inkml:brush>
  </inkml:definitions>
  <inkml:trace contextRef="#ctx0" brushRef="#br0">0 6 2755,'0'0'14253,"57"-6"-14189,-39 10-32,8 3-32,3-3-1409,2-3-705,5-1-1794,1 0-2178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1.173"/>
    </inkml:context>
    <inkml:brush xml:id="br0">
      <inkml:brushProperty name="width" value="0.025" units="cm"/>
      <inkml:brushProperty name="height" value="0.025" units="cm"/>
    </inkml:brush>
  </inkml:definitions>
  <inkml:trace contextRef="#ctx0" brushRef="#br0">0 68 4740,'0'0'5830,"55"5"-4965,-32-4 256,9-1-128,-2 0-801,-2 0-128,4 0 0,0-3-32,-2-2 0,7-1 0,2 0-640,-3 1-1667,4-3-1408</inkml:trace>
  <inkml:trace contextRef="#ctx0" brushRef="#br0" timeOffset="1">761 20 2947,'0'0'6118,"53"27"-4773,-30-20 609,2-3 160,5-4-1185,6 0-385,-1 0-31,2-6-65,4-3-256,3-1-128,4 0-32,0 3-1473,0-1-1730,-1 1-1121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1.503"/>
    </inkml:context>
    <inkml:brush xml:id="br0">
      <inkml:brushProperty name="width" value="0.025" units="cm"/>
      <inkml:brushProperty name="height" value="0.025" units="cm"/>
    </inkml:brush>
  </inkml:definitions>
  <inkml:trace contextRef="#ctx0" brushRef="#br0">0 0 4837,'0'0'3331,"48"23"-256,-21-15-1506,-1-1-63,-1-3-706,9-2-415,3-2 63,-2 0-192,8 0-192,1 0-32,-2-2-1025,6-5-1153,-4-2-1121,2-1-3331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1.878"/>
    </inkml:context>
    <inkml:brush xml:id="br0">
      <inkml:brushProperty name="width" value="0.025" units="cm"/>
      <inkml:brushProperty name="height" value="0.025" units="cm"/>
    </inkml:brush>
  </inkml:definitions>
  <inkml:trace contextRef="#ctx0" brushRef="#br0">0 1 3427,'12'3'6070,"39"7"-4935,76 7-1,162-7-4389,11 1 2623,1 11 11739,-172-19-15204,-112-3-201,0-4-2738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2.570"/>
    </inkml:context>
    <inkml:brush xml:id="br0">
      <inkml:brushProperty name="width" value="0.025" units="cm"/>
      <inkml:brushProperty name="height" value="0.025" units="cm"/>
    </inkml:brush>
  </inkml:definitions>
  <inkml:trace contextRef="#ctx0" brushRef="#br0">1 480 11275,'0'8'640,"0"-5"1795,0-6-2275,0-18-32,0-10 32,0-7-64,0-8-64,9-4-32,-4-1 0,2 0-1057,0 4-705,-3-2-159,-4-2-1058,0-1-3748</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2.913"/>
    </inkml:context>
    <inkml:brush xml:id="br0">
      <inkml:brushProperty name="width" value="0.025" units="cm"/>
      <inkml:brushProperty name="height" value="0.025" units="cm"/>
    </inkml:brush>
  </inkml:definitions>
  <inkml:trace contextRef="#ctx0" brushRef="#br0">5 1251 2594,'0'0'289,"4"-64"1248,-4 38 833,0 1-1249,0-3 129,-5-1-1,5-2-352,0-2-513,0-4-352,0-3-1185,-4-1-2851</inkml:trace>
  <inkml:trace contextRef="#ctx0" brushRef="#br0" timeOffset="1">51 326 2114,'0'0'7559,"0"-70"-7110,0 38-1,-5 2-384,3-3-128,1-2-673,1-4-512,0-5-897,0 1-1633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3.253"/>
    </inkml:context>
    <inkml:brush xml:id="br0">
      <inkml:brushProperty name="width" value="0.025" units="cm"/>
      <inkml:brushProperty name="height" value="0.025" units="cm"/>
    </inkml:brush>
  </inkml:definitions>
  <inkml:trace contextRef="#ctx0" brushRef="#br0">0 187 2370,'0'0'5221,"6"-63"-3908,-6 45 97,0-2-449,0 3 32,1-1-97,3 1-127,1 3-224,-5 2-161,0 5-224,0 6-128,0 11-448,0 6-1154,-5 2-1953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3.403"/>
    </inkml:context>
    <inkml:brush xml:id="br0">
      <inkml:brushProperty name="width" value="0.035" units="cm"/>
      <inkml:brushProperty name="height" value="0.035" units="cm"/>
    </inkml:brush>
  </inkml:definitions>
  <inkml:trace contextRef="#ctx0" brushRef="#br0">1 552 15459,'11'-12'525,"0"0"-1,0 0 1,-1-1-1,-1-1 1,0 0-1,9-20 1,-8 13 92,-1-1 1,-1-1-1,9-37 1,-16 52-400,1 0 1,-1 0 0,0-12 0,-1 18-152,0 0 0,0 0 1,-1 0-1,1 0 0,0 0 0,-1 0 1,1 0-1,-1 0 0,0 0 1,1 0-1,-1 1 0,0-1 1,0 0-1,0 1 0,0-1 0,-1 0 1,1 1-1,-3-3 0,3 4-27,0-1 0,0 1 0,0-1 0,0 1 0,0 0-1,0-1 1,0 1 0,0 0 0,0 0 0,0 0-1,0 0 1,0 0 0,0 0 0,0 0 0,0 0 0,0 0-1,0 1 1,0-1 0,0 0 0,0 1 0,0-1-1,0 1 1,0-1 0,0 1 0,0-1 0,0 1 0,0 0-1,0-1 1,1 1 0,-1 0 0,0 0 0,1 0-1,-2 1 1,-2 3 83,0 1 0,0-1 0,0 1 0,-3 8 0,-2 9-33,1 0 1,1 1-1,1 0 0,1 0 1,1 0-1,1 0 1,1 1-1,1-1 0,2 1 1,0 0-1,2-1 1,0 0-1,14 47 0,-14-62-86,0 0 0,0-1-1,1 0 1,1 0-1,-1 0 1,1 0-1,6 7 1,-10-14-3,1 1 0,-1 0 0,0-1 0,1 0 0,-1 1 0,1-1 0,0 0 0,-1 1 0,1-1 0,0 0 0,0 0 0,0-1 0,0 1 0,0 0 0,0-1 0,0 1 0,0-1 0,0 1 0,0-1 0,0 0 0,0 0 0,0 0 0,0 0 0,0 0 0,0-1 0,0 1 0,0 0 0,0-1 0,0 0 0,0 1 0,0-1-1,0 0 1,0 0 0,0 0 0,2-3 0,3-1 6,-2-1 0,1 0 0,0 0 0,-1-1 0,0 1 0,-1-1-1,1 0 1,-1 0 0,-1-1 0,0 1 0,5-14 0,0-7 21,-1 1 0,4-32 0,-6 9 79,-2 0 0,-4-73-1,-2 108-14,2 34-48,4 23-10,1 0 0,3-1 0,19 69 0,-25-106-31,0 0 0,1 0 0,-1 0 0,1 0 0,0 0 0,0 0 0,1-1 0,-1 1 0,1-1 0,4 5 0,-7-8-2,1 0 0,-1 1 0,1-1 0,-1 1 0,1-1-1,0 0 1,-1 0 0,1 1 0,0-1 0,-1 0 0,1 0 0,0 0-1,-1 0 1,1 0 0,0 0 0,0 0 0,-1 0 0,1 0-1,0 0 1,-1 0 0,1 0 0,0 0 0,1-1 0,-1 0 0,1 0 1,0 0-1,-1-1 0,1 1 1,-1 0-1,1-1 1,-1 0-1,0 1 1,1-1-1,-1 1 0,0-1 1,1-2-1,5-12 3,0 1 0,-1-1-1,0 0 1,-2 0 0,4-22-1,8-89 31,-9 55 32,-1 136 63,-3-1-107,-1-21-13,12 76 0,-14-117-8,0-1 0,0 1 0,0 0 0,0 0-1,0 0 1,1 0 0,-1 0 0,0-1 0,1 1 0,-1 0 0,1 0-1,-1 0 1,1-1 0,-1 1 0,1 0 0,-1-1 0,2 2 0,-1-2-1,-1 0 1,0 0-1,1 0 1,-1 0-1,0 0 0,1 0 1,-1 0-1,1-1 1,-1 1-1,0 0 1,1 0-1,-1 0 1,0-1-1,1 1 1,-1 0-1,0 0 0,0 0 1,1-1-1,-1 1 1,0 0-1,1-1 1,-1 1-1,0 0 1,0-1-1,0 1 1,1-1-1,13-34 22,-12 30-16,5-14 8,17-39 12,-22 53-24,0 1-1,1-1 1,0 1-1,-1 0 1,2 0-1,-1 0 0,0 1 1,1-1-1,7-5 1,-10 8-2,1 0 0,-1 0 0,1 1 1,-1-1-1,1 1 0,0-1 0,-1 1 1,1-1-1,0 1 0,-1 0 0,1 0 1,0 0-1,-1 0 0,1 0 0,0 0 1,-1 0-1,1 0 0,0 1 0,-1-1 1,1 1-1,-1-1 0,1 1 0,-1 0 1,1-1-1,-1 1 0,1 0 0,-1 0 1,1 0-1,-1 0 0,0 0 0,2 2 1,3 3 3,0 1 1,-1 1-1,1-1 1,5 12-1,-8-14-1,23 46 24,-21-39-2,1 0 0,0 0 1,1 0-1,15 20 0,-22-32-21,0 0 0,1 1 0,-1-1 0,0 0 0,1 1 0,-1-1 0,0 0 0,1 1 0,-1-1 0,0 0 0,1 0 0,-1 1 0,1-1 0,-1 0 0,0 0 0,1 0-1,-1 0 1,1 1 0,-1-1 0,1 0 0,-1 0 0,1 0 0,-1 0 0,1 0 0,-1 0 0,0 0 0,1 0 0,-1 0 0,1-1 0,-1 1 0,1 0 0,-1 0 0,1 0 0,-1 0-1,0-1 1,1 1 0,-1 0 0,0 0 0,1-1 0,-1 1 0,0 0 0,1-1 0,-1 1 0,0 0 0,1-1 0,-1 1 0,0-1 0,0 1 0,1 0 0,-1-1 0,0 1 0,0-1 0,0 1-1,0-1 1,0 1 0,0-1 0,0 0 0,6-26 125,-4-5-34,-2 0 0,-2 0-1,-1-1 1,-1 1 0,-2 1 0,-11-38 0,13 53-68,7 23-2,13 30 2,-13-32-36,1 0 0,-1-1 0,1 1 0,0-1 0,0 0 0,0 0 1,0-1-1,1 1 0,0-1 0,-1 0 0,11 4 0,-13-6 5,0 0-1,0 0 1,1-1-1,-1 1 1,1-1-1,-1 0 1,0 0-1,1 0 1,-1 0-1,1 0 1,-1-1-1,0 1 0,1 0 1,-1-1-1,0 0 1,0 0-1,1 0 1,-1 0-1,0 0 1,0 0-1,0 0 1,0-1-1,0 1 1,0-1-1,0 1 1,-1-1-1,1 0 1,-1 0-1,1 0 0,1-3 1,3-4-28,-1 0-1,-1-1 1,0 1 0,0-1-1,-1 0 1,0-1 0,2-14-1,-2 9-258,-1 0-1,0-30 0,3 96 162,1 0 0,3 0 0,24 73 0,-31-117 46,0 0 0,0 0 0,1 0 0,0-1-1,0 1 1,0-1 0,7 9 0,-10-14 54,1 1 1,-1-1 0,0 0-1,0 1 1,1-1 0,-1 0-1,0 0 1,0 1 0,1-1-1,-1 0 1,0 0 0,1 0-1,-1 0 1,0 1 0,1-1-1,-1 0 1,1 0 0,-1 0-1,0 0 1,1 0 0,-1 0-1,0 0 1,1 0 0,-1 0-1,1 0 1,-1 0 0,0 0-1,1 0 1,-1 0 0,0 0 0,1-1-1,4-10-777,-3-15-356,-2 25 1143,-1-19-820,-2 0 1,0 0-1,-1 0 0,-10-30 0,-34-75-1742,41 108 2250,-19-42 726,-35-59 1,46 98 1511,15 20-1878,0 0 0,-1 0 0,1 0 0,0 0 0,0 0 0,0 0 0,0-1 0,0 1 0,0 0 0,0 0 0,0 0 1,0 0-1,0 0 0,-1 0 0,1 0 0,0 0 0,0 0 0,0 0 0,0 0 0,0 0 0,0 0 0,0 0 0,0 0 0,0 0 0,-1 0 0,1 0 0,0 0 0,0 0 0,0 0 0,0 0 0,0 0 1,0 1-1,0-1 0,0 0 0,0 0 0,0 0 0,0 0 0,-1 0 0,1 0 0,0 0 0,0 0 0,0 0 0,0 0 0,0 0 0,0 0 0,0 0 0,0 1 0,0-1 0,0 0 0,0 0 0,0 0 1,0 0-1,0 0 0,2 13 1125,-1-10-1229,0 0-1,0-1 1,1 1-1,-1 0 1,1-1-1,-1 1 1,1-1-1,0 0 1,0 1-1,0-1 1,0 0-1,1 0 1,-1 0-1,1 0 1,-1-1-1,5 3 1,-2-2-279,0 1 1,0-1-1,1-1 1,-1 1-1,0-1 0,1 0 1,-1 0-1,8 0 1,15-1-878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4.292"/>
    </inkml:context>
    <inkml:brush xml:id="br0">
      <inkml:brushProperty name="width" value="0.035" units="cm"/>
      <inkml:brushProperty name="height" value="0.035" units="cm"/>
    </inkml:brush>
  </inkml:definitions>
  <inkml:trace contextRef="#ctx0" brushRef="#br0">44 590 20748,'-13'44'1265,"-11"70"0,21-90-1072,1 0 0,0 0 0,2 0 0,6 40 0,-5-58-163,0 0 1,0 0-1,1 0 1,0 0-1,4 9 1,-5-14-29,-1 0 1,1 0 0,-1 0-1,1 0 1,0 0 0,-1 0-1,1 0 1,0 0-1,-1 0 1,1-1 0,0 1-1,0 0 1,0-1-1,0 1 1,0 0 0,0-1-1,0 1 1,0-1 0,0 0-1,0 1 1,0-1-1,0 0 1,0 1 0,0-1-1,0 0 1,0 0 0,1 0-1,-1 0 1,0 0-1,0 0 1,0-1 0,0 1-1,0 0 1,0 0 0,0-1-1,0 1 1,0-1-1,0 1 1,0-1 0,0 1-1,2-2 1,2-2 2,1-1-1,-1 0 1,0 1-1,-1-2 1,1 1 0,-1-1-1,0 1 1,0-1-1,-1 0 1,4-7 0,26-71 171,-29 74-142,16-55 310,-3-1 0,-2 0 0,-3-1 0,5-108-1,-17 227-326,3 0-1,2-1 0,2 0 0,3 0 0,21 68 1,-27-107-213,1 1 1,0-1 0,1 0-1,7 12 1,-11-22 99,-1 0 0,1 0 0,-1 0 0,1 0 0,0 0 0,0 0 0,0-1 1,0 1-1,0-1 0,0 1 0,0-1 0,4 2 0,-5-3 15,0 0 1,1 0-1,-1 1 0,0-1 1,1 0-1,-1 0 0,1-1 0,-1 1 1,0 0-1,1 0 0,-1-1 1,0 1-1,1 0 0,-1-1 1,0 1-1,1-1 0,-1 0 1,0 1-1,0-1 0,0 0 1,0 0-1,0 0 0,0 0 0,2-1 1,1-3-256,0 0 0,0 0 0,-1 0 0,1 0 0,-1 0 0,0-1 1,-1 0-1,1 1 0,-1-1 0,2-8 0,-1-4-713,1 1-1,0-28 1,-3 13 183,-2-1 0,-7-54-1,-21-67-1681,18 100 1366,9 49 1135,-30-144-489,7 58 5133,24 90-2949,0 4-1165,2 12-127,10 100 2605,22 154 546,-26-231-3241,2-1 1,1-1 0,2 1-1,2-2 1,18 36-1,-27-61-227,1 1 1,1-1-1,0 0 0,0-1 0,15 15 0,-20-22-38,-1 0 0,1-1 0,0 1-1,0-1 1,0 1 0,0-1-1,0 0 1,0 0 0,0 0 0,0 0-1,1 0 1,-1 0 0,0-1 0,0 1-1,1-1 1,-1 1 0,0-1-1,1 0 1,-1 0 0,1 0 0,-1 0-1,0 0 1,1-1 0,-1 1 0,0-1-1,1 1 1,-1-1 0,0 0-1,0 0 1,0 0 0,0 0 0,0-1-1,0 1 1,0 0 0,2-2-1,1-2 0,-1-1 0,1 1 0,-1-1 0,0 0 0,0 0 0,-1 0-1,0 0 1,0 0 0,-1-1 0,4-11 0,1-10 1,4-35 0,-10 55 0,11-105 69,-5-1-1,-12-163 1,4 248 66,-10-58-1,11 87-127,0-1 1,0 0-1,0 1 1,0-1-1,0 0 1,0 1-1,-1-1 1,1 0-1,0 1 1,0-1-1,-1 1 1,1-1-1,0 0 1,-1 1-1,1-1 1,-1 1-1,1-1 1,-1 1-1,1-1 1,-1 1-1,0-1 1,0 1-1,1 1 1,-1-1 0,1 0-1,-1 1 1,1-1 0,0 0-1,-1 1 1,1-1-1,-1 1 1,1-1 0,0 1-1,0-1 1,-1 1 0,1-1-1,0 1 1,0-1 0,-1 1-1,1-1 1,0 1-1,0-1 1,0 1 0,0 0-1,0-1 1,0 1 0,-4 27 191,1-1 0,2 45 0,8 61 223,10 7-93,-13-119-328,0-1 0,2 1 0,1-1 1,14 30-1,-19-46-83,0 0-1,1 1 1,0-1 0,-1 0 0,1-1 0,1 1-1,-1 0 1,0-1 0,1 0 0,6 5-1,-8-7 58,-1 0 0,1-1 0,-1 1 0,1-1 0,-1 1 0,1-1 0,-1 0 0,1 0 0,-1 1 0,1-1 0,0 0 0,-1 0 0,1-1 0,-1 1 0,1 0 0,0 0 0,-1-1 0,1 1 0,-1-1 0,1 1 0,-1-1 0,1 0 0,-1 0 0,0 0 0,1 0 0,-1 0 0,0 0 0,0 0 0,1 0 0,-1 0 0,0 0 0,0 0 0,1-3 0,14-22-380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4.491"/>
    </inkml:context>
    <inkml:brush xml:id="br0">
      <inkml:brushProperty name="width" value="0.025" units="cm"/>
      <inkml:brushProperty name="height" value="0.025" units="cm"/>
    </inkml:brush>
  </inkml:definitions>
  <inkml:trace contextRef="#ctx0" brushRef="#br0">86 111 1858,'0'0'464,"0"-8"-426,0 0-464,1-44 6497,-1 49-5432,0 1 0,0 0 1,0-1-1,0 1 0,-1 0 0,1-1 0,0 1 1,-1 0-1,0-1 0,0 1 0,0 0 0,0 0 0,0 0 1,0 0-1,0 0 0,-3-3 0,3 4-543,0 1 0,-1 0-1,1 0 1,0 0 0,-1 0-1,1 0 1,0 0 0,-1 0-1,1 0 1,0 0 0,-1 0 0,1 1-1,0-1 1,0 1 0,-1-1-1,1 1 1,0-1 0,0 1-1,0 0 1,0-1 0,0 1 0,0 0-1,0 0 1,0 0 0,0 0-1,0 0 1,0 0 0,0 0-1,1 0 1,-1 0 0,0 1 0,1-1-1,-1 2 1,-21 46-289,21-46 335,-2 8 20,0 0-1,0 0 0,1 0 1,1 1-1,0-1 0,0 0 1,1 0-1,3 21 0,-3-30-149,0-1 1,1 1-1,0-1 0,-1 1 0,1-1 0,0 1 0,0-1 0,0 1 0,0-1 1,0 0-1,0 0 0,0 1 0,1-1 0,-1 0 0,0 0 0,1 0 1,-1 0-1,0 0 0,1-1 0,-1 1 0,1 0 0,0-1 0,-1 1 0,1-1 1,-1 1-1,1-1 0,0 0 0,-1 0 0,1 0 0,0 0 0,-1 0 0,1 0 1,0 0-1,-1 0 0,1-1 0,0 1 0,-1-1 0,1 1 0,1-2 1,3 1 16,0-1 0,-1 0 0,1-1 0,-1 1 0,0-1 1,1 0-1,-1 0 0,-1-1 0,1 1 0,4-5 0,-3 1 26,0 0-1,-1 0 0,0 0 1,0 0-1,-1-1 0,0 0 1,0 0-1,-1 0 1,0 0-1,2-11 0,-6 61-91,1 39 37,0-80 4,1 0 0,-1 0-1,0 0 1,1 0 0,-1 0 0,0 0 0,1 0-1,-1 0 1,1 0 0,-1 0 0,1 0 0,0 0 0,-1 0-1,1 0 1,0-1 0,0 1 0,0 0 0,-1-1 0,1 1-1,0 0 1,0-1 0,0 1 0,0-1 0,0 1-1,0-1 1,0 0 0,0 1 0,0-1 0,0 0 0,1 0-1,-1 0 1,0 0 0,0 0 0,0 0 0,0 0 0,0 0-1,0 0 1,0 0 0,0-1 0,0 1 0,0 0-1,0-1 1,0 1 0,0-1 0,2 0 0,2-1 75,0-1 1,0 1-1,0-1 1,0 1-1,-1-1 0,1-1 1,7-6-1,-5 2 71,-1-1 0,0 1 0,-1-1-1,0 0 1,7-17 0,-10 21-63,0 0 0,-1-1-1,1 1 1,-1 0 0,0 0 0,-1 0 0,1-1-1,-1 1 1,0 0 0,0-1 0,-1 1 0,1 0 0,-3-7-1,3 11-89,-1 0 1,0 0-1,1 0 0,-1 0 0,0 0 0,0 1 0,0-1 0,0 0 0,0 0 0,0 1 1,0-1-1,0 0 0,0 1 0,0-1 0,0 1 0,-1-1 0,1 1 0,0 0 1,0 0-1,0-1 0,-1 1 0,-1 0 0,2 0-92,0 0 0,1 0 0,-1 0 0,0 0 0,0 0 1,1 0-1,-1 0 0,0 0 0,0 0 0,1 0 0,-1 0 0,0 0 0,1 1 0,-1-1 0,0 0 0,1 0 1,-1 1-1,0-1 0,1 1 0,-1-1 0,0 0 0,1 1 0,-1-1 0,1 1 0,-1 0 0,1-1 1,-1 1-1,1-1 0,0 1 0,-1 0 0,1-1 0,0 1 0,-1 0 0,1-1 0,0 1 0,0 0 0,-1 0 1,1 4-1080,3 18-8409,9-19 2728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4.959"/>
    </inkml:context>
    <inkml:brush xml:id="br0">
      <inkml:brushProperty name="width" value="0.025" units="cm"/>
      <inkml:brushProperty name="height" value="0.025" units="cm"/>
    </inkml:brush>
  </inkml:definitions>
  <inkml:trace contextRef="#ctx0" brushRef="#br0">1 1 10794,'0'0'9177,"7"5"-8403,25 23-441,-1 1 0,44 52-1,-49-51-604,-24-27-707,-13-5-12498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5.290"/>
    </inkml:context>
    <inkml:brush xml:id="br0">
      <inkml:brushProperty name="width" value="0.025" units="cm"/>
      <inkml:brushProperty name="height" value="0.025" units="cm"/>
    </inkml:brush>
  </inkml:definitions>
  <inkml:trace contextRef="#ctx0" brushRef="#br0">0 152 7751,'0'0'12396,"12"-10"-11697,156-123 940,-161 128-1431,-3 1-4371,-15 7-2390,9-2 5941,-13 3-7902</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5.653"/>
    </inkml:context>
    <inkml:brush xml:id="br0">
      <inkml:brushProperty name="width" value="0.025" units="cm"/>
      <inkml:brushProperty name="height" value="0.025" units="cm"/>
    </inkml:brush>
  </inkml:definitions>
  <inkml:trace contextRef="#ctx0" brushRef="#br0">61 0 8488,'0'0'7949,"-3"7"-7858,-12 35 34,2 1 1,2 0-1,-7 50 0,18-128-6712,0 8 3096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6.014"/>
    </inkml:context>
    <inkml:brush xml:id="br0">
      <inkml:brushProperty name="width" value="0.025" units="cm"/>
      <inkml:brushProperty name="height" value="0.025" units="cm"/>
    </inkml:brush>
  </inkml:definitions>
  <inkml:trace contextRef="#ctx0" brushRef="#br0">77 1 7623,'0'0'1137,"-1"8"-117,0 13-583,2 1-1,0 0 1,1-1 0,6 28-1,-36-73-1924,-29-27 5128,56 51-2770,35 0 731,63-3-1458,-34-7-3782,-13-3-3750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7.103"/>
    </inkml:context>
    <inkml:brush xml:id="br0">
      <inkml:brushProperty name="width" value="0.025" units="cm"/>
      <inkml:brushProperty name="height" value="0.025" units="cm"/>
    </inkml:brush>
  </inkml:definitions>
  <inkml:trace contextRef="#ctx0" brushRef="#br0">98 1 3812,'0'0'17120,"1"8"-16165,0 3-734,-1 1 0,-1 0 0,0-1 0,0 1 0,-1-1 0,0 1 0,-4 10-1,-35 85 242,26-70-340,-12 41-1,26-76-99,1 0 1,-1 0-1,1 0 0,-1 0 1,1 0-1,0 1 0,0-1 1,0 0-1,0 0 0,0 0 1,1 1-1,-1-1 0,1 0 1,0 4-1,0-5 10,0 0-1,0 0 1,-1 0 0,1 0 0,0 0-1,0 0 1,0-1 0,0 1 0,0 0-1,0 0 1,0-1 0,0 1 0,0 0-1,0-1 1,1 1 0,-1-1 0,0 0-1,0 1 1,2-1 0,3 1 45,1-1 0,-1 0 1,0-1-1,1 1 0,-1-1 1,0-1-1,1 1 0,10-5 1,5-1-186,-7 2-538,0 0 0,0-1 1,27-14-1,-33 8-6934,-8 4-583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29:57.808"/>
    </inkml:context>
    <inkml:brush xml:id="br0">
      <inkml:brushProperty name="width" value="0.025" units="cm"/>
      <inkml:brushProperty name="height" value="0.025" units="cm"/>
    </inkml:brush>
  </inkml:definitions>
  <inkml:trace contextRef="#ctx0" brushRef="#br0">220 0 8936,'0'0'11708,"-5"8"-10764,-16 29 167,-18 45 0,19-38-113,-31 51 0,57-139-1295,2-76 1,-8 115 312,0 12-4,-1 1 1,1-1-1,1 0 0,-1 0 0,1 1 1,1-1-1,-1 0 0,1 0 0,0 0 1,1 0-1,0-1 0,0 1 0,0-1 0,1 1 1,0-1-1,0 0 0,0-1 0,1 1 1,0-1-1,0 0 0,0 0 0,1 0 1,8 5-1,-9-6-12,1 1 17,0 0 0,0-1 0,0 0 0,0 0 0,0-1 1,1 1-1,0-2 0,-1 1 0,12 3 0,-17-6 73,-18-19 161,-50-28-249,24 15-1538,-82-44 1,124 75 1471,5 0 38,0 1 0,0-1 1,0 0-1,1 1 1,-1 0-1,0 0 0,0 0 1,8 2-1,8-1 118,173-9-8,-110 0-3425,-42 2-1815</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13.293"/>
    </inkml:context>
    <inkml:brush xml:id="br0">
      <inkml:brushProperty name="width" value="0.025" units="cm"/>
      <inkml:brushProperty name="height" value="0.025" units="cm"/>
    </inkml:brush>
  </inkml:definitions>
  <inkml:trace contextRef="#ctx0" brushRef="#br0">0 30 8456,'0'0'2370,"46"4"-2146,-17-4-224,8 0-224,-2 0-448,1 0 383,-6-4-159,-6-1-33,3-4-1056,-6-6-3620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13.653"/>
    </inkml:context>
    <inkml:brush xml:id="br0">
      <inkml:brushProperty name="width" value="0.025" units="cm"/>
      <inkml:brushProperty name="height" value="0.025" units="cm"/>
    </inkml:brush>
  </inkml:definitions>
  <inkml:trace contextRef="#ctx0" brushRef="#br0">1 32 8680,'0'0'3652,"56"5"-3172,-17-5-63,6 0-161,6 0-128,7 0-96,-5 0-128,4 0-321,-2 0-127,-9 0-673,-2-5-609,-5-1-736,-2-2-2211</inkml:trace>
  <inkml:trace contextRef="#ctx0" brushRef="#br0" timeOffset="1">693 9 4260,'0'0'6374,"51"17"-6310,-24-17-32,3 0 0,9 0-128,0-3-1153,1-6-1442,8-4-4035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14.076"/>
    </inkml:context>
    <inkml:brush xml:id="br0">
      <inkml:brushProperty name="width" value="0.025" units="cm"/>
      <inkml:brushProperty name="height" value="0.025" units="cm"/>
    </inkml:brush>
  </inkml:definitions>
  <inkml:trace contextRef="#ctx0" brushRef="#br0">0 97 6342,'0'0'6171,"10"-2"-4463,55-10-1287,-17 3-634,88-7 0,25 15-1333,89-2-4075,-82-11 4647,-90 5 3115,139-16 3961,-70 19-4853,229 6-1618,-367 2 888,8 0-4561,-5-6-843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4.890"/>
    </inkml:context>
    <inkml:brush xml:id="br0">
      <inkml:brushProperty name="width" value="0.035" units="cm"/>
      <inkml:brushProperty name="height" value="0.035" units="cm"/>
    </inkml:brush>
  </inkml:definitions>
  <inkml:trace contextRef="#ctx0" brushRef="#br0">86 1 17668,'-1'0'79,"1"0"0,-1 0 1,0 0-1,1 0 0,-1 0 1,0 1-1,1-1 0,-1 0 0,0 1 1,1-1-1,-1 0 0,1 1 1,-1-1-1,0 1 0,1-1 1,-1 1-1,1-1 0,0 1 0,-1-1 1,1 1-1,-1 0 0,1-1 1,0 1-1,-1-1 0,1 1 1,0 0-1,0-1 0,0 1 0,-1 0 1,1 0-1,0-1 0,0 2 1,-5 30 5,5-29 155,-3 38 239,2 0 1,1-1-1,3 1 1,1 0 0,2-1-1,12 45 1,-1-26-212,2 0 0,3-1 0,40 75 0,-55-120-221,-1 0 2,1 0 0,0 0 1,1-1-1,0 0 0,1 0 0,15 15 1,-12-22-28,-12-6-21,0 1 0,0 0 0,1 0 0,-1 0 0,0 0 0,0-1 0,1 1 0,-1 0 0,0 0 0,0 0 0,1-1 0,-1 1 0,0 0 0,0 0 0,0-1 0,0 1 0,0 0 0,1-1 0,-1 1 1,0 0-1,0 0 0,0-1 0,0 1 0,0 0 0,0-1 0,0 1 0,0 0 0,0-1 0,0 1 0,0 0 0,0-1 0,0 1 0,0 0 0,0-1 0,-1 1 0,1 0 0,0-1 0,-2-7 13,-1 0 0,0 0 0,-1 0-1,1 0 1,-1 0 0,-7-9 0,-38-47 33,25 32-32,-74-87 43,10 13-23,74 83-44,14 23 9,-1-1-1,1 1 1,0-1 0,0 1 0,0-1 0,0 1 0,0-1-1,0 1 1,0-1 0,0 1 0,0-1 0,1 1-1,-1-1 1,0 1 0,0-1 0,0 1 0,0 0-1,1-1 1,-1 1 0,0-1 0,1 1 0,-1-1-1,0 1 1,1 0 0,-1-1 0,0 1 0,1 0 0,-1-1-1,0 1 1,1 0 0,-1 0 0,1-1 0,-1 1-1,1 0 1,-1 0 0,1 0 0,-1 0 0,1-1-1,-1 1 1,1 0 0,-1 0 0,1 0 0,-1 0-1,1 0 1,0 0 0,27 0 6,-24 0-6,34 1-232,0-1-1,1-2 1,62-10 0,-96 11-81,-1 0 0,0-1 1,0 1-1,0-1 0,0 1 0,6-5 1,-9 6 256,-1-1 1,1 1 0,-1-1 0,1 1-1,-1 0 1,1-1 0,-1 0-1,1 1 1,-1-1 0,0 1 0,1-1-1,-1 1 1,0-1 0,0 0-1,1 1 1,-1-1 0,0 1 0,0-1-1,0 0 1,0 1 0,0-1 0,0 0-1,0 1 1,0-1 0,0 0-1,0 1 1,0-1 0,0 0 0,-1 1-1,1-1 1,0 0 0,0 1-1,-1-1 1,1 1 0,0-1 0,-1 1-1,1-1 1,0 0 0,-1 1 0,1 0-1,-1-1 1,1 1 0,-1-1-1,1 1 1,-1-1 0,1 1 0,-2-1-1,-27-19-863,-17-4-326</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0.914"/>
    </inkml:context>
    <inkml:brush xml:id="br0">
      <inkml:brushProperty name="width" value="0.025" units="cm"/>
      <inkml:brushProperty name="height" value="0.025" units="cm"/>
    </inkml:brush>
  </inkml:definitions>
  <inkml:trace contextRef="#ctx0" brushRef="#br0">1 117 2146,'0'0'13357,"21"33"-12364,-16-33-289,-3 0-351,5-2-257,-2-15-64,6-5-64,0-7-2050,-4-8-1602,-2-6-2594</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1.292"/>
    </inkml:context>
    <inkml:brush xml:id="br0">
      <inkml:brushProperty name="width" value="0.025" units="cm"/>
      <inkml:brushProperty name="height" value="0.025" units="cm"/>
    </inkml:brush>
  </inkml:definitions>
  <inkml:trace contextRef="#ctx0" brushRef="#br0">0 341 10954,'0'0'2627,"0"-62"-2851,0 32-1026,2-6 161,4-5-352,-1 2-737,4-4-1153,-4-1 1185,-5-1 833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1.641"/>
    </inkml:context>
    <inkml:brush xml:id="br0">
      <inkml:brushProperty name="width" value="0.025" units="cm"/>
      <inkml:brushProperty name="height" value="0.025" units="cm"/>
    </inkml:brush>
  </inkml:definitions>
  <inkml:trace contextRef="#ctx0" brushRef="#br0">25 891 3075,'0'-9'3032,"-11"-127"1625,-2-21-1675,15 101-295,7-29-7914,2-37-2742,-11 81 10105,-4 1 4412,-1 5-4442,0-51 1,5 76-1811,0-1-1,1 0 1,0 0-1,1 0 1,1 1 0,0-1-1,0 1 1,1-1-1,5-9 1,-3 12-2231,-2 15-2451,-4 5-1496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2.691"/>
    </inkml:context>
    <inkml:brush xml:id="br0">
      <inkml:brushProperty name="width" value="0.025" units="cm"/>
      <inkml:brushProperty name="height" value="0.025" units="cm"/>
    </inkml:brush>
  </inkml:definitions>
  <inkml:trace contextRef="#ctx0" brushRef="#br0">1 0 8072,'0'0'17648,"7"10"-16831,23 36-35,-12-17-153,32 41-1,-49-68-731,1-1-1,0 1 1,0 0-1,-1 0 1,1-1-1,0 1 0,0-1 1,1 0-1,-1 1 1,0-1-1,0 0 1,0 0-1,1-1 0,-1 1 1,1 0-1,-1-1 1,1 1-1,-1-1 1,5 0-1,-4 0-572,-1-1 0,0 0 0,0 1 0,1-1-1,-1 0 1,0 0 0,0 0 0,0-1 0,0 1 0,0 0 0,0-1 0,0 1 0,0-1 0,-1 0-1,1 1 1,-1-1 0,1 0 0,-1 0 0,2-4 0,8-14-6798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3.024"/>
    </inkml:context>
    <inkml:brush xml:id="br0">
      <inkml:brushProperty name="width" value="0.025" units="cm"/>
      <inkml:brushProperty name="height" value="0.025" units="cm"/>
    </inkml:brush>
  </inkml:definitions>
  <inkml:trace contextRef="#ctx0" brushRef="#br0">175 1 10794,'0'0'10736,"-4"12"-9081,-23 57 123,-48 90 1,8-21-1690,65-155-11241,7-3 5915</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23.622"/>
    </inkml:context>
    <inkml:brush xml:id="br0">
      <inkml:brushProperty name="width" value="0.025" units="cm"/>
      <inkml:brushProperty name="height" value="0.025" units="cm"/>
    </inkml:brush>
  </inkml:definitions>
  <inkml:trace contextRef="#ctx0" brushRef="#br0">145 0 12620,'0'0'11339,"-3"9"-10133,-8 22-706,-3-1-1,0 0 0,-20 28 1,-13 28 294,154-306-3132,-107 220 2337,0 0 0,0 0 0,0 1-1,0-1 1,0 0 0,0 0 0,0 0 0,0 0 0,0 0 0,0 0-1,0 0 1,0 1 0,0-1 0,0 0 0,0 0 0,0 0 0,0 0 0,1 0-1,-1 0 1,0 0 0,0 0 0,0 1 0,0-1 0,0 0 0,0 0-1,0 0 1,0 0 0,0 0 0,1 0 0,-1 0 0,0 0 0,0 0 0,0 0-1,0 0 1,0 0 0,0 0 0,1 0 0,-1 0 0,0 0 0,0 0-1,0 0 1,0 0 0,0 0 0,0 0 0,0 0 0,1 0 0,-1 0 0,0 0-1,0 0 1,0 0 0,0 0 0,0 0 0,0 0 0,0 0 0,1-1-1,-1 1 1,0 0 0,0 0 0,0 0 0,0 0 0,0 0 0,0 0 0,0 0-1,3 20 111,-2 26 158,-1-45-266,0 5 58,0 3 87,0-1 0,0 1 0,1-1 1,0 1-1,0-1 0,4 13 0,-4-19-131,0 0 0,0 0 0,0-1 0,0 1 0,1 0 0,-1-1 0,0 1 0,1 0-1,-1-1 1,1 0 0,0 1 0,-1-1 0,1 0 0,0 0 0,0 0 0,0 0 0,0 0-1,-1 0 1,1 0 0,1-1 0,-1 1 0,0-1 0,0 0 0,0 1 0,0-1 0,0 0 0,0 0-1,0 0 1,0 0 0,1-1 0,2 0 0,-5 1-10,1-1 1,-1 1-1,0-1 0,1 0 1,-1 1-1,1-1 0,-1 1 1,0-1-1,0 0 1,1 1-1,-1-1 0,0 1 1,0-1-1,0 0 0,0 1 1,0-1-1,0 0 0,0 1 1,0-1-1,0 0 0,0 1 1,0-1-1,0 0 1,0 1-1,0-1 0,-1 0 1,1 1-1,0-1 0,-1 1 1,1-1-1,0 0 0,-1 1 1,1-1-1,-1 1 0,0-1 1,-12-24 25,8 20-29,1-1 0,-1 1 0,0 0 1,-1 0-1,1 0 0,-1 1 0,0 0 0,0 0 0,0 0 0,-1 1 0,1 0 0,-12-4 0,3 4-8,0 0-1,0 0 1,0 1-1,-30 1 1,169 9-64,96-7-3357,-210-4-3251,0-12-8958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1.657"/>
    </inkml:context>
    <inkml:brush xml:id="br0">
      <inkml:brushProperty name="width" value="0.025" units="cm"/>
      <inkml:brushProperty name="height" value="0.025" units="cm"/>
    </inkml:brush>
  </inkml:definitions>
  <inkml:trace contextRef="#ctx0" brushRef="#br0">6 1 929,'0'0'3908,"-6"32"-2819,6-31-289,0 2 1,0 2-256,0 0-481,0 2-96,0 1-513,0-2-2049</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3.785"/>
    </inkml:context>
    <inkml:brush xml:id="br0">
      <inkml:brushProperty name="width" value="0.025" units="cm"/>
      <inkml:brushProperty name="height" value="0.025" units="cm"/>
    </inkml:brush>
  </inkml:definitions>
  <inkml:trace contextRef="#ctx0" brushRef="#br0">1 7665 2466,'0'0'8857,"0"8"-2166,0 4-1862,0-57-2849,13 3-1750,-11 36-219,0 1 1,-1 0-1,1 0 0,-1-1 1,-1 1-1,1-1 0,-1-8 1,3-12 20,50-231 0,-29 147-16,14-156 0,-5-816 196,-33 906-200,34-484-12,-1 1 0,-17-595 0,11 627-13,-2 146 5,-16 171 13,12-781 38,-39 784-53,5 130 25,12 155-25,-1-19 564,2 41-554,0 0 0,0 0 0,0 0 1,0 0-1,0 0 0,0 0 0,0 1 0,0-1 0,0 0 1,0 0-1,0 0 0,0 0 0,0 0 0,1 0 1,-1 0-1,0 0 0,0 0 0,0 0 0,0 0 1,0 0-1,0 0 0,0 0 0,0 0 0,0 0 1,0 0-1,0 0 0,1 0 0,-1 0 0,0 0 1,0 0-1,0 0 0,0 0 0,0 0 0,0 0 0,0 0 1,0 0-1,0 0 0,0 0 0,0 0 0,8 26-551,-5-1-2462,-2-9-2419,-1-6-2907</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6.749"/>
    </inkml:context>
    <inkml:brush xml:id="br0">
      <inkml:brushProperty name="width" value="0.025" units="cm"/>
      <inkml:brushProperty name="height" value="0.025" units="cm"/>
    </inkml:brush>
  </inkml:definitions>
  <inkml:trace contextRef="#ctx0" brushRef="#br0">24 104 2370,'0'0'8777,"-4"-10"-6845,4 10-1886,-15-42 2005,14 41-1766,0-1 1,1 0 0,-1 1 0,0-1 0,1 0 0,0 0-1,-1 1 1,1-1 0,0 0 0,0 0 0,0 0 0,0 0 0,1 1-1,-1-1 1,0 0 0,1 0 0,-1 1 0,1-1 0,-1 0-1,1 0 1,0 1 0,0-1 0,0 1 0,0-1 0,0 1 0,0-1-1,2-1 1,-1 3-131,-1-1-1,1 1 1,0-1-1,0 1 1,0 0-1,0-1 1,0 1-1,0 0 1,-1 0-1,1 1 0,0-1 1,0 0-1,0 1 1,0-1-1,0 1 1,-1-1-1,1 1 1,0 0-1,-1 0 1,1 0-1,0 0 1,1 1-1,36 32 562,-25-21-164,85 65 667,17 16-869,-110-87-1159,-7-16-10302,-4-7 4769</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7.126"/>
    </inkml:context>
    <inkml:brush xml:id="br0">
      <inkml:brushProperty name="width" value="0.025" units="cm"/>
      <inkml:brushProperty name="height" value="0.025" units="cm"/>
    </inkml:brush>
  </inkml:definitions>
  <inkml:trace contextRef="#ctx0" brushRef="#br0">56 0 10794,'0'0'13021,"3"10"-12418,0 4-410,0 0-1,-1 0 1,-1 1 0,0-1 0,-1 0 0,0 1 0,-4 24 0,-21 76 587,13-69-571,2 1 1,3 1-1,-3 62 0,10-109-235,0 1 1,0-1-1,1 0 1,-1 1-1,0-1 0,1 1 1,-1-1-1,1 0 0,-1 1 1,1-1-1,0 0 0,0 0 1,-1 0-1,1 1 0,0-1 1,0 0-1,0 0 1,0 0-1,2 1 0,-3-2-97,1 0 0,-1 1 0,1-1-1,-1 0 1,1 0 0,-1 0 0,1 1 0,0-1-1,-1 0 1,1 0 0,-1 0 0,1 0 0,-1 0-1,1 0 1,-1 0 0,1 0 0,0 0-1,-1 0 1,1-1 0,-1 1 0,1 0 0,-1 0-1,1 0 1,-1-1 0,1 1 0,-1 0 0,1-1-1,-1 1 1,1 0 0,-1-1 0,0 1-1,1 0 1,-1-1 0,0 1 0,1-1 0,-1 1-1,0-1 1,1 1 0,-1-1 0,0 1 0,0-1-1,0 1 1,1-1 0,-1 1 0,0-1 0,0 1-1,0-1 1,0-1 0,5-17-5787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5.419"/>
    </inkml:context>
    <inkml:brush xml:id="br0">
      <inkml:brushProperty name="width" value="0.035" units="cm"/>
      <inkml:brushProperty name="height" value="0.035" units="cm"/>
    </inkml:brush>
  </inkml:definitions>
  <inkml:trace contextRef="#ctx0" brushRef="#br0">7 212 14827,'-6'3'1496,"9"-15"-759,4-9-281,5-6 848,3-1-344,5-2-472,4-3-352,0 7 88,1 2-40,-1 11-232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48.099"/>
    </inkml:context>
    <inkml:brush xml:id="br0">
      <inkml:brushProperty name="width" value="0.025" units="cm"/>
      <inkml:brushProperty name="height" value="0.025" units="cm"/>
    </inkml:brush>
  </inkml:definitions>
  <inkml:trace contextRef="#ctx0" brushRef="#br0">169 52 3171,'0'0'15230,"3"-9"-12865,13-24-379,-16 33-1935,0 0-1,0-1 0,0 1 1,0 0-1,1 0 1,-1-1-1,0 1 1,0 0-1,0 0 0,0-1 1,0 1-1,0 0 1,0 0-1,0-1 1,0 1-1,0 0 1,0 0-1,0-1 0,0 1 1,0 0-1,0 0 1,0-1-1,0 1 1,0 0-1,-1 0 0,1-1 1,0 1-1,0 0 1,0 0-1,0-1 1,0 1-1,-1 0 0,1 0 1,0 0-1,0 0 1,0-1-1,-1 1 1,1 0-1,0 0 0,0 0 1,0 0-1,-1 0 1,1 0-1,0-1 1,0 1-1,-1 0 0,1 0 1,0 0-1,0 0 1,-1 0-1,1 0 1,0 0-1,0 0 0,-1 0 1,1 0-1,-14 2-18,14-2 54,-9 3 23,0 1 0,0 0 1,0 0-1,1 1 0,-1 0 1,1 0-1,-9 9 0,-50 46 584,64-57-675,1-1-8,0-1 0,1 1 0,-1-1 0,1 1 0,-1 0 0,1-1 0,0 1 0,0 0 0,0 0 0,0 0 0,0 0 0,0 0 0,0 0 0,0 3 0,1-4-5,0-1-1,0 1 1,0 0 0,0-1-1,1 1 1,-1 0 0,0-1-1,1 1 1,-1-1 0,0 1-1,1-1 1,-1 1 0,0-1-1,1 1 1,-1-1 0,1 1-1,-1-1 1,1 1-1,0-1 1,-1 0 0,1 1-1,-1-1 1,1 0 0,0 0-1,-1 1 1,1-1 0,-1 0-1,1 0 1,1 0 0,8 2 35,1-1 1,-1-1-1,1 0 0,15-2 1,-14 1-20,60-9-11,-56 7-20,1 0 0,-1 1 0,1 0 1,0 2-1,-1 0 0,33 4 0,-48-4 12,-1 1 0,1-1 0,0 0 1,-1 0-1,1 1 0,-1-1 0,0 0 0,1 1 0,-1-1 1,1 1-1,-1-1 0,0 0 0,1 1 0,-1-1 0,0 1 1,1-1-1,-1 1 0,0-1 0,0 1 0,1-1 0,-1 1 1,0 0-1,0-1 0,0 1 0,0-1 0,0 1 0,0-1 1,0 1-1,0-1 0,0 1 0,0 0 0,0-1 1,0 1-1,0-1 0,0 1 0,0-1 0,-1 1 0,1-1 1,0 1-1,0-1 0,-1 1 0,1-1 0,0 1 0,-1-1 1,1 1-1,-1-1 0,1 1 0,0-1 0,-1 0 0,0 1 1,-20 22 559,2-9-190,0-1 1,-1 0 0,0-2 0,0-1 0,-36 13 0,-57 11-2221,112-34 985,0 1 296</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0.455"/>
    </inkml:context>
    <inkml:brush xml:id="br0">
      <inkml:brushProperty name="width" value="0.025" units="cm"/>
      <inkml:brushProperty name="height" value="0.025" units="cm"/>
    </inkml:brush>
  </inkml:definitions>
  <inkml:trace contextRef="#ctx0" brushRef="#br0">1 56 10698,'0'0'9454,"10"0"-7911,177-26 1577,-121 15-3081,124-7 0,-162 19-969,-18 2-1996,-31 4-12762</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0.801"/>
    </inkml:context>
    <inkml:brush xml:id="br0">
      <inkml:brushProperty name="width" value="0.025" units="cm"/>
      <inkml:brushProperty name="height" value="0.025" units="cm"/>
    </inkml:brush>
  </inkml:definitions>
  <inkml:trace contextRef="#ctx0" brushRef="#br0">0 113 10858,'0'0'7239,"77"-14"-4965,-31-3-1313,5-1-352,7-2-225,-6 4-320,-6 2-64,-7 7-801,-16 2-1601,-9 3-2659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1.223"/>
    </inkml:context>
    <inkml:brush xml:id="br0">
      <inkml:brushProperty name="width" value="0.025" units="cm"/>
      <inkml:brushProperty name="height" value="0.025" units="cm"/>
    </inkml:brush>
  </inkml:definitions>
  <inkml:trace contextRef="#ctx0" brushRef="#br0">1 374 12172,'0'0'7206,"9"-6"-4830,19-12-1180,-2-1 0,34-29-1,-31 19-1026,0 0-1,-2-2 1,-1-1 0,-1-1-1,-2-1 1,31-60-1,-51 143-237,-3-30 157,1 0-1,1 1 1,0-1 0,2 0 0,10 35 0,-9-43-280,-1 0 0,1 0 0,1-1 0,0 1 0,11 13 1,28 20-3814,-32-34-2636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2.087"/>
    </inkml:context>
    <inkml:brush xml:id="br0">
      <inkml:brushProperty name="width" value="0.025" units="cm"/>
      <inkml:brushProperty name="height" value="0.025" units="cm"/>
    </inkml:brush>
  </inkml:definitions>
  <inkml:trace contextRef="#ctx0" brushRef="#br0">166 21 4965,'0'0'12006,"8"-5"-9898,-3 1-1933,-4 3-81,0 0 0,1 0 0,-1 0 0,1 0 1,0 0-1,-1 0 0,1 0 0,0 0 0,0 1 0,-1-1 0,1 1 0,3-1 1,2 9 759,-6 18 203,-7 5-603,-1 0 0,-1 0 0,-2-1-1,-1 0 1,-2-1 0,-19 35 0,0 3-118,-60 126-390,118-270-12880,-10 25 4921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2.526"/>
    </inkml:context>
    <inkml:brush xml:id="br0">
      <inkml:brushProperty name="width" value="0.025" units="cm"/>
      <inkml:brushProperty name="height" value="0.025" units="cm"/>
    </inkml:brush>
  </inkml:definitions>
  <inkml:trace contextRef="#ctx0" brushRef="#br0">181 1 14029,'0'0'4228,"-10"76"-3075,8-37-128,2 8-448,0 1-225,7-1-192,9-3-64,2-4-31,6-4-33,-6-8 0,-2-5 0,-4-5-225,-4-7-1088,-8-6-1057,-16-5-8104</inkml:trace>
  <inkml:trace contextRef="#ctx0" brushRef="#br0" timeOffset="1">1 294 7431,'0'0'12460,"60"0"-11275,-18-2-705,13-6-351,2-3-97,0 0-289,-4-4-2337,-9-2-3684</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2.899"/>
    </inkml:context>
    <inkml:brush xml:id="br0">
      <inkml:brushProperty name="width" value="0.025" units="cm"/>
      <inkml:brushProperty name="height" value="0.025" units="cm"/>
    </inkml:brush>
  </inkml:definitions>
  <inkml:trace contextRef="#ctx0" brushRef="#br0">38 1 15759,'0'0'3011,"-25"49"-1698,18-18-128,5 5-320,-1 3-481,3 4-192,0-1-127,7-3-33,4 1 0,-1-5-32,1-2-1057,-6-6-961,-5-8-1057,0-5-2402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3.262"/>
    </inkml:context>
    <inkml:brush xml:id="br0">
      <inkml:brushProperty name="width" value="0.025" units="cm"/>
      <inkml:brushProperty name="height" value="0.025" units="cm"/>
    </inkml:brush>
  </inkml:definitions>
  <inkml:trace contextRef="#ctx0" brushRef="#br0">1 79 7687,'0'0'9967,"10"-7"-8931,6-2-661,0 1 0,1 0 0,1 1 1,-1 1-1,1 1 0,28-5 0,11 1-143,0 4-1,92 1 0,-146 5 1494,-13 2-764,-13 1-252,12-4-1005,-10 2 847,16 6-7836</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3.794"/>
    </inkml:context>
    <inkml:brush xml:id="br0">
      <inkml:brushProperty name="width" value="0.025" units="cm"/>
      <inkml:brushProperty name="height" value="0.025" units="cm"/>
    </inkml:brush>
  </inkml:definitions>
  <inkml:trace contextRef="#ctx0" brushRef="#br0">179 98 10090,'9'-7'1478,"21"-14"145,64-49 6684,-110 70-3532,-10 6-4538,-7 8 193,0 2-1,-37 25 0,55-31-205,0 0 0,1 1 0,0 1 0,1 0 0,0 1 0,-15 20 0,26-30-211,0-1-1,1 1 1,-1 0-1,0 0 0,1 0 1,0 0-1,0 0 0,-1 0 1,2 0-1,-1 0 0,0 4 1,1-6-8,0 0 0,0 0 0,0 1 0,0-1 0,0 0 0,1 0 0,-1 0 0,0 0 1,1 0-1,-1 0 0,1 0 0,-1 1 0,1-1 0,0 0 0,-1-1 0,1 1 0,0 0 0,0 0 0,0 0 0,1 1 1,4 1 12,0 0-1,0 0 1,1-1 0,-1 0 0,0 0 0,1-1 0,-1 0 0,12 1 0,28 2 27,-18-2-29,49 9-1,-71-10-19,0 1 0,0-1-1,0 1 1,-1 0-1,1 1 1,-1-1 0,1 1-1,-1 0 1,0 1-1,0-1 1,0 1 0,-1 0-1,1 0 1,3 5 0,-6-6 7,0 0 0,0 1 1,0-1-1,0 0 0,-1 1 1,1-1-1,-1 1 0,0-1 1,0 1-1,0 0 1,-1-1-1,1 1 0,-1 0 1,0 0-1,0-1 0,0 1 1,-1 5-1,-1-3 50,0 0 1,0 0-1,0 0 1,-1 0-1,0-1 0,0 1 1,0-1-1,0 1 1,-8 6-1,-1 1 171,0 0 0,-1-1 0,-1-1 0,0 0 0,-1-1 0,-21 11 0,21-14-126,1 0 1,-1-2 0,-1 1 0,-17 3-1,30-8-86,-1 0 0,1 0 0,0-1-1,0 1 1,-1-1 0,1 1 0,0-1-1,-1 0 1,1 0 0,0-1 0,-1 1 0,1-1-1,0 1 1,-1-1 0,1 0 0,0-1-1,0 1 1,0 0 0,0-1 0,0 0-1,0 1 1,0-1 0,1 0 0,-1-1-1,1 1 1,-4-4 0,6 6-82,-1-1 0,1 1 0,-1-1 0,1 1 0,0-1 0,-1 1 0,1-1 0,-1 1 0,1-1 0,0 0 0,0 1 0,-1-1 0,1 1 0,0-1 0,0 0 0,0 1 0,0-1 0,0 0 0,0 1 0,0-1 0,0 0 0,0 1 0,0-1 0,0 0 0,0 1 0,0-1 0,0 0 0,1 1 0,-1-1 0,0 0 0,1 1 0,-1-1 0,0 1 0,1-1 0,-1 1 0,0-1 0,1 1 0,-1-1 0,1 1 0,-1-1 0,1 1 0,-1-1 0,1 1 0,0 0 0,-1-1 0,2 1 0,36-4-6747,-16 3 2841,4-3-4715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4.473"/>
    </inkml:context>
    <inkml:brush xml:id="br0">
      <inkml:brushProperty name="width" value="0.025" units="cm"/>
      <inkml:brushProperty name="height" value="0.025" units="cm"/>
    </inkml:brush>
  </inkml:definitions>
  <inkml:trace contextRef="#ctx0" brushRef="#br0">0 114 2947,'0'0'24439,"59"-29"-23670,-20 15-385,5 3-256,2-1-128,4 0 32,-4 4-160,-7 2-1570,-11-4-2401,-3-1-3781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5.908"/>
    </inkml:context>
    <inkml:brush xml:id="br0">
      <inkml:brushProperty name="width" value="0.035" units="cm"/>
      <inkml:brushProperty name="height" value="0.035" units="cm"/>
    </inkml:brush>
  </inkml:definitions>
  <inkml:trace contextRef="#ctx0" brushRef="#br0">0 69 14579,'19'34'3801,"37"106"-980,11 23-1077,-67-162-1714,0-1 1,0 1-1,0 0 1,1-1-1,-1 1 1,0 0-1,0-1 1,1 1 0,-1 0-1,0-1 1,1 1-1,-1-1 1,0 1-1,1 0 1,-1-1-1,1 1 1,-1-1-1,1 1 1,-1-1-1,1 0 1,-1 1-1,1-1 1,0 0-1,-1 1 1,2 0-1,0-19 442,-7-33 1,-3 9-190,-6-56 119,14 97-400,0 0 0,0 0 0,0 0 0,0 0 0,0 0 0,0 1 0,0-1 1,0 0-1,0 0 0,0 0 0,1 0 0,-1 0 0,0 0 0,1 1 0,-1-1 0,0 0 0,1 0 0,0 0 0,-1 0-1,1 1 0,-1 0 0,1 0 0,-1 0-1,1-1 1,-1 1 0,1 0 0,-1 0 0,1 0 0,-1 0 0,1 0-1,-1 0 1,1 0 0,-1 0 0,1 0 0,-1 0 0,1 0-1,-1 1 1,1-1 0,-1 0 0,0 0 0,1 0 0,-1 1 0,1-1-1,6 4 4,-1 1-1,0-1 0,10 10 0,1 1 1,-7-8-12,1 1-1,0-1 0,1-1 1,0 0-1,0-1 0,0 0 0,25 6 1,-32-10 2,1-1 0,-1 1 1,1-1-1,-1 0 1,1 0-1,-1 0 1,0-1-1,1 0 1,-1 0-1,1 0 0,-1-1 1,0 1-1,0-1 1,0-1-1,0 1 1,0-1-1,0 0 1,-1 0-1,1 0 1,-1 0-1,8-9 0,-7 6 1,0 0-1,0-1 0,-1 0 0,1 0 0,-1 0 0,-1-1 1,0 1-1,0-1 0,0 0 0,-1 0 0,3-14 1,-4 12 12,0-1 1,0 1-1,-1-1 1,-1 0 0,0 1-1,0-1 1,-1 1-1,-5-17 1,6 22 2,-1 1 1,0 0-1,0 0 1,0 0-1,-4-6 1,6 9-9,-1 1 1,1-1 0,-1 0 0,1 1 0,-1-1 0,1 0 0,-1 1 0,0-1 0,1 1 0,-1-1 0,0 1 0,1 0 0,-1-1 0,0 1 0,0-1-1,1 1 1,-1 0 0,0 0 0,0 0 0,1-1 0,-1 1 0,0 0 0,0 0 0,0 0 0,1 0 0,-1 0 0,0 0 0,0 0 0,0 1-1,0-1 1,1 0 0,-1 0 0,0 1 0,0-1 0,1 0 0,-1 1 0,0-1 0,1 1 0,-1-1 0,-1 2 0,-1 1 3,0 1 1,0 0-1,0-1 0,1 1 1,0 0-1,-1 1 1,1-1-1,1 0 1,-1 1-1,1-1 1,-1 1-1,1 0 0,1-1 1,-2 8-1,1 12 15,1 38 1,1-53-13,8 92-4,-8-90-42,2 0 0,-1 0-1,1 0 1,1-1 0,0 1 0,0-1 0,7 11 0,-10-20-11,0 1 0,0-1 0,0 1-1,0-1 1,0 1 0,0-1 0,1 0 0,-1 1 0,0-1 0,1 0 0,-1 0 0,1 0 0,-1 0 0,1 0 0,0 0 0,-1-1-1,1 1 1,0 0 0,0-1 0,-1 0 0,1 1 0,2-1 0,-1 0-21,-1-1 0,0 1 0,1-1-1,-1 1 1,1-1 0,-1 0 0,0 0 0,1 0 0,-1-1 0,0 1 0,0 0 0,0-1-1,0 0 1,2-1 0,5-7-149,0 0 1,-1 0-1,0-1 0,10-20 0,11-20-396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4.863"/>
    </inkml:context>
    <inkml:brush xml:id="br0">
      <inkml:brushProperty name="width" value="0.025" units="cm"/>
      <inkml:brushProperty name="height" value="0.025" units="cm"/>
    </inkml:brush>
  </inkml:definitions>
  <inkml:trace contextRef="#ctx0" brushRef="#br0">15 0 16656,'0'0'6080,"0"11"-5370,-14 456 3043,14-466-3724,0 0 0,-1 1 0,1-1-1,0 0 1,0 0 0,0 0 0,0 0 0,0 1 0,0-1 0,0 0-1,1 0 1,-1 0 0,0 0 0,1 1 0,-1-1 0,1 0 0,-1 0-1,1 0 1,-1 0 0,1 0 0,0 0 0,-1 0 0,1 0 0,0-1-1,0 1 1,0 0 0,0 0 0,0-1 0,0 1 0,0 0 0,0-1-1,0 1 1,0-1 0,0 1 0,0-1 0,0 0 0,0 1 0,0-1-1,1 0 1,-1 0 0,0 0 0,0 0 0,2 0 0,1-1 103,-1 0 1,1 0 0,0 0-1,0-1 1,-1 0 0,1 0-1,0 0 1,-1 0-1,0 0 1,0 0 0,6-6-1,30-35 116,-2-1 0,-2-2-1,47-83 1,-31 48-166,-40 66-370,-7 10-47,0 1 0,-1-1 0,1-1 0,-1 1 0,0 0 0,-1-1 0,4-10 0,-14 19-8826,5-2 7283,-14 8-6312</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5.242"/>
    </inkml:context>
    <inkml:brush xml:id="br0">
      <inkml:brushProperty name="width" value="0.025" units="cm"/>
      <inkml:brushProperty name="height" value="0.025" units="cm"/>
    </inkml:brush>
  </inkml:definitions>
  <inkml:trace contextRef="#ctx0" brushRef="#br0">15 0 12844,'0'0'8296,"-14"54"-6630,14-45-385,14 4-512,-2-2-321,4-1-352,2 0-32,0-1-32,-1-3 0,5 0-865,-5-1-1665,3-3-1986,-6-2-3524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6.327"/>
    </inkml:context>
    <inkml:brush xml:id="br0">
      <inkml:brushProperty name="width" value="0.025" units="cm"/>
      <inkml:brushProperty name="height" value="0.025" units="cm"/>
    </inkml:brush>
  </inkml:definitions>
  <inkml:trace contextRef="#ctx0" brushRef="#br0">38 223 13933,'0'0'6113,"-6"8"-5307,2-1-541,0-1-1,0 1 1,1 0 0,0 1 0,0-1 0,1 1 0,-1-1 0,2 1 0,-1 0-1,1-1 1,0 1 0,1 10 0,0-15-167,0 0 0,0 0 0,0 0 0,0 0 0,0 0 1,1-1-1,0 1 0,0 0 0,-1 0 0,1 0 0,1-1 0,-1 1 0,0 0 0,1-1 0,-1 0 0,1 1 0,3 3 1,-3-5-78,0 0 1,0 0 0,0 0 0,0 0 0,0-1 0,0 1-1,0 0 1,0-1 0,0 1 0,1-1 0,-1 0 0,0 0-1,0 0 1,0 0 0,1 0 0,-1 0 0,0-1 0,0 1-1,0-1 1,0 0 0,0 1 0,1-1 0,-1 0 0,3-2 0,2-1-1,0 0 0,-1-1 1,1 0-1,-1 0 1,0 0-1,0-1 1,0 0-1,-1 0 0,0-1 1,0 1-1,4-10 1,0 0 22,0 0-1,-2-1 1,11-33 0,-61 116 31,42-64-71,-4 5 91,0 1-1,1 0 0,1 0 0,-1 1 0,1-1 0,1 1 0,-1 0 0,1-1 0,1 1 0,0 0 0,0 0 0,1 13 0,1-20-84,-1-1-1,1 0 0,0 0 0,-1 0 0,1 1 0,0-1 0,0 0 0,0 0 0,0 0 0,0 0 0,0 0 1,1-1-1,-1 1 0,0 0 0,0 0 0,1-1 0,-1 1 0,0-1 0,1 1 0,-1-1 0,0 0 0,1 1 1,-1-1-1,1 0 0,-1 0 0,1 0 0,-1 0 0,0 0 0,1 0 0,-1-1 0,1 1 0,1-1 0,3 1 16,-1-1 1,1 0-1,0-1 0,0 1 0,-1-1 0,9-4 0,1-5 2,0 0 1,-1-1 0,0-1 0,18-22-1,-17 19-7,1 0 0,26-21-1,-41 36-25,0 0 0,1 0 0,-1 0 0,1 0 0,-1 0 0,0 0 0,1 0 0,0 1 0,-1-1 0,1 1 0,-1-1 0,1 1 0,0-1 0,-1 1-1,1 0 1,0 0 0,0 0 0,3 0 0,-4 1 4,0-1 1,0 1-1,-1-1 0,1 1 0,0 0 0,0 0 0,0-1 1,0 1-1,0 0 0,-1 0 0,1 0 0,0 0 0,-1 0 1,1 0-1,-1 0 0,1 0 0,-1 0 0,0 0 0,1 0 0,-1 0 1,0 2-1,2 9 44,-1 0-1,0 0 1,-1 0 0,-2 17 0,1-7 160,6 13 157,3-25 78,-7-10-393,0-1 1,-1 1 0,1 0-1,0 0 1,0 0 0,-1-1-1,1 1 1,0 0 0,0-1-1,-1 1 1,1-1 0,0 1-1,-1-1 1,1 1 0,-1-1-1,1 1 1,0-1-1,-1 1 1,1-1 0,-1 0-1,1 0 1,2-5 20,0 0 0,-1 0 1,1 0-1,-1 0 0,0 0 0,-1 0 0,0-1 0,0 1 1,0-1-1,-1 1 0,0-13 0,-1 4 56,0 0 0,-1 0 1,0 0-1,-5-16 0,-3 9-175,5 4-107,6 17 156,0 0 0,0 0 0,0 1 0,0-1 0,0 1 0,0-1 0,0 1 0,1-1 0,-1 1 0,0 0 0,0 0 0,0-1 0,0 1 0,1 0 0,-1 0 0,0 0 0,0 0 0,0 0 0,2 1 0,35-3-230,74-14 1,-75 9-41,75-3-1,-111 10 275,0 1 0,0 0-1,-1 0 1,1-1-1,-1 1 1,1 0-1,-1 0 1,1 0 0,-1 0-1,1 0 1,-1 0-1,0 0 1,0 0-1,1 0 1,-1 0-1,0 0 1,0 0 0,0 0-1,0 0 1,0 0-1,0 0 1,0 0-1,0 0 1,-1 0 0,1 0-1,0 0 1,-1 0-1,1 0 1,-1-1-1,0 2 1,-9 36 72,-5 23-67,14-57-2,1 1 0,-1-1 0,1 0 0,0 1 1,0-1-1,0 0 0,0 1 0,1-1 0,0 0 1,0 1-1,0-1 0,2 5 0,-2-8 2,-1 0 0,1 0 0,0-1 0,-1 1 0,1 0 0,0 0 0,0 0 0,0-1 0,-1 1-1,1 0 1,0-1 0,0 1 0,0-1 0,0 1 0,0-1 0,0 1 0,0-1 0,0 0 0,0 0 0,1 1 0,-1-1 0,0 0 0,0 0 0,0 0-1,0 0 1,0 0 0,0 0 0,0-1 0,0 1 0,0 0 0,1 0 0,-1-1 0,0 1 0,0-1 0,0 1 0,0-1 0,-1 1 0,1-1 0,0 0-1,0 1 1,0-1 0,0 0 0,-1 0 0,1 0 0,0 1 0,1-3 0,30-42 137,-25 32-125,0-1 0,-1 0 0,0 0 0,-1 0 0,-1-1 0,-1 0 0,0 0 0,0 0 0,-1-28 0,-2 43-18,0 0 0,0 0-1,0-1 1,0 1 0,0 0 0,0 0 0,0 0-1,0 0 1,0 0 0,-1-1 0,1 1 0,0 0 0,0 0-1,0 0 1,0 0 0,0 0 0,-1 0 0,1 0-1,0 0 1,0-1 0,0 1 0,0 0 0,-1 0 0,1 0-1,0 0 1,0 0 0,0 0 0,0 0 0,-1 0-1,1 0 1,0 0 0,0 0 0,0 0 0,-1 0 0,1 0-1,0 0 1,0 1 0,0-1 0,0 0 0,-1 0-1,1 0 1,0 0 0,0 0 0,0 0 0,0 0-1,0 0 1,-1 1 0,1-1 0,0 0 0,0 0 0,0 0-1,0 0 1,0 0 0,0 1 0,0-1 0,0 0-1,0 0 1,0 0 0,-1 0 0,1 1 0,0-1 0,0 0-1,0 0 1,0 0 0,0 1 0,0-1-2,0 1 0,0 0-1,-1-1 1,1 1 0,0-1 0,0 1 0,0 0 0,0-1 0,0 1 0,0 0-1,0-1 1,0 1 0,0 0 0,0-1 0,0 1 0,1-1 0,-1 1 0,0 0 0,0-1-1,1 1 1,-1-1 0,0 1 0,1 0 0,-1-1 0,0 1 0,1-1 0,-1 1-1,1-1 1,-1 0 0,1 1 0,-1-1 0,1 1 0,-1-1 0,2 1 0,4 3 12,0-1 0,1 0 0,0 0 0,0 0 1,0-1-1,0 0 0,0 0 0,0 0 0,1-1 0,-1 0 1,0-1-1,1 0 0,-1 0 0,1-1 0,12-1 0,-6-1 13,0 0 0,0-1 0,0-1 0,0 0 0,-1 0 0,26-16 0,-19 10 3,-1-1 0,-1-2 0,0 1 0,0-2 0,23-26 0,-41 41-16,0 0-1,1 0 0,-1 0 0,0 0 0,0-1 0,0 1 1,1 0-1,-1 0 0,0 0 0,0-1 0,0 1 0,0 0 0,0 0 1,0-1-1,1 1 0,-1 0 0,0 0 0,0 0 0,0-1 1,0 1-1,0 0 0,0-1 0,0 1 0,0 0 0,0 0 1,0-1-1,0 1 0,0 0 0,0 0 0,0-1 0,0 1 0,0 0 1,0 0-1,-1-1 0,1 1 0,0 0 0,0 0 0,0 0 1,0-1-1,0 1 0,-1 0 0,1 0 0,0 0 0,0-1 1,0 1-1,-1 0 0,1 0 0,0 0 0,0 0 0,-1-1 1,-18 1 42,-22 11-119,32-5 67,0 1 0,0 0 0,1 0 0,0 0 0,0 1 0,1 0-1,0 1 1,0 0 0,1 0 0,-7 12 0,12-18 7,-1 0 0,0 0 0,1 0 0,0 1 0,0-1 1,0 0-1,0 0 0,0 1 0,1-1 0,-1 0 0,1 1 0,0-1 0,0 0 0,0 1 1,1-1-1,-1 0 0,1 1 0,-1-1 0,1 0 0,0 1 0,1-1 0,-1 0 0,1 0 1,-1 0-1,1 0 0,0 0 0,0-1 0,0 1 0,0 0 0,0-1 0,1 0 0,-1 1 0,1-1 1,0 0-1,-1 0 0,5 1 0,5 4-91,1-1 1,0-1 0,0 0-1,0-1 1,0 0-1,1-1 1,0-1-1,0 0 1,16 0-1,23-5-3469,-5-10-4191,-2-10-8803</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8.149"/>
    </inkml:context>
    <inkml:brush xml:id="br0">
      <inkml:brushProperty name="width" value="0.025" units="cm"/>
      <inkml:brushProperty name="height" value="0.025" units="cm"/>
    </inkml:brush>
  </inkml:definitions>
  <inkml:trace contextRef="#ctx0" brushRef="#br0">59 83 2819,'3'-10'6673,"1"-13"-4739,1-5 183,0 6 2144,-7 75-1245,-1-38-2850,-19 77 896,4 0 0,4 1 0,-2 104 1,16-191-1100,0-1 0,0 1 0,1-1 0,0 1 0,0 0 1,0-1-1,1 0 0,-1 1 0,1-1 0,1 0 1,-1 0-1,1 0 0,0 0 0,0 0 0,0-1 1,1 1-1,0-1 0,7 7 0,-8-9-291,1 1-1,0-1 1,-1 0 0,1 0-1,0 0 1,0-1-1,0 1 1,0-1 0,0 0-1,8 1 1,-6-2-566,-1 1 0,1-1 0,-1-1 1,1 1-1,0-1 0,-1 0 0,1-1 0,-1 1 0,7-4 1,20-12-7857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8.544"/>
    </inkml:context>
    <inkml:brush xml:id="br0">
      <inkml:brushProperty name="width" value="0.025" units="cm"/>
      <inkml:brushProperty name="height" value="0.025" units="cm"/>
    </inkml:brush>
  </inkml:definitions>
  <inkml:trace contextRef="#ctx0" brushRef="#br0">89 1 11050,'0'0'3689,"-9"2"-1858,7-1-1678,-1-1 0,0 1 0,0 0-1,0 1 1,0-1 0,1 0-1,-1 1 1,0 0 0,1-1 0,-1 1-1,1 0 1,0 0 0,0 0-1,0 1 1,-4 4 0,3-1 201,-1 1 0,1 0-1,1 0 1,-1 0 0,1 0 0,0 0 0,0 9 0,-6 38 1059,4 1-1,1 61 1,3-112-1390,0 0-1,1 0 1,-1 0-1,1 0 0,0 0 1,0-1-1,0 1 0,0 0 1,1 0-1,-1-1 1,1 1-1,0-1 0,0 1 1,1-1-1,-1 0 1,1 0-1,-1 0 0,1 0 1,0-1-1,5 5 1,-5-6-15,-1 1 0,1-1 0,0 0 1,0 1-1,0-1 0,0 0 1,0-1-1,0 1 0,0-1 0,0 1 1,0-1-1,0 0 0,0 0 1,1 0-1,-1-1 0,0 1 0,0-1 1,0 1-1,0-1 0,0 0 1,0 0-1,0-1 0,-1 1 0,1 0 1,0-1-1,3-3 0,1 0-591,-1 0 0,0 0 1,-1-1-1,1 0 0,-1 0 0,5-7 0,21-44-11400,-22 37 4440</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8.874"/>
    </inkml:context>
    <inkml:brush xml:id="br0">
      <inkml:brushProperty name="width" value="0.025" units="cm"/>
      <inkml:brushProperty name="height" value="0.025" units="cm"/>
    </inkml:brush>
  </inkml:definitions>
  <inkml:trace contextRef="#ctx0" brushRef="#br0">62 2 7687,'0'0'16629,"-6"5"-16442,-1 1-188,1 0 0,-1 1 0,1 0 0,-8 11-1,12-16 17,1 1 0,-1-1 0,0 1 0,1 0 0,0-1 0,-1 1 0,1 0 1,0 0-1,0 0 0,1 0 0,-1 0 0,1 0 0,0 0 0,-1 0 0,1 0 0,0 1 0,1-1 0,-1 0 0,1 0 0,0 4 0,1-5 1,-1-1 0,0 0 0,0 0 0,1 0 0,-1 0 0,0 0 0,1 0 0,-1 0 0,1 0 0,0-1 0,-1 1 0,1-1 0,-1 1 0,1-1 0,0 1 0,-1-1 0,1 0 0,0 0 0,0 0 0,2 0 0,38-4 230,-31 0-222,-1-1 1,0 0-1,-1-1 0,1 0 1,-1 0-1,0-1 1,-1-1-1,0 1 0,0-1 1,0 0-1,6-11 1,20-17 34,-34 40-85,0 0 1,1 0-1,0 0 0,0-1 0,0 1 1,0 0-1,0 0 0,1-1 1,0 1-1,4 6 0,-4-9-258,1 0-1,-1 1 1,1-1-1,-1 0 1,1 0-1,0-1 1,0 1-1,-1 0 1,1-1-1,0 0 1,0 0-1,0 0 1,0 0-1,0 0 1,-1 0-1,1-1 1,0 1-1,4-3 1,0 1-875,0 0 0,0-1 1,0 0-1,-1 0 0,1-1 0,6-4 0,3-5-3998</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1:59.207"/>
    </inkml:context>
    <inkml:brush xml:id="br0">
      <inkml:brushProperty name="width" value="0.025" units="cm"/>
      <inkml:brushProperty name="height" value="0.025" units="cm"/>
    </inkml:brush>
  </inkml:definitions>
  <inkml:trace contextRef="#ctx0" brushRef="#br0">69 5 8648,'0'0'7634,"5"-1"-7874,-5 0 238,1 1 0,-1-1 0,1 1 0,-1 0-1,1 0 1,0-1 0,-1 1 0,1 0 0,-1 0 0,1 0 0,0-1 0,-1 1 0,1 0 0,-1 0 0,1 0 0,0 0 0,-1 0-1,1 0 1,-1 0 0,1 1 0,0-1 0,-1 0 0,1 0 0,-1 0 0,1 1 0,-1-1 0,1 0 0,0 0 0,-1 1 0,1-1 0,-1 1-1,0-1 1,1 0 0,-1 1 0,1-1 0,-1 1 0,1 0 0,4 29 182,-1 4-25,24 50 670,-19-62-269,-1 1 0,-1-1 0,-1 1-1,-1 0 1,2 25 0,-7-41-336,0 0 1,0 0-1,-1 0 0,0 0 0,0-1 0,0 1 1,-1 0-1,0-1 0,-1 1 0,1-1 0,-1 1 1,-1-1-1,1 0 0,-1-1 0,0 1 0,0 0 1,0-1-1,-1 0 0,0 0 0,0-1 0,0 1 1,-7 3-1,11-6-179,-1-1 0,1 0 0,-1 1 0,0-1 0,0 0 0,0 0 0,1 0 0,-1 0 0,0-1 0,0 1 0,0 0 0,0-1 0,0 0 0,-1 1 0,1-1 0,0 0 0,0 0 0,0 0 0,0 0 0,0 0 0,0-1 0,0 1 0,0-1 0,0 1 0,0-1 0,0 0 0,0 1 0,0-1 0,0 0 0,0 0 0,0-1 0,1 1 0,-1 0 0,0-1 0,1 1 0,-1-1 0,1 1 0,0-1 0,0 0 0,-1 1 0,1-1 0,-1-3 0,-2-2 105,0-1 1,1 1 0,0-1 0,1 0-1,-1 0 1,2 0 0,-1 0-1,1-1 1,-1-10 0,3 11-287,-1 0 1,1 1-1,0-1 1,0 0-1,1 1 1,0-1-1,1 1 1,-1 0-1,1-1 1,1 1 0,-1 1-1,1-1 1,1 0-1,-1 1 1,1 0-1,10-10 1,4-1-1092,1 2 0,0 0 0,42-22 0,-6 3-934,-35 19-4412</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0.001"/>
    </inkml:context>
    <inkml:brush xml:id="br0">
      <inkml:brushProperty name="width" value="0.025" units="cm"/>
      <inkml:brushProperty name="height" value="0.025" units="cm"/>
    </inkml:brush>
  </inkml:definitions>
  <inkml:trace contextRef="#ctx0" brushRef="#br0">34 0 8968,'0'0'12706,"-6"12"-11532,1-4-918,1 1 0,1 0 0,-1 1-1,1-1 1,1 0 0,0 1 0,0 0 0,1-1-1,0 1 1,0 0 0,2 16 0,24 123 1705,-12-80-1216,-3 0 0,1 81 0,5-193 1444,-10 5-2162,1-50 0,-5 55-156,1 0 1,9-45 0,-12 77 103,0 0 1,1 0 0,-1 0 0,0-1 0,0 1-1,0 0 1,1 0 0,-1 0 0,1 0 0,-1-1-1,1 1 1,-1 0 0,1 0 0,0 0-1,-1 0 1,1 0 0,0 1 0,0-1 0,0 0-1,0 0 1,0 0 0,0 1 0,0-1 0,0 0-1,0 1 1,0-1 0,0 1 0,2-1 0,-2 1-12,0 1 0,0 0 0,0 0 0,0-1 0,0 1 0,0 0 0,-1 0 0,1 0 0,0 0 0,0 0 0,-1 0 0,1 0 0,-1 0 0,1 0 1,-1 0-1,1 1 0,-1-1 0,0 0 0,0 0 0,1 0 0,-1 1 0,0-1 0,0 0 0,0 0 0,0 0 0,0 1 0,-1 1 0,1 53-695,2-56 735,-1-1 0,1 1 1,-1-1-1,1 1 0,-1-1 0,1 0 0,-1 0 1,1 0-1,-1 1 0,0-1 0,1 0 0,-1-1 0,1 0 1,82-114 144,-84 158-304,1-28 123,-1-10 54,1-1 1,-1 0-1,1 1 0,-1-1 0,1 1 0,0-1 0,0 0 1,1 1-1,-1-1 0,1 0 0,0 0 0,-1 0 0,1 0 0,3 3 1,-4-5-12,0 0 1,0 0-1,0 0 1,1 0 0,-1 0-1,0-1 1,0 1-1,1 0 1,-1-1 0,0 1-1,0-1 1,1 1-1,-1-1 1,1 0 0,-1 1-1,0-1 1,1 0-1,-1 0 1,1 0 0,-1 0-1,1 0 1,-1-1-1,0 1 1,1 0 0,-1-1-1,1 1 1,-1-1-1,0 1 1,0-1 0,1 1-1,-1-1 1,0 0-1,0 0 1,0 0 0,0 0-1,1 0 1,-1 0-1,1-1 1,5-7 16,0 0 0,-1-1-1,0 0 1,0 0 0,-1 0 0,0-1 0,-1 0-1,4-13 1,-1 4-630,-13 33 566,2 1 0,0 0 1,0 0-1,-2 19 1,5-27 54,1-1 1,-1 1 0,1-1-1,0 0 1,0 1 0,1-1-1,-1 1 1,1-1 0,1 0 0,-1 1-1,1-1 1,0 0 0,0 0-1,5 9 1,-6-13-25,-1 1 0,1-1-1,0 0 1,0 0 0,-1 0-1,1 0 1,0 0 0,0 0 0,0 0-1,0-1 1,0 1 0,1 0-1,-1 0 1,0-1 0,0 1 0,0-1-1,1 1 1,-1-1 0,0 1-1,0-1 1,1 0 0,-1 0 0,0 0-1,1 1 1,-1-1 0,3-1-1,-3 0-199,1 0 0,0 0 0,-1 0 0,1 0 0,-1 0 0,1 0 0,-1-1 0,0 1-1,0-1 1,1 1 0,-1-1 0,0 1 0,0-1 0,0 0 0,-1 1 0,2-3 0,1-6-2122,1 1 0,-2-1 0,1 1 1,-1-1-1,1-19 0,-3-7-7431</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0.392"/>
    </inkml:context>
    <inkml:brush xml:id="br0">
      <inkml:brushProperty name="width" value="0.025" units="cm"/>
      <inkml:brushProperty name="height" value="0.025" units="cm"/>
    </inkml:brush>
  </inkml:definitions>
  <inkml:trace contextRef="#ctx0" brushRef="#br0">0 0 14253,'0'0'5125,"50"35"-5061,-29-23-992,0-1-2500,-1-1-864,-1-2-160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0.737"/>
    </inkml:context>
    <inkml:brush xml:id="br0">
      <inkml:brushProperty name="width" value="0.025" units="cm"/>
      <inkml:brushProperty name="height" value="0.025" units="cm"/>
    </inkml:brush>
  </inkml:definitions>
  <inkml:trace contextRef="#ctx0" brushRef="#br0">48 0 7719,'0'0'18423,"-6"3"-17804,2-1-564,1 1 0,0-1-1,-1 1 1,1 0 0,0 0 0,0 0-1,1 0 1,-1 1 0,1-1-1,-4 8 1,5-10-124,0 1-1,1-1 1,-1 1 0,0-1-1,1 1 1,0-1 0,-1 1-1,1-1 1,0 1 0,0-1-1,0 1 1,0 0-1,0-1 1,0 1 0,0-1-1,1 1 1,-1-1 0,0 1-1,1-1 1,0 1 0,-1-1-1,1 1 1,0-1-1,-1 0 1,1 1 0,0-1-1,0 0 1,0 0 0,0 0-1,1 0 1,-1 1 0,0-1-1,0-1 1,0 1-1,1 0 1,-1 0 0,1 0-1,1 0 1,49 18-1579,-44-17 1539,1 0 0,-1 1-1,1 0 1,-1 1 0,0 0-1,0 0 1,-1 0 0,14 11-1,-20-14 139,0 0-1,-1-1 0,1 1 1,0-1-1,-1 1 0,1 0 1,-1 0-1,1-1 1,-1 1-1,0 0 0,1 0 1,-1-1-1,0 1 1,1 0-1,-1 0 0,0 0 1,0 0-1,0-1 0,0 1 1,0 0-1,0 0 1,0 0-1,0 0 0,0 0 1,0 0-1,-1-1 1,1 1-1,0 0 0,-1 1 1,0 0 103,-1 0 1,1 0-1,-1-1 1,1 1-1,-1-1 1,0 1-1,0-1 1,0 1-1,0-1 1,0 0-1,-2 1 1,-4 2 185,0-1 0,0 0 0,-1 0 1,1-1-1,-10 2 0,15-4-415,0 0 1,1 1-1,-1-1 1,0 0 0,0 0-1,1-1 1,-1 1-1,0 0 1,1-1-1,-1 0 1,0 1-1,1-1 1,-1 0-1,1 0 1,0-1-1,-1 1 1,1-1-1,0 1 1,-1-1-1,1 1 1,-2-4-1,1 1-1012,0 0 0,1-1 0,-1 1 0,1-1 0,0 0 0,1 0-1,-1 0 1,1 0 0,0 0 0,-1-8 0,-2-20-8639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6.451"/>
    </inkml:context>
    <inkml:brush xml:id="br0">
      <inkml:brushProperty name="width" value="0.035" units="cm"/>
      <inkml:brushProperty name="height" value="0.035" units="cm"/>
    </inkml:brush>
  </inkml:definitions>
  <inkml:trace contextRef="#ctx0" brushRef="#br0">82 541 17276,'-19'39'1702,"-18"53"0,31-73-1321,1 0 0,0 0-1,2 1 1,-3 39 0,6-56-350,0 1 1,0 0 0,0-1 0,0 1 0,1-1 0,-1 1 0,1 0 0,0-1 0,0 0 0,1 1 0,-1-1 0,1 0 0,2 5-1,-3-7-26,-1-1 0,1 1-1,-1-1 1,1 1 0,0-1-1,-1 1 1,1-1 0,0 1 0,-1-1-1,1 0 1,0 1 0,0-1-1,-1 0 1,1 0 0,0 0-1,0 0 1,-1 1 0,1-1-1,0 0 1,0 0 0,0 0-1,-1 0 1,2-1 0,0 0-1,1 1 0,-1-1 0,0 0 0,0 0 0,0-1 0,0 1 0,0 0 0,0-1 0,0 1 0,0-1 1,2-2-1,7-9 21,-1-1 1,0 0-1,0 0 1,-2-1 0,0-1-1,0 1 1,8-28 0,-1-6 229,12-64 1,-20 54 327,-9 84-482,1 1 1,1 0 0,4 32 0,-2-34-60,-1-5-25,9 74 52,-8-84-96,-1 0 0,2 1 0,0-1 0,0 0 0,0 0 0,1-1 1,7 12-1,-11-19 6,1 0 0,-1 0 1,0-1-1,1 1 0,0 0 1,-1 0-1,1 0 0,0-1 1,-1 1-1,1 0 0,0-1 1,-1 1-1,1-1 0,0 1 1,0-1-1,0 1 0,0-1 1,0 0-1,0 1 0,-1-1 1,1 0-1,0 0 0,0 1 1,0-1-1,0 0 0,0 0 1,2 0-1,-2-1-38,0 0 0,1 1 0,-1-1 1,1 0-1,-1 0 0,0 0 0,0 0 0,1 0 0,-1-1 0,0 1 1,0 0-1,0 0 0,0-1 0,1-2 0,3-5-347,-1-1 0,1 0 0,4-20 0,-2-5-133,-1 0 0,-1 0 0,-3-1 1,-1-49-1,-3-19-376</inkml:trace>
  <inkml:trace contextRef="#ctx0" brushRef="#br0" timeOffset="1">302 0 12043,'4'32'3745,"1"28"-1492,-1-6-1174,2 1 0,3-1 0,2-1-1,20 58 1,1-22-682,65 130 0,-94-214-445,12 23-505,-15-27 529,1 0 0,-1 0 0,1 0 0,-1 0-1,1 0 1,0-1 0,-1 1 0,1 0 0,0-1-1,0 1 1,-1 0 0,1-1 0,0 1-1,0-1 1,0 1 0,0-1 0,0 1 0,0-1-1,0 0 1,0 1 0,0-1 0,2 0 0,-3 0 12,1-1 1,0 1 0,0-1 0,-1 0 0,1 1-1,0-1 1,-1 0 0,1 1 0,-1-1 0,1 0-1,-1 0 1,1 1 0,-1-1 0,1 0 0,-1 0 0,0 0-1,0 0 1,1 0 0,-1 0 0,0 1 0,0-1-1,0 0 1,0 0 0,0 0 0,0 0 0,0 0-1,0-1 1,0-2-39,0-25-253</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1.101"/>
    </inkml:context>
    <inkml:brush xml:id="br0">
      <inkml:brushProperty name="width" value="0.025" units="cm"/>
      <inkml:brushProperty name="height" value="0.025" units="cm"/>
    </inkml:brush>
  </inkml:definitions>
  <inkml:trace contextRef="#ctx0" brushRef="#br0">0 0 13421,'0'0'7452,"2"10"-5754,13 121 1988,-12-88-3187,1-1 0,2 0 0,2-1 0,22 66 1,-30-106-461,1 1 1,-1-1-1,0 0 0,1 0 1,-1 0-1,1 1 1,-1-1-1,1 0 1,0 0-1,0 0 1,-1 0-1,1 0 1,0 0-1,0 0 1,0 0-1,0-1 1,0 1-1,0 0 1,0 0-1,0-1 1,1 1-1,0 0 1,-1-1-3,0-1-1,0 1 1,0 0 0,0-1 0,0 1 0,-1 0 0,1-1-1,0 1 1,0-1 0,-1 0 0,1 1 0,0-1 0,0 0 0,-1 1-1,1-1 1,-1 0 0,1 0 0,-1 1 0,1-1 0,-1 0-1,1 0 1,-1-1 0,4-5 38,-1-1 0,-1 1 0,0-1 0,0 0-1,2-14 1,-4 15-30,1-55-586,-1 59 469,-1 0 1,1 0 0,-1 0-1,1 0 1,-1 0 0,0 0 0,0 0-1,0 0 1,-1 0 0,1 0 0,-1 1-1,1-1 1,-1 1 0,0-1 0,0 1-1,-4-5 1,5 7 60,1 0 1,0-1-1,0 1 0,0 0 0,-1 0 1,1 0-1,0-1 0,-1 1 0,1 0 1,0 0-1,0 0 0,-1-1 1,1 1-1,0 0 0,-1 0 0,1 0 1,0 0-1,-1 0 0,1 0 0,0 0 1,-1 0-1,1 0 0,0 0 0,-1 0 1,1 0-1,0 0 0,-1 0 1,1 0-1,0 0 0,-1 0 0,1 1 1,0-1-1,0 0 0,-1 0 0,1 0 1,0 0-1,-1 1 0,1-1 1,0 0-1,-2 16-100,3-13 122,-1 0 0,1 0 1,0 0-1,-1 0 0,1 0 0,1 0 1,-1 0-1,0 0 0,1-1 0,1 4 1,1-3 14,1 0 1,-1 0 0,1 0 0,-1 0 0,1-1-1,0 0 1,0 0 0,0 0 0,0 0 0,0-1 0,0 0-1,1 0 1,-1 0 0,0-1 0,1 0 0,-1 0-1,0 0 1,1-1 0,-1 1 0,0-1 0,0-1-1,1 1 1,-1-1 0,0 0 0,0 0 0,-1 0-1,1-1 1,0 1 0,-1-1 0,1 0 0,-1-1 0,0 1-1,0-1 1,-1 0 0,1 0 0,-1 0 0,1 0-1,-1 0 1,-1-1 0,1 0 0,0 1 0,-1-1-1,0 0 1,2-8 0,-5-2-121,-8 18-100,-10 20 119,17-14 154,0 0 1,0 1-1,1-1 0,0 0 1,0 1-1,1-1 0,1 0 1,1 11-1,-2-18-56,1 1 0,-1-1 0,1 1 0,0-1 0,-1 1 0,1-1 0,0 0 0,1 1 0,-1-1 0,0 0 0,1 0 0,-1 0 1,1 0-1,3 3 0,-3-4-12,-1 0 0,1 0 0,-1 0 0,1-1 0,0 1 0,0-1 0,-1 0 0,1 1 0,0-1 0,0 0 0,-1 0 0,1 0 0,0 0 0,0 0 0,-1 0 0,1-1 0,0 1 0,0-1 0,-1 1 0,1-1 0,0 1 0,-1-1 0,1 0 0,1-1 0,0 0-162,-1 0 1,0 0 0,1 0 0,-1 0 0,0-1-1,0 1 1,0-1 0,-1 1 0,1-1 0,-1 0-1,1 1 1,-1-1 0,0 0 0,0 0 0,0 0-1,0 0 1,-1 0 0,1-4 0,4-57-7764,-5 26 483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1.478"/>
    </inkml:context>
    <inkml:brush xml:id="br0">
      <inkml:brushProperty name="width" value="0.025" units="cm"/>
      <inkml:brushProperty name="height" value="0.025" units="cm"/>
    </inkml:brush>
  </inkml:definitions>
  <inkml:trace contextRef="#ctx0" brushRef="#br0">9 1 5509,'0'0'11627,"-9"50"-9801,14-30-96,11-2-770,6 4-735,4-5-129,-3 0-96,2-6-1666,3-1-2113,1-7-1955,1-3-1056</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01.821"/>
    </inkml:context>
    <inkml:brush xml:id="br0">
      <inkml:brushProperty name="width" value="0.025" units="cm"/>
      <inkml:brushProperty name="height" value="0.025" units="cm"/>
    </inkml:brush>
  </inkml:definitions>
  <inkml:trace contextRef="#ctx0" brushRef="#br0">151 381 7527,'0'0'16779,"-10"1"-15301,7-1-1394,0 0-1,-1 0 0,1 0 0,0 1 0,-1-1 0,1 1 0,0 0 0,0 0 0,0 0 0,0 1 1,0-1-1,0 1 0,0-1 0,0 1 0,0 0 0,1 0 0,-1 0 0,1 1 0,-1-1 0,1 1 1,0-1-1,0 1 0,0 0 0,0-1 0,1 1 0,-1 0 0,1 0 0,0 0 0,-1 1 1,1-1-1,1 0 0,-1 0 0,0 1 0,1-1 0,0 0 0,0 6 0,0-6-134,0-1-1,0 1 0,0-1 0,0 0 0,1 1 1,-1-1-1,1 0 0,-1 0 0,1 1 0,0-1 1,0 0-1,0 0 0,0 0 0,0 0 0,1 0 1,-1 0-1,0 0 0,1 0 0,0-1 1,-1 1-1,1 0 0,0-1 0,0 0 0,0 1 1,0-1-1,0 0 0,0 0 0,0 0 0,0 0 1,1 0-1,-1-1 0,4 2 0,11 5-876,-11-4 679,0 0 0,0 1 0,0-1 1,-1 1-1,1 1 0,-1-1 0,0 1 0,0 0 0,-1 0 0,1 1 0,6 11 0,-7-9 320,1 0 0,-2 0 0,1 1 0,-1 0-1,0 0 1,-1 0 0,0 0 0,1 15-1,-2-17 144,-1 0-1,0 0 0,0 0 0,0 0 0,-1 0 0,0 0 1,0 0-1,-1 0 0,0 0 0,0 0 0,-1-1 0,0 1 0,0-1 1,0 0-1,-1 0 0,0 0 0,0 0 0,0-1 0,-1 1 1,0-1-1,0 0 0,0-1 0,-1 1 0,1-1 0,-10 5 1,12-7-168,0-1 0,0 1 0,0-1 1,0 0-1,0 0 0,0 0 1,0-1-1,0 1 0,0-1 1,-1 0-1,1 0 0,0 0 0,0 0 1,-1 0-1,1-1 0,0 1 1,0-1-1,0 0 0,0 0 1,0 0-1,-4-2 0,3 0-25,0 0 0,0 0 1,0-1-1,0 1 0,0-1 0,1 0 0,-1 0 0,1 0 0,0 0 0,1-1 0,-1 1 0,-2-7 0,1 2-45,1 0-1,0 0 0,0 0 0,0 0 0,2 0 0,-1 0 0,1-1 0,0 1 0,1-1 0,0 1 0,1 0 0,-1-1 0,2 1 0,3-14 0,-1 16 11,-1-1 1,2 1-1,-1 1 1,1-1-1,0 1 1,0-1 0,1 2-1,0-1 1,10-8-1,71-43-645,-19 13-1345,-61 38 1189,1 0 0,-2-1 0,1 0 0,11-14 0,4-19-5808,-6 3-3199</inkml:trace>
  <inkml:trace contextRef="#ctx0" brushRef="#br0" timeOffset="1">277 1 13453,'0'0'6320,"9"11"-4318,28 36-98,-1 1 0,41 76 0,-68-104-1789,-1 0-1,0 1 0,-2 0 1,0 0-1,-1 0 0,-2 1 1,0-1-1,-1 1 0,-1 0 1,-1 0-1,-3 27 0,-2-21-224,-1-1 0,-1 1-1,-1-1 1,-2 0 0,0-1-1,-2 0 1,-1-1 0,-19 29-1,15-29-1237,-32 37-1,0-11-3219,-16 4-5847</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05.085"/>
    </inkml:context>
    <inkml:brush xml:id="br0">
      <inkml:brushProperty name="width" value="0.025" units="cm"/>
      <inkml:brushProperty name="height" value="0.025" units="cm"/>
    </inkml:brush>
  </inkml:definitions>
  <inkml:trace contextRef="#ctx0" brushRef="#br0">218 516 3427,'-58'4'4803,"-80"-2"-2105,120-2-1919,14-2-449,12-2-307,16-1-66,49 4-31,-1 3 1,88 14-1,63 3 70,74-15-54,193 7 245,1045 0 328,-571-15 0,-516 10-251,511 2 211,0-40-109,160-31-252,474-36 685,-837 4-540,-5-31 41,-255 40-219,-295 53 357,374-15 0,-574 48-436,-1 0 0,1 0 0,0 0 0,-1 0-1,1 0 1,-1 0 0,1 0 0,0 0 0,-1 0 0,1 0 0,-1 0 0,1 0 0,0 1 0,-1-1 0,1 0-1,-1 0 1,1 1 0,-1-1 0,1 0 0,-1 1 0,1-1 0,-1 0 0,1 1 0,-1-1 0,1 1 0,-1-1 0,0 1-1,1-1 1,-1 1 0,0-1 0,1 1 0,-1 0 0,-7 20-1241,-29 17-3468,4-19-162</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06.498"/>
    </inkml:context>
    <inkml:brush xml:id="br0">
      <inkml:brushProperty name="width" value="0.025" units="cm"/>
      <inkml:brushProperty name="height" value="0.025" units="cm"/>
    </inkml:brush>
  </inkml:definitions>
  <inkml:trace contextRef="#ctx0" brushRef="#br0">4443 317 2851,'-195'-6'6749,"80"-5"-6202,-216-48-1,-457-81-1174,-9 65 524,3 49 1044,722 29-872,1 3-1,-1 3 1,1 3 0,1 3 0,-115 41-1,58-7-74,2 5 0,-125 76-1,213-109 56,1 2-1,1 1 1,1 2 0,1 1-1,1 2 1,-52 61-1,73-76 14,0 2 0,1-1-1,1 2 1,1-1 0,0 1-1,1 0 1,-9 35 0,13-39-24,1 1 1,0 0 0,1 0-1,1-1 1,0 1 0,1 0-1,1 0 1,0-1 0,0 1-1,2-1 1,8 24 0,-1-12 6,1-1 0,2-1 0,0 0 0,1-1 0,1 0 0,2-1 0,0-1 0,1-1 0,29 23-1,12 5 65,1-4 0,74 40 0,-56-40-105,2-4 0,2-3-1,2-4 1,1-3 0,0-5-1,2-3 1,1-4 0,0-4-1,107 3 1,441-24 135,-1-43 30,-280 19-170,-179 18 38,957-104 26,-924 83-38,-3-9-1,-1-8 1,268-108-1,-381 121 218,99-59-1,-153 75 36,-1-2 1,-1-1-1,-1-2 1,61-62 0,-89 81-157,0 0 0,-1-1 0,0 0 0,0 0 0,-1 0 0,-1-1 0,1 0 0,-2 0 0,0-1 0,3-13 0,-5 18-73,-1 1-1,-1-1 1,1 1 0,-1-1-1,0 1 1,-1-1 0,1 1-1,-1 0 1,0-1 0,-1 1-1,0 0 1,0-1 0,0 1 0,-1 0-1,0 1 1,0-1 0,0 0-1,-1 1 1,0 0 0,-5-7-1,-5-1-103,0 1 0,-1 0 0,0 1 0,-1 0-1,0 1 1,-1 1 0,0 1 0,0 0 0,-1 1-1,0 1 1,0 1 0,-25-5 0,-17 1-875,1 2 0,-95 1 0,-7 7-1582,-8 7-759</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0.509"/>
    </inkml:context>
    <inkml:brush xml:id="br0">
      <inkml:brushProperty name="width" value="0.025" units="cm"/>
      <inkml:brushProperty name="height" value="0.025" units="cm"/>
    </inkml:brush>
  </inkml:definitions>
  <inkml:trace contextRef="#ctx0" brushRef="#br0">1 0 2723,'0'0'7756,"2"8"-7094,-1-5-618,0 1 92,0 0-1,1 0 0,-1 0 1,1-1-1,0 1 1,0 0-1,0-1 0,0 0 1,0 1-1,1-1 0,0 0 1,0 0-1,-1 0 1,2-1-1,5 5 0,3 3 266,0 0 0,0 1 1,-1 0-1,-1 1 0,0 0 0,0 0 0,-2 1 0,1 1 0,6 14 0,-3-7-221,0-1 0,1-1-1,18 20 1,140 157 1014,43 46-231,-18-30 301,-35-35-852,186 164-113,-210-216-129,193 133 0,87 78 93,42 53-245,-280-243-14,242 236 28,-66-52-9,153 160 18,-165-134-75,-184-195 62,-31-31-18,229 241-14,-190-206 17,276 208 0,-287-247 25,18 40 137,-142-133 184,-14-10 375,-13-13-1638,-14-12-5220,-3-8-928</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3.287"/>
    </inkml:context>
    <inkml:brush xml:id="br0">
      <inkml:brushProperty name="width" value="0.025" units="cm"/>
      <inkml:brushProperty name="height" value="0.025" units="cm"/>
    </inkml:brush>
  </inkml:definitions>
  <inkml:trace contextRef="#ctx0" brushRef="#br0">1 1 13453,'0'0'7351,"5"9"-6102,14 20 105,41 50 1,-48-66-1317,0 0 0,1 0-1,0-2 1,1 1 0,0-2 0,20 12-1,-30-20-377,1 0 0,0 0 0,0-1 0,-1 1 0,1-1 0,1 0 0,-1 0-1,0-1 1,0 0 0,0 0 0,5 0 0,-7 0-369,0-1-1,0 1 1,0-1-1,-1 0 1,1 0 0,0 0-1,-1 0 1,1 0 0,-1-1-1,1 1 1,-1-1-1,5-3 1,11-14-5857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3.632"/>
    </inkml:context>
    <inkml:brush xml:id="br0">
      <inkml:brushProperty name="width" value="0.025" units="cm"/>
      <inkml:brushProperty name="height" value="0.025" units="cm"/>
    </inkml:brush>
  </inkml:definitions>
  <inkml:trace contextRef="#ctx0" brushRef="#br0">193 1 2370,'0'0'17585,"-12"54"-16208,-4-23-224,-2 7-320,-3 4-545,2 4-160,-6 1-63,5 3-33,1-4-32,1-4-97,8-5-383,1-9-353,5-7-640,2-12-1378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4.152"/>
    </inkml:context>
    <inkml:brush xml:id="br0">
      <inkml:brushProperty name="width" value="0.025" units="cm"/>
      <inkml:brushProperty name="height" value="0.025" units="cm"/>
    </inkml:brush>
  </inkml:definitions>
  <inkml:trace contextRef="#ctx0" brushRef="#br0">35 0 7399,'0'0'10570,"0"60"-9193,-5-34-128,3 7-544,-1-2-481,-3-1-128,6-3-31,0-2-65,0-5-33,0-4-479,0-4-353,0-6-192,0-4-993,-7-2-1761,-5-5-1602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4.516"/>
    </inkml:context>
    <inkml:brush xml:id="br0">
      <inkml:brushProperty name="width" value="0.025" units="cm"/>
      <inkml:brushProperty name="height" value="0.025" units="cm"/>
    </inkml:brush>
  </inkml:definitions>
  <inkml:trace contextRef="#ctx0" brushRef="#br0">0 74 1922,'0'0'11066,"8"-7"-9224,2 0-1388,0 0 0,0 1-1,0 0 1,1 0 0,0 1 0,0 1-1,0 0 1,0 0 0,1 1 0,0 1-1,20-2 1,106-4 520,-120 7-949,0 2-1,0 1 1,0 0-1,0 1 1,29 9-1,-43-11 34,0 0 0,-1 1 0,1 0-1,0 0 1,0 0 0,-1 0 0,1 0-1,-1 1 1,0-1 0,0 1 0,0 0 0,0 0-1,0 0 1,-1 1 0,1-1 0,-1 0-1,0 1 1,0 0 0,0-1 0,0 1 0,-1 0-1,1 0 1,-1 0 0,0 0 0,-1 0 0,1 1-1,-1-1 1,1 0 0,-1 0 0,0 0-1,-1 0 1,1 1 0,-1-1 0,0 0 0,-2 7-1,-1 3 212,-2 0 0,1-1 0,-1 1 0,-1-1 0,-1 0 0,0-1 0,0 0 0,-20 21 0,10-13 110,-2-2 0,-39 30 1,51-42-319,0-1 0,-1 1 0,0-2 0,0 1 0,0-1 0,-1-1 0,1 0 0,-1 0 0,1-1 0,-19 2 0,26-4-100,-1 0 0,0 0 0,1 0-1,-1-1 1,0 1 0,1-1 0,-1 0 0,1 0-1,-1 0 1,1 0 0,-1 0 0,1-1 0,0 1 0,0-1-1,-1 1 1,1-1 0,0 0 0,0 0 0,1 0-1,-1 0 1,0 0 0,1 0 0,-1 0 0,-1-5-1,-10-27-3543,9-1-5253,4 25 615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6.966"/>
    </inkml:context>
    <inkml:brush xml:id="br0">
      <inkml:brushProperty name="width" value="0.035" units="cm"/>
      <inkml:brushProperty name="height" value="0.035" units="cm"/>
    </inkml:brush>
  </inkml:definitions>
  <inkml:trace contextRef="#ctx0" brushRef="#br0">1 157 14523,'1'0'158,"0"-1"0,0 1-1,0-1 1,0 1 0,1 0 0,-1-1 0,0 1-1,0 0 1,0 0 0,1 0 0,-1 0 0,0 0-1,0 0 1,0 0 0,1 0 0,-1 0 0,0 1-1,2-1 1,23 12 1921,-5-3-852,-16-7-1132,1 0 0,-1-1-1,1 0 1,-1-1 0,1 1 0,0-1 0,-1 0-1,1 0 1,0-1 0,-1 0 0,1 0 0,-1 0-1,1 0 1,9-5 0,-12 4-44,1 1 1,-1-1 0,0 0-1,0-1 1,0 1-1,0 0 1,-1-1-1,1 0 1,0 1 0,-1-1-1,0 0 1,0-1-1,0 1 1,0 0-1,0 0 1,-1-1-1,1 1 1,-1-1 0,0 0-1,0 1 1,-1-1-1,1 0 1,0-3-1,-1 3 4,0 0-1,0 0 1,-1 0-1,1 0 0,-1 0 1,0 0-1,0 0 1,0 0-1,-1 0 0,1 0 1,-1 1-1,0-1 1,0 1-1,0-1 1,-1 1-1,1 0 0,-1 0 1,0 0-1,0 0 1,0 0-1,0 1 0,0-1 1,-5-2-1,5 3-34,0 1-1,0-1 0,0 1 1,0 0-1,0 0 1,0 0-1,0 0 1,0 0-1,0 1 0,-1 0 1,1-1-1,0 1 1,0 0-1,-1 1 1,1-1-1,0 0 0,0 1 1,0 0-1,-1 0 1,1 0-1,0 0 0,0 0 1,0 1-1,0-1 1,1 1-1,-1 0 1,0 0-1,1 0 0,-4 3 1,1 1-15,1-1 0,-1 1 1,1 0-1,1 0 0,-1 0 1,1 1-1,0-1 0,1 1 1,-1 0-1,1-1 0,1 1 0,-1 0 1,1 0-1,0 0 0,1 1 1,0-1-1,0 0 0,0 0 1,1 0-1,0 0 0,1 0 0,-1 0 1,5 12-1,-4-13-163,1-1 0,-1 1 0,1 0 0,0-1 0,0 1-1,0-1 1,1 0 0,0 0 0,0 0 0,0-1 0,1 1 0,0-1 0,-1 0 0,1 0 0,1-1-1,-1 0 1,0 1 0,1-2 0,0 1 0,0-1 0,0 0 0,0 0 0,0 0 0,0-1-1,0 0 1,0 0 0,7-1 0,26-4-547,1-9-253</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6.366"/>
    </inkml:context>
    <inkml:brush xml:id="br0">
      <inkml:brushProperty name="width" value="0.025" units="cm"/>
      <inkml:brushProperty name="height" value="0.025" units="cm"/>
    </inkml:brush>
  </inkml:definitions>
  <inkml:trace contextRef="#ctx0" brushRef="#br0">194 68 6054,'0'0'5279,"3"-7"-2892,1-1-1660,9-21 623,-8 6 4126,-13 38-4387,-12 17-642,-44 51-1,40-54-308,-39 61 0,57-79-105,1 0 0,0 0 0,0 0 0,1 1 0,0-1 0,1 1 0,1 0 0,0 0 1,0 0-1,1 13 0,1-21-403,0 22 803,3-15-2272,4-10-3704</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6.914"/>
    </inkml:context>
    <inkml:brush xml:id="br0">
      <inkml:brushProperty name="width" value="0.025" units="cm"/>
      <inkml:brushProperty name="height" value="0.025" units="cm"/>
    </inkml:brush>
  </inkml:definitions>
  <inkml:trace contextRef="#ctx0" brushRef="#br0">1 76 1537,'0'0'10923,"33"-51"-10923,-24 39-929,5-1-4036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7.326"/>
    </inkml:context>
    <inkml:brush xml:id="br0">
      <inkml:brushProperty name="width" value="0.025" units="cm"/>
      <inkml:brushProperty name="height" value="0.025" units="cm"/>
    </inkml:brush>
  </inkml:definitions>
  <inkml:trace contextRef="#ctx0" brushRef="#br0">3 0 6598,'0'0'14798,"0"11"-14397,-2 8-65,1 1 0,2 0 1,0-1-1,1 1 0,0 0 1,2-1-1,10 33 0,3-16-102,3-1-1,0 0 1,29 35-1,-45-65-1324,-6-8-2096,-6-7-1348,-8-7-2688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7.673"/>
    </inkml:context>
    <inkml:brush xml:id="br0">
      <inkml:brushProperty name="width" value="0.025" units="cm"/>
      <inkml:brushProperty name="height" value="0.025" units="cm"/>
    </inkml:brush>
  </inkml:definitions>
  <inkml:trace contextRef="#ctx0" brushRef="#br0">0 35 1954,'0'0'20595,"50"18"-19602,-8-20-640,1-6-289,1-1-32,4 1-993,-13-1-1602,-7 0-1216,-5 1-2179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8.003"/>
    </inkml:context>
    <inkml:brush xml:id="br0">
      <inkml:brushProperty name="width" value="0.025" units="cm"/>
      <inkml:brushProperty name="height" value="0.025" units="cm"/>
    </inkml:brush>
  </inkml:definitions>
  <inkml:trace contextRef="#ctx0" brushRef="#br0">0 11 7111,'0'0'15235,"6"8"-14525,-4-5-667,1 0 0,-1-1 0,1 1 0,-1 0 0,1-1 0,0 0 0,0 1 0,0-1 0,0 0 0,0-1 0,1 1 0,-1 0 0,0-1 0,1 0 0,-1 0 0,1 0-1,0 0 1,-1 0 0,1-1 0,0 0 0,-1 0 0,6 0 0,3-1-1,0-1 1,0-1-1,0 0 0,-1 0 1,1-1-1,14-8 0,-17 8-45,1-1 0,0 2 0,-1-1-1,1 1 1,1 1 0,-1 0 0,0 0-1,17 0 1,-26 2 17,-1 1-1,1-1 1,0 0 0,-1 0-1,1 1 1,-1-1 0,0 1 0,1-1-1,-1 0 1,1 1 0,-1-1-1,0 1 1,1-1 0,-1 1-1,0-1 1,1 1 0,-1-1-1,0 1 1,0 0 0,1-1 0,-1 1-1,0-1 1,0 1 0,0 0-1,0-1 1,0 1 0,0-1-1,0 2 1,0 25 883,1-11-376,-1-15-520,1 0 1,0 0-1,-1 0 1,1 0-1,0 0 1,-1 0-1,1-1 1,0 1-1,0 0 0,0 0 1,0-1-1,0 1 1,0-1-1,0 1 1,0-1-1,0 1 0,0-1 1,0 0-1,0 1 1,0-1-1,0 0 1,1 0-1,-1 0 0,0 0 1,0 0-1,0 0 1,0 0-1,0 0 1,0 0-1,0-1 0,1 1 1,-1 0-1,0-1 1,0 1-1,0-1 1,1 0-1,2-1-488,0 1 0,0-1 0,0 0 0,0 0 0,0-1 0,0 0 0,6-5-1,4-11-3473,2-2-2253</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8.335"/>
    </inkml:context>
    <inkml:brush xml:id="br0">
      <inkml:brushProperty name="width" value="0.025" units="cm"/>
      <inkml:brushProperty name="height" value="0.025" units="cm"/>
    </inkml:brush>
  </inkml:definitions>
  <inkml:trace contextRef="#ctx0" brushRef="#br0">70 27 6086,'0'0'8904,"-8"6"-6037,-49 35 1478,57-41-4326,-1 1-1,1 0 0,-1-1 0,1 1 1,0 0-1,-1 0 0,1 0 1,0-1-1,0 1 0,-1 0 0,1 0 1,0 0-1,0 0 0,0-1 1,0 1-1,0 0 0,0 0 0,0 0 1,0 0-1,1 0 0,-1-1 1,0 1-1,0 0 0,1 0 0,-1 0 1,0-1-1,1 1 0,-1 0 1,1-1-1,-1 1 0,1 0 0,-1-1 1,2 2-1,25 26-49,-18-20 70,5 8 0,-2-3-94,0-1 0,-1 2 0,-1 0 0,14 23 0,-22-31 73,1 0 0,-1 0 0,0 0 0,-1 0 0,1 0 0,-1 0 0,0 0 0,-1 0 0,0 1 0,0-1 0,0 0 0,-1 0 0,1 1 0,-1-1 0,-1 0 0,-3 9 0,3-8 168,-1-1 1,0 0-1,-1 0 1,1 0 0,-1 0-1,-8 8 1,11-13-136,0 1 1,0-1-1,-1 1 0,1-1 0,0 0 1,-1 1-1,1-1 0,-1 0 1,1 0-1,-1 0 0,1 0 1,-1 0-1,0-1 0,1 1 0,-1 0 1,0-1-1,0 1 0,1-1 1,-1 0-1,0 1 0,0-1 1,0 0-1,0 0 0,1 0 0,-1-1 1,0 1-1,0 0 0,0-1 1,-3 0-1,3-1-50,1 0-1,-1 1 1,1-1 0,-1 0 0,1 0-1,-1 0 1,1 0 0,0 0 0,0 0-1,0 0 1,0 0 0,0 0 0,1-1-1,-1 1 1,1 0 0,-1-5-1,-2-41-974,3 44 858,0-8-105,1 0 0,0 0-1,1 0 1,0 0 0,0 1 0,1-1 0,1 1 0,0-1 0,1 1 0,0 0 0,0 1 0,1-1 0,1 1 0,0 0 0,0 1 0,13-14-1,21-19 166,-27 28 144,0 0 0,21-29 1,-35 43-55,1-1 1,-1 1 0,1-1-1,-1 1 1,0 0 0,1-1-1,-1 1 1,0-1 0,1 1-1,-1-1 1,0 1 0,0-1-1,1 0 1,-1 1 0,0-1-1,0 1 1,0-1 0,0 1-1,0-1 1,0 0 0,0 1-1,0-1 1,0 1 0,0-1-1,0 0 1,0 1 0,-1-1-1,1 1 1,0-1 0,-1 0-1,-16-1 269,-24 17 33,31-8-153,1 0 0,0 0 0,-16 16 0,23-21-145,0 0-1,0 0 1,0 0-1,0 1 1,1-1 0,-1 0-1,1 1 1,0-1-1,-1 1 1,1 0 0,0-1-1,1 1 1,-1 0-1,0 0 1,1 0 0,0-1-1,-1 1 1,1 0-1,0 0 1,0 0-1,1 4 1,0-6-32,0 1-1,0-1 0,0 0 1,0 0-1,0 0 1,0 0-1,0 0 1,1 0-1,-1 0 0,0-1 1,0 1-1,1 0 1,-1-1-1,0 1 1,1 0-1,-1-1 0,1 0 1,-1 1-1,1-1 1,-1 0-1,1 0 1,-1 0-1,3 0 0,42-1-334,-36 1-32,40-10-2654,-6-14-3975,-19 2-78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8.709"/>
    </inkml:context>
    <inkml:brush xml:id="br0">
      <inkml:brushProperty name="width" value="0.025" units="cm"/>
      <inkml:brushProperty name="height" value="0.025" units="cm"/>
    </inkml:brush>
  </inkml:definitions>
  <inkml:trace contextRef="#ctx0" brushRef="#br0">100 1 7111,'0'0'6192,"-8"9"-3031,2-3-2814,-9 11 1419,1 0 1,-18 29-1,28-41-1527,2 0 0,-1-1-1,0 1 1,1 0 0,0 0 0,0 0 0,1 1 0,-1-1-1,1 0 1,0 1 0,0-1 0,1 0 0,0 1 0,0-1-1,0 1 1,1-1 0,1 11 0,0-14-227,-1 1 0,1 0 0,-1-1 0,1 0-1,0 1 1,0-1 0,0 0 0,0 0 0,1 0 0,-1 0 0,0-1 0,1 1 0,0 0 0,-1-1-1,1 0 1,0 0 0,-1 0 0,1 0 0,0 0 0,0 0 0,0-1 0,0 1 0,0-1 0,0 0-1,4 0 1,12 0-467,0-1-1,36-6 0,-27 2-541,-27 5 992,1 0-1,-1-1 1,0 1 0,1 0 0,-1 0 0,0 0-1,1 0 1,-1 0 0,1 0 0,-1 0 0,0 0-1,1 1 1,-1-1 0,0 0 0,1 1 0,-1-1 0,0 1-1,0 0 1,0-1 0,1 1 0,-1 0 0,0 0-1,0 0 1,1 1 0,-1-1 43,-1 1 0,0-1 0,1 1 0,-1-1 0,0 1 0,0-1 0,0 1 0,0-1 0,0 0 0,0 1 1,-1-1-1,1 1 0,0-1 0,-1 0 0,1 1 0,-1-1 0,0 0 0,0 3 0,-5 5 343,0 0 0,0 0 0,0 0 0,-15 14 0,17-18-306,-1 0 0,0-1 0,0 1 1,0-1-1,-1 0 0,1-1 0,-1 1 0,0-1 0,0 0 0,0-1 0,0 1 0,0-1 1,-12 2-1,17-4-309,0-1 0,0 0 0,0 0 1,1 0-1,-1 0 0,0 0 0,1 0 0,-1 0 1,1 0-1,-1 0 0,1 0 0,0 0 1,-1 0-1,1 0 0,0 0 0,0 0 0,0 0 1,-1 0-1,1 0 0,0-1 0,1 1 1,-1 0-1,0-2 0,3-31-8489,4 13 2168</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9.074"/>
    </inkml:context>
    <inkml:brush xml:id="br0">
      <inkml:brushProperty name="width" value="0.025" units="cm"/>
      <inkml:brushProperty name="height" value="0.025" units="cm"/>
    </inkml:brush>
  </inkml:definitions>
  <inkml:trace contextRef="#ctx0" brushRef="#br0">125 1 4933,'0'0'15657,"-10"3"-14952,0-1-550,1 2 0,0-1 0,0 1 0,0 1 0,-16 10 0,22-12-113,-1-1 0,1 1-1,0 0 1,0 0 0,0 0 0,0 0 0,1 0 0,-1 1 0,1-1-1,0 1 1,0 0 0,0-1 0,0 1 0,1 0 0,0 0-1,0 0 1,0 0 0,0 1 0,0 7 0,1-10-182,0 1 1,0-1-1,0 0 0,0 1 1,0-1-1,1 0 1,-1 0-1,1 1 0,0-1 1,0 0-1,0 0 0,0 0 1,0 0-1,0 0 1,0 0-1,3 3 0,-1-3-283,-1-1 0,0 1 0,0-1-1,1 1 1,-1-1 0,0 0-1,1 0 1,0 0 0,-1-1-1,1 1 1,-1-1 0,1 1-1,0-1 1,4 0 0,12 1-4051</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29.658"/>
    </inkml:context>
    <inkml:brush xml:id="br0">
      <inkml:brushProperty name="width" value="0.025" units="cm"/>
      <inkml:brushProperty name="height" value="0.025" units="cm"/>
    </inkml:brush>
  </inkml:definitions>
  <inkml:trace contextRef="#ctx0" brushRef="#br0">129 180 3299,'0'0'7938,"-3"-9"-6875,1 6-858,-11-36 800,8 3 3710,5 36-4689,0 0 0,0-1 0,0 1 0,0-1-1,0 1 1,0 0 0,0-1 0,0 1 0,0-1 0,0 1-1,-1 0 1,1-1 0,0 1 0,0 0 0,0-1 0,-1 1 0,1 0-1,0-1 1,0 1 0,-1 0 0,1-1 0,0 1 0,-1 0-1,1 0 1,0 0 0,-1-1 0,1 1 0,0 0 0,-1 0-1,1 0 1,-1 0 0,1 0 0,0-1 0,-1 1 0,0 0-1,-20 4 1106,-15 13 225,33-14-1294,-1 0-1,1 0 1,0 0 0,0 1 0,0-1-1,1 1 1,-1 0 0,1 0 0,0 0 0,0 0-1,0 0 1,0 1 0,1-1 0,0 0-1,0 1 1,0-1 0,0 1 0,1-1-1,0 1 1,0 8 0,1-12-28,0 0 0,0 1 0,0-1 0,0 0 0,0 0 0,0 0 0,0-1 0,1 1 0,-1 0 0,0 0 0,0-1 1,1 1-1,-1 0 0,1-1 0,-1 1 0,0-1 0,1 0 0,-1 0 0,1 1 0,-1-1 0,1 0 0,-1 0 0,1 0 0,1-1 0,42-1 695,-37 0-689,1 0 0,-1-1 0,0 0-1,0 0 1,0-1 0,0 0 0,0 0 0,-1 0 0,0-1-1,0-1 1,9-7 0,-12 9-53,1-1-1,-1 1 1,0-1 0,0 0-1,0 0 1,-1-1 0,1 1-1,-1-1 1,-1 1 0,1-1-1,-1 0 1,0 0 0,0 0-1,-1 0 1,0-1-1,1-8 1,-2 14-68,0 1 1,0-1-1,-1 1 0,1-1 1,0 0-1,0 1 0,-1-1 1,1 1-1,0-1 0,-1 1 1,1-1-1,0 1 0,-1-1 1,1 1-1,-1-1 1,1 1-1,-1-1 0,1 1 1,-1 0-1,1-1 0,-1 1 1,1 0-1,-1 0 0,1-1 1,-1 1-1,0 0 0,1 0 1,-1 0-1,1 0 0,-1 0 1,0 0-1,-1 0 0,2 0-133,-1 0-1,1 0 0,-1 0 0,0 0 1,1-1-1,-1 1 0,1 0 0,-1 0 1,0 0-1,1 0 0,-1-1 0,1 1 1,-1 0-1,1 0 0,-1-1 0,1 1 1,-1 0-1,1-1 0,-1 1 0,1-1 1,-1 1-1,1-1 0,0 1 0,-1-1 1,1 1-1,0-1 0,-1 1 0,1-1 1,0 1-1,0-1 0,-1 1 0,1-1 1,0 0-1,0 1 0,0-1 0,0 1 1,0-1-1,0 0 0,0 1 0,0-1 1,0 0-1,0 1 0,0-1 0,0 1 1,1-1-1,-1 1 0,0-1 0,0 0 1,1 1-1,-1-1 0,0 1 0,1-1 1,-1 1-1,0-1 0,1 1 0,-1-1 1,1 1-1,0-1 0,8-13-7429</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0.037"/>
    </inkml:context>
    <inkml:brush xml:id="br0">
      <inkml:brushProperty name="width" value="0.025" units="cm"/>
      <inkml:brushProperty name="height" value="0.025" units="cm"/>
    </inkml:brush>
  </inkml:definitions>
  <inkml:trace contextRef="#ctx0" brushRef="#br0">140 42 2370,'0'0'7212,"-1"-8"-2989,-2-25-662,6 76 2607,-2-14-5454,1-1 1,6 28 0,2-24-491,0-1 1,2 0 0,2-1 0,25 42-1,-9-17-504,-27-40-711,-16-20 137,-23-24-671,34 27 1324,-132-119-2895,54 48 5124,80 73-1975,0-1 0,0 1 0,-1 0-1,1 0 1,0 0 0,0 0 0,0 0 0,0 0-1,0 0 1,-1-1 0,1 1 0,0 0 0,0 0 0,0 0-1,0 0 1,0-1 0,0 1 0,0 0 0,0 0 0,-1 0-1,1-1 1,0 1 0,0 0 0,0 0 0,0 0 0,0 0-1,0-1 1,0 1 0,0 0 0,0 0 0,0 0 0,0-1-1,0 1 1,1 0 0,-1 0 0,0 0 0,0-1 0,0 1-1,0 0 1,0 0 0,0 0 0,0 0 0,0-1-1,1 1 1,-1 0 0,0 0 0,13-4 867,25 1-644,-33 3-37,88 1 276,25-1-901,-41-10-3362,-30-2-1969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7.471"/>
    </inkml:context>
    <inkml:brush xml:id="br0">
      <inkml:brushProperty name="width" value="0.035" units="cm"/>
      <inkml:brushProperty name="height" value="0.035" units="cm"/>
    </inkml:brush>
  </inkml:definitions>
  <inkml:trace contextRef="#ctx0" brushRef="#br0">276 96 18092,'-1'-7'248,"-1"1"-1,0-1 1,0 1 0,-1-1 0,1 1 0,-1 0-1,-1 0 1,1 0 0,-1 0 0,0 1 0,-6-7-1,8 11-166,1-1 0,-1 1 0,0-1-1,0 1 1,0 0 0,0 0 0,0 0-1,-1 0 1,1 0 0,0 0 0,0 0 0,-1 1-1,1-1 1,-5 0 0,4 2 28,0-1 1,0 0 0,0 1-1,0 0 1,0-1 0,0 1-1,0 1 1,0-1-1,0 0 1,0 1 0,1-1-1,-1 1 1,1 0-1,-4 2 1,-3 5 27,-1 0 0,2 1 0,-1 0 0,1 1 0,1 0 0,0 0 0,0 0 0,2 1 0,-6 14 0,-3 10 25,-16 72 0,20-64-70,3 0 1,-4 89-1,10-112-72,2 0-1,1 0 1,0 0 0,2 0 0,0 0-1,1-1 1,1 1 0,13 28 0,-16-43-14,0-1 1,0 1-1,1-1 1,-1 0 0,1 0-1,1 0 1,-1 0 0,0-1-1,1 0 1,0 0-1,0 0 1,0 0 0,1-1-1,7 4 1,-8-5-4,0-1 0,0 1-1,1-1 1,-1 0 0,1 0 0,-1 0 0,1-1 0,-1 0 0,1 0 0,-1 0-1,1-1 1,0 0 0,-1 0 0,0 0 0,1-1 0,7-3 0,-4 0-3,-1 1-1,0-1 1,0-1 0,0 0 0,-1 0 0,0 0 0,0-1 0,0 0 0,-1 0 0,0-1 0,-1 0 0,1 0 0,-1 0 0,4-11 0,-6 13 6,0 0 0,-1 1-1,0-2 1,0 1 0,0 0 0,0 0 0,-1-1 0,0 1 0,-1 0-1,0-1 1,0 1 0,0-1 0,0 1 0,-1-1 0,0 1 0,-1 0-1,1 0 1,-1-1 0,-1 1 0,1 0 0,-7-10 0,8 14-4,1 0-1,-1 1 1,-1-1 0,1 1 0,0 0 0,0-1 0,0 1 0,-1 0 0,1 0 0,-1 0 0,1 0 0,-1 0 0,1 0 0,-1 0 0,0 0 0,1 0 0,-1 1-1,0-1 1,1 1 0,-1 0 0,0-1 0,0 1 0,0 0 0,1 0 0,-1 0 0,0 0 0,0 0 0,0 0 0,1 1 0,-1-1 0,0 1 0,0-1-1,1 1 1,-1 0 0,0-1 0,1 1 0,-1 0 0,1 0 0,-1 0 0,1 0 0,-1 1 0,-1 0 0,-1 3-2,-1-1 1,1 1-1,0 0 1,0 0-1,0 0 0,1 0 1,0 1-1,0-1 1,0 1-1,-3 11 1,4-10-6,1-1-1,0 1 1,1-1 0,-1 11 0,1-16 3,0 1 0,1-1 0,-1 0-1,0 1 1,0-1 0,1 0 0,-1 1-1,1-1 1,-1 0 0,1 0 0,-1 1-1,2 0 1,-1-1 1,-1-1-1,1 1 0,-1-1 1,1 0-1,-1 1 0,1-1 1,0 0-1,-1 1 0,1-1 1,-1 0-1,1 0 1,0 0-1,-1 1 0,1-1 1,0 0-1,-1 0 0,1 0 1,0 0-1,-1 0 0,1 0 1,0 0-1,-1-1 0,1 1 1,0 0-1,-1 0 1,2-1-1,2-1-2,1 0 0,-1 0-1,0-1 1,0 1 0,0-1 0,0 0 0,-1 0 0,1-1-1,-1 1 1,4-5 0,29-44-8,-25 35-3,0-1 1,-9 13 13,1 1 1,-1 0-1,0 0 0,1 0 0,0 0 0,0 0 0,0 1 0,0-1 1,1 1-1,0 0 0,-1 0 0,1 0 0,5-3 0,-8 6 2,-1 0 0,1 0-1,0 0 1,0 0 0,0-1-1,-1 1 1,1 0-1,0 0 1,0 1 0,0-1-1,-1 0 1,1 0 0,0 0-1,0 1 1,-1-1 0,1 0-1,0 0 1,-1 1 0,1-1-1,0 1 1,-1-1 0,1 1-1,0-1 1,-1 1 0,1-1-1,-1 1 1,1 0 0,-1-1-1,1 1 1,-1-1 0,1 1-1,-1 0 1,0 0 0,1-1-1,-1 2 1,9 32 6,-8-30-6,11 76 26,-8-49-424,1 1 0,13 47 0,-7-59-507,-10-20 854,-1 0 0,0 1 0,1-1 0,-1 0 0,0 1 0,1-1 0,-1 0 1,1 1-1,-1-1 0,1 0 0,-1 0 0,1 0 0,-1 0 0,1 1 0,-1-1 0,1 0 0,-1 0 0,1 0 0,-1 0 0,1 0 1,-1 0-1,2 0 0,-1-1-18,1 0 0,-1 0 0,0 0 0,0 0 0,1 0 0,-1 0 0,0-1 1,0 1-1,0 0 0,0-1 0,0 1 0,0 0 0,-1-1 0,1 1 0,0-1 1,-1 1-1,1-1 0,-1 0 0,1-2 0,5-28-830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1.206"/>
    </inkml:context>
    <inkml:brush xml:id="br0">
      <inkml:brushProperty name="width" value="0.025" units="cm"/>
      <inkml:brushProperty name="height" value="0.025" units="cm"/>
    </inkml:brush>
  </inkml:definitions>
  <inkml:trace contextRef="#ctx0" brushRef="#br0">0 75 13100,'0'0'4869,"73"-20"-2947,-25 7-545,10 0-704,9 3-417,-3-1-224,-4 6-32,-7 2-1185,-14 3-545,-12 0-95,-16 9-418,-11 6-159,-9-1-224,-16 2-2019</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1.538"/>
    </inkml:context>
    <inkml:brush xml:id="br0">
      <inkml:brushProperty name="width" value="0.025" units="cm"/>
      <inkml:brushProperty name="height" value="0.025" units="cm"/>
    </inkml:brush>
  </inkml:definitions>
  <inkml:trace contextRef="#ctx0" brushRef="#br0">1 142 2306,'0'0'17777,"47"27"-16047,-2-39-289,8-3-448,-5-3-705,-4-1-224,2 0-672,-11 0-1250,-10-1-865,-13-2-1473,-6-3-2210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1.857"/>
    </inkml:context>
    <inkml:brush xml:id="br0">
      <inkml:brushProperty name="width" value="0.025" units="cm"/>
      <inkml:brushProperty name="height" value="0.025" units="cm"/>
    </inkml:brush>
  </inkml:definitions>
  <inkml:trace contextRef="#ctx0" brushRef="#br0">1 317 6919,'0'0'14483,"11"0"-12823,-3-1-1503,-1 1 0,0-1 1,0 0-1,0 0 0,0-1 0,0 0 1,0-1-1,0 1 0,0-1 1,-1 0-1,0-1 0,12-8 0,25-22 125,55-56-1,-86 77-315,1-1 1,-2-1-1,0 0 1,-1 0 0,0-1-1,-1 0 1,-1-1-1,6-19 1,-13 137-693,-1-94 649,-1 22 247,2 1 0,6 32 1,-6-53-400,1 0 0,1 0 0,0-1 1,0 1-1,0 0 0,1-1 0,0 0 1,1 0-1,0 0 0,0-1 0,7 8 0,7-1-4997</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2.234"/>
    </inkml:context>
    <inkml:brush xml:id="br0">
      <inkml:brushProperty name="width" value="0.025" units="cm"/>
      <inkml:brushProperty name="height" value="0.025" units="cm"/>
    </inkml:brush>
  </inkml:definitions>
  <inkml:trace contextRef="#ctx0" brushRef="#br0">275 0 12268,'0'0'10121,"-7"44"-8647,-11-11-546,-7 7-415,-3 3-129,0 2 1,-2 1-33,-2-3-192,2-3-128,3-5-160,6-6-1057,7-7-993,0-9-929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2.596"/>
    </inkml:context>
    <inkml:brush xml:id="br0">
      <inkml:brushProperty name="width" value="0.025" units="cm"/>
      <inkml:brushProperty name="height" value="0.025" units="cm"/>
    </inkml:brush>
  </inkml:definitions>
  <inkml:trace contextRef="#ctx0" brushRef="#br0">0 1 3683,'0'0'16421,"3"10"-15241,10 28-329,-3-3-500,2 0-1,1-1 0,25 46 1,-19-51-573,-6-10 292,-1 1 0,11 24 0,-20-39-621,-1 1 0,0 1 0,0-1 0,0 0 0,-1 0 0,0 0 0,0 9 0,-1-15 407,0 0-1,0 1 1,0-1 0,0 0 0,0 0 0,0 0 0,0 1-1,0-1 1,0 0 0,0 0 0,0 0 0,0 1-1,0-1 1,0 0 0,0 0 0,0 0 0,0 1 0,0-1-1,0 0 1,0 0 0,0 0 0,0 0 0,0 1-1,0-1 1,0 0 0,-1 0 0,1 0 0,0 0 0,0 0-1,0 1 1,0-1 0,0 0 0,-1 0 0,1 0 0,0 0-1,0 0 1,0 0 0,-1 0 0,1 0 0,0 0-1,0 0 1,0 0 0,0 1 0,-1-1 0,1 0 0,0 0-1,0 0 1,0 0 0,-1-1 0,1 1 0,0 0 0,0 0-1,0 0 1,-1 0 0,1 0 0,0 0 0,-2 0-671,-15 0-6739</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2.938"/>
    </inkml:context>
    <inkml:brush xml:id="br0">
      <inkml:brushProperty name="width" value="0.025" units="cm"/>
      <inkml:brushProperty name="height" value="0.025" units="cm"/>
    </inkml:brush>
  </inkml:definitions>
  <inkml:trace contextRef="#ctx0" brushRef="#br0">0 321 1505,'0'0'18994,"70"-29"-18193,-26 22-416,11 1-257,1 0-160,4 1-865,-5-2-1538,-2-2-2946,-8 0-1793</inkml:trace>
  <inkml:trace contextRef="#ctx0" brushRef="#br0" timeOffset="1">661 1 8520,'0'0'7079,"-22"72"-5221,17-37-513,3 3 64,2 5-384,0-3-128,0-4-128,11-1-385,3-7-288,2-3-32,0-7-736,-4-6-962,-3-6-1185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3.327"/>
    </inkml:context>
    <inkml:brush xml:id="br0">
      <inkml:brushProperty name="width" value="0.025" units="cm"/>
      <inkml:brushProperty name="height" value="0.025" units="cm"/>
    </inkml:brush>
  </inkml:definitions>
  <inkml:trace contextRef="#ctx0" brushRef="#br0">0 25 12844,'0'0'6022,"10"-2"-4736,34-7-826,0 3-1,0 2 0,1 1 0,-1 3 0,87 9 0,-109-6-447,1 0 0,-1 2 0,0 1 0,0 0-1,39 19 1,-54-22-4,0 1-1,0-1 0,-1 2 0,1-1 1,-1 1-1,0 0 0,-1 0 1,1 0-1,-1 1 0,0 0 0,0 0 1,-1 0-1,0 1 0,0 0 1,0-1-1,-1 1 0,0 0 0,-1 1 1,1-1-1,2 14 0,-4-12 119,-1 0-1,1 0 1,-2 0-1,1 0 1,-1 0-1,0 0 0,-1 0 1,0 0-1,0 0 1,-1-1-1,0 1 1,-1-1-1,-6 11 1,3-7 94,-1-1-1,0 0 1,-1-1 0,0 1 0,-1-2 0,0 0 0,-1 0-1,-15 10 1,8-7-134,0-2 0,0 0 0,-1-2 0,0 0 0,-1-1 0,0 0 0,0-2 0,0 0 0,-1-2 0,0 0 0,-36 0 0,53-3-295,0-1-1,0 1 1,-1-1-1,1 1 1,0-1-1,0-1 1,0 1-1,0 0 0,0-1 1,0 0-1,1 0 1,-6-3-1,7 3-490,-1-1 0,0 1-1,1-1 1,0 0 0,-1 0 0,1 0 0,0 0-1,1 0 1,-3-4 0,-6-22-10489</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3.827"/>
    </inkml:context>
    <inkml:brush xml:id="br0">
      <inkml:brushProperty name="width" value="0.025" units="cm"/>
      <inkml:brushProperty name="height" value="0.025" units="cm"/>
    </inkml:brush>
  </inkml:definitions>
  <inkml:trace contextRef="#ctx0" brushRef="#br0">0 1 9065,'0'0'7943,"0"76"-7046,4-31-96,-2 3 192,1 5-257,-3-4-223,0-6-321,0-6-160,2-7-224,3-10-1250,2-12-960,-3-8-2178,1-2-1602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4.172"/>
    </inkml:context>
    <inkml:brush xml:id="br0">
      <inkml:brushProperty name="width" value="0.025" units="cm"/>
      <inkml:brushProperty name="height" value="0.025" units="cm"/>
    </inkml:brush>
  </inkml:definitions>
  <inkml:trace contextRef="#ctx0" brushRef="#br0">5 53 2338,'0'0'15786,"-1"12"-14932,-1 0-555,1 1 0,0-1 0,1 0 0,1 1 0,0-1 0,0 1 0,1-1 0,1 0 0,6 19-1,-1-14 211,1 0-1,0 0 0,1-1 0,20 24 0,-26-35-436,1 1-1,0-1 1,0 0-1,0-1 0,1 1 1,-1-1-1,1 0 1,0 0-1,0-1 0,1 0 1,-1 0-1,1-1 1,-1 1-1,1-1 1,11 1-1,-15-3-10,0 0 0,-1 0 0,1-1 0,0 1 0,-1-1 0,1 0 0,0 0-1,-1 0 1,1 0 0,-1 0 0,0-1 0,1 1 0,-1-1 0,0 1 0,0-1 0,0 0 0,0 0 0,0 0 0,0 0 0,0 0 0,-1 0 0,1-1 0,-1 1-1,0-1 1,0 1 0,1-1 0,-2 1 0,2-5 0,4-11 57,-1 1 1,-1-1-1,2-21 0,-3 25-15,2-20 10,-1-1-1,-1 0 0,-3-60 0,0 94-126,0 0-1,0 1 1,0-1 0,0 0-1,0 1 1,0-1 0,0 0-1,0 1 1,0-1 0,0 0-1,0 0 1,-1 1 0,1-1-1,0 0 1,0 1 0,-1-1-1,1 1 1,0-1 0,-1 0-1,1 1 1,-1-1 0,1 1-1,-1-1 1,1 1 0,-1-1-1,1 1 1,-1-1 0,1 1-1,-1 0 1,0-1 0,1 1-1,-1 0 1,0 0 0,1-1 0,-1 1-1,0 0 1,1 0 0,-1 0-1,0 0 1,1 0 0,-1 0-1,0 0 1,0 0 0,1 0-1,-1 0 1,0 0 0,1 0-1,-1 0 1,0 1 0,1-1-1,-1 0 1,0 0 0,0 1-1,-1 1-275,0-1-1,0 0 0,0 1 0,0-1 0,0 1 1,1-1-1,-1 1 0,0 0 0,1 0 0,-1 0 1,1 0-1,0 0 0,0 0 0,-2 4 0,-1 32-8971,4-19 1495</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4.519"/>
    </inkml:context>
    <inkml:brush xml:id="br0">
      <inkml:brushProperty name="width" value="0.025" units="cm"/>
      <inkml:brushProperty name="height" value="0.025" units="cm"/>
    </inkml:brush>
  </inkml:definitions>
  <inkml:trace contextRef="#ctx0" brushRef="#br0">135 64 7271,'0'0'10837,"-2"-9"-8451,-8-28-726,9 35-1607,1 1 0,-1 0 1,0 0-1,0 0 0,1 0 0,-1 0 0,0 0 0,0 0 0,0 0 0,-1 0 0,1 0 0,0 1 0,0-1 0,0 0 1,0 1-1,-1-1 0,1 1 0,0-1 0,-1 1 0,1 0 0,0 0 0,-1-1 0,1 1 0,0 0 0,-1 0 0,1 0 0,-1 0 1,-1 1-1,0 0-19,-1-1 0,1 1 0,0 0 1,0-1-1,1 2 0,-1-1 1,0 0-1,0 0 0,0 1 0,-4 3 1,2 1 60,0 0 0,0 0 1,1 0-1,-1 1 0,1 0 1,1 0-1,-1 0 0,1 1 0,0-1 1,1 1-1,0-1 0,0 1 1,1 0-1,0 0 0,0 0 0,1 0 1,0-1-1,0 1 0,2 11 1,-1-17-70,-1 0 0,1-1 0,0 1 0,-1-1 0,1 1 0,0-1 1,0 1-1,0-1 0,0 1 0,1-1 0,-1 0 0,0 0 0,0 1 1,1-1-1,-1 0 0,1 0 0,-1 0 0,1-1 0,0 1 1,-1 0-1,1 0 0,0-1 0,-1 1 0,1-1 0,0 0 0,-1 1 1,1-1-1,0 0 0,0 0 0,0 0 0,2-1 0,2 1-10,-1 0 0,1-1-1,-1 0 1,1 0-1,-1 0 1,0-1 0,0 1-1,0-1 1,9-5 0,-8 2 0,1 0 1,-1 0-1,0-1 1,0 1-1,-1-2 1,1 1 0,-1 0-1,-1-1 1,1 0-1,-1 0 1,0 0-1,-1-1 1,0 0 0,0 1-1,-1-1 1,0 0-1,0 0 1,1-13-1,-3 21-18,0 0-1,0 0 0,0 0 0,0 0 0,-1 0 0,1 1 0,0-1 0,0 0 0,0 0 0,0 0 0,0 0 0,0 0 1,0 0-1,-1 0 0,1 0 0,0 0 0,0 0 0,0 0 0,0 0 0,0 0 0,0 0 0,0 0 0,-1 0 0,1 0 1,0 0-1,0 0 0,0 0 0,0 0 0,0 0 0,0 0 0,-1 0 0,1 0 0,0 0 0,0 0 0,0-1 0,0 1 1,0 0-1,0 0 0,0 0 0,0 0 0,0 0 0,-1 0 0,1 0 0,0 0 0,0-1 0,0 1 0,-5 12-14,2-3-123,1 1 1,1-1 0,0 0-1,0 0 1,1 1 0,1 14-1,-1-22-13,1 1-1,0-1 0,-1 1 0,1-1 0,0 0 1,0 0-1,1 1 0,-1-1 0,0 0 0,1 0 1,-1 0-1,1 0 0,0 0 0,0-1 0,0 1 1,0 0-1,0-1 0,0 1 0,0-1 0,0 0 1,0 0-1,1 0 0,-1 0 0,0 0 0,1 0 1,-1-1-1,1 1 0,-1-1 0,4 1 0,0 0-916,1-1 1,-1 1-1,1-1 0,-1 0 0,1-1 0,-1 1 0,1-1 0,-1-1 0,0 1 0,0-1 0,9-3 1,12-13-7409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7.986"/>
    </inkml:context>
    <inkml:brush xml:id="br0">
      <inkml:brushProperty name="width" value="0.035" units="cm"/>
      <inkml:brushProperty name="height" value="0.035" units="cm"/>
    </inkml:brush>
  </inkml:definitions>
  <inkml:trace contextRef="#ctx0" brushRef="#br0">0 872 15987,'4'7'273,"1"0"0,-1 0 0,1 0-1,0-1 1,1 0 0,-1 0-1,13 9 1,-16-13-200,1 0-1,0 0 0,0-1 1,-1 1-1,1-1 1,0 0-1,0 0 0,1 0 1,-1 0-1,0-1 1,0 1-1,0-1 0,1 0 1,-1 0-1,0 0 1,0 0-1,0 0 0,1-1 1,-1 0-1,0 1 1,0-1-1,0 0 1,3-2-1,2-2 34,1 1 0,-2-1 0,1-1 0,-1 0 0,0 0 0,0 0-1,0-1 1,-1 0 0,0 0 0,-1-1 0,1 1 0,-1-1 0,-1 0 0,5-10 0,-2 0 24,0 0 0,-1 0 0,0 0 0,-2 0 1,5-38-1,-8 40 7,0-1 0,-2-21-1,1 35-114,0 1-1,0-1 0,-1 0 1,1 0-1,-1 0 0,1 1 1,-1-1-1,0 0 0,0 1 1,0-1-1,-1 1 1,1-1-1,0 1 0,-1-1 1,0 1-1,1 0 0,-1 0 1,0 0-1,0 0 0,0 0 1,-4-2-1,5 3-12,0 1 0,0 0-1,0-1 1,0 1 0,0 0 0,-1 0 0,1-1 0,0 1-1,0 0 1,0 0 0,0 0 0,0 0 0,0 1-1,0-1 1,0 0 0,-1 0 0,1 1 0,0-1 0,0 1-1,0-1 1,0 1 0,-1 0 0,-1 1 9,1 0 0,0 0 0,0 0 0,0 1 0,0-1 0,1 0 0,-1 1 0,-2 4 0,0 3 61,0 0 1,0 0-1,-4 20 1,5-10 40,0 0-1,1 0 1,1 0 0,1 21 0,1-32-78,-1-1 1,1 1 0,1-1 0,-1 0 0,2 0-1,-1 0 1,1 0 0,0 0 0,0-1-1,1 1 1,0-1 0,8 10 0,-10-15-28,0 1 0,0-1 0,0 0 0,0 0 1,1 0-1,-1 0 0,1-1 0,0 1 1,-1-1-1,1 1 0,0-1 0,0 0 0,0 0 1,0 0-1,0-1 0,0 1 0,0-1 0,0 1 1,4-1-1,-2-1-6,1 1 1,-1-1-1,1-1 1,-1 1 0,0-1-1,1 0 1,-1 0-1,0 0 1,9-6-1,4-6-7,0 0 0,0 0-1,-2-2 1,16-18 0,-9 9 8,-1-2 1,-1 0 0,-2-1-1,29-55 1,-39 63-10,-1 0 0,0 0 0,-2-1 0,0 0 0,-1-1 0,-2 1 0,0-1 0,0-35 0,-3 23-7,-3 0 0,0 0 0,-2 0 0,-2 0 0,-1 1 0,-1 0 0,-15-33 0,21 59 4,-1 0-1,0 1 1,0 0-1,0-1 1,0 2-1,-1-1 0,0 0 1,-1 1-1,-5-5 1,9 9 1,0-1 0,0 1 1,0 0-1,0-1 0,0 1 0,0 0 1,0 0-1,0 1 0,0-1 1,-1 0-1,1 1 0,0-1 0,-1 1 1,1 0-1,0 0 0,-1 0 1,1 0-1,0 0 0,-1 0 0,1 0 1,0 1-1,-1 0 0,1-1 1,0 1-1,0 0 0,-1 0 0,1 0 1,0 0-1,0 0 0,0 1 1,0-1-1,-2 3 0,0 1 4,0-1 1,0 1-1,1 0 1,0-1-1,0 1 1,0 1-1,1-1 0,0 0 1,0 1-1,0-1 1,0 1-1,0 9 0,-2 11 46,1 39-1,2-46-22,-1 43 222,9 95 0,-4-134-169,1 0 1,0 0-1,2-1 0,0 1 1,2-1-1,0-1 0,17 30 1,-19-41-111,1 0 0,1-1 0,0 1 0,0-2 0,1 1 0,0-1 1,0 0-1,1-1 0,0 0 0,0-1 0,1 0 0,-1 0 0,1-1 0,1-1 0,-1 0 1,1 0-1,0-1 0,-1-1 0,1 0 0,0 0 0,0-1 0,1-1 0,-1 0 1,0-1-1,0 0 0,0 0 0,0-2 0,0 1 0,-1-2 0,1 1 0,18-10 0,-24 10-37,0-1 0,0 0 0,0-1 0,-1 1 0,0-1 0,1 0-1,-2-1 1,9-10 0,0-10-351</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4.943"/>
    </inkml:context>
    <inkml:brush xml:id="br0">
      <inkml:brushProperty name="width" value="0.025" units="cm"/>
      <inkml:brushProperty name="height" value="0.025" units="cm"/>
    </inkml:brush>
  </inkml:definitions>
  <inkml:trace contextRef="#ctx0" brushRef="#br0">124 272 2274,'0'0'8862,"-2"-9"-3972,2 8-4860,-1-3 375,0 0-1,0-1 0,0 1 1,0 0-1,-1 0 1,0 0-1,-4-6 0,5 8-322,0 1-1,0 0 1,0-1-1,-1 1 1,1 0-1,0 0 1,-1 0-1,1 0 1,-1 0-1,1 0 1,-1 1-1,0-1 1,1 0-1,-1 1 1,0-1-1,1 1 1,-1 0-1,0 0 1,1-1-1,-1 1 1,0 0-1,0 0 1,1 1-1,-1-1 1,0 0-1,0 1 1,1-1-1,-1 1 1,0-1-1,-1 2 1,-1 0-21,0 0 0,1 0 0,-1 0 0,1 1 0,0-1 0,0 1 0,0 0 0,0 0 0,0 0 0,0 0 0,1 1 0,0-1 0,-1 1 0,1 0 0,1-1 0,-1 1 0,0 0 0,1 0 0,0 0 0,0 0 0,0 0 0,0 0 0,1 7 0,-1-7-31,1-1 0,-1 1 0,1-1-1,0 1 1,1-1 0,-1 0 0,0 1 0,1-1-1,0 1 1,0-1 0,0 0 0,0 0-1,0 1 1,1-1 0,-1 0 0,1 0-1,0 0 1,0-1 0,0 1 0,0 0-1,1-1 1,-1 1 0,1-1 0,-1 0-1,1 0 1,0 0 0,0 0 0,4 2 0,1-2-20,1 0 1,-1-1 0,1 0 0,-1 0-1,1-1 1,-1 0 0,1 0 0,-1-1-1,1 0 1,-1-1 0,1 0 0,-1 0 0,0-1-1,0 1 1,0-2 0,-1 1 0,1-1-1,-1-1 1,1 1 0,-1-1 0,-1-1 0,1 1-1,7-8 1,0-2 4,0 0-1,0 0 1,-1-2-1,-1 1 1,-1-1 0,-1-1-1,0 0 1,12-31-1,-19 41-6,-1 0 0,1 0 0,-1 0 0,-1 0 0,0-1 0,0 1 0,0-1 0,-1 1 0,0-1 0,-2-11 0,1 18-5,1-1 0,-1 1 0,0 0 0,0 0 0,0-1 0,0 1 0,0 0 0,0 0 0,-1 0 0,1 0 0,-1 1 0,1-1 0,-1 0-1,0 1 1,0-1 0,-2-1 0,1 1-1,-1 1-1,1 0 1,0-1-1,0 2 1,-1-1-1,1 0 1,-1 1-1,1-1 1,-1 1-1,1 0 0,-1 0 1,1 0-1,0 1 1,-5 0-1,-3 2 63,1 1 0,-1 0 1,1 1-1,0 0 0,0 0 0,0 1 0,1 0 0,0 1 0,0 0 0,1 0 0,0 1 0,0 0 0,1 1 0,0 0 0,0 0 0,1 0 0,0 1 0,1 0 1,-5 11-1,10-19-78,-1-1 0,1 0 0,-1 1 0,1-1 1,0 1-1,0-1 0,0 0 0,0 1 1,0-1-1,0 1 0,0-1 0,0 0 1,1 1-1,-1-1 0,0 1 0,1-1 0,-1 0 1,1 1-1,0-1 0,-1 0 0,1 0 1,0 0-1,0 1 0,0-1 0,0 0 1,0 0-1,0 0 0,0 0 0,0 0 0,0-1 1,0 1-1,0 0 0,1 0 0,-1-1 1,0 1-1,1-1 0,-1 1 0,0-1 1,1 0-1,-1 1 0,0-1 0,3 0 0,10 2-548,0 0-1,0-1 0,24-1 0,-10 0-272,-17 0 770,-1 1-1,1 1 1,-1 0-1,0 0 0,1 1 1,15 6-1,-23-7 111,0-1 0,-1 1-1,1-1 1,0 1 0,-1 0 0,1 0-1,-1 0 1,1 1 0,-1-1 0,0 1 0,0-1-1,0 1 1,0-1 0,-1 1 0,1 0-1,-1 0 1,1 0 0,-1 0 0,0 0-1,0 0 1,-1 0 0,1 1 0,0-1 0,-1 0-1,0 5 1,1 14 68,0 10-302,-4-13-3306,-1-11-2869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5.914"/>
    </inkml:context>
    <inkml:brush xml:id="br0">
      <inkml:brushProperty name="width" value="0.025" units="cm"/>
      <inkml:brushProperty name="height" value="0.025" units="cm"/>
    </inkml:brush>
  </inkml:definitions>
  <inkml:trace contextRef="#ctx0" brushRef="#br0">12 0 1922,'0'0'19608,"-1"12"-18220,-6 73 540,3 1-1,9 101 1,1-6-1738,-11-67 1935,21-199-2256,48-155 0,-63 238 103,0-1 0,0 0 0,0 0-1,1 1 1,-1-1 0,0 0 0,1 1 0,0 0-1,0-1 1,0 1 0,0 0 0,0 0-1,0 0 1,0 0 0,1 0 0,-1 1-1,6-4 1,-7 5 3,1 0 0,0 0 0,-1 0 0,1 0 0,-1 0 0,1 1 0,0-1-1,-1 0 1,1 1 0,-1-1 0,1 1 0,-1 0 0,1-1 0,-1 1 0,1 0 0,-1 0 0,0 0 0,1 0 0,-1 0-1,0 0 1,0 0 0,0 0 0,0 1 0,0-1 0,0 0 0,0 1 0,0-1 0,-1 1 0,1-1 0,0 1-1,-1-1 1,1 1 0,-1 2 0,5 13-25,-1 1 0,-1-1 0,-1 1 1,0 18-1,0-6 439,-2-30-365,0 0 0,1-1-1,-1 1 1,0 0-1,0 0 1,0 0 0,0 0-1,0 0 1,0 0-1,0 0 1,1 0 0,-1 0-1,0 0 1,0 0-1,0 0 1,0 0 0,0 0-1,0 0 1,0 0-1,1 0 1,-1 1 0,0-1-1,0 0 1,0 0-1,0 0 1,0 0 0,0 0-1,0 0 1,0 0-1,1 0 1,-1 0 0,0 0-1,0 0 1,0 1-1,5-25-1,-1-1-1,-2 1 0,0-1 0,-2-34 1,-1 29-33,-2 11-8,1 10-12,10 13-1525,1 1 827,0 1 0,1-1 1,-1-1-1,1 0 0,0-1 1,1 1-1,-1-2 0,1 0 1,-1 0-1,22 0 0,-15-1-1393,1-1 0,-1 0 0,1-2 0,-1 0 0,0-1 0,19-5 0,-9-3-1551,8-7 4105,-10-6 4390,-25 23-4426,1 0 0,0 0 0,-1 0 0,0 0 0,1-1 0,-1 1 0,1 0-1,-1 0 1,0 0 0,0 0 0,0 0 0,0 0 0,0-1 0,0 1 0,0 0-1,0 0 1,0 0 0,-1 0 0,1 0 0,0-1 0,-1 1 0,1 0 0,-2-2-1,1 2-79,-1 0-1,0-1 0,0 1 1,0 0-1,0 0 0,0 0 1,0 0-1,0 1 0,0-1 1,0 1-1,0-1 0,-1 1 1,1 0-1,0-1 0,0 1 1,0 0-1,-4 1 0,-40 4 1200,39-2-1359,0-1 1,0 2-1,0-1 0,0 1 0,1 0 0,0 1 1,0-1-1,0 1 0,0 0 0,-6 8 0,8-9-32,0 0-1,1 0 1,0 1-1,0-1 1,0 1-1,1-1 1,-1 1-1,1 0 1,0 0-1,0 0 1,1 0-1,0 0 1,0 0-1,0 0 1,0 9-1,1-13-118,1 0 0,-1 0 0,1 0 0,-1 0 1,1 0-1,0 0 0,-1 0 0,1 0 0,0-1 0,0 1 0,0 0 0,0 0 0,0-1 0,0 1 0,0 0 0,0-1 0,0 1 0,0-1 0,0 1 0,0-1 0,0 0 0,0 0 0,0 1 0,1-1 0,-1 0 0,0 0 0,0 0 0,0 0 0,0 0 0,1 0 0,-1 0 0,0-1 0,0 1 0,0 0 0,0-1 0,2 0 0,3 0 13,0 0 1,0-1-1,0 0 1,-1 0-1,1 0 1,7-4-1,1-5-115,-1 0-1,1 0 0,-2-2 1,0 1-1,-1-2 0,0 1 1,0-1-1,-2-1 0,12-22 0,-27 51 420,0 0-1,1 0 0,1 0 0,-5 28 0,9-39-399,-1 0 0,1 0 0,-1 0 0,1 0 0,0 0 0,1 0 0,-1 0 0,0 0 0,1-1 0,-1 1 0,1 0 0,0 0 0,0 0 0,0 0 0,1-1 0,-1 1 0,1-1 0,-1 1 0,1-1 0,0 1 0,0-1 0,0 0 0,0 0 0,0 0 0,0 0 0,1 0 0,-1-1 0,1 1 0,-1 0 0,1-1 0,0 0 0,-1 0 0,7 2 0,14-1-3632,1-2-2066</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36.834"/>
    </inkml:context>
    <inkml:brush xml:id="br0">
      <inkml:brushProperty name="width" value="0.025" units="cm"/>
      <inkml:brushProperty name="height" value="0.025" units="cm"/>
    </inkml:brush>
  </inkml:definitions>
  <inkml:trace contextRef="#ctx0" brushRef="#br0">213 131 6502,'-6'-27'9794,"-10"13"-5052,11 12-4378,-1 1 0,0 0 0,0 0 0,0 0-1,0 1 1,-10 0 0,10 0-318,0 1 0,0-1 0,0 1 0,0 0 1,0 1-1,0 0 0,0 0 0,0 0 0,1 0 0,-1 1 0,1 0 0,0 0 0,0 1 0,0-1 1,0 1-1,0 0 0,1 0 0,0 1 0,0-1 0,0 1 0,0 0 0,1 0 0,0 0 0,0 1 1,0-1-1,1 1 0,0 0 0,0-1 0,0 1 0,0 0 0,1 0 0,-1 12 0,2-17-45,0 0-1,0 0 1,0 0 0,1 0-1,-1 0 1,0 0-1,0 0 1,1 0-1,-1 1 1,0-1-1,1 0 1,-1 0-1,1 0 1,0-1-1,-1 1 1,1 0-1,0 0 1,-1 0 0,1 0-1,0 0 1,0-1-1,0 1 1,0 0-1,-1-1 1,1 1-1,0-1 1,0 1-1,0-1 1,2 1-1,1 0-6,-1 0 0,1-1 0,0 1-1,0-1 1,0 0 0,0 0-1,0 0 1,7-2 0,1 0-63,-1-1 0,1-1 1,-1 0-1,22-10 0,6-13-474,-32 21 290,1 0 1,0 1-1,0-1 0,0 1 0,1 1 0,0 0 0,0 0 0,13-3 0,-21 7 228,0 0-1,0 0 0,-1 0 0,1 0 1,0 0-1,0 0 0,0 1 1,0-1-1,0 0 0,0 1 0,-1-1 1,1 0-1,0 1 0,0-1 0,-1 1 1,1-1-1,0 1 0,0 0 1,-1-1-1,1 1 0,-1 0 0,1-1 1,-1 1-1,1 0 0,-1 0 0,1 0 1,-1-1-1,0 1 0,1 0 1,-1 0-1,0 0 0,0 0 0,1 0 1,-1 0-1,0 0 0,0 0 0,2 42 89,-2-35-113,13 168 897,-6-120 779,-1 101 1,-7-151-1532,0-1 0,0 0-1,0 1 1,0-1 0,-1 0 0,0 0 0,0 0 0,0 0 0,-1-1 0,0 1 0,0 0 0,-4 5 0,5-8-78,1 0 1,-1-1-1,0 1 0,0 0 1,1-1-1,-1 0 0,0 1 1,0-1-1,0 0 0,0 0 1,-1 0-1,1 0 1,0 0-1,0 0 0,-1-1 1,1 1-1,0-1 0,-1 1 1,1-1-1,0 0 0,-1 0 1,1 0-1,0 0 0,-1-1 1,1 1-1,0-1 1,-1 1-1,1-1 0,0 0 1,-3-1-1,1-1-21,1 1-1,-1-1 1,1 0-1,0 0 0,0-1 1,0 1-1,1-1 1,-1 1-1,1-1 1,0 0-1,0 0 1,0 0-1,1 0 1,-1 0-1,1 0 1,0 0-1,0 0 1,0-1-1,0-5 1,-1-9-214,1 1 0,1-1 1,1-20-1,1 27 201,0 1 0,0 0 0,1 0 0,1 0 0,0 1-1,0-1 1,1 1 0,0 0 0,1 0 0,0 1 0,0 0 0,1 0 0,1 0-1,-1 1 1,1 0 0,11-9 0,18-11-37,0 1 0,72-37 0,-21 13 32,-70 39 47,-1 0 0,25-22 0,-38 30-10,0 1 1,-1-1 0,1 0 0,-1 0-1,0 0 1,0 0 0,-1 0-1,1-1 1,-1 1 0,0-1-1,0 0 1,0 0 0,-1 0 0,0 0-1,0 0 1,1-6 0,-3 9 13,1 1 1,-1-1-1,1 0 1,-1 0-1,0 1 1,0-1-1,0 1 1,0-1-1,0 1 1,0-1-1,0 1 1,0 0-1,0-1 1,-1 1-1,1 0 1,-1 0-1,1 0 1,-1 0-1,1 0 1,-1 0-1,1 1 1,-1-1-1,0 0 1,1 1-1,-1-1 1,0 1-1,0 0 1,1-1-1,-1 1 1,0 0-1,0 0 1,1 0-1,-4 1 1,-6-1 18,1 0 0,-1 0 0,0 1 0,-15 4 1,19-3-46,0 1 0,0 0 0,0 0 0,0 0 1,1 1-1,-1 0 0,1 1 0,0-1 0,0 1 1,1 0-1,-1 1 0,-8 11 0,11-13 7,0-1-1,0 1 1,1 0-1,-1 0 1,1 1 0,0-1-1,1 0 1,-1 1-1,1-1 1,0 1-1,0-1 1,0 1 0,0 0-1,1-1 1,0 1-1,0 0 1,0 0-1,1-1 1,-1 1-1,1-1 1,0 1 0,2 5-1,-1-7-5,0 0 0,1 0 0,-1 0 0,1 0 0,-1 0 0,1 0 0,0-1 0,0 1 0,0-1 0,1 0 0,-1 0 0,0 0 0,1 0 0,-1-1 0,1 1 0,0-1 0,-1 0 0,1 0 0,0 0 0,6 0 0,12 2-220,0-1-1,29-2 0,-39 0-87,2 1-645,0-2-1,0 0 1,0 0 0,-1-1-1,18-5 1,8-11-6183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49.509"/>
    </inkml:context>
    <inkml:brush xml:id="br0">
      <inkml:brushProperty name="width" value="0.025" units="cm"/>
      <inkml:brushProperty name="height" value="0.025" units="cm"/>
    </inkml:brush>
  </inkml:definitions>
  <inkml:trace contextRef="#ctx0" brushRef="#br0">1 242 4516,'0'0'5798,"9"-63"-6022,-4 41-801,-1-6-641,1 0-544,-3-4-1249,1-2 2145,-3-1 1026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19.492"/>
    </inkml:context>
    <inkml:brush xml:id="br0">
      <inkml:brushProperty name="width" value="0.025" units="cm"/>
      <inkml:brushProperty name="height" value="0.025" units="cm"/>
    </inkml:brush>
  </inkml:definitions>
  <inkml:trace contextRef="#ctx0" brushRef="#br0">151 131 2594,'1'-8'1602,"2"-16"787,1 0 0,1 1 0,10-29 0,-26 81 27,2 0 0,-7 35 0,-2 67 546,11 145-2768,5-94 1482,-4 161-1011,-2 45-27,-4 79-3,9-387-296,2-18 140,-17 112 0,15-146-459,-6 26 180,8-51-259,1 0 1,-1 0 0,0 0-1,0 0 1,0-1 0,0 1-1,-1 0 1,1-1-1,-1 1 1,1-1 0,-1 0-1,0 0 1,-3 4 0,4-6-208,0 1 0,1-1 0,-1 1 1,0-1-1,0 0 0,1 1 1,-1-1-1,0 0 0,0 0 0,0 1 1,0-1-1,1 0 0,-1 0 1,0 0-1,0 0 0,0 0 0,0 0 1,1 0-1,-1-1 0,0 1 1,0 0-1,0 0 0,0-1 0,1 1 1,-1 0-1,0-1 0,0 1 1,1-1-1,-1 1 0,-1-1 0,-6-14-5008</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1.086"/>
    </inkml:context>
    <inkml:brush xml:id="br0">
      <inkml:brushProperty name="width" value="0.025" units="cm"/>
      <inkml:brushProperty name="height" value="0.025" units="cm"/>
    </inkml:brush>
  </inkml:definitions>
  <inkml:trace contextRef="#ctx0" brushRef="#br0">0 0 4452,'0'0'14227,"10"3"-13341,134 21 154,2-6-1,0-7 1,260-12 0,220 1-903,-264 8-98,30 16-2,-257-16-17,185-12-1,-183-2 36,160 14 1,-133 20 17,-118-18-73,1-1 1,85 3 0,-129-12 998,5-1-4060,-5-10-9702,-3 2 5860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1.496"/>
    </inkml:context>
    <inkml:brush xml:id="br0">
      <inkml:brushProperty name="width" value="0.025" units="cm"/>
      <inkml:brushProperty name="height" value="0.025" units="cm"/>
    </inkml:brush>
  </inkml:definitions>
  <inkml:trace contextRef="#ctx0" brushRef="#br0">6 0 2594,'0'0'21023,"12"7"-20601,24 7-194,0-2-1,67 15 1,-84-23-203,14 2-1,-1 1-1,47 17 1,-77-23-7,-1-1-1,1 1 1,-1 0 0,1-1-1,-1 1 1,1 0 0,-1 0-1,1 0 1,-1 0-1,0 0 1,0 0 0,0 0-1,1 1 1,-1-1 0,0 0-1,0 1 1,-1-1-1,1 0 1,0 1 0,0-1-1,-1 1 1,1 0 0,-1-1-1,1 1 1,-1-1-1,0 1 1,1 0 0,-1-1-1,0 1 1,0 0 0,0-1-1,-1 1 1,1 0-1,0-1 1,0 1 0,-1 0-1,1-1 1,-1 1 0,0-1-1,1 1 1,-1-1-1,0 1 1,0-1 0,0 0-1,0 1 1,0-1 0,-2 2-1,-8 10 266,0-1 0,0 0 0,-25 19-1,26-22-289,-31 23 265,-2-2 1,-60 33-1,5-4-287,95-58-355,-1 2 14,3-11-9310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8.863"/>
    </inkml:context>
    <inkml:brush xml:id="br0">
      <inkml:brushProperty name="width" value="0.025" units="cm"/>
      <inkml:brushProperty name="height" value="0.025" units="cm"/>
    </inkml:brush>
  </inkml:definitions>
  <inkml:trace contextRef="#ctx0" brushRef="#br0">62 28 3011,'1'22'11242,"0"6"-5139,1 13-2909,0-10-4260,-6 61 0,-7-45 2870,-3-23-1091,14-24-682,-1 1 0,1-1 0,-1 0 1,1 0-1,-1 1 0,1-1 0,-1 0 0,1 0 0,-1 0 0,1 0 0,-1 0 0,1 1 0,-1-1 1,1 0-1,-1 0 0,1 0 0,-1 0 0,0-1 0,1 1 0,-1 0 0,1 0 0,-1 0 0,1 0 1,-1-1-1,1 1 0,-1 0 0,0-1 0,-1 0 31,1-1 1,-1 0-1,0 0 1,1 0-1,-1 0 1,1-1-1,-1 1 1,1 0-1,0-1 1,0 1-1,0 0 1,0-1-1,1 0 1,-1 1-1,0-4 1,-1-8-27,1 1 0,0-1 0,1 1 0,0-1 0,1 1 0,1-1 0,0 1 0,1 0 0,0 0 0,1 0 0,9-21 0,-10 28-37,1 0 0,0 0-1,0 0 1,0 0 0,0 1-1,1-1 1,0 1 0,0 0-1,1 1 1,-1-1 0,1 1-1,0 0 1,0 1 0,1-1-1,-1 1 1,1 1 0,-1-1-1,1 1 1,0 0-1,0 0 1,0 1 0,0 0-1,12 0 1,-14 1-4,0 0 0,0 0 1,0 0-1,0 0 0,-1 1 0,1 0 0,0 0 0,0 1 0,-1-1 0,1 1 1,-1 0-1,9 5 0,-11-6 3,0 1 0,-1 0-1,1 0 1,0-1 0,-1 1 0,1 0 0,-1 1 0,0-1 0,0 0 0,1 0-1,-1 1 1,-1-1 0,1 0 0,0 1 0,-1-1 0,1 1 0,-1-1 0,0 1-1,1-1 1,-1 1 0,-1-1 0,1 0 0,0 1 0,0-1 0,-1 1 0,0-1-1,-1 4 1,1-2 35,-1 0 0,0 0 0,0-1 0,0 1 0,0-1 0,-1 1 0,0-1 0,1 0 0,-1 0 0,0 0 0,-1 0 0,1 0 0,0-1 0,-1 0 0,0 1 0,1-1 0,-1-1 0,0 1 0,-8 2 0,1 0 8,-1-1 1,1 0-1,-1-1 0,0 0 1,-20 0-1,31-2-203,0-1 1,1 1-1,-1-1 1,1 1-1,0 0 1,-1-1-1,1 1 1,-1-1-1,1 1 1,0-1-1,-1 1 1,1-1-1,0 1 1,-1-1-1,1 1 1,0-1-1,0 0 0,-1 1 1,1-1-1,0 1 1,0-1-1,0 0 1,0 1-1,0-1 1,0 1-1,0-1 1,0 0-1,0 1 1,0-1-1,1 0 1,-1 1-1,0-1 1,0 1-1,0-1 1,1 1-1,-1-1 1,0 1-1,1-2 1,8-11-6149</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2.551"/>
    </inkml:context>
    <inkml:brush xml:id="br0">
      <inkml:brushProperty name="width" value="0.025" units="cm"/>
      <inkml:brushProperty name="height" value="0.025" units="cm"/>
    </inkml:brush>
  </inkml:definitions>
  <inkml:trace contextRef="#ctx0" brushRef="#br0">1 360 3523,'0'0'14478,"0"7"-13528,2 12-172,-1-19-748,-1 0 1,0 1 0,1-1-1,-1 0 1,1 0-1,-1 1 1,0-1 0,1 0-1,-1 0 1,1 0 0,-1 0-1,1 0 1,-1 0-1,0 0 1,1 0 0,-1 0-1,1 0 1,-1 0 0,1 0-1,-1 0 1,1 0-1,-1 0 1,0 0 0,1 0-1,-1 0 1,1-1 0,0 1-1,44-33 1117,-4-2-597,71-78-1,-98 96-417,0-1-1,-1 0 1,0-1-1,-2-1 1,0 0-1,-2 0 0,11-31 1,-15 29 213,-9 27-12,-10 37-98,12-28-168,0-1 1,1 0-1,1 1 1,0-1-1,1 1 1,0-1-1,1 1 1,1-1 0,0 0-1,0 0 1,2 0-1,0-1 1,9 18-1,-6-15-444,2 1-1,0-2 0,21 25 1,-15-22-2254,1-1 1,29 22 0,-22-21-7593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5.404"/>
    </inkml:context>
    <inkml:brush xml:id="br0">
      <inkml:brushProperty name="width" value="0.025" units="cm"/>
      <inkml:brushProperty name="height" value="0.025" units="cm"/>
    </inkml:brush>
  </inkml:definitions>
  <inkml:trace contextRef="#ctx0" brushRef="#br0">1 1 2723,'0'0'14621,"0"8"-13670,0 12-515,0 64 1797,0-79-2077,0 1 0,1-1-1,0 1 1,0-1-1,0 1 1,1-1 0,-1 0-1,1 1 1,1-1-1,-1 0 1,1 0 0,3 5-1,-5-9-88,0 0 0,1-1 0,-1 1-1,0 0 1,0-1 0,0 1 0,0-1 0,1 1-1,-1-1 1,0 1 0,1-1 0,-1 0 0,0 0-1,1 0 1,-1 0 0,0 0 0,1 0 0,-1 0-1,0 0 1,0 0 0,1-1 0,-1 1 0,0 0-1,1-1 1,-1 1 0,0-1 0,0 0 0,0 1 0,0-1-1,1 0 1,-1 0 0,0 1 0,0-1 0,-1 0-1,1 0 1,0 0 0,1-2 0,37-47 476,-34 42-539,11-17 59,-14 19-39,1 0-1,0 1 0,1 0 0,-1 0 0,1 0 0,0 0 1,0 0-1,10-7 0,3 79 57,-17-66-67,1-1 0,-1 1 0,1 0 0,-1-1 0,1 1 0,0-1 0,-1 1 0,1-1 0,0 0 0,-1 1 0,1-1 0,0 0 0,0 1 0,-1-1 0,1 0 0,0 0 0,0 1 0,0-1 0,-1 0 0,1 0 0,0 0 0,0 0 0,0 0 0,-1 0 0,1-1 0,0 1 0,0 0 0,0 0 0,-1-1 0,1 1 0,0 0 0,-1-1 0,1 1 0,0 0 0,0-1 0,-1 1 0,1-1 0,-1 1 0,1-1 0,-1 0 0,1 1 0,-1-1 0,1 1 0,-1-1 0,1 0 0,0 0 0,26-33 747,-25 32-738,37-63-993,-50 65-16843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8.788"/>
    </inkml:context>
    <inkml:brush xml:id="br0">
      <inkml:brushProperty name="width" value="0.035" units="cm"/>
      <inkml:brushProperty name="height" value="0.035" units="cm"/>
    </inkml:brush>
  </inkml:definitions>
  <inkml:trace contextRef="#ctx0" brushRef="#br0">99 417 14939,'1'-9'517,"0"-4"24,0 0 1,-2-20 0,1 31-443,0 0 1,0 0 0,0 0-1,-1 1 1,1-1 0,0 0-1,-1 0 1,1 0 0,-1 1-1,0-1 1,0 0 0,1 1 0,-1-1-1,0 0 1,0 1 0,-1-1-1,1 1 1,0 0 0,0-1-1,-1 1 1,1 0 0,-1 0-1,1 0 1,-1 0 0,1 0 0,-3-1-1,3 2-13,0 0 0,-1 0 0,1 0 0,0 0 0,-1 0 0,1 0 0,0 1 0,-1-1 0,1 0 0,0 1 0,0-1-1,0 1 1,-1-1 0,1 1 0,0 0 0,0-1 0,0 1 0,0 0 0,0 0 0,0 0 0,0 0 0,0 0 0,0 0 0,1 0 0,-1 0 0,-1 2 0,-15 34 901,10-17-779,2 0 0,0 1 1,1-1-1,1 1 1,2 0-1,-1 0 0,2 0 1,1 0-1,1 0 1,6 31-1,-6-46-171,-1 0 0,1-1 0,0 1 0,1 0 0,4 7-1,-7-12-29,1 0 0,0 0-1,-1 0 1,1 0 0,0 0-1,0 0 1,0 0-1,0 0 1,0 0 0,0 0-1,0 0 1,0-1 0,0 1-1,0 0 1,1-1-1,-1 1 1,0-1 0,0 1-1,1-1 1,-1 0 0,0 0-1,0 1 1,1-1-1,-1 0 1,0 0 0,1 0-1,-1 0 1,0-1 0,1 1-1,-1 0 1,3-1 0,0-1-1,0 0 1,0-1 0,-1 1 0,1-1 0,0 0 0,-1 0 0,0 0-1,1 0 1,-1-1 0,-1 1 0,1-1 0,4-7 0,4-8 20,10-29 0,-17 38-20,11-28 26,-1-1 1,-3-1-1,10-55 0,-11 26 39,1-81-1,-10 135-52,-1 0 0,0-1-1,-2 1 1,-5-30 0,7 44-18,0 0 0,-1 0 0,1 0 0,-1 0 0,1-1 0,-1 1 0,0 0 0,1 0 0,-1 1 0,0-1 0,0 0 1,0 0-1,0 0 0,-1-1 0,2 2-1,-1 0-1,1 0 1,0 0 0,-1 0 0,1 0 0,-1 0-1,1 0 1,-1 0 0,1-1 0,-1 2 0,1-1 0,0 0-1,-1 0 1,1 0 0,-1 0 0,1 0 0,-1 0 0,1 0-1,0 1 1,-1-1 0,1 0 0,-1 0 0,1 0-1,0 1 1,-1-1 0,1 0 0,0 1 0,-1-1 0,1 0-1,0 1 1,-1-1 0,1 0 0,0 1 0,0-1-1,0 1 1,-1-1 0,1 1 0,-3 6 0,0 0-1,0 1 1,0-1 0,1 0-1,0 1 1,0 9 0,-4 53 8,4-44-6,-3 148 85,5-155-76,1-1 0,2 1 0,0-1 0,0 0 0,2 0 0,0 0 0,10 20 0,-14-35-10,0 1 0,1-1 0,0 0 1,0 0-1,0 0 0,0-1 0,0 1 1,0 0-1,1-1 0,-1 1 0,1-1 1,0 0-1,-1 0 0,1 0 0,0 0 1,0-1-1,1 1 0,4 1 0,-4-2-3,0-1-1,0 1 1,-1-1-1,1 0 1,0-1-1,0 1 1,0 0-1,0-1 1,-1 0-1,1 0 1,0 0-1,-1-1 1,1 1-1,4-3 1,5-4-13,0-1 0,-1 0 0,0 0 0,0-1 0,-1-1 0,0 0 0,9-14 0,-5 6 5,21-36-1,-36 55 12,0 0 0,0 0 0,0 0 0,0 1 0,0-1 0,0 0 0,0 0 0,0 0 0,0 0 0,0 1 0,0-1 0,0 0 0,1 0 0,-1 0 0,0 0 0,0 1 0,0-1 0,0 0 0,0 0 0,0 0 1,0 0-1,1 0 0,-1 0 0,0 0 0,0 1 0,0-1 0,0 0 0,0 0 0,1 0 0,-1 0 0,0 0 0,0 0 0,0 0 0,0 0 0,1 0 0,-1 0 0,0 0 0,0 0 0,0 0 0,0 0 0,1 0 0,-1 0 0,0 0 0,0 0 0,0 0 0,0 0 0,1 0 0,-1 0 0,0 0 0,0-1 0,0 1 0,0 0 0,1 0 0,-1 0 0,0 0 0,0 0 0,0 0 0,0 0 0,0-1 0,0 1 1,0 0-1,0 0 0,1 0 0,-1 0 0,0 0 0,0-1 0,3 14 30,-3-5-5,2 0 0,-1 0 0,1-1 0,0 1 0,1 0 0,-1-1 1,2 1-1,-1-1 0,5 7 0,-6-12-18,-1 0 1,0 0-1,1-1 1,0 1 0,-1-1-1,1 1 1,0-1-1,-1 0 1,1 0-1,0 1 1,0-1 0,0-1-1,0 1 1,0 0-1,4 0 1,-3 0 1,0-1-1,0 0 1,-1 0 0,1 0 0,0-1-1,0 1 1,0-1 0,0 0 0,0 0-1,0 1 1,-1-2 0,1 1 0,0 0-1,3-3 1,12-9 23,-1-1 0,0 0 0,-1-1 0,-1-1 0,22-30-1,-1 4 11,-35 41-42,21-19 3,-21 20-4,-1-1-1,1 1 1,-1-1 0,1 1-1,0 0 1,-1 0 0,1-1-1,0 1 1,0 0 0,-1 0-1,1 0 1,0 0 0,-1 0-1,1 0 1,0 0 0,0 0-1,-1 0 1,1 0 0,0 0-1,0 0 1,-1 0 0,1 1-1,0-1 1,-1 0 0,1 1-1,0-1 1,-1 0 0,1 1-1,-1-1 1,1 1 0,0-1-1,-1 1 1,1-1 0,-1 1 0,1-1-1,-1 1 1,0-1 0,1 2-1,3 7 5,-1 0 0,0-1 0,0 1-1,-1 0 1,0 1 0,-1-1 0,0 0 0,0 12-1,4 27 49,-4-41-39,0-1 0,1 0 1,0 0-1,0 0 1,0 0-1,6 9 1,-7-14-9,-1 0 0,1 0 0,0 0 0,0 1 0,0-1 0,0 0 0,0-1 0,0 1 0,0 0 0,0 0 0,0 0 0,1-1 0,-1 1 0,0 0 0,0-1 0,1 1 0,-1-1 0,0 0 0,1 1 0,-1-1 0,1 0 0,-1 0 0,0 0 0,1 0 0,-1 0 0,1 0 0,-1 0 0,0 0 0,1-1 0,-1 1 0,0 0 0,1-1 0,-1 1 0,0-1 0,0 0 1,2 0-1,6-4 15,-1-1 1,0 0 0,-1 0-1,0-1 1,0 1-1,9-12 1,37-53 51,-35 46-70,0-1-27,4-4-120,30-34-1,-52 63 142,22-18-141,-21 19 139,-1 0-1,1-1 0,-1 1 1,1 0-1,-1 0 0,1-1 1,-1 1-1,1 0 0,-1 0 1,1 0-1,-1 0 0,1-1 1,0 1-1,-1 0 0,1 0 1,-1 0-1,1 0 0,-1 0 1,1 1-1,-1-1 0,1 0 0,0 0 1,-1 0-1,1 0 0,-1 0 1,1 1-1,-1-1 0,1 0 1,-1 1-1,1-1 0,-1 0 1,0 1-1,1-1 0,-1 0 1,1 1-1,-1-1 0,0 1 1,1-1-1,-1 1 0,0-1 1,1 1-1,-1-1 0,0 1 1,0-1-1,0 1 0,0-1 0,1 2 1,1 10-194,0-1 0,0 1 0,-1 0 0,-1 0 0,-1 14 0,2 23 200,-1-47 23,2 8 16,-2-10-42,0 1-1,0-1 1,0 0 0,0 0 0,1 0 0,-1 0-1,0 0 1,0 0 0,0 1 0,0-1-1,0 0 1,0 0 0,1 0 0,-1 0-1,0 0 1,0 0 0,0 0 0,0 0-1,1 0 1,-1 0 0,0 0 0,0 0-1,0 0 1,0 0 0,1 0 0,-1 0-1,0 0 1,0 0 0,0 0 0,0 0-1,1 0 1,-1 0 0,0 0 0,0 0-1,0 0 1,0 0 0,1 0 0,-1 0-1,0 0 1,0 0 0,0 0 0,0-1-1,0 1 1,1 0 0,-1 0 0,0 0-1,0 0 1,0 0 0,0-1 0,0 1-1,0 0 1,0 0 0,0 0 0,0-1-1,11-13-168</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6.047"/>
    </inkml:context>
    <inkml:brush xml:id="br0">
      <inkml:brushProperty name="width" value="0.025" units="cm"/>
      <inkml:brushProperty name="height" value="0.025" units="cm"/>
    </inkml:brush>
  </inkml:definitions>
  <inkml:trace contextRef="#ctx0" brushRef="#br0">1 100 5733,'0'0'14670,"13"-2"-13025,90-24 732,67-15-1085,-141 37-2702,59-3-1,-75 3-1986,-10-4-3247,-3 0-702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26.613"/>
    </inkml:context>
    <inkml:brush xml:id="br0">
      <inkml:brushProperty name="width" value="0.025" units="cm"/>
      <inkml:brushProperty name="height" value="0.025" units="cm"/>
    </inkml:brush>
  </inkml:definitions>
  <inkml:trace contextRef="#ctx0" brushRef="#br0">7 16 4260,'0'0'12903,"-1"8"-11585,0 181 1865,1-166-1845,0-19-265,0-7 337,0-9-1394,4-89 80,-3 92-96,0 0 0,0-1 0,1 1 0,1 1 0,0-1 0,0 0 0,0 1 0,8-13 1,-8 17-16,1 1 0,0 0 0,-1 1 0,1-1 0,0 1 0,0-1 1,1 1-1,-1 0 0,0 1 0,1-1 0,-1 1 0,1 0 0,-1 0 1,1 0-1,0 1 0,-1-1 0,1 1 0,0 1 0,-1-1 0,1 0 1,0 1-1,5 2 0,-8-3 13,-1 1 0,1 0 0,-1 0 0,0-1 0,1 1 0,-1 0-1,0 0 1,0 1 0,1-1 0,-1 0 0,0 0 0,0 1 0,0-1 0,-1 0 0,1 1 0,0-1 0,0 1 0,-1-1 0,1 1 0,-1-1 0,1 1 0,-1-1 0,0 1-1,0 0 1,1-1 0,-1 1 0,0 0 0,-1-1 0,1 1 0,0-1 0,-1 3 0,1-1 7,0 1 1,-1-1-1,0 1 1,0-1-1,0 1 1,0-1-1,0 0 1,-1 1-1,1-1 1,-1 0-1,0 0 1,0 0-1,-3 3 1,-2 0 21,0-1 1,0-1 0,0 1 0,-1-1 0,0 0 0,0-1-1,0 0 1,0 0 0,0-1 0,-1 0 0,1 0 0,-1-1-1,-16 0 1,24-1-42,0 0 1,1 0-1,-1 0 0,0 0 0,1 0 0,-1 0 0,0 0 0,1 0 0,-1-1 0,1 1 1,-1 0-1,0 0 0,1-1 0,-1 1 0,1-1 0,-1 1 0,1 0 0,-1-1 1,1 1-1,-1-1 0,1 1 0,-1-1 0,1 1 0,0-1 0,-1 1 0,1-1 1,0 0-1,0 1 0,-1-1 0,1 1 0,0-1 0,0 0 0,0 1 0,0-1 0,0 0 1,0 1-1,0-1 0,0 0 0,0 1 0,0-1 0,0 0 0,0 1 0,0-1 1,0 1-1,0-1 0,1 0 0,-1 1 0,0-1 0,1 1 0,-1-1 0,0 0 0,1 1 1,0-1-1,20-33-4287,0 14-2660,3 0-6684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2.450"/>
    </inkml:context>
    <inkml:brush xml:id="br0">
      <inkml:brushProperty name="width" value="0.025" units="cm"/>
      <inkml:brushProperty name="height" value="0.025" units="cm"/>
    </inkml:brush>
  </inkml:definitions>
  <inkml:trace contextRef="#ctx0" brushRef="#br0">0 38 3075,'0'0'19784,"10"-5"-18551,10-2-1000,-1 1 1,1 1-1,0 0 1,0 1-1,0 2 0,34-1 1,-45 2-615,29 2-783,-25 4-4685,-14-4 5400,0 0 1,0 0-1,0 0 1,0 0-1,0 0 1,0 0-1,0 0 1,0 0-1,0 0 1,0-1-1,-1 1 1,1 0-1,0-1 1,0 1-1,-1-1 1,1 1-1,0-1 1,-1 0-1,1 0 1,-3 1-1,1-1-675,-22 6-6441</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2.824"/>
    </inkml:context>
    <inkml:brush xml:id="br0">
      <inkml:brushProperty name="width" value="0.025" units="cm"/>
      <inkml:brushProperty name="height" value="0.025" units="cm"/>
    </inkml:brush>
  </inkml:definitions>
  <inkml:trace contextRef="#ctx0" brushRef="#br0">41 0 4356,'0'0'10794,"-41"50"-8455,41-45-642,8-4-191,15-1-225,5 0-128,6-5-288,8-4-481,2 1-288,0 1-224,-6 0-2082,-5 0-3684,-6 1-8391</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3.738"/>
    </inkml:context>
    <inkml:brush xml:id="br0">
      <inkml:brushProperty name="width" value="0.025" units="cm"/>
      <inkml:brushProperty name="height" value="0.025" units="cm"/>
    </inkml:brush>
  </inkml:definitions>
  <inkml:trace contextRef="#ctx0" brushRef="#br0">250 91 3940,'0'0'5338,"2"-8"-2541,0 0-2185,8-33 2560,-6 12 2242,-5 28-5330,0 1-1,1-1 1,-1 1-1,1 0 0,-1-1 1,0 1-1,1 0 1,-1 0-1,0-1 0,1 1 1,-1 0-1,0 0 0,1 0 1,-1 0-1,0 0 1,1 0-1,-1 0 0,0 0 1,0 0-1,1 0 1,-1 0-1,0 1 0,1-1 1,-1 0-1,0 0 0,0 1 1,-21 6 173,13-1-151,1 1 0,1 0-1,-1 0 1,1 0-1,0 1 1,1 0-1,0 0 1,0 1-1,1 0 1,0 0-1,0 0 1,1 1-1,0-1 1,-3 16-1,1 1 184,0 0 0,2 0 0,1 0 0,1 39-1,2-55-236,1-1 1,0 1-1,1 0 0,0-1 0,0 0 0,1 1 0,0-1 0,1 0 0,0 0 1,6 8-1,6 9 76,37 43 0,-38-50-93,-89-85-4586,19 20-1484,27 24 2466,-22-19 63,30 12 6855,20 28-3162,0 0 0,0 1 0,1-1 0,-1 1 0,0-1 0,1 1 0,-1-1 0,0 1 1,1-1-1,-1 1 0,0-1 0,1 1 0,-1-1 0,1 1 0,-1-1 0,1 1 0,-1 0 0,1-1 0,-1 1 0,1 0 0,0 0 0,-1-1 0,1 1 1,-1 0-1,1 0 0,0 0 0,-1 0 0,1 0 0,-1 0 0,2 0 0,25-5 1134,-24 5-807,73-9 2654,36-6-1409,-40-2-5277,-53 7-636,-10 0-1397,-3-6-3818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4.099"/>
    </inkml:context>
    <inkml:brush xml:id="br0">
      <inkml:brushProperty name="width" value="0.025" units="cm"/>
      <inkml:brushProperty name="height" value="0.025" units="cm"/>
    </inkml:brush>
  </inkml:definitions>
  <inkml:trace contextRef="#ctx0" brushRef="#br0">133 0 11275,'0'0'11242,"-7"11"-10457,-16 27-123,1 1 0,-22 54 0,37-75-476,0 1 0,1 1-1,1-1 1,1 1-1,1 0 1,0 0 0,2 1-1,0 21 1,2-39-225,-1 0 0,0-1 0,1 1 0,-1-1 0,1 1 0,0-1 0,0 1 0,0-1 0,0 0 0,0 1 0,1-1 0,-1 0 0,0 0 0,1 0 0,0 0 0,0 0 0,-1 0 0,1 0 0,0-1 0,0 1 0,1-1 0,-1 1 0,0-1 0,5 2 0,-1-1-863,1 0 0,-1 0 0,1-1 1,-1 0-1,1 0 0,-1 0 0,1-1 0,11-1 1,2-2-5148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4.600"/>
    </inkml:context>
    <inkml:brush xml:id="br0">
      <inkml:brushProperty name="width" value="0.025" units="cm"/>
      <inkml:brushProperty name="height" value="0.025" units="cm"/>
    </inkml:brush>
  </inkml:definitions>
  <inkml:trace contextRef="#ctx0" brushRef="#br0">23 1 4068,'0'0'21551,"0"10"-20782,0 32-342,-5 231 2770,0-253-2910,-1-34 399,-1-35-159,7 23-509,2 1 0,0-1 0,7-29 0,-6 43-19,0 1 0,1 0 1,0 0-1,1 0 0,0 0 0,0 1 1,1-1-1,1 2 0,8-12 1,-14 19-11,0 1 0,1-1 0,-1 1 0,0-1 0,1 1 0,-1 0 0,0 0 1,1 0-1,0 0 0,-1 0 0,1 0 0,0 0 0,-1 0 0,1 0 0,0 1 1,0-1-1,0 1 0,-1-1 0,1 1 0,0 0 0,0 0 0,0 0 0,0 0 1,0 0-1,0 0 0,-1 1 0,1-1 0,0 0 0,0 1 0,0 0 0,0-1 1,-1 1-1,4 2 0,-3-2-5,0 1 0,0 0 1,0 0-1,0 0 0,0 0 1,0 0-1,-1 1 0,1-1 0,-1 0 1,0 1-1,1-1 0,-1 1 0,0 0 1,-1-1-1,1 1 0,0 0 1,-1 0-1,1-1 0,-1 1 0,0 0 1,0 0-1,-1 2 0,1-1 31,-2 1 1,1-1-1,0 0 0,-1 0 1,0 0-1,0-1 0,0 1 0,0 0 1,0-1-1,-1 1 0,0-1 0,0 0 1,0 0-1,0 0 0,-5 4 0,5-5-4,0 1 0,0-1 0,0-1 0,0 1 0,0 0 0,0-1 0,0 1 0,-1-1 1,1 0-1,0 0 0,-1 0 0,1 0 0,-1-1 0,1 0 0,-1 1 0,1-1 0,-1-1 0,1 1 0,-6-1 0,8 0-109,0 0 0,0 0 0,0 0 0,0 1 0,0-1 1,0-1-1,1 1 0,-1 0 0,0 0 0,0 0 0,1 0 1,-1 0-1,1-1 0,-1 1 0,1 0 0,-1-1 1,1 1-1,0 0 0,0-1 0,0 1 0,0 0 0,0-1 1,0 1-1,0 0 0,0-1 0,1-1 0,8-37-6127,12 5-3635,-9 16 1793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4.990"/>
    </inkml:context>
    <inkml:brush xml:id="br0">
      <inkml:brushProperty name="width" value="0.025" units="cm"/>
      <inkml:brushProperty name="height" value="0.025" units="cm"/>
    </inkml:brush>
  </inkml:definitions>
  <inkml:trace contextRef="#ctx0" brushRef="#br0">46 0 705,'0'0'18711,"9"3"-17008,1 1-1369,0 0 0,-1 1 0,0 0 1,0 0-1,0 1 0,-1 0 0,0 1 1,0 0-1,-1 0 0,1 1 0,-1 0 1,-1 0-1,0 0 0,0 1 0,7 16 1,-9-18-305,0 1-1,-1-1 1,-1 1 0,1 0 0,-1 0 0,-1 0 0,1 1 0,-1-1 0,-1 0 0,0 0-1,0 1 1,0-1 0,-1 0 0,0 0 0,-1 1 0,0-1 0,0 0 0,-1 0 0,0-1 0,0 1-1,-6 10 1,-1-2 23,-1-1 1,0-1-1,-25 26 0,-8-6-1794,38-31 657,0 1-1,0-1 1,-1 0 0,1-1-1,-10 3 1,-9-1-9774</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9.422"/>
    </inkml:context>
    <inkml:brush xml:id="br0">
      <inkml:brushProperty name="width" value="0.025" units="cm"/>
      <inkml:brushProperty name="height" value="0.025" units="cm"/>
    </inkml:brush>
  </inkml:definitions>
  <inkml:trace contextRef="#ctx0" brushRef="#br0">1 16 4292,'0'0'18305,"7"-2"-17568,40-4-1273,52-1-1,-107 14-6670,-8-3 1474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39.766"/>
    </inkml:context>
    <inkml:brush xml:id="br0">
      <inkml:brushProperty name="width" value="0.025" units="cm"/>
      <inkml:brushProperty name="height" value="0.025" units="cm"/>
    </inkml:brush>
  </inkml:definitions>
  <inkml:trace contextRef="#ctx0" brushRef="#br0">0 5 10954,'0'0'9449,"73"9"-7815,-38-11-673,4-3-641,-2 0-256,-8 4-96,-5 1-737,-4 0-1184,-11 0-2019,-4 0-4196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9.366"/>
    </inkml:context>
    <inkml:brush xml:id="br0">
      <inkml:brushProperty name="width" value="0.035" units="cm"/>
      <inkml:brushProperty name="height" value="0.035" units="cm"/>
    </inkml:brush>
  </inkml:definitions>
  <inkml:trace contextRef="#ctx0" brushRef="#br0">22 119 18100,'-4'8'430,"0"-1"-1,1 1 1,1 1 0,-1-1 0,-1 15-1,3-20-286,1 0 0,-1 0 0,1 0-1,0 0 1,0 0 0,0 0-1,1 0 1,-1 0 0,1 0 0,-1 0-1,1 0 1,0 0 0,0 0 0,0 0-1,1-1 1,-1 1 0,1 0 0,0-1-1,2 4 1,-3-5-93,0 0 1,0-1-1,-1 1 0,1 0 1,0 0-1,0-1 0,1 1 1,-1-1-1,0 1 0,0-1 1,0 1-1,0-1 0,0 0 1,1 1-1,-1-1 0,0 0 1,0 0-1,0 0 0,1 0 0,-1 0 1,0 0-1,2-1 0,0 0 5,-1 0-1,0 0 0,0 0 0,0 0 0,0 0 1,0-1-1,0 1 0,0-1 0,0 1 0,2-4 0,2-3 21,0 1-1,-1-1 1,0 0-1,6-14 1,-6 12-58,-2 1 0,0-1 0,0 0 1,2-12-1,-5 18-17,1 0 0,-1 0 1,0 0-1,0 0 0,0 0 0,0-1 1,-1 1-1,0 0 0,0 0 0,0 0 1,0 0-1,-3-6 0,3 9-1,1 0 0,0 0 0,-1 1 0,1-1 0,-1 0 0,1 1-1,-1-1 1,1 0 0,-1 1 0,1-1 0,-1 1 0,1-1 0,-1 1 0,0-1 0,1 1 0,-1-1-1,0 1 1,0 0 0,1-1 0,-1 1 0,0 0 0,0 0 0,1 0 0,-1-1 0,0 1 0,0 0-1,0 0 1,1 0 0,-1 0 0,0 0 0,0 0 0,0 1 0,1-1 0,-1 0 0,0 0 0,0 0-1,1 1 1,-1-1 0,0 1 0,0-1 0,1 0 0,-1 1 0,1-1 0,-1 1 0,0-1-1,1 1 1,-1 0 0,1-1 0,-2 2 0,-1 2-2,-1 0 0,1 1 0,0-1-1,0 1 1,0 0 0,-2 6 0,1 0 13,0 1 1,1 0 0,0 0-1,1 0 1,0 0 0,1 23-1,1-29 11,0 1-1,0 0 0,1 0 0,0-1 1,0 1-1,1 0 0,0-1 1,0 1-1,1-1 0,-1 0 1,2 0-1,-1 0 0,7 10 1,-7-14-6,-1 1 0,1-1 0,0 0 1,0 0-1,0 0 0,0 0 0,0 0 1,0-1-1,1 1 0,-1-1 0,1 0 1,-1 0-1,1 0 0,-1-1 0,1 1 1,-1-1-1,1 0 0,-1 0 0,1 0 1,0 0-1,-1 0 0,1-1 0,5-2 1,4 0 18,0-1 1,0-1 0,-1-1 0,1 0 0,11-7-1,19-16-24,-2-2 0,52-48 0,-35 28-105,-41 41 28,-17 10 66,0 0 0,1 0 0,-1 0 1,0 0-1,0 0 0,0 0 0,1 0 0,-1 0 1,0 0-1,0 0 0,0 0 0,0 0 0,1 0 1,-1 0-1,0 1 0,0-1 0,0 0 1,0 0-1,1 0 0,-1 0 0,0 0 0,0 1 1,0-1-1,0 0 0,0 0 0,0 0 0,0 0 1,1 1-1,-1-1 0,0 0 0,0 0 1,0 0-1,0 0 0,0 1 0,0-1 0,0 0 1,0 0-1,0 0 0,0 1 0,0-1 0,0 0 1,0 0-1,0 1 0,-10 33 14,6-23 13,1-1-7,-13 52 80,15-58-81,0 0 0,1 0 0,0 0 0,0 0 0,0 0-1,0 0 1,1 0 0,-1 0 0,1 0 0,0 0 0,0 0 0,4 8 0,-5-11-11,1 0-1,-1 0 1,1 0 0,0 0 0,-1-1-1,1 1 1,0 0 0,0 0-1,0 0 1,0-1 0,0 1-1,0 0 1,0-1 0,0 1 0,0-1-1,0 1 1,0-1 0,0 0-1,0 1 1,0-1 0,0 0-1,0 0 1,0 0 0,2 0 0,0 0 2,0 0 0,0-1 1,0 0-1,0 0 1,0 0-1,0 0 1,0 0-1,5-3 0,4-3 11,-1-1 0,-1 0-1,13-12 1,81-96-100,-26 27-420,-76 87 463,0-1 1,1 1 0,-1 0 0,1 0 0,-1 0 0,1 0-1,0 0 1,0 1 0,0-1 0,0 1 0,5-2 0,-7 3 19,0 0 1,0 0 0,0 0-1,0 0 1,0 0 0,1 1-1,-1-1 1,0 0 0,0 1-1,0-1 1,0 0 0,0 1-1,0-1 1,0 1 0,0 0-1,0-1 1,0 1 0,0 0-1,0 0 1,-1-1 0,1 1-1,0 0 1,0 0 0,-1 0-1,1 0 1,-1 0 0,1 0-1,-1 0 1,1 0 0,-1 0-1,0 0 1,1 0-1,-1 2 1,4 9-52,-1 1 0,2 21-1,-4-24-188,0 0-1,1 0 0,0 0 0,1 0 0,7 18 0,-10-28 246,0 0 1,0 1-1,0-1 1,0 1-1,0-1 1,1 0-1,-1 1 0,0-1 1,0 1-1,0-1 1,0 0-1,1 1 1,-1-1-1,0 0 1,0 1-1,1-1 1,-1 0-1,0 0 1,1 1-1,-1-1 1,0 0-1,1 0 0,-1 1 1,0-1-1,1 0 1,-1 0-1,0 0 1,1 0-1,-1 0 1,1 1-1,-1-1 1,0 0-1,1 0 1,-1 0-1,1 0 1,-1 0-1,0 0 0,1 0 1,-1 0-1,1-1 1,-1 1-1,0 0 1,1 0-1,-1 0 1,0 0-1,1 0 1,-1-1-1,1 1 1,-1 0-1,0 0 1,0-1-1,1 1 1,0-1-1,8-11-356</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1.340"/>
    </inkml:context>
    <inkml:brush xml:id="br0">
      <inkml:brushProperty name="width" value="0.025" units="cm"/>
      <inkml:brushProperty name="height" value="0.025" units="cm"/>
    </inkml:brush>
  </inkml:definitions>
  <inkml:trace contextRef="#ctx0" brushRef="#br0">0 7 3043,'0'0'22442,"8"24"-20728,-8-24-1705,2 9 289,0-1 1,1 1 0,0-1 0,0 0-1,6 9 1,-9-16-266,1 0 0,0 0-1,-1 1 1,1-1 0,0 0 0,0 0 0,0 0 0,0 0-1,0-1 1,0 1 0,0 0 0,0 0 0,0-1 0,0 1 0,1 0-1,-1-1 1,0 1 0,0-1 0,1 1 0,-1-1 0,0 0-1,1 0 1,-1 0 0,0 0 0,1 0 0,-1 0 0,0 0-1,1 0 1,-1 0 0,0 0 0,1-1 0,-1 1 0,0 0-1,1-1 1,-1 0 0,0 1 0,0-1 0,0 1 0,0-1-1,0 0 1,1 0 0,-1 0 0,1-1 0,7-7 46,1 0-1,-2-1 1,0 0 0,0 0 0,0 0-1,-2-1 1,9-17 0,-22 78 321,4-40-398,1 0 0,0 1 1,1-1-1,0 17 0,1-26 6,0-1 0,0 1 0,0-1 0,1 1 1,-1-1-1,0 1 0,0-1 0,1 1 0,-1-1 0,0 1 0,1-1 1,-1 1-1,0-1 0,1 0 0,-1 1 0,1-1 0,-1 1 1,0-1-1,1 0 0,-1 0 0,1 1 0,-1-1 0,1 0 0,-1 0 1,1 0-1,0 0 0,-1 1 0,1-1 0,-1 0 0,1 0 1,-1 0-1,1 0 0,-1 0 0,1 0 0,-1 0 0,1-1 0,0 1 1,-1 0-1,1 0 0,-1 0 0,1 0 0,-1-1 0,1 1 1,-1 0-1,1-1 0,-1 1 0,0 0 0,1-1 0,0 0 1,26-15 490,11-23-199,-35 36-297,0 0 0,-1 0 1,0-1-1,0 1 0,0 0 0,0-1 1,0 1-1,-1-1 0,0 1 0,1-1 0,-1 0 1,0-5-1,-2 19-5379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1.850"/>
    </inkml:context>
    <inkml:brush xml:id="br0">
      <inkml:brushProperty name="width" value="0.025" units="cm"/>
      <inkml:brushProperty name="height" value="0.025" units="cm"/>
    </inkml:brush>
  </inkml:definitions>
  <inkml:trace contextRef="#ctx0" brushRef="#br0">39 35 4484,'0'0'24979,"-6"0"-24846,1 0-99,4 0-29,0-1 1,0 1-1,1 0 1,-1 0-1,0 0 1,0 0 0,0 0-1,0 0 1,0 0-1,0 0 1,0 0-1,0 0 1,1 0 0,-1 0-1,0 1 1,0-1-1,0 0 1,0 1-1,1-1 1,-1 1-1,0-1 1,0 1 0,1-1-1,-1 1 1,0-1-1,1 1 1,-1 0-1,0-1 1,1 1 0,-1 0-1,1 0 1,-1-1-1,1 1 1,0 0-1,-1 0 1,1 0 0,0 0-1,-1-1 1,1 2-1,0-1 6,0-1 1,1 0-1,-1 1 0,0-1 0,0 1 0,1-1 0,-1 0 0,0 1 0,1-1 1,-1 0-1,0 1 0,1-1 0,-1 0 0,1 1 0,-1-1 0,0 0 0,1 0 1,-1 0-1,1 1 0,-1-1 0,1 0 0,-1 0 0,1 0 0,-1 0 1,1 0-1,-1 0 0,1 0 0,-1 0 0,1 0 0,-1 0 0,0 0 0,1 0 1,-1 0-1,1 0 0,-1-1 0,1 1 0,-1 0 0,1 0 0,-1 0 0,0-1 1,1 1-1,-1 0 0,1-1 0,-1 1 0,0 0 0,1-1 0,-1 1 1,1-1-1,21-14 564,-17-2-154,-14 12-224,8 5-196,0 1 0,-1-1-1,1 0 1,0 1 0,0 0 0,-1-1 0,1 1 0,0-1 0,0 1 0,0 0 0,0 0 0,0 0 0,0 0 0,0 0 0,0 0 0,0 0-1,0 0 1,0 0 0,1 0 0,-1 0 0,0 0 0,1 1 0,-1-1 0,0 2 0,1-2 7,0-1 0,-1 1 0,1-1 1,0 1-1,0-1 0,-1 1 0,1-1 0,0 1 1,0-1-1,0 1 0,0-1 0,0 1 0,0-1 1,-1 1-1,1-1 0,1 1 0,-1 0 0,0-1 0,0 1 1,0-1-1,0 1 0,0-1 0,0 1 0,1-1 1,-1 1-1,0-1 0,0 1 0,1-1 0,-1 1 1,0-1-1,1 1 0,14-9 206,-12 5-249,0 1 0,0-1 0,-1 0 0,1 0 0,-1-1 0,0 1 0,0 0 0,0-1 0,0 0 0,1-4 0,-5 0-5099</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2.430"/>
    </inkml:context>
    <inkml:brush xml:id="br0">
      <inkml:brushProperty name="width" value="0.025" units="cm"/>
      <inkml:brushProperty name="height" value="0.025" units="cm"/>
    </inkml:brush>
  </inkml:definitions>
  <inkml:trace contextRef="#ctx0" brushRef="#br0">0 331 4516,'0'0'23922,"11"-8"-23004,19-19-701,0-2 1,-2 0-1,-1-2 1,-1-1-1,-2-1 1,-1-1 0,21-43-1,-32 53-156,-7 18-16,-6 15-49,-36 102 151,21-69 260,-10 49-1,20-69-312,1 1-1,1-1 1,2 1-1,0 0 1,3 43-1,-2-66-156,1 0-1,0 1 1,0-1 0,0 0 0,0 1-1,0-1 1,0 0 0,0 0 0,0 1-1,0-1 1,0 0 0,0 0-1,0 1 1,0-1 0,1 0 0,-1 1-1,0-1 1,0 0 0,0 0 0,0 1-1,0-1 1,0 0 0,1 0-1,-1 0 1,0 1 0,0-1 0,0 0-1,1 0 1,-1 0 0,0 0 0,0 1-1,1-1 1,-1 0 0,0 0-1,0 0 1,1 0 0,-1 0 0,0 0-1,0 0 1,1 0 0,-1 0 0,0 1-1,0-1 1,1 0 0,-1 0-1,0-1 1,1 1 0,-1 0 0,0 0-1,0 0 1,1 0 0,-1 0 0,0 0-1,0 0 1,1 0 0,-1 0-1,0-1 1,0 1 0,1 0 0,-1 0-1,0 0 1,0-1 0,0 1 0,1 0-1,-1-1 1,1 0-621,0 0 0,0 0 0,0 0 0,-1 0 0,1 0 0,0 0 0,-1 0 1,1-1-1,0 1 0,-1 0 0,0-1 0,1 1 0,-1 0 0,0-3 0,0-6-6421</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2.771"/>
    </inkml:context>
    <inkml:brush xml:id="br0">
      <inkml:brushProperty name="width" value="0.025" units="cm"/>
      <inkml:brushProperty name="height" value="0.025" units="cm"/>
    </inkml:brush>
  </inkml:definitions>
  <inkml:trace contextRef="#ctx0" brushRef="#br0">0 18 4260,'0'0'22710,"10"4"-21024,0-1-1417,0 0 0,0-1 0,0 0 0,0 0 0,0-1 0,0-1-1,0 0 1,0 0 0,0-1 0,12-2 0,-6 0-287,80-13 1101,-31 12-4737,-64-4-7634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3.322"/>
    </inkml:context>
    <inkml:brush xml:id="br0">
      <inkml:brushProperty name="width" value="0.025" units="cm"/>
      <inkml:brushProperty name="height" value="0.025" units="cm"/>
    </inkml:brush>
  </inkml:definitions>
  <inkml:trace contextRef="#ctx0" brushRef="#br0">57 1 3812,'0'0'16479,"0"8"-13815,-5 134 3093,5-83-4932,-2 0 0,-19 105 0,-7-55 178,31-155-906,3 1-1,1-1 0,3 1 0,1 0 0,27-65 0,-34 98-158,1 0 0,0 0 0,1 1 1,0 0-1,8-11 0,-11 19 38,-1 0 0,1 0 0,-1 0-1,1 0 1,0 1 0,0-1 0,1 1 0,-1 0 0,0-1-1,1 2 1,-1-1 0,1 0 0,0 1 0,-1-1 0,1 1-1,0 0 1,0 1 0,0-1 0,7 0 0,-5 1-54,-1 0 1,1 0-1,0 1 1,-1 0-1,1 0 1,-1 0-1,0 1 1,1-1-1,8 6 1,-12-6 76,0 0-1,-1 0 1,1 1 0,0-1 0,-1 1 0,0-1-1,1 1 1,-1-1 0,0 1 0,0 0-1,0 0 1,0 0 0,0 0 0,0-1 0,0 1-1,-1 0 1,1 1 0,-1-1 0,0 0 0,1 0-1,-1 0 1,0 0 0,0 0 0,0 0-1,0 0 1,-1 0 0,1 0 0,-1 0 0,0 4-1,-1-3 40,1 0 0,-1 0-1,1 0 1,-1-1 0,0 1 0,0 0-1,0-1 1,-1 0 0,1 1-1,0-1 1,-1 0 0,0 0-1,1 0 1,-1-1 0,0 1-1,0 0 1,0-1 0,0 0-1,0 0 1,0 0 0,-1 0 0,-4 0-1,1 1-25,-1-1-1,1 0 1,0 0-1,0-1 1,0 0-1,0 0 1,0 0 0,-1-1-1,-10-3 1,16 3-164,0 0 1,1 1-1,-1-1 1,0 0 0,1 0-1,-1 0 1,1-1-1,-1 1 1,1 0 0,0-1-1,-1 1 1,-1-4-1,-3-12-9101,6 6-2544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45.925"/>
    </inkml:context>
    <inkml:brush xml:id="br0">
      <inkml:brushProperty name="width" value="0.025" units="cm"/>
      <inkml:brushProperty name="height" value="0.025" units="cm"/>
    </inkml:brush>
  </inkml:definitions>
  <inkml:trace contextRef="#ctx0" brushRef="#br0">690 77 4933,'0'0'229,"-10"-8"3524,1 1-3545,-1-1 0,0 1-1,-1 1 1,0 0 0,0 1-1,0 0 1,0 0 0,-1 1 0,0 1-1,-13-3 1,2 3 64,0 1-1,-1 1 1,0 0-1,1 2 1,-1 1 0,1 1-1,0 1 1,0 1-1,0 1 1,0 1 0,-33 15-1,40-14-120,1 0 0,0 2 0,0-1 0,1 2 0,0 0-1,1 1 1,0 0 0,1 1 0,1 0 0,0 1 0,0 0 0,2 1 0,0 0-1,0 1 1,1 0 0,-6 19 0,9-19 8,-1 1 0,2 0 0,1 0-1,0 0 1,1 0 0,0 0 0,2 1 0,0-1 0,1 0-1,1 1 1,0-1 0,8 26 0,-6-30-53,1 0-1,0-1 1,1 0-1,0 0 1,1 0-1,0 0 1,1-1 0,0-1-1,1 1 1,0-1-1,1-1 1,0 1-1,0-2 1,1 1 0,0-2-1,19 11 1,-6-7 54,0-1 1,1-1 0,0-1 0,0-1-1,1-1 1,0-1 0,0-1-1,0-2 1,1-1 0,-1 0 0,0-2-1,1-2 1,-1 0 0,0-1 0,0-2-1,-1-1 1,35-13 0,-40 12-77,-1 0 0,-1-1 1,1-1-1,-2 0 0,1-2 0,-2 0 1,1-1-1,-2 0 0,0-2 0,0 1 1,-1-2-1,-1 0 0,-1-1 1,0 0-1,-1-1 0,-1 0 0,-1 0 1,0-1-1,-2 0 0,0-1 0,-1 0 1,5-30-1,-9 34-121,0-1 0,-1 1 1,0 0-1,-2 0 0,0-1 0,0 1 0,-2 0 1,-8-30-1,8 37-117,0 1 1,-1 0 0,0 0-1,-1 0 1,0 1 0,0-1 0,0 1-1,-1 0 1,0 1 0,-1-1-1,1 1 1,-1 0 0,0 1-1,-1 0 1,1 0 0,-1 1-1,-14-7 1,2 5-724,-1 0-1,1 1 1,-1 1-1,0 1 1,-1 0-1,1 2 1,-24 1-1,-8 0-4156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08.979"/>
    </inkml:context>
    <inkml:brush xml:id="br0">
      <inkml:brushProperty name="width" value="0.025" units="cm"/>
      <inkml:brushProperty name="height" value="0.025" units="cm"/>
    </inkml:brush>
  </inkml:definitions>
  <inkml:trace contextRef="#ctx0" brushRef="#br0">34 39 1634,'-1'-3'715,"1"1"0,-1 0 0,-1-1 0,1 1 0,0 0 0,0 0 0,-1 0 0,1-1 0,-1 1 0,0 1 0,1-1 0,-1 0 0,0 0 0,0 1 0,0-1 1,0 1-1,-1 0 0,-3-2 1420,8 34-1868,1 1 1,1-1 0,2 0 0,1 0-1,1-1 1,2 1 0,1-2 0,1 0-1,2 0 1,22 35 0,22 24 1251,118 137 1,-158-203-1499,95 114 43,7-6 1,165 141-1,-240-235 70,1-1 1,1-3-1,2-2 1,84 38-1,-101-57 240,0-1 0,60 9 0,-59-13-125,0 1 0,59 21 0,-76-22-549,14 6-2233,-14-1-3501,-11-5-613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10.321"/>
    </inkml:context>
    <inkml:brush xml:id="br0">
      <inkml:brushProperty name="width" value="0.025" units="cm"/>
      <inkml:brushProperty name="height" value="0.025" units="cm"/>
    </inkml:brush>
  </inkml:definitions>
  <inkml:trace contextRef="#ctx0" brushRef="#br0">0 17 737,'0'0'2146,"11"-16"-2370,-11 17 2241,0 4-1888,0 1-386,0 3-191,0 1-545</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11.390"/>
    </inkml:context>
    <inkml:brush xml:id="br0">
      <inkml:brushProperty name="width" value="0.025" units="cm"/>
      <inkml:brushProperty name="height" value="0.025" units="cm"/>
    </inkml:brush>
  </inkml:definitions>
  <inkml:trace contextRef="#ctx0" brushRef="#br0">57 165 2402,'0'0'363,"-3"-9"155,-15-41 2468,-18-56 6616,52 198-6986,4-14-1922,4-1-1,3-2 1,58 113 0,-27-83-5,124 169 0,-66-112-616,132 165 14,-178-250-64,4-4 1,140 111-1,176 126 366,-338-270 188,1-3-1,2-2 1,2-2 0,115 49-1,-160-78-521,0-1-1,0 0 0,0 0 1,1-1-1,22 0 1,10 2-30,-23 7 119,-13-5-2563,-1-3-6223</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5.877"/>
    </inkml:context>
    <inkml:brush xml:id="br0">
      <inkml:brushProperty name="width" value="0.025" units="cm"/>
      <inkml:brushProperty name="height" value="0.025" units="cm"/>
    </inkml:brush>
  </inkml:definitions>
  <inkml:trace contextRef="#ctx0" brushRef="#br0">29 0 3171,'0'0'14067,"-1"12"-13064,-5 344 2788,-1 37-3140,-2-285 69,6 0 1,10 110 0,7-117-273,-6-49-58,1 75 0,-9-97-53,-1 0 0,-1 0 1,-2 0-1,-10 38 1,9-51-228,2-5-66,-1 1 0,1-1 0,1 1 0,-1 15 1,15-5-5174,-4-10-2592,-3-11 616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3.900"/>
    </inkml:context>
    <inkml:brush xml:id="br0">
      <inkml:brushProperty name="width" value="0.035" units="cm"/>
      <inkml:brushProperty name="height" value="0.035" units="cm"/>
    </inkml:brush>
  </inkml:definitions>
  <inkml:trace contextRef="#ctx0" brushRef="#br0">22 1 14875,'-9'41'1811,"6"-30"-1316,0-1 0,1 1-1,0 0 1,0 21 0,2-32-480,0 1 1,0-1-1,0 0 0,0 1 0,0-1 1,0 0-1,0 0 0,0 1 0,0-1 0,0 0 1,0 1-1,0-1 0,0 0 0,0 0 1,0 1-1,0-1 0,1 0 0,-1 0 1,0 1-1,0-1 0,0 0 0,0 0 1,1 1-1,-1-1 0,0 0 0,0 0 1,1 0-1,-1 1 0,0-1 0,0 0 0,1 0 1,-1 0-1,1 0 0,8-5 206,9-14-125,-17 17-91,9-11-9,0 0 0,1 1-1,0 0 1,23-19 0,-31 29 21,-1 0-1,1 0 1,-1 1 0,1-1-1,-1 1 1,1-1 0,0 1-1,0 0 1,0 0 0,-1 0-1,1 1 1,0-1 0,0 1-1,0-1 1,0 1 0,0 0-1,0 0 1,0 0 0,0 1-1,0-1 1,0 1 0,0 0-1,0 0 1,0 0 0,0 0-1,0 0 1,-1 0 0,1 1-1,0-1 1,-1 1 0,1 0-1,-1 0 1,4 4 0,-1-1 100,-1 1 0,0 0 0,0 0 1,0 0-1,-1 0 0,0 0 0,-1 1 0,1-1 1,-1 1-1,0 0 0,-1 0 0,1 0 1,-2 0-1,1 0 0,-1 0 0,0 0 0,0 0 1,-2 10-1,0-1 156,-1-1-1,-1 1 1,0-1 0,-1 0-1,0-1 1,-1 1 0,-10 16 0,13-25-239,-1-1-1,1 0 1,-1 0 0,0-1 0,0 1 0,-1-1 0,1 0 0,-1 0 0,-10 6 0,14-9-31,-1 0 1,1 0-1,-1-1 1,0 1-1,0 0 1,1-1 0,-1 1-1,0-1 1,0 0-1,1 1 1,-1-1-1,0 0 1,0 0 0,0 0-1,0-1 1,1 1-1,-1 0 1,0-1-1,0 1 1,1-1-1,-1 1 1,0-1 0,1 0-1,-1 0 1,0 0-1,1 0 1,-1 0-1,1 0 1,0 0 0,-1 0-1,1-1 1,0 1-1,0-1 1,0 1-1,0-1 1,-1-1-1,-11-23-140,7-7-42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1.038"/>
    </inkml:context>
    <inkml:brush xml:id="br0">
      <inkml:brushProperty name="width" value="0.035" units="cm"/>
      <inkml:brushProperty name="height" value="0.035" units="cm"/>
    </inkml:brush>
  </inkml:definitions>
  <inkml:trace contextRef="#ctx0" brushRef="#br0">1 284 17668,'2'-10'1285,"1"10"-387,3 17 55,3 29-206,43 234 84,-47-269-833,-1-14 0,0-21 10,-6-27 20,-2 1 0,-12-58 1,-31-100 349,48 209-372,-1 1-1,1-1 1,0 0-1,0 0 1,0 0 0,0 0-1,0 0 1,0 0 0,0 0-1,1 0 1,-1 0 0,0 0-1,0 0 1,1-1 0,-1 1-1,1-1 1,-1 1 0,0-1-1,1 1 1,-1-1 0,1 0-1,-1 0 1,1 0 0,2 0-1,-1 1-4,-1-1 1,1 0-1,0 0 1,-1-1-1,1 1 0,0-1 1,-1 1-1,1-1 0,0 0 1,-1 0-1,1 0 0,-1 0 1,1 0-1,-1 0 0,0-1 1,4-2-1,0-3 7,0 0 1,0 0-1,-1 0 1,0-1-1,0 0 1,-1 0-1,4-9 1,19-63 296,-16 46 31,-7 29 45,-1 12-148,2 30 270,3 46 0,-1 3-100,-4-59-296,14 85 243,-14-98-308,0 0-1,1 0 1,1 0-1,0 0 0,10 17 1,-14-30-46,-1 0 0,1 1 0,0-1 0,-1 0 0,1 0 0,0 0 0,0 0-1,0 0 1,0 0 0,0 0 0,0 0 0,0-1 0,1 1 0,1 1 0,-2-2-11,-1 0 0,1 0 0,0 0 0,-1 0 1,1 0-1,-1 0 0,1 0 0,0 0 0,-1 0 0,1 0 0,-1 0 0,1-1 0,0 1 1,-1 0-1,1 0 0,-1-1 0,1 1 0,-1 0 0,1-1 0,-1 1 0,1 0 0,0-1 1,1-2-78,0 1 0,0-1 0,0 0 1,0 0-1,-1 0 0,1 0 1,-1 0-1,0 0 0,1-4 1,2-12-72,0-1 0,-2 1 1,0-31-1,-1-14-264</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6.993"/>
    </inkml:context>
    <inkml:brush xml:id="br0">
      <inkml:brushProperty name="width" value="0.025" units="cm"/>
      <inkml:brushProperty name="height" value="0.025" units="cm"/>
    </inkml:brush>
  </inkml:definitions>
  <inkml:trace contextRef="#ctx0" brushRef="#br0">158 1 4516,'-8'0'-352,"-3"0"1480,-6 0 777,1 1-1,0 0 1,0 1 0,-1 1-1,-29 9 1,46-12-1849,-1 0 1,1 0 0,-1 0-1,1 1 1,-1-1-1,1 0 1,-1 0-1,1 0 1,-1 1-1,1-1 1,-1 0 0,1 1-1,-1-1 1,1 0-1,0 1 1,-1-1-1,1 0 1,0 1-1,-1-1 1,1 1 0,0-1-1,0 1 1,-1-1-1,1 1 1,0-1-1,0 1 1,0-1 0,0 1-1,-1-1 1,1 1-1,0-1 1,0 1-1,0-1 1,0 1-1,0-1 1,0 1 0,1-1-1,-1 1 1,0-1-1,0 1 1,0-1-1,0 1 1,1-1-1,-1 1 1,0-1 0,0 1-1,1-1 1,-1 1-1,21 12 1214,24-6-562,0-3 1,0-2-1,86-6 1,-80 2-564,1033-40 10,-804 37 736,455 49 1,-733-43-954,-1-1 1,1 0-1,0 0 1,0 0 0,0 0-1,0 0 1,0 0 0,0-1-1,-1 1 1,1 0-1,0-1 1,0 1 0,0-1-1,-1 0 1,4-1-1,13-21-8337,-18 23 8161,10-13-6563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7.341"/>
    </inkml:context>
    <inkml:brush xml:id="br0">
      <inkml:brushProperty name="width" value="0.025" units="cm"/>
      <inkml:brushProperty name="height" value="0.025" units="cm"/>
    </inkml:brush>
  </inkml:definitions>
  <inkml:trace contextRef="#ctx0" brushRef="#br0">20 10 11531,'0'0'10735,"10"-3"-10622,0 1-105,1 0 1,-1 1 0,1 0 0,-1 0 0,1 2 0,-1-1 0,19 4-1,-22-3 6,0 0-1,0 1 0,0 0 0,-1 0 1,1 0-1,-1 1 0,1 0 0,-1 0 1,0 1-1,0 0 0,-1 0 0,1 0 1,-1 1-1,0-1 0,6 8 0,-10-10 46,1 1-1,-1-1 1,0 1-1,0-1 0,0 1 1,0 0-1,0 0 0,0-1 1,-1 1-1,0 0 1,1 0-1,-1 0 0,0 0 1,0 0-1,-1 0 0,1-1 1,0 1-1,-1 0 0,0 0 1,0 0-1,0-1 1,0 1-1,0-1 0,0 1 1,-1 0-1,1-1 0,-4 5 1,-4 4 239,-1 1 1,0-1-1,-23 19 1,28-26-277,-35 33-207,-33 27 361,23-30-8297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8.458"/>
    </inkml:context>
    <inkml:brush xml:id="br0">
      <inkml:brushProperty name="width" value="0.025" units="cm"/>
      <inkml:brushProperty name="height" value="0.025" units="cm"/>
    </inkml:brush>
  </inkml:definitions>
  <inkml:trace contextRef="#ctx0" brushRef="#br0">49 430 4228,'-7'10'5018,"2"-3"-4351,1-2-178,0 1 0,0-1 0,0 1 0,1 0 0,0 0 0,0 1 0,0-1 0,1 1-1,0-1 1,1 1 0,-2 7 0,3-13-405,0-1 0,0 1 0,0 0 0,1 0-1,-1-1 1,0 1 0,1 0 0,-1-1 0,0 1-1,1 0 1,-1-1 0,0 1 0,1 0 0,-1-1-1,1 1 1,-1-1 0,1 1 0,0-1 0,-1 1 0,1-1-1,-1 0 1,1 1 0,0-1 0,-1 0 0,1 1-1,0-1 1,0 0 0,-1 0 0,1 0 0,0 1 0,-1-1-1,1 0 1,0 0 0,0 0 0,-1 0 0,1 0-1,0-1 1,0 1 0,-1 0 0,1 0 0,0 0 0,0-1-1,-1 1 1,2-1 0,36-14 1296,-18 0-958,0-1 0,0-1 1,-2-1-1,19-22 0,64-87 463,-81 99-844,114-180 145,-100 152-147,-34 95-192,1-23 140,-2 22 127,2 1 0,2-1-1,12 61 1,-11-85-302,0-1-1,1 0 0,0 0 1,1 0-1,11 17 1,-11-20-546,1-1 1,1 0-1,-1 0 1,2-1-1,-1 0 0,1-1 1,15 11-1,18 5-7492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4:59.806"/>
    </inkml:context>
    <inkml:brush xml:id="br0">
      <inkml:brushProperty name="width" value="0.025" units="cm"/>
      <inkml:brushProperty name="height" value="0.025" units="cm"/>
    </inkml:brush>
  </inkml:definitions>
  <inkml:trace contextRef="#ctx0" brushRef="#br0">208 61 5061,'0'0'8878,"-1"-8"-6348,-3-27-315,4 34-2106,-1 0-1,0 0 1,1 0-1,-1 0 0,0 0 1,0 0-1,1 0 1,-1 0-1,0 0 1,0 0-1,0 0 0,0 1 1,0-1-1,-1 0 1,1 1-1,0-1 0,0 0 1,0 1-1,0 0 1,-1-1-1,1 1 1,0 0-1,-1 0 0,1-1 1,0 1-1,0 0 1,-1 0-1,0 1 0,-35 4 501,31-2-585,0 1 0,1-1 0,-1 1 0,1 0-1,0 1 1,0-1 0,0 1 0,1 0 0,0 0 0,0 1 0,0-1-1,0 1 1,1 0 0,-4 9 0,-3 7 179,1 0 0,-10 42-1,13-39 10,1 0-1,1 0 0,1 1 0,1-1 0,2 40 0,1-52-121,1 0 0,0 0 0,1 0 1,0-1-1,1 1 0,1-1 1,0 0-1,0 0 0,2-1 0,-1 1 1,1-1-1,14 17 0,0-6 336,-19-20 29,-12-16-717,-52-49-8124,37 35 1585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0.156"/>
    </inkml:context>
    <inkml:brush xml:id="br0">
      <inkml:brushProperty name="width" value="0.025" units="cm"/>
      <inkml:brushProperty name="height" value="0.025" units="cm"/>
    </inkml:brush>
  </inkml:definitions>
  <inkml:trace contextRef="#ctx0" brushRef="#br0">0 53 4484,'0'0'10474,"48"-2"-8232,-23 0-576,3 1-129,4-1-608,0 1-801,1-1-96,-4-2-1057,-5-4-1281,-2-5-2562,-6-4-2595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0.486"/>
    </inkml:context>
    <inkml:brush xml:id="br0">
      <inkml:brushProperty name="width" value="0.025" units="cm"/>
      <inkml:brushProperty name="height" value="0.025" units="cm"/>
    </inkml:brush>
  </inkml:definitions>
  <inkml:trace contextRef="#ctx0" brushRef="#br0">107 1 5926,'0'0'13751,"-8"6"-13356,0 3-217,0 0 0,1 0 0,0 1 0,0 0 0,1 0 0,1 1 0,-1 0 0,2 0 0,-1 0 0,2 0 0,-4 18 0,-1 0 652,2 0 0,-4 46 1,9-67-805,1-1 1,-1 1-1,1 0 0,1-1 1,-1 1-1,2 0 1,-1-1-1,1 1 1,0-1-1,0 0 1,1 0-1,0 0 1,0 0-1,1 0 1,5 8-1,-7-12-280,1-1 0,-1 0 0,0 0 0,1-1 0,0 1 0,-1 0 0,1-1-1,0 1 1,0-1 0,-1 0 0,1 0 0,5 1 0,-7-2-215,1 0 0,0 1 1,0-1-1,0 0 1,0 0-1,-1 0 0,1 0 1,0-1-1,0 1 0,0 0 1,-1-1-1,1 1 0,0-1 1,0 0-1,-1 0 0,1 1 1,0-1-1,-1 0 0,1 0 1,-1 0-1,0-1 0,3-1 1,9-16-6728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0.873"/>
    </inkml:context>
    <inkml:brush xml:id="br0">
      <inkml:brushProperty name="width" value="0.025" units="cm"/>
      <inkml:brushProperty name="height" value="0.025" units="cm"/>
    </inkml:brush>
  </inkml:definitions>
  <inkml:trace contextRef="#ctx0" brushRef="#br0">181 0 4516,'0'0'14574,"-2"8"-12609,-39 92 1708,25-68-3118,3 1 0,-12 37 0,14-105-11878,4 11 5350</inkml:trace>
  <inkml:trace contextRef="#ctx0" brushRef="#br0" timeOffset="1">1 71 3651,'0'0'17969,"46"37"-16207,-23-22-192,3 0-706,3 1-575,-1-3-225,0-1-96,-1-3-609,-9-2-928,-1-5-738,-11-2-543,-1 0-802,-5-6-1665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1.245"/>
    </inkml:context>
    <inkml:brush xml:id="br0">
      <inkml:brushProperty name="width" value="0.025" units="cm"/>
      <inkml:brushProperty name="height" value="0.025" units="cm"/>
    </inkml:brush>
  </inkml:definitions>
  <inkml:trace contextRef="#ctx0" brushRef="#br0">71 1 3908,'0'0'16159,"6"9"-14739,11 18-726,-7-12-531,0 1-1,-1 1 0,0-1 0,-2 1 0,7 19 1,-13-31-158,0 0 0,0 0 0,0 0 1,0 0-1,-1 0 0,0 0 0,0 0 1,0 0-1,-1 0 0,0 1 0,0-1 1,0 0-1,0 0 0,-1-1 0,0 1 1,0 0-1,0-1 0,-1 1 0,1-1 1,-1 1-1,0-1 0,0 0 1,-1 0-1,-4 4 0,3-3-82,0 0 1,0 0-1,-1 0 0,1-1 0,-1 0 1,0 0-1,0-1 0,0 1 0,-1-1 1,1-1-1,-1 1 0,0-1 0,0 0 1,0-1-1,-7 1 0,13-2-66,1 0 0,-1 0 0,1 0 0,-1 0 0,0 0 0,1 0 0,-1 0 0,1 0 0,-1-1 0,1 1 0,-1 0 0,1 0 0,-1-1 0,1 1 0,-1 0 0,1-1 0,-1 1 0,1 0 0,0-1 0,-1 1 0,1-1 0,0 1 0,-1-1 0,1 1 0,0-1 0,-1 1 0,1-1 0,0 1 0,0-1 0,0 1 0,-1-1 0,1 1 0,0-1 0,0 0 0,0 1 0,0-1 0,0 1 0,0-1 0,0 1 0,0-1 0,0 0-1,1 1 1,-1-1 0,0 0-77,0-22-5620</inkml:trace>
  <inkml:trace contextRef="#ctx0" brushRef="#br0" timeOffset="1">158 90 4644,'0'0'17713,"57"3"-16432,-41-5-512,-2 1-577,2-2-160,0 3-160,-4 0-737,-3 0-352,-4 0-609,-3 0-448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1.606"/>
    </inkml:context>
    <inkml:brush xml:id="br0">
      <inkml:brushProperty name="width" value="0.025" units="cm"/>
      <inkml:brushProperty name="height" value="0.025" units="cm"/>
    </inkml:brush>
  </inkml:definitions>
  <inkml:trace contextRef="#ctx0" brushRef="#br0">0 347 11307,'0'0'12492,"57"0"-11980,-43-5-384,5 0-96,-5 1-320,1-1-1218,-8-1-1633,5 1-2914,-7-3-3492</inkml:trace>
  <inkml:trace contextRef="#ctx0" brushRef="#br0" timeOffset="1">274 0 5733,'0'0'19822,"-2"9"-18888,-4 17-858,0 1 1,2-1-1,1 1 0,1 0 0,2 0 1,4 48-1,1-60-2222,0-6-4847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1.953"/>
    </inkml:context>
    <inkml:brush xml:id="br0">
      <inkml:brushProperty name="width" value="0.025" units="cm"/>
      <inkml:brushProperty name="height" value="0.025" units="cm"/>
    </inkml:brush>
  </inkml:definitions>
  <inkml:trace contextRef="#ctx0" brushRef="#br0">0 20 3683,'0'0'18354,"44"9"-15984,-15-11-736,3-6-545,-2 2-192,-2-2-449,-2 5-352,-8 1-64,-2 2-96,-9 0-833,-1 0-961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1.617"/>
    </inkml:context>
    <inkml:brush xml:id="br0">
      <inkml:brushProperty name="width" value="0.035" units="cm"/>
      <inkml:brushProperty name="height" value="0.035" units="cm"/>
    </inkml:brush>
  </inkml:definitions>
  <inkml:trace contextRef="#ctx0" brushRef="#br0">20 398 15299,'-2'4'468,"-14"29"1275,16-32-1682,0 0-1,-1 0 1,1 0 0,0 0 0,0 0 0,-1-1 0,1 1-1,0 0 1,0 0 0,0 0 0,0 0 0,0 0 0,0 0-1,1 0 1,-1 0 0,0-1 0,0 1 0,1 0 0,-1 0-1,0 0 1,1 0 0,-1-1 0,1 1 0,-1 0 0,1 0-1,-1-1 1,1 1 0,0 0 0,-1-1 0,1 1 0,0-1-1,0 1 1,-1-1 0,2 1 0,4 1 187,0 0 1,0-1-1,1 0 1,-1 0-1,0-1 1,0 0-1,1 0 1,-1 0-1,0-1 1,0 1-1,8-3 1,13-4 435,28-10 0,-53 16-645,37-14 402,-1-1-1,0-2 1,39-26 0,100-78 436,-6 5-653,-136 95-284,2 2 0,74-30 0,-103 48-56,-2-1-126,0 1 1,0-1-1,1 2 0,-1-1 1,1 1-1,-1 0 0,13 0 1,-20 3-416,-7 1 424,-13 2-311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2.360"/>
    </inkml:context>
    <inkml:brush xml:id="br0">
      <inkml:brushProperty name="width" value="0.025" units="cm"/>
      <inkml:brushProperty name="height" value="0.025" units="cm"/>
    </inkml:brush>
  </inkml:definitions>
  <inkml:trace contextRef="#ctx0" brushRef="#br0">190 1 6054,'0'0'16821,"-3"9"-15849,-10 24-555,-1-1 1,-2 0 0,-38 55 0,-19 36 222,71-118-1792,0 2-2845,0-21-6570</inkml:trace>
  <inkml:trace contextRef="#ctx0" brushRef="#br0" timeOffset="1">1 64 11787,'0'0'9417,"28"62"-7751,-7-38-321,2 1-160,4-1-224,1-3-417,2 0-351,-1-3-193,-1 0 64,-3-1-449,-6-1-1825,1-3-2530,-6-1-8617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5:03.799"/>
    </inkml:context>
    <inkml:brush xml:id="br0">
      <inkml:brushProperty name="width" value="0.025" units="cm"/>
      <inkml:brushProperty name="height" value="0.025" units="cm"/>
    </inkml:brush>
  </inkml:definitions>
  <inkml:trace contextRef="#ctx0" brushRef="#br0">264 1 3716,'0'0'19148,"-7"5"-18614,-8 6-285,1 2 0,1-1 1,0 2-1,0 0 0,-10 17 0,8-12-13,0 0 0,-2-1 1,-28 25-1,44-42-343,0 0 0,0-1 0,1 1 0,-1 0 0,0-1 0,0 1 0,0-1 0,0 1 0,0-1 0,0 1 0,0-1 1,0 1-1,0-1 0,0 0 0,0 0 0,0 1 0,0-1 0,0 0 0,0 0 0,0 0 0,-1 0 0,1 0 0,0-1 0,0 1 0,0 0 0,0 0 0,0-1 1,0 1-1,0 0 0,0-1 0,0 1 0,0-1 0,0 0 0,0 1 0,1-1 0,-1 0 0,0 1 0,0-1 0,1 0 0,-1 0 0,0 0 0,1 0 0,-1 0 1,1 0-1,-1 1 0,1-1 0,-1 0 0,1-1 0,0 1 0,-1-1 0,-3-10-1671,1 0 0,1 1 0,-3-24 0,2 12 213,0 9 1327,-4-22 81,5 14 9136,10 34-5658,4 1-2301,0-1 0,1 0 0,21 15 0,95 51-175,-84-53-1099,16 6-4759,-39-23-544</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9.061"/>
    </inkml:context>
    <inkml:brush xml:id="br0">
      <inkml:brushProperty name="width" value="0.025" units="cm"/>
      <inkml:brushProperty name="height" value="0.025" units="cm"/>
    </inkml:brush>
  </inkml:definitions>
  <inkml:trace contextRef="#ctx0" brushRef="#br0">373 49 2466,'-13'0'796,"-2"0"-108,0 1 1,0 0 0,0 1-1,0 1 1,0 0 0,0 1-1,1 0 1,0 2 0,0-1-1,0 2 1,1 0 0,-24 16-1,24-11-371,1 0 0,0 1 0,0 0-1,2 1 1,0 0 0,0 1 0,1 0 0,1 0-1,1 1 1,-10 27 0,10-20-118,1-1-1,1 1 1,1 1-1,1-1 1,1 0-1,1 1 1,4 44-1,-2-52-156,2 1-1,0-1 1,1 1-1,1-1 1,0 0-1,1 0 0,1-1 1,0 0-1,2 0 1,-1-1-1,13 15 1,-14-19-30,2-2 0,-1 1 1,1-1-1,1 0 1,0-1-1,0 0 0,0-1 1,0 0-1,1 0 1,0-1-1,1 0 1,-1-1-1,1-1 0,-1 0 1,1 0-1,18 1 1,-15-3 64,1 0 0,0-1 0,-1-1 1,1-1-1,-1 0 0,0-1 1,0 0-1,0-1 0,0-1 0,0 0 1,23-13-1,-20 7 80,0 0 1,-1-1-1,-1-1 0,0 0 1,-1-1-1,0-1 0,-1 0 1,15-22-1,-14 16 135,-1 0 0,-1-1 0,-1-1 1,-1 0-1,-1-1 0,-1 0 0,-1 0 1,-1-1-1,-2 0 0,0 0 0,-2-1 0,0 1 1,-2-1-1,-3-47 0,0 62-321,-1-1 0,1 1 1,-2-1-1,1 1 0,-2 0 0,1 0 0,-2 1 1,1 0-1,-1 0 0,-1 0 0,0 0 0,0 1 0,-1 0 1,0 1-1,-1 0 0,0 0 0,0 0 0,0 1 0,-19-9 1,16 9-219,0 1 1,-1 1 0,0 0 0,0 1 0,0 1-1,0 0 1,-1 0 0,1 1 0,-1 1 0,0 1-1,1 0 1,-1 0 0,0 1 0,1 1 0,-1 0-1,-23 8 1,30-7-121,-1 0-1,0 0 0,1 1 1,0 0-1,0 0 0,-11 10 1,-12 20-4608,19-10-422</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12.762"/>
    </inkml:context>
    <inkml:brush xml:id="br0">
      <inkml:brushProperty name="width" value="0.025" units="cm"/>
      <inkml:brushProperty name="height" value="0.025" units="cm"/>
    </inkml:brush>
  </inkml:definitions>
  <inkml:trace contextRef="#ctx0" brushRef="#br0">777 71 5573,'0'0'1927,"-9"-4"-704,-11-3-755,-17-7 226,-1 1 1,-73-15 0,97 26-636,1 1 1,0 0-1,-1 1 1,1 0-1,-1 1 1,1 1-1,0 0 1,0 0-1,0 2 1,0-1-1,0 2 1,1 0-1,-14 7 0,-2 4-94,1 2 0,1 1-1,0 1 1,1 1-1,2 1 1,0 1-1,1 1 1,2 1 0,0 1-1,-19 33 1,27-37 142,0 0 0,1 1 0,1 0 0,1 1 1,2 0-1,0 0 0,1 0 0,2 1 0,0 0 0,2 0 0,1 0 1,0 0-1,6 42 0,-3-57-131,0 0-1,1 0 1,0 0 0,0 0-1,1-1 1,1 1-1,-1-1 1,2 0 0,-1 0-1,1-1 1,0 0 0,1 0-1,0 0 1,0-1 0,1 0-1,0 0 1,0-1 0,0 0-1,1 0 1,0-1 0,0 0-1,18 6 1,-11-5 57,0-1 0,0-1-1,1-1 1,-1 0 0,1-1 0,0-1-1,0-1 1,0 0 0,0-1-1,-1-1 1,1 0 0,0-1 0,21-8-1,-8 0 166,-2-1 1,1-1-1,-2-1 0,0-2 0,-1-1 0,0-1 0,44-41 0,-50 40 103,-2 0 0,0-2 0,-1 0 1,-1 0-1,-1-2 0,-1 0 0,-1-1 0,-1 0 1,13-38-1,-21 50-161,0-1 1,-1 1 0,-1-1-1,0 0 1,-1 0 0,0 0-1,-1 0 1,-1 0-1,0 0 1,-4-20 0,2 24-205,1 1 0,-1 0 1,-1 0-1,1 0 0,-1 0 1,-1 1-1,0-1 0,0 1 1,0 1-1,0-1 0,-1 1 1,-1-1-1,1 2 0,-1-1 1,0 1-1,-12-8 0,9 7-683,-1 1 1,0 0-1,0 1 0,0 0 0,-1 0 1,1 1-1,-1 1 0,-13-2 0,-10 3-3278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13.908"/>
    </inkml:context>
    <inkml:brush xml:id="br0">
      <inkml:brushProperty name="width" value="0.025" units="cm"/>
      <inkml:brushProperty name="height" value="0.025" units="cm"/>
    </inkml:brush>
  </inkml:definitions>
  <inkml:trace contextRef="#ctx0" brushRef="#br0">688 222 4100,'-6'-9'2087,"-4"-8"-1681,-2-6 516,-2 0-1,-1 0 0,0 2 0,-2 0 1,-26-26-1,39 43-864,0 1 0,0-1 0,0 1 0,0 0 0,-1 0 0,0 0 0,1 1 0,-1 0 0,0 0 0,0 0 0,0 0 0,0 1 0,-1 0 0,1 0 0,0 0 0,-1 1 0,1-1 0,0 1 0,-1 1 0,1-1 0,0 1 0,-1 0 0,1 0 0,0 0 0,0 1 0,0 0 0,0 0 0,0 0 0,0 1 0,1-1 0,-1 1 0,1 0 0,0 1 0,0-1 0,-4 5 0,-19 17-208,1 1-1,1 2 0,2 0 0,1 1 0,-26 46 0,13-11 181,-48 121-1,64-135-31,2 1 0,3 1 0,1 0-1,3 1 1,2 0 0,3 1 0,2-1 0,2 1-1,8 68 1,-5-107-8,1-1-1,0 1 1,1-1 0,1 0-1,0 0 1,1-1-1,0 0 1,1 0-1,1 0 1,0-1 0,0 0-1,14 14 1,-14-17 47,1-1 0,1 0 1,-1 0-1,1-1 0,1-1 1,-1 0-1,1 0 0,0-1 0,1 0 1,-1-1-1,1 0 0,0-1 1,0 0-1,0-1 0,14 1 1,-10-2 35,1-1 1,0-1 0,0 0 0,0-1 0,-1-1-1,1 0 1,-1-2 0,0 1 0,0-2 0,0 0-1,14-9 1,-8 2 154,0 0 1,-2-2-1,1-1 0,-2 0 0,0-1 0,28-34 0,-16 12 149,-2-2 0,-2-1-1,-2-2 1,-1 0-1,-3-2 1,30-90-1,-34 79-162,19-116-1,-33 150-475,-1 0-1,-1 0 1,-1-1 0,-1 1 0,-1 0-1,-1 0 1,-11-45 0,12 62-68,0 0-1,0 0 1,-1 0 0,0 0 0,0 1 0,0-1-1,-1 1 1,1 0 0,-1 0 0,-1 0-1,1 0 1,-1 1 0,1-1 0,-1 1 0,-1 0-1,1 1 1,0 0 0,-1-1 0,0 2-1,1-1 1,-8-2 0,-32-5-5381</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3.769"/>
    </inkml:context>
    <inkml:brush xml:id="br0">
      <inkml:brushProperty name="width" value="0.025" units="cm"/>
      <inkml:brushProperty name="height" value="0.025" units="cm"/>
    </inkml:brush>
  </inkml:definitions>
  <inkml:trace contextRef="#ctx0" brushRef="#br0">537 10 1794,'0'0'15705,"-10"-1"-14557,-105-8-46,-5 13-4139,-124 26-10120,196-23 9730</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4.102"/>
    </inkml:context>
    <inkml:brush xml:id="br0">
      <inkml:brushProperty name="width" value="0.025" units="cm"/>
      <inkml:brushProperty name="height" value="0.025" units="cm"/>
    </inkml:brush>
  </inkml:definitions>
  <inkml:trace contextRef="#ctx0" brushRef="#br0">641 1 2402,'-53'12'8232,"7"1"-6054,-4 3-1729,-1-3-33,1-4-288,1-4-96,3 0 0,0-3 0,-4-2-32,4 0-224,-3 0-577,-1-1-640,-5-5-1698</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4.494"/>
    </inkml:context>
    <inkml:brush xml:id="br0">
      <inkml:brushProperty name="width" value="0.025" units="cm"/>
      <inkml:brushProperty name="height" value="0.025" units="cm"/>
    </inkml:brush>
  </inkml:definitions>
  <inkml:trace contextRef="#ctx0" brushRef="#br0">1707 9 14638,'-229'16'800,"0"-5"-4606,186-8 1616,2 3 1,-1 2-1,-41 13 0,-23 4 384,79-20 3837,-54 3 1,20-9 1166,-81-13-1,-43-1-1146,-126 22 2331,306-7-4431,1 0-1,-1-1 0,1 1 0,-1-1 0,1-1 1,-1 1-1,1-1 0,0 1 0,-1-1 1,1 0-1,0-1 0,1 1 0,-1-1 0,0 1 1,1-1-1,-1 0 0,1-1 0,0 1 1,0-1-1,-5-6 0,-15-15-4067,8 11-2433</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5.722"/>
    </inkml:context>
    <inkml:brush xml:id="br0">
      <inkml:brushProperty name="width" value="0.025" units="cm"/>
      <inkml:brushProperty name="height" value="0.025" units="cm"/>
    </inkml:brush>
  </inkml:definitions>
  <inkml:trace contextRef="#ctx0" brushRef="#br0">29 108 2819,'0'0'11071,"1"-8"-8279,5-34 2947,-6 61-4474,-7 554 476,6-594-1541,-2 1 1,-5-25 0,-3-27 195,8 20-406,1 1 0,8-78-1,-4 111 3,0 1-1,2 0 1,0 0-1,0 1 0,2-1 1,0 1-1,1 0 1,1 0-1,0 1 1,1 0-1,13-17 1,-17 27-10,-1 1 0,0 0 1,1 0-1,0 0 0,0 1 1,0-1-1,0 1 0,1 1 1,-1-1-1,1 1 1,0 0-1,-1 0 0,1 0 1,0 1-1,0 0 0,0 0 1,0 1-1,0-1 0,0 1 1,0 1-1,1-1 0,6 2 1,-11 0 13,0-1 1,1 1 0,-1 0-1,0 0 1,0-1-1,0 1 1,-1 1-1,1-1 1,0 0 0,-1 0-1,1 1 1,-1-1-1,0 1 1,0-1 0,0 1-1,0-1 1,0 1-1,-1 0 1,1 0-1,-1-1 1,0 1 0,1 0-1,-2 4 1,2 6 95,-1 0 1,0 0 0,-4 22-1,2-28-10,-1 1 0,1-1 1,-2 0-1,1 0 0,-1 0 0,0 0 0,-1 0 0,1-1 0,-1 0 1,0 0-1,-1 0 0,0-1 0,0 1 0,0-1 0,-10 6 1,10-7-85,1-1 0,-1 1-1,0-1 1,0 0 0,0 0 0,0-1 0,-1 0 0,1 0 0,-1 0 0,1-1 0,-1 0 0,0 0 0,1-1 0,-1 0 0,0 0 0,1-1 0,-1 1 0,-11-4 0,17 4-123,0-1 0,0 1 0,0-1 0,-1 0 0,1 1 0,0-1 0,0 0 0,0 0 0,0 0 0,1 0 0,-1 1 0,0-1 0,0-1 0,0 1 0,1 0 0,-1 0 0,1 0 0,-1 0 0,1 0 0,-1-1 0,1 1 0,-1 0 0,1 0 0,0-1 0,0 1 0,0 0 0,0 0 0,0-1 0,0 1 0,0 0 0,0-1 0,1-1 0,0-1-686,0-1 0,0 1 0,1 0 0,-1 0 0,1 0 0,0 0 0,0 0 0,4-4 0,13-16-5350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3:46.365"/>
    </inkml:context>
    <inkml:brush xml:id="br0">
      <inkml:brushProperty name="width" value="0.025" units="cm"/>
      <inkml:brushProperty name="height" value="0.025" units="cm"/>
    </inkml:brush>
  </inkml:definitions>
  <inkml:trace contextRef="#ctx0" brushRef="#br0">143 0 3235,'0'0'21338,"3"11"-20933,0-2-361,-1 1-1,-1 0 1,1 0 0,-2 0-1,1 0 1,-1 0-1,-1-1 1,0 1 0,0 0-1,-1 0 1,-4 11-1,-46 142 2087,57-212-2391,-4-58-1,-1 101 262,0-58-240,0 82-88,-1-8 377,1 1 0,1-1 1,-1 1-1,5 18 1,-3-24-5,-1 0 1,1 0-1,0-1 1,0 0-1,1 1 0,-1-1 1,1 0-1,0 0 1,0 0-1,1 0 1,-1-1-1,1 1 1,-1-1-1,1 0 1,5 3-1,-3-2-25,0-1-1,1 1 1,-1-1-1,1 0 1,-1-1-1,1 0 1,0 0 0,0 0-1,0-1 1,0 0-1,15 0 1,-22-1-12,0 0 0,0 0 0,1 0 1,-1 0-1,0-1 0,1 1 0,-1 0 0,0 0 1,0-1-1,0 1 0,1 0 0,-1 0 0,0-1 1,0 1-1,0 0 0,1-1 0,-1 1 0,0 0 0,0-1 1,0 1-1,0 0 0,0-1 0,0 1 0,0 0 1,0-1-1,0 1 0,0 0 0,0-1 0,0 1 0,0 0 1,0-1-1,0 1 0,0 0 0,0 0 0,0-1 1,-1 1-1,1 0 0,0-1 0,0 1 0,0 0 1,0-1-1,-1 1 0,1 0 0,0 0 0,0-1 0,-1 1 1,1 0-1,-10-16 79,-6 4-217,0 1-1,-1 1 1,0 0 0,-1 1-1,1 1 1,-24-7-1,13 4-96,-40-22 1,163 28 391,-48 6-396,99-3 756,-53-10-5810,-62 4-1634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2.901"/>
    </inkml:context>
    <inkml:brush xml:id="br0">
      <inkml:brushProperty name="width" value="0.035" units="cm"/>
      <inkml:brushProperty name="height" value="0.035" units="cm"/>
    </inkml:brush>
  </inkml:definitions>
  <inkml:trace contextRef="#ctx0" brushRef="#br0">1 0 15115,'34'137'6195,"-1"-1"-3445,59 272-1543,-88-385-1102,-5-19-9,-1-4-53,-2-10 11,-11-39 82,-11-70 0,16 69-97,-20-117 20,24 126-33,2 0-1,2-47 0,2 85-21,1-1 1,-1 0 0,0 0-1,1 0 1,0 0-1,0 0 1,0 1-1,0-1 1,2-4-1,-2 7-5,0-1-1,1 1 0,-1 0 0,0 0 0,0 0 0,0-1 0,1 1 0,-1 0 0,1 1 0,-1-1 1,1 0-1,-1 0 0,1 1 0,-1-1 0,1 1 0,-1-1 0,1 1 0,0 0 0,-1-1 0,1 1 1,0 0-1,-1 0 0,3 0 0,4 0-37,1 0 1,0 1 0,-1 0-1,1 0 1,-1 1-1,1 0 1,-1 0 0,0 1-1,12 5 1,-19-7 35,-1 0 1,1-1-1,0 1 0,0 0 1,0 0-1,0 0 0,-1 0 1,1 0-1,0 0 1,-1 0-1,1 0 0,-1 0 1,1 0-1,-1 0 0,0 0 1,1 0-1,-1 0 1,0 0-1,0 1 0,0-1 1,0 0-1,0 0 0,0 0 1,0 0-1,0 1 1,0-1-1,0 0 0,-1 0 1,1 0-1,0 0 0,-1 0 1,1 0-1,-1 0 1,-1 2-1,-2 5 13,0 0 0,-1 0 0,-8 9 0,10-13-10,-16 21-391,-2 0-1,-42 37 1,50-53 796,13-8-406,0-1 1,-1 0 0,1 0-1,0 0 1,0 1 0,0-1-1,0 0 1,-1 0 0,1 0-1,0 0 1,0 1 0,0-1-1,-1 0 1,1 0 0,0 0-1,0 0 1,-1 0 0,1 0-1,0 0 1,0 0 0,-1 0-1,1 1 1,0-1-1,0 0 1,-1 0 0,1 0-1,0-1 1,-1 1 0,1 0-1,0 0 1,0 0 0,-1 0-1,1 0 1,0 0 0,0 0-1,0 0 1,-1 0 0,1-1-1,0 1 1,0 0 0,-1 0-1,1 0 1,0-1 0,1-3-170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49.840"/>
    </inkml:context>
    <inkml:brush xml:id="br0">
      <inkml:brushProperty name="width" value="0.025" units="cm"/>
      <inkml:brushProperty name="height" value="0.025" units="cm"/>
    </inkml:brush>
  </inkml:definitions>
  <inkml:trace contextRef="#ctx0" brushRef="#br0">9 1322 4260,'0'0'1858,"0"-53"320,0 33-1506,-1 2 514,-5 0-546,4-1-191,2-4-33,0-1-192,0-7-128,0-3-64,2-8-768,5-4-1122,-1-5-1665</inkml:trace>
  <inkml:trace contextRef="#ctx0" brushRef="#br0" timeOffset="1">48 272 2402,'0'0'353,"14"-64"-449,-7 30 2722,4-4-1825,-4-4-737,4-1-32,-1-7-2242</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0.172"/>
    </inkml:context>
    <inkml:brush xml:id="br0">
      <inkml:brushProperty name="width" value="0.025" units="cm"/>
      <inkml:brushProperty name="height" value="0.025" units="cm"/>
    </inkml:brush>
  </inkml:definitions>
  <inkml:trace contextRef="#ctx0" brushRef="#br0">44 784 2530,'-1'-8'481,"-15"-57"2457,-6-40-2545,18 55 380,3 0 0,3 0 0,1 0 0,17-80 0,-13 73 1097,-2 0 0,-4-62 1,8 88-5672,-7 19 432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1.162"/>
    </inkml:context>
    <inkml:brush xml:id="br0">
      <inkml:brushProperty name="width" value="0.025" units="cm"/>
      <inkml:brushProperty name="height" value="0.025" units="cm"/>
    </inkml:brush>
  </inkml:definitions>
  <inkml:trace contextRef="#ctx0" brushRef="#br0">1 73 4901,'0'0'11338,"53"34"-11306,-6-39 32,1-5-128,7-5-512,2 0-257,5-4-768,0-2-1026,-4 0-1985</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1.557"/>
    </inkml:context>
    <inkml:brush xml:id="br0">
      <inkml:brushProperty name="width" value="0.025" units="cm"/>
      <inkml:brushProperty name="height" value="0.025" units="cm"/>
    </inkml:brush>
  </inkml:definitions>
  <inkml:trace contextRef="#ctx0" brushRef="#br0">0 1 9225,'0'0'3651,"53"24"-3106,-14-18-481,9-6-641,5 0-2113,5 0-2211</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1.888"/>
    </inkml:context>
    <inkml:brush xml:id="br0">
      <inkml:brushProperty name="width" value="0.025" units="cm"/>
      <inkml:brushProperty name="height" value="0.025" units="cm"/>
    </inkml:brush>
  </inkml:definitions>
  <inkml:trace contextRef="#ctx0" brushRef="#br0">1 115 6086,'11'5'7313,"19"8"-6467,-1-3 0,1 0-1,1-2 1,39 6-1,64-10 3,66-16-3830,-105 4 931,127 6 1,-142 9 1548,-39-2 454,-1-2 0,1-2 0,0-2 0,-1-1 0,59-11 0,-67 8 647,0 1 1,0 1-1,0 2 0,40 3 0,-31 0 1280,71-7-1,-71-2-2356,60-19 0,-3 0-1785,36-10-84,-48 2-7680,-57 20 8265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2.250"/>
    </inkml:context>
    <inkml:brush xml:id="br0">
      <inkml:brushProperty name="width" value="0.025" units="cm"/>
      <inkml:brushProperty name="height" value="0.025" units="cm"/>
    </inkml:brush>
  </inkml:definitions>
  <inkml:trace contextRef="#ctx0" brushRef="#br0">0 1 10794,'0'0'7207,"48"21"-18866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18.859"/>
    </inkml:context>
    <inkml:brush xml:id="br0">
      <inkml:brushProperty name="width" value="0.025" units="cm"/>
      <inkml:brushProperty name="height" value="0.025" units="cm"/>
    </inkml:brush>
  </inkml:definitions>
  <inkml:trace contextRef="#ctx0" brushRef="#br0">1 6137 2851,'2'2'414,"1"-1"0,0 1 0,0 0 0,1-1 0,-1 0 0,0 0 0,0 0 0,1 0 1,-1 0-1,0-1 0,1 0 0,-1 1 0,0-1 0,1 0 0,-1-1 0,1 1 0,3-2 0,65-18 1737,-41 10-1276,6 1-484,0 1 0,0 2 0,48-2 0,-22-4 1143,-52 9-1297,-1 0-1,1 1 1,0 0 0,14 0-1,109-14 2038,-106 11-2172,1 0-1,-2-2 0,1-2 1,27-12-1,44-12 263,70-22-10,-35 10 114,-60 22-386,114-53 1,-30 9 34,47-25-36,287-154-1,-141 74-32,-140 58-36,95-45 8,287-141-20,-382 197 14,-132 67-5,91-55 0,-58 25-10,-48 29 28,67-50 0,-48 22 4,105-77 488,-60 49-580,145-136-1,-44 47 62,8-8 0,-210 165 0,523-504 0,-67-17 0,-448 503 0,609-790 6,-491 601-11,184-253-28,4 48 65,-332 426-28,43-61 82,-49 66-79,1 0 0,-1-1 0,0 1 0,0-1 0,-1 1 1,1-1-1,-2 0 0,1 0 0,1-13 0,-1 16-296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1.465"/>
    </inkml:context>
    <inkml:brush xml:id="br0">
      <inkml:brushProperty name="width" value="0.025" units="cm"/>
      <inkml:brushProperty name="height" value="0.025" units="cm"/>
    </inkml:brush>
  </inkml:definitions>
  <inkml:trace contextRef="#ctx0" brushRef="#br0">8 346 4356,'0'0'5013,"-1"-9"-1575,-1-7-2105,-2-13 1029,3 7 4817,9 53-5727,66 141-59,-73-168-1347,0-1-1,1-1 0,-1 1 1,1 0-1,0 0 1,-1 0-1,1-1 0,1 1 1,-1-1-1,0 0 0,0 0 1,1 1-1,3 1 0,-5-4-1,0 1 0,0-1 0,0 0 0,0 1-1,1-1 1,-1 0 0,0 0 0,0 0 0,0 0 0,0 0-1,0 0 1,0-1 0,1 1 0,-1 0 0,0 0-1,0-1 1,0 1 0,0-1 0,0 1 0,0-1-1,0 1 1,0-1 0,0 0 0,0 1 0,-1-1-1,1 0 1,0 0 0,0 0 0,-1 1 0,1-1 0,0 0-1,-1 0 1,1 0 0,-1 0 0,1 0 0,-1 0-1,1 0 1,-1-3 0,14-31 374,-2-2 0,-2 0 0,-1 0 0,-1-1 0,-3 0 0,1-43-1,-2 98-425,1 0 0,0-1 0,1 0-1,1-1 1,0 1 0,1-1-1,1 0 1,19 25 0,-27-39 16,0 0 0,-1 0 0,1 0 1,0 0-1,0 0 0,1 0 0,-1 0 1,0 0-1,0-1 0,0 1 0,1 0 1,-1-1-1,0 1 0,1-1 0,-1 1 1,0-1-1,1 0 0,-1 1 0,1-1 0,-1 0 1,0 0-1,1 0 0,-1 0 0,1 0 1,-1 0-1,1-1 0,-1 1 0,0 0 1,1-1-1,-1 1 0,0-1 0,1 0 1,-1 1-1,0-1 0,0 0 0,1 0 1,-1 1-1,0-1 0,0 0 0,0 0 1,0 0-1,0-1 0,0 1 0,1-2 1,4-6 117,0-1 0,0 1 1,-1-1-1,6-16 1,-8 18-116,16-39-3,-1-1 0,-3-2 0,15-82 0,-28 129-1169,-2 14-1694,-2 18-4163,-1-20 83</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2.394"/>
    </inkml:context>
    <inkml:brush xml:id="br0">
      <inkml:brushProperty name="width" value="0.025" units="cm"/>
      <inkml:brushProperty name="height" value="0.025" units="cm"/>
    </inkml:brush>
  </inkml:definitions>
  <inkml:trace contextRef="#ctx0" brushRef="#br0">197 36 4260,'0'0'11120,"3"-7"-8317,-1 0-3046,7-15 4792,-7 52-848,-7 11-2917,-2 0 0,-15 52-1,11-50-263,-11 80-1,26-166-199,5-92-627,-9 118 212,0 0 0,-2 0 1,0 0-1,-1 1 0,-10-33 1,13 48 89,0 0 1,0 0-1,0 0 1,-1 0-1,1 0 0,0 1 1,-1-1-1,1 0 1,-1 0-1,1 0 1,-1 0-1,1 1 0,-1-1 1,1 0-1,-1 0 1,0 1-1,1-1 1,-1 1-1,0-1 0,-1 0 1,-3 15-296,4-8 258,1 1 1,0-1-1,0 1 0,1 0 1,1 9-1,10 14 70,1 0 0,1-1-1,1-1 1,1 0 0,2-1 0,1-1 0,1-1 0,42 41 0,-76-77 370,0 1 0,-1 0 1,-1 1-1,-16-8 0,-15-8-366,-15-12-23,-52-33 14,114 70-24,1 0 0,-1 0 0,0 0 0,0 0 0,0 0 0,0 0 0,0 0 0,0 0 0,1 0-1,-1 0 1,0 0 0,0 0 0,0 0 0,0 0 0,0 0 0,0 0 0,1 0 0,-1 0 0,0 0 0,0 0 0,0 0 0,0 0 0,0 0 0,0 0 0,0 0 0,1 0 0,-1 0-1,0 0 1,0 0 0,0-1 0,0 1 0,0 0 0,0 0 0,0 0 0,0 0 0,0 0 0,0 0 0,0 0 0,1-1 0,-1 1 0,0 0 0,0 0 0,0 0 0,0 0 0,0 0 0,0 0-1,0-1 1,0 1 0,0 0 0,0 0 0,0 0 0,0 0 0,0 0 0,0 0 0,-1-1 0,1 1 0,0 0 0,0 0 0,0 0 0,0 0 0,0 0 0,0 0 0,0 0 0,0 0-1,0-1 1,21 1-155,27 3-96,-46-3 250,53 6 23,0-3 0,79-6 1,-132 3-67,0 0 0,0-1 1,0 1-1,0 0 0,0-1 1,0 1-1,0-1 0,0 0 1,0 1-1,0-1 1,0 0-1,3-2 0,-5 2-97,0 0-1,0 1 0,0-1 1,0 0-1,0 1 0,-1-1 1,1 1-1,0-1 0,0 0 1,0 1-1,-1-1 0,1 1 1,0-1-1,-1 0 0,1 1 1,0-1-1,-1 1 0,1-1 1,-1 1-1,1-1 0,0 1 1,-1 0-1,0-1 0,1 1 1,-1-1-1,1 1 0,-1 0 1,1 0-1,-1-1 0,0 1 1,1 0-1,-1 0 0,1 0 1,-1 0-1,0-1 0,1 1 1,-1 0-1,0 0 0,-19-10-7651,-4-4-7895</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7.768"/>
    </inkml:context>
    <inkml:brush xml:id="br0">
      <inkml:brushProperty name="width" value="0.025" units="cm"/>
      <inkml:brushProperty name="height" value="0.025" units="cm"/>
    </inkml:brush>
  </inkml:definitions>
  <inkml:trace contextRef="#ctx0" brushRef="#br0">70 93 4933,'0'0'4559,"-9"-5"-1805,-4 0-1531,-14-7 511,6-5 3349,22 17-4911,-1-1-1,1 0 1,-1 1-1,1-1 1,0 1 0,-1-1-1,1 1 1,0 0 0,-1-1-1,1 1 1,0 0 0,0-1-1,-1 1 1,1 0 0,0 0-1,0 0 1,0-1 0,-1 1-1,1 0 1,0 0 0,0 0-1,0 0 1,-1 1 0,1-1-1,1 0 1,28-1 79,16 1-372,164-4 1603,-105-6-3389,-5-10-4749,-86 14 1040,-7-1-2146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3.357"/>
    </inkml:context>
    <inkml:brush xml:id="br0">
      <inkml:brushProperty name="width" value="0.035" units="cm"/>
      <inkml:brushProperty name="height" value="0.035" units="cm"/>
    </inkml:brush>
  </inkml:definitions>
  <inkml:trace contextRef="#ctx0" brushRef="#br0">28 0 18460,'-1'5'325,"1"0"1,-1 0-1,0 0 0,0-1 1,0 1-1,-3 6 0,-5 19 143,5-7 245,1 0 0,1 45 1,2-55-605,1 0 0,1 0 1,0-1-1,1 1 1,0-1-1,10 24 0,-12-33-81,0 0 0,1 0-1,-1-1 1,1 1 0,0 0-1,0-1 1,0 1 0,0-1-1,0 0 1,0 0 0,1 0-1,-1 0 1,1 0-1,-1 0 1,1 0 0,4 1-1,-5-2 3,0-1-1,0 0 0,1 1 0,-1-1 1,0 0-1,1 0 0,-1 0 0,0-1 1,0 1-1,1 0 0,-1-1 1,0 1-1,0-1 0,0 0 0,0 0 1,0 0-1,0 0 0,0 0 0,0 0 1,0-1-1,0 1 0,-1-1 0,3-2 1,4-4 100,-1 0 1,0 0-1,-1-1 1,0-1 0,0 1-1,-1-1 1,0 0-1,-1 0 1,6-20 0,-5 15 34,-2 0 1,0 0 0,-1-1-1,0 1 1,-1-1 0,-2-22 0,1 36-148,0-1 0,0 1 0,-1-1 0,1 1 0,-1-1-1,0 1 1,0-1 0,0 1 0,0-1 0,0 1 0,0 0 0,-1 0 0,1-1 0,-4-2 0,4 4-27,0 0 1,0 1-1,0-1 0,-1 1 0,1-1 0,0 1 1,0-1-1,0 1 0,0 0 0,-1-1 0,1 1 0,0 0 1,0 0-1,-1 0 0,1 0 0,0 0 0,0 0 1,-1 0-1,1 1 0,0-1 0,0 0 0,0 1 0,-1-1 1,1 1-1,0-1 0,0 1 0,0 0 0,0-1 1,0 1-1,0 0 0,0 0 0,-1 1 0,-4 3-249,0 1-1,0 0 0,0 1 1,1-1-1,0 1 0,0 0 1,1 1-1,0-1 1,0 1-1,1-1 0,0 1 1,0 0-1,1 1 0,-3 15 1,6-9-497</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8.146"/>
    </inkml:context>
    <inkml:brush xml:id="br0">
      <inkml:brushProperty name="width" value="0.025" units="cm"/>
      <inkml:brushProperty name="height" value="0.025" units="cm"/>
    </inkml:brush>
  </inkml:definitions>
  <inkml:trace contextRef="#ctx0" brushRef="#br0">0 53 13357,'0'0'8306,"13"-5"-7388,25-7-773,1 2 0,0 2 0,0 1 0,1 2-1,0 1 1,0 3 0,53 4 0,-91-3-145,-1 0 1,0 0 0,1 1-1,-1-1 1,0 0 0,0 1-1,1-1 1,-1 1 0,0-1-1,0 1 1,0-1-1,0 1 1,0 0 0,0 0-1,0-1 1,0 1 0,0 0-1,0 0 1,0 0 0,0 0-1,-1 0 1,1 0-1,0 0 1,-1 0 0,1 1-1,0 0 1,0 1 42,-1 0 0,1 0 0,-1 1 0,0-1 0,0 0 0,0 0 0,0 0 1,-1 0-1,1 1 0,-2 3 0,-2 5 254,0 1-1,-1-1 1,0 0 0,-8 12 0,-96 131 1571,71-105-1868,32-35-40,3-9-5455,11-14-153</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9.205"/>
    </inkml:context>
    <inkml:brush xml:id="br0">
      <inkml:brushProperty name="width" value="0.025" units="cm"/>
      <inkml:brushProperty name="height" value="0.025" units="cm"/>
    </inkml:brush>
  </inkml:definitions>
  <inkml:trace contextRef="#ctx0" brushRef="#br0">28 1 8136,'0'0'13666,"1"13"-13308,2 40-49,-2 0 1,-9 77 0,-4-23 459,0-4-3145,15-125 54,-2-1 1,0-26 0,-2 24 247,1-34-3067</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29.564"/>
    </inkml:context>
    <inkml:brush xml:id="br0">
      <inkml:brushProperty name="width" value="0.025" units="cm"/>
      <inkml:brushProperty name="height" value="0.025" units="cm"/>
    </inkml:brush>
  </inkml:definitions>
  <inkml:trace contextRef="#ctx0" brushRef="#br0">3 134 9705,'0'0'4719,"-1"10"-2797,0 1-1662,0 0-1,1 1 1,1-1-1,0 0 1,0 1 0,1-1-1,0 0 1,1 0-1,0 0 1,1-1-1,0 1 1,1-1 0,0 0-1,1 0 1,10 15-1,-1-8-158,1-1 0,0-1 1,30 23-1,-39-32 65,1-2 0,-1 1 0,1-1 0,0 0 0,0-1 0,0 1 0,0-2 0,0 1 0,1-1 0,0-1 0,-1 1 0,13-1 0,-18-1-71,0-1 1,0 0-1,0 0 1,0 0-1,0 0 1,0 0-1,0-1 1,0 1-1,0-1 1,0 0-1,-1 0 1,1 0-1,0 0 1,-1 0-1,0 0 1,0-1-1,0 1 1,0-1-1,0 0 1,0 0 0,-1 1-1,1-1 1,1-5-1,4-9 259,0 0 0,7-35 0,-12 45-281,3-14 123,0 0 0,-2 0 0,0 0 0,-2 0 0,0-1 0,-2 1 1,0 0-1,-1-1 0,-1 1 0,-7-25 0,7 40-175,0 1 1,1 0 0,-1 0-1,-1 0 1,1 0-1,-1 1 1,-5-6 0,8 9-25,0 0 1,0 0 0,1 0 0,-1 0 0,0 0 0,0 1 0,0-1 0,0 0 0,0 1 0,0-1 0,0 1 0,0-1 0,0 1-1,-1-1 1,1 1 0,0 0 0,0-1 0,0 1 0,-1 0 0,1 0 0,0 0 0,0 0 0,0 0 0,-1 0 0,1 0-1,0 0 1,0 1 0,0-1 0,0 0 0,-1 1 0,1-1 0,0 1 0,0 0 0,0-1 0,0 1 0,0 0 0,0-1 0,0 1-1,0 0 1,0 0 0,0 1 0,0 0-111,-1-1 0,1 1 0,0 0 0,0 0 1,1 0-1,-1 0 0,0 0 0,1 0 0,-1 0 0,1 0 0,0 0 0,-1 0 0,1 0 0,0 0 0,0 0 0,0 0 0,1 0 1,-1 0-1,0 0 0,1 0 0,0 0 0,-1 0 0,2 3 0,0-1-784,0-1-1,0 1 1,0-1-1,0 0 1,1 0-1,-1 0 1,1 0 0,0 0-1,0 0 1,0-1-1,6 5 1,6-1-6091</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0.683"/>
    </inkml:context>
    <inkml:brush xml:id="br0">
      <inkml:brushProperty name="width" value="0.025" units="cm"/>
      <inkml:brushProperty name="height" value="0.025" units="cm"/>
    </inkml:brush>
  </inkml:definitions>
  <inkml:trace contextRef="#ctx0" brushRef="#br0">167 302 9353,'0'0'9774,"1"-8"-7857,4-25-673,-5 32-1202,-1 0 1,1 0 0,0 1-1,0-1 1,0 0 0,-1 1-1,1-1 1,0 0 0,0 1-1,-1-1 1,1 1 0,-1-1-1,1 1 1,-1-1-1,1 0 1,-1 1 0,1 0-1,-1-1 1,1 1 0,-1-1-1,1 1 1,-1 0 0,0-1-1,1 1 1,-1 0 0,0-1-1,1 1 1,-1 0 0,0 0-1,1 0 1,-1 0 0,0 0-1,0 0 1,1 0-1,-1 0 1,-1 0 0,-24 4 669,20-1-602,-1 0 0,1 1 0,-1 0 0,1 0 0,0 0 1,1 1-1,-1 0 0,1 0 0,0 1 0,0-1 0,1 1 0,-8 12 0,5-7 108,1 0 0,0 0 0,0 1 0,1 0 0,1 0 0,-5 21 0,8-31-189,1 0-1,-1 0 1,1 1-1,-1-1 1,1 0-1,0 0 1,0 0-1,0 0 1,0 1-1,0-1 0,0 0 1,1 0-1,-1 0 1,1 0-1,0 0 1,-1 0-1,1 0 1,0 0-1,0 0 1,0 0-1,0 0 1,1 0-1,-1-1 0,0 1 1,1 0-1,-1-1 1,1 1-1,0-1 1,-1 0-1,1 0 1,0 1-1,2 0 1,1-1-14,-1-1 0,0 1 0,0-1 0,0 0 0,1 0 0,-1 0 0,0 0 0,0-1 0,0 1 1,1-1-1,-1-1 0,0 1 0,0 0 0,0-1 0,-1 0 0,7-3 0,5-5 8,0 0-1,-1 0 1,-1-2 0,0 1-1,0-2 1,-1 0-1,0 0 1,-2-1 0,1 0-1,-2-1 1,0 0-1,-1-1 1,0 0 0,-1 0-1,-1-1 1,6-22 0,-13 41 5,-3 9-24,1-1 0,0 1 0,1 0 0,0-1 0,1 1 0,0 0 0,1 0 0,1 16 0,0-26-4,-1 0 1,1 0-1,0 0 1,-1-1-1,1 1 1,0 0-1,0-1 1,0 1-1,0 0 1,0-1-1,0 1 1,0-1-1,0 1 1,0-1-1,0 0 1,0 1-1,0-1 1,0 0-1,0 0 1,0 0-1,0 0 1,0 0-1,0 0 1,0 0-1,0 0 1,1 0-1,-1 0 1,0-1-1,0 1 1,0 0-1,0-1 1,0 1-1,0-1 1,0 1-1,1-1 1,36-20 45,27-41-20,-52 46-35,2 2 1,30-25-1,-45 39 8,0 0 1,0 0-1,0 0 1,1 0-1,-1-1 1,0 1-1,0 0 1,0 0-1,0 0 1,1 0-1,-1 0 0,0 0 1,0 0-1,0 0 1,1 0-1,-1 0 1,0 0-1,0 0 1,1 0-1,-1 0 1,0 0-1,0 0 1,0 0-1,1 0 1,-1 0-1,0 0 1,0 0-1,0 0 1,1 0-1,-1 0 1,0 1-1,0-1 1,0 0-1,0 0 1,1 0-1,-1 0 1,0 0-1,0 1 1,0-1-1,0 0 1,0 0-1,1 1 1,2 13 61,-2 23 204,-2-31-174,1-5-67,0 0 1,0 0 0,0 1 0,0-1-1,0 0 1,0 0 0,0 0-1,0 0 1,0 0 0,0 0 0,0 0-1,1 0 1,-1 0 0,0 0 0,1 0-1,-1 0 1,1 0 0,-1 0-1,1-1 1,-1 1 0,1 0 0,0 0-1,-1 0 1,1-1 0,0 1-1,0 0 1,0-1 0,-1 1 0,1 0-1,0-1 1,1 1 0,0-1 3,-1 0 0,1-1 0,0 1-1,-1-1 1,1 1 0,-1-1 0,1 1 0,-1-1 0,0 0 0,1 0 0,-1 0 0,0 0 0,1 0 0,-1 0 0,0 0-1,0 0 1,0 0 0,0-1 0,0 1 0,1-2 0,23-35 176,-20 29-197,1-1 1,0 1 0,0 0-1,1 1 1,0 0-1,0 0 1,1 0 0,12-8-1,-20 15-8,1 1-1,-1 0 0,1 0 0,-1-1 1,0 1-1,1 0 0,-1 0 0,1 0 1,-1 0-1,1 0 0,-1-1 0,1 1 1,-1 0-1,1 0 0,-1 0 1,1 0-1,-1 1 0,1-1 0,-1 0 1,0 0-1,1 0 0,-1 0 0,1 0 1,-1 0-1,1 1 0,-1-1 0,0 0 1,1 0-1,-1 1 0,1-1 1,-1 0-1,0 1 0,1-1 0,-1 0 1,0 1-1,0-1 0,1 1 0,-1-1 1,0 0-1,0 1 0,1-1 0,-1 1 1,0-1-1,0 1 0,7 31 33,-6-29-29,-1 0 0,0 0 0,1 0 0,0 0 0,-1-1 0,1 1 0,0 0 0,1 0 1,2 4-1,-3-6 0,0 0-1,0-1 1,0 1 0,0-1 0,1 1 0,-1-1 0,0 0 0,0 1 0,1-1 0,-1 0 0,0 0 0,1 0 0,-1 0 0,0 0 0,1 0 0,-1 0 0,0-1 0,0 1 0,1 0 0,-1-1 0,0 1 0,0-1 0,1 1 0,-1-1 0,0 0-1,0 1 1,0-1 0,0 0 0,2-1 0,33-33 86,-26 24-74,7-6-40,-15 14 16,0 0 0,0 1 0,1-1 1,-1 0-1,1 1 0,0 0 0,-1-1 0,1 1 1,0 0-1,0 0 0,0 1 0,1-1 1,-1 1-1,0 0 0,1-1 0,6 0 1,-10 3 4,1-1 1,-1 1-1,1-1 1,-1 1-1,1-1 1,-1 1-1,1 0 1,-1-1 0,1 1-1,-1 0 1,0-1-1,1 1 1,-1 0-1,0 0 1,0-1 0,0 1-1,1 0 1,-1 0-1,0 0 1,0-1-1,0 1 1,0 0-1,0 0 1,-1 0 0,1 28 7,0-23-2,-1-5-51,1 1 0,0-1 1,0 0-1,0 1 0,0-1 1,0 0-1,0 1 1,0-1-1,1 0 0,-1 1 1,0-1-1,1 0 0,-1 1 1,1-1-1,-1 0 0,1 0 1,-1 0-1,1 0 0,0 1 1,0-1-1,0 0 0,1 1 1,0-2-133,-1 0 1,0-1-1,0 1 1,1-1-1,-1 1 1,0-1-1,0 0 1,0 1-1,0-1 0,0 0 1,0 0-1,0 0 1,0 0-1,0 0 1,0 0-1,-1 0 1,1 0-1,0 0 1,-1 0-1,1 0 1,0-1-1,-1 1 1,0 0-1,1-2 1,15-29-2987,16-34-1782,-15 19 7559,-19 68 5395,5 53-5711,-3-73-2289,0 0 0,1 0 1,-1 1-1,0-1 0,1 0 0,-1 0 0,1 0 0,0 0 0,-1 0 0,1 0 0,0 0 1,0 0-1,0 0 0,-1 0 0,1 0 0,0 0 0,0 0 0,0-1 0,1 1 0,-1 0 1,0-1-1,0 1 0,0-1 0,0 1 0,0-1 0,1 0 0,-1 1 0,0-1 0,0 0 1,1 0-1,-1 0 0,0 0 0,1 0 0,-1 0 0,0 0 0,0 0 0,1-1 0,-1 1 1,0 0-1,0-1 0,0 1 0,2-2 0,4 0 12,-1 0 0,0-1 0,1 0 0,-1 0 0,-1 0 0,9-7 0,9-12-25,-20 18 2,0 1 0,0-1 0,0 0 0,1 1 0,-1 0 0,1 0 0,0 0 0,0 0 0,0 0 0,1 1 0,-1 0 0,0 0 0,1 0-1,0 0 1,-1 1 0,9-2 0,-12 4 4,0-1-1,0 1 1,0-1-1,0 1 0,0 0 1,0-1-1,0 1 0,-1 0 1,1 0-1,0 0 1,0-1-1,-1 1 0,1 0 1,-1 0-1,1 0 1,-1 0-1,1 0 0,-1 0 1,1 0-1,-1 0 0,0 1 1,0-1-1,0 0 1,0 0-1,1 0 0,-1 0 1,-1 2-1,1-2 6,0 1 1,0-1-1,0 1 0,0-1 0,0 0 1,1 1-1,-1-1 0,0 1 1,1-1-1,-1 0 0,1 1 0,-1-1 1,1 0-1,0 1 0,-1-1 0,1 0 1,0 0-1,0 0 0,0 0 0,0 0 1,0 0-1,0 0 0,0 0 0,0 0 1,1 0-1,-1 0 0,0-1 0,0 1 1,1-1-1,-1 1 0,0-1 0,3 1 1,2-2 2,0 0-1,0-1 1,0 1 0,-1-1 0,1-1-1,-1 1 1,1-1 0,-1 0 0,0 0 0,6-5-1,17-21-4522,-22 14-1334,-7-1-3331,-6 3-1393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1.040"/>
    </inkml:context>
    <inkml:brush xml:id="br0">
      <inkml:brushProperty name="width" value="0.025" units="cm"/>
      <inkml:brushProperty name="height" value="0.025" units="cm"/>
    </inkml:brush>
  </inkml:definitions>
  <inkml:trace contextRef="#ctx0" brushRef="#br0">6 1 13901,'-5'0'6566,"15"3"-6053,5 2-321,4 0-128,4-2-1313,2 2-2306,0-5-2980</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1.372"/>
    </inkml:context>
    <inkml:brush xml:id="br0">
      <inkml:brushProperty name="width" value="0.025" units="cm"/>
      <inkml:brushProperty name="height" value="0.025" units="cm"/>
    </inkml:brush>
  </inkml:definitions>
  <inkml:trace contextRef="#ctx0" brushRef="#br0">78 246 12172,'0'0'9956,"-8"3"-8616,2 0-919,0 0-1,0 0 1,0 0 0,0 1 0,1 0 0,-10 8 0,13-10-332,1 0-1,-1-1 1,0 1-1,1 0 1,-1 0 0,1 0-1,0 0 1,0 0-1,0 0 1,0 0-1,0 0 1,0 0-1,0 1 1,1-1-1,-1 0 1,1 1 0,0-1-1,-1 0 1,1 1-1,0-1 1,1 0-1,-1 1 1,0-1-1,1 0 1,-1 1-1,1-1 1,-1 0 0,3 4-1,-2-5-80,0 1-1,0-1 1,0 0 0,0 0-1,1 0 1,-1 0-1,0 0 1,0 0 0,1 0-1,-1 0 1,1 0 0,-1-1-1,1 1 1,-1-1-1,1 1 1,0-1 0,-1 1-1,1-1 1,0 0 0,-1 0-1,1 0 1,-1 0-1,1 0 1,0 0 0,-1 0-1,1-1 1,3 0-1,-1 0 10,-1 0-1,1 0 1,0 0-1,-1 0 1,1-1-1,-1 0 1,1 1-1,-1-1 1,0-1-1,1 1 1,2-3-1,5-11-21,0-1 0,-1 0-1,12-30 1,-10 25-438,-14 44 383,1-16 97,0 0-1,1 0 0,0 0 0,0 0 1,0 1-1,2 7 0,-2-13-21,1 1 0,-1-1 1,1 1-1,-1-1 0,1 1 0,0-1 1,0 0-1,0 1 0,0-1 0,0 0 1,0 0-1,0 0 0,0 1 0,0-1 0,1-1 1,-1 1-1,0 0 0,1 0 0,-1 0 1,1-1-1,-1 1 0,1 0 0,-1-1 1,1 0-1,-1 1 0,1-1 0,-1 0 1,1 0-1,2 0 0,1 0 4,-1 0 1,0 0-1,0 0 0,0-1 1,0 1-1,0-1 0,0 0 1,0-1-1,0 1 0,0-1 1,0 1-1,0-1 0,-1 0 0,1-1 1,3-2-1,-1 0-1,0-1-1,0 0 0,-1 0 1,1-1-1,-2 1 1,1-1-1,5-10 1,-1-2 6,-1 0 0,-1-1 0,0 0 0,-1-1 0,3-26 0,-7 37-55,0-1 1,-1 1 0,0-1 0,-1 1-1,-2-21 1,2 31 25,0-1 0,-1 1-1,1-1 1,0 1 0,0 0 0,0-1 0,0 1-1,-1-1 1,1 1 0,0-1 0,0 1 0,-1-1-1,1 1 1,0 0 0,-1-1 0,1 1 0,-1 0-1,1-1 1,0 1 0,-1 0 0,1-1 0,-1 1-1,1 0 1,-1 0 0,1 0 0,-1-1 0,1 1-1,-1 0 1,1 0 0,-1 0 0,1 0 0,-1 0-1,1 0 1,-1 0 0,1 0 0,-1 0 0,1 0-1,-1 0 1,1 0 0,-1 1 0,1-1 0,-1 0-1,1 0 1,-1 0 0,1 1 0,0-1 0,-1 0-1,1 1 1,-1-1 0,1 0 0,0 1-1,-1-1 1,1 0 0,0 1 0,-1-1 0,1 1-1,0 0 1,-22 23-93,13-11 134,1 1 1,0 1-1,1 0 1,1 0-1,0 0 1,1 1-1,1-1 1,0 1-1,1 0 0,1 1 1,0 29-1,2-43-32,1 0-1,-1 0 0,1-1 1,0 1-1,0 0 0,0 0 0,0-1 1,0 1-1,1-1 0,-1 1 0,1-1 1,-1 0-1,1 1 0,0-1 1,0 0-1,0 0 0,5 3 0,-2-2 47,1 1 0,0-1 0,-1-1 0,1 1-1,0-1 1,1 0 0,10 2 0,2-1-627,1-1-1,-1-1 1,1-1 0,27-3-1,-20-4-2886,-4-11-2125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1.970"/>
    </inkml:context>
    <inkml:brush xml:id="br0">
      <inkml:brushProperty name="width" value="0.025" units="cm"/>
      <inkml:brushProperty name="height" value="0.025" units="cm"/>
    </inkml:brush>
  </inkml:definitions>
  <inkml:trace contextRef="#ctx0" brushRef="#br0">1 13 9513,'0'0'12220,"7"-4"-11249,-5 3-915,-1 0 0,1 0 0,-1 0 0,1 0 0,-1 0 0,1 1 1,0-1-1,-1 1 0,1-1 0,0 1 0,-1-1 0,1 1 0,0 0 0,0 0 0,-1 0 0,1 0 0,0 0 0,3 1 0,-4 1 17,1 0-1,0-1 1,-1 1 0,1 0-1,-1 0 1,1 1 0,-1-1-1,0 0 1,0 0-1,0 0 1,0 1 0,-1-1-1,1 1 1,0-1 0,-1 0-1,0 1 1,0-1-1,1 4 1,2 26 615,-2 58-1,2 14 479,-3-102-1157,0 0-1,0 0 0,0-1 1,1 1-1,-1 0 0,1 0 1,-1 0-1,1 0 0,0 0 1,-1-1-1,1 1 0,0 0 1,0-1-1,0 1 0,1 0 1,-1-1-1,3 3 0,-3-4-75,0 1 0,0-1-1,0 1 1,0-1 0,0 0-1,0 1 1,0-1 0,0 0-1,1 0 1,-1 0-1,0 0 1,0 0 0,0 0-1,0 0 1,1 0 0,-1-1-1,0 1 1,0 0 0,0-1-1,0 1 1,2-2-1,2-1-622,0 0-1,0 0 1,0-1-1,-1 0 1,1 0-1,-1 0 1,0 0-1,0-1 1,5-8-1,10-19-5555,-4-1-3694</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2.347"/>
    </inkml:context>
    <inkml:brush xml:id="br0">
      <inkml:brushProperty name="width" value="0.025" units="cm"/>
      <inkml:brushProperty name="height" value="0.025" units="cm"/>
    </inkml:brush>
  </inkml:definitions>
  <inkml:trace contextRef="#ctx0" brushRef="#br0">83 16 14446,'0'0'2615,"-7"9"-266,1-2-2012,-42 55 2149,45-57-2383,1-1 0,-1 1-1,1 0 1,0 0-1,0 0 1,0 0-1,0 0 1,1 1-1,0-1 1,0 0 0,1 1-1,-1-1 1,1 0-1,1 6 1,0-9-83,0 0 1,0-1-1,0 1 1,1 0-1,-1-1 1,0 0-1,1 1 1,-1-1-1,1 0 1,-1 1-1,1-1 1,0 0-1,0 0 1,-1 0-1,1-1 1,0 1-1,0 0 0,0-1 1,0 1-1,0-1 1,0 0-1,0 1 1,0-1-1,0 0 1,0 0-1,0 0 1,0-1-1,3 0 1,2 1 111,0 0 0,0-1 0,0 0 0,0 0 0,0-1-1,0 0 1,8-3 0,-8 0-4,0 0 0,0 0 0,0-1-1,-1 0 1,0 0 0,0-1 0,0 1-1,-1-1 1,6-10 0,-9 14-31,0 0 0,0-1 0,0 1 0,-1-1 0,1 1-1,-1-1 1,0 1 0,0-1 0,0 0 0,0 1 0,-1-1 0,1 0 0,-1 0 0,0 1 0,0-1 0,-1 0-1,1 0 1,-1 1 0,0-1 0,1 0 0,-2 1 0,1-1 0,-3-6 0,2 8-105,0 0 1,0 0 0,0 0-1,0 1 1,0-1-1,0 0 1,0 1-1,0 0 1,0-1 0,-1 1-1,1 0 1,-1 0-1,1 0 1,-1 1 0,1-1-1,-1 0 1,1 1-1,-1 0 1,0 0 0,1 0-1,-1 0 1,0 0-1,1 0 1,-1 0-1,1 1 1,-1 0 0,1-1-1,-1 1 1,1 0-1,-1 0 1,1 0 0,0 1-1,-1-1 1,1 0-1,0 1 1,0 0-1,0-1 1,0 1 0,0 0-1,1 0 1,-1 0-1,0 0 1,1 0 0,0 1-1,-1-1 1,1 0-1,0 1 1,0-1 0,0 1-1,1-1 1,-1 1-1,1-1 1,-1 4-1,1-5-135,-1 0-1,1 1 0,0-1 0,0 0 0,0 1 1,0-1-1,0 0 0,1 1 0,-1-1 0,0 0 1,1 1-1,-1-1 0,1 0 0,-1 0 0,1 1 1,-1-1-1,1 0 0,0 0 0,0 0 0,0 0 0,-1 0 1,1 0-1,0 0 0,0 0 0,0 0 0,0 0 1,1-1-1,-1 1 0,0 0 0,0-1 0,0 1 1,1-1-1,-1 1 0,2-1 0,1 1-499,-1 0 0,1-1 0,0 0 0,-1 0 0,1 0-1,0 0 1,-1-1 0,1 1 0,0-1 0,-1 0 0,1 0 0,3-2-1,13-10-6418</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32.950"/>
    </inkml:context>
    <inkml:brush xml:id="br0">
      <inkml:brushProperty name="width" value="0.025" units="cm"/>
      <inkml:brushProperty name="height" value="0.025" units="cm"/>
    </inkml:brush>
  </inkml:definitions>
  <inkml:trace contextRef="#ctx0" brushRef="#br0">10 1 13325,'0'0'10441,"-3"9"-9736,1 1-510,0-1 0,1 1 0,0 0 0,1 0-1,0-1 1,1 1 0,0 0 0,0 0 0,1-1 0,0 1 0,6 14-1,-5-13 3,0 3-121,1-1 1,1 0-1,0 0 1,9 15-1,-13-27-61,0 1-1,0 0 1,0 0 0,0-1-1,0 1 1,0-1-1,0 1 1,1-1 0,-1 1-1,0-1 1,1 0-1,-1 0 1,1 0-1,0 1 1,-1-2 0,1 1-1,0 0 1,0 0-1,0 0 1,-1-1 0,1 1-1,0-1 1,0 0-1,0 1 1,0-1 0,0 0-1,0 0 1,0 0-1,0-1 1,0 1-1,0 0 1,-1-1 0,1 1-1,0-1 1,0 1-1,0-1 1,0 0 0,2-2-1,0 0 14,0-1-1,0 0 1,0 0-1,-1 0 1,1 0-1,-1-1 1,0 0-1,-1 1 1,1-1-1,-1 0 1,0 0-1,2-8 1,-2 6 7,1 0 0,0 0 0,0 1 0,1 0 0,-1-1 0,7-7 0,-10 14-34,1 0-1,-1 0 0,0-1 1,0 1-1,1 0 0,-1 0 0,0-1 1,0 1-1,1 0 0,-1 0 1,0 0-1,1 0 0,-1-1 1,0 1-1,1 0 0,-1 0 0,0 0 1,1 0-1,-1 0 0,0 0 1,1 0-1,-1 0 0,0 0 1,1 0-1,-1 0 0,1 0 0,-1 0 1,0 0-1,1 0 0,-1 1 1,0-1-1,1 0 0,-1 0 1,0 0-1,0 0 0,1 1 0,-1-1 1,0 0-1,1 0 0,-1 1 1,0-1-1,0 0 0,0 0 1,1 1-1,-1-1 0,0 0 0,0 1 1,0-1-1,0 0 0,1 1 1,-1-1-1,0 0 0,0 1 0,0-1 1,0 0-1,0 1 0,0-1 1,0 0-1,0 1 0,0-1 1,0 0-1,0 1 0,0-1 0,-1 1 1,4 28-48,-3-26 69,0 5 26,0 0-13,0 0 1,1-1-1,0 1 1,0 0-1,4 11 1,-4-18-21,-1 0 0,0 0 0,1 0 0,-1 0 0,1 0 1,0 0-1,-1 0 0,1 0 0,0 0 0,0-1 0,-1 1 0,1 0 0,0 0 1,0-1-1,0 1 0,0-1 0,0 1 0,0 0 0,0-1 0,0 0 0,0 1 1,0-1-1,0 0 0,1 1 0,-1-1 0,0 0 0,0 0 0,0 0 0,0 0 1,0 0-1,1 0 0,-1 0 0,0-1 0,0 1 0,0 0 0,0-1 0,0 1 1,0-1-1,0 1 0,0-1 0,0 1 0,0-1 0,0 0 0,0 1 0,0-1 0,1-1 1,5-4 38,1 0 0,-2-1 0,1 0 0,-1 0 1,8-11-1,-10 12-55,0 1 1,0-1 0,1 1-1,-1 0 1,1 0-1,1 0 1,-1 1 0,1-1-1,-1 1 1,1 1-1,8-5 1,-13 8-9,0 0 1,0 0-1,0 1 1,0-1-1,0 0 1,0 0-1,0 1 0,0-1 1,0 0-1,0 1 1,0-1-1,0 1 1,0-1-1,0 1 1,0 0-1,-1-1 0,1 1 1,0 0-1,-1 0 1,1-1-1,0 1 1,-1 0-1,1 0 1,-1 0-1,1 0 0,-1 0 1,1 0-1,0 1 1,-1 0 19,1 0-1,0-1 1,0 1 0,0 0 0,0-1 0,0 1-1,0-1 1,1 0 0,-1 1 0,0-1 0,1 0-1,-1 0 1,1 0 0,0 0 0,-1 0-1,1 0 1,0 0 0,-1 0 0,1-1 0,0 1-1,2 0 1,2-2 42,0 1-1,0-1 0,0 0 1,0-1-1,0 0 0,-1 0 0,1 0 1,0 0-1,-1-1 0,0 0 1,0 0-1,0-1 0,0 1 1,7-7-1,-7 5-111,1 0 0,0 1-1,0 0 1,0 0 0,1 1-1,-1-1 1,1 1 0,0 1 0,10-3-1,-15 5 25,-1 1 0,0 0 0,0 0 0,0 0 0,0 0 0,0 0 0,0 0-1,0 0 1,-1 0 0,1 0 0,0 0 0,0 0 0,-1 1 0,1-1 0,-1 0-1,1 0 1,0 3 0,16 26 259,-16-29-405,-1-1 0,1 1 0,-1-1 0,1 1 0,-1-1 0,1 0 0,0 1 0,-1-1 0,1 0 0,0 1-1,-1-1 1,1 0 0,0 0 0,-1 0 0,1 0 0,0 0 0,-1 0 0,1 0 0,0 0 0,0 0 0,-1 0 0,1 0 0,0 0 0,-1 0 0,1 0 0,0-1-1,-1 1 1,1 0 0,0-1 0,-1 1 0,1 0 0,-1-1 0,1 1 0,0-1 0,-1 1 0,1-1 0,-1 1 0,0-1 0,1 1 0,-1-1 0,1 0-1,8-15-10078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6.178"/>
    </inkml:context>
    <inkml:brush xml:id="br0">
      <inkml:brushProperty name="width" value="0.025" units="cm"/>
      <inkml:brushProperty name="height" value="0.025" units="cm"/>
    </inkml:brush>
  </inkml:definitions>
  <inkml:trace contextRef="#ctx0" brushRef="#br0">315 270 4388,'29'-66'3147,"34"-113"0,-59 155-1579,-15 33 231,-21 42-66,28-45-2071,-173 349 896,42-76-1837,132-273 860,-13 20-873,16-25 1079,-1 0 1,1-1 0,-1 1 0,1 0-1,-1-1 1,0 1 0,1 0 0,-1-1-1,0 1 1,1-1 0,-1 1-1,0-1 1,0 0 0,0 1 0,1-1-1,-1 0 1,0 1 0,0-1-1,0 0 1,0 0 0,0 0 0,0 0-1,1 0 1,-1 0 0,0 0 0,0 0-1,-1 0 1,-9-7-6856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4.658"/>
    </inkml:context>
    <inkml:brush xml:id="br0">
      <inkml:brushProperty name="width" value="0.035" units="cm"/>
      <inkml:brushProperty name="height" value="0.035" units="cm"/>
    </inkml:brush>
  </inkml:definitions>
  <inkml:trace contextRef="#ctx0" brushRef="#br0">1 277 16892,'1'-1'2151,"3"7"-1644,2 11-237,10 44 1207,4 22-112,62 154-1,-82-236-1358,2 6 67,1-1 1,0 0-1,1 0 1,-1 0-1,1 0 1,0 0-1,6 5 1,-10-10-64,0-1-1,1 0 1,-1 1 0,0-1-1,1 0 1,-1 0 0,0 0-1,1 1 1,-1-1 0,1 0 0,-1 0-1,0 0 1,1 0 0,-1 0-1,1 0 1,-1 1 0,0-1-1,1 0 1,-1 0 0,1 0 0,-1 0-1,1-1 1,-1 1 0,0 0-1,1 0 1,-1 0 0,1 0-1,-1 0 1,0 0 0,1-1-1,-1 1 1,0 0 0,1 0 0,-1-1-1,0 1 1,1 0 0,7-17 274,-6 2-180,-1 1 0,0-1 0,-1 0 0,0 1 0,-2-1 0,1 0 1,-6-21-1,-34-100 307,32 112-373,-22-58 65,28 74-98,-1 0 0,0 1 0,0 0 0,-1 0-1,0 0 1,0 0 0,-10-9 0,4 10-1,7 12 18,9 18 11,-1-16-31,0 0 1,0 0 0,1 0-1,0 0 1,0-1-1,0 0 1,1 0 0,0 0-1,1-1 1,7 6 0,-11-10-2,0 1 1,0-1-1,1 0 1,-1 0-1,1 0 1,-1-1-1,1 1 1,0-1-1,0 0 1,0 0-1,0 0 1,0 0-1,0-1 1,0 0-1,0 0 1,0 0-1,0 0 1,0 0-1,0-1 1,-1 0-1,1 0 1,0 0-1,0 0 1,0 0-1,5-4 1,0-1 11,-1 0 0,0 0 0,0-1 0,0 0 0,-1 0 0,0-1-1,-1 0 1,0-1 0,0 1 0,-1-1 0,0 0 0,5-11 0,2-9 67,0-1 0,12-53 0,0-50 136,-21 127-203,-1 14-23,11 86-86,17 96 54,-20-141-252,31 88 0,-40-133 138,1 0-1,0 0 1,0 0-1,0 0 1,1 0 0,-1 0-1,7 6 1,-9-9 116,0-1 0,1 0 0,-1 1 0,0-1 1,1 0-1,-1 0 0,0 0 0,1 1 1,-1-1-1,0 0 0,1 0 0,-1 0 0,1 0 1,-1 0-1,0 1 0,1-1 0,-1 0 0,1 0 1,-1 0-1,1 0 0,-1 0 0,0 0 0,1 0 1,-1-1-1,1 1 0,-1 0 0,0 0 0,1 0 1,-1 0-1,1-1 0,0 0-17,0 0-1,0 0 0,0-1 1,0 1-1,0 0 1,-1-1-1,1 1 0,-1 0 1,1-1-1,-1 1 0,1-1 1,-1 1-1,1-3 1,2-26-535,-1-3-155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6:56.523"/>
    </inkml:context>
    <inkml:brush xml:id="br0">
      <inkml:brushProperty name="width" value="0.025" units="cm"/>
      <inkml:brushProperty name="height" value="0.025" units="cm"/>
    </inkml:brush>
  </inkml:definitions>
  <inkml:trace contextRef="#ctx0" brushRef="#br0">102 0 8520,'-3'10'1756,"-21"60"-233,7-24-969,2 0 0,3 0 0,1 2 0,-7 74-1,17-117-520,1 0-1,0-1 0,0 1 0,1-1 1,-1 1-1,1-1 0,0 1 0,0-1 1,1 1-1,-1-1 0,1 0 0,0 0 1,0 0-1,0 0 0,1 0 0,-1 0 1,1-1-1,0 1 0,0-1 0,0 1 1,1-1-1,3 2 0,-2-2-16,1 0 0,-1 0 0,1-1 0,0 0 0,0 0 0,0-1 0,0 1 0,0-1 0,0-1 0,0 1 0,0-1 1,0 0-1,0 0 0,1-1 0,-1 0 0,9-2 0,5-3-147,0-1 0,0 0 1,0-2-1,-1 0 0,-1-2 1,1 0-1,30-25 0,-6 1-1970,70-76 0,-58 49-3205</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3.751"/>
    </inkml:context>
    <inkml:brush xml:id="br0">
      <inkml:brushProperty name="width" value="0.025" units="cm"/>
      <inkml:brushProperty name="height" value="0.025" units="cm"/>
    </inkml:brush>
  </inkml:definitions>
  <inkml:trace contextRef="#ctx0" brushRef="#br0">25 1 13357,'0'0'9449,"-4"11"-8937,-2 15-301,1 1 1,1 0-1,1 0 1,0 29-1,7 124 520,-4-172-699,1 0 0,0-1 0,0 1 0,1 0-1,0-1 1,4 11 0,-6-17-130,1 0-1,0 1 1,-1-1-1,1 0 1,0 0-1,0 1 1,-1-1-1,1 0 1,0 0-1,0 0 1,0 0-1,0 0 1,0-1-1,1 1 1,-1 0-1,0 0 1,0-1-1,1 1 1,-1-1-1,0 1 1,0-1-1,1 1 1,-1-1 0,1 0-1,-1 0 1,0 1-1,1-1 1,-1 0-1,1 0 1,-1-1-1,0 1 1,1 0-1,-1 0 1,0-1-1,1 1 1,-1-1-1,0 1 1,1-1-1,-1 1 1,0-1-1,0 0 1,0 0-1,2-1 1,0 0-679,0-1 1,0 1-1,-1-1 1,1 0-1,-1 0 1,0 0-1,0 0 1,0-1-1,0 1 1,0 0-1,-1-1 1,2-4-1,8-25-9291</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4.098"/>
    </inkml:context>
    <inkml:brush xml:id="br0">
      <inkml:brushProperty name="width" value="0.025" units="cm"/>
      <inkml:brushProperty name="height" value="0.025" units="cm"/>
    </inkml:brush>
  </inkml:definitions>
  <inkml:trace contextRef="#ctx0" brushRef="#br0">0 0 4933,'0'0'11979,"0"57"-10313,2-23-417,7 1-801,0 4-384,1-1-32,6 0 0,-3-1-32,-4-4 32,-2-5 0,-2-4-32,-3-6 32,-2-6-96,0-7-1441,-18-6-8809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4.478"/>
    </inkml:context>
    <inkml:brush xml:id="br0">
      <inkml:brushProperty name="width" value="0.025" units="cm"/>
      <inkml:brushProperty name="height" value="0.025" units="cm"/>
    </inkml:brush>
  </inkml:definitions>
  <inkml:trace contextRef="#ctx0" brushRef="#br0">0 6 12107,'0'0'10859,"55"18"-10731,-14-18-96,3 0-897,4-4-1025,-6-6-1761,-4 0-2851</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4.875"/>
    </inkml:context>
    <inkml:brush xml:id="br0">
      <inkml:brushProperty name="width" value="0.025" units="cm"/>
      <inkml:brushProperty name="height" value="0.025" units="cm"/>
    </inkml:brush>
  </inkml:definitions>
  <inkml:trace contextRef="#ctx0" brushRef="#br0">30 68 5669,'0'0'9401,"-5"8"-7570,-18 25-469,23-32-1342,0-1 1,0 0 0,-1 1 0,1-1 0,0 1-1,0-1 1,0 1 0,0 0 0,-1-1 0,1 1-1,0-1 1,0 1 0,0-1 0,0 1-1,0-1 1,0 1 0,1-1 0,-1 1 0,0-1-1,0 1 1,0-1 0,0 1 0,1-1 0,-1 1-1,0-1 1,0 1 0,1-1 0,-1 1 0,0-1-1,1 0 1,-1 1 0,1-1 0,-1 1-1,0-1 1,1 0 0,-1 0 0,1 1 0,-1-1-1,1 0 1,-1 0 0,1 1 0,-1-1 0,1 0-1,-1 0 1,1 0 0,-1 0 0,1 0 0,0 0-1,-1 0 1,1 0 0,-1 0 0,1 0 0,-1 0-1,1 0 1,-1 0 0,1 0 0,0-1-1,31-1-19,-25 0-5,0 0 1,-1 0-1,1 0 1,-1-1-1,1 0 0,-1-1 1,0 0-1,0 1 0,0-2 1,-1 1-1,6-6 0,-7 6-14,0 1-1,-1-1 1,1 0-1,-1 0 0,0 0 1,0-1-1,0 1 0,-1-1 1,0 1-1,1-1 1,-2 0-1,1 0 0,-1 0 1,1 0-1,0-9 0,-2 14 34,0 0-1,0 0 1,0 0-1,0 1 0,0-1 1,0 0-1,-1 0 0,1 0 1,0 0-1,0 0 0,0 0 1,0 1-1,0-1 0,0 0 1,0 0-1,-1 0 1,1 0-1,0 0 0,0 0 1,0 0-1,0 0 0,0 1 1,-1-1-1,1 0 0,0 0 1,0 0-1,0 0 0,0 0 1,-1 0-1,1 0 1,0 0-1,0 0 0,0 0 1,0 0-1,0 0 0,-1 0 1,1 0-1,0 0 0,0-1 1,0 1-1,0 0 1,-1 0-1,1 0 0,0 0 1,0 0-1,0 0 0,0 0 1,0 0-1,0 0 0,-1-1 1,1 1-1,0 0 0,0 0 1,0 0-1,0 0 1,0 0-1,0 0 0,0-1 1,0 1-1,0 0 0,0 0 1,0 0-1,0-1 0,-9 15 482,6-8-380,0 2 1,1-1-1,-1 0 0,2 1 0,-1-1 0,1 1 1,0-1-1,1 1 0,0-1 0,0 1 0,1 0 1,0-1-1,0 1 0,0-1 0,1 0 1,0 1-1,1-1 0,0 0 0,0 0 0,0 0 1,1-1-1,0 1 0,0-1 0,1 0 0,7 9 1,0 0-98,-1 0 1,-1 1 0,-1 0-1,13 32 1,-18-39-10,-1 1-1,0-1 1,0 1-1,-1 0 1,0 0-1,-1 0 1,0 0-1,-1 0 1,0 1-1,-2 14 0,1-22 88,-1 1 0,1 0 0,0-1 0,-1 1 0,0-1 0,1 1 0,-1-1 0,-1 0 0,1 0-1,0 0 1,-1 0 0,0 0 0,1 0 0,-1-1 0,0 1 0,-1-1 0,1 0 0,0 0-1,-1 0 1,1-1 0,-1 1 0,1-1 0,-1 1 0,0-1 0,1 0 0,-1-1 0,0 1 0,-6-1-1,4 1 42,0 0 0,0-1 0,0 0 0,0-1-1,0 0 1,0 1 0,0-2 0,0 1 0,1-1-1,-1 0 1,0 0 0,1 0 0,-1-1 0,1 0-1,0 0 1,0 0 0,-8-8 0,7 5-122,1 0 0,0-1 0,0 0 1,1 0-1,-1 0 0,2 0 0,-1-1 0,1 1 0,0-1 1,1 0-1,-1 0 0,2 0 0,-2-9 0,3 12-147,-1 0 0,1 1-1,1-1 1,-1 0-1,1 1 1,-1-1-1,1 0 1,1 1 0,-1-1-1,1 1 1,-1-1-1,1 1 1,1 0 0,-1 0-1,1 0 1,-1 0-1,1 0 1,0 1-1,0-1 1,1 1 0,-1 0-1,1 0 1,0 0-1,4-3 1,31-17-3426,8-6-4620,-17 10-770</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5.222"/>
    </inkml:context>
    <inkml:brush xml:id="br0">
      <inkml:brushProperty name="width" value="0.025" units="cm"/>
      <inkml:brushProperty name="height" value="0.025" units="cm"/>
    </inkml:brush>
  </inkml:definitions>
  <inkml:trace contextRef="#ctx0" brushRef="#br0">1 0 6983,'0'0'16282,"0"12"-15487,0 453 1826,2-456-2491,2-13 229,3-17 193,51-339-610,-58 356 43,2 0 0,-1 0 1,0 0-1,1 0 0,0 0 1,-1 0-1,2 0 0,-1 1 1,0-1-1,1 1 0,-1 0 1,1-1-1,0 1 0,0 0 1,6-4-1,-7 6 10,0 0-1,0 0 1,0 0 0,1 0-1,-1 0 1,0 1 0,0-1-1,0 1 1,1-1 0,-1 1-1,0 0 1,1 0-1,-1 0 1,0 0 0,0 0-1,1 1 1,-1-1 0,0 1-1,0-1 1,0 1 0,1 0-1,-1 0 1,0 0 0,0 0-1,0 0 1,0 1 0,0-1-1,-1 0 1,1 1 0,2 2-1,-2-3 1,0 1 0,0 0 0,0-1 0,-1 1 0,1 0 0,0 0 0,-1 0 0,1 0 0,-1 0 0,0 1 0,0-1 0,0 0 0,0 1 0,0-1 0,0 0 0,-1 1 0,1-1 0,-1 1 0,1-1 0,-1 1 0,0-1 0,0 1 0,0-1 0,-1 4 0,-1-3 26,1 1 0,-1-1 0,0 1 0,0-1 0,0 0 0,0 0-1,-1 0 1,1 0 0,-1 0 0,0-1 0,1 1 0,-1-1 0,0 0 0,-5 3 0,-3 1 50,0 0 0,0-1-1,0 0 1,-1 0 0,0-2 0,0 1 0,0-2-1,0 1 1,-13 0 0,24-3-179,1-1 0,-1 1 0,1 0 1,-1 0-1,1 0 0,-1-1 0,1 1 0,-1 0 0,1-1 0,-1 1 0,1 0 1,0-1-1,-1 1 0,1 0 0,0-1 0,-1 1 0,1-1 0,0 1 1,0-1-1,-1 1 0,1-1 0,0 1 0,0-1 0,0 1 0,0-1 1,-1 1-1,1-1 0,0 1 0,0-1 0,0 1 0,0-1 0,0 1 0,0-1 1,0 1-1,1-1 0,4-22-7230,8 6-633</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5.601"/>
    </inkml:context>
    <inkml:brush xml:id="br0">
      <inkml:brushProperty name="width" value="0.025" units="cm"/>
      <inkml:brushProperty name="height" value="0.025" units="cm"/>
    </inkml:brush>
  </inkml:definitions>
  <inkml:trace contextRef="#ctx0" brushRef="#br0">37 149 4484,'0'0'20473,"11"1"-19784,-4-2-657,0 1 0,0-1 0,1 0 0,-1 0 0,0-1 0,0 0 0,0-1 0,9-3 0,-13 4 6,0 1 0,0-1 1,-1 0-1,1 1 0,0-1 0,0 0 0,-1-1 1,1 1-1,-1 0 0,0-1 0,0 1 1,0-1-1,0 0 0,0 0 0,-1 0 0,1 0 1,-1 0-1,0 0 0,1 0 0,-1 0 1,-1-1-1,1 1 0,0 0 0,-1-6 0,0 8-12,0 1 0,0-1-1,0 0 1,0 0-1,0 0 1,0 1 0,0-1-1,0 0 1,-1 0-1,1 0 1,0 1 0,-1-1-1,1 0 1,0 1-1,-1-1 1,1 0-1,-1 1 1,1-1 0,-1 0-1,1 1 1,-1-1-1,0 1 1,1-1 0,-1 1-1,0-1 1,1 1-1,-1 0 1,-1-1 0,-25 1 167,21 1-200,0 1 0,-1 0 0,1 1 0,1-1 0,-1 1 0,-10 7 0,5 0 22,0 0 0,1 0 0,-10 15 0,18-22 12,-1 0-1,1 0 0,0 0 0,0 0 1,0 1-1,0-1 0,0 1 1,1-1-1,-1 1 0,1 0 0,0 0 1,1 0-1,-1 0 0,0-1 1,1 1-1,0 0 0,0 4 0,1-6-22,0-1-1,-1 0 0,1 1 1,0-1-1,0 0 1,0 0-1,0 0 0,0 0 1,0 0-1,0 0 0,0 0 1,0 0-1,1-1 0,-1 1 1,0 0-1,1-1 0,-1 1 1,0-1-1,1 1 0,-1-1 1,1 0-1,-1 1 0,2-1 1,39 3 34,-33-3-28,184 0-448,-193-4 585,0 0 1,0 0-1,0 0 1,-1 0-1,1 0 1,-1 0-1,-2-7 1,-46-122-20,49 133-176,0 0-1,0-1 1,1 1 0,-1-1 0,0 1 0,0-1 0,0 1 0,0 0-1,0-1 1,1 1 0,-1-1 0,0 1 0,0 0 0,0-1 0,1 1-1,-1 0 1,0-1 0,1 1 0,-1 0 0,0-1 0,1 1 0,-1 0-1,0 0 1,1-1 0,-1 1 0,1 0 0,-1 0 0,0 0 0,1 0-1,-1 0 1,1-1 0,-1 1 0,1 0 0,-1 0 0,0 0 0,1 0-1,-1 0 1,1 0 0,-1 0 0,1 1 0,28-2-1603,-17 1 338,1-1-817,0-1 0,0 0 0,-1-1 0,22-7 0,-5-2-5632</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5.989"/>
    </inkml:context>
    <inkml:brush xml:id="br0">
      <inkml:brushProperty name="width" value="0.025" units="cm"/>
      <inkml:brushProperty name="height" value="0.025" units="cm"/>
    </inkml:brush>
  </inkml:definitions>
  <inkml:trace contextRef="#ctx0" brushRef="#br0">77 1 3459,'0'0'16523,"-8"2"-14692,6-2-1723,-1 0 1,1 1-1,0-1 0,0 1 1,0 0-1,0 0 1,0 0-1,0 0 1,0 0-1,0 0 0,0 0 1,0 1-1,1-1 1,-3 3-1,3-2 64,-1 1-1,1 0 0,0 0 1,-1 0-1,2 0 0,-1 1 1,0-1-1,0 0 1,1 0-1,0 0 0,0 1 1,0 5-1,5 88 1710,-4-88-1867,1-1-1,-1 0 1,1 0 0,1 0-1,0 0 1,0 0 0,0 0-1,1-1 1,8 12 0,-10-17-46,1 0 0,0 0 1,-1 0-1,1 0 0,0-1 0,0 1 1,0-1-1,0 0 0,0 0 1,0 0-1,0 0 0,0 0 0,1-1 1,-1 1-1,0-1 0,0 0 0,1 0 1,-1 0-1,0-1 0,0 1 0,0-1 1,1 0-1,-1 1 0,3-3 1,0 2-64,-1 0 0,0 0-1,1 1 1,-1-1 0,1 1 0,-1 1 0,7 0 0,-12 3 191,0 0 1,1 0-1,-1 1 0,-1-1 0,1 0 0,-1 0 0,-1 7 0,-2-4 5,0-1 1,-1 0-1,0-1 0,0 1 0,0-1 0,-1 0 1,1 0-1,-1 0 0,0-1 0,-1 0 0,1 0 1,-1-1-1,1 1 0,-1-2 0,0 1 0,0-1 1,-1 0-1,1 0 0,0-1 0,-1 0 0,1 0 1,-1-1-1,-10 0 0,17 0-133,-1-1-1,1 1 1,0 0 0,-1-1-1,1 1 1,-1-1 0,1 1-1,0-1 1,-1 0-1,1 0 1,0 1 0,0-1-1,-1 0 1,1 0 0,0 0-1,0 0 1,0-1 0,0 1-1,1 0 1,-1 0 0,0-1-1,0 1 1,1 0-1,-1-1 1,0 1 0,1 0-1,0-1 1,-1 1 0,1-1-1,0 1 1,0-1 0,0 1-1,0-1 1,0 1-1,0-1 1,0 1 0,0-1-1,0 1 1,1-1 0,0-1-1,0-2-629,0 1-1,0 0 1,1 0-1,-1 1 1,1-1-1,0 0 1,0 0-1,0 1 1,0-1-1,1 1 1,0 0-1,-1 0 1,7-6-1,7 0-4430,1 1-854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6.528"/>
    </inkml:context>
    <inkml:brush xml:id="br0">
      <inkml:brushProperty name="width" value="0.025" units="cm"/>
      <inkml:brushProperty name="height" value="0.025" units="cm"/>
    </inkml:brush>
  </inkml:definitions>
  <inkml:trace contextRef="#ctx0" brushRef="#br0">25 365 5830,'0'0'19474,"9"-4"-19421,-5 2-49,0 1 3,-1-1-1,1 1 0,-1-1 1,1 0-1,-1 0 1,0 0-1,1 0 1,-1 0-1,0-1 1,0 0-1,-1 1 1,1-1-1,0 0 1,-1 0-1,0-1 1,0 1-1,0 0 1,0-1-1,0 1 0,-1-1 1,0 0-1,1 1 1,-1-1-1,0-6 1,-1 9-7,0 1 0,0 0 1,-1-1-1,1 1 0,0 0 1,-1-1-1,1 1 0,0 0 1,-1-1-1,1 1 0,-1 0 0,1 0 1,0 0-1,-1-1 0,1 1 1,-1 0-1,1 0 0,-1 0 1,1 0-1,-1 0 0,1 0 1,0 0-1,-1 0 0,1 0 0,-1 0 1,1 0-1,-1 0 0,1 0 1,-1 0-1,1 0 0,-1 0 1,1 1-1,0-1 0,-1 0 1,1 0-1,-1 0 0,1 1 0,0-1 1,-1 0-1,1 1 0,0-1 1,-1 0-1,1 1 0,0-1 1,-1 1-1,-20 13 55,13-5 117,1 1-1,0 0 0,0 0 1,-11 23-1,16-28-16,-1 1-1,1 0 1,0 0 0,1 0-1,-1 0 1,1 1-1,0-1 1,1 0-1,-1 0 1,1 1 0,1 9-1,0-15-144,-1 1 0,1-1 0,-1 0 0,1 0 0,0 0-1,-1 0 1,1 0 0,0 0 0,0 0 0,0 0 0,0 0 0,0 0 0,0 0 0,0-1-1,0 1 1,0 0 0,0-1 0,0 1 0,0-1 0,1 1 0,-1-1 0,0 0 0,0 1 0,1-1-1,-1 0 1,0 0 0,0 0 0,1 0 0,-1 0 0,0 0 0,0 0 0,1 0 0,-1 0-1,0-1 1,2 0 0,3 0 11,-1 0 0,0 0 0,0-1 0,0 1 0,0-1 0,-1-1-1,8-3 1,29-29 2,-2-1 0,-2-2 0,-2-2 0,-1-1 0,-2-1 0,34-61-1,-58 89-25,-2 7 4,-1-1 0,0-1 0,0 1 0,-1-1 0,-1 1 0,1-1 0,-1 0 0,2-14 0,-5 22-2,1 1 1,-1-1 0,0 1-1,0-1 1,0 1-1,0-1 1,0 1 0,0-1-1,0 1 1,0-1-1,0 1 1,0-1 0,-1 1-1,1-1 1,0 1 0,0-1-1,0 1 1,-1-1-1,1 1 1,0 0 0,0-1-1,-1 1 1,1-1-1,0 1 1,-1 0 0,1-1-1,-1 1 1,1 0-1,0-1 1,-1 1 0,0-1-1,-18 4-35,-18 17-11,22-7 50,1 1 0,0 0 0,1 0 0,1 2 0,0-1 0,-13 25 0,20-31 36,0 1 0,1 0-1,0 0 1,0 0 0,1 0 0,1 1 0,0-1 0,0 1 0,1-1 0,0 1 0,1 0 0,0 0 0,3 14 0,-2-20-37,1 0 1,-1 0-1,1 0 1,0 0 0,1 0-1,-1-1 1,1 1 0,0-1-1,0 1 1,0-1 0,1 0-1,0-1 1,-1 1-1,1-1 1,1 1 0,-1-1-1,0 0 1,1-1 0,-1 1-1,1-1 1,0 0 0,0 0-1,0 0 1,0-1-1,0 1 1,8 0 0,-1 0-424,0 0 0,0-1 0,1-1 0,18 0 0,-20-1-806,0-1 0,0 0 1,0 0-1,17-7 0,21-13-6968</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7:46.964"/>
    </inkml:context>
    <inkml:brush xml:id="br0">
      <inkml:brushProperty name="width" value="0.025" units="cm"/>
      <inkml:brushProperty name="height" value="0.025" units="cm"/>
    </inkml:brush>
  </inkml:definitions>
  <inkml:trace contextRef="#ctx0" brushRef="#br0">1 403 3876,'0'0'16175,"13"0"-14638,69-8 544,108-25-1,-86 13-1425,845-133 1076,487-19-5731,-1425 171 3372,11-1-308,-13-4-2823,-8-1-1760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5.144"/>
    </inkml:context>
    <inkml:brush xml:id="br0">
      <inkml:brushProperty name="width" value="0.035" units="cm"/>
      <inkml:brushProperty name="height" value="0.035" units="cm"/>
    </inkml:brush>
  </inkml:definitions>
  <inkml:trace contextRef="#ctx0" brushRef="#br0">0 471 16820,'0'7'1816,"8"-1"-1040,4-4-256,18-5 1337,6-6-681,20-11-376,2-5-72,16-20-208,4-5-56,7-8-127,1-2-81,-9 3-272,-5 4-152,-17 9-609,-4 11-375,-18 17 920,-4 8-240,-26 4-152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03.179"/>
    </inkml:context>
    <inkml:brush xml:id="br0">
      <inkml:brushProperty name="width" value="0.025" units="cm"/>
      <inkml:brushProperty name="height" value="0.025" units="cm"/>
    </inkml:brush>
  </inkml:definitions>
  <inkml:trace contextRef="#ctx0" brushRef="#br0">1 53 7783,'0'0'7971,"1"-8"-5494,6-25-193,-6 33-2212,-1-1 0,0 0 0,1 0 0,-1 1-1,0-1 1,1 1 0,-1-1 0,1 0-1,-1 1 1,1-1 0,-1 1 0,1-1 0,-1 1-1,1-1 1,-1 1 0,1 0 0,0-1-1,-1 1 1,1-1 0,0 1 0,-1 0 0,1 0-1,0 0 1,0-1 0,-1 1 0,1 0-1,0 0 1,0 0 0,-1 0 0,1 0 0,0 0-1,0 0 1,-1 1 0,1-1 0,0 0-1,-1 0 1,1 0 0,0 1 0,0-1 0,-1 0-1,1 1 1,-1-1 0,1 1 0,0-1-1,-1 1 1,1-1 0,-1 1 0,1-1 0,-1 1-1,1 0 1,25 26 1328,22 39-7,-36-46-1190,0-2 1,2 1 0,0-2-1,1 0 1,0 0-1,2-2 1,25 20 0,-41-34-277,1 0 1,0 0 0,-1 0-1,1 0 1,0 0-1,0 0 1,0 0-1,0-1 1,0 1 0,0-1-1,0 1 1,0-1-1,0 0 1,0 0 0,1 0-1,-1 0 1,0 0-1,0 0 1,0-1 0,0 1-1,0-1 1,0 1-1,0-1 1,0 0 0,0 0-1,-1 0 1,1 0-1,0 0 1,0 0-1,-1 0 1,1-1 0,0 1-1,-1 0 1,0-1-1,1 0 1,-1 1 0,0-1-1,0 0 1,0 1-1,2-4 1,2-7-2316,1 0-1,-2 0 1,0-1 0,5-26 0,-1-3-6175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03.557"/>
    </inkml:context>
    <inkml:brush xml:id="br0">
      <inkml:brushProperty name="width" value="0.025" units="cm"/>
      <inkml:brushProperty name="height" value="0.025" units="cm"/>
    </inkml:brush>
  </inkml:definitions>
  <inkml:trace contextRef="#ctx0" brushRef="#br0">135 0 13421,'0'0'5402,"-5"8"-3315,-7 19-1126,1 0 0,1 0-1,2 1 1,0 0 0,-6 56-1,-6 18-280,-19 131-39,32-156-3626,12-116-1686,0 4-2338,-3 6-3406</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03.916"/>
    </inkml:context>
    <inkml:brush xml:id="br0">
      <inkml:brushProperty name="width" value="0.025" units="cm"/>
      <inkml:brushProperty name="height" value="0.025" units="cm"/>
    </inkml:brush>
  </inkml:definitions>
  <inkml:trace contextRef="#ctx0" brushRef="#br0">0 0 6470,'0'0'18754,"5"8"-17815,5 13-739,-2-1-1,0 1 1,-1 1-1,-1-1 0,5 39 1,-7-24-2477,1 49 0,-5-84 2160,0-1 0,0 0 0,0 0 0,0 1 0,0-1 0,0 0 1,0 0-1,0 1 0,0-1 0,0 0 0,0 0 0,-1 1 1,1-1-1,0 0 0,0 0 0,0 0 0,0 1 0,0-1 0,-1 0 1,1 0-1,0 0 0,0 0 0,0 1 0,-1-1 0,1 0 1,0 0-1,0 0 0,-1 0 0,1 0 0,0 0 0,0 0 0,-1 0 1,1 1-1,0-1 0,0 0 0,-1 0 0,1 0 0,0 0 1,0 0-1,-1 0 0,1-1 0,0 1 0,0 0 0,-1 0 0,1 0 1,-3 0-1086,-9 0-4681</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04.311"/>
    </inkml:context>
    <inkml:brush xml:id="br0">
      <inkml:brushProperty name="width" value="0.025" units="cm"/>
      <inkml:brushProperty name="height" value="0.025" units="cm"/>
    </inkml:brush>
  </inkml:definitions>
  <inkml:trace contextRef="#ctx0" brushRef="#br0">0 139 11115,'0'0'8258,"1"-9"-6523,0 6-1634,-1 0-1,0 0 1,1 0 0,0 0-1,-1 0 1,1 0 0,0 0 0,1 0-1,-1 1 1,0-1 0,1 0-1,0 1 1,-1-1 0,1 1-1,3-3 1,1 0 115,1 0 0,-1 1 0,1 0 0,0 0 0,0 1 0,13-5 0,12-4 36,2 2 0,60-11 0,-74 18-230,-1 1 0,1 1 1,-1 0-1,1 1 1,-1 2-1,31 4 1,-46-5 25,0 1 0,1-1 0,-1 0 0,0 1-1,0 0 1,0 0 0,0 0 0,-1 1 0,1-1 0,0 1 0,-1 0 0,0 0 0,0 0 0,0 0 0,0 0 0,0 1 0,-1 0 0,1-1-1,-1 1 1,0 0 0,0 0 0,0 0 0,-1 0 0,1 0 0,-1 1 0,0-1 0,-1 0 0,1 6 0,0-3 97,-1 0 0,0 0 0,-1-1-1,1 1 1,-2 0 0,1 0 0,-1 0 0,0 0 0,0-1 0,0 1 0,-1-1 0,0 0 0,-1 1 0,1-2-1,-1 1 1,-1 0 0,-5 6 0,-3 1 68,-1 0 0,0-1 0,-1-1 0,-1 0 0,-23 12 0,30-18-263,1-1 1,-2 0 0,1-1-1,0 1 1,-1-2-1,1 0 1,-1 0 0,1-1-1,-1 0 1,0 0-1,0-1 1,-11-1 0,19 0-140,0 1 0,0-1 1,0 1-1,0-1 0,0 0 1,1 0-1,-1 0 0,0 0 1,0 0-1,1 0 0,-3-3 1,-4-11-8012</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3.889"/>
    </inkml:context>
    <inkml:brush xml:id="br0">
      <inkml:brushProperty name="width" value="0.025" units="cm"/>
      <inkml:brushProperty name="height" value="0.025" units="cm"/>
    </inkml:brush>
  </inkml:definitions>
  <inkml:trace contextRef="#ctx0" brushRef="#br0">275 0 12236,'0'0'7415,"-10"11"-7122,-25 34 684,2 2 0,-50 95 0,61-97-711,2 2 1,3 0-1,-18 77 1,28-94-204,2 0 1,1 0-1,1 1 1,2-1 0,1 1-1,2 0 1,5 33 0,-3-48 2,0-1 0,2 0 0,-1 0 0,2 0 0,0 0 0,1-1 0,0 0 0,13 15 0,-16-22-220,1 0 1,-1 0 0,1 0-1,1-1 1,-1 0 0,1 0-1,0-1 1,1 0 0,-1 0-1,1-1 1,0 0 0,0 0 0,0-1-1,0 0 1,1 0 0,11 2-1,-3-5-3289,-3-3-2515</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4.897"/>
    </inkml:context>
    <inkml:brush xml:id="br0">
      <inkml:brushProperty name="width" value="0.025" units="cm"/>
      <inkml:brushProperty name="height" value="0.025" units="cm"/>
    </inkml:brush>
  </inkml:definitions>
  <inkml:trace contextRef="#ctx0" brushRef="#br0">302 1 13132,'0'0'6353,"-9"0"-5440,0 2-793,1-1 0,0 1 0,-1 1 0,1 0 0,0 0 0,0 0 0,1 1 0,-1 0 0,1 1 0,0-1-1,0 1 1,0 1 0,1 0 0,-1 0 0,1 0 0,-5 8 0,-8 9 153,1 1-1,1 1 1,2 1 0,0 0-1,2 1 1,1 1-1,1 0 1,1 0 0,2 1-1,0 0 1,3 1-1,0-1 1,2 1 0,1 0-1,2 33 1,0-58-256,0 0 0,0-1 0,1 1 1,-1 0-1,1-1 0,1 1 0,-1 0 1,0-1-1,1 0 0,0 1 0,0-1 0,1 0 1,-1 0-1,1 0 0,0 0 0,0-1 1,0 1-1,0-1 0,0 1 0,1-1 1,0 0-1,0-1 0,0 1 0,0-1 1,0 1-1,0-1 0,0 0 0,1-1 0,-1 1 1,1-1-1,-1 0 0,1 0 0,0 0 1,0-1-1,-1 0 0,6 0 0,0 0 51,0-1-1,-1 0 0,1 0 0,-1-1 0,0 0 0,0-1 1,1 0-1,-2-1 0,1 0 0,0 0 0,-1-1 1,0 0-1,0 0 0,0-1 0,0 0 0,-1 0 1,8-9-1,-12 11 33,0 1 1,-1 0-1,1-1 1,0 0-1,-1 1 1,0-1-1,0 0 0,0 0 1,0 0-1,-1-1 1,0 1-1,0 0 1,0 0-1,0-1 1,0-5-1,-1 9-60,0 0-1,-1-1 0,1 1 1,-1 0-1,1 0 0,-1 0 1,1-1-1,-1 1 0,1 0 1,-1 0-1,0 0 0,0 0 1,0 0-1,1 0 0,-1 0 1,0 0-1,0 1 0,0-1 1,0 0-1,-2 0 1,0-1-32,-1 1 0,0-1 0,1 1 0,-1 0 0,0 1 0,1-1 0,-1 1 0,0-1 0,-6 1 0,-4 0-9,-35 1 13,47-1-16,0 0 1,0 0-1,0 1 1,1-1-1,-1 1 1,0-1-1,0 1 1,0 0-1,0 0 1,1 0 0,-1 0-1,0 0 1,1 0-1,-1 0 1,1 0-1,-1 1 1,1-1-1,-1 1 1,-1 2-1,3-3 0,0-1-1,1 1 1,-1-1-1,0 1 0,0-1 1,0 1-1,1-1 0,-1 0 1,0 1-1,1-1 1,-1 1-1,0-1 0,1 0 1,-1 1-1,0-1 0,1 0 1,-1 1-1,1-1 1,-1 0-1,1 1 0,-1-1 1,1 0-1,-1 0 0,1 0 1,-1 0-1,1 1 1,-1-1-1,1 0 0,-1 0 1,1 0-1,-1 0 0,1 0 1,-1 0-1,1 0 1,-1-1-1,1 1 0,-1 0 1,1 0-1,0-1 0,28 0-28,-29 1 33,21-3-100,0-2 1,0 0 0,0-2 0,-1 0 0,0-2-1,-1 0 1,1-1 0,-2 0 0,1-2 0,-2 0-1,21-19 1,-38 31 99,0 0-1,0 0 0,0 0 1,0-1-1,0 1 1,1 0-1,-1 0 0,0 0 1,0 0-1,0 0 1,0-1-1,0 1 1,1 0-1,-1 0 0,0 0 1,0 0-1,0 0 1,0 0-1,0 0 1,1 0-1,-1 0 0,0 0 1,0 0-1,0-1 1,1 1-1,-1 0 1,0 0-1,0 0 0,0 0 1,0 0-1,1 1 1,-1-1-1,0 0 1,0 0-1,0 0 0,1 0 1,-1 0-1,0 0 1,0 0-1,0 0 0,0 0 1,1 0-1,-1 0 1,0 1-1,0-1 1,0 0-1,0 0 0,0 0 1,0 0-1,0 0 1,1 1-1,-1-1 1,0 0-1,0 0 0,0 0 1,0 0-1,0 1 1,0-1-1,0 0 1,0 0-1,0 20 55,-8 21 194,2-20-135,-29 117 766,31-118-949,1 1-1,1 0 1,1 0 0,2 36 0,-1-57-26,0 0 1,0 1 0,0-1-1,0 0 1,0 0-1,0 1 1,0-1 0,0 0-1,0 0 1,0 1 0,1-1-1,-1 0 1,0 0-1,0 1 1,0-1 0,0 0-1,0 0 1,1 0 0,-1 0-1,0 1 1,0-1 0,0 0-1,1 0 1,-1 0-1,0 0 1,0 0 0,1 1-1,-1-1 1,0 0 0,0 0-1,1 0 1,-1 0 0,0 0-1,0 0 1,1 0-1,-1 0 1,0 0 0,0 0-1,1 0 1,-1 0 0,0 0-1,0 0 1,1 0 0,-1 0-1,1-1 1,6-5-7140,0-9-4216</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5.275"/>
    </inkml:context>
    <inkml:brush xml:id="br0">
      <inkml:brushProperty name="width" value="0.025" units="cm"/>
      <inkml:brushProperty name="height" value="0.025" units="cm"/>
    </inkml:brush>
  </inkml:definitions>
  <inkml:trace contextRef="#ctx0" brushRef="#br0">1 0 16976,'0'0'10090,"21"46"-9322,-21-12-447,0 3-161,0 2-128,-5-1 0,5-4-32,-2-4-256,2-8-1186,0-10-1601</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6.250"/>
    </inkml:context>
    <inkml:brush xml:id="br0">
      <inkml:brushProperty name="width" value="0.025" units="cm"/>
      <inkml:brushProperty name="height" value="0.025" units="cm"/>
    </inkml:brush>
  </inkml:definitions>
  <inkml:trace contextRef="#ctx0" brushRef="#br0">6 160 5509,'0'0'16976,"4"13"-15828,3 26-635,-2 0 0,-1 1 0,-2 65-1,-9 86 1569,6-181-1622,8-104-304,3-103-19,-11 163-146,0 1 0,-3-1 0,-12-57 0,16 90 9,0 0-1,0 0 1,0 0-1,0 0 1,-1 0 0,1 0-1,0 0 1,0 0-1,-1 0 1,1 0-1,-1 0 1,1 0 0,-1 0-1,1 0 1,-1 0-1,1 1 1,-1-1 0,0 0-1,1 0 1,-1 1-1,-1-2 1,-3 20-106,5 38 58,1-53 56,0 0 0,0 0-1,0 0 1,1 0 0,-1-1 0,0 1 0,1 0-1,0-1 1,0 0 0,0 1 0,0-1 0,0 0-1,0 0 1,0 0 0,1 0 0,-1 0-1,1 0 1,0-1 0,-1 1 0,1-1 0,0 0-1,0 0 1,0 0 0,0 0 0,0 0 0,0-1-1,0 1 1,0-1 0,0 0 0,0 0-1,0 0 1,0 0 0,0-1 0,0 1 0,0-1-1,3-1 1,6 0 12,-1-1-1,0 0 0,1-1 1,-1-1-1,-1 1 0,1-2 1,-1 0-1,12-7 0,-7 0 7,1-1-1,-2 0 0,0-1 1,0 0-1,-2-1 0,0-1 1,-1 0-1,16-31 0,-24 46-95,-1 9 52,0 24 97,-3 39 255,0-59-292,-7 67 816,4 152 1,5-222-701,0 0 1,1 0-1,0 0 0,0-1 0,5 11 1,10 7-2979,-6-17-2302,1-5-3577</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16.607"/>
    </inkml:context>
    <inkml:brush xml:id="br0">
      <inkml:brushProperty name="width" value="0.025" units="cm"/>
      <inkml:brushProperty name="height" value="0.025" units="cm"/>
    </inkml:brush>
  </inkml:definitions>
  <inkml:trace contextRef="#ctx0" brushRef="#br0">0 0 15471,'0'0'2930,"7"9"-976,62 73 1036,20 27-1125,-78-94-1723,-2 0 0,0 1 0,0 1 0,-2-1 0,12 36 0,-13-21 86,0 1 1,-2 0-1,-1 0 1,-2 1-1,-1-1 0,-2 0 1,-1 0-1,-1 0 1,-11 39-1,1-17-765,-3 0 0,-2-2 0,-3 0 1,-40 72-1,28-71-4535,0-11-4403</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11.106"/>
    </inkml:context>
    <inkml:brush xml:id="br0">
      <inkml:brushProperty name="width" value="0.025" units="cm"/>
      <inkml:brushProperty name="height" value="0.025" units="cm"/>
      <inkml:brushProperty name="color" value="#66CC00"/>
    </inkml:brush>
  </inkml:definitions>
  <inkml:trace contextRef="#ctx0" brushRef="#br0">72 156 1473,'0'0'19272,"9"4"-18562,-3-2-649,1 0 1,-1 0-1,1-1 1,0 0-1,0 0 0,-1-1 1,1 0-1,0 0 0,0 0 1,0-1-1,-1 0 1,1 0-1,0-1 0,-1 0 1,1 0-1,-1-1 1,10-4-1,87-32 139,130-57-21,-228 92-27,-8 4-55,-18 4-26,-33 12-76,-418 202 170,553-257 359,1-10-458,211-112 231,-515 297 1432,186-114-1446,16-10-186,-1 0-1,1-1 0,-44 15 0,64-26-115,0 1 0,0-1 0,-1 0 1,1 0-1,0 0 0,0 1 1,-1-1-1,1 0 0,0 0 0,0 0 1,-1 0-1,1 0 0,0 1 0,-1-1 1,1 0-1,0 0 0,-1 0 1,1 0-1,0 0 0,-1 0 0,1 0 1,0 0-1,-1 0 0,1 0 0,0 0 1,0 0-1,-1-1 0,1 1 1,0 0-1,-1 0 0,1 0 0,0 0 1,0 0-1,-1-1 0,1 1 1,0 0-1,0 0 0,-1 0 0,1-1 1,0 1-1,0 0 0,0 0 0,-1-1 1,1 1-1,0 0 0,0-1 1,0 1-1,0 0 0,0-1 0,0 1 1,-1 0-1,1 0 0,0-1 0,0 1 1,0 0-1,0-1 0,0 1 1,0 0-1,0-1 0,1 1 0,-1 0 1,0-1-1,0 1 0,0-1 1,12-19-2198,19-13-2108,7-4-2162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5.691"/>
    </inkml:context>
    <inkml:brush xml:id="br0">
      <inkml:brushProperty name="width" value="0.035" units="cm"/>
      <inkml:brushProperty name="height" value="0.035" units="cm"/>
    </inkml:brush>
  </inkml:definitions>
  <inkml:trace contextRef="#ctx0" brushRef="#br0">0 213 20124,'41'193'2782,"31"119"-1196,-17-144-1452,-42-132-164,-8-22-45,-9-22 15,-7-27-16,-16-80 73,5-1 0,5 0 0,5-2 0,3-131 1,9 241 6,1-15 14,5-36-1,-5 53-13,0 0-1,1 0 0,-1 0 0,2 0 1,-1 1-1,0-1 0,1 1 1,0-1-1,0 1 0,7-8 1,-7 11-3,-1 0 1,0 0 0,0 0 0,1 1-1,-1 0 1,1-1 0,-1 1 0,1 0-1,-1 0 1,1 0 0,0 1 0,0-1-1,-1 0 1,1 1 0,0 0 0,0 0 0,-1 0-1,1 0 1,0 0 0,0 0 0,0 1-1,-1 0 1,1-1 0,0 1 0,-1 0-1,1 0 1,0 0 0,-1 1 0,1-1-1,2 3 1,-1-2 7,1 1 0,-1 0-1,0 0 1,0 0 0,0 1-1,0 0 1,0 0 0,-1 0-1,0 0 1,1 0 0,-2 0-1,1 1 1,0-1 0,-1 1-1,3 9 1,-5-11 13,1 0 1,-1 0-1,-1 0 1,1 0-1,0 0 0,-1 0 1,1-1-1,-1 1 1,0 0-1,0 0 0,0 0 1,0-1-1,-1 1 1,1 0-1,-1-1 1,1 1-1,-1-1 0,0 0 1,0 0-1,-4 4 1,-5 5 104,-1-1 0,-22 14 0,19-14-27,-18 15 85,-1 1-925,-51 28 0,75-51 441,10-4 290,0 1-1,0 0 1,0 0-1,-1 0 1,1 0-1,0 0 1,0 0-1,0 0 0,0 0 1,0 0-1,-1-1 1,1 1-1,0 0 1,0 0-1,0 0 1,0 0-1,0 0 0,0-1 1,0 1-1,-1 0 1,1 0-1,0 0 1,0-1-1,0 1 1,0 0-1,0 0 1,0 0-1,0 0 0,0-1 1,0 1-1,0 0 1,0 0-1,0 0 1,0-1-1,0 1 1,0 0-1,0 0 0,0 0 1,0 0-1,1-1 1,-1 1-1,0 0 1,7-15-478</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15.842"/>
    </inkml:context>
    <inkml:brush xml:id="br0">
      <inkml:brushProperty name="width" value="0.025" units="cm"/>
      <inkml:brushProperty name="height" value="0.025" units="cm"/>
      <inkml:brushProperty name="color" value="#66CC00"/>
    </inkml:brush>
  </inkml:definitions>
  <inkml:trace contextRef="#ctx0" brushRef="#br0">1 238 7079,'0'0'5605,"60"-49"-5189,-1 22-191,11-6-193,12-2-64,12-8-2082,6-8-1858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2.497"/>
    </inkml:context>
    <inkml:brush xml:id="br0">
      <inkml:brushProperty name="width" value="0.025" units="cm"/>
      <inkml:brushProperty name="height" value="0.025" units="cm"/>
    </inkml:brush>
  </inkml:definitions>
  <inkml:trace contextRef="#ctx0" brushRef="#br0">9 1 2915,'0'0'19047,"-1"7"-18534,-4 56 230,3 0 1,7 83 0,-5-144-728,0-1 0,0 0 0,1 1 1,-1-1-1,0 0 0,1 1 0,-1-1 0,1 0 0,-1 0 1,1 1-1,-1-1 0,1 0 0,0 0 0,0 0 0,0 0 0,0 0 1,0 0-1,-1 0 0,2 0 0,-1 0 0,0-1 0,0 1 1,0 0-1,0 0 0,0-1 0,3 1 0,-1 0 60,0-1 0,0 1 0,1-1 0,-1 0 0,0 0 0,1-1 0,-1 1 0,0-1 0,0 1 0,6-3 0,8-4 216,-1 0 0,0 0 0,17-12 0,-30 16-303,151-85-1975,-146 83-1336,-6-1-2346,-2 0-3540</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2.856"/>
    </inkml:context>
    <inkml:brush xml:id="br0">
      <inkml:brushProperty name="width" value="0.025" units="cm"/>
      <inkml:brushProperty name="height" value="0.025" units="cm"/>
    </inkml:brush>
  </inkml:definitions>
  <inkml:trace contextRef="#ctx0" brushRef="#br0">1 0 3972,'0'0'16303,"19"54"-15566,-8-28-385,3 0-256,-5 2-64,5-5-32,-3-4-576,-3-4-802,1-5-255,-9-3-897,0-3-1314,-5-2-961</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3.199"/>
    </inkml:context>
    <inkml:brush xml:id="br0">
      <inkml:brushProperty name="width" value="0.025" units="cm"/>
      <inkml:brushProperty name="height" value="0.025" units="cm"/>
    </inkml:brush>
  </inkml:definitions>
  <inkml:trace contextRef="#ctx0" brushRef="#br0">0 149 6406,'0'0'8066,"2"-7"-5610,-1 3-2295,0 1 0,1 0 0,-1-1 0,1 1 0,-1 0 0,1 0 0,0 0 0,0 0 0,0 0 0,1 1 0,-1-1 0,5-3 0,1 0 209,1 0-1,0 1 0,-1 0 0,15-5 1,11-4-192,0 2 0,1 2 0,0 1 0,0 2 1,1 1-1,-1 2 0,45 0 0,-77 4-177,0 0-1,-1 0 1,1 0-1,0 0 1,-1 0 0,1 1-1,0 0 1,-1-1-1,1 1 1,-1 0-1,1 0 1,-1 0 0,1 1-1,-1-1 1,0 0-1,1 1 1,-1 0-1,0-1 1,0 1 0,0 0-1,0 0 1,-1 0-1,2 3 1,-1-2 38,-1 0 0,0 0-1,0 1 1,0-1 0,-1 0 0,1 1 0,-1-1-1,0 0 1,0 1 0,0-1 0,0 1 0,-1-1 0,1 0-1,-1 1 1,0-1 0,0 0 0,0 0 0,0 0-1,-2 4 1,-7 10 202,0-1 0,-2 0 0,1-1 0,-2 0 0,0-1 0,-1 0 0,0-1 0,-1-1 0,0 0 0,-1-1 0,0 0 0,-1-2 0,-19 9 0,31-16-293,1 0 0,-1-1 0,1 1 0,-1-1 0,0 0 0,0-1 0,-8 1 1,12-1-140,-1 0 1,1 0 0,0 0 0,0 0 0,-1-1-1,1 1 1,0 0 0,0-1 0,0 1-1,-1-1 1,1 0 0,0 1 0,0-1 0,0 0-1,0 1 1,0-1 0,0 0 0,0 0 0,1 0-1,-1 0 1,0 0 0,0 0 0,1 0 0,-1 0-1,1 0 1,-1-1 0,1 1 0,-1 0-1,1 0 1,0 0 0,-1-3 0,-2-22-7273</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4.129"/>
    </inkml:context>
    <inkml:brush xml:id="br0">
      <inkml:brushProperty name="width" value="0.025" units="cm"/>
      <inkml:brushProperty name="height" value="0.025" units="cm"/>
    </inkml:brush>
  </inkml:definitions>
  <inkml:trace contextRef="#ctx0" brushRef="#br0">69 434 2691,'0'0'5605,"-56"7"-4324,43-7 4068,15 0-4260,19 0-416,16-12 320,15-7-160,17-11-385,17-10-320,17-11-64,10-12-480,-1-5-1826,-6-9-2531,-10-3-3779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24.972"/>
    </inkml:context>
    <inkml:brush xml:id="br0">
      <inkml:brushProperty name="width" value="0.025" units="cm"/>
      <inkml:brushProperty name="height" value="0.025" units="cm"/>
    </inkml:brush>
  </inkml:definitions>
  <inkml:trace contextRef="#ctx0" brushRef="#br0">0 305 13068,'0'0'1474,"84"-38"-1154,-38 5-160,17-7-128,4-5-64,10-3-1249,0-3-929,-4 2-737</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9:32.904"/>
    </inkml:context>
    <inkml:brush xml:id="br0">
      <inkml:brushProperty name="width" value="0.025" units="cm"/>
      <inkml:brushProperty name="height" value="0.025" units="cm"/>
      <inkml:brushProperty name="color" value="#66CC00"/>
    </inkml:brush>
  </inkml:definitions>
  <inkml:trace contextRef="#ctx0" brushRef="#br0">113 167 2947,'0'0'10367,"8"-6"-7997,138-104 2509,-144 109-4873,-1 0-1,0 0 1,0 0-1,1 0 0,-1 0 1,0 0-1,0 0 0,0 0 1,-1 0-1,1 0 0,0-1 1,0 1-1,-1 0 0,1-1 1,1-2-1,-3 4-1,1 0-1,-1-1 1,1 1-1,-1 0 1,1-1-1,-1 1 1,1 0-1,-1 0 1,1 0-1,-1 0 1,1-1-1,-1 1 1,1 0-1,-1 0 1,0 0-1,1 0 1,-1 0 0,1 0-1,-1 0 1,1 0-1,-1 0 1,1 1-1,-1-1 1,0 0-1,1 0 1,-1 1-1,-49 18 110,13 3 32,-144 99 847,181-121-988,0 0 0,0 0 0,0 0 0,0 0 1,0 0-1,0 0 0,1 0 0,-1 0 0,0 0 0,0 0 0,0 0 0,0 0 0,0 0 0,0 0 0,0 0 0,0 0 0,0 0 0,1 0 1,-1 0-1,0 0 0,0 0 0,0 0 0,0 0 0,0 0 0,0 0 0,0 0 0,0 0 0,0 0 0,1 0 0,-1 0 0,0 0 1,0 0-1,0 0 0,0 0 0,0 0 0,0 0 0,0 1 0,0-1 0,0 0 0,0 0 0,0 0 0,0 0 0,0 0 0,0 0 0,0 0 1,0 0-1,0 0 0,1 1 0,-1-1 0,0 0 0,0 0 0,19-5 68,27-11-52,82-46-81,107-47 971,-299 127 35,39-9-1069,-90 32 98,38-19-3337,58-20-69,4-2-2344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4.140"/>
    </inkml:context>
    <inkml:brush xml:id="br0">
      <inkml:brushProperty name="width" value="0.025" units="cm"/>
      <inkml:brushProperty name="height" value="0.025" units="cm"/>
      <inkml:brushProperty name="color" value="#66CC00"/>
    </inkml:brush>
  </inkml:definitions>
  <inkml:trace contextRef="#ctx0" brushRef="#br0">0 1 4132,'0'0'10191,"29"14"-7511,-7 8-1986,-1 2 0,34 49 0,12 15 507,31 12-214,11 10 316,-21-15-462,121 99 0,12-15 178,-108-91-756,-78-64-96,-1 2 0,50 50 0,-34-24 73,37 43-37,-57-62-193,2-1 0,44 36 0,15 13 34,101 93-23,-57-55-15,65 51 75,30 29 20,-21-9-52,53 53 14,-79-65-40,88 92 34,-25-35-43,15 17 9,186 247-39,-215-273 38,-65-69-70,-107-99 32,-28-29 5,-2 2 0,0 1 1,25 36-1,-55-67-98,0-1 1,1 0 0,-1 1-1,0-1 1,1 0 0,-1 1-1,0-1 1,1 0 0,-1 1-1,0-1 1,0 1 0,0-1-1,1 0 1,-1 1 0,0-1-1,0 1 1,0-1 0,0 1-1,0-1 1,0 1 0,0-1-1,0 0 1,0 1 0,0-1-1,0 1 1,0-1 0,0 1-1,0-1 1,0 1 0,0-1-1,-1 0 1,1 1 0,0-1-1,0 1 1,-1-1 0,1 0-1,0 1 1,0-1 0,-1 0-1,1 1 1,0-1 0,-1 0-1,1 1 1,-1-1 0,1 0-1,0 0 1,-1 1 0,1-1-1,-1 0 1,1 0 0,0 0-1,-1 0 1,1 0-1,-1 0 1,1 1 0,-1-1-1,1 0 1,-1 0 0,1 0-1,0 0 1,-1-1 0,1 1-1,-1 0 1,1 0 0,-1 0-1,1 0 1,-1-1 0,-16 2-7633</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5.346"/>
    </inkml:context>
    <inkml:brush xml:id="br0">
      <inkml:brushProperty name="width" value="0.025" units="cm"/>
      <inkml:brushProperty name="height" value="0.025" units="cm"/>
      <inkml:brushProperty name="color" value="#66CC00"/>
    </inkml:brush>
  </inkml:definitions>
  <inkml:trace contextRef="#ctx0" brushRef="#br0">153 0 2851,'0'0'21567,"-2"13"-20932,-10 27-290,-2-2 0,-2 1-1,-36 65 1,41-83-315,-8 19 152,-6 8-587,24-46-52,1-6-215,13-32-1456,51-136-11587,-51 128 8964</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5.724"/>
    </inkml:context>
    <inkml:brush xml:id="br0">
      <inkml:brushProperty name="width" value="0.025" units="cm"/>
      <inkml:brushProperty name="height" value="0.025" units="cm"/>
      <inkml:brushProperty name="color" value="#66CC00"/>
    </inkml:brush>
  </inkml:definitions>
  <inkml:trace contextRef="#ctx0" brushRef="#br0">15 58 2146,'-1'-1'779,"-11"-29"2492,11 29-3025,1 0 1,0 0 0,0 0 0,0 1-1,0-1 1,0 0 0,-1 0 0,1 0-1,1 0 1,-1 1 0,0-1 0,0 0-1,0 0 1,0 0 0,0 0 0,1 1-1,-1-1 1,0 0 0,1 0 0,-1 1-1,1-1 1,-1 0 0,1 0 0,-1 1-1,1-1 1,-1 1 0,1-1 0,0 0-1,-1 1 1,1-1 0,0 1 0,0 0-1,-1-1 1,1 1 0,0 0 0,0-1-1,1 1 1,-1 0-55,0 0 0,0 0 0,0 0 0,0 0-1,0 0 1,0 1 0,0-1 0,-1 0 0,1 1 0,0-1 0,0 0 0,0 1 0,0-1-1,0 1 1,-1 0 0,1-1 0,0 1 0,-1 0 0,1-1 0,0 1 0,-1 0 0,1 0-1,-1-1 1,1 1 0,-1 0 0,1 0 0,-1 0 0,0 0 0,1 0 0,-1 1 0,13 37 1373,-10-27-879,4 13 97,5 13 155,23 55 0,-29-82-980,0 1 1,0-1-1,1-1 0,1 1 1,-1-1-1,2-1 1,-1 1-1,20 15 1,-27-24-79,-1-1 1,1 1-1,0-1 1,-1 1 0,1-1-1,0 1 1,-1-1 0,1 0-1,0 1 1,0-1-1,0 0 1,-1 1 0,1-1-1,0 0 1,0 0 0,0 0-1,0 0 1,-1 0-1,1 0 1,0 0 0,0 0-1,0 0 1,0 0-1,-1 0 1,2-1 0,-1 0-47,-1 1 0,0-1 0,0 1 0,0-1 0,0 0 0,1 1 0,-1-1 0,0 1 0,0-1 0,0 0 0,-1 1 0,1-1 0,0 1 0,0-1 0,0 0 0,0 1 0,0-1 0,-1 1 0,1-1 0,0 0 0,-1 1 0,1-1 0,0 1 0,-1-1 0,1 1 0,0 0 0,-1-1 0,1 1 0,-1-1 0,1 1 0,-1 0 0,1-1 0,-1 1 0,1 0 0,-1-1 0,0 1 0,-43-25-6219,13 12 2493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6.173"/>
    </inkml:context>
    <inkml:brush xml:id="br0">
      <inkml:brushProperty name="width" value="0.035" units="cm"/>
      <inkml:brushProperty name="height" value="0.035" units="cm"/>
    </inkml:brush>
  </inkml:definitions>
  <inkml:trace contextRef="#ctx0" brushRef="#br0">0 462 15595,'1'3'180,"-1"0"-1,1 0 1,-1 0 0,1 0-1,0-1 1,0 1-1,0 0 1,0-1-1,1 1 1,-1 0 0,3 2-1,-4-5-134,1 0 0,-1 1 0,0-1 0,1 0 0,-1 1 0,1-1 0,-1 0 0,1 0 0,-1 1 0,1-1 0,-1 0 0,1 0 0,-1 0 0,1 0 0,-1 0 0,1 0 0,-1 0 0,1 0 0,-1 0 0,1 0 0,-1 0 0,1 0 0,-1 0 0,2 0 0,-1-1 43,1 0 0,-1 0 0,1 0 0,-1 0 0,1 0 0,-1 0 0,0 0 0,1-1 0,-1 1 0,0-1 0,1 0 0,6-10 327,0-1 0,-1 1 0,-1-1 0,0 0 0,4-15 0,19-72 1034,-25 84-1221,22-121 1070,0 1-202,-24 130-926,0 8-95,0 9-8,8 66-11,3 39-952,43 173 0,-42-247 612,0-7-103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6.071"/>
    </inkml:context>
    <inkml:brush xml:id="br0">
      <inkml:brushProperty name="width" value="0.025" units="cm"/>
      <inkml:brushProperty name="height" value="0.025" units="cm"/>
      <inkml:brushProperty name="color" value="#66CC00"/>
    </inkml:brush>
  </inkml:definitions>
  <inkml:trace contextRef="#ctx0" brushRef="#br0">8 107 3395,'0'0'19667,"-7"17"-17938,30-21-704,1-4-512,5-5-225,3 1-192,-1-1-64,-2 0-352,-6-2-2050,-2-5-2787,-7-5-8552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7.189"/>
    </inkml:context>
    <inkml:brush xml:id="br0">
      <inkml:brushProperty name="width" value="0.025" units="cm"/>
      <inkml:brushProperty name="height" value="0.025" units="cm"/>
      <inkml:brushProperty name="color" value="#66CC00"/>
    </inkml:brush>
  </inkml:definitions>
  <inkml:trace contextRef="#ctx0" brushRef="#br0">0 1 2530,'0'0'20430,"0"4"-19826,1 17-188,0 1 0,2 0 0,6 27 0,-7-40-387,1 1 1,-1-1 0,2 0 0,-1-1-1,1 1 1,1-1 0,-1 1 0,1-1-1,1-1 1,9 12 0,-9-14 683,0-4-3859,-6-1 2908,0 0-1,0 0 1,1 0-1,-1 0 1,0-1-1,0 1 1,0 0-1,1 0 1,-1 0-1,0-1 1,0 1-1,0 0 1,0 0-1,1-1 1,-1 1-1,0 0 1,0-1-1,0 1 1,0 0-1,0 0 1,0-1-1,0 1 1,0 0-1,0-1 1,0 1-1,0 0 1,0-1 0,0 1-1,0 0 1,0 0-1,0-1 1,0 1-1,0 0 1,-1 0-1,1-1 1,0 1-1,0 0 1,0-1-1,0 1 1,-1 0-1,1 0 1,-7-16-9569</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7.613"/>
    </inkml:context>
    <inkml:brush xml:id="br0">
      <inkml:brushProperty name="width" value="0.025" units="cm"/>
      <inkml:brushProperty name="height" value="0.025" units="cm"/>
      <inkml:brushProperty name="color" value="#66CC00"/>
    </inkml:brush>
  </inkml:definitions>
  <inkml:trace contextRef="#ctx0" brushRef="#br0">0 96 2466,'0'0'15498,"3"-9"-13710,-3 5-1667,1 1 1,0 0-1,0 0 0,0 0 1,0 0-1,0 0 0,1 0 1,-1 0-1,1 0 0,0 1 0,0-1 1,0 0-1,0 1 0,1 0 1,-1-1-1,1 1 0,-1 0 1,1 0-1,0 1 0,-1-1 1,1 0-1,0 1 0,0 0 0,0 0 1,1 0-1,-1 0 0,0 0 1,6 0-1,24-7 516,1 2 1,44-2-1,-67 7-607,1 1 0,-1 0 0,1 1 0,-1 0 0,1 1 0,-1 0 0,1 0 0,-1 1 0,0 1 0,15 7 0,-21-8 10,0 1 0,-1-1 0,0 1 0,0 0 0,0 1 0,0-1 0,0 1-1,-1-1 1,0 1 0,0 0 0,0 0 0,-1 0 0,1 1 0,-1-1 0,-1 1 0,1-1 0,-1 1 0,0 0-1,0-1 1,0 1 0,-1 0 0,0 0 0,0 0 0,-1-1 0,-1 11 0,0-4 203,-1 0 1,1 0 0,-2 0-1,0 0 1,0-1 0,-1 0-1,-1 0 1,0 0-1,0 0 1,-1-1 0,-8 10-1,9-13-247,0-1 0,0 0 0,-1 0 0,0 0 0,0 0 1,0-1-1,-1-1 0,0 1 0,0-1 0,0 0 0,0-1 0,-1 0 0,0 0 0,1-1 0,-1 0 0,0-1 0,0 0 0,0 0 0,0-1 0,0 0 0,0 0 0,-17-4 0,25 4-138,0 0-1,0 0 0,0-1 1,1 1-1,-1 0 0,0-1 1,0 1-1,0-1 0,0 1 0,0-1 1,1 0-1,-1 1 0,0-1 1,0 0-1,1 1 0,-1-1 1,1 0-1,-2-1 0,0-12-4619,2 2-1196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08.273"/>
    </inkml:context>
    <inkml:brush xml:id="br0">
      <inkml:brushProperty name="width" value="0.025" units="cm"/>
      <inkml:brushProperty name="height" value="0.025" units="cm"/>
      <inkml:brushProperty name="color" value="#66CC00"/>
    </inkml:brush>
  </inkml:definitions>
  <inkml:trace contextRef="#ctx0" brushRef="#br0">38 1 8488,'0'0'13917,"-4"12"-12972,-5 17-492,2 1-1,1 0 1,1 0 0,-1 55 0,6-79-375,0 24 213,0 0 1,2 0-1,2 0 1,8 40-1,-10-63-331,0-1 0,0 1-1,0-1 1,1 0 0,-1 1-1,2-1 1,-1-1-1,1 1 1,0 0 0,0-1-1,0 0 1,1 0-1,-1 0 1,1 0 0,1-1-1,-1 0 1,1 0-1,-1 0 1,1-1 0,0 0-1,0 0 1,1-1 0,-1 1-1,0-1 1,13 2-1,23-2-2884,2-4-2568</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0.269"/>
    </inkml:context>
    <inkml:brush xml:id="br0">
      <inkml:brushProperty name="width" value="0.025" units="cm"/>
      <inkml:brushProperty name="height" value="0.025" units="cm"/>
      <inkml:brushProperty name="color" value="#66CC00"/>
    </inkml:brush>
  </inkml:definitions>
  <inkml:trace contextRef="#ctx0" brushRef="#br0">0 1 1537,'0'0'2275</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1.060"/>
    </inkml:context>
    <inkml:brush xml:id="br0">
      <inkml:brushProperty name="width" value="0.025" units="cm"/>
      <inkml:brushProperty name="height" value="0.025" units="cm"/>
      <inkml:brushProperty name="color" value="#66CC00"/>
    </inkml:brush>
  </inkml:definitions>
  <inkml:trace contextRef="#ctx0" brushRef="#br0">267 83 2755,'0'0'8050,"3"-8"-4142,12-27-734,-12 9-225,-3 25-2842,-1 0 0,1 1 0,0-1 0,0 1 0,0-1 0,0 0 0,-1 1 1,1-1-1,0 1 0,0-1 0,-1 1 0,1-1 0,-1 1 0,1-1 0,0 1 0,-1-1 0,1 1 1,-1-1-1,1 1 0,-1 0 0,1-1 0,-1 1 0,1 0 0,-1 0 0,0-1 0,1 1 0,-1 0 1,1 0-1,-1 0 0,0-1 0,0 1 0,-7 1-73,1 0 0,0 0 0,-1 0 0,1 1 0,0 0 0,0 0 0,0 1 0,0 0 0,0 0-1,1 0 1,-1 1 0,1 0 0,0 1 0,0-1 0,1 1 0,-1 0 0,1 1 0,-6 7 0,-8 9-4,1 1-1,1 1 1,-20 36-1,27-40 119,0 0-1,-12 34 1,20-46-105,0 0 0,0-1 0,0 1 1,1 0-1,0 1 0,1-1 1,0 0-1,0 0 0,1 0 0,2 13 1,-2-18-33,0-1 0,1 0 0,-1 1 1,1-1-1,0 0 0,-1 0 0,1 0 1,0 0-1,0 0 0,0-1 0,0 1 1,1-1-1,-1 1 0,0-1 0,1 0 1,-1 0-1,1 0 0,-1 0 1,1 0-1,-1 0 0,1-1 0,0 0 1,-1 1-1,1-1 0,0 0 0,4 0 1,4 0 37,1 0 0,0-1 0,-1 0 0,23-5 0,-23 2-8,-1 0-1,1-1 1,-1 0-1,0 0 0,17-13 1,-24 16 29,1 0 0,-1 0 1,0-1-1,0 1 0,0-1 1,-1 0-1,1 0 0,-1 0 1,1 0-1,-1 0 0,0 0 0,0-1 1,-1 1-1,1-1 0,-1 1 1,1-1-1,-1 0 0,0 0 1,-1 1-1,2-7 0,-3 9-43,0 0 0,0 0 0,0 0 0,0 0-1,0 1 1,0-1 0,0 0 0,0 1-1,0-1 1,0 1 0,0-1 0,0 1 0,0-1-1,0 1 1,-1 0 0,1 0 0,0-1 0,0 1-1,0 0 1,-1 0 0,1 0 0,0 0-1,0 0 1,-2 1 0,-32 1-45,31-1 8,-1-1 1,1 1 0,-1 0-1,1 0 1,0 1 0,0 0-1,-1-1 1,1 1 0,0 1-1,1-1 1,-1 0 0,0 1-1,1 0 1,-1 0-1,1 0 1,0 0 0,0 1-1,0-1 1,-4 8 0,7-10 9,1 0 1,-1-1 0,0 1-1,1-1 1,-1 1 0,1-1-1,-1 0 1,1 1 0,0-1-1,-1 0 1,1 1 0,-1-1-1,1 0 1,0 1 0,-1-1-1,1 0 1,0 0-1,-1 0 1,1 0 0,0 0-1,-1 0 1,1 0 0,0 0-1,-1 0 1,1 0 0,0 0-1,0 0 1,-1 0 0,1 0-1,1-1 1,-2 1 0,10-3-21,1 0 0,-1 0 0,1-1 0,-1 0 0,0-1-1,-1 0 1,1-1 0,-1 0 0,14-11 0,-12 8-68,0 1-1,1 1 1,-1 0 0,1 1-1,22-9 1,-33 15 81,0-1-1,0 1 1,-1 0 0,1 0-1,0-1 1,0 1 0,0 0 0,-1 0-1,1 0 1,0 0 0,0 0 0,0 0-1,-1 0 1,1 0 0,0 1-1,0-1 1,-1 0 0,1 0 0,0 1-1,0-1 1,-1 0 0,1 1 0,0-1-1,-1 1 1,1-1 0,0 1 0,-1-1-1,1 1 1,-1-1 0,1 1-1,0 0 1,0 1 24,-1 0-1,1 1 1,0-1-1,-1 0 1,1 0-1,-1 0 1,0 1 0,0-1-1,1 0 1,-2 0-1,1 3 1,-14 58 604,3-32-423,6-18-160,0 1-1,0 0 0,2 1 0,-1-1 1,0 22-1,5-37-284,0 1 1,1-1-1,-1 0 1,0 1-1,1-1 1,-1 0-1,0 0 1,0 0-1,0 0 1,1 0-1,-1 0 1,0 0-1,-1 0 1,1 0-1,0 0 1,1-2-1,4-20-4541,-1-4-2910</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1.641"/>
    </inkml:context>
    <inkml:brush xml:id="br0">
      <inkml:brushProperty name="width" value="0.025" units="cm"/>
      <inkml:brushProperty name="height" value="0.025" units="cm"/>
      <inkml:brushProperty name="color" value="#66CC00"/>
    </inkml:brush>
  </inkml:definitions>
  <inkml:trace contextRef="#ctx0" brushRef="#br0">1 337 3940,'0'0'22362,"7"2"-21625,-3-1-694,0 1 1,0-1-1,0 0 0,0 0 1,1 0-1,-1-1 0,0 1 1,0-1-1,1 0 0,-1 0 1,0-1-1,0 1 0,1-1 1,-1 0-1,0 0 0,0 0 1,0-1-1,0 0 1,0 1-1,0-1 0,-1-1 1,1 1-1,-1 0 0,7-6 1,-7 4-31,0 0 0,1-1 0,-1 1 0,-1-1 1,1 0-1,-1 0 0,0 0 0,0 0 0,0 0 0,-1 0 1,1-1-1,-1 1 0,-1 0 0,1-1 0,-1 1 1,0-10-1,0 15-15,0-1 1,0 1-1,0 0 1,-1 0-1,1 0 1,0-1-1,0 1 1,0 0-1,0 0 1,0 0-1,-1-1 1,1 1-1,0 0 1,0 0-1,0 0 1,-1 0-1,1-1 1,0 1-1,0 0 1,0 0-1,-1 0 1,1 0-1,0 0 1,0 0-1,-1 0 1,1 0-1,0 0 1,0 0-1,-1 0 1,1 0-1,0 0 1,0 0-1,-1 0 1,1 0-1,0 0 1,0 0-1,-1 0 1,1 0-1,0 0 1,0 0-1,-1 0 1,1 1-1,0-1 1,0 0-1,0 0 1,-1 0-1,1 0 1,0 1-1,-13 8-111,5 1 127,0 0 0,1 1 0,1 0 0,0 0 1,0 1-1,1 0 0,1 0 0,0 0 0,0 0 0,1 1 0,1-1 0,0 1 0,0 22 0,2-34-10,0 0-1,1 1 1,-1-1-1,0 0 1,1 0-1,-1 1 1,1-1-1,-1 0 1,1 0-1,0 0 1,-1 0-1,1 0 1,0 0-1,0 0 1,0 0-1,0 0 1,0 0-1,0-1 1,0 1-1,0 0 0,0 0 1,0-1-1,0 1 1,0-1-1,0 1 1,1-1-1,-1 0 1,0 1-1,0-1 1,1 0-1,-1 0 1,0 0-1,0 0 1,1 0-1,-1 0 1,0 0-1,1 0 1,-1-1-1,0 1 0,0 0 1,0-1-1,3 0 1,3-1 13,0 0-1,-1 0 1,1 0 0,0-1 0,-1 0 0,10-6-1,2-6-52,-2 1 0,1-2-1,-2 0 1,0-1 0,-1-1-1,-1 0 1,18-32 0,-14 18 18,-1 0 0,-2-2 1,-1 1-1,7-37 0,-13 25 49,-7 45-30,0 0 0,0-1-1,0 1 1,0 0 0,0-1 0,0 1 0,0 0-1,0-1 1,0 1 0,-1 0 0,1-1 0,0 1-1,0 0 1,0-1 0,0 1 0,-1 0 0,1-1-1,0 1 1,0 0 0,0 0 0,-1-1 0,1 1-1,0 0 1,-1 0 0,1-1 0,0 1 0,-1 0-1,1 0 1,0 0 0,-1 0 0,1-1 0,-1 1-1,-18 12 13,5 4 76,1 0 0,0 1 0,2 0 0,-1 1 0,2 0 0,1 1 0,0 0 0,1 0 0,1 1 0,1 0-1,1 1 1,1-1 0,0 1 0,0 34 0,3-51-132,1-1-1,1 0 0,-1 0 0,0 0 0,1 0 0,0 0 0,0 0 1,0 0-1,0 0 0,0 0 0,0 0 0,1 0 0,-1-1 0,1 1 1,0-1-1,0 1 0,0-1 0,0 1 0,0-1 0,1 0 0,-1 0 1,1 0-1,-1-1 0,4 3 0,-3-3-358,1 1 0,-1-1 0,0 0 1,1 0-1,0 0 0,-1 0 0,1-1 0,7 1 0,-7-1-606,1-1-1,0 1 1,-1-1 0,1 0-1,0 0 1,-1-1 0,7-2-1,14-9-8205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2.426"/>
    </inkml:context>
    <inkml:brush xml:id="br0">
      <inkml:brushProperty name="width" value="0.025" units="cm"/>
      <inkml:brushProperty name="height" value="0.025" units="cm"/>
      <inkml:brushProperty name="color" value="#66CC00"/>
    </inkml:brush>
  </inkml:definitions>
  <inkml:trace contextRef="#ctx0" brushRef="#br0">91 208 5541,'0'0'20382,"-9"3"-20344,4 0 1,0-1 0,0 1 0,0-1 0,0 1 0,1 1 0,-1-1 1,1 1-1,0 0 0,0 0 0,0 0 0,1 0 0,-1 0 0,1 1 1,0 0-1,0 0 0,1 0 0,-1 0 0,1 0 0,0 0 1,1 1-1,-1-1 0,1 0 0,0 1 0,1-1 0,-1 1 0,1 8 1,0-13-29,0-1 0,0 1 0,0 0-1,0 0 1,0-1 0,0 1 0,0 0 0,0 0 0,0-1 0,1 1 0,-1 0 0,0-1 0,1 1 0,-1 0 0,0-1 0,1 1 0,-1 0 0,1-1 0,-1 1 0,0-1 0,1 1 0,0-1 0,-1 1 0,1-1 0,-1 1 0,1-1 0,0 1 0,-1-1 0,2 1 0,24-4 240,-19 0-208,0 0 0,0 0 0,0-1 0,-1 0 0,10-7 0,2-7-78,-1-1 0,0-1 0,-1-1 0,-2 0 0,0-1 0,-1 0 0,-1-1 0,-1-1 1,-1 0-1,-2 0 0,0-1 0,6-37 0,-62 198 1348,48-135-1327,-7 24 446,2 1 0,-4 44 0,8-61-561,1-1 0,1 1 0,0-1 0,0 0 0,3 12 1,-3-16-271,1 0 1,-1 0 0,1 0 0,0 0-1,0 0 1,0-1 0,1 1 0,-1-1-1,1 0 1,0 0 0,5 6-1,5-3-6669,-3-4-7233</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3.310"/>
    </inkml:context>
    <inkml:brush xml:id="br0">
      <inkml:brushProperty name="width" value="0.025" units="cm"/>
      <inkml:brushProperty name="height" value="0.025" units="cm"/>
      <inkml:brushProperty name="color" value="#66CC00"/>
    </inkml:brush>
  </inkml:definitions>
  <inkml:trace contextRef="#ctx0" brushRef="#br0">87 1 4004,'0'0'15486,"-3"10"-14434,-38 199 3547,7-33-3075,26-131-808,8-37 71,9-26-133,15-47-214,80-197-223,-102 256-229,1 1 0,0 0 0,1-1 0,-1 1 0,1 0 0,0 0 0,1 1 0,-1-1 1,1 1-1,6-5 0,-9 8-21,0-1 0,1 1 0,0-1 0,-1 1 0,1 0 0,0 0 0,0 0 0,-1 0-1,1 1 1,0-1 0,0 1 0,0 0 0,0 0 0,0 0 0,0 0 0,0 0 0,0 0 0,0 1 0,-1 0 0,1-1 0,0 1 0,0 0 0,5 3 0,-6-3 38,-1 0 0,1 0 1,0 0-1,0 0 0,-1 1 0,1-1 0,-1 1 0,1-1 1,-1 1-1,1-1 0,-1 1 0,0 0 0,0 0 0,0 0 1,0 0-1,0 0 0,-1 0 0,1 0 0,0 0 0,-1 0 1,1 0-1,-1 0 0,0 0 0,0 0 0,0 0 0,0 0 1,0 0-1,0 0 0,-1 1 0,1-1 0,-1 0 1,1 0-1,-1 0 0,0 0 0,0 0 0,0-1 0,0 1 1,-1 2-1,-2 4 172,-1-1-1,0 0 1,0-1 0,0 1 0,-1-1 0,1 0 0,-2 0 0,-8 6 0,8-7-158,0 0 1,-1-1-1,1 0 1,-1 0-1,0-1 0,0 0 1,-1 0-1,1-1 1,-1 0-1,1-1 1,-1 1-1,0-2 1,-11 1-1,20-2-117,-1 1 0,1 0 0,0 0 0,-1-1-1,1 1 1,0 0 0,-1-1 0,1 1 0,0 0 0,-1-1 0,1 1 0,0 0 0,-1-1 0,1 1-1,0-1 1,0 1 0,0-1 0,0 1 0,-1-1 0,1 1 0,0 0 0,0-1 0,0 1 0,0-1 0,0 1-1,0-1 1,0 1 0,0-1 0,0 1 0,0-1 0,0 1 0,1-1 0,-1 1 0,0-1 0,0 1-1,0 0 1,1-1 0,-1 1 0,0-1 0,0 1 0,1 0 0,-1-1 0,0 1 0,1 0 0,-1-1-1,14-20-4954,6 4-510,3 0-2274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3.970"/>
    </inkml:context>
    <inkml:brush xml:id="br0">
      <inkml:brushProperty name="width" value="0.025" units="cm"/>
      <inkml:brushProperty name="height" value="0.025" units="cm"/>
      <inkml:brushProperty name="color" value="#66CC00"/>
    </inkml:brush>
  </inkml:definitions>
  <inkml:trace contextRef="#ctx0" brushRef="#br0">148 176 6598,'0'0'18925,"-12"6"-18039,-1 1-685,1 0 0,-1 1 0,2 1 0,-1 0-1,-12 12 1,19-17-169,1 1 0,-1 0 1,1 0-1,0 1 0,0-1 0,1 1 0,-1 0 0,1 0 0,1 0 0,-1 0 0,1 1 1,0-1-1,0 1 0,1-1 0,-1 13 0,2-18-31,0 0 1,0-1-1,0 1 0,0-1 1,0 1-1,0 0 0,0-1 1,0 1-1,1-1 0,-1 1 0,0-1 1,0 1-1,1 0 0,-1-1 1,0 1-1,1-1 0,-1 1 1,1-1-1,-1 0 0,1 1 1,-1-1-1,0 1 0,1-1 1,0 0-1,-1 1 0,1-1 1,-1 0-1,1 0 0,-1 1 1,2-1-1,23 0 93,-19-1-80,0-1 1,0 0-1,0 0 0,-1 0 0,1 0 1,6-5-1,-5 1-34,0 0-1,0 0 1,0-1 0,-1 0-1,0-1 1,0 1 0,-1-1-1,0 0 1,-1 0 0,1-1-1,3-11 1,-3 5 31,-1 0 1,-1 0-1,0-1 0,-1 1 0,0-32 1,-4 59-406,1-11 395,0 0 0,1-1 0,-1 1 0,1 0-1,0 0 1,-1 0 0,1 0 0,0 1 0,-1-1 0,1 0 0,0 0 0,0 0-1,0 0 1,0 0 0,0 0 0,0 0 0,0 0 0,0 0 0,1 0 0,-1 0 0,0 0-1,1 0 1,-1 0 0,1 0 0,-1 0 0,1 0 0,-1 0 0,1 0 0,0 0-1,-1 0 1,1-1 0,0 1 0,0 0 0,-1 0 0,1-1 0,0 1 0,0-1-1,0 1 1,0-1 0,0 1 0,0-1 0,0 1 0,0-1 0,0 0 0,0 0 0,0 1-1,0-1 1,0 0 0,0 0 0,1 0 0,-1 0 0,1-1 0,6 1 14,0-1 0,0 0 0,0-1 0,0 1 0,0-2 0,0 1 0,-1-1 0,1 0 1,-1-1-1,0 0 0,0 0 0,0 0 0,0-1 0,9-9 0,-10 9-22,-1 0 1,0 0-1,0 0 0,0-1 1,-1 1-1,1-1 0,-1 0 0,-1-1 1,1 1-1,-1-1 0,0 0 0,-1 1 1,0-1-1,0 0 0,0 0 1,1-14-1,-3 21 2,0 0-1,0 0 1,0 0 0,0 0 0,0 0 0,0-1 0,0 1 0,0 0 0,0 0-1,0 0 1,0 0 0,0 0 0,0 0 0,0 0 0,0 0 0,0-1-1,0 1 1,0 0 0,0 0 0,0 0 0,0 0 0,0 0 0,-1 0-1,1 0 1,0 0 0,0 0 0,0 0 0,0-1 0,0 1 0,0 0-1,0 0 1,0 0 0,0 0 0,0 0 0,-1 0 0,1 0 0,0 0 0,0 0-1,0 0 1,0 0 0,0 0 0,0 0 0,0 0 0,0 0 0,-1 0-1,1 0 1,0 0 0,0 0 0,0 0 0,0 0 0,0 0 0,0 0-1,0 0 1,0 0 0,-1 0 0,1 0 0,0 0 0,0 1 0,0-1-1,0 0 1,0 0 0,0 0 0,0 0 0,0 0 0,0 0 0,0 0-1,0 0 1,-11 11-170,-7 15 70,8-10 244,0 1 1,2 0-1,0 0 0,1 1 1,1 0-1,0 0 0,2 0 1,0 1-1,-3 34 0,7-51-134,0-1 0,0 0 1,0 1-1,0-1 0,1 0 0,-1 1 0,0-1 0,1 0 0,-1 1 0,1-1 0,-1 0 1,1 0-1,-1 0 0,1 1 0,0-1 0,0 0 0,-1 0 0,1 0 0,0 0 0,0 0 1,0 0-1,0-1 0,0 1 0,0 0 0,1 0 0,-1-1 0,0 1 0,0-1 0,0 1 1,1-1-1,-1 1 0,0-1 0,1 0 0,-1 0 0,0 1 0,1-1 0,-1 0 0,0 0 1,1 0-1,-1-1 0,0 1 0,3-1 0,1 1-46,-1-1-1,1-1 1,0 1-1,-1 0 1,1-1-1,-1 0 1,0 0-1,1 0 1,-1-1-1,0 0 1,4-3 0,1-3-82,-1-1 1,0 0 0,-1 0 0,0 0 0,0-1-1,-1 0 1,-1 0 0,5-13 0,-26 67 105,13-36 98,-1 1 1,1-1-1,0 1 1,1 0-1,0 0 1,0 0-1,1 1 1,0-1-1,0 0 1,1 0-1,1 11 1,-1-18-82,1 0 1,0 0-1,0 0 1,-1 0 0,1 0-1,0 0 1,0 0-1,0 0 1,0-1-1,0 1 1,0 0 0,0-1-1,0 1 1,0-1-1,0 1 1,0-1-1,1 1 1,-1-1 0,0 0-1,0 1 1,1-1-1,-1 0 1,0 0-1,0 0 1,0 0 0,1 0-1,-1 0 1,0-1-1,0 1 1,1 0-1,-1-1 1,0 1 0,0 0-1,2-2 1,41-15-1447,-29 8-326,0-1 0,-1 0 0,14-13 0,-22 17-450,1-1 0,-2 0 0,1 0 0,7-13 0,-3-3-4563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9.187"/>
    </inkml:context>
    <inkml:brush xml:id="br0">
      <inkml:brushProperty name="width" value="0.035" units="cm"/>
      <inkml:brushProperty name="height" value="0.035" units="cm"/>
    </inkml:brush>
  </inkml:definitions>
  <inkml:trace contextRef="#ctx0" brushRef="#br0">786 135 13051,'-3'-14'478,"-2"1"0,0-1 1,0 1-1,-13-22 0,15 31-358,1 1-1,-1 0 0,0-1 0,0 1 1,0 0-1,0 1 0,0-1 1,-1 0-1,1 1 0,-1 0 1,0 0-1,0 0 0,0 0 1,0 1-1,0-1 0,0 1 1,0 0-1,0 0 0,0 1 1,-6-1-1,-4 1 69,0 1 0,0 0 0,0 1 0,0 0 0,0 1 0,0 1 0,1 0 0,0 1 0,-22 11 0,6 0-93,1 1-1,1 1 0,-28 23 1,22-12-106,1 2 0,1 1 0,2 1 0,2 1 0,1 2-1,1 0 1,2 2 0,2 1 0,2 0 0,1 1 0,2 1 0,2 1 0,2 0 0,-13 80 0,15-46 36,3 1 0,4 0 0,3 0 0,11 85 0,-3-99-4,3 0 1,3-1-1,2 0 0,3-1 0,36 78 0,-36-101-55,1 0 0,2-2 0,2 0 0,1-2 0,2-1-1,1-1 1,2-1 0,1-1 0,1-2 0,1-1 0,2-2-1,0-2 1,2 0 0,0-3 0,1-1 0,1-2 0,47 14 0,-52-20-46,1-1 0,1-2 0,-1-2 1,63 4-1,-86-10 65,1 0 1,-1-1-1,1 0 1,-1-1-1,0 0 0,0-1 1,0 0-1,0-1 0,-1-1 1,1 0-1,-1 0 1,0-1-1,0 0 0,-1-1 1,0-1-1,0 1 1,11-13-1,-6 3 26,-1-1-1,-1-1 0,-1 0 1,0 0-1,-1-1 1,-1-1-1,-1 0 1,6-23-1,1-11 99,-3-1 0,7-59 0,-10 22-4,-4 0-1,-4 1 0,-4-1 0,-4 0 0,-4 1 0,-4 0 0,-4 1 0,-4 1 0,-4 0 0,-4 2 0,-4 2 0,-47-87 0,56 127-151,-2 1 0,-54-68 1,69 97-9,-1 2 0,-1 0 0,0 0 0,-1 2 0,0-1 0,-1 2 0,0 0 0,-1 1 0,-35-15 0,46 22-7,-1 1 0,1 1 0,0-1-1,0 1 1,-1 0 0,1 1 0,-1-1-1,1 1 1,0 1 0,-1-1 0,1 1-1,-1 0 1,1 1 0,-10 2 0,5 1-21,0 1 0,0 0 1,0 0-1,0 1 0,1 1 1,-11 10-1,-16 13-189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4.301"/>
    </inkml:context>
    <inkml:brush xml:id="br0">
      <inkml:brushProperty name="width" value="0.025" units="cm"/>
      <inkml:brushProperty name="height" value="0.025" units="cm"/>
      <inkml:brushProperty name="color" value="#66CC00"/>
    </inkml:brush>
  </inkml:definitions>
  <inkml:trace contextRef="#ctx0" brushRef="#br0">0 0 2915,'0'0'3043</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4.754"/>
    </inkml:context>
    <inkml:brush xml:id="br0">
      <inkml:brushProperty name="width" value="0.025" units="cm"/>
      <inkml:brushProperty name="height" value="0.025" units="cm"/>
      <inkml:brushProperty name="color" value="#66CC00"/>
    </inkml:brush>
  </inkml:definitions>
  <inkml:trace contextRef="#ctx0" brushRef="#br0">78 26 2851,'22'-25'7623,"-47"69"5532,5 15-8291,-9 73-5331,18-77 2192,5-25-1564,2 1 1,1-1-1,1 31 1,5-53 84,2-18-129,4-19-192,-6 7-248,0 1 0,-2-1 0,-1 0 0,0 0 0,-4-25 0,1 39-12,3 14 137,0-5 189,0 1 1,0 0 0,1-1 0,-1 1 0,1-1-1,-1 1 1,1-1 0,0 0 0,-1 1 0,1-1-1,0 0 1,0 1 0,0-1 0,2 2 0,1-1 6,0 1 0,0-1 1,0 0-1,0-1 0,0 1 0,1-1 1,-1 0-1,1 0 0,-1 0 1,1 0-1,-1-1 0,1 0 1,-1 0-1,1 0 0,-1 0 1,1-1-1,-1 0 0,8-2 1,-9 2-18,1 0 1,-1 0 0,1 0 0,-1-1 0,0 0 0,0 1 0,0-1-1,0 0 1,0-1 0,0 1 0,-1 0 0,1-1 0,-1 0-1,0 1 1,1-1 0,-1 0 0,0 0 0,-1 0 0,1-1 0,-1 1-1,1 0 1,-1 0 0,0-1 0,1-4 0,-15 59 544,10-41-390,0 0 0,0-1 0,1 1 0,0 0 0,1 1 0,0-1 0,1 0 1,0 16-1,1-25-137,-1-1 0,0 1 0,1 0 0,-1 0 0,1-1 0,-1 1 0,0-1 0,1 1 0,-1 0 0,1-1 0,0 1 0,-1-1 0,1 1 0,-1-1 0,1 1 0,0-1 0,-1 0 0,1 1 0,0-1 0,0 0 0,-1 1 0,1-1 0,0 0 0,0 0 0,-1 0 0,1 0 0,0 0 0,0 0 0,0 0 0,-1 0 0,1 0 0,0 0 0,0 0 0,-1 0 0,1 0 0,0-1 0,0 1 0,-1 0 0,1-1 0,0 1 0,-1 0 0,1-1 0,0 1 0,-1-1 0,1 1 0,0-2 0,34-23-1041,-25 12-93,0 0 0,-1 0 0,-1-1 0,0 0 0,0-1 0,7-23 0,24-96-8665,-24 79 4755</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5.085"/>
    </inkml:context>
    <inkml:brush xml:id="br0">
      <inkml:brushProperty name="width" value="0.025" units="cm"/>
      <inkml:brushProperty name="height" value="0.025" units="cm"/>
      <inkml:brushProperty name="color" value="#66CC00"/>
    </inkml:brush>
  </inkml:definitions>
  <inkml:trace contextRef="#ctx0" brushRef="#br0">73 0 3459,'0'0'15759,"-3"11"-13287,-14 48 819,-10 71 0,18-65-2666,-2 75-1,6-44-432,36-137 721,96-227-760,-93 189-124,-34 79-48,0-1-1,0 1 1,0-1 0,0 0 0,0 1-1,0-1 1,0 1 0,0-1 0,1 1 0,-1-1-1,0 1 1,0-1 0,0 1 0,1-1-1,-1 1 1,0 0 0,1-1 0,-1 1 0,0-1-1,1 1 1,-1 0 0,1-1 0,-1 1-1,0 0 1,1-1 0,-1 1 0,1 0 0,-1 0-1,1-1 1,-1 1 0,1 0 0,-1 0-1,1 0 1,0 0 0,3 20-1759,-8 33-4345,1-45 3464,0-1-1,0 1 1,-1-1-1,-8 14 0,2-7-2432</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5.452"/>
    </inkml:context>
    <inkml:brush xml:id="br0">
      <inkml:brushProperty name="width" value="0.025" units="cm"/>
      <inkml:brushProperty name="height" value="0.025" units="cm"/>
      <inkml:brushProperty name="color" value="#66CC00"/>
    </inkml:brush>
  </inkml:definitions>
  <inkml:trace contextRef="#ctx0" brushRef="#br0">11 0 6854,'0'0'10731,"-11"47"-7881,11-31-191,0 2-289,6-3-800,6 1-321,6-3-481,-2-1-479,1-2-161,4 0-128,-6-4-513,-7-1-1152,-4-2-1730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5.799"/>
    </inkml:context>
    <inkml:brush xml:id="br0">
      <inkml:brushProperty name="width" value="0.025" units="cm"/>
      <inkml:brushProperty name="height" value="0.025" units="cm"/>
      <inkml:brushProperty name="color" value="#66CC00"/>
    </inkml:brush>
  </inkml:definitions>
  <inkml:trace contextRef="#ctx0" brushRef="#br0">0 0 11211,'0'0'15919,"59"21"-16752,-38-16-4036,-4-5-11722</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6.521"/>
    </inkml:context>
    <inkml:brush xml:id="br0">
      <inkml:brushProperty name="width" value="0.025" units="cm"/>
      <inkml:brushProperty name="height" value="0.025" units="cm"/>
      <inkml:brushProperty name="color" value="#66CC00"/>
    </inkml:brush>
  </inkml:definitions>
  <inkml:trace contextRef="#ctx0" brushRef="#br0">20 96 6342,'0'0'5653,"2"-8"-1419,2-8-2519,3-17 3232,-5 45-124,4 46-3865,-6 6-338,-3-1-1,-13 72 0,-6-10 823,36-207-1437,-3 1 0,0-144 1,-11 142-537,0 69 160,0 54 226,0-35 163,0 0 1,0 0-1,0-1 0,1 1 0,0 0 0,0-1 1,0 1-1,0-1 0,1 1 0,0-1 0,0 1 1,0-1-1,0 0 0,1 0 0,0 0 0,0 0 1,0-1-1,0 1 0,0-1 0,1 0 0,-1 0 1,1 0-1,0 0 0,0 0 0,0-1 0,0 0 1,1 0-1,-1 0 0,0 0 0,1-1 0,-1 0 1,1 0-1,0 0 0,-1 0 0,1-1 0,0 0 0,0 0 1,-1 0-1,1 0 0,0-1 0,0 0 0,-1 0 1,1 0-1,-1 0 0,1-1 0,-1 0 0,0 0 1,5-3-1,9-6 14,-1-1 1,-1 0 0,0-1-1,-1-1 1,0-1 0,-1 0-1,-1-1 1,15-22-1,-28 38-35,0-1-1,0 1 0,0 0 0,0 0 1,0 0-1,1-1 0,-1 1 0,0 0 0,0 0 1,0-1-1,0 1 0,0 0 0,0 0 1,1 0-1,-1 0 0,0-1 0,0 1 0,0 0 1,1 0-1,-1 0 0,0 0 0,0 0 1,0 0-1,1-1 0,-1 1 0,0 0 1,0 0-1,1 0 0,-1 0 0,0 0 0,0 0 1,1 0-1,-1 0 0,0 0 0,0 0 1,1 0-1,-1 0 0,0 0 0,0 0 0,0 0 1,1 1-1,-1-1 0,0 0 0,0 0 1,1 0-1,-1 0 0,0 0 0,0 0 1,0 1-1,0-1 0,1 0 0,-1 0 0,0 0 1,0 1-1,0-1 0,0 0 0,0 0 1,1 0-1,-1 1 0,0-1 0,0 0 0,0 0 1,0 1-1,0-1 0,0 0 0,5 30-122,-6 40 144,-6 22 71,2-37 84,2 0 0,5 68 0,-1-121-187,-1 0-1,0 0 0,1 0 0,-1 0 1,1 0-1,-1 0 0,1-1 1,0 1-1,0 0 0,0-1 1,0 1-1,0 0 0,0-1 1,1 1-1,-1-1 0,0 0 0,1 1 1,-1-1-1,1 0 0,-1 0 1,4 2-1,-5-3-161,1 0-1,0 0 1,0 0 0,0 0 0,0 1 0,0-1-1,0 0 1,0-1 0,0 1 0,0 0 0,0 0-1,0 0 1,0-1 0,0 1 0,-1 0-1,1-1 1,0 1 0,0 0 0,0-1 0,0 0-1,-1 1 1,1-1 0,0 1 0,-1-1 0,1 0-1,0 1 1,-1-1 0,1 0 0,-1 0-1,1 0 1,-1 1 0,1-1 0,-1 0 0,0 0-1,1 0 1,-1 0 0,0 0 0,0 0-1,0 0 1,1 0 0,-1 1 0,0-1 0,0 0-1,-1-2 1,5-24-7548</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7.229"/>
    </inkml:context>
    <inkml:brush xml:id="br0">
      <inkml:brushProperty name="width" value="0.025" units="cm"/>
      <inkml:brushProperty name="height" value="0.025" units="cm"/>
      <inkml:brushProperty name="color" value="#66CC00"/>
    </inkml:brush>
  </inkml:definitions>
  <inkml:trace contextRef="#ctx0" brushRef="#br0">1 27 5733,'2'-2'763,"32"-23"10898,-19 26-6781,-14 0-4791,-1 0 0,1 0-1,0 0 1,0 0 0,-1 0 0,1 0-1,-1 0 1,1 0 0,-1 0 0,1 0-1,-1 1 1,1-1 0,-1 0 0,0 0-1,0 0 1,0 2 0,7 71 1680,-5 112 0,-3-98-3439,-13-131-12087,3 12 1612</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8:37.597"/>
    </inkml:context>
    <inkml:brush xml:id="br0">
      <inkml:brushProperty name="width" value="0.025" units="cm"/>
      <inkml:brushProperty name="height" value="0.025" units="cm"/>
      <inkml:brushProperty name="color" value="#66CC00"/>
    </inkml:brush>
  </inkml:definitions>
  <inkml:trace contextRef="#ctx0" brushRef="#br0">0 382 5029,'0'0'21957,"5"-3"-20484,23-20-1189,0 0 0,-2-1 0,-1-2 0,-1 0-1,-1-2 1,-1-1 0,-2 0 0,0-1 0,-3-2 0,27-63 0,-44 94-302,0 0 0,1 1 1,-1-1-1,0 0 0,0 1 0,0-1 1,0 1-1,1-1 0,-1 1 0,0-1 1,0 0-1,1 1 0,-1-1 0,1 1 1,-1-1-1,0 1 0,1 0 0,-1-1 1,1 1-1,-1-1 0,1 1 0,-1 0 1,1-1-1,-1 1 0,1 0 0,-1 0 1,2-1-1,6 15-272,2 41 92,-8-43 179,1 11-545,1 6 837,2 0-1,1 0 1,11 30-1,-15-51-472,0-1 0,1 0 0,0 0-1,0 0 1,1 0 0,9 11 0,-11-15-213,0 0 1,0 0 0,1-1 0,-1 1 0,1-1 0,-1 0 0,1 0 0,0 0 0,0-1-1,0 1 1,-1-1 0,2 0 0,-1 0 0,5 1 0,14-2-7446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0.644"/>
    </inkml:context>
    <inkml:brush xml:id="br0">
      <inkml:brushProperty name="width" value="0.025" units="cm"/>
      <inkml:brushProperty name="height" value="0.025" units="cm"/>
      <inkml:brushProperty name="color" value="#66CC00"/>
    </inkml:brush>
  </inkml:definitions>
  <inkml:trace contextRef="#ctx0" brushRef="#br0">1 70 7719,'0'0'518,"1"0"-1,-1 0 1,1 0-1,-1 0 1,1 0-1,0 0 1,-1 0-1,1 0 1,-1 0-1,1 1 1,-1-1-1,1 0 0,-1 0 1,1 0-1,-1 1 1,1-1-1,-1 0 1,1 0-1,-1 1 1,1-1-1,-1 1 1,1-1-1,-1 0 1,0 1-1,1-1 1,-1 1-1,10 20 4040,-1 30-5387,-8-42 2173,13 210-809,-13-262-1286,0-24-894,-3 0 0,-14-85-1,13 147 3223,0 18-937,1 19 40,2-27-558,0 1 1,0-1-1,1 0 0,0 0 1,0 0-1,0 0 1,1 0-1,-1 0 0,1 0 1,1-1-1,-1 1 0,0-1 1,7 8-1,-7-10-63,-1 0-1,1 0 1,0-1-1,0 1 1,0-1-1,1 1 0,-1-1 1,0 0-1,1 0 1,-1 0-1,0 0 1,1 0-1,-1-1 1,1 1-1,-1-1 1,1 1-1,0-1 0,-1 0 1,1 0-1,-1 0 1,1 0-1,-1-1 1,1 1-1,-1-1 1,1 0-1,-1 1 1,1-1-1,-1 0 1,0 0-1,4-3 0,3-1 42,-1 0 0,-1-1-1,1 0 1,-1 0 0,0-1-1,-1 0 1,1 0-1,-1 0 1,6-11 0,3-5-19,22-49 1,-37 72-81,0 0 1,0 0-1,0 0 0,0 0 0,0 0 0,0-1 1,0 1-1,0 0 0,0 0 0,0 0 0,0 0 1,0 0-1,0-1 0,0 1 0,0 0 0,0 0 0,0 0 1,0 0-1,0 0 0,0 0 0,0-1 0,0 1 1,1 0-1,-1 0 0,0 0 0,0 0 0,0 0 1,0 0-1,0 0 0,0 0 0,0 0 0,1-1 1,-1 1-1,0 0 0,0 0 0,0 0 0,0 0 1,0 0-1,0 0 0,1 0 0,-1 0 0,0 0 1,0 0-1,0 0 0,0 0 0,0 0 0,1 0 0,-1 0 1,0 0-1,0 0 0,0 0 0,0 0 0,0 0 1,0 0-1,1 1 0,-1-1 0,0 0 0,0 0 1,0 0-1,0 0 0,0 0 0,0 0 0,4 14 5,-3 17 64,-2 58 111,3 102 467,-2-189-658,1 0 0,-1 0 0,0 0 0,1-1 0,0 1 0,-1 0 0,1 0 1,0 0-1,0 0 0,0 0 0,0-1 0,0 1 0,0-1 0,0 1 0,1 0 0,-1-1 0,1 0 0,-1 1 0,1-1 0,1 1 0,-2-1-166,0-1 0,0 0 0,0 0 0,0 0 0,0 1 0,0-1 0,0 0 0,0 0 0,0 0 0,0-1 0,0 1 0,0 0 0,0 0 0,-1 0 0,1-1 0,0 1 0,0 0 0,0-1 0,0 1 0,0-1 0,-1 1 0,1-1 0,0 1 0,0-1 0,-1 0-1,1 1 1,0-1 0,-1 0 0,1 0 0,-1 1 0,1-1 0,-1 0 0,1 0 0,-1 0 0,0 0 0,1 0 0,-1 1 0,0-1 0,0 0 0,1 0 0,-1 0 0,0-1 0,6-24-8055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0.973"/>
    </inkml:context>
    <inkml:brush xml:id="br0">
      <inkml:brushProperty name="width" value="0.025" units="cm"/>
      <inkml:brushProperty name="height" value="0.025" units="cm"/>
      <inkml:brushProperty name="color" value="#66CC00"/>
    </inkml:brush>
  </inkml:definitions>
  <inkml:trace contextRef="#ctx0" brushRef="#br0">0 78 21813,'0'0'8936,"64"-25"-8936,-25 8 32,-5 3-320,-1 2-321,-1 5-864,-9 5-993,-5 2-1218,-8 0-1056,5 0-2788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9.918"/>
    </inkml:context>
    <inkml:brush xml:id="br0">
      <inkml:brushProperty name="width" value="0.035" units="cm"/>
      <inkml:brushProperty name="height" value="0.035" units="cm"/>
    </inkml:brush>
  </inkml:definitions>
  <inkml:trace contextRef="#ctx0" brushRef="#br0">607 102 13875,'-18'-7'390,"-1"0"-1,0 1 1,-1 1 0,1 0-1,-33-1 1,41 5-273,-1 1 0,1 1 1,-1 0-1,1 0 0,-1 1 0,1 1 1,0 0-1,0 0 0,0 1 0,0 1 1,-10 5-1,6 0-18,0-1-1,1 2 1,1 0 0,0 0 0,0 2 0,1-1-1,1 1 1,0 1 0,-14 24 0,6-6 53,2 1-1,1 1 1,-17 53 0,11-11 17,3 1-1,3 0 1,-6 88 0,14-38 46,9 150-1,3-201-149,28 146 1,-22-179-52,2 0 0,2 0-1,2-1 1,35 67 0,-20-59-47,1-1-1,3-1 0,2-2 1,1-2-1,3-2 1,1-1-1,2-2 1,2-2-1,1-2 1,2-2-1,1-3 1,106 48-1,-133-68-27,0-2 0,0-1 0,1 0 0,0-2 0,0 0 0,0-2 0,30 1 0,-42-5 32,0 1 1,1-2-1,-1 1 1,0-2-1,-1 0 0,1 0 1,0-1-1,-1 0 1,0-1-1,0 0 1,0-1-1,-1 0 1,1-1-1,-2 0 1,1-1-1,12-13 0,-7 4 41,0-1-1,-2 0 0,0-1 1,-2 0-1,0-1 0,-1-1 1,-1 1-1,0-2 0,7-31 0,0-15 166,13-129-1,-15 15 137,-7 0 1,-34-348-1,11 409-307,-42-166 1,42 231-60,-1 1 1,-3 0-1,-3 2 0,-2 1 1,-32-52-1,46 88 0,0 0 0,-1 0 0,-1 1 0,0 1 0,-1 0 0,-26-20 0,32 28-14,0 1 1,0 0-1,-1 1 0,1 0 1,-1 0-1,-1 0 1,1 2-1,0-1 1,-1 1-1,1 0 1,-1 1-1,1 0 1,-1 1-1,-15 0 1,9 2-60,0 1 0,1 0 0,-1 1 0,0 1 0,1 1 1,0 0-1,-27 15 0,14-4-20,2 2 0,-49 42 0,-9 22-240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1.304"/>
    </inkml:context>
    <inkml:brush xml:id="br0">
      <inkml:brushProperty name="width" value="0.025" units="cm"/>
      <inkml:brushProperty name="height" value="0.025" units="cm"/>
      <inkml:brushProperty name="color" value="#66CC00"/>
    </inkml:brush>
  </inkml:definitions>
  <inkml:trace contextRef="#ctx0" brushRef="#br0">1 5 10378,'0'0'16458,"11"0"-15566,45-2-424,-22 0-395,60 3-1,-92 0-70,0-1 0,0 1 0,0-1 0,0 1 0,0 0-1,0 0 1,-1-1 0,1 1 0,0 0 0,-1 1-1,1-1 1,0 0 0,-1 0 0,1 1 0,-1-1 0,0 1-1,1-1 1,-1 1 0,0 0 0,0-1 0,0 1-1,0 0 1,-1 0 0,1 0 0,0 0 0,-1 0 0,1 0-1,-1 0 1,0 0 0,1 0 0,-1 0 0,0 0-1,0 0 1,0 0 0,-1 0 0,1 0 0,0 0 0,-2 3-1,0 4 79,0 0 0,0 0 0,-1 0 0,0 0 0,-1 0 0,-9 16-1,-65 102-1675,66-115-2376,1-5-3640</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2.251"/>
    </inkml:context>
    <inkml:brush xml:id="br0">
      <inkml:brushProperty name="width" value="0.025" units="cm"/>
      <inkml:brushProperty name="height" value="0.025" units="cm"/>
      <inkml:brushProperty name="color" value="#66CC00"/>
    </inkml:brush>
  </inkml:definitions>
  <inkml:trace contextRef="#ctx0" brushRef="#br0">12 113 4933,'0'0'11082,"-1"9"-7868,-4 30-824,-1 70 1,6-92-2166,1 1 0,1-1 0,0 0 0,2 0 0,0 0 1,0 0-1,9 17 0,-13-33-206,0-1 0,0 1 0,0-1 0,0 1 0,0-1 0,0 1 0,0-1 0,1 1 0,-1-1 0,0 1 0,0-1 0,1 1 1,-1-1-1,0 1 0,1-1 0,-1 0 0,0 1 0,1-1 0,-1 0 0,0 1 0,1-1 0,-1 0 0,1 1 0,-1-1 0,1 0 0,-1 0 0,1 0 0,-1 1 0,1-1 0,0 0 0,5-15 376,-4-34-122,-2 46-282,-2-60-28,-2 1 0,-15-80-1,13 123-5,4 32-108,6 32 62,-3-42 111,-1 0-1,1 0 1,0-1-1,0 1 1,0 0-1,0-1 1,1 1-1,-1-1 1,1 1-1,0-1 1,-1 0-1,1 0 1,0 0-1,0 0 1,0 0-1,1 0 1,-1 0-1,0-1 1,1 1-1,-1-1 1,1 0-1,-1 0 1,1 0-1,0 0 1,-1 0-1,1 0 1,0-1-1,0 1 1,0-1-1,0 0 1,-1 0-1,1 0 1,0 0-1,0 0 1,0-1-1,4 0 1,0-2 59,1 0 1,-1 0-1,0 0 0,-1-1 0,1 0 1,-1 0-1,1-1 0,-1 1 1,-1-1-1,1-1 0,-1 1 0,7-9 1,-2-2-74,-1 1 0,0-2 0,-2 1 0,1-1 0,7-31 0,-16 116-101,-1-29 99,7 79 1,7-77-358,1-24-1816,5-10-3819,-4-7-1696</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2.626"/>
    </inkml:context>
    <inkml:brush xml:id="br0">
      <inkml:brushProperty name="width" value="0.025" units="cm"/>
      <inkml:brushProperty name="height" value="0.025" units="cm"/>
      <inkml:brushProperty name="color" value="#66CC00"/>
    </inkml:brush>
  </inkml:definitions>
  <inkml:trace contextRef="#ctx0" brushRef="#br0">38 0 10922,'0'0'10634,"-16"45"-8712,5-19 609,4 1-1058,4-1-608,3-3-513,3-2-288,13 0 0,-2-4-64,6 0-768,-6-1-802,0-3-1217,-7-2-1120,-3-5-1474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2.974"/>
    </inkml:context>
    <inkml:brush xml:id="br0">
      <inkml:brushProperty name="width" value="0.025" units="cm"/>
      <inkml:brushProperty name="height" value="0.025" units="cm"/>
      <inkml:brushProperty name="color" value="#66CC00"/>
    </inkml:brush>
  </inkml:definitions>
  <inkml:trace contextRef="#ctx0" brushRef="#br0">0 377 3876,'0'0'18641,"53"-43"-18352,-19 27-257,0 3-32,3-1-897,-2 2-1538,4 2-2017,0-1-2947</inkml:trace>
  <inkml:trace contextRef="#ctx0" brushRef="#br0" timeOffset="1">584 0 14542,'0'0'8514,"-8"13"-6586,-8 9-1404,2 1-1,1 0 1,1 1 0,1 1 0,1 0 0,-13 51 0,15-4-676,7-61-6876,15-106-4033,-7 50 5488</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3.305"/>
    </inkml:context>
    <inkml:brush xml:id="br0">
      <inkml:brushProperty name="width" value="0.025" units="cm"/>
      <inkml:brushProperty name="height" value="0.025" units="cm"/>
      <inkml:brushProperty name="color" value="#66CC00"/>
    </inkml:brush>
  </inkml:definitions>
  <inkml:trace contextRef="#ctx0" brushRef="#br0">102 1 10314,'0'0'11488,"2"8"-10463,10 43-414,-9-30-201,2 0 0,0 0-1,2-1 1,0 1 0,12 23-1,-5-23-140,30 36 0,3 2-5889,-47-59 5517,0 0-1,0 1 1,1-1-1,-1 0 0,0 0 1,0 0-1,0 0 1,0 0-1,0 0 1,0 1-1,1-1 0,-1 0 1,0 0-1,0 0 1,0 0-1,0 1 0,0-1 1,0 0-1,0 0 1,0 0-1,0 1 1,0-1-1,0 0 0,0 0 1,0 0-1,0 0 1,0 1-1,0-1 1,0 0-1,0 0 0,0 0 1,0 1-1,0-1 1,0 0-1,0 0 0,0 0 1,-1 0-1,1 0 1,0 1-1,0-1 1,0 0-1,0 0 0,0 0 1,0 0-1,-1 0 1,1 1-1,0-1 0,0 0 1,0 0-1,0 0 1,-1 0-1,1 0 1,0 0-1,0 0 0,0 0 1,-1 0-1,1 0 1,0 0-1,0 0 1,0 0-1,0 0 0,-1 0 1,1 0-1,0 0 1,-14-2-3796,14 2 3715,-19-7-6644</inkml:trace>
  <inkml:trace contextRef="#ctx0" brushRef="#br0" timeOffset="1">49 342 3267,'0'0'17200,"-48"43"-14925,48-41-610,16-2-224,7 0 65,11-10-321,4-3-608,5-4-385,-6-1-160,2-1-32,-5 2-769,-6 2-1569,-7 0-1410,-3-2-768,-7 0-4100</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3.932"/>
    </inkml:context>
    <inkml:brush xml:id="br0">
      <inkml:brushProperty name="width" value="0.025" units="cm"/>
      <inkml:brushProperty name="height" value="0.025" units="cm"/>
      <inkml:brushProperty name="color" value="#66CC00"/>
    </inkml:brush>
  </inkml:definitions>
  <inkml:trace contextRef="#ctx0" brushRef="#br0">0 187 4837,'0'0'13559,"1"-8"-10612,5-25-321,-6 33-2581,0 0-1,0-1 1,0 1-1,0 0 0,0-1 1,0 1-1,0-1 1,0 1-1,0 0 0,0-1 1,1 1-1,-1 0 1,0-1-1,0 1 1,0 0-1,0 0 0,1-1 1,-1 1-1,0 0 1,0-1-1,1 1 0,-1 0 1,0 0-1,1 0 1,-1-1-1,0 1 0,0 0 1,1 0-1,-1 0 1,0 0-1,1-1 1,-1 1-1,0 0 0,1 0 1,-1 0-1,1 0 1,-1 0-1,0 0 0,1 0 1,-1 0-1,0 0 1,1 0-1,-1 0 1,0 0-1,1 1 0,-1-1 1,0 0-1,1 0 1,-1 0-1,0 0 0,1 0 1,-1 1-1,0-1 1,1 0-1,-1 0 0,0 1 1,0-1-1,1 0 1,-1 0-1,0 1 0,12 14 71,82 197 1697,-81-179-933,-12-32-303,-1-44 978,-2 25-1605,0 1-1,-2 0 1,0 0 0,0 0-1,-2 0 1,0 1 0,-1 0-1,-1 0 1,0 0 0,-1 1-1,-1 1 1,-11-15 0,4 15-94,16 14 137,1 1-1,0-1 1,-1 0 0,1 0 0,0 0-1,0 0 1,-1 1 0,1-1 0,0 0-1,0 0 1,0 1 0,-1-1-1,1 0 1,0 0 0,0 1 0,0-1-1,0 0 1,0 1 0,-1-1 0,1 0-1,0 0 1,0 1 0,0-1-1,0 0 1,0 1 0,0-1 0,0 0-1,0 1 1,0-1 0,0 0 0,0 1-1,0-1 1,1 0 0,-1 1 0,0 2-3,1 0 1,0 1 0,0-1 0,0 0 0,0 0 0,0 0 0,0 0 0,1-1 0,0 1 0,2 4 0,-1-4 41,1 0 0,-1 1 0,0-2 0,1 1 0,0 0 0,-1-1 0,1 1 0,0-1 0,0 0 0,0-1 0,1 1 0,-1-1 0,0 1 0,1-1 0,-1 0 0,1-1 0,-1 1 0,1-1 0,-1 0 1,1 0-1,-1-1 0,1 1 0,-1-1 0,1 0 0,-1 0 0,0 0 0,5-3 0,-1 1 3,0-2 1,-1 1-1,0-1 0,0 0 1,0 0-1,-1-1 1,1 0-1,-1 0 1,-1 0-1,1-1 0,-1 0 1,0 0-1,4-10 1,-2 4-11,-1-1 0,-1 0 0,0 0 0,-1 0 0,3-20 0,-7 32-78,1 36-202,1-16 308,1-1-1,0 1 0,1-1 1,1 0-1,1 0 0,1 0 1,0-1-1,1 0 0,1 0 1,19 26-1,-21-32-653,1-1 1,0-1-1,1 1 1,0-1-1,0-1 1,11 7-1,-1-5-7320,-3-8-8093</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5.712"/>
    </inkml:context>
    <inkml:brush xml:id="br0">
      <inkml:brushProperty name="width" value="0.025" units="cm"/>
      <inkml:brushProperty name="height" value="0.025" units="cm"/>
      <inkml:brushProperty name="color" value="#66CC00"/>
    </inkml:brush>
  </inkml:definitions>
  <inkml:trace contextRef="#ctx0" brushRef="#br0">1 102 2915,'0'6'11818,"3"6"-4933,5 14-1865,2 7-4324,10 32-3019,-11-30 4100,20 60 1346,-32-134-3089,-2 0 1,-2 0-1,-1 0 0,-25-66 1,18 57-196,15 66-252,10 22 431,-9-37 0,0 0 1,1 0 0,0 0 0,0 0 0,0 0 0,0-1 0,0 1-1,1-1 1,-1 1 0,1-1 0,-1 0 0,1 0 0,0 0 0,0 0-1,0 0 1,0-1 0,0 1 0,0-1 0,0 0 0,1 0 0,-1 0-1,0-1 1,1 1 0,-1-1 0,1 1 0,-1-1 0,0 0-1,6-1 1,-3-1 25,-1 1-1,0-1 0,0 0 0,0-1 0,0 1 1,0-1-1,0 0 0,0-1 0,-1 1 0,0-1 1,1 1-1,-2-1 0,1-1 0,0 1 0,-1 0 1,5-9-1,-1 1-36,-2 1 0,0-1-1,0-1 1,-1 1 0,-1-1 0,4-22 0,-9 94-555,1-22 868,1 1 0,4 39-1,-3-67-743,1-1 0,0 0-1,0 0 1,1 0-1,0 0 1,0 0-1,1-1 1,0 1-1,1-1 1,-1 0 0,2 0-1,-1-1 1,10 11-1,-5-10-4187,-2-6-1976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6.073"/>
    </inkml:context>
    <inkml:brush xml:id="br0">
      <inkml:brushProperty name="width" value="0.025" units="cm"/>
      <inkml:brushProperty name="height" value="0.025" units="cm"/>
      <inkml:brushProperty name="color" value="#66CC00"/>
    </inkml:brush>
  </inkml:definitions>
  <inkml:trace contextRef="#ctx0" brushRef="#br0">6 0 10762,'0'0'11435,"-5"62"-10090,10-36 1,4 2-161,1-1-513,5-2-383,-7-4-225,3-7-32,3-6-449,-5-8-1280,-4 0-1731,1-13-3298</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7.190"/>
    </inkml:context>
    <inkml:brush xml:id="br0">
      <inkml:brushProperty name="width" value="0.025" units="cm"/>
      <inkml:brushProperty name="height" value="0.025" units="cm"/>
      <inkml:brushProperty name="color" value="#66CC00"/>
    </inkml:brush>
  </inkml:definitions>
  <inkml:trace contextRef="#ctx0" brushRef="#br0">3 42 3683,'0'0'10955,"-1"-8"-8371,1 1-3091,-1-19 5432,8 52 20,6 49-3734,11 50-234,-21-113-874,1-1 0,0 1 0,1 0-1,0-1 1,1 0 0,0 0 0,12 16 0,-17-26-102,-1-1-1,0 0 1,0 0 0,0 0-1,0 1 1,0-1 0,0 0-1,0 0 1,1 1 0,-1-1 0,0 0-1,0 0 1,0 0 0,0 1-1,1-1 1,-1 0 0,0 0-1,0 0 1,1 0 0,-1 0-1,0 0 1,0 1 0,1-1-1,-1 0 1,0 0 0,0 0 0,1 0-1,-1 0 1,0 0 0,0 0-1,1 0 1,-1 0 0,0 0-1,0 0 1,1 0 0,-1 0-1,0 0 1,0 0 0,1 0-1,-1-1 1,0 1 0,0 0-1,1 0 1,-1 0 0,0 0 0,2-16-2060,-2 14 1438,0-1 0,0 1 0,-1-1 0,1 0 0,-1 1 0,0-1 1,1 1-1,-1-1 0,0 1 0,-1-1 0,1 1 0,0 0 0,-4-4 1,-8-3-4591,-1 0-1216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7.520"/>
    </inkml:context>
    <inkml:brush xml:id="br0">
      <inkml:brushProperty name="width" value="0.025" units="cm"/>
      <inkml:brushProperty name="height" value="0.025" units="cm"/>
      <inkml:brushProperty name="color" value="#66CC00"/>
    </inkml:brush>
  </inkml:definitions>
  <inkml:trace contextRef="#ctx0" brushRef="#br0">1 170 769,'0'0'22213,"7"-8"-20201,15-12-839,2 2 0,0 0 0,47-27 0,38-12-1888,-106 55 150,0 0-1754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4.621"/>
    </inkml:context>
    <inkml:brush xml:id="br0">
      <inkml:brushProperty name="width" value="0.035" units="cm"/>
      <inkml:brushProperty name="height" value="0.035" units="cm"/>
    </inkml:brush>
  </inkml:definitions>
  <inkml:trace contextRef="#ctx0" brushRef="#br0">0 1 17540,'8'13'599,"-1"0"-1,0 1 1,-1 0 0,6 20 0,4 10 290,54 120 642,128 215-1,-188-360-1479,-6-12-13,-1-1 1,1 1-1,1 0 1,-1-1-1,11 10 0,-9-11 74,-5-10-47,-9-13 28,-30-54 213,-3 2 1,-91-116 0,124 176-210,15 19-49,21 23 8,-15-20-48,0-1 0,1 0 0,0-1 0,0-1 0,1-1 0,1 0 0,20 8 0,-31-14-3,0 0 1,0-1-1,0 0 0,0 0 0,0 0 0,0-1 0,0 1 0,1-1 0,-1 0 0,0-1 0,0 0 0,0 1 0,0-1 0,0-1 0,0 1 0,0-1 0,0 0 0,-1 0 0,1 0 0,0-1 1,-1 0-1,0 0 0,0 0 0,0 0 0,0 0 0,0-1 0,-1 0 0,6-7 0,-2 0 25,0 0-1,-1-1 1,0 0 0,-1 0 0,0 0-1,-1 0 1,-1-1 0,3-15-1,-3 9 119,0 0 0,-2-1-1,0 1 1,-2-25 0,7 77-77,1 1 0,13 35 1,-9-32-41,-3-11-18,-4-7-10,1 0-1,1-1 0,1 0 0,0-1 1,2 1-1,15 24 0,-23-41-6,-1 0 0,0-1 0,1 1 0,-1 0-1,1-1 1,-1 1 0,1-1 0,-1 1 0,1-1 0,-1 1 0,1-1-1,-1 1 1,1-1 0,0 0 0,-1 1 0,1-1 0,0 0-1,-1 1 1,1-1 0,0 0 0,-1 0 0,1 0 0,0 1 0,0-1-1,-1 0 1,1 0 0,1-1 0,-1 1-19,0-1 0,-1 1 0,1-1-1,0 0 1,-1 0 0,1 1 0,0-1 0,-1 0 0,1 0 0,-1 0 0,0 0-1,1 0 1,-1 0 0,1 0 0,-1 0 0,0 0 0,0-1 0,2-8-341,0 0 0,-1-19 0,-1 28 341,-1-29-934,-1 0-1,-1 0 1,-2 0-1,-1 0 1,-2 1-1,-12-33 1,2 15-1295,-2 1 0,-50-82-1,49 102 4399,21 26-2102,-1 0 1,1 0-1,0 0 1,0 0-1,0-1 1,0 1 0,0 0-1,0 0 1,0 0-1,-1 0 1,1 0-1,0 0 1,0 0-1,0-1 1,0 1 0,-1 0-1,1 0 1,0 0-1,0 0 1,0 0-1,0 0 1,-1 0-1,1 0 1,0 0 0,0 0-1,0 0 1,0 0-1,-1 0 1,1 0-1,0 0 1,0 0-1,0 0 1,-1 0 0,1 0-1,0 0 1,0 0-1,0 0 1,0 1-1,0-1 1,-1 0-1,4 15 1499,-2-12-1503,1 0 0,-1-1 0,0 1 0,1-1 0,0 0 0,-1 1 0,1-1 0,0 0 0,0 0-1,0 0 1,1 0 0,-1-1 0,0 1 0,1 0 0,-1-1 0,1 0 0,0 0 0,-1 1 0,1-2 0,0 1 0,-1 0 0,1 0 0,0-1 0,0 0 0,0 1 0,0-1 0,0 0 0,0 0 0,3-1 0,12-2-339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0.983"/>
    </inkml:context>
    <inkml:brush xml:id="br0">
      <inkml:brushProperty name="width" value="0.035" units="cm"/>
      <inkml:brushProperty name="height" value="0.035" units="cm"/>
    </inkml:brush>
  </inkml:definitions>
  <inkml:trace contextRef="#ctx0" brushRef="#br0">0 0 16123,'1'1'86,"-1"-1"-1,1 1 1,-1 0-1,1-1 1,-1 1-1,1 0 0,-1-1 1,0 1-1,1 0 1,-1-1-1,0 1 0,0 0 1,1-1-1,-1 1 1,0 0-1,0 0 1,0-1-1,0 1 0,0 0 1,0 0-1,0-1 1,-1 2-1,6 41 147,-4-23 48,5 34 62,47 519 1647,-27 4-1511,-43-93-133,-24-3 478,38-448-738,2-20-52,-11 108 592,6 159 0,7-262-548,1 0-1,0-1 1,9 31-1,-10-43-60,1-1 0,0 0 0,0 1 0,0-1-1,0 0 1,1 0 0,0 0 0,4 6 0,-5-9-10,0 1 1,-1-1-1,1 0 0,0 1 1,0-1-1,0 0 1,0 0-1,0 0 1,0 0-1,0 0 0,0-1 1,0 1-1,1-1 1,-1 1-1,0-1 1,0 0-1,1 0 0,3 0 1,-4 0-20,0-1 1,0 1 0,0 0-1,-1-1 1,1 1-1,0-1 1,0 1-1,0-1 1,-1 0-1,1 0 1,0 0-1,-1 0 1,1 0-1,-1 0 1,1 0 0,-1-1-1,0 1 1,0 0-1,1-1 1,-1 1-1,0-1 1,0 0-1,0 1 1,0-1-1,-1 0 1,2-2-1,-1 1-63,-1-1 0,1 1 0,-1 0-1,1-1 1,-1 1 0,0-1 0,-1 1-1,1 0 1,0-1 0,-1 1-1,0 0 1,0-1 0,-2-5 0,-4-4-215</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8.157"/>
    </inkml:context>
    <inkml:brush xml:id="br0">
      <inkml:brushProperty name="width" value="0.025" units="cm"/>
      <inkml:brushProperty name="height" value="0.025" units="cm"/>
      <inkml:brushProperty name="color" value="#66CC00"/>
    </inkml:brush>
  </inkml:definitions>
  <inkml:trace contextRef="#ctx0" brushRef="#br0">41 53 6406,'0'0'7116,"2"-9"-3891,5-28-503,-3 31 1863,-1 17-3401,-1 20-760,-5 19-87,-1-1 0,-2 1 1,-3-1-1,-26 83 1,33-212-7652,2-77-6263,0 105 14181,0 0 6673,3 48-1968,4 8-3300,4 8-748,-4-1-718,1 1 0,-1-2 0,2 1 0,-1-1 1,2-1-1,-1 1 0,17 11 0,5 1-127,43 22 0,-11-8-447,-43-22-1146,-20-14 1098,0 0-1,0 0 1,0 0 0,0 0 0,0 0 0,0 0 0,0 0 0,0 0 0,-1 0 0,1 1 0,0-1 0,0 0 0,0 0 0,0 0 0,0 0-1,0 0 1,0 0 0,0 0 0,0 0 0,0 0 0,0 0 0,0 0 0,0 0 0,0 0 0,0 0 0,0 0 0,0 0 0,0 0-1,0 1 1,0-1 0,0 0 0,0 0 0,0 0 0,0 0 0,0 0 0,0 0 0,0 0 0,0 0 0,0 0 0,0 0 0,0 0 0,0 1-1,-37-16-8636,10 5 5162,-6 1-1897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18.507"/>
    </inkml:context>
    <inkml:brush xml:id="br0">
      <inkml:brushProperty name="width" value="0.025" units="cm"/>
      <inkml:brushProperty name="height" value="0.025" units="cm"/>
      <inkml:brushProperty name="color" value="#66CC00"/>
    </inkml:brush>
  </inkml:definitions>
  <inkml:trace contextRef="#ctx0" brushRef="#br0">0 110 4612,'0'0'20404,"62"-42"-19411,-28 23-417,-6 3-416,2 3-128,-5 5-384,-7 1-1570,-8 3-2082,-1 3-4708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0.004"/>
    </inkml:context>
    <inkml:brush xml:id="br0">
      <inkml:brushProperty name="width" value="0.025" units="cm"/>
      <inkml:brushProperty name="height" value="0.025" units="cm"/>
      <inkml:brushProperty name="color" value="#66CC00"/>
    </inkml:brush>
  </inkml:definitions>
  <inkml:trace contextRef="#ctx0" brushRef="#br0">57 49 2626,'1'-2'2425,"-2"-27"5050,1 28-7259,0 1 1,0-1 0,0 1 0,1-1 0,-1 0 0,0 1-1,0-1 1,0 1 0,0-1 0,0 1 0,0-1 0,0 1 0,0-1-1,0 0 1,-1 1 0,1-1 0,0 1 0,0-1 0,0 1-1,-1-1 1,1 1 0,0-1 0,-1 1 0,1-1 0,0 1-1,-1 0 1,1-1 0,0 1 0,-1-1 0,1 1 0,-1 0-1,1-1 1,-1 1 0,0 0 0,-1 4 72,1 1 1,0 0-1,0 0 1,0 0-1,0 0 0,1 0 1,0 1-1,0-1 1,2 9-1,-2-1 287,1 51 1330,0-3-1127,-2 0 1,-15 101-1,6-218-4252,3 3-3581,0 23 610,2 1-2108</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0.335"/>
    </inkml:context>
    <inkml:brush xml:id="br0">
      <inkml:brushProperty name="width" value="0.025" units="cm"/>
      <inkml:brushProperty name="height" value="0.025" units="cm"/>
      <inkml:brushProperty name="color" value="#66CC00"/>
    </inkml:brush>
  </inkml:definitions>
  <inkml:trace contextRef="#ctx0" brushRef="#br0">1 81 3011,'0'0'17120,"21"-13"-15348,-20 13-1783,0 0-1,-1 0 0,1 0 0,0 0 1,-1 0-1,1 0 0,0 0 1,-1-1-1,1 1 0,0 0 0,-1 0 1,1-1-1,-1 1 0,1 0 0,0-1 1,-1 1-1,1-1 0,-1 1 0,1-1 1,-1 1-1,0-1 0,1 1 1,-1-1-1,1 1 0,-1-1 0,0 0 1,1 1-1,-1-1 0,0 1 0,0-1 1,0 0-1,0 1 0,1-2 0,-1-29-4131,-1 15-3582,1 10 2829</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0.708"/>
    </inkml:context>
    <inkml:brush xml:id="br0">
      <inkml:brushProperty name="width" value="0.025" units="cm"/>
      <inkml:brushProperty name="height" value="0.025" units="cm"/>
      <inkml:brushProperty name="color" value="#66CC00"/>
    </inkml:brush>
  </inkml:definitions>
  <inkml:trace contextRef="#ctx0" brushRef="#br0">1 17 3587,'0'0'18247,"-1"-16"-16272,35 77 1677,-20-42-3363,2-1 0,0 0 0,0-1 0,2-1 0,0-1 0,1-1 0,0 0 0,38 19 1,-15-8-180,-38-21-94,1-1 1,-1 1 0,0-1 0,0 1 0,-1 0-1,7 9 1,13 13 218,-23-29-456,1 1-1,0-1 1,-1 0 0,1 0-1,-1 0 1,0 0 0,0 0-1,0 0 1,-1 1 0,1-1-1,0 0 1,-2-4-1,-15-5-4740,-5 10-3694,10 2 3179</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1.185"/>
    </inkml:context>
    <inkml:brush xml:id="br0">
      <inkml:brushProperty name="width" value="0.025" units="cm"/>
      <inkml:brushProperty name="height" value="0.025" units="cm"/>
      <inkml:brushProperty name="color" value="#66CC00"/>
    </inkml:brush>
  </inkml:definitions>
  <inkml:trace contextRef="#ctx0" brushRef="#br0">80 145 5285,'0'0'20329,"4"1"-18989,1-1-1154,-1-1 0,1 1 0,-1-1 0,1 0 0,-1 0 0,0 0 0,1 0 0,-1-1 0,0 1 0,6-5 0,53-30 430,-23 12-508,-13 9-95,-14 7-9,0 1 1,1 0-1,0 1 0,0 0 0,0 2 1,19-5-1,-42 12-20,0 1 1,0 0-1,0 0 1,1 1-1,-1 0 1,-9 8-1,-10 6-9,-22 11 15,-139 78 42,175-105-59,17-14-35,16-15-20,11 1 28,0 2 0,1 1 1,1 1-1,50-24 0,-20 12-350,-119 51 516,-201 129 261,255-145-372,2-1-150,5-2-647,1 0 1,0 1-1,-1-2 1,1 1-1,-1-1 1,1 1 0,-1-1-1,1 0 1,-1-1-1,0 1 1,0-1-1,6-5 1,-6 5-294,19-13-6059</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1.816"/>
    </inkml:context>
    <inkml:brush xml:id="br0">
      <inkml:brushProperty name="width" value="0.025" units="cm"/>
      <inkml:brushProperty name="height" value="0.025" units="cm"/>
      <inkml:brushProperty name="color" value="#66CC00"/>
    </inkml:brush>
  </inkml:definitions>
  <inkml:trace contextRef="#ctx0" brushRef="#br0">38 186 2306,'0'0'8520,"0"-8"-4863,0-23 104,0 28-1787,0 5-185,0 22 29,-1 28-435,5 104 1649,-2-142-2786,0 0 0,0 0-1,1 0 1,1 0-1,0 0 1,1-1-1,1 0 1,11 20-1,-17-33-230,0 1 1,0-1-1,1 1 0,-1 0 0,0-1 0,0 1 0,1-1 1,-1 1-1,0 0 0,1-1 0,-1 1 0,1-1 1,-1 1-1,1-1 0,-1 1 0,1-1 0,-1 0 1,1 1-1,-1-1 0,1 0 0,-1 1 0,1-1 0,0 0 1,-1 0-1,1 1 0,-1-1 0,1 0 0,0 0 1,-1 0-1,1 0 0,0 0 0,-1 0 0,1 0 1,0 0-1,-1 0 0,1 0 0,0 0 0,-1-1 1,1 1-1,-1 0 0,1 0 0,0-1 0,-1 1 0,1 0 1,-1-1-1,1 1 0,-1 0 0,1-1 0,-1 1 1,1-1-1,-1 1 0,1-1 0,-1 1 0,0-1 1,1 1-1,-1-1 0,0 0 0,1 1 0,-1-1 0,0 0 1,12-40 360,-10 23-412,-1-1 0,-1 0 0,-1 1 0,-1-1 0,0 1-1,-2 0 1,0-1 0,-1 1 0,0 1 0,-2-1 0,0 1 0,-1 0 0,-1 1 0,0 0 0,-12-16 0,20 31 16,0-1 0,-1 0 0,1 0 0,-1 1 0,1-1 0,-1 1 0,0-1 0,0 1 0,1-1 0,-1 1 0,0 0 0,0 0 0,0 0 0,0 0 0,-1 1 0,1-1 0,-3 0 0,5 1 15,-1 0 0,1 0 0,-1 0-1,1 0 1,-1 0 0,1 1 0,-1-1-1,1 0 1,-1 0 0,1 1-1,0-1 1,-1 0 0,1 0 0,-1 1-1,1-1 1,0 1 0,-1-1 0,1 0-1,0 1 1,-1-1 0,1 1-1,0-1 1,0 1 0,-1-1 0,1 0-1,0 2 1,-1 25-16,2-25 30,-1 1 0,1-1 0,0 1 0,0-1 1,0 0-1,0 1 0,0-1 0,0 0 0,1 0 0,-1 1 0,1-1 0,-1 0 0,1-1 0,0 1 1,0 0-1,0 0 0,0-1 0,0 1 0,0-1 0,1 0 0,-1 0 0,0 0 0,1 0 0,-1 0 1,1 0-1,3 0 0,-3 0 8,1 0 0,-1-1 0,0 0 0,1 1 0,-1-1 0,1-1 0,-1 1 0,0 0 0,1-1 0,-1 0 1,0 0-1,1 0 0,-1 0 0,0 0 0,0-1 0,0 1 0,0-1 0,0 0 0,5-4 0,3-7 38,0-1 0,-1 0 0,0-1 0,-1 0 0,-1-1 0,11-28 0,-11 23-69,0-1-1,6-29 1,-14 79 81,2 1 1,0 0-1,2-1 1,1 0-1,15 48 1,-17-65-116,2 0 0,-1 0 0,1 0 1,1-1-1,0 0 0,1 0 1,-1-1-1,2 0 0,0 0 1,0 0-1,0-1 0,1 0 1,0-1-1,0 0 0,1 0 1,0-1-1,12 5 0,0-2-2147,-5-6-3105,-3-2-3887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22.859"/>
    </inkml:context>
    <inkml:brush xml:id="br0">
      <inkml:brushProperty name="width" value="0.025" units="cm"/>
      <inkml:brushProperty name="height" value="0.025" units="cm"/>
      <inkml:brushProperty name="color" value="#66CC00"/>
    </inkml:brush>
  </inkml:definitions>
  <inkml:trace contextRef="#ctx0" brushRef="#br0">1 6 4933,'0'0'3539,"9"-1"-1131,7-1-1706,-1 0 0,1 2 1,-1 0-1,1 1 0,-1 0 1,0 1-1,1 1 0,19 6 1,-21-4-458,0 0 0,0 1-1,-1 0 1,0 1 0,0 1 0,0 0 0,-1 0 0,-1 2 0,1-1-1,-1 1 1,-1 1 0,0 0 0,-1 1 0,0-1 0,9 17 0,-7-8-1,-2 1 0,0 0 0,-1 1 1,-1-1-1,-2 2 0,0-1 0,3 31 0,-4 5 240,-5 99-1,-1-132-446,0-1-1,-8 29 1,8-44-343,0 0 0,-1-1-1,0 1 1,0-1 0,-1 1 0,0-1-1,-1 0 1,0-1 0,-6 8 0,-7-2-3725,-1-11-3288</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30.166"/>
    </inkml:context>
    <inkml:brush xml:id="br0">
      <inkml:brushProperty name="width" value="0.025" units="cm"/>
      <inkml:brushProperty name="height" value="0.025" units="cm"/>
      <inkml:brushProperty name="color" value="#66CC00"/>
    </inkml:brush>
  </inkml:definitions>
  <inkml:trace contextRef="#ctx0" brushRef="#br0">1599 291 5894,'1'-10'1953,"0"5"-1935,1 0 0,-2-1-1,1 1 1,-1 0 0,1-1-1,-2 1 1,1 0-1,0-1 1,-1 1 0,0 0-1,0-1 1,-1 1-1,0 0 1,0 0 0,0 0-1,0 0 1,-1 0 0,1 1-1,-5-5 1,-8-7 104,-1 2-1,-1 0 1,0 1 0,-1 0 0,0 1 0,-1 2-1,0 0 1,-1 0 0,0 2 0,-40-11 0,18 9-89,0 1 0,-1 2 0,0 3 0,-66 0 0,63 6 76,0 3 1,0 1-1,1 3 0,0 1 0,1 3 0,0 1 0,-49 23 1,22-3 287,2 3-1,1 3 1,-86 67 0,126-86-146,1 2 0,1 0 0,1 2 0,1 1 0,2 1 1,0 0-1,2 2 0,-23 42 0,34-53-186,1 1 0,1 0 1,0 0-1,1 1 0,2 0 1,0 0-1,1 0 0,0 1 0,2-1 1,1 1-1,0-1 0,2 1 1,0-1-1,1 0 0,9 31 1,-4-27-46,0 0 1,2-1 0,0 0 0,2 0-1,0-1 1,2-1 0,0 0 0,2-1-1,0 0 1,23 21 0,-14-19-54,2-1 0,0 0 0,1-2 0,1-2 0,0 0 0,2-2 0,33 12 0,-12-9-23,1-3-1,0-2 1,1-2 0,1-3 0,-1-2 0,1-2-1,0-3 1,0-2 0,74-12 0,-72 3 93,-2-3 1,0-2-1,0-3 1,100-47-1,-92 32 249,-1-2-1,-2-3 1,88-72-1,-114 81-62,0-3 1,-2 0-1,-1-2 1,-2-1-1,38-60 0,-57 78-228,0 0-1,-1-1 0,-1-1 1,0 1-1,-2-1 0,0 0 0,-1-1 1,-1 1-1,-1-1 0,0 0 1,-2 0-1,0 0 0,-1 0 1,-1 0-1,-4-20 0,1 26-315,0 1-1,0-1 1,-1 1-1,-1 1 1,0-1-1,-1 1 1,0 0-1,-1 0 1,0 1-1,-16-17 1,7 11-799,-2 0 0,0 1 0,0 0 1,-2 2-1,-24-14 0,-44-16-4891</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34.399"/>
    </inkml:context>
    <inkml:brush xml:id="br0">
      <inkml:brushProperty name="width" value="0.025" units="cm"/>
      <inkml:brushProperty name="height" value="0.025" units="cm"/>
      <inkml:brushProperty name="color" value="#66CC00"/>
    </inkml:brush>
  </inkml:definitions>
  <inkml:trace contextRef="#ctx0" brushRef="#br0">621 161 5061,'4'-9'374,"-1"1"1,0-2 0,0 1-1,-1 0 1,0 0 0,-1-1-1,1-18 1,-3 25-317,1 0 1,0 0-1,-1 1 0,0-1 0,0 0 1,0 0-1,0 1 0,0-1 1,-1 1-1,1-1 0,-1 1 1,1-1-1,-1 1 0,0 0 0,0 0 1,0 0-1,0 0 0,0 0 1,-1 1-1,1-1 0,-1 0 1,1 1-1,-1 0 0,1 0 0,-1-1 1,0 2-1,1-1 0,-1 0 1,0 0-1,-5 0 0,-7-1-31,-1-1 0,1 2-1,-1 0 1,1 1 0,-1 0-1,1 1 1,-1 1 0,1 1 0,0 0-1,0 1 1,0 0 0,0 1-1,1 1 1,0 0 0,0 1-1,0 1 1,1 0 0,0 1-1,1 0 1,0 1 0,0 0 0,1 1-1,1 0 1,0 1 0,0 0-1,-8 15 1,-8 15-15,2 1 0,1 2-1,3 0 1,2 1 0,1 1-1,-16 81 1,17-41 25,4 1 0,-2 164-1,15-213-191,1 0 0,2-1 0,1 1 1,3-1-1,0-1 0,3 1 0,1-2 0,2 1 0,25 47 0,-30-67-86,1-1-1,0 0 1,1 0-1,1-1 1,0-1-1,1 0 1,1-1 0,0 0-1,1-1 1,0 0-1,1-1 1,0-1-1,0-1 1,1 0-1,1-1 1,-1-1-1,1-1 1,1 0 0,-1-1-1,36 4 1,27-6-3245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1.779"/>
    </inkml:context>
    <inkml:brush xml:id="br0">
      <inkml:brushProperty name="width" value="0.035" units="cm"/>
      <inkml:brushProperty name="height" value="0.035" units="cm"/>
    </inkml:brush>
  </inkml:definitions>
  <inkml:trace contextRef="#ctx0" brushRef="#br0">1 781 14195,'326'-28'5702,"-184"11"-4925,546-48 416,596-73-706,-470 3 414,-201 29-487,2 28-351,92 29-1,-524 37-40,-130 10 84,0-3 1,0-2 0,77-22 0,-123 27-49,-1 0 1,1 0 0,-1 0 0,0-1 0,0 0 0,0-1 0,-1 1 0,1-1-1,-1 0 1,0 0 0,0-1 0,7-7 0,-23 3-1797,10 7 1736,1 0 0,-1 0 0,1 0 0,0 0 0,-1 0-1,1 0 1,0-1 0,0 1 0,1 0 0,-1 0 0,0 0 0,1 0 0,-1 0-1,2-4 1,5-10-359</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34.715"/>
    </inkml:context>
    <inkml:brush xml:id="br0">
      <inkml:brushProperty name="width" value="0.025" units="cm"/>
      <inkml:brushProperty name="height" value="0.025" units="cm"/>
      <inkml:brushProperty name="color" value="#66CC00"/>
    </inkml:brush>
  </inkml:definitions>
  <inkml:trace contextRef="#ctx0" brushRef="#br0">1 1527 480,'85'-106'1410,"-8"-17"-1442,-9-16 7303,-12-9-6054,-18-4 256,-12 2-416,-22 9-192,-4 13-769,-29 12 0,-11 16-352,-15 16-417,-13 20-672,-6 18-1313,-6 17-513</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5.119"/>
    </inkml:context>
    <inkml:brush xml:id="br0">
      <inkml:brushProperty name="width" value="0.025" units="cm"/>
      <inkml:brushProperty name="height" value="0.025" units="cm"/>
      <inkml:brushProperty name="color" value="#66CC00"/>
    </inkml:brush>
  </inkml:definitions>
  <inkml:trace contextRef="#ctx0" brushRef="#br0">1 1 2594,'0'0'2921,"10"1"-1971,63 6-125,126-6 1,-94-3-256,-104 2-581,0 0 0,-1 0 1,1 1-1,0-1 0,0 0 0,0 0 1,0 0-1,0 1 0,-1-1 1,1 0-1,0 1 0,0-1 1,0 0-1,-1 1 0,1-1 1,0 1-1,-1 0 0,1-1 1,0 1-1,-1-1 0,1 1 1,-1 0-1,1 0 0,0 1 1,0-1-1330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4.050"/>
    </inkml:context>
    <inkml:brush xml:id="br0">
      <inkml:brushProperty name="width" value="0.025" units="cm"/>
      <inkml:brushProperty name="height" value="0.025" units="cm"/>
      <inkml:brushProperty name="color" value="#66CC00"/>
    </inkml:brush>
  </inkml:definitions>
  <inkml:trace contextRef="#ctx0" brushRef="#br0">1 56 2659,'0'0'10634,"67"-4"-10346,-32-3-128,8-1-128,-1-2 0,6 1-1377,0 0-1250,2 1-1537</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4.384"/>
    </inkml:context>
    <inkml:brush xml:id="br0">
      <inkml:brushProperty name="width" value="0.025" units="cm"/>
      <inkml:brushProperty name="height" value="0.025" units="cm"/>
      <inkml:brushProperty name="color" value="#66CC00"/>
    </inkml:brush>
  </inkml:definitions>
  <inkml:trace contextRef="#ctx0" brushRef="#br0">0 2 7527,'0'0'3908,"53"-1"-3332,-30 1-287,2 0-97,5 1-160,13 2-256,-1-2-1250,6-1-544,3 0-4099</inkml:trace>
  <inkml:trace contextRef="#ctx0" brushRef="#br0" timeOffset="1">623 2 7079,'0'0'897,"50"7"-33,-25-6-447,8 3-321,-1-1-64,0 2 0,7-2 0,-2-1-64,11 1-481,3-3-1312,6 0-4325</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4.778"/>
    </inkml:context>
    <inkml:brush xml:id="br0">
      <inkml:brushProperty name="width" value="0.025" units="cm"/>
      <inkml:brushProperty name="height" value="0.025" units="cm"/>
      <inkml:brushProperty name="color" value="#66CC00"/>
    </inkml:brush>
  </inkml:definitions>
  <inkml:trace contextRef="#ctx0" brushRef="#br0">1 0 2947,'10'2'1511,"39"6"-1039,1-2 0,73-1 0,110-14 2057,-99 2-2481,264 21-1797,-360-12 311,13 2-751</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8.313"/>
    </inkml:context>
    <inkml:brush xml:id="br0">
      <inkml:brushProperty name="width" value="0.025" units="cm"/>
      <inkml:brushProperty name="height" value="0.025" units="cm"/>
      <inkml:brushProperty name="color" value="#66CC00"/>
    </inkml:brush>
  </inkml:definitions>
  <inkml:trace contextRef="#ctx0" brushRef="#br0">28 1 7399,'0'0'12059,"0"9"-10996,-14 382 4537,13-378-5301,2-6 28,-1-1 0,-1 1 0,1 0 0,-1 0 1,0-1-1,-4 13 0,3-61 1755,1-15-1952,-1 26-139,2-1 1,1 0 0,1 1 0,2-1-1,10-42 1,-12 69-3,-1 1-1,1-1 1,1 1-1,-1 0 1,0 0 0,1 0-1,0 0 1,0 0 0,0 1-1,0-1 1,1 1 0,-1 0-1,1 0 1,0 0 0,0 0-1,0 1 1,0-1-1,1 1 1,-1 0 0,1 1-1,5-3 1,0 2-15,1 0 1,0 0-1,0 1 1,1 1-1,-1 0 0,0 0 1,0 1-1,12 2 0,-18-2 12,-1 1-1,1-1 1,-1 1 0,1-1-1,-1 1 1,0 0-1,0 1 1,0-1-1,0 1 1,0 0-1,-1 0 1,1 0-1,-1 0 1,0 1-1,0-1 1,0 1-1,2 4 1,-4-6 13,0-1 0,0 1 0,0 0 0,0 0 0,-1 0 0,1-1 0,-1 1 0,1 0 0,-1 0 0,0 0 0,0 0 0,0 0 0,0 0 0,0 0 0,0 0 0,0 0 0,-1-1 0,1 1 0,-1 0 0,1 0 0,-1 0 0,0-1 0,0 1 0,0 0-1,0 0 1,0-1 0,0 1 0,0-1 0,0 1 0,-1-1 0,1 0 0,-1 1 0,1-1 0,-1 0 0,1 0 0,-1 0 0,0 0 0,1 0 0,-1 0 0,0-1 0,0 1 0,-3 0 0,-6 3 105,-1-1 0,-1 0-1,1 0 1,0-1 0,-1-1 0,1 0-1,-16-2 1,21 1-122,0 0 0,1 0 0,-1-1 0,0 0 0,0-1 0,1 1 0,-1-1 0,1-1 0,-1 1 0,1-1 0,0 0 1,0-1-1,0 1 0,-8-7 0,14 9-91,-1 1 1,1 0-1,0-1 1,0 1 0,-1 0-1,1-1 1,0 1-1,0-1 1,-1 1 0,1-1-1,0 1 1,0-1-1,0 1 1,0 0 0,0-1-1,-1 1 1,1-1-1,0 1 1,0-1 0,0 1-1,0-1 1,1 1-1,-1-1 1,0 1 0,0-1-1,0 1 1,0-1-1,0 1 1,1-1 0,-1 1-1,0 0 1,0-1-1,1 1 1,-1-1-1,0 1 1,1 0 0,-1-1-1,0 1 1,1 0-1,-1-1 1,0 1 0,1 0-1,-1 0 1,1-1-1,-1 1 1,1 0 0,27-12-3400,-19 9 1904,17-11-3276,1-3-2193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48.901"/>
    </inkml:context>
    <inkml:brush xml:id="br0">
      <inkml:brushProperty name="width" value="0.025" units="cm"/>
      <inkml:brushProperty name="height" value="0.025" units="cm"/>
      <inkml:brushProperty name="color" value="#66CC00"/>
    </inkml:brush>
  </inkml:definitions>
  <inkml:trace contextRef="#ctx0" brushRef="#br0">182 1 4068,'0'0'23147,"-1"12"-22752,0-4-315,0-1-9,1 0 1,-1-1-1,-1 1 0,1 0 1,-1-1-1,0 0 1,-1 1-1,1-1 0,-1 0 1,-7 11-1,-6 3 274,10-14-194,0 1 0,0 0 1,1 0-1,0 1 0,0-1 0,0 1 0,1 0 0,1 0 0,-1 1 0,-3 14 0,28-38 159,-13 5-356,-1 1 0,0-1 0,0 0 0,0-1 0,-2 0 0,1 0 0,-1 0 0,-1 0 0,0-1 0,-1 0 0,0 0 0,2-18 0,-24 93-253,17-51 315,1-1 1,0 1-1,1 0 1,0-1-1,1 1 0,3 18 1,-3-28-12,-1 1 0,1 0 0,0 0 0,0 0 0,0 0 0,0-1 0,0 1 0,1-1 1,-1 1-1,1-1 0,-1 1 0,1-1 0,0 0 0,0 0 0,0 0 0,1 0 0,-1 0 0,0 0 0,1 0 0,-1-1 1,1 1-1,-1-1 0,1 0 0,0 0 0,-1 0 0,1 0 0,0 0 0,0-1 0,0 1 0,0-1 0,4 0 1,-7-2 12,1 0 0,-1-1 1,0 1-1,1-1 1,-1 1-1,0 0 1,0-1-1,-1 1 1,1-1-1,-2-3 0,-4-4-31,-1 1-1,0 0 0,0 0 0,-1 1 1,0 0-1,-1 0 0,-17-11 0,1-1-57,-5-6-44,9 9 84,0-1 0,-26-31 0,77 58 153,14 10-239,-1-2 0,63 17 0,-21-18-5110,-36-11-886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0:51.502"/>
    </inkml:context>
    <inkml:brush xml:id="br0">
      <inkml:brushProperty name="width" value="0.025" units="cm"/>
      <inkml:brushProperty name="height" value="0.025" units="cm"/>
      <inkml:brushProperty name="color" value="#66CC00"/>
    </inkml:brush>
  </inkml:definitions>
  <inkml:trace contextRef="#ctx0" brushRef="#br0">697 89 3651,'-1'-2'231,"1"0"0,-1 0 0,1 0 0,-1 1-1,1-1 1,-1 0 0,0 0 0,0 0-1,0 1 1,0-1 0,0 0 0,0 1-1,0-1 1,-1 1 0,1 0 0,-1-1 0,1 1-1,-1 0 1,1 0 0,-1 0 0,0 0-1,1 0 1,-1 0 0,0 0 0,0 0 0,0 1-1,0-1 1,0 1 0,1 0 0,-1-1-1,-4 1 1,-10-2 389,0 1-1,-32 1 1,28 1 279,1-1-797,-1 1 0,0 1 0,1 1 0,-1 1 0,1 1 0,0 0 0,1 1 0,-1 1 0,1 1 0,0 1 0,1 0 0,-17 13 0,13-7-20,1 2 0,0 0 0,1 2 0,1 0 0,1 1-1,1 1 1,0 0 0,-17 32 0,15-18-14,2 0-1,1 1 1,1 1 0,2 0-1,2 1 1,2 0-1,1 0 1,2 1-1,1 0 1,2 0 0,2 0-1,6 49 1,-4-75-31,0 0 0,1 0 0,0-1 0,1 1 0,0-1 0,1 0 0,1 0 0,0 0 0,0-1 1,1 0-1,0 0 0,1-1 0,1 0 0,-1 0 0,1-1 0,1 0 0,0 0 0,0-1 0,1-1 0,0 0 0,0 0 0,1-1 0,0 0 1,0-1-1,0-1 0,0 0 0,1 0 0,0-1 0,-1-1 0,1 0 0,0-1 0,0 0 0,0-1 0,0-1 0,22-3 0,-13-1-1,-2-1-1,1 0 1,-1-2-1,0-1 1,0 0-1,-1-2 1,0 0-1,19-15 1,9-11 239,73-73 1,-77 66-53,-2-2 1,-2-1 0,-3-3 0,50-86 0,-71 108-22,-1-1 0,-1 0 0,-1-1 0,-2-1 0,-1 1 0,-1-1 0,-2-1 0,-1 0 0,-2 0 0,0-51 0,-3 75-144,-1 1-1,0 0 0,0-1 1,-1 1-1,0 0 0,0-1 0,-1 1 1,0 0-1,0 1 0,0-1 0,-1 1 1,0-1-1,0 1 0,-1 0 1,0 0-1,0 1 0,0 0 0,-9-7 1,5 5-44,-1 1 1,-1 1 0,1-1 0,-1 2-1,0-1 1,0 2 0,0-1 0,-1 2-1,1-1 1,-1 1 0,-11 0 0,-2 0-116,0 1-1,1 1 1,-1 1 0,1 2 0,-1 0 0,-39 11 0,54-11-98,1 0 0,-1 1 0,1 1-1,0-1 1,1 2 0,-1-1 0,1 1 0,-9 8 0,12-9-235,-1 1 0,1 0 1,1 0-1,-1 0 1,1 1-1,0 0 0,0 0 1,1 0-1,0 0 1,0 0-1,-2 14 0,-3 16-4621,7 3-2083</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0.771"/>
    </inkml:context>
    <inkml:brush xml:id="br0">
      <inkml:brushProperty name="width" value="0.025" units="cm"/>
      <inkml:brushProperty name="height" value="0.025" units="cm"/>
      <inkml:brushProperty name="color" value="#66CC00"/>
    </inkml:brush>
  </inkml:definitions>
  <inkml:trace contextRef="#ctx0" brushRef="#br0">1 283 3716,'0'0'11691,"16"-67"-11659,-9 34-32,0-3-193,4-8-1408,-2-5-769,-6-5-1122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1.104"/>
    </inkml:context>
    <inkml:brush xml:id="br0">
      <inkml:brushProperty name="width" value="0.025" units="cm"/>
      <inkml:brushProperty name="height" value="0.025" units="cm"/>
      <inkml:brushProperty name="color" value="#66CC00"/>
    </inkml:brush>
  </inkml:definitions>
  <inkml:trace contextRef="#ctx0" brushRef="#br0">3 164 3203,'0'0'6790,"0"-59"-6117,-2 44-449,2-2-192,0-3-640,0-3-1218,2-6-2914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2.359"/>
    </inkml:context>
    <inkml:brush xml:id="br0">
      <inkml:brushProperty name="width" value="0.035" units="cm"/>
      <inkml:brushProperty name="height" value="0.035" units="cm"/>
    </inkml:brush>
  </inkml:definitions>
  <inkml:trace contextRef="#ctx0" brushRef="#br0">20 17 18972,'-16'4'1611,"13"0"-1026,10-2 225,18 0-520,0-2 1,0-1-1,0 0 0,49-11 1,-51 7-122,-1 1 0,2 1 0,-1 1 0,0 1 0,0 2 0,28 3 0,-48-4-168,0 1 0,-1-1-1,1 1 1,0 0 0,0 0-1,0 0 1,-1 0-1,1 1 1,0-1 0,-1 1-1,0 0 1,1 0 0,-1 0-1,0 0 1,0 0 0,0 0-1,0 0 1,0 1 0,0-1-1,-1 1 1,2 2 0,-1 1 3,0-1 1,-1 0 0,0 0-1,0 1 1,0-1 0,-1 0-1,0 1 1,0-1 0,0 1 0,-1-1-1,-1 7 1,-4 17 83,-2 0-1,0-1 1,-2-1-1,-15 30 1,-61 104 512,69-132-486,4-5-12,-22 38 111,-73 100-1,102-155-81,0 0 1,-1 0-1,0-1 1,-14 11-1,10-12-117,6-8-18</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1.493"/>
    </inkml:context>
    <inkml:brush xml:id="br0">
      <inkml:brushProperty name="width" value="0.025" units="cm"/>
      <inkml:brushProperty name="height" value="0.025" units="cm"/>
      <inkml:brushProperty name="color" value="#66CC00"/>
    </inkml:brush>
  </inkml:definitions>
  <inkml:trace contextRef="#ctx0" brushRef="#br0">0 396 3651,'0'0'5494,"0"-8"-3717,2-69-324,0 57-2177,0 0 0,1 0 0,1 0 0,8-26 0,13-39-1787,-21 48 9394,-4 34-6821,1 1 0,-1 0 0,1-1-1,0 1 1,0 0 0,0 0 0,0-1 0,0 1-1,1 0 1,-1 0 0,3-3 0,-2 4-83,-1-1 1,1 0 0,-1 0-1,0 0 1,0 0-1,0 0 1,0 0-1,0 0 1,0 0-1,0 0 1,0-3 0,-2 2-1918,-3-1-3086</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2.888"/>
    </inkml:context>
    <inkml:brush xml:id="br0">
      <inkml:brushProperty name="width" value="0.025" units="cm"/>
      <inkml:brushProperty name="height" value="0.025" units="cm"/>
      <inkml:brushProperty name="color" value="#66CC00"/>
    </inkml:brush>
  </inkml:definitions>
  <inkml:trace contextRef="#ctx0" brushRef="#br0">0 151 2338,'0'0'288,"46"-26"-159,-30 16-97,0-1-32,2-2 2882,0-3-2786,-1 0-192,5-4-288,-5 3-1185,1-4-706</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4.552"/>
    </inkml:context>
    <inkml:brush xml:id="br0">
      <inkml:brushProperty name="width" value="0.025" units="cm"/>
      <inkml:brushProperty name="height" value="0.025" units="cm"/>
      <inkml:brushProperty name="color" value="#66CC00"/>
    </inkml:brush>
  </inkml:definitions>
  <inkml:trace contextRef="#ctx0" brushRef="#br0">5569 1 6854,'0'0'9006,"-7"5"-8765,2-2-165,0 1 1,0 0 0,1 1 0,0-1 0,0 1-1,0 0 1,0 0 0,1 0 0,0 0-1,0 1 1,0 0 0,-3 8 0,-21 49 753,-2-2-1,-73 111 1,15-29 332,55-92-600,-48 60 1,-10 13 133,53-66-689,-146 207 92,134-200-82,-45 78-1,-4 6 16,26-47-7,-89 117-18,75-108 8,-79 94 13,129-165-24,-2-2-1,-82 64 0,-809 539-726,893-616 720,-840 514 131,792-491-125,-302 187-6,-266 171-381,266-187-764,332-183 1098,-52 47 0,-36 24 134,83-71 410,-108 50 0,164-85-511,1 0 1,-1-1 0,1 1 0,0 0 0,-1 1-1,1-1 1,0 0 0,0 1 0,0-1 0,0 1 0,0 0-1,0-1 1,0 1 0,1 0 0,-1 0 0,0 0 0,1 1-1,0-1 1,0 0 0,-1 0 0,1 1 0,1-1 0,-1 1-1,0-1 1,0 1 0,1-1 0,0 1 0,-1-1 0,1 1-1,0 0 1,0-1 0,1 1 0,0 4 0,10 0-2038,-1-11-3724,-2-10-590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5.920"/>
    </inkml:context>
    <inkml:brush xml:id="br0">
      <inkml:brushProperty name="width" value="0.025" units="cm"/>
      <inkml:brushProperty name="height" value="0.025" units="cm"/>
      <inkml:brushProperty name="color" value="#66CC00"/>
    </inkml:brush>
  </inkml:definitions>
  <inkml:trace contextRef="#ctx0" brushRef="#br0">55 432 2947,'0'0'3096,"-1"-9"-2183,-3-24 225,2 0 1,3-49-1,0 21 305,-2 53-1456,0 1 0,-1-1 0,0 1 0,0 0 0,-1-1 0,-5-9 0,-12-20 7017,18 47-486,-1 49-5178,1-17-1005,0-30-314,1 1-1,1-1 0,0 1 1,0-1-1,2 1 0,-1-1 0,1 1 1,5 13-1,-7-25-9,0-1 0,1 1-1,-1-1 1,0 1 0,1-1 0,-1 1 0,0-1-1,1 1 1,-1-1 0,0 0 0,1 1 0,-1-1 0,1 1-1,-1-1 1,1 0 0,-1 1 0,1-1 0,-1 0-1,1 0 1,-1 0 0,1 1 0,0-1 0,-1 0-1,1 0 1,-1 0 0,1 0 0,0 0 0,-1 0 0,1 0-1,-1 0 1,1 0 0,-1 0 0,1 0 0,0 0-1,-1-1 1,1 1 0,-1 0 0,1 0 0,-1-1-1,1 1 1,-1 0 0,1-1 0,-1 1 0,1 0 0,-1-1-1,1 1 1,-1-1 0,19-22 885,-10 4-708,-1 0-1,-2 0 1,0-1 0,-1 0 0,4-25 0,2-61 596,-12 135-767,0-11-12,1 0 1,1 0-1,3 18 0,-3-31-3,0 0 0,0-1 0,0 0 0,1 1 0,-1-1-1,1 0 1,0 1 0,0-1 0,1 0 0,-1-1-1,1 1 1,0 0 0,0-1 0,0 0 0,1 1-1,6 4 1,-8-7 5,-1 0-1,1 0 0,0 0 1,0 0-1,-1 0 1,1 0-1,0-1 1,0 1-1,0-1 0,-1 1 1,1-1-1,0 0 1,0 0-1,0 0 1,0 0-1,0 0 0,0 0 1,0 0-1,-1-1 1,1 1-1,0-1 1,3-1-1,-1 0 25,-1 0 0,0 0-1,0 0 1,0-1 0,-1 1 0,1-1 0,0 0 0,-1 0-1,0 0 1,4-6 0,1-5 158,0 0 0,-1-1-1,0 0 1,4-22 0,-4 9 20,-1-1 1,-2 0-1,-1-37 1,-4 81-2510,-1 16-6119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38.020"/>
    </inkml:context>
    <inkml:brush xml:id="br0">
      <inkml:brushProperty name="width" value="0.025" units="cm"/>
      <inkml:brushProperty name="height" value="0.025" units="cm"/>
      <inkml:brushProperty name="color" value="#66CC00"/>
    </inkml:brush>
  </inkml:definitions>
  <inkml:trace contextRef="#ctx0" brushRef="#br0">186 71 3331,'0'0'6913,"4"-9"-3678,4-8-2066,2-4 394,0-2 2624,-35 76-279,-20 28-2428,-9 19-884,44-81-360,7-16-104,1 1 0,-1 0-1,1 0 1,0 0 0,1 1 0,-1-1-1,1 0 1,-1 1 0,0 6 0,17-24 316,0-4-410,-1-1 0,0 0 0,-1-1 0,-1-1 0,-1 0 0,-1 0 0,-1-1 0,9-28 0,-42 141-136,22-83 87,1 1 0,0 0 0,0-1 0,1 1 0,0 0-1,1-1 1,3 20 0,-3-27 17,0-1 1,-1 0-1,1 0 1,0 0-1,0 0 0,0 1 1,0-1-1,1 0 0,-1-1 1,0 1-1,0 0 1,1 0-1,-1 0 0,0-1 1,1 1-1,-1-1 1,0 1-1,1-1 0,-1 0 1,1 1-1,-1-1 0,1 0 1,-1 0-1,1 0 1,-1 0-1,1 0 0,-1 0 1,1 0-1,-1-1 1,1 1-1,-1-1 0,0 1 1,1-1-1,-1 1 0,0-1 1,1 0-1,-1 1 1,0-1-1,0 0 0,1 0 1,-1 0-1,0 0 1,0 0-1,0 0 0,0-1 1,0 1-1,-1 0 0,1 0 1,0-1-1,0-1 1,0 0 26,-1 0 1,0 1-1,-1-1 0,1 1 1,0-1-1,-1 0 1,1 1-1,-1-1 1,0 1-1,0-1 1,0 1-1,0-1 0,0 1 1,-1 0-1,1 0 1,-1-1-1,1 1 1,-1 0-1,0 0 0,0 1 1,0-1-1,0 0 1,-4-2-1,-7-6-34,-1 1-1,-25-12 0,25 14 37,5 2-36,-1 0 0,0 0 0,-1 1 0,1 0-1,-1 1 1,0 1 0,1-1 0,-23 0 0,33 3-2,-1 0 0,1 0-1,-1 0 1,1 0 0,0 0 0,-1 0 0,1 1 0,0-1 0,-1 0 0,1 0-1,-1 0 1,1 1 0,0-1 0,-1 0 0,1 1 0,0-1 0,0 0 0,-1 0-1,1 1 1,0-1 0,0 1 0,-1-1 0,1 0 0,0 1 0,0-1 0,0 1-1,0-1 1,0 0 0,0 1 0,-1-1 0,1 1 0,0-1 0,0 0 0,0 1-1,0-1 1,0 1 0,1-1 0,-1 1 0,0-1 0,0 0 0,0 1 0,0-1-1,0 1 1,1-1 0,-1 0 0,0 1 0,0-1 0,0 0 0,1 1 0,-1-1-1,0 0 1,1 1 0,14 20-45,-6-14 49,1-1 1,0 0-1,0-1 0,0 0 0,1-1 0,-1 0 0,1-1 1,0 0-1,0 0 0,13 0 0,8 1 13,1-3-1,40-1 1,-68-1-1,0 0 1,0 0 0,0-1 0,0 1 0,0-1-1,0 0 1,-1 0 0,9-6 0,-11 7-11,-1 1 0,0-1 0,0 0 0,0 0 0,1 1 0,-1-1 0,0 0 0,0 0 0,0 0-1,0 0 1,-1 0 0,1 0 0,0 0 0,0 0 0,-1-1 0,1 1 0,0 0 0,-1 0 0,1-1 0,-1 1 0,0 0 0,1-1 0,-1 1 0,0 0 0,0-1 0,0 1 0,0-1 0,0 1 0,0 0 0,0-1 0,-1 1 0,1 0 0,0-1 0,-1 1 0,1 0 0,-1 0 0,1-1 0,-2 0 0,1 0-141,0 1 1,-1 0-1,1 0 0,0 0 1,-1 0-1,1 0 0,-1 0 1,1 0-1,-1 1 1,1-1-1,-1 0 0,0 1 1,1 0-1,-1-1 0,0 1 1,1 0-1,-1 0 1,0-1-1,1 1 0,-1 1 1,0-1-1,0 0 0,1 0 1,-3 1-1,1 0-348,-1 0 0,1 0 0,0 0 0,-1 0 0,1 0 0,0 1 0,0 0 0,0-1 0,0 1 0,-4 3 0,1 0-5456</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2.416"/>
    </inkml:context>
    <inkml:brush xml:id="br0">
      <inkml:brushProperty name="width" value="0.025" units="cm"/>
      <inkml:brushProperty name="height" value="0.025" units="cm"/>
      <inkml:brushProperty name="color" value="#66CC00"/>
    </inkml:brush>
  </inkml:definitions>
  <inkml:trace contextRef="#ctx0" brushRef="#br0">0 135 3651,'0'-23'10117,"0"-30"1979,0 52-11300,9 18 485,4 11-856,-2 1 1,-1 0-1,-1 1 0,6 40 0,14 47 316,18 19-234,-47-136-493,0 0 0,0 0 0,0 1 0,1-1 0,-1 0 0,0 0 0,0 1 0,0-1 0,0 0 0,0 0 0,0 1 0,0-1 0,0 0 0,1 0 0,-1 0 0,0 1 0,0-1 0,0 0 0,0 0 0,1 0 0,-1 1 0,0-1 0,0 0 0,0 0 0,1 0 0,-1 0 0,0 0 0,0 0 0,1 0 0,-1 1 0,0-1 0,0 0 0,1 0 0,-1 0 0,0 0 0,0 0 0,1 0 0,-1 0 0,0 0 0,0 0 0,1 0 0,-1-1 0,8-11 361,3-21 9,-11 31-352,8-38-7,-2-1-1,2-55 1,-6 58-29,1 0 0,2 1 1,12-46-1,-16 79 4,-1 3 0,0 0 0,0 0 0,0 0 0,1 0 0,-1 0 0,0 0 0,1 0 0,-1 1 0,0-1 0,1 0 0,-1 0 0,1 0 0,-1 0 0,1 0 0,0 1 0,-1-1 0,1 0 0,0 1 0,0-1 0,-1 0 0,1 1 0,0-1 0,0 1 0,0-1 0,1 0 0,-1 2 0,-1-1 0,1 0 0,0 1 0,-1-1 0,1 0 0,-1 1 0,1-1 0,-1 1 0,1-1 0,-1 1 0,1-1 0,-1 1 0,0 0 0,1-1 0,-1 1 0,0-1 0,1 1 0,-1 0 0,0-1 0,0 1 0,1 0 0,-1 0 0,0-1 0,0 1 0,0 0 0,0 0 0,3 20 0,-3-21 0,7 66 0,3 0 0,19 66 0,-29-130 0,1 1 0,-1-1 0,1 0 0,0 0 0,0 1 0,0-1 0,0 0 0,0 0 0,0 0 0,1 0 0,-1-1 0,1 1 0,-1 0 0,3 2 0,7-6 0,-1-18 0,-5 8 0,12-37 0,-2 0 0,-2 0 0,7-64 0,-19 106 0,7-52 0,-7 56 0,0-1 0,0 1 0,0 0 0,0-1 0,0 1 0,1 0 0,-1 0 0,1 0 0,0 0 0,0 0 0,0 0 0,0 0 0,5-3 0,-7 6-55,0 0 1,1 0-1,-1 1 0,0-1 1,0 0-1,1 0 0,-1 1 1,0-1-1,1 0 0,-1 1 0,0-1 1,0 0-1,0 1 0,1-1 1,-1 0-1,0 1 0,0-1 1,0 0-1,0 1 0,0-1 1,0 1-1,0-1 0,0 0 1,1 1-1,-2-1 0,1 1 1,0-1-1,0 0 0,0 1 0,0-1 1,0 1-1,0-1 0,0 0 1,0 1-1,0-1 0,-1 0 1,1 1-1,0-1 0,-3 19-4432,-2-12-2260</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3.107"/>
    </inkml:context>
    <inkml:brush xml:id="br0">
      <inkml:brushProperty name="width" value="0.025" units="cm"/>
      <inkml:brushProperty name="height" value="0.025" units="cm"/>
      <inkml:brushProperty name="color" value="#66CC00"/>
    </inkml:brush>
  </inkml:definitions>
  <inkml:trace contextRef="#ctx0" brushRef="#br0">108 26 5285,'2'-25'12194,"-3"25"-12014,1 0 0,0 0 1,-1-1-1,1 1 0,-1 0 0,1 0 1,0 0-1,-1 0 0,1 1 0,0-1 1,-1 0-1,1 0 0,-1 0 0,1 0 1,0 0-1,-1 0 0,1 0 0,0 1 1,-1-1-1,1 0 0,0 0 0,0 1 1,-1-1-1,1 0 0,0 0 0,-1 1 1,1-1-1,0 0 0,0 1 0,0-1 1,-1 0-1,1 1 0,-27 43 1868,13-8-1567,0 1 0,3 0 0,1 1 0,2 0 0,2 1 0,1 0 0,2-1 0,2 57 0,2-90-461,-1-1 1,1 1-1,-1-1 0,1 1 0,0-1 0,1 0 1,-1 0-1,1 1 0,0-1 0,0 0 0,0 0 0,0-1 1,1 1-1,-1 0 0,1-1 0,0 0 0,0 1 1,1-1-1,-1 0 0,1-1 0,-1 1 0,1-1 1,0 1-1,0-1 0,0 0 0,0-1 0,0 1 0,0-1 1,1 1-1,4 0 0,-5-2-331,0 0 0,0 0-1,0 0 1,0 0 0,0-1-1,0 1 1,0-1 0,0 0 0,5-2-1,-4 1-586,-1-1 0,1 1 0,-1-1 0,1 0 0,-1 0 0,0 0-1,0 0 1,4-6 0,13-13-8375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4.443"/>
    </inkml:context>
    <inkml:brush xml:id="br0">
      <inkml:brushProperty name="width" value="0.025" units="cm"/>
      <inkml:brushProperty name="height" value="0.025" units="cm"/>
      <inkml:brushProperty name="color" value="#66CC00"/>
    </inkml:brush>
  </inkml:definitions>
  <inkml:trace contextRef="#ctx0" brushRef="#br0">93 82 256,'31'-48'4756,"-15"14"6616,-20 52-2706,-11 36-7793,5-29-663,-5 12-102,-1-2-1,-2 0 1,-43 64 0,84-157-4411,7-19-5418,-19 49 5092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4.789"/>
    </inkml:context>
    <inkml:brush xml:id="br0">
      <inkml:brushProperty name="width" value="0.025" units="cm"/>
      <inkml:brushProperty name="height" value="0.025" units="cm"/>
      <inkml:brushProperty name="color" value="#66CC00"/>
    </inkml:brush>
  </inkml:definitions>
  <inkml:trace contextRef="#ctx0" brushRef="#br0">0 62 6054,'6'-20'1402,"-1"-2"459,-3 2 9316,-1 29-10502,0-1-1,0 1 1,1-1 0,0 0 0,1 1-1,0-1 1,0 0 0,5 7-1,36 61-136,-39-68-422,24 29 100,-28-36-293,0 0 1,1 1-1,-1-1 0,1 0 0,-1 0 0,1 0 1,0 0-1,0 0 0,-1 0 0,1 0 1,0 0-1,0-1 0,0 1 0,0-1 0,0 0 1,0 1-1,0-1 0,0 0 0,0 0 1,-1 0-1,4-1 0,-5 1-326,1-1 0,0 0 1,0 0-1,-1 0 0,1 0 0,0 0 0,-1 0 0,1 0 1,-1 0-1,1 0 0,-1 0 0,0 0 0,0 0 1,1-1-1,-1 1 0,0 0 0,0 0 0,0 0 0,0 0 1,0-1-1,0 1 0,0 0 0,-1 0 0,1 0 1,0 0-1,-1 0 0,1 0 0,-1 0 0,1 0 0,-1 0 1,1 0-1,-1 0 0,0 0 0,-1-1 0,-10-7-4775</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5.121"/>
    </inkml:context>
    <inkml:brush xml:id="br0">
      <inkml:brushProperty name="width" value="0.025" units="cm"/>
      <inkml:brushProperty name="height" value="0.025" units="cm"/>
      <inkml:brushProperty name="color" value="#66CC00"/>
    </inkml:brush>
  </inkml:definitions>
  <inkml:trace contextRef="#ctx0" brushRef="#br0">1 110 4228,'0'0'19699,"44"-27"-17874,-16 10-672,6-1-512,-2 4-257,0 1-255,-4 2-97,-9 4-32,1 5-609,-11 2-1089,-1 0-1024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3.032"/>
    </inkml:context>
    <inkml:brush xml:id="br0">
      <inkml:brushProperty name="width" value="0.035" units="cm"/>
      <inkml:brushProperty name="height" value="0.035" units="cm"/>
    </inkml:brush>
  </inkml:definitions>
  <inkml:trace contextRef="#ctx0" brushRef="#br0">6 886 16083,'-2'25'1178,"0"-17"-791,1 1-1,1 0 1,0-1 0,1 15 0,-1-23-359,0 1 0,0-1 0,0 0 1,0 1-1,1-1 0,-1 0 0,0 1 1,0-1-1,0 0 0,0 1 0,0-1 0,1 0 1,-1 0-1,0 1 0,0-1 0,0 0 1,1 0-1,-1 1 0,0-1 0,0 0 1,1 0-1,-1 0 0,0 1 0,1-1 0,-1 0 1,0 0-1,0 0 0,1 0 0,-1 0 1,0 0-1,1 0 0,-1 0 0,0 0 0,1 0 1,-1 0-1,0 0 0,1 0 0,-1 0 1,0 0-1,1 0 0,-1 0 0,0 0 0,1 0 1,-1 0-1,0 0 0,1 0 0,-1-1 1,0 1-1,0 0 0,1 0 0,-1 0 1,0-1-1,0 1 0,1 0 0,-1 0 0,0-1 1,0 1-1,1-1 0,17-18 869,21-37 305,57-110 0,14-70-484,-63 127-540,-5-2 1,29-127 0,-63 204-134,-6 32-5,0 7-23,0 11 5,6 44 40,25 95-1,-24-124-255,1-1 0,1 0 0,2 0 0,32 52 0,-9-32 654,-33-46-461,1 1 1,1-1 0,-1 0 0,0 0 0,1-1 0,0 0 0,0 1 0,5 2 0,11-3-138</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5.543"/>
    </inkml:context>
    <inkml:brush xml:id="br0">
      <inkml:brushProperty name="width" value="0.025" units="cm"/>
      <inkml:brushProperty name="height" value="0.025" units="cm"/>
      <inkml:brushProperty name="color" value="#66CC00"/>
    </inkml:brush>
  </inkml:definitions>
  <inkml:trace contextRef="#ctx0" brushRef="#br0">0 71 13261,'0'0'12748,"5"10"-12097,80 204 982,-80-334 305,-18 40-1922,12 75-23,0-1 1,-1 0 0,0 1 0,0-1 0,0 1 0,-1 0-1,0 0 1,0 0 0,0 0 0,-1 0 0,-5-6 0,8 11 1,1 0 0,0 0 0,0 0 1,0 0-1,0 0 0,0 0 1,-1-1-1,1 1 0,0 0 1,0 0-1,0 0 0,-1 0 1,1 0-1,0 0 0,0 0 1,0 0-1,0 0 0,-1 1 1,1-1-1,0 0 0,0 0 1,0 0-1,0 0 0,-1 0 0,1 0 1,0 0-1,0 0 0,0 0 1,0 0-1,0 1 0,0-1 1,-1 0-1,1 0 0,0 0 1,0 0-1,0 0 0,0 1 1,0-1-1,0 0 0,0 0 1,0 0-1,0 0 0,0 1 0,0-1 1,-1 0-1,1 0 0,0 0 1,0 0-1,0 1 0,1-1 1,-4 18-64,4 17 92,-1-33-18,1 1 0,0-1 0,0 0 1,1 0-1,-1 0 0,0 0 0,1 0 1,-1 0-1,1 0 0,-1 0 0,1-1 1,0 1-1,0 0 0,0-1 0,0 0 1,0 1-1,0-1 0,4 1 0,-4-1 6,-1 0 0,0-1 0,1 1 0,-1-1 0,0 0 0,1 1 0,-1-1 0,1 0 0,-1 0 0,1 0 0,-1 0 0,0 0 0,1 0 0,-1 0 0,1 0 0,-1-1 0,1 1 0,-1-1 0,0 1 0,1-1 0,-1 1 0,0-1 0,1 0 0,-1 1 0,0-1 0,0 0 0,0 0 0,0 0 0,0 0-1,0 0 1,1-2 0,5-8 38,-1-1 0,-1 0 0,0 0 0,7-25 0,-5 14-38,-9 37-45,2 0 0,-1 0-1,4 26 1,-2-20 81,0-7 103,1 0 1,0 0 0,1-1 0,5 19-1,-7-28-277,0 0-1,0-1 0,0 1 0,0 0 1,0-1-1,0 1 0,1-1 0,-1 1 1,1-1-1,0 0 0,-1 0 0,1 0 0,0 0 1,0 0-1,1 0 0,-1 0 0,0-1 1,1 1-1,-1-1 0,1 1 0,-1-1 1,1 0-1,-1 0 0,1 0 0,0-1 0,4 2 1,-7-3-300,1 0 1,0 1-1,0-1 1,0 0-1,0 1 1,-1-1-1,1 0 1,0 0-1,-1 0 0,1 0 1,0 0-1,-1 0 1,0 0-1,1 0 1,-1 0-1,1 0 1,-1 0-1,0 0 1,0 0-1,0 0 1,1 0-1,-1-1 1,0 1-1,-1 0 1,1 0-1,0 0 1,0-2-1,0 0-1256,0-21-8077</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45.887"/>
    </inkml:context>
    <inkml:brush xml:id="br0">
      <inkml:brushProperty name="width" value="0.025" units="cm"/>
      <inkml:brushProperty name="height" value="0.025" units="cm"/>
      <inkml:brushProperty name="color" value="#66CC00"/>
    </inkml:brush>
  </inkml:definitions>
  <inkml:trace contextRef="#ctx0" brushRef="#br0">1 1 5093,'0'0'20419,"7"8"-19047,7 10-1050,0-1-1,-1 2 1,-1 0-1,-1 1 1,-1 0-1,0 0 1,-2 1-1,9 29 1,-13-25-235,-1 1 1,-1 0-1,-1 0 1,-4 40 0,1-49-490,-1-1 1,-1 1 0,-6 18 0,7-26-518,-1 0 1,0 0-1,-1 0 1,0-1-1,0 1 1,-8 8-1,-4 2-5759</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0.901"/>
    </inkml:context>
    <inkml:brush xml:id="br0">
      <inkml:brushProperty name="width" value="0.025" units="cm"/>
      <inkml:brushProperty name="height" value="0.025" units="cm"/>
      <inkml:brushProperty name="color" value="#66CC00"/>
    </inkml:brush>
  </inkml:definitions>
  <inkml:trace contextRef="#ctx0" brushRef="#br0">1 34 3876,'0'0'19180,"12"3"-18005,34 4-595,1-2 1,90-3 0,-87-4-2058,60-11 0,-102 12 359,0-1-1,0 0 1,0 0 0,0-1-1,14-7 1,0-5-5166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1.278"/>
    </inkml:context>
    <inkml:brush xml:id="br0">
      <inkml:brushProperty name="width" value="0.025" units="cm"/>
      <inkml:brushProperty name="height" value="0.025" units="cm"/>
      <inkml:brushProperty name="color" value="#66CC00"/>
    </inkml:brush>
  </inkml:definitions>
  <inkml:trace contextRef="#ctx0" brushRef="#br0">1 0 11979,'0'0'8969,"9"4"-7789,40 12-248,-19-7-668,-1 1 1,-1 2 0,43 23 0,-69-34-254,0 0 0,0 0 0,0 0 0,0 1 1,0-1-1,-1 1 0,1-1 0,-1 1 0,1-1 0,-1 1 1,1 0-1,-1 0 0,0 0 0,0 0 0,0 0 0,0 0 1,0 0-1,-1 0 0,1 0 0,-1 0 0,1 0 0,-1 0 1,0 1-1,1-1 0,-1 0 0,0 0 0,-1 0 0,1 1 1,0-1-1,-1 0 0,1 0 0,-1 0 0,1 0 0,-1 0 0,0 1 1,0-2-1,0 1 0,0 0 0,-1 0 0,1 0 0,-2 1 1,-7 9 54,0-1 0,0 0 0,-1-1 0,-24 16 0,24-17-75,-9 6-391,-36 28 973,36-18-2730,11 2-3845,9-18-2241</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2.346"/>
    </inkml:context>
    <inkml:brush xml:id="br0">
      <inkml:brushProperty name="width" value="0.025" units="cm"/>
      <inkml:brushProperty name="height" value="0.025" units="cm"/>
      <inkml:brushProperty name="color" value="#66CC00"/>
    </inkml:brush>
  </inkml:definitions>
  <inkml:trace contextRef="#ctx0" brushRef="#br0">0 37 3043,'0'0'10105,"3"-8"-7318,0-2-2816,3-8 4956,-3 42-1332,-12 115-274,9-139-3302,0 1 1,0-1-1,-1 1 1,2-1-1,-1 1 1,0-1-1,0 1 1,0-1-1,0 1 1,0-1-1,0 1 1,0-1-1,1 1 1,-1-1-1,0 1 1,0-1-1,1 1 1,-1-1-1,0 0 0,1 1 1,-1-1-1,0 1 1,1-1-1,-1 0 1,0 1-1,1-1 1,-1 0-1,1 0 1,-1 1-1,1-1 1,-1 0-1,2 0 1,18-3 443,18-19-37,1-13-297,-29 25-124,-1 1 0,2 0 0,-1 0 1,1 1-1,18-10 0,-22 75 332,-6-55-321,0 0 0,0-1 0,0 1 0,1 0 0,-1-1 0,0 1 0,1-1 1,-1 0-1,1 0 0,-1 1 0,1-1 0,-1 0 0,1 0 0,0 0 0,0 0 1,0-1-1,-1 1 0,1-1 0,0 1 0,0-1 0,0 1 0,0-1 0,0 0 1,0 0-1,0 0 0,0 0 0,0 0 0,0 0 0,0-1 0,3 0 0,3 0 15,0-1 0,-1 0 0,1 0 0,-1 0-1,1-1 1,10-5 0,0-6 0,-16 12-26,1-1 0,0 1 0,0-1 0,0 1 0,0 0 0,0 0 0,1 1 0,-1-1-1,1 1 1,5-3 0,-8 9-23,-1 0-1,0-1 0,0 1 1,0 0-1,-1-1 0,0 1 0,-1 5 1,1 8 729,1-11-3232,-2-25-15912</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2.725"/>
    </inkml:context>
    <inkml:brush xml:id="br0">
      <inkml:brushProperty name="width" value="0.025" units="cm"/>
      <inkml:brushProperty name="height" value="0.025" units="cm"/>
      <inkml:brushProperty name="color" value="#66CC00"/>
    </inkml:brush>
  </inkml:definitions>
  <inkml:trace contextRef="#ctx0" brushRef="#br0">1 1 11819,'0'0'8392,"53"10"-8456,-25-7-2659,6 1-5444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3.056"/>
    </inkml:context>
    <inkml:brush xml:id="br0">
      <inkml:brushProperty name="width" value="0.025" units="cm"/>
      <inkml:brushProperty name="height" value="0.025" units="cm"/>
      <inkml:brushProperty name="color" value="#66CC00"/>
    </inkml:brush>
  </inkml:definitions>
  <inkml:trace contextRef="#ctx0" brushRef="#br0">166 0 8200,'0'0'9395,"-11"2"-4670,-6 0-3385,-51 9 2829,62-9-3946,1-1 1,-1 1 0,1 0-1,-1 0 1,1 0 0,-1 1 0,1 0-1,0 0 1,-7 6 0,11-9-234,1 1-1,-1-1 1,0 1 0,1-1 0,-1 1-1,1 0 1,-1-1 0,1 1 0,-1-1-1,1 1 1,0 0 0,-1 0 0,1-1 0,0 1-1,-1 0 1,1-1 0,0 1 0,0 0-1,0 0 1,0 0 0,0-1 0,0 1-1,0 0 1,0 0 0,0-1 0,0 1 0,1 2-1,-1-2-34,1 0 0,0 0 0,0 0 0,0 0 0,0 0 0,0 0-1,1 0 1,-1 0 0,0-1 0,0 1 0,1 0 0,-1-1 0,0 1-1,2 0 1,57 11-1383,-50-10 1241,0-1 48,4 1-72,0 1-1,0 0 1,23 9 0,-36-12 243,0 0-1,0 0 0,0 1 1,1-1-1,-1 1 1,0-1-1,0 1 1,0-1-1,0 1 0,0 0 1,0-1-1,0 1 1,0 0-1,-1 0 0,1 0 1,0-1-1,0 1 1,-1 0-1,1 0 1,0 0-1,-1 0 0,1 1 1,-1-1-1,1 0 1,-1 0-1,0 0 1,0 0-1,1 0 0,-1 0 1,0 1-1,0-1 1,0 0-1,0 0 0,0 0 1,0 1-1,0-1 1,-1 0-1,1 0 1,0 0-1,-1 0 0,1 0 1,-1 0-1,1 1 1,-1-1-1,1 0 0,-1 0 1,0-1-1,0 1 1,1 0-1,-1 0 1,0 0-1,0 0 0,0-1 1,0 1-1,0 0 1,0-1-1,-1 2 0,-9 7 573,0-1-1,0 0 0,-16 8 0,24-14-564,-1 0 0,0 0 0,1 0 0,-1-1 0,0 1 0,1-1 0,-1 0 0,0 0 0,0-1 0,0 1 0,0-1 0,0 0-1,0 0 1,0 0 0,0 0 0,-4-2 0,7 1-176,0 1 0,0-1 0,0 0 0,1 0 0,-1 0-1,0 0 1,1 0 0,-1 0 0,1 0 0,-1 0 0,1 0 0,-1 0-1,1 0 1,0 0 0,0 0 0,-1 0 0,1 0 0,0 0 0,0 0-1,0 0 1,0-1 0,0 1 0,0 0 0,1 0 0,-1 0-1,0 0 1,1 0 0,-1 0 0,0 0 0,1 0 0,-1 0 0,2-2-1,18-33-9029,3 18 813</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3.421"/>
    </inkml:context>
    <inkml:brush xml:id="br0">
      <inkml:brushProperty name="width" value="0.025" units="cm"/>
      <inkml:brushProperty name="height" value="0.025" units="cm"/>
      <inkml:brushProperty name="color" value="#66CC00"/>
    </inkml:brush>
  </inkml:definitions>
  <inkml:trace contextRef="#ctx0" brushRef="#br0">121 1 11211,'0'0'13479,"-10"2"-11829,-1 1-1207,1 1 1,-1 0 0,1 1-1,-13 8 1,20-12-375,0 1 0,-1 0-1,2 0 1,-1 0 0,0 1 0,0-1-1,1 1 1,-1-1 0,1 1 0,0 0 0,0 0-1,0 0 1,0 0 0,0 0 0,1 1-1,0-1 1,-1 0 0,1 1 0,0-1 0,1 1-1,-2 4 1,2-7-65,1-1 0,-1 1 1,0 0-1,0-1 0,0 1 0,1 0 0,-1-1 1,0 1-1,0 0 0,1-1 0,-1 1 0,1-1 0,-1 1 1,0 0-1,1-1 0,-1 1 0,1-1 0,0 1 1,-1-1-1,1 0 0,-1 1 0,1-1 0,0 0 0,-1 1 1,1-1-1,0 0 0,-1 0 0,1 1 0,0-1 1,32 2-66,-24-2-118,1-1-1,-1-1 0,1 0 1,12-4-1,32-16-1181,-54 22 1351,1 0 0,-1 0 0,1 0 1,0 1-1,-1-1 0,1 0 0,-1 1 0,0-1 0,1 0 0,-1 1 0,1-1 0,-1 0 1,1 1-1,-1-1 0,0 1 0,1-1 0,-1 1 0,0-1 0,0 1 0,1-1 1,-1 1-1,0-1 0,0 1 0,0-1 0,1 1 0,-1-1 0,0 1 0,0 0 0,0-1 1,0 1-1,0-1 0,0 1 0,-1 0 0,1 27-6,0-23-16,1 58 68,1-25 229,-2 0 0,-7 45 0,5-71-23,0 0 1,-1-1-1,0 1 0,-1 0 1,-1-1-1,0 0 0,0 0 0,-1 0 1,0-1-1,-15 20 0,20-29-209,0 0-1,0 1 0,0-1 0,0 0 1,-1 0-1,1 0 0,0 1 1,0-1-1,-1-1 0,1 1 0,-1 0 1,1 0-1,-1 0 0,1-1 0,-1 1 1,1-1-1,-1 1 0,1-1 1,-1 1-1,0-1 0,1 0 0,-3 0 1,2-1-16,1 1 0,-1-1 0,1 0 0,-1 1 0,1-1 0,0 0 0,-1 0 0,1 0 0,0 0 0,0 0 0,0-1 0,0 1 0,0 0 0,0 0 0,0-1 0,0 1 0,0-1 0,0-1 0,-3-5-39,1-1-1,0 0 0,0 0 1,1 0-1,0-1 1,0-12-1,1 15-34,1 0 1,0-1-1,0 1 1,1-1-1,0 1 0,0 0 1,1 0-1,0-1 1,0 1-1,0 0 0,1 1 1,0-1-1,1 0 1,0 1-1,0 0 0,0 0 1,0 0-1,1 0 1,0 1-1,0-1 1,1 2-1,0-1 0,0 0 1,10-5-1,64-39-571,-63 41 490,-1-1-1,0-1 1,0 0-1,-1-1 1,0-1 0,-1 0-1,0-1 1,14-17-1,-27 28 151,0 1 0,0 0-1,0-1 1,0 1-1,0 0 1,0-1 0,-1 1-1,1-1 1,0 1-1,-1-1 1,1 0 0,-1 1-1,0-1 1,1 1-1,-1-1 1,0 0-1,0 1 1,0-1 0,0 0-1,0 1 1,-1-1-1,1-2 1,-1 3 11,0 0 0,0 1-1,0-1 1,0 0 0,0 0-1,0 0 1,0 1 0,0-1 0,-1 0-1,1 1 1,0-1 0,0 1-1,0 0 1,-1-1 0,1 1 0,0 0-1,-1 0 1,1 0 0,0-1-1,0 2 1,-2-1 0,-4 0 17,1 1 1,-1-1-1,1 2 1,0-1-1,-1 1 1,1-1-1,0 2 1,0-1-1,0 1 1,-5 3-1,8-4-43,0 0-1,0 0 0,0 1 1,1-1-1,-1 1 1,1-1-1,0 1 0,0 0 1,0 0-1,0 0 0,0 0 1,1 0-1,-1 0 1,1 0-1,0 1 0,0-1 1,0 1-1,0-1 1,1 0-1,-1 1 0,1 6 1,0-7-198,1-1 0,-1 0 0,1 0 1,-1 0-1,1 0 0,0 0 0,0 0 0,0 0 1,0 0-1,1 0 0,-1 0 0,0 0 0,4 3 1,-2-3-504,0 0 1,0 0-1,0 0 1,0 0-1,1 0 1,-1 0-1,0-1 1,1 0-1,-1 1 1,5 0-1,17 1-7308</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3.809"/>
    </inkml:context>
    <inkml:brush xml:id="br0">
      <inkml:brushProperty name="width" value="0.025" units="cm"/>
      <inkml:brushProperty name="height" value="0.025" units="cm"/>
      <inkml:brushProperty name="color" value="#66CC00"/>
    </inkml:brush>
  </inkml:definitions>
  <inkml:trace contextRef="#ctx0" brushRef="#br0">130 0 16816,'0'0'2151,"-10"0"-165,1 1-1595,0 0 1,0 0-1,-1 1 0,1 0 1,-9 4-1,16-6-349,0 1 0,1-1 1,-1 1-1,0-1 0,0 1 0,1 0 0,-1-1 1,0 1-1,1 0 0,-1 0 0,1 0 0,-1 1 1,1-1-1,0 0 0,-1 1 0,1-1 0,0 0 1,0 1-1,0-1 0,0 1 0,0 0 0,0-1 1,0 1-1,1 0 0,-1 0 0,1-1 0,-1 1 1,1 0-1,0 0 0,-1 0 0,1 0 0,0-1 1,0 1-1,0 0 0,1 0 0,-1 0 0,0 0 1,1-1-1,1 4 0,-1-3-37,0-1 0,0 0 0,0 1 0,1-1 0,-1 0 0,0 0 0,1 0 0,-1 0 0,1 0 0,0 0 0,-1-1 0,1 1 0,-1-1-1,1 1 1,0-1 0,0 1 0,-1-1 0,4 0 0,37 3 85,-37-3-87,20-1 0,-17 1 0,1-1-1,0 1 1,-1 1-1,1 0 1,0 0 0,13 4-1,-21-5 22,-1 0 0,1 0 0,-1 0-1,0 1 1,1-1 0,-1 0 0,0 0 0,1 1 0,-1-1-1,0 0 1,0 1 0,1-1 0,-1 0 0,0 1-1,0-1 1,0 0 0,1 1 0,-1-1 0,0 1 0,0-1-1,0 0 1,0 1 0,0-1 0,0 1 0,0-1-1,0 0 1,0 1 0,0-1 0,0 1 0,0-1 0,0 0-1,0 1 1,0-1 0,0 1 0,0-1 0,-1 0-1,1 1 1,0-1 0,0 1 0,0-1 0,-1 0 0,1 1-1,0-1 1,0 0 0,-1 1 0,-13 13 1704,0-6-1444,0 0 0,-1 0 0,1-1 0,-1-1 0,0-1 0,-1 0 0,0-1 0,1 0 0,-32 2 0,47-7-589,-1 1 1,1-1-1,-1 1 0,0-1 0,1 0 0,-1 1 0,1-1 0,-1 1 1,1-1-1,0 0 0,-1 0 0,1 1 0,0-1 0,-1 0 1,1 0-1,0 1 0,0-1 0,0 0 0,0 0 0,0 0 0,0 1 1,0-1-1,0 0 0,0 0 0,0 0 0,0 1 0,0-1 1,0 0-1,1 0 0,-1 1 0,1-2 0,-1 0-787,5-19-10562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5.349"/>
    </inkml:context>
    <inkml:brush xml:id="br0">
      <inkml:brushProperty name="width" value="0.025" units="cm"/>
      <inkml:brushProperty name="height" value="0.025" units="cm"/>
      <inkml:brushProperty name="color" value="#66CC00"/>
    </inkml:brush>
  </inkml:definitions>
  <inkml:trace contextRef="#ctx0" brushRef="#br0">115 295 2947,'0'0'1078,"6"-8"2889,8-13-3039,9-31 6197,-22 50-6822,0 1 1,-1-1-1,0 1 1,1-1-1,-1 1 0,0-1 1,0 1-1,0-1 1,0 0-1,0 1 0,0-1 1,0 1-1,-1-1 1,1 1-1,0-1 0,-1 1 1,1-1-1,-1 1 0,0-1 1,0 1-1,-1-3 1,0 3-163,0 0 0,0 0 0,0 0 0,0 1 0,-1-1 0,1 0 0,0 1 1,0-1-1,-1 1 0,1 0 0,0 0 0,-1 0 0,1 0 0,0 0 0,-1 0 0,1 1 1,0-1-1,-1 1 0,1 0 0,-4 1 0,0 0-67,0 1 1,0 0 0,0 1-1,0-1 1,0 1-1,0 0 1,1 0-1,0 1 1,0 0-1,0 0 1,-4 6-1,6-7-52,-1 0 0,1 0 0,0 0 0,1 0-1,-1 1 1,1-1 0,0 1 0,0-1 0,0 1 0,1 0 0,-1 0-1,1 0 1,0 0 0,1 0 0,-1 10 0,2-14-17,-1 0 0,1 0 0,0 0 0,0 0 0,0 0 1,-1 0-1,1-1 0,0 1 0,0 0 0,0 0 0,0-1 0,0 1 1,1 0-1,-1-1 0,0 1 0,0-1 0,0 0 0,0 1 0,1-1 1,-1 0-1,0 1 0,0-1 0,1 0 0,-1 0 0,0 0 0,0 0 1,1-1-1,-1 1 0,0 0 0,0 0 0,0-1 0,1 1 0,0-1 1,43-14 144,-33 6-127,0-1 0,0-1-1,-1 0 1,0-1-1,17-24 1,-24 30-20,-4 6-6,0 0 0,0-1 0,0 1-1,0 0 1,0-1 0,1 1 0,-1 0 0,0 0 0,0-1-1,0 1 1,0 0 0,0-1 0,0 1 0,1 0-1,-1 0 1,0-1 0,0 1 0,0 0 0,1 0-1,-1 0 1,0-1 0,0 1 0,0 0 0,1 0-1,-1 0 1,0 0 0,1-1 0,-1 1 0,0 0-1,0 0 1,1 0 0,-1 0 0,0 0 0,1 0-1,-1 0 1,0 0 0,1 0 0,-1 0 0,0 0 0,0 0-1,1 0 1,-1 0 0,0 0 0,1 0 0,-1 0-1,0 0 1,0 1 0,1-1 0,-1 0 0,0 0-1,1 0 1,-2 21-66,-9 28 246,9-45-46,0 0-1,0 0 1,0 0 0,0 0 0,1 0 0,0 0 0,0 0 0,0 7 0,1-10-98,-1 0-1,0 0 0,1 0 1,-1 0-1,1 0 0,-1-1 1,1 1-1,0 0 1,-1 0-1,1 0 0,0 0 1,0-1-1,-1 1 0,1 0 1,0-1-1,0 1 0,0-1 1,0 1-1,0-1 1,0 1-1,0-1 0,0 1 1,0-1-1,0 0 0,0 0 1,0 0-1,0 1 1,0-1-1,0 0 0,1 0 1,-1 0-1,0-1 0,0 1 1,1 0-1,6-2 5,0 0 1,0 0-1,-1-1 0,1 0 1,-1 0-1,0-1 0,0 0 1,0 0-1,0-1 0,-1 1 0,0-1 1,0-1-1,10-11 0,28-20 66,-44 37-101,0-1 0,0 1 0,0 0 0,0 0 0,0 0 0,1 0 0,-1 0 0,0 0 1,0 0-1,0 0 0,1 0 0,-1 0 0,0 0 0,0 0 0,0-1 0,0 1 0,1 0 0,-1 0 1,0 1-1,0-1 0,0 0 0,1 0 0,-1 0 0,0 0 0,0 0 0,0 0 0,0 0 1,1 0-1,-1 0 0,0 0 0,0 0 0,0 0 0,0 1 0,1-1 0,-1 0 0,0 0 0,0 0 1,0 0-1,0 0 0,0 1 0,0-1 0,0 0 0,1 0 0,-1 0 0,0 0 0,0 1 0,0-1 1,0 0-1,0 0 0,0 0 0,0 1 0,0-1 0,0 0 0,0 0 0,0 0 0,0 1 1,1 19 267,-1-19-251,0 1 1,-1-1-1,1 0 0,0 1 1,0-1-1,0 0 1,0 1-1,0-1 1,0 1-1,1-1 1,-1 0-1,0 1 1,1-1-1,-1 0 1,1 1-1,-1-1 1,1 0-1,0 0 1,0 1-1,-1-1 1,1 0-1,2 1 1,2-3-5,0 0 1,0 0-1,0-1 1,1 1 0,-1-1-1,-1-1 1,1 1-1,0-1 1,-1 1-1,1-1 1,-1-1 0,0 1-1,0-1 1,0 1-1,6-9 1,26-19-361,-35 31 333,-1 0 0,1 0 0,-1 0 1,0 1-1,1-1 0,-1 0 0,0 0 0,1 1 1,-1-1-1,0 0 0,1 1 0,-1-1 0,0 0 1,0 1-1,1-1 0,-1 0 0,0 1 0,0-1 1,0 1-1,0-1 0,1 0 0,-1 1 1,0-1-1,0 1 0,0-1 0,0 0 0,0 1 1,0-1-1,0 1 0,0-1 0,0 1 0,0-1 1,0 0-1,0 1 0,-1-1 0,1 1 1,0-1-1,0 0 0,-1 2 0,-2 30 73,2-21-88,1-10 34,0-1 0,0 1-1,0-1 1,0 1 0,0-1 0,0 1 0,0-1 0,0 1-1,0-1 1,0 1 0,0-1 0,0 1 0,0-1 0,0 1-1,0-1 1,1 1 0,-1-1 0,0 1 0,0-1-1,1 0 1,-1 1 0,0-1 0,1 1 0,-1-1 0,0 0-1,1 1 1,-1-1 0,0 0 0,1 1 0,-1-1 0,1 0-1,-1 0 1,1 1 0,-1-1 0,1 0 0,-1 0 0,1 0-1,-1 0 1,1 1 0,0-1 0,24-12 83,26-35-417,-47 42 199,10-5-81,-8 12-151,-5 24-291,-1-16 595,-1 2 64,0-9 3,1 0 0,0 0 0,0 0 0,0 0 0,0 0 0,0-1 0,0 1 0,1 0 0,1 5 0,-1-7-11,0 0 1,0 0-1,0 0 1,0 0 0,0 0-1,0-1 1,0 1-1,0 0 1,0-1-1,0 1 1,1-1 0,-1 1-1,0-1 1,0 0-1,1 1 1,-1-1-1,0 0 1,1 0 0,-1 0-1,0 0 1,1 0-1,-1 0 1,0 0-1,0 0 1,1-1 0,0 1-1,4-2-300,-1 1-1,0-1 1,0 0-1,0 0 1,-1-1-1,1 1 1,0-1 0,-1 0-1,0 0 1,1-1-1,-1 1 1,-1-1-1,1 0 1,0 0-1,-1 0 1,4-7-1,9-12-3513,22-46-1,-30 55 2678,5-11-277,23-47-1715,-34 67 4253,0-1 0,0 0 0,-1 1 0,0-1 0,0 0 0,0-8 2130,-10 26 516,-2 16-2949,11-27-543,-5 18 98,1 0-1,0 0 0,2 1 1,0-1-1,2 32 1,0-37-536,1 0 0,1 0-1,0-1 1,1 1 0,0 0 0,1-1 0,1 0 0,9 20-1,-12-43-3929,-8-14 3590,-4 6 607,-2 0 1,-16-21-1,17 25 1176,0 0 0,1-1 0,1 0 0,-9-19 0,21 32-1190,-1 1 0,0 0 0,1 1 0,-1-1 0,1 0 0,-1 1 1,1-1-1,-1 1 0,1 0 0,0 0 0,-1 0 0,6 1 1,-7-1-19,82 1-885,-15 1-7332,-30-2-2119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3.968"/>
    </inkml:context>
    <inkml:brush xml:id="br0">
      <inkml:brushProperty name="width" value="0.035" units="cm"/>
      <inkml:brushProperty name="height" value="0.035" units="cm"/>
    </inkml:brush>
  </inkml:definitions>
  <inkml:trace contextRef="#ctx0" brushRef="#br0">3 1 12059,'-1'50'2355,"0"-21"-1172,1 1 0,7 52 1,10-8-288,3 0 0,4-2-1,52 112 1,-54-136-761,2-1 1,3 0-1,1-2 0,2-1 0,68 75 0,215 151 280,-290-252-390,76 57 32,4-4-1,2-4 1,3-5-1,3-5 0,142 51 1,348 91 659,-489-171-406,2-4-1,0-6 0,169 6 1,168-43 177,-286 7-433,-141 10-45,42-1-5,-60 4 0,-1-1-1,1 1 0,0-1 0,0 2 1,-1-1-1,1 1 0,0-1 1,7 5-1,-15-7-39,1 1 0,0-1 0,0 1 0,-1 0 0,1-1 0,0 1 0,-1 0 0,1 0 0,0 0 0,-1 0 0,1 0 0,0 0 1,-1 0-1,1 0 0,0 0 0,-1 1 0,1-1 0,0 0 0,0 1 0,-1-1 0,1 1 0,0 0 0,0-1 0,0 1 0,0 0 0,0 0 0,0 0 0,0 0 0,0 0 0,0 0 0,0 0 1,0 0-1,0 0 0,1 0 0,-1 0 0,0 0 0,1 1 0,-1-1 0,1 0 0,0 1 0,-1-1 0,1 0 0,0 0 0,0 1 0,0-1 0,0 1 0,0-1 0,0 0 0,0 1 1,0-1-1,0 0 0,1 1 0,-1-1 0,1 0 0,-1 0 0,1 1 0,-1-1 0,1 0 0,-1 0 0,1 0 0,0 0 0,0 0 0,0 0 0,0 0 0,1 2 0,-19-24-888,12 8 279</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6.435"/>
    </inkml:context>
    <inkml:brush xml:id="br0">
      <inkml:brushProperty name="width" value="0.025" units="cm"/>
      <inkml:brushProperty name="height" value="0.025" units="cm"/>
      <inkml:brushProperty name="color" value="#66CC00"/>
    </inkml:brush>
  </inkml:definitions>
  <inkml:trace contextRef="#ctx0" brushRef="#br0">104 83 3267,'0'0'17708,"-4"-6"-16507,3 4-1114,0 0 1,0 0-1,0 0 1,0 0 0,0 1-1,0-1 1,0 1-1,-1-1 1,1 1-1,0-1 1,-1 1 0,0 0-1,1-1 1,-1 1-1,0 0 1,1 0-1,-1 0 1,0 1 0,0-1-1,0 0 1,0 1-1,0-1 1,0 1-1,0 0 1,0-1 0,0 1-1,0 0 1,0 0-1,0 0 1,0 1-1,0-1 1,0 0 0,0 1-1,0 0 1,0-1-1,0 1 1,0 0 0,1 0-1,-1 0 1,0 0-1,-2 2 1,2-3-78,1 1 0,-1-1-1,1 1 1,-1 0 0,0 0 0,1-1 0,-1 1 0,1 0 0,0 1-1,-1-1 1,1 0 0,0 0 0,0 0 0,0 1 0,0-1 0,0 1 0,0-1-1,-2 4 1,4-4-2,-1-1-1,0 1 0,1 0 0,-1 0 0,0 0 0,1 0 1,-1-1-1,1 1 0,0 0 0,-1-1 0,1 1 1,-1 0-1,1-1 0,0 1 0,0-1 0,-1 1 0,1-1 1,0 1-1,0-1 0,-1 0 0,1 1 0,0-1 1,0 0-1,0 1 0,1-1 0,15 4 76,0 0-1,29 2 1,-33-5-70,-8 0-14,6 0-23,0 1 0,0 0 1,0 0-1,0 1 0,10 5 0,-19-7 23,0-1 0,0 1 0,0 0-1,0 1 1,-1-1 0,1 0 0,0 0 0,-1 1 0,1-1 0,-1 1 0,1-1 0,-1 1 0,0 0-1,0-1 1,1 1 0,-1 0 0,-1 0 0,1 0 0,0 0 0,0 0 0,-1 0 0,1 0 0,-1 0-1,1 0 1,-1 0 0,0 0 0,0 1 0,0-1 0,0 0 0,0 0 0,-1 0 0,1 0 0,-1 3 0,-1-1 99,0-1 0,0 0 0,0 1 1,-1-1-1,1 0 0,-1 0 0,1-1 1,-1 1-1,0 0 0,0-1 0,0 0 1,0 1-1,-1-1 0,1 0 0,-1-1 1,1 1-1,-1-1 0,-5 2 0,-4 1 219,0 0 0,0 0-1,-28 2 1,36-5-281,0 0 0,0-1 0,-1 0 1,1 0-1,0 0 0,0 0 0,0-1 0,0 0 0,0 0 0,-7-3 0,10 3-141,1-1-1,-1 1 1,1-1 0,-1 0-1,1 0 1,0 0-1,-1 0 1,1 0 0,0 0-1,0 0 1,0 0-1,1 0 1,-1 0 0,1 0-1,-1 0 1,1-1-1,-1 1 1,1 0-1,0 0 1,0-1 0,0 1-1,1 0 1,-1 0-1,0-1 1,2-2 0,0-7-1158,2 0 0,0 0 0,0 0 1,1 0-1,0 1 0,1 0 0,1 0 0,11-16 1,2-3-3004,6-16-3069</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7.083"/>
    </inkml:context>
    <inkml:brush xml:id="br0">
      <inkml:brushProperty name="width" value="0.025" units="cm"/>
      <inkml:brushProperty name="height" value="0.025" units="cm"/>
      <inkml:brushProperty name="color" value="#66CC00"/>
    </inkml:brush>
  </inkml:definitions>
  <inkml:trace contextRef="#ctx0" brushRef="#br0">1 1 8904,'0'0'11499,"3"12"-9038,3 37-399,-2 0 0,-3 65 0,-1-89-1831,-2 9 90,1-23-252,1 1 0,0 0 1,0-1-1,3 15 0,-3-26-63,0 0 0,0 0 0,0 0 0,0 0 0,0 0 0,0 0 0,0 0 0,0 1-1,0-1 1,0 0 0,1 0 0,-1 0 0,0 0 0,0 0 0,0 0 0,0 0 0,0 0 0,0 0-1,0 0 1,0 1 0,0-1 0,0 0 0,0 0 0,0 0 0,0 0 0,0 0 0,1 0-1,-1 0 1,0 0 0,0 0 0,0 0 0,0 0 0,0 0 0,0 0 0,0 0 0,0 0 0,0 0-1,1 0 1,-1 0 0,0 0 0,0 0 0,0 0 0,0 0 0,0 0 0,0 0 0,0 0 0,0 0-1,0 0 1,1 0 0,-1 0 0,0 0 0,0 0 0,0 0 0,0 0 0,0 0 0,0-1 0,0 1-1,0 0 1,0 0 0,0 0 0,0 0 0,0 0 0,0 0 0,0 0 0,1 0 0,-1 0 0,0 0-1,0 0 1,0-1 0,6-11 178,5-15-87,-6 4-213,-1-1 0,-2 0 0,0 0 0,-2-27 0,0 50 82,-6 8-487,0 12 450,5-14 64,1 0 1,0 0-1,0 0 0,0-1 1,1 1-1,-1 0 1,1 0-1,0-1 0,1 1 1,-1-1-1,1 1 0,0-1 1,0 1-1,0-1 1,4 6-1,-2-7 23,-1-1-1,0 1 1,1-1 0,0 1-1,-1-1 1,1 0 0,0-1-1,0 1 1,0-1 0,0 1-1,1-1 1,-1-1 0,0 1-1,0 0 1,1-1 0,-1 0-1,8-1 1,-5 1 17,-1-1 0,1-1 1,0 1-1,-1-1 0,1 0 0,-1-1 1,0 0-1,1 0 0,-1 0 0,-1-1 1,1 1-1,0-2 0,-1 1 0,0 0 1,0-1-1,0 0 0,-1 0 0,1-1 0,-1 1 1,-1-1-1,1 0 0,-1 0 0,0 0 1,0 0-1,-1-1 0,1 1 0,-1-1 1,-1 1-1,1-1 0,-1-9 0,-1 15-107,-8 15-236,4-7 329,1 1-1,0-1 1,0 1 0,0 0-1,1-1 1,1 1 0,-1 0-1,1 0 1,0 14 0,2-20-8,-1-1 0,1 0 0,0 0 0,0 0 1,-1 0-1,1 0 0,0 0 0,0 0 0,0 0 0,0 0 0,0 0 1,0 0-1,1-1 0,-1 1 0,0 0 0,0-1 0,0 1 1,1-1-1,-1 1 0,0-1 0,1 0 0,-1 0 0,0 1 0,1-1 1,-1 0-1,0 0 0,1 0 0,-1 0 0,0-1 0,3 0 0,44-8 135,-41 5-147,1 0 0,-1 0 0,0-1 0,-1 0-1,1 0 1,-1 0 0,6-8 0,-8 10-11,-1-1-1,0 1 0,-1-1 1,1 0-1,-1 0 1,1 0-1,-1 0 0,0 0 1,-1 0-1,1-1 1,-1 1-1,0-1 1,0 1-1,1-8 0,-22 30-307,17-11 368,0 1 0,0 0 0,0-1 0,1 1 0,0 0 0,0 0 0,1 0 0,0 1 1,1-1-1,-1 0 0,2 0 0,1 12 0,-2-19-71,0 0 0,0 0 0,1 0 0,-1-1 0,1 1 0,-1 0 0,1 0 0,-1-1 0,1 1 0,-1-1 0,1 1 0,0 0 0,-1-1 0,1 1 0,0-1 0,-1 1 0,1-1 0,0 0 0,0 1 1,-1-1-1,1 0 0,0 1 0,0-1 0,0 0 0,0 0 0,-1 0 0,1 0 0,0 0 0,0 0 0,0 0 0,0 0 0,-1 0 0,1 0 0,0 0 0,0 0 0,1-1 0,0 0-306,-1 1 0,1-1 0,0 1 0,-1-1 0,0 1 0,1-1 0,-1 0 0,1 0 0,-1 0 0,0 0 0,0 0 1,1 0-1,-1 0 0,0 0 0,0 0 0,0-1 0,0 1 0,1-2 0,3-16-4946,-1-6-2567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7.474"/>
    </inkml:context>
    <inkml:brush xml:id="br0">
      <inkml:brushProperty name="width" value="0.025" units="cm"/>
      <inkml:brushProperty name="height" value="0.025" units="cm"/>
      <inkml:brushProperty name="color" value="#66CC00"/>
    </inkml:brush>
  </inkml:definitions>
  <inkml:trace contextRef="#ctx0" brushRef="#br0">0 1 15054,'0'0'10955,"16"49"-10859,2-35-256,3 1-1730,2 0-1794,0 1-2337,4-2-2051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7.958"/>
    </inkml:context>
    <inkml:brush xml:id="br0">
      <inkml:brushProperty name="width" value="0.025" units="cm"/>
      <inkml:brushProperty name="height" value="0.025" units="cm"/>
      <inkml:brushProperty name="color" value="#66CC00"/>
    </inkml:brush>
  </inkml:definitions>
  <inkml:trace contextRef="#ctx0" brushRef="#br0">127 18 10122,'0'0'15625,"-10"1"-13970,7-1-1590,0 0 1,0 0-1,0 0 1,0 0-1,0 1 0,0-1 1,1 1-1,-1 0 0,0 0 1,0 0-1,1 0 1,-1 1-1,0-1 0,1 1 1,-1 0-1,1-1 1,0 1-1,0 0 0,-1 0 1,1 0-1,1 1 1,-1-1-1,0 0 0,0 1 1,1 0-1,0-1 1,-1 1-1,1 0 0,0-1 1,0 1-1,1 0 1,-1 0-1,0 0 0,1 0 1,0 0-1,0 0 1,0 0-1,0-1 0,0 5 1,2 14-85,0 1 1,1 0-1,1-1 1,1 0-1,1 0 1,14 32-1,6 19-449,-26-69 467,1-1 1,0 1 0,-1-1-1,1 1 1,-1 0 0,0-1-1,1 1 1,-1-1 0,-1 1-1,1 0 1,0-1 0,-1 1-1,1 0 1,-1-1 0,0 1-1,0-1 1,0 1 0,0-1-1,0 0 1,0 1 0,-2 1-1,1-2 31,0-1-1,1 0 1,-1 1-1,0-1 1,0 0-1,0 0 0,0 0 1,0-1-1,0 1 1,0 0-1,0-1 1,0 1-1,0-1 0,0 1 1,0-1-1,0 0 1,-1 0-1,1 0 1,0 0-1,0-1 1,0 1-1,0-1 0,0 1 1,0-1-1,0 0 1,0 1-1,-4-3 1,3 1-25,0 0 1,0 0 0,0-1-1,0 1 1,0-1 0,0 1 0,1-1-1,-1 0 1,1 0 0,0 0 0,0 0-1,0 0 1,0-1 0,1 1-1,-1-1 1,1 1 0,0-1 0,0 1-1,0-1 1,0 0 0,1 1-1,0-1 1,0 0 0,0 0 0,0 1-1,0-1 1,2-7 0,-1 0-156,1 0 1,0 1-1,1-1 1,0 0-1,1 1 1,0-1-1,0 1 1,9-13-1,14-14-119,60-60 0,-27 33 306,-51 52 183,-15 15 74,-16 22-205,17-19-44,0 1 1,1 0-1,0 0 0,1 0 1,-1 1-1,2 0 1,-1-1-1,1 1 0,0 0 1,0 0-1,1 0 0,0 0 1,1 17-1,1-24-33,-1 0-1,1 1 1,0-1-1,0 1 1,0-1-1,0 0 1,0 0-1,1 1 1,-1-1-1,0 0 1,0 0-1,1 0 1,-1 0-1,1-1 1,-1 1-1,1 0 1,-1-1-1,1 1 1,-1-1-1,1 1 1,0-1-1,-1 0 1,1 1-1,0-1 1,-1 0-1,1 0 1,0 0-1,-1 0 1,4-1-1,4 0 21,0 1 1,-1-2-1,1 1 1,12-4-1,-4-3-30,0 0-1,23-14 0,-30 15-18,1 0 0,0 1 0,0 1 0,1-1-1,-1 2 1,1 0 0,18-4 0,-29 9 38,0 0 0,-1 0-1,1 0 1,0 0 0,-1 0 0,1 0 0,-1 0 0,0 0 0,1 0 0,-1 0-1,0 0 1,1 0 0,-1 0 0,0 1 0,0-1 0,0 0 0,0 0 0,0 0-1,0 0 1,-1 0 0,1 1 0,-1 1 0,1-2 17,0 0-1,-1 1 1,1-1-1,0 1 1,0-1 0,0 1-1,0-1 1,0 1 0,0-1-1,0 1 1,1-1 0,-1 1-1,0-1 1,1 0 0,-1 1-1,1-1 1,0 0-1,-1 1 1,1-1 0,2 2-1,3-3-14,0 0-1,-1 0 0,1-1 1,0 0-1,0 0 0,0-1 1,-1 1-1,1-1 0,0-1 1,-1 1-1,0-1 0,0 0 1,9-6-1,-7 5-82,-1 0 0,0 0 1,1 1-1,0 0 0,-1 0 0,1 1 1,11-3-1,-17 6 6,0 0 1,0 0-1,0 0 1,-1 0-1,1 0 0,0 0 1,-1 0-1,1 0 1,-1 0-1,1 0 1,-1 0-1,0 1 0,1-1 1,-1 0-1,0 0 1,0 0-1,0 1 1,0-1-1,0 0 0,0 0 1,0 1-1,0-1 1,-1 0-1,0 2 1,-1 21-3020,-1-9-4585,-3-5-6927</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1:59.285"/>
    </inkml:context>
    <inkml:brush xml:id="br0">
      <inkml:brushProperty name="width" value="0.025" units="cm"/>
      <inkml:brushProperty name="height" value="0.025" units="cm"/>
      <inkml:brushProperty name="color" value="#66CC00"/>
    </inkml:brush>
  </inkml:definitions>
  <inkml:trace contextRef="#ctx0" brushRef="#br0">0 0 4164,'1'0'595,"0"1"-1,-1-1 1,1 0-1,-1 0 1,1 0-1,0 0 1,-1 0 0,1 1-1,-1-1 1,1 0-1,0 1 1,-1-1-1,1 0 1,-1 1-1,1-1 1,-1 1 0,1-1-1,-1 0 1,0 1-1,1-1 1,-1 1-1,1-1 1,-1 1 0,1 0-1,4 21 3936,-5 34-6297,-1-37 3139,1-14-1337,0 1 29,-1-1-1,2 0 1,-1 0-1,0 0 1,1 0-1,0 0 0,3 9 1,-3-13-46,0 1 1,0-1-1,0 0 1,0 0-1,0 0 1,0 1-1,1-1 1,-1 0-1,0 0 1,1 0-1,-1-1 1,0 1-1,1 0 1,-1-1-1,1 1 0,0 0 1,-1-1-1,1 0 1,-1 1-1,1-1 1,0 0-1,-1 0 1,1 0-1,0 0 1,-1 0-1,1 0 1,-1-1-1,4 0 1,-1 0 2,1 0 1,-1 0 0,0 0-1,0 0 1,0-1 0,0 0-1,0 0 1,0 0-1,0 0 1,-1-1 0,1 0-1,-1 1 1,0-1 0,0 0-1,6-7 1,1-4 13,-1 0 1,14-29-1,2-2 52,-26 75-328,2-9 268,-4-8-35,2-5 60,-1 0 0,1 0 0,0 0-1,1 1 1,1 10 0,-1-17-24,0 0 0,0-1 0,1 1-1,-1-1 1,1 1 0,-1 0 0,1-1 0,0 1 0,0-1 0,0 1-1,0-1 1,0 1 0,0-1 0,0 0 0,0 0 0,0 1 0,0-1 0,1 0-1,-1 0 1,1 0 0,-1 0 0,0-1 0,1 1 0,0 0 0,-1-1 0,1 1-1,-1 0 1,1-1 0,0 0 0,-1 1 0,1-1 0,2 0 0,0 0 23,0 1 1,0-1 0,1 0-1,-1-1 1,0 1-1,0-1 1,0 1 0,1-1-1,-1-1 1,0 1 0,0 0-1,0-1 1,-1 0-1,1 0 1,0 0 0,-1-1-1,1 1 1,-1-1 0,0 1-1,0-1 1,0 0-1,0-1 1,2-2 0,-1-1-32,0 0 0,0 1 0,-1-1 0,0-1 0,-1 1 0,1 0 0,-1-1 0,-1 1 0,0-1 1,0 1-1,0-1 0,-1-8 0,-4-5 28,3 21-49,1 0 0,0 0 0,0-1 0,-1 1 0,1 0 0,0 0 0,-1 0 0,1 0 0,0 0 0,-1 0 0,1 0 0,0 0 0,-1 0-1,1 0 1,0 0 0,-1 0 0,1 0 0,0 0 0,-1 0 0,1 0 0,0 0 0,-1 0 0,1 0 0,0 0 0,0 0 0,-1 1 0,1-1 0,0 0 0,-1 0 0,1 0 0,0 1 0,0-1 0,-1 0 0,-1 3 0,0-1 1,-1 1-1,1-1 0,1 1 0,-1 0 0,0-1 1,1 1-1,-1 0 0,-1 5 0,1-3 48,1 0 0,-1 0 0,1 0 0,0 0 0,0 0 0,1 0 0,-1 0 0,1 0 1,0 0-1,1 6 0,0-9-34,0 0 1,1-1 0,-1 1 0,0 0 0,0-1 0,1 0-1,-1 1 1,1-1 0,-1 0 0,1 1 0,0-1-1,-1 0 1,1 0 0,0-1 0,0 1 0,0 0 0,0-1-1,0 1 1,-1-1 0,1 1 0,0-1 0,0 0-1,0 0 1,0 0 0,0 0 0,0 0 0,0 0 0,3-1-1,8 1-10,1-1 0,0-1 1,-1 0-1,0 0 0,1-2 0,23-8 0,-36 11-10,0 0 1,0 1-1,0-1 0,0 1 1,0-1-1,0 1 1,1-1-1,-1 1 0,0 0 1,0 0-1,0 0 1,1-1-1,-1 1 0,0 0 1,0 1-1,1-1 1,-1 0-1,0 0 0,0 0 1,1 1-1,-1-1 1,0 1-1,0-1 0,0 1 1,0-1-1,1 1 1,-1-1-1,0 1 1,0 0-1,0 0 0,-1 0 1,1 0-1,0-1 1,0 1-1,0 0 0,-1 1 1,1-1-1,0 0 1,-1 0-1,1 0 0,-1 0 1,1 0-1,-1 1 1,0-1-1,1 0 0,-1 0 1,0 0-1,0 3 1,1-1 55,0 0 0,0 0 1,0 0-1,0 0 1,1-1-1,-1 1 0,1 0 1,0-1-1,4 6 1,-6-8-5,0 0 1,1 1-1,-1-1 1,1 1-1,-1-1 1,1 0-1,-1 1 1,1-1 0,-1 0-1,1 1 1,-1-1-1,1 0 1,-1 0-1,1 1 1,0-1-1,-1 0 1,1 0 0,-1 0-1,1 0 1,-1 0-1,1 0 1,0 0-1,-1 0 1,1 0-1,-1 0 1,1 0 0,0 0-1,-1-1 1,1 1-1,-1 0 1,1 0-1,0-1 1,12-20 497,-4-26-358,-10-37-2571,36 89-5237,-3 3 522,-14-6 1165</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0.304"/>
    </inkml:context>
    <inkml:brush xml:id="br0">
      <inkml:brushProperty name="width" value="0.025" units="cm"/>
      <inkml:brushProperty name="height" value="0.025" units="cm"/>
      <inkml:brushProperty name="color" value="#66CC00"/>
    </inkml:brush>
  </inkml:definitions>
  <inkml:trace contextRef="#ctx0" brushRef="#br0">113 144 3555,'0'0'10533,"0"-9"-5696,0 9-4819,0-8 973,0 0 0,0-1 0,-1 1 0,-3-14 0,3 20-925,1 1 0,0 0 0,0 0 1,-1-1-1,1 1 0,-1 0 0,1 0 1,-1 0-1,1-1 0,-1 1 0,0 0 1,1 0-1,-1 0 0,0 0 0,0 0 1,0 0-1,0 0 0,0 1 0,0-1 0,0 0 1,0 0-1,0 1 0,0-1 0,-1 1 1,1-1-1,0 1 0,0-1 0,0 1 1,-1 0-1,1 0 0,0-1 0,-1 1 1,1 0-1,0 0 0,-1 0 0,1 0 1,0 1-1,0-1 0,-1 0 0,1 1 1,0-1-1,0 0 0,-1 1 0,1-1 0,0 1 1,0 0-1,0-1 0,0 1 0,-1 1 1,-4 3-45,1 0 1,0 0 0,1 1-1,-1-1 1,1 1-1,0 0 1,1 0 0,-1 1-1,1-1 1,0 1 0,1 0-1,0 0 1,0-1-1,0 2 1,1-1 0,0 0-1,0 0 1,1 0 0,0 0-1,1 13 1,0-19-10,0 0 0,0 0 0,-1 0 0,1-1 0,0 1 0,0 0-1,0-1 1,0 1 0,0-1 0,0 1 0,0-1 0,0 1 0,0-1 0,0 0 0,0 1 0,0-1 0,0 0 0,0 0 0,0 0 0,1 0 0,-1 0 0,0 0 0,0 0 0,0 0 0,0 0-1,0-1 1,0 1 0,0 0 0,0-1 0,0 1 0,1-1 0,33-15 197,-27 9-184,0 0 0,-1-1 0,0 0 0,0 0 0,-1 0-1,0-1 1,0 0 0,7-17 0,-3 1 14,-1 1 0,8-35 0,-22 83 2,1-1 1,2 1 0,0 0 0,2 31-1,0-53-25,1 1 0,-1-1 0,1 1 0,0-1 0,-1 0-1,1 1 1,0-1 0,0 0 0,1 0 0,-1 0 0,0 0-1,1 0 1,-1 0 0,1 0 0,0 0 0,0-1 0,-1 1-1,1 0 1,0-1 0,0 0 0,1 1 0,-1-1 0,0 0-1,0 0 1,1 0 0,-1-1 0,0 1 0,1 0 0,-1-1-1,0 0 1,1 1 0,-1-1 0,1 0 0,-1 0 0,1 0-1,-1-1 1,1 1 0,-1-1 0,0 1 0,1-1 0,-1 0-1,0 0 1,1 0 0,-1 0 0,0 0 0,0 0 0,0-1 0,0 1-1,0-1 1,0 1 0,2-3 0,0-4-31,1 0 1,-1 0-1,0 0 0,0 0 1,-1-1-1,0 1 1,-1-1-1,0 0 1,0 0-1,0-9 0,-2 24 2,0-1 0,0 1-1,1-1 1,0 1 0,0-1-1,0 0 1,0 0 0,1 1-1,0-1 1,4 7 0,-5-10 20,1 1 0,0-1 0,0 1 0,0-1 0,1 0 0,-1 0 0,1 0 0,-1 0 0,1 0 0,0-1 0,-1 1 0,1-1 0,0 1-1,0-1 1,0 0 0,0 0 0,0-1 0,0 1 0,1 0 0,2-1 0,5 1 13,-1-1 0,1 0 0,-1 0-1,1-1 1,-1 0 0,0-1 0,1-1 0,15-5-1,-20 6-8,0-1 0,0 1-1,-1-1 1,1-1 0,-1 1-1,0-1 1,0 0 0,0 0-1,-1 0 1,1-1 0,-1 1-1,0-1 1,0 0 0,-1-1-1,6-9 1,-8 14-6,-1 0-1,1-1 1,0 1-1,-1-1 1,1 1 0,-1-1-1,1 1 1,-1-1 0,0 1-1,1-1 1,-1 1-1,0-1 1,0 1 0,0-1-1,0 1 1,-1-1-1,1 1 1,0-1 0,-1-1-1,0 2-4,1 1 0,-1-1 0,0 1-1,1-1 1,-1 0 0,0 1 0,1-1 0,-1 1-1,0-1 1,0 1 0,0 0 0,1-1 0,-1 1-1,0 0 1,0 0 0,0-1 0,0 1 0,0 0-1,0 0 1,1 0 0,-1 0 0,0 0 0,-1 1-1,-3-1-8,0 1 0,1 0 0,-1 0 0,1 1 0,-1-1 0,1 1 0,-1 0 0,1 0 0,0 1 0,-7 5 0,7-5 37,1 0 1,1 0 0,-1 0-1,0 0 1,1 0-1,-1 1 1,1-1 0,0 1-1,0 0 1,1 0-1,-1-1 1,1 1 0,-2 8-1,3-10-15,0-1 0,0 1 0,0-1 0,0 1 0,0 0 0,0-1 0,1 1 0,-1-1 0,1 1 0,-1-1 0,1 1 0,-1-1 0,1 1 0,0-1 0,0 0 0,0 1 0,0-1 0,0 0 0,0 0 0,0 0 0,0 1 0,0-1 0,0 0 0,1-1 0,-1 1 0,0 0 0,1 0 1,-1-1-1,1 1 0,-1 0 0,1-1 0,-1 1 0,1-1 0,-1 0 0,1 0 0,0 1 0,-1-1 0,3-1 0,9 3-39,0-1 0,0 0 1,0-1-1,0-1 0,0 0 0,0-1 1,13-3-1,-21 4-302,0-1 0,-1 0 0,1 0 0,0 0 0,0-1 0,-1 0 0,0 1 0,8-7 1,-9 6-239,-1 0 1,0 1 0,1-1-1,-1 0 1,0-1 0,0 1 0,-1 0-1,1 0 1,0-1 0,-1 1 0,0-1-1,0 1 1,1-7 0,2-19-6082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0.663"/>
    </inkml:context>
    <inkml:brush xml:id="br0">
      <inkml:brushProperty name="width" value="0.025" units="cm"/>
      <inkml:brushProperty name="height" value="0.025" units="cm"/>
      <inkml:brushProperty name="color" value="#66CC00"/>
    </inkml:brush>
  </inkml:definitions>
  <inkml:trace contextRef="#ctx0" brushRef="#br0">86 52 12075,'0'0'5189,"-44"-34"-1025,26 23-1826,4 5-896,7 5-129,5 1-544,2 1-769,5 9-96,4-1-1730,5-2-4164</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1.021"/>
    </inkml:context>
    <inkml:brush xml:id="br0">
      <inkml:brushProperty name="width" value="0.025" units="cm"/>
      <inkml:brushProperty name="height" value="0.025" units="cm"/>
      <inkml:brushProperty name="color" value="#66CC00"/>
    </inkml:brush>
  </inkml:definitions>
  <inkml:trace contextRef="#ctx0" brushRef="#br0">63 1 5637,'0'0'17115,"-2"12"-15839,-10 247 1340,12-258-2811,0-1 0,0 1 1,0-1-1,0 1 0,0 0 1,0-1-1,0 1 0,0 0 0,0-1 1,-1 1-1,1 0 0,0-1 0,0 1 1,-1-1-1,1 1 0,0 0 1,0-1-1,-1 1 0,1-1 0,-1 1 1,1-1-1,-1 1 0,1-1 0,-1 1 1,1-1-1,-2 1 0,-18 0-8465,19-1 8180,-18-2-8050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1.366"/>
    </inkml:context>
    <inkml:brush xml:id="br0">
      <inkml:brushProperty name="width" value="0.025" units="cm"/>
      <inkml:brushProperty name="height" value="0.025" units="cm"/>
      <inkml:brushProperty name="color" value="#66CC00"/>
    </inkml:brush>
  </inkml:definitions>
  <inkml:trace contextRef="#ctx0" brushRef="#br0">0 95 6662,'0'0'7293,"7"-9"-3023,-4 3-3911,1 1 1,0 0-1,0 0 0,0 0 0,1 0 1,0 1-1,0 0 0,0 0 0,0 0 1,0 1-1,1-1 0,0 1 0,-1 1 1,1-1-1,0 1 0,9-2 0,13-2 98,0 1-1,0 2 1,0 1-1,1 1 1,-1 1-1,1 1 0,37 8 1,-64-9-457,0 1 0,0-1-1,0 0 1,0 1 0,-1 0 0,1-1 0,0 1 0,-1 0 0,1 0-1,-1 0 1,1 0 0,-1 0 0,1 1 0,-1-1 0,1 0-1,-1 1 1,0-1 0,0 0 0,0 1 0,0 0 0,0-1 0,0 1-1,0 0 1,-1-1 0,1 1 0,0 0 0,-1 0 0,0 0 0,1-1-1,-1 1 1,0 0 0,0 0 0,0 0 0,0 0 0,0 0 0,0-1-1,-1 1 1,0 3 0,-1 1 58,0 0 1,-1-1-1,1 1 0,-1-1 0,0 0 1,-1 0-1,1 0 0,-1 0 1,0 0-1,-7 5 0,-19 16 19,-2-2-1,-50 30 1,77-49-6867,14-4 3369,15-4-1743,-1-7-1039</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1.802"/>
    </inkml:context>
    <inkml:brush xml:id="br0">
      <inkml:brushProperty name="width" value="0.025" units="cm"/>
      <inkml:brushProperty name="height" value="0.025" units="cm"/>
      <inkml:brushProperty name="color" value="#66CC00"/>
    </inkml:brush>
  </inkml:definitions>
  <inkml:trace contextRef="#ctx0" brushRef="#br0">33 35 14990,'0'0'3828,"-3"10"-636,-3 10-2147,0-2 268,1 0 1,1 0 0,-4 35-1,8-53-1304,0 1-1,0-1 1,1 1-1,-1-1 1,0 0-1,0 1 1,1-1-1,-1 0 1,0 1-1,1-1 1,-1 0-1,1 1 0,-1-1 1,0 0-1,1 0 1,-1 1-1,1-1 1,-1 0-1,1 0 1,-1 0-1,0 0 1,1 1-1,-1-1 1,1 0-1,-1 0 0,1 0 1,-1 0-1,1 0 1,-1 0-1,1 0 1,-1 0-1,1-1 1,-1 1-1,1 0 1,-1 0-1,1 0 1,-1 0-1,0-1 0,1 1 1,-1 0-1,1 0 1,-1-1-1,0 1 1,1 0-1,-1-1 1,0 1-1,1-1 1,22-16 188,-16 0-244,-1 0 0,-1 0 0,6-34 0,-7 33-286,-3 15 88,-1 6-62,-1-1 319,1 0 0,0 0 1,0 0-1,0 1 0,0-1 1,0 0-1,1 0 0,-1 1 1,0-1-1,1 0 0,0 0 1,0 0-1,-1 0 0,1 0 1,0 0-1,0 0 0,1 0 1,-1 0-1,0 0 0,1-1 1,-1 1-1,1-1 0,0 1 0,-1-1 1,1 1-1,0-1 0,0 0 1,0 0-1,0 0 0,0 0 1,0 0-1,0 0 0,0 0 1,0-1-1,0 1 0,1-1 1,-1 0-1,0 0 0,0 1 1,1-1-1,-1-1 0,0 1 1,3-1-1,2 0 52,-1 0-1,0-1 1,0 0-1,0 0 0,0 0 1,-1-1-1,1 0 1,-1 0-1,1 0 1,-1-1-1,0 0 1,0 0-1,0 0 1,5-7-1,1-1-28,-6 13-176,-5 25-207,-2-7 423,2-17-64,0 0 1,0-1-1,0 1 0,0 0 0,0-1 0,0 1 0,1 0 0,-1-1 0,0 1 0,1 0 0,-1-1 0,1 1 0,0-1 1,-1 1-1,1-1 0,0 1 0,0-1 0,0 1 0,0-1 0,0 0 0,0 0 0,1 1 0,-1-1 0,0 0 0,1 0 0,-1 0 1,0-1-1,1 1 0,0 0 0,-1 0 0,1-1 0,-1 1 0,1-1 0,0 1 0,-1-1 0,1 0 0,0 0 0,-1 1 1,1-1-1,0 0 0,-1-1 0,1 1 0,0 0 0,1-1 0,3 0 27,-1 0-1,1-1 1,-1 0-1,0 0 1,1 0 0,-1 0-1,0-1 1,-1 0 0,1 0-1,0-1 1,-1 1-1,7-7 1,-5 2-21,-1 0 0,0 0 0,0 0 0,-1-1 0,6-14-1,0 1-320,-13 31 292,0 0 0,1 1-1,0-1 1,0 1 0,1 0-1,1-1 1,-1 1 0,2 0 0,1 16-1,-2-25 2,1 0-1,-1 1 1,0-1-1,0 0 0,1 1 1,-1-1-1,1 0 0,-1 1 1,1-1-1,0 0 1,-1 0-1,1 0 0,0 0 1,0 0-1,0 0 1,0 0-1,0 0 0,0 0 1,0 0-1,0 0 0,0-1 1,0 1-1,0 0 1,1-1-1,-1 1 0,0-1 1,0 1-1,1-1 1,-1 0-1,0 1 0,1-1 1,-1 0-1,0 0 1,1 0-1,-1 0 0,1 0 1,-1 0-1,0 0 0,3-1 1,23-12-3299,-8-7-3656,-6-5-636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4.971"/>
    </inkml:context>
    <inkml:brush xml:id="br0">
      <inkml:brushProperty name="width" value="0.035" units="cm"/>
      <inkml:brushProperty name="height" value="0.035" units="cm"/>
    </inkml:brush>
  </inkml:definitions>
  <inkml:trace contextRef="#ctx0" brushRef="#br0">42 1 20564,'0'30'1609,"-15"7"-1137,3 7-168,3 11 480,3 2-240,8 3-72,1-4-48,10-14-144,4-9-80,8-15-160,2-10-8,-1-17-40,-1-8-128,-2-14-536,-4-2-288,-7-8 776,-3 5-176,-4 3-48</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2.212"/>
    </inkml:context>
    <inkml:brush xml:id="br0">
      <inkml:brushProperty name="width" value="0.025" units="cm"/>
      <inkml:brushProperty name="height" value="0.025" units="cm"/>
      <inkml:brushProperty name="color" value="#66CC00"/>
    </inkml:brush>
  </inkml:definitions>
  <inkml:trace contextRef="#ctx0" brushRef="#br0">1 1 14125,'0'0'12193,"11"8"-13591,-11-7 1392,56 36-3457,-49-32 1760,1-2 0,0 1 0,1-1-1,13 3 1,31 2-5214,-30-6 23825,-34 0-15192,-2 2-868,1 1 0,0 0 0,-20 11 1,27-14-656,0 1 0,1 0 0,-1 0 1,1 1-1,-1-1 0,1 1 1,0 0-1,0 0 0,1 1 0,-1-1 1,-2 7-1,5-10-237,1 0 0,-1 0 1,1 0-1,0 0 0,0 0 0,0 0 0,-1 0 1,1 1-1,0-1 0,0 0 0,1 0 0,-1 0 0,0 0 1,0 0-1,0 0 0,1 0 0,-1 1 0,1-1 1,-1 0-1,1 0 0,-1 0 0,1 0 0,-1 0 0,1-1 1,0 1-1,0 0 0,-1 0 0,1 0 0,0-1 1,0 1-1,0 0 0,0-1 0,0 1 0,0-1 1,0 1-1,0-1 0,0 1 0,0-1 0,0 0 0,0 1 1,1-1-1,-1 0 0,0 0 0,2 0 0,67 7-3114,-50-6 2475,-14 0 452,3-1 103,-1 1-1,0 0 0,0 1 0,0 0 0,0 0 1,13 6-1,-21-8 190,1 0 0,-1 0 0,1 1 0,-1-1 0,1 0 0,-1 1 0,0-1 0,1 0 0,-1 1 0,0-1 0,1 0 0,-1 1 0,0-1 0,1 1 0,-1-1 1,0 1-1,0-1 0,1 1 0,-1-1 0,0 0 0,0 1 0,0-1 0,0 1 0,0-1 0,0 1 0,0 0 0,0-1 0,0 1 0,0-1 0,0 1 0,0-1 0,0 1 0,0-1 0,0 1 0,-1-1 0,1 0 0,0 1 1,0-1-1,0 1 0,-1-1 0,1 1 0,0-1 0,-1 0 0,1 1 0,0-1 0,-1 0 0,1 1 0,-1-1 0,1 0 0,0 1 0,-1-1 0,1 0 0,-1 0 0,1 1 0,-1-1 0,1 0 0,-1 0 0,0 0 0,-29 13 1666,20-10-1676,-65 17 1310,70-19-2003,0 0 0,0-1-1,1 0 1,-1 0-1,0-1 1,0 1 0,-9-3-1,1-4-5950</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2.812"/>
    </inkml:context>
    <inkml:brush xml:id="br0">
      <inkml:brushProperty name="width" value="0.025" units="cm"/>
      <inkml:brushProperty name="height" value="0.025" units="cm"/>
      <inkml:brushProperty name="color" value="#66CC00"/>
    </inkml:brush>
  </inkml:definitions>
  <inkml:trace contextRef="#ctx0" brushRef="#br0">0 137 3331,'0'0'24194,"9"3"-23164,-5-3-973,0 1 0,-1 0 0,1-1-1,0 0 1,0 0 0,-1 0 0,1 0 0,0-1 0,-1 1 0,1-1-1,0 0 1,-1 0 0,1 0 0,-1-1 0,4-1 0,3-3 37,0-1 1,0 1-1,-1-2 1,13-12 0,-18 17-81,-1 0 0,1 0 0,-1-1 0,0 1 0,0-1 0,0 1 1,-1-1-1,1 0 0,-1 0 0,0 0 0,0-1 0,0 1 0,-1 0 0,1-1 1,-1 1-1,1-8 0,-2 12-14,-1-1 1,1 0-1,-1 0 1,1 1-1,-1-1 0,1 0 1,-1 1-1,1-1 1,-1 0-1,0 1 1,1-1-1,-1 1 1,0-1-1,0 1 0,1-1 1,-1 1-1,0 0 1,0-1-1,1 1 1,-1 0-1,0 0 0,0 0 1,0-1-1,0 1 1,0 0-1,1 0 1,-1 0-1,0 0 0,0 0 1,0 1-1,0-1 1,-1 1-1,-31 5-116,26-2 102,1 0 0,0 0-1,0 1 1,0 0 0,0 0-1,1 0 1,0 1-1,0 0 1,1 0 0,-1 0-1,1 0 1,0 1 0,-3 8-1,2-2 83,0 0 0,0 0-1,1 1 1,1-1-1,1 1 1,-2 18 0,3-30-61,1 0 0,0 0 0,0 0 0,0 0 0,1 0 0,-1-1 0,0 1 0,1 0 0,-1 0-1,1 0 1,0 0 0,-1-1 0,1 1 0,0 0 0,0-1 0,0 1 0,0 0 0,0-1 0,1 0 0,-1 1 0,0-1 0,1 0 0,-1 1 0,4 1 0,-1-1 21,0 0 0,1-1 0,-1 1 0,1-1 0,0 0 0,-1 0 0,1 0 0,0 0 0,9-1 0,0 0-377,1-2 0,0 1 0,-1-2 1,1 0-1,26-9 0,-29 7-1506,0-1 1,0 0-1,0 0 1,12-10-1,3-9-7012</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3.825"/>
    </inkml:context>
    <inkml:brush xml:id="br0">
      <inkml:brushProperty name="width" value="0.025" units="cm"/>
      <inkml:brushProperty name="height" value="0.025" units="cm"/>
      <inkml:brushProperty name="color" value="#66CC00"/>
    </inkml:brush>
  </inkml:definitions>
  <inkml:trace contextRef="#ctx0" brushRef="#br0">1 0 8872,'0'0'18215,"1"9"-17681,-1-4-492,0 3 103,1 0 0,0 1-1,0-1 1,1 0-1,4 11 1,-5-17-110,0 0 0,0 0 0,0 0 0,0 1-1,0-1 1,1 0 0,-1-1 0,1 1 0,-1 0 0,1 0 0,0-1 0,-1 1 0,1-1 0,0 1-1,0-1 1,0 0 0,1 0 0,-1 0 0,0 0 0,0 0 0,0 0 0,1-1 0,-1 1 0,0-1-1,1 1 1,3-1 0,2-1-3,-1 0 0,0 0 0,0-1-1,0 0 1,0 0 0,0 0 0,0-1 0,-1 0 0,1-1-1,-1 1 1,0-1 0,0-1 0,0 1 0,0-1-1,-1 0 1,0 0 0,0-1 0,0 1 0,-1-1 0,1 0-1,-2 0 1,1-1 0,-1 1 0,4-10 0,-8 21-12,0-1 1,0 0 0,0 0-1,1 1 1,0-1 0,0 0-1,0 0 1,0 1 0,1-1-1,0 0 1,1 6 0,-2-8-9,1 0 0,-1 0 0,1 0 1,0 0-1,0 0 0,0 0 0,0 0 0,0-1 0,0 1 0,0 0 1,1-1-1,-1 1 0,0-1 0,1 1 0,0-1 0,-1 0 1,1 1-1,0-1 0,-1 0 0,1 0 0,0 0 0,0 0 1,0-1-1,0 1 0,0 0 0,3 0 0,4-1 17,0 0-1,0-1 0,0 0 1,-1 0-1,1-1 1,0 0-1,-1 0 0,1-1 1,-1-1-1,0 1 1,0-1-1,0 0 1,0-1-1,10-8 0,34-17-144,-52 31-6,1 0 0,-1 0 0,1 0 0,0 0 0,-1 0 0,0 0-1,1 0 1,-1 0 0,0 0 0,1 0 0,-1 0 0,0 0 0,0 0 0,0 0 0,0 1 0,0-1 0,0 0 0,0 2 0,0 0-732,0-1 1,0 1 0,0 0-1,0 0 1,1 0-1,0-1 1,-1 1 0,1 0-1,2 4 1,7-3-5105,2-4-2492</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4.174"/>
    </inkml:context>
    <inkml:brush xml:id="br0">
      <inkml:brushProperty name="width" value="0.025" units="cm"/>
      <inkml:brushProperty name="height" value="0.025" units="cm"/>
      <inkml:brushProperty name="color" value="#66CC00"/>
    </inkml:brush>
  </inkml:definitions>
  <inkml:trace contextRef="#ctx0" brushRef="#br0">103 100 13485,'0'0'8322,"-10"2"-6517,3-1-1598,1 0 0,0 1 1,0 0-1,-1 0 0,1 0 1,1 1-1,-12 6 0,14-7-93,1 0-1,-1 0 1,1 1 0,0-1-1,-1 1 1,1-1 0,0 1-1,0 0 1,1 0 0,-1-1-1,1 1 1,-1 1 0,1-1-1,0 0 1,0 0-1,0 0 1,1 1 0,-1-1-1,1 0 1,0 1 0,0 3-1,0-6-106,0 0-1,0 1 0,0-1 0,0 1 1,0-1-1,0 0 0,1 1 0,-1-1 1,1 0-1,-1 1 0,1-1 0,0 0 1,-1 0-1,1 1 0,0-1 0,0 0 1,0 0-1,0 0 0,0 0 0,0 0 1,0 0-1,0 0 0,0 0 1,2 0-1,0 1 12,0-1 0,0 0 0,0 0 0,1-1 0,-1 1 0,0 0 0,1-1 0,-1 0 0,0 0 0,5 0 0,0-1 9,0 0 0,0 0 0,0-1 0,0 0 0,0-1 0,0 0 0,0 0 0,7-5 0,1-2 18,-1-1 0,-1-1 0,0 0 0,0-1 0,-1-1 0,-1 0 0,-1-1 0,0 0 0,0-1-1,-2 0 1,12-25 0,-21 40 4,1 1 1,-1 0-1,0-1 0,0 1 0,1 0 0,-1-1 0,0 1 1,0-1-1,0 1 0,0 0 0,1-1 0,-1 1 0,0-1 0,0 1 1,0 0-1,0-1 0,0 1 0,0-1 0,0 1 0,0-1 0,0 1 1,0 0-1,0-1 0,-1 1 0,1-1 0,0 1 0,0 0 1,0-1-1,0 1 0,-1-1 0,1 1 0,0 0 0,0-1 0,-1 1 1,-13 7 365,-14 21-511,21-20 132,1 1 1,1 1 0,0-1-1,0 1 1,1 0 0,1 0 0,-1 0-1,1 1 1,1-1 0,0 1-1,0 11 1,1-17-155,1 1 0,1-1 0,-1 0 0,1 0 0,-1 0 0,2 1 0,-1-1 0,0 0 0,1 0 0,5 9 0,-5-11-243,0 0 0,0 0 0,1 0 0,-1 0 0,1 0 0,0 0 0,0-1 0,0 1 1,0-1-1,1 0 0,-1 0 0,0 0 0,1-1 0,-1 1 0,1-1 0,4 2 0,18 1-5527</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5.241"/>
    </inkml:context>
    <inkml:brush xml:id="br0">
      <inkml:brushProperty name="width" value="0.025" units="cm"/>
      <inkml:brushProperty name="height" value="0.025" units="cm"/>
      <inkml:brushProperty name="color" value="#66CC00"/>
    </inkml:brush>
  </inkml:definitions>
  <inkml:trace contextRef="#ctx0" brushRef="#br0">0 101 3844,'0'0'12000,"4"-8"-9218,12-25-567,-9 25-167,-3 13-1155,-1 11-303,-3-15-453,2 40 548,-1 1 0,-2 0 1,-2-1-1,-9 50 1,46-355-4839,-14 413 6443,-18-138-2066,0-1-1,1 1 1,0-1 0,1 0 0,0-1 0,7 13 0,-9-19-143,0 0 1,0 0-1,0 0 1,1 0-1,-1 0 1,1 0-1,0-1 0,0 0 1,0 1-1,0-1 1,1 0-1,-1 0 1,0-1-1,1 1 1,0-1-1,-1 1 1,1-1-1,0 0 1,-1-1-1,7 1 0,-6 0 16,1-1-1,0 0 1,-1 0-1,1-1 0,0 1 1,-1-1-1,1 0 0,0-1 1,-1 1-1,1-1 0,-1 0 1,0 0-1,0 0 1,0 0-1,0-1 0,0 1 1,5-6-1,-3 2-17,0-1 0,0 0 1,0 0-1,-1 0 0,-1-1 0,1 0 0,-1 0 1,5-14-1,-1-2-47,-1 0 1,-2 0-1,0-1 1,-1 1-1,0-47 1,-4 70-76,0-1-1,0 1 1,1-1-1,-1 1 1,0-1 0,-1 1-1,1-1 1,0 1 0,0-1-1,-1 1 1,1-1 0,0 1-1,-1-1 1,0 1-1,1 0 1,-1-1 0,0 1-1,0 0 1,0-1 0,1 1-1,-1 0 1,0 0-1,-1 0 1,1 0 0,0 0-1,0 0 1,0 0 0,-1 1-1,1-1 1,0 0-1,-1 0 1,1 1 0,-1-1-1,-2 0 1,3 2-149,-1-1 0,1 1 1,-1-1-1,1 1 0,-1-1 0,1 1 0,0 0 0,-1-1 1,1 1-1,0 0 0,0 0 0,-1 0 0,1 0 1,0 0-1,0 1 0,0-1 0,0 0 0,0 0 1,1 1-1,-1-1 0,0 1 0,1-1 0,-1 0 0,1 1 1,-1-1-1,1 1 0,-1-1 0,1 1 0,0 0 1,0-1-1,0 1 0,0-1 0,0 3 0,0 43-8034,2-23 2332</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6.201"/>
    </inkml:context>
    <inkml:brush xml:id="br0">
      <inkml:brushProperty name="width" value="0.025" units="cm"/>
      <inkml:brushProperty name="height" value="0.025" units="cm"/>
      <inkml:brushProperty name="color" value="#66CC00"/>
    </inkml:brush>
  </inkml:definitions>
  <inkml:trace contextRef="#ctx0" brushRef="#br0">116 83 10922,'0'0'10111,"1"-8"-7303,-1 5-2519,5-38 1389,-5 40-1639,1 0-1,-1 0 1,0 0-1,0 0 1,0 0-1,0 0 1,0 0-1,0 0 1,0-1-1,0 1 1,-1 0-1,1 0 1,0 0-1,-1 0 1,1 0-1,-1 0 1,1 0-1,-1 0 1,1 1-1,-1-1 0,0 0 1,1 0-1,-1 0 1,0 1-1,0-1 1,0 0-1,1 0 1,-1 1-1,0-1 1,0 1-1,0-1 1,0 1-1,0 0 1,0-1-1,-2 0 1,-1 2-47,0 0 0,0-1 0,0 1 1,0 1-1,0-1 0,1 0 0,-1 1 0,0 0 1,1 0-1,-1 0 0,1 0 0,0 1 1,0-1-1,0 1 0,0 0 0,0 0 0,1 0 1,-1 0-1,1 0 0,-1 1 0,-1 4 1,0-1 89,0 0 0,0 1 0,1-1 1,0 1-1,1 0 0,0 0 0,0 0 1,0 0-1,0 15 0,2-22-63,0 0 0,0 0-1,0 0 1,0 0 0,0 0 0,0 0 0,1 0 0,-1 0-1,0 0 1,1 0 0,-1 0 0,1 0 0,-1 0-1,1 0 1,-1 0 0,1 0 0,0 0 0,-1-1 0,1 1-1,0 0 1,0 0 0,0-1 0,-1 1 0,1 0-1,0-1 1,0 1 0,2 0 0,0 0 22,0 0 0,1-1 1,-1 1-1,0-1 0,1 0 0,-1 0 0,0 0 1,1 0-1,3-1 0,4-1 37,0-1 0,0 0 0,-1 0 0,19-9 0,-11 1-32,-1 0 0,0-2 0,18-16-1,3-3 397,-37 32-429,-1 0 0,1 0-1,-1 1 1,1-1 0,-1 0 0,1 1 0,-1-1 0,1 1 0,-1-1-1,1 0 1,-1 1 0,0-1 0,1 1 0,-1-1 0,0 1-1,1-1 1,-1 1 0,0 0 0,0-1 0,1 1 0,-1-1 0,0 1-1,0-1 1,0 1 0,0 0 0,0-1 0,0 1 0,0 0-1,0-1 1,0 1 0,0-1 0,0 1 0,-1-1 0,1 1 0,0 0-1,0 35 50,0-32-4,0-2-34,0 0 1,0 0-1,0 0 1,0 0-1,0 0 0,0 0 1,1 0-1,-1 0 1,1 0-1,-1 0 1,1 0-1,0-1 1,0 1-1,0 0 1,0 0-1,0 0 1,0-1-1,0 1 0,0-1 1,1 1-1,-1-1 1,1 1-1,-1-1 1,1 0-1,0 0 1,3 2-1,-2-2 1,1 0 0,-1 0 0,1-1 1,0 0-1,-1 0 0,1 0 0,-1 0 0,1 0 0,0-1 0,-1 0 0,1 1 1,-1-1-1,1-1 0,-1 1 0,4-2 0,25-13 26,-25 12-73,1-1 0,0 1 1,0 1-1,1 0 0,-1 0 1,1 0-1,17-2 0,-24 7 8,-1 0 0,1 0 0,-1 0 0,0 0-1,1 0 1,-1 0 0,0 0 0,0 0 0,-1 1-1,1-1 1,0 0 0,-1 1 0,1 2 0,6 16-49,-6-20 65,0 1 1,1-1 0,-1 0-1,0 1 1,1-1 0,0 0-1,-1 0 1,1 0 0,0 0-1,-1 0 1,1 0 0,0-1-1,0 1 1,0-1 0,-1 1-1,1-1 1,0 0 0,0 1-1,0-1 1,0 0 0,0 0-1,0 0 1,0-1 0,0 1-1,0 0 1,0-1 0,-1 1-1,1-1 1,0 0 0,0 0-1,0 1 1,-1-1 0,1 0-1,-1-1 1,1 1 0,2-2-1,9-6 17,0-1 1,-1 0-1,15-16 0,-19 18-34,-7 7 1,0 0 0,0 0 0,0 0 1,0-1-1,0 1 0,0 0 0,0 1 0,0-1 0,0 0 1,0 0-1,1 0 0,-1 1 0,0-1 0,1 1 0,-1-1 0,0 1 1,3-1-1,-3 18-213,-2 9 117,1-25 113,1 0-1,-1 0 1,0-1-1,0 1 1,0 0-1,1-1 1,-1 1-1,0 0 1,1-1 0,-1 1-1,1-1 1,-1 1-1,1-1 1,-1 1-1,1-1 1,-1 1-1,1-1 1,-1 1-1,1-1 1,0 1 0,-1-1-1,1 0 1,0 0-1,-1 1 1,1-1-1,0 0 1,-1 0-1,1 0 1,0 1-1,-1-1 1,1 0 0,1 0-1,6-1-41,-1 0-1,1 0 1,0-1 0,-1 0 0,1-1-1,-1 1 1,1-1 0,-1-1-1,0 1 1,0-1 0,-1 0 0,1-1-1,-1 0 1,0 0 0,9-9 0,9-5-171,-24 19 201,1 1 0,0 0 1,0 0-1,-1 0 0,1 0 1,0 0-1,-1 0 0,1 0 0,-1 0 1,0 0-1,1 0 0,-1 0 0,0 0 1,1 1-1,-1-1 0,0 0 1,0 0-1,0 0 0,0 0 0,0 0 1,0 1-1,-1 1 0,7 27 605,-4-28-570,1-1 0,-1 1 0,1-1 1,-1 1-1,1-1 0,0 0 0,-1 0 0,1 0 0,0-1 1,0 1-1,0-1 0,0 1 0,0-1 0,0 0 1,-1 0-1,1 0 0,4-1 0,48-8 80,-37 4-201,-2 0-99,0 0 1,-1 2-1,1 0 1,30-1-1,-45 4 202,0 0 0,0 0-1,0 0 1,0 1 0,0-1 0,0 0 0,0 1-1,-1-1 1,1 1 0,0-1 0,0 1-1,0 0 1,0-1 0,-1 1 0,1 0-1,0-1 1,-1 1 0,1 0 0,0 0-1,-1 0 1,1 0 0,-1-1 0,1 1 0,-1 0-1,1 2 1,-1-2-30,1 0 0,-1 1 0,1-1 0,0 0 0,-1 0-1,1 0 1,0 0 0,0 0 0,-1 0 0,1 0 0,0 0 0,0 0 0,0 0 0,0 0-1,0-1 1,1 1 0,-1 0 0,0-1 0,0 1 0,0-1 0,1 1 0,-1-1 0,0 1-1,0-1 1,1 0 0,1 0 0,0 0-422,-1-1 0,1 1 0,-1-1 0,0 0 0,0 0 1,1 0-1,-1 0 0,0 0 0,0-1 0,0 1 0,0 0 0,0-1 0,0 0 0,-1 1 0,1-1 0,0 0 0,-1 0 0,0 0 0,1 0 0,-1 0 0,0 0 0,0-1 1,0 1-1,1-3 0,10-21-8146</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6.535"/>
    </inkml:context>
    <inkml:brush xml:id="br0">
      <inkml:brushProperty name="width" value="0.025" units="cm"/>
      <inkml:brushProperty name="height" value="0.025" units="cm"/>
      <inkml:brushProperty name="color" value="#66CC00"/>
    </inkml:brush>
  </inkml:definitions>
  <inkml:trace contextRef="#ctx0" brushRef="#br0">0 0 19474,'0'0'5766,"18"48"-7592,7-45-1473,-2-3-2402,1 0-2307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6.897"/>
    </inkml:context>
    <inkml:brush xml:id="br0">
      <inkml:brushProperty name="width" value="0.025" units="cm"/>
      <inkml:brushProperty name="height" value="0.025" units="cm"/>
      <inkml:brushProperty name="color" value="#66CC00"/>
    </inkml:brush>
  </inkml:definitions>
  <inkml:trace contextRef="#ctx0" brushRef="#br0">149 170 15278,'0'0'4709,"-11"4"-3423,-3 0-835,1 2 0,0 0 0,0 0 0,-18 13-1,27-17-291,0 0-1,0 1 0,1 0 0,0-1 1,-1 1-1,1 1 0,0-1 0,0 0 1,0 1-1,1-1 0,0 1 0,-1 0 1,1 0-1,0 0 0,1 0 0,-1 0 1,1 0-1,0 1 0,0-1 0,0 0 1,0 1-1,1 5 0,0-9-153,1 0 0,-1 0 1,1 0-1,0-1 0,-1 1 0,1 0 0,0-1 0,0 1 1,-1-1-1,1 1 0,0-1 0,0 1 0,0-1 1,0 1-1,0-1 0,0 0 0,0 1 0,0-1 0,0 0 1,0 0-1,0 0 0,0 0 0,0 0 0,0 0 1,-1 0-1,1 0 0,0 0 0,1-1 0,31-4 128,-24 2-276,-1-1 0,0-1 0,0 0 0,-1 0-1,1 0 1,-1-1 0,0 0 0,9-11 0,45-59-469,-61 76 610,0 1 0,-1-1 0,1 0 0,0 0 0,0 0 0,0 0 0,0 0 0,0 1 0,0-1 0,0 0 0,0 0 0,0 0 0,0 0 0,0 1 0,0-1 0,0 0 0,0 0 0,0 0 0,1 0 0,-1 0 0,0 1 0,0-1 0,0 0 0,0 0 0,0 0 0,0 0 0,0 0 0,0 0 0,0 1 0,1-1 0,-1 0 0,0 0 0,0 0 0,0 0 0,0 0 0,0 0 0,0 0 0,1 0 0,-1 0 0,0 0 0,0 0 0,0 1 0,0-1 0,1 0 0,-1 0 0,0 0 0,0 0 0,0 0 0,0 0 0,0 0 0,1-1 0,-1 1 0,0 0 0,0 0 0,0 0 0,0 0 0,1 0 0,-1 0 0,0 0 0,0 0 0,0 0 0,0 0 0,0 0 0,0 0 0,1-1 0,-1 1 0,2 26 272,-2-22-166,0 0 0,0 0 1,1 1-1,-1-1 0,1 0 1,0 0-1,0 0 1,1 1-1,1 4 0,-1-8-70,1 1 0,-1-1 0,0 0 0,0 0 0,1 0-1,-1-1 1,1 1 0,-1 0 0,0-1 0,1 0 0,-1 1-1,1-1 1,-1 0 0,1 0 0,-1 0 0,1-1 0,-1 1-1,1-1 1,-1 1 0,1-1 0,-1 0 0,0 0 0,1 0 0,2-2-1,2-1 22,1 0-1,-1-1 1,-1 1 0,1-1-1,-1-1 1,7-6-1,-8 7-53,16-18 64,33-45 0,-50 63-64,0-1 1,-1 1-1,1-1 1,-1 0-1,-1 0 1,1 0-1,-1 0 1,0 0-1,-1 0 1,1-1-1,-1 1 1,0 0-1,-1-1 1,0 1-1,0-11 1,0 16-9,0 1 1,0-1-1,-1 1 1,1 0-1,0-1 1,0 1-1,0-1 0,0 1 1,-1-1-1,1 1 1,0-1-1,0 1 0,-1 0 1,1-1-1,0 1 1,-1-1-1,1 1 1,0 0-1,-1-1 0,1 1 1,-1 0-1,1 0 1,0-1-1,-1 1 1,1 0-1,-1 0 0,1 0 1,-1-1-1,1 1 1,-1 0-1,1 0 1,-1 0-1,0 0 0,-18 8-129,-14 19 42,19-12 248,1 1 0,0 1 0,-16 29 0,24-38-36,1-1 0,1 1 0,0 0 1,0 0-1,0 1 0,1-1 0,0 1 0,1-1 1,-1 1-1,2 0 0,0 12 0,0-18-128,1 1 0,0-1 0,0 0 0,0 1 0,1-1 1,-1 0-1,1 0 0,0 0 0,-1 0 0,2 0 0,-1 0 0,0 0 0,0-1 0,1 1 0,0-1 0,-1 1 0,1-1 0,0 0 0,0 0 0,0-1 1,0 1-1,0-1 0,1 1 0,-1-1 0,0 0 0,5 1 0,45 8-2461,-4-7-4180,-10-3-4650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7.370"/>
    </inkml:context>
    <inkml:brush xml:id="br0">
      <inkml:brushProperty name="width" value="0.025" units="cm"/>
      <inkml:brushProperty name="height" value="0.025" units="cm"/>
      <inkml:brushProperty name="color" value="#66CC00"/>
    </inkml:brush>
  </inkml:definitions>
  <inkml:trace contextRef="#ctx0" brushRef="#br0">54 0 3619,'0'0'24125,"-6"13"-23730,-2 6-258,0-1 1,1 2-1,1-1 1,1 1 0,0 0-1,2 0 1,0 0 0,0 28-1,3-46-133,1-1 1,-1 1-1,0 0 1,1 0-1,-1-1 0,1 1 1,0-1-1,0 1 0,-1-1 1,1 1-1,0-1 0,0 1 1,0-1-1,1 0 0,-1 1 1,0-1-1,0 0 0,1 0 1,-1 0-1,1 0 1,2 1-1,0 0-138,1 0 0,0 0 0,0-1 0,0 1 0,0-1 1,-1-1-1,10 2 0,39-5-3280,-12-7-3520,-13-3 91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7.742"/>
    </inkml:context>
    <inkml:brush xml:id="br0">
      <inkml:brushProperty name="width" value="0.025" units="cm"/>
      <inkml:brushProperty name="height" value="0.025" units="cm"/>
      <inkml:brushProperty name="color" value="#66CC00"/>
    </inkml:brush>
  </inkml:definitions>
  <inkml:trace contextRef="#ctx0" brushRef="#br0">133 27 13421,'0'0'3683,"-10"-2"-517,3 1-2610,0 0 0,0 1-1,1 0 1,-1 0 0,0 0 0,-14 3 0,18-2-393,0 0-1,0 1 1,-1-1 0,1 0 0,0 1 0,0 0 0,1 0 0,-1 0-1,0 0 1,1 0 0,-1 1 0,1-1 0,0 1 0,-1-1 0,1 1-1,1 0 1,-1 0 0,0 0 0,-1 5 0,1-6-132,1 0-1,0 0 1,0 1-1,0-1 1,1 0-1,-1 1 1,1-1 0,-1 1-1,1-1 1,0 1-1,0-1 1,0 1-1,0-1 1,0 1 0,0-1-1,1 0 1,-1 1-1,1-1 1,0 1-1,0-1 1,0 0 0,0 0-1,0 1 1,0-1-1,0 0 1,1 0-1,-1 0 1,1 0 0,0-1-1,-1 1 1,1 0-1,0-1 1,0 1-1,0-1 1,0 1 0,1-1-1,-1 0 1,0 0-1,0 0 1,1 0-1,2 0 1,-1 1 10,1-1 1,-1 0-1,1 0 0,0-1 1,-1 1-1,1-1 1,0 0-1,0 0 0,-1 0 1,1-1-1,0 0 0,-1 0 1,1 0-1,-1 0 0,1-1 1,-1 0-1,1 0 1,-1 0-1,0 0 0,0-1 1,4-2-1,-4 0 14,1-1 0,-1 1 0,0 0 0,-1-1 0,1 0 0,-1 0 0,0 0-1,-1-1 1,3-6 0,-4 10-30,0 1 1,0-1-1,-1 1 0,1-1 0,-1 1 0,1-1 0,-1 1 0,0-1 0,0 0 1,0 1-1,0-1 0,-1 1 0,1-1 0,-1 1 0,1-1 0,-1 1 1,0-1-1,0 1 0,0-1 0,0 1 0,-1 0 0,1 0 0,-1-1 0,1 1 1,-1 0-1,-3-3 0,5 5-91,-1-1 0,0 0 1,1 1-1,-1-1 0,0 1 1,0-1-1,1 1 0,-1 0 0,0-1 1,0 1-1,0 0 0,1-1 1,-1 1-1,0 0 0,0 0 0,0 0 1,0 0-1,0 0 0,1 0 1,-1 0-1,0 0 0,0 0 0,0 0 1,0 0-1,0 0 0,0 1 0,1-1 1,-1 0-1,0 1 0,0-1 1,1 1-1,-1-1 0,0 1 0,0-1 1,1 1-1,-1-1 0,0 1 1,1-1-1,-1 1 0,1 0 0,-1 0 1,1-1-1,-1 1 0,1 0 1,0 0-1,-1-1 0,1 3 0,-1-2-276,1 0 1,0 0-1,0 0 0,0 0 0,0 1 0,0-1 0,0 0 0,0 0 0,1 0 0,-1 0 0,0 0 0,1 0 0,-1 0 0,1 0 0,-1 0 1,1 0-1,-1 0 0,1 0 0,0 0 0,-1 0 0,1 0 0,0 0 0,0 0 0,0-1 0,0 1 0,-1 0 0,1-1 0,0 1 0,0-1 0,0 1 1,1-1-1,-1 1 0,0-1 0,0 0 0,0 1 0,0-1 0,0 0 0,0 0 0,0 0 0,2 0 0,14 1-5989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5.482"/>
    </inkml:context>
    <inkml:brush xml:id="br0">
      <inkml:brushProperty name="width" value="0.035" units="cm"/>
      <inkml:brushProperty name="height" value="0.035" units="cm"/>
    </inkml:brush>
  </inkml:definitions>
  <inkml:trace contextRef="#ctx0" brushRef="#br0">35 34 20764,'-9'0'2201,"0"-3"-1505,0 0-336,5 2 2249,7-4-2889,-2 2-417,1-1 601,-4-2-208,-5-2-112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8.302"/>
    </inkml:context>
    <inkml:brush xml:id="br0">
      <inkml:brushProperty name="width" value="0.025" units="cm"/>
      <inkml:brushProperty name="height" value="0.025" units="cm"/>
      <inkml:brushProperty name="color" value="#66CC00"/>
    </inkml:brush>
  </inkml:definitions>
  <inkml:trace contextRef="#ctx0" brushRef="#br0">117 1 15855,'0'0'6849,"-9"0"-4708,7-1-2027,-1 1 0,0 0 1,0 0-1,0 1 0,0-1 0,0 0 1,1 1-1,-1 0 0,0-1 0,0 1 0,1 0 1,-1 1-1,1-1 0,-1 0 0,1 1 1,-1-1-1,1 1 0,0 0 0,0 0 1,0 0-1,0 0 0,0 0 0,0 0 1,0 1-1,1-1 0,-1 1 0,1-1 1,0 1-1,-2 4 0,-4 10 163,0 0 0,2-1 0,0 2 1,1-1-1,0 1 0,2-1 0,0 1 0,1 0 0,0 0 0,4 29 0,-2-45-272,-1 1 0,0-1 0,1 1 0,-1-1-1,1 1 1,0-1 0,0 0 0,0 1 0,0-1-1,0 0 1,0 0 0,1 0 0,-1 1 0,1-1 0,-1-1-1,1 1 1,0 0 0,0 0 0,2 1 0,-2-2 6,1 0 0,-1 0-1,0-1 1,0 1 0,1-1 0,-1 1 0,0-1 0,1 0 0,-1 0 0,0 0 0,0 0 0,1-1 0,-1 1 0,0 0 0,1-1 0,3-1 0,4-2 1,-1-1 0,1 0 0,-1-1 0,0 0 0,0 0 0,-1-1 0,11-10 0,19-18-102,-35 77-65,-3-29 172,0-8-8,-1 1 0,2-1 0,-1 0 0,0 1 0,1-1-1,0 1 1,3 8 0,-3-12 2,0 0 0,0-1-1,0 0 1,1 1 0,-1-1 0,0 0-1,1 1 1,-1-1 0,0 0 0,1 0-1,0 0 1,-1 0 0,1 0 0,0-1 0,-1 1-1,1 0 1,0-1 0,0 1 0,-1-1-1,1 0 1,0 0 0,0 1 0,0-1-1,0 0 1,-1 0 0,1-1 0,3 0-1,4 0 5,0-1 0,0-1 0,-1 0 0,1 0 0,-1 0 0,0-1 0,0-1 0,0 1 0,-1-1 0,14-11 0,-11 8-54,-1 1 0,1 1 0,0 0 0,1 0 0,18-6 0,-29 12 32,0 0 0,0 0-1,1 0 1,-1 0 0,0-1 0,1 1 0,-1 0 0,0 0-1,1 1 1,-1-1 0,0 0 0,0 0 0,1 0-1,-1 0 1,0 0 0,1 0 0,-1 0 0,0 0-1,0 1 1,1-1 0,-1 0 0,0 0 0,0 0-1,1 0 1,-1 1 0,0-1 0,0 0 0,0 0-1,1 1 1,-1-1 0,0 0 0,0 0 0,0 1-1,0-1 1,0 0 0,0 1 0,1-1 0,-1 0 0,0 0-1,0 1 1,0-1 0,0 1 0,1 20-35,-2-19 49,1-1-1,0 0 1,0 1 0,-1-1 0,1 1-1,0-1 1,0 1 0,0-1-1,0 0 1,1 1 0,-1-1 0,0 1-1,1-1 1,-1 0 0,1 1 0,-1-1-1,1 0 1,-1 1 0,1-1 0,0 0-1,0 0 1,0 0 0,0 1-1,0-1 1,2 1 0,10-1 2,0-1 0,0 0 1,0-1-1,0-1 0,19-4 0,-17 2-251,0 2 0,0 0 0,20 0 0,-34 2 273,1 0 0,-1 1 0,0-1-1,0 1 1,0-1 0,0 1 0,0-1 0,0 1 0,-1 0 0,1-1-1,0 1 1,0 0 0,0 0 0,-1 0 0,1 0 0,0 0 0,-1 0-1,1 0 1,-1 0 0,1 0 0,-1 0 0,1 0 0,-1 0-1,0 0 1,1 0 0,-1 0 0,0 2 0,2 19-3610,-4-11-7831,7-22 3146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8.664"/>
    </inkml:context>
    <inkml:brush xml:id="br0">
      <inkml:brushProperty name="width" value="0.025" units="cm"/>
      <inkml:brushProperty name="height" value="0.025" units="cm"/>
      <inkml:brushProperty name="color" value="#66CC00"/>
    </inkml:brush>
  </inkml:definitions>
  <inkml:trace contextRef="#ctx0" brushRef="#br0">0 72 11531,'0'0'8290,"8"3"-5572,4 0-2042,0 0 0,-1 0 0,1-1 0,0-1 0,0 0 0,0-1 0,24-2 0,-29 2-501,0-1-1,0-1 1,0 1-1,0-1 1,0 0-1,-1-1 1,1 1 0,-1-2-1,1 1 1,-1 0-1,0-1 1,-1 0-1,1-1 1,-1 1-1,1-1 1,5-7 0,-11 12-148,1-1 1,-1 1 0,1-1 0,-1 1 0,1-1 0,-1 1 0,1-1 0,-1 1 0,1-1 0,-1 0 0,0 1-1,1-1 1,-1 0 0,0 1 0,0-1 0,1 0 0,-1 1 0,0-1 0,0 0 0,0 0 0,0 1-1,0-1 1,0 0 0,0 0 0,0 1 0,0-1 0,0 0 0,-1 1 0,1-1 0,0 0 0,0 1 0,-1-1-1,1 0 1,-1 0 0,-1 0-15,1 0-1,-1 0 1,0 1-1,1-1 0,-1 1 1,0-1-1,1 1 1,-1 0-1,0-1 1,0 1-1,0 0 1,1 0-1,-4 1 0,-4-1-38,1 1 0,-1 1-1,0 0 1,1 0 0,-10 4 0,9-1 13,0 1 0,0 1 0,0-1 0,1 1 0,0 0 0,1 1 0,-11 13 0,15-17 22,0 0-1,0 0 1,0 0 0,1 1 0,-1-1-1,1 1 1,0 0 0,0-1-1,1 1 1,-1 0 0,1 0 0,0 0-1,1 0 1,-1 0 0,1 0-1,0 1 1,1 9 0,0-14-1,0 1 0,0 0 0,0 0 0,0 0 1,0-1-1,0 1 0,0 0 0,1-1 0,-1 1 0,1-1 1,-1 1-1,1-1 0,-1 0 0,1 0 0,0 0 0,0 0 0,-1 0 1,1 0-1,0 0 0,0-1 0,0 1 0,0 0 0,0-1 0,0 0 1,3 1-1,58 1 103,-47-3-140,-8 1-79,0 0 0,0-1 0,-1 0 1,1 0-1,0-1 0,-1 0 1,11-4-1,-16 5-211,1-1 0,-1 1 1,1-1-1,-1 1 0,0-1 0,0 0 0,1 0 1,-1 0-1,-1 0 0,4-3 0,-4 3-286,0 1 0,0-1 0,0 0 0,-1 0 0,1 0-1,0 0 1,-1 0 0,1-1 0,-1 1 0,0 0 0,1 0 0,-1 0-1,0 0 1,0 0 0,-1-3 0,-3-17-10168</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09.041"/>
    </inkml:context>
    <inkml:brush xml:id="br0">
      <inkml:brushProperty name="width" value="0.025" units="cm"/>
      <inkml:brushProperty name="height" value="0.025" units="cm"/>
      <inkml:brushProperty name="color" value="#66CC00"/>
    </inkml:brush>
  </inkml:definitions>
  <inkml:trace contextRef="#ctx0" brushRef="#br0">1 61 20692,'0'0'8007,"77"-20"-6726,-27 11-544,8 3-609,4 3-224,-3-1-1505,-8-4-3588,-7-2-9129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54.398"/>
    </inkml:context>
    <inkml:brush xml:id="br0">
      <inkml:brushProperty name="width" value="0.025" units="cm"/>
      <inkml:brushProperty name="height" value="0.025" units="cm"/>
      <inkml:brushProperty name="color" value="#E71224"/>
    </inkml:brush>
  </inkml:definitions>
  <inkml:trace contextRef="#ctx0" brushRef="#br0">0 147 16367,'0'0'7501,"11"-1"-6967,324-35 395,-275 28-860,-52 7-43,0 1 71,0-1 1,1 0 0,-1-1 0,0 1 0,0-2-1,0 1 1,-1-1 0,1 0 0,12-7 0,-55 14 435,-215 46-499,147-32-94,93-16 56,0 0 0,0 1 1,0 0-1,0 1 1,-13 7-1,21-10 7,0 0 1,1-1-1,-1 1 1,0 0-1,1 0 0,-1 0 1,1 1-1,-1-1 1,1 0-1,-1 0 1,1 1-1,0-1 1,0 1-1,0-1 0,0 1 1,0 0-1,0-1 1,0 1-1,0 0 1,1 0-1,-1 0 0,1-1 1,-1 1-1,1 0 1,0 0-1,0 0 1,0 0-1,0 0 1,0 0-1,0 0 0,0-1 1,1 1-1,-1 0 1,1 0-1,-1 0 1,1 0-1,0-1 0,1 4 1,0-3-4,-1-1 1,1 1-1,0-1 1,0 1-1,0-1 1,0 0-1,0 0 1,0 0-1,0 0 1,0 0-1,1 0 1,-1 0-1,0-1 1,0 1-1,1-1 1,-1 0-1,0 0 1,1 0-1,-1 0 1,0 0-1,1 0 1,2-1-1,55-11 5,-19-6 6,-1-1 0,-1-2 0,-1-1-1,52-41 1,38-22-54,-126 84 31,-1 0 1,1-1-1,-1 1 1,1 0-1,0 0 1,0 1-1,0-1 1,-1 0-1,1 0 1,0 1-1,0-1 1,0 1 0,0 0-1,0 0 1,0 0-1,0 0 1,0 0-1,0 0 1,2 0-1,-3 1 8,-1 0 0,1 0-1,-1-1 1,1 1-1,-1 0 1,1 0 0,-1 0-1,1 0 1,-1 0 0,0 0-1,1 0 1,-1 0-1,0 0 1,0 0 0,0 0-1,0 0 1,0 0 0,0 0-1,0-1 1,0 1 0,0 0-1,-1 0 1,1 0-1,0 0 1,-1 2 0,-2 7 9,-1 0 1,0 0-1,-1 0 1,0 0-1,-7 11 1,1-7 33,0 0 1,0-1-1,-1 0 1,-1-1-1,-20 16 0,28-24-197,0-1 0,0 1-1,-1-1 1,1 0 0,-1-1-1,1 1 1,-1-1 0,0 0-1,0-1 1,0 1-1,0-1 1,0 0 0,0 0-1,0-1 1,-1 0 0,1 0-1,0-1 1,0 1 0,-7-3-1,11 2-234,0 1 1,0-1-1,0 0 0,0 0 0,0 0 0,1 0 0,-1-1 1,0 1-1,1 0 0,-1-1 0,-2-2 0,-11-24-8228</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6.877"/>
    </inkml:context>
    <inkml:brush xml:id="br0">
      <inkml:brushProperty name="width" value="0.025" units="cm"/>
      <inkml:brushProperty name="height" value="0.025" units="cm"/>
      <inkml:brushProperty name="color" value="#E71224"/>
    </inkml:brush>
  </inkml:definitions>
  <inkml:trace contextRef="#ctx0" brushRef="#br0">2283 264 6022,'-11'-9'1975,"-31"-24"-1279,-2 3-1,-81-43 1,75 52-548,-1 2-1,-1 3 1,-1 1-1,-67-8 1,23 11 396,-145 0 0,188 14-387,0 2 0,0 2 0,1 3 0,0 3 0,0 1 1,2 3-1,0 2 0,-84 42 0,55-16 142,2 3 0,2 3 0,3 3 0,-95 89 0,129-105 0,0 3 0,3 0 0,1 3 0,2 1 0,2 1 0,2 2 0,-38 84 0,56-104-217,1 1-1,2 0 0,0 1 1,2-1-1,2 1 0,-3 54 0,7-61-80,2 0-1,0 1 0,1-1 0,1 0 0,1 0 0,2-1 1,0 0-1,1 0 0,19 36 0,-11-31 4,1 0 0,2-1-1,1-1 1,0-1 0,2-1-1,1-1 1,0-1 0,1-1-1,2-1 1,0-1 0,0-1-1,2-1 1,56 21 0,-11-11 12,0-3 0,1-4 1,1-2-1,116 8 1,-54-14-10,0-6 1,215-20 0,-269 6 2,0-4-1,-2-3 0,0-4 1,-1-3-1,114-52 1,-153 57 16,-2-3 1,0-1-1,-2-3 1,0 0 0,-2-2-1,-1-2 1,-2-1-1,-1-2 1,-1-1-1,-2-1 1,27-43 0,-35 45 98,-2-1 0,-1 0 0,-2-1 0,-1-1 0,-2-1 1,-1 0-1,-2 0 0,-1-1 0,-3 0 0,-1 0 0,-1 0 1,-2-1-1,-6-50 0,2 68-85,-1-1 0,0 1 0,-2 0 0,0 1-1,-1-1 1,-1 1 0,-2 1 0,1 0 0,-2 0 0,-1 1 0,0 0 0,-1 1-1,-25-26 1,17 24-170,-1 0 0,0 1 0,-1 1 0,-1 2 0,-1 0 0,0 2 0,-1 0 0,-1 2 0,-50-15 0,19 12-922,0 3 0,-102-8 0,-124 15-3453,75 12 432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8.964"/>
    </inkml:context>
    <inkml:brush xml:id="br0">
      <inkml:brushProperty name="width" value="0.025" units="cm"/>
      <inkml:brushProperty name="height" value="0.025" units="cm"/>
      <inkml:brushProperty name="color" value="#E71224"/>
    </inkml:brush>
  </inkml:definitions>
  <inkml:trace contextRef="#ctx0" brushRef="#br0">1331 31 5093,'-29'-8'1258,"1"1"1,-1 1 0,-30-1-1,30 5-1238,0 2-1,1 1 0,-1 1 0,0 2 0,1 1 0,-1 1 1,1 1-1,1 1 0,-44 20 0,-2 6-116,2 3 0,1 3-1,2 3 1,-97 81 0,122-87 124,2 2-1,1 1 1,2 2 0,3 2 0,1 2-1,2 0 1,-34 67 0,52-82 63,0 1 0,2 0 0,2 1 0,1 1 0,1-1 0,2 1 1,1 0-1,2 1 0,2-1 0,4 65 0,0-78-72,0 0 0,1-1-1,1 1 1,0-1 0,2 0 0,1-1 0,0 1-1,1-2 1,1 1 0,1-1 0,1-1 0,0 0-1,1 0 1,1-1 0,0-1 0,1-1 0,1 0-1,33 22 1,-21-20 9,0-2-1,1-1 1,0-1-1,1-2 1,1-1-1,0-1 1,0-2-1,0-1 1,1-1 0,-1-2-1,45-2 1,-13-4 49,0-2 0,0-3 0,0-3 0,102-34 0,-109 27 12,-2-2 0,-1-3 0,-1-2 0,-1-3 0,-1-1 0,-2-3-1,-1-2 1,62-59 0,-80 65 96,-2-1 0,0-2 0,-2 0 0,-2-2 0,-1 0 0,-1-2 0,-2 0-1,-2-1 1,-1-1 0,-2 0 0,-2-1 0,14-75 0,-20 73-63,-2 0-1,-1-1 1,-2 0-1,-3 0 1,0 1-1,-12-54 1,10 78-105,-1 0 0,0 0 0,-1 0 0,-1 1-1,-1 0 1,-1 0 0,-14-21 0,15 27-26,0 0 1,-1 1-1,0 0 0,0 0 0,-1 1 1,0 0-1,-1 1 0,0 0 0,0 1 1,0 0-1,-18-6 0,9 5-245,0 2 0,1 1 0,-1 0-1,-1 2 1,1 0 0,0 1 0,-1 1-1,1 1 1,-37 6 0,6 4-982,1 1 1,-82 33-1,5 6-2142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2.101"/>
    </inkml:context>
    <inkml:brush xml:id="br0">
      <inkml:brushProperty name="width" value="0.025" units="cm"/>
      <inkml:brushProperty name="height" value="0.025" units="cm"/>
      <inkml:brushProperty name="color" value="#E71224"/>
    </inkml:brush>
  </inkml:definitions>
  <inkml:trace contextRef="#ctx0" brushRef="#br0">876 256 2402,'-10'-5'652,"-2"-1"-422,1-1 1,0 0 0,1-1 0,-1 0-1,1 0 1,1-1 0,0 0 0,0-1 0,1 0-1,0 0 1,1-1 0,-11-19 0,15 21 10,-1 0-1,-1 1 1,0-1 0,0 1 0,0 0 0,-1 1 0,0-1 0,-1 1 0,-10-9-1,11 13-31,1-1-1,-1 1 1,-1-1-1,1 2 1,0-1-1,-1 1 1,0 0-1,1 0 1,-1 1-1,0 0 1,0 0-1,0 0 1,-12 2-1,3 0-19,0 1 0,0 1-1,0 1 1,1 0-1,-1 1 1,1 1-1,0 0 1,1 1-1,0 1 1,0 0-1,-19 14 1,-2 5-123,1 2 0,-59 64 0,70-68 16,2 1 0,1 1-1,1 1 1,2 1-1,1 0 1,1 1-1,1 1 1,2 0-1,1 1 1,2 1 0,0-1-1,3 1 1,1 0-1,1 1 1,2-1-1,1 1 1,6 57-1,-3-76-71,1-1-1,1 1 0,0-1 0,1 0 0,0 0 0,1 0 0,1-1 1,0 1-1,1-2 0,0 1 0,1-1 0,0-1 0,1 1 0,0-1 1,1-1-1,0 0 0,14 9 0,-6-7-1,1 0 0,0-1 0,0-1-1,1-1 1,1-1 0,-1-1 0,1-1 0,0 0 0,1-2 0,37 2-1,-9-4 33,1-3 0,-1-2 0,0-2 0,0-2 0,-1-3 0,0-1 0,73-28 0,-63 15 31,-2-2 1,-1-3-1,-1-2 0,-1-2 0,81-67 1,-108 78 259,-2-3 0,0 0 0,-2-1 1,0-1-1,31-50 0,-46 62-168,-1 1 1,0-1-1,-1-1 0,-1 1 0,0-1 1,-2 0-1,1 0 0,-2-1 0,0 1 1,-1-1-1,-1 0 0,0 0 0,-2 1 1,-2-22-1,1 27-142,-1 0 0,0 0 0,-1 1 0,0 0 0,-1 0 1,0 0-1,-1 0 0,0 1 0,0 0 0,-1 0 0,0 0 0,-1 1 0,0 0 0,0 1 0,0-1 1,-1 2-1,0-1 0,-13-6 0,2 2-161,-1 0 1,-1 2-1,1 0 1,-1 2-1,-1 0 1,0 1-1,-41-5 1,7 7-1597,-1 2 0,0 3-1,1 2 1,-105 19 0,68-4-2951</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7.992"/>
    </inkml:context>
    <inkml:brush xml:id="br0">
      <inkml:brushProperty name="width" value="0.025" units="cm"/>
      <inkml:brushProperty name="height" value="0.025" units="cm"/>
      <inkml:brushProperty name="color" value="#E71224"/>
    </inkml:brush>
  </inkml:definitions>
  <inkml:trace contextRef="#ctx0" brushRef="#br0">1 43 3203,'0'0'4068,"74"0"-2883,-37 0-512,-9 0-225,1 0-352,-5-2-64,-2-3-96,-6 0 64,-6-2 32,-4-4-192,-6-2-2659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7.616"/>
    </inkml:context>
    <inkml:brush xml:id="br0">
      <inkml:brushProperty name="width" value="0.025" units="cm"/>
      <inkml:brushProperty name="height" value="0.025" units="cm"/>
      <inkml:brushProperty name="color" value="#E71224"/>
    </inkml:brush>
  </inkml:definitions>
  <inkml:trace contextRef="#ctx0" brushRef="#br0">1 1 3940,'0'0'8584,"55"1"-8392,-27-1-128,11 0-64,5 0-961,8 0-544,4-1-1378</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5.657"/>
    </inkml:context>
    <inkml:brush xml:id="br0">
      <inkml:brushProperty name="width" value="0.025" units="cm"/>
      <inkml:brushProperty name="height" value="0.025" units="cm"/>
      <inkml:brushProperty name="color" value="#E71224"/>
    </inkml:brush>
  </inkml:definitions>
  <inkml:trace contextRef="#ctx0" brushRef="#br0">27 1089 3235,'0'0'14227,"-5"-8"-14120,5 8-107,-3-3 20,1 0 0,0 0 0,0-1 0,0 1 0,0-1 0,0 1-1,1-1 1,0 0 0,0 1 0,0-1 0,0 0 0,0 0 0,1 0 0,0 0 0,-1 0 0,1 0 0,1 1 0,0-9 0,30-195-400,-27 147-1054,-2 0-1,-3 0 1,-11-72-1,8 107 1404,1 13 306,1-1-1,0 1 1,1-1 0,0 1 0,1-1 0,1 1-1,3-22 1,15-9-155,-16 36-366,1 0 0,-1 0 0,0 0 1,-1 0-1,1 0 0,-1-1 0,-1 1 1,0-1-1,1-10 0,-9-63-1226,4 63 2228,1 0-1,1 0 1,0 1 0,4-35-1,1 47-363,-2 2-3875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6.820"/>
    </inkml:context>
    <inkml:brush xml:id="br0">
      <inkml:brushProperty name="width" value="0.035" units="cm"/>
      <inkml:brushProperty name="height" value="0.035" units="cm"/>
    </inkml:brush>
  </inkml:definitions>
  <inkml:trace contextRef="#ctx0" brushRef="#br0">93 1 16884,'-1'1'287,"0"1"0,0 0 0,0-1 0,0 1 0,1 0 0,-1-1 0,0 1 0,1 0 0,0 0 0,-1 3 0,-1 4 222,-30 138 3775,-8 77-2823,37-212-1385,-4 42 162,7-51-221,0 1 1,0-1-1,0 0 1,0 0-1,1 0 1,-1 0-1,1 0 1,0 0-1,-1 0 1,2 0-1,-1 0 1,0 0-1,3 5 1,-2-7-12,-1 0 1,1 0 0,-1 0-1,1 0 1,-1 0 0,1 0-1,0 0 1,0 0-1,-1-1 1,1 1 0,0 0-1,0-1 1,0 0 0,0 1-1,0-1 1,-1 0 0,1 0-1,0 0 1,0 0 0,0-1-1,2 0 1,44-11 50,-39 9-43,211-74-1554,-209 72 1325,0 0 0,20-12 1,-16 6-236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6.924"/>
    </inkml:context>
    <inkml:brush xml:id="br0">
      <inkml:brushProperty name="width" value="0.025" units="cm"/>
      <inkml:brushProperty name="height" value="0.025" units="cm"/>
      <inkml:brushProperty name="color" value="#E71224"/>
    </inkml:brush>
  </inkml:definitions>
  <inkml:trace contextRef="#ctx0" brushRef="#br0">0 52 3107,'0'0'13196,"57"-14"-12875,-29 13-161,11 1-96,11 0 0,3 0 0,14-3-64,0-3-1249,6-5-2595,-1-5-2209</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7.272"/>
    </inkml:context>
    <inkml:brush xml:id="br0">
      <inkml:brushProperty name="width" value="0.025" units="cm"/>
      <inkml:brushProperty name="height" value="0.025" units="cm"/>
      <inkml:brushProperty name="color" value="#E71224"/>
    </inkml:brush>
  </inkml:definitions>
  <inkml:trace contextRef="#ctx0" brushRef="#br0">1 20 11211,'0'0'3523,"65"0"-3331,-34 0-160,6 0-32,9 1-512,9 0-1955,7-1-1793</inkml:trace>
  <inkml:trace contextRef="#ctx0" brushRef="#br0" timeOffset="1">955 0 2947,'0'0'4900,"69"0"-2946,-35 0-833,1 0-608,4 0-417,5 0-96,6 3-192,6-1-577,5-2-800,2 0-962,4 0-2594</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29.725"/>
    </inkml:context>
    <inkml:brush xml:id="br0">
      <inkml:brushProperty name="width" value="0.025" units="cm"/>
      <inkml:brushProperty name="height" value="0.025" units="cm"/>
      <inkml:brushProperty name="color" value="#E71224"/>
    </inkml:brush>
  </inkml:definitions>
  <inkml:trace contextRef="#ctx0" brushRef="#br0">1 4212 2626,'0'0'7677,"9"3"-7266,-3 0-323,0 0-1,1-1 1,0-1-1,0 1 1,-1-1-1,1 0 1,0 0 0,0-1-1,0 0 1,0 0-1,0-1 1,0 1-1,0-2 1,11-2-1,70-29 1712,-1-4 0,138-80 0,-59 10-1260,242-203-1,-192 139-200,-60 43 1088,-78 61-703,146-94 0,-179 134-708,937-577 589,-747 435 106,-55 37-651,18-17 311,206-200 1,-221 183 949,229-226-1107,-341 313-204,-4-3-1,90-143 1,-109 153-8,56-67-2,-59 82 4,47-79 0,-22 24 20,-32 54-21,32-67 0,-60 113 567,-3 6-1612</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0.980"/>
    </inkml:context>
    <inkml:brush xml:id="br0">
      <inkml:brushProperty name="width" value="0.025" units="cm"/>
      <inkml:brushProperty name="height" value="0.025" units="cm"/>
      <inkml:brushProperty name="color" value="#E71224"/>
    </inkml:brush>
  </inkml:definitions>
  <inkml:trace contextRef="#ctx0" brushRef="#br0">0 131 6374,'0'0'18449,"3"7"-17893,0 6-371,0-1 0,-1 1 0,-1 0 0,0 15 0,4 31 555,-5-58-708,0 0 0,0 0-1,0 0 1,0-1 0,1 1 0,-1 0-1,0 0 1,0 0 0,0 0 0,1-1-1,-1 1 1,0 0 0,1 0 0,-1-1-1,1 1 1,-1 0 0,1-1 0,-1 1-1,1 0 1,-1-1 0,1 1-1,0-1 1,-1 1 0,1-1 0,0 1-1,0-1 1,-1 1 0,1-1 0,0 0-1,1 1 1,0-1 36,0 0 0,0-1 0,-1 1-1,1-1 1,0 1 0,0-1 0,-1 0 0,1 0 0,-1 1-1,1-1 1,-1 0 0,1 0 0,2-3 0,38-43 817,-26 24-552,-2-1-1,0-1 1,-2 0 0,0-1 0,8-29-1,-30 89-381,7-25 49,0 1 0,0 0 1,1-1-1,0 1 0,1 0 0,0 1 0,0-1 0,2 17 0,-1-26 8,0 1 0,1-1 0,-1 0-1,0 0 1,1 0 0,-1 0 0,0 0-1,1 0 1,-1 0 0,1 0 0,0 0-1,-1 0 1,1 0 0,0-1 0,0 1-1,-1 0 1,1 0 0,0-1-1,0 1 1,0 0 0,0-1 0,0 1-1,0-1 1,0 1 0,0-1 0,0 1-1,0-1 1,0 0 0,0 0 0,0 0-1,0 1 1,1-1 0,-1 0 0,0 0-1,0 0 1,0-1 0,0 1 0,0 0-1,0 0 1,0-1 0,0 1 0,0 0-1,1-1 1,-1 1 0,-1-1-1,1 1 1,2-2 0,2-1 60,0 1-1,0-1 1,0-1 0,0 1-1,0-1 1,-1 0 0,8-8-1,3-12-13,0-2-1,-1 0 0,16-45 0,-22 48-3314,-5 11-3524,-4 18-1169</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1.691"/>
    </inkml:context>
    <inkml:brush xml:id="br0">
      <inkml:brushProperty name="width" value="0.025" units="cm"/>
      <inkml:brushProperty name="height" value="0.025" units="cm"/>
      <inkml:brushProperty name="color" value="#E71224"/>
    </inkml:brush>
  </inkml:definitions>
  <inkml:trace contextRef="#ctx0" brushRef="#br0">132 66 3812,'0'0'11829,"5"-9"-9165,1-4-1638,5-11 113,6 4 4042,-21 42-4370,-5-2-238,0-1-1,-19 31 0,20-39-426,1 0 0,0 1-1,1-1 1,1 1 0,0 0 0,0 1 0,1-1-1,0 1 1,2 0 0,-3 17 0,5-29-82,15-24 438,-9 7-467,-1 1 0,0-1 0,-2-1 0,1 1 0,0-27 1,-1 18-333,-3 31 277,-10 88-119,10-87 137,0 0 0,0-1 0,1 1 1,0 0-1,0-1 0,1 1 0,0-1 0,0 1 0,0-1 0,1 0 1,6 11-1,-3-7 20,-5-8-13,-1-1 0,1 0 0,0 1 1,-1-1-1,1 0 0,0 1 0,0-1 0,0 0 1,0 0-1,0 0 0,0 0 0,0 0 0,3 1 1,-3-1 47,-2-20 518,-2 9-556,0 0 1,-1 0-1,0 1 0,0-1 0,-1 1 0,0 0 1,-9-12-1,-49-54-30,44 58-45,2-3 184,18 19-113,1 1 0,0 0 0,0 0 0,-1 0 0,1 0 0,0 0 0,0 0 0,-1 0 0,1 0 0,0 1 0,-1-1 0,1 1 0,0-1 0,-1 1 0,1 0 0,-1-1 0,3 2-1,9 3-206,134 36 795,-126-36-2372,0-2 0,37 1 0,-41-6-4025,-4-6-4339</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3.651"/>
    </inkml:context>
    <inkml:brush xml:id="br0">
      <inkml:brushProperty name="width" value="0.025" units="cm"/>
      <inkml:brushProperty name="height" value="0.025" units="cm"/>
      <inkml:brushProperty name="color" value="#E71224"/>
    </inkml:brush>
  </inkml:definitions>
  <inkml:trace contextRef="#ctx0" brushRef="#br0">18 128 2594,'6'-13'426,"0"0"-1,-1 0 0,5-24 0,2-15 10521,-24 107-4664,-9 51-1159,12-59-4707,2 1 0,2 1 0,3 71-1,2-115-402,1-1 0,-1 1 0,1 0-1,0-1 1,1 1 0,-1 0 0,1-1-1,0 0 1,0 1 0,0-1 0,1 0-1,-1 0 1,1 0 0,0 0-1,0-1 1,0 1 0,1-1 0,-1 0-1,1 0 1,0 0 0,0 0 0,0-1-1,0 0 1,0 1 0,1-1 0,-1-1-1,1 1 1,-1-1 0,1 0 0,-1 0-1,1 0 1,9 0 0,-10-1-470,0-1 0,1 1 0,-1-1 0,0 0 0,0 0 0,0-1 0,1 1 0,-1-1 0,-1 0 0,1 0 0,0 0 0,0-1 0,-1 1 0,1-1 0,3-3 0,1-6-6035</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6.377"/>
    </inkml:context>
    <inkml:brush xml:id="br0">
      <inkml:brushProperty name="width" value="0.025" units="cm"/>
      <inkml:brushProperty name="height" value="0.025" units="cm"/>
      <inkml:brushProperty name="color" value="#E71224"/>
    </inkml:brush>
  </inkml:definitions>
  <inkml:trace contextRef="#ctx0" brushRef="#br0">67 48 2370,'16'-31'11078,"-7"14"-1606,-6 45-6869,-5-9-2322,-1-1-1,0 0 1,-2 0 0,0 0 0,-1-1 0,-1 0 0,-17 32-1,-16 44 207,61-141-2483,-11 26-1207,15-46-1,-5-33-5493,-17 57 13903,-3 52-1487,0 14-2777,0-17-307,0 6-116,1-1-1,0 1 1,1-1 0,0 0 0,0 1 0,1-1 0,6 15-1,-4-15-428,1 0-1,-1 0 0,2-1 0,-1 0 0,1 0 1,1 0-1,-1-1 0,1 0 0,1 0 0,0-1 1,11 7-1,-48-13-15902,8-3 5292</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6.720"/>
    </inkml:context>
    <inkml:brush xml:id="br0">
      <inkml:brushProperty name="width" value="0.025" units="cm"/>
      <inkml:brushProperty name="height" value="0.025" units="cm"/>
      <inkml:brushProperty name="color" value="#E71224"/>
    </inkml:brush>
  </inkml:definitions>
  <inkml:trace contextRef="#ctx0" brushRef="#br0">0 110 6054,'0'0'19154,"13"-1"-17841,43-11-380,-1-3-1,75-29 0,-121 36-2144,-8-9-7669,-1 15 7710,-2-9-8203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7.302"/>
    </inkml:context>
    <inkml:brush xml:id="br0">
      <inkml:brushProperty name="width" value="0.025" units="cm"/>
      <inkml:brushProperty name="height" value="0.025" units="cm"/>
      <inkml:brushProperty name="color" value="#E71224"/>
    </inkml:brush>
  </inkml:definitions>
  <inkml:trace contextRef="#ctx0" brushRef="#br0">174 78 2755,'0'0'8231,"5"-7"-4205,-2 2-3451,16-28 2283,-13 3 2955,-6 30-5765,-1-1 0,1 1 0,0 0 1,-1 0-1,1-1 0,-1 1 1,1 0-1,0 0 0,-1 0 0,1 0 1,-1 0-1,1 0 0,-1-1 0,1 1 1,-1 0-1,1 0 0,0 0 1,-1 0-1,1 1 0,-1-1 0,1 0 1,-1 0-1,1 0 0,-1 0 0,1 0 1,0 1-1,-1-1 0,1 0 1,-1 0-1,1 0 0,0 1 0,-1-1 1,1 0-1,0 1 0,-1-1 0,1 0 1,0 1-1,0-1 0,-1 1 1,-17 13-203,-5 11 201,2 1 0,0 1 0,-33 59-1,46-70 102,0 1 0,0 0-1,2 0 1,0 0 0,1 1-1,1 0 1,1 0 0,-3 36-1,6-52-136,0 0-1,1 0 1,-1 0-1,0 1 1,1-1-1,-1 0 1,1 0-1,0 0 1,0 0-1,0 0 1,0-1-1,0 1 1,0 0-1,0 0 1,1 0-1,-1-1 1,1 1-1,-1-1 0,1 1 1,0-1-1,-1 0 1,1 0-1,0 0 1,0 0-1,0 0 1,0 0-1,0 0 1,0 0-1,0-1 1,0 1-1,0-1 1,0 1-1,0-1 1,0 0-1,1 0 1,-1 0-1,3-1 1,1 1 45,0 0 0,0 0 0,-1-1 0,1 0 0,0 0 0,0-1 0,0 0 0,-1 0 0,1 0 0,-1-1 0,1 1 0,9-8 0,-12 8 30,1-1 0,0 0 0,-1 0-1,0 0 1,0 0 0,0-1 0,0 1 0,0-1 0,0 1 0,-1-1 0,0 0 0,0 0 0,0 0 0,0 0 0,-1-1 0,0 1-1,1 0 1,-1-1 0,-1 1 0,1-7 0,-2 9-67,0 1 0,0-1 0,0 1 0,0-1 0,0 1-1,0 0 1,-1-1 0,1 1 0,-1 0 0,1 0 0,-1 0 0,1 0 0,-1 0 0,0 0-1,1 1 1,-1-1 0,0 0 0,0 1 0,1-1 0,-1 1 0,0 0 0,0 0 0,0 0-1,1-1 1,-1 2 0,-3-1 0,-53 2-160,55-2 114,8-2 36,1-1 0,-1 1 0,0-1 0,0 0 0,0-1 0,-1 1 1,1-1-1,-1 0 0,5-5 0,3-2-25,4-5-126,-13 13 85,0-1 0,1 0 0,-1 1 0,1 0 0,0 0 0,0 0 0,8-4 0,-9 57-429,-3-32 1,-1-5 795,1 0 0,0 0 0,4 19 0,9-2-1556,-12-28 936,0-1 0,0 0 0,0 1 0,1-1 0,-1 0 0,1 0 0,-1 0 0,1 0 0,-1 0 0,1-1 0,-1 1 0,1 0 0,0-1 0,-1 1 0,4 0 0,4-1-4777,-3-4-2627</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37.677"/>
    </inkml:context>
    <inkml:brush xml:id="br0">
      <inkml:brushProperty name="width" value="0.025" units="cm"/>
      <inkml:brushProperty name="height" value="0.025" units="cm"/>
      <inkml:brushProperty name="color" value="#E71224"/>
    </inkml:brush>
  </inkml:definitions>
  <inkml:trace contextRef="#ctx0" brushRef="#br0">157 0 10346,'0'0'10645,"4"9"-9087,7 12-981,-2 1-1,-1 0 1,0 0 0,-2 0-1,0 1 1,3 30-1,-8-21-386,-2-1-1,0 0 1,-2 0 0,-2-1-1,0 1 1,-2-1 0,-20 53-1,15-52-824,-2-1-1,-2-1 1,0 0-1,-23 30 1,4-18-3572,-2-8-2770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7.383"/>
    </inkml:context>
    <inkml:brush xml:id="br0">
      <inkml:brushProperty name="width" value="0.035" units="cm"/>
      <inkml:brushProperty name="height" value="0.035" units="cm"/>
    </inkml:brush>
  </inkml:definitions>
  <inkml:trace contextRef="#ctx0" brushRef="#br0">53 1 18780,'0'12'1904,"0"4"-1431,-3 9-201,-5 5 1088,-1 6-880,2 3-240,-1 1-488,1-1-288,1-4 728,3-7-272,1-10-120,4-4-40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1.205"/>
    </inkml:context>
    <inkml:brush xml:id="br0">
      <inkml:brushProperty name="width" value="0.025" units="cm"/>
      <inkml:brushProperty name="height" value="0.025" units="cm"/>
      <inkml:brushProperty name="color" value="#E71224"/>
    </inkml:brush>
  </inkml:definitions>
  <inkml:trace contextRef="#ctx0" brushRef="#br0">2966 483 10474,'0'0'1094,"1"-9"59,2-10-698,0 9 296,-1-1-1,-1 1 0,0 0 0,0-16 0,-2 23-649,1 0 1,0 0-1,-1 1 1,1-1-1,-1 0 1,0 0-1,0 1 1,0-1-1,0 0 1,0 1-1,-1-1 1,1 1-1,-1 0 1,0-1-1,1 1 1,-1 0-1,0 0 0,0 0 1,-1 0-1,1 1 1,0-1-1,-5-2 1,-27-10-96,-1 1 1,-1 2 0,0 1-1,0 2 1,-45-4 0,13 1-565,-136-26-419,-956-149 502,989 168 464,-1 8 1,-217 14-1,309 3 247,-93 19 0,137-18-204,1 1-1,0 1 1,1 2-1,-64 33 1,95-44-261,0 0 0,1 1 0,-1-1 0,1 1 0,0 0 0,-1 0-1,1 0 1,0 0 0,0 0 0,-3 4 0,8-4-2499,16-2-560</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1.656"/>
    </inkml:context>
    <inkml:brush xml:id="br0">
      <inkml:brushProperty name="width" value="0.025" units="cm"/>
      <inkml:brushProperty name="height" value="0.025" units="cm"/>
      <inkml:brushProperty name="color" value="#E71224"/>
    </inkml:brush>
  </inkml:definitions>
  <inkml:trace contextRef="#ctx0" brushRef="#br0">333 57 5669,'0'0'5435,"8"-8"-3609,-4 5-1679,42-33 1679,-45 35-1718,1 0 0,-1 0 1,1 0-1,0 0 0,-1 0 1,1 1-1,0-1 0,0 0 1,-1 1-1,1 0 0,0-1 1,0 1-1,0 0 0,0 0 1,-1 0-1,1 0 0,0 0 1,0 0-1,0 1 0,0-1 1,-1 1-1,1-1 0,0 1 1,0 0-1,-1-1 0,1 1 1,0 0-1,-1 0 0,1 0 1,-1 0-1,3 3 0,20 27 491,-1 1 0,-2 2 0,-2 0 0,25 58 0,-42-89-578,-1 0 0,1 1 0,-1 0 0,0-1 1,0 1-1,0 0 0,0-1 0,-1 1 0,1 0 0,-1 0 0,0 0 0,0-1 0,0 1 0,-1 0 0,0 0 0,1 0 0,-1-1 0,-1 1 0,1-1 0,0 1 1,-1 0-1,-2 3 0,-1-2 147,0 0 1,0 0-1,0 0 1,-1-1-1,0 0 1,0 0-1,0-1 1,0 1-1,0-1 1,-14 4-1,-73 24 115,0-5 0,-118 19 0,160-39-2968,20-5-1917,9-2-3886</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2.610"/>
    </inkml:context>
    <inkml:brush xml:id="br0">
      <inkml:brushProperty name="width" value="0.025" units="cm"/>
      <inkml:brushProperty name="height" value="0.025" units="cm"/>
      <inkml:brushProperty name="color" value="#E71224"/>
    </inkml:brush>
  </inkml:definitions>
  <inkml:trace contextRef="#ctx0" brushRef="#br0">162 31 3171,'11'-9'4234,"-9"7"-3282,1 0-1,-1-1 1,1 1 0,0 0-1,0 0 1,0 1-1,0-1 1,0 1 0,0-1-1,4 0 1,-9 16 2096,-9 8-2094,-1-1 0,-28 39 0,-6 10-330,24-33-473,-28 52 241,46-80-514,0 0-1,1 1 0,-1-1 1,2 0-1,0 1 1,0 0-1,-1 16 0,17-38-3325,-7 1 1324,-1 0 1,0-1 0,8-21-1,1-17-4778</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3.261"/>
    </inkml:context>
    <inkml:brush xml:id="br0">
      <inkml:brushProperty name="width" value="0.025" units="cm"/>
      <inkml:brushProperty name="height" value="0.025" units="cm"/>
      <inkml:brushProperty name="color" value="#E71224"/>
    </inkml:brush>
  </inkml:definitions>
  <inkml:trace contextRef="#ctx0" brushRef="#br0">110 0 3748,'0'0'14205,"1"13"-13191,2 122 1719,8 97-800,-4-153-2616,-71-169-4735,43 63 3846,-25-43-1,48 73 1952,0-1 1,0 0 0,0 0-1,1 0 1,-1 0-1,1-1 1,0 1-1,-1-1 1,1 1-1,0-1 1,0 0-1,3 1 1,61 15 1731,-48-14-1952,0 0-1,0-1 1,0-1 0,0-1-1,31-4 1,-43 2-141,0 0 1,0-1-1,-1 1 1,1-1-1,-1-1 1,1 1-1,-1-1 1,0 0-1,0 0 0,-1-1 1,7-7-1,-8 10 23,-2-2 0,1 1 0,0 0 0,-1 0-1,0-1 1,1 1 0,-1-1 0,-1 0 0,1 0-1,0 0 1,-1 0 0,0 0 0,0 0 0,0 0-1,-1 0 1,1 0 0,-1 0 0,0-1 0,0 1-1,-1-7 1,1 11-40,-1-1 0,1 1 0,0 0 0,-1 0 0,1 0 0,0-1 0,0 1 0,-1 0 0,1 0 0,0 0 0,-1 0 0,1 0 0,0 0 0,-1 0 0,1 0 0,0 0 0,-1 0-1,1 0 1,0 0 0,-1 0 0,1 0 0,0 0 0,-1 0 0,1 0 0,0 0 0,-1 0 0,1 0 0,0 1 0,-1-1 0,1 0 0,0 0 0,0 0 0,-1 1 0,1-1 0,0 0 0,0 0 0,-1 1 0,1-1 0,0 0 0,0 0 0,0 1-1,0-1 1,-1 0 0,1 1 0,0-1 0,0 0 0,0 1 0,0-1 0,0 0 0,0 1 0,-12 15 20,6-5 147,1 1 1,1-1 0,0 1 0,1 0 0,0 0 0,1 0 0,0 0 0,1 1 0,0-1-1,1 15 1,0-26-142,0 1-1,0 0 0,1-1 0,-1 1 0,0-1 0,1 0 1,-1 1-1,1-1 0,0 1 0,-1-1 0,1 0 0,0 1 1,0-1-1,0 0 0,0 0 0,0 0 0,0 0 0,0 1 0,0-1 1,0-1-1,1 1 0,-1 0 0,0 0 0,1 0 0,-1-1 1,0 1-1,1-1 0,-1 1 0,1-1 0,-1 1 0,1-1 1,-1 0-1,1 0 0,-1 0 0,1 0 0,-1 0 0,1 0 1,-1 0-1,1-1 0,-1 1 0,1 0 0,2-2 0,2 1 52,1-1 0,-1 0 0,0-1 0,0 1 0,0-1 0,0 0-1,0-1 1,9-7 0,-3-2-70,0-1 0,-1 0-1,-1-1 1,0 0 0,-1-1 0,0 0 0,10-28-1,-14 33-117,-10 64-605,2-44 444,2 1 1,-1 0 0,1 0 0,1 1-1,0-1 1,1 15 0,0-23-3,-1 0 1,1 1-1,0-1 0,-1 0 1,1 0-1,0 0 0,0 0 1,1 0-1,-1 0 0,0-1 1,1 1-1,-1 0 0,1-1 1,-1 1-1,1-1 1,0 1-1,0-1 0,0 0 1,0 1-1,-1-1 0,2 0 1,-1 0-1,0-1 0,0 1 1,0 0-1,0-1 0,0 1 1,1-1-1,-1 0 0,0 0 1,0 0-1,1 0 1,-1 0-1,0 0 0,3-1 1,19-4-4640,1-11-2230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3.690"/>
    </inkml:context>
    <inkml:brush xml:id="br0">
      <inkml:brushProperty name="width" value="0.025" units="cm"/>
      <inkml:brushProperty name="height" value="0.025" units="cm"/>
      <inkml:brushProperty name="color" value="#E71224"/>
    </inkml:brush>
  </inkml:definitions>
  <inkml:trace contextRef="#ctx0" brushRef="#br0">117 225 4356,'0'0'11590,"-10"-4"-9428,8 3-2072,0 0 0,-1 0 0,1 0 0,-1 1 0,0-1 0,1 1 0,-1-1 0,1 1 0,-1 0 1,0 0-1,1 0 0,-1 0 0,0 1 0,1-1 0,-1 1 0,1-1 0,-1 1 0,1 0 0,-1 0 0,-2 2 0,1 0 57,0 0 0,1 0-1,-1 1 1,1-1 0,0 1-1,0 0 1,0 0 0,0 0-1,1 1 1,0-1 0,0 1 0,0-1-1,-2 8 1,3-8-56,-1 0 1,1 1-1,0-1 1,0 0-1,0 1 1,0-1-1,1 1 0,0-1 1,0 1-1,0-1 1,0 1-1,2 6 1,-1-9-79,0 0 1,0 0-1,0 0 1,1 0-1,-1 0 1,0 0-1,1 0 1,-1-1-1,1 1 1,0-1-1,-1 1 1,1-1-1,0 1 1,0-1-1,0 0 1,0 0-1,0 0 1,0 0-1,0-1 1,0 1-1,1 0 1,-1-1-1,0 1 1,0-1-1,0 0 1,4 0-1,1 1 16,1-1 0,-1 0-1,1-1 1,-1 0 0,1 0 0,-1 0-1,1-1 1,-1 0 0,0-1-1,0 0 1,0 0 0,11-6-1,-7 2-2,-1-1-1,0 0 0,0 0 1,-1-1-1,0 0 0,0 0 1,8-14-1,-7 9-4,-1-1 0,0 0 0,-1 0 0,-1-1 0,0 0 0,-1 0 0,-1-1 0,0 1 0,-1-1 0,-1 0 0,1-27 0,-4 42-24,0 0 1,0-1-1,0 1 1,0 0-1,0-1 1,-1 1 0,1 0-1,-1 0 1,0 0-1,1 0 1,-1-1-1,0 1 1,0 0-1,-1 0 1,1 1-1,0-1 1,-1 0 0,1 0-1,-1 1 1,1-1-1,-1 0 1,0 1-1,1 0 1,-4-3-1,1 3-2,1 0 0,0 0-1,-1 0 1,1 0 0,-1 1 0,0-1-1,1 1 1,-1 0 0,1 0 0,-1 0-1,1 0 1,-1 1 0,1 0-1,-6 1 1,4-1 12,1 0 0,0 0 0,-1 1 0,1-1-1,0 1 1,0 0 0,0 1 0,0-1 0,0 1 0,0-1-1,1 1 1,-1 0 0,1 1 0,0-1 0,0 0 0,0 1 0,1 0-1,-1 0 1,1-1 0,0 2 0,0-1 0,0 0 0,0 0-1,1 1 1,-2 7 0,3-11-7,1 0 0,-1 0 0,1 1-1,-1-1 1,1 0 0,0 0 0,-1 0-1,1 1 1,0-1 0,0 0 0,0 0 0,0 0-1,0 0 1,0-1 0,0 1 0,0 0-1,0 0 1,0-1 0,1 1 0,-1 0 0,0-1-1,0 0 1,1 1 0,1 0 0,44 11-148,-24-6-19,-17-4 146,-1 0 0,0 0 0,0 0 0,0 1 0,0-1 0,-1 1 0,1 0 0,-1 1 1,0-1-1,0 1 0,0 0 0,0 0 0,0 0 0,-1 1 0,0-1 0,0 1 0,0-1 0,2 8 0,-1 0 66,0 1-1,-2 0 1,0 0 0,0 0-1,-1 0 1,-1 22-1,0 58-1640,3-81-4890</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5.090"/>
    </inkml:context>
    <inkml:brush xml:id="br0">
      <inkml:brushProperty name="width" value="0.025" units="cm"/>
      <inkml:brushProperty name="height" value="0.025" units="cm"/>
      <inkml:brushProperty name="color" value="#E71224"/>
    </inkml:brush>
  </inkml:definitions>
  <inkml:trace contextRef="#ctx0" brushRef="#br0">2 16 7495,'0'-1'288,"0"1"0,0 0 0,-1-1 0,1 1 0,0-1 0,0 1 0,0-1 0,0 1 0,0-1 0,0 1 0,0-1 0,0 1 0,0-1 0,0 1 0,0-1 0,0 1 0,1-1 0,-1 1 0,0-1 0,0 1 0,0 0 0,1-1 0,-1 1-1,0-1 1,0 1 0,1 0 0,-1-1 0,0 1 0,1-1 0,-1 1 0,0 0 0,1 0 0,-1-1 0,1 1 0,0 0 0,12 13 2758,9 31-1645,-17-24-719,-1 0 0,2 25-1,-4-28-410,0 0 1,1 0-1,1-1 0,6 18 0,-10-32-262,1-1 1,-1 0-1,0 0 0,1 0 1,0 1-1,-1-1 1,1 0-1,0 0 0,0 0 1,-1 0-1,1 0 1,0 0-1,0 0 1,0 0-1,0-1 0,0 1 1,0 0-1,1 0 1,-1-1-1,0 1 0,0-1 1,0 1-1,1-1 1,-1 0-1,0 1 1,0-1-1,1 0 0,-1 0 1,0 0-1,3 0 1,2-1 21,-1 0 1,1-1 0,-1 0-1,1 0 1,-1 0 0,6-4-1,-9 4-50,1 0 0,-1 1 0,1-1 0,-1 1-1,1 0 1,0 0 0,0 0 0,0 0 0,0 0 0,0 0-1,0 1 1,0 0 0,0-1 0,0 1 0,0 0 0,0 1-1,0-1 1,3 1 0,-5 0 17,0 0 0,0 0-1,0 0 1,-1 1 0,1-1-1,0 0 1,-1 1 0,1-1 0,-1 0-1,1 1 1,-1-1 0,0 0-1,0 1 1,1-1 0,-1 1 0,0-1-1,0 0 1,0 1 0,-1-1-1,1 1 1,-1 2 0,1-1 47,-1 0 0,1 0 1,-1 1-1,0-1 0,0 0 1,0 0-1,-1 0 0,-2 5 1,-1-3 49,-1 0-1,1-1 1,-1 1 0,0-1 0,-1 0-1,1-1 1,-1 0 0,1 0 0,-1 0-1,0-1 1,0 0 0,0 0 0,0-1-1,0 1 1,-1-2 0,1 1 0,0-1-1,-1 0 1,-13-3 0,20 3-181,0-1 1,0 1-1,0-1 1,0 1 0,1-1-1,-1 0 1,0 1-1,0-1 1,1 0-1,-1 0 1,0 0-1,1 0 1,-1 1-1,1-1 1,-1 0-1,1 0 1,0 0-1,-1 0 1,1 0-1,0 0 1,0 0-1,-1 0 1,1 0-1,0 0 1,0 0-1,0 0 1,0-1-1,1 1 1,-1 0 0,0 0-1,0 0 1,1-2-1,0 0-499,0-1 0,0 1 0,0-1-1,0 1 1,1-1 0,0 1 0,-1 0-1,4-5 1,19-14-4315,5-1-871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5.515"/>
    </inkml:context>
    <inkml:brush xml:id="br0">
      <inkml:brushProperty name="width" value="0.025" units="cm"/>
      <inkml:brushProperty name="height" value="0.025" units="cm"/>
      <inkml:brushProperty name="color" value="#E71224"/>
    </inkml:brush>
  </inkml:definitions>
  <inkml:trace contextRef="#ctx0" brushRef="#br0">1 83 2787,'0'0'21919,"9"0"-21455,-3-1-413,0 0 0,0-1 0,0 1 0,0-1 0,0-1 0,11-4 0,-16 6-39,1 0 1,0 0-1,0-1 1,0 1-1,0 0 1,-1-1-1,1 1 1,-1-1-1,1 1 1,-1-1-1,0 0 1,1 0-1,-1 1 1,0-1-1,0 0 1,0 0-1,0 0 1,-1 0-1,1 0 1,-1 0-1,1-1 1,-1 1-1,1 0 1,-1 0-1,0 0 1,0 0-1,0-1 1,-1 1-1,1-3 1,-1 5-14,1-1 1,0 1 0,0-1-1,0 1 1,-1-1-1,1 1 1,0-1-1,-1 1 1,1 0 0,0-1-1,-1 1 1,1-1-1,0 1 1,-1 0 0,1-1-1,-1 1 1,1 0-1,-1 0 1,1-1-1,0 1 1,-1 0 0,1 0-1,-1 0 1,1 0-1,-1-1 1,0 1 0,1 0-1,-1 0 1,1 0-1,-1 0 1,1 0-1,-1 0 1,1 0 0,-1 0-1,1 1 1,-1-1-1,1 0 1,-1 0-1,1 0 1,-1 1 0,1-1-1,-1 0 1,1 0-1,0 1 1,-1-1 0,0 1-1,-19 15-113,15-9 130,1 1-1,0 0 0,0 0 0,1 0 0,0 0 1,1 0-1,0 0 0,-2 11 0,3-16 0,1-1 0,-1 0 0,1 0 0,0 1 0,0-1 0,0 0 0,0 1 0,0-1 0,0 0 0,1 0 0,-1 1 0,1-1 0,-1 0 0,1 0 0,0 0 0,0 1 0,0-1 0,0 0 0,0 0 0,0 0 0,1-1 0,-1 1 0,1 0 0,-1 0 0,1-1 0,0 1 0,0-1 0,-1 0 0,1 1 0,0-1 0,0 0 0,0 0 0,1 0 0,2 1 0,3-1 43,-1 0-1,1 0 1,-1-1-1,1 0 1,-1-1-1,1 1 1,-1-1 0,0-1-1,1 0 1,-1 0-1,0 0 1,0-1-1,0 0 1,0 0-1,9-6 1,-12 6-44,1 0 0,0-1 0,-1 1 0,0-1 0,0 0 0,0 0 0,0 0 0,0 0-1,-1-1 1,0 0 0,0 1 0,0-1 0,-1 0 0,0-1 0,0 1 0,0 0 0,0-1 0,-1 1 0,0-1 0,0 1 0,0-8 0,-20 72-478,18-56 481,1 0-1,0 0 1,0 0 0,0 0 0,0 0 0,1 0 0,-1 0 0,1 0 0,-1-1 0,1 1-1,0 0 1,0 0 0,0 0 0,1-1 0,-1 1 0,1-1 0,-1 1 0,1-1-1,3 3 1,-2-2-91,0-1-1,1-1 1,-1 1 0,1-1-1,0 1 1,0-1-1,-1 0 1,1 0-1,0-1 1,0 1-1,0-1 1,0 0-1,0 0 1,5 0-1,-7-1-239,0 1-1,0 0 0,-1-1 1,1 1-1,0-1 1,0 1-1,0-1 0,0 0 1,0 0-1,-1 0 1,1 0-1,-1 0 0,1 0 1,0-1-1,-1 1 0,0 0 1,1-1-1,-1 1 1,0-1-1,0 0 0,0 1 1,0-1-1,0 0 0,0 0 1,0 1-1,-1-1 1,1 0-1,0 0 0,-1 0 1,1-2-1,3-26-6353</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5.893"/>
    </inkml:context>
    <inkml:brush xml:id="br0">
      <inkml:brushProperty name="width" value="0.025" units="cm"/>
      <inkml:brushProperty name="height" value="0.025" units="cm"/>
      <inkml:brushProperty name="color" value="#E71224"/>
    </inkml:brush>
  </inkml:definitions>
  <inkml:trace contextRef="#ctx0" brushRef="#br0">0 0 4933,'0'0'16527</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6.220"/>
    </inkml:context>
    <inkml:brush xml:id="br0">
      <inkml:brushProperty name="width" value="0.025" units="cm"/>
      <inkml:brushProperty name="height" value="0.025" units="cm"/>
      <inkml:brushProperty name="color" value="#E71224"/>
    </inkml:brush>
  </inkml:definitions>
  <inkml:trace contextRef="#ctx0" brushRef="#br0">1 1 2659,'0'0'19356,"3"7"-18790,5 15-184,0-1-1,-2 1 0,5 36 1,-8-35-375,2-1 0,0 1 1,2-1-1,0-1 0,11 23 1,-28-54-8619,0 3 5659,-12-13-5088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6.552"/>
    </inkml:context>
    <inkml:brush xml:id="br0">
      <inkml:brushProperty name="width" value="0.025" units="cm"/>
      <inkml:brushProperty name="height" value="0.025" units="cm"/>
      <inkml:brushProperty name="color" value="#E71224"/>
    </inkml:brush>
  </inkml:definitions>
  <inkml:trace contextRef="#ctx0" brushRef="#br0">1 56 9705,'0'0'13549,"47"-10"-11883,-2 0-738,4 0-607,6 1-225,-7 3-64,1-1-32,-6 3-769,-9 4-896,-15 0-802,-5 0-512</inkml:trace>
  <inkml:trace contextRef="#ctx0" brushRef="#br0" timeOffset="1">82 185 4420,'0'0'17425,"66"1"-16753,-31-12-480,13 0-159,-4 2-1,-2 1-705,3 0-1153,-3 2-2114,-8-2-1793,-9 0-3364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7.945"/>
    </inkml:context>
    <inkml:brush xml:id="br0">
      <inkml:brushProperty name="width" value="0.035" units="cm"/>
      <inkml:brushProperty name="height" value="0.035" units="cm"/>
    </inkml:brush>
  </inkml:definitions>
  <inkml:trace contextRef="#ctx0" brushRef="#br0">99 50 17316,'1'1'99,"0"0"0,0 0 0,0 0 0,-1 0 0,1 0 0,0 0 0,0 0 0,-1 1 0,1-1 0,0 0 0,-1 0 0,1 1 0,-1-1 0,0 0 0,1 1 0,-1-1 0,0 1 0,0-1 0,0 0 0,0 1 0,0 1 0,-7 34 285,5-27-115,-33 129 2254,12-53-1307,-17 134 1,38-184-967,2-36-242,0 1-1,0-1 0,0 1 0,0 0 0,0-1 0,0 1 0,0-1 0,0 1 0,0 0 0,0-1 1,1 1-1,-1-1 0,0 1 0,0-1 0,1 1 0,-1-1 0,0 1 0,1-1 0,-1 1 0,0-1 1,1 1-1,-1-1 0,1 1 0,0 0 0,0-1-3,-1 0 0,1 0 0,0 0-1,-1 0 1,1-1 0,-1 1 0,1 0 0,0 0 0,-1 0 0,1 0-1,-1-1 1,1 1 0,-1 0 0,1-1 0,-1 1 0,1 0-1,-1-1 1,1 1 0,0-1 0,19-23 40,-8 2-21,0-1 0,-1-1 0,-2 0 0,13-45 0,11-102-19,-32 158-11,3-4-17,-2-1 0,0 1 0,-1-1 0,-1 0 0,0 0 0,-1 0 0,-5-21 0,5 35 11,0 1 0,-1-1-1,1 1 1,-1 0 0,1-1-1,-5-4 1,6 7 9,-1 1 0,1-1 1,0 1-1,-1-1 0,1 1 0,-1-1 0,1 1 0,-1-1 0,1 1 0,-1 0 1,1-1-1,-1 1 0,1 0 0,-1-1 0,0 1 0,1 0 0,-1 0 1,1 0-1,-1-1 0,0 1 0,1 0 0,-1 0 0,0 0 0,1 0 0,-1 0 1,1 0-1,-1 0 0,0 0 0,1 1 0,-1-1 0,0 0 0,1 0 0,-1 0 1,1 1-1,-1-1 0,0 0 0,1 1 0,-1-1 0,1 0 0,-1 1 0,1-1 1,-1 1-1,1-1 0,0 1 0,-1-1 0,1 1 0,-1 0 0,-2 4-4,-1 0 0,2 1 0,-1-1 0,1 1 0,0-1 0,0 1 0,0 0 0,1-1 0,-1 1 0,2 0 0,-1 0 0,1 0 0,-1 0 0,2 0 0,-1 0 0,2 8 0,-2-11 6,1 0-1,-1 0 0,1-1 0,0 1 1,-1 0-1,1-1 0,1 1 0,-1-1 1,0 0-1,0 1 0,1-1 0,-1 0 1,1 1-1,0-1 0,0 0 1,0 0-1,0-1 0,0 1 0,0 0 1,0-1-1,1 1 0,-1-1 0,0 0 1,1 0-1,-1 0 0,1 0 0,0 0 1,-1 0-1,1-1 0,0 1 0,-1-1 1,1 0-1,0 1 0,-1-1 1,1-1-1,0 1 0,3-1 0,4-1-15,0 0 0,-1-1 0,1-1 0,-1 0 0,1 0 0,-1-1 0,0 0 0,-1 0 0,1-1 0,7-7 0,10-10-141,37-43 1,-1 0-208,-61 65 358,-1 1 0,1-1 0,-1 0 1,1 1-1,-1-1 0,1 1 0,0-1 0,-1 1 0,1 0 1,0-1-1,-1 1 0,1 0 0,0-1 0,-1 1 0,1 0 1,0 0-1,0 0 0,0-1 0,-1 1 0,2 0 0,-1 1 6,-1-1-1,1 0 0,-1 1 1,0-1-1,1 0 0,-1 1 1,0-1-1,1 1 0,-1-1 0,0 1 1,0-1-1,1 1 0,-1-1 1,0 0-1,0 1 0,0-1 1,0 1-1,0 0 0,0-1 0,0 1 1,1-1-1,-2 2 0,-3 41 19,2-32-13,-21 119 321,-8 51 39,28-149-500,1-1 0,1 1 0,6 55-1,-4-84 131,-1 1-1,1 0 0,0 0 1,0 0-1,0 0 0,1-1 1,1 5-1,-3-8 0,1 1 0,-1-1 1,1 1-1,-1-1 0,1 1 0,0-1 0,-1 1 1,1-1-1,0 0 0,-1 1 0,1-1 0,0 0 0,-1 1 1,1-1-1,0 0 0,-1 0 0,1 0 0,0 0 0,0 0 1,-1 0-1,1 0 0,1 0 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6.907"/>
    </inkml:context>
    <inkml:brush xml:id="br0">
      <inkml:brushProperty name="width" value="0.025" units="cm"/>
      <inkml:brushProperty name="height" value="0.025" units="cm"/>
      <inkml:brushProperty name="color" value="#E71224"/>
    </inkml:brush>
  </inkml:definitions>
  <inkml:trace contextRef="#ctx0" brushRef="#br0">62 86 3203,'0'0'13453,"-37"65"-11531,26-37-641,1 0 128,6-1-448,4-3-416,0-3-353,4-6-128,10-4 32,2-5-192,-2-5-865,0-1-480,-3-8-1122,-8-12-2690,1-4-1986</inkml:trace>
  <inkml:trace contextRef="#ctx0" brushRef="#br0" timeOffset="1">53 0 3427,'0'0'13325,"28"49"-14799,-6-42-960,4 0-1377,-3-6-4998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7.253"/>
    </inkml:context>
    <inkml:brush xml:id="br0">
      <inkml:brushProperty name="width" value="0.025" units="cm"/>
      <inkml:brushProperty name="height" value="0.025" units="cm"/>
      <inkml:brushProperty name="color" value="#E71224"/>
    </inkml:brush>
  </inkml:definitions>
  <inkml:trace contextRef="#ctx0" brushRef="#br0">69 1 2691,'0'0'13554,"-4"8"-11745,3-6-1666,-20 36 1635,19-35-1544,1-1 0,-1 1 0,0-1-1,0 1 1,0-1 0,-1 0 0,1 0 0,0 0 0,-1 0 0,0 0 0,1-1 0,-1 1 0,0-1 0,0 1 0,-5 0 0,21-2-538,-1 1 0,0-1 0,0 2 0,0 0 0,0 0 0,18 7 0,-12-4 142,-12-4 223,-1 1 0,0 0 0,0 0 1,0 0-1,0 0 0,0 1 0,0-1 0,-1 2 0,0-1 0,1 0 0,3 5 0,-7-7-31,0 0 0,0 0 0,-1 0 0,1 0 0,0 0 0,-1 0 0,1 1 0,-1-1 0,1 0 0,-1 1 0,0-1 0,1 0 0,-1 1 0,0-1 0,0 0 0,0 1 0,0-1 0,0 0 1,0 2-1,-1 0 1,0-1 1,0 0 0,0 0 0,0 1-1,0-1 1,-1 0 0,1 0 0,-1 0-1,1 0 1,-1-1 0,0 1 0,0 0-1,0-1 1,-3 3 0,-1 0 99,0 0 0,0-1 0,-1 1-1,1-1 1,-1-1 0,0 1 0,0-1 0,0 0 0,0-1 0,0 1-1,-10-1 1,14-1-342,1 0 1,-1 0-1,0 0 0,0 0 0,0-1 0,0 0 0,0 1 0,0-1 0,1 0 0,-1-1 1,0 1-1,-4-3 0,5 2-309,0 0 0,0 1 0,0-1 1,1 0-1,-1 0 0,1 0 0,-1 0 1,1-1-1,0 1 0,0 0 0,0-1 0,0 1 1,0 0-1,1-1 0,-1 1 0,1-1 0,-1-2 1,0-28-7452</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7.599"/>
    </inkml:context>
    <inkml:brush xml:id="br0">
      <inkml:brushProperty name="width" value="0.025" units="cm"/>
      <inkml:brushProperty name="height" value="0.025" units="cm"/>
      <inkml:brushProperty name="color" value="#E71224"/>
    </inkml:brush>
  </inkml:definitions>
  <inkml:trace contextRef="#ctx0" brushRef="#br0">4 0 8680,'0'0'7447,"0"10"-4948,-2 47 526,1-10-792,5 66-1,-3-101-2163,1 1-1,0-1 0,1 0 1,0 0-1,1 0 0,0 0 1,1-1-1,0 0 0,1 0 1,11 17-1,-16-27-37,0-1 0,0 1 1,0 0-1,0 0 0,0 0 0,0 0 1,0-1-1,0 1 0,0 0 0,0-1 0,0 1 1,0-1-1,1 0 0,-1 1 0,0-1 0,0 0 1,0 0-1,1 1 0,-1-1 0,0 0 0,1 0 1,-1 0-1,0-1 0,0 1 0,1 0 0,-1 0 1,0-1-1,0 1 0,0-1 0,0 1 0,1-1 1,-1 1-1,0-1 0,0 0 0,0 1 0,0-1 1,0 0-1,0 0 0,0 0 0,-1 0 0,1 0 1,1-2-1,34-47 501,-34 47-580,100-197 80,-101 198 1431</inkml:trace>
  <inkml:trace contextRef="#ctx0" brushRef="#br0" timeOffset="1">168 277 6118,'0'0'6758,"0"47"-4003,0-31-257,6-2-544,8-2-641,5-3-640,6-5-481,3 0-256,1-4-1858,-1 0-1409,-3-10-3139</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8.043"/>
    </inkml:context>
    <inkml:brush xml:id="br0">
      <inkml:brushProperty name="width" value="0.025" units="cm"/>
      <inkml:brushProperty name="height" value="0.025" units="cm"/>
      <inkml:brushProperty name="color" value="#E71224"/>
    </inkml:brush>
  </inkml:definitions>
  <inkml:trace contextRef="#ctx0" brushRef="#br0">126 217 5894,'0'0'9950,"-11"3"-6496,8-2-3386,-9 2 531,1 1 1,-1 1 0,-21 11-1,30-15-428,0 1 0,0 0-1,1 0 1,-1 0-1,0 1 1,0-1 0,1 0-1,0 1 1,-1 0-1,1 0 1,0-1 0,0 1-1,1 0 1,-1 1-1,1-1 1,-1 0 0,1 0-1,0 1 1,0-1-1,0 1 1,1-1 0,-1 4-1,1-6-161,0-1-1,0 1 0,0 0 1,1-1-1,-1 1 1,0-1-1,0 1 0,1 0 1,-1-1-1,0 1 0,0-1 1,1 1-1,-1-1 0,1 1 1,-1-1-1,0 1 1,1-1-1,-1 1 0,1-1 1,-1 0-1,1 1 0,-1-1 1,1 0-1,-1 1 0,1-1 1,0 0-1,-1 0 1,1 0-1,1 1 0,26 0 196,-23-1-219,1-1 1,0 0-1,-1 0 0,1-1 0,-1 0 0,1 0 0,5-3 1,-6 1-91,0-1 1,0 0 0,-1 0 0,0-1 0,0 1 0,0-1-1,4-8 1,-6 9-60,2-1 1,-1 1-1,1-1 0,0 1 0,0 0 0,6-5 0,-6 63 244,-5-50-30,1 1 0,0-1 0,0 0 0,0 0 0,1 0 0,-1 0 0,1 0 0,-1 1 0,1-1 0,0 0 0,0 0 0,1-1 0,-1 1 0,0 0 0,1 0 0,0-1 0,0 1 0,0 0 1,0-1-1,0 0 0,0 0 0,0 1 0,1-1 0,-1-1 0,1 1 0,0 0 0,-1-1 0,1 1 0,0-1 0,0 0 0,0 0 0,0 0 0,0 0 0,0 0 0,0-1 0,0 1 0,1-1 0,-1 0 0,0 0 0,0 0 0,0-1 0,0 1 0,0-1 0,1 1 0,3-3 0,-1 1-10,1 0 0,0-1 0,-1 0-1,0 0 1,0-1 0,0 0 0,0 0 0,-1 0 0,1-1 0,-1 1 0,0-1-1,-1-1 1,1 1 0,-1-1 0,4-6 0,3-6-41,-1 0 1,0-1-1,12-34 0,0-25-135,-21 72 45,1-1 0,-1 1 0,-1-1 0,0 0 0,1 1 0,-2-1 0,1 1 0,-1-1 0,0 0 0,-2-6 0,2 12 71,1 0 0,-1 0-1,0 0 1,1-1 0,-1 1 0,0 0 0,0 0-1,0 0 1,0 0 0,0 1 0,0-1-1,0 0 1,0 0 0,0 0 0,0 1-1,0-1 1,0 1 0,-1-1 0,1 1-1,0-1 1,0 1 0,-1 0 0,1-1 0,0 1-1,-1 0 1,1 0 0,0 0 0,-1 0-1,1 0 1,0 1 0,-1-1 0,1 0-1,-2 1 1,-1 0 30,0 0 0,1 1 1,-1-1-1,1 1 0,0-1 0,-1 1 0,1 0 0,0 0 0,0 1 1,-5 4-1,0 3 102,0 0 1,1 1-1,0 1 0,0-1 1,1 1-1,1 0 1,0 0-1,1 1 1,0-1-1,1 1 0,0 0 1,1 0-1,0 0 1,1 0-1,1 16 1,1-25-100,0 0 0,0 0 0,0 0 1,0-1-1,1 1 0,-1 0 0,1-1 0,0 1 1,0-1-1,0 0 0,0 0 0,1 1 1,0-2-1,-1 1 0,1 0 0,0 0 1,0-1-1,0 0 0,1 1 0,-1-1 0,1 0 1,-1-1-1,1 1 0,6 1 0,45 11-2008,-3-13-5031,-15-7-4542</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8.748"/>
    </inkml:context>
    <inkml:brush xml:id="br0">
      <inkml:brushProperty name="width" value="0.025" units="cm"/>
      <inkml:brushProperty name="height" value="0.025" units="cm"/>
      <inkml:brushProperty name="color" value="#E71224"/>
    </inkml:brush>
  </inkml:definitions>
  <inkml:trace contextRef="#ctx0" brushRef="#br0">0 64 4676,'0'0'15231,"9"0"-14212,-6 0-955,-1 0-1,1 0 0,0 1 0,-1-1 0,1 0 1,-1 1-1,1 0 0,-1 0 0,1 0 1,-1 0-1,0 0 0,0 0 0,4 2 0,-4 0 45,1 0 1,-1 0-1,0 0 0,0 0 0,0 0 0,0 1 0,0-1 0,-1 1 0,0-1 0,1 1 0,-1-1 1,0 6-1,8 33 938,-2 2 0,-3-1 1,0 74-1,-3-129-901,1 0 0,0 0 0,1 0 0,5-15 0,4-17-171,3-84-494,-6 33-107,-9 94 619,0 0 0,0 0 0,0 0 0,0 0 0,0 0 0,0 0 0,0 0 0,0 0 0,0 0 1,0 0-1,1 0 0,-1 1 0,0-1 0,1 0 0,-1 0 0,0 0 0,1 0 0,-1 1 1,1-1-1,0 0 0,-1 0 0,1 1 0,0-1 0,-1 0 0,1 1 0,0-1 0,0 1 1,-1-1-1,1 1 0,0-1 0,0 1 0,0 0 0,0-1 0,0 1 0,0 0 0,0 0 1,-1-1-1,1 1 0,0 0 0,0 0 0,0 0 0,0 0 0,0 0 0,0 1 0,0-1 1,0 0-1,0 0 0,0 1 0,0-1 0,-1 0 0,1 1 0,0-1 0,0 1 0,0-1 1,0 1-1,-1-1 0,1 1 0,0 0 0,-1-1 0,1 1 0,0 1 0,5 2-5,-1 1-1,0 0 1,-1 0-1,1 1 0,-1-1 1,0 1-1,3 6 1,-5-8 39,-1 0 0,0 0 0,0 0 0,0 1 0,0-1 0,-1 0 0,0 0 0,0 0 0,0 0 0,0 1 0,0-1 0,-1 0 0,0 0 0,0 0 0,0 0 0,-1 0 0,1 0 0,-1 0 0,0 0 0,0-1 0,0 1 0,0-1 0,-1 1 0,0-1 0,1 0 0,-1 0 0,0 0 0,0 0 0,-1-1 0,1 1 0,-1-1 0,1 0 0,-1 0 0,0 0 0,0 0 0,0-1 1,0 1-1,0-1 0,0 0 0,0 0 0,0-1 0,0 1 0,0-1 0,-1 0 0,1 0 0,0 0 0,-4-2 0,6 2-184,1-1 0,0 1 0,0-1 0,0 0 0,-1 0 0,1 0 0,0 1 1,0-1-1,0 0 0,0 0 0,1 0 0,-1-1 0,0 1 0,0 0 0,1 0 0,-1 0 0,0 0 0,1-1 1,-1 1-1,1 0 0,0-1 0,-1 1 0,1 0 0,0-1 0,0 1 0,0 0 0,0-3 0,0 0-1229,-1-1-1,1 0 0,1 1 0,-1-1 0,1 0 1,2-8-1,6-3-4522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9.390"/>
    </inkml:context>
    <inkml:brush xml:id="br0">
      <inkml:brushProperty name="width" value="0.025" units="cm"/>
      <inkml:brushProperty name="height" value="0.025" units="cm"/>
      <inkml:brushProperty name="color" value="#E71224"/>
    </inkml:brush>
  </inkml:definitions>
  <inkml:trace contextRef="#ctx0" brushRef="#br0">75 186 2691,'0'0'19730,"-9"2"-19324,6-2-351,-1 1 0,1 0 1,0 1-1,-1-1 0,1 0 0,0 1 0,0 0 1,0 0-1,0 0 0,0 0 0,1 0 1,-1 0-1,1 1 0,-1-1 0,1 1 0,0 0 1,0 0-1,0 0 0,0 0 0,0 0 0,1 0 1,0 0-1,-1 1 0,1-1 0,0 0 1,1 1-1,-1-1 0,0 1 0,1-1 0,0 1 1,0-1-1,0 1 0,0-1 0,2 6 0,-2-7-40,1-1 0,0 0 0,-1 1-1,1-1 1,0 0 0,0 0-1,0 0 1,0 0 0,0 0-1,0 0 1,0 0 0,0 0 0,0 0-1,1 0 1,-1-1 0,0 1-1,1 0 1,-1-1 0,0 1-1,1-1 1,-1 1 0,0-1 0,1 0-1,-1 0 1,1 0 0,-1 0-1,1 0 1,-1 0 0,1 0 0,-1 0-1,2-1 1,3 1 40,-1-1 1,1 1-1,-1-1 0,1-1 0,-1 1 1,0-1-1,8-3 0,-5-1-21,0 1 0,0-1 0,0-1 0,-1 0 0,0 0 0,-1 0 0,1-1 0,-1 1-1,-1-2 1,1 1 0,7-17 0,-8 12-83,1 0-1,-2 0 1,0 0-1,0-1 1,-2 0-1,1 1 0,0-28 1,-3 41 43,0 0 0,0 0 0,0-1 0,0 1 0,0 0 0,0 0 0,0-1 0,1 1 0,-1 0 0,0 0 0,0-1 0,0 1 0,0 0 0,0 0 0,0-1 0,0 1-1,0 0 1,-1-1 0,1 1 0,0 0 0,0 0 0,0-1 0,0 1 0,0 0 0,0 0 0,0-1 0,-1 1 0,1 0 0,0 0 0,0 0 0,0-1 0,0 1 0,-1 0 0,1 0 0,0 0 0,0 0 0,-1-1 0,1 1 0,0 0 0,0 0 0,-1 0 0,1 0 0,0 0 0,0 0 0,-1 0 0,1 0 0,0 0 0,0 0 0,-1 0 0,1 0 0,0 0 0,0 0 0,-1 0-1,1 0 1,0 0 0,-1 0 0,1 0 0,0 0 0,0 0 0,-1 1 0,-10 13-58,10-11 88,0 0 1,0 0 0,1 0-1,-1 0 1,1 1-1,-1-1 1,1 0 0,0 0-1,0 1 1,1-1 0,-1 0-1,1 0 1,-1 0 0,3 4-1,-2-5-12,0-1 0,0 1 0,0-1 0,0 0 0,1 0 0,-1 1 0,1-1 0,-1 0 0,1 0 0,-1 0 0,1-1 0,-1 1 0,1 0 0,0-1 1,-1 1-1,1-1 0,0 1 0,0-1 0,0 0 0,-1 0 0,1 1 0,0-1 0,0-1 0,0 1 0,-1 0 0,4-1 0,-2 0-5,1 0 0,-1 0 0,1 0 1,-1 0-1,0-1 0,1 0 0,-1 1 1,0-1-1,0 0 0,0-1 0,0 1 1,-1 0-1,1-1 0,-1 1 0,1-1 1,-1 0-1,0 0 0,0 0 0,2-5 1,-1 3-31,-1 1 0,0-1 0,0 1 0,0-1 0,-1 0 0,1 0 0,-1 0 0,0 0 0,-1 0 0,1 0 0,-1 0 0,0 0 0,-1-9 0,1 14 12,0-1 0,0 1-1,0 0 1,0-1-1,0 1 1,0 0-1,0 0 1,-1-1 0,1 1-1,0 0 1,0 0-1,0-1 1,0 1-1,0 0 1,0 0 0,-1-1-1,1 1 1,0 0-1,0 0 1,0 0-1,-1-1 1,1 1 0,0 0-1,0 0 1,-1 0-1,1 0 1,0 0-1,0-1 1,-1 1 0,1 0-1,0 0 1,0 0-1,-1 0 1,1 0-1,0 0 1,-1 0 0,1 0-1,0 0 1,-1 0-1,-11 9-197,-6 14 139,13-11 199,0 1 0,1-1 1,1 1-1,0-1 0,0 1 1,0 19-1,3-27-49,0 0 0,0-1 0,0 1 0,1-1 0,0 1 0,0-1 0,0 1 0,0-1 0,4 8 0,-4-10-64,0 0 0,1 0 0,-1-1 0,0 1 0,1 0 0,0 0 0,-1-1-1,1 1 1,0-1 0,0 0 0,0 1 0,0-1 0,0 0 0,0 0 0,0 0 0,0-1-1,0 1 1,0 0 0,0-1 0,4 1 0,0-1 1,0 0-1,1 0 1,-1 0-1,0-1 1,0 0 0,0 0-1,0-1 1,0 0-1,0 0 1,0 0 0,0-1-1,-1 0 1,1 0-1,-1 0 1,0-1 0,0 1-1,0-1 1,-1 0 0,1-1-1,-1 1 1,0-1-1,0 0 1,0 0 0,-1 0-1,0-1 1,0 1-1,0-1 1,-1 0 0,0 1-1,0-1 1,0 0-1,-1 0 1,0-1 0,0 1-1,0-10 1,-3 12-163,-4 9 60,-4 10 56,9-11 59,-1 1-1,1-1 1,0 0-1,1 1 1,-1-1-1,1 0 1,0 1-1,0-1 1,0 1-1,1-1 1,-1 0-1,1 1 0,0-1 1,1 0-1,1 5 1,-2-7-54,0 0 1,1 1 0,0-1-1,-1 0 1,1 0-1,0 0 1,0 0 0,0 0-1,0-1 1,0 1-1,1-1 1,-1 1-1,0-1 1,1 0 0,-1 1-1,1-1 1,0-1-1,-1 1 1,1 0 0,0-1-1,-1 1 1,1-1-1,0 0 1,5 0-1,-5 0-182,0 0-338,0 1 0,-1-1-1,1 0 1,-1 0 0,1-1 0,0 1 0,-1-1 0,1 1 0,-1-1-1,1 0 1,-1 1 0,0-1 0,1-1 0,-1 1 0,0 0 0,1-1-1,2-2 1,11-11-7975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49.973"/>
    </inkml:context>
    <inkml:brush xml:id="br0">
      <inkml:brushProperty name="width" value="0.025" units="cm"/>
      <inkml:brushProperty name="height" value="0.025" units="cm"/>
      <inkml:brushProperty name="color" value="#E71224"/>
    </inkml:brush>
  </inkml:definitions>
  <inkml:trace contextRef="#ctx0" brushRef="#br0">82 0 5285,'0'0'14339,"-1"11"-12956,-3 45 322,2 1 1,3-1-1,15 105 1,-12-135-1537,-4-19-148,1 0 0,0 1 0,1-1 0,0 0 0,0-1 0,0 1 0,1 0 0,3 6 0,0-33 352,-6 8-860,0 0-1,-1 0 0,0 0 0,-1 0 0,0 1 0,-6-17 0,7 24 109,0 1 0,-1 0 0,1 0-1,-1 0 1,0 0 0,0 1 0,0-1-1,0 0 1,0 1 0,-1-1-1,1 1 1,-1 0 0,0 0 0,1 0-1,-1 0 1,0 1 0,0-1-1,0 1 1,0-1 0,-1 1 0,1 0-1,0 0 1,0 0 0,-1 1 0,1-1-1,0 1 1,-7 0 0,-1 1-537,-3 3 4400,11-3 560,14-4-2174,75-21 1852,-66 21-3601,0 0 0,30 1-1,-17-1-3047,-13-5-3162,-5-2-1289</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0.322"/>
    </inkml:context>
    <inkml:brush xml:id="br0">
      <inkml:brushProperty name="width" value="0.025" units="cm"/>
      <inkml:brushProperty name="height" value="0.025" units="cm"/>
      <inkml:brushProperty name="color" value="#E71224"/>
    </inkml:brush>
  </inkml:definitions>
  <inkml:trace contextRef="#ctx0" brushRef="#br0">13 0 13325,'0'0'7046,"-12"56"-5060,12-34-769,0-1-128,2 0-448,12-4-321,-3-1-224,3-4-32,-4-5-192,4-3-640,-6-4-738,-1 0-992,-4-11-2691,-1-9-4997</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0.748"/>
    </inkml:context>
    <inkml:brush xml:id="br0">
      <inkml:brushProperty name="width" value="0.025" units="cm"/>
      <inkml:brushProperty name="height" value="0.025" units="cm"/>
      <inkml:brushProperty name="color" value="#E71224"/>
    </inkml:brush>
  </inkml:definitions>
  <inkml:trace contextRef="#ctx0" brushRef="#br0">4 1 5381,'0'0'12129,"-2"10"-11120,1 18-17,0 0 0,2 0 0,1 0 1,5 30-1,5 73 2070,-13-109-2666,0-15-228,1-1 0,-1 1 0,1-1 0,1 1 1,-1-1-1,1 0 0,0 1 0,0-1 0,1 0 0,0 1 0,4 8 0,-5-14-128,-1 0-1,1-1 0,0 1 0,-1-1 1,1 1-1,0-1 0,0 1 0,-1-1 1,1 1-1,0-1 0,0 0 0,0 1 1,-1-1-1,1 0 0,0 0 0,0 0 1,0 0-1,0 1 0,0-1 0,0 0 0,0-1 1,-1 1-1,1 0 0,0 0 0,0 0 1,0 0-1,0-1 0,0 1 0,-1 0 1,1-1-1,0 1 0,0-1 0,-1 1 1,1-1-1,0 1 0,0-1 0,-1 1 1,2-2-1,25-26 542,-26 26-563,13-17 20,-1-1-1,0 0 0,-2-1 1,0-1-1,-1 0 0,-2 0 1,0-1-1,-1 0 0,5-36 0,-8 32-4051,1-51 0,-5 89-657,-5 3-2557</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1.140"/>
    </inkml:context>
    <inkml:brush xml:id="br0">
      <inkml:brushProperty name="width" value="0.025" units="cm"/>
      <inkml:brushProperty name="height" value="0.025" units="cm"/>
      <inkml:brushProperty name="color" value="#E71224"/>
    </inkml:brush>
  </inkml:definitions>
  <inkml:trace contextRef="#ctx0" brushRef="#br0">342 314 9545,'0'0'5317,"0"49"-1954,7-30-704,11-3-801,-1 1-129,5-2-672,1-4-512,-4-3-449,-1-1-64,-2-2-160,-9-5-673,-5 0-961,-2-3-1249,-6-10-2017,-8-5-4838</inkml:trace>
  <inkml:trace contextRef="#ctx0" brushRef="#br0" timeOffset="1">0 0 12908,'0'0'11147,"53"13"-15311,-44-13-3491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5.063"/>
    </inkml:context>
    <inkml:brush xml:id="br0">
      <inkml:brushProperty name="width" value="0.035" units="cm"/>
      <inkml:brushProperty name="height" value="0.035" units="cm"/>
    </inkml:brush>
  </inkml:definitions>
  <inkml:trace contextRef="#ctx0" brushRef="#br0">13 1 16083,'3'7'511,"0"0"-1,-1 1 1,-1-1-1,1 1 0,-1 0 1,0-1-1,-1 1 0,0 0 1,0 0-1,-3 13 1,-1 6 1166,-14 41 0,21-76-1801,0-1 0,0 1 0,1 0 0,1 0 1,-1 1-1,1-1 0,1 1 0,-1 0 0,1 0 0,0 1 0,1 0 0,0 0 1,0 0-1,0 1 0,0 0 0,1 0 0,0 1 0,0 0 0,0 0 0,1 1 0,-1 0 1,1 0-1,-1 1 0,1 1 0,0-1 0,0 1 0,13 0 0,-16 2 125,1-1 0,-1 1-1,1 0 1,-1 0-1,1 0 1,-1 1 0,0 0-1,0 0 1,0 1 0,0 0-1,0 0 1,-1 0 0,1 1-1,-1 0 1,0 0-1,0 0 1,7 8 0,-7-6 118,-1 0-1,0 0 1,0 1 0,0 0 0,0 0 0,-1 0 0,-1 0 0,1 0 0,-1 1 0,0-1 0,-1 1 0,0 0 0,0-1-1,0 12 1,-1-8 138,-1 1 0,0-1 0,0 0 1,-1 0-1,0 0 0,-1 0 0,-1 0 0,-7 16 0,10-23-214,-1-1 0,-1 1 0,1-1 0,0 1 0,-1-1 0,1 0 0,-1 0 0,0 0 1,0 0-1,0-1 0,-1 1 0,1-1 0,-1 0 0,1 0 0,-1 0 0,0 0 0,0 0 0,1-1 0,-1 0 0,0 0 1,0 0-1,-1 0 0,1-1 0,0 1 0,0-1 0,-5-1 0,3 0-123,0 0 0,0 0 0,0-1-1,0 0 1,0 0 0,1 0 0,-1-1 0,1 0 0,0 0 0,-1 0-1,2 0 1,-1-1 0,-8-8 0,8 7 30,0-1 0,0 1-1,0-1 1,1 0 0,0 0 0,0-1 0,1 1-1,-1-1 1,2 0 0,-1 0 0,-2-8 0,2-21-476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8.739"/>
    </inkml:context>
    <inkml:brush xml:id="br0">
      <inkml:brushProperty name="width" value="0.035" units="cm"/>
      <inkml:brushProperty name="height" value="0.035" units="cm"/>
    </inkml:brush>
  </inkml:definitions>
  <inkml:trace contextRef="#ctx0" brushRef="#br0">322 27 14923,'9'-16'2185,"-4"6"-465,-10 19 80,-5 12-351,-5 9-161,-6 15-360,-3 8-184,-6 14-288,0 5-143,-5 3-113,1 2-144,-3-7-288,4-3-345,6-15-175,5-10 608,13-15-208,6-6-72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1.472"/>
    </inkml:context>
    <inkml:brush xml:id="br0">
      <inkml:brushProperty name="width" value="0.025" units="cm"/>
      <inkml:brushProperty name="height" value="0.025" units="cm"/>
      <inkml:brushProperty name="color" value="#E71224"/>
    </inkml:brush>
  </inkml:definitions>
  <inkml:trace contextRef="#ctx0" brushRef="#br0">11 1 8232,'0'0'15919,"-10"52"-15855,20-43-1634,-1-5-3298,5-4-8809</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2.170"/>
    </inkml:context>
    <inkml:brush xml:id="br0">
      <inkml:brushProperty name="width" value="0.025" units="cm"/>
      <inkml:brushProperty name="height" value="0.025" units="cm"/>
      <inkml:brushProperty name="color" value="#E71224"/>
    </inkml:brush>
  </inkml:definitions>
  <inkml:trace contextRef="#ctx0" brushRef="#br0">178 36 12780,'0'0'10591,"-11"-7"-9726,-35-20-406,43 27-454,1-1 0,0 1 0,0 0-1,-1-1 1,1 1 0,0 0-1,-1 1 1,1-1 0,0 0 0,0 0-1,-1 1 1,1 0 0,0-1 0,0 1-1,0 0 1,0 0 0,0 0-1,0 0 1,0 0 0,0 1 0,0-1-1,0 1 1,-2 2 0,-31 38-76,33-39 14,0 1 0,0-1-1,0 0 1,0 1 0,1 0 0,-1-1 0,1 1 0,0 0-1,0 0 1,0 0 0,1-1 0,-1 1 0,1 0-1,0 0 1,1 8 0,0-10-10,0 0 1,0 1 0,0-1-1,0 0 1,1 0-1,-1 0 1,0 0-1,1 0 1,0 0 0,0 0-1,-1 0 1,1-1-1,0 1 1,0-1-1,1 1 1,-1-1 0,0 0-1,0 0 1,1 0-1,-1 0 1,0 0-1,1 0 1,-1-1-1,1 1 1,2-1 0,33 6-39,-25-5 60,-1 1 0,1 0-1,-1 1 1,1 0 0,22 10-1,-33-12 44,1 1 0,-1-1 0,0 1 0,0 0-1,1-1 1,-1 1 0,0 0 0,-1 0 0,1 1 0,0-1-1,-1 0 1,1 0 0,-1 1 0,1-1 0,-1 1-1,0-1 1,0 1 0,-1 0 0,1-1 0,0 1-1,-1 0 1,1 0 0,-1-1 0,0 1 0,0 0-1,0 0 1,-1 0 0,1-1 0,0 1 0,-1 0 0,0 0-1,-1 4 1,-2 1 99,1 0 0,-1-1-1,-1 1 1,1-1 0,-1 0 0,0 0 0,-1 0-1,0-1 1,0 0 0,-11 9 0,8-7 101,-2 0 0,1 0 0,-1-1 0,-1-1 0,1 0 0,-19 7-1,29-12-219,-1 0-1,0 0 0,1-1 0,-1 1 0,0-1 0,0 1 1,0-1-1,0 1 0,0-1 0,1 0 0,-1 0 0,0 0 0,0 0 1,0 0-1,0 0 0,0-1 0,0 1 0,1-1 0,-1 1 1,0-1-1,0 0 0,1 0 0,-1 0 0,0 1 0,1-2 0,-1 1 1,1 0-1,-1 0 0,1 0 0,-1-1 0,1 1 0,0-1 1,0 1-1,0-1 0,-2-2 0,1-4-848,-1 0 0,1-1 0,1 1 0,0-1 1,0 1-1,0-15 0,1 17 289,0-51-7399</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2.844"/>
    </inkml:context>
    <inkml:brush xml:id="br0">
      <inkml:brushProperty name="width" value="0.025" units="cm"/>
      <inkml:brushProperty name="height" value="0.025" units="cm"/>
      <inkml:brushProperty name="color" value="#E71224"/>
    </inkml:brush>
  </inkml:definitions>
  <inkml:trace contextRef="#ctx0" brushRef="#br0">22 1 13421,'0'13'1313,"-10"86"1669,5-67-2496,2-1 0,0 1 1,2 0-1,2-1 0,8 62 0,-6-83-431,1 0 0,0 0 1,9 19-1,-11-26 14,0 0 1,0 1 0,0-1-1,1 0 1,-1 0-1,1 0 1,0 0 0,-1 0-1,1-1 1,1 0 0,-1 1-1,0-1 1,0 0-1,5 2 1,-7-4-35,0 0-1,-1 0 0,1 1 1,0-1-1,0 0 1,0 0-1,0 0 1,0 0-1,0 0 1,0 0-1,0-1 1,-1 1-1,1 0 1,0 0-1,0-1 1,0 1-1,0 0 0,0-1 1,-1 1-1,1-1 1,0 1-1,0-1 1,-1 1-1,1-1 1,0 1-1,-1-1 1,1 0-1,-1 1 1,1-1-1,-1 0 1,1 0-1,-1 0 0,1 1 1,-1-1-1,0 0 1,1 0-1,-1 0 1,0 0-1,0 0 1,0 1-1,1-2 1,2-44 109,-3 37-92,1-4-23,-3-63 42,1 72-74,1 0 0,-1 1 0,0-1 0,0 0 0,0 0 0,0 1 0,-1-1 0,1 1 0,-1-1 0,0 1 0,0 0 0,0 0-1,0 0 1,-1 0 0,0 0 0,-4-4 0,6 6-4,1 1 0,0 0 0,0-1 0,-1 1 0,1 0 0,0 0 0,-1 0 0,1-1 0,-1 1 0,1 0 0,0 0 0,-1 0 0,1 0 0,-1 0 0,1 0 0,0 0 0,-1 0-1,1 0 1,-1 0 0,1 0 0,0 0 0,-1 0 0,1 0 0,-1 0 0,1 0 0,0 0 0,-1 0 0,1 1 0,0-1 0,-1 0 0,1 0 0,0 0 0,-1 1 0,1-1 0,0 0 0,-1 0 0,1 1 0,-7 19-94,8 22 10,0-39 87,-1 0-1,1 0 1,0-1 0,0 1-1,0 0 1,0-1-1,1 1 1,-1-1 0,1 0-1,0 1 1,-1-1-1,1 0 1,0 0 0,0 0-1,1 0 1,-1 0-1,0-1 1,5 3-1,-2-1 10,1-1 0,-1 1 0,1-1 0,0-1 0,-1 1 0,1-1 0,0 0 0,11 0 0,-8-1 11,0 0 1,1 0 0,-1-1-1,0-1 1,0 1 0,0-1-1,0-1 1,0 0-1,0 0 1,-1-1 0,16-8-1,-19 7 3,-1 1-1,1 0 0,-1-1 0,0 0 0,0 0 1,0 0-1,-1-1 0,1 1 0,-1-1 0,-1 0 1,1 0-1,-1 0 0,0 0 0,-1 0 0,1 0 1,-1-1-1,0 1 0,-1 0 0,0-1 0,0 1 1,0-7-1,0 12-21,0 1 1,0-1-1,0 1 1,0 0-1,0-1 0,0 1 1,0 0-1,0-1 1,0 1-1,0-1 1,0 1-1,0 0 1,-1-1-1,1 1 1,0-1-1,0 1 0,0 0 1,0-1-1,-1 1 1,1 0-1,0-1 1,0 1-1,-1 0 1,1 0-1,0-1 1,0 1-1,-1 0 0,1 0 1,0-1-1,-1 1 1,1 0-1,0 0 1,-1 0-1,1 0 1,-1 0-1,1-1 1,0 1-1,-1 0 0,1 0 1,0 0-1,-1 0 1,1 0-1,-1 0 1,1 0-1,0 0 1,-1 0-1,1 0 1,-1 1-1,1-1 0,0 0 1,-1 0-1,1 0 1,0 0-1,-1 0 1,1 1-1,0-1 1,-1 0-1,1 1 0,-18 16-145,14-10 171,1 0 0,0 1 0,1-1 0,0 0 0,0 1 1,0 0-1,1-1 0,0 1 0,0 13 0,1-19-1,0 1 0,0-1 0,0 1 1,0-1-1,1 1 0,-1-1 0,0 0 0,1 1 0,0-1 0,0 0 0,-1 1 0,1-1 1,1 0-1,-1 0 0,0 0 0,0 0 0,1 0 0,-1 0 0,1 0 0,0 0 0,0-1 1,-1 1-1,1-1 0,0 1 0,0-1 0,0 0 0,1 1 0,-1-1 0,0 0 0,0 0 1,1-1-1,4 2 0,-1-1 15,0-1 0,1 0 1,-1 0-1,0 0 0,1-1 1,-1 0-1,0 0 0,0 0 1,0-1-1,1 0 0,-2 0 1,1-1-1,0 0 0,0 0 1,-1 0-1,0-1 0,0 1 0,0-1 1,6-6-1,1-4-4,0 0 0,-1-1 0,0 0 0,-1-1 1,9-20-1,-27 98-554,7-55 526,1 0-1,0 0 1,0 0-1,1 0 0,0 0 1,0 0-1,1 0 1,3 12-1,-4-18-31,0 0 0,-1 0 1,1 0-1,0 0 0,0 0 0,0 0 0,-1-1 0,1 1 0,0 0 0,0 0 1,0-1-1,0 1 0,1-1 0,-1 1 0,0-1 0,0 1 0,0-1 0,0 0 1,0 1-1,1-1 0,-1 0 0,0 0 0,0 0 0,2 0 0,-2 0-168,0 0-1,1-1 1,-1 1-1,0 0 1,0-1-1,0 1 1,0-1-1,0 1 1,0-1-1,0 1 1,-1-1-1,1 0 1,0 0-1,0 1 1,0-1-1,-1 0 1,1 0-1,0 0 1,-1 0-1,1 0 1,-1 0-1,1 0 1,-1 0-1,1 0 1,0-2-1,4-19-5318</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3.205"/>
    </inkml:context>
    <inkml:brush xml:id="br0">
      <inkml:brushProperty name="width" value="0.025" units="cm"/>
      <inkml:brushProperty name="height" value="0.025" units="cm"/>
      <inkml:brushProperty name="color" value="#E71224"/>
    </inkml:brush>
  </inkml:definitions>
  <inkml:trace contextRef="#ctx0" brushRef="#br0">1 1 5317,'0'0'2659,"5"60"-2820,16-48-1728</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3.688"/>
    </inkml:context>
    <inkml:brush xml:id="br0">
      <inkml:brushProperty name="width" value="0.025" units="cm"/>
      <inkml:brushProperty name="height" value="0.025" units="cm"/>
      <inkml:brushProperty name="color" value="#E71224"/>
    </inkml:brush>
  </inkml:definitions>
  <inkml:trace contextRef="#ctx0" brushRef="#br0">101 1 2915,'0'0'15321,"-11"8"-15054,4-3-45,0 1 1,0 0-1,0 0 1,1 1-1,0-1 1,0 1 0,1 1-1,0-1 1,0 1-1,0 0 1,1 0-1,1 0 1,-1 1-1,1-1 1,1 1-1,-1 0 1,1 0-1,-1 17 1,3-18-283,1 0 0,-1 1-1,1-1 1,1 1 0,0-1 0,0 0 0,1 0 0,-1 0 0,2 0 0,-1-1-1,1 1 1,0-1 0,1 0 0,0 0 0,0 0 0,0-1 0,1 1 0,12 9-1,-5-4-69,-1 1 0,-1 1 0,0 0 0,15 25 0,-23-34 179,-1 0 0,0 0 0,1 0 1,-2 0-1,1 1 0,-1-1 0,1 1 0,-2-1 0,1 1 0,0 0 0,-1-1 1,0 1-1,-1 0 0,1-1 0,-1 1 0,0-1 0,0 1 0,-5 10 0,6-14 22,-1-1 0,1 1 0,-1 0-1,0 0 1,1 0 0,-1-1 0,0 1 0,0 0-1,0-1 1,0 1 0,-1-1 0,1 1-1,0-1 1,-1 1 0,1-1 0,-1 0 0,1 0-1,-1 0 1,0 0 0,1 0 0,-1 0 0,0 0-1,0-1 1,0 1 0,1-1 0,-1 1-1,0-1 1,0 1 0,0-1 0,0 0 0,0 0-1,0 0 1,0 0 0,0-1 0,-3 0-1,1 0 14,1-1-1,-1 0 0,1 0 0,0 0 1,0 0-1,0 0 0,0-1 0,1 0 1,-1 1-1,1-1 0,-1 0 0,1 0 1,0 0-1,0 0 0,0-1 0,1 1 1,-3-7-1,-3-12-696,1-1 0,1 0 0,1-1 0,1 1 0,1-1 0,1 1 0,1-1 0,6-44 0,-3 50 477,0 0 1,1 0-1,1 0 1,1 0-1,0 1 1,2 0-1,0 0 1,0 1 0,2 0-1,0 1 1,22-27-1,-31 49 545,0 0 0,0 0-1,-1 0 1,0 0 0,-1 0 0,-1 9-1,1-12-346,1 0 0,-1 1 0,1-1 0,0 1 0,0-1 0,0 1-1,1-1 1,0 1 0,-1-1 0,1 0 0,1 0 0,-1 1-1,1-1 1,3 6 0,-3-7-25,0-1 0,1 0 0,0 0 0,-1 0 0,1-1 0,0 1 0,0 0-1,0-1 1,0 0 0,0 0 0,0 0 0,0 0 0,0 0 0,0 0 0,1-1 0,-1 0 0,0 0 0,0 0 0,1 0-1,3-1 1,-2 1-10,1-1-1,-1 0 0,1 0 0,-1 0 0,1-1 1,-1 0-1,0 0 0,0-1 0,0 1 0,0-1 1,0 0-1,4-4 0,52-48 157,-40 33-55,-21 22-103,1 0 0,-1-1 1,0 1-1,0 0 0,0 0 1,1 0-1,-1-1 0,0 1 1,0 0-1,0 0 0,1 0 1,-1-1-1,0 1 0,1 0 1,-1 0-1,0 0 0,0 0 1,1 0-1,-1 0 0,0 0 1,1 0-1,-1 0 0,0 0 1,1 0-1,-1 0 0,0 0 1,0 0-1,1 0 0,-1 0 1,0 0-1,1 0 0,-1 0 0,0 0 1,0 0-1,1 0 0,-1 1 1,0-1-1,1 0 0,-1 0 1,0 0-1,0 0 0,0 1 1,1-1-1,-1 0 0,0 0 1,0 1-1,0-1 0,1 0 1,-1 0-1,0 1 0,0-1 1,7 25 701,-6-22-641,-1 0 0,1 0-1,0 0 1,-1 1 0,1-1 0,1 0 0,-1 0 0,0-1 0,1 1-1,0 0 1,-1 0 0,4 3 0,0-4-47,-1 0 0,1 0 0,-1-1 1,1 1-1,0-1 0,0 0 0,-1-1 0,1 1 0,0-1 1,0 0-1,0 0 0,0 0 0,0-1 0,-1 0 0,1 0 0,0 0 1,0 0-1,-1-1 0,1 0 0,7-4 0,7-3-4,-1-1 0,0-1-1,22-18 1,-9 3-104,-21 17 39,1 0-1,0 1 0,20-12 0,-36 52 121,-1 3 853,8-19-2240,-1-16 1123,-1 0 0,0 1 0,0-1 0,1 0 0,-1 0 0,0 0 0,1 0 1,-1 0-1,0 1 0,0-1 0,1 0 0,-1 0 0,0 0 0,1 0 0,-1 0 1,0 0-1,1 0 0,-1 0 0,0 0 0,1 0 0,-1 0 0,0 0 0,1-1 1,-1 1-1,0 0 0,1 0 0,-1 0 0,0 0 0,0 0 0,1-1 1,-1 1-1,0 0 0,0 0 0,1 0 0,-1-1 0,0 1 0,0 0 0,0 0 1,1-1-1,-1 1 0,0 0 0,0-1 0,10-13-10044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4.773"/>
    </inkml:context>
    <inkml:brush xml:id="br0">
      <inkml:brushProperty name="width" value="0.025" units="cm"/>
      <inkml:brushProperty name="height" value="0.025" units="cm"/>
      <inkml:brushProperty name="color" value="#E71224"/>
    </inkml:brush>
  </inkml:definitions>
  <inkml:trace contextRef="#ctx0" brushRef="#br0">1 83 4420,'18'-20'14442,"-18"38"-7806,-2 7-7225,-3 15 1201,3-28-537,1-1 0,0 1 0,0-1 0,1 1 0,0-1 0,4 22 0,-3-32-63,-1 0 0,1 0 0,-1 0 0,1 0 0,0 0 1,0 0-1,0 0 0,-1 0 0,1 0 0,0 0 0,0 0 0,0-1 0,0 1 0,0 0 0,0-1 1,1 1-1,-1-1 0,0 1 0,0-1 0,0 1 0,0-1 0,1 0 0,-1 0 0,0 1 0,0-1 1,1 0-1,-1 0 0,0 0 0,0 0 0,1-1 0,-1 1 0,0 0 0,0-1 0,1 1 0,-1 0 0,0-1 1,0 1-1,0-1 0,2-1 0,3 0 99,0-1 1,-1 0 0,1 0-1,-1 0 1,0-1 0,8-7-1,0-4 8,0 0 0,-2-1 0,16-28-1,-22 36-208,-1 0 0,0-1 0,0 1 0,-1-1 0,0 0 0,0 0 0,2-17 0,-7 62-93,0-25 252,1 1 0,1-1 0,0 1-1,1-1 1,0 1 0,5 21 0,-5-31-59,0 0 1,0-1 0,0 1 0,0-1 0,0 1 0,0-1-1,1 0 1,-1 1 0,1-1 0,-1 0 0,1 0-1,-1 0 1,1 0 0,0 0 0,0 0 0,-1-1 0,1 1-1,0 0 1,0-1 0,0 1 0,0-1 0,-1 0 0,1 0-1,0 0 1,0 0 0,0 0 0,0 0 0,0 0 0,0-1-1,0 1 1,-1-1 0,1 1 0,3-2 0,1 0 14,1 0 1,-1-1-1,0 1 1,0-1-1,-1 0 1,1-1-1,0 0 1,6-5-1,-5 2-7,-1 0 0,1 0-1,-1-1 1,-1 0-1,1 0 1,-1 0-1,-1 0 1,0-1-1,0 0 1,0 0-1,-1 0 1,-1 0-1,3-12 1,-5 20-135,-4 32-428,1-17 524,0-6 14,1-1 1,1 1 0,0-1 0,0 1 0,0 0 0,1 11 0,1-18 11,0 0-1,0 0 1,-1-1-1,1 1 1,0-1 0,0 1-1,0-1 1,0 1-1,0-1 1,0 1-1,0-1 1,0 0 0,0 0-1,0 1 1,0-1-1,0 0 1,0 0 0,0 0-1,0 0 1,0 0-1,0 0 1,1-1 0,-1 1-1,0 0 1,0 0-1,1-1 1,30-6 106,7-12-142,-26 11-50,0 2 0,1 0 0,22-7 0,-33 12 55,0 0 1,-1 0-1,1 1 0,0 0 0,-1-1 0,1 1 1,0 0-1,-1 0 0,1 0 0,0 1 1,-1-1-1,1 1 0,0-1 0,-1 1 0,1 0 1,-1 0-1,1 0 0,-1 0 0,1 1 1,-1-1-1,0 1 0,0-1 0,0 1 0,0 0 1,2 2-1,6 8-83,-3-2 132,0-1-1,1 1 1,1-1-1,15 12 0,-23-20 4,0 0-1,0 0 1,0 0 0,1-1-1,-1 1 1,1 0-1,-1-1 1,0 1 0,1-1-1,-1 1 1,1-1-1,-1 0 1,1 0-1,-1 0 1,1 0 0,-1 0-1,1 0 1,2 0-1,-2-1 19,-1 0-1,1 0 0,-1 0 1,1 0-1,-1 0 0,0-1 1,1 1-1,-1 0 0,0-1 1,0 1-1,0-1 0,0 1 1,0-1-1,0 1 0,0-1 1,-1 0-1,1 1 0,0-1 1,0-3-1,1-5 1,1 0 0,-2 0 0,1 0 0,-1 0 0,-1 0 0,0-1 0,-1-11 0,0 17-97,1 0 0,-1 0 1,0 0-1,-1 0 0,1 0 0,-1 0 1,0 0-1,0 1 0,0-1 1,-1 1-1,1-1 0,-1 1 0,0 0 1,-1 0-1,1 0 0,-6-4 0,17 9-7508,17 1 986,-2-2-3365</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5.703"/>
    </inkml:context>
    <inkml:brush xml:id="br0">
      <inkml:brushProperty name="width" value="0.025" units="cm"/>
      <inkml:brushProperty name="height" value="0.025" units="cm"/>
      <inkml:brushProperty name="color" value="#E71224"/>
    </inkml:brush>
  </inkml:definitions>
  <inkml:trace contextRef="#ctx0" brushRef="#br0">63 205 2466,'4'-8'5755,"0"1"-4448,11-24 1300,-10 5 4038,-10 24-3214,-19 13-1924,17-4-1292,0 0 0,0 0 0,1 0 0,0 1-1,-7 12 1,11-17-195,0 0-1,0 0 1,0 1-1,1-1 0,-1 1 1,1-1-1,0 1 1,0-1-1,1 1 1,-1 0-1,1 0 1,-1-1-1,1 1 1,0 0-1,0 0 0,1-1 1,1 6-1,-1-8-8,0 1-1,0-1 1,0 0 0,0 0-1,1 0 1,-1 0-1,0 0 1,1 0 0,-1 0-1,1 0 1,-1-1-1,1 1 1,0-1-1,-1 1 1,1-1 0,-1 0-1,1 1 1,0-1-1,-1 0 1,1 0-1,0 0 1,-1 0 0,1 0-1,0-1 1,-1 1-1,1 0 1,2-2-1,48-13 233,-37 6-216,0 0-1,-1-1 0,0-1 1,-1 0-1,0 0 0,0-2 1,16-21-1,-21 25-8,-1-1 0,0 0 0,-1 0 0,0 0 0,-1-1 0,0 0 0,0 0 0,-2-1 0,1 1 0,-1-1 1,2-20-1,-5 32-22,0 0 1,0 1 0,-1-1-1,1 0 1,0 0 0,-1 1-1,1-1 1,0 0 0,0 0-1,-1 0 1,1 1 0,0-1-1,-1 0 1,1 0 0,0 0 0,-1 0-1,1 0 1,0 0 0,-1 0-1,1 0 1,-1 0 0,1 0-1,0 0 1,-1 0 0,1 0-1,0 0 1,-1 0 0,1 0-1,0 0 1,-1 0 0,1-1-1,0 1 1,-1 0 0,1 0 0,0 0-1,-1 0 1,1-1 0,0 1-1,0 0 1,-1 0 0,1-1-1,0 1 1,0 0 0,0-1-1,-1 1 1,1 0 0,0-1-1,0 1 1,0 0 0,0-1-1,0 1 1,0 0 0,-1-1-1,1 1 1,0 0 0,0-1 0,0 1-1,0 0 1,0-1 0,-20 29 84,13-13 40,0 0 1,1 1-1,1-1 0,0 1 1,2 0-1,-4 23 0,7-34-68,0-1-1,0 1 0,0 0 1,0 0-1,1-1 1,-1 1-1,1 0 0,1-1 1,-1 1-1,1-1 1,3 8-1,-3-9-30,0-1 0,0 1 1,0-1-1,0 0 0,0 0 0,0 1 0,1-2 1,-1 1-1,1 0 0,0 0 0,-1-1 0,1 1 1,0-1-1,0 0 0,0 0 0,0 0 0,0-1 1,0 1-1,5 0 0,2-1-15,-1 1-1,0-2 1,0 1 0,0-2 0,0 1 0,0-1-1,0 0 1,-1-1 0,1 0 0,-1 0-1,1-1 1,-1 0 0,0-1 0,-1 0-1,1 0 1,-1 0 0,0-1 0,0 0-1,0-1 1,-1 1 0,0-1 0,-1 0-1,1-1 1,-1 0 0,-1 1 0,0-1 0,0-1-1,0 1 1,4-15 0,-11 32-371,0 0 279,1 0 0,0 0 0,0 0 1,1 0-1,0 15 0,1-22 95,0 0-1,0 0 1,0 0 0,1 0-1,-1 0 1,1 0 0,-1 0-1,1 0 1,0 0 0,0 0-1,-1-1 1,1 1 0,1 0-1,-1 0 1,0-1 0,0 1 0,1-1-1,-1 1 1,1-1 0,-1 0-1,1 1 1,-1-1 0,1 0-1,0 0 1,0 0 0,0 0-1,-1-1 1,1 1 0,0 0 0,0-1-1,0 1 1,0-1 0,0 0-1,2 0 1,4 1 8,1-2 1,-1 1-1,0-1 0,0-1 0,0 1 1,-1-1-1,1-1 0,0 1 1,-1-1-1,1-1 0,-1 1 1,0-1-1,0 0 0,0-1 1,-1 0-1,0 0 0,0 0 0,0-1 1,0 0-1,-1 0 0,0 0 1,0-1-1,-1 0 0,0 0 1,0 0-1,0 0 0,-1-1 0,0 1 1,-1-1-1,0 0 0,0 0 1,0 1-1,-1-1 0,0-9 1,-1 16-22,0 1 0,0-1 0,0 0 0,0 0 0,0 0 0,-1 0 0,1 0 0,0 0 0,0 1 0,-1-1 0,1 0 0,-1 0 0,1 0 0,-1 1 0,1-1 0,-1 0 0,1 0 0,-1 1 0,0-1 0,1 1 0,-1-1 0,0 0 0,0 1 0,1-1 1,-1 1-1,0 0 0,0-1 0,0 1 0,0 0 0,1-1 0,-1 1 0,0 0 0,0 0 0,0 0 0,0 0 0,0 0 0,0 0 0,0 0 0,1 0 0,-1 0 0,0 0 0,0 0 0,0 1 0,0-1 0,0 0 0,-1 1 0,-1 0-12,-1 0-1,1 0 1,-1 1-1,1-1 1,0 1-1,0 0 1,-1-1-1,1 2 1,0-1-1,-5 5 1,6-4 22,-1 0 1,1 0 0,0 0-1,0 0 1,0 0-1,0 1 1,0-1-1,1 1 1,-1-1-1,1 1 1,0 0-1,0 0 1,0-1-1,1 1 1,0 0-1,-1 0 1,1 0 0,0 0-1,1 0 1,-1-1-1,1 1 1,0 0-1,1 3 1,-1-3 10,1-1 0,0 0 0,0 0 0,1-1 1,-1 1-1,0 0 0,1-1 0,0 1 0,0-1 1,-1 0-1,1 0 0,0 0 0,1 0 0,-1-1 0,0 1 1,0-1-1,1 0 0,-1 0 0,1 0 0,-1 0 1,1-1-1,-1 1 0,1-1 0,6 0 0,-1 0-171,9 1 181,0-1 0,0-1 0,27-4-1,-40 3-342,0 1 0,0 0 0,0-1 0,0 0 0,-1 0 0,1-1 0,6-3 0,-9 4-198,0 0 0,1 0 0,-1 0 0,0 0 0,0 0 1,-1-1-1,1 1 0,0-1 0,-1 1 0,1-1 0,-1 0 0,0 1 1,2-7-1,-1-20-7778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6.077"/>
    </inkml:context>
    <inkml:brush xml:id="br0">
      <inkml:brushProperty name="width" value="0.025" units="cm"/>
      <inkml:brushProperty name="height" value="0.025" units="cm"/>
      <inkml:brushProperty name="color" value="#E71224"/>
    </inkml:brush>
  </inkml:definitions>
  <inkml:trace contextRef="#ctx0" brushRef="#br0">49 1 64,'0'0'19410,"-45"2"-17039,42 6-1346,3 5-929,5-2-288,4-6-2819,0-5-6470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6.577"/>
    </inkml:context>
    <inkml:brush xml:id="br0">
      <inkml:brushProperty name="width" value="0.025" units="cm"/>
      <inkml:brushProperty name="height" value="0.025" units="cm"/>
      <inkml:brushProperty name="color" value="#E71224"/>
    </inkml:brush>
  </inkml:definitions>
  <inkml:trace contextRef="#ctx0" brushRef="#br0">0 0 9641,'0'0'9129,"0"81"-7944,9-40-192,-2 4-449,0 0-223,2-4-97,-3-7-128,1-3-32,-4-7-192,-1-3-385,-2-5-191,0-10-545,-7-5-1346,-13-1-3170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6.920"/>
    </inkml:context>
    <inkml:brush xml:id="br0">
      <inkml:brushProperty name="width" value="0.025" units="cm"/>
      <inkml:brushProperty name="height" value="0.025" units="cm"/>
      <inkml:brushProperty name="color" value="#E71224"/>
    </inkml:brush>
  </inkml:definitions>
  <inkml:trace contextRef="#ctx0" brushRef="#br0">0 204 3459,'0'-9'6369,"0"1"-5908,1 0 0,-1 0 0,1 0-1,1 1 1,0-1 0,0 1 0,0-1 0,1 1 0,0 0 0,0 0 0,1 0 0,0 0-1,0 0 1,0 1 0,1 0 0,0 0 0,10-9 0,-5 8-226,0 0 0,0 1 0,0 1 0,1-1 0,-1 2 0,1-1 0,1 2 0,-1-1 0,0 2 0,1-1 0,19 0 0,-20 2-183,0 0-1,0 1 0,-1 0 0,1 1 0,0 0 0,0 1 1,-1 0-1,1 1 0,-1 0 0,0 0 0,0 1 1,17 10-1,-24-13-23,0 1-1,0 0 1,-1 0 0,1 1-1,-1-1 1,1 0 0,-1 1 0,0 0-1,0-1 1,0 1 0,0 0 0,-1 0-1,1 0 1,-1 0 0,0 0 0,1 1-1,-1-1 1,-1 0 0,1 0 0,0 7-1,-1-4 131,-1 0-1,0 0 0,0 0 0,0-1 1,0 1-1,-1 0 0,0 0 0,-1-1 1,1 0-1,-1 1 0,-3 4 1,-6 6 95,1 0 0,-2 0 1,0-2-1,-1 1 1,-1-2-1,-19 14 1,-6-2-401,16-18-2397,24-7 2284,-1 0-1,1 0 0,-1 0 0,1 0 1,-1 0-1,1 0 0,-1 0 0,1-1 0,-1 1 1,1 0-1,-1 0 0,1 0 0,-1-1 1,1 1-1,-1 0 0,1 0 0,0-1 0,-1 1 1,1-1-1,0 1 0,-1 0 0,1-1 1,0 1-1,-1-1 0,1 1 0,0 0 0,0-1 1,-1 1-1,1-1 0,0 1 0,0-1 1,-1 0-1,1-15-6770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9.274"/>
    </inkml:context>
    <inkml:brush xml:id="br0">
      <inkml:brushProperty name="width" value="0.035" units="cm"/>
      <inkml:brushProperty name="height" value="0.035" units="cm"/>
    </inkml:brush>
  </inkml:definitions>
  <inkml:trace contextRef="#ctx0" brushRef="#br0">241 57 19188,'-3'21'331,"-1"-1"-1,-2 0 0,0 0 1,-1-1-1,-14 30 1,0-3 111,-76 217 887,77-198-1195,3 1 0,-10 75 0,15-53 75,129-504 204,-41 216-386,-60 164-26,2 1 1,2 0-1,31-42 0,-44 69 1,-1 0 0,1 1 0,0 0 0,1 0 0,0 1 0,0 0 0,0 1 0,16-8 0,-22 11-2,0 1 1,0 0-1,1 0 0,-1 0 1,0 1-1,1-1 0,-1 1 0,1-1 1,-1 1-1,1 0 0,-1 0 1,1 0-1,-1 0 0,1 0 1,-1 0-1,0 1 0,1-1 0,-1 1 1,1 0-1,-1 0 0,0 0 1,1 0-1,-1 0 0,0 0 0,0 0 1,0 1-1,0-1 0,0 1 1,0 0-1,0 0 0,-1-1 0,1 1 1,-1 0-1,1 0 0,-1 1 1,0-1-1,0 0 0,0 0 0,2 4 1,-1-1 0,0 1 0,-1 0 0,1 0 0,-1 0 0,-1-1-1,1 1 1,-1 0 0,0 0 0,0 0 0,0 0 0,-1 0 0,0 0 0,0 0 0,0 0 0,-1 0 0,0-1 0,0 1 0,-1-1 0,0 1 0,0-1 0,0 0 0,0 0 0,-6 6 0,-4 5 16,-1-1 1,-1-1 0,0 0 0,0-1-1,-28 17 1,6-6 74,-43 21-1,68-39-221,-1-1-1,0 1 0,0-2 0,0 0 1,-1-1-1,0 0 0,-20 1 0,33-3 120,0-1 1,0 0-1,0 0 0,0 0 0,0 0 0,-1 0 0,1 0 0,0 0 0,0 0 1,0 0-1,0-1 0,0 1 0,0 0 0,0-1 0,0 1 0,0-1 0,0 1 0,0-1 1,0 0-1,0 1 0,0-1 0,0 0 0,0 1 0,0-1 0,1 0 0,-1 0 1,0 0-1,1 0 0,-1 0 0,1 0 0,-1 0 0,1 0 0,-1 0 0,1 0 1,0 0-1,-1 0 0,1-2 0,-1-32-265</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7.504"/>
    </inkml:context>
    <inkml:brush xml:id="br0">
      <inkml:brushProperty name="width" value="0.025" units="cm"/>
      <inkml:brushProperty name="height" value="0.025" units="cm"/>
      <inkml:brushProperty name="color" value="#E71224"/>
    </inkml:brush>
  </inkml:definitions>
  <inkml:trace contextRef="#ctx0" brushRef="#br0">39 3 3651,'0'0'9668,"0"13"-5365,-2 23-1875,-10 42-1,4-33-784,-3 67 0,11-112-1632,1 1-1,-1-1 0,0 1 1,1-1-1,-1 0 1,1 1-1,-1-1 1,1 1-1,-1-1 1,1 0-1,-1 0 1,1 1-1,-1-1 1,1 0-1,0 0 0,-1 0 1,1 0-1,-1 0 1,1 0-1,0 1 1,-1-1-1,1-1 1,-1 1-1,1 0 1,0 0-1,-1 0 1,1 0-1,-1 0 0,1 0 1,-1-1-1,1 1 1,0 0-1,-1 0 1,1-1-1,-1 1 1,1 0-1,-1-1 1,0 1-1,1-1 1,-1 1-1,1-1 0,-1 1 1,0-1-1,1 1 1,-1-1-1,0 1 1,1-1-1,-1 1 1,0-2-1,3-7-41,-1-1-1,0 1 1,0-1 0,-1 1-1,0-1 1,-1 0 0,0 1-1,-1-1 1,-2-11-1,-3-10-594,-14-43-1,9 39-181,15 66 298,-5-27 509,1-1 1,0 1 0,1 0 0,-1 0 0,1-1-1,0 1 1,0-1 0,0 1 0,0-1 0,0 1 0,1-1-1,2 5 1,-1-4 22,0 0 0,0 0-1,0 0 1,0-1 0,1 1 0,-1-1-1,1 0 1,0 0 0,0-1 0,0 1-1,0-1 1,0 0 0,0 0 0,1 0-1,-1 0 1,1-1 0,-1 0 0,1 0-1,0 0 1,0-1 0,-1 1 0,1-1 0,0 0-1,0 0 1,-1-1 0,1 0 0,0 1-1,-1-2 1,1 1 0,6-3 0,-6 2-8,0 0 1,0-1 0,0 0 0,0 0 0,-1 0 0,1-1 0,-1 1 0,0-1 0,0 0 0,0 0 0,0 0 0,-1-1 0,0 0-1,0 1 1,0-1 0,0 0 0,-1 0 0,0-1 0,0 1 0,0 0 0,-1-1 0,1 1 0,-1-1 0,-1 1 0,1-8-1,-4-9-50,-5 28-247,-4 33 122,10-22 173,0-6 123,1 0 0,0 1 0,1-1 0,0 1 0,3 14 0,-3-24-115,0-1 0,1 1 0,-1 0 0,1-1 0,-1 1 0,1-1 0,0 1 0,0-1 0,-1 1 0,1-1 0,0 1 0,0-1 0,1 0 0,-1 0 0,0 1 0,0-1 0,1 0 0,-1 0 0,0 0 0,1 0 0,-1-1 0,1 1 0,-1 0 0,1-1 0,0 1 0,-1-1 0,1 1 0,0-1 0,-1 0 0,1 1 0,0-1 0,-1 0 0,1 0 0,0 0 0,-1-1 0,1 1 0,0 0 0,-1-1 0,1 1 0,0-1 0,-1 1 0,4-2 0,1-1 8,0 0 1,0 0-1,0-1 1,-1 0-1,1 0 1,-1 0-1,0-1 1,0 1 0,-1-1-1,1 0 1,-1-1-1,4-6 1,6-9-41,21-41 0,-9 14-421,-23 89 102,-3-26 545,0 0-1,2-1 1,0 1-1,4 15 0,-6-27-152,1 0 0,0 0 0,1 0 0,-1 0 0,0-1 0,1 1 0,-1 0 0,1-1 0,0 1 0,0-1 0,4 5 0,-4-6-45,-1 0 0,0-1 0,1 1 0,-1 0 0,1-1 0,-1 1 0,1-1 0,0 1 0,-1-1 0,1 0 0,-1 0 0,1 1 0,0-1 0,-1 0 0,1 0 0,-1-1 0,1 1 0,0 0 0,-1-1 0,1 1 0,-1-1 1,1 1-1,-1-1 0,3-1 0,-2 1-148,-1 0 1,1 0-1,-1 0 0,1-1 1,-1 1-1,0 0 1,1-1-1,-1 1 1,0-1-1,0 0 1,0 1-1,0-1 1,0 0-1,0 0 1,-1 0-1,1 1 0,0-1 1,-1 0-1,1-3 1,2-39-6004,-3 10-244</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7.864"/>
    </inkml:context>
    <inkml:brush xml:id="br0">
      <inkml:brushProperty name="width" value="0.025" units="cm"/>
      <inkml:brushProperty name="height" value="0.025" units="cm"/>
      <inkml:brushProperty name="color" value="#E71224"/>
    </inkml:brush>
  </inkml:definitions>
  <inkml:trace contextRef="#ctx0" brushRef="#br0">1 1 9385,'0'0'3299,"44"46"-5861,-18-44-1666</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8.239"/>
    </inkml:context>
    <inkml:brush xml:id="br0">
      <inkml:brushProperty name="width" value="0.025" units="cm"/>
      <inkml:brushProperty name="height" value="0.025" units="cm"/>
      <inkml:brushProperty name="color" value="#E71224"/>
    </inkml:brush>
  </inkml:definitions>
  <inkml:trace contextRef="#ctx0" brushRef="#br0">92 67 5317,'0'0'15327,"-8"5"-15199,-1-1-25,1 1 1,0 0-1,0 0 1,-11 10-1,16-12-40,0 0 0,1 0 0,-1 0 0,1 0-1,-1 0 1,1 0 0,0 0 0,0 1 0,1-1 0,-1 1-1,1 0 1,-1-1 0,1 1 0,0 0 0,1 0-1,-2 7 1,3-10-94,0 0-1,-1 0 1,1 0 0,0 0-1,-1-1 1,1 1-1,0 0 1,0 0-1,0-1 1,0 1 0,-1 0-1,1-1 1,0 1-1,0-1 1,0 0 0,0 1-1,0-1 1,1 0-1,-1 1 1,0-1-1,0 0 1,0 0 0,2 0-1,35 4-926,-32-3 663,28 0-258,-21-1 819,-1 0 0,-1 1 0,1 1-1,0 0 1,0 0 0,21 8 0,-32-9-174,1 0 0,-1 0 0,0 0 1,1 0-1,-1 0 0,0 0 0,0 0 1,0 1-1,0-1 0,0 0 0,0 1 0,0-1 1,0 1-1,-1-1 0,1 1 0,0-1 0,-1 1 1,1-1-1,-1 1 0,0 0 0,0-1 1,0 1-1,1 0 0,-1-1 0,-1 1 0,1 0 1,0-1-1,0 1 0,-1 0 0,1-1 1,-1 1-1,1-1 0,-1 1 0,0 0 0,1-1 1,-1 0-1,-1 3 0,-2 2 193,0 1-1,0-1 1,0 0 0,-1 0-1,0 0 1,0 0 0,-6 4-1,6-5-198,-1-1 1,1 0-1,-1-1 0,0 1 0,0-1 0,0 0 1,-1-1-1,1 1 0,-13 2 0,17-5-229,0 0 1,0 0-1,0 0 0,0 0 0,0 0 0,0 0 0,0 0 1,0-1-1,0 1 0,0-1 0,0 0 0,0 1 1,0-1-1,0 0 0,-2-2 0,2 2-293,1-1-1,-1 0 0,0 1 1,1-1-1,-1 0 1,1 0-1,0-1 1,-1 1-1,1 0 1,0 0-1,0 0 1,1-1-1,-1 1 0,0-1 1,0-2-1,-2-24-7896</inkml:trace>
  <inkml:trace contextRef="#ctx0" brushRef="#br0" timeOffset="1">266 110 6919,'9'-1'5354,"1"0"-4578,10-2 2164,0-1 1,38-11-1,-55 14-2725,1 0 1,-1 0-1,1 0 0,-1-1 1,0 1-1,0-1 1,0 0-1,0 0 0,0 0 1,0 0-1,0 0 0,0-1 1,-1 1-1,1-1 0,-1 0 1,0 1-1,0-1 1,0 0-1,0 0 0,0-1 1,-1 1-1,0 0 0,1-1 1,-1 1-1,0-1 1,0-3-1,-1 6-211,0 1 1,0-1-1,0 0 1,0 1-1,0-1 1,0 1-1,0-1 1,0 0-1,0 1 0,-1-1 1,1 0-1,0 1 1,0-1-1,-1 1 1,1-1-1,0 1 1,-1-1-1,1 1 1,0-1-1,-1 1 0,1-1 1,-1 1-1,1 0 1,-1-1-1,1 1 1,-1 0-1,1-1 1,-1 1-1,0 0 1,1-1-1,-1 1 0,1 0 1,-2 0-1,-25 3 184,20 0-150,0 0-1,0 0 1,0 0 0,1 1 0,-8 5 0,6-1-13,0-1 0,0 2 1,1-1-1,0 1 1,-6 10-1,11-16-18,0-1 0,1 1 0,-1 0 0,1-1 0,0 1 0,0 0 0,0 0 0,0 0 0,0 0 0,1 0 0,-1 0 0,1 0 0,0 0 0,0 0 0,0 1 0,0-1 0,1 0 0,-1 0 0,1 0 0,0 0 0,0 0 0,0 0 0,2 4 0,0-4-18,0-1 0,0 1 0,0-1 0,0 0 0,0 1 0,1-2 0,-1 1 0,1 0 0,-1-1-1,1 0 1,0 1 0,0-1 0,0-1 0,-1 1 0,1-1 0,0 1 0,0-1 0,6-1 0,1 1-508,0 0-1,1-1 1,-1 0 0,0-1 0,15-4-1,13-14-4434,0-8-4447</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8.898"/>
    </inkml:context>
    <inkml:brush xml:id="br0">
      <inkml:brushProperty name="width" value="0.025" units="cm"/>
      <inkml:brushProperty name="height" value="0.025" units="cm"/>
      <inkml:brushProperty name="color" value="#E71224"/>
    </inkml:brush>
  </inkml:definitions>
  <inkml:trace contextRef="#ctx0" brushRef="#br0">35 37 13132,'0'0'11238,"-6"10"-11190,-19 34 27,25-43-71,-1 0 1,1 1 0,-1 0 0,1-1-1,-1 1 1,1-1 0,0 1 0,-1 0-1,1-1 1,0 1 0,0-1 0,0 1-1,1 0 1,-1-1 0,0 1 0,1-1-1,-1 1 1,1 0 0,-1-1 0,1 1-1,0-1 1,-1 0 0,1 1 0,0-1-1,0 0 1,0 1 0,0-1 0,0 0-1,0 0 1,1 0 0,-1 0 0,0 0-1,1 0 1,-1 0 0,0 0 0,1 0-1,-1-1 1,1 1 0,-1-1 0,4 1-1,1 1 22,-1 0 0,1-1 0,0 0 0,1 0-1,-1 0 1,0-1 0,0 0 0,10-1 0,-11 0-10,0 0 0,-1-1 1,1 0-1,0 1 0,-1-2 1,1 1-1,-1 0 0,0-1 1,1 0-1,-1 0 1,-1 0-1,1-1 0,0 1 1,3-6-1,5-6 19,-2-1 0,15-28 0,-8 13 20,-17 38-51,0 1 1,0-1-1,1 1 0,-1-1 0,2 1 0,-1-1 0,1 0 0,4 9 0,-6-15-3,0 2 32,1 0 1,0 0-1,-1-1 1,1 1-1,1 0 1,-1 0-1,0-1 0,1 1 1,-1-1-1,1 1 1,0-1-1,-1 0 1,1 1-1,1-1 1,-1 0-1,0 0 1,0-1-1,1 1 1,-1 0-1,1-1 1,-1 1-1,1-1 1,0 0-1,0 0 1,-1 0-1,1 0 1,0 0-1,0-1 1,0 0-1,0 1 0,0-1 1,0 0-1,0 0 1,0 0-1,0-1 1,0 1-1,-1-1 1,1 0-1,0 1 1,0-1-1,0-1 1,-1 1-1,5-3 1,6-2-502,0-1 0,0-1 0,-1 0 1,0-1-1,-1 0 0,0-1 1,14-16-1,-8 5-3269,-3-1-2391</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59.275"/>
    </inkml:context>
    <inkml:brush xml:id="br0">
      <inkml:brushProperty name="width" value="0.025" units="cm"/>
      <inkml:brushProperty name="height" value="0.025" units="cm"/>
      <inkml:brushProperty name="color" value="#E71224"/>
    </inkml:brush>
  </inkml:definitions>
  <inkml:trace contextRef="#ctx0" brushRef="#br0">22 278 3203,'0'0'12700,"3"-10"-9817,1-1-1995,-3 6-529,1 0-1,-1 0 1,0-1 0,0 1 0,0 0-1,-1 0 1,1-6 0,-5 2 1410,-5 17-1287,-6 21-518,12-21 43,1 0-1,1 1 0,0-1 0,0 0 1,0 1-1,1-1 0,1 1 1,1 13-1,-1-20 3,-1 0 0,1 0 0,-1-1 0,1 1 0,0 0 0,0 0 0,0-1 0,0 1 0,0-1 0,0 1 0,0-1 0,0 1 0,1-1 0,-1 0 0,0 1 1,1-1-1,2 2 0,-1-2 9,0-1 1,-1 1 0,1 0 0,0-1 0,-1 1 0,1-1-1,0 0 1,0 0 0,-1 0 0,1 0 0,0-1 0,-1 1-1,1-1 1,0 1 0,-1-1 0,4-1 0,2-2 39,0 0 0,0 0 0,0-1 0,-1 0 0,0 0 0,0-1 0,0 0 0,0 0 0,-1-1 0,10-13 0,6-11-95,22-38 0,-42 65 33,6-10-16,1 0 0,-2 0 0,0-1-1,-1 0 1,-1 0 0,0-1 0,-1 1 0,4-31 0,-7 45 8,-1 1 0,0-1 0,0 1 1,0-1-1,0 1 0,0-1 0,0 1 0,0-1 1,0 1-1,0-1 0,0 1 0,0-1 1,0 0-1,0 1 0,-1-1 0,1 1 0,0-1 1,0 1-1,-1 0 0,1-1 0,0 1 1,0-1-1,-1 1 0,1-1 0,0 1 0,-1 0 1,1-1-1,-1 1 0,1 0 0,-1-1 1,1 1-1,-1-1 0,-16 8-38,-13 24 355,23-21-149,0 2-1,1-1 1,1 1-1,0 0 1,1 0 0,0 0-1,1 1 1,0 0-1,1-1 1,0 1-1,1 0 1,0 0 0,3 25-1,-1-35-150,-1 1-1,1-1 0,0 1 1,0-1-1,0 1 1,1-1-1,-1 0 0,1 1 1,0-1-1,0 0 1,0 0-1,0-1 0,1 1 1,-1 0-1,1-1 1,-1 1-1,1-1 0,0 0 1,0 0-1,0 0 1,0 0-1,0 0 0,4 1 1,-2-1-438,0-1 0,-1 0 0,1 1 1,0-1-1,0-1 0,-1 1 0,1-1 0,0 0 1,0 0-1,8-1 0,15-7-5914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0.476"/>
    </inkml:context>
    <inkml:brush xml:id="br0">
      <inkml:brushProperty name="width" value="0.025" units="cm"/>
      <inkml:brushProperty name="height" value="0.025" units="cm"/>
      <inkml:brushProperty name="color" value="#E71224"/>
    </inkml:brush>
  </inkml:definitions>
  <inkml:trace contextRef="#ctx0" brushRef="#br0">119 201 5765,'0'0'7592,"-11"4"-5350,9-3-2157,-9 3 400,0 0 0,0 1 0,-20 12 1,28-15-259,0 0 1,0 0 0,0 1-1,1-1 1,-1 1 0,1-1-1,-1 1 1,1 0-1,0 0 1,0 0 0,0 0-1,0 0 1,0 0 0,1 1-1,0-1 1,0 1 0,0-1-1,0 1 1,0-1 0,0 7-1,1-9-200,1-1-1,-1 1 1,0-1-1,1 1 1,-1-1-1,1 1 1,-1-1-1,1 0 0,-1 1 1,1-1-1,-1 1 1,1-1-1,-1 0 1,1 0-1,-1 1 1,1-1-1,0 0 1,-1 0-1,1 0 1,0 0-1,-1 1 1,1-1-1,-1 0 1,1 0-1,0 0 1,-1 0-1,1-1 0,0 1 1,-1 0-1,1 0 1,0 0-1,-1 0 1,1-1-1,-1 1 1,1 0-1,-1-1 1,1 1-1,0 0 1,-1-1-1,1 0 1,28-13 254,-16 2-187,-1 0 1,0 0 0,-1-1-1,-1-1 1,0 0-1,-1 0 1,0-1 0,-1 0-1,-1-1 1,0 0 0,-1 0-1,-1 0 1,0-1-1,-1 1 1,-1-1 0,-1 0-1,0-24 1,-20 155 668,18-114-763,-2 14 59,2 0 0,0-1 0,0 1 0,1-1 0,4 19 0,-5-30-43,1 1 1,0-1-1,-1 1 1,1-1-1,0 0 0,0 1 1,1-1-1,-1 0 1,0 0-1,1 0 1,0 0-1,-1 0 0,1 0 1,0-1-1,0 1 1,0 0-1,0-1 0,0 1 1,0-1-1,0 0 1,0 0-1,1 0 0,-1 0 1,0 0-1,1 0 1,-1-1-1,1 1 0,-1-1 1,1 0-1,-1 1 1,1-1-1,-1 0 0,1-1 1,-1 1-1,1 0 1,3-2-1,-1 1 17,0-1 0,0 0-1,0 0 1,0-1 0,0 0 0,-1 1-1,1-2 1,-1 1 0,0 0 0,0-1 0,0 0-1,0 0 1,0 0 0,-1 0 0,0-1-1,0 1 1,0-1 0,-1 0 0,3-7 0,4-6 6,-2-1 0,0 0 0,7-36 0,-17 67-145,0-4 112,1 0 0,0 0 0,0 0 1,-1 14-1,3-17 5,0 1 1,0-1-1,0 0 1,1 0-1,0 1 1,0-1-1,0 0 0,0 0 1,1 0-1,0 0 1,0-1-1,3 6 1,-3-8-1,0 0 0,0 0 0,0 0-1,0-1 1,1 1 0,-1-1 0,1 1 0,-1-1 0,1 0 0,0 0 0,-1 0 0,1 0 0,0 0-1,0-1 1,-1 1 0,1-1 0,0 0 0,0 0 0,0 0 0,0 0 0,-1 0 0,1-1 0,0 1 0,3-2-1,-1 0 19,0 1-1,1-2 0,-1 1 0,0-1 0,-1 1 0,1-1 0,0-1 0,-1 1 0,0-1 0,1 0 0,-1 0 0,-1 0 0,7-9 0,-5 8-28,-1 0 1,-1-1 0,1 1-1,-1-1 1,0 0 0,0 0-1,-1 0 1,0-1 0,0 1 0,0-1-1,1-9 1,-19 36-369,13-13 363,1 0 1,0 1 0,0-1-1,0 1 1,1 0 0,-1 13-1,2-18 16,0-1 1,-1 0-1,1 0 0,0 0 0,1 0 0,-1 0 0,0 0 0,1 0 1,-1 0-1,1 0 0,-1 0 0,1 0 0,0 0 0,0 0 1,0 0-1,0 0 0,0 0 0,0-1 0,1 1 0,-1-1 0,0 1 1,1-1-1,0 1 0,-1-1 0,1 0 0,0 1 0,-1-1 1,1 0-1,3 1 0,4-1 33,0 1 1,0-2 0,0 1-1,0-1 1,0-1-1,0 0 1,0 0-1,0 0 1,0-1-1,-1-1 1,1 1 0,0-1-1,-1-1 1,16-8-1,-13 5-54,0 0 1,0 0-1,-1-1 0,0 0 0,-1 0 0,1-1 1,-2-1-1,1 0 0,-1 0 0,7-12 0,-14 20 2,1 0-1,-1-1 1,0 1-1,0 0 1,0 0-1,0-1 1,0 1-1,0-1 1,-1 1-1,1-1 1,-1 1-1,0-1 0,0 1 1,0-1-1,0 1 1,0-1-1,0 1 1,-1-1-1,0-3 1,0 4 0,-1 0 0,1 1 0,0-1 0,-1 1 0,1-1 0,-1 1 0,1 0 0,-1 0 1,0 0-1,1 0 0,-1 0 0,0 0 0,0 0 0,0 0 0,0 0 0,0 1 0,0-1 0,0 1 0,0 0 1,0 0-1,0-1 0,0 1 0,0 0 0,-2 1 0,-3-1-15,-1 1 0,0-1 0,0 2 0,1-1 0,-1 1 0,1 0 0,0 1 0,0 0 0,-12 5 0,16-6-4,0 0 0,0 0 0,0 0 0,0 0 0,0 0-1,0 1 1,1-1 0,-1 1 0,1 0 0,0-1 0,0 1 0,0 0-1,0 1 1,0-1 0,0 0 0,1 0 0,0 1 0,0-1-1,0 1 1,0-1 0,0 1 0,0 6 0,1-10-108,0 1 0,0 0 1,0 0-1,0 0 0,0 0 0,1 0 1,-1 0-1,0 0 0,1-1 1,-1 1-1,0 0 0,1 0 0,-1 0 1,1-1-1,-1 1 0,1 0 0,-1-1 1,1 1-1,0 0 0,-1-1 0,1 1 1,0-1-1,0 1 0,-1-1 1,1 1-1,1 0 0,17 3-5206,-3-3-1989</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2.385"/>
    </inkml:context>
    <inkml:brush xml:id="br0">
      <inkml:brushProperty name="width" value="0.025" units="cm"/>
      <inkml:brushProperty name="height" value="0.025" units="cm"/>
      <inkml:brushProperty name="color" value="#E71224"/>
    </inkml:brush>
  </inkml:definitions>
  <inkml:trace contextRef="#ctx0" brushRef="#br0">4 150 1730,'-1'-20'7635,"0"15"-6378,0 0 0,1-1 0,0 1 0,0-1 0,0 1 0,1 0 0,2-11 0,-1 18-1145,-1 0 0,1 0 0,0 0 0,-1 0 1,1 0-1,-1 1 0,1-1 0,-1 1 0,0-1 0,0 1 0,0 2 0,11 35 254,-3 0 0,-1 1-1,-2 0 1,-1 1 0,-3 70-1,-2-112-371,0 0-1,0 0 0,1 0 1,-1 0-1,0 0 0,0 0 0,0 0 1,0 0-1,0 0 0,0 0 1,0 0-1,0 0 0,0 0 1,0 0-1,0 0 0,0 0 0,1 0 1,-1 0-1,0 0 0,0 0 1,0 0-1,0 0 0,0 1 1,0-1-1,0 0 0,0 0 0,0 0 1,0 0-1,0 0 0,0 0 1,0 0-1,0 0 0,0 0 1,0 0-1,0 0 0,0 0 0,5-15-385,4-24-735,-2-21-3076,-4-1 0,-5-84 0,2 143 4243,0-1 1,0 1-1,0 0 0,-1-1 0,1 1 0,-1 0 1,1-1-1,-1 1 0,0 0 0,0 0 1,0 0-1,0-1 0,-2-1 0,3 4 1,0 0-1,-1 0 0,1 0 0,0 0 0,0 0 1,0 0-1,0 0 0,-1-1 0,1 1 1,0 0-1,0 0 0,0 0 0,0 0 1,-1 0-1,1 0 0,0 0 0,0 0 1,0 0-1,0 0 0,-1 0 0,1 0 0,0 0 1,0 0-1,0 0 0,-1 0 0,1 1 1,0-1-1,0 0 0,0 0 0,0 0 1,0 0-1,-1 0 0,1 0 0,0 0 0,0 0 1,0 1-1,0-1 0,0 0 0,0 0 1,-1 0-1,1 0 0,0 1 0,0-1 1,0 0-1,0 0 0,-4 22 1315,3-4-617,1 1 0,1 0 0,0-1 0,2 1 0,8 31 0,-8-38-401,1 0 1,0-1 0,1 0 0,0 0-1,1 0 1,0-1 0,1 1-1,0-2 1,16 18 0,-22-25-311,1 0 0,0 0 0,-1-1 0,1 1 0,0-1 1,0 1-1,1-1 0,-1 1 0,0-1 0,0 0 0,1 0 0,-1 0 1,0-1-1,1 1 0,-1 0 0,1-1 0,-1 1 0,1-1 0,-1 0 0,1 0 1,-1 0-1,1 0 0,-1-1 0,1 1 0,-1-1 0,1 1 0,-1-1 1,1 0-1,-1 0 0,0 0 0,0 0 0,1 0 0,-1-1 0,0 1 0,0-1 1,0 1-1,0-1 0,0 0 0,-1 1 0,1-1 0,-1 0 0,1 0 1,-1-1-1,2-2 0,3-3 29,-1-1 0,-1 1 0,1-1 0,-1 0 0,-1 0-1,0-1 1,0 1 0,-1-1 0,0 0 0,1-11 0,-2 7 21,-1-1 1,0 1-1,-1 0 0,0 0 0,-1 0 1,0 0-1,-2 0 0,1 1 0,-2-1 0,0 1 1,0 0-1,-1 0 0,-1 0 0,-15-20 1,6 19-113,5 17-173,10-1 146,0-1-1,1 1 1,0-1 0,-1 0-1,1 1 1,0-1 0,-1 1-1,1-1 1,0 1 0,0-1-1,0 1 1,1-1 0,-1 0-1,0 1 1,0-1 0,1 1-1,-1-1 1,1 1 0,-1-1-1,1 0 1,0 1 0,1 1-1,24 30-2998,8-5-3562,-8-13 308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3.202"/>
    </inkml:context>
    <inkml:brush xml:id="br0">
      <inkml:brushProperty name="width" value="0.025" units="cm"/>
      <inkml:brushProperty name="height" value="0.025" units="cm"/>
      <inkml:brushProperty name="color" value="#E71224"/>
    </inkml:brush>
  </inkml:definitions>
  <inkml:trace contextRef="#ctx0" brushRef="#br0">155 140 8200,'0'0'8541,"-9"-1"-7201,3 0-1186,-4 0 41,0 0-1,1 1 0,-1 0 0,0 0 0,-14 3 0,21-2-168,0-1 0,0 1 0,0 0 0,0 0 0,0 1 0,0-1 0,1 1 0,-1-1 0,0 1 0,1 0 0,-1 0 0,1 0 0,0 0 0,0 1 0,0-1 0,0 1 0,0-1 0,0 1 0,1-1 0,-1 1 0,1 0 0,0 0 0,-2 5 0,0 0 232,1 0-1,0 0 0,1 0 0,0 0 0,0 0 1,0 16-1,2-22-237,-1-1 1,0 1 0,0-1-1,1 1 1,-1 0-1,1-1 1,-1 1-1,1-1 1,0 1-1,0-1 1,-1 0-1,1 1 1,0-1-1,0 0 1,0 0-1,1 1 1,-1-1 0,0 0-1,0 0 1,1 0-1,-1 0 1,0-1-1,1 1 1,-1 0-1,1 0 1,-1-1-1,1 1 1,-1-1-1,1 0 1,0 1-1,-1-1 1,1 0 0,-1 0-1,1 0 1,0 0-1,-1 0 1,1 0-1,0 0 1,-1-1-1,3 0 1,1 0 18,0 0-1,0-1 1,0 0 0,0 0 0,0 0-1,0-1 1,-1 0 0,1 0 0,-1 0-1,0 0 1,0-1 0,0 1 0,0-1-1,-1 0 1,1 0 0,-1-1 0,0 1-1,0-1 1,2-6 0,0 2 3,0-1 1,-1 0 0,0 0-1,-1 0 1,-1 0-1,1-1 1,-1 1 0,0-21-1,-1 30-42,-1 0 0,0 0-1,0 0 1,0 0 0,0 0 0,0 0-1,0 0 1,0 0 0,0 0 0,0 0-1,0 0 1,-1 0 0,1 0 0,0 0-1,-1 0 1,1 0 0,-1 1 0,1-1-1,-1 0 1,1 0 0,-1 0-1,0 0 1,1 1 0,-1-1 0,0 0-1,0 1 1,1-1 0,-1 0 0,0 1-1,0-1 1,0 1 0,0 0 0,0-1-1,0 1 1,0 0 0,0-1 0,0 1-1,0 0 1,0 0 0,0 0-1,0 0 1,0 0 0,0 0 0,0 0-1,0 0 1,0 0 0,0 0 0,1 1-1,-1-1 1,0 0 0,-1 1 0,-2 1-17,1-1 0,-1 1 0,1 0 0,0-1 0,0 2 0,0-1 0,0 0 0,0 0 0,0 1 0,0 0 0,1 0 0,0-1 0,-3 6 0,2-4 43,2 0-1,-1 0 1,0 0-1,1 0 1,-1 1-1,1-1 1,0 1-1,1-1 0,-1 1 1,1-1-1,0 1 1,1 6-1,-1-10-21,0-1-1,1 1 1,-1-1-1,1 1 1,-1-1-1,1 0 1,-1 1-1,1-1 1,0 1-1,-1-1 1,1 0-1,-1 1 1,1-1-1,0 0 1,-1 0-1,1 0 1,0 1-1,-1-1 1,1 0-1,0 0 1,-1 0-1,1 0 1,0 0-1,-1 0 1,1 0-1,0-1 1,0 1-1,0 0 1,21-5 108,-10-1-68,-1 0 1,0 0 0,-1-1-1,17-14 1,36-23-21,-59 42-42,0 0 0,0 0-1,0 1 1,0-1 0,0 1 0,0 0-1,1 0 1,-1 1 0,0-1-1,1 1 1,-1 0 0,0 0 0,1 0-1,4 1 1,-6 1 21,-1-1 0,1 1 0,-1 0 0,1 0 0,-1 0 0,0 0-1,0 0 1,0 0 0,0 0 0,0 1 0,0-1 0,-1 1 0,1-1 0,-1 1 0,0 0 0,1 0-1,-1-1 1,-1 1 0,1 0 0,0 0 0,-1 0 0,1 0 0,-1 4 0,6 17 397,-5-24-380,-1 1 1,0-1-1,0 0 1,0 0 0,1 0-1,-1 1 1,0-1-1,0 0 1,1 0-1,-1 0 1,0 1-1,1-1 1,-1 0-1,0 0 1,1 0-1,-1 0 1,0 0-1,1 0 1,-1 0-1,0 0 1,0 0-1,1 0 1,-1 0-1,0 0 1,1 0-1,-1 0 1,0 0-1,1 0 1,-1 0-1,0 0 1,1 0 0,-1-1-1,0 1 1,1 0-1,-1 0 1,0 0-1,0 0 1,1-1-1,-1 1 1,0 0-1,0 0 1,0-1-1,1 1 1,-1 0-1,0 0 1,0-1-1,0 1 1,0 0-1,1-1 1,-1 1-1,10-14 220,-2-2-212,0 1 15,0 0 0,16-21 0,-23 33-67,0 1 0,1 0 0,0 0 0,-1 0 0,1 0 0,0 0 0,0 1 0,0-1 0,0 0 0,0 1 0,1 0 0,-1-1 0,0 1 0,1 0 0,-1 0 0,1 0 0,-1 1 0,1-1 0,-1 0 0,1 1 0,0 0 0,-1 0 0,1 0 0,2 0 0,-3 1 22,1 1 0,-1-1-1,0 1 1,-1 0 0,1 0-1,0 0 1,0 0 0,-1 0-1,1 0 1,-1 0 0,0 0-1,0 1 1,0-1 0,0 0-1,0 1 1,0-1 0,0 1-1,-1-1 1,1 1 0,-1 4-1,9 21 725,-9-27-700,1-1-1,-1 0 1,0 0-1,1 0 1,-1 1-1,0-1 1,0 0-1,1 0 1,-1 0-1,0 0 1,1 0 0,-1 0-1,0 0 1,1 0-1,-1 0 1,0 0-1,1 0 1,-1 0-1,0 0 1,1 0-1,-1 0 1,0 0 0,1 0-1,-1 0 1,0 0-1,1-1 1,-1 1-1,0 0 1,1 0-1,-1 0 1,0-1-1,0 1 1,1 0 0,-1 0-1,0-1 1,0 1-1,0 0 1,1 0-1,-1-1 1,0 1-1,0 0 1,0-1-1,11-13 136,-11 14-140,3-3-4,7-12-5,0 0 0,24-24 0,-31 36-43,1 0-1,-1 0 1,1 0-1,0 0 1,0 1-1,0 0 1,0-1-1,0 1 1,0 1-1,1-1 1,-1 1-1,1-1 1,-1 1-1,1 1 1,0-1-1,6 0 1,-10 2 37,1-1 0,-1 0 1,0 1-1,1 0 0,-1-1 0,0 1 1,1 0-1,-1-1 0,0 1 1,0 0-1,0 0 0,0 0 0,0 0 1,0 0-1,0 0 0,0 1 0,0-1 1,0 0-1,-1 0 0,1 1 1,-1-1-1,1 0 0,0 1 0,-1-1 1,0 0-1,1 1 0,-1-1 0,0 1 1,0 2-1,3 48 132,-3-45-128,0-6-129,1-21-12865,3 2 2354</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3.676"/>
    </inkml:context>
    <inkml:brush xml:id="br0">
      <inkml:brushProperty name="width" value="0.025" units="cm"/>
      <inkml:brushProperty name="height" value="0.025" units="cm"/>
      <inkml:brushProperty name="color" value="#E71224"/>
    </inkml:brush>
  </inkml:definitions>
  <inkml:trace contextRef="#ctx0" brushRef="#br0">27 7 3203,'0'0'11835,"-4"10"-10276,-1 4-1100,0 1 1,1 0-1,-2 17 1,5-29-268,1 1 0,-1-1 0,1 1 0,-1 0 0,1-1 0,0 1 0,1 0 1,-1-1-1,1 1 0,-1-1 0,1 1 0,0 0 0,0-1 0,1 0 1,-1 1-1,1-1 0,-1 0 0,1 0 0,0 1 0,1-2 0,-1 1 0,5 5 1,-6-7-121,0-1 0,0 1 1,-1-1-1,1 1 0,0-1 1,0 0-1,0 1 0,0-1 1,0 0-1,0 0 1,0 1-1,0-1 0,0 0 1,0 0-1,0 0 0,0 0 1,0 0-1,0-1 0,0 1 1,0 0-1,0 0 0,0-1 1,0 1-1,0 0 0,1-1 1,19-23 625,6-40-643,-25 57 17,13-40 40,-5 72-565,-9-21 471,1 0 0,-1 0 0,1 0 1,0 0-1,0 0 0,0 0 0,0 0 1,1-1-1,-1 1 0,1-1 0,0 0 1,0 0-1,0 0 0,0 0 0,1 0 1,-1-1-1,8 5 0,-8-6 1,0-1-1,0 1 1,1 0 0,-1-1-1,0 0 1,0 1-1,0-1 1,0-1-1,0 1 1,1 0-1,-1-1 1,0 1 0,0-1-1,0 0 1,0 0-1,0 0 1,0-1-1,0 1 1,-1-1 0,1 1-1,0-1 1,-1 0-1,1 0 1,-1 0-1,3-3 1,88-93-991,-92 97 942,-1 1 0,1-1 0,-1 1 0,1-1 0,-1 1 0,1-1-1,-1 1 1,1-1 0,-1 1 0,1 0 0,-1-1 0,1 1-1,0 0 1,-1-1 0,1 1 0,0 0 0,-1 0 0,1 0 0,0-1-1,0 1 1,-1 0 0,1 0 0,0 0 0,-1 0 0,1 0 0,0 0-1,-1 1 1,1-1 0,0 0 0,-1 0 0,1 0 0,0 1 0,-1-1-1,1 0 1,0 1 0,-1-1 0,1 0 0,-1 1 0,2 0 0,-1 2 118,1-1 1,-1 1 0,1 0 0,-1-1 0,0 1 0,0 0 0,-1 0-1,1 0 1,0 4 0,2 35-1517,-4-38-4023,1-24-656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4.024"/>
    </inkml:context>
    <inkml:brush xml:id="br0">
      <inkml:brushProperty name="width" value="0.025" units="cm"/>
      <inkml:brushProperty name="height" value="0.025" units="cm"/>
      <inkml:brushProperty name="color" value="#E71224"/>
    </inkml:brush>
  </inkml:definitions>
  <inkml:trace contextRef="#ctx0" brushRef="#br0">1 1 3331,'0'0'8232,"0"47"-8232,10-38-833,10-3-1793,-2-5-2884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0.387"/>
    </inkml:context>
    <inkml:brush xml:id="br0">
      <inkml:brushProperty name="width" value="0.035" units="cm"/>
      <inkml:brushProperty name="height" value="0.035" units="cm"/>
    </inkml:brush>
  </inkml:definitions>
  <inkml:trace contextRef="#ctx0" brushRef="#br0">34 12 14739,'-2'-12'1746,"-3"21"-1053,-4 26 190,-1 47 638,2 107 1,15 85 227,-6-262-1668,36 596 2380,1 28-1697,-34-548-754,20 428 35,26-3-255,-45-480 132,6 40-350,1 88-1,-22-181-1619,-13-83-1199,12 55 2397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4.397"/>
    </inkml:context>
    <inkml:brush xml:id="br0">
      <inkml:brushProperty name="width" value="0.025" units="cm"/>
      <inkml:brushProperty name="height" value="0.025" units="cm"/>
      <inkml:brushProperty name="color" value="#E71224"/>
    </inkml:brush>
  </inkml:definitions>
  <inkml:trace contextRef="#ctx0" brushRef="#br0">83 241 5477,'0'0'6796,"-5"9"-5125,-7 10-1215,3-7 126,1 0 0,1 0 0,0 1 0,0 0 1,2 0-1,-1 1 0,2-1 0,0 1 0,0 0 1,-1 15-1,5-29-557,0 1 0,1-1 1,-1 1-1,0-1 1,0 1-1,0-1 0,0 0 1,1 1-1,-1-1 1,0 1-1,1-1 0,-1 0 1,0 1-1,1-1 1,-1 0-1,0 1 0,1-1 1,-1 0-1,0 0 0,1 1 1,-1-1-1,1 0 1,-1 0-1,1 0 0,-1 1 1,0-1-1,1 0 1,-1 0-1,1 0 0,-1 0 1,1 0-1,-1 0 1,1 0-1,-1 0 0,1 0 1,-1 0-1,1 0 1,-1-1-1,0 1 0,1 0 1,-1 0-1,1 0 0,-1-1 1,1 1-1,-1 0 1,0 0-1,1-1 0,-1 1 1,0 0-1,1-1 1,-1 1-1,0 0 0,1-1 1,-1 1-1,24-18 666,-9 1-748,-2-1-1,0 0 1,17-33 0,-10 15-953,-16 34-615,-1 9 889,0 24 1042,3 13 1269,-5-43-1499,0 1 0,0-1 0,0 0 0,0 1 0,0-1 0,0 0 0,0 0-1,0 0 1,1 0 0,-1 0 0,0 0 0,1 0 0,-1 0 0,1-1 0,-1 1 0,1 0 0,-1-1 0,1 1 0,-1-1 0,1 0 0,0 0 0,-1 1-1,1-1 1,-1 0 0,1 0 0,0 0 0,-1-1 0,1 1 0,-1 0 0,1-1 0,-1 1 0,1-1 0,0 1 0,-1-1 0,0 0 0,1 1 0,1-3-1,4-1 74,0 0-1,-1 0 0,0-1 1,0 1-1,0-2 0,6-6 1,0-3-131,0 0 0,-1-2 0,-1 1 0,0-1 0,-1-1 1,-1 1-1,-1-2 0,0 1 0,-1-1 0,-1 0 0,-1 0 1,-1 0-1,-1-1 0,1-26 0,-3 44-45,0 0 0,0 1-1,-1-1 1,1 1 0,0-1 0,0 0 0,-1 1 0,1-1-1,-1 1 1,1-1 0,-1 1 0,0-1 0,1 1 0,-1 0-1,0-1 1,-2-1 0,2 2 13,1 1 0,-1-1-1,0 1 1,0 0 0,0-1 0,1 1-1,-1 0 1,0-1 0,0 1 0,0 0 0,0 0-1,0 0 1,0 0 0,1 0 0,-1 0-1,0 0 1,0 0 0,0 0 0,0 0 0,0 1-1,-1-1 1,-1 2-4,-1-1 0,1 1 0,0 0 0,0 0 0,0 0 0,0 0 0,0 0 0,0 1 0,1-1 0,-1 1 0,1 0 0,-4 4 0,-3 7 231,1-1 0,0 1 0,1 0 1,1 1-1,0-1 0,1 1 0,0 1 0,2-1 0,-1 1 0,2-1 0,0 1 1,1 16-1,1-29-196,1 0 0,0 0 0,0 0 0,1 0 0,-1 0 1,0-1-1,1 1 0,0 0 0,0-1 0,-1 1 0,2-1 0,-1 0 1,0 1-1,0-1 0,1 0 0,-1 0 0,1-1 0,0 1 1,-1 0-1,1-1 0,0 0 0,0 1 0,0-1 0,0 0 0,0-1 1,0 1-1,0 0 0,0-1 0,4 0 0,7 2-984,1-1 1,-1 0-1,1-1 1,29-4-1,-15-5-4339,-5-6-3743</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4.774"/>
    </inkml:context>
    <inkml:brush xml:id="br0">
      <inkml:brushProperty name="width" value="0.025" units="cm"/>
      <inkml:brushProperty name="height" value="0.025" units="cm"/>
      <inkml:brushProperty name="color" value="#E71224"/>
    </inkml:brush>
  </inkml:definitions>
  <inkml:trace contextRef="#ctx0" brushRef="#br0">23 1 19603,'0'0'1756,"-3"10"-891,-2 11-323,0 0 0,1 0 0,2 1 0,-1 27 1,3-39-402,0 0 0,0-1 1,1 1-1,0 0 0,1 0 1,0-1-1,1 1 0,0-1 1,0 1-1,1-1 0,0 0 1,10 14-1,-12-20-157,1-1-1,0 0 1,-1 0 0,1 0 0,0 0-1,0 0 1,0 0 0,0-1 0,1 1-1,-1-1 1,0 0 0,1 0 0,-1 0-1,0-1 1,1 1 0,-1-1 0,1 0-1,-1 0 1,1 0 0,-1 0 0,1-1-1,-1 1 1,7-3 0,-1 1-629,-1 0-1,0-1 1,0 0 0,0-1-1,0 1 1,-1-1 0,0-1-1,12-8 1,5-10-3791,0 1-1452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5.120"/>
    </inkml:context>
    <inkml:brush xml:id="br0">
      <inkml:brushProperty name="width" value="0.025" units="cm"/>
      <inkml:brushProperty name="height" value="0.025" units="cm"/>
      <inkml:brushProperty name="color" value="#E71224"/>
    </inkml:brush>
  </inkml:definitions>
  <inkml:trace contextRef="#ctx0" brushRef="#br0">133 23 320,'0'0'6027,"-8"3"59,-6 2-4434,2 1 0,-1 0 0,1 1 0,-20 13 0,29-18-1413,0 0-1,0 0 1,1 0 0,-1 0 0,0 0 0,1 1 0,-1 0 0,1-1 0,0 1 0,0 0 0,0 0-1,0 0 1,1 0 0,-1 0 0,1 0 0,0 1 0,0-1 0,0 0 0,0 1 0,1-1 0,-1 1 0,1-1-1,0 1 1,0-1 0,0 1 0,0-1 0,1 1 0,1 5 0,-1-6-223,0-1-1,1 0 1,-1 0 0,1 0-1,-1 0 1,1 0 0,0-1 0,0 1-1,0-1 1,0 1 0,0-1 0,0 1-1,1-1 1,-1 0 0,0 0-1,0 0 1,1 0 0,-1-1 0,1 1-1,-1-1 1,1 1 0,-1-1 0,1 0-1,-1 0 1,1 0 0,-1 0-1,1 0 1,-1-1 0,5 0 0,-3 0 6,1 0-1,-1 0 1,0 0 0,1 0 0,-1-1 0,0 1 0,0-1 0,0 0 0,0-1 0,0 1-1,0-1 1,-1 1 0,1-1 0,-1 0 0,6-7 0,-5 4 2,-1-1 0,0 0 0,0 0 0,-1-1 1,0 1-1,0 0 0,-1-1 0,0 1 0,0-1 0,-1 1 0,0-1 1,0-8-1,-1 14-27,1 0 0,0 0 1,0 0-1,-1-1 0,1 1 1,-1 0-1,0 0 0,0 0 0,0 0 1,0 0-1,0 0 0,0 0 1,0 0-1,0 1 0,-1-1 1,1 0-1,-1 1 0,1-1 0,-1 1 1,0-1-1,0 1 0,0 0 1,0 0-1,1 0 0,-1 0 0,-1 0 1,1 0-1,0 0 0,0 1 1,0-1-1,0 1 0,0-1 1,-1 1-1,1 0 0,0 0 0,0 0 1,-1 0-1,1 1 0,0-1 1,0 0-1,0 1 0,0 0 1,-1-1-1,-1 2 0,3-1-48,-1-1 0,1 0 0,0 1 0,-1 0 0,1-1 0,0 1 0,-1 0 0,1 0 0,0-1 0,0 1 0,0 0 0,0 0 0,0 0 0,0 1 0,0-1 0,0 0 0,0 0 0,0 0 0,1 1 0,-1-1 0,0 0 1,1 1-1,-1-1 0,1 1 0,0-1 0,-1 1 0,1-1 0,0 0 0,0 1 0,0-1 0,0 1 0,0-1 0,0 1 0,1-1 0,-1 1 0,0-1 0,1 1 0,-1-1 0,1 0 0,-1 1 0,1-1 0,0 0 0,-1 1 0,1-1 0,0 0 0,0 0 0,0 0 0,0 0 0,0 0 0,0 0 0,0 0 0,1 0 0,-1 0 0,0 0 0,0-1 0,1 1 0,-1 0 0,0-1 0,2 1 0,2 0-569,0 0 0,1 0 0,-1-1 0,0 0 0,0 0 0,0 0 0,0 0 0,0-1 0,1 0-1,-1 0 1,0 0 0,7-4 0,12-10-5492</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5.686"/>
    </inkml:context>
    <inkml:brush xml:id="br0">
      <inkml:brushProperty name="width" value="0.025" units="cm"/>
      <inkml:brushProperty name="height" value="0.025" units="cm"/>
      <inkml:brushProperty name="color" value="#E71224"/>
    </inkml:brush>
  </inkml:definitions>
  <inkml:trace contextRef="#ctx0" brushRef="#br0">69 3 5189,'0'0'13116,"-9"-1"-10767,7 1-2260,0 0-41,1-1-1,-1 1 0,0 0 1,1 0-1,-1 0 0,0 0 1,0 0-1,1 0 0,-1 0 1,0 0-1,1 1 0,-1-1 1,0 1-1,1-1 0,-1 1 1,1-1-1,-1 1 0,0 0 1,1 0-1,0 0 0,-1 0 1,1 0-1,0 0 0,-1 1 1,1-1-1,0 0 1,0 0-1,0 1 0,0-1 1,0 1-1,0-1 0,1 1 1,-1-1-1,0 1 0,1 0 1,-1-1-1,1 1 0,0 0 1,0-1-1,-1 1 0,1 0 1,0 2-1,-3 22 920,1-1-1,0 0 1,4 35 0,-1-48-778,0-1 0,1 1-1,0-1 1,1 1 0,0-1 0,1 0-1,0 0 1,0-1 0,10 17 0,-13-26-182,0 0 0,0 1 0,0-1 0,0 0 0,0 0 0,0 0 0,0 1 0,0-1 0,0 0 0,1-1 0,-1 1 0,0 0 0,1 0 0,-1 0 0,0-1 0,1 1 0,-1-1 0,1 1 0,-1-1 0,1 0 0,-1 1 0,1-1 0,-1 0 0,1 0 0,2 0 0,-2-1 14,1 0 0,0 0-1,0 0 1,-1 0 0,1-1 0,-1 1-1,1-1 1,-1 1 0,1-1-1,-1 0 1,0 0 0,3-3 0,4-5 15,-1-1 1,-1 0 0,0 0-1,10-20 1,5-21-155,-19 94-373,-3-30 518,-1 3 86,1 1-1,1-1 1,0 0-1,5 21 1,-5-34-92,-1 0 0,0-1 1,1 1-1,-1 0 0,1 0 0,-1-1 0,1 1 1,0-1-1,-1 1 0,1 0 0,0-1 0,0 1 1,0-1-1,1 0 0,-1 1 0,0-1 0,0 0 1,1 0-1,-1 0 0,1 0 0,-1 0 0,1 0 1,-1 0-1,1 0 0,-1-1 0,1 1 0,0 0 0,0-1 1,-1 0-1,1 1 0,0-1 0,0 0 0,-1 0 1,1 0-1,0 0 0,0 0 0,-1 0 0,1-1 1,0 1-1,0 0 0,-1-1 0,1 0 0,0 1 1,-1-1-1,1 0 0,-1 0 0,1 0 0,1-1 1,8-6-30,0 0 1,-1 0-1,0-1 1,0-1 0,-1 1-1,-1-2 1,0 1-1,11-19 1,-8 14-101,0 0 1,0 1 0,19-18-1,-30 32 102,0 0 0,0-1 0,0 1 0,0 0 1,1 0-1,-1 0 0,0 0 0,0 0 0,0 0 0,0 0 0,1 0 0,-1 0 0,0 0 0,0 0 1,0 0-1,0 0 0,0 0 0,1 0 0,-1 0 0,0 0 0,0 0 0,0 0 0,0 0 0,1 0 1,-1 0-1,0 0 0,0 0 0,0 0 0,0 0 0,0 0 0,0 1 0,1-1 0,-1 0 0,0 0 1,0 0-1,0 0 0,0 0 0,0 0 0,0 0 0,0 1 0,1-1 0,-1 0 0,0 0 0,0 0 1,0 0-1,0 0 0,0 1 0,0-1 0,0 0 0,0 0 0,0 0 0,0 0 0,0 1 0,3 16-63,-2 22 471,-1-36-266,-1-2-122,1-1 1,0 0 0,0 1 0,0-1 0,0 1 0,0-1 0,0 0 0,0 1 0,0-1 0,0 1 0,0-1 0,1 0 0,-1 1-1,0-1 1,0 0 0,0 1 0,0-1 0,0 1 0,1-1 0,-1 0 0,0 1 0,0-1 0,1 0 0,-1 0 0,0 1-1,1-1 1,-1 0 0,0 0 0,0 1 0,1-1 0,-1 0 0,1 0 0,-1 0 0,1 1 0,13-7 207,16-21-155,-27 24-51,7-7-157,39-35-463,-46 42 521,1 0 0,-1 1 0,1-1 0,-1 1 0,1 0-1,0 0 1,0 1 0,0-1 0,0 1 0,0 0 0,0 0-1,6-1 1,-9 5 86,0 0 0,0 0-1,0 0 1,-1 0 0,1 1-1,-1-1 1,1 0 0,-1 0-1,0 0 1,0 0 0,-2 6-1,2-4 4,0 59-497,11-76-9428,-6-6 2338</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6.048"/>
    </inkml:context>
    <inkml:brush xml:id="br0">
      <inkml:brushProperty name="width" value="0.025" units="cm"/>
      <inkml:brushProperty name="height" value="0.025" units="cm"/>
      <inkml:brushProperty name="color" value="#E71224"/>
    </inkml:brush>
  </inkml:definitions>
  <inkml:trace contextRef="#ctx0" brushRef="#br0">1 135 8040,'0'0'16442,"9"4"-15310,-5-2-1072,0 0 0,0 0 0,0-1 1,0 1-1,0-1 0,1 0 1,-1-1-1,0 1 0,1-1 0,-1 0 1,0 0-1,1 0 0,-1 0 0,1-1 1,-1 0-1,0 0 0,0 0 1,1 0-1,-1-1 0,0 1 0,0-1 1,0 0-1,5-4 0,8-3 260,-1-1-1,25-20 1,-35 26-162,0-1 1,-1 0 0,0-1 0,0 1 0,-1-1-1,1 0 1,-1 0 0,0 0 0,6-13 0,-10 18-154,0 1 0,0 0 0,0-1 0,1 1 0,-1-1 0,0 1 0,0-1 0,0 1 0,0 0 0,0-1 0,0 1 0,0-1 0,0 1 0,0-1 0,0 1 0,0-1 0,0 1 0,0 0 0,0-1 0,0 1 0,0-1 0,0 1 0,-1 0 1,1-1-1,0 1 0,0-1 0,-1 1 0,1 0 0,0-1 0,0 1 0,-1 0 0,1-1 0,0 1 0,-1 0 0,1-1 0,-1 1 0,-19 0 32,-20 16-79,27-7 13,0 1 0,1 1 0,0 0 1,-19 23-1,27-28 19,0 0 0,0 0 0,0 1 0,1-1 1,0 1-1,0 0 0,1 0 0,-1 0 0,1 0 0,1 0 1,0 0-1,-1 15 0,2-21 8,0 0 0,0 1 0,0-1 0,1 0 0,-1 1 0,0-1 0,1 0 1,-1 1-1,1-1 0,-1 0 0,1 0 0,0 0 0,-1 0 0,1 1 0,0-1 0,0 0 0,0 0 0,0 0 0,0-1 0,0 1 0,0 0 1,0 0-1,0-1 0,2 2 0,2 0 15,-1 0 1,1-1-1,0 1 1,0-1-1,-1 0 1,1-1-1,6 1 1,3 0-356,0-2 0,0 1 0,0-2 0,17-3 0,5-8-2823,-35 12 2794,0 1-1,0-1 0,1 0 0,-1 0 1,0 0-1,0 1 0,0-1 1,0 0-1,-1 0 0,1-1 0,0 1 1,0 0-1,0 0 0,-1 0 0,1-2 1,1-9-5603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06.426"/>
    </inkml:context>
    <inkml:brush xml:id="br0">
      <inkml:brushProperty name="width" value="0.025" units="cm"/>
      <inkml:brushProperty name="height" value="0.025" units="cm"/>
      <inkml:brushProperty name="color" value="#E71224"/>
    </inkml:brush>
  </inkml:definitions>
  <inkml:trace contextRef="#ctx0" brushRef="#br0">1 95 15375,'0'0'6438,"72"-35"-6470,-19 24-32,9-2-1154,6-3-1953,4-4-4035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7.571"/>
    </inkml:context>
    <inkml:brush xml:id="br0">
      <inkml:brushProperty name="width" value="0.025" units="cm"/>
      <inkml:brushProperty name="height" value="0.025" units="cm"/>
      <inkml:brushProperty name="color" value="#E71224"/>
    </inkml:brush>
  </inkml:definitions>
  <inkml:trace contextRef="#ctx0" brushRef="#br0">34 0 6726,'0'0'19624,"1"11"-18972,2 217-432,-3-195-1727,-11-40-8231,-3-12 5271,2-1-221</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7.919"/>
    </inkml:context>
    <inkml:brush xml:id="br0">
      <inkml:brushProperty name="width" value="0.025" units="cm"/>
      <inkml:brushProperty name="height" value="0.025" units="cm"/>
      <inkml:brushProperty name="color" value="#E71224"/>
    </inkml:brush>
  </inkml:definitions>
  <inkml:trace contextRef="#ctx0" brushRef="#br0">1 39 4164,'0'0'18044,"6"-3"-16939,11-2-710,0 0 1,0 2 0,0-1 0,1 2 0,-1 1-1,1 0 1,21 2 0,47-4-12,-30-1-475,2 1-2680,-23-3-6640</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8.307"/>
    </inkml:context>
    <inkml:brush xml:id="br0">
      <inkml:brushProperty name="width" value="0.025" units="cm"/>
      <inkml:brushProperty name="height" value="0.025" units="cm"/>
      <inkml:brushProperty name="color" value="#E71224"/>
    </inkml:brush>
  </inkml:definitions>
  <inkml:trace contextRef="#ctx0" brushRef="#br0">1 26 4740,'0'0'21108,"60"19"-20339,-25-24-513,3-3-192,-3 1-96,2-1-512,-9 4-769,-3 2-1250,-2 0-832,-3 0-1570,-6-4-1537</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8.657"/>
    </inkml:context>
    <inkml:brush xml:id="br0">
      <inkml:brushProperty name="width" value="0.025" units="cm"/>
      <inkml:brushProperty name="height" value="0.025" units="cm"/>
      <inkml:brushProperty name="color" value="#E71224"/>
    </inkml:brush>
  </inkml:definitions>
  <inkml:trace contextRef="#ctx0" brushRef="#br0">46 92 9993,'0'0'9188,"-3"8"-7133,-28 77 1311,28-76-3286,1 0 1,0 0-1,0 1 0,1-1 1,0 1-1,1 0 0,0-1 1,2 18-1,-2-27-164,0-1 0,0 1 0,0-1 0,1 1-1,-1-1 1,0 1 0,0-1 0,1 1 0,-1 0 0,0-1 0,0 1-1,1-1 1,-1 1 0,0 0 0,1-1 0,-1 1 0,1 0-1,-1-1 1,1 1 0,-1 0 0,0 0 0,1 0 0,-1-1-1,1 1 1,-1 0 0,1 0 0,-1 0 0,1 0 0,-1 0 0,1 0-1,-1 0 1,1 0 0,-1 0 0,1 0 0,-1 0 0,1 0-1,-1 0 1,1 0 0,-1 1 0,1-1 0,-1 0 0,1 0-1,-1 0 1,0 1 0,1-1 0,-1 0 0,1 1 0,-1-1-1,0 0 1,1 1 0,-1-1 0,0 0 0,1 1 0,-1-1 0,0 1-1,0-1 1,1 1 0,-1-1 0,0 1 0,0-1 0,0 1-1,0-1 1,1 0 0,-1 1 0,0-1 0,0 1 0,0 0-1,17-38-6475,-13 8 1574,-1-5-1757</inkml:trace>
  <inkml:trace contextRef="#ctx0" brushRef="#br0" timeOffset="1">64 26 8840,'2'-14'4260,"-2"2"5894,0 25-10026,0 0 0,0 3-128,3 2-736,4-2-1090,4-3-801,1-4-1312,4-1-129,0-3-897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1.371"/>
    </inkml:context>
    <inkml:brush xml:id="br0">
      <inkml:brushProperty name="width" value="0.035" units="cm"/>
      <inkml:brushProperty name="height" value="0.035" units="cm"/>
    </inkml:brush>
  </inkml:definitions>
  <inkml:trace contextRef="#ctx0" brushRef="#br0">59 180 17028,'-16'103'4801,"5"-33"-4025,-1 4-146,2 0 0,0 125 0,14-182-453,-4-17-172,0 0-1,0 0 1,0 1 0,0-1 0,0 0 0,0 0-1,1 0 1,-1 0 0,0 0 0,0 0-1,0 0 1,0 1 0,0-1 0,0 0-1,1 0 1,-1 0 0,0 0 0,0 0-1,0 0 1,0 0 0,1 0 0,-1 0-1,0 0 1,0 0 0,0 0 0,0 0-1,1 0 1,-1 0 0,0 0 0,0 0 0,0 0-1,0 0 1,1 0 0,-1 0 0,0 0-1,0 0 1,0 0 0,0 0 0,0 0-1,1-1 1,-1 1 0,0 0 0,0 0-1,2-2 32,0-1-1,0 0 0,0 1 0,-1-1 1,1 0-1,-1 0 0,0 0 0,2-4 1,10-33 166,-2-2 1,9-64 0,0-88 93,-19 173-280,7-105 65,-8 102-50,-1-1 0,-7-47-1,3 58-16,0 20-2,1 24-2,2-8-9,2-1 0,1 1 0,0-1-1,2 0 1,0 1 0,11 32 0,-14-52-2,1 1-1,0-1 1,0 0 0,0 0 0,0 0 0,0 0 0,0 0 0,0 0 0,1-1 0,-1 1-1,1 0 1,-1-1 0,1 1 0,0-1 0,0 1 0,0-1 0,3 2 0,-3-2 0,0-1-1,-1 0 1,1 1 0,0-1 0,0 0 0,-1 0-1,1 0 1,0-1 0,0 1 0,-1 0 0,1-1-1,0 1 1,-1-1 0,1 1 0,0-1 0,-1 0-1,4-1 1,2-4-4,0 1 1,0-1-1,0-1 0,0 1 0,-1-1 0,-1 0 0,6-8 1,13-24 18,-2 0 0,18-46 0,-18 37-10,-19 45-15,-1 9 4,-2 12-4,-37 385-3801,37-392 3110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9.003"/>
    </inkml:context>
    <inkml:brush xml:id="br0">
      <inkml:brushProperty name="width" value="0.025" units="cm"/>
      <inkml:brushProperty name="height" value="0.025" units="cm"/>
      <inkml:brushProperty name="color" value="#E71224"/>
    </inkml:brush>
  </inkml:definitions>
  <inkml:trace contextRef="#ctx0" brushRef="#br0">84 0 2787,'0'0'21337,"-2"3"-20317,-23 20-51,21-21-924,1 1 0,-1-1 0,1 1 0,-1 0 0,1 0 0,0 0 0,0 1 0,0-1 0,1 1 0,-1 0 0,1 0 0,0-1 0,0 1 0,-3 7 0,6-10-85,0 0-1,0 0 1,-1-1 0,1 1-1,0 0 1,0-1 0,0 1 0,0-1-1,0 1 1,0-1 0,0 1-1,0-1 1,0 0 0,0 1-1,0-1 1,0 0 0,0 0 0,0 0-1,0 0 1,0 0 0,2 0-1,33 2-954,-29-2 608,1 1 25,61 6-807,-66-7 1165,0 1 0,1-1 0,-1 1 1,0 0-1,0 0 0,1 0 0,-1 0 0,0 1 1,0 0-1,0-1 0,-1 1 0,1 0 0,0 0 0,-1 0 1,1 1-1,3 4 0,-6-6 66,1 0-1,-1 1 1,0-1 0,0 0-1,0 1 1,0-1-1,0 0 1,0 1 0,0-1-1,0 0 1,0 1 0,-1-1-1,1 0 1,-1 1 0,1-1-1,-1 0 1,1 0-1,-1 0 1,0 1 0,1-1-1,-1 0 1,0 0 0,0 0-1,0 0 1,0 0-1,0 0 1,0 0 0,0-1-1,0 1 1,0 0 0,0-1-1,-1 1 1,1 0 0,0-1-1,-2 1 1,-50 21 1459,48-20-1295,-8 2 121,0-1 0,-1 0 0,1 0 0,-1-1 0,-24 0 0,37-2-367,0 0 0,0 0 0,1 0 0,-1 0 0,0 0-1,0 0 1,0 0 0,0 0 0,1 0 0,-1-1-1,0 1 1,0 0 0,1 0 0,-1-1 0,0 1 0,0-1-1,1 1 1,-1 0 0,0-1 0,1 1 0,-1-1 0,0 1-1,1-1 1,-1 0 0,1 1 0,-1-1 0,1 0-1,-1 1 1,1-1 0,-1-1 0,1 0-176,0 0 1,0 0-1,0 0 1,0 1-1,0-1 0,1 0 1,-1 0-1,1 0 1,-1 0-1,1 1 0,-1-1 1,3-3-1,32-45-6421,-13 24 1343,1-3-1559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9.374"/>
    </inkml:context>
    <inkml:brush xml:id="br0">
      <inkml:brushProperty name="width" value="0.025" units="cm"/>
      <inkml:brushProperty name="height" value="0.025" units="cm"/>
      <inkml:brushProperty name="color" value="#E71224"/>
    </inkml:brush>
  </inkml:definitions>
  <inkml:trace contextRef="#ctx0" brushRef="#br0">34 0 4228,'0'0'21450,"0"13"-20532,-15 127 643,-4 51 423,19-190-1968,0-1 0,0 1 0,0-1 0,0 1 0,0 0 0,0-1 1,0 1-1,0-1 0,0 1 0,1-1 0,-1 1 0,0 0 0,0-1 1,0 1-1,1-1 0,-1 1 0,0-1 0,1 1 0,-1-1 1,0 1-1,1-1 0,-1 1 0,1-1 0,-1 0 0,0 1 0,1-1 1,-1 0-1,1 1 0,0-1 0,-1 0 0,1 1 0,20-5 524,18-24 16,-24 15-649,0-1-1,-2-1 1,1-1 0,-2 0 0,0 0 0,-1-1-1,-1 0 1,0-1 0,-1-1 0,6-19 0,-14 30-2716,-6 2-4248,-5 4-384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19.774"/>
    </inkml:context>
    <inkml:brush xml:id="br0">
      <inkml:brushProperty name="width" value="0.025" units="cm"/>
      <inkml:brushProperty name="height" value="0.025" units="cm"/>
      <inkml:brushProperty name="color" value="#E71224"/>
    </inkml:brush>
  </inkml:definitions>
  <inkml:trace contextRef="#ctx0" brushRef="#br0">6 1 6438,'0'0'9417,"-6"61"-6502,6-47-65,6-1-415,2-4-385,5-2-961,4 0-769,3-2-256,-1-1-769,3-2-1184,-5-2-866,1 0-1825,-2 0-2979</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0.146"/>
    </inkml:context>
    <inkml:brush xml:id="br0">
      <inkml:brushProperty name="width" value="0.025" units="cm"/>
      <inkml:brushProperty name="height" value="0.025" units="cm"/>
      <inkml:brushProperty name="color" value="#E71224"/>
    </inkml:brush>
  </inkml:definitions>
  <inkml:trace contextRef="#ctx0" brushRef="#br0">98 172 4036,'0'0'19170,"-7"-1"-18321,4 1-793,0 0 0,0 0 0,1 0 0,-1 0 0,0 0 0,1 0 0,-1 1 1,0-1-1,1 1 0,-1 0 0,1 0 0,-1 0 0,1 0 0,-1 0 0,1 0 0,-3 2 0,2 1 35,-1-1-1,1 1 1,0-1-1,0 1 1,0 0-1,0 0 1,1 0-1,-1 1 0,1-1 1,-2 6-1,2-7 10,1 1 1,-1 0-1,1 0 0,0 0 0,0 0 0,0 0 0,0 0 1,1 0-1,0 0 0,0 0 0,0 6 0,1-8-84,-1-1 0,1 1 0,0-1-1,-1 0 1,1 1 0,0-1 0,0 0 0,0 0 0,0 0-1,0 1 1,0-1 0,0 0 0,1 0 0,-1-1 0,0 1-1,1 0 1,-1 0 0,0-1 0,1 1 0,-1 0 0,1-1-1,-1 0 1,1 1 0,-1-1 0,1 0 0,-1 0-1,1 0 1,-1 0 0,1 0 0,-1 0 0,3 0 0,3-1-74,1 0 1,-1 0-1,0 0 1,0-1-1,0 0 1,0-1 0,0 1-1,-1-1 1,1-1-1,-1 1 1,0-1-1,0 0 1,11-10 0,-12 10 6,-1 0 0,1 0 0,-1-1 0,0 0 0,-1 0 1,1 0-1,-1 0 0,0 0 0,0-1 0,0 1 0,-1-1 1,0 0-1,0 1 0,-1-1 0,1 0 0,-1-1 0,0-5 1,-19 36 375,15-18-105,0 1 0,1 0 0,0-1 0,0 1 1,0 0-1,1 0 0,0 0 0,0 9 0,1-15-199,1-1 0,0 1-1,-1-1 1,1 1 0,0-1 0,0 1 0,-1-1 0,1 1 0,0-1 0,0 0-1,0 1 1,0-1 0,-1 0 0,1 0 0,0 0 0,0 0 0,0 0-1,0 0 1,0 0 0,0 0 0,-1 0 0,1 0 0,1 0 0,27-4 359,-21 0-359,1 0 1,0 0-1,-1-1 1,0 0 0,0-1-1,-1 0 1,1 0-1,-1-1 1,12-14 0,-5 3-75,0 0 0,0-2 1,10-20-1,-22 36 27,1-1-1,0 0 1,-1 0 0,0 0-1,0 0 1,-1 0 0,1 0-1,-1-1 1,0 1 0,0 0-1,-1-1 1,0 1 0,0 0-1,-1-10 1,1 15 20,-1-1 0,0 0 0,1 1 0,-1-1 0,0 1 1,1-1-1,-1 1 0,0-1 0,1 1 0,-1 0 0,0-1 0,0 1 0,1 0 1,-1 0-1,0-1 0,0 1 0,0 0 0,1 0 0,-1 0 0,0 0 0,0 0 0,0 0 1,0 0-1,1 0 0,-1 0 0,0 1 0,0-1 0,-1 1 0,-24 9-90,18-4 168,-1 1 0,1 0 0,1 1 0,-1 0 0,1 1 0,1-1 0,-1 1 1,2 0-1,-1 1 0,1-1 0,0 1 0,1 0 0,1 0 0,-1 1 0,1-1 0,1 1 0,0 0 0,1-1 0,-1 14 0,3-21-66,-1 1 0,1-1-1,0 1 1,0 0 0,0-1-1,0 0 1,1 1 0,0-1-1,-1 0 1,1 0 0,0 0-1,0 0 1,1 0 0,-1 0-1,1 0 1,-1-1 0,1 1-1,0-1 1,0 0 0,0 0-1,0 0 1,0 0-1,1-1 1,-1 1 0,0-1-1,1 0 1,5 2 0,49 8-1710,-6-8-3376,-16-3-1763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0.819"/>
    </inkml:context>
    <inkml:brush xml:id="br0">
      <inkml:brushProperty name="width" value="0.025" units="cm"/>
      <inkml:brushProperty name="height" value="0.025" units="cm"/>
      <inkml:brushProperty name="color" value="#E71224"/>
    </inkml:brush>
  </inkml:definitions>
  <inkml:trace contextRef="#ctx0" brushRef="#br0">16 0 7655,'0'0'14505,"0"10"-13689,4 276 4587,-24-119-3433,22-171-1852,0 0 1,-1 0 0,1 0-1,1 0 1,-1 0 0,0 1-1,6-6 1,3-7 10,56-122 50,-48 94-525,2 0 0,47-69 0,-67 111 308,0 0 0,0 1 0,1-1 0,-1 0 1,1 1-1,-1-1 0,1 1 0,-1-1 1,1 1-1,0 0 0,0 0 0,0 0 0,0 0 1,0 0-1,4-1 0,-5 2 21,0 0 0,-1 0-1,1 0 1,0 0 0,0 0 0,0 0-1,0 0 1,0 1 0,0-1 0,0 0-1,0 1 1,-1-1 0,1 0 0,0 1-1,0-1 1,0 1 0,-1-1 0,1 1-1,0 0 1,0-1 0,-1 1 0,1 0-1,-1-1 1,1 1 0,0 1 0,0 0 10,0 1 0,0-1 1,0 1-1,0 0 0,0-1 1,-1 1-1,1 0 1,-1-1-1,0 1 0,0 0 1,0 0-1,0-1 1,0 1-1,0 0 0,-1-1 1,0 1-1,1 0 0,-1-1 1,0 1-1,0-1 1,0 1-1,-1-1 0,-1 3 1,-2 2 86,-1 0-1,-1 0 1,1 0 0,-1-1 0,0 0 0,-1-1-1,0 0 1,1 0 0,-1 0 0,-1-1 0,1 0-1,-1-1 1,0 0 0,1 0 0,-1-1-1,0 0 1,-1 0 0,-10 0 0,20-2-108,-1 0 0,0-1 0,0 1 0,1 0 0,-1 0 0,0 0 0,0 0 0,1 0 0,-1-1 0,0 1 0,0 0 0,1-1 0,-1 1 0,0-1 0,1 1 0,-1-1 0,1 1 0,-1-1 0,0 1 0,1-1 0,-1 1 0,1-1 1,0 0-1,-1 1 0,1-1 0,-1 0 0,1 1 0,0-1 0,0 0 0,-1 0 0,1 1 0,0-1 0,0 0 0,0 0 0,0 1 0,0-1 0,0 0 0,0 0 0,0 0 0,0 1 0,0-1 0,0 0 0,0 0 0,1 1 0,-1-1 0,0 0 0,1-1 0,0-2-511,1 1-1,-1-1 1,1 0-1,0 0 1,0 1-1,0-1 1,0 1-1,4-4 1,1 1-1386,0 0 0,0 0 0,1 1 1,0 0-1,0 1 0,15-6 0,3-1-3798</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1.535"/>
    </inkml:context>
    <inkml:brush xml:id="br0">
      <inkml:brushProperty name="width" value="0.025" units="cm"/>
      <inkml:brushProperty name="height" value="0.025" units="cm"/>
      <inkml:brushProperty name="color" value="#E71224"/>
    </inkml:brush>
  </inkml:definitions>
  <inkml:trace contextRef="#ctx0" brushRef="#br0">68 169 3171,'0'0'22645,"-8"11"-22532,7-10-114,-7 8 189,1 1 0,1-1 0,0 1 0,1 0 0,-1 0 0,2 1 0,0 0 0,0 0 0,-4 19 0,8-29-174,0 0-1,0 0 1,0-1 0,0 1 0,0 0 0,0 0 0,0 0 0,0 0 0,0 0 0,1-1-1,-1 1 1,0 0 0,0 0 0,1 0 0,-1 0 0,1-1 0,-1 1 0,1 0 0,-1-1-1,1 1 1,-1 0 0,1-1 0,-1 1 0,1 0 0,0-1 0,0 1 0,0 0 0,27 3 292,-21-5-251,-1 0 0,1 0-1,-1-1 1,1 0 0,-1 0-1,10-5 1,-9 2-45,0 0-1,-1 0 1,1-1 0,-1 0-1,0-1 1,-1 1 0,1-1-1,-1 0 1,-1 0 0,1 0-1,-1-1 1,0 0 0,-1 0-1,0 0 1,0 0 0,-1 0-1,0-1 1,-1 1 0,1-1-1,-1-13 1,-1 22-16,0 0 0,0-1 1,0 1-1,0 0 0,0-1 0,0 1 0,0 0 1,0 0-1,-1-1 0,1 1 0,0 0 1,0 0-1,0-1 0,0 1 0,-1 0 0,1 0 1,0-1-1,0 1 0,0 0 0,-1 0 1,1 0-1,0-1 0,0 1 0,-1 0 0,1 0 1,0 0-1,0 0 0,-1 0 0,1 0 1,0 0-1,-1 0 0,1-1 0,0 1 0,0 0 1,-1 0-1,1 0 0,0 0 0,-1 0 1,1 1-1,0-1 0,0 0 0,-1 0 1,1 0-1,0 0 0,-1 0 0,1 0 0,0 0 1,0 0-1,-1 1 0,1-1 0,0 0 1,0 0-1,-1 0 0,1 1 0,0-1 0,0 0 1,0 0-1,0 1 0,-1-1 0,1 0 1,-15 14-145,14-12 155,0 0-1,-1 0 1,1 0 0,0 1-1,1-1 1,-1 0 0,0 1-1,0-1 1,1 1 0,0-1-1,-1 0 1,1 1 0,0-1-1,0 1 1,0-1 0,1 1-1,-1-1 1,1 4 0,0-5 8,0 0 0,1 1 0,-1-1 0,0 0 0,1 0 0,-1 0 0,0 0 0,1 0 0,-1 0 0,1 0 0,0 0-1,-1-1 1,1 1 0,-1-1 0,1 1 0,0-1 0,0 0 0,-1 1 0,1-1 0,0 0 0,0 0 0,-1 0 0,4-1 0,1 0 5,0 0-1,0 0 1,-1-1-1,1 0 0,-1 0 1,1 0-1,-1 0 0,0-1 1,0 0-1,0 0 1,0-1-1,0 0 0,7-8 1,0 1-15,-1-1 0,0 0 0,15-25 1,-23 33-8,3-5 13,-1 1 0,1-1-1,-1 0 1,-1-1 0,0 1 0,0-1 0,-1 0 0,0 0 0,1-10 0,-25 50-404,10-9 321,-9 14 146,-14 40 0,30-65 0,0 1 1,1-1 0,0 1 0,1 0 0,0-1 0,1 1 0,0 0 0,1 22 0,1-32-67,-1 0-1,0 0 1,1 0 0,-1 0-1,0 0 1,1 0 0,-1-1-1,1 1 1,0 0 0,-1 0-1,1 0 1,0 0 0,-1-1-1,1 1 1,0 0 0,0-1-1,0 1 1,0-1 0,0 1-1,-1-1 1,1 1 0,0-1-1,0 0 1,0 1 0,0-1-1,0 0 1,0 0 0,0 1-1,1-1 1,-1 0 0,0 0-1,0 0 1,0-1 0,0 1-1,0 0 1,2-1 0,0 1 13,1-1 1,0 0-1,-1 0 1,1 0 0,-1 0-1,1 0 1,-1-1 0,1 0-1,3-2 1,1-3-38,-1 0 0,0 0 0,-1-1 1,0 1-1,0-1 0,0-1 0,-1 1 0,0-1 1,-1 0-1,0 0 0,0 0 0,-1-1 0,0 0 1,2-17-1,-22 60-329,13-23 357,0 0 0,1 0 0,0 0 0,1 0 0,-2 18 0,4-26-8,0 0 0,-1 0 1,1 0-1,0 0 0,1 0 1,-1 0-1,0 0 0,0 0 0,1 0 1,-1 0-1,1 0 0,0-1 0,-1 1 1,1 0-1,0 0 0,0-1 1,0 1-1,1-1 0,-1 1 0,0-1 1,0 1-1,1-1 0,-1 1 0,1-1 1,-1 0-1,1 0 0,0 0 1,-1 0-1,1 0 0,0 0 0,0-1 1,0 1-1,-1 0 0,1-1 0,0 0 1,2 1-1,54 1-3382,-53-3 2728,-1 1-1,1-1 0,0 0 1,0 0-1,-1-1 1,1 0-1,-1 0 1,1 0-1,-1 0 0,0 0 1,0-1-1,0 0 1,0 0-1,0 0 0,4-5 1,9-12-8781</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1.996"/>
    </inkml:context>
    <inkml:brush xml:id="br0">
      <inkml:brushProperty name="width" value="0.025" units="cm"/>
      <inkml:brushProperty name="height" value="0.025" units="cm"/>
      <inkml:brushProperty name="color" value="#E71224"/>
    </inkml:brush>
  </inkml:definitions>
  <inkml:trace contextRef="#ctx0" brushRef="#br0">90 0 5029,'0'0'16383,"-2"9"-14578,-24 90 2277,9-44-3209,3 0 0,3 1 1,-9 112-1,33-230-857,-12 47-66,2-6-176,-1 0 0,-2 0 0,0 0 0,-4-28 0,5 56 249,-1-5-9,0 0 1,0 0-1,1 0 0,-1 0 1,1 1-1,-1-1 1,1 0-1,0 0 0,-1 0 1,1 0-1,0 0 0,0-1 1,1 1-1,-1 0 1,0 0-1,1-1 0,-1 1 1,1-1-1,-1 1 0,1-1 1,0 1-1,-1-1 1,1 0-1,0 0 0,0 0 1,2 1-1,1 0 19,1 0 1,-1-1-1,1 0 0,0 0 0,-1 0 0,1 0 1,0-1-1,-1 0 0,1 0 0,0 0 1,0-1-1,-1 0 0,1 0 0,-1-1 1,1 1-1,9-5 0,-10 3-258,0 1-1,-1-1 0,1 0 1,0 0-1,-1 0 1,0-1-1,7-7 1,-8 8-423,0-1 0,-1 1 0,0-1 1,0 1-1,0-1 0,0 0 0,0 1 0,-1-1 0,0 0 1,2-8-1,-3 11 466,0 1 0,0 0-1,0 0 1,0 0 0,0 0 0,0 0 0,0 0 0,0 0 0,0-1 0,0 1 0,0 0-1,0 0 1,0 0 0,0 0 0,0 0 0,0 0 0,0-1 0,0 1 0,0 0-1,0 0 1,0 0 0,0 0 0,-3-1-5099,3 1 5098,0 0 1,0 0 0,0 0 0,-1 0 0,1 0 0,0 0 0,-3 1-1143,-4 6-2674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2.639"/>
    </inkml:context>
    <inkml:brush xml:id="br0">
      <inkml:brushProperty name="width" value="0.025" units="cm"/>
      <inkml:brushProperty name="height" value="0.025" units="cm"/>
      <inkml:brushProperty name="color" value="#E71224"/>
    </inkml:brush>
  </inkml:definitions>
  <inkml:trace contextRef="#ctx0" brushRef="#br0">50 1 2947,'0'0'23318,"-2"8"-22587,-34 129 711,33-127-1439,1 0 0,0 1 0,0-1 0,0 15 1,2-25-51,0 1 0,0-1 0,0 0 0,0 1 0,1-1 0,-1 0 0,0 1-1,0-1 1,0 0 0,1 0 0,-1 1 0,0-1 0,0 0 0,0 0 0,1 0 0,-1 1 0,0-1 0,1 0 0,-1 0 0,0 0 0,0 0 0,1 1 0,-1-1 0,0 0 0,1 0 0,-1 0 0,0 0 0,1 0 0,-1 0 0,0 0 0,1 0 0,-1 0 0,0 0 0,1 0 0,-1 0 0,0 0 0,1 0 0,-1-1 0,0 1 0,0 0 0,1 0 0,-1 0 0,0 0 0,1 0 0,-1-1 0,0 1 0,0 0 0,1 0 0,-1-1 0,0 1 0,0 0 0,1-1 0,15-12-3937,-9-4-148,0-3-1991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3.035"/>
    </inkml:context>
    <inkml:brush xml:id="br0">
      <inkml:brushProperty name="width" value="0.025" units="cm"/>
      <inkml:brushProperty name="height" value="0.025" units="cm"/>
      <inkml:brushProperty name="color" value="#E71224"/>
    </inkml:brush>
  </inkml:definitions>
  <inkml:trace contextRef="#ctx0" brushRef="#br0">82 1 15919,'0'0'5867,"-2"9"-3374,-9 39-18,-53 212 1862,60-209-3734,4-51-597,0 0 1,0 0-1,0 1 0,0-1 0,0 0 1,0 0-1,0 0 0,0 0 0,0 1 1,0-1-1,0 0 0,0 0 0,0 0 1,0 0-1,0 0 0,0 1 1,1-1-1,-1 0 0,0 0 0,0 0 1,0 0-1,0 0 0,0 0 0,0 0 1,1 0-1,-1 0 0,0 1 1,0-1-1,0 0 0,0 0 0,1 0 1,-1 0-1,0 0 0,0 0 0,0 0 1,0 0-1,0 0 0,1 0 0,-1 0 1,0 0-1,0 0 0,0 0 1,0 0-1,1 0 0,-1 0 0,0-1 1,0 1-1,0 0 0,1 0 0,12-7 166,8-9-43,4-11-97,-2-2 0,40-62 0,-46 62-19,2 1 0,1 0 1,43-43-1,-61 68-70,1 1 0,0-1-1,0 1 1,0-1 0,0 1 0,0 0-1,1 0 1,-1 1 0,0-1-1,1 1 1,-1-1 0,1 1-1,0 0 1,6 0 0,-11 3-476,0 1 0,1 0 1,-1 0-1,0 0 0,0-1 0,0 1 1,-1-1-1,1 1 0,-4 4 0,-26 17-9183,11-13 145</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3.366"/>
    </inkml:context>
    <inkml:brush xml:id="br0">
      <inkml:brushProperty name="width" value="0.025" units="cm"/>
      <inkml:brushProperty name="height" value="0.025" units="cm"/>
      <inkml:brushProperty name="color" value="#E71224"/>
    </inkml:brush>
  </inkml:definitions>
  <inkml:trace contextRef="#ctx0" brushRef="#br0">16 1 8360,'0'0'12588,"-16"53"-9641,16-35-321,0-2-512,5 1-480,8 1-513,-1 1-577,4 0-448,0 0-32,-4 0-352,4 1-1185,-9-5-1314,4-3-1729,-6-6-5766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1.840"/>
    </inkml:context>
    <inkml:brush xml:id="br0">
      <inkml:brushProperty name="width" value="0.035" units="cm"/>
      <inkml:brushProperty name="height" value="0.035" units="cm"/>
    </inkml:brush>
  </inkml:definitions>
  <inkml:trace contextRef="#ctx0" brushRef="#br0">0 352 16988,'29'6'1648,"2"-11"-840,1-2-296,13-10 705,5-7-225,7-9-144,9-6-96,0-6-400,-3 0-288,-5 6-680,-4 1-288,-10 10 728,-8 7-56,-18 9-200,-12 7-176</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4.601"/>
    </inkml:context>
    <inkml:brush xml:id="br0">
      <inkml:brushProperty name="width" value="0.025" units="cm"/>
      <inkml:brushProperty name="height" value="0.025" units="cm"/>
      <inkml:brushProperty name="color" value="#E71224"/>
    </inkml:brush>
  </inkml:definitions>
  <inkml:trace contextRef="#ctx0" brushRef="#br0">293 33 2626,'0'0'15055,"-9"-8"-13598,3 4-1291,4 2-125,0 0 0,0 1 0,0-1-1,0 0 1,0 1 0,0-1-1,-1 1 1,1 0 0,-1 0 0,1 0-1,-1 0 1,1 0 0,-1 0-1,0 1 1,1-1 0,-1 1 0,0 0-1,1 0 1,-1 0 0,0 0 0,1 0-1,-1 1 1,0-1 0,1 1-1,-1-1 1,0 1 0,1 0 0,-1 0-1,-2 2 1,-12 9 312,0 1 1,1 1-1,1 0 1,1 1-1,0 1 0,0 0 1,2 1-1,-12 21 1,15-25-59,2 1 1,0-1-1,0 2 1,2-1-1,0 1 1,0 0-1,1 0 1,1 0-1,1 1 0,0-1 1,1 25-1,1-37-280,0 0-1,0-1 1,1 1-1,-1 0 0,1 0 1,0-1-1,0 1 0,0-1 1,0 1-1,0 0 1,1-1-1,-1 0 0,1 1 1,-1-1-1,1 0 0,0 0 1,0 0-1,0 0 0,0 0 1,3 1-1,-1-1 5,0 0 0,0 0 1,0 0-1,0-1 0,1 1 0,-1-1 0,0 0 0,1-1 0,-1 1 0,1-1 0,6 0 0,0-1 38,-1 0 1,0 0-1,0-1 0,0 0 0,0-1 0,-1 0 0,1-1 0,-1 0 0,0-1 0,14-7 0,-16 6 38,0 0 1,0 0-1,-1 0 0,0-1 1,9-11-1,-13 15 4,0 0 0,0-1-1,0 1 1,0 0 0,-1-1-1,1 0 1,-1 1 0,0-1-1,0 0 1,0 0 0,-1 0-1,1 1 1,-1-1 0,0 0 0,-1-6-1,0 8-82,0 0-1,0 0 1,0 0-1,0 0 0,0 0 1,-1 1-1,1-1 1,0 0-1,-1 1 0,0-1 1,1 1-1,-1 0 1,0-1-1,0 1 1,1 0-1,-1 0 0,0 0 1,0 0-1,0 1 1,-1-1-1,1 1 1,0-1-1,0 1 0,0-1 1,0 1-1,0 0 1,-1 0-1,1 0 0,0 0 1,0 1-1,-3 0 1,-2-1-38,0 1-1,0-1 1,-1 2 0,1-1 0,0 1-1,0 0 1,1 0 0,-10 5 0,13-5 17,-1 0 1,1 1 0,0-1-1,0 0 1,0 1-1,0 0 1,1 0-1,-1 0 1,1 0-1,-1 0 1,1 0-1,0 1 1,0-1 0,1 1-1,-1-1 1,1 1-1,-2 7 1,4-11 4,0 1 0,-1 0 0,1-1 1,0 1-1,0 0 0,0-1 0,0 1 1,0-1-1,0 0 0,0 1 0,0-1 0,0 0 1,0 1-1,0-1 0,0 0 0,1 0 0,-1 0 1,0 0-1,0 0 0,0 0 0,0 0 1,0-1-1,1 1 0,30-4 32,-11-2-29,-1-1-1,0-1 0,-1 0 1,20-13-1,-22 11-30,0 2 0,1-1 1,0 2-1,0 1 0,23-6 0,-40 12 19,0-1-1,0 1 0,0 0 0,0 0 0,1 0 1,-1 0-1,0 0 0,0 0 0,0 0 1,0 0-1,0 0 0,0 1 0,0-1 1,0 0-1,0 1 0,0-1 0,0 1 0,0-1 1,0 1-1,0-1 0,-1 1 0,1-1 1,0 1-1,0 0 0,0 0 0,-1-1 1,1 1-1,0 0 0,-1 0 0,1 0 0,0 1 1,0 1 3,0 1 1,0-1 0,-1 1 0,1-1-1,-1 1 1,0-1 0,0 1-1,0-1 1,0 1 0,-1 3 0,-3 10 21,0 0 1,-12 34 0,9-37-224,-10 34 555,12-18-3302,13-32-7120,2-12-843</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4.949"/>
    </inkml:context>
    <inkml:brush xml:id="br0">
      <inkml:brushProperty name="width" value="0.025" units="cm"/>
      <inkml:brushProperty name="height" value="0.025" units="cm"/>
      <inkml:brushProperty name="color" value="#E71224"/>
    </inkml:brush>
  </inkml:definitions>
  <inkml:trace contextRef="#ctx0" brushRef="#br0">31 1 6022,'0'0'17542,"2"7"-15578,1 16-1280,-2 0-1,0 0 1,-1 0 0,-2 0-1,0 0 1,-11 44-1,6-30-690,2 0-1,-1 38 0,6-65-218,-1-9 59,1 1 0,-1 0 0,1-1 0,0 1 0,0 0-1,0 0 1,0-1 0,0 1 0,0 0 0,0 0 0,0-1 0,1 1 0,-1 0 0,1-1 0,-1 1 0,1 0 0,0-1-1,0 1 1,0-1 0,0 1 0,0-1 0,0 1 0,0-1 0,0 0 0,0 0 0,1 1 0,-1-1 0,3 2 0,-3-3 33,-1 0 9,0 0 1,0 0-1,0 0 1,0 0-1,0 0 1,1 0-1,-1 0 1,0 0-1,0 0 1,0 0-1,0 0 1,0 0 0,1 0-1,-1 0 1,0 0-1,0 0 1,0 0-1,0 0 1,1 0-1,-1 0 1,0 0-1,0 0 1,0 0-1,0 0 1,1 0-1,-1 0 1,0 0-1,0 0 1,0 0-1,0-1 1,0 1 0,0 0-1,1 0 1,-1 0-1,0 0 1,0 0-1,0 0 1,0-1-1,0 1 1,0 0-1,0 0 1,0 0-1,0 0 1,0 0-1,0-1 1,0 1-1,0 0 1,0 0 0,0 0-1,0 0 1,0-1-1,0 1 1,0 0-1,0 0 1,0 0-1,0 0 1,0-1-1,0 1 1,0 0-1,0 0 1,0 0-1,0 0 1,0-14-7606</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5.326"/>
    </inkml:context>
    <inkml:brush xml:id="br0">
      <inkml:brushProperty name="width" value="0.025" units="cm"/>
      <inkml:brushProperty name="height" value="0.025" units="cm"/>
      <inkml:brushProperty name="color" value="#E71224"/>
    </inkml:brush>
  </inkml:definitions>
  <inkml:trace contextRef="#ctx0" brushRef="#br0">0 341 3459,'0'0'23398,"8"1"-21946,0-2-1206,0 1-1,1-1 0,-1 0 1,0-1-1,0 0 1,-1 0-1,1-1 0,0 0 1,11-6-1,-3 0-19,0 0 1,-1-2-1,27-22 1,-19 10-158,-1 0 0,0-1 0,-2-1 0,29-47 0,0-17-181,-44 105-493,-3 9 559,-1 30-565,-1-16 835,5 42 0,8-24-2785,12-5-4335,-8-29-2499</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29.987"/>
    </inkml:context>
    <inkml:brush xml:id="br0">
      <inkml:brushProperty name="width" value="0.025" units="cm"/>
      <inkml:brushProperty name="height" value="0.025" units="cm"/>
      <inkml:brushProperty name="color" value="#E71224"/>
    </inkml:brush>
  </inkml:definitions>
  <inkml:trace contextRef="#ctx0" brushRef="#br0">340 78 2626,'17'-24'10101,"-12"0"-4339,-6 23-5619,1-1 0,-1 0 1,1 1-1,-1-1 0,0 1 0,1 0 1,-1-1-1,0 1 0,0 0 0,0-1 1,0 1-1,0 0 0,0 0 0,-1 0 0,1 0 1,0 0-1,-1 0 0,1 0 0,0 0 1,-1 0-1,1 1 0,-1-1 0,1 1 1,-1-1-1,1 1 0,-1-1 0,0 1 1,1 0-1,-1 0 0,0 0 0,-1 0 0,-8 0-87,1 0-1,0 1 1,0 0-1,0 0 1,0 1-1,0 1 1,0 0-1,0 0 1,1 0-1,0 2 1,-1-1-1,1 1 1,1 0-1,-1 1 1,1 0-1,0 0 1,0 1-1,-12 15 1,3-4 214,1 1 0,1 1 1,1 1-1,1 0 1,1 1-1,-16 40 0,24-53-148,1 0-1,0 0 1,1 0-1,0 1 1,1-1-1,0 0 1,0 1-1,1-1 1,0 10-1,0-16-108,1 0 1,-1 0-1,1 0 0,0 0 1,0-1-1,0 1 0,0 0 1,0-1-1,0 1 0,1-1 1,-1 1-1,1-1 0,0 0 1,0 1-1,0-1 0,0 0 1,0 0-1,0-1 0,0 1 1,1 0-1,-1-1 0,1 1 1,-1-1-1,1 0 1,-1 0-1,1 0 0,0 0 1,0 0-1,0 0 0,-1-1 1,1 0-1,4 1 0,4-1 17,-1 0 1,1 0-1,0-1 0,0-1 1,-1 0-1,1 0 0,-1-1 1,0 0-1,0-1 0,0 0 1,0-1-1,15-9 0,-19 10 1,0 1-1,-1-2 0,1 1 1,-1 0-1,0-1 0,-1 0 1,1 0-1,-1 0 1,0-1-1,0 0 0,0 1 1,-1-1-1,0-1 0,0 1 1,-1 0-1,0-1 1,0 1-1,0-1 0,-1 1 1,0-1-1,0-8 1,-1 15-27,0-1 0,0 1 0,-1-1 0,1 1 1,0-1-1,0 1 0,-1-1 0,1 1 0,-1-1 1,1 1-1,0-1 0,-1 1 0,1 0 1,-1-1-1,1 1 0,-1 0 0,1-1 0,-1 1 1,0 0-1,1 0 0,-1 0 0,1-1 1,-1 1-1,1 0 0,-1 0 0,0 0 0,1 0 1,-1 0-1,1 0 0,-1 0 0,0 0 1,1 0-1,-1 0 0,1 1 0,-1-1 0,1 0 1,-1 0-1,0 0 0,1 1 0,-1-1 0,-26 11-86,25-10 80,-1 0-1,1 1 0,0-1 1,0 1-1,0 0 0,0-1 1,0 1-1,0 0 0,1 0 1,-1 1-1,0-1 0,1 0 1,0 0-1,0 1 0,-1-1 1,1 1-1,1-1 0,-1 1 1,0-1-1,1 1 0,-1-1 1,1 1-1,0 3 0,1-5 6,0 0-1,0 0 1,0 0-1,0-1 1,0 1 0,1 0-1,-1 0 1,0-1-1,0 1 1,1-1-1,-1 1 1,1-1 0,-1 1-1,0-1 1,1 0-1,-1 0 1,1 0-1,-1 0 1,1 0 0,-1 0-1,0 0 1,1 0-1,-1-1 1,1 1-1,1-1 1,42-9 80,-31 3-132,0 0 0,0-1 1,-1-1-1,22-17 1,-1 0-19,-34 26 69,0 0 1,-1 1-1,1-1 1,0 0-1,0 0 0,0 1 1,0-1-1,0 0 0,0 0 1,0 0-1,0 1 0,0-1 1,-1 0-1,1 0 1,0 1-1,0-1 0,0 0 1,0 0-1,0 1 0,1-1 1,-1 0-1,0 0 0,0 1 1,0-1-1,0 0 1,0 0-1,0 0 0,0 1 1,0-1-1,0 0 0,1 0 1,-1 1-1,0-1 0,0 0 1,0 0-1,0 0 1,1 0-1,-1 1 0,0-1 1,0 0-1,0 0 0,1 0 1,-1 0-1,0 0 0,0 0 1,1 0-1,-1 0 1,0 0-1,0 1 0,1-1 1,-1 0-1,0 0 0,0 0 1,1 0-1,-1 0 1,0-1-1,0 1 0,0 0 1,1 0-1,-1 0 0,0 0 1,0 0-1,1 0 0,-1 0 1,0 0 46,-4 15 199,0 0 1,-1 0-1,-1-1 1,-9 17-1,9-22-212,1 1-1,1 0 1,-1 1-1,1-1 1,1 1 0,0 0-1,1-1 1,0 1-1,0 0 1,1 17-1,1-28-108,0 1 0,0-1 0,1 1 0,-1-1 0,0 1 0,0-1 0,1 0 0,-1 1 0,0-1-1,0 1 1,1-1 0,-1 1 0,1-1 0,-1 0 0,0 1 0,1-1 0,-1 0 0,1 0-1,-1 1 1,1-1 0,-1 0 0,1 0 0,-1 1 0,1-1 0,-1 0 0,1 0 0,-1 0 0,1 0-1,-1 0 1,1 0 0,-1 0 0,1 0 0,-1 0 0,1 0 0,-1 0 0,1 0 0,-1 0-1,1-1 1,-1 1 0,1 0 0,0-1 0,1 1-448,-1 0 1,1-1-1,0 0 0,-1 1 1,1-1-1,0 0 1,-1 0-1,1 0 0,-1 0 1,1 0-1,-1 0 0,2-3 1,8-17-8038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0.350"/>
    </inkml:context>
    <inkml:brush xml:id="br0">
      <inkml:brushProperty name="width" value="0.025" units="cm"/>
      <inkml:brushProperty name="height" value="0.025" units="cm"/>
      <inkml:brushProperty name="color" value="#E71224"/>
    </inkml:brush>
  </inkml:definitions>
  <inkml:trace contextRef="#ctx0" brushRef="#br0">74 11 7399,'-7'4'6764,"1"-1"-5607,-30 16 3282,34-18-4087,0 1-1,0-1 1,1 0 0,-1 1-1,0-1 1,1 1 0,-1-1-1,1 1 1,0 0 0,-1 0-1,1-1 1,0 1-1,0 0 1,0 0 0,0 0-1,1 0 1,-2 4 0,2-5-275,1 0-1,-1 0 1,0 0 0,1 0 0,-1 0 0,0 0 0,1 0-1,-1 0 1,1-1 0,0 1 0,-1 0 0,1 0 0,0 0 0,0-1-1,-1 1 1,1 0 0,0-1 0,0 1 0,0 0 0,0-1 0,0 1-1,0-1 1,0 0 0,0 1 0,0-1 0,0 0 0,0 0-1,0 1 1,0-1 0,0 0 0,0 0 0,1 0 0,45 2 387,-39-2-309,35 0-108,50-5 1,-24-10-2173,-59 12 949,0-1-1,0 0 1,-1 0 0,13-9-1,-20 12 521,1 0-1,-1-1 0,0 0 1,-1 1-1,1-1 0,0 0 1,0 0-1,-1 0 1,1 0-1,-1 0 0,0 0 1,1 0-1,0-4 0,1-10-5300</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0.723"/>
    </inkml:context>
    <inkml:brush xml:id="br0">
      <inkml:brushProperty name="width" value="0.025" units="cm"/>
      <inkml:brushProperty name="height" value="0.025" units="cm"/>
      <inkml:brushProperty name="color" value="#E71224"/>
    </inkml:brush>
  </inkml:definitions>
  <inkml:trace contextRef="#ctx0" brushRef="#br0">0 0 9385,'0'0'13324,"11"0"-12480,5 0-515,1 1 0,-1 1 0,17 3 0,-27-3-235,1-1-1,-1 1 1,1 0 0,-1 0 0,0 1 0,0 0 0,0 0-1,0 0 1,0 1 0,-1 0 0,0 0 0,7 7 0,-10-8-58,-1-1 0,1 1 1,-1-1-1,0 1 0,0 0 1,0 0-1,0 0 1,0-1-1,-1 1 0,1 0 1,-1 0-1,0 0 0,0 0 1,0 0-1,0 0 0,0 0 1,-1 0-1,1 0 1,-1 0-1,0 0 0,0-1 1,0 1-1,0 0 0,-3 4 1,-4 7 86,0 0 0,0 0 0,-14 14 1,18-23-144,0 0-368,-23 26 527,6-21-7598,15-10-2471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1.558"/>
    </inkml:context>
    <inkml:brush xml:id="br0">
      <inkml:brushProperty name="width" value="0.025" units="cm"/>
      <inkml:brushProperty name="height" value="0.025" units="cm"/>
      <inkml:brushProperty name="color" value="#E71224"/>
    </inkml:brush>
  </inkml:definitions>
  <inkml:trace contextRef="#ctx0" brushRef="#br0">149 86 8296,'0'0'5360,"6"-11"-2061,0 1-2459,-4 7-578,1 0 0,-1 0 0,0-1 0,0 1 1,0-1-1,0 0 0,-1 1 0,0-1 1,0 0-1,0 0 0,0 0 0,0 0 0,0-5 1,-1 9-200,0 0 0,0-1 1,0 1-1,0 0 1,0 0-1,0-1 0,0 1 1,0 0-1,0-1 1,0 1-1,0 0 0,0 0 1,0-1-1,0 1 1,0 0-1,-1 0 0,1-1 1,0 1-1,0 0 1,0 0-1,0-1 0,0 1 1,-1 0-1,1 0 1,0 0-1,0-1 0,0 1 1,-1 0-1,1 0 1,0 0-1,0 0 0,-1 0 1,1-1-1,0 1 1,0 0-1,-1 0 0,1 0 1,0 0-1,-1 0 1,-11 6 605,-9 15-655,-1 10 261,1 1 0,2 2 0,-18 40 1,29-54-82,0 0 1,1 1 0,1 0-1,1 0 1,1 0 0,1 1 0,-1 23-1,4-42-176,0 0 0,0-1 0,1 1 0,-1 0 0,1-1 0,-1 1 0,1-1 0,0 1 0,0-1 0,0 1 0,0-1 0,1 1 0,-1-1-1,0 0 1,1 0 0,0 0 0,0 0 0,-1 0 0,1 0 0,0 0 0,0 0 0,1-1 0,-1 1 0,0-1 0,1 0 0,-1 1 0,0-1 0,1 0 0,-1-1 0,1 1 0,0 0 0,-1-1-1,1 1 1,3-1 0,-1 1 48,0-1-1,1 0 1,-1 0-1,0 0 0,1-1 1,-1 0-1,0 0 1,1 0-1,-1-1 1,0 0-1,0 0 0,0 0 1,-1 0-1,1-1 1,0 0-1,6-6 1,-6 6 1,-1-1 0,1 0 1,-1 0-1,0-1 1,0 1-1,-1-1 1,0 0-1,0 0 0,0 0 1,0 0-1,-1-1 1,1 1-1,-1-1 1,-1 1-1,1-1 0,-1 0 1,0 0-1,0-6 1,-1 11-65,0 0 0,0 0 0,-1 1 0,1-1 1,0 0-1,-1 1 0,1-1 0,0 0 0,-1 0 1,1 1-1,-1-1 0,1 1 0,-1-1 0,1 0 1,-1 1-1,0-1 0,1 1 0,-1-1 0,0 1 0,1 0 1,-1-1-1,0 1 0,1 0 0,-1-1 0,0 1 1,-1 0-1,-29-4 2,-28 10-38,53-4 23,0-1 0,0 1 0,0 1 0,0-1-1,1 1 1,-1 0 0,1 0 0,0 1-1,0 0 1,0 0 0,-8 8 0,13-12 7,0 1 0,0-1 0,1 0 0,-1 1 0,0-1 1,0 0-1,0 1 0,1-1 0,-1 0 0,0 1 0,0-1 1,1 0-1,-1 1 0,0-1 0,0 0 0,1 0 0,-1 1 0,0-1 1,1 0-1,-1 0 0,1 0 0,-1 0 0,0 1 0,1-1 1,-1 0-1,1 0 0,-1 0 0,0 0 0,1 0 0,-1 0 0,1 0 1,-1 0-1,0 0 0,1 0 0,-1 0 0,0 0 0,1-1 1,-1 1-1,1 0 0,-1 0 0,24-2-3,7-7-89,-1-2 1,1-1-1,-2-1 0,0-1 1,0-2-1,28-20 1,-17 11-13,-39 25 105,-1-1-1,1 1 1,-1-1-1,1 1 1,-1-1-1,1 1 1,0-1-1,-1 1 1,1 0-1,0-1 0,-1 1 1,1 0-1,0-1 1,-1 1-1,1 0 1,0 0-1,-1 0 1,1 0-1,0 0 1,0 0-1,-1 0 1,1 0-1,0 0 1,0 0-1,-1 0 1,1 0-1,0 1 1,-1-1-1,1 0 1,0 0-1,-1 1 1,1-1-1,0 1 1,0 0-1,-1 0 11,1 1 1,-1 0-1,1 0 0,-1-1 0,0 1 1,0 0-1,0 0 0,0-1 1,0 1-1,0 0 0,-1 0 0,1 0 1,-1 2-1,-25 67 235,24-65-263,-2 3 19,-1 2 2,1-1 0,0 1 0,0 0 0,1 0 0,1 1 0,-3 15-1,7-27-387,0-1-1,0 1 0,0-1 1,-1 1-1,1-1 1,0 0-1,0 0 0,-1 0 1,1 0-1,-1 0 0,1 0 1,1-2-1,14-18-4619,-1-7-2953</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1.906"/>
    </inkml:context>
    <inkml:brush xml:id="br0">
      <inkml:brushProperty name="width" value="0.025" units="cm"/>
      <inkml:brushProperty name="height" value="0.025" units="cm"/>
      <inkml:brushProperty name="color" value="#E71224"/>
    </inkml:brush>
  </inkml:definitions>
  <inkml:trace contextRef="#ctx0" brushRef="#br0">69 1 16335,'0'0'5478,"-40"73"-2820,24-41-1024,7 2-481,5-4-577,4-2-351,0-6-161,9-1-64,5-3-32,-1-5-641,-3-1-672,-4-4-1218</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2.238"/>
    </inkml:context>
    <inkml:brush xml:id="br0">
      <inkml:brushProperty name="width" value="0.025" units="cm"/>
      <inkml:brushProperty name="height" value="0.025" units="cm"/>
      <inkml:brushProperty name="color" value="#E71224"/>
    </inkml:brush>
  </inkml:definitions>
  <inkml:trace contextRef="#ctx0" brushRef="#br0">1 3 12460,'0'0'12652,"49"-3"-11948,-15 3-415,1 0-257,8 0-64,-4 0-1602,-4 0-2209,-1 0-4165</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2.586"/>
    </inkml:context>
    <inkml:brush xml:id="br0">
      <inkml:brushProperty name="width" value="0.025" units="cm"/>
      <inkml:brushProperty name="height" value="0.025" units="cm"/>
      <inkml:brushProperty name="color" value="#E71224"/>
    </inkml:brush>
  </inkml:definitions>
  <inkml:trace contextRef="#ctx0" brushRef="#br0">100 0 7976,'0'0'14269,"5"9"-12662,-3-5-1508,0 0-1,0 1 1,0 0 0,-1-1 0,0 1-1,0 0 1,0 0 0,0 0 0,-1-1 0,0 1-1,0 0 1,0 0 0,0 0 0,-1 0-1,0 0 1,0-1 0,0 1 0,-1 0-1,0-1 1,0 1 0,-3 6 0,-11 24-337,-1-1 1,-2-1-1,-32 44 0,76-127-7463,-16 28 4993,9-18-2092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2.418"/>
    </inkml:context>
    <inkml:brush xml:id="br0">
      <inkml:brushProperty name="width" value="0.035" units="cm"/>
      <inkml:brushProperty name="height" value="0.035" units="cm"/>
    </inkml:brush>
  </inkml:definitions>
  <inkml:trace contextRef="#ctx0" brushRef="#br0">0 171 18748,'11'227'3297,"1"93"-1029,-14-411-2067,1-111-163,20 26-108,-14 148 40,1 0 1,2 0-1,0 1 0,15-31 0,-19 50 12,0 0 0,0 0 0,1 1 0,0 0 0,9-11 0,-12 16 7,1 0 0,-1 0 1,0 0-1,1 0 0,-1 0 0,1 1 0,-1-1 1,1 1-1,0 0 0,0-1 0,0 1 1,-1 1-1,1-1 0,0 0 0,0 1 0,0-1 1,0 1-1,0 0 0,5 0 0,-7 0 5,0 0 0,0 0 0,0 1 0,0-1 0,0 0 0,0 0 0,0 1 0,0-1 0,0 1 0,-1-1 0,1 0-1,0 1 1,0 0 0,0-1 0,0 1 0,-1 0 0,1-1 0,0 1 0,-1 0 0,1 0 0,0-1 0,-1 1 0,1 0 0,0 1 0,-1 1 1,1-1 1,-1 0-1,1 0 1,-1 0-1,0 0 1,0 1-1,0-1 0,0 0 1,0 0-1,-2 4 1,0 3 16,0-1 0,-1 0 0,-1 1 0,-6 11 0,-2 1-115,-1-1 0,0-1 1,-2 0-1,0 0 0,-1-2 1,-1 0-1,-21 16 0,37-32 73,-1 0 0,1 0 0,0 0 0,-1 0 0,1 0 0,0 0 0,-1-1 0,1 1 0,-1-1 0,0 1 0,1-1 0,-1 1 0,1-1 0,-1 0 0,-2 0 0,2-5-307</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2.945"/>
    </inkml:context>
    <inkml:brush xml:id="br0">
      <inkml:brushProperty name="width" value="0.025" units="cm"/>
      <inkml:brushProperty name="height" value="0.025" units="cm"/>
      <inkml:brushProperty name="color" value="#E71224"/>
    </inkml:brush>
  </inkml:definitions>
  <inkml:trace contextRef="#ctx0" brushRef="#br0">146 0 9545,'0'0'9396,"3"11"-8072,0 11-661,-1 0 1,0 0-1,-4 41 1,1-7 669,1-51-1279,0 0 0,1 0 0,-1 0 0,1 0 0,0 0 0,1 0 0,-1 0 0,1 0-1,0 0 1,0-1 0,0 1 0,5 6 0,1-1-630,0-1 1,1 1-1,16 12 0,-14-12-833,-5-3-894,-16-5-12311</inkml:trace>
  <inkml:trace contextRef="#ctx0" brushRef="#br0" timeOffset="1">1 303 1313,'0'0'20596,"74"-8"-20084,-30 2-127,4 1-257,0-5-64,-4 0-449,4 0-992,-9-3-1410,-5-3-2209,-10-4-2339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2:33.420"/>
    </inkml:context>
    <inkml:brush xml:id="br0">
      <inkml:brushProperty name="width" value="0.025" units="cm"/>
      <inkml:brushProperty name="height" value="0.025" units="cm"/>
      <inkml:brushProperty name="color" value="#E71224"/>
    </inkml:brush>
  </inkml:definitions>
  <inkml:trace contextRef="#ctx0" brushRef="#br0">262 6 14606,'0'0'2210,"-8"-1"-251,4 0-1856,1 0 0,-1 0 0,0 0 0,1 1 0,-1 0 0,0 0 0,0 0 0,0 0 0,1 0 0,-1 1 0,0 0 0,1 0 0,-1 0 0,0 0 0,1 0 0,-1 1 0,1 0 0,0-1 0,0 1 0,-1 1 0,1-1 0,0 0 0,-3 4 0,-18 19 456,1 2-1,1 0 1,2 1 0,0 1 0,-25 52-1,44-78-471,-1 1-1,0-1 0,1 1 1,0 0-1,-1 0 0,1-1 1,1 1-1,-1 0 0,1 0 1,-1 0-1,1 0 0,0 0 1,1 0-1,0 4 1,0-6-71,-1 1 0,1-1 0,1 0 0,-1 0 0,0-1 0,0 1 0,1 0 0,-1 0 0,1 0 0,-1-1 1,1 1-1,0-1 0,-1 0 0,1 1 0,0-1 0,0 0 0,0 0 0,0 0 0,0 0 0,0 0 1,1-1-1,-1 1 0,0 0 0,4-1 0,10 3 18,-1-1-1,1 0 1,0-2 0,0 0 0,16-2 0,-25 1-6,0 0 0,0 0 0,0 0 0,0-1 1,-1 0-1,1-1 0,0 1 0,-1-1 1,0-1-1,0 1 0,0-1 0,0 0 1,8-8-1,-12 11-11,-1 0 1,0 0 0,0 0-1,0 0 1,0 0 0,0-1-1,0 1 1,0 0 0,-1 0-1,1-1 1,0 1 0,-1-1-1,1 1 1,-1-1 0,1 1-1,-1-1 1,0 1 0,1-1-1,-1 1 1,0-1 0,0 1 0,0-1-1,-1-1 1,0 1 19,1 1-1,-1-1 1,0 1 0,0 0 0,-1 0 0,1-1-1,0 1 1,0 0 0,0 0 0,-1 0 0,1 0-1,-1 1 1,1-1 0,-1 0 0,1 0 0,-1 1-1,-2-1 1,-7-2 139,-1 0-1,1 2 1,-1-1 0,-18 1-1,5 0-180,18 0 0,-1 1 0,1-1 0,0 1 1,-1 1-1,1-1 0,0 1 0,0 0 0,0 1 0,0 0 0,0 0 0,-11 5 0,17-7 3,1 0 0,0 0 0,0 0 1,0 0-1,0 0 0,0 0 0,0 1 0,0-1 0,0 0 0,0 0 0,0 0 0,-1 0 0,1 0 0,0 0 0,0 0 0,0 0 1,0 0-1,0 0 0,0 0 0,0 1 0,0-1 0,0 0 0,0 0 0,0 0 0,0 0 0,0 0 0,0 0 0,0 0 0,0 1 0,0-1 1,0 0-1,0 0 0,0 0 0,0 0 0,0 0 0,0 0 0,0 0 0,0 0 0,0 0 0,0 1 0,0-1 0,0 0 0,0 0 1,0 0-1,1 0 0,-1 0 0,0 0 0,0 0 0,0 0 0,0 0 0,0 0 0,0 0 0,0 1 0,0-1 0,0 0 0,0 0 0,1 0 1,-1 0-1,0 0 0,0 0 0,0 0 0,0 0 0,0 0 0,0 0 0,0 0 0,1 0 0,12 2-25,16-1 50,-2-2-110,1-2 1,-1-1-1,-1-1 0,28-9 1,32-7-84,-86 22 174,1-1 1,-1 0 0,0 1-1,1-1 1,-1 0 0,0 1 0,1-1-1,-1 0 1,0 1 0,0-1-1,1 1 1,-1-1 0,0 1 0,0-1-1,0 0 1,1 1 0,-1-1 0,0 1-1,0-1 1,0 1 0,0-1-1,0 1 1,0-1 0,0 1 0,0-1-1,0 1 1,0-1 0,0 1-1,-1-1 1,1 1 0,0-1 0,0 1-1,0-1 1,-1 0 0,1 1-1,0-1 1,0 1 0,-1-1 0,1 0-1,-1 1 1,-8 22 341,2-8-131,0-4-151,1 1 0,1 0-1,-1 1 1,2-1 0,0 1 0,0 0 0,2 0 0,-1 1 0,0 20 0,3-33-280,0-1 1,0 1-1,0 0 1,0 0-1,0-1 1,0 1-1,0 0 0,0-1 1,1 1-1,-1 0 1,0-1-1,0 1 1,1 0-1,-1-1 0,0 1 1,1 0-1,-1-1 1,1 1-1,-1-1 1,1 1-1,-1-1 1,1 1-1,-1-1 0,1 1 1,0-1-1,-1 0 1,1 1-1,1 0 1,8 0-8060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3:56.436"/>
    </inkml:context>
    <inkml:brush xml:id="br0">
      <inkml:brushProperty name="width" value="0.025" units="cm"/>
      <inkml:brushProperty name="height" value="0.025" units="cm"/>
      <inkml:brushProperty name="color" value="#E71224"/>
    </inkml:brush>
  </inkml:definitions>
  <inkml:trace contextRef="#ctx0" brushRef="#br0">1 1 2819,'0'0'7313,"6"9"-6683,20 23 283,2 0 0,1-1-1,1-2 1,2-2 0,40 29-1,74 66 627,115 115-130,-135-124-787,-59-56 28,64 73 0,167 179 1128,-148-165-1473,60 52 361,25 23-538,-114-100-90,121 95 29,-98-89-44,261 276 47,-15-28-65,-97-98 3,-124-114-16,274 253-99,-312-285 42,88 80-499,-15-14 268,-69-62-28,-126-123 334,0 0 0,0 1 0,-1 0 0,-1 0 0,0 1 0,9 19 0,-16-31-114,0 0 0,0 0 1,0 0-1,0 0 0,-1 0 1,1 0-1,0 0 0,0 0 1,0-1-1,0 1 0,0 0 1,0 0-1,0 0 0,0 0 1,-1 0-1,1 0 0,0 0 1,0 0-1,0 0 0,0 0 1,0 0-1,0 0 0,0 0 1,-1 0-1,1 1 0,0-1 1,0 0-1,0 0 1,0 0-1,0 0 0,0 0 1,0 0-1,0 0 0,0 0 1,0 0-1,-1 0 0,1 0 1,0 0-1,0 0 0,0 1 1,0-1-1,0 0 0,0 0 1,0 0-1,0 0 0,0 0 1,0 0-1,0 0 0,0 0 1,0 1-1,0-1 0,0 0 1,0 0-1,0 0 0,0 0 1,0 0-1,0 0 0,0 0 1,0 0-1,0 1 0,0-1 1,0 0-1,0 0 0,0 0 1,0 0-1,0 0 0,-6-3-6339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3:58.898"/>
    </inkml:context>
    <inkml:brush xml:id="br0">
      <inkml:brushProperty name="width" value="0.025" units="cm"/>
      <inkml:brushProperty name="height" value="0.025" units="cm"/>
      <inkml:brushProperty name="color" value="#E71224"/>
    </inkml:brush>
  </inkml:definitions>
  <inkml:trace contextRef="#ctx0" brushRef="#br0">1 613 3716,'0'0'11691,"1"-9"-10779,4-11-424,0 0 0,2 1 0,0 0 0,19-35 0,53-80 1104,-62 106-1422,7-10 2,23-39-55,79-100-1,-108 163-923,-14 11-3249</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3:59.434"/>
    </inkml:context>
    <inkml:brush xml:id="br0">
      <inkml:brushProperty name="width" value="0.025" units="cm"/>
      <inkml:brushProperty name="height" value="0.025" units="cm"/>
      <inkml:brushProperty name="color" value="#E71224"/>
    </inkml:brush>
  </inkml:definitions>
  <inkml:trace contextRef="#ctx0" brushRef="#br0">1 1 9897,'0'0'10917,"4"9"-10068,13 45-135,-12-32-454,1-1 0,2 0 1,0 0-1,1 0 0,1-1 1,20 31-1,-29-50-248,0 1 0,0-1 1,1 0-1,-1 1 0,0-1 0,1 0 1,-1 0-1,1 1 0,-1-1 0,1 0 0,0-1 1,-1 1-1,1 0 0,0 0 0,0-1 1,0 1-1,-1-1 0,1 0 0,0 1 0,0-1 1,0 0-1,0 0 0,3 0 0,-3-1-159,0 0 0,1 0 0,-1-1-1,0 1 1,0 0 0,0-1-1,0 1 1,0-1 0,0 0 0,0 0-1,-1 1 1,1-1 0,-1 0 0,1-1-1,1-1 1,3-7-2122,-1-1-1,0 1 1,-1-1 0,0 0-1,4-21 1,-4 8-5610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3:59.856"/>
    </inkml:context>
    <inkml:brush xml:id="br0">
      <inkml:brushProperty name="width" value="0.025" units="cm"/>
      <inkml:brushProperty name="height" value="0.025" units="cm"/>
      <inkml:brushProperty name="color" value="#E71224"/>
    </inkml:brush>
  </inkml:definitions>
  <inkml:trace contextRef="#ctx0" brushRef="#br0">0 58 3235,'0'0'8061,"0"-8"-6449,0-41 476,11 69 20,-12 61 5992,0 11-4876,1-47-3205,3 0 0,13 77 1,-10-100 18,2 28-28,-9-54-6346,-8-17 14,4 11 407</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1.957"/>
    </inkml:context>
    <inkml:brush xml:id="br0">
      <inkml:brushProperty name="width" value="0.025" units="cm"/>
      <inkml:brushProperty name="height" value="0.025" units="cm"/>
      <inkml:brushProperty name="color" value="#E71224"/>
    </inkml:brush>
  </inkml:definitions>
  <inkml:trace contextRef="#ctx0" brushRef="#br0">0 0 3107,'0'0'20531,"2"9"-19783,49 173-1037,-46-155-3079,-5-26 2996,0 0-1,0 0 0,0 0 1,0-1-1,0 1 0,0 0 1,0 0-1,-1 0 0,1 0 1,0 0-1,-1 0 0,1 0 1,0 0-1,-1-1 0,1 1 1,-1 0-1,1 0 0,-1-1 1,1 1-1,-1 0 0,0 0 0,1-1 1,-1 1-1,0-1 0,-1 2 1,-11 1-4294</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2.304"/>
    </inkml:context>
    <inkml:brush xml:id="br0">
      <inkml:brushProperty name="width" value="0.025" units="cm"/>
      <inkml:brushProperty name="height" value="0.025" units="cm"/>
      <inkml:brushProperty name="color" value="#E71224"/>
    </inkml:brush>
  </inkml:definitions>
  <inkml:trace contextRef="#ctx0" brushRef="#br0">58 198 1249,'0'0'3833,"-8"-7"2130,-25-25-2381,31 31-3380,1-1-1,-1 0 1,1 0-1,-1 0 1,1 0-1,0 0 1,0 0 0,0 0-1,0-1 1,0 1-1,1 0 1,-1-1-1,1 1 1,-1 0-1,1-1 1,0 1-1,0 0 1,0-1-1,0 1 1,0-1 0,1 1-1,-1 0 1,1-1-1,-1 1 1,1 0-1,0 0 1,0-1-1,0 1 1,0 0-1,0 0 1,1 0 0,-1 0-1,1 0 1,-1 0-1,3-1 1,3-5 32,1 1 1,0 0 0,0 1 0,0-1 0,1 2-1,10-6 1,-10 6-174,0 1 0,-1 0-1,1 1 1,1 0-1,-1 0 1,0 1 0,1 0-1,-1 1 1,1 0 0,0 0-1,-1 1 1,1 0-1,9 2 1,-14-1-16,0 1-1,0-1 1,0 1 0,0 0-1,0 0 1,0 0-1,0 1 1,-1 0 0,1 0-1,-1 0 1,0 0 0,0 1-1,0-1 1,-1 1-1,1 0 1,-1 0 0,0 0-1,0 1 1,0-1 0,-1 1-1,1 0 1,-1 0 0,0 0-1,2 9 1,-2-8 119,0-1 0,-1 1 0,0 0 0,0-1 0,0 1 0,-1 0 0,1 0 0,-1 0 1,-1-1-1,1 1 0,-1 0 0,0 0 0,-1 0 0,1-1 0,-4 8 0,3-9-131,-1 0-1,0 0 1,0 0 0,-1-1-1,1 1 1,-1-1 0,1 0-1,-1 0 1,0 0 0,-1 0-1,1-1 1,0 1 0,-1-1-1,1 0 1,-1-1 0,1 1-1,-1-1 1,-7 1 0,-11 10-1565,15-3-2406,8-8 3614,0-1 0,0 0-1,0 1 1,0-1 0,0 1 0,0-1 0,0 0 0,0 1-1,1-1 1,-1 0 0,0 1 0,0-1 0,0 0 0,1 1-1,-1-1 1,0 0 0,0 1 0,0-1 0,1 0 0,-1 0-1,0 1 1,1-1 0,-1 0 0,0 0 0,1 1 0,-1-1-1,0 0 1,1 0 0,-1 0 0,1 0 0,5 2-8121</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2.745"/>
    </inkml:context>
    <inkml:brush xml:id="br0">
      <inkml:brushProperty name="width" value="0.025" units="cm"/>
      <inkml:brushProperty name="height" value="0.025" units="cm"/>
      <inkml:brushProperty name="color" value="#E71224"/>
    </inkml:brush>
  </inkml:definitions>
  <inkml:trace contextRef="#ctx0" brushRef="#br0">20 107 4100,'3'-11'6187,"-2"7"-5395,12-47 2858,-9 11 6519,-5 67-9913,-2 1 0,-7 29-1,-2 27 286,7-33 35,-1-6-27,2 55 1,4-89-485,1 1 0,0-1-1,1 0 1,0 0-1,0 0 1,1 0 0,1 0-1,0 0 1,0-1 0,7 11-1,-8-17-28,-1-1 0,1 1 0,0-1 0,0 0-1,1 0 1,-1 0 0,1 0 0,-1-1-1,1 1 1,0-1 0,0 0 0,0 0 0,0 0-1,0-1 1,0 0 0,1 1 0,-1-1 0,0-1-1,1 1 1,-1-1 0,0 0 0,1 1 0,-1-2-1,1 1 1,-1-1 0,0 1 0,6-3 0,-2 1-244,1 0 0,-1-1 0,0 0-1,1-1 1,11-6 0,-13 5-770,-1 1-1,1-1 1,-1 0-1,0 0 0,10-12 1,1-8-6827</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4.097"/>
    </inkml:context>
    <inkml:brush xml:id="br0">
      <inkml:brushProperty name="width" value="0.025" units="cm"/>
      <inkml:brushProperty name="height" value="0.025" units="cm"/>
      <inkml:brushProperty name="color" value="#E71224"/>
    </inkml:brush>
  </inkml:definitions>
  <inkml:trace contextRef="#ctx0" brushRef="#br0">96 6 10922,'-5'-5'6703,"-6"5"-4212,-9 11-1216,13 1-1082,0 1 0,0 1 1,1-1-1,1 1 0,0 0 0,1 0 0,-3 24 1,2-2 842,-1 71 1,6-104-982,0 1 1,1-1-1,0 0 0,0 1 0,0-1 0,0 0 0,1 0 1,-1 1-1,1-1 0,-1 0 0,1 0 0,0-1 0,1 1 1,-1 0-1,0-1 0,1 1 0,-1-1 0,1 0 0,0 0 1,0 0-1,0 0 0,0 0 0,0-1 0,0 1 0,0-1 1,0 0-1,1 0 0,-1 0 0,1 0 0,-1-1 0,0 0 1,1 1-1,5-1 0,-6 0 33,0 0 0,0 1 0,0-1 1,0 0-1,0-1 0,0 1 0,1 0 0,-1-1 0,0 0 1,0 0-1,0 0 0,-1 0 0,1 0 0,0 0 0,0-1 1,0 1-1,-1-1 0,1 0 0,-1 0 0,0 0 1,1 0-1,-1 0 0,0-1 0,0 1 0,0-1 0,0 1 1,-1-1-1,1 0 0,-1 0 0,0 1 0,0-1 1,0 0-1,0 0 0,0 0 0,0 0 0,-1-1 0,1-2 1,-1 5-43,0 0 0,-1-1 1,1 1-1,0 0 1,0 0-1,-1 0 0,1 0 1,0 0-1,-1 0 1,1 0-1,-1-1 0,0 1 1,1 1-1,-1-1 1,0 0-1,0 0 0,1 0 1,-1 0-1,0 0 1,0 1-1,0-1 0,0 0 1,0 1-1,0-1 1,0 1-1,0-1 0,0 1 1,0-1-1,-3 1 1,2-1-48,0 1 1,0-1-1,0 1 1,0 0-1,0 0 1,0 0-1,0 0 0,0 0 1,0 1-1,0-1 1,0 1-1,0-1 1,0 1-1,0 0 1,0 0-1,0 0 1,-2 1-1,11-11-24,-2 1 0,1-1-1,-1 0 1,0 0 0,5-13-1,2-5 13,-12 26 12,0 1-1,1 0 1,-1-1 0,0 1 0,0 0-1,0-1 1,0 1 0,0 0 0,1-1 0,-1 1-1,0 0 1,0-1 0,1 1 0,-1 0 0,0 0-1,0-1 1,1 1 0,-1 0 0,0 0 0,0 0-1,1-1 1,-1 1 0,0 0 0,1 0-1,-1 0 1,0 0 0,1 0 0,-1 0 0,1 0-1,-1 0 1,0 0 0,1 0 0,-1 0 0,0 0-1,1 0 1,8 11-98,3 24-74,-11-32 168,4 22 7,-5-19-3,1-1 0,0 1 0,0-1 0,0 0 0,0 0 0,1 1 0,0-1 0,0 0 0,1 0 0,-1-1 0,5 7 0,-6-10-116,-1-1 1,1 1-1,0-1 0,-1 0 1,1 1-1,0-1 1,-1 0-1,1 0 0,0 0 1,-1 1-1,1-1 0,0 0 1,0 0-1,-1 0 1,1 0-1,0 0 0,-1 0 1,1 0-1,0-1 1,0 1-1,-1 0 0,1 0 1,0-1-1,-1 1 1,1 0-1,0 0 0,-1-1 1,1 1-1,-1-1 1,1 1-1,-1-1 0,1 1 1,-1-1-1,1 1 0,-1-1 1,1 1-1,-1-1 1,1 0-1,-1 1 0,0-1 1,1-1-1,10-28-7840,-9 5-958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3.456"/>
    </inkml:context>
    <inkml:brush xml:id="br0">
      <inkml:brushProperty name="width" value="0.035" units="cm"/>
      <inkml:brushProperty name="height" value="0.035" units="cm"/>
    </inkml:brush>
  </inkml:definitions>
  <inkml:trace contextRef="#ctx0" brushRef="#br0">5 1 12475,'3'12'571,"0"1"1,-1 0-1,-1-1 1,0 1-1,-1 0 1,0 0-1,-1 0 1,-3 17-1,-1 13 128,1 695 3109,59 0-3085,-41-606-765,54 770-470,-82-231 265,14-654 242,-1 5 1,1-20 15,-1-10 17,1 1-2,-9-151-17,6 128-309,-2 1 0,0-1 0,-14-38 0,7 39 78,-1 10-120</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4.441"/>
    </inkml:context>
    <inkml:brush xml:id="br0">
      <inkml:brushProperty name="width" value="0.025" units="cm"/>
      <inkml:brushProperty name="height" value="0.025" units="cm"/>
      <inkml:brushProperty name="color" value="#E71224"/>
    </inkml:brush>
  </inkml:definitions>
  <inkml:trace contextRef="#ctx0" brushRef="#br0">14 1 15919,'0'0'10506,"-14"54"-9577,14-37-449,4-3-287,6 1-129,3-2-64,3-1 64,-4 1-449,1-2-480,1 1-384,-4 0-833,-3-3-704,-5-5-866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4.771"/>
    </inkml:context>
    <inkml:brush xml:id="br0">
      <inkml:brushProperty name="width" value="0.025" units="cm"/>
      <inkml:brushProperty name="height" value="0.025" units="cm"/>
      <inkml:brushProperty name="color" value="#E71224"/>
    </inkml:brush>
  </inkml:definitions>
  <inkml:trace contextRef="#ctx0" brushRef="#br0">1 99 3619,'0'0'21557,"32"-29"-21525,-2 17-417,4-1-639,-1 0-642,-6 1-1121,-1 1-3074,-6 2-5158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5.128"/>
    </inkml:context>
    <inkml:brush xml:id="br0">
      <inkml:brushProperty name="width" value="0.025" units="cm"/>
      <inkml:brushProperty name="height" value="0.025" units="cm"/>
      <inkml:brushProperty name="color" value="#E71224"/>
    </inkml:brush>
  </inkml:definitions>
  <inkml:trace contextRef="#ctx0" brushRef="#br0">33 0 14478,'0'0'9966,"2"11"-9079,5 28-733,-2 1 0,-2-1 0,-2 1 1,-4 41-1,1-56-1313,-1 0-1,-8 28 1,9-50-1128,-4-19-9049</inkml:trace>
  <inkml:trace contextRef="#ctx0" brushRef="#br0" timeOffset="1">1 20 4324,'0'0'15054,"3"11"-13255,4 9-1227,1 0-1,1-1 0,0 0 0,2 0 0,0-1 1,1-1-1,17 20 0,9 2-365,3 2-903,-18-11-5410</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5.471"/>
    </inkml:context>
    <inkml:brush xml:id="br0">
      <inkml:brushProperty name="width" value="0.025" units="cm"/>
      <inkml:brushProperty name="height" value="0.025" units="cm"/>
      <inkml:brushProperty name="color" value="#E71224"/>
    </inkml:brush>
  </inkml:definitions>
  <inkml:trace contextRef="#ctx0" brushRef="#br0">0 111 5637,'0'0'17841,"61"-9"-17777,-33-11-320,0 0-1410,-3-1-1408,-2 2-3012,-2-2-2755</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5.814"/>
    </inkml:context>
    <inkml:brush xml:id="br0">
      <inkml:brushProperty name="width" value="0.025" units="cm"/>
      <inkml:brushProperty name="height" value="0.025" units="cm"/>
      <inkml:brushProperty name="color" value="#E71224"/>
    </inkml:brush>
  </inkml:definitions>
  <inkml:trace contextRef="#ctx0" brushRef="#br0">84 1 5381,'0'0'9796,"-8"3"-7992,3 0-1702,1 0 0,-1 0 0,1 0 0,0 0 0,0 0 0,0 1 0,1 0 0,-1 0 0,1 0 0,0 0-1,0 0 1,1 1 0,-1-1 0,1 1 0,0 0 0,0 0 0,0-1 0,1 1 0,-1 1 0,1-1 0,0 6 0,-4 21 842,1 1 1,2-1 0,2 1 0,0 0 0,7 43 0,-6-72-926,-1 1 0,1-1 0,0 0-1,0 0 1,0 0 0,1 0 0,-1 0 0,1 0 0,0 0 0,0-1 0,0 1 0,1-1-1,-1 1 1,1-1 0,0 0 0,0 0 0,0 0 0,0 0 0,0-1 0,1 1 0,-1-1-1,1 0 1,0 0 0,0 0 0,-1 0 0,1-1 0,0 1 0,1-1 0,-1 0 0,0-1-1,0 1 1,0-1 0,1 1 0,-1-1 0,0 0 0,0-1 0,0 1 0,8-3 0,-8 1 50,-1 0 0,1 0 0,-1 0 0,0-1 0,0 0 0,0 0 0,0 0 0,0 0 1,0 0-1,-1 0 0,0-1 0,1 1 0,-1-1 0,-1 0 0,1 1 0,0-1 0,-1 0 1,0 0-1,0 0 0,0 0 0,0 0 0,0-7 0,-1 8-18,1 1-1,-1 0 0,1-1 1,-1 1-1,0-1 1,0 1-1,0-1 1,-1 1-1,1-1 1,0 1-1,-1-1 1,0 1-1,1-1 1,-1 1-1,0 0 1,0 0-1,-1-1 1,1 1-1,0 0 0,-1 0 1,1 0-1,-1 0 1,1 0-1,-1 1 1,0-1-1,0 0 1,0 1-1,0-1 1,0 1-1,0 0 1,-1 0-1,1 0 1,0 0-1,-1 0 1,1 0-1,0 1 0,-5-2 1,-30 6-54,36-3 11,0-1 0,0 0 0,-1 1 0,1-1 0,0 1 0,0 0 0,0-1 0,0 1 0,0 0 0,1 0 0,-1-1 0,0 1 0,0 0 0,0 0 0,1 0 0,-1 0 0,0 0 0,1 0 0,-1 0 0,1 0 0,-1 0 0,1 0 0,0 0 0,-1 1 0,1-1 0,0 0 0,0 0 0,0 2 0,2-3 16,0 0 0,0 0 0,1 0 0,-1-1-1,0 1 1,0-1 0,0 0 0,0 1-1,1-1 1,1-2 0,5-3-7,-1-1 0,-1 1 0,1-2 0,-1 1 0,7-11 1,-8 10-236,1 0 1,0 1 0,0 0-1,1 0 1,10-7 0,-18 14 211,1-1 0,-1 1-1,0 0 1,1 0 0,-1 0 0,1 0 0,-1 0 0,1 0 0,-1-1-1,1 1 1,-1 0 0,0 0 0,1 1 0,-1-1 0,1 0-1,-1 0 1,1 0 0,-1 0 0,1 0 0,-1 0 0,0 1 0,1-1-1,-1 0 1,1 0 0,-1 1 0,0-1 0,1 0 0,-1 0 0,0 1-1,1-1 1,-1 0 0,0 1 0,0-1 0,1 1 0,-1-1-1,0 0 1,0 1 0,1-1 0,-1 1 0,0-1 0,0 0 0,0 1-1,0-1 1,0 1 0,0-1 0,0 1 0,0 0 0,5 30-263,-5-23 240,2 1 33,3 31 165,11 41 0,-15-80-158,0 1 0,0 0 0,0-1 0,0 1 0,0 0 0,0-1 0,0 0 0,1 1 0,-1-1 0,1 0 0,-1 1 0,3 0 0,8 1-1818,-4-14-4473,-7-6-1076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06.190"/>
    </inkml:context>
    <inkml:brush xml:id="br0">
      <inkml:brushProperty name="width" value="0.025" units="cm"/>
      <inkml:brushProperty name="height" value="0.025" units="cm"/>
      <inkml:brushProperty name="color" value="#E71224"/>
    </inkml:brush>
  </inkml:definitions>
  <inkml:trace contextRef="#ctx0" brushRef="#br0">1 0 8296,'0'0'13997,"67"40"-11499,-42-23-1152,5 7-417,-2 3-321,0 7-416,-5 4-96,2 5-128,-11 7 129,2 5-162,-7 8-415,-5 5-801,-4 2-1762,0 0-1409,-18-7-7656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0.954"/>
    </inkml:context>
    <inkml:brush xml:id="br0">
      <inkml:brushProperty name="width" value="0.025" units="cm"/>
      <inkml:brushProperty name="height" value="0.025" units="cm"/>
      <inkml:brushProperty name="color" value="#E71224"/>
    </inkml:brush>
  </inkml:definitions>
  <inkml:trace contextRef="#ctx0" brushRef="#br0">0 20 10025,'0'6'1378,"0"-1"-802,0-1 129,16-2-481,4-1 32,8-1-95,6 0-97,10 0-32,4-5-32,-2-2-577,3-1-736,-8 1-929,-2-3-2210</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1.299"/>
    </inkml:context>
    <inkml:brush xml:id="br0">
      <inkml:brushProperty name="width" value="0.025" units="cm"/>
      <inkml:brushProperty name="height" value="0.025" units="cm"/>
      <inkml:brushProperty name="color" value="#E71224"/>
    </inkml:brush>
  </inkml:definitions>
  <inkml:trace contextRef="#ctx0" brushRef="#br0">0 59 8616,'0'0'4613,"57"17"-3813,-34-17-191,3 0-321,8 0-224,5 0-64,-2 0-32,11 0-1121,-2-7-1922,3-3-1249</inkml:trace>
  <inkml:trace contextRef="#ctx0" brushRef="#br0" timeOffset="1">582 21 3683,'0'0'8072,"45"1"-7015,-26-1-320,8 0-65,3 0-351,3 0-225,10-3-64,1-3-481,4 1-2369,5-3-2403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1.690"/>
    </inkml:context>
    <inkml:brush xml:id="br0">
      <inkml:brushProperty name="width" value="0.025" units="cm"/>
      <inkml:brushProperty name="height" value="0.025" units="cm"/>
      <inkml:brushProperty name="color" value="#E71224"/>
    </inkml:brush>
  </inkml:definitions>
  <inkml:trace contextRef="#ctx0" brushRef="#br0">0 0 4356,'0'0'8873,"48"5"-7656,-27-4 32,8-1-480,4 5 95,8-3-223,7 0-609,10 3 0,6-1-961,3-1-1601,-3-3-1698,-2 0-2050</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2.020"/>
    </inkml:context>
    <inkml:brush xml:id="br0">
      <inkml:brushProperty name="width" value="0.025" units="cm"/>
      <inkml:brushProperty name="height" value="0.025" units="cm"/>
      <inkml:brushProperty name="color" value="#E71224"/>
    </inkml:brush>
  </inkml:definitions>
  <inkml:trace contextRef="#ctx0" brushRef="#br0">1 110 3459,'0'0'758,"10"-2"3849,162-28 2946,14 9-6650,-53 13-3809,237-9 6784,-195 18-3714,251-4-542,-424 3 132,1 0 0,-1 0-1,0-1 1,0 1 0,1-1 0,-1 1-1,0-1 1,0 0 0,0 0-1,4-2 1,5-10-5752,-6 4-1187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3.935"/>
    </inkml:context>
    <inkml:brush xml:id="br0">
      <inkml:brushProperty name="width" value="0.035" units="cm"/>
      <inkml:brushProperty name="height" value="0.035" units="cm"/>
    </inkml:brush>
  </inkml:definitions>
  <inkml:trace contextRef="#ctx0" brushRef="#br0">44 265 16484,'0'0'47,"0"0"1,0 0 0,0-1 0,0 1 0,0 0 0,0 0 0,0-1 0,-1 1 0,1 0 0,0 0 0,0 0 0,0-1 0,0 1-1,-1 0 1,1 0 0,0 0 0,0 0 0,-1 0 0,1-1 0,0 1 0,0 0 0,-1 0 0,1 0 0,0 0 0,0 0 0,-1 0-1,1 0 1,0 0 0,0 0 0,-1 0 0,1 0 0,0 0 0,0 0 0,-1 0 0,1 0 0,0 0 0,0 0 0,-1 0-1,1 0 1,0 0 0,0 1 0,-1-1 0,1 0 0,0 0 0,0 0 0,0 0 0,-1 1 0,1-1 0,0 0 0,-9 19 1135,-1 29-291,1 17-420,4 1 0,4 96 0,1-152-360,1 0-1,0-1 0,0 1 0,1 0 1,0-1-1,4 13 0,-5-22-96,-1 1 0,0-1 0,0 1-1,0-1 1,0 1 0,1-1 0,-1 1-1,0 0 1,1-1 0,-1 0 0,0 1-1,1-1 1,-1 1 0,0-1 0,1 1-1,-1-1 1,1 0 0,-1 1 0,1-1-1,-1 0 1,1 1 0,-1-1 0,1 0 0,-1 0-1,1 0 1,-1 1 0,1-1 0,0 0-1,-1 0 1,1 0 0,-1 0 0,1 0-1,-1 0 1,1 0 0,0 0 0,-1 0-1,1 0 1,-1-1 0,1 1 0,-1 0-1,1 0 1,0 0 0,-1-1 0,1 1-1,-1 0 1,1-1 0,-1 1 0,0 0-1,1-1 1,-1 1 0,1-1 0,-1 1 0,0 0-1,1-1 1,-1 1 0,1-2 0,17-28 356,-2-9-87,-2 0 1,-1 0-1,11-66 1,6-126-7,-30 222-274,2-9 9,-1 0 0,0 0 0,-4-30 0,3 47-11,0-1-1,0 1 1,0 0-1,-1 0 1,1 0 0,0 0-1,0 0 1,-1 0 0,1 0-1,0 0 1,-1-1 0,1 1-1,-1 0 1,0 1 0,1-1-1,-1 0 1,0 0 0,1 0-1,-1 0 1,0 0 0,0 1-1,0-1 1,0 0 0,0 1-1,-2-2 1,2 2 0,0 1-1,0 0 1,-1-1-1,1 1 1,0 0 0,0 0-1,0-1 1,0 1-1,0 0 1,0 0 0,0 0-1,0 0 1,0 0-1,1 1 1,-1-1-1,0 0 1,1 0 0,-1 0-1,1 1 1,-1-1-1,1 0 1,-1 1 0,1 2-1,-8 21 9,2 1-1,1 0 1,1 1-1,2-1 1,0 1-1,3 34 1,-1-56-10,0-1 0,0 0 1,1 0-1,0 0 0,0 0 0,0 0 1,0 0-1,1 0 0,-1 0 0,1 0 1,0-1-1,0 1 0,0-1 1,1 1-1,3 3 0,-5-6 1,1 0 0,-1 0 0,1 0 0,-1 0 0,1 0 0,-1-1 0,1 1 0,0 0 0,-1-1 0,1 1 0,0-1 1,0 0-1,-1 0 0,1 1 0,2-1 0,-1-1 0,1 1 0,0-1 0,-1 0 1,1 1-1,-1-2 0,0 1 0,1 0 1,-1-1-1,5-2 0,5-5 4,1-1-1,-1 0 1,-1 0-1,0-2 1,0 1-1,11-17 1,58-85-3,-70 98-13,91-145-170,-90 146 116,-12 14 64,0-1-1,0 1 1,0 0 0,0 0 0,0 0 0,0 0-1,0 0 1,0 0 0,0 0 0,0 0 0,0 0 0,0 0-1,0 0 1,0 0 0,0-1 0,0 1 0,1 0-1,-1 0 1,0 0 0,0 0 0,0 0 0,0 0-1,0 0 1,0 0 0,0 0 0,0 0 0,0 0-1,1 0 1,-1 0 0,0 0 0,0 0 0,0 0 0,0 0-1,0 0 1,0 0 0,0 0 0,0 0 0,0 0-1,0 0 1,1 0 0,-1 0 0,0 0 0,0 1-1,0-1 1,0 0 0,0 0 0,0 0 0,0 0 0,0 0-1,0 0 1,0 0 0,0 0 0,0 0 0,0 0-1,0 0 1,1 0 0,-1 1 0,0-1 0,0 0-1,0 0 1,0 0 0,-4 28-138,1-15 103,-19 104-697,-12 212-1,33-321 579,1 0 0,0-1 0,1 1-1,-1 0 1,2-1 0,-1 1 0,4 11 0,-4-18 138,-1-1 0,0 1 0,1-1 0,-1 1 0,0-1 0,1 1 0,-1-1 0,1 1 0,-1-1 0,1 0 0,-1 1 0,1-1 0,-1 0 1,1 1-1,0-1 0,-1 0 0,1 0 0,-1 1 0,1-1 0,0 0 0,-1 0 0,2 0 0,15-1-528</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3.051"/>
    </inkml:context>
    <inkml:brush xml:id="br0">
      <inkml:brushProperty name="width" value="0.025" units="cm"/>
      <inkml:brushProperty name="height" value="0.025" units="cm"/>
      <inkml:brushProperty name="color" value="#E71224"/>
    </inkml:brush>
  </inkml:definitions>
  <inkml:trace contextRef="#ctx0" brushRef="#br0">15 36 12043,'4'52'10566,"1"98"-7293,-2-37-3783,-2-84 1693,-1-26 181,-1-8 671,-4-310-2131,5 313 88,0-1 1,0 1-1,0-1 1,0 1-1,1 0 1,-1-1-1,1 1 1,-1-1-1,1 1 1,0 0 0,0-1-1,0 1 1,0 0-1,0 0 1,1 0-1,-1 0 1,1 0-1,-1 0 1,1 0-1,0 0 1,-1 0-1,1 1 1,3-3 0,-1 3-3,0-1 0,0 1 1,0-1-1,0 1 1,0 1-1,1-1 1,-1 1-1,0-1 1,0 1-1,1 0 1,-1 0-1,7 2 0,4 1-2,0 1 0,-1 0-1,1 1 1,-1 0 0,0 1-1,24 15 1,-35-19 8,0 0 0,0 0 0,0 0 0,0 1 0,0-1 0,0 1 0,-1-1 0,1 1 0,-1 0 0,0 0 0,0 1 0,0-1 0,0 0 0,-1 1 0,3 6 0,-4-8 5,0 1 1,0-1-1,0 0 1,0 1-1,0-1 0,-1 0 1,1 0-1,-1 1 0,0-1 1,1 0-1,-1 0 1,0 0-1,0 0 0,-1 0 1,1 0-1,0 0 0,-1 0 1,1 0-1,-1-1 1,1 1-1,-1 0 0,0-1 1,0 0-1,0 1 0,0-1 1,-3 2-1,-13 6 53,0-1 0,0 0 0,-1-1 0,0-1 0,0-1-1,-1-1 1,0-1 0,0 0 0,1-2 0,-34 0 0,119-24-16902,-38 16 7666</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4:13.774"/>
    </inkml:context>
    <inkml:brush xml:id="br0">
      <inkml:brushProperty name="width" value="0.025" units="cm"/>
      <inkml:brushProperty name="height" value="0.025" units="cm"/>
      <inkml:brushProperty name="color" value="#E71224"/>
    </inkml:brush>
  </inkml:definitions>
  <inkml:trace contextRef="#ctx0" brushRef="#br0">135 4 6118,'0'0'19191,"2"9"-18347,-2-3-738,0 0 1,0 0-1,0 0 0,-1 0 1,1 0-1,-1 0 1,-1 0-1,1-1 0,-1 1 1,-4 9-1,-3 4 214,-1 0 0,-14 20 0,7-16 110,17-23-422,0 0 0,0 0 0,0 0 0,0 0 0,0 0 0,0 0 1,0-1-1,0 1 0,0 0 0,0 0 0,0 0 0,0 0 0,0 0 0,0 0 0,0 0 0,0-1 0,0 1 0,0 0 0,0 0 0,0 0 0,0 0 0,0 0 0,0 0 0,0 0 0,0 0 0,0-1 0,0 1 0,0 0 0,0 0 0,0 0 0,0 0 0,0 0 1,-1 0-1,1 0 0,0 0 0,0 0 0,0 0 0,0 0 0,0-1 0,0 1 0,0 0 0,0 0 0,0 0 0,-1 0 0,1 0 0,0 0 0,0 0 0,0 0 0,0 0 0,0 0 0,0 0 0,0 0 0,-1 0 0,1 0 0,0 0 0,0 0 0,0 0 0,0 0 1,0 0-1,0 0 0,14-45 554,-7 26-721,18-99-797,-26 128 953,1 1 1,1-1-1,0 1 0,1-1 1,0 1-1,0-1 0,1 0 1,0 0-1,1 0 0,0 0 1,1-1-1,0 1 0,0-1 1,1 0-1,0-1 0,0 1 1,10 8-1,0-2 91,-12-11-33,1 0 0,-1 0 0,1 0 0,-1 1 1,-1-1-1,1 1 0,-1 0 0,1 0 0,-2 0 0,5 8 0,-9-13-5,1 0 0,-1 0 0,1 0 0,-1-1 0,1 1 0,-1 0 0,1-1 0,-1 1 0,1-1 0,-1 1 0,1-1-1,0 0 1,-2-1 0,-33-28-256,1-1 0,2-2 0,1-2 0,-47-67 0,89 108 157,0-1 0,1 0 0,0-1 0,0 0 0,20 4 0,89 19-15,-4-13-2178,-37-14-3753,-18-4-3294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58.135"/>
    </inkml:context>
    <inkml:brush xml:id="br0">
      <inkml:brushProperty name="width" value="0.025" units="cm"/>
      <inkml:brushProperty name="height" value="0.025" units="cm"/>
      <inkml:brushProperty name="color" value="#E71224"/>
    </inkml:brush>
  </inkml:definitions>
  <inkml:trace contextRef="#ctx0" brushRef="#br0">1758 15 3235,'-48'-6'2642,"-75"-2"0,62 9-2081,1 3 0,-78 14 0,53 0-229,0 4 1,-157 63 0,204-68-254,1 2-1,1 1 1,1 2 0,0 1 0,2 2 0,1 1-1,-29 32 1,3 4-116,4 2-1,-68 103 1,84-110 8,-130 201 97,136-201 63,1 1 0,-37 102 0,60-134 41,0 1 0,1-1 1,2 1-1,1 0 0,1 1 0,1 45 0,2-61-122,1 1-1,1-1 0,0 0 1,1 0-1,0 0 1,0 0-1,2 0 0,-1 0 1,2-1-1,-1 0 0,2 0 1,-1-1-1,2 1 1,-1-2-1,1 1 0,15 14 1,-4-10-16,0 0 1,1-2-1,0 0 1,1-1-1,0-1 0,1-1 1,0-1-1,0 0 1,1-2-1,0-1 1,0-1-1,28 2 1,-6-3-18,0-2 0,0-2 0,0-2 0,0-2 0,63-14 0,-8-8 5,-2-5 0,119-54 0,176-114 29,-233 107 83,165-126-1,-237 151-50,-3-4-1,-4-3 1,85-102 0,-132 136 2,-2-1 0,-1-2 0,25-50 0,-45 72-15,0 0 0,-2 0 0,-1-1 0,-1 0 0,-1 0 1,-1-1-1,-1 0 0,-1 0 0,0-25 0,-3 42-38,0 1 1,-1-1-1,0 0 0,0 0 0,0 0 1,-1 0-1,0 1 0,0-1 1,-1 1-1,1-1 0,-1 1 0,-1 0 1,0 0-1,1 1 0,-2-1 1,1 1-1,-6-6 0,2 4-9,-1 0-1,0 0 1,-1 1-1,1 1 1,-1-1-1,0 2 0,-1-1 1,1 1-1,-19-4 1,-12 0-49,0 3 1,0 1-1,0 1 1,-68 6-1,17 6-1045,-107 24 1,-20 3-3243,98-26-70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5:59.356"/>
    </inkml:context>
    <inkml:brush xml:id="br0">
      <inkml:brushProperty name="width" value="0.025" units="cm"/>
      <inkml:brushProperty name="height" value="0.025" units="cm"/>
      <inkml:brushProperty name="color" value="#E71224"/>
    </inkml:brush>
  </inkml:definitions>
  <inkml:trace contextRef="#ctx0" brushRef="#br0">1738 167 7399,'-54'-10'1859,"0"3"0,-79 0 1,83 9-1867,1 1 0,-1 3 0,1 1 0,1 3 0,0 2 1,0 2-1,1 2 0,1 3 0,-54 28 0,17-1-2,3 4 0,2 3 0,2 3 0,3 3 0,3 4 0,2 3 0,3 2 0,3 3 0,-71 109-1,108-141 29,2 1-1,2 1 0,2 1 0,1 1 0,3 1 0,1 0 1,2 1-1,3 0 0,-6 61 0,13-83-21,2 1 0,1-1 0,1 0 0,0 0 0,2 1 0,1-2 0,1 1 0,15 38 0,-13-44-30,0 0 0,2-1-1,0 0 1,1-1 0,0 0 0,1-1-1,1 0 1,0 0 0,1-2 0,1 0-1,-1 0 1,18 9 0,-5-6-58,0-1-1,1-2 1,1 0 0,0-2 0,1-1 0,-1-1 0,55 6-1,-24-8 79,1-3-1,-1-3 0,62-7 0,-50-2 27,0-3-1,-1-4 1,0-3-1,-2-2 1,74-35 0,-27 2 68,-2-4 1,112-79-1,-60 22 754,-5-8-1,-6-6 0,254-274 0,-354 341-582,88-132 1,-126 167-186,-1-1 0,-1 0 0,-2-2 0,0 0 0,-2 0 0,-2-1 0,12-61 0,-19 81-92,-1 1 0,0 0 0,-1 0 0,0-1 0,-1 1 0,0 0 1,0 0-1,-1 0 0,-1 0 0,1 0 0,-2 0 0,1 0 0,-1 1 0,-1 0 0,0-1 0,0 2 0,-1-1 0,0 1 1,0 0-1,-1 0 0,0 0 0,0 1 0,-1 0 0,0 1 0,0 0 0,-1 0 0,1 0 0,-1 1 0,-17-6 1,-4 0-265,-2 1 1,1 2-1,-1 1 1,0 1-1,0 2 1,0 1-1,-45 2 1,-3 5-830,-150 28 1,6 15-1654</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6:54.787"/>
    </inkml:context>
    <inkml:brush xml:id="br0">
      <inkml:brushProperty name="width" value="0.025" units="cm"/>
      <inkml:brushProperty name="height" value="0.025" units="cm"/>
      <inkml:brushProperty name="color" value="#E71224"/>
    </inkml:brush>
  </inkml:definitions>
  <inkml:trace contextRef="#ctx0" brushRef="#br0">1539 138 4324,'-1'-4'215,"1"0"0,-1 0 0,-1 0 0,1 0 0,0 0 0,-1 0 0,0 0-1,0 1 1,0-1 0,0 1 0,0 0 0,-1-1 0,0 1 0,1 0 0,-1 0 0,0 1 0,-1-1 0,1 1 0,0-1 0,-1 1-1,1 0 1,-1 0 0,0 1 0,-6-3 0,-16-6-49,1 1-1,-45-8 1,45 11 45,-9 0-224,0 1 1,-1 2-1,1 1 1,-1 2-1,1 1 1,0 2 0,-1 1-1,-34 9 1,-34 13 78,-126 49 1,177-56 232,1 2 1,2 2-1,0 2 0,2 3 1,-66 49-1,88-57-257,0 2 0,2 1 0,1 0 0,1 2 0,1 0 0,1 2 0,1 0 0,1 1 0,2 0 0,-20 51 0,24-49-18,2 0 1,1 1-1,1 0 1,1 1-1,-1 42 0,6-61-6,1 1 0,1 0-1,0-1 1,1 1 0,0-1-1,1 1 1,0-1 0,1 0-1,1 0 1,0 0 0,1-1-1,0 0 1,1 0-1,15 20 1,-1-10 152,0-1 0,2-1 0,0-1 0,1-1 0,1-2 0,0 0 0,1-1 0,42 16 0,12 0 309,141 34 0,-194-58-415,0-2 1,0 0 0,1-2 0,0-1-1,-1-1 1,1-1 0,0-2-1,0-1 1,-1-1 0,0-1-1,0-1 1,0-2 0,0-1-1,-1-1 1,-1-1 0,42-24-1,-21 6-16,-2-1-1,-1-2 1,-2-2-1,-1-2 1,-1-2-1,51-66 1,-66 73 47,-1-1 1,-1-2-1,-2 0 0,-2-1 1,-1-1-1,-2-1 1,-1 0-1,-2-1 1,12-63-1,-22 87-93,0 1 0,-1-1 0,-1 0-1,0 0 1,-1 1 0,0-1 0,-1 0 0,-7-23 0,6 28 0,-1 0 1,0 1 0,0-1-1,-1 1 1,0 0-1,-1 0 1,1 1 0,-1 0-1,-1 0 1,1 0 0,-1 1-1,0 0 1,-14-9-1,2 5 17,0 0 0,-1 1-1,-1 0 1,1 2-1,-1 1 1,-1 0-1,1 2 1,-1 0 0,1 1-1,-1 2 1,-28 0-1,3 3-72,0 2 0,1 2 0,-1 2 0,-52 16-1,-237 96-2910,242-83 282,-24 8-4454</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06.571"/>
    </inkml:context>
    <inkml:brush xml:id="br0">
      <inkml:brushProperty name="width" value="0.025" units="cm"/>
      <inkml:brushProperty name="height" value="0.025" units="cm"/>
      <inkml:brushProperty name="color" value="#E71224"/>
    </inkml:brush>
  </inkml:definitions>
  <inkml:trace contextRef="#ctx0" brushRef="#br0">991 9 6342,'-63'-6'1071,"0"3"1,-102 9-1,134-3-950,1 2 1,-1 2-1,1 0 1,0 2-1,0 2 0,1 0 1,-35 20-1,38-16-92,1 2-1,1 0 0,1 1 1,0 1-1,1 1 0,1 2 1,1 0-1,-26 37 0,23-24-47,3 0 0,0 2 0,3 0 0,1 1 0,-17 60 0,11-4-17,5 1 1,3 1-1,5 0 1,5 147-1,8-126 177,6 1 0,4-2 0,59 224 0,-28-190 166,8-2-1,104 207 1,-49-153 143,146 205 1,168 151 57,-242-345-409,310 286 1,-377-399-108,4-6 0,5-5 1,3-5-1,201 100 0,-239-144 195,2-5-1,2-3 0,1-4 0,1-4 1,1-4-1,1-5 0,0-3 0,1-5 0,147-7 1,-167-5-60,0-4 1,-1-3 0,0-3 0,-1-3 0,-1-4-1,0-3 1,-2-2 0,-2-4 0,0-3-1,-2-3 1,-2-3 0,87-70 0,-112 75-114,-1-1 0,-2-3 0,-1-1 0,-2-1 0,-2-2 0,-3-1 1,0-2-1,33-76 0,-37 61-25,-2-1 1,-3 0-1,-3-2 1,-3 0-1,-2-1 1,4-105-1,-14 53-33,-6 1 1,-4 0-1,-5 0 0,-6 1 1,-4 1-1,-6 2 0,-4 0 1,-5 2-1,-5 2 0,-5 2 0,-4 2 1,-5 2-1,-4 3 0,-4 3 1,-95-107-1,45 77 217,-7 5 0,-192-148 0,-307-162 205,-164-16-118,623 370-805,-3 7-1,-3 8 1,-181-43-1,243 83-760,-1 4 0,-165-7 0,24 22-2132</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25.421"/>
    </inkml:context>
    <inkml:brush xml:id="br0">
      <inkml:brushProperty name="width" value="0.025" units="cm"/>
      <inkml:brushProperty name="height" value="0.025" units="cm"/>
      <inkml:brushProperty name="color" value="#E71224"/>
    </inkml:brush>
  </inkml:definitions>
  <inkml:trace contextRef="#ctx0" brushRef="#br0">597 169 4100,'-16'15'4009,"-16"18"-3945,1 1 0,1 1 0,2 2 0,1 1 0,-40 78 0,57-87 126,1-1 0,1 2-1,1-1 1,2 1-1,1 0 1,1 0 0,2 1-1,1-1 1,2 0 0,5 36-1,11 35 132,52 162 0,-57-220-390,409 1151-186,-318-961 178,11-4 0,282 416 0,-120-285 96,485 487-1,-582-668 148,317 246-1,-407-359-97,3-4 0,3-4 0,2-4 0,2-4 0,3-5 0,115 34 0,-154-61 152,2-2 0,0-3 0,0-3 0,1-3 0,0-3 0,0-2 0,74-9 0,-108 3-155,0-1 1,-1-1-1,1-2 1,-1-1-1,-1-2 0,0-1 1,-1-1-1,0-2 0,-1-1 1,0-1-1,-2-2 1,0 0-1,-1-2 0,-1-1 1,-1-1-1,26-32 1,-21 15-38,-1-2 1,-2 0 0,-2-2-1,-3-1 1,-1 0 0,-2-2-1,-2 0 1,19-96 0,-21 57-13,-4-1 1,-3 0 0,-5 0 0,-10-113-1,-4 101-2,-3 2-1,-48-162 0,-96-178 27,32 158-64,-12 6-1,-200-296 1,-416-462-57,571 803 131,-329-315 1,419 457-37,-4 4 1,-3 5-1,-4 4 1,-3 5-1,-2 4 1,-135-55-1,173 91-11,0 3-1,-2 3 1,0 4-1,-1 3 0,-1 3 1,0 3-1,0 4 0,-127 7 1,143 3-1,1 4-1,-1 1 1,1 4 0,1 1 0,1 4-1,0 2 1,1 2 0,2 3 0,0 2 0,2 2-1,-69 53 1,72-43-124,1 3 0,3 1 0,1 3 0,2 1 0,3 2-1,2 1 1,-49 89 0,44-54-419,2 2 0,5 1-1,4 1 1,-27 131 0,17-22-3944</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35.854"/>
    </inkml:context>
    <inkml:brush xml:id="br0">
      <inkml:brushProperty name="width" value="0.025" units="cm"/>
      <inkml:brushProperty name="height" value="0.025" units="cm"/>
      <inkml:brushProperty name="color" value="#004F8B"/>
    </inkml:brush>
  </inkml:definitions>
  <inkml:trace contextRef="#ctx0" brushRef="#br0">0 27 3683,'0'0'13955,"1"15"-9834,40-34-2813,-36 16-1275,1 0-1,0 0 1,0 0 0,0 1-1,0 0 1,0 0 0,1 0-1,12-1 1,5 4 288,0 2-1,0 0 1,0 1 0,-1 2 0,1 0 0,-1 1-1,32 16 1,40 10 86,-47-16 273,53 25-1,-65-25-571,1-2-1,1-1 0,41 9 1,125 13 126,-103-20-198,-1 4 0,124 42-1,-22 11-55,527 197 177,-19 46 133,-340-119-228,360 257-1,88 194-34,-469-356-17,549 516 1,-500-373 17,-282-294-18,121 191 0,-60-32 15,-13 8 0,196 515 0,-297-646 36,45 210 1,-96-347-2606,-8-35-137,-8-27-497,-3-1-5331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40.274"/>
    </inkml:context>
    <inkml:brush xml:id="br0">
      <inkml:brushProperty name="width" value="0.025" units="cm"/>
      <inkml:brushProperty name="height" value="0.025" units="cm"/>
      <inkml:brushProperty name="color" value="#004F8B"/>
    </inkml:brush>
  </inkml:definitions>
  <inkml:trace contextRef="#ctx0" brushRef="#br0">175 136 5765,'13'-1'2520,"314"-36"3326,6-29-4987,-289 54 239,-36 9 1024,-27 5-847,-149 32 374,-56 9-266,142-32-1066,0-4-1,0-4 0,-95-8 0,159 0 96,29-1-213,33-3-158,619-80-297,-632 87 188,-22 1 62,-19 2 58,-70 11 114,-148 41 0,110-22 20,69-19-146,-56 14 41,-111 13 1,461-79-27,8-1-30,-14 26-596,-227 17 494,-18 5 44,-19 3 57,-55 2 18,-92 1-1,31-4 117,83-4-94,-3 0 72,-110 23 0,165-24-606,20-2-738,24-2-2223,6-11-2286,6-9-5740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43.087"/>
    </inkml:context>
    <inkml:brush xml:id="br0">
      <inkml:brushProperty name="width" value="0.025" units="cm"/>
      <inkml:brushProperty name="height" value="0.025" units="cm"/>
      <inkml:brushProperty name="color" value="#004F8B"/>
    </inkml:brush>
  </inkml:definitions>
  <inkml:trace contextRef="#ctx0" brushRef="#br0">59 24 7944,'0'0'2738,"-9"9"-651,-27 30-528,35-38-1455,-1 1 1,1-1-1,0 1 0,0-1 0,0 1 0,0-1 0,0 1 0,0 0 1,1-1-1,-1 1 0,0 0 0,1 0 0,-1-1 0,1 1 1,0 0-1,0 4 0,0-6-44,0 1 0,1 0-1,-1 0 1,0 0 0,1 0 0,-1 0 0,1-1 0,0 1 0,-1 0-1,1 0 1,-1-1 0,1 1 0,0 0 0,0-1 0,-1 1 0,1-1-1,0 1 1,0-1 0,0 1 0,0-1 0,0 0 0,1 1 0,7 1 230,-1-1 1,1 1 0,0-2 0,0 1-1,10-2 1,-9 1-58,78-5 349,-1-3-1,108-26 0,-20 4-451,0 7-49,246 0 0,-307 25-71,0 5 0,-1 5 0,140 32 1,-180-26 29,233 49-359,-228-54 200,153 6-1,-205-18 120,-19 0 1,-1 0-1,1 0 1,-1-1-1,1 0 0,0 0 1,-1-1-1,1 0 1,-1 0-1,0 0 1,13-5-1,-19 6 2,1 0 0,-1-1 1,0 1-1,0 0 0,1-1 0,-1 1 0,0 0 0,0-1 0,0 1 0,0 0 0,1-1 0,-1 1 0,0 0 1,0-1-1,0 1 0,0 0 0,0-1 0,0 1 0,0-1 0,0 1 0,0 0 0,0-1 0,0 1 0,0 0 1,0-1-1,-1 1 0,1 0 0,0-1 0,0 1 0,0 0 0,0-1 0,-1 1 0,1 0 0,0-1 1,0 1-1,-1 0 0,1-1 0,0 1 0,0 0 0,-1 0 0,1 0 0,0-1 0,-1 1 0,1 0 0,0 0 1,-1 0-1,1 0 0,0-1 0,-2 1 0,-16-8 37,-12 2-11,1 1 0,-1 1-1,0 1 1,0 2 0,-37 3-1,7-1-22,-320 2-31,-434-8-76,610-9 108,96 4 44,-158 7 1,240 9 26,26-6-74,1 0 0,-1 0-1,0 1 1,1-1 0,-1 0 0,1 0 0,-1 0 0,0 0 0,0 0 0,1 0-1,-1 1 1,0-1 0,1 0 0,-1 0 0,0 0 0,1 1 0,-1-1-1,0 0 1,0 0 0,0 1 0,1-1 0,-1 0 0,0 1 0,0-1 0,0 0-1,0 0 1,1 1 0,-1-1 0,0 0 0,0 1 0,0-1 0,0 1 0,0-1-1,0 0 1,0 1 0,0-1 0,0 0 0,0 1 0,0-1 0,0 0 0,0 1-1,0-1 1,0 0 0,-1 1 0,1-1 0,0 0 0,0 1 0,0-1-1,0 0 1,-1 0 0,1 1 0,0-1 0,0 0 0,-1 0 0,1 1 0,0-1-1,0 0 1,-1 0 0,1 0 0,0 1 0,-1-1 0,1 0 0,0 0 0,-1 0-1,1 0 1,0 0 0,-1 0 0,17 6 12,1-1 1,0-1-1,0-1 0,0 0 1,0-1-1,21-1 0,-4 1 12,853 9 288,-317-46-385,99-2-47,-667 37 116,34 2-26,-36-2 27,1 0-1,-1 0 0,1 0 1,-1 0-1,1 0 1,-1 0-1,1 0 0,-1 0 1,1 0-1,0 0 1,-1 0-1,1 0 0,-1 1 1,1-1-1,-1 0 0,1 0 1,-1 1-1,1-1 1,-1 0-1,1 0 0,-1 1 1,0-1-1,1 1 1,-1-1-1,1 0 0,-1 1 1,0-1-1,0 1 1,1-1-1,-1 1 0,0-1 1,0 1-1,1-1 0,-1 1 1,0-1-1,0 1 1,0-1-1,0 1 0,0-1 1,0 1-1,0 0 1,0-1-1,0 1 0,0-1 1,0 1-1,0-1 0,0 1 1,0-1-1,0 1 1,-1 0-1,-1 1 2,0 1 0,0-1 0,0-1 0,0 1 1,-1 0-1,1 0 0,-1-1 0,1 1 0,-1-1 0,1 0 0,-1 0 0,0 0 0,-4 1 1,-46 9 28,32-7-23,-79 14-252,0-3-1,-1-6 1,0-3-1,-121-10 1,208 3-604,-1-1 0,1 0 0,-15-5 0,-28-18-6021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4.682"/>
    </inkml:context>
    <inkml:brush xml:id="br0">
      <inkml:brushProperty name="width" value="0.035" units="cm"/>
      <inkml:brushProperty name="height" value="0.035" units="cm"/>
    </inkml:brush>
  </inkml:definitions>
  <inkml:trace contextRef="#ctx0" brushRef="#br0">1 1120 14139,'166'-168'6174,"78"-87"-3825,226-273-534,-459 514-1803,3-1-24,-2-1 1,0 0-1,-1-1 1,0 0-1,-1-1 0,8-21 1,-18 39-13,0-1-1,1 0 1,-1 1 0,0-1 0,1 0-1,-1 0 1,0 1 0,0-1 0,0 0-1,0 0 1,0 1 0,1-1 0,-1 0-1,-1 0 1,1 1 0,0-1 0,0 0-1,0 0 1,0 1 0,-1-2 0,1 1-19,-1 1 0,0 0 0,1 0 0,-1 0 0,1 0 1,-1 0-1,1 1 0,-1-1 0,1 0 0,-1 0 0,1 0 0,-1 0 1,1 1-1,-1-1 0,1 0 0,-1 0 0,1 1 0,-1-1 0,1 0 0,0 1 1,-1 0-1,-27 25-880,5-1 489,1 3-177</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7:43.955"/>
    </inkml:context>
    <inkml:brush xml:id="br0">
      <inkml:brushProperty name="width" value="0.025" units="cm"/>
      <inkml:brushProperty name="height" value="0.025" units="cm"/>
      <inkml:brushProperty name="color" value="#004F8B"/>
    </inkml:brush>
  </inkml:definitions>
  <inkml:trace contextRef="#ctx0" brushRef="#br0">87 0 3459,'-29'106'7973,"9"-1"-4619,8-19-2240,0 150-1,57 484-83,-40-665-1008,24 438-2,-29-342 90,-24 192 0,3-190 721,-20 189 995,34-254-885,11 165-1,-3-231-758,1 0 0,1-1 0,1 1 1,1-1-1,1 0 0,1 0 0,9 20 0,-13-86-1308,-3-31-4212,0 35-1319</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52:21.247"/>
    </inkml:context>
    <inkml:brush xml:id="br0">
      <inkml:brushProperty name="width" value="0.025" units="cm"/>
      <inkml:brushProperty name="height" value="0.025" units="cm"/>
      <inkml:brushProperty name="color" value="#004F8B"/>
    </inkml:brush>
  </inkml:definitions>
  <inkml:trace contextRef="#ctx0" brushRef="#br0">2788 320 5509,'-105'-46'1697,"-3"4"-1,-1 4 1,-130-25-1,-345-42 289,507 93-1851,0 4 0,-141 2 0,182 8-130,0 2 1,1 2 0,0 1-1,0 1 1,0 2-1,1 2 1,0 1 0,-41 22-1,18-1-105,2 3 0,1 2 0,2 2 0,2 2 0,-68 76 0,49-38-15,3 3-1,-93 156 1,124-180 137,2 3 1,3 0 0,3 2-1,3 1 1,3 0 0,3 2 0,2 0-1,4 1 1,3 1 0,2 0-1,4 0 1,3 0 0,3 0-1,3 0 1,18 84 0,8-25-51,6-3 1,70 157-1,135 231 29,-106-247 2,12-5 1,234 312-1,-276-437 27,5-5 0,6-5 0,5-6 0,5-5 1,208 145-1,-182-161 342,5-7 1,3-7-1,3-7 0,185 61 1,-208-94-51,2-6 0,1-6 1,2-6-1,1-7 0,215 3 1,-277-25-220,-1-3 0,0-4 0,-1-4 0,0-4 0,0-3-1,-2-4 1,-1-3 0,-1-4 0,149-79 0,-119 42-56,-3-5 0,-4-4 0,-3-5 0,-4-4 0,-3-4-1,101-126 1,-75 64-67,-7-5-1,-6-5 1,128-264-1,-165 278-235,-6-3 1,-7-3-1,42-182 0,-77 240 79,-4-1 0,-4 0 0,-4-1-1,-5 0 1,-4 0 0,-19-154 0,9 194 173,-2 0 0,-3 0 0,-2 2 0,-3 0 0,-2 1 0,-3 1 0,-45-72 1,27 61 23,-2 1 1,-4 3-1,-2 2 1,-2 2 0,-65-52-1,26 35 74,-2 3-1,-183-100 0,131 96 125,-209-75 1,135 76-126,-4 10 0,-2 9 0,-2 11-1,-393-25 1,302 59-1544,0 14 0,-594 85 0,547-26-1591,7 6-1633</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8:38.138"/>
    </inkml:context>
    <inkml:brush xml:id="br0">
      <inkml:brushProperty name="width" value="0.025" units="cm"/>
      <inkml:brushProperty name="height" value="0.025" units="cm"/>
      <inkml:brushProperty name="color" value="#004F8B"/>
    </inkml:brush>
  </inkml:definitions>
  <inkml:trace contextRef="#ctx0" brushRef="#br0">0 76 7783,'0'0'2339,"7"9"-1806,-3-2-471,1 0 0,1 0-1,-1-1 1,1 0-1,0-1 1,0 1 0,1-1-1,0 0 1,0-1-1,0 1 1,0-1 0,16 5-1,-1-2 348,1-2-1,-1-1 1,1-1-1,29 0 1,97-5 405,-112 1-697,183-9 250,176-4-174,208 26 60,-1 0 850,476-41-736,-399 5-125,629-32 1119,365 26-646,-1577 31-481,22 2 266,192-19 0,-299 14-488,-7 2-13,1-1 1,0 0 0,0 0 0,-1 0 0,1-1 0,-1 0-1,9-4 1,-14 6-28,1 0 0,-1 0 0,0 0 0,0 0 0,0 0 0,1 0 0,-1 0 0,0 0 0,0 0 0,0 0 0,0-1 0,1 1 0,-1 0 0,0 0 0,0 0 0,0 0 0,0 0 0,1 0 0,-1-1 0,0 1 0,0 0 0,0 0 0,0 0 0,0 0 0,0 0 0,0-1 0,1 1 0,-1 0 0,0 0 0,0 0 0,0-1 0,0 1 0,0 0 0,0 0 0,0 0 0,0-1 0,0 1 0,0 0 0,0 0 0,0 0 0,0 0 0,0-1 0,0 1 0,0 0 0,-1 0 0,1 0 0,0-1 0,0 1 0,0 0 0,0 0 0,0 0 0,0 0 0,0 0 0,0-1 0,-1 1 0,1 0 0,0 0 0,0 0 0,0 0 0,0 0 0,-1 0 0,1 0 0,0-1 0,0 1 0,0 0 0,0 0 0,-1 0 0,1 0 0,0 0 0,-16-3-2715,-15 3-2259</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48:39.246"/>
    </inkml:context>
    <inkml:brush xml:id="br0">
      <inkml:brushProperty name="width" value="0.025" units="cm"/>
      <inkml:brushProperty name="height" value="0.025" units="cm"/>
      <inkml:brushProperty name="color" value="#004F8B"/>
    </inkml:brush>
  </inkml:definitions>
  <inkml:trace contextRef="#ctx0" brushRef="#br0">1 1 4292,'44'-1'2728,"79"8"-1,125 35-1758,5 1-757,456 10 1530,-302-27-692,669 4 357,1-59-737,-795 20-564,3035-30 385,-1880 79-301,-825-1-2916,-447-27-1171</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41.815"/>
    </inkml:context>
    <inkml:brush xml:id="br0">
      <inkml:brushProperty name="width" value="0.025" units="cm"/>
      <inkml:brushProperty name="height" value="0.025" units="cm"/>
    </inkml:brush>
  </inkml:definitions>
  <inkml:trace contextRef="#ctx0" brushRef="#br0">56 18 8168,'0'0'3053,"-8"-1"86,-38-6 1634,45 3-1311,10 2-2533,14-2-815,473 17 441,-99 1-2583,-365-14 1271,73 2-2158,-39 11-5830</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46.252"/>
    </inkml:context>
    <inkml:brush xml:id="br0">
      <inkml:brushProperty name="width" value="0.025" units="cm"/>
      <inkml:brushProperty name="height" value="0.025" units="cm"/>
    </inkml:brush>
  </inkml:definitions>
  <inkml:trace contextRef="#ctx0" brushRef="#br0">73 40 9929,'-7'-1'3508,"-25"-2"-777,30 3-2449,1 0 1,-1 0-1,1 0 0,-1 0 1,1 0-1,-1-1 1,1 1-1,-1 0 0,1-1 1,-1 0-1,1 1 0,-1-1 1,1 0-1,0 1 0,-1-1 1,1 0-1,0 0 0,0 0 1,0 0-1,0 0 0,0-1 1,0 1-1,-1-2 0,4 2-114,0 0 0,0-1 0,0 1 0,1 0 0,-1 1 0,0-1 0,1 0 0,-1 1 0,1-1 0,-1 1 0,1 0 0,-1 0 0,1 0 0,3 0 0,1 0 56,539-5 1505,-214 8-2705,-295-3 252,15-1-1338,-18-2-2236,-18 0-1574</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3.091"/>
    </inkml:context>
    <inkml:brush xml:id="br0">
      <inkml:brushProperty name="width" value="0.025" units="cm"/>
      <inkml:brushProperty name="height" value="0.025" units="cm"/>
    </inkml:brush>
  </inkml:definitions>
  <inkml:trace contextRef="#ctx0" brushRef="#br0">0 97 6278,'0'0'8888,"12"1"-8098,117 10 480,126 6-725,325-54-296,-112 1-22,648 66 744,-930-20-1008,0-8-1,252-29 1,371-22 1155,-632 42-1099,1138-4-58,-770 14-146,-308-4 221,587 24 286,-820-22-328,158 17-717,315-5 0,-413-23-1808,-2-12-3421</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4.985"/>
    </inkml:context>
    <inkml:brush xml:id="br0">
      <inkml:brushProperty name="width" value="0.025" units="cm"/>
      <inkml:brushProperty name="height" value="0.025" units="cm"/>
    </inkml:brush>
  </inkml:definitions>
  <inkml:trace contextRef="#ctx0" brushRef="#br0">21 100 17040,'3'-9'1917,"-1"3"-1629,18-47 2220,-19 51-2319,0 0-1,0 0 1,1 0-1,-1 0 1,0 0-1,1 1 1,-1-1-1,1 0 1,-1 1-1,1-1 1,0 1-1,-1 0 1,1-1-1,0 1 1,0 0-1,0 0 1,0 0-1,0 1 1,0-1-1,0 0 1,1 1 0,-1-1-1,0 1 1,0 0-1,5 0 1,-6 0-140,1 1 1,-1 0 0,0 0 0,1-1 0,-1 1 0,0 0 0,0 0 0,1 0 0,-1 0 0,0 0 0,0 1 0,0-1 0,0 0 0,-1 0 0,1 1 0,0-1 0,0 0-1,-1 1 1,1-1 0,-1 1 0,1-1 0,-1 1 0,0-1 0,1 1 0,-1 0 0,0-1 0,0 3 0,2 53 388,-3-44-331,1 12-366,-2 1 0,0-1 1,-2 0-1,-1-1 0,-1 1 1,-1-1-1,-1 0 0,-2 0 1,0-1-1,-16 27 0,10-33-3116,3-13-3264,2-5-1316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5.340"/>
    </inkml:context>
    <inkml:brush xml:id="br0">
      <inkml:brushProperty name="width" value="0.025" units="cm"/>
      <inkml:brushProperty name="height" value="0.025" units="cm"/>
    </inkml:brush>
  </inkml:definitions>
  <inkml:trace contextRef="#ctx0" brushRef="#br0">10 50 6022,'0'0'14702,"-2"12"-13480,1-10-1199,-1 8 216,0 0 1,1 0-1,0 0 0,1 14 1,0-20-143,1 0 0,-1 0 0,1 1 1,0-1-1,0 0 0,1 0 0,-1 0 0,1 0 1,0-1-1,0 1 0,0 0 0,0-1 0,1 1 1,-1-1-1,1 0 0,4 4 0,-2-3 57,-1 0 1,1 0-1,0-1 0,0 0 1,0 0-1,0-1 0,0 1 1,1-1-1,-1 0 0,1-1 0,-1 1 1,1-1-1,0 0 0,0 0 1,-1-1-1,7 0 0,-3-1 41,0 0-1,0 0 1,0-1-1,-1-1 1,1 0 0,-1 0-1,0 0 1,1-1-1,11-8 1,-2 0-306,0-2-1,-1 0 1,-1-1 0,0 0-1,-1-1 1,0-1 0,19-31-1,-24 28-3467,-8 7-2515,-1-1-7156</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6.522"/>
    </inkml:context>
    <inkml:brush xml:id="br0">
      <inkml:brushProperty name="width" value="0.025" units="cm"/>
      <inkml:brushProperty name="height" value="0.025" units="cm"/>
    </inkml:brush>
  </inkml:definitions>
  <inkml:trace contextRef="#ctx0" brushRef="#br0">0 52 12556,'0'0'3053,"3"-8"-634,12-25-433,-15 33-1917,0-1-1,0 0 1,1 1 0,-1-1 0,0 1 0,1-1 0,-1 1 0,0-1 0,1 1 0,-1-1 0,1 1 0,-1-1 0,1 1 0,-1-1 0,1 1-1,-1 0 1,1-1 0,0 1 0,-1 0 0,1-1 0,-1 1 0,1 0 0,0 0 0,7 8 371,-1 20-449,-7-28 16,5 62 59,-3 77-1,0-9-116,0-94-286,1 57-4152,-4-87 416,-8-6-950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5.181"/>
    </inkml:context>
    <inkml:brush xml:id="br0">
      <inkml:brushProperty name="width" value="0.035" units="cm"/>
      <inkml:brushProperty name="height" value="0.035" units="cm"/>
    </inkml:brush>
  </inkml:definitions>
  <inkml:trace contextRef="#ctx0" brushRef="#br0">0 262 17404,'14'190'4290,"-8"-57"-2954,2-40-876,10 97-46,-15-178-365,-1-13 18,1-20 30,-4-197 303,-2 98-314,16-151-1,6 158-289,-16 101 147,0 1-1,1-1 1,1 1 0,0 0 0,0 0 0,1 0 0,9-13-1,-13 21 35,0 1-1,1-1 0,-1 1 1,0 0-1,1 0 0,-1 0 0,1 0 1,-1 0-1,1 0 0,0 0 0,0 1 1,0 0-1,0 0 0,0-1 1,0 2-1,0-1 0,0 0 0,1 1 1,5-1-1,-5 1 5,0 1 1,-1 0 0,1-1-1,0 1 1,-1 1-1,1-1 1,-1 0-1,1 1 1,-1 0-1,0 0 1,1 0-1,-1 0 1,0 1-1,-1-1 1,1 1 0,0-1-1,2 4 1,1 1 13,0 1 0,-1-1 1,0 1-1,0 0 1,0 0-1,-1 1 0,-1-1 1,1 1-1,3 15 1,-7-20 25,1 1 0,0-1 1,-1 0-1,0 1 1,0-1-1,0 1 1,0-1-1,-1 1 0,0-1 1,0 0-1,0 1 1,0-1-1,-1 0 1,0 0-1,0 0 0,0 0 1,0 0-1,0 0 1,-1-1-1,0 1 1,0-1-1,-3 4 0,-7 3-16,0 0 0,0-1 0,-1-1 0,0 0 0,-1 0 0,0-2 0,0 0 0,0-1 0,-1 0 0,1-1 0,-1-1-1,-22 2 1,38-5-47,-1 0 0,0 0-1,0 0 1,0 0-1,1 0 1,-1 0 0,0 0-1,0 0 1,1-1 0,-1 1-1,0 0 1,0 0-1,1-1 1,-1 1 0,0-1-1,1 1 1,-1 0 0,0-1-1,1 1 1,-1-1-1,1 1 1,-2-2 0,2 1 25,0 1 0,0-1 0,-1 0 0,1 1 0,0-1 0,0 1 1,0-1-1,0 0 0,0 1 0,0-1 0,1 0 0,-1 1 0,0-1 0,0 1 1,0-1-1,1 0 0,-1 1 0,0-1 0,0 1 0,1-1 0,-1 1 1,0-1-1,1 1 0,-1-1 0,1 1 0,-1-1 0,1 1 0,-1 0 0,1-1 1,0 0-1,21-11-459</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6.882"/>
    </inkml:context>
    <inkml:brush xml:id="br0">
      <inkml:brushProperty name="width" value="0.025" units="cm"/>
      <inkml:brushProperty name="height" value="0.025" units="cm"/>
    </inkml:brush>
  </inkml:definitions>
  <inkml:trace contextRef="#ctx0" brushRef="#br0">1 167 13389,'0'0'3747,"19"59"-1921,10-42 96,8-5-609,7-8-480,4-4-449,5-7-192,-5-12 65,1-9-65,1-8 64,-4-5-224,-4-1-64,-3-1-2082,-9 0-3940</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7.841"/>
    </inkml:context>
    <inkml:brush xml:id="br0">
      <inkml:brushProperty name="width" value="0.025" units="cm"/>
      <inkml:brushProperty name="height" value="0.025" units="cm"/>
    </inkml:brush>
  </inkml:definitions>
  <inkml:trace contextRef="#ctx0" brushRef="#br0">116 22 9129,'0'0'2082,"-25"-21"-2018,-3 21-160,-1 0-865,-4 5-2370</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8.189"/>
    </inkml:context>
    <inkml:brush xml:id="br0">
      <inkml:brushProperty name="width" value="0.025" units="cm"/>
      <inkml:brushProperty name="height" value="0.025" units="cm"/>
    </inkml:brush>
  </inkml:definitions>
  <inkml:trace contextRef="#ctx0" brushRef="#br0">0 63 10346,'0'0'7911,"53"-14"-7302,4 6 256,21-3 32,12 2 31,7 1-31,1 1-352,-3 3-417,-8 2-96,-6 2-64,-8 0 32,-2 0-417,-8 8-447,-2-1-546,-7-2-1504,-9-5-3076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2.160"/>
    </inkml:context>
    <inkml:brush xml:id="br0">
      <inkml:brushProperty name="width" value="0.025" units="cm"/>
      <inkml:brushProperty name="height" value="0.025" units="cm"/>
    </inkml:brush>
  </inkml:definitions>
  <inkml:trace contextRef="#ctx0" brushRef="#br0">51 60 8648,'0'0'854,"-8"0"241,-25 1 872,23-1 935,30 1-677,259 8 781,147-3-3246,-395-9-331,0-1 0,36-9 0,15-15-3695,-23-1-1756</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7.053"/>
    </inkml:context>
    <inkml:brush xml:id="br0">
      <inkml:brushProperty name="width" value="0.025" units="cm"/>
      <inkml:brushProperty name="height" value="0.025" units="cm"/>
    </inkml:brush>
  </inkml:definitions>
  <inkml:trace contextRef="#ctx0" brushRef="#br0">0 16 9673,'98'-5'0,"-3"0"-1473,1 0-3652</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7.525"/>
    </inkml:context>
    <inkml:brush xml:id="br0">
      <inkml:brushProperty name="width" value="0.025" units="cm"/>
      <inkml:brushProperty name="height" value="0.025" units="cm"/>
    </inkml:brush>
  </inkml:definitions>
  <inkml:trace contextRef="#ctx0" brushRef="#br0">673 10 10122,'35'-4'4043,"-18"2"-3005,0 0-1,0 1 0,1 1 0,16 1 1,-34-1-1002,1 0 0,-1 0 0,1 0 0,-1 0 0,0 0 0,1 0 0,-1 1 0,1-1 0,-1 0 0,0 0 0,1 0 0,-1 0 0,1 0 0,-1 1 0,0-1 0,1 0-1,-1 0 1,0 0 0,1 1 0,-1-1 0,0 0 0,0 1 0,1-1 0,-1 0 0,0 1 0,0-1 0,1 0 0,-1 1 0,0-1 0,0 0 0,0 1 0,0-1 0,0 1 0,1-1 0,-1 0 0,0 1 0,0-1 0,0 1 0,0-1 0,0 1 0,0-1 0,0 0 0,-1 1 0,1-1 0,0 1 0,0-1 0,0 0 0,0 1 0,0-1 0,-1 0 0,1 1 0,0-1 0,0 0 0,0 1 0,-1-1 0,1 0 0,0 1 0,-1-1 0,1 0 0,0 0 0,-1 1 0,1-1 0,-22 19 713,-19 5-439,-1-1-1,-80 29 1,-37 20 918,141-62-1064,-93 50 432,-137 99-1,207-122-568,29-13-46,11-23 17,1 0 0,0 0 1,0 0-1,0-1 0,1 1 1,-1 0-1,0 0 0,0 0 0,0-1 1,1 1-1,-1 0 0,0 0 0,0-1 1,1 1-1,-1 0 0,1-1 1,-1 1-1,1 0 0,-1-1 0,1 1 1,-1-1-1,1 1 0,0-1 0,-1 1 1,1-1-1,0 1 0,-1-1 1,2 1-1,7 3 30,0-1-1,0 0 1,1 0 0,-1-1 0,1 0 0,0 0 0,10-1-1,79 1 82,-56-2-88,79 2-21,40 1-648,-54-2-3017,-67-1-1236</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2.709"/>
    </inkml:context>
    <inkml:brush xml:id="br0">
      <inkml:brushProperty name="width" value="0.025" units="cm"/>
      <inkml:brushProperty name="height" value="0.025" units="cm"/>
    </inkml:brush>
  </inkml:definitions>
  <inkml:trace contextRef="#ctx0" brushRef="#br0">41 0 8360,'0'0'16458,"-5"15"-16260,-5 20-183,2 0 0,2 1 0,1-1-1,0 43 1,4-67-14,1 1 13,0-1-1,0 0 0,1 1 1,3 14-1,-4-25-7,1 0 0,-1 1 0,0-1 0,1 0 0,-1 0-1,1 1 1,0-1 0,-1 0 0,1 0 0,0 0 0,0 0 0,-1 0 0,1 0 0,0 0-1,0 0 1,0 0 0,0 0 0,2 0 0,-1 0 3,-1-1 0,1 0 1,-1 0-1,1 0 0,-1 0 0,1 0 1,-1 0-1,1 0 0,-1-1 0,0 1 1,1 0-1,-1-1 0,1 1 0,-1-1 1,0 0-1,1 1 0,-1-1 0,0 0 1,0 0-1,3-2 0,14-12 348,-1-1 0,-1-1 0,0 0 1,17-25-1,25-28 702,-41 52-654,-12 11-226,1 0 0,0 1 0,1 0 0,0 0 0,12-7 0,-18 12-181,-1 1-1,0 0 1,1 0-1,-1 0 1,1 0-1,-1 0 0,1 0 1,-1 0-1,1 0 1,-1 0-1,0 0 1,1 0-1,-1 0 1,1 0-1,-1 0 1,1 1-1,-1-1 1,0 0-1,1 0 1,-1 0-1,1 1 0,-1-1 1,0 0-1,1 0 1,-1 1-1,0-1 1,1 0-1,-1 1 1,0-1-1,1 0 1,-1 1-1,0-1 1,0 1-1,0-1 1,1 0-1,-1 1 1,0-1-1,0 1 0,0-1 1,0 1-1,0-1 1,0 1-1,0-1 1,0 0-1,0 1 1,0-1-1,0 1 1,0-1-1,0 1 1,0 31-32,0-27 39,-1 81-122,1-85 109,0-1 1,1 1 0,-1-1-1,1 1 1,0 0-1,-1-1 1,1 1-1,-1-1 1,1 0-1,0 1 1,-1-1-1,1 0 1,0 1-1,0-1 1,-1 0-1,1 0 1,0 1-1,0-1 1,-1 0-1,1 0 1,0 0-1,0 0 1,0 0 0,-1 0-1,1 0 1,0 0-1,0-1 1,-1 1-1,1 0 1,0 0-1,0-1 1,-1 1-1,1 0 1,0-1-1,-1 1 1,1-1-1,0 1 1,0-1-1,29-14 86,-9-2-74,-19 14-3,1 0 0,0 0-1,0 0 1,1 1 0,-1-1 0,1 1 0,-1 0 0,1 0-1,-1 0 1,1 1 0,0-1 0,0 1 0,0 0 0,5-1-1,-8 2-14,-1 0-1,1 0 0,0 0 0,-1 0 0,1 0 0,-1 1 1,1-1-1,-1 0 0,1 0 0,0 1 0,-1-1 0,1 0 1,-1 0-1,1 1 0,-1-1 0,0 1 0,1-1 0,-1 0 1,1 1-1,-1-1 0,0 1 0,1-1 0,-1 1 0,0-1 1,1 1-1,-1-1 0,0 1 0,0 0 0,1 0 0,2 24 446,4 10-2356,-6-34 1687,-1-1 0,1 1 1,-1 0-1,1-1 0,-1 1 0,1 0 1,-1-1-1,1 1 0,0 0 1,-1-1-1,1 1 0,0-1 0,0 1 1,-1-1-1,1 0 0,0 1 1,0-1-1,0 0 0,0 1 0,0-1 1,0 0-1,15 0-5821,1-6-2376</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3.055"/>
    </inkml:context>
    <inkml:brush xml:id="br0">
      <inkml:brushProperty name="width" value="0.025" units="cm"/>
      <inkml:brushProperty name="height" value="0.025" units="cm"/>
    </inkml:brush>
  </inkml:definitions>
  <inkml:trace contextRef="#ctx0" brushRef="#br0">75 1 11403,'0'0'6972,"-4"11"-5771,-16 32-615,12-28-393,0 1 0,1-1 0,0 2 0,1-1 1,1 1-1,-4 29 0,9-46-179,0 1 1,0-1 0,1 0 0,-1 1-1,0-1 1,1 0 0,-1 0-1,1 1 1,-1-1 0,0 0 0,1 0-1,-1 1 1,1-1 0,-1 0-1,1 0 1,-1 0 0,0 0 0,1 0-1,-1 0 1,1 0 0,-1 0-1,1 0 1,-1 0 0,1 0 0,-1 0-1,1 0 1,-1 0 0,1 0-1,-1 0 1,0 0 0,1-1 0,-1 1-1,1 0 1,-1 0 0,0-1-1,1 1 1,-1 0 0,1-1 0,19-8 697,-8-1-301,-1-1 0,1-1 0,-2 0 0,1 0 0,-2-1 0,0 0 0,14-26 0,-10 17 1165,-14 53-957,-6 3-472,5-28-182,-1 1-1,2 0 1,-1 0-1,1-1 0,0 1 1,0 0-1,1 0 1,0 0-1,0 0 1,1 0-1,0 0 0,3 13 1,-3-18-104,0-1 0,0 0 0,0 1 0,0-1 0,1 0 0,-1 0 0,0 0 0,1 0 0,-1 0 0,1 0 0,-1-1 0,1 1 0,-1 0 0,1-1 0,-1 1 0,1-1 0,0 1 0,-1-1 0,1 0 0,0 0 1,-1 0-1,1 0 0,0 0 0,-1 0 0,1 0 0,0-1 0,-1 1 0,1 0 0,0-1 0,-1 0 0,3 0 0,1-1-297,0 0 1,0-1-1,-1 1 0,1-1 1,-1 0-1,1 0 1,-1-1-1,0 1 0,4-5 1,16-25-3233,-1-9-2188</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3.605"/>
    </inkml:context>
    <inkml:brush xml:id="br0">
      <inkml:brushProperty name="width" value="0.025" units="cm"/>
      <inkml:brushProperty name="height" value="0.025" units="cm"/>
    </inkml:brush>
  </inkml:definitions>
  <inkml:trace contextRef="#ctx0" brushRef="#br0">119 1 15599,'0'0'7447,"-5"8"-6129,-10 15-829,2 0-1,0 1 0,2 0 0,0 1 0,2 0 0,1 1 1,-5 29-1,6-19-794,2 0 1,0 62 0,3-67 135,1-23 156,1 0-1,-1 0 0,1 0 0,0 1 0,1-1 0,0 0 0,4 14 1,-5-21 16,0-1 1,0 1 0,0-1-1,0 0 1,1 1-1,-1-1 1,0 0 0,0 1-1,0-1 1,1 0 0,-1 1-1,0-1 1,0 0 0,1 1-1,-1-1 1,0 0-1,1 0 1,-1 1 0,0-1-1,1 0 1,-1 0 0,1 0-1,-1 0 1,0 0 0,1 1-1,-1-1 1,1 0 0,-1 0-1,0 0 1,1 0-1,-1 0 1,1 0 0,-1 0-1,1 0 1,11-11 208,5-19 164,-7 4-542,-1-1 0,-1 0 0,-1 0 0,-2 0 0,0-1-1,0-55 1,-6 97-302,0-9 435,0 1 0,0 0 0,1 0 0,0 0 0,0 0 0,2 6 0,-2-9 35,1-1 0,-1 0 0,1 0 0,0 0 0,0 0 0,0 0 0,0 0 0,0 0 0,0 0 0,1 0 0,-1-1 0,1 1 0,-1 0 0,1-1 0,-1 1 0,1-1 0,0 0 0,0 0 0,0 1 0,0-1 0,0 0 0,0-1 0,3 2 0,1 0 66,0 0 0,0-1 0,1 0 0,-1 0 0,0-1 0,0 1 0,1-1-1,-1-1 1,0 1 0,0-1 0,0 0 0,1-1 0,-1 1 0,0-1 0,-1 0 0,1-1 0,0 0-1,-1 1 1,1-2 0,-1 1 0,0-1 0,0 0 0,0 0 0,0 0 0,-1 0 0,0-1 0,0 0 0,0 0-1,5-8 1,-2 2 59,-1 0-1,0-1 1,0 0-1,-1 0 1,-1 0-1,0 0 1,-1-1-1,0 1 0,-1-1 1,0 0-1,-1 0 1,0 0-1,-2-17 1,1 28-133,0 1 0,0 0 1,0 0-1,0 0 0,0 0 1,-1-1-1,1 1 0,0 0 1,-1 0-1,1 0 0,0 0 0,-1 0 1,0 0-1,1 0 0,-1 0 1,0 0-1,1 0 0,-1 0 1,0 0-1,0 1 0,0-1 1,0 0-1,0 0 0,0 1 1,0-1-1,0 1 0,0-1 0,0 1 1,0-1-1,0 1 0,0 0 1,0-1-1,0 1 0,-1 0 1,1 0-1,0 0 0,0 0 1,0 0-1,0 0 0,-1 0 0,1 0 1,0 0-1,0 1 0,0-1 1,0 0-1,0 1 0,0-1 1,0 1-1,0-1 0,0 1 1,-2 1-1,-4 2-36,1 0 1,-1 0-1,1 0 1,0 1-1,0 0 0,-8 9 1,4-2 40,1 0 0,0 0 0,1 1 0,0 0 0,1 0-1,1 1 1,0 0 0,1 0 0,0 0 0,1 1 0,1 0 0,-2 23 0,5-36-2,0 0 0,0 0 0,1 0-1,-1 0 1,1 0 0,-1 0 0,1 0 0,0 0 0,0 0 0,0 0-1,0 0 1,0-1 0,0 1 0,0 0 0,1-1 0,-1 1 0,0-1-1,1 1 1,0-1 0,-1 0 0,1 0 0,0 1 0,-1-1-1,1 0 1,0-1 0,0 1 0,0 0 0,0-1 0,0 1 0,0-1-1,0 1 1,0-1 0,0 0 0,0 0 0,0 0 0,4 0-1,12 0-193,0-1 0,1-1 0,24-5-1,-7 2-365,-33 4 541,1 0-1,-1 1 0,1 0 0,0 0 0,-1 0 1,1 0-1,0 0 0,-1 1 0,1 0 0,-1 0 1,1 0-1,-1 0 0,5 2 0,-6-1 44,-1 0-1,1 0 0,-1 0 1,0 0-1,1 0 0,-1 1 1,0-1-1,0 0 0,-1 1 0,1-1 1,0 1-1,-1-1 0,1 1 1,-1-1-1,0 1 0,0-1 1,0 1-1,0-1 0,-1 3 1,1 2 65,-1 0 0,0 0 0,0 0 0,-1 0 1,0-1-1,0 1 0,0-1 0,-7 12 0,-2 7-280,10-35-13087,1-11-1532</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4.074"/>
    </inkml:context>
    <inkml:brush xml:id="br0">
      <inkml:brushProperty name="width" value="0.025" units="cm"/>
      <inkml:brushProperty name="height" value="0.025" units="cm"/>
    </inkml:brush>
  </inkml:definitions>
  <inkml:trace contextRef="#ctx0" brushRef="#br0">41 109 15246,'0'0'7907,"9"1"-5260,-2-1-2491,-1-1 0,1 0 0,0 1-1,-1-2 1,1 1 0,-1-1-1,0 0 1,1-1 0,-1 1-1,0-1 1,0 0 0,-1-1 0,1 1-1,-1-1 1,1 0 0,-1-1-1,-1 1 1,1-1 0,0 0-1,-1 0 1,0 0 0,0-1 0,3-7-1,-6 12-154,-1 1-1,1-1 1,-1 1-1,0-1 1,1 1 0,-1-1-1,0 1 1,1-1-1,-1 0 1,0 1-1,0-1 1,1 1-1,-1-1 1,0 0 0,0 1-1,0-1 1,0 0-1,0 1 1,0-1-1,0 0 1,0 1-1,0-1 1,0 0-1,0 1 1,-1-1 0,1 0-1,0 1 1,0-1-1,-1 1 1,1-1-1,0 1 1,-1-1-1,1 0 1,0 1 0,-1-1-1,1 1 1,-1-1-1,1 1 1,-1 0-1,1-1 1,-1 1-1,1 0 1,-1-1 0,0 1-1,1 0 1,-1-1-1,1 1 1,-1 0-1,0 0 1,1 0-1,-1 0 1,0 0-1,1-1 1,-1 1 0,0 0-1,1 1 1,-1-1-1,0 0 1,1 0-1,-2 0 1,-2 1-16,0 0 0,-1 0 0,1 0 0,0 0 0,0 1 0,0 0 0,0 0 0,-6 3 0,-2 5-7,0 0 1,0 0-1,0 1 0,2 1 1,-19 25-1,23-29 17,1 0 0,1 0 0,-1 0-1,1 1 1,1-1 0,0 1 0,0 0 0,1 0-1,0 0 1,0 0 0,0 14 0,2-22-8,0 0 0,0 0 0,0 0 0,0 1 0,0-1 0,0 0 0,1 0 0,-1 0 0,0 0 0,1 0 0,-1 0 0,1 0 0,-1 0 0,1 0 0,0 0 0,-1 0 0,1 0 0,0 0 0,0 0 0,-1-1 0,1 1 0,0 0 0,0 0 0,0-1 0,1 1 0,1 0-108,-1 0-1,1 0 1,0 0 0,-1-1 0,1 1-1,0-1 1,0 0 0,-1 0 0,1 0 0,4-1-1,0 0-668,0 0-1,0 0 0,0-1 1,0 0-1,-1-1 1,1 1-1,-1-1 0,7-4 1,15-15-5862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5.571"/>
    </inkml:context>
    <inkml:brush xml:id="br0">
      <inkml:brushProperty name="width" value="0.035" units="cm"/>
      <inkml:brushProperty name="height" value="0.035" units="cm"/>
    </inkml:brush>
  </inkml:definitions>
  <inkml:trace contextRef="#ctx0" brushRef="#br0">48 388 16612,'2'3'200,"-1"0"1,1 0 0,-1 0-1,0 0 1,0 0 0,0 1 0,0-1-1,-1 0 1,1 0 0,-1 1-1,0-1 1,0 0 0,0 1 0,-1 3-1,2 12 642,-1-8-391,8 49 1048,-8-57-1441,1 0 0,0 0 1,0 0-1,-1 0 0,2-1 0,-1 1 1,0 0-1,0-1 0,1 1 0,0-1 0,-1 1 1,1-1-1,0 0 0,0 0 0,0 0 0,5 4 1,-6-6-47,-1 0 1,1 1 0,0-1 0,0 0 0,0 0 0,0 0-1,0 0 1,0 0 0,0 0 0,0 0 0,0 0 0,0 0-1,-1 0 1,1 0 0,0 0 0,0-1 0,0 1-1,0 0 1,0-1 0,0 1 0,-1-1 0,1 1 0,0-1-1,0 1 1,-1-1 0,1 0 0,0 1 0,-1-1 0,1 0-1,0-1 1,17-26 157,-17 27-156,9-22 48,-1-1 0,-1 0 0,-1 0 0,-1 0 0,-1-1 0,-1 0 0,-2 0 1,0 0-1,-1 0 0,-2 0 0,-1 0 0,0 0 0,-2 0 0,-1 0 0,-1 1 0,-14-37 0,16 52-57,0 0 1,-1 0-1,0 0 1,0 1-1,-12-13 1,15 19-6,1 0-1,-1 0 1,0 0 0,0 1 0,0-1 0,-1 1 0,1-1 0,0 1-1,-1 0 1,1 0 0,-5-1 0,6 1 0,-1 1 0,0 0 0,1 0 0,-1 0 0,0 0 0,1 0 0,-1 1 0,1-1 0,-1 0 0,0 1 0,1-1 0,-1 1 0,1-1 0,-1 1 0,1 0 0,-1 0 0,1 0 0,0 0 0,-1 0 0,0 1 0,-3 3 1,1 0 0,-1 1 0,1-1 0,1 1 0,-1 0 0,1 0 0,0 0 0,0 0 0,1 1 0,0-1 0,-3 14 0,2-7 5,1 1 0,1 0 0,0-1 0,1 1 0,1 16 0,-1-27-4,1 0 1,-1 0-1,1 0 0,-1 0 1,1 0-1,0 0 1,0-1-1,0 1 0,1 0 1,-1 0-1,1-1 1,-1 1-1,1-1 1,0 1-1,0-1 0,0 0 1,0 0-1,0 0 1,4 3-1,-1-2-33,1-1-1,-1 0 1,1 0-1,-1 0 1,1 0-1,0-1 1,0 0-1,0 0 0,6 0 1,0 0-307,0 0 0,-1 1 1,1 0-1,0 1 0,-1 0 0,20 9 1,-27-10 187,1 1 0,-1 0 1,1 0-1,-1 0 0,0 1 1,0-1-1,-1 1 0,1 0 1,-1 0-1,0 0 0,0 1 1,0-1-1,0 1 0,-1-1 1,0 1-1,0 0 0,2 8 1,2 16-561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28.216"/>
    </inkml:context>
    <inkml:brush xml:id="br0">
      <inkml:brushProperty name="width" value="0.035" units="cm"/>
      <inkml:brushProperty name="height" value="0.035" units="cm"/>
    </inkml:brush>
  </inkml:definitions>
  <inkml:trace contextRef="#ctx0" brushRef="#br0">1 63 16219,'6'-10'2129,"-1"-2"-2161,-4-8-96,2-1 1624</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4.404"/>
    </inkml:context>
    <inkml:brush xml:id="br0">
      <inkml:brushProperty name="width" value="0.025" units="cm"/>
      <inkml:brushProperty name="height" value="0.025" units="cm"/>
    </inkml:brush>
  </inkml:definitions>
  <inkml:trace contextRef="#ctx0" brushRef="#br0">13 13 18738,'0'0'6043,"-3"9"-5686,1 2-298,-1-1-1,1 1 0,1 0 0,0-1 0,1 13 0,0-21-48,0-1 0,0 1 0,0 0 0,1-1 0,-1 1 0,0-1 0,1 1 0,-1-1 0,1 1 0,0-1 0,-1 0 0,1 1 0,0-1 0,0 0 0,0 1 0,0-1 0,0 0 0,0 0 0,0 0 0,2 1 0,-1-1 5,0-1 1,0 1-1,0-1 0,0 1 0,0-1 0,1 0 0,-1 0 0,0 0 0,0-1 0,0 1 0,0 0 0,0-1 0,0 1 0,0-1 0,0 0 1,0 0-1,0 1 0,0-1 0,0-1 0,2 0 0,10-7-100,0-1-1,-1 0 1,14-13-1,-19 15 6,0 0 0,1 1 0,-1 0 0,1 1 0,1 0 0,0 0 0,-1 1 0,1 0 0,16-5 0,-25 10 103,-1 0 0,1 0 0,-1 1 0,1-1 0,-1 0 0,1 0 0,-1 1 0,1-1 0,-1 0 0,1 1 0,-1-1 0,1 0 0,-1 1 0,0-1 0,1 1 0,-1-1 0,0 0 0,1 1 0,-1-1 0,0 1 0,0-1 0,1 1 0,-1-1 0,0 1 0,0 0 0,0-1 0,0 1 0,0-1 0,0 1 0,0-1 0,0 1 0,0-1 0,0 1 0,0 0 0,0-1 0,0 1 0,0-1 0,0 1 0,0-1 1,-1 1-1,1-1 0,0 1 0,0-1 0,-1 1 0,0 0 0,-8 28 957,-2-4-660,7-18-291,0 1-1,1 0 1,0 0-1,0 1 1,1-1-1,0 1 0,1-1 1,-1 10-1,2-18-24,0 1 0,0-1 0,0 0 0,0 1 0,0-1-1,0 0 1,0 1 0,0-1 0,0 0 0,0 1 0,1-1-1,-1 0 1,0 0 0,0 1 0,0-1 0,1 0 0,-1 0-1,0 1 1,0-1 0,0 0 0,1 0 0,-1 0 0,0 1-1,1-1 1,-1 0 0,0 0 0,0 0 0,1 0 0,-1 0-1,0 0 1,1 0 0,-1 0 0,0 0 0,1 1 0,-1-1-1,0 0 1,1-1 0,-1 1 0,20-4 133,16-11-114,-9-1-409,42-21-242,-64 35 625,0 0 1,0 0-1,0 0 0,0 1 1,0-1-1,0 1 0,1 1 0,-1-1 1,0 1-1,1 0 0,6 1 1,-11-1 31,-1 0 0,1 0 1,-1 1-1,1-1 1,-1 0-1,1 1 0,-1-1 1,1 1-1,-1-1 0,0 0 1,1 1-1,-1-1 1,1 1-1,-1-1 0,0 1 1,0-1-1,1 1 1,-1 0-1,0-1 0,0 1 1,1-1-1,-1 1 0,0-1 1,0 1-1,0 0 1,0-1-1,0 1 0,0 0 1,-1 27 565,1 3-895,3-30-2102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5.387"/>
    </inkml:context>
    <inkml:brush xml:id="br0">
      <inkml:brushProperty name="width" value="0.025" units="cm"/>
      <inkml:brushProperty name="height" value="0.025" units="cm"/>
    </inkml:brush>
  </inkml:definitions>
  <inkml:trace contextRef="#ctx0" brushRef="#br0">52 345 7015,'0'0'18097,"-8"3"-18087,4-3-7,2 1-3,0-1 0,0 0 0,0 1 0,0-1-1,0 1 1,0-1 0,0 1 0,0 0 0,0 0 0,0 0 0,0 0 0,0 0-1,1 1 1,-1-1 0,0 0 0,1 1 0,-1-1 0,1 1 0,-3 2-1,4-3-7,0-1 0,0 0 0,0 0-1,0 0 1,0 0 0,0 0 0,0 1-1,0-1 1,0 0 0,0 0-1,0 0 1,0 0 0,0 0 0,0 1-1,0-1 1,0 0 0,0 0 0,0 0-1,0 0 1,0 1 0,0-1 0,0 0-1,0 0 1,0 0 0,0 0-1,0 0 1,0 1 0,1-1 0,-1 0-1,0 0 1,0 0 0,0 0 0,0 0-1,0 0 1,0 0 0,0 0 0,1 1-1,-1-1 1,0 0 0,0 0-1,0 0 1,0 0 0,0 0 0,1 0-1,-1 0 1,0 0 0,0 0 0,0 0-1,0 0 1,1 0 0,-1 0 0,0 0-1,0 0 1,0 0 0,0 0-1,1 0 1,14-5-161,12-11 35,10-33 268,-42 76-296,3-18 154,1-1 0,-1 1 0,2 0 1,-1 0-1,1-1 0,0 1 0,2 10 1,-1-17 7,-1-1 0,1 0 0,0 0 0,-1 0 0,1 0 0,0 0 0,0 0 0,0-1 0,0 1 0,0 0 0,0 0 0,0-1 0,0 1 0,0 0 0,0-1 0,0 1 0,0-1 0,0 1 0,1-1 0,-1 0 0,0 0 0,0 1 0,1-1 0,-1 0 0,0 0 0,0 0 0,1 0 0,-1 0 0,0-1 0,0 1 0,1 0 0,-1 0 0,0-1 0,2 0 0,3-1-22,0 1 1,0-1 0,0 0-1,-1-1 1,11-6-1,5-7-638,0 0-1,-2-2 0,0-1 0,-1 0 0,-1-1 0,15-25 0,79-139-6127,-98 160 5940,4-11 1060,-12 24 1346,-12 22 2347,-28 50-1932,-41 96-1,68-137-1686,0 1-1,2 0 1,0 0 0,2 1-1,0-1 1,2 1-1,0 0 1,1 0-1,3 28 1,-2-48-273,0 0 0,0 0 0,0 0 0,1 0 0,-1 0 0,0-1 0,1 1 0,0 0 0,-1 0 0,1 0 0,0 0 0,0-1 0,0 1 0,0-1 0,0 1 0,0 0 0,1-1 0,-1 0 0,0 1 0,1-1 0,-1 0 0,1 0 0,0 0 0,-1 0 0,1 0 0,0 0 0,0 0 0,-1 0 0,1-1 0,0 1 0,3 0 0,-3-1 9,1-1 1,-1 1-1,0 0 0,0-1 1,1 1-1,-1-1 0,0 0 1,0 0-1,0 0 1,0 0-1,0 0 0,0 0 1,0-1-1,-1 1 0,1-1 1,0 1-1,-1-1 0,1 1 1,-1-1-1,1 0 1,-1 0-1,0 0 0,0 0 1,0 0-1,0 0 0,1-3 1,5-17-5,-2-1 1,0 0-1,-1-1 1,-2 1-1,0-1 1,-3-42-1,1 34-14,0 32-2,0 0 0,0 0 0,0-1 0,0 1 1,0 0-1,1 0 0,-1-1 0,0 1 0,0 0 0,0 0 0,0-1 0,0 1 0,0 0 0,0 0 0,0 0 1,0-1-1,0 1 0,0 0 0,-1 0 0,1-1 0,0 1 0,0 0 0,0 0 0,0-1 0,0 1 0,0 0 1,0 0-1,-1 0 0,1 0 0,0-1 0,0 1 0,0 0 0,0 0 0,-1 0 0,1 0 0,0-1 0,0 1 1,0 0-1,-1 0 0,1 0 0,0 0 0,0 0 0,-1 0 0,1 0 0,-9 10 78,-6 20 56,13-21-103,0 0-1,0 1 1,0-1 0,1 15 0,1-22-22,-1 0 0,1-1-1,0 1 1,0 0 0,1 0-1,-1 0 1,0 0 0,0-1 0,1 1-1,-1 0 1,1 0 0,0-1-1,0 1 1,-1 0 0,1-1 0,0 1-1,0-1 1,0 1 0,1-1-1,-1 1 1,0-1 0,1 0 0,-1 0-1,0 1 1,1-1 0,0 0-1,-1 0 1,1-1 0,-1 1 0,3 1-1,5-1 32,0 0-1,0-1 1,0 0-1,0 0 0,0-1 1,0 0-1,0-1 1,0 1-1,0-2 1,-1 1-1,1-1 1,-1-1-1,0 0 1,0 0-1,12-8 1,-6 3 31,0-1 1,0 0 0,-1-1 0,-1-1 0,0 0 0,-1-1 0,15-19 0,-37 47 2,-47 78 1355,53-84-1303,1 1 0,-1 0 0,1 0 0,1 0-1,0 0 1,1 1 0,-1-1 0,0 17 0,3-26-123,0 0 0,0-1 0,0 1 0,0-1 0,0 1 0,0-1 0,1 1 0,-1-1 0,0 1 0,0-1 0,0 1 0,1-1 0,-1 1 0,0-1 0,0 1 0,1-1 0,-1 1 0,0-1 0,1 1 0,-1-1 0,0 0 0,1 1 0,-1-1 0,1 0 0,-1 1 1,1-1-1,-1 0 0,1 0 0,-1 1 0,1-1 0,-1 0 0,1 0 0,0 0 0,23-3-86,-18 1-258,0 0 0,-1 0 1,1-1-1,-1 0 0,11-7 0,-11 4-705,0 1 1,0-1-1,0-1 0,-1 1 1,0-1-1,0 1 1,6-15-1,7-24-6707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5.765"/>
    </inkml:context>
    <inkml:brush xml:id="br0">
      <inkml:brushProperty name="width" value="0.025" units="cm"/>
      <inkml:brushProperty name="height" value="0.025" units="cm"/>
    </inkml:brush>
  </inkml:definitions>
  <inkml:trace contextRef="#ctx0" brushRef="#br0">25 1 20147,'0'0'5413,"-24"54"-5925,41-37-1666,6-2-1154,4-1-3906</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6.104"/>
    </inkml:context>
    <inkml:brush xml:id="br0">
      <inkml:brushProperty name="width" value="0.025" units="cm"/>
      <inkml:brushProperty name="height" value="0.025" units="cm"/>
    </inkml:brush>
  </inkml:definitions>
  <inkml:trace contextRef="#ctx0" brushRef="#br0">175 1 7015,'0'0'12390,"-7"0"-7708,-5 0-3720,-6-1-219,0 1-1,0 1 1,-20 4-1,35-5-716,0 0-1,0 1 1,0-1-1,0 1 1,1 0-1,-1 0 1,0 0-1,0 0 0,1 0 1,-1 0-1,1 1 1,-1 0-1,1-1 1,0 1-1,-1 0 1,1 0-1,0 0 1,0 0-1,0 0 1,1 1-1,-1-1 1,1 0-1,-1 1 1,1 0-1,0-1 0,-1 1 1,2 0-1,-2 4 1,2-6-43,0 0 1,0 0-1,0 0 1,0 0-1,1 0 1,-1 0-1,0 0 1,1 0-1,-1 0 0,1 0 1,-1-1-1,1 1 1,0 0-1,-1 0 1,1 0-1,0-1 1,-1 1-1,1 0 1,0-1-1,0 1 0,0-1 1,0 1-1,0-1 1,0 1-1,-1-1 1,1 1-1,0-1 1,0 0-1,0 0 0,0 1 1,0-1-1,0 0 1,0 0-1,2 0 1,43 1-492,-35-1 228,17-1-575,-18 0 593,0 0-1,0 1 1,0 0-1,-1 0 1,1 1-1,0 0 1,0 1-1,-1 0 1,1 1 0,9 4-1,-18-7 269,0 1 1,-1-1-1,1 1 0,0 0 1,-1-1-1,1 1 1,-1 0-1,1 0 0,-1-1 1,1 1-1,-1 0 0,0 0 1,1 0-1,-1-1 0,0 1 1,0 0-1,1 0 1,-1 0-1,0 0 0,0 0 1,0 0-1,0 0 0,0-1 1,0 1-1,-1 0 0,1 0 1,0 0-1,0 0 1,0 0-1,-1-1 0,1 1 1,-1 0-1,1 0 0,0 0 1,-1-1-1,0 1 0,0 1 1,-24 25 899,-44 16 454,64-40-1330,0 0 0,-1-1 1,1 1-1,-1-1 0,1-1 1,-1 1-1,0-1 1,0 0-1,0 0 0,0-1 1,-8 0-1,13-1-555,1-1-1,-1 1 1,0-1-1,1 0 1,-1 1 0,1-1-1,0 1 1,-1-1-1,1 0 1,0 0 0,0 1-1,0-1 1,0 0-1,0 1 1,1-1 0,-1 0-1,1 1 1,0-3-1,9-16-8709</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6.477"/>
    </inkml:context>
    <inkml:brush xml:id="br0">
      <inkml:brushProperty name="width" value="0.025" units="cm"/>
      <inkml:brushProperty name="height" value="0.025" units="cm"/>
    </inkml:brush>
  </inkml:definitions>
  <inkml:trace contextRef="#ctx0" brushRef="#br0">161 221 10314,'0'0'9753,"-11"4"-6016,-3 1-3224,0 0 1,1 1-1,-1 1 0,-21 14 1,31-18-417,-1 0 0,0 1 1,1-1-1,0 1 0,0 0 1,0 1-1,1-1 0,-1 1 1,1-1-1,0 1 0,0 0 1,1 0-1,-1 1 0,1-1 1,0 0-1,1 1 0,-3 10 1,4-15-103,0 0 0,1 0 0,-1 0 1,0 1-1,0-1 0,1 0 0,-1 0 0,1 0 1,-1 0-1,1 0 0,-1 0 0,1 0 1,-1 0-1,1 0 0,0 0 0,0 0 0,0 0 1,-1-1-1,1 1 0,0 0 0,0 0 1,0-1-1,0 1 0,0-1 0,0 1 0,0-1 1,1 1-1,-1-1 0,0 0 0,0 1 1,0-1-1,0 0 0,0 0 0,3 0 0,48 2-185,-43-3 179,3 0 15,0-1 0,-1-1-1,1 0 1,-1 0-1,0-1 1,0-1 0,0 0-1,0 0 1,-1-1 0,0 0-1,0-1 1,0 0-1,-1-1 1,-1 0 0,1 0-1,-1-1 1,0 0 0,8-13-1,-7 11 9,-1-2 1,0 1-1,-1-1 0,0 0 0,-1 0 0,0-1 0,-1 1 0,-1-1 0,0 0 1,-1-1-1,0 1 0,-2-1 0,1 1 0,-2-22 0,0 34-21,0 1 0,0-1-1,-1 0 1,1 0 0,-1 0-1,1 1 1,-1-1 0,0 0 0,1 0-1,-1 1 1,0-1 0,0 1-1,0-1 1,-1 1 0,1-1 0,0 1-1,0 0 1,-1-1 0,1 1-1,-1 0 1,1 0 0,-3-1 0,0 1-6,1-1 1,0 2-1,-1-1 0,1 0 1,-1 1-1,1-1 1,-1 1-1,1 0 1,-1 0-1,1 0 1,-5 1-1,-3 2-14,1-1 0,-1 1 0,1 1-1,0-1 1,0 2 0,-17 9 0,26-13 26,-78 55 265,72-50-189,0 0-1,0 0 1,1 1-1,0-1 1,0 1 0,1 1-1,0-1 1,-6 13-1,10-19-68,0 0-1,1 0 1,-1 0-1,1 0 1,-1 0-1,1 0 1,0 0-1,-1 0 1,1 0-1,0 0 1,0 0-1,0 0 1,0 0-1,0 0 1,0 1-1,0-1 1,0 0-1,0 0 1,1 0-1,-1 0 1,0 0-1,1 0 1,-1 0-1,1 0 1,-1 0-1,1 0 1,-1 0-1,1 0 1,0 0-1,-1 0 1,1-1-1,0 1 1,0 0-1,-1 0 1,1-1-1,0 1 1,0-1-1,0 1 1,0 0-1,0-1 1,0 0-1,2 1 1,4 1-46,0-1 1,0 0-1,0 0 1,1-1-1,9 0 1,-8 0-69,233 1-9317,-239-1 9398,0 0 0,0 0 0,0 0 1,0 1-1,0-1 0,0 1 1,-1 0-1,1 0 0,0 0 0,0 0 1,-1 1-1,1-1 0,-1 1 0,1-1 1,1 3-1,-2-3 175,-1 1 1,0 0-1,0-1 1,0 1-1,0 0 1,0 0-1,0-1 1,0 1-1,-1 0 1,1 0-1,-1 0 1,1 0 0,-1 0-1,0 0 1,0 0-1,0 4 1,-1 1 306,0 1 0,-1-1 0,0 0 0,0 1 0,0-1 0,-1 0 0,0-1 0,-1 1 0,-7 11 0,2-5-621,-5 8-600,4-10-6475</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6.890"/>
    </inkml:context>
    <inkml:brush xml:id="br0">
      <inkml:brushProperty name="width" value="0.025" units="cm"/>
      <inkml:brushProperty name="height" value="0.025" units="cm"/>
    </inkml:brush>
  </inkml:definitions>
  <inkml:trace contextRef="#ctx0" brushRef="#br0">29 234 9897,'0'0'10656,"8"4"-8756,-1-2-1606,0 0 0,0 0 0,0-1 0,1 0 0,-1 0 0,0-1 0,1 0 0,-1 0 0,0-1-1,1 0 1,-1 0 0,0-1 0,0 0 0,0 0 0,0 0 0,9-6 0,14-5 39,-2-1 1,30-20-1,-49 28-305,-1 0-1,0 0 1,0 0-1,0-1 1,-1-1-1,0 1 1,0-1-1,-1 0 1,0-1-1,7-12 1,-12 19-11,0 0 0,0 1 0,0-1 0,0 0 0,0 0 0,-1 1 0,1-1 0,0 0 0,-1 0 0,0 0 0,1 0 0,-1 0 0,0 0 1,0 0-1,0 0 0,0 0 0,-1 0 0,1 0 0,-1 0 0,1 1 0,-1-1 0,1 0 0,-1 0 0,0 0 0,0 0 0,0 1 1,0-1-1,0 1 0,0-1 0,0 0 0,-1 1 0,1 0 0,-1-1 0,1 1 0,-1 0 0,1 0 0,-1 0 0,0 0 0,1 0 0,-1 0 1,0 0-1,0 1 0,0-1 0,0 0 0,0 1 0,1 0 0,-5-1 0,-5 0-40,0 0 0,0 0 0,0 1 0,0 1 0,0 0 0,0 0 0,-17 5 0,13 0 14,0 0 0,0 1-1,0 0 1,1 2 0,0-1 0,1 2 0,0 0 0,0 0 0,1 2 0,0-1 0,1 1 0,1 1-1,0 0 1,0 0 0,2 1 0,-12 23 0,18-33 8,0 0 0,1 0 0,-1 0 0,1 1 0,0-1 0,0 0 0,1 0 0,-1 1 0,1-1 0,0 1 0,0-1 0,1 7 0,0-10-9,0 1 0,-1 0 0,1 0 0,0 0 0,0-1 1,0 1-1,0 0 0,1-1 0,-1 1 0,0-1 0,1 1 0,-1-1 1,1 0-1,-1 0 0,1 1 0,0-1 0,-1 0 0,1-1 1,0 1-1,0 0 0,0 0 0,-1-1 0,1 1 0,0-1 0,0 1 1,0-1-1,0 0 0,2 0 0,12 1-1157,0 0 0,32-3 0,6-9-5155,0-6-3052</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7.268"/>
    </inkml:context>
    <inkml:brush xml:id="br0">
      <inkml:brushProperty name="width" value="0.025" units="cm"/>
      <inkml:brushProperty name="height" value="0.025" units="cm"/>
    </inkml:brush>
  </inkml:definitions>
  <inkml:trace contextRef="#ctx0" brushRef="#br0">305 0 19795,'0'0'7719,"-48"40"-7271,16-10 193,-7 8-353,-2 3-192,2-3-32,2-3-64,9-9-416,8-6-449,6-8-448,9-12-1313,3-20-5318,2-5 577</inkml:trace>
  <inkml:trace contextRef="#ctx0" brushRef="#br0" timeOffset="1">90 30 18097,'0'0'5157,"52"25"-3523,-28-5-577,-1 4-193,2 1-351,4-1-321,-5-1-128,-1-2-1377,-5-4-3780,-6-1-6278</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8.111"/>
    </inkml:context>
    <inkml:brush xml:id="br0">
      <inkml:brushProperty name="width" value="0.025" units="cm"/>
      <inkml:brushProperty name="height" value="0.025" units="cm"/>
    </inkml:brush>
  </inkml:definitions>
  <inkml:trace contextRef="#ctx0" brushRef="#br0">156 52 6470,'0'0'15759,"0"-8"-12353,0 6-3233,0 0 0,0-1 0,0 1-1,-1 0 1,1 0 0,0-1 0,-1 1 0,0 0 0,1 0 0,-1 0 0,0 0-1,0 0 1,0 0 0,-3-4 0,3 5-130,-1 0 1,1 0-1,-1 0 0,0 1 1,1-1-1,-1 0 0,0 1 1,1-1-1,-1 1 1,0 0-1,0-1 0,0 1 1,1 0-1,-1 0 0,0 0 1,0 0-1,0 1 0,1-1 1,-1 0-1,0 1 0,0-1 1,1 1-1,-1 0 0,0-1 1,1 1-1,-3 2 0,-3 0-50,0 2 0,1-1 0,0 1 0,0 0 0,0 0 0,0 0 0,1 1-1,0 0 1,0 0 0,-6 10 0,8-12-3,-1 1 1,2 0-1,-1 0 0,0 0 0,1 1 1,0-1-1,0 1 0,1-1 1,-1 1-1,1-1 0,0 1 0,1 0 1,-1-1-1,2 12 0,0-16 9,0 0 1,0 0-1,-1 0 0,1 0 0,1 0 0,-1 0 0,0-1 0,0 1 0,0 0 1,0-1-1,0 1 0,1-1 0,-1 1 0,0-1 0,1 1 0,-1-1 0,0 0 1,1 0-1,-1 0 0,0 0 0,1 0 0,-1 0 0,0 0 0,1 0 1,-1 0-1,0-1 0,1 1 0,1-1 0,40-11 96,-29 4-67,0-1 1,-2-1-1,1 0 1,-1-1-1,0 0 1,-1-1-1,-1-1 0,0 1 1,0-1-1,-1-1 1,10-22-1,-62 117-567,39-70 541,1 1 0,0-1 0,0 1 1,1 0-1,1-1 0,-1 21 0,2-29-32,0 0-1,0 0 1,1-1 0,-1 1 0,1 0 0,-1 0 0,1 0 0,0 0-1,0 0 1,1-1 0,-1 1 0,0 0 0,1-1 0,0 0 0,-1 1-1,1-1 1,0 0 0,0 0 0,0 1 0,1-2 0,-1 1-1,0 0 1,1 0 0,-1-1 0,1 1 0,0-1 0,-1 0 0,1 0-1,0 0 1,0 0 0,5 0 0,2 1-542,1-1 0,-1 0 1,1-1-1,12-1 0,19-9-5580,-11-9-4957</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8.516"/>
    </inkml:context>
    <inkml:brush xml:id="br0">
      <inkml:brushProperty name="width" value="0.025" units="cm"/>
      <inkml:brushProperty name="height" value="0.025" units="cm"/>
    </inkml:brush>
  </inkml:definitions>
  <inkml:trace contextRef="#ctx0" brushRef="#br0">87 0 19410,'0'0'4634,"-3"14"-4068,-21 99 451,5-27-379,3 0 0,-9 152 0,25-238-626,0 1 1,0-1 0,0 1 0,0-1 0,0 1-1,0-1 1,0 1 0,1 0 0,-1-1-1,0 1 1,0-1 0,0 1 0,1-1-1,-1 0 1,0 1 0,1-1 0,-1 1 0,0-1-1,1 1 1,-1-1 0,0 0 0,1 1-1,-1-1 1,1 0 0,-1 1 0,1-1-1,-1 0 1,1 0 0,-1 1 0,1-1 0,-1 0-1,1 0 1,-1 0 0,1 0 0,-1 0-1,1 0 1,-1 0 0,1 0 0,0 0-1,-1 0 1,1 0 0,-1 0 0,1 0-1,-1 0 1,1 0 0,-1-1 0,1 1 0,-1 0-1,1 0 1,0-1 0,28-14 676,5-14-636,-1-1-1,-2-1 1,-1-2 0,35-50 0,-40 52-237,-21 23-5012,-12 13 1576,-15 13-2987,1 4-2158</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8.892"/>
    </inkml:context>
    <inkml:brush xml:id="br0">
      <inkml:brushProperty name="width" value="0.025" units="cm"/>
      <inkml:brushProperty name="height" value="0.025" units="cm"/>
    </inkml:brush>
  </inkml:definitions>
  <inkml:trace contextRef="#ctx0" brushRef="#br0">0 405 4901,'8'-2'3416,"4"-1"-3024,0-2 0,-1 0 0,0 0 0,0-1-1,0 0 1,-1-1 0,0 0 0,0 0 0,-1-1 0,0-1 0,0 0-1,-1 0 1,0 0 0,0-1 0,-1 0 0,-1-1 0,6-11-1,11-25 1363,-2 0 1,25-90-1,-38 114-494,-29 87-488,3 1 0,3 1 0,3 1-1,-5 107 1,16-167-831,1-5-84,0 0-1,-1-1 1,1 1 0,0 0-1,0 0 1,0 0-1,0 0 1,0-1-1,1 1 1,-1 0-1,1 0 1,-1 0 0,1-1-1,-1 1 1,3 3-1,-3-5 38,1 0 0,-1 0 0,1-1 0,-1 1 0,0 0 0,1 0 0,-1-1 0,1 1 0,-1 0-1,0-1 1,1 1 0,-1 0 0,0-1 0,1 1 0,-1 0 0,0-1 0,0 1 0,1-1 0,-1 1 0,0 0 0,0-1 0,0 1 0,0-1-1,1 1 1,-1-1 0,0 1 0,0-1 0,0 1 0,0-1 0,0 1 0,0-1 0,0 1 0,0 0 0,0-1 0,-1 1 0,1-1 0,0 1 0,0-2-1,0-3-1126,3-24-5264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29.650"/>
    </inkml:context>
    <inkml:brush xml:id="br0">
      <inkml:brushProperty name="width" value="0.035" units="cm"/>
      <inkml:brushProperty name="height" value="0.035" units="cm"/>
    </inkml:brush>
  </inkml:definitions>
  <inkml:trace contextRef="#ctx0" brushRef="#br0">7 244 13595,'-6'25'2837,"8"-17"-322,8-15-391,11-16-887,-2-1 0,17-29 0,-7 4-562,32-72-1,-63 139-580,0-1-1,2 29 1,0-34-104,8 94-428,-2-53-1236,-4 1-3463,-2-53 4052</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19.253"/>
    </inkml:context>
    <inkml:brush xml:id="br0">
      <inkml:brushProperty name="width" value="0.025" units="cm"/>
      <inkml:brushProperty name="height" value="0.025" units="cm"/>
    </inkml:brush>
  </inkml:definitions>
  <inkml:trace contextRef="#ctx0" brushRef="#br0">0 78 8040,'0'0'19090,"55"-42"-18546,-7 38-448,10-1-64,-1 0-800,10-4-2660,0-3-4932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58.901"/>
    </inkml:context>
    <inkml:brush xml:id="br0">
      <inkml:brushProperty name="width" value="0.025" units="cm"/>
      <inkml:brushProperty name="height" value="0.025" units="cm"/>
    </inkml:brush>
  </inkml:definitions>
  <inkml:trace contextRef="#ctx0" brushRef="#br0">0 88 16976,'0'0'1249,"62"-46"-1121,-7 37-128,18-1 321,17 2 479,25 4 65,5 0-128,15 4-353,-1 0-224,-3 0-95,-12 0-65,-13 0-289,-9 3-672,-15-3-1249,-13 0-2114,-12-10-3171</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10.831"/>
    </inkml:context>
    <inkml:brush xml:id="br0">
      <inkml:brushProperty name="width" value="0.025" units="cm"/>
      <inkml:brushProperty name="height" value="0.025" units="cm"/>
    </inkml:brush>
  </inkml:definitions>
  <inkml:trace contextRef="#ctx0" brushRef="#br0">91 103 6374,'2'-11'7399,"12"-81"64,-19 156-7521,-2 0 0,-3-1 0,-3 0 0,-22 65 0,8-24-3512,26-102 2814,0 3-808,-7-9-9232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11.226"/>
    </inkml:context>
    <inkml:brush xml:id="br0">
      <inkml:brushProperty name="width" value="0.025" units="cm"/>
      <inkml:brushProperty name="height" value="0.025" units="cm"/>
    </inkml:brush>
  </inkml:definitions>
  <inkml:trace contextRef="#ctx0" brushRef="#br0">0 79 10570,'0'0'5178,"0"12"-3758,1 12-379,1 0 0,8 43 0,-8-57-820,0 1 0,1-1 1,1 0-1,0 0 0,0 0 1,1 0-1,0-1 0,0 0 1,1 0-1,9 11 1,-13-18-191,1 0 1,-1 0 0,1 0 0,-1 0 0,1-1 0,0 1 0,0-1 0,-1 1 0,1-1-1,0 0 1,0 0 0,0 0 0,1-1 0,-1 1 0,0-1 0,0 0 0,0 1 0,0-1 0,0-1-1,1 1 1,-1 0 0,0-1 0,0 0 0,0 1 0,0-1 0,0 0 0,0-1 0,0 1-1,-1-1 1,1 1 0,0-1 0,-1 0 0,1 0 0,3-3 0,9-8 81,0-1 0,-1 0 0,-1-1 0,14-19 0,-19 24-150,3-5-261,52-71 676,-39 38-2552,-11 0-4354,-12 22-1469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0.700"/>
    </inkml:context>
    <inkml:brush xml:id="br0">
      <inkml:brushProperty name="width" value="0.025" units="cm"/>
      <inkml:brushProperty name="height" value="0.025" units="cm"/>
    </inkml:brush>
  </inkml:definitions>
  <inkml:trace contextRef="#ctx0" brushRef="#br0">25 0 16688,'0'0'6726,"-23"67"-6502,21-41-160,2 4-64,0 3-864,4-3-1218,10-4-2146,-2-5-3940</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1.122"/>
    </inkml:context>
    <inkml:brush xml:id="br0">
      <inkml:brushProperty name="width" value="0.025" units="cm"/>
      <inkml:brushProperty name="height" value="0.025" units="cm"/>
    </inkml:brush>
  </inkml:definitions>
  <inkml:trace contextRef="#ctx0" brushRef="#br0">1 54 11563,'0'0'5424,"12"-8"-1538,-5 3-3423,1 0-154,-1 0 0,1 1-1,-1 0 1,1 0 0,0 0 0,1 1 0,-1 1-1,0-1 1,1 1 0,13-1 0,1 2 295,1 0-1,-1 2 1,35 5 0,-51-5-589,0 1 0,0-1 1,-1 1-1,1 0 0,0 1 0,-1 0 1,0 0-1,0 0 0,0 0 0,0 1 1,0 0-1,-1 0 0,0 1 0,0 0 1,0 0-1,6 8 0,-10-12-19,0 1 0,1 0 1,-1 0-1,0-1 0,0 1 0,-1 0 0,1 0 0,0 0 0,-1 0 0,1 1 0,-1-1 0,1 0 0,-1 0 0,0 0 0,0 0 1,0 0-1,0 0 0,-1 1 0,1-1 0,0 0 0,-1 0 0,1 0 0,-1 0 0,0 0 0,0 0 0,-1 2 0,-3 2 20,0 0-1,0-1 1,0 1-1,0-1 0,-1-1 1,-7 6-1,-24 23 95,86-24-1017,-38-7 528,0 1 0,0 0 0,0 0-1,-1 1 1,1 1 0,13 8 0,-21-12 348,0 1 0,-1 0 0,1 0-1,0 1 1,-1-1 0,0 0 0,1 1-1,-1 0 1,0-1 0,0 1 0,-1 0 0,1 0-1,0 0 1,-1 0 0,0 1 0,0-1-1,0 0 1,0 0 0,0 1 0,-1-1 0,0 1-1,1-1 1,-1 0 0,0 1 0,-1-1-1,0 5 1,0-4 110,-1 0 1,1 0-1,-1 0 0,0-1 0,-1 1 0,1 0 1,-1-1-1,1 1 0,-1-1 0,0 0 0,0 0 1,-1 0-1,1-1 0,-1 1 0,1-1 0,-1 0 1,0 0-1,0 0 0,-5 2 0,-13 5 713,1-1-1,-26 6 0,44-13-745,-21 5 564,-1-2-1,0 0 1,0-2 0,-33 0-1,56-2-597,1 0-1,0 0 0,0 0 0,-1 0 1,1 0-1,0 0 0,-1 0 1,1-1-1,0 1 0,0 0 1,0-1-1,-1 1 0,1-1 0,0 1 1,0-1-1,0 0 0,0 1 1,-2-3-1,3 3-96,0-1-1,-1 0 1,1 1-1,0-1 1,-1 0-1,1 0 1,0 1 0,0-1-1,0 0 1,0 0-1,0 0 1,0 1-1,0-1 1,0 0-1,0 0 1,0 1 0,0-1-1,1 0 1,-1 0-1,0 1 1,1-3-1,1-1-755,1 0-1,0-1 0,0 1 0,0 0 1,0 0-1,0 1 0,1-1 0,4-3 0,22-17-7400</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1.528"/>
    </inkml:context>
    <inkml:brush xml:id="br0">
      <inkml:brushProperty name="width" value="0.025" units="cm"/>
      <inkml:brushProperty name="height" value="0.025" units="cm"/>
    </inkml:brush>
  </inkml:definitions>
  <inkml:trace contextRef="#ctx0" brushRef="#br0">15 20 22966,'0'0'3843,"-6"48"-2882,1-19-512,1 1-385,4 0-32,0-1-256,0-3-1250,4-2-1184,5-6-1730,-2-6-3556</inkml:trace>
  <inkml:trace contextRef="#ctx0" brushRef="#br0" timeOffset="1">243 1 12684,'0'0'8680,"-16"72"-7559,11-41-64,5 1-800,0 4-193,0-4-64,0-1-609,0-5-1473,0-5-1185,0-10-1153,-6-7-2339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1.888"/>
    </inkml:context>
    <inkml:brush xml:id="br0">
      <inkml:brushProperty name="width" value="0.025" units="cm"/>
      <inkml:brushProperty name="height" value="0.025" units="cm"/>
    </inkml:brush>
  </inkml:definitions>
  <inkml:trace contextRef="#ctx0" brushRef="#br0">1 61 15951,'0'0'5253,"11"-9"-3336,-1 3-1642,0-1 1,0 2 0,1-1 0,0 1 0,-1 1-1,2 0 1,-1 1 0,0 0 0,1 0 0,-1 1 0,16 0-1,-26 2-270,20-2 166,0 2 0,0 1 0,0 0 1,28 6-1,-45-6-182,-1 0 1,1 0 0,0 0-1,0 0 1,-1 0-1,1 1 1,-1-1 0,1 1-1,-1 0 1,0 0 0,1 0-1,-1 1 1,0-1 0,0 1-1,-1 0 1,1 0-1,-1 0 1,1 0 0,-1 0-1,0 0 1,0 0 0,0 1-1,-1-1 1,1 1-1,-1 0 1,0-1 0,0 1-1,0 0 1,0 0 0,-1 0-1,1 5 1,-2-5 61,0 1 0,-1 0 0,1-1 0,-1 1 0,0-1 1,0 1-1,0-1 0,-1 0 0,1 0 0,-1 0 0,0 0 0,0 0 0,-1-1 0,1 1 1,-1-1-1,1 0 0,-1 0 0,0 0 0,-8 4 0,-5 3 183,0-1 1,-1-1-1,-30 11 0,15-9-494,11-8-3671,19-3-1562,2-7-4452</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2.258"/>
    </inkml:context>
    <inkml:brush xml:id="br0">
      <inkml:brushProperty name="width" value="0.025" units="cm"/>
      <inkml:brushProperty name="height" value="0.025" units="cm"/>
    </inkml:brush>
  </inkml:definitions>
  <inkml:trace contextRef="#ctx0" brushRef="#br0">0 9 22101,'0'0'8264,"62"1"-7976,-34-1-288,4 0-384,-2 0-1346,0 0-1921,-1-2-2563,-5-6-7015</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2.587"/>
    </inkml:context>
    <inkml:brush xml:id="br0">
      <inkml:brushProperty name="width" value="0.025" units="cm"/>
      <inkml:brushProperty name="height" value="0.025" units="cm"/>
    </inkml:brush>
  </inkml:definitions>
  <inkml:trace contextRef="#ctx0" brushRef="#br0">2 1 18129,'0'0'4420,"0"64"-4131,0-31-193,0 3-64,0-2-769,0-3-1057,0-7-1313,0-9-2594,-2-9-2531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1.075"/>
    </inkml:context>
    <inkml:brush xml:id="br0">
      <inkml:brushProperty name="width" value="0.035" units="cm"/>
      <inkml:brushProperty name="height" value="0.035" units="cm"/>
    </inkml:brush>
  </inkml:definitions>
  <inkml:trace contextRef="#ctx0" brushRef="#br0">185 44 13643,'-1'-3'421,"-1"-1"-1,1 1 1,-1 0-1,0-1 1,0 1 0,-1 0-1,1 0 1,-1 0-1,1 1 1,-4-4 0,5 5-321,-1 1 0,1-1 0,0 0 0,0 1 0,0-1 0,0 1 0,-1-1 1,1 1-1,0-1 0,0 1 0,-1 0 0,1 0 0,0 0 0,-1 0 0,1 0 1,0 0-1,-1 0 0,1 0 0,0 0 0,0 1 0,-1-1 0,1 0 1,0 1-1,0-1 0,-1 1 0,1-1 0,0 1 0,0 0 0,0 0 0,0-1 1,0 1-1,0 0 0,-1 1 0,-8 9 83,0 1 1,0 0-1,1 0 1,1 1-1,0 0 0,1 0 1,0 1-1,-7 23 1,6-12-85,1 0 1,1 0-1,1 0 1,-2 35-1,7-49-73,0-1-1,0 0 1,1 0-1,1 0 1,-1 0-1,2 0 1,4 16-1,-6-24-3,0 1 1,0-1-1,0 0 1,0 0-1,0 0 1,0 0-1,0 0 0,0 0 1,1 0-1,-1-1 1,1 1-1,0 0 0,-1-1 1,1 1-1,0-1 1,0 0-1,0 0 1,0 1-1,0-1 0,0-1 1,0 1-1,1 0 1,-1 0-1,0-1 0,0 1 1,1-1-1,-1 0 1,0 1-1,0-1 1,1 0-1,-1-1 0,0 1 1,1 0-1,-1-1 1,0 1-1,0-1 0,1 0 1,-1 1-1,3-3 1,1 0 61,0-1 0,0 0 0,0 0 1,-1 0-1,0-1 0,0 0 0,0 0 1,0 0-1,-1 0 0,0-1 0,0 0 1,0 0-1,-1 0 0,0 0 1,4-10-1,-1-1 86,0 0 0,-1-1 0,-1 0 1,3-31-1,-5 37-108,-1-1 0,-1 0-1,0 0 1,-1 0 0,-1 0 0,0 0 0,0 0 0,-1 1 0,-8-21 0,11 33-121,-1-1 1,1 0-1,0 1 1,0-1-1,0 1 1,-1-1-1,1 1 1,0-1-1,-1 1 1,1-1-1,0 1 1,-1-1-1,1 1 1,-1 0-1,1-1 1,-1 1-1,1 0 1,-1-1-1,1 1 1,-1-1-1,-7 6-775,0 16 189,7-12 297</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2.918"/>
    </inkml:context>
    <inkml:brush xml:id="br0">
      <inkml:brushProperty name="width" value="0.025" units="cm"/>
      <inkml:brushProperty name="height" value="0.025" units="cm"/>
    </inkml:brush>
  </inkml:definitions>
  <inkml:trace contextRef="#ctx0" brushRef="#br0">1 25 15599,'10'-3'2466,"14"-3"-1787,1 1-1,-1 0 1,1 2-1,0 2 0,0 0 1,0 1-1,1 1 1,25 5-1,-33-3-693,0 0 0,-1 1 0,0 1 0,0 1 0,0 0 0,0 1-1,-1 1 1,0 0 0,-1 1 0,0 1 0,-1 0 0,23 21 0,-33-27 8,-1-1-1,0 1 1,0-1 0,0 1 0,-1 0 0,1 0 0,-1 0 0,0 0-1,0 0 1,0 1 0,-1-1 0,1 1 0,-1-1 0,0 1 0,0 0-1,-1-1 1,1 1 0,-2 9 0,0-8 101,0-1 0,-1 1 0,0 0 0,0 0 0,-1-1 0,1 1 0,-1-1 0,0 0 0,-1 1 0,0-2 0,1 1 0,-9 7 0,-4 3 260,-1-1-1,-1-1 1,0 0-1,-1-2 1,0 0-1,-38 15 0,41-19-307,-2-1 0,1 0-1,-1-1 1,1-1 0,-1-1-1,-1 0 1,1-1 0,-34-2-1,50 0-140,1 0 0,-1 0 0,1 0 0,-1-1-1,1 1 1,-1 0 0,1-1 0,0 1 0,-1-1 0,1 0-1,0 1 1,-1-1 0,1 0 0,0 0 0,0 0-1,0 0 1,0 0 0,0 0 0,0 0 0,0 0-1,0 0 1,0 0 0,0-1 0,1 1 0,-1 0 0,0-1-1,1 1 1,-1 0 0,1-1 0,0 1 0,-1-1-1,1 1 1,0-2 0,0-1-644,0 1 1,0-1-1,1 0 0,-1 1 1,1-1-1,0 1 1,0 0-1,1-1 0,-1 1 1,0 0-1,1 0 0,4-6 1,20-21-11135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3.297"/>
    </inkml:context>
    <inkml:brush xml:id="br0">
      <inkml:brushProperty name="width" value="0.025" units="cm"/>
      <inkml:brushProperty name="height" value="0.025" units="cm"/>
    </inkml:brush>
  </inkml:definitions>
  <inkml:trace contextRef="#ctx0" brushRef="#br0">0 1 17713,'0'0'5221,"78"24"-3460,-21-20-640,12-3-768,3-1-289,-1 0-32,-7 0-1441,-17 0-3076,-13 0-4067</inkml:trace>
  <inkml:trace contextRef="#ctx0" brushRef="#br0" timeOffset="1">87 165 11371,'0'0'11819,"83"3"-9289,-26-5-928,5-5-769,5 2-705,-2 0-96,-8 2-1281,-9-2-3428,-11-1-5220</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4.959"/>
    </inkml:context>
    <inkml:brush xml:id="br0">
      <inkml:brushProperty name="width" value="0.025" units="cm"/>
      <inkml:brushProperty name="height" value="0.025" units="cm"/>
    </inkml:brush>
  </inkml:definitions>
  <inkml:trace contextRef="#ctx0" brushRef="#br0">1 4 8648,'7'-4'12428,"-3"4"-9770,-4 4-1152,0 17-1090,0 6 193,-4 6-513,-1 6-384,5-1-1570,0-5-1057,0-5-2370,0-9-2915</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5.427"/>
    </inkml:context>
    <inkml:brush xml:id="br0">
      <inkml:brushProperty name="width" value="0.025" units="cm"/>
      <inkml:brushProperty name="height" value="0.025" units="cm"/>
    </inkml:brush>
  </inkml:definitions>
  <inkml:trace contextRef="#ctx0" brushRef="#br0">1 34 12107,'0'0'8440,"9"-3"-6443,21-6-1575,-1 3 1,1 0-1,1 2 1,-1 1-1,0 1 0,1 2 1,44 5-1,-70-5-450,-1 1-1,1 0 1,-1 0 0,1 0-1,-1 1 1,0-1 0,0 1-1,1 0 1,-1 0 0,0 1-1,6 4 1,-8-5 18,-1-1-1,0 0 1,0 1 0,0-1 0,0 1-1,0-1 1,0 1 0,0-1 0,0 1 0,-1 0-1,1-1 1,0 1 0,-1 0 0,0 0-1,1-1 1,-1 1 0,0 0 0,0 0-1,0 0 1,0 0 0,0-1 0,0 1 0,-1 0-1,1 0 1,-1-1 0,1 1 0,-1 0-1,1 0 1,-1-1 0,0 1 0,0-1-1,-2 4 1,-3 3 57,0 0 0,-1 0 0,0-1-1,0 0 1,-1 0 0,0-1 0,-16 11-1,2-4 442,0-1-1,-24 10 1,44-22-414,35 1-448,-21-1 70,3 1-264,1 1 0,-1 0 0,1 1-1,-1 1 1,24 10 0,-34-12 434,0 0 1,0 1 0,0 0-1,-1 0 1,1 0-1,-1 0 1,0 1-1,8 7 1,-11-9 110,1-1 1,-1 1 0,0 0-1,0 0 1,0 0-1,0 1 1,0-1 0,0 0-1,-1 0 1,1 0-1,-1 1 1,1-1 0,-1 0-1,0 0 1,0 1-1,0-1 1,0 0 0,0 1-1,-1-1 1,1 0-1,-2 4 1,1-3 186,-1 0-1,0 0 1,0 0-1,0 0 1,-1 0 0,1 0-1,-1-1 1,1 1-1,-1-1 1,0 0 0,0 0-1,0 0 1,0 0 0,0 0-1,-1-1 1,1 1-1,0-1 1,-6 2 0,-66 14 3304,-6-8-1098,74-9-2382,0 0 0,-1 0-1,1 0 1,0-1 0,0 0-1,1 0 1,-1-1 0,0 0 0,-8-3-1,13 4-408,1 0-1,-1 0 1,1 0 0,0 0-1,-1 0 1,1 0 0,0 0-1,0 0 1,0 0-1,0-1 1,0 1 0,0 0-1,0-1 1,0-1 0,-1-7-6994</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5.962"/>
    </inkml:context>
    <inkml:brush xml:id="br0">
      <inkml:brushProperty name="width" value="0.025" units="cm"/>
      <inkml:brushProperty name="height" value="0.025" units="cm"/>
    </inkml:brush>
  </inkml:definitions>
  <inkml:trace contextRef="#ctx0" brushRef="#br0">0 0 3235,'0'0'-1313</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6.448"/>
    </inkml:context>
    <inkml:brush xml:id="br0">
      <inkml:brushProperty name="width" value="0.025" units="cm"/>
      <inkml:brushProperty name="height" value="0.025" units="cm"/>
    </inkml:brush>
  </inkml:definitions>
  <inkml:trace contextRef="#ctx0" brushRef="#br0">1 18 8072,'0'0'17969,"51"2"-21813,-30-8-1665,-8-7-7528</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6.787"/>
    </inkml:context>
    <inkml:brush xml:id="br0">
      <inkml:brushProperty name="width" value="0.025" units="cm"/>
      <inkml:brushProperty name="height" value="0.025" units="cm"/>
    </inkml:brush>
  </inkml:definitions>
  <inkml:trace contextRef="#ctx0" brushRef="#br0">3 1 14318,'0'0'7399,"0"61"-6503,0-34-223,-2 5-513,2 0-128,0 0-160,0-5-1409,2-5-1186,-2-7-3331</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7.162"/>
    </inkml:context>
    <inkml:brush xml:id="br0">
      <inkml:brushProperty name="width" value="0.025" units="cm"/>
      <inkml:brushProperty name="height" value="0.025" units="cm"/>
    </inkml:brush>
  </inkml:definitions>
  <inkml:trace contextRef="#ctx0" brushRef="#br0">1 83 7079,'0'0'7447,"11"-7"-3876,3-3-2761,1 1 0,1 1 0,0 0 1,0 1-1,0 1 0,1 1 0,22-5 0,0 4 161,51 0 0,-79 6-947,0 0 0,0 0 1,0 1-1,0 1 0,0 0 0,0 0 0,-1 1 0,1 1 0,13 5 0,-22-8-29,0 0 0,0 0 0,0 1 0,0-1 0,0 0-1,-1 1 1,1-1 0,0 1 0,-1-1 0,1 1 0,-1 0 0,0 0-1,1-1 1,-1 1 0,0 0 0,0 0 0,0 1 0,0-1 0,-1 0-1,1 0 1,0 0 0,-1 0 0,0 1 0,1-1 0,-1 0 0,0 0-1,0 1 1,0-1 0,-1 0 0,1 0 0,0 1 0,-2 2 0,0 0 29,0-1 0,0 0 0,0 0 0,-1 0 0,0 0 0,0 0 0,0 0 1,0-1-1,0 1 0,-1-1 0,0 0 0,1 0 0,-1 0 0,-5 2 0,-2 1-97,0-1-1,0 0 0,0 0 0,-1-1 0,1-1 0,-1 0 1,0-1-1,0 0 0,0-1 0,0 0 0,-18-1 0,30 0-100,-1 0 0,1 0-1,0 0 1,0-1 0,-1 1 0,1 0-1,0 0 1,-1 0 0,1 0-1,0-1 1,0 1 0,0 0 0,-1 0-1,1 0 1,0-1 0,0 1 0,0 0-1,-1 0 1,1-1 0,0 1-1,0 0 1,0 0 0,0-1 0,0 1-1,0 0 1,0-1 0,-1 1-1,1 0 1,0-1 0,0 1 0,0 0-1,0 0 1,0-1 0,1 1-1,-1 0 1,0-1 0,0 1 0,0-3-1633,0-8-9457</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7.772"/>
    </inkml:context>
    <inkml:brush xml:id="br0">
      <inkml:brushProperty name="width" value="0.025" units="cm"/>
      <inkml:brushProperty name="height" value="0.025" units="cm"/>
    </inkml:brush>
  </inkml:definitions>
  <inkml:trace contextRef="#ctx0" brushRef="#br0">1 1 10025,'0'0'16176,"0"54"-15728,0-18 65,0 4-353,0-1 32,7-5-128,3-1-64,3-7-448,-8-6-1570,0-8-1922</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8.303"/>
    </inkml:context>
    <inkml:brush xml:id="br0">
      <inkml:brushProperty name="width" value="0.025" units="cm"/>
      <inkml:brushProperty name="height" value="0.025" units="cm"/>
    </inkml:brush>
  </inkml:definitions>
  <inkml:trace contextRef="#ctx0" brushRef="#br0">0 64 23094,'0'0'6662,"52"-51"-14477,-36 38-4357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2.330"/>
    </inkml:context>
    <inkml:brush xml:id="br0">
      <inkml:brushProperty name="width" value="0.035" units="cm"/>
      <inkml:brushProperty name="height" value="0.035" units="cm"/>
    </inkml:brush>
  </inkml:definitions>
  <inkml:trace contextRef="#ctx0" brushRef="#br0">3 448 13643,'-1'0'3285,"1"0"-3142,-1-13 1435,7-9-634,1 1 0,1-1 0,2 1 0,17-31 0,-3 6-245,25-58 324,22-43 114,-69 147-876,-1 6-197,0 8-34,-5 73 126,1-34-347,2 0 0,6 59 0,-5-106-97,1 1 1,0-1 0,1 1-1,3 9 1,-4-15 258,-1-1 0,0 1 0,0 0 1,1-1-1,-1 1 0,0 0 0,1-1 1,-1 1-1,1-1 0,-1 1 0,1-1 0,-1 1 1,1-1-1,-1 1 0,1-1 0,-1 1 0,1-1 1,0 0-1,-1 1 0,1-1 0,0 0 0,-1 0 1,1 1-1,0-1 0,-1 0 0,1 0 1,0 0-1,0 0 0,-1 0 0,1 0 0,0 0 1,-1 0-1,1 0 0,0 0 0,-1 0 0,1-1 1,0 1-1,0 0 0,-1 0 0,1-1 1,-1 1-1,1 0 0,0-1 0,-1 1 0,1-1 1,-1 1-1,1-1 0,-1 1 0,1-1 0,-1 1 1,1-1-1,-1 1 0,1-2 0,17-20-644</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8.885"/>
    </inkml:context>
    <inkml:brush xml:id="br0">
      <inkml:brushProperty name="width" value="0.025" units="cm"/>
      <inkml:brushProperty name="height" value="0.025" units="cm"/>
    </inkml:brush>
  </inkml:definitions>
  <inkml:trace contextRef="#ctx0" brushRef="#br0">59 14 15022,'0'0'3390,"-1"9"-1666,-5 28-202,-17 52-1,4-12-1842,9-15-4504,20-143-3011,8-5 7199,-9 44 4469,-5 16 3638,-4 51-7164,2 0 0,0 0 0,11 48-1,-12-67-250,0 0 0,1 0-1,0 0 1,0 0-1,1 0 1,-1-1-1,1 1 1,0-1 0,1 1-1,-1-1 1,1 0-1,0-1 1,1 1-1,-1-1 1,1 0 0,-1 0-1,1 0 1,1 0-1,-1-1 1,0 0-1,9 4 1,-11-7 96,-1 1 0,1 0 0,0-1 0,0 1 0,0-1 0,0 0 0,0 0 0,0 0 0,0 0 0,0-1 0,-1 1 0,1-1 0,0 0 0,0 1 0,0-1 1,-1-1-1,1 1 0,0 0 0,2-3 0,0 1 9,-1-1 1,0 0-1,0 0 1,0 0 0,-1 0-1,1-1 1,-1 1 0,0-1-1,4-7 1,0-6 152,0 1 1,-1-1-1,-1 0 1,0-1-1,1-19 1,-5 31-275,1-6 99,0-1 1,-1 0-1,-1-16 0,0 28-175,0 0-1,0 1 1,0-1 0,0 0 0,0 0 0,-1 0-1,1 1 1,-1-1 0,1 0 0,-1 0 0,1 1-1,-1-1 1,0 0 0,0 1 0,0-1 0,0 1-1,0-1 1,0 1 0,0 0 0,0-1 0,-1 1-1,1 0 1,-1 0 0,1 0 0,-1 0 0,1 0-1,-1 0 1,1 0 0,-1 0 0,0 1 0,1-1-1,-1 1 1,-2-1 0,3 1-171,0 0 1,0 0 0,0 0-1,1 0 1,-1 0-1,0 0 1,0 1-1,0-1 1,1 0 0,-1 0-1,0 1 1,0-1-1,1 1 1,-1-1-1,0 1 1,1-1 0,-1 1-1,0-1 1,1 1-1,-1-1 1,1 1-1,-1 0 1,1-1-1,-1 1 1,1 0 0,-1 0-1,1-1 1,0 1-1,-1 0 1,1 0-1,0 0 1,0-1 0,0 1-1,0 0 1,-1 0-1,1 0 1,0 0-1,0-1 1,1 1-1,-1 0 1,0 1 0,-1 13-7102</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39.395"/>
    </inkml:context>
    <inkml:brush xml:id="br0">
      <inkml:brushProperty name="width" value="0.025" units="cm"/>
      <inkml:brushProperty name="height" value="0.025" units="cm"/>
    </inkml:brush>
  </inkml:definitions>
  <inkml:trace contextRef="#ctx0" brushRef="#br0">142 8 17424,'0'0'2510,"-9"-2"-562,5 1-1871,1 0 1,-1 0-1,0 0 0,0 0 1,0 1-1,0 0 0,0 0 1,0 0-1,0 0 0,0 0 0,0 1 1,1 0-1,-1 0 0,0 0 1,0 0-1,1 1 0,-1-1 1,0 1-1,1 0 0,0 0 1,-1 0-1,1 0 0,0 1 1,0 0-1,0-1 0,1 1 1,-1 0-1,-3 5 0,2-2-22,1 0 0,-1 0 0,1 0 0,0 1 0,-2 8 0,4-14-45,1-1 1,-1 1-1,1 0 1,-1 0-1,1 0 1,0 0-1,0 0 1,-1 0-1,1 0 1,0 0-1,0 0 1,0 0-1,0 1 0,0-1 1,0 0-1,0 0 1,1 0-1,-1 0 1,0 0-1,0 0 1,1 0-1,-1 0 1,1-1-1,-1 1 1,1 0-1,-1 0 0,1 0 1,0 0-1,-1 0 1,1-1-1,0 1 1,0 0-1,-1-1 1,1 1-1,0-1 1,0 1-1,0 0 0,0-1 1,0 0-1,0 1 1,0-1-1,0 0 1,1 1-1,8 0 177,-1-1-1,0 0 0,1 0 1,-1-1-1,0 0 1,1-1-1,-1 0 1,0 0-1,11-5 0,7-4-129,41-25 0,-4 1 207,-63 35-251,0-1 0,0 0 0,0 1-1,0-1 1,0 1 0,0-1 0,0 1-1,0-1 1,0 1 0,0 0-1,0 0 1,0-1 0,0 1 0,0 0-1,0 0 1,0 0 0,0 0 0,0 0-1,0 0 1,0 0 0,0 1 0,0-1-1,0 0 1,0 1 0,0-1-1,0 0 1,2 2 0,1 22-34,-2 0 2,-2-23 27,1 0 1,-1 0-1,0-1 1,1 1 0,-1 0-1,1-1 1,-1 1-1,1-1 1,-1 1 0,1 0-1,-1-1 1,1 1 0,0-1-1,-1 0 1,1 1-1,0-1 1,-1 1 0,1-1-1,0 0 1,0 0-1,-1 1 1,1-1 0,0 0-1,0 0 1,-1 0-1,1 0 1,0 0 0,1 0-1,148-12 633,-149 12-652,0 0 1,0 0-1,1 0 1,-1 0-1,0 0 0,0 0 1,0 0-1,0 0 1,0 1-1,0-1 1,0 0-1,0 1 0,0-1 1,0 1-1,0-1 1,0 1-1,0 0 1,0-1-1,0 1 0,-1 0 1,1 0-1,0 0 1,0-1-1,-1 1 0,1 0 1,0 0-1,-1 0 1,1 0-1,-1 0 1,0 0-1,1 0 0,-1 0 1,0 0-1,1 1 1,-1-1-1,0 0 1,0 0-1,0 0 0,0 0 1,0 0-1,0 0 1,0 0-1,-1 0 1,0 3-1,1-2 28,0 0 1,0 0-1,0 0 0,0 0 1,1 0-1,-1 1 0,0-1 0,1 0 1,0 0-1,-1 0 0,1 0 1,1 2-1,0-3 44,-1 0 1,1 0-1,-1-1 1,1 1-1,0 0 0,-1-1 1,1 1-1,0-1 1,0 0-1,-1 1 0,1-1 1,0 0-1,0 0 1,-1 0-1,1 0 0,2-1 1,29-3 602,21-11-350,-1 0-1151,-16 11-5233,-34 5 2029</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0.723"/>
    </inkml:context>
    <inkml:brush xml:id="br0">
      <inkml:brushProperty name="width" value="0.025" units="cm"/>
      <inkml:brushProperty name="height" value="0.025" units="cm"/>
    </inkml:brush>
  </inkml:definitions>
  <inkml:trace contextRef="#ctx0" brushRef="#br0">1 125 7783,'0'0'9524,"16"-3"-7917,481-69 3655,278 23-3296,58 75-1763,-483-18 5,-323-12-247,-25-2-1190,-11-3-1998,-6-3-2688</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1.253"/>
    </inkml:context>
    <inkml:brush xml:id="br0">
      <inkml:brushProperty name="width" value="0.025" units="cm"/>
      <inkml:brushProperty name="height" value="0.025" units="cm"/>
    </inkml:brush>
  </inkml:definitions>
  <inkml:trace contextRef="#ctx0" brushRef="#br0">25 1 14382,'0'0'5637,"-11"61"-4644,8-33-513,-3 3-255,3-2-161,3-1-96,0-3-897,3-4-1377,-3-3-1314,0-7-544,-5-6-1954</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1.675"/>
    </inkml:context>
    <inkml:brush xml:id="br0">
      <inkml:brushProperty name="width" value="0.025" units="cm"/>
      <inkml:brushProperty name="height" value="0.025" units="cm"/>
    </inkml:brush>
  </inkml:definitions>
  <inkml:trace contextRef="#ctx0" brushRef="#br0">1 79 10698,'0'0'6449,"11"-8"-3454,1-1-2471,1 0 1,0 2 0,0-1-1,1 2 1,-1 0-1,1 0 1,1 2 0,-1 0-1,1 0 1,26-2 0,-33 5-470,1 1 1,-1 0 0,0 0-1,0 1 1,0 0 0,0 0-1,15 6 1,-21-7-66,-1 1 0,1 0 0,-1 0 0,1 0 0,-1 0-1,0 0 1,1 0 0,-1 0 0,0 0 0,0 0 0,0 0 0,0 1 0,0-1 0,0 0-1,0 1 1,0-1 0,-1 1 0,2 1 0,-2 0 7,0-1 0,1 1-1,-1 0 1,0-1 0,0 1 0,-1 0 0,1-1 0,-1 1 0,1 0-1,-1-1 1,0 1 0,0-1 0,0 1 0,0-1 0,-2 3-1,-2 3 48,0 0 0,-1-1 0,0 1 0,-1-1 0,0 0 0,0-1 0,0 0-1,-9 6 1,-4 3 15,52-13 117,-23-3-249,0 1 0,0 1-1,0 0 1,-1 0 0,1 1-1,0 0 1,-1 1 0,1-1-1,-1 2 1,13 6 0,-18-8 21,1 1 1,-1-1-1,0 1 1,0 0 0,0 0-1,0 0 1,0 1-1,-1-1 1,1 1-1,-1-1 1,0 1-1,0 0 1,0 0 0,-1 0-1,0 0 1,1 0-1,-1 0 1,-1 1-1,1-1 1,0 0-1,-1 0 1,0 1 0,0-1-1,-1 6 1,0-6 152,0 0 0,0 1 0,0-1 0,-1 0 0,1 0 0,-1 0 1,0 0-1,0 0 0,0 0 0,-1-1 0,0 1 0,1-1 0,-1 0 0,0 1 1,0-1-1,-1-1 0,1 1 0,-1 0 0,1-1 0,-1 0 0,0 1 0,0-2 1,0 1-1,0 0 0,0-1 0,-1 0 0,-3 1 0,-7 2 326,-1-1 0,1 0-1,0-2 1,-1 0 0,1 0 0,-24-3 0,31 0-380,-1 0 1,1 0-1,-1-1 1,1 0-1,0 0 1,0-1-1,-10-6 1,15 8-184,-1-1-1,1 1 1,0-1 0,0 0 0,0 1 0,0-2 0,0 1 0,-2-4 0,4 5-82,0 1 0,0-1 1,0 1-1,1-1 1,-1 0-1,1 1 1,-1-1-1,1 1 1,0-1-1,-1 0 1,1 0-1,0 1 1,0-1-1,0 0 1,0 1-1,1-1 1,-1 0-1,0 0 0,1 1 1,0-3-1,0 3-176,0 0 0,0 0-1,0 0 1,-1 0-1,1 0 1,1 1-1,-1-1 1,0 0 0,0 0-1,0 1 1,0-1-1,0 0 1,1 1 0,-1-1-1,0 1 1,0 0-1,1-1 1,-1 1-1,0 0 1,3 0 0,-2 0-164,24-4-6339</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2.003"/>
    </inkml:context>
    <inkml:brush xml:id="br0">
      <inkml:brushProperty name="width" value="0.025" units="cm"/>
      <inkml:brushProperty name="height" value="0.025" units="cm"/>
    </inkml:brush>
  </inkml:definitions>
  <inkml:trace contextRef="#ctx0" brushRef="#br0">1 0 20916,'0'0'6214,"7"63"-6342,-4-36-705,-1 0-1537,3-4-1218,-1-3-2305,1-6-1314</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2.350"/>
    </inkml:context>
    <inkml:brush xml:id="br0">
      <inkml:brushProperty name="width" value="0.025" units="cm"/>
      <inkml:brushProperty name="height" value="0.025" units="cm"/>
    </inkml:brush>
  </inkml:definitions>
  <inkml:trace contextRef="#ctx0" brushRef="#br0">87 1 19474,'0'0'1314,"-58"50"-1058,43-20-96,7 4 96,2 2-224,6-1-64,0 0 32,11-6-768,0 0-1186,-4-7-1345,-2-7-865,-2-8-1826</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2.707"/>
    </inkml:context>
    <inkml:brush xml:id="br0">
      <inkml:brushProperty name="width" value="0.025" units="cm"/>
      <inkml:brushProperty name="height" value="0.025" units="cm"/>
    </inkml:brush>
  </inkml:definitions>
  <inkml:trace contextRef="#ctx0" brushRef="#br0">7 88 8360,'0'0'13042,"-2"-9"-10475,2 7-2474,-1 0-41,0 0 0,1 1 0,-1-1 0,1 0 0,-1 0-1,1 0 1,0 0 0,-1 1 0,1-1 0,0 0 0,0 0 0,0 0 0,1 0 0,-1 0 0,0 1 0,1-1 0,-1 0 0,1 0-1,0 1 1,-1-1 0,1 0 0,0 1 0,0-1 0,0 0 0,0 1 0,0 0 0,1-1 0,-1 1 0,0 0 0,1-1-1,-1 1 1,1 0 0,-1 0 0,1 0 0,0 0 0,-1 0 0,1 1 0,0-1 0,-1 0 0,1 1 0,0 0 0,0-1-1,0 1 1,3 0 0,14-5-27,1 1-1,0 2 0,0 0 1,-1 0-1,1 2 0,0 1 1,0 0-1,36 8 0,-53-8-5,0 0 0,0 0 0,0 1 0,-1-1 0,1 1 0,0-1 0,-1 1 0,1 0 1,-1 0-1,0 0 0,1 0 0,-1 0 0,0 0 0,0 1 0,-1-1 0,1 1 0,0 0 0,-1-1 0,0 1 0,1 0 0,-1 0 0,0 0 0,0 0 0,-1 0 0,1 0 0,-1 0 0,1 0 0,-1 0 0,0 0 0,0 0 0,-1 0 0,1 0 0,0 0 0,-1 1 0,0-2 0,0 1 1,0 0-1,0 0 0,0 0 0,0 0 0,-1 0 0,0-1 0,1 1 0,-1-1 0,0 1 0,0-1 0,0 0 0,-1 0 0,1 0 0,0 0 0,-1 0 0,-4 2 0,-3 0 89,0-1 0,0-1-1,-1 0 1,1 0 0,-1-1-1,0 0 1,1-1 0,-1 0 0,-12-2-1,-23-8-3538,64 9-16108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3.040"/>
    </inkml:context>
    <inkml:brush xml:id="br0">
      <inkml:brushProperty name="width" value="0.025" units="cm"/>
      <inkml:brushProperty name="height" value="0.025" units="cm"/>
    </inkml:brush>
  </inkml:definitions>
  <inkml:trace contextRef="#ctx0" brushRef="#br0">28 13 8296,'0'0'15262,"-4"11"-14771,2-4-393,-15 62 941,16-62-972,0-1-1,0 1 1,0-1 0,1 1 0,0 0 0,0-1-1,1 1 1,0-1 0,2 11 0,-3-16-39,1 0 1,-1 0 0,0 0-1,0 0 1,1-1 0,-1 1-1,0 0 1,1 0 0,-1-1-1,1 1 1,-1 0 0,1-1-1,-1 1 1,1 0 0,0-1-1,-1 1 1,1-1 0,0 1-1,-1-1 1,1 1 0,0-1-1,0 1 1,-1-1 0,1 0-1,0 0 1,0 1 0,0-1-1,-1 0 1,1 0 0,0 0-1,0 0 1,0 0 0,0 0-1,0 0 1,-1 0 0,1 0-1,0 0 1,0 0 0,0-1-1,0 1 1,-1 0 0,1-1-1,0 1 1,0 0 0,-1-1-1,2 0 1,0-1 49,0 1 1,0-1-1,0 0 1,0 0 0,-1 0-1,1 0 1,0 0-1,-1 0 1,0 0-1,1 0 1,-1-1-1,0 1 1,0-1-1,1-2 1,2-24-108,-1 1 1,0-44-1,-2 72-17,1 0 0,-1 0 0,0 0-1,1 1 1,-1-1 0,0 1 0,0-1-1,1 1 1,-1-1 0,0 1 0,0 0-1,0 0 1,0-1 0,2 3-1,5 2 21,0 0-1,1-1 0,0 0 1,0 0-1,0-1 0,0 0 1,0-1-1,0 0 0,1 0 1,-1-1-1,1 0 0,0-1 0,-1 0 1,1 0-1,17-4 0,-25 4 53,0-1 0,1 1 0,-1-1 0,0 0 0,0 0 0,1 0 0,-1 0 0,0 0 0,0 0 0,0 0 0,-1-1 0,1 1-1,0-1 1,0 1 0,-1-1 0,1 0 0,-1 0 0,1 1 0,-1-1 0,0 0 0,0 0 0,0-1 0,0 1 0,0 0 0,0 0 0,0 0-1,-1-1 1,1 1 0,-1 0 0,0 0 0,0-1 0,0 1 0,0-1 0,0-1 0,0 3-27,0 1 0,-1 0 0,1-1 0,0 1 0,0-1 0,-1 1 1,1 0-1,0-1 0,0 1 0,-1 0 0,1 0 0,0-1 0,-1 1 0,1 0 0,0 0 0,-1-1 0,1 1 0,-1 0 1,1 0-1,0 0 0,-1-1 0,1 1 0,-1 0 0,1 0 0,-1 0 0,1 0 0,0 0 0,-1 0 0,1 0 0,-1 0 1,1 0-1,-1 0 0,1 0 0,0 0 0,-1 1 0,1-1 0,-1 0 0,1 0 0,0 0 0,-1 1 0,1-1 1,-1 0-1,1 1 0,-22 10-162,16-6 161,1 0-1,0 1 1,0-1-1,1 1 1,-1 0-1,1 0 1,0 0-1,1 1 1,0-1-1,0 1 1,0 0-1,1 0 1,0 0-1,-2 11 1,5-17-124,-1 0 0,0 1 0,1-1 0,-1 0 1,1 1-1,-1-1 0,1 0 0,0 1 0,-1-1 1,1 0-1,0 0 0,0 0 0,0 0 0,0 0 1,0 0-1,0 0 0,0 0 0,0 0 0,1 0 0,-1-1 1,0 1-1,0 0 0,1-1 0,-1 1 0,0-1 1,1 0-1,-1 1 0,1-1 0,-1 0 0,0 0 1,1 0-1,-1 0 0,1 0 0,-1 0 0,3 0 1,6-1-1886,-1 1-1,0-1 1,0-1 0,14-3 0,15-9-9418</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3.386"/>
    </inkml:context>
    <inkml:brush xml:id="br0">
      <inkml:brushProperty name="width" value="0.025" units="cm"/>
      <inkml:brushProperty name="height" value="0.025" units="cm"/>
    </inkml:brush>
  </inkml:definitions>
  <inkml:trace contextRef="#ctx0" brushRef="#br0">117 14 9897,'0'0'12097,"-8"1"-10303,1 0-1494,0 1 1,1-1-1,-1 2 1,1-1-1,-1 1 1,1 0-1,0 0 1,-9 7-1,12-8-205,-1 1-1,1-1 1,0 1-1,0 0 1,0 0-1,1 0 1,-1 0-1,1 1 1,0-1-1,0 1 1,0-1-1,0 1 1,0 0-1,1 0 1,0 0 0,0 0-1,0 0 1,-1 5-1,2-8-87,0-1-1,0 1 0,0 0 1,0-1-1,1 1 1,-1 0-1,0-1 1,0 1-1,0 0 1,1-1-1,-1 1 1,0 0-1,1-1 1,-1 1-1,0-1 0,1 1 1,-1-1-1,1 1 1,-1-1-1,1 1 1,-1-1-1,1 1 1,0-1-1,-1 0 1,1 1-1,-1-1 0,1 0 1,0 1-1,-1-1 1,1 0-1,0 0 1,-1 0-1,1 0 1,0 1-1,-1-1 1,1 0-1,0 0 1,-1 0-1,1-1 0,0 1 1,-1 0-1,1 0 1,0 0-1,-1 0 1,1-1-1,1 1 1,31-14 180,-23 6-181,-1-1-1,-1 0 0,1 0 1,-2-1-1,1 0 0,-1 0 1,-1-1-1,0 0 0,6-15 1,-34 64-653,14-25 647,-1 0 0,2 1 0,0 0 0,-5 16 1,10-26-21,1 0 1,0 0 0,0 0-1,0 0 1,1 0 0,-1 0-1,1 0 1,0 0 0,0 0-1,1 1 1,-1-1 0,1 0-1,0 0 1,2 6 0,-2-9-68,1 1 1,-1 0-1,1-1 1,0 1-1,-1-1 1,1 0-1,0 1 1,0-1-1,0 0 1,0 0 0,0 0-1,0-1 1,0 1-1,0 0 1,0-1-1,0 1 1,1-1-1,-1 0 1,0 1-1,0-1 1,0 0 0,1-1-1,-1 1 1,0 0-1,0-1 1,0 1-1,0-1 1,4-1-1,0 0-683,-1 1 0,1-2 0,-1 1 0,0 0-1,0-1 1,0 0 0,0 0 0,0-1 0,-1 0 0,7-5-1,21-22-7754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40.869"/>
    </inkml:context>
    <inkml:brush xml:id="br0">
      <inkml:brushProperty name="width" value="0.035" units="cm"/>
      <inkml:brushProperty name="height" value="0.035" units="cm"/>
    </inkml:brush>
  </inkml:definitions>
  <inkml:trace contextRef="#ctx0" brushRef="#br0">554 109 9258,'13'-15'2467,"-6"2"8034,-24 0-8857,-4 3-1166,-1 1 0,0 1-1,0 1 1,0 1 0,-1 1-1,-45-4 1,-139 7-329,138 10-69,47-5-276,-36 2 0,70-7-1107,0-1 0,0 0 0,15-6 0,-5-1 396</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3.776"/>
    </inkml:context>
    <inkml:brush xml:id="br0">
      <inkml:brushProperty name="width" value="0.025" units="cm"/>
      <inkml:brushProperty name="height" value="0.025" units="cm"/>
    </inkml:brush>
  </inkml:definitions>
  <inkml:trace contextRef="#ctx0" brushRef="#br0">128 38 4676,'0'0'12615,"1"-7"-10811,3-14-253,-3 12 1180,-5 17 3691,-3 6-6181,-1 0-1,0 0 1,-1-1 0,-18 22 0,20-27-105,-1 0-1,1 0 1,1 1 0,0 0-1,0 1 1,1-1 0,0 1-1,1 0 1,0 0 0,0 1 0,1-1-1,-2 15 1,5-23-148,0 0 0,1 0 0,-1 0 0,1 0 0,-1 1 0,1-1 0,0 0 0,0 0 0,0 0 0,0 0 0,0 0 0,0-1 0,1 1 0,-1 0 0,0 0 0,1-1 0,0 1 0,-1-1 0,1 1 0,0-1 0,0 0 0,-1 0 1,1 0-1,0 0 0,0 0 0,1 0 0,-1 0 0,0-1 0,0 1 0,0-1 0,0 0 0,1 1 0,3-1 0,13 2-308,-1-1 0,1-1 0,20-2 1,-19 0-216,20-3-3928,-16-3-1430,2-4-7026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4.122"/>
    </inkml:context>
    <inkml:brush xml:id="br0">
      <inkml:brushProperty name="width" value="0.025" units="cm"/>
      <inkml:brushProperty name="height" value="0.025" units="cm"/>
    </inkml:brush>
  </inkml:definitions>
  <inkml:trace contextRef="#ctx0" brushRef="#br0">8 4 6150,'0'0'26617,"-7"0"-28122,17-3-16144</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4.905"/>
    </inkml:context>
    <inkml:brush xml:id="br0">
      <inkml:brushProperty name="width" value="0.025" units="cm"/>
      <inkml:brushProperty name="height" value="0.025" units="cm"/>
    </inkml:brush>
  </inkml:definitions>
  <inkml:trace contextRef="#ctx0" brushRef="#br0">0 341 6182,'0'0'20216,"16"-11"-18790,78-53-762,69-48-503,-137 92 121,0-1 0,-2-1 0,38-45 1,-48 47 109,-14 20-392,0 0 1,0-1 0,-1 1-1,1 0 1,0 0-1,0 0 1,0 0-1,0 0 1,0 0 0,0-1-1,0 1 1,0 0-1,0 0 1,0 0 0,0 0-1,0 0 1,-1 0-1,1 0 1,0-1-1,0 1 1,0 0 0,0 0-1,0 0 1,0 0-1,0 0 1,-1 0-1,1 0 1,0 0 0,0 0-1,0 0 1,0 0-1,0 0 1,-1 0-1,1 0 1,0 0 0,0 0-1,0 0 1,0 0-1,0 0 1,0 0-1,-1 0 1,1 0 0,0 0-1,0 0 1,0 0-1,0 0 1,0 0-1,0 1 1,-1-1 0,1 0-1,0 0 1,0 0-1,0 0 1,0 0-1,0 0 1,0 0 0,0 0-1,0 1 1,0-1-1,0 0 1,0 0-1,-1 0 1,1 0 0,-33 31-281,17-10 253,0 0 0,2 1 0,-12 25 1,22-40-116,1 0 1,0 0 0,0 1 0,0-1-1,1 1 1,0 0 0,1-1 0,0 1-1,0 0 1,0 0 0,1 0 0,0 0-1,1 0 1,2 13 0,-2-20-25,-1 1 1,1 0 0,0-1-1,0 1 1,0-1-1,0 1 1,0-1-1,0 1 1,0-1 0,1 0-1,-1 1 1,0-1-1,1 0 1,-1 0-1,1 0 1,-1 0-1,1 0 1,-1-1 0,1 1-1,0 0 1,-1-1-1,4 1 1,0 0-640,0 0 0,1 0 1,-1-1-1,0 0 0,1 0 0,8-2 1,28-7-5640</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5.264"/>
    </inkml:context>
    <inkml:brush xml:id="br0">
      <inkml:brushProperty name="width" value="0.025" units="cm"/>
      <inkml:brushProperty name="height" value="0.025" units="cm"/>
    </inkml:brush>
  </inkml:definitions>
  <inkml:trace contextRef="#ctx0" brushRef="#br0">131 57 3075,'2'-8'11034,"6"-26"-6186,-7 34-4773,-1 0 1,0-1-1,0 1 0,1 0 1,-1-1-1,0 1 1,0 0-1,0-1 1,0 1-1,1 0 1,-1-1-1,0 1 1,0 0-1,0-1 1,0 1-1,0-1 0,0 1 1,0 0-1,0-1 1,0 1-1,0-1 1,0 1-1,0 0 1,0-1-1,0 1 1,-1 0-1,1-1 1,0 1-1,0 0 1,0-1-1,-1 1 0,1 0 1,0-1-1,0 1 1,0 0-1,-1 0 1,1-1-1,0 1 1,-1 0-1,1 0 1,0-1-1,-1 1 1,1 0-1,0 0 1,-1 0-1,1 0 0,0-1 1,-1 1-1,1 0 1,0 0-1,-1 0 1,1 0-1,-1 0 1,1 0-1,0 0 1,-1 0-1,1 0 1,-1 0-1,1 0 0,0 1 1,-1-1-1,1 0 1,0 0-1,-1 0 1,1 1-1,-22 12 284,22-13-333,-9 7 43,0 1 1,0 0 0,1 1-1,0 0 1,0 0 0,1 1 0,0 0-1,1 0 1,0 0 0,0 1-1,1 0 1,1 0 0,0 1-1,1-1 1,0 1 0,0 0 0,-1 20-1,4-30-25,0 0-1,0 0 0,0-1 1,1 1-1,-1 0 0,0 0 0,1 0 1,0 0-1,-1 0 0,1-1 1,0 1-1,0 0 0,0 0 1,0-1-1,0 1 0,0-1 1,0 1-1,1-1 0,-1 0 1,0 1-1,1-1 0,-1 0 1,1 0-1,0 0 0,-1 0 1,1 0-1,0 0 0,0 0 1,-1-1-1,1 1 0,0-1 1,0 1-1,0-1 0,0 0 1,0 0-1,0 0 0,0 0 1,0 0-1,2 0 0,1 0 135,1-1 0,-1 0 0,0 0 0,1 0-1,-1 0 1,0-1 0,0 0 0,0 0 0,0 0 0,0-1-1,0 0 1,-1 0 0,6-4 0,-4 1-96,0 0 1,0 0 0,-1 0-1,0-1 1,0 1-1,-1-1 1,0 0 0,0-1-1,0 1 1,-1-1 0,0 1-1,-1-1 1,0 0-1,0 0 1,0 0 0,-1 0-1,-1-1 1,1-10-1,-1 19-117,0-1-1,-1 0 0,1 1 0,0-1 0,0 0 0,0 0 1,-1 1-1,1-1 0,0 0 0,-1 1 0,1-1 1,-1 0-1,1 1 0,0-1 0,-1 1 0,0-1 1,1 1-1,-1-1 0,1 1 0,-1-1 0,0 1 0,1-1 1,-1 1-1,0 0 0,1 0 0,-1-1 0,0 1 1,1 0-1,-1 0 0,0 0 0,0-1 0,1 1 1,-1 0-1,-1 0 0,1 0-135,0 0-1,0 0 1,0 1-1,0-1 1,1 0 0,-1 0-1,0 0 1,0 1-1,0-1 1,0 0 0,1 1-1,-1-1 1,0 0-1,0 1 1,1-1 0,-1 1-1,0 0 1,1-1-1,-1 1 1,0-1 0,1 1-1,-1 0 1,1 0-1,-1-1 1,1 1 0,0 0-1,-1 0 1,1 0-1,-1 1 1,0 15-4008,3-5-1427,9-1-3817</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5.608"/>
    </inkml:context>
    <inkml:brush xml:id="br0">
      <inkml:brushProperty name="width" value="0.025" units="cm"/>
      <inkml:brushProperty name="height" value="0.025" units="cm"/>
    </inkml:brush>
  </inkml:definitions>
  <inkml:trace contextRef="#ctx0" brushRef="#br0">212 1 6983,'0'0'11296,"-11"0"-7666,-1 0-3100,0 1 0,0 1 0,0 0-1,0 1 1,1 0 0,-1 1 0,1 0 0,-20 11 0,26-13-421,0 0 0,0 1 0,1 0-1,-1 0 1,1 0 0,0 1 0,0-1 0,0 1-1,0 0 1,1 0 0,-1 0 0,1 1 0,0-1-1,0 1 1,1-1 0,0 1 0,-1 0 0,1 0 0,1 0-1,-1 1 1,1-1 0,0 0 0,0 0 0,0 11-1,2-12-93,0-1-1,0 1 0,0-1 0,1 0 0,-1 1 0,1-1 0,0 0 0,0 0 0,0 0 0,0 0 1,0 0-1,1-1 0,-1 1 0,1-1 0,0 1 0,-1-1 0,1 0 0,0 0 0,0 0 1,1-1-1,-1 1 0,0-1 0,1 0 0,-1 1 0,0-2 0,1 1 0,4 0 0,11 4 40,0-2-1,1-1 1,31 1-1,-39-3 102,-1-1-1,1 0 1,0-1 0,-1 0-1,1 0 1,-1-1 0,0-1-1,12-5 1,-19 7-93,1 0 0,-1 0 1,1-1-1,-1 0 0,0 0 0,0 0 0,-1 0 0,1 0 1,0-1-1,-1 0 0,0 1 0,0-1 0,0 0 1,0-1-1,-1 1 0,0 0 0,0-1 0,0 0 0,0 1 1,-1-1-1,2-8 0,-3 11-115,1 0 0,-1 0 0,0 0 0,0-1 0,-1 1 0,1 0 0,0 0 0,-1 0 0,1 0 0,-1 0 0,0 0 0,0 0 0,1 0-1,-1 0 1,0 0 0,-1 1 0,1-1 0,0 0 0,0 1 0,-1-1 0,1 1 0,-1-1 0,0 1 0,1 0 0,-1-1 0,0 1 0,-3-1 0,-4-3-699,-1 1-1,0 0 1,-1 1 0,-14-3-1,-13-4-2445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7.953"/>
    </inkml:context>
    <inkml:brush xml:id="br0">
      <inkml:brushProperty name="width" value="0.025" units="cm"/>
      <inkml:brushProperty name="height" value="0.025" units="cm"/>
    </inkml:brush>
  </inkml:definitions>
  <inkml:trace contextRef="#ctx0" brushRef="#br0">1 77 11819,'0'0'9866,"17"-4"-8820,33-5-538,0 2 0,66-1 1,126 7-397,-117 3-46,660-35 99,-745 28-178,-2-1-100,0 2 0,64 2 0,-101 2 27,1 0 1,0 1-1,-1-1 0,1 1 1,0-1-1,-1 1 0,1-1 1,-1 1-1,1 0 1,-1 0-1,0-1 0,1 1 1,-1 0-1,0 1 0,3 1 1,12 8-7359,-10-11-238</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48.890"/>
    </inkml:context>
    <inkml:brush xml:id="br0">
      <inkml:brushProperty name="width" value="0.025" units="cm"/>
      <inkml:brushProperty name="height" value="0.025" units="cm"/>
    </inkml:brush>
  </inkml:definitions>
  <inkml:trace contextRef="#ctx0" brushRef="#br0">165 115 4740,'-12'2'4538,"-18"1"-3315,0-1-141,0 2 0,-33 8-1,71-10 3245,36 7-2438,127 3 66,296-16 0,-282-13-2561,-2-8 0,231-61 1,-404 83 105,17-4-1764,-12-2-2593,-6 0-4121</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57.183"/>
    </inkml:context>
    <inkml:brush xml:id="br0">
      <inkml:brushProperty name="width" value="0.025" units="cm"/>
      <inkml:brushProperty name="height" value="0.025" units="cm"/>
    </inkml:brush>
  </inkml:definitions>
  <inkml:trace contextRef="#ctx0" brushRef="#br0">48 1 18834,'0'0'737,"-26"78"-353,15-38-256,4 4-192,3-6-1570,4-3-2818,0-10-3651</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57.624"/>
    </inkml:context>
    <inkml:brush xml:id="br0">
      <inkml:brushProperty name="width" value="0.025" units="cm"/>
      <inkml:brushProperty name="height" value="0.025" units="cm"/>
    </inkml:brush>
  </inkml:definitions>
  <inkml:trace contextRef="#ctx0" brushRef="#br0">16 88 16464,'0'0'2695,"8"-9"-404,-2 2-1975,0 1 0,0 0 0,0 0-1,1 1 1,-1 0 0,1 0 0,1 0 0,-1 1 0,1 0 0,-1 1 0,1-1 0,0 2 0,1-1 0,-1 1 0,9-1 0,14-2 45,1 2 0,45 2-1,-64 2-302,0 0-1,0 0 0,0 2 0,0-1 0,0 2 0,-1-1 0,1 2 0,19 9 0,-30-13-56,1 0 0,-1 1 0,1-1 0,-1 1 0,0-1 0,1 1-1,-1 0 1,0 0 0,0 0 0,0 0 0,0 0 0,-1 0 0,1 1 0,-1-1 0,1 1-1,-1-1 1,0 1 0,0-1 0,0 1 0,0 0 0,0-1 0,0 6 0,-1-4 1,-1-1 1,0 1 0,0-1 0,0 0 0,0 0 0,0 1 0,-1-1-1,1 0 1,-1 0 0,0 0 0,0 0 0,0-1 0,0 1-1,-1 0 1,-4 3 0,-11 9 12,-1-1-1,0-1 1,-1-1-1,-25 12 1,39-21-15,-14 12-42,19-15 40,1 1-1,0-1 0,0 0 1,0 0-1,0 1 0,0-1 1,0 0-1,0 1 0,0-1 1,0 0-1,0 0 0,0 1 1,0-1-1,0 0 0,0 0 1,0 1-1,0-1 0,0 0 1,0 1-1,0-1 0,0 0 1,0 0-1,1 1 0,-1-1 0,0 0 1,0 0-1,0 1 0,0-1 1,1 0-1,-1 0 0,0 0 1,0 1-1,0-1 0,1 0 1,-1 0-1,0 0 0,0 0 1,1 0-1,-1 1 0,43 8-297,-22-6 167,-3 1 0,0 0 0,0 2 0,-1 0 0,1 1 0,16 9 0,-31-14 127,1 0 0,0 0 0,-1 1 0,0-1 0,0 1 0,0 0 0,0 0 0,0 0 0,0 0 0,-1 1 0,1-1 0,2 7 0,-4-7 5,0-1-1,-1 1 1,1 0 0,-1-1-1,0 1 1,1 0-1,-1 0 1,-1-1-1,1 1 1,0 0-1,-1 0 1,1-1 0,-1 1-1,0 0 1,0-1-1,0 1 1,0-1-1,0 1 1,0-1 0,-1 0-1,-2 4 1,-3 2 85,0 0 1,0-1-1,-1 0 1,0 0-1,0-1 1,0 0 0,-1 0-1,0-1 1,0 0-1,-1-1 1,-16 6-1,0-1 237,0-2-1,0-1 0,-35 5 0,33-8-9,-1-1-1,-34-1 1,5-12-1678,52 9 575,0-1-1,1 1 1,-1-1 0,0 0-1,1-1 1,0 1-1,-6-6 1,-13-13-7034</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57.954"/>
    </inkml:context>
    <inkml:brush xml:id="br0">
      <inkml:brushProperty name="width" value="0.025" units="cm"/>
      <inkml:brushProperty name="height" value="0.025" units="cm"/>
    </inkml:brush>
  </inkml:definitions>
  <inkml:trace contextRef="#ctx0" brushRef="#br0">1 1 13485,'0'0'8456,"56"1"-6855,-22-1-384,8 0-1024,-1 0-161,3 0-705,-1 2-1986,-10-1-1088,-10 0-3716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41.350"/>
    </inkml:context>
    <inkml:brush xml:id="br0">
      <inkml:brushProperty name="width" value="0.035" units="cm"/>
      <inkml:brushProperty name="height" value="0.035" units="cm"/>
    </inkml:brush>
  </inkml:definitions>
  <inkml:trace contextRef="#ctx0" brushRef="#br0">286 37 13811,'20'-28'5207,"-14"20"-1329,-16 19-2125,-110 125-603,-12 16-1131,131-151-19,-7 9 12,0 1-1,1 0 1,-11 22 0,17-31-11,0 1 0,-1-1-1,2 1 1,-1-1 0,0 1 0,1 0 0,-1 0 0,1-1 0,0 1 0,-1 0 0,1 0-1,1-1 1,-1 1 0,0 0 0,1-1 0,-1 1 0,1 0 0,0-1 0,0 1-1,0-1 1,0 1 0,1-1 0,-1 1 0,4 3 0,1 1-2,0-1 1,1-1-1,0 1 1,1-1-1,-1 0 1,1 0 0,0-1-1,12 4 1,71 22-8,-78-26 8,65 16-634,105 15 1,-153-30 434,-6 3-93</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58.287"/>
    </inkml:context>
    <inkml:brush xml:id="br0">
      <inkml:brushProperty name="width" value="0.025" units="cm"/>
      <inkml:brushProperty name="height" value="0.025" units="cm"/>
    </inkml:brush>
  </inkml:definitions>
  <inkml:trace contextRef="#ctx0" brushRef="#br0">0 6 15054,'0'0'2947,"13"-1"-1810,28-3-509,57 4 0,-84 0-543,0 1 0,0 1 1,0 0-1,0 1 0,0 1 1,0 0-1,-1 1 0,26 12 0,-36-15-73,0 0 0,0 0-1,-1 0 1,1 1 0,0-1-1,-1 1 1,1-1 0,-1 1-1,0 0 1,0 0 0,0 0-1,0 0 1,0 1 0,-1-1-1,0 0 1,1 1-1,-1-1 1,0 1 0,-1-1-1,1 1 1,-1 0 0,1-1-1,-1 1 1,0-1 0,-1 1-1,1 0 1,0-1 0,-1 1-1,0-1 1,0 1 0,0-1-1,0 1 1,-1-1 0,1 0-1,-3 4 1,-7 13 130,-1 0-1,-1-1 1,0-1-1,-23 24 1,20-23-36,-36 50 399,32-38-4144</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58.619"/>
    </inkml:context>
    <inkml:brush xml:id="br0">
      <inkml:brushProperty name="width" value="0.025" units="cm"/>
      <inkml:brushProperty name="height" value="0.025" units="cm"/>
    </inkml:brush>
  </inkml:definitions>
  <inkml:trace contextRef="#ctx0" brushRef="#br0">71 1 8584,'0'0'15220,"-4"11"-14243,-7 13-611,1-4-225,1 0-1,1 1 1,1 0-1,1 1 1,0 0 0,-3 38-1,14-44-1256,4-9-7435</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59.012"/>
    </inkml:context>
    <inkml:brush xml:id="br0">
      <inkml:brushProperty name="width" value="0.025" units="cm"/>
      <inkml:brushProperty name="height" value="0.025" units="cm"/>
    </inkml:brush>
  </inkml:definitions>
  <inkml:trace contextRef="#ctx0" brushRef="#br0">97 1 17681,'0'0'5861,"-27"46"-4708,11-12 65,4 4-706,-4 5-448,10-2-64,3-2-64,3-5-1217,0-5-705,0-5 224,2-8 129,-2-5-161,0-6-1537,-18-5-7559</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59.355"/>
    </inkml:context>
    <inkml:brush xml:id="br0">
      <inkml:brushProperty name="width" value="0.025" units="cm"/>
      <inkml:brushProperty name="height" value="0.025" units="cm"/>
    </inkml:brush>
  </inkml:definitions>
  <inkml:trace contextRef="#ctx0" brushRef="#br0">0 105 9929,'2'-10'1613,"-1"6"-1259,0-1 0,1 0 0,-1 1 0,1-1 0,0 1 0,0 0 0,1-1 0,-1 1 1,1 0-1,0 0 0,0 1 0,0-1 0,1 1 0,-1-1 0,1 1 0,0 0 1,0 0-1,0 1 0,0-1 0,0 1 0,1 0 0,-1 0 0,1 0 0,-1 1 0,1-1 1,9 0-1,2-1 239,-1 2 0,1 0 0,-1 1 0,1 0 0,-1 1 0,1 1 1,26 6-1,-37-6-525,0-1 1,0 1-1,0 0 0,0 1 1,0-1-1,-1 1 1,1 0-1,-1 0 1,0 0-1,0 1 0,6 5 1,-8-6-43,0 0-1,0 0 1,0 0 0,0 1-1,-1-1 1,0 0 0,0 1 0,0-1-1,0 0 1,0 1 0,-1-1-1,1 1 1,-1 0 0,0-1 0,0 1-1,0-1 1,-1 1 0,1-1-1,-2 5 1,0-3 111,0-1 0,0 1 1,0-1-1,-1 1 0,0-1 0,0 0 0,0 0 0,0 0 1,-1 0-1,0-1 0,1 1 0,-1-1 0,0 0 1,-1 0-1,1-1 0,0 1 0,-6 1 0,-2 2-175,0 0 1,0-1-1,-1-1 0,1 0 0,-19 3 0,29-7-1793</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59.702"/>
    </inkml:context>
    <inkml:brush xml:id="br0">
      <inkml:brushProperty name="width" value="0.025" units="cm"/>
      <inkml:brushProperty name="height" value="0.025" units="cm"/>
    </inkml:brush>
  </inkml:definitions>
  <inkml:trace contextRef="#ctx0" brushRef="#br0">54 44 6182,'0'0'20745,"-3"8"-20094,-7 17-332,2-7-258,1-1 0,1 1-1,0 0 1,1 0 0,-3 36-1,28-88 469,13-73-481,-27 86-176,36 57-358,-36-33 492,-1-1 0,1 1 0,0-1 0,0 0 0,0-1 0,0 1 0,0-1 0,1-1 0,-1 1 0,0-1-1,0 0 1,1 0 0,-1-1 0,0 0 0,0 0 0,0 0 0,12-5 0,-14 5-1,0-1 0,0 1 0,0-1 0,0 0 0,0 0 0,-1 0 0,1-1 0,-1 1 0,1-1-1,-1 0 1,0 0 0,0 0 0,-1-1 0,1 1 0,0 0 0,-1-1 0,0 0 0,0 0 0,0 1 0,0-1 0,-1 0 0,0-1 0,0 1-1,0 0 1,0 0 0,0-8 0,-1 12-8,0-1 0,0 1 0,0-1 0,-1 1 1,1-1-1,0 1 0,0-1 0,-1 1 0,1 0 0,0-1 0,-1 1 0,1-1 0,0 1 0,-1 0 0,1-1 0,-1 1 0,1 0 0,-1-1 0,1 1 0,-1 0 0,1 0 0,-1-1 1,1 1-1,-1 0 0,1 0 0,-1 0 0,1 0 0,-1 0 0,1 0 0,-1 0 0,1 0 0,-1 0 0,0 0 0,1 0 0,-1 0 0,1 0 0,-1 0 0,1 1 0,-1-1 0,1 0 1,-1 0-1,1 0 0,-1 1 0,-26 11-97,23-8 98,0 0 1,0 0 0,0 1-1,0-1 1,0 1 0,1 0-1,0 0 1,0 0 0,1 0-1,-1 1 1,1-1 0,0 1-1,0-1 1,1 1 0,0 0-1,0-1 1,0 1 0,1 0-1,0 7 1,0-11-64,1 0 0,0 0-1,0 0 1,0 0 0,1 0 0,-1 0 0,0 0 0,1-1-1,-1 1 1,1-1 0,0 1 0,-1-1 0,1 1-1,0-1 1,0 0 0,0 0 0,0 0 0,0 0 0,0 0-1,0 0 1,0-1 0,0 1 0,0-1 0,1 1-1,-1-1 1,0 0 0,0 0 0,0 0 0,3 0-1,7 0-1465,0 0-1,1 0 0,22-5 1,6-8-4528,3-6-1442</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0.074"/>
    </inkml:context>
    <inkml:brush xml:id="br0">
      <inkml:brushProperty name="width" value="0.025" units="cm"/>
      <inkml:brushProperty name="height" value="0.025" units="cm"/>
    </inkml:brush>
  </inkml:definitions>
  <inkml:trace contextRef="#ctx0" brushRef="#br0">138 127 4100,'0'0'15369,"-9"1"-13116,-1 1-1915,1 1 1,-1 0-1,0 1 1,1 0-1,0 0 1,-16 11-1,21-13-286,1 0-1,0 0 1,0 0-1,0 1 1,0-1-1,0 1 1,0 0-1,1 0 1,0 0-1,-1 0 1,1 1-1,0-1 1,1 0-1,-1 1 1,0 0-1,1-1 1,0 1-1,0 0 1,0 0-1,0-1 1,1 1-1,0 0 1,-1 0-1,2 4 1,-1-6-64,1 0 1,0-1 0,0 1 0,-1 0 0,1-1-1,1 1 1,-1-1 0,0 1 0,0-1 0,0 0-1,1 1 1,-1-1 0,1 0 0,-1 0 0,1 0-1,-1 0 1,1 0 0,0 0 0,-1-1 0,1 1-1,0 0 1,0-1 0,-1 1 0,1-1 0,0 0-1,0 0 1,0 1 0,0-1 0,-1 0-1,1-1 1,0 1 0,2-1 0,1 1-40,1 0 0,-1 0 0,0-1 1,1 0-1,-1 0 0,0-1 0,0 0 0,0 1 0,0-2 1,6-2-1,1-5-12,-1 1 0,-1-2 0,0 1 0,0-1 0,13-21 1,-18 25 198,-1 0 0,1-1 1,-2 0-1,1 0 1,-1 0-1,-1 0 1,1 0-1,-1-1 0,-1 1 1,1-1-1,-1-8 1,36 6-271,-36 10 141,1-1 0,-1 1 0,1 0 0,-1-1 0,1 1 0,-1-1 0,0 1 0,0-1 0,0 0 0,0 0 0,0 1 0,0-1 0,0 0 0,-1 0 0,1 0 0,-1 0 0,1-3 0,1-21 2830,-28 75-2794,21-39 27,-30 79 316,34-83-367,-1 0 0,1 0-1,-1 0 1,2 1 0,-1-1-1,1 0 1,0 1 0,0-1-1,1 0 1,-1 1 0,2-1-1,2 11 1,-3-15-35,0 0 0,1 1 0,-1-1 0,1 0 0,0 0 0,-1 0 0,1 0 0,0-1 0,0 1 0,0 0 0,0-1 0,1 1 0,-1-1 0,0 0 0,1 0 0,-1 0 0,1 0 0,-1 0 0,1 0 0,-1-1 0,5 1-1,27 2-2383,-1-4-3597,-1-2-2138</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0.872"/>
    </inkml:context>
    <inkml:brush xml:id="br0">
      <inkml:brushProperty name="width" value="0.025" units="cm"/>
      <inkml:brushProperty name="height" value="0.025" units="cm"/>
    </inkml:brush>
  </inkml:definitions>
  <inkml:trace contextRef="#ctx0" brushRef="#br0">0 0 9833,'0'0'6438,"0"3"-3042,14 2-994,16 0-32,15 3-736,17 0-513,8-2-545,3 1-384,-2-3-127,-8-1-194,-15-1-1824,-19-2-2051,-19 0-2402</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1.293"/>
    </inkml:context>
    <inkml:brush xml:id="br0">
      <inkml:brushProperty name="width" value="0.025" units="cm"/>
      <inkml:brushProperty name="height" value="0.025" units="cm"/>
    </inkml:brush>
  </inkml:definitions>
  <inkml:trace contextRef="#ctx0" brushRef="#br0">1 44 16944,'0'0'1409,"85"0"769,-21-4-928,6-1-482,5-2-511,-8-2-321,-5 1-3972,-9-3-9801</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1.622"/>
    </inkml:context>
    <inkml:brush xml:id="br0">
      <inkml:brushProperty name="width" value="0.025" units="cm"/>
      <inkml:brushProperty name="height" value="0.025" units="cm"/>
    </inkml:brush>
  </inkml:definitions>
  <inkml:trace contextRef="#ctx0" brushRef="#br0">70 0 5733,'0'0'13453,"-46"44"-12364,35-14-480,6 3-481,-1-1-96,6 0-865,0-6-1569,0-4-2211,-1-9-3490</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2.010"/>
    </inkml:context>
    <inkml:brush xml:id="br0">
      <inkml:brushProperty name="width" value="0.025" units="cm"/>
      <inkml:brushProperty name="height" value="0.025" units="cm"/>
    </inkml:brush>
  </inkml:definitions>
  <inkml:trace contextRef="#ctx0" brushRef="#br0">1 94 14894,'8'-7'2605,"7"-3"-1958,0 0-1,1 1 0,0 0 0,0 2 1,1 0-1,0 1 0,0 0 1,0 2-1,27-5 0,-15 5-338,0 1 0,1 1 1,-1 2-1,0 0 0,43 8 0,-64-7-299,0 2-1,0-1 0,-1 1 1,1 0-1,13 7 1,-20-9-10,0-1 1,1 1-1,-1-1 1,0 1-1,0 0 1,0-1-1,0 1 1,0 0-1,0 0 0,0 0 1,0 0-1,0 0 1,0 0-1,0 0 1,0 0-1,-1 0 1,1 0-1,0 0 1,-1 1-1,1-1 1,-1 0-1,0 0 1,1 1-1,-1-1 0,0 0 1,0 1-1,1-1 1,-1 0-1,0 1 1,0-1-1,-1 0 1,1 1-1,0-1 1,0 0-1,-1 0 1,1 1-1,-1-1 1,1 0-1,-1 0 0,1 1 1,-1-1-1,0 0 1,1 0-1,-2 1 1,-5 5 43,-1-1 1,0 0-1,0-1 0,0 1 1,0-1-1,-1-1 1,0 0-1,-12 4 0,-84 24 1067,95-29-939,-21 4 117,15-2-26,44 3-577,3-1-549,44 15 1,-66-18 671,0-1 0,0 1 0,-1 1 0,0-1 0,1 1 0,-2 1 0,1 0 0,-1 0 0,10 9 0,-16-13 168,0-1 0,0 0 0,1 0 0,-1 0 0,0 1 0,0-1 0,-1 1 0,1-1 0,0 1 0,0-1 0,-1 1 0,1-1 0,-1 1 0,1 0-1,-1-1 1,0 1 0,0 0 0,1-1 0,-1 1 0,0 0 0,-1-1 0,1 1 0,0 0 0,0-1 0,-1 1 0,1 0 0,-2 2 0,0-1 87,0 0 1,-1-1-1,1 1 1,-1-1-1,1 0 1,-1 0-1,0 0 1,0 0-1,0 0 1,0 0 0,0-1-1,-6 2 1,-11 4 446,1-2 1,-1-1-1,-28 3 1,33-5-305,-68 5 1073,78-7-1225,0 0 0,0 0-1,0 0 1,1-1-1,-1 1 1,0-1 0,0 0-1,1-1 1,-1 1 0,1-1-1,-1 0 1,1 0 0,-7-4-1,11 5-132,-1 1-1,0-1 0,1 0 0,-1 1 1,1-1-1,-1 0 0,0 1 0,1-1 1,-1 0-1,1 0 0,0 1 0,-1-1 1,1 0-1,0 0 0,-1 0 0,1 0 1,0 1-1,0-1 0,0 0 0,0 0 1,0 0-1,0 0 0,0 0 0,0 0 1,0 1-1,0-1 0,0 0 0,1 0 1,-1 0-1,0 0 0,1 0 0,-1 1 1,0-1-1,1 0 0,-1 0 0,1 1 1,-1-1-1,1 0 0,0 1 0,-1-1 1,2 0-1,31-20-6537,-1 7-2016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0.823"/>
    </inkml:context>
    <inkml:brush xml:id="br0">
      <inkml:brushProperty name="width" value="0.035" units="cm"/>
      <inkml:brushProperty name="height" value="0.035" units="cm"/>
    </inkml:brush>
  </inkml:definitions>
  <inkml:trace contextRef="#ctx0" brushRef="#br0">153 38 16548,'-3'-29'2175,"3"29"-2141,0-1 0,0 1 0,0-1 0,0 1 0,0-1 0,-1 1 0,1 0 0,0-1 1,0 1-1,-1-1 0,1 1 0,0 0 0,-1-1 0,1 1 0,0-1 0,-1 1 0,1 0 0,0 0 0,-1-1 0,0 1 1,0 0 6,1 0 1,-1 0 0,1 0-1,-1 0 1,0 0 0,1 0-1,-1 0 1,1 1 0,-1-1 0,0 0-1,1 0 1,-1 1 0,1-1-1,-1 0 1,1 1 0,-1-1-1,1 1 1,-1-1 0,1 1 0,0-1-1,-1 1 1,1 0 0,-6 6 193,0 1 0,1 0 0,0 0 1,0 0-1,1 1 0,-3 9 0,-18 60 416,20-62-540,-14 54 337,-16 115-1,30-144-271,2 0-1,2 0 1,1 1-1,9 55 1,-8-88-139,1 0 0,0 0 1,1-1-1,0 1 1,0-1-1,1 0 0,0 0 1,0 0-1,1 0 1,10 12-1,-12-16-57,0-1-1,1 0 1,0 1 0,-1-1-1,1-1 1,0 1 0,0-1-1,0 1 1,1-1 0,-1 0-1,0-1 1,1 1 0,0-1 0,-1 0-1,1 0 1,0 0 0,-1 0-1,1-1 1,0 0 0,0 0-1,-1 0 1,6-2 0,-3 1-128,0-1 1,-1 0-1,1 0 1,-1-1 0,0 0-1,1 0 1,-1 0-1,-1-1 1,1 1 0,0-2-1,-1 1 1,0-1-1,0 1 1,0-1 0,-1-1-1,8-10 1,2-8-465</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2.353"/>
    </inkml:context>
    <inkml:brush xml:id="br0">
      <inkml:brushProperty name="width" value="0.025" units="cm"/>
      <inkml:brushProperty name="height" value="0.025" units="cm"/>
    </inkml:brush>
  </inkml:definitions>
  <inkml:trace contextRef="#ctx0" brushRef="#br0">34 68 22005,'0'0'5253,"-33"66"-5157,33-40-96,0-2-897,1-4-2210,10-3-1826,1-9-4516</inkml:trace>
  <inkml:trace contextRef="#ctx0" brushRef="#br0" timeOffset="1">305 1 17873,'0'0'7783,"-7"68"-7623,5-39-63,-3 1-97,5-2-417,0-2-1601,0-7-1121,0-3-1473,0-11-1218</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2.730"/>
    </inkml:context>
    <inkml:brush xml:id="br0">
      <inkml:brushProperty name="width" value="0.025" units="cm"/>
      <inkml:brushProperty name="height" value="0.025" units="cm"/>
    </inkml:brush>
  </inkml:definitions>
  <inkml:trace contextRef="#ctx0" brushRef="#br0">1 59 4773,'0'0'13372,"12"-9"-11349,0 0-1539,-8 5-322,1 0 1,0 0 0,0 0-1,0 1 1,0 0-1,1 0 1,-1 0 0,1 1-1,0-1 1,0 2-1,0-1 1,0 1 0,11-2-1,-3 2 130,-1 1 0,0 0 0,1 1 0,-1 1 0,22 5 0,-32-6-262,0-1-1,0 1 0,0 0 1,0 0-1,0 1 0,0-1 1,0 0-1,-1 1 0,1 0 1,0 0-1,-1 0 0,1 0 1,-1 0-1,0 0 0,0 1 1,0-1-1,0 1 0,0-1 1,0 1-1,-1 0 0,1 0 1,-1 0-1,0 0 0,0 0 1,0 0-1,0 0 0,0 0 1,-1 0-1,1 5 0,-2-6 64,1 0 1,-1 0-1,0 0 0,1 0 0,-1 0 0,0 0 0,0-1 1,-1 1-1,1 0 0,0-1 0,0 1 0,-1 0 1,1-1-1,-1 0 0,0 1 0,1-1 0,-1 0 1,0 0-1,0 0 0,1 0 0,-1 0 0,0 0 0,0-1 1,0 1-1,0-1 0,0 1 0,0-1 0,-4 1 1,-61 5 1351,57-5-1625,-19-1 939,28 0-869,0 0 0,1 0 1,-1 0-1,0 0 1,1 0-1,-1 0 0,1 0 1,-1-1-1,0 1 1,1 0-1,-1 0 1,1-1-1,-1 1 0,1 0 1,-1 0-1,0-1 1,1 1-1,-1-1 1,1 1-1,0 0 0,-1-1 1,1 1-1,-1-1 1,1 1-1,0-1 1,-1 0-1,1 1 0,0-1 1,-1 1-1,1-1 1,0 1-1,0-2 1,1-3-4627,7 0-2817</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3.233"/>
    </inkml:context>
    <inkml:brush xml:id="br0">
      <inkml:brushProperty name="width" value="0.025" units="cm"/>
      <inkml:brushProperty name="height" value="0.025" units="cm"/>
    </inkml:brush>
  </inkml:definitions>
  <inkml:trace contextRef="#ctx0" brushRef="#br0">0 0 7687,'0'0'17526,"8"5"-16704,57 44-331,-59-46-483,0-1 0,0 1 0,0-1 0,1 0 0,-1 0-1,0-1 1,1 0 0,-1 0 0,14-1 0,65-6-121,-19 0-29,-65 6 140,0 1 0,-1-1 0,1 0-1,0 0 1,-1 0 0,1 1 0,-1-1-1,1 0 1,0 0 0,-1 1 0,1-1 0,-1 1-1,1-1 1,-1 0 0,1 1 0,-1-1-1,1 1 1,-1-1 0,0 1 0,1 0 0,-1-1-1,0 1 1,1-1 0,-1 1 0,0 0-1,0-1 1,0 1 0,1 0 0,-1-1-1,0 1 1,0 0 0,0 0 0,0 28 101,0-20-71,3-9-318,0 0 1,1-1-1,-1 1 1,0-1-1,0 0 1,1 0-1,-1 0 1,4-3 0,48-30-8301,-25 14 75</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3.593"/>
    </inkml:context>
    <inkml:brush xml:id="br0">
      <inkml:brushProperty name="width" value="0.025" units="cm"/>
      <inkml:brushProperty name="height" value="0.025" units="cm"/>
    </inkml:brush>
  </inkml:definitions>
  <inkml:trace contextRef="#ctx0" brushRef="#br0">5 0 3651,'0'0'21487,"-2"4"-20915,2-4-560,-1 0 1,1 1-1,0-1 1,0 0-1,0 0 1,0 1-1,-1-1 0,1 0 1,0 1-1,0-1 1,0 0-1,0 0 1,0 1-1,0-1 1,0 0-1,0 1 1,0-1-1,0 0 1,0 1-1,0-1 1,0 0-1,0 1 1,0-1-1,0 0 1,0 1-1,0-1 1,1 0-1,-1 0 1,0 1-1,0-1 1,0 0-1,0 1 1,1-1-1,-1 0 0,0 0 1,0 0-1,1 1 1,-1-1-1,0 0 1,0 0-1,1 0 1,-1 1-1,0-1 1,1 0-1,-1 0 1,0 0-1,0 0 1,1 0-1,0 0 1,29 6 276,60-6-216,-60-1-50,-5 0 21,-18 0 21,0 0-1,0 1 1,0 0-1,0 0 0,0 0 1,-1 1-1,1 0 0,0 1 1,0-1-1,8 4 0,-9-3 24,-1-1-1,1 1 1,0-1-1,0-1 1,0 1-1,0-1 1,0 0 0,0-1-1,-1 1 1,1-1-1,9-2 1,19-1-706,-27 4 309,15-1-1890,-8 2-3034</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3.983"/>
    </inkml:context>
    <inkml:brush xml:id="br0">
      <inkml:brushProperty name="width" value="0.025" units="cm"/>
      <inkml:brushProperty name="height" value="0.025" units="cm"/>
    </inkml:brush>
  </inkml:definitions>
  <inkml:trace contextRef="#ctx0" brushRef="#br0">0 103 18353,'0'0'1912,"9"0"-44,380-12 2839,-18-1-3675,75 14-835,256-4-71,-1-42 95,-698 45-230,29-5 174,-28 3-243,-18-1-427,-17-1-3022,12-4-1882,1-1-3394</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4.357"/>
    </inkml:context>
    <inkml:brush xml:id="br0">
      <inkml:brushProperty name="width" value="0.025" units="cm"/>
      <inkml:brushProperty name="height" value="0.025" units="cm"/>
    </inkml:brush>
  </inkml:definitions>
  <inkml:trace contextRef="#ctx0" brushRef="#br0">89 1 14670,'0'0'7271,"-30"61"-6983,21-31 160,4 4-319,0-3-129,3 3 0,-2-5-321,4-3-223,0-5-513,0-7-705,-5-7-1217,-7-7-1441,-4-4-6246</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4.735"/>
    </inkml:context>
    <inkml:brush xml:id="br0">
      <inkml:brushProperty name="width" value="0.025" units="cm"/>
      <inkml:brushProperty name="height" value="0.025" units="cm"/>
    </inkml:brush>
  </inkml:definitions>
  <inkml:trace contextRef="#ctx0" brushRef="#br0">0 39 12876,'0'0'3588,"11"-6"-380,-2 1-2880,1 0-1,-1 1 1,1 0-1,0 1 1,0 0 0,0 0-1,0 1 1,0 0-1,0 1 1,1 0 0,-1 1-1,1 0 1,-1 1-1,0 0 1,1 0 0,-1 1-1,0 1 1,14 4 0,-18-4-317,0 1 1,0 0 0,0 0 0,-1 0 0,1 0 0,-1 1 0,8 9 0,-12-12-11,1 0 0,0 0 0,-1 0 0,1 0 0,-1 1 0,0-1 0,1 0-1,-1 1 1,-1-1 0,1 1 0,0-1 0,0 1 0,-1 0 0,0-1 0,1 1 0,-1 0 0,0-1 0,0 1-1,-1 0 1,1-1 0,0 1 0,-1 0 0,-1 3 0,2-5 2,0-1 1,0 1-1,0-1 1,0 1-1,0-1 1,0 1-1,0-1 1,-1 1-1,1-1 0,0 1 1,0-1-1,0 1 1,-1-1-1,1 1 1,0-1-1,-1 0 1,1 1-1,0-1 0,-1 1 1,1-1-1,-1 0 1,1 1-1,0-1 1,-1 0-1,1 1 1,-1-1-1,1 0 1,-1 0-1,1 0 0,-1 1 1,1-1-1,-1 0 1,1 0-1,-1 0 1,1 0-1,-1 0 1,1 0-1,-1 0 0,0 0 1,1 0-1,-1 0 1,1 0-1,-1-1 1,1 1-1,-1 0 1,1 0-1,-1 0 1,0-1-1,2-3-352,15 10-389,-12-3 697,0 0-1,0 0 1,0 0 0,-1 0 0,1 1 0,-1 0 0,0 0 0,0 0-1,0 0 1,-1 0 0,1 0 0,-1 1 0,0-1 0,0 1 0,2 8-1,-4-10 63,1-1 0,0 1 0,-1 0 1,0 0-1,0 0 0,0 0 0,0 0 0,0 0 0,0-1 0,-1 1 0,0 0 0,1 0 0,-1 0 0,0-1 0,0 1 0,-1 0 0,1-1 0,0 1 0,-1-1 0,0 1 0,1-1 0,-1 0 0,0 0 0,0 0 0,0 0 0,-1 0 0,-2 2 0,-10 5 302,0-2 0,0 0 0,-1 0 0,0-1 0,-1-1 0,1-1 0,-1-1 0,0 0 0,1-1 0,-1 0 0,-32-2 0,49 0-343,0-1 1,0 1-1,0 0 0,1 0 0,-1 0 1,0 0-1,0-1 0,0 1 0,0 0 1,1 0-1,-1 0 0,0-1 0,0 1 1,0 0-1,0 0 0,0 0 0,0-1 1,1 1-1,-1 0 0,0 0 0,0-1 1,0 1-1,0 0 0,0 0 0,0-1 1,0 1-1,0 0 0,0 0 1,0-1-1,0 1 0,0 0 0,0 0 1,-1-1-1,1 1 0,0 0 0,0 0 1,0 0-1,0-1 0,0 1 0,0 0 1,-1 0-1,1 0 0,0-1 0,0 1 1,0 0-1,0 0 0,-1 0 0,1 0 1,0-1-1,0 1 0,-1 0 0,1 0 1,0 0-1,0 0 0,0 0 0,-1 0 1,1 0-1,0 0 0,0 0 1,-1 0-1,1 0 0,0 0 0,0 0 1,-1 0-1,1 0 0,0 0 0,0 0 1,-1 0-1,17-12-1896,47-16-6422,-22 9 117</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5.107"/>
    </inkml:context>
    <inkml:brush xml:id="br0">
      <inkml:brushProperty name="width" value="0.025" units="cm"/>
      <inkml:brushProperty name="height" value="0.025" units="cm"/>
    </inkml:brush>
  </inkml:definitions>
  <inkml:trace contextRef="#ctx0" brushRef="#br0">45 15 18161,'0'0'3075,"-28"66"-2050,17-37-256,6 0-449,5-2-256,0-4-32,0-7-128,14-4-961,0-10-641,2-2-448,0-7-2402,-4-12-4580</inkml:trace>
  <inkml:trace contextRef="#ctx0" brushRef="#br0" timeOffset="1">240 1 14125,'0'0'1282,"-16"46"1632,5-16-1472,6 2-417,0-2-481,1 1-512,4-3 32,0-1-768,0-7-1763,0-7-1921,0-6-1345</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5.438"/>
    </inkml:context>
    <inkml:brush xml:id="br0">
      <inkml:brushProperty name="width" value="0.025" units="cm"/>
      <inkml:brushProperty name="height" value="0.025" units="cm"/>
    </inkml:brush>
  </inkml:definitions>
  <inkml:trace contextRef="#ctx0" brushRef="#br0">1 66 12684,'0'0'5381,"9"-9"-3854,-1 3-1311,-1 0 1,1 1 0,-1 0-1,2 0 1,-1 0-1,0 1 1,1 1 0,0-1-1,0 1 1,0 1-1,0 0 1,0 0-1,13-1 1,-19 3-113,24-1 617,52 3 0,-72-1-708,0 0 1,-1 0-1,1 0 1,-1 1-1,1 0 1,-1 0-1,0 1 1,1 0-1,-2 0 1,1 0-1,0 1 1,0 0 0,6 6-1,-11-9-7,0 0 0,0 0 1,0 0-1,0 1 0,-1-1 0,1 0 1,0 0-1,-1 1 0,1-1 0,0 0 0,-1 1 1,0-1-1,1 0 0,-1 1 0,0-1 1,0 1-1,0-1 0,0 1 0,0-1 0,0 0 1,0 1-1,0-1 0,-1 1 0,1-1 1,0 1-1,-1-1 0,1 0 0,-1 0 0,0 1 1,1-1-1,-1 0 0,0 0 0,0 1 0,0-1 1,0 0-1,0 0 0,0 0 0,0 0 1,0 0-1,0-1 0,-3 2 0,-6 6 308,0-2 1,-1 1-1,-20 8 0,23-11-1,-8 4 53,9-4-293,0 0 0,-1-1 0,1 1 0,-1-2 0,1 1 0,-1-1 0,-15 2 0,25-12-5806,11-4-812</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5.769"/>
    </inkml:context>
    <inkml:brush xml:id="br0">
      <inkml:brushProperty name="width" value="0.025" units="cm"/>
      <inkml:brushProperty name="height" value="0.025" units="cm"/>
    </inkml:brush>
  </inkml:definitions>
  <inkml:trace contextRef="#ctx0" brushRef="#br0">0 80 12556,'0'0'3043,"64"4"544,-30-3-1793,-1 4-641,-5 1-737,6-1-384,3 0-608,-3-1-1891,1-4-3490</inkml:trace>
  <inkml:trace contextRef="#ctx0" brushRef="#br0" timeOffset="1">591 0 18449,'0'0'7367,"-12"50"-6918,12-23-289,0 1-160,0 2 0,0-2-1217,0-3-2082,-5-5-1474,-6-8-3138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1.304"/>
    </inkml:context>
    <inkml:brush xml:id="br0">
      <inkml:brushProperty name="width" value="0.035" units="cm"/>
      <inkml:brushProperty name="height" value="0.035" units="cm"/>
    </inkml:brush>
  </inkml:definitions>
  <inkml:trace contextRef="#ctx0" brushRef="#br0">1 37 15947,'1'1'131,"-1"1"0,1-1 0,0 1 0,0-1 0,0 1 0,0-1 0,0 0 0,1 1 0,-1-1 0,0 0 0,1 0 0,-1 0 0,1 0 0,-1 0 0,1 0 0,-1 0 0,1-1 0,0 1 0,-1-1 0,1 1 0,0-1 0,-1 1 0,1-1 0,0 0 0,0 0 0,-1 0 0,4 0 0,7-1 47,0-1-1,0 0 1,-1-1 0,1 0 0,-1 0-1,1-1 1,19-11 0,28-9 499,-57 24-646,0-1 1,-1 0-1,1 1 1,0 0-1,-1-1 1,1 1-1,0 0 1,0 0-1,-1 0 1,1 0-1,0 0 1,0 0-1,-1 0 0,1 1 1,0-1-1,0 0 1,-1 1-1,1 0 1,-1-1-1,1 1 1,0 0-1,-1 0 1,1 0-1,-1 0 1,0 0-1,1 0 1,-1 0-1,0 1 0,0-1 1,1 0-1,0 3 1,1 3 80,1 0 1,-1 1-1,-1-1 0,0 1 1,3 16-1,-4-19-40,0 1 0,0 0 0,1 0 0,-1 0 0,1-1 0,1 1 0,-1-1 0,5 8-1,-7-13-64,1 0-1,-1 1 1,0-1-1,1 0 1,-1 1-1,0-1 1,1 0-1,-1 0 0,1 0 1,-1 0-1,0 1 1,1-1-1,-1 0 1,1 0-1,-1 0 1,1 0-1,-1 0 0,0 0 1,1 0-1,-1 0 1,1 0-1,-1 0 1,1 0-1,-1 0 1,0 0-1,1-1 0,-1 1 1,1 0-1,-1 0 1,0 0-1,1-1 1,-1 1-1,1 0 0,-1 0 1,0-1-1,1 1 1,-1 0-1,0-1 1,0 1-1,1 0 1,-1-1-1,0 1 0,0 0 1,1-1-1,-1 0 1,13-23-539,-9 17-482,-3 6 83,-3 3 515,-2 4-11,3 5-156</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6.132"/>
    </inkml:context>
    <inkml:brush xml:id="br0">
      <inkml:brushProperty name="width" value="0.025" units="cm"/>
      <inkml:brushProperty name="height" value="0.025" units="cm"/>
    </inkml:brush>
  </inkml:definitions>
  <inkml:trace contextRef="#ctx0" brushRef="#br0">0 10 14382,'0'0'5680,"13"-2"-4356,25-3-652,-1 2 0,66 3 0,-81 1-660,-1 2 0,1 0-1,-1 1 1,0 1-1,0 1 1,38 17 0,-55-21-55,0 0 0,1 0 1,-2 1-1,1 0 0,0 0 1,0 0-1,-1 0 0,0 0 1,0 1-1,0 0 1,0 0-1,0-1 0,-1 2 1,1-1-1,2 7 0,-4-8 164,-1 0 0,1 0 0,-1 0 0,1 0 0,-1 0 0,0 0 0,0 0 0,0 0-1,0 0 1,-1 0 0,1 0 0,-1 0 0,0 0 0,0 0 0,0 0 0,0 0 0,0-1-1,-1 1 1,1 0 0,-1-1 0,0 1 0,0-1 0,0 1 0,0-1 0,-3 3 0,-10 8 516,-1 0 1,0-2 0,0 1 0,-1-2 0,-27 12 0,28-14-625,-2-1 0,1-1 0,-1-1 0,0-1 0,0 0 0,-19 1 0,36-5-29,0 1-135,0-1 0,0 0-1,0 1 1,0-1 0,0 0 0,0 0 0,0 0 0,0 0 0,0 0-1,0 0 1,0 0 0,0-1 0,0 1 0,0 0 0,0 0 0,0-1-1,0 1 1,0-1 0,0 1 0,0-1 0,0 1 0,0-1 0,1 1 0,-1-1-1,0 0 1,0 0 0,1 1 0,-1-1 0,0 0 0,1 0 0,-2-1-1,1-19-5704</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6.543"/>
    </inkml:context>
    <inkml:brush xml:id="br0">
      <inkml:brushProperty name="width" value="0.025" units="cm"/>
      <inkml:brushProperty name="height" value="0.025" units="cm"/>
    </inkml:brush>
  </inkml:definitions>
  <inkml:trace contextRef="#ctx0" brushRef="#br0">0 45 8776,'0'0'16688,"66"-15"-16944,-25 3-3171,-2-5-6631</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6.887"/>
    </inkml:context>
    <inkml:brush xml:id="br0">
      <inkml:brushProperty name="width" value="0.025" units="cm"/>
      <inkml:brushProperty name="height" value="0.025" units="cm"/>
    </inkml:brush>
  </inkml:definitions>
  <inkml:trace contextRef="#ctx0" brushRef="#br0">1 345 12524,'0'0'6609,"10"-4"-3385,23-9-2063,0-2 1,48-31-1,-55 29-1058,-1 0 0,0-2 1,-2 0-1,0-2 0,-1-1 1,31-40-1,-50 58-85,1-1 0,0 0 0,-1-1 0,0 1 0,0 0 0,-1-1 0,0 0 0,0 1 0,0-1 0,0 0 1,-1 0-1,1-12 0,-2 17-24,0 1 0,0 0 0,0-1 0,-1 1 1,1 0-1,0 0 0,0-1 0,0 1 0,-1 0 0,1-1 0,0 1 1,0 0-1,-1 0 0,1 0 0,0-1 0,-1 1 0,1 0 1,0 0-1,0 0 0,-1 0 0,1-1 0,0 1 0,-1 0 1,1 0-1,-1 0 0,1 0 0,0 0 0,-1 0 0,1 0 1,0 0-1,-1 0 0,1 0 0,0 0 0,-1 0 0,1 0 1,0 0-1,-1 1 0,1-1 0,0 0 0,-1 0 0,-12 5-101,7-1 93,1 1 0,0 0 0,1 0 0,-1 0 0,1 0 0,0 1 0,0-1 0,0 1 0,1 0 0,-3 7 0,-24 66-57,26-64 23,1-1 0,0 1 0,1 1 0,1-1 0,0 0 0,1 0 0,4 28 0,-4-41-130,1 0 1,-1-1-1,1 1 0,-1 0 0,1-1 0,-1 1 1,1-1-1,0 1 0,0-1 0,0 0 0,0 1 1,0-1-1,0 0 0,0 0 0,0 1 0,0-1 1,1 0-1,-1 0 0,1 0 0,-1-1 0,0 1 1,1 0-1,-1 0 0,1-1 0,0 1 0,-1-1 1,1 1-1,-1-1 0,1 0 0,0 0 0,-1 1 1,1-1-1,0 0 0,-1-1 0,4 1 0,18-2-5043</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7.216"/>
    </inkml:context>
    <inkml:brush xml:id="br0">
      <inkml:brushProperty name="width" value="0.025" units="cm"/>
      <inkml:brushProperty name="height" value="0.025" units="cm"/>
    </inkml:brush>
  </inkml:definitions>
  <inkml:trace contextRef="#ctx0" brushRef="#br0">162 0 18385,'-12'8'630,"10"-6"-613,-20 13 1099,1 1-1,-31 30 1,47-42-958,0 1 0,1-1 0,0 1 0,0 0 0,0 0 0,0 0 0,1 1 0,0-1 0,0 1 0,1 0 0,-1 0 0,1 0 0,0 0 0,1 0 0,0 0 0,0 1 0,0-1 0,0 0 0,2 9 0,-1-13-153,1 1 0,0-1 0,0 0-1,1 1 1,-1-1 0,0 0 0,1 0 0,-1 0 0,1 0 0,0 0 0,0 0 0,0 0 0,0-1-1,0 1 1,0-1 0,0 1 0,0-1 0,1 0 0,-1 0 0,1 0 0,-1 0 0,0 0 0,1-1-1,0 1 1,-1-1 0,1 1 0,-1-1 0,1 0 0,-1 0 0,1 0 0,4-1 0,-1 1-36,0-1 1,0 1-1,0-1 1,0 0-1,0-1 0,0 1 1,0-1-1,0 0 1,0-1-1,0 1 1,-1-1-1,7-5 1,-7 3 36,0-1-1,0 1 1,-1-1 0,1 0 0,-2-1 0,1 1 0,-1-1 0,1 1 0,-2-1 0,1 0 0,-1 0 0,2-14 0,-1 5-12,-1 1 0,-1-1 0,-1 1 1,0-1-1,-3-16 0,0 23-1108,0 16-1247,3 20-1894,13-9 321,5 0-1735</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07.574"/>
    </inkml:context>
    <inkml:brush xml:id="br0">
      <inkml:brushProperty name="width" value="0.025" units="cm"/>
      <inkml:brushProperty name="height" value="0.025" units="cm"/>
    </inkml:brush>
  </inkml:definitions>
  <inkml:trace contextRef="#ctx0" brushRef="#br0">210 11 17392,'-13'0'977,"-3"0"-364,1 1 1,0 1-1,0 0 0,0 1 0,0 1 0,-16 6 0,25-8-353,1 1 1,0-1-1,-1 1 0,1 0 0,0 1 1,0-1-1,1 1 0,-1 0 1,-5 7-1,7-8-182,1 0 1,1 0-1,-1 0 1,0 0-1,1 0 0,-1 0 1,1 1-1,0-1 1,0 1-1,0-1 1,1 1-1,-1-1 1,1 1-1,0-1 1,0 1-1,0-1 0,1 7 1,0-6-35,1-1 1,-1 1-1,1-1 0,-1 0 1,1 1-1,0-1 1,0 0-1,1 0 0,-1 0 1,1-1-1,-1 1 0,1-1 1,0 1-1,0-1 1,0 0-1,0 0 0,1 0 1,-1 0-1,0-1 0,1 1 1,-1-1-1,1 0 1,-1 0-1,1 0 0,7 0 1,10 3 104,1-2 0,42 1 0,-56-3-126,0 0-1,1-1 1,-1 0-1,0 0 1,0-1-1,1 0 1,-1 0-1,-1-1 1,1 0-1,0 0 0,11-7 1,-16 7-23,0 1 0,-1 0 1,1-1-1,0 0 0,-1 0 1,1 0-1,-1 0 0,0 0 1,0 0-1,0 0 0,-1-1 0,1 1 1,-1-1-1,1 1 0,-1-1 1,0 0-1,-1 0 0,1 1 0,-1-1 1,1 0-1,-1 0 0,0 1 1,-1-1-1,1 0 0,-1 0 0,1 0 1,-3-4-1,2 4-139,0 1-1,0 0 1,-1 0-1,0 0 1,1 0-1,-1 1 1,0-1-1,0 0 1,0 1 0,-1-1-1,1 1 1,0 0-1,-1 0 1,0 0-1,1 0 1,-7-3-1,-52-20-6457,30 16 431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9.599"/>
    </inkml:context>
    <inkml:brush xml:id="br0">
      <inkml:brushProperty name="width" value="0.025" units="cm"/>
      <inkml:brushProperty name="height" value="0.025" units="cm"/>
    </inkml:brush>
  </inkml:definitions>
  <inkml:trace contextRef="#ctx0" brushRef="#br0">0 213 11115,'0'0'13356,"11"4"-11979,-8-3-1286,1 0 0,0 1-1,0-1 1,0 0-1,-1-1 1,1 1-1,0-1 1,0 0-1,0 1 1,0-2-1,0 1 1,0 0-1,0-1 1,0 0-1,-1 0 1,1 0-1,0 0 1,0-1 0,-1 1-1,1-1 1,-1 0-1,0 0 1,5-4-1,21-17-18,-1 0 0,-1-2 0,-2-1 0,0-2 1,35-51-1,-79 114-593,2 1 0,2 0 0,1 1-1,-17 72 1,31-108 372,-4 44-746,7-24-1492,-3-21 2164,1 0 0,-1 1 0,0-1 0,0 1 0,0-1 0,1 0 1,-1 1-1,0-1 0,0 0 0,1 1 0,-1-1 0,0 0 0,1 0 0,-1 1 0,0-1 0,1 0 0,-1 0 0,0 1 0,1-1 0,-1 0 0,1 0 0,-1 0 0,0 0 0,1 0 0,-1 0 0,1 1 0,-1-1 0,1 0 0,-1 0 0,0 0 1,1 0-1,0-1 0,17-4-9360</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59.022"/>
    </inkml:context>
    <inkml:brush xml:id="br0">
      <inkml:brushProperty name="width" value="0.025" units="cm"/>
      <inkml:brushProperty name="height" value="0.025" units="cm"/>
    </inkml:brush>
  </inkml:definitions>
  <inkml:trace contextRef="#ctx0" brushRef="#br0">212 9 8136,'0'0'15913,"-9"-3"-15096,6 2-798,0 0 0,0 0 1,0 1-1,0-1 0,0 0 0,0 1 0,0 0 0,0 0 0,0 0 1,0 0-1,0 0 0,-1 1 0,1-1 0,0 1 0,0 0 0,0 0 1,0 0-1,1 0 0,-1 1 0,0-1 0,0 1 0,1 0 1,-1 0-1,1 0 0,-1 0 0,1 0 0,0 0 0,-2 3 0,-15 16 25,1 0-1,0 1 0,-14 26 0,28-41-20,0 0-1,0 0 0,1 0 0,-1 1 0,2-1 1,-1 1-1,1 0 0,0 0 0,1 0 1,0 0-1,0 0 0,1 0 0,0 0 0,0 0 1,2 11-1,-1-17 1,0 0 1,0 0-1,1 0 0,-1 0 1,0 0-1,1 0 0,-1-1 1,1 1-1,0 0 0,0-1 1,-1 0-1,1 1 0,0-1 1,0 0-1,0 0 0,1 0 1,-1 0-1,0 0 0,0 0 1,0-1-1,1 1 0,-1-1 1,0 0-1,1 0 0,-1 1 1,0-1-1,0-1 0,1 1 1,3-1-1,4 0 150,0 0 1,1 0-1,-1-1 0,-1-1 1,17-5-1,-12 1 36,1-1 0,-1 0 0,-1 0 0,1-2 0,-2 0 0,23-21 0,-29 25-58,-1 0 0,0 0 0,0 0-1,0 0 1,-1-1 0,0 1-1,0-1 1,-1 0 0,0-1-1,0 1 1,0-1 0,-1 1 0,-1-1-1,1 1 1,-1-1 0,0-10-1,-1 16-145,0 0-1,0 0 0,-1 0 0,1 1 1,-1-1-1,0 0 0,1 0 0,-1 1 1,0-1-1,0 0 0,0 1 0,0-1 1,0 1-1,0-1 0,-1 1 0,1-1 1,0 1-1,-1 0 0,1 0 0,-1 0 1,1 0-1,-3-1 0,0 0 22,0 0 0,-1 0 0,1 1 0,0 0 0,-1 0 0,1 0 1,-1 0-1,1 0 0,-8 1 0,7 0-181,0 0 1,0 1 0,1 0 0,-1 0-1,0 0 1,0 0 0,1 0-1,-1 1 1,-4 2 0,7-3-99,1 0 0,-1 0 0,0 0 0,1 1 0,-1-1 0,0 0 0,1 1 0,0-1 0,-1 0 0,1 1 0,0 0 0,0-1 0,0 1 0,0 0 0,0 0 0,0 0 0,0-1 0,1 1 0,-1 0 0,0 4 1,1-5-731,0 4-1766,4-3-2819,11-2-1639</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59.351"/>
    </inkml:context>
    <inkml:brush xml:id="br0">
      <inkml:brushProperty name="width" value="0.025" units="cm"/>
      <inkml:brushProperty name="height" value="0.025" units="cm"/>
    </inkml:brush>
  </inkml:definitions>
  <inkml:trace contextRef="#ctx0" brushRef="#br0">72 83 6246,'0'0'6726,"7"-10"-2572,-6 9-4090,5-7 856,0-1-1,1 1 1,1 1-1,9-9 1,-14 13-572,1 1 1,-1-1-1,1 1 1,0 0-1,0 0 1,0 0-1,0 1 1,0-1-1,0 1 0,0 0 1,1 0-1,-1 0 1,0 1-1,1 0 1,-1-1-1,6 2 1,-9-1-320,0 0 0,0 1 1,0-1-1,0 1 1,1-1-1,-1 1 1,0-1-1,0 1 1,0-1-1,0 1 1,0 0-1,0 0 1,0 0-1,-1-1 0,1 1 1,0 0-1,0 0 1,-1 0-1,1 0 1,0 0-1,-1 0 1,1 0-1,-1 1 1,1-1-1,-1 0 1,0 0-1,0 0 0,1 0 1,-1 1-1,0-1 1,0 0-1,0 0 1,0 2-1,0 1-17,0 1 0,-1-1 0,1 1 1,-1-1-1,0 1 0,0-1 0,-1 0 0,-1 6 0,-7 7 35,-1-1 0,0-1 1,-2 0-1,1 0 0,-2-1 1,-24 21-1,22-22-8,0 2 0,1 0 0,1 0 0,1 2 1,-14 19-1,27-35-33,0-1 0,0 1 0,-1-1 0,1 1 0,0-1 0,0 0 0,0 1 0,-1-1 0,1 1 0,0-1 0,0 1 0,0 0 0,0-1 0,0 1 0,0-1 0,0 1 0,0-1 0,0 1 0,0-1 0,0 1 0,1-1 0,-1 1 0,0-1 0,0 1 0,0-1 0,1 1 0,-1-1 0,0 0 0,1 1 0,-1-1 0,0 1 0,1-1 0,-1 0 0,0 1 0,1-1 0,-1 0 0,1 1 0,-1-1 0,1 0 0,-1 0 0,1 1 0,-1-1 0,1 0 0,-1 0 0,1 0 0,-1 0 0,1 0 0,-1 0 0,1 0 0,-1 0 0,1 0 0,-1 0 0,1 0 0,-1 0 0,1 0 0,-1 0 0,1 0 0,0-1 0,37-3 99,-35 4-84,96-25 234,-23 4-2860,-23 13-4974,-35 7-1213</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59.728"/>
    </inkml:context>
    <inkml:brush xml:id="br0">
      <inkml:brushProperty name="width" value="0.025" units="cm"/>
      <inkml:brushProperty name="height" value="0.025" units="cm"/>
    </inkml:brush>
  </inkml:definitions>
  <inkml:trace contextRef="#ctx0" brushRef="#br0">22 1 18001,'0'0'7879,"-16"60"-7206,11-37-385,5-2-192,0 1-63,0-5-770,0-4-2018,0-5-2113</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0.089"/>
    </inkml:context>
    <inkml:brush xml:id="br0">
      <inkml:brushProperty name="width" value="0.025" units="cm"/>
      <inkml:brushProperty name="height" value="0.025" units="cm"/>
    </inkml:brush>
  </inkml:definitions>
  <inkml:trace contextRef="#ctx0" brushRef="#br0">117 28 14414,'0'0'13084,"-9"2"-12700,5-2-378,0 2 0,1-1 0,-1 0 0,0 1-1,0 0 1,1-1 0,-1 2 0,1-1-1,0 0 1,0 1 0,-1-1 0,1 1 0,1 0-1,-1 0 1,-3 5 0,-2 2-2,1 1 0,1 1 0,0-1 0,-6 18-1,9-24-3,2-1 0,-1 1 0,0 0-1,1 0 1,0 0 0,0 0 0,1 1-1,-1-1 1,1 0 0,0 0-1,0 0 1,2 8 0,-1-11 3,0 0 0,0-1 0,0 1 0,0 0 0,0-1 0,0 1 1,0 0-1,1-1 0,-1 0 0,0 1 0,1-1 0,-1 0 0,1 0 0,0 1 0,-1-1 0,1 0 0,0-1 0,0 1 1,0 0-1,0-1 0,-1 1 0,1-1 0,0 1 0,0-1 0,0 0 0,0 0 0,0 0 0,0 0 0,0 0 1,0 0-1,0 0 0,0-1 0,3 0 0,1-1 44,0 1-1,-1-1 1,1-1-1,-1 1 1,1-1 0,-1 0-1,0 0 1,0 0-1,0-1 1,0 0 0,-1 0-1,0 0 1,0 0-1,0-1 1,0 0 0,0 0-1,-1 0 1,0 0-1,0 0 1,4-11 0,-4 10 39,0-1 1,-1 0 0,1 0 0,-1-1 0,-1 1 0,1 0 0,-1-1 0,-1 1 0,1-1-1,-1 1 1,0-1 0,-1 1 0,0-1 0,0 1 0,-1 0 0,-3-11 0,5 17-157,-1 0 0,0 0 1,1 0-1,-1 0 1,0 0-1,1 0 1,-1 0-1,0 0 1,0 0-1,0 0 1,0 0-1,0 0 0,0 1 1,0-1-1,0 0 1,0 1-1,0-1 1,-1 1-1,1-1 1,0 1-1,0 0 0,0-1 1,-1 1-1,1 0 1,0 0-1,-1 0 1,1 0-1,0 0 1,0 0-1,-1 0 1,1 1-1,0-1 0,0 0 1,0 1-1,-3 0 1,3 0-514,-1-1 1,1 1-1,0 0 1,-1 0-1,1-1 1,0 1-1,0 0 1,0 1 0,0-1-1,0 0 1,0 0-1,0 0 1,0 0-1,0 1 1,0-1-1,1 1 1,-2 2-1,1 3-8172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1.680"/>
    </inkml:context>
    <inkml:brush xml:id="br0">
      <inkml:brushProperty name="width" value="0.035" units="cm"/>
      <inkml:brushProperty name="height" value="0.035" units="cm"/>
    </inkml:brush>
  </inkml:definitions>
  <inkml:trace contextRef="#ctx0" brushRef="#br0">1 44 15075,'17'-41'2191,"-14"38"-1274,-2 9-228,-1-4-520,-8 278 3495,2 10-1988,6-283-1594,1 0-1,-1 0 0,1 0 1,1 0-1,-1 0 1,6 13-1,-6-19-63,-1 0 0,1 0 0,-1 0 0,1 0 0,0 0 0,-1 0-1,1 0 1,0-1 0,0 1 0,0 0 0,0 0 0,0-1 0,0 1 0,0-1 0,0 1-1,0-1 1,0 1 0,0-1 0,2 1 0,-1-1 2,0 0 0,0 0 0,0 0 0,0-1 0,0 1 0,0 0 0,-1-1 0,1 0 0,0 1-1,0-1 1,0 0 0,0 0 0,-1 0 0,1 0 0,1-2 0,15-12 73,-1 0 0,-1-2-1,0 0 1,-1 0 0,20-33 0,-20 29-46,251-399-35,-255 402 43,1-5-1646,-26 38 136,-1 5 855</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0.463"/>
    </inkml:context>
    <inkml:brush xml:id="br0">
      <inkml:brushProperty name="width" value="0.025" units="cm"/>
      <inkml:brushProperty name="height" value="0.025" units="cm"/>
    </inkml:brush>
  </inkml:definitions>
  <inkml:trace contextRef="#ctx0" brushRef="#br0">0 9 18033,'0'0'7308,"8"-1"-6293,94-7 271,-100 12-1130,-1-1 1,0 0-1,0 1 1,0-1-1,-1 1 0,1-1 1,-1 0-1,0 1 0,0-1 1,0 1-1,-1 6 0,0-1 18,-1 18-63,-2 1-1,-2 0 0,0-1 1,-2 0-1,0-1 1,-17 34-1,13-30-45,11-24 155,0-1-1168</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0.840"/>
    </inkml:context>
    <inkml:brush xml:id="br0">
      <inkml:brushProperty name="width" value="0.025" units="cm"/>
      <inkml:brushProperty name="height" value="0.025" units="cm"/>
    </inkml:brush>
  </inkml:definitions>
  <inkml:trace contextRef="#ctx0" brushRef="#br0">0 48 16239,'0'0'8809,"62"-25"-7080,-32 17-704,2 2-384,-2 1-449,-7 2-128,2 3-993,-16 0-2242,-4 0-2114</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1.174"/>
    </inkml:context>
    <inkml:brush xml:id="br0">
      <inkml:brushProperty name="width" value="0.025" units="cm"/>
      <inkml:brushProperty name="height" value="0.025" units="cm"/>
    </inkml:brush>
  </inkml:definitions>
  <inkml:trace contextRef="#ctx0" brushRef="#br0">0 55 11691,'0'0'5846,"9"4"-4346,4 1-967,1-1 1,0 0-1,0-2 1,0 1-1,0-1 1,17-1-1,102-3 2084,-82 1-2055,462-16 961,338-3-3164,-831 18 1810,-20 2-183,1 0-1,-1 0 1,0 0 0,0-1-1,0 1 1,0 0 0,0 0-1,0 0 1,0 0 0,0 0-1,1 0 1,-1 0 0,0 0-1,0 0 1,0 0 0,0 0-1,0 0 1,0 0 0,0 0-1,0-1 1,0 1 0,0 0-1,0 0 1,1 0 0,-1 0-1,0 0 1,0 0 0,0 0-1,0-1 1,0 1 0,0 0-1,0 0 1,0 0 0,0 0-1,0 0 1,0 0 0,0 0-1,0-1 1,0 1 0,0 0-1,0 0 1,0 0 0,-1 0-1,1 0 1,0 0 0,0 0-1,0 0 1,0-1 0,0 1-1,0 0 1,0 0 0,0 0-1,0 0 1,0 0 0,0 0-1,0 0 1,-1 0-1,1 0 1,0 0 0,0 0 0,-29-15-5141,17 10 1855,-16-7-6133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1.596"/>
    </inkml:context>
    <inkml:brush xml:id="br0">
      <inkml:brushProperty name="width" value="0.025" units="cm"/>
      <inkml:brushProperty name="height" value="0.025" units="cm"/>
    </inkml:brush>
  </inkml:definitions>
  <inkml:trace contextRef="#ctx0" brushRef="#br0">1 180 12812,'0'0'10495,"7"-3"-9197,54-27-542,-1-3 0,93-68 0,-152 100-753,1-1-1,0 1 0,-1 0 0,1 0 0,0 0 0,0 0 0,0 0 0,0 0 0,0 1 0,0-1 0,0 1 1,0-1-1,4 1 0,-6 0 3,1 0 0,-1 0-1,1 1 1,0-1 0,-1 0 0,1 0 0,-1 1 0,1-1 0,-1 0 0,1 1 0,-1-1-1,1 1 1,-1-1 0,1 1 0,-1-1 0,1 1 0,-1-1 0,0 1 0,1-1-1,-1 1 1,0-1 0,0 1 0,1 0 0,-1-1 0,0 1 0,0-1 0,0 1 0,0 1-1,1 6 49,-1 0-1,-1 0 0,1 0 1,-1 0-1,-3 11 0,3-15-40,-39 124 966,25-83-2961,13-35-1427,21-36-9423</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1.975"/>
    </inkml:context>
    <inkml:brush xml:id="br0">
      <inkml:brushProperty name="width" value="0.025" units="cm"/>
      <inkml:brushProperty name="height" value="0.025" units="cm"/>
    </inkml:brush>
  </inkml:definitions>
  <inkml:trace contextRef="#ctx0" brushRef="#br0">147 37 12844,'0'0'2643,"-9"1"117,3-1-2523,-1 1 0,1 0 0,0 0 0,0 0 0,0 1 0,0 0 0,0 1 0,0-1 0,0 1 0,1 0 0,-1 0 0,1 1 0,0-1 0,0 1 0,0 0 0,1 1 0,-1-1 0,1 1 0,0 0 0,0 0 0,1 0 0,-1 1 0,1-1 0,-4 11 0,6-14-142,0 0-1,0 1 1,0-1-1,0 0 0,0 1 1,1-1-1,-1 1 1,1-1-1,0 1 1,0-1-1,0 1 0,0-1 1,0 1-1,0-1 1,0 1-1,1-1 1,-1 1-1,1-1 0,0 0 1,0 1-1,0-1 1,0 0-1,0 0 1,0 0-1,1 1 1,-1-1-1,1 0 0,0-1 1,-1 1-1,3 2 1,0-2 15,1-1 1,-1 1 0,1-1 0,-1 0-1,1 0 1,-1 0 0,1-1 0,-1 0-1,1 0 1,0 0 0,-1 0-1,1-1 1,-1 1 0,1-1 0,-1 0-1,7-3 1,3-1 29,-1 0 0,1-1 0,-1-1 0,0 0-1,-1-1 1,16-12 0,-22 16-107,0-1-1,0 0 1,-1 0 0,1-1-1,-1 1 1,0-1-1,-1 0 1,0-1 0,0 1-1,0-1 1,0 1-1,-1-1 1,0 0 0,2-8-1,-5 13-31,0 0-1,0 1 1,0-1 0,0 0-1,0 1 1,0-1 0,0 1-1,0-1 1,-1 0 0,1 1-1,0-1 1,-1 1 0,0-1-1,1 1 1,-1-1-1,0 1 1,0-1 0,0 1-1,0 0 1,0-1 0,0 1-1,0 0 1,0 0 0,-2-2-1,0 1 37,0 1-1,0-1 1,0 1-1,0 0 1,0 0 0,0 0-1,0 0 1,0 0-1,-1 1 1,1-1-1,0 1 1,-4 0-1,3 0-185,0 0 0,0 1 0,0-1-1,0 1 1,0 0 0,0 0 0,1 0-1,-1 1 1,0-1 0,-3 3 0,5-3-127,1 0 1,-1 0-1,1 0 1,-1 0 0,1 1-1,0-1 1,0 0-1,-1 0 1,1 1 0,0-1-1,0 1 1,0-1 0,1 1-1,-1-1 1,0 1-1,0 0 1,1-1 0,-1 1-1,1 0 1,0 0-1,0-1 1,-1 3 0,4 1-4279,14-4-2039</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2.320"/>
    </inkml:context>
    <inkml:brush xml:id="br0">
      <inkml:brushProperty name="width" value="0.025" units="cm"/>
      <inkml:brushProperty name="height" value="0.025" units="cm"/>
    </inkml:brush>
  </inkml:definitions>
  <inkml:trace contextRef="#ctx0" brushRef="#br0">0 141 705,'0'0'27492,"12"-8"-26787,17-17-467,45-48-1,-69 67-222,-3 4-10,0-1 0,0 1 0,0-1 0,1 1 0,-1 0 0,0 0 0,1 0 0,0 0 0,-1 0 0,1 1 0,0-1 0,0 1 0,4-2 1,-6 4-3,0 0 1,-1 0 0,1 0 0,0 0 0,-1 1 0,1-1 0,-1 0 0,1 0 0,-1 0 0,1 1 0,-1-1 0,0 0 0,0 0 0,0 1-1,1-1 1,-1 0 0,0 0 0,-1 1 0,1-1 0,0 0 0,0 1 0,-1 0 0,1 5 23,-1 8 23,-1 1 0,-1 0 0,0-1 0,-1 1 0,-6 16 0,4-18-466,2 1-1,0 0 0,1 1 1,0-1-1,0 18 1,20-43-11073,-1-9 3156</inkml:trace>
  <inkml:trace contextRef="#ctx0" brushRef="#br0" timeOffset="1">289 179 15855,'0'0'3972,"-29"49"-1154,15-22-992,0 0-481,3-4-384,6-5-448,5-6-321,0-8-288,5-4-1698,6-4-1249,5-13-928,0-5-3044</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2.708"/>
    </inkml:context>
    <inkml:brush xml:id="br0">
      <inkml:brushProperty name="width" value="0.025" units="cm"/>
      <inkml:brushProperty name="height" value="0.025" units="cm"/>
    </inkml:brush>
  </inkml:definitions>
  <inkml:trace contextRef="#ctx0" brushRef="#br0">91 6 16432,'0'0'11039,"-9"8"-10350,5-5-613,-30 32 424,32-32-481,0-1-1,1 1 1,-1-1 0,0 1 0,1 0 0,0 0 0,-1 0 0,1 0 0,1 0 0,-1 0 0,0 0-1,1 0 1,-1 0 0,1 0 0,0 0 0,0 6 0,6-8-69,-1 0 0,1 0 0,0 0 0,-1-1 0,1 0 0,10-1 0,-10 1-134,-3 0 162,-1 0-1,0 0 1,1 0 0,-1 1-1,1-1 1,-1 1-1,1 0 1,-1-1 0,0 1-1,0 0 1,1 0 0,-1 1-1,0-1 1,0 0 0,0 1-1,0-1 1,0 1 0,-1 0-1,1 0 1,0-1-1,-1 1 1,1 0 0,-1 1-1,0-1 1,1 0 0,-1 0-1,0 0 1,0 1 0,-1-1-1,1 0 1,0 1 0,-1-1-1,0 1 1,1-1-1,-1 1 1,0-1 0,0 1-1,-1 3 1,1-2 151,-1-1 0,1 1 1,-1 0-1,0-1 0,0 1 0,0-1 0,0 1 0,-1-1 1,1 0-1,-1 0 0,0 1 0,0-1 0,0 0 0,-1-1 1,1 1-1,0 0 0,-1-1 0,0 1 0,0-1 1,0 0-1,0 0 0,0 0 0,0 0 0,0 0 0,-1-1 1,-4 2-1,6-2-139,0-1 1,0 1-1,-1-1 1,1 1 0,0-1-1,0 0 1,0 0-1,-1 0 1,1 0-1,0 0 1,0-1-1,0 1 1,0-1-1,-1 1 1,1-1 0,0 0-1,0 0 1,0 0-1,0 0 1,0 0-1,1 0 1,-1-1-1,0 1 1,0 0-1,1-1 1,-1 0 0,1 1-1,-1-1 1,-1-3-1,-10-29-3691,7-4-4149,5 10-2550</inkml:trace>
  <inkml:trace contextRef="#ctx0" brushRef="#br0" timeOffset="1">15 48 11179,'0'0'12299,"47"-16"-11242,-22 10-640,4 1-385,-5-1-417,3 1-1793,-2 1-2210,1-1-3203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3.133"/>
    </inkml:context>
    <inkml:brush xml:id="br0">
      <inkml:brushProperty name="width" value="0.025" units="cm"/>
      <inkml:brushProperty name="height" value="0.025" units="cm"/>
    </inkml:brush>
  </inkml:definitions>
  <inkml:trace contextRef="#ctx0" brushRef="#br0">87 47 8520,'0'0'12401,"-6"8"-10228,-3 3-1454,1-1 8,1-1 0,0 1-1,0 0 1,-10 21 0,16-29-702,0 1 1,0-1-1,0 1 1,1-1-1,-1 1 0,0-1 1,1 1-1,0 0 1,0-1-1,-1 1 0,2 0 1,-1-1-1,0 1 1,0 0-1,1-1 1,0 1-1,-1-1 0,1 1 1,0-1-1,0 1 1,0-1-1,1 1 0,-1-1 1,0 0-1,1 0 1,0 0-1,-1 0 0,1 0 1,0 0-1,3 2 1,48 21-962,-42-21 818,0 1 0,0 0 0,0 0 0,12 9 1,-21-13 111,0 1 0,0-1 1,-1 1-1,1 0 1,0-1-1,-1 1 0,1 0 1,-1 0-1,0 0 1,1 0-1,-1 0 0,0 0 1,0 0-1,-1 1 1,1-1-1,0 0 0,-1 0 1,1 1-1,-1-1 1,0 0-1,0 1 0,0-1 1,0 0-1,0 1 1,0-1-1,-1 3 0,0-2 25,-1 1-1,0-1 0,0 0 1,0 0-1,0 0 0,0 0 1,-1 0-1,1 0 0,-1-1 1,0 1-1,0-1 0,0 0 1,0 1-1,0-2 0,0 1 0,0 0 1,-1-1-1,1 1 0,-1-1 1,1 0-1,-5 1 0,1 0 133,1 0-1,-1-1 0,0 1 0,0-1 0,-1-1 1,1 1-1,0-1 0,0-1 0,0 1 1,-9-3-1,14 3-136,0-2 1,-1 1 0,1 0-1,0 0 1,0-1 0,0 1-1,0-1 1,0 0 0,1 1 0,-1-1-1,0 0 1,1 0 0,-1 0-1,1 0 1,0 0 0,0-1-1,-1 1 1,2 0 0,-1 0-1,0-1 1,0 1 0,1-1-1,-1 1 1,1-1 0,0 1-1,0-1 1,0-4 0,0 3-43,0 0 1,0-1 0,1 1-1,0 0 1,-1 0 0,1 0-1,1 0 1,-1 0 0,1 0-1,-1 0 1,1 1 0,0-1-1,1 0 1,-1 1-1,5-6 1,15-8 9,0 0 0,40-21 0,-44 28 136,0-1 1,0 0-1,-1-2 1,0 0-1,21-21 1,-37 32-65,1 0 1,0 1 0,-1-1-1,1 0 1,-1 0 0,1 0-1,-1 0 1,0 0 0,0 0-1,0-1 1,0 1 0,0 0-1,0-1 1,-1 1 0,1 0-1,-1-1 1,0 1 0,0-1-1,0 1 1,0-1 0,0 1-1,0 0 1,0-1 0,-1 1-1,0-1 1,-1-3 0,1 4 5,-1 0 0,0-1 1,0 1-1,0 0 1,0 0-1,-1 0 0,1 1 1,-1-1-1,1 0 0,-1 1 1,1-1-1,-1 1 1,0 0-1,0 0 0,1 0 1,-1 0-1,0 1 0,0-1 1,0 1-1,-5 0 1,-5-1-499,-1 0 0,1 1 0,-1 1 1,-20 4-1,31-5 292,0 1 1,0 0-1,0 0 1,0 0-1,1 0 1,-1 1-1,0-1 0,1 0 1,-1 1-1,1 0 1,0 0-1,-3 3 1,4-4 75,0 0 0,0 1 0,0-1 1,0 1-1,1-1 0,-1 1 1,1 0-1,-1-1 0,1 1 0,-1 0 1,1-1-1,0 1 0,0 0 0,0-1 1,0 1-1,0 0 0,0 0 0,1-1 1,-1 1-1,0 0 0,1-1 0,-1 1 1,2 1-1,-1-1-347,0-1 1,0 1-1,0-1 1,0 0-1,1 1 0,-1-1 1,0 0-1,1 0 1,-1 0-1,0 0 1,1 0-1,0 0 0,-1-1 1,1 1-1,-1 0 1,1-1-1,3 1 1,-3 0-131,23 7-6559</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3.528"/>
    </inkml:context>
    <inkml:brush xml:id="br0">
      <inkml:brushProperty name="width" value="0.025" units="cm"/>
      <inkml:brushProperty name="height" value="0.025" units="cm"/>
    </inkml:brush>
  </inkml:definitions>
  <inkml:trace contextRef="#ctx0" brushRef="#br0">0 21 10858,'0'0'20275,"57"-7"-20114,-29 6-161,2 1-64,4-2-1346,-6-2-2305,4-3-3876</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03.856"/>
    </inkml:context>
    <inkml:brush xml:id="br0">
      <inkml:brushProperty name="width" value="0.025" units="cm"/>
      <inkml:brushProperty name="height" value="0.025" units="cm"/>
    </inkml:brush>
  </inkml:definitions>
  <inkml:trace contextRef="#ctx0" brushRef="#br0">0 334 19378,'0'0'6577,"11"-3"-4479,20-8-1704,-1-2 0,0 0-1,-1-2 1,-1-1 0,37-29-1,131-117-358,-140 106 29,-68 72 17,1 0 1,0 0-1,1 1 0,0 0 0,2 1 1,0 0-1,1 0 0,0 1 0,2 0 0,0 0 1,2 0-1,0 0 0,-1 39 0,4-57-293,0-1 0,0 1 1,0 0-1,-1-1 0,1 1 0,0-1 0,0 1 0,0-1 0,1 1 0,-1 0 0,0-1 0,0 1 0,0-1 0,0 1 1,0-1-1,1 1 0,-1-1 0,0 1 0,1-1 0,-1 1 0,0-1 0,1 1 0,-1-1 0,0 0 0,1 1 0,-1-1 1,1 0-1,-1 1 0,1-1 0,-1 0 0,1 1 0,0-1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2.180"/>
    </inkml:context>
    <inkml:brush xml:id="br0">
      <inkml:brushProperty name="width" value="0.035" units="cm"/>
      <inkml:brushProperty name="height" value="0.035" units="cm"/>
    </inkml:brush>
  </inkml:definitions>
  <inkml:trace contextRef="#ctx0" brushRef="#br0">608 352 16444,'20'43'2216,"-4"-4"-1336,4-6-400,-2-4 1641,3-7-1337,-2-4-488,-4-7 96,-4-7-256,-2-4-192,-5-6-88</inkml:trace>
  <inkml:trace contextRef="#ctx0" brushRef="#br0" timeOffset="1">11 29 20108,'-9'-3'1537,"7"-3"-1569,4 1-328,4-4 752,4 5-40,5 2-320</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9.093"/>
    </inkml:context>
    <inkml:brush xml:id="br0">
      <inkml:brushProperty name="width" value="0.025" units="cm"/>
      <inkml:brushProperty name="height" value="0.025" units="cm"/>
    </inkml:brush>
  </inkml:definitions>
  <inkml:trace contextRef="#ctx0" brushRef="#br0">1 244 14414,'0'0'8317,"14"-4"-7623,20-10-504,-1-1 0,-1-2 0,51-34 1,94-83 260,-163 126 538,-21 25-646,-31 41-411,27-41 176,1-4-102,-43 76 57,50-83-71,0 0 1,0 0-1,1 0 0,0 1 0,0-1 0,0 1 1,1 0-1,0-1 0,0 1 0,1 0 0,0-1 0,1 11 1,-1-16-73,0-1 1,1 1-1,-1 0 0,1 0 1,-1-1-1,1 1 1,0 0-1,-1-1 1,1 1-1,0-1 1,-1 1-1,1-1 1,0 1-1,0-1 1,-1 1-1,1-1 1,0 0-1,0 1 0,0-1 1,0 0-1,-1 0 1,1 1-1,0-1 1,0 0-1,0 0 1,0 0-1,0 0 1,0 0-1,0 0 1,-1-1-1,1 1 1,0 0-1,0 0 0,0-1 1,1 0-1,31-12-6185,-10-3-2287</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9.424"/>
    </inkml:context>
    <inkml:brush xml:id="br0">
      <inkml:brushProperty name="width" value="0.025" units="cm"/>
      <inkml:brushProperty name="height" value="0.025" units="cm"/>
    </inkml:brush>
  </inkml:definitions>
  <inkml:trace contextRef="#ctx0" brushRef="#br0">81 1 16720,'0'0'4868,"-57"46"-3298,43-32-929,5 3-577,9-4-64,0-2-929,9-7-1025,12-4-1057,2-1-2274,5-15-3427</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59.809"/>
    </inkml:context>
    <inkml:brush xml:id="br0">
      <inkml:brushProperty name="width" value="0.025" units="cm"/>
      <inkml:brushProperty name="height" value="0.025" units="cm"/>
    </inkml:brush>
  </inkml:definitions>
  <inkml:trace contextRef="#ctx0" brushRef="#br0">190 1 15663,'0'0'3416,"-9"5"-1045,-9 7-1396,1 0 1,-29 27 0,40-34-863,1 0-1,0 0 0,0 1 0,1-1 1,0 1-1,0 0 0,0 0 1,0 0-1,1 1 0,0-1 1,1 1-1,0 0 0,-1 0 1,0 7-1,4-13-107,-1 1 0,0-1 1,1 0-1,-1 0 0,0 1 0,1-1 0,0 0 1,-1 0-1,1 0 0,0 0 0,-1 0 0,1 0 1,0 0-1,0 0 0,0 0 0,0 0 0,0 0 1,0-1-1,0 1 0,0 0 0,0-1 0,1 1 1,-1-1-1,0 1 0,0-1 0,0 0 0,1 1 1,-1-1-1,2 0 0,53 9-15,-24-5-147,-28-2 154,0-1-1,0 0 0,-1 1 1,1 0-1,-1 0 0,1 0 1,-1 0-1,0 1 0,1-1 1,-1 1-1,0 0 0,-1 0 0,1 0 1,-1 0-1,1 0 0,-1 0 1,0 1-1,2 4 0,-3-6 12,0 0 0,-1 1 0,1-1 0,0 1 0,-1-1-1,0 1 1,0-1 0,1 1 0,-2-1 0,1 1 0,0-1 0,0 1-1,-1-1 1,1 1 0,-1-1 0,0 1 0,0-1 0,0 0-1,0 0 1,0 1 0,0-1 0,-1 0 0,1 0 0,-1 0 0,1 0-1,-1 0 1,0-1 0,0 1 0,-3 2 0,-6 5 149,0-1 0,0 1 1,-1-2-1,0 0 0,0 0 0,-1-1 1,0-1-1,0 0 0,-1-1 1,1 0-1,-1-1 0,-14 1 0,27-4-249,0 0-1,1 0 0,-1 0 0,0 0 1,0 0-1,1 0 0,-1 0 0,0 0 1,1-1-1,-1 1 0,0 0 0,1 0 1,-1-1-1,0 1 0,1 0 0,-1-1 1,0 1-1,1-1 0,-1 1 0,1-1 1,-1 1-1,1-1 0,-1 1 0,1-1 1,-1 1-1,1-1 0,0 0 0,-1 0 1,-2-24-4881,4 20 3688,-1-27-6594</inkml:trace>
  <inkml:trace contextRef="#ctx0" brushRef="#br0" timeOffset="1">133 29 16496,'0'0'6246,"55"-16"-4229,-21 15-799,5 1-898,1 0-256,6 0-577,-1 5-2081,-6 0-1890,3 1-1218</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0.153"/>
    </inkml:context>
    <inkml:brush xml:id="br0">
      <inkml:brushProperty name="width" value="0.025" units="cm"/>
      <inkml:brushProperty name="height" value="0.025" units="cm"/>
    </inkml:brush>
  </inkml:definitions>
  <inkml:trace contextRef="#ctx0" brushRef="#br0">252 0 12204,'0'0'10730,"-62"64"-8648,34-39-929,-4 1-609,7 2-352,0-2-192,7-1 0,3-3-480,2-5-673,3 2-64,2-6-353,0-4-640,4-6-673,0-3-2145</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0.501"/>
    </inkml:context>
    <inkml:brush xml:id="br0">
      <inkml:brushProperty name="width" value="0.025" units="cm"/>
      <inkml:brushProperty name="height" value="0.025" units="cm"/>
    </inkml:brush>
  </inkml:definitions>
  <inkml:trace contextRef="#ctx0" brushRef="#br0">153 1 14798,'0'0'6177,"-9"8"-6124,6-5 1,-28 33-46,30-34 31,0 0 0,-1 0 0,1 0 0,0 0-1,0 1 1,0-1 0,1 0 0,-1 1 0,0-1 0,1 0 0,0 1 0,-1-1 0,1 1 0,0-1 0,0 0 0,1 1-1,-1-1 1,0 1 0,1-1 0,-1 0 0,2 4 0,-1-5 48,0 1 0,0-1 0,0 0 0,1 1 0,-1-1-1,0 0 1,1 0 0,-1 0 0,0 0 0,1 0 0,-1 0 0,1 0 0,0-1 0,-1 1 0,1 0-1,0-1 1,-1 1 0,1-1 0,0 0 0,-1 0 0,1 1 0,0-1 0,0 0 0,-1 0 0,1-1-1,0 1 1,0 0 0,-1-1 0,1 1 0,2-1 0,0 0-5,1-1-1,-1 1 1,1-1 0,-1 0 0,0 0-1,0 0 1,0 0 0,0-1-1,0 0 1,5-4 0,-7 5-45,-1 0-1,1 1 1,0-1 0,-1 0 0,0 0 0,1 0-1,-1 0 1,0-1 0,0 1 0,0 0-1,0-1 1,0 1 0,-1 0 0,1-1 0,-1 1-1,1-1 1,-1 1 0,0 0 0,0-4-1,-1 4-19,0 0 0,1 0 0,-1 0 0,0 0 0,0 1 0,0-1 0,0 0 0,0 1 0,0-1 0,-1 0 0,1 1 0,-1 0 0,1-1 0,-1 1 0,1 0 0,-1 0-1,0-1 1,-3 0 0,1 0-45,-1 0 0,0 0 0,0 1 0,0-1-1,0 1 1,0 0 0,0 1 0,0-1 0,-1 1-1,1 0 1,0 0 0,0 1 0,0 0 0,0 0-1,0 0 1,0 0 0,-10 4 0,9 0-292,-1-1 1,0 1-1,1 0 0,0 0 1,0 1-1,1-1 1,-1 1-1,1 1 1,0-1-1,-6 13 1,7-12-864,0 1 0,0 0 0,1 0 0,0 0 0,-3 16 0,5 6-6061</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0.877"/>
    </inkml:context>
    <inkml:brush xml:id="br0">
      <inkml:brushProperty name="width" value="0.025" units="cm"/>
      <inkml:brushProperty name="height" value="0.025" units="cm"/>
    </inkml:brush>
  </inkml:definitions>
  <inkml:trace contextRef="#ctx0" brushRef="#br0">81 0 10826,'0'0'6588,"-9"9"-3956,1-3-2360,-31 33 2182,36-36-2238,0 1 1,1-1-1,-1 1 0,1-1 1,0 1-1,0 0 0,1 0 1,-1 0-1,1 0 0,0 0 0,0 0 1,0 0-1,0 7 0,2-10-185,-1 1-1,1-1 1,0 1-1,0-1 1,0 0-1,0 0 1,0 1-1,0-1 1,0 0-1,1 0 1,-1 0-1,0 0 1,1 0-1,-1 0 1,0-1-1,1 1 0,-1 0 1,1-1-1,0 1 1,-1-1-1,1 1 1,-1-1-1,1 0 1,-1 0-1,1 0 1,0 0-1,-1 0 1,1 0-1,1 0 1,53-2 955,-48 1-831,0-1-1,1-1 1,-1 1 0,14-8 0,-20 9-114,-1 1 0,0 0 0,1-1 0,-1 0 0,0 1 0,1-1 0,-1 0 1,0 1-1,0-1 0,0 0 0,1 0 0,-1 0 0,0 0 0,0 0 1,0 0-1,-1 0 0,1 0 0,0-1 0,0 1 0,-1 0 0,1-1 0,0 1 1,-1 0-1,1-1 0,-1 1 0,0 0 0,0-1 0,1 1 0,-1-1 0,0 1 1,0-1-1,0 1 0,0-1 0,-1 1 0,1 0 0,-1-3 0,0 2-63,-1 0 1,0 0-1,0 0 0,0 0 0,-1 1 0,1-1 0,0 1 0,-1-1 0,1 1 0,0 0 0,-1 0 0,0 0 0,1 0 0,-1 0 0,0 1 0,1-1 1,-6 1-1,-50-3-3891,50 3 2503,-12 0-4484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1.309"/>
    </inkml:context>
    <inkml:brush xml:id="br0">
      <inkml:brushProperty name="width" value="0.025" units="cm"/>
      <inkml:brushProperty name="height" value="0.025" units="cm"/>
    </inkml:brush>
  </inkml:definitions>
  <inkml:trace contextRef="#ctx0" brushRef="#br0">1 328 17489,'0'0'7863,"15"-10"-7132,76-48-221,89-61-286,-148 96-211,-2-1 0,0-2-1,37-42 1,-73 75 183,-17 21 154,-23 35-1,39-54-317,1 0 1,1 1-1,0 0 0,0 0 0,1 0 0,0 0 1,1 1-1,0-1 0,1 1 0,-2 15 0,4-25-66,0 1 0,0-1-1,0 0 1,0 1-1,1-1 1,-1 1 0,0-1-1,1 1 1,-1-1 0,1 0-1,0 1 1,-1-1-1,1 0 1,0 0 0,0 0-1,0 1 1,0-1 0,0 0-1,0 0 1,0 0-1,0 0 1,0 0 0,1-1-1,-1 1 1,0 0 0,0-1-1,1 1 1,-1 0-1,1-1 1,-1 0 0,0 1-1,1-1 1,-1 0 0,1 0-1,-1 0 1,1 0-1,1 0 1,3 0-871,-1 0 0,0-1-1,0 1 1,0-1 0,0 0 0,0-1-1,0 1 1,0-1 0,-1 0 0,7-4-1,22-17-12071</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1.654"/>
    </inkml:context>
    <inkml:brush xml:id="br0">
      <inkml:brushProperty name="width" value="0.025" units="cm"/>
      <inkml:brushProperty name="height" value="0.025" units="cm"/>
    </inkml:brush>
  </inkml:definitions>
  <inkml:trace contextRef="#ctx0" brushRef="#br0">146 1 10954,'0'0'6924,"-10"2"-3881,1 0-2512,0 1-1,0 1 1,0 0 0,0 0-1,1 0 1,0 1-1,-13 10 1,17-12-433,-1 1 1,1 0-1,0 0 0,0 0 0,1 0 1,-1 1-1,1-1 0,0 1 0,0 0 0,0 0 1,1 0-1,0 1 0,0-1 0,0 0 1,1 1-1,-2 9 0,2-12-92,1 0 0,0 0 1,-1 0-1,1 1 0,0-1 0,1 0 0,-1 0 1,1 0-1,-1 0 0,1 0 0,0 0 0,0 0 1,0 0-1,1 0 0,-1-1 0,0 1 0,1 0 0,0-1 1,0 1-1,0-1 0,0 1 0,0-1 0,0 0 1,5 3-1,-1-2 20,-1-1 1,1 1 0,0-1 0,0-1-1,0 1 1,0-1 0,0 0-1,0 0 1,0-1 0,1 1-1,10-2 1,-11 0 36,-1 0 0,1 0 0,0 0 0,-1-1 0,1 1 0,-1-1 0,1-1 0,-1 1 0,0-1 0,0 0 0,0 0 0,0 0 0,-1-1 0,1 0 0,-1 0 0,0 0 0,0 0 0,0-1 0,-1 1 0,1-1 0,-1 0 0,0 0 0,-1 0 0,1 0 0,-1-1 0,0 1 0,0-1 0,-1 1 0,0-1 0,0 0 0,0 0 0,-1 1 0,1-1 0,-2-7 0,1 12-71,-1-1 1,1 0-1,-1 0 0,1 1 1,-1-1-1,0 0 0,0 1 0,0-1 1,0 1-1,0-1 0,0 1 1,0 0-1,-1-1 0,1 1 1,0 0-1,-1 0 0,1 0 1,-1 0-1,1 0 0,-3-1 1,0 0 44,-1 0 0,1 1 0,-1-1 0,0 1 0,0 0 0,1 0 0,-1 0 0,-6 0 0,7 1-113,0 0 0,0 0 0,0 1 0,0-1 0,1 1-1,-1 0 1,0 0 0,0 0 0,-7 3 0,10-3-67,-1 0 0,1 0-1,0 0 1,-1 0-1,1 0 1,0 0-1,0 0 1,0 0 0,0 0-1,0 0 1,0 1-1,0-1 1,0 0 0,0 1-1,1-1 1,-1 1-1,0-1 1,1 1 0,-1-1-1,1 1 1,0-1-1,0 1 1,-1 2-1,1-3-97,0 0 1,1 0-1,-1-1 0,0 1 0,0 0 0,0-1 0,1 1 0,-1 0 0,0-1 0,1 1 0,-1 0 0,0-1 0,1 1 0,-1 0 0,1-1 0,-1 1 0,1-1 0,-1 1 0,1-1 0,-1 1 1,1-1-1,0 0 0,-1 1 0,1-1 0,0 0 0,-1 1 0,1-1 0,0 0 0,0 0 0,-1 0 0,1 1 0,0-1 0,-1 0 0,1 0 0,0 0 0,1-1 0,17 3-8289</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2.043"/>
    </inkml:context>
    <inkml:brush xml:id="br0">
      <inkml:brushProperty name="width" value="0.025" units="cm"/>
      <inkml:brushProperty name="height" value="0.025" units="cm"/>
    </inkml:brush>
  </inkml:definitions>
  <inkml:trace contextRef="#ctx0" brushRef="#br0">0 202 15855,'0'0'8504,"10"-4"-6748,32-16-1507,-2-2-1,-1-1 0,0-2 0,-2-2 1,57-54-1,-103 91-197,0 1 0,1 0 1,0 0-1,1 1 0,0 0 0,1 0 1,0 0-1,1 1 0,1 0 0,0 0 1,0 0-1,1 0 0,1 1 0,-1 20 1,3-33-184,0 0 1,0 0-1,0 0 1,0 1-1,0-1 1,0 0-1,0 0 1,1 0-1,-1 0 1,0 0 0,1 0-1,-1 0 1,1 0-1,-1 1 1,1-2-1,-1 1 1,1 0-1,0 0 1,1 1 0,13 3-4960,1-5-2142</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2.389"/>
    </inkml:context>
    <inkml:brush xml:id="br0">
      <inkml:brushProperty name="width" value="0.025" units="cm"/>
      <inkml:brushProperty name="height" value="0.025" units="cm"/>
    </inkml:brush>
  </inkml:definitions>
  <inkml:trace contextRef="#ctx0" brushRef="#br0">91 1 18353,'0'0'3460,"-46"43"-1667,24-24 353,6 0-993,9 2-864,7-8-289,4-5-609,15-8-1505,8-1-2466,1-19-4485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6.150"/>
    </inkml:context>
    <inkml:brush xml:id="br0">
      <inkml:brushProperty name="width" value="0.035" units="cm"/>
      <inkml:brushProperty name="height" value="0.035" units="cm"/>
    </inkml:brush>
  </inkml:definitions>
  <inkml:trace contextRef="#ctx0" brushRef="#br0">172 121 18012,'-2'-3'148,"0"1"1,0 0 0,0 0-1,0 0 1,0 0 0,0 0-1,-1 1 1,1-1 0,-1 1-1,1-1 1,-1 1-1,1 0 1,-1 0 0,0 0-1,0 0 1,1 0 0,-1 1-1,0-1 1,0 1-1,0 0 1,0 0 0,0 0-1,1 0 1,-1 1 0,0-1-1,0 1 1,0-1-1,1 1 1,-1 0 0,0 0-1,0 0 1,1 1 0,-1-1-1,1 0 1,0 1-1,-1 0 1,-2 3 0,-2 1 23,1 1 0,-1 0 0,2 1 1,-1-1-1,1 1 0,0 0 0,1 0 0,0 1 1,0 0-1,0-1 0,2 1 0,-5 17 0,5-17-116,1 1 0,-1 0 0,2 0-1,-1 1 1,1-1 0,1 0-1,0 0 1,0 0 0,1 0 0,0 0-1,6 16 1,-7-24-49,0 0 0,0 1 0,0-1 0,0 0 1,0 0-1,1 1 0,-1-1 0,1 0 0,0 0 0,-1-1 0,1 1 0,0 0 1,0-1-1,0 1 0,0-1 0,0 1 0,1-1 0,-1 0 0,0 0 0,0 0 0,1 0 1,2 0-1,-2-1-3,-1 0 1,1 0 0,-1-1 0,1 1-1,-1-1 1,1 1 0,-1-1-1,0 0 1,1 0 0,-1 0 0,0-1-1,0 1 1,1 0 0,-1-1-1,0 0 1,-1 1 0,1-1 0,0 0-1,0 0 1,-1 0 0,1 0-1,1-4 1,6-8 21,0-1 0,-1 0 0,-1-1 0,-1 0 0,0 0 1,-1 0-1,4-27 0,10-125 260,-15 111-121,20 214-21,-22-143-173,24 108-734,-20-100 226,1 0 0,1 0 1,13 27-1,-20-48 537,-1 0 0,0 0 0,1 0 0,-1 1 0,1-1 0,0 0 0,-1 0 0,1 0 0,0 0 0,-1 0 0,1-1 0,0 1 0,0 0 0,0 0 0,0 0 0,0-1 0,0 1 0,0 0 0,0-1 0,0 1 0,0-1 0,0 1 0,3-1 0,-3 0-25,0-1-1,0 0 1,0 1-1,-1-1 1,1 0-1,0 0 1,0 0-1,-1 0 1,1 0 0,-1 0-1,1 0 1,-1 0-1,1 0 1,-1 0-1,1 0 1,-1 0-1,0 0 1,0 0-1,0 0 1,0-1 0,1 1-1,-1 0 1,-1-2-1,3-37-566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2.600"/>
    </inkml:context>
    <inkml:brush xml:id="br0">
      <inkml:brushProperty name="width" value="0.035" units="cm"/>
      <inkml:brushProperty name="height" value="0.035" units="cm"/>
    </inkml:brush>
  </inkml:definitions>
  <inkml:trace contextRef="#ctx0" brushRef="#br0">294 45 16580,'1'-2'91,"-1"0"1,0 1 0,0-1-1,-1 0 1,1 0 0,0 1-1,0-1 1,-1 0 0,1 0-1,-1 1 1,0-1 0,1 1-1,-1-1 1,0 0 0,0 1 0,0 0-1,0-1 1,0 1 0,0-1-1,-1 1 1,1 0 0,0 0-1,-2-1 1,0 1 11,1 0 0,-1 0 0,1 0 1,-1 0-1,0 1 0,1-1 0,-1 1 0,0 0 0,0-1 0,1 2 0,-1-1 0,0 0 1,-3 1-1,-5 1 160,0 1 1,0 1-1,0 0 1,0 0 0,1 1-1,-10 6 1,7-3-98,1 0 1,0 1-1,0 1 0,1 0 1,1 0-1,0 1 1,0 0-1,1 1 0,0 0 1,1 1-1,0 0 1,1 0-1,-9 23 1,16-34-152,-1 0 1,0 1 0,1-1 0,-1 0 0,1 0-1,0 0 1,0 1 0,-1-1 0,2 0-1,-1 0 1,0 1 0,0-1 0,1 0 0,-1 0-1,2 3 1,-2-4-9,1 0 1,0 0-1,0 0 0,-1 0 0,1 0 1,0 0-1,0-1 0,0 1 0,0 0 0,0 0 1,0-1-1,0 1 0,0 0 0,0-1 0,0 1 1,1-1-1,-1 0 0,0 1 0,3-1 0,2 1 3,0-1 0,0 0 0,1-1 0,-1 0 0,0 0 0,0 0 0,0 0 0,11-5 0,28-12 17,-31 11-22,0 1-1,0 1 1,1 0-1,0 1 1,0 1-1,20-3 1,-33 6 1,1 0 1,-1 0-1,0 0 1,1 0-1,-1 0 1,0 0-1,0 1 1,1-1-1,-1 1 1,0 0-1,0-1 0,0 1 1,0 0-1,0 0 1,0 0-1,0 1 1,0-1-1,0 0 1,0 1-1,-1-1 0,1 1 1,-1 0-1,1-1 1,-1 1-1,1 0 1,-1 0-1,0 0 1,0 0-1,0 0 1,0 0-1,0 0 0,-1 1 1,1-1-1,-1 0 1,1 0-1,-1 5 1,1 4 47,-1-1-1,-1 1 1,0 0 0,0 0 0,-1-1-1,0 1 1,-1-1 0,0 1 0,-1-1 0,-9 18-1,3-8 38,-1-1-1,-1-1 1,-1 0-1,-20 24 1,29-38-175,0 0 0,-1 0-1,1 0 1,-1 0 0,1-1 0,-1 0 0,0 0 0,-1 0 0,1 0-1,0-1 1,-1 0 0,1 0 0,-1 0 0,0-1 0,1 0-1,-1 0 1,0-1 0,-9 1 0,-9-6-283</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2.794"/>
    </inkml:context>
    <inkml:brush xml:id="br0">
      <inkml:brushProperty name="width" value="0.025" units="cm"/>
      <inkml:brushProperty name="height" value="0.025" units="cm"/>
    </inkml:brush>
  </inkml:definitions>
  <inkml:trace contextRef="#ctx0" brushRef="#br0">77 67 19667,'0'0'5717,"-9"4"-4895,9-4-799,-35 24 531,34-23-551,0-1 1,1 1-1,-1 0 1,0 0-1,0-1 1,0 1-1,1 0 0,-1 0 1,0 0-1,1 0 1,-1 0-1,1 0 1,-1 0-1,1 0 0,0 0 1,-1 0-1,1 0 1,0 1-1,0-1 1,0 0-1,0 0 1,0 0-1,0 0 0,0 0 1,0 1-1,0-1 1,0 0-1,1 0 1,-1 0-1,0 0 0,1 0 1,-1 0-1,1 0 1,-1 0-1,1 0 1,-1 0-1,1 0 0,0 0 1,0 0-1,-1-1 1,1 1-1,0 0 1,0 0-1,2 0 0,4 4-45,1 0 0,1-1-1,-1 0 1,1-1 0,-1 0-1,12 3 1,-12-4 14,-1 0 0,1 0 0,-1 1 0,1 0 0,-1 0 0,0 1 0,0 0 0,-1 1 0,9 5 0,-14-9 53,0 0 1,0 0-1,0 1 0,0-1 1,0 0-1,0 0 0,0 1 1,0-1-1,0 0 0,-1 1 1,1-1-1,0 1 0,-1-1 1,1 1-1,-1-1 0,0 1 1,0-1-1,1 1 0,-1-1 1,0 1-1,0-1 1,0 1-1,-1 0 0,1-1 1,-1 4-1,0-2 98,-1 0 0,0 0-1,0 0 1,0 0 0,0 0 0,0-1 0,0 1-1,-1 0 1,0-1 0,1 0 0,-4 3 0,-8 4 351,0-1 1,0-1-1,0 1 1,-16 4 0,26-11-463,0 1 1,-1-1-1,1 0 1,-1 0-1,1 0 1,0 0 0,-1-1-1,1 0 1,-8 0-1,11-1-161,-1 1 0,1 0 0,-1-1-1,1 1 1,0-1 0,-1 0 0,1 0-1,0 1 1,-1-1 0,1 0 0,0 0 0,0 0-1,0 0 1,0 0 0,0 0 0,0-1-1,0 1 1,0 0 0,0-1 0,0 1-1,1 0 1,-1-1 0,0 1 0,1-1-1,-1 1 1,1-1 0,0 1 0,0-1 0,-1 1-1,1-1 1,0-1 0,-1-29-5515,1-8-3550</inkml:trace>
  <inkml:trace contextRef="#ctx0" brushRef="#br0" timeOffset="1">62 39 6919,'0'0'20275,"73"0"-19122,-39-1-769,8-2-384,4-3-576,-2-6-3236,-3-4-6566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27.153"/>
    </inkml:context>
    <inkml:brush xml:id="br0">
      <inkml:brushProperty name="width" value="0.025" units="cm"/>
      <inkml:brushProperty name="height" value="0.025" units="cm"/>
    </inkml:brush>
  </inkml:definitions>
  <inkml:trace contextRef="#ctx0" brushRef="#br0">0 0 5926,'0'0'7815,"53"63"-10698,-37-47 289,0-1-737</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27.545"/>
    </inkml:context>
    <inkml:brush xml:id="br0">
      <inkml:brushProperty name="width" value="0.025" units="cm"/>
      <inkml:brushProperty name="height" value="0.025" units="cm"/>
    </inkml:brush>
  </inkml:definitions>
  <inkml:trace contextRef="#ctx0" brushRef="#br0">1 44 11018,'0'0'1794,"67"-26"-1858,-39 18-1602,6-1-1440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29.281"/>
    </inkml:context>
    <inkml:brush xml:id="br0">
      <inkml:brushProperty name="width" value="0.025" units="cm"/>
      <inkml:brushProperty name="height" value="0.025" units="cm"/>
    </inkml:brush>
  </inkml:definitions>
  <inkml:trace contextRef="#ctx0" brushRef="#br0">0 315 10282,'0'0'10399,"15"-11"-10159,24-17-204,33-23 3,-2-3 1,98-98 0,-152 134 4,-20 20 56,-24 32 76,15-17-267,2 0-1,0 1 0,1 0 1,1 1-1,0 0 0,2 1 1,0-1-1,1 1 0,1 1 1,1-1-1,-2 30 1,7-44-4618</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29.706"/>
    </inkml:context>
    <inkml:brush xml:id="br0">
      <inkml:brushProperty name="width" value="0.025" units="cm"/>
      <inkml:brushProperty name="height" value="0.025" units="cm"/>
    </inkml:brush>
  </inkml:definitions>
  <inkml:trace contextRef="#ctx0" brushRef="#br0">150 66 2434,'0'0'16186,"2"-7"-14392,0 2-1599,4-15 1304,-6 19-1445,0 1 1,0-1 0,-1 0 0,1 1 0,0-1 0,-1 1 0,1-1 0,0 1 0,-1-1 0,1 1 0,-1-1 0,1 1 0,-1-1 0,1 1 0,-1-1 0,1 1-1,-1 0 1,1-1 0,-1 1 0,0 0 0,1 0 0,-1-1 0,1 1 0,-1 0 0,0 0 0,1 0 0,-1 0 0,0 0 0,1 0 0,-1 0 0,0 0-1,1 0 1,-1 0 0,0 0 0,1 0 0,-2 1 0,-2-1-15,0 1 0,0 1 0,0-1 0,0 1 0,0-1-1,0 1 1,0 0 0,0 1 0,1-1 0,-1 1 0,1-1 0,0 1 0,-1 0 0,1 0 0,1 1-1,-4 3 1,-5 6-68,1 1-1,-14 26 1,19-32 25,1 0 0,0 1 1,0 0-1,1-1 0,0 1 1,1 0-1,0 1 0,0-1 1,1 0-1,0 0 0,1 17 1,1-24 5,-1-1 1,1 1-1,-1 0 1,1-1-1,0 1 1,0-1-1,0 1 1,0-1-1,0 1 1,0-1-1,1 0 0,-1 0 1,0 1-1,1-1 1,-1 0-1,0 0 1,1 0-1,0-1 1,-1 1-1,1 0 1,-1 0-1,1-1 1,0 1-1,-1-1 1,1 0-1,0 1 1,0-1-1,-1 0 1,1 0-1,0 0 1,0 0-1,0 0 1,-1-1-1,1 1 1,2-1-1,3 0 24,1 0 0,-1 0 0,1-1 0,-1 0 0,0-1 0,0 1 0,8-5 0,-6 1-7,0 0-1,0 0 0,0-1 0,-1 0 1,0-1-1,0 1 0,-1-2 0,0 1 1,0-1-1,-1 0 0,0 0 1,0-1-1,-1 0 0,-1 0 0,0 0 1,0 0-1,-1-1 0,0 1 0,-1-1 1,0 0-1,-1 0 0,0-21 0,-1 30-128,0-1 0,-1 1 0,1 0 0,-1 0 0,0 0 0,0 0 0,0-1 0,0 1 0,0 0 0,-3-3 0,4 5 31,-1-1 0,1 0 0,-1 1 1,1-1-1,-1 0 0,0 1 0,1-1 0,-1 1 1,0-1-1,1 1 0,-1-1 0,0 1 0,0 0 1,1-1-1,-1 1 0,0 0 0,0-1 1,0 1-1,0 0 0,1 0 0,-1 0 0,0 0 1,0 0-1,0 0 0,0 0 0,0 0 1,1 0-1,-1 0 0,0 1 0,0-1 0,-1 1 1,4 9-7920,10-2 1884</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0.039"/>
    </inkml:context>
    <inkml:brush xml:id="br0">
      <inkml:brushProperty name="width" value="0.025" units="cm"/>
      <inkml:brushProperty name="height" value="0.025" units="cm"/>
    </inkml:brush>
  </inkml:definitions>
  <inkml:trace contextRef="#ctx0" brushRef="#br0">71 102 11211,'-8'5'1943,"3"-2"-1554,-30 18 1852,33-20-1997,0 0-1,1 1 1,-1-1 0,0 1-1,1 0 1,-1-1 0,1 1-1,0 0 1,0 0 0,-1 0-1,1 0 1,0 0 0,1 0 0,-1 0-1,0 0 1,1 0 0,-1 1-1,0 2 1,2-4-178,-1 0 0,1-1-1,-1 1 1,1 0 0,-1-1 0,1 1 0,-1-1 0,1 1-1,-1 0 1,1-1 0,0 1 0,-1-1 0,1 0 0,0 1-1,0-1 1,-1 0 0,1 1 0,0-1 0,0 0 0,-1 0-1,1 1 1,0-1 0,0 0 0,0 0 0,-1 0 0,1 0-1,0 0 1,0 0 0,0-1 0,32 0 299,-28 1-207,11-2-68,-1-1-1,1 0 1,0-2-1,-1 0 0,0 0 1,0-1-1,0-1 1,18-11-1,-14 6-59,0-1-1,-1 0 1,0-2-1,-1 0 1,20-23 0,-28 25-5,-10 9-39,-19 15-83,2 6 102,0 1-1,1 1 1,-22 32-1,33-42-1,0 0 0,1 0 1,0 1-1,0-1 0,1 1 0,0 0 1,1 1-1,0-1 0,1 0 0,-2 21 1,3-29-42,1-1 0,0 0 0,0 0 0,0 1 0,1-1 0,-1 0-1,0 0 1,0 1 0,1-1 0,-1 0 0,0 0 0,1 0 0,0 1 0,-1-1 0,1 0 0,0 0 0,-1 0 0,1 0 0,0 0 0,0 0 0,0 0 0,0-1 0,0 1 0,1 1 0,21 4-3394,-5-6-2307</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0.369"/>
    </inkml:context>
    <inkml:brush xml:id="br0">
      <inkml:brushProperty name="width" value="0.025" units="cm"/>
      <inkml:brushProperty name="height" value="0.025" units="cm"/>
    </inkml:brush>
  </inkml:definitions>
  <inkml:trace contextRef="#ctx0" brushRef="#br0">95 1 15182,'0'0'2018,"-55"41"-352,34-19-161,8 3-960,8-1-481,5-1-64,0-2-385,10-3-2657,6-6-2628,-1-7-1473</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0.742"/>
    </inkml:context>
    <inkml:brush xml:id="br0">
      <inkml:brushProperty name="width" value="0.025" units="cm"/>
      <inkml:brushProperty name="height" value="0.025" units="cm"/>
    </inkml:brush>
  </inkml:definitions>
  <inkml:trace contextRef="#ctx0" brushRef="#br0">138 1 14958,'0'0'5867,"-10"1"-3721,1 0-1758,-1 1 0,1 1 1,-1-1-1,1 1 0,-10 5 0,16-6-295,-1-1 0,1 1 0,0 0 0,-1 0 0,1 0 0,0 1 0,0-1-1,0 1 1,1-1 0,-1 1 0,1 0 0,-1 0 0,1 0 0,0 1 0,0-1 0,0 0 0,1 1 0,-3 6 0,4-9-93,0 0 1,0 0 0,-1-1 0,1 1 0,0 0 0,0 0-1,1 0 1,-1 0 0,0 0 0,0 0 0,0 0 0,0-1-1,1 1 1,-1 0 0,0 0 0,1 0 0,-1-1 0,1 1-1,-1 0 1,1 0 0,-1-1 0,1 1 0,0 0-1,-1-1 1,1 1 0,0-1 0,-1 1 0,1-1 0,0 1-1,0-1 1,0 1 0,-1-1 0,1 0 0,0 0 0,0 1-1,0-1 1,0 0 0,1 0 0,40 3 10,-32-3-54,31 0-336,-24-1 124,0 1 0,1 1 1,-1 0-1,0 1 0,0 1 0,18 5 1,-34-8 250,0 0 1,0 0 0,0 1 0,-1-1 0,1 0 0,0 1-1,0-1 1,0 1 0,0-1 0,0 1 0,0 0 0,-1-1-1,1 1 1,0 0 0,0-1 0,-1 1 0,1 0 0,-1 0 0,1 0-1,0-1 1,-1 1 0,0 0 0,1 0 0,-1 0 0,1 0-1,-1 0 1,0 0 0,0 1 0,0 0 46,0 0 0,-1-1 1,0 1-1,1-1 0,-1 1 0,0-1 1,0 1-1,0-1 0,0 1 0,0-1 0,0 0 1,0 1-1,0-1 0,-3 2 0,-52 32 1259,55-35-1297,-37 21 524,24-12-370,0-1 0,-2 0-1,1-1 1,0-1 0,-1 0-1,0-2 1,-23 5 0,38-8-271,0-1-1,0 0 1,0 0 0,1 0 0,-1 0 0,0 0 0,0 0-1,0 0 1,1 0 0,-1-1 0,0 1 0,0 0 0,0 0 0,1-1-1,-1 1 1,0 0 0,1-1 0,-1 1 0,0-1 0,1 1-1,-1-1 1,0 1 0,1-1 0,-1 1 0,1-1 0,-1 0 0,1 1-1,-1-1 1,1 0 0,0 1 0,-1-2 0,0-28-7083,4 2-1170</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1.164"/>
    </inkml:context>
    <inkml:brush xml:id="br0">
      <inkml:brushProperty name="width" value="0.025" units="cm"/>
      <inkml:brushProperty name="height" value="0.025" units="cm"/>
    </inkml:brush>
  </inkml:definitions>
  <inkml:trace contextRef="#ctx0" brushRef="#br0">1 60 16912,'0'0'8552,"7"-8"-7874,-3 3-673,0 1-1,1 0 1,-1 0 0,1 0 0,0 1-1,0 0 1,0-1 0,0 2-1,1-1 1,0 1 0,-1 0 0,1 0-1,0 0 1,0 1 0,0 0-1,10-1 1,32-1-595,64 3-8772,-62 0 13858,-52 1-4356,-1-1 0,1 1-1,0 0 1,0 0 0,0 0-1,0 0 1,0 0 0,0 0 0,0 1-1,0-1 1,0 1 0,1-1-1,-1 1 1,0 0 0,1-1-1,0 1 1,-1 0 0,1 0 0,0 0-1,0 0 1,0 0 0,0 1-1,0-1 1,0 4 0,-1-1-151,0 1 1,0-1 0,1 0 0,0 1-1,0-1 1,1 1 0,0-1 0,0 1-1,1 8 1,1-7 17,1-1-1,1 1 0,-1-1 1,1 0-1,0 0 1,0-1-1,1 1 1,0-1-1,0 0 1,0 0-1,0-1 0,1 0 1,6 4-1,36 35-33,-46-40 27,0 0 0,0 0-1,0 0 1,0 0 0,0 0-1,0 1 1,-1-1 0,0 1 0,1-1-1,-1 1 1,-1-1 0,1 1-1,0 0 1,-1 5 0,0-7 2,-1 0-1,0 0 1,0-1 0,0 1 0,0 0-1,0 0 1,0 0 0,0 0 0,-1-1-1,1 1 1,-1-1 0,1 1 0,-1-1-1,1 0 1,-1 1 0,0-1-1,0 0 1,0 0 0,1 0 0,-1 0-1,0-1 1,0 1 0,0 0 0,-4 0-1,-53 13 79,58-14-76,-15 2 11,-1 0 0,1 0 0,-18-2 1,31 0 19,1 0 0,-1 0-1,1 0 1,0 0 0,-1 0 0,1-1 0,-1 1 0,1-1 0,0 0 0,0 1 0,-1-1 0,1 0 0,0 0 0,0-1 0,0 1 0,0 0-1,0-1 1,0 1 0,0-1 0,0 0 0,1 1 0,-1-1 0,1 0 0,-1 0 0,1 0 0,0 0 0,0 0 0,0 0 0,0-1 0,-1-2-1,2 3-14,0-1 0,1 1 1,-1 0-1,1 0 0,0-1 0,-1 1 0,1 0 0,0 0 0,0 0 0,0 0 0,1 0 0,-1 0 0,0 0 0,1 0 0,-1 1 0,1-1 0,0 0 0,0 1 0,-1 0 0,1-1 0,0 1 0,0 0 0,3-2 0,59-28-87,-50 25 86,54-22-12,-40 18 70,-1-1 1,0-1 0,-1-2-1,31-21 1,-55 34-9,-1 0 0,1 0-1,-1 0 1,1 0 0,-1 0 0,0 0 0,0 0 0,1 0 0,-1-1-1,0 1 1,0 0 0,0-1 0,0 1 0,-1-1 0,1 1-1,0-1 1,0 0 0,-1 1 0,1-1 0,-1 0 0,0 1 0,0-1-1,1 0 1,-1 0 0,0-2 0,-1 2-23,0 0 1,-1 0-1,1 0 0,0 0 1,-1 0-1,1 1 0,-1-1 1,1 0-1,-1 1 0,0 0 1,0-1-1,1 1 1,-1 0-1,0 0 0,0 0 1,-4-2-1,-10-3-14,-1 1 0,0 0 0,-28-4 0,42 8-184,-62-5 116,34 12-2271,30-6 2037,1 0 0,-1 1 1,0-1-1,0 1 0,0-1 1,1 1-1,-1 0 0,0-1 1,1 1-1,-1 0 0,1-1 0,-1 1 1,1 0-1,-1 0 0,1-1 1,-1 1-1,1 0 0,-1 0 1,1 0-1,0 0 0,0-1 1,0 1-1,-1 0 0,1 0 0,0 1 1,0 8-6495</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27.889"/>
    </inkml:context>
    <inkml:brush xml:id="br0">
      <inkml:brushProperty name="width" value="0.025" units="cm"/>
      <inkml:brushProperty name="height" value="0.025" units="cm"/>
    </inkml:brush>
  </inkml:definitions>
  <inkml:trace contextRef="#ctx0" brushRef="#br0">0 115 7655,'0'0'1346,"0"-51"447,0 27 481,5 6-416,1 5 128,-1 4-993,2 9-833,0 0-224,2 18 32,-2 4 32,0 7 0,2 7 0,-2 0-384,4-4-673,-4-5-833,-2-5-544,-5-10-769,0-4-833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3.367"/>
    </inkml:context>
    <inkml:brush xml:id="br0">
      <inkml:brushProperty name="width" value="0.035" units="cm"/>
      <inkml:brushProperty name="height" value="0.035" units="cm"/>
    </inkml:brush>
  </inkml:definitions>
  <inkml:trace contextRef="#ctx0" brushRef="#br0">1 40 16307,'12'129'3385,"-10"-93"-2686,1 0 1,2-1-1,1 1 1,19 56-1,-23-87-591,0 1 0,0-1 0,1 0 1,0 0-1,0 0 0,4 4 0,-6-8-74,0 1 0,0-1 0,0 0 1,0 0-1,1 0 0,-1 0 0,0 0 0,1 0 0,-1 0 0,1-1 1,-1 1-1,1 0 0,-1-1 0,1 1 0,0-1 0,-1 0 1,1 1-1,-1-1 0,1 0 0,0 0 0,-1 0 0,1 0 0,0 0 1,-1-1-1,1 1 0,1-1 0,3-1 38,-1-1 0,1 0 1,-1-1-1,0 1 0,0-1 0,0 0 0,0 0 1,-1 0-1,0-1 0,0 1 0,0-1 1,0 0-1,-1-1 0,4-5 0,4-10 147,-1 0 0,12-33 0,-12 25 29,11-60-1,-19 72-200,0 1 0,-1-1 0,0 0 0,-1 0 0,-3-18 0,3 33-44,0 0 1,-1 1-1,1-1 1,-1 0 0,1 0-1,-1 1 1,1-1-1,-1 0 1,0 1-1,0-1 1,0 1 0,0-1-1,0 1 1,0 0-1,0-1 1,0 1 0,-1 0-1,1 0 1,-2-2-1,2 3-1,0 0 0,0-1-1,0 1 1,0 0 0,0 0-1,0 0 1,0 0-1,0 0 1,0 0 0,0 0-1,0 0 1,1 0 0,-1 1-1,0-1 1,0 0-1,0 1 1,0-1 0,0 0-1,0 1 1,0-1 0,1 1-1,-1-1 1,0 1 0,0 0-1,1-1 1,-1 1-1,0 0 1,1 0 0,-1-1-1,1 1 1,-2 1 0,-1 5-1,-1-1 0,1 1 1,0-1-1,0 1 0,1 0 1,0 0-1,0 0 0,1 0 1,0 0-1,-1 8 0,1 9 5,3 41 0,-1-58-4,0 0 0,0 1-1,0-1 1,1 0 0,0-1 0,0 1-1,1 0 1,5 9 0,-7-14-2,1 0 1,-1 0-1,0 0 0,1 0 1,-1 0-1,1-1 0,0 1 1,-1-1-1,1 1 1,0-1-1,0 1 0,0-1 1,0 0-1,0 0 0,0 0 1,1 0-1,-1 0 0,0-1 1,0 1-1,1-1 1,-1 1-1,0-1 0,1 0 1,-1 0-1,1 0 0,-1 0 1,0 0-1,1-1 1,2 0-1,3-2 4,0 0 0,0-1 0,-1 0 0,1 0 1,-1 0-1,0-1 0,0 0 0,0-1 0,-1 0 0,0 0 0,0 0 1,0 0-1,4-8 0,6-8 11,-2-1 0,22-44 0,-30 57-12,-1-1 0,0 1 0,-1-1 0,0 0 0,-1-1 1,0 1-1,2-24 0,-5 35-4,0 0 0,0 0 0,0-1 1,0 1-1,0 0 0,0 0 0,0-1 0,0 1 0,0 0 1,0 0-1,0-1 0,0 1 0,0 0 0,0 0 0,0 0 1,0-1-1,0 1 0,0 0 0,0 0 0,0-1 0,0 1 1,0 0-1,-1 0 0,1 0 0,0-1 0,0 1 0,0 0 1,0 0-1,0 0 0,-1 0 0,1-1 0,0 1 0,0 0 1,0 0-1,-1 0 0,1 0 0,0 0 0,0 0 0,0 0 1,-1 0-1,1-1 0,-9 9-25,-7 20-8,0 10 1,-11 41-1,22-60 29,1 0 1,0-1-1,1 1 0,0 31 1,3-46 3,0 0 1,1 0 0,-1-1 0,1 1 0,0 0 0,0 0 0,0 0 0,0 0-1,2 3 1,-2-5 1,0-1 0,0 0 0,0 1-1,0-1 1,0 0 0,1 0 0,-1 1-1,0-1 1,1 0 0,-1 0 0,0 0 0,1-1-1,0 1 1,-1 0 0,1-1 0,-1 1-1,1-1 1,0 1 0,-1-1 0,1 0 0,0 1-1,-1-1 1,4 0 0,5-1 2,-1 0 1,0 0 0,0-1-1,0 0 1,-1 0 0,10-5-1,53-25 27,-40 18-26,0-1-4,-16 7-1,0 0-1,1 2 1,-1 0-1,1 0 1,26-4 0,-41 10 0,0-1 0,0 1 0,0 0 0,0 0 0,0 0 0,0 0 0,0 0 0,0 0 0,0 0 1,0 0-1,0 0 0,0 1 0,0-1 0,0 0 0,0 1 0,0-1 0,-1 0 0,2 2 0,-1-2 4,-1 0 0,0 1 0,0-1 0,0 1 0,0-1 0,0 0 0,0 1 0,0-1 0,0 1 0,0-1 0,0 1 0,0-1 0,0 0 0,-1 1 0,1-1 0,0 1 0,0-1 0,0 0 0,0 1 0,-1-1 0,1 0 0,0 1 0,0-1 0,-1 0 0,1 1 0,0-1 0,-1 0 0,1 1 0,-2 1 28,0-1 0,0 1 0,0 0 0,-1-1 0,1 1 0,0-1 0,-1 0 0,1 1 0,-1-1 0,1 0 0,-1-1 0,-3 2 0,4-2-4,-1-1 1,0 1-1,1-1 0,-1 0 1,1 0-1,-1 1 1,1-2-1,0 1 1,-1 0-1,1 0 0,0-1 1,0 1-1,0-1 1,0 0-1,0 0 1,0 1-1,0-1 0,1-1 1,-1 1-1,1 0 1,-1 0-1,1 0 1,0-1-1,0 1 0,-1-4 1,-3-4 22,1-1 0,1 0 0,0 0 0,-2-17 0,4 24-130,0 0 1,1 0-1,0 1 1,0-1 0,0 0-1,0 0 1,1 1 0,-1-1-1,1 0 1,0 1 0,0-1-1,0 1 1,3-7 0,-2 8-95,0-1 0,0 1 1,1-1-1,-1 1 0,0 0 1,1 0-1,-1 0 0,1 0 0,0 0 1,0 1-1,0-1 0,0 1 1,0 0-1,0 0 0,0 0 1,3-1-1,118-29-2697,-77 17 1875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28.251"/>
    </inkml:context>
    <inkml:brush xml:id="br0">
      <inkml:brushProperty name="width" value="0.025" units="cm"/>
      <inkml:brushProperty name="height" value="0.025" units="cm"/>
    </inkml:brush>
  </inkml:definitions>
  <inkml:trace contextRef="#ctx0" brushRef="#br0">0 160 11179,'0'0'3843,"69"-54"-2850,-32 36-480,4-1-449,7-2-256,-4-1-3492,-7-4-7046</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1.693"/>
    </inkml:context>
    <inkml:brush xml:id="br0">
      <inkml:brushProperty name="width" value="0.025" units="cm"/>
      <inkml:brushProperty name="height" value="0.025" units="cm"/>
    </inkml:brush>
  </inkml:definitions>
  <inkml:trace contextRef="#ctx0" brushRef="#br0">0 329 9513,'0'0'12348,"14"-8"-9919,19-14-1423,79-50-137,131-110 0,-208 146-823,-26 27-40,-25 30-80,9-12 71,0 0 0,1 0-1,0 0 1,0 1 0,1 0 0,0 0-1,1 1 1,0-1 0,1 1-1,0 0 1,1 0 0,-2 16 0,4-27-53,0 1 1,0 0 0,1 0 0,-1 0 0,0 0 0,0 0-1,0-1 1,1 1 0,-1 0 0,0 0 0,1-1 0,-1 1-1,1 0 1,-1 0 0,1-1 0,-1 1 0,1 0 0,0-1-1,-1 1 1,1-1 0,0 1 0,-1-1 0,1 1 0,0-1-1,-1 0 1,1 1 0,0-1 0,0 0 0,0 1 0,0-1-1,-1 0 1,1 0 0,0 0 0,0 0 0,1 0 0,1 1-441,0-1 0,-1-1 0,1 1 0,0 0 0,0-1 0,0 1 0,0-1 0,-1 0 0,1 0 0,3-1 0,15-15-5387</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2.039"/>
    </inkml:context>
    <inkml:brush xml:id="br0">
      <inkml:brushProperty name="width" value="0.025" units="cm"/>
      <inkml:brushProperty name="height" value="0.025" units="cm"/>
    </inkml:brush>
  </inkml:definitions>
  <inkml:trace contextRef="#ctx0" brushRef="#br0">130 26 14638,'0'0'5925,"-9"6"-4798,-2 2-833,0 1 0,0 0 0,1 1 0,0 0 1,1 1-1,-10 13 0,14-17-211,1 1 1,-1-1-1,1 1 1,0 0-1,1 0 1,0 0-1,0 0 1,1 1-1,0-1 1,0 1-1,1-1 1,0 16-1,1-23-75,0 0-1,0 1 0,1-1 1,-1 0-1,0 1 1,1-1-1,0 0 0,-1 1 1,1-1-1,0 0 1,-1 0-1,1 0 0,0 0 1,0 0-1,0 0 1,0 0-1,0 0 0,0 0 1,0 0-1,0 0 1,0-1-1,1 1 0,-1 0 1,0-1-1,0 1 1,1-1-1,-1 1 0,0-1 1,1 0-1,-1 0 1,1 0-1,-1 1 0,0-1 1,1 0-1,-1-1 1,0 1-1,1 0 1,-1 0-1,1-1 0,-1 1 1,0 0-1,2-1 1,3-1 16,0 1 1,-1-1-1,1 0 1,0 0-1,-1 0 1,1-1-1,-1 0 1,9-6-1,1-5 213,-1 0 0,-1-1 1,0 0-1,11-19 0,-19 27-180,-1 1 0,0-1 0,0 0 0,-1 0 1,0-1-1,0 1 0,-1-1 0,0 1 0,0-1 0,-1 0 1,0 0-1,0 0 0,-1-10 0,0 17-170,0 0-1,0 0 1,-1-1 0,1 1-1,0 0 1,-1 0 0,1 0-1,-1 0 1,0 0-1,1 0 1,-1 1 0,0-1-1,1 0 1,-1 0-1,0 0 1,0 1 0,0-1-1,1 0 1,-1 1-1,0-1 1,0 0 0,0 1-1,-2-1 1,-15-4-6962,11 5-463</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2.386"/>
    </inkml:context>
    <inkml:brush xml:id="br0">
      <inkml:brushProperty name="width" value="0.025" units="cm"/>
      <inkml:brushProperty name="height" value="0.025" units="cm"/>
    </inkml:brush>
  </inkml:definitions>
  <inkml:trace contextRef="#ctx0" brushRef="#br0">0 52 12172,'0'0'6710,"12"-5"-4473,-1 1-1921,20-8 1614,43-10 1,-66 20-1789,1 0 0,-1 0 0,1 1 0,0 0 1,-1 1-1,1 0 0,0 0 0,0 1 0,-1 0 0,1 0 0,12 5 1,-19-5-143,0-1 0,0 1 0,-1 0 0,1 0 0,0 0 1,-1 1-1,1-1 0,-1 0 0,1 1 0,-1-1 1,1 1-1,-1-1 0,0 1 0,0 0 0,0-1 0,0 1 1,0 0-1,0 0 0,0 0 0,-1-1 0,1 1 0,-1 0 1,1 0-1,-1 0 0,0 0 0,0 0 0,0 0 1,0 0-1,0 0 0,0 0 0,0 0 0,-1 0 0,1 0 1,-1 0-1,0 0 0,1 0 0,-1 0 0,-2 3 1,0 2 12,-1 1 0,0-1 0,-1 0 0,0 0 0,0-1 0,0 1 1,-12 10-1,-43 29 288,37-30 21,-39 37 0,60-53-331,1 1 1,0 0 0,0 0 0,0 0 0,0 0 0,0 0 0,1 1 0,-1-1 0,0 0 0,0 0 0,1 0-1,-1 1 1,1-1 0,-1 0 0,1 1 0,-1-1 0,1 1 0,0-1 0,0 0 0,0 3 0,0-3-77,1 0 0,-1 0 1,1-1-1,-1 1 1,1 0-1,-1 0 0,1-1 1,0 1-1,0 0 0,-1-1 1,1 1-1,0-1 1,0 1-1,0-1 0,0 1 1,-1-1-1,1 0 0,0 1 1,0-1-1,0 0 1,2 1-1,7 0-1152,0 0 0,1 0 0,-1-1 1,11-2-1,18-2-5538</inkml:trace>
  <inkml:trace contextRef="#ctx0" brushRef="#br0" timeOffset="1">315 305 19891,'0'0'1537,"-65"42"513,40-20 577,13-1-1698,8-4-705,8-4-96,24-3 0,11-6-160,3-4-1698,2-2-3587,-5-12-8584</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5.183"/>
    </inkml:context>
    <inkml:brush xml:id="br0">
      <inkml:brushProperty name="width" value="0.025" units="cm"/>
      <inkml:brushProperty name="height" value="0.025" units="cm"/>
    </inkml:brush>
  </inkml:definitions>
  <inkml:trace contextRef="#ctx0" brushRef="#br0">160 81 7495,'0'0'12668,"-8"-5"-11515,5 2-1081,-1 1-1,1 0 1,0 0-1,-1 1 1,1-1-1,-1 1 1,0-1-1,1 1 1,-1 0-1,0 1 1,0-1-1,0 1 1,1-1-1,-1 1 1,0 0-1,0 1 1,0-1-1,0 1 1,0-1-1,1 1 1,-1 0-1,0 1 1,1-1-1,-1 1 1,1-1-1,-1 1 1,1 0-1,0 0 1,0 1-1,0-1 1,0 1-1,0-1 1,0 1-1,1 0 1,-1 0-1,1 0 1,-3 4-1,3-3-7,0-1 1,-1 1-1,1 0 0,0 0 0,1 0 0,-1 0 0,1 0 0,0 0 0,0 0 0,0 1 0,0-1 0,1 0 0,0 1 0,-1-1 1,2 0-1,-1 1 0,0-1 0,1 0 0,0 1 0,0-1 0,0 0 0,1 0 0,2 5 0,-3-6 14,2 0 0,-1 0-1,0 0 1,1 0 0,-1 0-1,1 0 1,0-1 0,0 1-1,0-1 1,0 0 0,1 0 0,-1 0-1,0 0 1,1-1 0,0 1-1,-1-1 1,1 0 0,0 0-1,-1 0 1,1 0 0,0-1-1,0 0 1,0 1 0,0-2-1,0 1 1,4-1 0,-5 0-15,1 1-1,-1-1 1,0-1 0,1 1-1,-1 0 1,0-1 0,0 0-1,0 0 1,0 0 0,0 0-1,0 0 1,-1-1 0,1 1-1,-1-1 1,1 1 0,-1-1-1,0 0 1,0 0 0,0 0-1,-1 0 1,1 0 0,-1-1-1,0 1 1,0 0 0,0-1 0,0 1-1,0-1 1,0-3 0,2-15-269,0 0 1,-2 0 0,-1-29-1,0 30-662,-1 15 155,2-10-2969,4 8-2157,9 1-3204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5.560"/>
    </inkml:context>
    <inkml:brush xml:id="br0">
      <inkml:brushProperty name="width" value="0.025" units="cm"/>
      <inkml:brushProperty name="height" value="0.025" units="cm"/>
    </inkml:brush>
  </inkml:definitions>
  <inkml:trace contextRef="#ctx0" brushRef="#br0">0 92 14894,'0'0'11083,"11"-8"-11009,11-4-45,1 1 0,-1 1 0,1 1 0,27-7-1,28-10 191,-81 37 278,-14 22-491,-45 92 266,56-109-185,0 1 0,1 0 0,1 1 0,1-1-1,0 0 1,0 20 0,3-28-212,1 30 564,-1-37-549,1-1-1,-1 1 1,0 0-1,1-1 0,-1 1 1,1-1-1,0 1 1,-1-1-1,1 0 1,0 1-1,0-1 1,0 0-1,0 1 1,0-1-1,0 0 0,0 0 1,0 0-1,1 0 1,-1 0-1,2 1 1,-5-10-12419</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5.888"/>
    </inkml:context>
    <inkml:brush xml:id="br0">
      <inkml:brushProperty name="width" value="0.025" units="cm"/>
      <inkml:brushProperty name="height" value="0.025" units="cm"/>
    </inkml:brush>
  </inkml:definitions>
  <inkml:trace contextRef="#ctx0" brushRef="#br0">1 56 10762,'0'0'14638,"81"-36"-14158,-33 36-383,5 0-65,-5-5-1858,0-10-4484</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6.629"/>
    </inkml:context>
    <inkml:brush xml:id="br0">
      <inkml:brushProperty name="width" value="0.025" units="cm"/>
      <inkml:brushProperty name="height" value="0.025" units="cm"/>
    </inkml:brush>
  </inkml:definitions>
  <inkml:trace contextRef="#ctx0" brushRef="#br0">819 52 7335,'0'0'5963,"1"-8"-4810,2-24-229,-3 31-885,0 1 0,0-1 0,0 0 0,-1 1 0,1-1 0,0 1 0,0-1 1,-1 1-1,1-1 0,0 1 0,-1-1 0,1 1 0,-1-1 0,1 1 1,-1-1-1,1 1 0,0 0 0,-1-1 0,1 1 0,-1 0 0,0 0 1,1-1-1,-1 1 0,1 0 0,-1 0 0,1 0 0,-1-1 0,0 1 0,1 0 1,-1 0-1,1 0 0,-1 0 0,0 0 0,1 0 0,-2 1 0,-22 0 162,22-1-150,-7 3-39,0-1 0,0 1 0,0 1 0,1 0 0,-1 0 0,1 1 0,0 0 0,-15 12 0,5-5-29,-45 32 444,2 3 1,1 3 0,3 2 0,-59 70 0,84-84-281,1 3 0,2 0 0,2 2 0,1 1 0,3 1 0,2 1 0,-22 68 0,22-43-102,3 0 0,3 1 1,3 1-1,4 0 1,1 132-1,8-197-203,-1 1 1,1-1-1,0 0 1,1 0-1,0 0 1,0 0-1,1-1 0,0 1 1,0 0-1,0-1 1,1 0-1,1 0 1,-1 0-1,1 0 0,0-1 1,0 0-1,1 0 1,0 0-1,0-1 1,1 0-1,-1 0 1,1 0-1,0-1 0,0 0 1,0 0-1,1-1 1,-1 0-1,1-1 1,0 1-1,0-1 0,0-1 1,11 2-1,0-3-4465</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7.112"/>
    </inkml:context>
    <inkml:brush xml:id="br0">
      <inkml:brushProperty name="width" value="0.025" units="cm"/>
      <inkml:brushProperty name="height" value="0.025" units="cm"/>
    </inkml:brush>
  </inkml:definitions>
  <inkml:trace contextRef="#ctx0" brushRef="#br0">25 163 5733,'0'0'2029,"-5"9"181,3-5-1892,-1 0 0,1 0 0,0 0-1,0 0 1,0 0 0,1 1 0,-1-1 0,1 0 0,0 1-1,1-1 1,-1 1 0,1-1 0,-1 1 0,1-1 0,1 1 0,-1-1-1,1 1 1,0-1 0,0 1 0,0-1 0,0 0 0,1 1-1,-1-1 1,1 0 0,5 7 0,5 2 94,0 0 0,1-1 1,0-1-1,1 0 0,1 0 0,-1-2 0,2 0 1,26 12-1,-12-8 347,1-2 1,-1-1-1,62 12 1,-83-20-632,1-1 0,-1-1 0,1 1 0,-1-1 0,1-1 0,-1 0 0,0 0 1,1-1-1,-1 0 0,0 0 0,0-1 0,0 0 0,0-1 0,-1 0 0,1-1 1,-1 1-1,0-2 0,-1 1 0,1-1 0,-1 0 0,0-1 0,0 1 0,-1-1 1,0-1-1,0 1 0,-1-1 0,0 0 0,8-16 0,-7 12 38,0-1-1,-1-1 1,0 1 0,-1-1-1,-1 0 1,0 0 0,-1 0-1,1-23 1,-5-38-2261,-6-2-8933,8 75 10451,-1-29-15561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39.969"/>
    </inkml:context>
    <inkml:brush xml:id="br0">
      <inkml:brushProperty name="width" value="0.025" units="cm"/>
      <inkml:brushProperty name="height" value="0.025" units="cm"/>
    </inkml:brush>
  </inkml:definitions>
  <inkml:trace contextRef="#ctx0" brushRef="#br0">47 198 6790,'0'0'8659,"-8"7"-4618,-24 19-1537,26-17 50,11-8-1857,14-6-142,56-29 205,-1-4 0,99-69 0,-123 76-755,-37 22-6,15-8-464,-25 19 207,-13 14 133,-2 0 22,-40 57 182,48-66-173,1-1 0,-1 1 0,1 0 0,1 0-1,-1 0 1,1 0 0,1 0 0,-1 1-1,0 13 1,2-20-5,0 0 0,1 0 1,-1 0-1,0 0 0,1 0 0,-1 0 0,1 0 0,-1 0 0,1 0 0,0 0 0,-1-1 0,1 1 1,0 0-1,-1 0 0,1-1 0,0 1 0,0 0 0,0-1 0,0 1 0,0-1 0,0 1 1,0-1-1,0 1 0,0-1 0,0 0 0,0 1 0,0-1 0,0 0 0,0 0 0,0 0 1,0 0-1,0 0 0,0 0 0,0 0 0,0 0 0,0 0 0,0-1 0,2 0 0,4 1-947,0-2 1,0 1-1,0-1 0,-1 0 0,10-4 0,21-14-5643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3.855"/>
    </inkml:context>
    <inkml:brush xml:id="br0">
      <inkml:brushProperty name="width" value="0.035" units="cm"/>
      <inkml:brushProperty name="height" value="0.035" units="cm"/>
    </inkml:brush>
  </inkml:definitions>
  <inkml:trace contextRef="#ctx0" brushRef="#br0">209 19 14179,'0'0'91,"1"0"1,-1-1-1,0 1 0,1-1 0,-1 1 1,0-1-1,1 1 0,-1-1 1,0 1-1,0-1 0,1 1 0,-1-1 1,0 1-1,0-1 0,0 1 1,0-1-1,0 1 0,0-1 0,0 1 1,0-1-1,0 1 0,0-1 1,0 0-1,0 1 0,0-1 0,0 1 1,0-1-1,-1 1 0,1-1 1,0 1-1,-1-1 0,0 0 33,0 1 0,0 0 1,0-1-1,0 1 0,0 0 0,0 0 0,0-1 0,0 1 0,0 0 1,0 0-1,0 0 0,0 1 0,0-1 0,0 0 0,-1 0 1,-6 2 526,1 0 0,0 1 0,-14 6 0,8-2-253,1 1 0,0 0 0,1 1 0,0 0 0,0 1 0,-14 18 0,18-20-317,1 0 0,0 0 1,0 1-1,1 0 0,1 0 0,-1 0 0,1 0 0,1 1 0,0 0 0,-2 11 0,4-19-72,1 1 0,-1 0 0,1 0 0,0-1 0,0 1 0,0 0 0,1 0 0,-1-1 0,0 1-1,1 0 1,0 0 0,0-1 0,0 1 0,0-1 0,0 1 0,3 3 0,-3-4-9,1-1 0,-1 1 0,1-1 0,0 0 1,0 1-1,-1-1 0,1 0 0,0 0 0,0 0 0,0 0 0,0-1 1,1 1-1,-1 0 0,0-1 0,0 1 0,0-1 0,0 0 0,1 0 1,-1 0-1,0 0 0,3-1 0,9-1-42,0-1 0,0 0 1,-1-1-1,27-12 0,-29 11-23,0 0 0,1 1-1,-1 1 1,1-1 0,0 2 0,0 0 0,17-1-1,-28 3 62,1-1 0,0 1 0,-1 0 0,1 0-1,-1 0 1,1 1 0,0-1 0,-1 0 0,1 1 0,-1-1-1,1 1 1,-1-1 0,1 1 0,-1 0 0,1-1 0,-1 1-1,0 0 1,1 0 0,-1 0 0,0 0 0,0 0 0,0 0-1,0 1 1,0-1 0,0 0 0,0 0 0,0 1-1,0-1 1,-1 1 0,1-1 0,0 1 0,-1-1 0,1 1-1,-1-1 1,0 1 0,0-1 0,1 1 0,-1 0 0,0-1-1,0 1 1,0 0 0,-1-1 0,1 1 0,0-1 0,-1 1-1,0 2 1,-1 4 69,-1 1 1,0-1-1,-1 0 0,0 0 0,0-1 0,0 1 1,-9 9-1,0-2 106,0 0 0,-2-1 0,1 0-1,-21 13 1,26-20-230,0-1 0,0 0 0,-1-1 0,0 0 0,0 0 0,-1-1 0,1 0 0,-23 4-1,32-8 44,0 0-1,1 1 0,-1-1 1,0 0-1,0 0 0,0 0 1,0 0-1,0 0 0,0 0 1,0 0-1,1 0 0,-1 0 0,0 0 1,0 0-1,0-1 0,0 1 1,0 0-1,1 0 0,-1-1 1,0 1-1,0-1 0,0 1 1,1-1-1,-1 1 0,0-1 0,1 0 1,-1 1-1,0-1 0,1 0 1,-1 1-1,1-1 0,-1 0 1,1 0-1,0 1 0,-1-1 1,1 0-1,0 0 0,-1 0 1,1 0-1,0 1 0,0-1 0,0 0 1,0 0-1,0 0 0,0 0 1,0 0-1,0 0 0,0-1 1,1-3-24,0 0 0,1 0 0,-1 1 0,1-1 1,0 0-1,0 1 0,5-8 0,22-26-404</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0.359"/>
    </inkml:context>
    <inkml:brush xml:id="br0">
      <inkml:brushProperty name="width" value="0.025" units="cm"/>
      <inkml:brushProperty name="height" value="0.025" units="cm"/>
    </inkml:brush>
  </inkml:definitions>
  <inkml:trace contextRef="#ctx0" brushRef="#br0">140 0 15471,'-7'1'3454,"0"0"-3066,0 1 0,0 0 1,1 0-1,-1 0 1,1 1-1,-1 0 1,1 0-1,0 1 0,0-1 1,1 2-1,-1-1 1,1 0-1,-9 11 1,10-12-333,0 1 0,1 1 0,-1-1 1,1 0-1,1 1 0,-1-1 0,0 1 1,1 0-1,0 0 0,0 0 0,1 0 1,-1 0-1,1 1 0,0-1 1,1 0-1,-1 1 0,1-1 0,0 0 1,0 1-1,2 7 0,-1-10-38,0-1-1,1 1 1,-1-1 0,1 1-1,-1-1 1,1 0-1,0 0 1,0 0-1,0 0 1,0 0 0,1 0-1,-1 0 1,0-1-1,1 1 1,-1-1 0,1 1-1,-1-1 1,1 0-1,0 0 1,0 0-1,-1-1 1,1 1 0,0-1-1,0 1 1,5-1-1,-2 1 2,-1-1 0,0 0 0,1 0 0,-1 0 0,0-1-1,0 1 1,1-1 0,-1-1 0,0 1 0,0-1-1,0 1 1,0-2 0,7-3 0,-7 1 85,-1 1 1,1-1-1,-1 0 0,0-1 1,-1 1-1,1-1 0,-1 0 1,0 0-1,0 0 0,-1 0 1,0 0-1,0-1 0,0 1 1,-1 0-1,1-8 0,-2 11-214,0 1 0,0-1-1,0 0 1,0 0-1,0 0 1,0 0 0,-1 0-1,1 1 1,-1-1-1,0 0 1,0 0 0,0 1-1,0-1 1,-1 1-1,1-1 1,0 1 0,-1-1-1,0 1 1,-2-3-1,1 3-464,1 0 0,0 1 0,-1 0 0,1-1 0,-1 1-1,1 0 1,-1 0 0,0 0 0,0 0 0,1 1 0,-1-1-1,0 1 1,0 0 0,-5 0 0</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0.688"/>
    </inkml:context>
    <inkml:brush xml:id="br0">
      <inkml:brushProperty name="width" value="0.025" units="cm"/>
      <inkml:brushProperty name="height" value="0.025" units="cm"/>
    </inkml:brush>
  </inkml:definitions>
  <inkml:trace contextRef="#ctx0" brushRef="#br0">51 23 15246,'0'0'6487,"8"-4"-4293,0 1-1678,1 0 0,0 0 0,0 0 0,0 1 0,11-1 0,-19 3-450,1-1 1,0 1-1,-1 0 1,1 0-1,0 0 1,-1 0-1,1 0 1,0 0-1,-1 0 1,1 0-1,0 1 0,-1-1 1,1 0-1,0 1 1,-1 0-1,1-1 1,-1 1-1,1 0 1,-1 0-1,1 0 1,-1 0-1,0 0 1,1 0-1,-1 0 1,0 0-1,0 1 1,0-1-1,0 0 1,0 1-1,0-1 1,0 1-1,0-1 1,-1 1-1,1-1 1,-1 1-1,1 0 0,-1-1 1,1 1-1,-1 0 1,0-1-1,0 4 1,0-3-27,-1 0 1,0 1-1,1-1 0,-1 0 1,0 0-1,0 0 1,-1 0-1,1 1 0,0-2 1,-1 1-1,1 0 0,-1 0 1,0 0-1,1-1 1,-1 1-1,0-1 0,0 1 1,0-1-1,0 0 0,0 0 1,-3 1-1,-55 24 878,47-21-696,-5 2-71,0 1 29,40-1-639,60 12-1591,-78-18 1988,0 0-1,0 1 0,0-1 0,0 1 0,0 0 0,0 0 0,-1 0 0,1 0 1,-1 1-1,1 0 0,-1 0 0,0-1 0,0 2 0,0-1 0,0 0 0,-1 1 1,3 4-1,-4-7 66,-1 1 0,0-1 1,0 0-1,0 1 1,0-1-1,0 1 1,0-1-1,0 0 0,0 1 1,0-1-1,0 0 1,-1 1-1,1-1 0,-1 0 1,1 0-1,-1 1 1,1-1-1,-1 0 1,0 0-1,0 0 0,0 0 1,1 0-1,-1 0 1,0 0-1,0 0 0,0 0 1,0 0-1,-1 0 1,0 0-1,-40 20 761,38-19-637,1-1-44,-13 6 310,0 0-1,-1-2 1,0 0 0,0 0 0,-33 3-1,68-27-3798,11 0-2450,4-3-4228</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1.076"/>
    </inkml:context>
    <inkml:brush xml:id="br0">
      <inkml:brushProperty name="width" value="0.025" units="cm"/>
      <inkml:brushProperty name="height" value="0.025" units="cm"/>
    </inkml:brush>
  </inkml:definitions>
  <inkml:trace contextRef="#ctx0" brushRef="#br0">85 0 18353,'0'0'3716,"-46"44"-513,25-20-897,9 1-1473,6-3-545,6-1-192,8-4-32,9-7-929,6-7-2594,-2-3-3203,1-8-10154</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1.419"/>
    </inkml:context>
    <inkml:brush xml:id="br0">
      <inkml:brushProperty name="width" value="0.025" units="cm"/>
      <inkml:brushProperty name="height" value="0.025" units="cm"/>
    </inkml:brush>
  </inkml:definitions>
  <inkml:trace contextRef="#ctx0" brushRef="#br0">0 139 16047,'0'0'11382,"13"-2"-10235,4-1-1023,0-1-1,-1-1 0,1 0 1,-1-1-1,0-1 1,0-1-1,-1 0 0,27-20 1,30-35 41,-79 72-119,-1 0-1,1 0 1,0 1-1,1 0 1,0 0-1,1 1 1,0 0-1,1-1 1,0 1-1,-4 19 1,4-11-398,1 0 1,0 0 0,2 0 0,0 0 0,4 35-1,0-43-1534,-1-4-3082</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1.810"/>
    </inkml:context>
    <inkml:brush xml:id="br0">
      <inkml:brushProperty name="width" value="0.025" units="cm"/>
      <inkml:brushProperty name="height" value="0.025" units="cm"/>
    </inkml:brush>
  </inkml:definitions>
  <inkml:trace contextRef="#ctx0" brushRef="#br0">0 41 9161,'0'0'9497,"16"3"-7736,49 7 351,110 2-1,85-12-562,-102-2-1000,528-12-165,-669 13-417,-7 1-62,0 0 0,0-1 0,0 0 0,0-1 0,17-5 0,-27 7-21,1-1-1,0 1 1,-1 0 0,1-1-1,0 1 1,-1 0 0,1-1-1,-1 1 1,1-1 0,-1 1-1,1-1 1,-1 1 0,1-1-1,-1 1 1,0-1 0,1 1-1,-1-1 1,0 0 0,1 1-1,-1-1 1,0 0-1,0 1 1,0-1 0,1 0-1,-1 1 1,0-1 0,0 0-1,0 1 1,0-1 0,0 0-1,0 1 1,-1-1 0,1-1-1,0-16-4831</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2.438"/>
    </inkml:context>
    <inkml:brush xml:id="br0">
      <inkml:brushProperty name="width" value="0.025" units="cm"/>
      <inkml:brushProperty name="height" value="0.025" units="cm"/>
    </inkml:brush>
  </inkml:definitions>
  <inkml:trace contextRef="#ctx0" brushRef="#br0">0 252 12204,'0'0'9940,"9"-9"-8857,127-95 664,-76 61-1382,55-52 0,-110 94 780,-9 12-910,-8 14-285,2-9 55,2-1 1,0 1 0,0 1 0,2-1 0,0 1 0,1 1 0,1-1 0,0 0-1,-2 28 1,6-43-41,0-1 0,1 0 0,-1 0 0,0 0 0,0 0 0,1 1 0,-1-1 0,1 0 0,-1 0 0,1 0 0,-1 0 0,1 0 0,0 0 0,0 0 0,-1 0 0,1-1 0,0 1 0,0 0 0,0 0 0,0-1 0,0 1 0,0 0 0,0-1 0,0 1 0,0-1 0,0 1 0,0-1 0,0 0 0,0 1 0,1-1 0,-1 0 0,0 0 0,0 0 0,0 0 0,1 0 0,-1 0 0,0 0 0,0 0 0,0 0 0,0-1 0,0 1 0,1 0 0,-1-1 0,2 0 0,3-1-900,1 0 0,-1 0 0,0 0 0,1-1 0,-1 0 0,11-7 1,13-17-6860</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2.823"/>
    </inkml:context>
    <inkml:brush xml:id="br0">
      <inkml:brushProperty name="width" value="0.025" units="cm"/>
      <inkml:brushProperty name="height" value="0.025" units="cm"/>
    </inkml:brush>
  </inkml:definitions>
  <inkml:trace contextRef="#ctx0" brushRef="#br0">179 0 16207,'-12'8'2285,"6"-5"-1958,-20 14 1575,-46 39 0,67-52-1727,-1 1 0,1-1 0,1 1 0,-1 0 0,1 1 0,-1-1 0,2 1 0,-1 0 0,0 0 0,1 0 0,0 0 0,1 0 0,0 1 0,0-1 0,0 1 0,-2 13 0,4-19-165,1 0 0,-1 1 0,0-1 0,0 0 0,1 0 0,-1 1 0,1-1 0,-1 0 1,1 0-1,0 0 0,-1 0 0,1 0 0,0 0 0,0 0 0,0 0 0,-1 0 1,1 0-1,0 0 0,0 0 0,0 0 0,1-1 0,1 2 0,35 8 190,-23-9-135,0-1 1,0 0-1,18-3 1,-25 2-40,-1-1 0,0 0 1,0 0-1,0 0 1,0-1-1,0 0 1,0 0-1,-1-1 0,0 0 1,1 0-1,7-7 1,-11 8 19,0 1-1,-1-1 1,1 0 0,-1-1 0,1 1 0,-1 0 0,0-1 0,0 1-1,0-1 1,-1 1 0,0-1 0,1 0 0,-1 0 0,0 0 0,-1 1-1,1-1 1,-1 0 0,0 0 0,1 0 0,-2 0 0,1 0 0,-2-6-1,1 6-41,-1 0-1,0 1 1,0 0-1,-1-1 1,1 1-1,-1 0 1,1 0-1,-1 0 1,0 0-1,0 1 0,0-1 1,-1 1-1,1 0 1,-1 0-1,1 0 1,-1 0-1,0 1 1,1-1-1,-1 1 1,-6-1-1,7 1-206,1 1 0,0-1 0,-1 1 0,1 0 0,-1 0-1,0 0 1,1 0 0,-1 0 0,1 0 0,-1 1 0,1 0 0,-3 0 0,4 0-52,1-1 1,-1 1-1,1-1 1,-1 1-1,1-1 1,-1 1-1,1-1 1,-1 1-1,1-1 1,0 1-1,-1 0 1,1-1-1,0 1 1,0 0-1,-1-1 0,1 1 1,0 0-1,0 0 1,0-1-1,0 1 1,0 0-1,0-1 1,0 1-1,0 1 1,0-1-393,0 11-5556</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3.212"/>
    </inkml:context>
    <inkml:brush xml:id="br0">
      <inkml:brushProperty name="width" value="0.025" units="cm"/>
      <inkml:brushProperty name="height" value="0.025" units="cm"/>
    </inkml:brush>
  </inkml:definitions>
  <inkml:trace contextRef="#ctx0" brushRef="#br0">57 213 1634,'0'0'11285,"-8"5"-5605,-4 2-4262,-25 18 3469,81-60 716,5 1-4556,47-38-1473,-77 55 394,-1-1 0,-1 0 0,26-36 0,-42 53 5,-18 27-51,9-16 60,-50 85-852,53-86 681,1 1 0,0 0-1,0 0 1,1 0 0,0 0 0,0 1 0,2-1-1,-2 15 1,4-24-275,-1-1 0,1 1 0,0 0 0,0-1 0,-1 1 0,1-1 0,0 1 0,0-1-1,0 0 1,0 1 0,-1-1 0,1 0 0,0 0 0,0 0 0,0 1 0,0-1 0,0 0 0,0 0 0,0 0 0,0 0 0,0-1 0,0 1-1,0 0 1,-1 0 0,1 0 0,0-1 0,0 1 0,1-1 0,13-9-13581</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3.552"/>
    </inkml:context>
    <inkml:brush xml:id="br0">
      <inkml:brushProperty name="width" value="0.025" units="cm"/>
      <inkml:brushProperty name="height" value="0.025" units="cm"/>
    </inkml:brush>
  </inkml:definitions>
  <inkml:trace contextRef="#ctx0" brushRef="#br0">64 1 11115,'0'0'12192,"-3"9"-10350,-56 151 2413,58-133-5012,6-21-2775,6-17-2824,-1-7-2762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3.944"/>
    </inkml:context>
    <inkml:brush xml:id="br0">
      <inkml:brushProperty name="width" value="0.025" units="cm"/>
      <inkml:brushProperty name="height" value="0.025" units="cm"/>
    </inkml:brush>
  </inkml:definitions>
  <inkml:trace contextRef="#ctx0" brushRef="#br0">137 52 18546,'0'0'9844,"-9"2"-8585,2 0-1166,1 0 0,-1 1 0,1 0-1,0 0 1,0 0 0,0 1 0,0 0-1,1 0 1,0 0 0,-1 1 0,1-1-1,1 1 1,-1 0 0,1 1 0,0-1-1,0 1 1,1 0 0,-1 0 0,1 0-1,1 1 1,-1-1 0,1 0 0,-2 9-1,4-14-93,0 1 0,1-1-1,-1 0 1,0 0-1,0 0 1,1 0-1,-1 0 1,1 0-1,-1 0 1,1 0-1,-1 0 1,1 0-1,-1 0 1,1 0-1,0 0 1,0 0 0,0 0-1,-1-1 1,1 1-1,0 0 1,0 0-1,0-1 1,0 1-1,0-1 1,0 1-1,0-1 1,0 1-1,0-1 1,0 0-1,1 0 1,-1 1 0,0-1-1,2 0 1,48 4-445,-38-3 119,-4-1 222,-1 0 0,1 1-1,-1 0 1,0 0-1,1 1 1,-1 0-1,0 1 1,0 0-1,0 0 1,-1 0 0,1 1-1,-1 0 1,0 1-1,0 0 1,8 7-1,-14-12 115,-1 1 0,1 0 0,-1 0-1,1 0 1,0-1 0,-1 1 0,1 0-1,-1 0 1,0 0 0,1 0 0,-1 0-1,0 0 1,0 0 0,1 0 0,-1 0-1,0 0 1,0 0 0,0 0 0,0 0-1,0 0 1,-1 0 0,1 0 0,0 0-1,0 0 1,-1 0 0,1 0-1,0 0 1,-1 0 0,1 0 0,-1 0-1,1 0 1,-1-1 0,0 1 0,1 0-1,-1 0 1,0-1 0,1 1 0,-1 0-1,0-1 1,0 1 0,0-1 0,0 1-1,-1 0 1,-48 23 682,43-21-587,-6 2 16,0 0 0,-1-1 1,1 0-1,-1-1 0,1-1 0,-1 0 0,-28 0 0,41-2-226,-1 0 0,1 0 0,-1 0 0,1-1 0,-1 1 0,1-1 0,-1 1 0,1-1 0,0 0 0,-1 1 0,1-1 0,0 0-1,-1 0 1,1 0 0,0 0 0,0 0 0,0 0 0,0 0 0,0 0 0,0-1 0,0 1 0,0 0 0,1-1 0,-1 1 0,0 0 0,1-1 0,-1-2 0,-5-46-9322,6 46 8394,0-33-11052</inkml:trace>
  <inkml:trace contextRef="#ctx0" brushRef="#br0" timeOffset="1">54 51 6502,'0'0'14958,"56"-30"-11915,-20 20-993,-1 4-576,6 2-610,1 3-543,-3 1-289,-5 0-96,-11 6-1986,-2-1-3011,-7-3-6790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4.337"/>
    </inkml:context>
    <inkml:brush xml:id="br0">
      <inkml:brushProperty name="width" value="0.035" units="cm"/>
      <inkml:brushProperty name="height" value="0.035" units="cm"/>
    </inkml:brush>
  </inkml:definitions>
  <inkml:trace contextRef="#ctx0" brushRef="#br0">129 375 17252,'-35'53'2172,"19"-30"-965,-21 40 0,33-55-942,1 0-1,0 1 0,0-1 0,0 1 1,1 0-1,1 0 0,-1-1 1,2 1-1,-1 12 0,1-19-221,0 1-1,0 0 1,1-1-1,-1 1 0,0 0 1,1-1-1,0 1 1,0-1-1,0 1 1,0-1-1,0 1 1,0-1-1,1 0 1,-1 0-1,1 1 0,-1-1 1,1 0-1,0 0 1,0-1-1,0 1 1,0 0-1,0-1 1,0 1-1,1-1 0,-1 1 1,0-1-1,1 0 1,-1 0-1,1 0 1,-1-1-1,1 1 1,0 0-1,-1-1 0,4 0 1,1 1-24,1-2 0,-1 1 1,1-1-1,-1 0 0,0-1 0,1 1 0,-1-1 1,0-1-1,0 0 0,0 0 0,-1 0 1,1 0-1,-1-1 0,12-9 0,-4 2-12,-1-1-1,-1 0 1,1-1 0,-2 0-1,14-20 1,-15 17-2,0-1 0,-2 0 0,0-1 1,-1 1-1,0-1 0,-2-1 0,0 1 0,-1-1 0,-1 0 0,-1 0 1,0-36-1,-2 40-26,-1 0 1,0 0-1,-1 0 1,-1 0-1,-1 0 1,0 0 0,-1 1-1,0 0 1,-1 0-1,-1 0 1,0 1-1,-1-1 1,0 2-1,-1-1 1,-15-15 0,20 23 3,-1 1 1,1 0 0,-1 0-1,0 0 1,0 0 0,-1 1-1,1 0 1,-1 0 0,0 0-1,1 1 1,-1 0 0,0 0-1,-1 1 1,1-1 0,0 1-1,0 1 1,0-1 0,-1 1 0,1 0-1,0 0 1,-1 1 0,1 0-1,0 0 1,0 0 0,0 1-1,0 0 1,0 0 0,0 1-1,1-1 1,-1 1 0,1 1-1,-1-1 1,-8 8 0,8-5 14,1 0 1,-1 0-1,1 1 1,0-1-1,1 1 1,-1 0-1,2 1 1,-1-1-1,-5 16 0,8-21 3,1 1-1,-1-1 0,0 1 0,1-1 0,-1 1 1,1-1-1,0 1 0,0-1 0,0 1 0,0-1 1,0 1-1,1-1 0,-1 1 0,1-1 0,-1 1 1,1-1-1,0 0 0,0 1 0,0-1 0,0 0 1,1 0-1,-1 0 0,1 1 0,-1-2 0,1 1 1,0 0-1,-1 0 0,1 0 0,0-1 0,0 1 1,0-1-1,1 0 0,-1 1 0,0-1 0,0 0 1,3 1-1,15 3-14,0 0 0,0-1 0,26 2 0,-19-3-14,29 8 1,-45-9 18,-1 2 0,0-1 0,0 1 0,0 1 0,0 0 1,-1 0-1,1 1 0,-2 0 0,1 0 0,9 10 0,-12-10 14,0 0 0,-1 1-1,0 0 1,0 0 0,-1 1 0,0-1 0,0 1 0,-1 0-1,0 0 1,0 0 0,-1 0 0,0 0 0,1 12-1,1 26-3,-3 1 0,-2 0 0,-8 55 0,4-51-727,6-42 1071,1-11-212,5-16-191,-4 10 26,11-29-138</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4.975"/>
    </inkml:context>
    <inkml:brush xml:id="br0">
      <inkml:brushProperty name="width" value="0.025" units="cm"/>
      <inkml:brushProperty name="height" value="0.025" units="cm"/>
    </inkml:brush>
  </inkml:definitions>
  <inkml:trace contextRef="#ctx0" brushRef="#br0">0 25 23414,'0'0'4004,"68"-4"-10250,-37-16-4612</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5.395"/>
    </inkml:context>
    <inkml:brush xml:id="br0">
      <inkml:brushProperty name="width" value="0.025" units="cm"/>
      <inkml:brushProperty name="height" value="0.025" units="cm"/>
    </inkml:brush>
  </inkml:definitions>
  <inkml:trace contextRef="#ctx0" brushRef="#br0">0 288 17745,'0'0'8061,"11"-8"-7095,160-115-155,-141 99-775,-1-2 0,-2-1 0,43-53 1,-84 102-48,0 0 0,1 1 0,-13 34 0,21-44-13,0-1 0,1 1 1,0 0-1,1 1 0,1-1 1,0 0-1,1 1 0,0-1 1,1 1-1,2 17 0,-2-30-95,1 1 0,-1-1-1,1 0 1,0 1 0,-1-1 0,1 0-1,0 1 1,0-1 0,0 0-1,0 0 1,0 0 0,0 0 0,0 0-1,1 0 1,-1 0 0,0 0 0,0-1-1,1 1 1,-1 0 0,1-1-1,-1 1 1,1-1 0,-1 1 0,0-1-1,1 0 1,-1 0 0,1 1-1,0-1 1,-1 0 0,1 0 0,-1-1-1,1 1 1,-1 0 0,1 0 0,-1-1-1,1 1 1,2-2 0,3 0-1123,0 0 1,0 0-1,-1 0 1,1-1-1,0-1 1,9-5-1,13-15-6680</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5.740"/>
    </inkml:context>
    <inkml:brush xml:id="br0">
      <inkml:brushProperty name="width" value="0.025" units="cm"/>
      <inkml:brushProperty name="height" value="0.025" units="cm"/>
    </inkml:brush>
  </inkml:definitions>
  <inkml:trace contextRef="#ctx0" brushRef="#br0">213 11 13229,'0'0'7639,"-10"-3"-5541,6 2-2017,0 0 1,-1 0 0,1 1-1,0-1 1,0 1-1,-1 0 1,1 0 0,0 0-1,-1 1 1,1-1-1,0 1 1,-6 2 0,4 0-14,0 0-1,0 0 1,0 0 0,0 1 0,0 0 0,1 1 0,0-1 0,-1 1 0,-4 6 0,-1 1 124,0 1-1,1 0 1,1 1-1,-12 21 1,18-30-181,1 0 1,0 0-1,0 0 1,0 0-1,0 1 1,1-1-1,-1 1 1,2 0-1,-1-1 1,0 1-1,1 0 1,0-1-1,1 1 1,-1-1-1,1 1 1,3 10-1,-3-14-3,1 1 1,0 0-1,0 0 0,0-1 1,0 1-1,0-1 0,1 0 1,-1 0-1,1 0 0,-1 0 0,1 0 1,0 0-1,0-1 0,0 1 1,0-1-1,0 0 0,0 0 0,0 0 1,0 0-1,1 0 0,-1-1 1,0 0-1,0 1 0,1-1 1,-1-1-1,0 1 0,6-1 0,-2 0 3,0 1 0,0-2 0,0 1 0,0-1 0,0 0 0,0 0 0,-1-1-1,1 0 1,-1 0 0,0 0 0,0-1 0,6-4 0,-5 0 19,-1 1 0,0-1 0,-1 0 0,1 0 0,-2-1 0,1 0 0,-1 1 0,0-1 0,-1-1 0,0 1 0,-1 0 0,0-1 0,0 0 0,-1 1 0,0-1 0,-1 0 0,0 0 0,-1 1 0,1-1 0,-5-16 0,4 24-31,0-1 0,0 1 0,0 0 0,0-1 1,0 1-1,0 0 0,-1 0 0,1 0 0,-1 0 0,0 0 0,0 0 1,1 1-1,-1-1 0,0 0 0,0 1 0,-1-1 0,1 1 0,0 0 1,0 0-1,-1 0 0,1 0 0,0 0 0,-1 1 0,-4-2 1,6 2-139,-1 0 0,0 0 0,0 0 0,1 1 1,-1-1-1,0 0 0,0 1 0,1-1 0,-1 1 1,0 0-1,1-1 0,-1 1 0,1 0 0,-1 0 1,1 0-1,-1 0 0,1 0 0,0 0 0,-1 1 1,1-1-1,0 0 0,0 1 0,0-1 0,0 1 0,0-1 1,0 1-1,1-1 0,-1 1 0,0 0 0,1-1 1,-1 1-1,1 0 0,0 0 0,-1-1 0,1 4 1,-1 14-4133,1-5-2605</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0:46.100"/>
    </inkml:context>
    <inkml:brush xml:id="br0">
      <inkml:brushProperty name="width" value="0.025" units="cm"/>
      <inkml:brushProperty name="height" value="0.025" units="cm"/>
    </inkml:brush>
  </inkml:definitions>
  <inkml:trace contextRef="#ctx0" brushRef="#br0">124 0 16912,'-8'4'2594,"-1"0"-2002,0 1 0,1 0 0,0 0 0,0 1 0,0 0 0,1 0 0,0 1 0,-11 13 0,14-15-414,1 0-1,-1 0 1,1 1-1,0-1 0,0 1 1,0 0-1,1-1 1,0 1-1,0 0 0,1 0 1,-1 1-1,1-1 1,1 0-1,-1 0 1,1 1-1,1 8 0,-1-13-156,1 1 0,-1-1-1,1 1 1,0-1 0,0 0 0,0 1-1,0-1 1,0 0 0,0 0-1,1 1 1,-1-1 0,1 0 0,0 0-1,-1-1 1,1 1 0,0 0-1,0 0 1,0-1 0,0 1-1,3 0 1,0 1 4,0-1-1,0 0 0,0 0 1,0-1-1,1 0 0,-1 0 1,0 0-1,1 0 1,8-1-1,-8 1-2,-1-1 1,1-1-1,0 1 0,0-1 1,0 0-1,-1 0 1,1-1-1,0 1 0,-1-1 1,1-1-1,-1 1 1,0-1-1,0 0 0,0 0 1,0 0-1,0-1 1,-1 1-1,1-1 0,3-5 1,-6 6 30,0 0 0,0 0-1,-1-1 1,1 1 0,-1 0 0,0-1 0,0 1 0,0-1 0,0 1 0,-1-1 0,1 0 0,-1 1-1,0-1 1,0 0 0,0 1 0,-1-1 0,1 1 0,-1-1 0,0 1 0,0-1 0,0 1 0,-1-1-1,1 1 1,-1 0 0,1-1 0,-1 1 0,0 0 0,0 0 0,-5-4 0,1 1-375,0 0 0,0 0 0,-1 0 0,-12-7 0,-30-14-7246,33 20-2031</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04.966"/>
    </inkml:context>
    <inkml:brush xml:id="br0">
      <inkml:brushProperty name="width" value="0.025" units="cm"/>
      <inkml:brushProperty name="height" value="0.025" units="cm"/>
    </inkml:brush>
  </inkml:definitions>
  <inkml:trace contextRef="#ctx0" brushRef="#br0">0 184 5381,'0'0'16090,"14"-10"-15983,251-162 106,-265 172-209,0 0 0,0-1 1,0 1-1,0 0 0,0 0 0,0 0 0,0 0 0,0 0 0,1 0 0,-1 0 0,0 0 0,0 0 0,0 0 0,0 0 0,0 0 0,0 0 1,1 0-1,-1 0 0,0-1 0,0 1 0,0 0 0,0 0 0,0 1 0,1-1 0,-1 0 0,0 0 0,0 0 0,0 0 0,0 0 1,0 0-1,0 0 0,1 0 0,-1 0 0,0 0 0,0 0 0,0 0 0,0 0 0,0 0 0,0 0 0,0 1 0,0-1 0,1 0 0,-1 0 1,0 0-1,0 0 0,0 0 0,0 0 0,0 0 0,0 1 0,0-1 0,0 0 0,0 0 0,0 0 0,0 0 0,0 0 0,0 0 1,0 1-1,0-1 0,0 0 0,0 0 0,0 0 0,0 0 0,0 1 0,-3 14 277,-9 17 320,3-14-354,2-7-188,1 0 0,0 0 0,1 0 0,0 1 0,1-1 0,1 1 0,-1 0 0,2 0 0,0 1 1,-1 24-1,3-37-159,0 0 0,0 1 0,0-1 1,0 1-1,0-1 0,0 1 0,0-1 1,1 0-1,-1 1 0,0-1 1,0 1-1,0-1 0,1 0 0,-1 1 1,0-1-1,0 0 0,1 1 1,-1-1-1,0 0 0,1 1 0,-1-1 1,0 0-1,1 0 0,-1 1 0,1-1 1,-1 0-1,0 0 0,1 0 1,-1 0-1,1 1 0,11-1-7096,-2 0-1863</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05.361"/>
    </inkml:context>
    <inkml:brush xml:id="br0">
      <inkml:brushProperty name="width" value="0.025" units="cm"/>
      <inkml:brushProperty name="height" value="0.025" units="cm"/>
    </inkml:brush>
  </inkml:definitions>
  <inkml:trace contextRef="#ctx0" brushRef="#br0">47 0 14990,'0'0'6823,"-44"64"-6247,42-43-512,2 1 0,5-3-800,8-7-1699,3-6-1665,-1-6-1633</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05.707"/>
    </inkml:context>
    <inkml:brush xml:id="br0">
      <inkml:brushProperty name="width" value="0.025" units="cm"/>
      <inkml:brushProperty name="height" value="0.025" units="cm"/>
    </inkml:brush>
  </inkml:definitions>
  <inkml:trace contextRef="#ctx0" brushRef="#br0">101 84 14862,'0'0'5835,"-9"2"-4837,-42 18 806,48-18-1692,0-1 1,0 1-1,1 0 1,-1 0-1,1 0 0,-1 0 1,1 0-1,0 1 1,0-1-1,0 1 1,0 0-1,0-1 0,0 1 1,1 0-1,-1 0 1,1 0-1,0 0 0,-1 4 1,2-6-108,0 0 0,0-1 1,0 1-1,0 0 0,1 0 0,-1-1 0,0 1 1,0 0-1,1-1 0,-1 1 0,0 0 0,1-1 1,-1 1-1,1-1 0,-1 1 0,1-1 0,-1 1 1,1-1-1,-1 1 0,1-1 0,0 1 0,-1-1 1,1 0-1,-1 1 0,1-1 0,0 0 0,0 1 1,-1-1-1,1 0 0,0 0 0,-1 0 0,1 0 1,0 0-1,0 0 0,-1 0 0,2 0 0,34 1 106,-29-1-78,54-4 39,-44 2-151,1 1-1,-1 0 1,1 1-1,19 3 1,-37-3 76,1 1 0,-1-1 0,1 0 0,-1 1 1,0-1-1,1 0 0,-1 1 0,0-1 0,1 0 1,-1 1-1,0-1 0,1 1 0,-1-1 0,0 0 1,0 1-1,0-1 0,1 1 0,-1-1 1,0 1-1,0-1 0,0 1 0,0-1 0,0 1 1,0-1-1,0 1 0,0-1 0,0 1 0,0-1 1,0 1-1,0-1 0,0 1 0,-1-1 0,1 1 1,0-1-1,0 0 0,0 1 0,-1-1 0,1 1 1,0-1-1,-1 1 0,1-1 0,0 0 0,-1 1 1,1-1-1,0 0 0,-1 1 0,-15 20 81,1-9 10,-1 0 0,1-1 0,-2-1 1,1-1-1,-2 0 0,1-1 0,-1 0 0,0-2 0,-27 7 0,44-13-266,1 0 0,-1 0 0,1 0 0,-1 0 0,1 0 0,-1 0 0,1 0 0,-1 0 0,1 0 0,-1 0 0,1 0 0,-1 0 0,1 0 0,0 0 0,-1-1 0,1 1-1,-1 0 1,1 0 0,-1 0 0,1-1 0,-1 1 0,1 0 0,0-1 0,-1 1 0,1 0 0,-1-1 0,1 1 0,0 0 0,0-1 0,-1 1 0,1-1 0,0 1 0,0 0 0,-1-1 0,1 1 0,0-1 0,0 1 0,0-1 0,0 1 0,0-1 0,0 1 0,0-1 0,0 1 0,0-1 0,0 1 0,0-1-1,0 1 1,0-1 0,0 1 0,0-1 0,0 1 0,0-1 0,1 1 0,-1-1 0,0 0 0,1-3-491,0-18-6517</inkml:trace>
  <inkml:trace contextRef="#ctx0" brushRef="#br0" timeOffset="1">52 49 15150,'0'0'9289,"58"-25"-9097,-21 23-160,4-1-32,1 1-1505,3-2-1666,-12-1-2595,1-2-1536</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06.137"/>
    </inkml:context>
    <inkml:brush xml:id="br0">
      <inkml:brushProperty name="width" value="0.025" units="cm"/>
      <inkml:brushProperty name="height" value="0.025" units="cm"/>
    </inkml:brush>
  </inkml:definitions>
  <inkml:trace contextRef="#ctx0" brushRef="#br0">131 12 5093,'0'0'15065,"-3"8"-13907,-1 1-965,0-1-130,1 0 0,0 0 0,0 0 0,-2 15-1,5-21-106,-1 1-1,1-1 1,0 0-1,0 1 1,0-1-1,0 0 0,1 0 1,-1 1-1,0-1 1,1 0-1,0 0 1,-1 1-1,1-1 1,0 0-1,0 0 0,0 0 1,1 0-1,-1 0 1,0 0-1,1-1 1,-1 1-1,1 0 1,0-1-1,-1 1 0,4 1 1,45 19-767,-43-19 858,0-1 0,0 1 1,0 0-1,0 0 1,-1 1-1,1 0 1,-1 0-1,10 8 1,-16-11-7,1 0 1,0 1-1,0-1 1,0 0-1,-1 0 1,1 1-1,-1-1 1,1 0 0,-1 1-1,0-1 1,1 0-1,-1 1 1,0-1-1,0 1 1,0-1-1,0 0 1,0 1-1,0-1 1,0 1 0,-1-1-1,1 1 1,0-1-1,-1 0 1,1 1-1,-1-1 1,1 0-1,-1 0 1,0 1 0,0-1-1,1 0 1,-1 0-1,0 0 1,0 0-1,0 0 1,-1 1-1,-40 31 219,41-32-243,-14 9 222,-1-1 1,0-1-1,-26 10 1,34-16-145,1 1 0,-1-1-1,1-1 1,-1 1 0,1-1 0,-1-1 0,0 1 0,0-1 0,1-1 0,-16-2 0,23 3-91,-1 0 0,1 0 1,-1 0-1,0 0 0,1-1 1,-1 1-1,0 0 0,1 0 1,-1-1-1,1 1 0,-1-1 1,1 1-1,-1 0 0,1-1 0,-1 1 1,1-1-1,-1 1 0,1-1 1,0 1-1,-1-1 0,1 0 1,0 1-1,-1-1 0,1 1 1,0-1-1,0 0 0,0 1 1,0-1-1,-1 0 0,1 1 0,0-1 1,0 0-1,0 1 0,0-1 1,0 0-1,1 1 0,-1-1 1,0 0-1,0 1 0,0-1 1,1 1-1,-1-1 0,0 0 1,0 1-1,1-1 0,-1 1 0,1-1 1,-1 1-1,0-1 0,1 1 1,0-2-1,27-25 124,13 3-133,52-22 0,-58 30 22,0-1 1,51-36 0,-80 49 186,-1 0 0,0-1 1,0 0-1,0 0 0,0 0 1,-1-1-1,0 1 0,5-11 1,-8 15-154,0 0 0,-1-1 0,1 1 1,-1-1-1,1 1 0,-1-1 1,1 1-1,-1-1 0,0 1 0,0-1 1,1 1-1,-1-1 0,0 1 1,0-1-1,-1 1 0,1-1 1,0 0-1,-1 1 0,1-1 0,0 1 1,-1 0-1,0-1 0,1 1 1,-1-1-1,0 1 0,0 0 1,0-1-1,0 1 0,0 0 0,0 0 1,0 0-1,0 0 0,0 0 1,-1 0-1,1 0 0,0 0 0,0 0 1,-1 1-1,1-1 0,-1 1 1,-1-2-1,-11-1-45,1 0 1,0 0-1,-1 1 1,1 1-1,-1 0 0,0 1 1,-21 2-1,29-2-14,5 0-23,0 0 1,0 0 0,0 0 0,0 1-1,0-1 1,1 0 0,-1 0-1,0 0 1,0 1 0,0-1 0,0 0-1,0 1 1,0-1 0,0 1-1,1-1 1,-1 1 0,0 0 0,0-1-1,1 1 1,-1 0 0,0-1 0,1 1-1,-1 0 1,1 0 0,-1 0-1,1-1 1,-1 1 0,1 0 0,0 0-1,-1 0 1,1 0 0,0 0-1,0 0 1,0 0 0,-1 1 0,2 0-192,-1-1 1,0 0-1,0 1 1,0-1-1,1 0 1,-1 1-1,1-1 1,-1 0-1,1 0 1,-1 0-1,1 1 1,0-1-1,0 0 1,-1 0-1,1 0 1,0 0-1,0 0 1,0 0-1,0-1 0,0 1 1,0 0-1,0 0 1,1-1-1,-1 1 1,2 0-1,21 5-3904,6-5-2622</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06.512"/>
    </inkml:context>
    <inkml:brush xml:id="br0">
      <inkml:brushProperty name="width" value="0.025" units="cm"/>
      <inkml:brushProperty name="height" value="0.025" units="cm"/>
    </inkml:brush>
  </inkml:definitions>
  <inkml:trace contextRef="#ctx0" brushRef="#br0">208 0 16944,'0'0'6246,"-29"57"-5573,15-30-545,-11 3-128,2 3 32,-1 0-737,1-3-512,1-3 608,5-6 449,2-4 128,5-5-320,5-8-1698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06.874"/>
    </inkml:context>
    <inkml:brush xml:id="br0">
      <inkml:brushProperty name="width" value="0.025" units="cm"/>
      <inkml:brushProperty name="height" value="0.025" units="cm"/>
    </inkml:brush>
  </inkml:definitions>
  <inkml:trace contextRef="#ctx0" brushRef="#br0">34 38 13613,'0'0'6022,"-5"8"-5990,0 2-53,0-1 0,1 1 0,-7 19 1,11-26 63,-1-1 1,1 0-1,-1 1 1,1-1-1,0 1 1,0-1-1,0 1 1,0-1-1,0 1 1,1-1-1,-1 1 1,2 2-1,-2-4 41,1 1-1,-1-1 0,1 0 1,0 0-1,0-1 1,0 1-1,0 0 1,-1 0-1,1 0 0,0-1 1,0 1-1,1 0 1,-1-1-1,0 1 1,0-1-1,0 1 0,0-1 1,0 1-1,1-1 1,-1 0-1,0 0 1,0 0-1,0 1 1,1-1-1,-1 0 0,0-1 1,2 1-1,0-1-26,0 1 0,0-1-1,-1 0 1,1-1 0,0 1-1,-1 0 1,1-1 0,-1 0-1,1 1 1,-1-1 0,0 0-1,1 0 1,-1 0 0,0-1-1,0 1 1,-1 0 0,1-1-1,0 1 1,-1-1 0,0 0-1,0 1 1,1-1 0,0-6-1,1 2 128,0-1 0,-1 0-1,0-1 1,-1 1 0,0 0-1,0 0 1,-1-15 0,0 22-184,0 0 0,0 0 1,0 0-1,-1 0 1,1 0-1,0 0 0,-1 0 1,1 0-1,-1 0 0,1 0 1,-1 0-1,0 0 1,1 0-1,-1 0 0,0 1 1,0-1-1,0 0 1,1 0-1,-1 1 0,0-1 1,0 1-1,0-1 0,0 1 1,0-1-1,0 1 1,0-1-1,0 1 0,0 0 1,0 0-1,-1 0 1,1-1-1,0 1 0,0 0 1,0 0-1,0 0 0,0 1 1,0-1-1,0 0 1,0 0-1,0 1 0,-2 0 1,0-1-52,0 1 0,0 0 0,0 0 0,0 0 0,1 0 0,-1 1 0,0-1 1,1 1-1,-1 0 0,1-1 0,0 1 0,-1 0 0,1 1 0,-3 3 0,1 1-336,1 1-1,0-1 1,0 0-1,1 1 1,0 0-1,0 0 1,1-1-1,-1 10 0,2 38-5626,3-23-1332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4.871"/>
    </inkml:context>
    <inkml:brush xml:id="br0">
      <inkml:brushProperty name="width" value="0.035" units="cm"/>
      <inkml:brushProperty name="height" value="0.035" units="cm"/>
    </inkml:brush>
  </inkml:definitions>
  <inkml:trace contextRef="#ctx0" brushRef="#br0">37 83 19028,'-3'36'1912,"-6"10"-1079,-2 1-321,4-1 904,1 0-328,6-9-448,3-8-255,6-17-802,3-9-495,1-18 736,-1-8-200,-1-10-192</inkml:trace>
  <inkml:trace contextRef="#ctx0" brushRef="#br0" timeOffset="1">212 171 16956,'2'2'231,"-1"0"1,1-1-1,0 1 0,0-1 1,-1 0-1,1 0 1,0 1-1,0-1 1,0 0-1,0-1 1,0 1-1,0 0 0,1 0 1,-1-1-1,0 0 1,0 1-1,4-1 1,-2 0 85,1 0 0,0-1 0,0 0 0,0 0 0,0 0 0,-1 0 0,8-4-1,4-2 63,-1-1 0,-1-1 0,23-17 0,-25 17-327,0-2-1,17-17 0,-27 26-48,0 0 0,1-1 0,-1 1-1,0-1 1,-1 0 0,1 0-1,0 1 1,-1-1 0,1 0-1,-1 0 1,0-1 0,0 1 0,-1 0-1,1 0 1,0 0 0,-1-1-1,0 1 1,0 0 0,0-5-1,0 7 0,-1 0-1,1 0 0,-1 0 0,0 0 0,1 0 1,-1 0-1,0 0 0,1 0 0,-1 0 1,0 0-1,0 1 0,0-1 0,0 0 0,0 1 1,0-1-1,0 0 0,0 1 0,0-1 0,0 1 1,0-1-1,0 1 0,0 0 0,0 0 0,-1-1 1,1 1-1,0 0 0,0 0 0,0 0 1,0 0-1,-1 0 0,1 0 0,0 1 0,0-1 1,0 0-1,0 1 0,0-1 0,-2 1 0,-3 1 15,0 0-1,0 1 0,0-1 0,1 1 0,-1 0 0,-5 5 0,-3 3 63,1 1 0,0 1 0,1 0 0,1 1 0,0 0 0,1 1-1,-13 25 1,16-26 9,0 0-1,1 1 0,1-1 0,0 1 1,1 0-1,1 0 0,0 1 1,1-1-1,0 17 0,2-26-52,0-1 0,1 1 0,-1-1 0,1 0 0,1 1 0,-1-1 0,1 0 1,0 0-1,0 0 0,0 0 0,1 0 0,3 5 0,-4-8-32,-1 0 0,1 0 0,0 0 0,0-1 0,0 1 0,0-1 0,0 1 0,0-1 0,0 1 0,0-1 0,1 0 0,-1 0 0,1 0 0,-1-1 0,0 1 0,1-1 0,-1 1 0,1-1 0,-1 0 0,1 0 0,-1 0 0,1 0 0,0 0 0,-1 0 0,1-1 0,-1 1 0,5-3 0,0 1-99,0-2 1,0 1 0,-1-1-1,1 0 1,-1 0-1,0-1 1,0 1 0,-1-2-1,1 1 1,-1 0-1,0-1 1,0 0 0,-1 0-1,0-1 1,0 1-1,3-9 1,0 2 1,-1-2 1,-1 1-1,0-1 0,-1 1 0,-1-1 1,0 0-1,1-17 0,-3-41-429</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07.202"/>
    </inkml:context>
    <inkml:brush xml:id="br0">
      <inkml:brushProperty name="width" value="0.025" units="cm"/>
      <inkml:brushProperty name="height" value="0.025" units="cm"/>
    </inkml:brush>
  </inkml:definitions>
  <inkml:trace contextRef="#ctx0" brushRef="#br0">46 1 13068,'0'0'1677,"-5"7"623,1 0-1732,-23 34 652,26-39-1202,-1 1 0,1-1 0,0 0-1,0 1 1,1-1 0,-1 1 0,0-1 0,1 1 0,-1-1-1,1 1 1,0 0 0,0-1 0,0 1 0,0 0 0,0-1-1,1 1 1,0 3 0,0-5-9,0 0 0,0 0 0,0 0 0,0 0 0,0-1 1,0 1-1,0 0 0,0-1 0,0 1 0,0 0 0,0-1 0,1 0 0,-1 1 0,0-1 0,0 0 0,1 1 0,-1-1 0,0 0 0,0 0 0,2 0 0,33-1 558,-25 1-219,-1-1-131,-1 0 1,0-1-1,1 0 0,-1-1 0,0 0 0,0 0 0,12-7 1,-18 9-139,0 0 0,0 0 0,-1 0 0,1-1 0,-1 1 0,1-1 0,-1 0 0,0 1 0,1-1 0,-1-1 0,0 1 0,0 0 0,-1 0 0,1-1 0,0 1 0,-1-1 0,1 1 0,-1-1 0,0 0 0,0 1 0,0-1 0,0 0 0,0 0 0,-1 0 0,1 0 0,-1 0 0,0-5 1,0 7-47,-1 0 1,0 0 0,1-1 0,-1 1-1,0 0 1,0 0 0,0 0 0,0 0-1,0 0 1,0 0 0,0 0 0,0 1-1,0-1 1,0 0 0,0 1 0,0-1-1,-1 0 1,1 1 0,0-1 0,0 1-1,-1 0 1,1-1 0,0 1 0,-1 0 0,1 0-1,-2 0 1,-41-1-111,37 2 102,-30 9-455,23 2-1709,13-12 1912,1 1 0,0-1 0,-1 1 0,1-1 0,0 1 0,0-1 0,0 1 0,0-1 0,-1 1 0,1-1 0,0 1 0,0-1 0,0 1-1,0 0 1,0-1 0,0 1 0,0-1 0,1 1 0,-1-1 0,0 1 0,0-1 0,0 1 0,0-1 0,1 1 0,-1-1 0,0 1 0,1 0 0,6 3-8581</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3.316"/>
    </inkml:context>
    <inkml:brush xml:id="br0">
      <inkml:brushProperty name="width" value="0.025" units="cm"/>
      <inkml:brushProperty name="height" value="0.025" units="cm"/>
    </inkml:brush>
  </inkml:definitions>
  <inkml:trace contextRef="#ctx0" brushRef="#br0">0 44 15246,'0'0'2082,"12"-6"-427,3-1-1200,2 0 0,-1 1 0,1 1 0,26-5 0,-37 9-393,-1 0 1,1 1 0,0-1-1,-1 1 1,1 1 0,0-1-1,-1 1 1,1 0 0,8 3-1,-12-3-65,1 0 0,-1 0 0,0 0 0,1 1 0,-1-1 0,0 1-1,0-1 1,0 1 0,0 0 0,0 0 0,-1 0 0,1 0 0,0 0 0,-1 0 0,0 0-1,1 1 1,-1-1 0,0 0 0,0 1 0,0-1 0,-1 1 0,1 2 0,0-2 21,-1 0 0,0 0 1,0 0-1,0 0 1,-1 0-1,1 0 0,-1 0 1,1 0-1,-1 0 1,0 0-1,0-1 0,0 1 1,-1 0-1,1-1 1,-1 1-1,1 0 0,-1-1 1,0 0-1,0 1 1,0-1-1,0 0 0,0 0 1,0 0-1,-4 2 1,-10 7 285,1-1 1,-34 16-1,10-6 346,34-16-573,0 0 0,0-1 0,0 2 0,1-1 0,-1 1 0,1-1-1,-6 10 1,9-14-70,1 1 0,-1 0-1,0 0 1,1 0-1,-1 0 1,1 0 0,-1 0-1,1 0 1,0 0 0,-1 0-1,1 1 1,0-1-1,0 0 1,0 0 0,0 0-1,0 0 1,0 0-1,0 0 1,0 0 0,0 1-1,0-1 1,1 0-1,-1 0 1,0 0 0,1 0-1,-1 0 1,1 0 0,-1 0-1,1 0 1,0 0-1,-1 0 1,1 0 0,0-1-1,0 1 1,-1 0-1,1 0 1,0-1 0,0 1-1,0 0 1,0-1 0,0 1-1,0-1 1,0 1-1,0-1 1,0 0 0,0 1-1,0-1 1,3 0-1,18 5-339,1-1-1,1-1 0,-1-1 0,0-1 0,28-2 0,-8 0-3017,-3 1-3162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3.693"/>
    </inkml:context>
    <inkml:brush xml:id="br0">
      <inkml:brushProperty name="width" value="0.025" units="cm"/>
      <inkml:brushProperty name="height" value="0.025" units="cm"/>
    </inkml:brush>
  </inkml:definitions>
  <inkml:trace contextRef="#ctx0" brushRef="#br0">38 1 16111,'0'0'4805,"-37"55"-4741,37-43-64,10 1-577,3-4-1793,1-1-2563,-4 2-2241</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4.066"/>
    </inkml:context>
    <inkml:brush xml:id="br0">
      <inkml:brushProperty name="width" value="0.025" units="cm"/>
      <inkml:brushProperty name="height" value="0.025" units="cm"/>
    </inkml:brush>
  </inkml:definitions>
  <inkml:trace contextRef="#ctx0" brushRef="#br0">0 34 10954,'11'-3'3155,"14"-5"-1552,1 2-1,-1 0 1,1 2-1,0 1 0,48 0 1,-72 3-1570,0 0 0,-1 0 0,1 0 0,0 0 1,-1 0-1,1 0 0,0 1 0,-1-1 0,1 0 0,-1 1 0,1 0 1,-1-1-1,1 1 0,-1 0 0,1 0 0,-1 0 0,1 0 1,-1 0-1,0 0 0,0 0 0,0 0 0,1 0 0,-1 1 0,0-1 1,-1 0-1,1 1 0,0-1 0,0 1 0,-1-1 0,1 1 1,0 0-1,-1-1 0,0 1 0,1-1 0,-1 3 0,0 0 26,0-1-1,-1 1 0,0-1 0,0 1 0,0-1 1,0 0-1,0 1 0,-1-1 0,1 0 1,-1 0-1,0 0 0,0 0 0,0-1 1,0 1-1,0 0 0,-4 2 0,-67 54 1144,49-42-829,1 2 1,-23 23-1,45-40-375,-1-1 0,1 0-1,0 1 1,-1-1-1,1 1 1,0-1 0,0 1-1,0 0 1,0-1-1,0 1 1,0 0 0,0 0-1,1 0 1,-1 0-1,1 0 1,-1 0 0,1 0-1,0 0 1,0 2-1,0-3 10,1 0 0,-1 1-1,1-1 1,0 0-1,0 0 1,-1 0-1,1 0 1,0 0-1,0-1 1,0 1-1,0 0 1,0 0-1,0 0 1,0-1 0,0 1-1,0-1 1,0 1-1,1-1 1,-1 1-1,0-1 1,0 0-1,2 1 1,12 1-17,-1 0 1,1-1 0,0 0-1,15-2 1,-12 0-271,97 0-8469,-76-4 1857</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4.428"/>
    </inkml:context>
    <inkml:brush xml:id="br0">
      <inkml:brushProperty name="width" value="0.025" units="cm"/>
      <inkml:brushProperty name="height" value="0.025" units="cm"/>
    </inkml:brush>
  </inkml:definitions>
  <inkml:trace contextRef="#ctx0" brushRef="#br0">353 198 13837,'0'0'10730,"-46"2"-9737,17 13-384,-3 5-129,4 3 33,0 2-257,3 0-192,0-4-64,7 0 32,8 0-64,1-7-320,9-6-641,0-4-833,4-9-5733,10-13-609</inkml:trace>
  <inkml:trace contextRef="#ctx0" brushRef="#br0" timeOffset="1">190 16 12139,'0'0'8029,"-10"-4"-7153,-31-7-332,39 11-521,0 0 0,1 0-1,-1 1 1,0-1-1,1 0 1,-1 1-1,1-1 1,-1 1-1,1 0 1,-1 0 0,1-1-1,-1 1 1,1 0-1,0 0 1,0 0-1,-1 1 1,1-1 0,0 0-1,0 0 1,0 1-1,0-1 1,0 0-1,0 1 1,1-1-1,-1 1 1,0-1 0,1 1-1,-1 0 1,1-1-1,-1 3 1,-7 46 959,8-49-924,0-1 0,0 1 0,0 0 0,1-1 0,-1 1-1,0 0 1,0 0 0,1-1 0,-1 1 0,0 0 0,1-1 0,-1 1 0,1-1 0,-1 1 0,0-1-1,1 1 1,-1 0 0,1-1 0,0 0 0,-1 1 0,1-1 0,-1 1 0,1-1 0,0 0 0,-1 1 0,1-1-1,0 0 1,1 1 0,29 1 744,-25-2-766,0-1 1,0 0-1,0 0 0,-1 0 1,1-1-1,0 0 0,-1 0 1,7-4-1,-11 6-30,0-1 0,0 1 1,0-1-1,0 0 0,0 0 0,0 0 0,0 1 1,0-1-1,0 0 0,0 0 0,0 0 0,-1 0 0,1 0 1,0-1-1,-1 1 0,1 0 0,-1 0 0,1 0 1,-1 0-1,1-1 0,-1 1 0,0 0 0,0 0 1,0-1-1,0 1 0,0-3 0,-1 3-5,0 0-1,0-1 1,0 1-1,0 0 1,0 0 0,0 0-1,0-1 1,-1 1-1,1 1 1,-1-1-1,1 0 1,0 0-1,-1 0 1,0 1 0,1-1-1,-1 1 1,-1-1-1,-9-2-23,-1 0 0,1 1 0,-24 0 0,30 2-13,0 0 0,1 0 0,-1 1 0,1 0 0,-1 0 0,1 1 0,-1-1 0,1 1 0,0 1 0,0-1 0,0 0 0,0 1 0,0 0 0,-8 7 0,-5 15-2466,9 6-3333,8-14-561</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6:04.771"/>
    </inkml:context>
    <inkml:brush xml:id="br0">
      <inkml:brushProperty name="width" value="0.025" units="cm"/>
      <inkml:brushProperty name="height" value="0.025" units="cm"/>
    </inkml:brush>
  </inkml:definitions>
  <inkml:trace contextRef="#ctx0" brushRef="#br0">104 0 14990,'0'0'4495,"-9"8"-2803,8-8-1675,-13 12 732,0 1 0,-20 22 0,31-31-634,0-1-1,0 1 1,0 0 0,0 0 0,1 0 0,0 0 0,-1 1 0,2-1 0,-1 1 0,0-1 0,1 1 0,0 0 0,0-1 0,0 1 0,1 0-1,-1 0 1,1 0 0,1 6 0,-1-9-102,1-1 0,0 0 0,-1 0 0,1 0-1,0 1 1,-1-1 0,1 0 0,0 0 0,0 0 0,0 0-1,0-1 1,0 1 0,0 0 0,0 0 0,0-1 0,1 1-1,-1 0 1,0-1 0,0 1 0,0-1 0,1 1 0,-1-1-1,0 0 1,1 0 0,-1 0 0,0 1 0,1-1-1,-1 0 1,0-1 0,1 1 0,-1 0 0,0 0 0,1-1-1,1 0 1,2 0 40,-1 0 0,0 0 0,0 0-1,0-1 1,0 1 0,0-1 0,0 0 0,0-1-1,5-3 1,-5 3-18,-1-1 0,-1 1 0,1 0 0,0-1 0,-1 1 0,0-1 0,0 0 0,0 0 0,0 0 0,0 0 0,-1 0-1,0 0 1,0-1 0,0 1 0,0 0 0,-1-1 0,0 1 0,0 0 0,0-1 0,0 1 0,-2-6 0,1 9-256,0 0-1,0 0 1,0 1 0,-1-1-1,1 0 1,-1 0 0,1 1 0,0-1-1,-1 1 1,1 0 0,-1-1 0,1 1-1,-1 0 1,1 0 0,-1 0-1,1 0 1,-1 0 0,1 0 0,-1 0-1,1 0 1,-2 1 0,-3 0-3367</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4.856"/>
    </inkml:context>
    <inkml:brush xml:id="br0">
      <inkml:brushProperty name="width" value="0.025" units="cm"/>
      <inkml:brushProperty name="height" value="0.025" units="cm"/>
    </inkml:brush>
  </inkml:definitions>
  <inkml:trace contextRef="#ctx0" brushRef="#br0">1 258 10122,'0'0'12267,"7"-8"-11066,130-130 1140,-23 27-2167,-114 111-174,0 0 0,0 0 0,0 0 0,0 0 0,0 0 0,0 0 0,0 0 0,0 1 0,0-1 0,0 0-1,0 0 1,0 0 0,0 0 0,0 0 0,0 0 0,0 1 0,0-1 0,0 0 0,0 0 0,0 0 0,0 0 0,0 0 0,0 0 0,0 0 0,1 0 0,-1 1 0,0-1 0,0 0 0,0 0 0,0 0 0,0 0 0,0 0 0,0 0 0,0 0 0,1 0 0,-1 0 0,0 0 0,0 0 0,0 0 0,0 0 0,0 0 0,0 0 0,0 0 0,1 0 0,-1 0 0,0 0 0,0 0 0,-8 26-22,-20 43-27,24-57 46,3-9 3,-3 5 1,0 0 0,1 0 0,0 0 0,1 1 0,-1 0 0,2-1 0,-1 1 1,1 0-1,1 17 0,0-24-82,1-1 1,0 0 0,-1 0-1,1 1 1,0-1 0,0 0-1,0 0 1,0 0-1,0 0 1,0 0 0,0 0-1,0 0 1,0-1 0,0 1-1,0 0 1,1 0 0,-1-1-1,0 1 1,0-1 0,1 1-1,-1-1 1,0 0 0,1 1-1,-1-1 1,1 0 0,-1 0-1,0 0 1,1 0-1,-1 0 1,1 0 0,-1-1-1,0 1 1,3-1 0,2 0-659,0 0-1,0 0 1,-1-1 0,1 1 0,0-2 0,9-4-1,13-12-4902</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5.229"/>
    </inkml:context>
    <inkml:brush xml:id="br0">
      <inkml:brushProperty name="width" value="0.025" units="cm"/>
      <inkml:brushProperty name="height" value="0.025" units="cm"/>
    </inkml:brush>
  </inkml:definitions>
  <inkml:trace contextRef="#ctx0" brushRef="#br0">109 3 15310,'0'0'5723,"-10"3"-4223,4-1-1393,1 0-1,-1 0 0,1 1 1,-1-1-1,1 1 0,0 0 1,0 1-1,1-1 1,-1 1-1,1 0 0,-1 0 1,1 0-1,0 1 0,1 0 1,-1-1-1,1 1 0,0 0 1,0 1-1,1-1 0,-1 0 1,1 1-1,1 0 1,-1-1-1,1 1 0,-2 10 1,3-15-104,0 0 1,0 1 0,0-1 0,0 0 0,0 1-1,1-1 1,-1 0 0,0 1 0,1-1 0,-1 0-1,1 0 1,-1 1 0,1-1 0,-1 0 0,1 0-1,0 0 1,0 0 0,-1 0 0,1 0 0,0 0-1,0 0 1,0 0 0,2 1 0,0 0 7,0-1 0,0 1 0,0-1 0,1 0 0,-1 1 0,0-2 0,1 1 0,-1 0 0,4 0 1,3 0 33,-1-1 0,0 0 0,0-1 0,1 1 0,-1-2 0,14-3 0,-19 3-5,1 0 0,-1 0-1,1-1 1,-1 0-1,0 0 1,0 0 0,0 0-1,0-1 1,0 1 0,-1-1-1,0 0 1,1 0-1,-2 0 1,1-1 0,0 1-1,-1-1 1,0 1-1,0-1 1,0 0 0,-1 0-1,1 0 1,-1 0-1,0 0 1,-1 0 0,1 0-1,-1 0 1,0 0-1,0-1 1,-1 1 0,-1-8-1,1 11-80,-1 1 0,1-1-1,0 0 1,-1 1-1,1 0 1,-1-1 0,1 1-1,-1 0 1,0 0 0,1 0-1,-1 0 1,0 0-1,0 0 1,0 0 0,0 0-1,0 1 1,0-1 0,-3 0-1,3 1-384,1 0 0,0 0 0,-1-1 0,1 1 0,-1 0 0,1 0 0,-1 0 0,1 1 0,-1-1 0,1 0 0,0 0 0,-1 1 0,1-1 0,-1 1-1,1-1 1,-2 2 0</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5.576"/>
    </inkml:context>
    <inkml:brush xml:id="br0">
      <inkml:brushProperty name="width" value="0.025" units="cm"/>
      <inkml:brushProperty name="height" value="0.025" units="cm"/>
    </inkml:brush>
  </inkml:definitions>
  <inkml:trace contextRef="#ctx0" brushRef="#br0">20 28 14990,'0'0'3161,"9"-3"-55,-8 2-3004,9-3 767,0 0 1,1 0-1,-1 1 1,1 0-1,-1 1 0,22-2 1,-32 4-862,1 0 0,-1 0 0,1 1 1,-1-1-1,1 0 0,0 0 0,-1 0 0,1 0 1,-1 1-1,1-1 0,-1 0 0,1 1 0,-1-1 1,1 0-1,-1 1 0,0-1 0,1 0 1,-1 1-1,1-1 0,-1 1 0,0-1 0,1 1 1,-1-1-1,0 1 0,0-1 0,1 1 1,-1-1-1,0 1 0,0-1 0,0 1 0,0-1 1,0 1-1,1 0 0,-1-1 0,0 1 1,0-1-1,-1 1 0,1 0 0,0-1 0,0 1 1,0-1-1,0 1 0,0-1 0,-1 2 1,-11 25 251,4-16-32,-2-1 0,1-1 0,-20 16 0,20-19-163,0 1 0,1 1-1,0 0 1,0 0 0,1 0 0,-9 14 0,16-21-70,-1-1 1,1 0-1,0 0 0,0 1 0,0-1 0,0 0 0,0 0 1,0 1-1,-1-1 0,1 0 0,0 1 0,0-1 1,0 0-1,0 0 0,0 1 0,0-1 0,0 0 1,0 1-1,0-1 0,1 0 0,-1 0 0,0 1 0,0-1 1,0 0-1,0 1 0,0-1 0,0 0 0,0 0 1,1 0-1,-1 1 0,0-1 0,0 0 0,0 0 1,1 1-1,-1-1 0,1 0 0,14 5-181,31-4-260,-29-1 146,-10 0 201,-1 1-1,0 0 1,0 0 0,0 1-1,1-1 1,-2 2 0,1-1-1,0 0 1,0 1 0,-1 0 0,7 5-1,-11-7 87,1 0 0,-1 0 0,0 1 0,1-1 0,-1 1 0,0-1 0,0 1 0,0-1 0,0 1 0,0 0 0,0-1 0,-1 1 0,1 0 0,0 0 0,-1-1 0,0 1 0,1 0 0,-1 0 0,0 0 0,0 0 0,0 0 0,0 0 0,0-1 0,0 1 0,-1 0 0,1 0 0,-1 0 0,1 0 0,-1-1 0,0 1 0,1 0 0,-1-1 0,0 1 0,0 0 0,0-1 1,-1 1-1,1-1 0,0 1 0,0-1 0,-3 2 0,-8 10 522,1-2 1,-2 1 0,-16 11 0,24-19-385,0-1 0,-1 1 1,1-1-1,-1 0 1,0-1-1,0 1 1,0-1-1,0 0 1,0-1-1,0 0 1,-10 1-1,39-27-10172,-3 10 1058</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5.919"/>
    </inkml:context>
    <inkml:brush xml:id="br0">
      <inkml:brushProperty name="width" value="0.025" units="cm"/>
      <inkml:brushProperty name="height" value="0.025" units="cm"/>
    </inkml:brush>
  </inkml:definitions>
  <inkml:trace contextRef="#ctx0" brushRef="#br0">68 0 16720,'0'0'4868,"-52"57"-3330,40-38-1058,8-2-448,4-8-896,7-6-2468,13-3-3490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5.369"/>
    </inkml:context>
    <inkml:brush xml:id="br0">
      <inkml:brushProperty name="width" value="0.035" units="cm"/>
      <inkml:brushProperty name="height" value="0.035" units="cm"/>
    </inkml:brush>
  </inkml:definitions>
  <inkml:trace contextRef="#ctx0" brushRef="#br0">9 1 17676,'-4'27'1832,"-1"-3"-1368,5-5-760,0-7 392,6-6 144,0-3-272,3-7-368</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6.326"/>
    </inkml:context>
    <inkml:brush xml:id="br0">
      <inkml:brushProperty name="width" value="0.025" units="cm"/>
      <inkml:brushProperty name="height" value="0.025" units="cm"/>
    </inkml:brush>
  </inkml:definitions>
  <inkml:trace contextRef="#ctx0" brushRef="#br0">51 34 15791,'0'0'8920,"12"-2"-8434,2 1-350,6-1-47,1-1 1,-2-1-1,1 0 0,36-14 0,-73 56 578,0-10-240,2 0 1,0 1-1,2 1 0,2 0 0,-12 46 0,14-25-3128,6 3-3551</inkml:trace>
  <inkml:trace contextRef="#ctx0" brushRef="#br0" timeOffset="1">0 265 9705,'0'0'14830,"13"-47"-13741,10 37-672,7 4-321,3 1-96,1 1-1314,-4 0-2978,-2-3-3331</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6.656"/>
    </inkml:context>
    <inkml:brush xml:id="br0">
      <inkml:brushProperty name="width" value="0.025" units="cm"/>
      <inkml:brushProperty name="height" value="0.025" units="cm"/>
    </inkml:brush>
  </inkml:definitions>
  <inkml:trace contextRef="#ctx0" brushRef="#br0">55 1 16335,'0'0'11232,"2"7"-10933,-1 1-263,0-1 0,0 1-1,0 1 1,-1-1-1,0 0 1,-1 0-1,1 0 1,-4 10 0,4-16-39,0-1 0,0 1 1,0-1-1,0 0 1,0 1-1,0-1 0,0 0 1,0 1-1,1-1 1,-1 1-1,0-1 0,1 0 1,0 0-1,-1 1 0,1-1 1,-1 0-1,1 0 1,0 0-1,0 1 0,0-1 1,0 0-1,0 0 1,0 0-1,0-1 0,0 1 1,0 0-1,0 0 0,1-1 1,-1 1-1,1 0 1,52 23-156,-26-12 108,-26-12 63,-1 1 0,0 0-1,1 0 1,-1-1 0,0 1-1,1 0 1,-1 0 0,0 0-1,0 1 1,0-1 0,0 0-1,0 0 1,0 1 0,0-1-1,0 0 1,0 1 0,0-1-1,-1 1 1,1-1-1,-1 1 1,1-1 0,-1 1-1,0-1 1,0 1 0,1 0-1,-1 2 1,-1-2 43,0 1 1,0 0-1,0-1 1,0 1-1,-1-1 1,1 1-1,-1-1 1,1 0-1,-1 1 0,0-1 1,0 0-1,0 0 1,-4 3-1,-6 4 247,0 0 1,-1-1-1,0 0 0,-17 6 0,-16 1 979,45-15-1307,0 1-1,0-1 0,0 0 0,0 0 1,1 0-1,-1 1 0,0-1 1,0 0-1,0 0 0,0 0 0,0-1 1,0 1-1,0 0 0,0 0 0,0 0 1,0-1-1,0 1 0,0 0 0,1-1 1,-1 1-1,0-1 0,0 1 0,0-1 1,1 1-1,-1-1 0,0 0 0,0 1 1,1-1-1,-1 0 0,1 1 0,-1-1 1,1 0-1,-1 0 0,1 0 0,-1 0 1,1 1-1,0-1 0,-1 0 0,1 0 1,0 0-1,0 0 0,0 0 0,0-1 1,2-21-6867,10 11 128</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9.185"/>
    </inkml:context>
    <inkml:brush xml:id="br0">
      <inkml:brushProperty name="width" value="0.025" units="cm"/>
      <inkml:brushProperty name="height" value="0.025" units="cm"/>
    </inkml:brush>
  </inkml:definitions>
  <inkml:trace contextRef="#ctx0" brushRef="#br0">163 0 9801,'0'0'14734,"-48"59"-13837,23-27-320,8 0-161,-5-1-128,8-2-192,0-4-64,7-7-64,0-2-544,3-7-1186,-1-4-1313</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9.558"/>
    </inkml:context>
    <inkml:brush xml:id="br0">
      <inkml:brushProperty name="width" value="0.025" units="cm"/>
      <inkml:brushProperty name="height" value="0.025" units="cm"/>
    </inkml:brush>
  </inkml:definitions>
  <inkml:trace contextRef="#ctx0" brushRef="#br0">1 187 12780,'0'0'8808,"9"-4"-7478,42-17 392,85-42 182,-120 54-1867,-1 0 0,0-2 1,-1 1-1,0-2 0,-1 0 0,20-23 0,-36 40-47,-1 0 0,1 1 0,1 0 0,-1-1 0,1 1 0,0 0 0,0 0 0,1 0 0,0 1-1,-1 7 1,-1 68 335,3-65-283,0-9 5,1 0 0,0 0 0,0 0 0,0 1 0,1-1 0,5 13 0,-6-18-198,0-1-1,0 1 1,1 0 0,-1-1-1,1 1 1,-1-1 0,1 1 0,0-1-1,0 0 1,0 1 0,1-1-1,-1 0 1,0-1 0,1 1-1,-1 0 1,1-1 0,0 1-1,-1-1 1,1 0 0,0 0-1,3 1 1,14-1-5043</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0.322"/>
    </inkml:context>
    <inkml:brush xml:id="br0">
      <inkml:brushProperty name="width" value="0.025" units="cm"/>
      <inkml:brushProperty name="height" value="0.025" units="cm"/>
    </inkml:brush>
  </inkml:definitions>
  <inkml:trace contextRef="#ctx0" brushRef="#br0">0 258 8040,'0'0'18454,"13"-10"-17258,273-236 1100,-284 244-2232,-9 22-214,-15 29 97,15-38-58,1 1 0,0 1 0,1-1 0,1 1 0,0 0 0,0 0 0,1 1 1,-2 22-1,5-36-19,0 1 0,0-1 1,0 1-1,0-1 1,0 1-1,0-1 1,0 1-1,0-1 0,0 0 1,0 1-1,0-1 1,0 1-1,0-1 1,0 1-1,1-1 0,-1 1 1,0-1-1,0 0 1,0 1-1,1-1 0,-1 1 1,0-1-1,0 0 1,1 1-1,-1-1 1,0 0-1,1 1 0,-1-1 1,1 0-1,-1 1 1,0-1-1,1 0 1,-1 0-1,1 0 0,-1 1 1,1-1-1,-1 0 1,0 0-1,1 0 1,-1 0-1,1 0 0,-1 0 1,1 0-1,-1 0 1,1 0-1,-1 0 0,1 0 1,-1 0-1,1 0 1,-1 0-1,0-1 1,1 1-1,-1 0 0,1 0 1,12-4-6283</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0.907"/>
    </inkml:context>
    <inkml:brush xml:id="br0">
      <inkml:brushProperty name="width" value="0.025" units="cm"/>
      <inkml:brushProperty name="height" value="0.025" units="cm"/>
    </inkml:brush>
  </inkml:definitions>
  <inkml:trace contextRef="#ctx0" brushRef="#br0">192 23 18546,'0'0'6550,"-9"-5"-6016,4 2-438,3 1-78,0 1 1,0-1 0,0 1 0,0-1 0,0 1-1,-1 0 1,1 0 0,0 0 0,-1 1 0,1-1-1,0 0 1,-1 1 0,1 0 0,-1-1 0,1 1-1,-1 0 1,1 0 0,-1 0 0,1 1-1,-1-1 1,1 1 0,0-1 0,-1 1 0,-3 1-1,-3 4 52,0 0-1,0 0 0,1 1 0,0 0 0,1 1 0,-1-1 0,1 2 0,1-1 0,-1 1 0,2-1 1,-1 2-1,1-1 0,1 1 0,-1-1 0,2 1 0,-1 1 0,-2 13 0,6-22-53,0-1 0,1 1 0,-1 0 0,0-1 0,1 1-1,-1-1 1,1 1 0,-1 0 0,1-1 0,0 1 0,0-1 0,-1 0-1,1 1 1,0-1 0,0 0 0,1 1 0,-1-1 0,0 0 0,0 0-1,1 0 1,-1 0 0,0 0 0,1 0 0,-1 0 0,1-1 0,-1 1-1,1 0 1,-1-1 0,1 0 0,0 1 0,-1-1 0,1 0 0,0 1-1,-1-1 1,1 0 0,0 0 0,3-1 0,3 1 33,0 0 1,0-1-1,0 1 1,0-2-1,-1 1 1,1-1-1,8-3 1,-8 2 19,-1 0 0,1-1-1,-1 1 1,1-1 0,-1-1 0,-1 0 0,1 0 0,-1 0 0,0-1 0,0 0 0,0 0 0,-1 0 0,0-1 0,0 1 0,-1-1 0,1-1 0,-2 1 0,1 0 0,-1-1 0,0 0 0,0 0 0,-1 0 0,-1 0 0,3-14 0,-4 21-79,0 0 0,0 0 0,-1 0 0,1 0 0,0 0 0,0 0 0,0 0 0,-1 0 1,1 0-1,0 0 0,-1 0 0,1 1 0,-1-1 0,1 0 0,-1 0 0,0 0 0,1 1 0,-1-1 0,0 0 0,1 1 1,-1-1-1,0 0 0,0 1 0,0-1 0,1 1 0,-1-1 0,0 1 0,0 0 0,0-1 0,0 1 0,0 0 0,0 0 0,0-1 1,0 1-1,0 0 0,0 0 0,0 0 0,0 0 0,-1 1 0,1-1-208,-1 0 0,1 0-1,-1 0 1,1 1 0,0-1 0,-1 0-1,1 1 1,-1 0 0,1-1 0,0 1-1,0 0 1,-1-1 0,1 1 0,0 0-1,0 0 1,0 0 0,0 0 0,0 0 0,0 1-1,0-1 1,0 0 0,0 0 0,1 0-1,-1 1 1,1-1 0,-1 0 0,0 2-1,0 18-10639,1-12 1521</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1.252"/>
    </inkml:context>
    <inkml:brush xml:id="br0">
      <inkml:brushProperty name="width" value="0.025" units="cm"/>
      <inkml:brushProperty name="height" value="0.025" units="cm"/>
    </inkml:brush>
  </inkml:definitions>
  <inkml:trace contextRef="#ctx0" brushRef="#br0">0 150 17777,'0'0'11718,"10"-7"-10880,166-135 171,-182 149-1031,0 1 1,1 0 0,0 0 0,-8 17-1,-3 6 43,8-20-247,2 1 1,-1 0-1,1 1 0,1 0 0,0 0 0,1 0 1,0 0-1,1 0 0,-2 28 0,13-40-8289,3-4-2455</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1.640"/>
    </inkml:context>
    <inkml:brush xml:id="br0">
      <inkml:brushProperty name="width" value="0.025" units="cm"/>
      <inkml:brushProperty name="height" value="0.025" units="cm"/>
    </inkml:brush>
  </inkml:definitions>
  <inkml:trace contextRef="#ctx0" brushRef="#br0">25 1 17777,'0'0'10890,"-19"49"-9737,13-34-640,6 0-417,0-2-64,0-4-352,0-2-1410,4-5-1121,1-2-512,0 0-481,3-5-3298</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2.047"/>
    </inkml:context>
    <inkml:brush xml:id="br0">
      <inkml:brushProperty name="width" value="0.025" units="cm"/>
      <inkml:brushProperty name="height" value="0.025" units="cm"/>
    </inkml:brush>
  </inkml:definitions>
  <inkml:trace contextRef="#ctx0" brushRef="#br0">101 1 16848,'0'0'12225,"-10"4"-11537,4-3-625,1 1-1,0 0 0,0 0 0,0 0 0,0 1 0,0 0 0,1 0 0,-1 0 1,1 1-1,-1-1 0,1 1 0,1 0 0,-1 0 0,0 0 0,1 1 0,0-1 1,0 1-1,0 0 0,1 0 0,-1 0 0,-2 9 0,5-13-61,0 0 0,0 0 0,0-1 1,1 1-1,-1 0 0,0-1 0,0 1 0,0 0 0,1-1 0,-1 1 0,0 0 0,1-1 0,-1 1 1,1 0-1,-1-1 0,1 1 0,-1-1 0,1 1 0,-1-1 0,1 1 0,-1-1 0,1 1 0,0-1 1,-1 0-1,1 1 0,-1-1 0,1 0 0,0 1 0,0-1 0,-1 0 0,1 0 0,0 0 0,-1 0 1,1 0-1,0 0 0,1 0 0,36 2-17,-24-2-206,-10 0-12,67 12-1451,-68-12 1616,-1 0-1,1 1 1,-1-1-1,1 1 1,-1 0-1,0 0 1,1 0-1,-1 0 1,0 0-1,0 0 0,0 1 1,0-1-1,0 1 1,0-1-1,0 1 1,0 0-1,-1 0 1,1 0-1,-1 0 1,1 0-1,-1 0 0,0 0 1,0 0-1,2 4 1,-3-4 130,-1 1-1,1-1 1,-1 0 0,0 1 0,0-1 0,1 0 0,-2 0-1,1 0 1,0 0 0,0 0 0,0 0 0,-1 0 0,1 0-1,-1 0 1,0-1 0,1 1 0,-1 0 0,0-1 0,0 0-1,0 1 1,0-1 0,-4 2 0,-54 24 1276,52-23-1105,3-3-235,-1 2 151,-1 0-1,1-1 1,-1 0 0,0 0 0,-11 1-1,17-3-252,-1 0-1,1 0 1,0 0-1,0 0 1,0 0-1,-1-1 1,1 1-1,0 0 1,0-1-1,0 1 1,0-1-1,0 1 1,0-1-1,0 1 1,0-1-1,0 0 1,0 0-1,0 1 1,0-1-1,0 0 1,1 0-1,-1 0 1,0 0-1,1 0 1,-1 0-1,0 0 1,1 0-1,-1 0 1,1 0-1,0 0 1,-1 0-1,1-1 1,0 1-1,0 0 1,-1 0-1,1 0 1,0-1-1,0 1 1,1-2-1,-1-54-11489,5 23 321</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2.407"/>
    </inkml:context>
    <inkml:brush xml:id="br0">
      <inkml:brushProperty name="width" value="0.025" units="cm"/>
      <inkml:brushProperty name="height" value="0.025" units="cm"/>
    </inkml:brush>
  </inkml:definitions>
  <inkml:trace contextRef="#ctx0" brushRef="#br0">0 153 10314,'0'0'13677,"50"-30"-11211,-34 28-1025,0 2-768,1 0-545,-1 0-96,2 5-128,-2 2-1730,-2-1-2594,0-2-4228</inkml:trace>
  <inkml:trace contextRef="#ctx0" brushRef="#br0" timeOffset="1">480 1 18674,'0'0'10564,"-11"9"-10014,-8 6-281,0 1 1,2 1-1,0 0 0,1 1 0,-21 32 0,29-37-243,0 0 0,1 0 0,0 1 0,1 0 0,1 0 0,0 0 0,1 0 0,1 1 0,0 0 0,1 0 0,-1 19 0,4-31-29,-1 1 0,0-1-1,1 0 1,0 1 0,0-1-1,0 0 1,0 0 0,0 0-1,1 1 1,-1-1 0,1 0-1,0-1 1,0 1 0,0 0-1,0-1 1,0 1 0,1-1-1,-1 1 1,1-1 0,0 0-1,3 2 1,31 13-2302,3-10-4686,-14-7-1005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5.882"/>
    </inkml:context>
    <inkml:brush xml:id="br0">
      <inkml:brushProperty name="width" value="0.035" units="cm"/>
      <inkml:brushProperty name="height" value="0.035" units="cm"/>
    </inkml:brush>
  </inkml:definitions>
  <inkml:trace contextRef="#ctx0" brushRef="#br0">31 82 15547,'-30'-81'3262,"34"91"8,10 32-1577,6 100 466,-17-101-1820,3 0 1,1 0-1,18 58 1,-24-96-332,0 0 0,0 0 0,0 0 0,1 0 0,-1-1 0,1 1 0,0-1 1,0 1-1,0-1 0,0 0 0,0 1 0,0-1 0,1 0 0,-1 0 1,0-1-1,1 1 0,5 2 0,-5-3-18,1 0 0,0 0-1,0 0 1,0-1 0,0 1 0,0-1 0,0 0 0,0 0-1,-1-1 1,1 1 0,0-1 0,0 1 0,5-3-1,34-17-219,-38 17 182,1-1 1,-1 2-1,1-1 0,0 0 0,0 1 0,0 0 0,9-1 0,-15 3 44,0 0 1,1 0-1,-1 0 0,0 0 0,1 0 1,-1 0-1,0 0 0,0 1 0,1-1 1,-1 0-1,0 0 0,0 0 1,1 0-1,-1 0 0,0 1 0,0-1 1,1 0-1,-1 0 0,0 0 1,0 1-1,0-1 0,0 0 0,1 0 1,-1 1-1,0-1 0,0 0 0,0 0 1,0 1-1,0-1 0,0 0 1,0 1-1,0-1 0,0 0 0,0 0 1,0 1-1,0-1 0,0 0 0,0 1 1,0-1-1,0 0 0,0 0 1,0 1-1,0-1 0,0 0 0,-1 1 1,-3 15-16,3-15 10,-26 59 457,-3-1 1,-73 108-1,96-157-332,-22 31 306,27-39-383,0 1 0,1-1 0,-2 0 0,1 0 0,0 0 0,0-1 0,-1 1 0,1 0 0,-1-1 0,1 0 0,-1 1 0,1-1 0,-5 1 0,6-2-26,0 0 0,0 0 0,0 0 0,0-1 0,0 1 0,0 0 0,0 0 0,-1-1-1,1 1 1,0 0 0,0-1 0,0 1 0,0-1 0,0 1 0,0-1 0,1 0 0,-1 0 0,0 1 0,0-1 0,0 0 0,1 0 0,-1 0 0,0 0 0,1 1 0,-1-1 0,0 0 0,1 0 0,0 0 0,-1-2 0,-9-31-45,8 19-202,0 1-1,1-1 1,1 1-1,0-1 1,1 1-1,5-24 0,-6 34 40,1 0-1,0 0 1,0 0-1,1 1 0,-1-1 1,1 1-1,0-1 1,0 1-1,0-1 0,0 1 1,0 0-1,1 0 1,-1 0-1,1 0 1,0 1-1,0-1 0,0 1 1,0-1-1,1 1 1,-1 0-1,0 1 0,1-1 1,0 0-1,-1 1 1,1 0-1,0 0 0,0 0 1,-1 0-1,7 0 1,10 2-556,-2 0 1,1 2 0,0 0 0,0 1-1,24 8 1,17 4-914,-42-12 1214,-1-1-1,0-1 1,1-1-1,-1 0 0,1-1 1,-1-1-1,1-1 0,18-4 1,-30 5 663,0-1 1,0 0-1,0 0 0,0 0 0,0-1 1,0 0-1,-1 0 0,0 0 1,1-1-1,-1 0 0,0 0 1,-1 0-1,1 0 0,-1-1 1,1 0-1,-2 0 0,1 0 1,0 0-1,-1-1 0,0 1 1,0-1-1,-1 0 0,0 0 1,0 0-1,2-7 0,-4 11-12,1 0 0,-1 1 1,0-1-1,0 0 0,0 0 0,0 1 0,0-1 0,0 0 0,0 0 0,-1 1 0,1-1 0,0 0 0,-1 1 0,0-1 0,1 0 0,-1 1 0,-2-4 0,3 5-116,-1-1-1,0 1 0,1-1 0,-1 1 0,0 0 0,0-1 0,1 1 0,-1 0 0,0-1 0,0 1 0,0 0 1,0 0-1,1 0 0,-1 0 0,0 0 0,0 0 0,0 0 0,0 0 0,0 0 0,1 0 0,-1 0 1,0 1-1,0-1 0,0 0 0,1 1 0,-1-1 0,0 0 0,0 1 0,1-1 0,-1 1 0,0-1 0,1 1 1,-1-1-1,0 1 0,1 0 0,-1-1 0,0 2 0,-6 6 140,1-1 1,-1 1-1,1 0 0,1 1 0,0-1 0,0 1 1,1 0-1,0 1 0,-6 18 0,7-14-128,-1 0-1,2 0 1,0 1 0,0-1-1,1 0 1,2 22-1,0-28-79,1 0 0,-1 0 0,2 0 0,-1 0 0,1 0 0,0 0-1,1-1 1,-1 1 0,9 10 0,3 3-106,33 32 1,-36-42-10,-1 1 1,0 0 0,-1 0 0,-1 1-1,0 1 1,0 0 0,9 21 0,-12-15 18,-1 0 1,-1 0-1,0 0 1,-2 0-1,0 0 1,-1 1-1,-1-1 1,-1 0-1,-5 26 0,-1-7 276,-1-1 0,-3 0 0,-28 68 0,35-97-65,0 0 0,-1 0 0,0 0 0,-1 0 0,-10 12 0,15-20-104,0 0 0,0 0 0,0 0 0,0 0 0,0 0 0,-1 0 0,1 0-1,0-1 1,0 1 0,-1 0 0,1-1 0,0 1 0,-1-1 0,1 0 0,0 1 0,-1-1 0,1 0 0,-1 0 0,1 0 0,-2 0-1,1 0-3,0-1 0,1 0 0,-1 0 0,0 0 0,1 0 0,-1 0 0,1 0-1,0-1 1,-1 1 0,1 0 0,0-1 0,-1 1 0,1-1 0,0 1 0,0-1 0,1 0-1,-1 0 1,0 1 0,0-1 0,0-2 0,-5-14 17,0-1 1,1 0-1,1 0 0,1-1 0,0 1 1,1-29-1,2 7-94,3 1 1,7-46-1,-6 58-145,2 0-1,1 1 0,1 0 1,2 0-1,0 1 0,2 1 1,0-1-1,2 2 0,1 0 1,27-33-1,28-27-532,-39 47 258</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3.029"/>
    </inkml:context>
    <inkml:brush xml:id="br0">
      <inkml:brushProperty name="width" value="0.025" units="cm"/>
      <inkml:brushProperty name="height" value="0.025" units="cm"/>
    </inkml:brush>
  </inkml:definitions>
  <inkml:trace contextRef="#ctx0" brushRef="#br0">1 155 13997,'0'0'12636,"13"-3"-11477,28-13-1006,-1-1 0,-1-2 0,-1-1 0,-1-2 0,45-35 0,-93 87-335,-1-6 187,6-13 2,0-1 0,0 1 0,1 0 1,1 0-1,0 1 0,1-1 0,0 1 0,-3 20 1,6-31-8,0-1 0,0 1 1,0 0-1,0-1 0,1 1 0,-1-1 1,0 1-1,0 0 0,0-1 1,0 1-1,1-1 0,-1 1 1,0-1-1,1 1 0,-1-1 0,0 1 1,1-1-1,-1 1 0,0-1 1,1 1-1,-1-1 0,1 0 0,-1 1 1,1-1-1,-1 0 0,1 1 1,-1-1-1,1 0 0,0 0 1,0 1-1,24-2-725,23-16-3908,-17-4-1154,-1-4-3219</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3.357"/>
    </inkml:context>
    <inkml:brush xml:id="br0">
      <inkml:brushProperty name="width" value="0.025" units="cm"/>
      <inkml:brushProperty name="height" value="0.025" units="cm"/>
    </inkml:brush>
  </inkml:definitions>
  <inkml:trace contextRef="#ctx0" brushRef="#br0">187 0 17585,'0'0'9833,"-52"55"-8808,45-38-545,2 3-352,5-2-63,0 1-130,0 1-735,0-4-1250,5-4-897,0-3-929</inkml:trace>
  <inkml:trace contextRef="#ctx0" brushRef="#br0" timeOffset="1">1 111 13036,'0'0'13165,"46"-3"-12493,-7 3-351,8 0-289,-1 0-64,4 3-1762,-4 0-3107,-5-3-5252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3.687"/>
    </inkml:context>
    <inkml:brush xml:id="br0">
      <inkml:brushProperty name="width" value="0.025" units="cm"/>
      <inkml:brushProperty name="height" value="0.025" units="cm"/>
    </inkml:brush>
  </inkml:definitions>
  <inkml:trace contextRef="#ctx0" brushRef="#br0">80 22 5765,'0'0'16341,"10"-4"-14248,3 0-1520,0 0 1,0 1-1,0 0 1,20 0-1,-29 2-441,0 1 0,0 0 0,-1 1 0,1-1 0,0 0 0,0 1 0,0 0 0,0 0 0,-1 0-1,7 4 1,-8-4-111,-1-1 0,0 2 0,1-1 0,-1 0 0,0 0 0,0 0 0,0 1 0,0-1 0,0 0 0,0 1 0,0-1 0,0 1 0,-1-1 0,1 1 0,0-1 0,-1 1 0,0 0 0,1-1 0,-1 1 0,0 0 0,0-1 0,0 1 0,0 0 0,0-1 0,0 1 0,0 2 0,-1-2-4,0 1 1,0 0 0,0 0-1,0-1 1,0 1 0,0 0 0,-1-1-1,1 1 1,-1-1 0,0 0-1,1 0 1,-1 0 0,0 1 0,-1-2-1,1 1 1,-4 3 0,-45 25 243,36-23-247,-16 10 31,8-6 2,0 1 1,-30 24-1,52-36-46,0 1 1,0-1-1,0 1 1,1-1 0,-1 1-1,0-1 1,0 1-1,0 0 1,1 0-1,-1-1 1,0 1-1,1 0 1,-1 0-1,1 0 1,-1 0-1,1-1 1,-1 1-1,1 0 1,0 0-1,-1 0 1,1 0 0,0 0-1,0 0 1,0 0-1,0 0 1,0 0-1,0 0 1,0 0-1,0 2 1,1-1 4,0-1-1,1 0 1,-1 0 0,0 0 0,1 0 0,-1 0 0,1 0-1,-1 0 1,1 0 0,-1-1 0,1 1 0,0 0-1,-1-1 1,1 1 0,2-1 0,66 7-2110,1-9-6362,-35-7 421</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4.059"/>
    </inkml:context>
    <inkml:brush xml:id="br0">
      <inkml:brushProperty name="width" value="0.025" units="cm"/>
      <inkml:brushProperty name="height" value="0.025" units="cm"/>
    </inkml:brush>
  </inkml:definitions>
  <inkml:trace contextRef="#ctx0" brushRef="#br0">144 0 15471,'0'0'7783,"-71"61"-5541,48-31-544,0 2-289,7-1-544,6-1-737,10-6-128,0-7-448,10-5-1410,6-10-1281,0-2-1634,5-10-4612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4.401"/>
    </inkml:context>
    <inkml:brush xml:id="br0">
      <inkml:brushProperty name="width" value="0.025" units="cm"/>
      <inkml:brushProperty name="height" value="0.025" units="cm"/>
    </inkml:brush>
  </inkml:definitions>
  <inkml:trace contextRef="#ctx0" brushRef="#br0">123 43 11563,'0'0'9924,"8"-7"-7522,26-22-539,-34 28-1815,1 1 0,-1 0 0,0-1-1,0 1 1,1-1 0,-1 1 0,0 0-1,1-1 1,-1 1 0,0 0 0,1-1-1,-1 1 1,1 0 0,-1 0 0,0-1-1,1 1 1,-1 0 0,1 0 0,-1 0-1,1-1 1,-1 1 0,1 0 0,-1 0-1,1 0 1,-1 0 0,1 0 0,-1 0-1,1 0 1,-1 0 0,0 0 0,1 0 0,-1 0-1,1 1 1,-1-1 0,1 0 0,-1 0-1,1 0 1,-1 1 0,1-1 0,-1 0-1,0 0 1,1 1 0,-1-1 0,0 0-1,1 1 1,-1-1 0,0 0 0,1 1-1,-1-1 1,0 1 0,0-1 0,1 1-1,-1-1 1,0 0 0,0 1 0,0-1-1,0 1 1,0-1 0,1 1 0,-1-1-1,0 1 1,0-1 0,0 1 0,0-1-1,0 1 1,-1-1 0,1 1 0,0 0-1,-6 31 406,0-22-386,-1 0 1,-1 0-1,1-1 1,-2 0-1,1 0 1,-1-1 0,-1 0-1,1-1 1,-16 10-1,10-7-55,0 2-1,-26 25 1,40-37-8,0 1 0,0-1 0,1 1 0,-1 0 0,0 0 0,1 0 0,-1-1 1,0 1-1,1 0 0,-1 0 0,1 0 0,-1 0 0,1 0 0,0 0 0,-1 0 0,1 0 0,0 0 0,0 0 0,0 0 0,0 0 0,0 0 1,0 0-1,0 0 0,0 0 0,0 0 0,0 0 0,0 0 0,1 0 0,-1 0 0,1 2 0,1-2 13,-1 1 0,1-1-1,0 0 1,-1 1 0,1-1 0,0 0-1,0 0 1,0 0 0,0 0 0,0 0-1,0-1 1,0 1 0,4 0 0,12 2-113,-1-2 1,31 1 0,-43-2-71,8 0-205,32-1-2371,0-7-3791,-12-4-2025</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4.791"/>
    </inkml:context>
    <inkml:brush xml:id="br0">
      <inkml:brushProperty name="width" value="0.025" units="cm"/>
      <inkml:brushProperty name="height" value="0.025" units="cm"/>
    </inkml:brush>
  </inkml:definitions>
  <inkml:trace contextRef="#ctx0" brushRef="#br0">145 3 16976,'0'0'9839,"-8"-1"-9615,-26 0 48,33 1-223,0-1 0,1 1-1,-1 0 1,0 0 0,0 0-1,0 0 1,0 1 0,0-1-1,1 0 1,-1 0 0,0 0-1,0 1 1,0-1 0,1 1-1,-1-1 1,0 0 0,0 1-1,1-1 1,-1 1 0,0-1-1,1 1 1,-1 0 0,1-1 0,-1 1-1,1 0 1,-1-1 0,1 1-1,-1 0 1,1 0 0,0-1-1,-1 1 1,1 0 0,0 0-1,0 0 1,-1-1 0,1 1-1,0 0 1,0 0 0,0 0-1,0 0 1,0 0 0,0-1 0,0 1-1,1 0 1,-1 0 0,0 0-1,0-1 1,1 1 0,-1 0-1,0 0 1,1 0 0,-1-1-1,1 1 1,-1 0 0,1-1-1,-1 1 1,1 0 0,-1-1-1,1 1 1,0-1 0,-1 1-1,1-1 1,0 1 0,0-1 0,-1 1-1,3-1 1,-2 1-16,0-1-1,0 0 1,0 0 0,0 1-1,0-1 1,0 1 0,0-1-1,0 1 1,0-1 0,0 1-1,0-1 1,-1 1 0,1 0-1,0 0 1,0-1 0,0 1-1,0 1 1,-6 12 402,4-12-437,-1 1 0,1-1 0,0 1 0,0-1 0,0 1 0,0 0 0,0-1 0,0 1 0,0 4 1,0 16 9,1-18 2,0 0 0,0-1 0,0 1 1,0 0-1,-1-1 0,0 1 0,0-1 1,-1 1-1,1-1 0,-1 1 0,0-1 1,0 0-1,0 0 0,0 0 0,-1 0 1,0 0-1,0 0 0,-4 4 0,-54 56 471,73-79-11089,-2 6 3402</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5.381"/>
    </inkml:context>
    <inkml:brush xml:id="br0">
      <inkml:brushProperty name="width" value="0.025" units="cm"/>
      <inkml:brushProperty name="height" value="0.025" units="cm"/>
    </inkml:brush>
  </inkml:definitions>
  <inkml:trace contextRef="#ctx0" brushRef="#br0">156 4 10282,'0'0'15225,"-9"1"-14136,-2 0-948,0 0-1,0 2 1,0-1 0,0 1-1,-19 9 1,26-11-66,1 0 0,-1 1 0,1 0 0,-1-1 0,1 1-1,0 1 1,0-1 0,0 0 0,0 1 0,0-1 0,0 1 0,1 0 0,-1 0 0,1 0 0,0 0 0,0 1 0,0-1 0,0 1 0,1-1-1,-1 1 1,1-1 0,0 1 0,0 0 0,-1 5 0,3-8-37,-1 0 0,0 0 0,1 1 1,0-1-1,-1 0 0,1 0 0,-1 0 0,1 0 0,0 0 0,0 0 0,-1-1 1,1 1-1,0 0 0,0 0 0,0 0 0,0-1 0,0 1 0,0 0 0,0-1 1,0 1-1,1-1 0,-1 0 0,0 1 0,0-1 0,0 0 0,0 1 0,1-1 0,-1 0 1,0 0-1,0 0 0,2-1 0,48 1 289,-42 0-310,-3-1 56,0-1-1,0 1 0,0-1 0,-1 0 1,1 0-1,-1-1 0,1 0 1,-1 0-1,0 0 0,10-8 1,-14 10-56,0 0 0,1 0 1,-1 0-1,1 0 0,-1 0 1,0 0-1,0-1 0,0 1 1,0 0-1,0 0 0,0-1 1,0 1-1,0-1 1,0 1-1,-1-1 0,1 1 1,0-1-1,-1 0 0,0 1 1,1-1-1,-1 0 0,0 1 1,0-1-1,0 0 0,0 1 1,0-1-1,0 0 0,0 1 1,-1-1-1,1 0 1,0 1-1,-1-1 0,0 0 1,1 1-1,-1-1 0,0 1 1,0-1-1,0 1 0,0 0 1,0-1-1,0 1 0,0 0 1,-2-2-1,-2 0-425,0 0 1,0 1-1,0 0 0,-1 0 0,1 0 1,-1 0-1,-8-1 0,12 2 172,0 1 0,0-1 0,0 1 0,0-1 0,0 1 0,0 0 0,0 0 0,0 0 0,0 0 0,0 0 0,0 0 0,0 1 0,0-1 0,0 1 0,0-1 0,0 1 0,0 0 0,0 0 0,0 0 0,1 0 0,-1 0 0,0 0 0,-2 2 0,4 1-6004</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5.770"/>
    </inkml:context>
    <inkml:brush xml:id="br0">
      <inkml:brushProperty name="width" value="0.025" units="cm"/>
      <inkml:brushProperty name="height" value="0.025" units="cm"/>
    </inkml:brush>
  </inkml:definitions>
  <inkml:trace contextRef="#ctx0" brushRef="#br0">87 4 12812,'0'0'4148,"-8"-1"-491,4 1-3381,-1-1 313,0 0-1,0 1 1,0 0-1,0 0 1,0 0-1,0 0 1,-5 2-1,8-1-466,0-1 0,1 1 0,-1 0-1,1 0 1,-1-1 0,1 1 0,-1 0-1,1 0 1,-1 1 0,1-1-1,0 0 1,0 0 0,0 1 0,0-1-1,-1 1 1,2-1 0,-1 1 0,0-1-1,0 1 1,0-1 0,1 1-1,-1 0 1,1-1 0,-1 1 0,1 0-1,0 0 1,0-1 0,0 3 0,0-1-76,-1 0 0,2 1 0,-1-1 1,0 0-1,1 0 0,-1 0 0,1 0 1,0 0-1,0 0 0,0 0 0,1 0 1,-1 0-1,1 0 0,-1 0 0,1-1 1,0 1-1,0-1 0,0 1 0,0-1 1,1 0-1,-1 0 0,1 0 0,-1 0 1,1 0-1,0 0 0,-1-1 0,7 3 1,-4-2-27,0 0 0,1 0 0,-1-1 0,1 0 0,-1 0 1,1 0-1,-1 0 0,1-1 0,0 0 0,-1 0 0,1-1 0,0 1 1,-1-1-1,1 0 0,8-4 0,-13 5-10,1 0 1,-1-1-1,1 0 1,0 1-1,-1-1 0,1 0 1,-1 0-1,1 0 1,-1 0-1,0 0 0,1 0 1,-1 0-1,0-1 1,0 1-1,0 0 0,0-1 1,0 1-1,0-1 1,0 1-1,-1-1 0,1 1 1,0-1-1,-1 1 1,1-1-1,-1 0 0,0 0 1,1 1-1,-1-1 1,0 0-1,0 1 0,0-1 1,0 0-1,0 0 1,-1 1-1,1-1 0,0 0 1,-2-1-1,1 0-45,0 1 1,0-1-1,-1 0 0,1 1 1,-1-1-1,0 1 0,0-1 1,0 1-1,0 0 0,0 0 0,-1 0 1,1 0-1,0 0 0,-1 1 1,1-1-1,-1 1 0,0-1 1,0 1-1,-5-1 0,5 1-198,1 0-1,-1 1 1,0 0 0,1-1-1,-1 1 1,0 0 0,1 0-1,-1 1 1,0-1 0,1 1-1,-1-1 1,1 1 0,-1 0-1,-3 1 1,5-1-204,0 0-1,0 0 1,0 0 0,0-1-1,0 1 1,0 0 0,0 0 0,0 0-1,0 1 1,0-1 0,1 0-1,-1 0 1,1 0 0,-1 1-1,1-1 1,-1 0 0,1 0-1,-1 1 1,1 1 0,-1 11-7485</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26.193"/>
    </inkml:context>
    <inkml:brush xml:id="br0">
      <inkml:brushProperty name="width" value="0.025" units="cm"/>
      <inkml:brushProperty name="height" value="0.025" units="cm"/>
    </inkml:brush>
  </inkml:definitions>
  <inkml:trace contextRef="#ctx0" brushRef="#br0">355 0 7559,'0'0'10890,"10"7"-8557,3 3-1763,0 1 0,-1 0 0,0 1 0,0 1 0,-1 0 0,-1 0-1,0 1 1,-1 0 0,-1 1 0,0 0 0,8 21 0,-13-27-520,-1 0 0,1 1-1,-1 0 1,-1 0 0,0-1 0,0 1 0,-1 0 0,0 0 0,-1 0 0,0 0 0,0-1 0,-1 1-1,-1 0 1,1-1 0,-2 1 0,1-1 0,-1 0 0,-1 0 0,1-1 0,-1 1 0,-1-1-1,0 0 1,0 0 0,-1-1 0,-8 8 0,-17 16-103,-2-2 0,0-2 1,-2-1-1,-78 42 0,-4-9-6372,50-30-6707</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30.378"/>
    </inkml:context>
    <inkml:brush xml:id="br0">
      <inkml:brushProperty name="width" value="0.025" units="cm"/>
      <inkml:brushProperty name="height" value="0.025" units="cm"/>
    </inkml:brush>
  </inkml:definitions>
  <inkml:trace contextRef="#ctx0" brushRef="#br0">193 110 4228,'0'0'3849,"5"-8"-1399,-4 7-2437,25-39 3880,-25 39-3466,0-1-1,0 0 1,0 0 0,0 0-1,0 0 1,0 0 0,-1-1-1,1 1 1,0 0 0,-1 0-1,0 0 1,0-1 0,1 1-1,-1 0 1,0 0 0,-1-1-1,1 1 1,0 0 0,-1 0 0,1 0-1,-3-5 1,2 6-356,-1 0 0,0 0 0,0 0 0,1 0 0,-1 0 0,0 0 0,0 0 1,0 1-1,0-1 0,0 1 0,0 0 0,-1-1 0,1 1 0,0 0 0,0 0 0,0 0 0,0 0 0,0 1 1,0-1-1,-4 2 0,-41 13-176,33-7 95,1 1 1,0 0 0,1 1-1,-23 22 1,30-27 10,0 1 1,0 0-1,0 0 1,1 0 0,0 0-1,0 1 1,1 0-1,-1 0 1,2 0-1,-1 0 1,1 0 0,-2 10-1,4-16 17,0 1 1,0-1-1,0 1 0,1-1 0,-1 1 0,1-1 1,-1 1-1,1-1 0,-1 0 0,1 1 0,0-1 1,-1 1-1,1-1 0,0 0 0,0 0 0,0 0 1,0 0-1,0 0 0,0 0 0,1 0 0,-1 0 0,0 0 1,0 0-1,1 0 0,-1-1 0,1 1 0,-1 0 1,0-1-1,1 0 0,-1 1 0,1-1 0,-1 0 1,1 0-1,-1 1 0,1-1 0,0 0 0,1-1 1,6 2 158,0-1 1,0 0-1,0-1 1,-1 0-1,13-2 0,-16 1-120,0 1-1,1-1 0,-1 0 0,0 0 0,0-1 0,-1 1 0,1-1 0,0 0 0,-1-1 0,0 1 0,0-1 0,0 0 0,0 1 0,0-2 0,-1 1 0,0 0 0,0-1 0,0 0 0,0 1 1,-1-1-1,0 0 0,0 0 0,0-1 0,-1 1 0,1 0 0,-1-1 0,-1 1 0,1 0 0,-1-1 0,0 1 0,0-8 0,-1 11-127,1 1 1,-1-1-1,1 1 0,-1-1 0,0 1 0,1 0 1,-1-1-1,0 1 0,0-1 0,0 1 1,0 0-1,0 0 0,0 0 0,-1 0 0,1 0 1,-2-2-1,-9 0-5447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6.864"/>
    </inkml:context>
    <inkml:brush xml:id="br0">
      <inkml:brushProperty name="width" value="0.035" units="cm"/>
      <inkml:brushProperty name="height" value="0.035" units="cm"/>
    </inkml:brush>
  </inkml:definitions>
  <inkml:trace contextRef="#ctx0" brushRef="#br0">163 195 17428,'0'-4'203,"1"1"0,-1 0 1,-1 0-1,1 0 0,0-1 0,-1 1 1,0 0-1,0 0 0,-1-4 1,1 6-170,1 1 1,0-1 0,-1 0 0,1 1 0,-1-1 0,1 1-1,-1-1 1,1 1 0,-1-1 0,1 1 0,-1-1 0,0 1 0,1-1-1,-1 1 1,0 0 0,1-1 0,-1 1 0,0 0 0,0 0-1,1-1 1,-1 1 0,0 0 0,0 0 0,1 0 0,-1 0-1,0 0 1,0 0 0,1 0 0,-1 0 0,0 1 0,0-1 0,1 0-1,-1 0 1,0 0 0,1 1 0,-1-1 0,0 0 0,1 1-1,-1-1 1,0 1 0,1-1 0,-1 1 0,1-1 0,-2 2-1,-4 3 174,-1 1-1,1 0 0,1 0 0,-1 1 0,1 0 0,0 0 0,1 0 1,-7 12-1,-24 67 512,26-62-604,2 0-1,0 1 1,2 0 0,1 0 0,1 1 0,1-1 0,2 44 0,1-64-98,-1 0 1,1-1 0,0 1-1,0 0 1,1-1 0,0 1-1,4 7 1,-6-11-13,1 0 0,-1 0 0,1 0 1,0 0-1,0 0 0,-1 0 0,1 0 0,0 0 0,0-1 0,0 1 1,0 0-1,0-1 0,0 1 0,0-1 0,0 1 0,0-1 0,1 1 1,-1-1-1,0 0 0,0 0 0,0 1 0,0-1 0,1 0 0,-1 0 0,0 0 1,0 0-1,0 0 0,0-1 0,1 1 0,-1 0 0,0-1 0,0 1 1,0 0-1,0-1 0,0 1 0,0-1 0,0 0 0,0 1 0,0-1 0,1-1 1,7-4 17,0-2 0,-1 1 1,0-1-1,0 0 0,0-1 0,10-15 1,35-66 162,-50 85-171,24-46 171,-2-3 1,-2 0 0,-3-1 0,-2 0-1,13-72 1,-30 122-152,-1 0 0,1 1-1,-1-1 1,0 0 0,0 1 0,-1-7 0,1 11-31,0 0 1,0-1-1,0 1 1,-1 0 0,1 0-1,0-1 1,0 1-1,0 0 1,0-1-1,0 1 1,0 0-1,0 0 1,-1-1-1,1 1 1,0 0-1,0 0 1,0-1 0,-1 1-1,1 0 1,0 0-1,0 0 1,-1 0-1,1-1 1,0 1-1,0 0 1,-1 0-1,1 0 1,0 0-1,0 0 1,-1 0 0,0-1-1,1 2 2,-1-1-1,0 1 1,0-1-1,0 1 1,0-1-1,0 1 1,1 0-1,-1-1 1,0 1-1,0 0 1,1-1-1,-1 1 1,0 0-1,1 0 1,-1 1-1,-6 11 7,0 0 0,1 1 0,0 0 0,1 0 0,1 0 0,0 1 0,-3 26 0,3-16-1,-20 131 37,22-133-39,0 0 0,2 0 0,1-1-1,7 45 1,-7-62-5,1 1 0,-1-1-1,1 1 1,0-1 0,0 0 0,1 0 0,-1 0-1,1 0 1,0 0 0,0-1 0,1 0 0,0 1-1,-1-1 1,1 0 0,1-1 0,-1 1-1,7 4 1,-5-6 0,-1 1 0,1-1-1,0 0 1,0 0 0,0-1-1,0 1 1,0-1 0,0-1-1,0 1 1,0-1-1,0 0 1,0 0 0,0-1-1,0 0 1,11-3 0,1-1 4,0-2 1,0 0-1,-1-1 0,0 0 1,-1-2-1,0 0 0,16-12 1,-13 6 1,-1 1 1,0-2-1,-1-1 0,-1 0 1,16-22-1,-26 29-9,1 1 0,-2-1 1,1 0-1,-2-1 0,1 1 0,3-20 0,-6 24 3,-1 0-1,0 0 1,0 1-1,-1-1 1,0 0-1,0 0 1,0 0-1,-1 0 1,0 1-1,0-1 1,-1 0-1,0 1 1,-3-9 0,4 14-3,1-1 1,-1 1-1,0 0 1,1-1 0,-1 1-1,0 0 1,0 0 0,1 0-1,-1-1 1,0 1-1,0 0 1,0 0 0,-1 0-1,1 1 1,0-1 0,0 0-1,0 0 1,-1 1 0,1-1-1,0 0 1,-1 1-1,1-1 1,-1 1 0,1 0-1,0 0 1,-1-1 0,1 1-1,-1 0 1,1 0 0,-1 0-1,1 0 1,-1 1-1,1-1 1,0 0 0,-1 0-1,1 1 1,-1-1 0,1 1-1,0 0 1,-1-1 0,1 1-1,0 0 1,0 0-1,0-1 1,-2 3 0,-3 2 28,0 0-1,1 0 1,-1 1 0,1 0 0,0 0 0,-8 13 0,5-3 47,0 0 0,1 1 0,0-1 1,2 1-1,0 1 0,1-1 0,-2 20 1,4-28-46,1 0 0,1 0 0,0 0 0,0 0 0,0 0 0,2 0-1,-1 0 1,1 0 0,0 0 0,0 0 0,1-1 0,1 1 0,-1-1 0,1 0 0,8 12 0,-8-16-74,0 0 0,0 0-1,0 0 1,1-1 0,-1 1-1,1-1 1,0 0 0,0 0-1,0-1 1,0 1 0,0-1-1,1 0 1,-1-1 0,1 1-1,0-1 1,-1 0 0,1-1 0,0 1-1,-1-1 1,1 0 0,10-2-1,-7 1 9,1-1 0,-1 0 0,0 0 0,1-1 0,-1 0 0,-1-1 0,1 0 0,-1 0 0,1-1 0,-1 0 0,0-1 0,10-9 0,17-23-309</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30.723"/>
    </inkml:context>
    <inkml:brush xml:id="br0">
      <inkml:brushProperty name="width" value="0.025" units="cm"/>
      <inkml:brushProperty name="height" value="0.025" units="cm"/>
    </inkml:brush>
  </inkml:definitions>
  <inkml:trace contextRef="#ctx0" brushRef="#br0">30 0 15246,'0'0'8200,"-28"50"-7623,26-33-481,2-2-64,0-2-32,0-2-865,7-3-288,4-2-385,-2-6-1056,-6 0-1762,8-7-1313</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31.098"/>
    </inkml:context>
    <inkml:brush xml:id="br0">
      <inkml:brushProperty name="width" value="0.025" units="cm"/>
      <inkml:brushProperty name="height" value="0.025" units="cm"/>
    </inkml:brush>
  </inkml:definitions>
  <inkml:trace contextRef="#ctx0" brushRef="#br0">72 1 12876,'0'0'14232,"-3"8"-13490,-62 199-53,65-207-685,-1 1 0,1 0 0,-1 0-1,1-1 1,0 1 0,-1 0 0,1 0 0,0 0 0,0 0 0,-1 0-1,1 0 1,0-1 0,0 1 0,0 0 0,0 0 0,0 0 0,0 0 0,0 0-1,0 0 1,1 0 0,-1-1 0,0 1 0,1 0 0,-1 0 0,0 0-1,1 0 1,-1-1 0,1 1 0,-1 0 0,1 0 0,-1-1 0,1 1-1,0 0 1,-1-1 0,1 1 0,0-1 0,-1 1 0,1-1 0,1 1-1,39 1 131,-21-3-214,-15 1-200,0 0 0,0-1 0,0 1 1,0-1-1,0 0 0,9-4 0,5-8-3247,-11-8-4952,-8 6-1851</inkml:trace>
  <inkml:trace contextRef="#ctx0" brushRef="#br0" timeOffset="1">111 145 13965,'0'0'7944,"-52"49"-6503,45-25-224,2 0-672,5 1-417,5-4-160,9-6-769,6-2-672,-6-7-609,7-6-1249,-3 0-2691</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31.509"/>
    </inkml:context>
    <inkml:brush xml:id="br0">
      <inkml:brushProperty name="width" value="0.025" units="cm"/>
      <inkml:brushProperty name="height" value="0.025" units="cm"/>
    </inkml:brush>
  </inkml:definitions>
  <inkml:trace contextRef="#ctx0" brushRef="#br0">187 11 13773,'0'0'6710,"-11"-3"-5210,4 1-1308,0 0 0,0 1 0,-1 0 0,1 0 0,-1 1-1,1 0 1,-15 1 0,20 0-160,0-1 0,0 0 0,0 1 0,0 0 1,-1 0-1,1 0 0,0-1 0,0 2 0,0-1 0,1 0 0,-1 0 0,0 1 0,0-1 1,1 1-1,-1-1 0,1 1 0,-1 0 0,1 0 0,0-1 0,-1 1 0,1 0 0,0 0 1,0 0-1,1 1 0,-1-1 0,0 0 0,1 0 0,-1 0 0,1 0 0,0 1 0,-1-1 0,1 0 1,0 0-1,0 1 0,1-1 0,0 3 0,-1-3-20,1 0 0,0-1 0,1 1 1,-1-1-1,0 1 0,0-1 0,0 1 0,1-1 0,-1 0 1,1 0-1,-1 1 0,1-1 0,0 0 0,-1 0 0,1-1 0,0 1 1,0 0-1,0 0 0,-1-1 0,1 0 0,0 1 0,0-1 1,0 0-1,0 0 0,0 1 0,3-2 0,0 2 7,0-1 0,0 0-1,0 0 1,-1 0 0,1 0-1,0-1 1,0 0 0,0 0-1,-1 0 1,6-2 0,-9 2-15,0 1 1,0-1-1,0 0 1,0 1-1,0-1 1,0 0 0,-1 1-1,1-1 1,0 0-1,0 0 1,-1 0-1,1 0 1,0 1-1,-1-1 1,1 0-1,-1 0 1,1 0-1,-1-1 1,0 1-1,1 0 1,-1 0-1,0-1 1,-4 3 51,-2 16 24,4-11-38,1 0 1,0 0-1,0 0 1,1 1-1,0-1 0,0 0 1,0 1-1,1-1 0,0 0 1,0 0-1,2 7 1,3 1 66,0 0 0,0-1 0,13 19 0,-17-31-55,-1 1 1,0 0-1,1 0 0,-1 0 1,0 0-1,0 0 0,0 0 0,-1 0 1,1 0-1,0 0 0,-1 0 1,1 1-1,-1-1 0,0 0 1,0 0-1,0 0 0,0 1 1,0-1-1,0 0 0,-1 0 1,1 0-1,-2 4 0,1-4 18,-1-1 0,0 1-1,0 0 1,0-1 0,0 0-1,0 1 1,0-1 0,-1 0-1,1 0 1,0 0 0,-1 0-1,1-1 1,0 1 0,-1-1-1,1 1 1,-1-1 0,1 0 0,-1 0-1,1 0 1,-3 0 0,1 0 50,-84-4 1395,83 4-1503,0-1-1,1 0 0,-1 0 0,0-1 1,0 1-1,1-1 0,-1 0 1,1 0-1,-1 0 0,1-1 1,0 0-1,0 0 0,0 0 0,0 0 1,-3-4-1,7 7-59,0-1-1,0 1 1,0 0 0,0-1-1,0 1 1,0 0-1,0 0 1,0-1 0,0 1-1,0 0 1,0 0-1,0-1 1,0 1 0,0 0-1,0 0 1,0 0 0,0-1-1,1 1 1,-1 0-1,0 0 1,0-1 0,0 1-1,0 0 1,1 0-1,-1 0 1,0 0 0,0-1-1,1 1 1,-1 0 0,0 0-1,0 0 1,0 0-1,1 0 1,-1 0 0,0 0-1,0 0 1,1 0-1,-1 0 1,0 0 0,0 0-1,1 0 1,-1 0 0,0 0-1,1 0 1,-1 0-1,0 0 1,0 0 0,1 0-1,-1 0 1,0 0-1,1 0 1,19 0-967,-16 0 744,135 0-10995,-100 0 3806</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31.853"/>
    </inkml:context>
    <inkml:brush xml:id="br0">
      <inkml:brushProperty name="width" value="0.025" units="cm"/>
      <inkml:brushProperty name="height" value="0.025" units="cm"/>
    </inkml:brush>
  </inkml:definitions>
  <inkml:trace contextRef="#ctx0" brushRef="#br0">204 1 8648,'0'0'15818,"-7"8"-14756,-56 56 558,31-34-1126,2 2 0,-28 36 0,46-44-894,10-16-2609,10-16-5215,2-10 2566</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32.244"/>
    </inkml:context>
    <inkml:brush xml:id="br0">
      <inkml:brushProperty name="width" value="0.025" units="cm"/>
      <inkml:brushProperty name="height" value="0.025" units="cm"/>
    </inkml:brush>
  </inkml:definitions>
  <inkml:trace contextRef="#ctx0" brushRef="#br0">201 70 9801,'0'0'4239,"-10"-3"-1180,4 0-2851,-1 1 0,1 0 0,-1 0 1,1 0-1,-1 1 0,0 0 0,1 0 0,-1 1 1,0 0-1,0 0 0,1 1 0,-1-1 0,0 1 1,1 1-1,-1 0 0,1-1 0,-1 2 0,1-1 1,0 1-1,0 0 0,-9 6 0,11-6-155,0 0 0,1 1-1,-1-1 1,1 1 0,0-1-1,0 1 1,0 0 0,1 1-1,-1-1 1,-3 9 0,6-13-25,0 1 1,0 0-1,-1 0 1,1 0-1,0 0 1,0 0-1,0 0 1,0 0-1,0 0 1,0 0-1,0 0 1,1 0-1,-1 0 1,0 0-1,0 0 1,1 0-1,-1 0 1,1-1-1,-1 1 1,1 0-1,-1 0 1,2 1-1,-1-1 65,1 0 0,0 0 0,-1 0-1,1 0 1,0 0 0,0 0 0,0 0-1,0 0 1,0-1 0,0 1 0,0-1-1,0 0 1,0 1 0,4-1 0,5 0 79,1 0 0,-1 0 0,1-1 0,-1-1 0,1 0 1,-1 0-1,0-1 0,22-9 0,-29 10-163,0 0 1,0 0-1,0 0 0,0 0 0,0-1 0,0 1 0,-1-1 1,1 0-1,-1-1 0,0 1 0,0 0 0,0-1 1,0 0-1,0 1 0,-1-1 0,0 0 0,0-1 1,0 1-1,0 0 0,-1 0 0,1-1 0,-1 1 0,0-1 1,-1 1-1,1-7 0,-1 9-19,0 1-1,0-1 1,0 1-1,-1-1 1,1 1-1,-1-1 1,1 1-1,-1-1 1,1 1-1,-1 0 1,0-1-1,0 1 1,0 0-1,1-1 1,-1 1-1,0 0 1,-1 0-1,1 0 1,0 0-1,0 0 1,0 0-1,-1 0 1,-1-1-1,-1 0-46,-1 0-1,1 1 1,-1-1-1,1 1 0,-1 0 1,0 0-1,0 0 1,-5 0-1,4 1-23,-1 0 0,0 0-1,1 0 1,-1 1 0,1 0 0,-1 0 0,1 0-1,-1 1 1,1 0 0,0 0 0,-1 1 0,-6 3-1,10-3-29,0-1-1,1 1 0,-1-1 1,0 1-1,1 0 0,-1 0 1,1 0-1,0 0 0,0 0 1,0 1-1,1-1 0,-1 1 1,1-1-1,0 1 0,0-1 1,0 1-1,0 0 0,1-1 1,-1 1-1,1 0 0,0 0 1,0 0-1,0-1 0,2 5 1,-1-3-325,0-1 0,1 1 0,0-1 0,0 0 0,0 0 0,0 0 0,1 0 1,-1 0-1,1-1 0,0 1 0,0-1 0,1 0 0,-1 0 0,1 0 0,-1 0 0,1 0 0,0-1 1,0 1-1,7 2 0,26 8-3867</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32.602"/>
    </inkml:context>
    <inkml:brush xml:id="br0">
      <inkml:brushProperty name="width" value="0.025" units="cm"/>
      <inkml:brushProperty name="height" value="0.025" units="cm"/>
    </inkml:brush>
  </inkml:definitions>
  <inkml:trace contextRef="#ctx0" brushRef="#br0">82 0 7111,'0'0'3635,"-5"8"-475,-53 65 3455,56-71-6470,0-1 1,1 1 0,-1 0 0,1 0-1,-1 0 1,1-1 0,0 1-1,0 1 1,0-1 0,0 0-1,0 0 1,0 0 0,1 0-1,-1 4 1,1-5-126,0 0-1,0 0 0,1 0 1,-1 0-1,0-1 0,1 1 1,-1 0-1,1 0 0,-1-1 1,1 1-1,-1 0 1,1-1-1,0 1 0,-1 0 1,1-1-1,0 1 0,-1-1 1,1 1-1,0-1 1,0 0-1,0 1 0,-1-1 1,1 0-1,0 1 0,0-1 1,0 0-1,0 0 1,0 0-1,0 0 0,-1 0 1,1 0-1,0 0 0,0 0 1,0 0-1,1-1 0,14 2 184,-1-2-1,1 0 1,-1-1-1,1 0 1,-1-1-1,0-1 0,0 0 1,0-1-1,0-1 1,-1 0-1,19-12 0,-32 18-164,1-1-1,-1 0 1,0 1-1,1-1 1,-1 0-1,0 0 1,1 0-1,-1 0 0,0 0 1,0 0-1,0-1 1,0 1-1,0 0 1,0 0-1,0-1 1,-1 1-1,1-1 1,0 1-1,-1-1 0,1 1 1,-1-1-1,1 1 1,-1-1-1,0 1 1,0-1-1,0 1 1,0-1-1,0-2 0,-1 3-19,0-1-1,0 1 0,0-1 0,0 1 0,0 0 1,0-1-1,-1 1 0,1 0 0,0 0 0,-1 0 1,1 0-1,-1 0 0,1 0 0,-1 1 0,0-1 1,1 0-1,-1 1 0,0-1 0,1 1 1,-1-1-1,0 1 0,0 0 0,1 0 0,-4 0 1,-23-2-94,-55 3 0,37 8-3424</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34.766"/>
    </inkml:context>
    <inkml:brush xml:id="br0">
      <inkml:brushProperty name="width" value="0.025" units="cm"/>
      <inkml:brushProperty name="height" value="0.025" units="cm"/>
    </inkml:brush>
  </inkml:definitions>
  <inkml:trace contextRef="#ctx0" brushRef="#br0">399 1 11275,'0'0'7975,"-7"11"-7025,-7 12-449,1 2 0,1 0 0,1 0 0,1 1 0,-12 49 0,0 52 432,6-29 44,-34 118 1,-6-43-633,-57 202-116,97-307-223,3 1 0,2 0 0,-1 108 0,12-165-3,0 0-1,1 0 1,0 1-1,1-1 1,0 0 0,1 0-1,8 21 1,-8-27 2,0 0 1,0-1-1,1 0 0,0 1 1,0-1-1,0-1 0,1 1 1,-1-1-1,1 1 1,0-1-1,0-1 0,1 1 1,-1-1-1,1 0 0,0 0 1,10 3-1,8 2 22,0-1 0,0-1 0,1-2 0,36 3 0,105-5 200,-91-2-114,525 10-2168,-598-10 1834,-2 0 44,1 0 0,-1 0 0,1 0 0,-1 0 1,1 0-1,0 0 0,-1 1 0,1-1 0,-1 0 1,1-1-1,-1 1 0,1 0 0,0 0 0,-1 0 0,1 0 1,-1 0-1,1-1 0,-1 1 0,1 0 0,-1 0 1,1-1-1,-1 1 0,1 0 0,-1-1 0,1 1 1,-1-1-1,1 1 0,-1 0 0,0-1 0,1 1 1,-1-1-1,0 1 0,1-1 0,-1 1 0,0-1 1,0 1-1,1-2 0,0-13-7921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35.143"/>
    </inkml:context>
    <inkml:brush xml:id="br0">
      <inkml:brushProperty name="width" value="0.025" units="cm"/>
      <inkml:brushProperty name="height" value="0.025" units="cm"/>
    </inkml:brush>
  </inkml:definitions>
  <inkml:trace contextRef="#ctx0" brushRef="#br0">52 18 18289,'0'0'1863,"12"-1"-608,105-10-30,179 6 0,-284 5-1229,-1 1 0,0 0 0,0 1 0,0 1 0,0 0-1,-1 0 1,14 6 0,-22-8 3,0 0-1,0 0 0,0 0 0,0 1 1,-1-1-1,1 0 0,0 1 1,0 0-1,-1-1 0,1 1 1,-1 0-1,0 0 0,1 0 1,-1 0-1,0 0 0,0 0 1,1 3-1,-2-2 8,0 0 1,0-1-1,0 1 1,0 0-1,0 0 0,-1 0 1,1-1-1,-1 1 1,0 0-1,0-1 1,0 1-1,0 0 0,0-1 1,0 1-1,-1-1 1,1 0-1,-1 1 1,-2 1-1,-21 23 259,-1-1 0,-1-1 0,-2-2 0,0-1-1,-52 30 1,24-14 57,50-34-428,-64 45 453,-73 63 0,118-88-3476,-28 34 1,41-41-8574</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0.084"/>
    </inkml:context>
    <inkml:brush xml:id="br0">
      <inkml:brushProperty name="width" value="0.025" units="cm"/>
      <inkml:brushProperty name="height" value="0.025" units="cm"/>
    </inkml:brush>
  </inkml:definitions>
  <inkml:trace contextRef="#ctx0" brushRef="#br0">0 256 14382,'4'0'4198,"15"-10"-3186,55-44-283,122-113-1,-181 149-698,-11 12 121,-10 11 496,-4 6-569,1 0 0,0 1 1,0 1-1,1-1 0,1 1 0,0 1 1,1-1-1,0 1 0,1 0 1,0 1-1,2-1 0,-1 1 1,2 0-1,-1 21 0,2-35-88,1 0 1,0 0-1,0 1 0,0-1 1,0 0-1,0 0 0,1 0 0,-1 1 1,0-1-1,0 0 0,1 0 1,-1 0-1,1 0 0,-1 0 0,1 0 1,-1 0-1,1 0 0,0 0 1,0 0-1,-1 0 0,1 0 0,0 0 1,0 0-1,0 0 0,0-1 1,0 1-1,0 0 0,0-1 0,0 1 1,0-1-1,0 1 0,1-1 0,-1 0 1,0 1-1,0-1 0,0 0 1,1 0-1,-1 0 0,0 0 0,2 0 1,0 0-393,0-1-1,1 1 1,-1-1 0,0 0-1,0 0 1,0 0 0,0 0-1,0-1 1,-1 1 0,1-1 0,0 0-1,-1 0 1,1 0 0,3-3-1,14-21-8079</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0.461"/>
    </inkml:context>
    <inkml:brush xml:id="br0">
      <inkml:brushProperty name="width" value="0.025" units="cm"/>
      <inkml:brushProperty name="height" value="0.025" units="cm"/>
    </inkml:brush>
  </inkml:definitions>
  <inkml:trace contextRef="#ctx0" brushRef="#br0">186 13 7655,'0'0'14537,"-9"-4"-13224,6 3-1217,0-1-1,0 1 1,-1 0 0,1 0 0,0 0-1,-1 1 1,1-1 0,-1 1 0,1 0-1,-1-1 1,1 2 0,0-1 0,-7 1 0,5 1 35,-1 0 0,1 0 0,-1 1 1,1-1-1,0 1 0,0 1 0,0-1 1,0 1-1,-6 5 0,2-1 60,1 1 0,-1 0-1,1 0 1,-9 14 0,16-20-175,-1-1 1,0 1 0,1-1-1,-1 1 1,1-1-1,0 1 1,0 0-1,0 0 1,0-1-1,1 1 1,-1 0-1,1 0 1,-1 0-1,1 0 1,0 0-1,0 0 1,0 0-1,1 0 1,-1-1-1,1 1 1,-1 0-1,1 0 1,0 0-1,2 3 1,-1-4-1,1 0 0,-1 0 0,1 0 0,0 0 0,0 0 1,-1-1-1,1 1 0,0-1 0,1 0 0,-1 0 0,0 0 0,0 0 1,0-1-1,1 1 0,-1-1 0,0 0 0,0 0 0,1 0 0,-1 0 0,4-1 1,1 1 15,0-1 0,1-1 1,-1 1-1,0-1 0,0 0 1,0-1-1,7-3 1,-9 2 8,0-1 0,-1 1 0,1-1 1,-1 0-1,0 0 0,-1-1 0,1 1 1,-1-1-1,0 0 0,5-12 0,-8 17-79,0 0 0,0-1 0,0 1 0,0-1 0,-1 1 0,1-1 0,-1 0 0,1 1-1,-1-1 1,0 0 0,1 1 0,-1-1 0,0 0 0,0 1 0,0-1 0,0 0-1,-1 1 1,1-1 0,0 0 0,-1 1 0,1-1 0,-1 1 0,0-1 0,1 1-1,-1-1 1,0 1 0,0-1 0,0 1 0,0 0 0,0-1 0,0 1 0,0 0 0,0 0-1,-1 0 1,1 0 0,0 0 0,-1 0 0,1 0 0,-1 0 0,1 0 0,-1 1-1,1-1 1,-1 1 0,0-1 0,1 1 0,-1 0 0,0-1 0,1 1 0,-3 0 0,-1 0-1030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7.367"/>
    </inkml:context>
    <inkml:brush xml:id="br0">
      <inkml:brushProperty name="width" value="0.035" units="cm"/>
      <inkml:brushProperty name="height" value="0.035" units="cm"/>
    </inkml:brush>
  </inkml:definitions>
  <inkml:trace contextRef="#ctx0" brushRef="#br0">157 1 17516,'0'1'133,"1"0"1,0 1 0,-1-1-1,1 1 1,-1-1-1,1 0 1,-1 1 0,0-1-1,1 1 1,-1-1-1,0 1 1,0 0 0,0-1-1,0 1 1,0-1-1,-1 1 1,1-1 0,0 1-1,-1-1 1,1 1-1,-1-1 1,-1 3 0,-2 17 859,4-19-940,1 1 0,-1-1 0,1 1 1,-1-1-1,1 0 0,0 1 0,0-1 0,0 0 0,0 0 0,1 0 1,-1 1-1,0-1 0,1 0 0,0-1 0,-1 1 0,1 0 1,0 0-1,0-1 0,3 3 0,4 2-49,1-1 1,1 1-1,11 3 1,8 5 24,-23-10 59,0 0 1,-1 0 0,1 1 0,-1 0-1,0 0 1,0 1 0,0-1 0,-1 1-1,0 0 1,0 1 0,-1-1 0,6 12 0,-7-13 41,-1 1 0,0 0 0,-1 0 0,1 0 0,-1 0 0,0 0 0,-1 0 0,1 0 0,-1 0 0,0 0 0,-1 0 0,0 0 0,0 0 0,0 0 0,0 0 0,-1 0 0,-3 5 0,1-1 32,-1 0 1,-1-1 0,0 0 0,0 0-1,-1-1 1,0 0 0,0 0 0,-1 0-1,0-1 1,-1 0 0,1-1 0,-1 0-1,0 0 1,-1-1 0,0 0 0,-11 4-1,15-6-153,-1-1-1,1-1 0,-1 1 1,1-1-1,-1 0 0,1-1 1,-1 1-1,1-1 1,-1 0-1,1-1 0,-1 0 1,-7-2-1,9 2-113,0-1 1,0 0-1,0 0 1,1-1-1,-1 0 1,1 1-1,0-2 0,-1 1 1,1 0-1,0-1 1,1 0-1,-1 0 0,1 0 1,0 0-1,0 0 1,-5-9-1,2-1-55,1 0-1,0 0 1,0-1-1,2 0 1,-3-19-1,0-25-514</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0.807"/>
    </inkml:context>
    <inkml:brush xml:id="br0">
      <inkml:brushProperty name="width" value="0.025" units="cm"/>
      <inkml:brushProperty name="height" value="0.025" units="cm"/>
    </inkml:brush>
  </inkml:definitions>
  <inkml:trace contextRef="#ctx0" brushRef="#br0">87 18 11082,'0'0'4517,"8"-2"-695,-6 1-3673,8-2 998,-1 0-1,1 0 0,0 1 0,0 0 1,0 1-1,15 0 0,-24 2-1085,-1 1-1,1-1 1,-1 1-1,0-1 1,0 1-1,0-1 1,0 1-1,0-1 1,0 1-1,0-1 1,-1 1-1,1-1 1,0 1-1,-1 1 1,-6 6 75,0 0-1,0-1 1,-1 1 0,0-1 0,0-1 0,-1 1 0,-18 11 0,-17 15 58,43-33-189,-37 40 60,36-39-65,0 0 0,1 0 0,-1 0 0,1 0 0,0 1 0,-1-1 0,1 0 0,1 1 0,-1-1 0,0 1 0,0-1 0,1 1 0,-1 0-1,1-1 1,0 1 0,0-1 0,0 6 0,1-7 7,0 0 0,0 0 0,0 0 0,0 0 0,0 0 0,0 0 0,0 0 0,0 0 0,0-1 0,0 1 0,1 0 0,-1-1 0,0 1 0,0-1 0,1 1 0,-1-1 0,0 0 0,1 1 0,-1-1 0,0 0 0,1 0 0,-1 0 0,2 0 0,42 0 7,-33-1-206,52-2-3648,-24-6-3339,-12-3-2868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1.154"/>
    </inkml:context>
    <inkml:brush xml:id="br0">
      <inkml:brushProperty name="width" value="0.025" units="cm"/>
      <inkml:brushProperty name="height" value="0.025" units="cm"/>
    </inkml:brush>
  </inkml:definitions>
  <inkml:trace contextRef="#ctx0" brushRef="#br0">55 1 11627,'0'0'13132,"-3"45"-11562,-4-23-513,-6 4-320,-1-1-513,7 1-160,0-5-64,3-4-545,4-4-960,0-6-705,6-8-4420,4-18-1794</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1.529"/>
    </inkml:context>
    <inkml:brush xml:id="br0">
      <inkml:brushProperty name="width" value="0.025" units="cm"/>
      <inkml:brushProperty name="height" value="0.025" units="cm"/>
    </inkml:brush>
  </inkml:definitions>
  <inkml:trace contextRef="#ctx0" brushRef="#br0">170 7 11050,'0'0'13314,"-11"-2"-12198,11 2-1110,-5-2 39,0 1 0,1 1 0,-1-1 0,0 1 0,0 0 0,1 0 1,-1 0-1,0 0 0,0 1 0,1 0 0,-1 0 0,0 0 0,1 1 0,-1 0 1,1-1-1,0 1 0,-1 1 0,1-1 0,0 1 0,0 0 0,-3 3 0,-1 1-29,1 0 0,1 1 0,-1 0 0,-5 9 0,10-13-4,0-1 1,0 0-1,1 0 1,-1 1-1,1-1 1,0 1-1,0 0 1,0-1-1,0 1 1,1 0-1,-1-1 1,1 1-1,0 0 1,0 5-1,1-7 0,0-1 0,0 1-1,1 0 1,-1-1 0,0 1-1,0-1 1,1 1 0,-1-1-1,1 0 1,-1 1-1,1-1 1,0 0 0,-1 0-1,1 0 1,0 0 0,0-1-1,0 1 1,-1 0 0,1-1-1,0 1 1,0-1 0,0 0-1,0 0 1,0 1 0,0-1-1,2-1 1,6 2 52,-1-1 0,0 0 0,0-1 0,13-2 1,-17 2-34,-1 0 1,0-1 0,1 0 0,-1 0 0,0-1 0,0 1-1,0-1 1,0 1 0,-1-1 0,1-1 0,-1 1 0,0 0-1,0-1 1,0 1 0,0-1 0,4-8 0,-6 10-98,0 0 0,0 0-1,0 0 1,0 0 0,0-1 0,-1 1 0,1 0 0,-1 0 0,0-1 0,1 1 0,-1 0 0,0 0-1,0-1 1,0 1 0,-1 0 0,1 0 0,-1-1 0,1 1 0,-1 0 0,1 0 0,-1 0 0,0 0-1,0-1 1,0 1 0,-1 1 0,1-1 0,0 0 0,-1 0 0,1 0 0,-1 1 0,0-1 0,1 1-1,-1-1 1,-4-1 0,1 0-981,-10-9-6015,13 5-988</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1.890"/>
    </inkml:context>
    <inkml:brush xml:id="br0">
      <inkml:brushProperty name="width" value="0.025" units="cm"/>
      <inkml:brushProperty name="height" value="0.025" units="cm"/>
    </inkml:brush>
  </inkml:definitions>
  <inkml:trace contextRef="#ctx0" brushRef="#br0">1 31 7783,'0'0'16912,"10"-3"-16228,26-6-417,0 2 0,62-4-1,-126 46 1363,13-15-1251,2-1 1,-21 42-1,30-54-347,1 0-1,0 0 0,0 0 0,1 1 1,0-1-1,0 1 0,1-1 0,0 1 0,0 0 1,1 0-1,0 0 0,0-1 0,2 9 0,10-4-1316,-8-10-1517</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2.249"/>
    </inkml:context>
    <inkml:brush xml:id="br0">
      <inkml:brushProperty name="width" value="0.025" units="cm"/>
      <inkml:brushProperty name="height" value="0.025" units="cm"/>
    </inkml:brush>
  </inkml:definitions>
  <inkml:trace contextRef="#ctx0" brushRef="#br0">0 33 12172,'0'0'13708,"51"-3"-12618,-22 2-578,4-1-352,6 1-160,-1 1-993,-3 0-2530,4 0-1634,-6-1-2370</inkml:trace>
  <inkml:trace contextRef="#ctx0" brushRef="#br0" timeOffset="1">505 0 14894,'0'0'10250,"62"1"-9257,-34 0-513,0 1-352,-3-1-96,0 0-256,-4-1-1217,0 0-2595,-3-5-5990</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2.858"/>
    </inkml:context>
    <inkml:brush xml:id="br0">
      <inkml:brushProperty name="width" value="0.025" units="cm"/>
      <inkml:brushProperty name="height" value="0.025" units="cm"/>
    </inkml:brush>
  </inkml:definitions>
  <inkml:trace contextRef="#ctx0" brushRef="#br0">0 254 13645,'0'0'9561,"13"-6"-8194,65-30-836,-3-4 0,-1-2 0,90-69 0,-144 94 2,-19 16-122,-4 3 4,-25 29-92,-2 19-300,29-47-21,-1 0 1,1 0-1,-1 0 0,1 1 1,0-1-1,1 0 1,-1 1-1,0-1 0,1 0 1,0 1-1,0-1 0,0 1 1,0-1-1,1 6 1,0-9-57,0 1 0,-1 0 0,1 0 0,0-1 0,0 1 0,0 0 0,0-1 0,0 1 0,0-1 0,0 1 0,0-1 0,0 1 0,0-1 0,0 0 0,0 0 0,1 1 0,-1-1 0,0 0 0,0 0 0,0 0 0,0 0 0,3-1 0,26-3-5911,-11-5-1045</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3.524"/>
    </inkml:context>
    <inkml:brush xml:id="br0">
      <inkml:brushProperty name="width" value="0.025" units="cm"/>
      <inkml:brushProperty name="height" value="0.025" units="cm"/>
    </inkml:brush>
  </inkml:definitions>
  <inkml:trace contextRef="#ctx0" brushRef="#br0">221 39 14670,'0'0'9278,"-10"-8"-8184,6 6-1018,1-1-55,0 0 1,-1 0 0,1 1-1,-1-1 1,1 1 0,-1 0 0,0 0-1,0 1 1,0-1 0,0 1 0,0-1-1,-1 1 1,1 1 0,0-1-1,-1 1 1,1-1 0,0 1 0,-1 0-1,1 1 1,0-1 0,0 1-1,-1 0 1,1 0 0,0 0 0,0 1-1,0-1 1,-5 3 0,0 3 20,0 0 0,1 0 0,-1 0 0,1 1 0,1 0 0,-7 10 0,11-14 36,0 0 0,0 1-1,0-1 1,1 1 0,0 0-1,0-1 1,0 1 0,1 0-1,-1 0 1,1 0 0,1 1-1,-1-1 1,1 0 0,-1 0-1,2 6 1,-1-10-60,1 1-1,-1 0 1,1 0-1,-1-1 1,1 1-1,0-1 1,0 1-1,0-1 1,0 1 0,0-1-1,0 1 1,0-1-1,0 0 1,1 1-1,-1-1 1,1 0-1,-1 0 1,1 0-1,-1 0 1,1 0-1,-1-1 1,1 1 0,0 0-1,-1-1 1,1 1-1,0-1 1,3 1-1,55 2 339,-48-3-269,0 0-51,0-1-1,-1-1 0,1 0 0,-1 0 0,1-1 0,-1 0 0,0-1 1,0-1-1,13-6 0,-20 8-18,0 1 0,0 0 1,0-1-1,0 0 0,0 0 1,-1 0-1,1 0 0,-1 0 0,0-1 1,0 0-1,0 1 0,0-1 0,-1 0 1,1-1-1,-1 1 0,0 0 1,-1-1-1,1 1 0,-1-1 0,0 1 1,0-1-1,0 0 0,0 1 1,-1-1-1,0-7 0,0 11-36,0 0 0,-1-1 0,1 1 0,-1-1-1,1 1 1,-1 0 0,1-1 0,-1 1 0,0 0 0,1 0 0,-1-1-1,0 1 1,0 0 0,0 0 0,0 0 0,0 0 0,0 0 0,-1 0-1,1 1 1,-1-2 0,-8-6-2693,4-2-5182</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3.871"/>
    </inkml:context>
    <inkml:brush xml:id="br0">
      <inkml:brushProperty name="width" value="0.025" units="cm"/>
      <inkml:brushProperty name="height" value="0.025" units="cm"/>
    </inkml:brush>
  </inkml:definitions>
  <inkml:trace contextRef="#ctx0" brushRef="#br0">0 169 17745,'0'0'11691,"11"-10"-11184,166-148-304,-177 158-209,0 0-1,0 0 1,0 0 0,0 0 0,1 0-1,-1 1 1,0-1 0,0 0 0,0 0 0,0 0-1,0 0 1,0 0 0,0 0 0,0 0-1,1 1 1,-1-1 0,0 0 0,0 0-1,0 0 1,0 0 0,0 0 0,0 0 0,1 0-1,-1 0 1,0 0 0,0 0 0,0 0-1,0 0 1,0 0 0,1 0 0,-1 0-1,0 0 1,0 0 0,0 0 0,0 0-1,1 0 1,-1 0 0,0 0 0,0 0 0,0 0-1,0 0 1,0 0 0,0 0 0,1 0-1,-1-1 1,0 1 0,0 0 0,0 0-1,0 0 1,0 0 0,0 0 0,1 0 0,-11 24-73,-22 34 230,30-55-139,-5 8-130,1 1-1,0 0 1,0 0-1,1 0 1,1 1-1,0-1 1,1 1-1,0 0 1,-1 21-1,4-34-320,1 1 0,0 0 0,-1-1 0,1 1 1,0-1-1,-1 1 0,1-1 0,0 0 0,0 1 0,0-1 0,-1 0 0,1 0 0,0 1 0,0-1 0,0 0 0,0 0 0,0 0 0,-1 0 0,1 0 0,0 0 1,0 0-1,0 0 0,0-1 0,0 1 0,-1 0 0,3-1 0,11-3-11364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4.231"/>
    </inkml:context>
    <inkml:brush xml:id="br0">
      <inkml:brushProperty name="width" value="0.025" units="cm"/>
      <inkml:brushProperty name="height" value="0.025" units="cm"/>
    </inkml:brush>
  </inkml:definitions>
  <inkml:trace contextRef="#ctx0" brushRef="#br0">64 0 5830,'0'0'15054,"-46"44"-12492,35-29-1024,4 0-1090,7-5-384,0-6-608,12-4-2051,6 0-2241,2-16-4966</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4.591"/>
    </inkml:context>
    <inkml:brush xml:id="br0">
      <inkml:brushProperty name="width" value="0.025" units="cm"/>
      <inkml:brushProperty name="height" value="0.025" units="cm"/>
    </inkml:brush>
  </inkml:definitions>
  <inkml:trace contextRef="#ctx0" brushRef="#br0">96 31 14221,'0'0'10122,"-8"7"-9946,-23 22-101,30-28-71,0-1 0,0 1 0,0 0 0,1-1 0,-1 1 0,0 0 0,0 0 0,1 0 0,-1-1 0,1 1 0,-1 0 0,1 0 0,-1 0 0,1 0 0,-1 0 0,1 0 1,0 0-1,-1 0 0,1 0 0,0 0 0,0 0 0,0 0 0,0 1 0,0-1 0,0 0 0,0 0 0,0 0 0,1 0 0,-1 0 0,0 0 0,1 0 0,-1 0 0,1 0 0,-1 0 0,1 0 0,-1 0 0,1-1 0,-1 1 0,1 0 0,0 0 0,1 1 0,2 1 9,1 0-1,0 0 1,0 0-1,1 0 1,-1-1-1,6 2 1,2 1 13,-10-4-26,0 0 1,-1 1-1,1-1 1,0 1 0,-1 0-1,1 0 1,-1-1-1,0 2 1,0-1-1,1 0 1,-2 0-1,1 1 1,0-1-1,0 1 1,-1-1-1,3 5 1,-4-5 25,0 1-1,0-1 1,0 0 0,0 0-1,0 0 1,0 0 0,-1 0-1,1 1 1,-1-1 0,1 0 0,-1 0-1,0 0 1,0 0 0,0 0-1,0-1 1,0 1 0,0 0-1,-1 0 1,1-1 0,0 1-1,-1 0 1,0-1 0,1 0-1,-4 3 1,-45 32 1498,47-34-1462,0 0 1,0-1-1,0 1 0,0-1 0,-1 1 0,1-1 1,0 0-1,0 0 0,-1-1 0,1 1 1,-1-1-1,1 1 0,-1-1 0,1 0 1,-7-1-1,9 0-323,-1-1-1,1 1 1,0-1 0,-1 1-1,1-1 1,0 1 0,0-1-1,0 1 1,0-1 0,1 0-1,-1 0 1,0 0 0,1 1 0,-1-1-1,1 0 1,0 0 0,0 0-1,-1 0 1,1 0 0,0 0-1,1 0 1,-1 0 0,1-3-1,-1 0-1271,0-26-7051</inkml:trace>
  <inkml:trace contextRef="#ctx0" brushRef="#br0" timeOffset="1">53 8 14221,'0'0'5414,"64"0"-3749,-34 0-992,4 0-577,3 0-352,2-3-2403,-2-2-4868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8.944"/>
    </inkml:context>
    <inkml:brush xml:id="br0">
      <inkml:brushProperty name="width" value="0.035" units="cm"/>
      <inkml:brushProperty name="height" value="0.035" units="cm"/>
    </inkml:brush>
  </inkml:definitions>
  <inkml:trace contextRef="#ctx0" brushRef="#br0">363 68 18644,'1'-2'132,"-1"-1"1,1 1-1,0-1 1,-1 1-1,0-1 1,1 1-1,-1-1 1,0 0-1,0 1 1,-1-1-1,1 1 1,0-1-1,-1 1 1,1-1-1,-1 1 1,-2-5-1,2 5-69,-1 1 0,1-1-1,-1 1 1,1-1-1,-1 1 1,0-1 0,0 1-1,1 0 1,-1 0 0,0 0-1,0 0 1,0 0-1,0 0 1,0 1 0,-1-1-1,1 1 1,0-1 0,0 1-1,0 0 1,-4 0-1,-3 0 80,1 0-1,-1 1 1,1 0-1,0 1 1,0 0-1,-1 0 1,1 0-1,0 1 1,1 1-1,-1-1 1,1 1-1,-1 1 0,1-1 1,-10 9-1,2 0-4,1 0 1,1 0-1,0 1 0,1 1 0,-15 22 0,14-15-71,0-1-1,2 2 1,0-1-1,2 2 1,0-1-1,2 1 1,1 0-1,0 1 1,2 0 0,1-1-1,1 1 1,2 37-1,0-54-59,1 0-1,0-1 1,1 1 0,0-1-1,0 1 1,0-1-1,1 0 1,0 0 0,1 0-1,-1-1 1,6 8 0,-7-12-6,0 0 0,0 1 1,0-1-1,1 0 1,-1 0-1,1 0 0,-1 0 1,1 0-1,0-1 1,0 0-1,-1 1 1,1-1-1,0 0 0,0 0 1,0 0-1,1-1 1,-1 1-1,0-1 1,0 1-1,0-1 0,0 0 1,1-1-1,-1 1 1,0 0-1,0-1 1,0 0-1,0 1 0,0-1 1,4-2-1,2-1 13,-1-1-1,0 0 0,0 0 1,0 0-1,-1-1 0,1-1 1,-2 1-1,1-1 0,-1 0 1,0 0-1,0-1 0,0 0 1,-1 0-1,-1 0 1,1-1-1,-1 1 0,-1-1 1,4-13-1,-6 19-5,-1 1 0,1-1 0,-1 1 0,0-1 0,0 1 0,0-1 0,0 0 0,0 1 0,0-1 0,-1 1 0,0-1 0,1 1 0,-1-1 0,-1-2 0,1 3-4,0 1 1,1 0-1,-1 0 0,0 1 1,0-1-1,0 0 1,0 0-1,0 0 1,0 1-1,0-1 1,0 0-1,0 1 1,0-1-1,0 1 0,0-1 1,0 1-1,0-1 1,0 1-1,-1 0 1,1 0-1,0-1 1,0 1-1,-1 0 1,1 0-1,0 0 1,0 1-1,0-1 0,-1 0 1,1 0-1,0 1 1,0-1-1,-2 1 1,-2 2 9,-1-1 1,1 1-1,-1 1 1,1-1 0,0 1-1,0 0 1,1 0-1,-1 0 1,1 1 0,0-1-1,-5 8 1,4-4-1,0-1 0,0 1 0,0-1 0,1 1 0,1 1 1,0-1-1,-4 11 0,7-17-10,-1 0 1,1 0 0,-1-1-1,1 1 1,0 0-1,0 0 1,0 0 0,0 0-1,0-1 1,0 1-1,0 0 1,1 0 0,-1 0-1,1-1 1,-1 1-1,1 0 1,0 0 0,0-1-1,-1 1 1,3 2-1,-2-3-1,0-1 1,0 1-1,1 0 0,-1 0 0,0-1 0,1 1 0,-1-1 0,1 1 0,-1-1 0,1 1 1,-1-1-1,1 0 0,-1 0 0,1 0 0,-1 0 0,1 0 0,-1 0 0,1 0 0,1-1 0,6-1 2,0 0 0,-1-1 0,1 0-1,-1 0 1,0-1 0,14-9 0,10-10 20,-1-2 0,32-33 0,36-29-12,-98 86-12,1 0 1,-1-1-1,1 1 1,0 0-1,-1 0 1,1 0-1,0 0 1,0 1 0,-1-1-1,1 0 1,0 1-1,0-1 1,0 1-1,0 0 1,0 0-1,3-1 1,-4 2-1,-1-1 1,1 1 0,0-1-1,0 0 1,-1 1 0,1 0-1,0-1 1,-1 1 0,1-1-1,0 1 1,-1 0 0,1-1-1,-1 1 1,1 0 0,-1-1-1,0 1 1,1 0 0,-1 0-1,0 0 1,1-1 0,-1 1-1,0 0 1,0 0 0,0 0-1,0 1 1,1 8 1,-1 0 0,-1 1 0,1-1-1,-5 17 1,3-17-11,-9 51 10,5-30-146,0 1 0,0 41 0,7-67-1143,2-11 641,3-13 304,1-14-107,2-11-159</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4.948"/>
    </inkml:context>
    <inkml:brush xml:id="br0">
      <inkml:brushProperty name="width" value="0.025" units="cm"/>
      <inkml:brushProperty name="height" value="0.025" units="cm"/>
    </inkml:brush>
  </inkml:definitions>
  <inkml:trace contextRef="#ctx0" brushRef="#br0">176 4 15727,'0'0'6716,"-8"0"-4613,5 0-2051,1 0 1,-1 0 0,1 1-1,-1-1 1,1 0-1,0 1 1,-1-1 0,1 1-1,0 0 1,-1 0-1,1 0 1,0 0-1,0 0 1,0 1 0,0-1-1,0 1 1,0-1-1,0 1 1,0-1 0,1 1-1,-1 0 1,1 0-1,-1 0 1,1 0-1,0 0 1,-1 0 0,1 1-1,0-1 1,1 0-1,-1 1 1,0-1 0,1 0-1,-1 1 1,1-1-1,0 1 1,0-1-1,0 1 1,0-1 0,0 5-1,1 0-154,0-1-1,0 1 1,0 0-1,1 0 1,0-1-1,1 1 1,-1-1-1,1 1 0,0-1 1,1 0-1,-1 0 1,1 0-1,0-1 1,1 1-1,0-1 1,9 9-1,28 37-1378,-40-50 1487,-1 1 0,0 0 1,0-1-1,0 1 0,0 0 0,0 0 1,0 0-1,0 0 0,-1 0 0,1 0 1,-1 0-1,1 0 0,-1 0 0,0 0 1,0 0-1,0 1 0,0-1 0,0 0 1,0 0-1,-1 0 0,1 0 0,-1 0 1,1 0-1,-1 0 0,-1 2 0,0-1 70,-1-1 0,1 1-1,-1-1 1,1 1 0,-1-1-1,0 0 1,0 0 0,0 0-1,0 0 1,0-1 0,0 1-1,-1-1 1,-4 2 0,-10 1 605,0 0 0,0-1 1,0-1-1,-29 0 0,44-2-630,0 0 1,0 0-1,1 0 0,-1 0 0,0-1 0,0 0 0,1 1 0,-1-1 1,0 0-1,1 0 0,-1 0 0,1-1 0,-1 1 0,-2-2 1,4 1-41,0 1 1,1 0-1,-1 0 1,0 0-1,1 0 1,-1 0-1,1-1 1,-1 1-1,1 0 1,-1 0-1,1-1 1,0 1-1,0 0 1,0-1-1,-1 1 1,1 0-1,0-1 1,1 1-1,-1 0 1,0-1-1,0 1 1,1 0-1,-1-1 1,0 1-1,1 0 1,0 0-1,-1 0 1,1-1-1,0 1 1,-1 0-1,1 0 1,0 0-1,1-1 1,7-8-42,0 1 1,1 1-1,-1 0 0,2 0 1,-1 1-1,1 0 1,0 0-1,23-8 1,12-9-84,-39 20 83,8-4 44,-1-1 0,0-1 0,23-20 0,-34 28 17,-1-1 1,1 0-1,0 0 1,-1 0 0,0 0-1,0 0 1,0-1-1,0 1 1,0-1 0,0 1-1,-1-1 1,0 0-1,0 1 1,0-1 0,0 0-1,-1 0 1,1 0-1,-1 0 1,0 0 0,0 1-1,-1-1 1,0-6-1,1 9-103,-1-1 0,0 1-1,1-1 1,-1 1 0,0-1 0,0 1-1,1 0 1,-1 0 0,0-1 0,0 1-1,-1 0 1,1 0 0,0 0-1,0 0 1,0 0 0,-1 0 0,1 0-1,0 1 1,-1-1 0,1 0-1,-1 1 1,1-1 0,-1 1 0,-1-1-1,-26-2-7633,16 3-739</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5.355"/>
    </inkml:context>
    <inkml:brush xml:id="br0">
      <inkml:brushProperty name="width" value="0.025" units="cm"/>
      <inkml:brushProperty name="height" value="0.025" units="cm"/>
    </inkml:brush>
  </inkml:definitions>
  <inkml:trace contextRef="#ctx0" brushRef="#br0">0 152 14478,'12'0'1110,"42"-4"2236,95-18 0,-18 1-1448,399-13-215,6 40-1989,-168 5-930,507 8 16,-554-22 4338,555-79-1,-853 75-3916,-44 3-4330,-4 0-644,7-2-2027</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5.780"/>
    </inkml:context>
    <inkml:brush xml:id="br0">
      <inkml:brushProperty name="width" value="0.025" units="cm"/>
      <inkml:brushProperty name="height" value="0.025" units="cm"/>
    </inkml:brush>
  </inkml:definitions>
  <inkml:trace contextRef="#ctx0" brushRef="#br0">0 237 12812,'0'0'8985,"12"-6"-6946,142-87 731,73-40-2273,-226 132-501,-1 1-1,1-1 1,0 1 0,-1 0-1,1-1 1,-1 1 0,1 0-1,0-1 1,-1 1 0,1 0-1,0 0 1,-1 0 0,1 0-1,0-1 1,-1 1 0,1 0 0,0 0-1,-1 0 1,1 1 0,0-1-1,-1 0 1,1 0 0,0 0-1,0 1 1,-3 13 12,-28 33 142,20-33-115,-7 12-35,5-8-104,1 0 0,0 2 0,-13 32 0,23-48-929</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6.609"/>
    </inkml:context>
    <inkml:brush xml:id="br0">
      <inkml:brushProperty name="width" value="0.025" units="cm"/>
      <inkml:brushProperty name="height" value="0.025" units="cm"/>
    </inkml:brush>
  </inkml:definitions>
  <inkml:trace contextRef="#ctx0" brushRef="#br0">193 85 13421,'0'0'3630,"2"-7"-299,0 1-2436,-1 4-637,0-1-1,0 1 1,0-1-1,0 1 0,-1-1 1,1 1-1,-1-1 1,1 1-1,-1-1 0,0 1 1,0-1-1,0 0 1,0 1-1,-1-4 0,0 5-181,0 0 0,0 0 0,1 1 0,-1-1 0,0 1-1,0-1 1,0 1 0,0-1 0,0 1 0,0-1 0,0 1-1,0 0 1,0-1 0,0 1 0,0 0 0,0 0-1,0 0 1,0 0 0,0 0 0,0 0 0,0 0 0,0 0-1,-1 1 1,-26 3 42,18 0-118,1 1-1,-1 0 0,1 0 0,0 1 1,1 0-1,-1 0 0,1 1 1,0 0-1,1 1 0,-8 9 0,10-12 34,0 2 0,0-1 0,1 0 0,0 1 0,0 0 0,0 0 0,1 0 0,0 1 0,0-1 0,1 1-1,0-1 1,0 1 0,1 0 0,-1 8 0,3-14-22,0-1 0,-1 1 0,1 0 0,0-1-1,0 1 1,0-1 0,0 0 0,0 1 0,1-1 0,-1 0 0,0 0-1,1 1 1,-1-1 0,0 0 0,1 0 0,0-1 0,-1 1 0,1 0 0,-1 0-1,1-1 1,0 1 0,0-1 0,-1 0 0,1 1 0,0-1 0,0 0-1,-1 0 1,1 0 0,0 0 0,3-1 0,59-3 357,-53 1-326,1 0 1,-1-1-1,-1 0 1,1 0-1,0-1 1,-1-1-1,0 0 1,-1 0-1,1-1 1,-1 0-1,12-12 1,-15 14-17,-1-1 0,0 0 0,0 0 0,-1 0-1,0-1 1,0 1 0,0-1 0,-1 0 0,0 0 0,0-1 0,0 1 0,-1 0 0,-1-1 0,1 1 0,-1-1 0,0 0 0,-1-14 0,0 20-122,-1 1 0,1 0 0,0-1 0,-1 1 0,1 0 0,-1 0 0,0-1 0,1 1 1,-1 0-1,0 0 0,0 0 0,1 0 0,-1 0 0,0 0 0,0 0 0,0 0 0,0 0 0,-1 0 0,1 1 1,0-1-1,0 0 0,0 1 0,-1-1 0,1 1 0,0-1 0,-1 1 0,1 0 0,0-1 0,-1 1 1,1 0-1,0 0 0,-3 0 0,-11 5-4812,6 8-4049,7 0-2841</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6.938"/>
    </inkml:context>
    <inkml:brush xml:id="br0">
      <inkml:brushProperty name="width" value="0.025" units="cm"/>
      <inkml:brushProperty name="height" value="0.025" units="cm"/>
    </inkml:brush>
  </inkml:definitions>
  <inkml:trace contextRef="#ctx0" brushRef="#br0">0 126 15503,'0'0'7388,"11"0"-5354,0-1-1699,-1 0-1,1 0 1,0-1 0,-1-1-1,0 0 1,0 0 0,0-1-1,0 0 1,0-1 0,-1 0-1,0 0 1,13-10 0,64-58 935,-108 120-1521,15-34 47,1 0 0,0 1 0,0 0 0,2 0 0,-1 1 0,2-1 0,0 1 0,-1 27 0,4-41 67,0-1 1,0 1-1,0-1 0,0 1 0,0-1 1,0 1-1,1 0 0,-1-1 1,0 1-1,0-1 0,1 1 1,-1-1-1,0 1 0,1-1 1,-1 1-1,0-1 0,1 1 0,-1-1 1,1 0-1,-1 1 0,1-1 1,-1 0-1,1 1 0,-1-1 1,1 0-1,-1 0 0,1 1 1,-1-1-1,1 0 0,0 0 0,-1 0 1,1 0-1,-1 0 0,1 0 1,0 0-1,-1 0 0,1 0 1,-1 0-1,2 0 0,26-7-8344,-1-6-3435</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7.300"/>
    </inkml:context>
    <inkml:brush xml:id="br0">
      <inkml:brushProperty name="width" value="0.025" units="cm"/>
      <inkml:brushProperty name="height" value="0.025" units="cm"/>
    </inkml:brush>
  </inkml:definitions>
  <inkml:trace contextRef="#ctx0" brushRef="#br0">128 1 12043,'0'0'4485,"-48"46"-2403,19-24 128,6 3-160,6-6-833,6-5-705,11-8-416,16-10-2017,7-15-1154,2-10-4068</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7.691"/>
    </inkml:context>
    <inkml:brush xml:id="br0">
      <inkml:brushProperty name="width" value="0.025" units="cm"/>
      <inkml:brushProperty name="height" value="0.025" units="cm"/>
    </inkml:brush>
  </inkml:definitions>
  <inkml:trace contextRef="#ctx0" brushRef="#br0">205 2 10282,'0'0'7164,"-10"5"-3502,2-1-3324,-52 28 2884,55-28-2997,0-1 1,1 0-1,-1 1 0,1 0 0,0 0 0,0 0 0,0 1 0,0-1 1,1 1-1,0 0 0,-3 6 0,6-11-220,0 1 1,0-1 0,0 1-1,0 0 1,0-1-1,0 1 1,0-1-1,0 1 1,0-1-1,1 1 1,-1 0 0,0-1-1,0 1 1,1-1-1,-1 1 1,0-1-1,1 0 1,-1 1 0,0-1-1,1 1 1,-1-1-1,1 1 1,-1-1-1,1 0 1,-1 1-1,1-1 1,-1 0 0,1 0-1,-1 1 1,1-1-1,-1 0 1,1 0-1,-1 0 1,1 0-1,-1 0 1,1 0 0,0 0-1,-1 0 1,1 0-1,-1 0 1,1 0-1,-1 0 1,2 0 0,35 0 115,-29 0-113,2-1-83,0 2 1,0-1-1,0 1 1,0 1-1,18 4 1,-27-5 81,1-1 0,0 1-1,-1 0 1,1 0 0,0 0 0,-1 0 0,1 0-1,-1 0 1,0 0 0,1 0 0,-1 0 0,0 1 0,0-1-1,0 1 1,0-1 0,0 1 0,0-1 0,0 1 0,0 0-1,0-1 1,-1 1 0,1 0 0,-1-1 0,1 1-1,-1 0 1,0 0 0,0 0 0,0 0 0,0-1 0,0 1-1,0 0 1,0 0 0,-1 0 0,1-1 0,-1 1 0,1 0-1,-1-1 1,1 1 0,-1 0 0,0-1 0,-1 3-1,-1 2 151,-1-1 0,1 1-1,-1-1 1,0 0-1,0 0 1,0 0 0,-1 0-1,0-1 1,0 1 0,0-1-1,0-1 1,-1 1-1,0-1 1,-10 5 0,6-4 11,-1 0 1,1 0 0,-1-1 0,0-1 0,0 1-1,0-2 1,-21 1 0,29-2-299,1-1-1,-1 0 1,1 1-1,0-1 1,-1 0 0,1-1-1,0 1 1,0 0-1,-1-1 1,1 1 0,1-1-1,-1 1 1,0-1 0,0 0-1,0 0 1,1 0-1,-1 0 1,1 0 0,0 0-1,0-1 1,-1 1-1,1 0 1,1-1 0,-1 1-1,0 0 1,0-1 0,1 1-1,0-1 1,-1-4-1,0-3-1222,0 1 0,0-1 0,0 0 0,2 1 0,-1-1 0,4-17 0,-3 22 687,1 1 1,0 0 0,0 0 0,0 1 0,0-1 0,0 0 0,1 1 0,0-1-1,0 1 1,4-4 0,23-20-457,-5 5 4117,-5 0 4728,1 6-1472,9 10-3819,38 6-3870,-39 2 113,12-3-3837,1-2-3988</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8.020"/>
    </inkml:context>
    <inkml:brush xml:id="br0">
      <inkml:brushProperty name="width" value="0.025" units="cm"/>
      <inkml:brushProperty name="height" value="0.025" units="cm"/>
    </inkml:brush>
  </inkml:definitions>
  <inkml:trace contextRef="#ctx0" brushRef="#br0">134 45 17489,'0'0'3646,"-11"5"-902,5-2-2440,-42 22 1786,45-24-1981,1 1-1,0-1 0,0 1 0,0 0 0,0-1 1,0 1-1,0 0 0,0 0 0,0 1 0,1-1 1,-1 0-1,1 1 0,0-1 0,0 0 1,0 1-1,0 0 0,0-1 0,0 1 0,0 5 1,1-7-101,1 1 0,-1-1 1,1 1-1,0-1 0,-1 0 1,1 1-1,0-1 1,0 0-1,0 0 0,0 1 1,0-1-1,0 0 0,0 0 1,1 0-1,-1 0 1,0 0-1,1 0 0,-1-1 1,3 2-1,38 17-52,-25-12-202,-8-2 35,1 0 1,-2 0 0,1 1-1,-1 0 1,1 1-1,-2-1 1,15 17 0,-21-22 242,1 1 1,-1 0-1,0 0 1,0 0-1,0-1 1,0 1-1,0 0 1,0 0 0,-1 1-1,1-1 1,0 0-1,-1 0 1,0 0-1,0 0 1,1 0-1,-1 1 1,0-1 0,-1 0-1,1 0 1,0 0-1,-1 0 1,1 0-1,-1 0 1,0 1-1,1-1 1,-1 0 0,0-1-1,0 1 1,0 0-1,-1 0 1,1 0-1,0-1 1,-1 1-1,1 0 1,-1-1-1,1 0 1,-1 1 0,0-1-1,0 0 1,0 0-1,0 0 1,1 0-1,-4 1 1,-5 5 230,0-1 0,-1 0 0,0 0 0,-1-1-1,1-1 1,-1 0 0,0 0 0,0-1 0,0-1 0,0 0 0,-23 1 0,34-4-266,-1 1 1,1-1-1,0 0 1,0 1-1,0-1 0,0 0 1,0 0-1,0 1 1,0-1-1,0 0 0,1 0 1,-1 0-1,0 0 1,1 0-1,-1 0 0,0-1 1,1 1-1,-1 0 1,1 0-1,0 0 0,-1-1 1,1 1-1,0 0 1,0 0-1,0-1 1,-1 1-1,2 0 0,-1 0 1,0-1-1,0 1 1,0-2-1,8-43-752,-5 39 694,0 1 1,1-1 0,0 1 0,1 0-1,-1 0 1,1 1 0,0-1 0,0 1-1,12-8 1,62-40 82,-32 25 190,-40 23-55,0 0-1,-1-1 1,1 0-1,-1 0 0,0 0 1,8-11-1,-13 15-146,0 1 0,0-1 0,0 1 1,0-1-1,0 0 0,0 1 0,-1-1 0,1 0 0,-1 1 0,1-1 0,-1 0 0,0 0 0,1 0 0,-1 0 1,0 1-1,0-1 0,0 0 0,-1 0 0,1 0 0,0 1 0,-1-1 0,1 0 0,-1 0 0,1 1 0,-1-1 0,0 0 1,0 1-1,0-1 0,0 1 0,0-1 0,0 1 0,0-1 0,0 1 0,-1 0 0,1 0 0,-2-2 0,-1 0-158,0 0-1,-1 0 0,1 0 0,0 1 0,-1-1 0,0 1 1,1 0-1,-1 0 0,0 1 0,0 0 0,0 0 0,0 0 0,0 0 1,0 1-1,0 0 0,-9 0 0,30 10-12140,7-8 2194</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8.408"/>
    </inkml:context>
    <inkml:brush xml:id="br0">
      <inkml:brushProperty name="width" value="0.025" units="cm"/>
      <inkml:brushProperty name="height" value="0.025" units="cm"/>
    </inkml:brush>
  </inkml:definitions>
  <inkml:trace contextRef="#ctx0" brushRef="#br0">0 6 14958,'0'0'14926,"73"-5"-14509,-34 5-321,5 0-96,6 0 0,-4 1-192,-4 1-353,-6-1-928,-15 0-994,-14-1-1697</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3:48.770"/>
    </inkml:context>
    <inkml:brush xml:id="br0">
      <inkml:brushProperty name="width" value="0.025" units="cm"/>
      <inkml:brushProperty name="height" value="0.025" units="cm"/>
    </inkml:brush>
  </inkml:definitions>
  <inkml:trace contextRef="#ctx0" brushRef="#br0">0 34 14446,'0'0'7911,"67"14"-5797,-15-14-865,8-8-512,2 2-257,-6 0-415,-6 2-226,-6-2-1728,-10 0-2820,-11-5-4964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6.683"/>
    </inkml:context>
    <inkml:brush xml:id="br0">
      <inkml:brushProperty name="width" value="0.035" units="cm"/>
      <inkml:brushProperty name="height" value="0.035" units="cm"/>
    </inkml:brush>
  </inkml:definitions>
  <inkml:trace contextRef="#ctx0" brushRef="#br0">1 0 17828,'10'52'1997,"5"56"0,-12-70-1268,2 1 0,2-1 0,15 46 1,-21-80-679,0-1 0,1 1 0,-1 0 0,1-1 0,0 1 0,0-1 0,1 0 0,3 5 1,-5-8-43,-1 1 1,1 0-1,0-1 0,0 1 1,0 0-1,0-1 1,0 1-1,0-1 1,0 0-1,0 1 1,0-1-1,0 0 1,0 0-1,0 1 1,0-1-1,1 0 0,-1 0 1,0 0-1,0 0 1,0-1-1,0 1 1,0 0-1,0 0 1,0-1-1,0 1 1,0 0-1,0-1 1,0 1-1,0-1 1,0 1-1,2-2 0,7-7-4,1 1 0,-2-2 0,1 1 0,12-18 0,-9 12-44,-1 1 1,16-13 0,-24 24 29,-1 0 1,1 0 0,0 0-1,1 1 1,-1-1-1,0 1 1,1 0-1,-1 0 1,1 1 0,0 0-1,-1-1 1,9 0-1,-10 2 9,0 1-1,0-1 0,0 1 1,0-1-1,0 1 0,0 0 1,-1 0-1,1 0 0,0 0 1,0 0-1,-1 1 0,1-1 1,-1 1-1,1 0 0,-1 0 1,0 0-1,1 0 0,-1 0 1,0 0-1,0 1 0,-1-1 1,1 1-1,1 3 0,4 5 36,-2 0 0,1 1 0,-2-1 0,5 17 0,-3-8 102,-1-1 1,-1 2-1,-1-1 1,-1 0-1,0 0 0,-2 1 1,0-1-1,-4 21 0,4-36-111,-1-1-1,0 0 0,0 0 0,0 1 0,0-1 1,-1 0-1,0 0 0,0-1 0,0 1 0,0 0 0,-1-1 1,1 1-1,-1-1 0,0 0 0,0 1 0,0-2 1,0 1-1,-1 0 0,1 0 0,-1-1 0,0 0 1,1 0-1,-1 0 0,0 0 0,0-1 0,0 1 1,-6 0-1,3-1-147,-1 0 1,1-1 0,-1 1-1,0-2 1,1 1 0,-1-1-1,1 0 1,-1-1 0,1 1-1,0-2 1,-1 1 0,1-1-1,0 0 1,-11-7-1,10 6 82,1-1-1,0 0 1,1 0-1,-1 0 1,1-1-1,0 0 1,1 0-1,-1-1 1,-7-13-1,1-4-450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9.458"/>
    </inkml:context>
    <inkml:brush xml:id="br0">
      <inkml:brushProperty name="width" value="0.035" units="cm"/>
      <inkml:brushProperty name="height" value="0.035" units="cm"/>
    </inkml:brush>
  </inkml:definitions>
  <inkml:trace contextRef="#ctx0" brushRef="#br0">0 761 19044,'2'5'323,"0"0"0,0 0 0,0 0 0,0-1 0,1 1 0,4 6 0,-6-10-260,0 0-1,1 0 0,-1 0 1,0 0-1,0 0 0,1 0 1,-1 0-1,1 0 1,-1-1-1,1 1 0,-1-1 1,1 1-1,-1-1 0,1 0 1,-1 1-1,1-1 0,0 0 1,-1 0-1,1 0 0,-1 0 1,1 0-1,0 0 0,-1-1 1,1 1-1,1-1 0,8-3 120,0 0 0,0-1-1,-1 0 1,0-1 0,0 0-1,0 0 1,-1-1 0,0 0-1,8-9 1,10-11-61,33-43 0,-1-14-19,-52 72-90,-1 1 0,0-1-1,-1-1 1,0 1 0,5-21-1,-10 31-8,1 1 0,-1-1 0,1 1 0,-1-1 0,0 1 0,0-1 0,0 0 0,0 1-1,0-1 1,0 0 0,0 1 0,0-1 0,-1 1 0,1-1 0,-1 0 0,1 1 0,-1-1-1,-1-1 1,2 2-1,-1 1 0,0-1 1,1 1-1,-1 0 0,0-1 0,0 1 0,0 0 0,1 0 0,-1 0 0,0-1 0,0 1 0,0 0 0,1 0 0,-1 0 0,0 0 0,0 0 0,0 1 0,1-1 1,-1 0-1,0 0 0,0 0 0,1 1 0,-1-1 0,0 0 0,0 1 0,-6 2 4,1 1 0,0 0-1,0 0 1,1 0 0,-1 1 0,-7 8 0,-6 11 9,1 1 0,1 1 0,1 1 0,1 1 1,2 0-1,0 0 0,-15 57 0,25-73 0,0 0-1,1 1 1,-2 15-1,4-25-7,0 1 0,0-1-1,0 1 1,1-1 0,-1 1-1,1-1 1,0 1 0,0-1 0,0 1-1,0-1 1,0 0 0,1 1-1,0-1 1,0 0 0,2 4-1,-2-6-1,-1 0 0,0 1-1,1-1 1,-1 0 0,0 0-1,1 0 1,-1 0 0,1 0-1,0 0 1,-1-1 0,1 1-1,0 0 1,0-1 0,-1 1-1,1-1 1,0 0 0,0 0-1,0 1 1,3-2 0,-1 1 3,1-1 0,-1 0 1,1 0-1,-1 0 1,0-1-1,0 1 0,8-6 1,3-2 5,0-1 1,-1-1-1,14-13 1,-27 23-15,40-38 3,-2-2 0,-2-1 0,47-70 0,72-155-4,-153 261 1,60-125 35,-56 113-25,-1 1 1,0-1-1,-1 0 0,-1 0 1,2-27-1,-5 43-10,-1 0 1,0 0-1,0 0 0,0 0 1,0 0-1,0 0 0,0 0 0,0 0 1,-1 0-1,1 0 0,-1 0 1,0 0-1,1 0 0,-1 0 0,0 0 1,0 1-1,-2-4 0,2 5 0,0-1 0,0 1 0,0-1 0,0 1 0,0 0 0,1-1 0,-1 1 0,0 0 0,0 0 0,0 0 0,0-1 0,0 1 1,0 0-1,-1 0 0,1 0 0,0 1 0,0-1 0,0 0 0,1 0 0,-1 1 0,0-1 0,0 0 0,0 1 0,-1 0 0,-5 3-1,0 0-1,0 0 1,1 1 0,-1 0 0,1 1 0,1-1-1,-7 9 1,-16 21-4,2 2 0,2 0 0,1 2 0,2 1 0,1 0 0,3 2-1,1 0 1,2 1 0,2 0 0,2 1 0,-7 74 0,15-100-150,2 0 1,0 0-1,0 0 1,6 30-1,-5-43 76,1 0-1,-1 0 0,1 0 0,0 0 0,0-1 1,1 1-1,-1 0 0,1-1 0,4 5 0,-5-7 50,0 1-1,0-1 0,1 0 0,-1 0 0,0-1 0,1 1 0,0 0 1,-1-1-1,1 0 0,0 1 0,0-1 0,0 0 0,0-1 0,0 1 0,0 0 1,5 0-1,29-6-364</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10.121"/>
    </inkml:context>
    <inkml:brush xml:id="br0">
      <inkml:brushProperty name="width" value="0.025" units="cm"/>
      <inkml:brushProperty name="height" value="0.025" units="cm"/>
    </inkml:brush>
  </inkml:definitions>
  <inkml:trace contextRef="#ctx0" brushRef="#br0">202 47 4420,'0'0'11739,"-5"11"-11563,-5 12-140,2-1-1,0 1 0,2 0 0,-6 38 1,-55 271 1333,40-220-1325,-23 221 0,48-236-18,17 142 1,-7-135-11,-5 3 23,-19 190 0,9-214-31,-2 110-158,9-192 153,0 0 0,0 0-1,0 0 1,0-1 0,0 1-1,0 0 1,1 0 0,-1 0 0,0 0-1,1 0 1,-1 0 0,1 0-1,-1-1 1,1 1 0,-1 0-1,1 0 1,-1-1 0,1 1-1,0 0 1,-1-1 0,1 1 0,0-1-1,0 1 1,0 0 0,-1-1-1,3 1 1,31 3 53,38-17-19,-67 12-43,62-13 39,0 2-1,0 4 0,1 2 0,-1 4 0,1 2 0,0 4 0,120 21 0,-111-13 363,0-3 0,1-3 0,-1-5 0,134-12 0,-150 6 278,0 2-1,0 4 1,79 9-1,-132-9-665,44 4 49,-50-5-54,0 1 0,1-1 1,-1 0-1,0 0 0,0-1 0,0 1 0,1 0 0,-1-1 0,0 1 1,0-1-1,0 0 0,0 1 0,0-1 0,0 0 0,0 0 1,0-1-1,2-1 0,5-40 94,10 2 8,-2-1 0,-2 0 0,-1-1 0,-2-1 0,8-64 0,4-11-39,39-124-1375,-23 98 809,36-248 0,-72 302 699,-3 1-1,-14-113 1,0-49-225,13 217 30,2 22 15,-2-1 0,0 0-1,0 0 1,-2 0 0,0 1 0,-5-23 0,6 35-18,0 0-1,1 0 1,-1 1-1,0-1 1,0 0-1,1 0 1,-1 0-1,0 1 1,0-1-1,0 0 0,0 1 1,0-1-1,0 1 1,0-1-1,0 1 1,-1-1-1,1 1 1,0 0-1,0 0 1,0 0-1,-2-1 1,-32 0-84,15 0 120,-109-19-61,-37-4-152,-374 16-1173,1 35 1045,390-14 411,-79 4-2631,205-20-2098,16-12-1954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12.490"/>
    </inkml:context>
    <inkml:brush xml:id="br0">
      <inkml:brushProperty name="width" value="0.025" units="cm"/>
      <inkml:brushProperty name="height" value="0.025" units="cm"/>
    </inkml:brush>
  </inkml:definitions>
  <inkml:trace contextRef="#ctx0" brushRef="#br0">1 61 7976,'0'0'4569,"0"-8"-3106,1-26 64,-1 33-1467,0 0 1,1 0-1,-1 0 0,0 0 1,1 0-1,-1 1 1,1-1-1,0 0 0,-1 0 1,1 0-1,-1 0 1,1 1-1,0-1 1,0 0-1,-1 1 0,1-1 1,0 0-1,0 1 1,0-1-1,0 1 1,0-1-1,0 1 0,0 0 1,0-1-1,0 1 1,0 0-1,0 0 1,0 0-1,0 0 0,1 0 1,37 0 17,-28 0 58,257 20 414,3-1-465,-171-19-21,-226-11 59,40 8-87,-225-7 649,417 11-248,187-4-372,-290 1-16,-19-1-57,-30 0-28,-41 1-37,-77 2 720,140 1-507,0 2 1,0 0-1,1 2 0,-37 11 1,58-16-205,0 1 0,0-1 0,0 1 0,-1 0 0,1 0-1,0 0 1,1 0 0,-1 0 0,0 1 0,0-1 0,0 1 0,1-1 0,-1 1 0,-1 2 0,6-3-3214,19-1-3854</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6.629"/>
    </inkml:context>
    <inkml:brush xml:id="br0">
      <inkml:brushProperty name="width" value="0.025" units="cm"/>
      <inkml:brushProperty name="height" value="0.025" units="cm"/>
    </inkml:brush>
  </inkml:definitions>
  <inkml:trace contextRef="#ctx0" brushRef="#br0">335 29 13741,'0'0'6817,"7"-6"-3657,24-17-779,-31 23-2352,0 1 0,0-1 0,0 0 0,0 0 0,0 0 0,0 0 1,0 0-1,0 0 0,0 1 0,0-1 0,1 0 0,-1 0 0,0 0 0,0 0 0,0 0 0,0 0 0,0 1 0,0-1 0,0 0 0,0 0 0,1 0 0,-1 0 0,0 0 0,0 0 0,0 0 0,0 0 0,0 0 0,1 0 0,-1 0 0,0 0 0,0 0 0,0 0 0,0 0 0,0 0 0,1 0 0,-1 0 0,0 0 0,0 0 0,0 0 0,0 0 0,0 0 0,1 0 0,-1 0 0,0 0 0,0 0 0,0 0 0,0 0 0,0 0 0,0 0 0,1-1 1,-1 1-1,0 0 0,0 0 0,0 0 0,0 0 0,0 0 0,0 0 0,0 0 0,0-1 0,0 1 0,1 0 0,-5 9-3,-13 21 145,-1-2-1,-40 48 1,15-20-69,-193 276-3844,233-332-704,2-9 591,1-17-4153</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6.989"/>
    </inkml:context>
    <inkml:brush xml:id="br0">
      <inkml:brushProperty name="width" value="0.025" units="cm"/>
      <inkml:brushProperty name="height" value="0.025" units="cm"/>
    </inkml:brush>
  </inkml:definitions>
  <inkml:trace contextRef="#ctx0" brushRef="#br0">1 0 18033,'0'0'5285,"2"52"-4004,17-19-256,11 2 64,11 3-544,17-4-321,6-1-224,12-3-96,-7-2-1442,-3-1-1280,-13-3-866,-9-3-4483</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7.321"/>
    </inkml:context>
    <inkml:brush xml:id="br0">
      <inkml:brushProperty name="width" value="0.025" units="cm"/>
      <inkml:brushProperty name="height" value="0.025" units="cm"/>
    </inkml:brush>
  </inkml:definitions>
  <inkml:trace contextRef="#ctx0" brushRef="#br0">1 14 17392,'0'0'4148,"12"2"-2156,34 6-851,0-2 1,0-2 0,47-2-1,155-14-652,-127 4-318,-20 2-167,-27 0-433,0 3 1,139 12 0,-158 6-882,-24-6-1791,1-3-6678,-21-6-1010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7.697"/>
    </inkml:context>
    <inkml:brush xml:id="br0">
      <inkml:brushProperty name="width" value="0.025" units="cm"/>
      <inkml:brushProperty name="height" value="0.025" units="cm"/>
    </inkml:brush>
  </inkml:definitions>
  <inkml:trace contextRef="#ctx0" brushRef="#br0">93 25 8680,'0'0'11948,"11"-2"-9002,14-2-1596,9-3-263,0 2-1,0 1 1,67 2-1,-99 2-1087,0 0 0,0 0 0,0 0-1,1 1 1,-1-1 0,0 0 0,0 1 0,0 0-1,0-1 1,0 1 0,0 0 0,0 0 0,0 0-1,0 1 1,0-1 0,0 0 0,-1 1-1,1-1 1,0 1 0,-1-1 0,1 1 0,-1 0-1,0 0 1,0 0 0,1-1 0,-1 1-1,-1 0 1,1 1 0,0-1 0,0 0 0,-1 0-1,1 0 1,-1 0 0,0 0 0,1 1-1,-1-1 1,0 0 0,0 0 0,-1 1 0,1-1-1,0 0 1,-1 0 0,1 0 0,-1 0-1,0 0 1,-1 4 0,-2 4 22,-1 1 0,0 0 1,-1-1-1,0 0 0,0 0 0,-1-1 0,-12 13 0,-4 0 60,-1 0-1,-1-2 0,-1-1 0,-36 20 0,92-34-166,-16-4 107,1-1-214,1 1-1,-1 1 1,0 0 0,0 1 0,0 1-1,0 0 1,-1 1 0,26 11-1,-39-15 182,1 0-1,0 0 0,-1 0 0,0 0 0,1 0 0,-1 0 0,0 0 0,1 0 0,-1 1 0,0-1 0,0 0 0,0 1 0,0-1 0,0 1 1,0 0-1,-1-1 0,1 1 0,0-1 0,-1 1 0,1 0 0,-1-1 0,0 1 0,1 0 0,-1 0 0,0-1 0,0 4 0,-1-2 82,0 0-1,-1 0 0,1-1 0,0 1 1,-1 0-1,0 0 0,0-1 0,0 1 1,0-1-1,0 0 0,0 1 1,0-1-1,-5 3 0,-5 4 423,-1-1-1,0 0 0,-1-1 1,-28 11-1,16-9-307,-1-2-1,-1-1 0,1-1 0,-1-1 0,0-1 0,0-2 1,-46-3-1,94-7-7183,21-1 1158,-1 1-1572</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8.091"/>
    </inkml:context>
    <inkml:brush xml:id="br0">
      <inkml:brushProperty name="width" value="0.025" units="cm"/>
      <inkml:brushProperty name="height" value="0.025" units="cm"/>
    </inkml:brush>
  </inkml:definitions>
  <inkml:trace contextRef="#ctx0" brushRef="#br0">53 484 18610,'0'0'1793,"-14"47"962,-2-18-1122,7 1-864,1 0-513,2-1-224,6-6 0,0-6-544,0-10-1826,9-7-577,2-7-1409,3-24-3235</inkml:trace>
  <inkml:trace contextRef="#ctx0" brushRef="#br0" timeOffset="1">356 1 16239,'0'0'6791,"-5"12"-4811,-30 67 251,19-49-1548,2 0-1,1 1 1,2 0-1,1 1 1,-9 47-1,19-78-677,0 0-1,-1 0 0,1 0 1,1 0-1,-1 0 0,0 0 1,0 0-1,0 0 0,0 0 0,1 0 1,-1 0-1,0 0 0,1 0 1,-1-1-1,1 1 0,-1 0 1,1 0-1,-1 0 0,1-1 1,0 1-1,-1 0 0,1-1 1,0 1-1,0 0 0,1 0 1,28 5-16,-21-6-293,0-1 1,-1 0 0,1 0-1,0-1 1,9-3-1,24-18-3779,-17 3-1389,4-7-5493</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8.437"/>
    </inkml:context>
    <inkml:brush xml:id="br0">
      <inkml:brushProperty name="width" value="0.025" units="cm"/>
      <inkml:brushProperty name="height" value="0.025" units="cm"/>
    </inkml:brush>
  </inkml:definitions>
  <inkml:trace contextRef="#ctx0" brushRef="#br0">64 197 19250,'0'0'7816,"-51"58"-5927,44-37-1184,2-1-353,5-1-320,0-3-96,10-4-961,6-5-1729,4-7-1730,1 0-2819</inkml:trace>
  <inkml:trace contextRef="#ctx0" brushRef="#br0" timeOffset="1">321 0 19923,'0'0'7516,"-6"11"-7388,-51 109-65,50-103-63,1 0 1,0 1-1,2 0 0,0 0 0,-3 37 0,6-54-76,1 1-1,0-1 1,0 0-1,0 0 0,0 0 1,0 0-1,0 1 0,0-1 1,0 0-1,0 0 0,0 0 1,1 0-1,-1 0 0,0 0 1,1 1-1,-1-1 1,1 0-1,0 0 0,-1 0 1,1 0-1,0-1 0,-1 1 1,1 0-1,0 0 0,0 0 1,0 0-1,0-1 0,0 1 1,0-1-1,0 1 1,0 0-1,0-1 0,0 1 1,0-1-1,0 0 0,0 1 1,0-1-1,0 0 0,1 0 1,-1 0-1,0 0 0,0 0 1,0 0-1,0 0 0,2 0 1,1-2-838,1 1 0,-1 0 0,1-1-1,-1 0 1,0 0 0,0 0 0,0-1 0,0 1 0,0-1 0,4-4 0,22-23-9518</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8.800"/>
    </inkml:context>
    <inkml:brush xml:id="br0">
      <inkml:brushProperty name="width" value="0.025" units="cm"/>
      <inkml:brushProperty name="height" value="0.025" units="cm"/>
    </inkml:brush>
  </inkml:definitions>
  <inkml:trace contextRef="#ctx0" brushRef="#br0">95 0 9993,'0'0'13966,"-39"51"-11852,18-16-705,6 3-608,5-3-193,1-2-351,9-7-225,0-5-64,9-10-1154,5-9-1792,2-2-2371,2-19-11435</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9.178"/>
    </inkml:context>
    <inkml:brush xml:id="br0">
      <inkml:brushProperty name="width" value="0.025" units="cm"/>
      <inkml:brushProperty name="height" value="0.025" units="cm"/>
    </inkml:brush>
  </inkml:definitions>
  <inkml:trace contextRef="#ctx0" brushRef="#br0">1 1 22549,'0'0'8488,"55"9"-7815,-2-8-481,14 0-96,4-1-96,2 0-288,-10 0-705,-8 2-576,-16-1 63,-16 2-480,-19-1-928,-10 1-2051,-22-2-5797</inkml:trace>
  <inkml:trace contextRef="#ctx0" brushRef="#br0" timeOffset="1">104 190 8520,'0'0'13421,"92"7"-10603,-39-15-1632,9-1-706,-4 1-480,-5 2-865,-10 0-3075,-15 0-5284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9.864"/>
    </inkml:context>
    <inkml:brush xml:id="br0">
      <inkml:brushProperty name="width" value="0.035" units="cm"/>
      <inkml:brushProperty name="height" value="0.035" units="cm"/>
    </inkml:brush>
  </inkml:definitions>
  <inkml:trace contextRef="#ctx0" brushRef="#br0">176 419 16996,'-17'14'526,"0"0"1,0 2 0,1 0-1,1 1 1,-13 19 0,19-23-262,0 0 0,1 1 1,1 0-1,0 0 1,1 1-1,1 0 1,-7 30-1,11-39-177,0-1 0,1 1 0,-1 0 0,1 0 0,1-1 0,-1 1 0,1 0 0,1 7 0,-1-11-62,0 0 0,-1 0-1,1 0 1,0 0-1,0 0 1,0 0 0,0-1-1,0 1 1,1 0 0,-1 0-1,1-1 1,-1 1 0,1-1-1,-1 1 1,1-1 0,0 0-1,0 1 1,0-1 0,-1 0-1,1 0 1,0-1 0,0 1-1,1 0 1,-1-1 0,2 1-1,1 0 1,0-1 0,1 0 0,-1 0-1,0-1 1,0 0 0,0 0-1,0 0 1,0 0 0,0-1 0,-1 0-1,1 0 1,0 0 0,-1 0 0,5-4-1,6-4 8,-1-1 1,24-22-1,-13 7 12,-2 0 0,-1-2 0,-1-1 0,-1-1 0,-2 0 0,0-1 0,16-44 0,-6 1 122,-3-2 0,17-91 0,-38 152-91,-1-1 0,0-1-1,0-31 1,-2 48-75,-1-1 1,0 1-1,0 0 0,0 0 0,0 0 0,0-1 1,0 1-1,0 0 0,0 0 0,0-1 1,0 1-1,0 0 0,0 0 0,0-1 1,0 1-1,0 0 0,0 0 0,0-1 0,0 1 1,0 0-1,0 0 0,0-1 0,-1 1 1,1 0-1,0 0 0,0 0 0,0-1 0,0 1 1,0 0-1,-1 0 0,1 0 0,0-1 1,0 1-1,0 0 0,-1 0 0,1 0 1,0 0-1,0 0 0,-1 0 0,1 0 0,0-1 1,0 1-1,-1 0 0,1 0 0,0 0 1,0 0-1,-1 0 0,1 0 0,0 0 1,0 0-1,-1 0 0,1 0 0,0 0 0,0 1 1,-1-1-1,1 0 0,0 0 0,-1 0 1,-9 14 20,-1 12 1,0 0-1,2 1 1,-9 46 0,-7 92 75,25-159-70,-3 20-186,2 39 0,1-59 90,0 0 0,1 1 0,0-1 0,0 0 0,0 0 0,1 0 0,0 0 0,0 0 0,1 0 0,0-1 0,0 1 0,3 5 0,12 3-115,1-9-81</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9.632"/>
    </inkml:context>
    <inkml:brush xml:id="br0">
      <inkml:brushProperty name="width" value="0.025" units="cm"/>
      <inkml:brushProperty name="height" value="0.025" units="cm"/>
    </inkml:brush>
  </inkml:definitions>
  <inkml:trace contextRef="#ctx0" brushRef="#br0">0 402 17072,'0'0'5451,"13"-10"-3215,47-34-810,134-106 81,-154 117-1780,-1-3 0,57-69 0,-78 82 72,-22 27-54,-29 40-57,-58 105 378,84-135-78,0 1 0,0 0 0,1 1 0,1-1 0,1 1-1,0 0 1,1 0 0,-1 24 0,4-38-83,0 0 1,0 0-1,0 0 0,0 0 0,0 0 1,0 0-1,1 0 0,-1 0 0,1 0 1,0 0-1,-1 0 0,1 0 0,0 0 1,0 0-1,0-1 0,1 1 1,-1 0-1,0-1 0,0 1 0,1-1 1,-1 1-1,1-1 0,1 1 0,1 0-416,0 0 0,0-1 0,0 0 0,0 0 0,0 0 0,0 0 0,0-1 0,0 1 0,0-1 0,7-1 0,37-1-6349</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9.992"/>
    </inkml:context>
    <inkml:brush xml:id="br0">
      <inkml:brushProperty name="width" value="0.025" units="cm"/>
      <inkml:brushProperty name="height" value="0.025" units="cm"/>
    </inkml:brush>
  </inkml:definitions>
  <inkml:trace contextRef="#ctx0" brushRef="#br0">203 1 17617,'-10'4'1879,"-8"4"-1188,0 0 1,1 2-1,0 0 0,1 1 1,-21 18-1,31-25-540,1 0-1,-1 1 1,1 0-1,0 1 1,0-1-1,1 1 1,0 0-1,0 0 1,0 0-1,1 0 1,0 1-1,0-1 1,0 1-1,1 0 1,0 0 0,0 0-1,1 0 1,0 0-1,0 13 1,1-18-147,0 0 0,1 0 0,-1-1 1,1 1-1,-1 0 0,1-1 1,0 1-1,0 0 0,0-1 1,0 1-1,0-1 0,0 1 0,0-1 1,0 0-1,1 0 0,-1 1 1,0-1-1,1 0 0,-1 0 0,1 0 1,1 1-1,2 0 8,0 0 0,0 0 0,0-1 0,0 0 0,1 0 0,-1 0 0,8 0 0,-2 0 15,0-1-1,0-1 0,1 0 0,-1 0 0,0-1 0,18-6 0,-19 3 76,0 0 0,0 0-1,-1-1 1,0 0-1,0-1 1,0 0 0,8-8-1,-14 12-12,0 0-1,0 0 1,0 0-1,-1 0 1,1-1-1,-1 1 1,0-1-1,0 0 1,0 1-1,0-1 1,-1 0-1,1 0 1,-1 0-1,0 0 1,0 0-1,-1-1 1,1 1-1,-1 0 1,0 0-1,0 0 1,-1-6-1,-1 6-150,0 1 0,1 0 0,-1 0 0,-1 1 0,1-1 0,0 0 0,-1 1 0,1-1 0,-1 1 0,0 0 0,0 0 0,1 0 0,-2 0 0,1 0-1,0 1 1,0-1 0,0 1 0,-1 0 0,1 0 0,-5-1 0,-71-13-7598,78 15 7281,-26-4-7031</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0.350"/>
    </inkml:context>
    <inkml:brush xml:id="br0">
      <inkml:brushProperty name="width" value="0.025" units="cm"/>
      <inkml:brushProperty name="height" value="0.025" units="cm"/>
    </inkml:brush>
  </inkml:definitions>
  <inkml:trace contextRef="#ctx0" brushRef="#br0">30 49 15855,'0'0'3881,"9"-6"-507,0 0-2790,1 0 0,0 1 0,0 1 0,0 0 0,0 0 0,15-3 0,-19 5-446,1 1 1,0 0-1,0 0 1,0 0-1,-1 1 1,1 0-1,0 0 1,0 1-1,0 0 1,0 0-1,-1 0 1,1 1-1,8 3 1,-13-4-136,-1 0-1,0-1 1,1 1 0,-1 0-1,0-1 1,0 1 0,1 0 0,-1 0-1,0 0 1,0 0 0,0 0-1,0 1 1,0-1 0,0 0 0,-1 0-1,1 1 1,0-1 0,-1 0-1,1 1 1,-1-1 0,1 1-1,-1-1 1,1 0 0,-1 1 0,0 1-1,0 0 4,-1 0 0,1 0 0,-1-1-1,0 1 1,0 0 0,0 0 0,0-1-1,0 1 1,-1-1 0,1 1 0,-1-1 0,-2 3-1,-4 5 70,0-2-1,-1 1 1,0-1-1,0-1 1,-13 9-1,-44 19 598,45-25-475,0 1-1,1 1 0,-20 16 1,84-26-432,7-5-163,-39 1 230,1 1-1,-1 0 0,1 1 0,0 0 1,-1 1-1,1 0 0,-1 1 0,18 6 0,-28-8 157,0 1 0,-1-1 0,1 1 0,0-1 0,-1 1 0,1 0-1,0 0 1,-1 0 0,1 0 0,-1 0 0,1 0 0,-1 1 0,0-1 0,0 0-1,1 1 1,-1-1 0,0 1 0,0-1 0,0 1 0,-1-1 0,1 1-1,0 0 1,-1 0 0,1-1 0,-1 1 0,1 0 0,-1 0 0,0-1-1,0 1 1,1 0 0,-1 0 0,-1 0 0,1 0 0,0-1 0,0 1-1,-1 0 1,1 0 0,-1 0 0,1-1 0,-1 1 0,0 0 0,0-1 0,0 1-1,-1 1 1,-3 5 251,-1-1-1,1-1 1,-1 1-1,-1-1 0,1 0 1,-1 0-1,-12 7 1,7-4-38,0-1 0,0-1 1,0 0-1,-1-1 0,0 0 0,0-1 1,0-1-1,-1 0 0,-24 4 0,37-8-271,1 0-1,-1 0 1,1-1 0,0 1-1,-1 0 1,1 0-1,0 0 1,-1-1-1,1 1 1,0 0 0,-1 0-1,1-1 1,0 1-1,-1 0 1,1 0-1,0-1 1,0 1 0,-1-1-1,1 1 1,0 0-1,0-1 1,0 1-1,0 0 1,0-1-1,-1 1 1,1-1 0,0 1-1,0 0 1,0-1-1,0 1 1,0-1-1,0 1 1,0 0 0,0-1-1,0 1 1,1-1-1,-1 1 1,0 0-1,0-1 1,0 1 0,0-1-1,7-18-4151,11-8-3903</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0.708"/>
    </inkml:context>
    <inkml:brush xml:id="br0">
      <inkml:brushProperty name="width" value="0.025" units="cm"/>
      <inkml:brushProperty name="height" value="0.025" units="cm"/>
    </inkml:brush>
  </inkml:definitions>
  <inkml:trace contextRef="#ctx0" brushRef="#br0">91 0 16303,'0'0'3268,"-55"63"287,34-33-993,12-4-1825,4-5-641,5-7-576,12-12-2755,9-2-3940</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1.037"/>
    </inkml:context>
    <inkml:brush xml:id="br0">
      <inkml:brushProperty name="width" value="0.025" units="cm"/>
      <inkml:brushProperty name="height" value="0.025" units="cm"/>
    </inkml:brush>
  </inkml:definitions>
  <inkml:trace contextRef="#ctx0" brushRef="#br0">0 135 14286,'0'0'12507,"11"-1"-12277,3-2-308,0-1 1,-1 0-1,1 0 1,-1-1-1,1-1 0,-2 0 1,1-1-1,-1-1 1,0 0-1,0 0 0,-1-1 1,0 0-1,-1-1 1,14-17-1,-15 11 510,-13 19 585,-18 26 177,10-7-877,1 0 0,1 0 1,1 1-1,1 0 0,1 1 1,-7 43-1,3 39-1339,8 4-5665,3-96 873</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1.368"/>
    </inkml:context>
    <inkml:brush xml:id="br0">
      <inkml:brushProperty name="width" value="0.025" units="cm"/>
      <inkml:brushProperty name="height" value="0.025" units="cm"/>
    </inkml:brush>
  </inkml:definitions>
  <inkml:trace contextRef="#ctx0" brushRef="#br0">1 25 18033,'0'0'3027,"13"0"-155,152-10 1590,175-4-1173,240 42-3556,-505-20-291,421 27-1916,-486-35 2478,0 0-1,0 0 1,0-1-1,-1 0 1,1 0 0,0-1-1,-1-1 1,1 1-1,-1-2 1,0 1-1,13-8 1,-22 11-323,1-1 0,-1 1 0,1-1 0,-1 0-1,1 1 1,-1-1 0,1 1 0,-1-1 0,1 0 0,-1 0 0,0 1 0,0-1 0,1 0 0,-1 0 0,0 1-1,0-1 1,0 0 0,0 0 0,0 0 0,0 1 0,0-3 0,0-8-7924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1.779"/>
    </inkml:context>
    <inkml:brush xml:id="br0">
      <inkml:brushProperty name="width" value="0.025" units="cm"/>
      <inkml:brushProperty name="height" value="0.025" units="cm"/>
    </inkml:brush>
  </inkml:definitions>
  <inkml:trace contextRef="#ctx0" brushRef="#br0">0 333 9001,'0'0'14584,"10"-6"-12166,52-33-821,62-51 0,-95 67-1563,-2-2 0,0 0 0,-1-2 0,29-40-1,-38 38 40,-17 29-75,0 0-1,0 1 0,0-1 0,0 0 1,-1 0-1,1 0 0,0 0 0,0 0 0,0 0 1,0 0-1,0 0 0,0 0 0,0 0 1,-1 0-1,1 0 0,0 0 0,0 0 1,0 0-1,0 0 0,0 0 0,0 0 0,0 0 1,0 0-1,-1 0 0,1 0 0,0 0 1,0 0-1,0 0 0,0 0 0,0-1 1,0 1-1,0 0 0,0 0 0,0 0 1,-1 0-1,1 0 0,0 0 0,0 0 0,0 0 1,0 0-1,0 0 0,0-1 0,0 1 1,0 0-1,0 0 0,0 0 0,0 0 1,0 0-1,0 0 0,-37 42-380,11-5 118,-30 57 0,48-79 75,1 1 0,1-1 0,0 1 0,1 1 0,1-1 0,1 1 0,-2 19 0,4-35 72,1 0 0,0 0 0,0 0 0,0 0 0,0 0 0,0 0 0,0 0 0,0 0 0,0 1 0,1-1 0,-1 0 0,0 0 0,1 0 0,-1 0 0,0 0 0,1 0 0,0-1 0,-1 1 0,1 0 0,-1 0 0,1 0 0,0 0 0,0-1 0,-1 1 0,1 0 0,0 0 0,0-1 0,0 1 0,0-1 0,0 1 0,0-1 0,0 1 0,0-1 0,0 0 0,0 1 0,0-1 0,0 0 0,0 0 0,0 0 0,0 0 0,0 0 0,0 0 0,0 0 0,0 0 0,2-1 0,2 1-790,0-1-1,-1-1 0,1 1 0,0-1 1,0 0-1,-1 0 0,1 0 0,-1 0 1,6-5-1,27-24-8657</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2.158"/>
    </inkml:context>
    <inkml:brush xml:id="br0">
      <inkml:brushProperty name="width" value="0.025" units="cm"/>
      <inkml:brushProperty name="height" value="0.025" units="cm"/>
    </inkml:brush>
  </inkml:definitions>
  <inkml:trace contextRef="#ctx0" brushRef="#br0">175 0 15439,'0'0'1740,"-13"12"411,4-4-1762,-74 73 1433,74-72-1443,1 1-1,1-1 0,-1 1 1,2 1-1,-1-1 0,1 1 1,1 1-1,-5 14 0,9-25-339,1 1-1,-1-1 0,1 1 1,-1 0-1,1-1 0,0 1 1,0 0-1,0-1 0,0 1 1,0 0-1,0 0 0,0-1 1,1 1-1,-1 0 0,1-1 1,-1 1-1,1-1 0,0 1 1,-1-1-1,1 1 0,0-1 1,0 1-1,0-1 0,0 0 1,0 1-1,0-1 0,1 0 1,-1 0-1,0 0 0,1 0 1,-1 0-1,0 0 0,1 0 1,-1 0-1,1-1 0,0 1 1,-1 0-1,1-1 0,-1 0 1,1 1-1,0-1 0,0 0 1,-1 0-1,1 0 0,0 0 1,1 0-1,6 0 154,1 0 1,-1-1-1,0 0 1,0-1 0,0 1-1,0-2 1,14-5-1,-8 1 7,0 0 0,-1-2 1,1 0-1,-2 0 0,15-14 0,-21 18-59,-1-1 0,1 0 0,-2 0 0,1-1 0,-1 0 1,0 0-1,0 0 0,-1 0 0,0-1 0,0 0 0,-1 0 0,3-8 0,-6 14-135,0 0 0,1 1 0,-1-1-1,0 0 1,0 0 0,0 1 0,-1-1 0,1 0-1,0 0 1,0 1 0,-1-1 0,1 0 0,-1 1-1,0-1 1,0 1 0,1-1 0,-1 1 0,0-1-1,0 1 1,0-1 0,0 1 0,-1 0 0,1 0-1,0-1 1,-1 1 0,1 0 0,0 0 0,-1 0-1,1 1 1,-1-1 0,1 0 0,-1 0 0,0 1-1,1-1 1,-1 1 0,0 0 0,-3-1-1,-4-1-690,0 1-1,0 0 0,0 1 0,-1 0 0,-16 2 0,12 2-2317,8 2-2069,6-1-2812</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2.489"/>
    </inkml:context>
    <inkml:brush xml:id="br0">
      <inkml:brushProperty name="width" value="0.025" units="cm"/>
      <inkml:brushProperty name="height" value="0.025" units="cm"/>
    </inkml:brush>
  </inkml:definitions>
  <inkml:trace contextRef="#ctx0" brushRef="#br0">164 69 21973,'0'0'6710,"-8"6"-5722,4-3-955,-8 6 373,-1 2-1,-21 23 0,31-31-432,1 0 1,-1 0-1,0 1 0,1-1 1,0 1-1,0-1 0,0 1 0,0 0 1,1 0-1,-1 0 0,1 0 1,0 0-1,0 0 0,0 1 1,1-1-1,0 0 0,0 0 0,0 9 1,3-9-147,-1-1 1,0 1 0,1-1 0,0 1-1,0-1 1,0 0 0,0 0-1,0 0 1,1-1 0,-1 1 0,1-1-1,0 0 1,-1 0 0,1 0-1,7 2 1,25 17-701,-34-19 865,0-1 1,-1 0 0,1 1-1,-1-1 1,1 1-1,-1-1 1,0 1 0,1 0-1,-1-1 1,0 1-1,0 0 1,-1 0 0,1 0-1,0 0 1,0 0-1,-1 0 1,0 0 0,1 0-1,-1 0 1,0 0 0,0 0-1,0 0 1,0 0-1,0 3 1,-2-2 94,1 0 0,0 0-1,-1 0 1,1 0 0,-1 0 0,0-1 0,0 1-1,0-1 1,0 1 0,-1-1 0,1 0 0,0 0-1,-1 0 1,-3 2 0,0 0 36,-1 0-1,0 0 1,0 0 0,0-1-1,0 0 1,0-1 0,-1 0-1,1 0 1,-1-1 0,1 1-1,-1-2 1,-14 1 0,20-2-239,0 1 0,1-1 1,-1 0-1,0 0 1,1 0-1,-1 0 1,0 0-1,1 0 0,-1 0 1,1 0-1,0-1 1,-1 1-1,1-1 1,0 1-1,0-1 1,0 1-1,0-1 0,0 0 1,0 1-1,0-1 1,1 0-1,-1 0 1,0 0-1,1 1 0,-1-4 1,-4-56-7155,4 50 4925,1-40-10526</inkml:trace>
  <inkml:trace contextRef="#ctx0" brushRef="#br0" timeOffset="1">187 0 15919,'0'0'6470,"67"13"-4804,-44-3-1154,0 5-320,0-1-192,2 2-2690,-2-1-4165</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2.848"/>
    </inkml:context>
    <inkml:brush xml:id="br0">
      <inkml:brushProperty name="width" value="0.025" units="cm"/>
      <inkml:brushProperty name="height" value="0.025" units="cm"/>
    </inkml:brush>
  </inkml:definitions>
  <inkml:trace contextRef="#ctx0" brushRef="#br0">57 1 9385,'0'0'5861,"-30"68"-992,16-35-1634,7 0-1569,2-4-866,5-2-639,0-7-193,5-9-2147,6-9-2113,1-2-6149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0.537"/>
    </inkml:context>
    <inkml:brush xml:id="br0">
      <inkml:brushProperty name="width" value="0.035" units="cm"/>
      <inkml:brushProperty name="height" value="0.035" units="cm"/>
    </inkml:brush>
  </inkml:definitions>
  <inkml:trace contextRef="#ctx0" brushRef="#br0">185 23 18180,'-1'-1'78,"1"0"0,0-1 0,-1 1 0,1 0 0,-1 0 0,1 0 0,-1 0 0,0 0 0,1 0 0,-1 0 0,0 0 0,0 0 0,1 0 0,-1 0 0,0 0 0,0 1 1,0-1-1,0 0 0,0 1 0,-1-1 0,1 1 0,0-1 0,0 1 0,0-1 0,0 1 0,-1 0 0,1 0 0,0-1 0,0 1 0,0 0 0,-1 0 0,1 0 0,0 0 0,0 1 0,-1-1 0,1 0 0,0 0 0,0 1 0,0-1 0,-2 2 0,-3-1 104,1 1 0,0 1 0,1-1 0,-1 1-1,0-1 1,1 1 0,-1 1 0,-6 5 0,1 3-34,1-1 0,-1 2 0,2 0 0,0 0 0,0 0 0,1 1 0,1 0 0,0 0 0,1 1 0,1-1 0,0 1 0,1 0 0,-2 29 0,5-38-123,0 0 0,0 0 0,1 0 0,0 0 0,0-1 0,2 10 0,-2-14-19,-1 1-1,1-1 1,0 1-1,0 0 1,-1-1-1,1 1 1,0-1 0,0 1-1,0-1 1,1 0-1,-1 0 1,0 1-1,0-1 1,1 0 0,-1 0-1,1 0 1,-1 0-1,1 0 1,-1-1-1,1 1 1,0 0 0,-1-1-1,1 1 1,0-1-1,-1 0 1,4 1-1,0-2 4,0 1-1,-1-1 0,1 0 0,0 0 0,-1 0 0,1-1 0,0 0 0,-1 0 0,0 0 0,1 0 0,-1-1 0,0 0 1,0 0-1,-1 0 0,6-5 0,8-9 28,27-33 0,-35 39-19,33-47 74,-29 39-17,1 1 0,31-34 1,-45 51-73,1 1 0,-1 0 0,0 0 0,0-1 0,0 1 0,1 0 0,-1-1 0,0 1 0,1 0 0,-1 0 0,0 0 0,1-1 0,-1 1 0,0 0 0,1 0 0,-1 0 0,0 0 1,1 0-1,-1 0 0,1 0 0,-1 0 0,0 0 0,1 0 0,-1 0 0,0 0 0,1 0 0,-1 0 0,1 0 0,-1 0 0,0 0 0,1 0 0,-1 0 0,0 0 0,1 1 0,-1-1 0,0 0 1,1 0-1,-1 0 0,0 1 0,1-1 0,-1 0 0,0 0 0,0 1 0,1-1 0,-1 0 0,0 1 0,0-1 0,0 0 0,1 1 0,-1-1 0,0 0 0,0 1 0,0-1 0,0 0 0,0 1 1,0-1-1,0 1 0,0-1 0,0 0 0,0 1 0,2 25 44,-2-25-41,0 45 35,-1-7-3,5 44 0,-4-80-34,1 0 1,-1 0-1,1 0 0,-1 0 0,1 0 0,0 0 0,0-1 0,1 1 1,-1 0-1,1-1 0,2 5 0,-3-6 0,1 0 0,-1 0 0,0 0 0,1 0 0,-1 0 1,1 0-1,-1 0 0,1 0 0,-1-1 0,1 1 0,-1-1 0,1 1 0,0-1 0,-1 0 0,1 1 1,0-1-1,-1 0 0,1 0 0,0 0 0,0-1 0,-1 1 0,1 0 0,2-1 0,7-2 8,-1-1 0,0 1 0,0-2 0,0 1 0,-1-2 0,14-8-1,54-47 28,-44 34-57,-7 6-45,45-35-166,-61 49 44,1 0 0,0 1 0,0 0 0,20-7 0,-30 12 139,-1 1 0,1-1 0,0 1 1,0 0-1,0 0 0,-1-1 0,1 1 0,0 0 0,0 0 1,0 0-1,-1 0 0,1 0 0,0 0 0,0 0 1,0 0-1,-1 0 0,1 0 0,0 1 0,0-1 1,0 0-1,-1 0 0,1 1 0,0-1 0,-1 1 1,1-1-1,0 0 0,-1 1 0,1-1 0,0 1 1,-1 0-1,1 0 0,0 1-200,0 1 0,0-1 0,0 0 0,-1 1 0,1-1 0,-1 1 0,1-1 0,-1 4 0,0-4 115,0-1-1,0 1 1,0-1-1,0 1 1,0-1-1,0 1 1,0-1 0,1 1-1,-1-1 1,1 1-1,-1-1 1,1 1-1,0-1 1,0 0-1,-1 1 1,1-1-1,0 0 1,2 3-1,8-3-732</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3.208"/>
    </inkml:context>
    <inkml:brush xml:id="br0">
      <inkml:brushProperty name="width" value="0.025" units="cm"/>
      <inkml:brushProperty name="height" value="0.025" units="cm"/>
    </inkml:brush>
  </inkml:definitions>
  <inkml:trace contextRef="#ctx0" brushRef="#br0">238 6 4260,'0'0'14980,"-12"-1"-9877,-5 1-4576,-1 1 0,1 0 1,-1 1-1,1 1 0,-24 7 0,37-9-496,-1 0 0,1 1 0,0 0-1,0 0 1,0 0 0,0 1 0,0-1 0,0 1-1,1 0 1,-1 0 0,1 0 0,0 0 0,-4 5-1,6-5-34,-1 0 0,1 0 0,0 0-1,0 0 1,0 0 0,1 0 0,-1 0-1,1 0 1,0 0 0,-1 0 0,1 0-1,1 0 1,-1 0 0,0 0 0,1 0-1,0 0 1,-1 0 0,1 0 0,0 0-1,1 0 1,-1 0 0,3 4 0,2 2-35,0-1 0,1 0 1,0 0-1,0-1 0,0 0 1,1 0-1,0 0 0,1-1 1,0-1-1,-1 1 1,2-1-1,16 6 0,-12-4-310,0 0 0,-1 1 0,1 0 0,18 16 0,-30-23 348,-1 1 0,1-1 0,-1 1 0,0-1 0,1 1 0,-1-1 0,0 1 0,0 0 0,0-1 0,0 1 0,0 0 0,0 0 0,0 0 0,-1 0 0,1 0 0,-1 0 0,1 0 0,-1 0 0,0 0 0,0 0 0,0 0 0,0 0 0,-1 4 0,0-3 62,0 0 0,-1 0 1,1 0-1,-1 0 0,0-1 0,0 1 1,0 0-1,0-1 0,-1 1 1,1-1-1,0 0 0,-1 0 0,-3 2 1,-8 5 257,0-1 0,0-1 0,0 0 0,-30 8 0,37-13-174,0 0-1,0 0 1,0-1-1,0 0 1,0 0 0,0 0-1,0-1 1,0-1-1,-1 1 1,-13-3-1,19 2-123,-1 0 0,1 0 0,-1-1 0,1 1 1,-1 0-1,1-1 0,0 0 0,0 1 0,0-1 0,0 0 0,0 0 0,0 0 0,0-1 0,1 1 0,-1 0 0,1 0 0,-1-1 0,1 1 0,0-1 0,0 0 0,0 1 0,1-1 0,-1 0 0,0 1 0,1-1 0,0 0 0,0 0 0,0 1 0,0-6 0,0 0-51,1 0 0,0 0 1,1 0-1,-1 0 0,2 0 0,-1 0 0,1 0 1,0 1-1,0 0 0,1-1 0,0 1 1,1 0-1,-1 1 0,1-1 0,0 1 0,1 0 1,0 0-1,10-8 0,12-6-60,0 1 1,2 1-1,39-18 0,31-20 220,-99 56-128,0 0 1,-1-1 0,1 1 0,0-1 0,0 1 0,-1-1-1,1 1 1,0-1 0,-1 1 0,1-1 0,-1 1 0,1-1-1,-1 0 1,1 1 0,-1-1 0,1 0 0,-1 0 0,1 1-1,-1-1 1,0 0 0,0 0 0,1 0 0,-1 1 0,0-1-1,0 0 1,0 0 0,0 0 0,0 0 0,0 0 0,0 1 0,0-2-1,-1 0-18,0 1-1,0 0 0,-1-1 1,1 1-1,0 0 0,0 0 1,-1 0-1,1-1 1,0 1-1,-1 1 0,1-1 1,-1 0-1,0 0 0,-1 0 1,-31-10-2516,8 7-4221,16 3 651</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3.552"/>
    </inkml:context>
    <inkml:brush xml:id="br0">
      <inkml:brushProperty name="width" value="0.025" units="cm"/>
      <inkml:brushProperty name="height" value="0.025" units="cm"/>
    </inkml:brush>
  </inkml:definitions>
  <inkml:trace contextRef="#ctx0" brushRef="#br0">213 14 22197,'0'0'3192,"-13"0"-773,3 1-2176,-1-1 0,1 2 0,0-1 0,0 1 0,0 1 0,0 0 0,-15 6 0,20-7-207,1 1 1,-1-1-1,1 1 0,-1 0 0,1 0 1,0 0-1,0 1 0,0-1 0,0 1 1,1 0-1,0 0 0,-1 0 0,1 1 0,1-1 1,-1 1-1,1 0 0,0 0 0,0-1 1,-3 12-1,4-12-47,1 0 1,-1 0-1,1 0 0,0 0 1,0 0-1,0 0 0,1 0 1,-1 0-1,1 0 0,0 0 1,0 0-1,1 0 0,-1 0 1,1 0-1,-1-1 0,1 1 1,1 0-1,-1-1 0,0 0 1,1 1-1,-1-1 0,1 0 1,0 0-1,0-1 1,7 5-1,7 4-135,0-1-1,1 0 1,1-1 0,23 7-1,34 19-323,-73-34 456,0 1 1,0 0-1,-1 0 1,1 0-1,-1 1 0,1-1 1,-1 1-1,0-1 1,4 6-1,-6-7 36,1 1 0,-1-1 0,1 0 0,-1 0-1,1 0 1,-1 1 0,0-1 0,0 0 0,0 1 0,1-1 0,-1 0 0,-1 0 0,1 1 0,0-1-1,0 0 1,0 1 0,-1-1 0,0 2 0,-1 0 43,0 0 0,0 0 1,0 0-1,-1 0 0,1-1 0,-1 1 0,0-1 1,0 1-1,0-1 0,0 0 0,0 0 0,-1-1 0,1 1 1,0-1-1,-1 1 0,-3 0 0,-9 3 103,0-1 0,0 0-1,0-1 1,-32 1 0,41-4-121,0 0-1,0 0 1,0 0-1,0-1 1,0 0-1,0 0 1,1-1 0,-1 0-1,0 0 1,1 0-1,-1-1 1,1 0-1,0 0 1,-6-5 0,10 7-47,1 0 1,-1 0 0,1-1 0,-1 1 0,1 0 0,-1-1 0,1 1 0,0-1 0,0 1 0,0-1-1,0 0 1,0 0 0,0 1 0,0-1 0,1 0 0,-1 0 0,0 0 0,1 0 0,0 1 0,-1-1 0,1 0-1,0 0 1,0 0 0,0 0 0,0 0 0,1 0 0,-1 0 0,0 0 0,1 0 0,-1 0 0,1 0-1,0 1 1,0-1 0,-1 0 0,1 0 0,0 1 0,1-1 0,-1 1 0,0-1 0,0 1 0,1-1 0,-1 1-1,1 0 1,1-2 0,9-6-19,1 0-1,-1 1 0,2 0 0,22-10 1,-18 10 22,43-22 4,64-35 4,-113 58 30,-1 0-1,-1-1 1,1 0 0,-1-1 0,-1 0-1,0-1 1,0 0 0,8-12 0,-16 21-37,0-1 1,1 1 0,-1-1 0,0 1-1,-1-1 1,1 0 0,0 1 0,0-1-1,-1 0 1,1 1 0,0-1 0,-1 0-1,0 0 1,0 0 0,1 0 0,-1 1 0,0-1-1,0 0 1,-1 0 0,1 0 0,0 0-1,0 1 1,-1-1 0,0 0 0,1 0-1,-1 1 1,-1-3 0,0 2 18,0 0 0,-1 0 1,1 0-1,-1 0 0,1 1 0,-1-1 1,0 1-1,0 0 0,1 0 0,-1-1 0,0 2 1,0-1-1,0 0 0,-5 0 0,-57-1-3041,14 6-6966,22 1-5840</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6.100"/>
    </inkml:context>
    <inkml:brush xml:id="br0">
      <inkml:brushProperty name="width" value="0.025" units="cm"/>
      <inkml:brushProperty name="height" value="0.025" units="cm"/>
    </inkml:brush>
  </inkml:definitions>
  <inkml:trace contextRef="#ctx0" brushRef="#br0">0 1 8072,'0'0'14798,"57"38"-13934,-16-25-575,10-2-161,2-2-96,0-7-961,0-2-1281,-19-2-1410,-15-14-3522</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6.476"/>
    </inkml:context>
    <inkml:brush xml:id="br0">
      <inkml:brushProperty name="width" value="0.025" units="cm"/>
      <inkml:brushProperty name="height" value="0.025" units="cm"/>
    </inkml:brush>
  </inkml:definitions>
  <inkml:trace contextRef="#ctx0" brushRef="#br0">1 0 10922,'0'0'9289,"71"38"-8680,-22-38-513,-3-3-288,4-7-3716,-6-1-4772</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6.807"/>
    </inkml:context>
    <inkml:brush xml:id="br0">
      <inkml:brushProperty name="width" value="0.025" units="cm"/>
      <inkml:brushProperty name="height" value="0.025" units="cm"/>
    </inkml:brush>
  </inkml:definitions>
  <inkml:trace contextRef="#ctx0" brushRef="#br0">21 13 10025,'8'-1'2381,"15"-4"-989,1 2 1,-1 1-1,26 0 0,-40 2-1233,-1 0 1,1 1 0,0 0-1,0 0 1,-1 1 0,1 0 0,-1 1-1,0 0 1,1 0 0,-1 0 0,0 1-1,10 7 1,-16-9-119,0 0 0,0 0 0,0 1-1,0-1 1,0 0 0,0 1 0,-1-1 0,0 1 0,1 0 0,-1-1-1,0 1 1,0 0 0,0 0 0,-1-1 0,1 1 0,0 0-1,-1 0 1,0 0 0,0 0 0,0 0 0,0 0 0,-1 0 0,1 0-1,-1 0 1,1 0 0,-1 0 0,0-1 0,0 1 0,0 0 0,-1-1-1,1 1 1,-1 0 0,-2 3 0,-6 9 198,-1 0 0,0-1 0,-1 0 1,-15 12-1,23-21-224,3-4-17,-82 75 516,74-69-697,0 0 1,0-1-1,-1 0 0,0 0 0,0-1 0,0 0 0,-21 6 1,11-10-4767</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7.153"/>
    </inkml:context>
    <inkml:brush xml:id="br0">
      <inkml:brushProperty name="width" value="0.025" units="cm"/>
      <inkml:brushProperty name="height" value="0.025" units="cm"/>
    </inkml:brush>
  </inkml:definitions>
  <inkml:trace contextRef="#ctx0" brushRef="#br0">392 0 17008,'0'0'4004,"-36"47"-1730,5-14-1217,-10 9-32,-5 4-480,-4 2-257,2 3-64,8 0-192,4-6 0,12-6-256,4-11-1153,6-12-994,9-14-640</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7.529"/>
    </inkml:context>
    <inkml:brush xml:id="br0">
      <inkml:brushProperty name="width" value="0.025" units="cm"/>
      <inkml:brushProperty name="height" value="0.025" units="cm"/>
    </inkml:brush>
  </inkml:definitions>
  <inkml:trace contextRef="#ctx0" brushRef="#br0">1 0 15439,'0'0'4644,"62"69"-2690,-25-39-737,4 0-448,6 4-481,1-1-288,2-3-224,3-7-1666,-12-8-2530,-8-9-5317</inkml:trace>
  <inkml:trace contextRef="#ctx0" brushRef="#br0" timeOffset="1">695 48 14125,'0'0'13773,"86"-7"-13420,-43 9-289,6 3-64,-6-1-769,-10 0-897,-10 3-1280,-15 0-1186,-8 0-3780</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7.907"/>
    </inkml:context>
    <inkml:brush xml:id="br0">
      <inkml:brushProperty name="width" value="0.025" units="cm"/>
      <inkml:brushProperty name="height" value="0.025" units="cm"/>
    </inkml:brush>
  </inkml:definitions>
  <inkml:trace contextRef="#ctx0" brushRef="#br0">0 30 17200,'0'0'4805,"76"3"-3204,-23-10-1088,9-3-385,2 2-128,-7 3-32,-4 2-1730,-14 3-3267,-14 0-8712</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8.996"/>
    </inkml:context>
    <inkml:brush xml:id="br0">
      <inkml:brushProperty name="width" value="0.025" units="cm"/>
      <inkml:brushProperty name="height" value="0.025" units="cm"/>
    </inkml:brush>
  </inkml:definitions>
  <inkml:trace contextRef="#ctx0" brushRef="#br0">0 365 12684,'0'0'11013,"15"-10"-10196,167-120 212,-154 108-1007,0-2-1,-2-1 1,-1-1-1,37-50 1,-46 50 17,-16 25-34,1 0 0,0 0 0,-1 0 0,1 0 0,-1 0 0,1 0 0,-1 0 0,1-1 0,-1 1 0,0 0 0,0 0 0,1 0 0,-1-1 0,0 1 0,0 0 0,0 0 0,0-1 0,-1 1 0,1-2 0,-2 3 8,1 0 0,0 1-1,0-1 1,-1 0 0,1 1 0,0-1 0,0 1 0,-1 0 0,1-1 0,0 1 0,0 0 0,0 0 0,0 0-1,0-1 1,0 1 0,0 0 0,0 0 0,1 0 0,-2 3 0,0-2 6,-10 13-10,0 0 1,1 1-1,1 1 0,1-1 0,0 2 0,1-1 0,1 1 1,1 0-1,0 1 0,2 0 0,0 0 0,1 0 0,-1 25 0,4-42-88,0 0-1,-1-1 1,1 1 0,1 0-1,-1-1 1,0 1-1,0 0 1,1-1-1,-1 1 1,1-1-1,-1 1 1,1 0-1,-1-1 1,1 1-1,0-1 1,0 0-1,0 1 1,0-1-1,0 0 1,0 1-1,3 1 1,-3-3-297,1 1 0,0-1 0,0 1-1,0-1 1,-1 0 0,1 0 0,0 0 0,0 0 0,0 0 0,0 0 0,-1 0 0,1-1 0,0 1 0,0-1 0,-1 1-1,1-1 1,0 0 0,-1 1 0,1-1 0,3-2 0,22-17-10247</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9.357"/>
    </inkml:context>
    <inkml:brush xml:id="br0">
      <inkml:brushProperty name="width" value="0.025" units="cm"/>
      <inkml:brushProperty name="height" value="0.025" units="cm"/>
    </inkml:brush>
  </inkml:definitions>
  <inkml:trace contextRef="#ctx0" brushRef="#br0">149 6 18257,'0'0'4848,"-9"-2"-3033,5 1-1804,0 0 1,-1 0 0,1 1 0,0 0 0,0 0 0,-1 0 0,1 0 0,0 0 0,0 1 0,0 0 0,-1 0 0,1 0 0,0 0-1,0 1 1,0 0 0,1 0 0,-1 0 0,0 0 0,1 0 0,-1 1 0,1-1 0,0 1 0,0 0 0,0 0 0,0 0 0,0 1-1,1-1 1,-1 1 0,-1 4 0,0-3-24,1 1-1,-1 0 0,1 0 0,1 0 1,-1 1-1,1-1 0,0 0 0,1 1 1,-1 0-1,1-1 0,0 1 0,1 0 1,0 7-1,1-11 35,-1 0 0,1 0 0,0-1 0,0 1-1,0 0 1,0 0 0,0-1 0,0 1 0,1-1 0,0 0 0,-1 1 0,1-1 0,0 0 0,0 0-1,0 0 1,0 0 0,0 0 0,1 0 0,-1-1 0,1 1 0,-1-1 0,1 0 0,-1 1 0,1-1 0,0 0-1,0-1 1,-1 1 0,1 0 0,0-1 0,0 0 0,0 1 0,3-2 0,-1 2 54,1 0 1,-1-1-1,0 0 1,1 0 0,-1 0-1,0-1 1,0 0-1,1 0 1,-1 0-1,0-1 1,0 0-1,0 0 1,0 0 0,-1 0-1,1-1 1,0 0-1,-1 0 1,0 0-1,0 0 1,0-1 0,0 1-1,0-1 1,-1 0-1,0 0 1,1-1-1,-2 1 1,1-1-1,0 1 1,-1-1 0,0 0-1,0 0 1,0 0-1,-1 0 1,0 0-1,0-1 1,0 1-1,-1 0 1,1-1 0,-1 1-1,-1-6 1,1 9-107,0 0 1,0 0 0,0 1-1,-1-1 1,1 0 0,-1 1-1,1-1 1,-1 0 0,0 1-1,0-1 1,1 0 0,-1 1-1,0-1 1,0 1 0,0 0 0,-1-1-1,1 1 1,0 0 0,-2-2-1,-10-6-2602,-3-2-5910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024"/>
    </inkml:context>
    <inkml:brush xml:id="br0">
      <inkml:brushProperty name="width" value="0.035" units="cm"/>
      <inkml:brushProperty name="height" value="0.035" units="cm"/>
    </inkml:brush>
  </inkml:definitions>
  <inkml:trace contextRef="#ctx0" brushRef="#br0">82 39 14499,'-14'96'3407,"8"-65"-2407,2 1 0,-2 36 0,10-15-216,1-1-1,23 94 1,5 47-402,-31-172-273,-1 1 0,-1 0 0,-1 0-1,-1 0 1,0-1 0,-11 39 0,10-52-20,0 1 0,0-1 0,-1 0 0,0 0 0,-1-1 0,-5 8 0,9-13-66,0-1 0,0 0 0,0 0 0,0 0 0,0 0 0,0 0 0,0 0 0,0-1 0,0 1 0,0 0-1,-1 0 1,1-1 0,0 1 0,0-1 0,-1 1 0,1-1 0,-1 0 0,1 0 0,-2 1 0,2-2-4,-1 1 1,1-1-1,-1 1 1,1-1 0,-1 0-1,1 0 1,-1 1-1,1-1 1,0 0 0,0 0-1,0 0 1,-1-1-1,1 1 1,0 0-1,0 0 1,0-1 0,1 1-1,-1 0 1,0-1-1,0 1 1,0-3 0,-4-8 8,1 0 1,0 0-1,1 0 1,0 0-1,1-1 1,1 1-1,0-1 1,0-13-1,2-14 1,9-52 0,-3 47-32,3 1 0,2 0 0,1 1 0,2 0 0,40-76-1,-17 51-76,4 1-1,76-94 0,-109 151 58,-5 5 11,0 1-1,0-1 1,-1 0 0,1 0-1,-1 0 1,3-9 0,-6 14 11,1 0-1,-1-1 1,0 1 0,0 0 0,0 0 0,0-1 0,0 1 0,0 0 0,0-1 0,0 1 0,0 0 0,0 0 0,0-1 0,0 1 0,0 0 0,0-1 0,0 1 0,0 0 0,0-1 0,0 1 0,0 0 0,0 0 0,-1-1 0,1 1 0,0 0 0,0 0 0,0-1 0,0 1 0,-1 0 0,1 0 0,0 0 0,0-1 0,0 1 0,-1 0 0,1 0 0,0 0 0,-1-1 0,-13 2-1,-13 10 39,17-4-9,0 0 0,1 0 0,0 0 0,0 1 1,1 1-1,0-1 0,0 1 0,-11 18 0,14-20-16,1 1-1,0-1 1,0 0-1,1 1 0,0 0 1,0 0-1,1 0 1,0 0-1,0 0 0,1 1 1,0-1-1,1 1 1,0 9-1,0-16-41,0 0 0,1 1 0,-1-1 1,1 0-1,0 1 0,-1-1 0,1 0 0,0 0 1,0 0-1,1 0 0,-1 0 0,0 0 0,1 0 1,-1 0-1,1 0 0,-1-1 0,1 1 0,0-1 0,0 1 1,0-1-1,0 1 0,0-1 0,0 0 0,0 0 1,0 0-1,1 0 0,-1-1 0,0 1 0,0-1 0,1 1 1,-1-1-1,0 0 0,5 0 0,1 0-250,1 0 0,-1-1 1,1 0-1,-1-1 0,0 0 0,0 0 0,0 0 0,12-7 0,0 0-71,-1-2 0,-1 0 0,18-15 0,10-15-471</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09.731"/>
    </inkml:context>
    <inkml:brush xml:id="br0">
      <inkml:brushProperty name="width" value="0.025" units="cm"/>
      <inkml:brushProperty name="height" value="0.025" units="cm"/>
    </inkml:brush>
  </inkml:definitions>
  <inkml:trace contextRef="#ctx0" brushRef="#br0">0 38 15631,'0'0'3406,"13"-5"-545,2-1-2039,0 0 0,0 1 0,1 1 0,0 0 1,0 1-1,25-1 0,-33 4-502,1-1-88,0 1 1,0 0-1,-1 1 0,1 0 0,13 3 1,-21-3-212,1-1-1,-1 1 1,0-1 0,0 1 0,0-1-1,1 1 1,-1 0 0,0 0 0,0-1-1,0 1 1,0 0 0,0 0 0,0 0-1,0 0 1,0 0 0,-1 0 0,1 0 0,0 1-1,-1-1 1,1 0 0,-1 0 0,1 1-1,-1-1 1,1 0 0,-1 0 0,0 1-1,0-1 1,0 0 0,0 1 0,0-1 0,0 1-1,0-1 1,0 0 0,0 1 0,0-1-1,-1 0 1,1 0 0,-1 1 0,1-1-1,-1 0 1,1 0 0,-1 1 0,0-1-1,0 0 1,-1 1 0,-2 5 125,-1-1-1,0 0 1,0 0 0,-1 0-1,1-1 1,-1 0 0,-1 0-1,1-1 1,-1 1 0,-11 4-1,9-4-74,1 0 0,0 1 0,0 0 0,0 0-1,0 0 1,-8 10 0,16-15-80,0-1-1,0 0 1,0 1-1,0-1 1,-1 1-1,1-1 1,0 1-1,0-1 1,0 0-1,0 1 1,0-1-1,0 1 1,0-1-1,0 1 1,0-1-1,0 1 1,1-1-1,-1 0 1,0 1-1,0-1 1,0 1-1,0-1 1,1 0-1,-1 1 1,0-1-1,0 1 1,1-1-1,-1 0 1,0 1-1,1-1 1,-1 0-1,0 0 1,1 1-1,-1-1 1,0 0-1,1 0 1,-1 1-1,1-1 1,-1 0-1,1 0 1,-1 0 0,1 0-1,22 10-316,-18-9 286,5 3-30,0 0-1,0 0 1,-1 1-1,0 0 1,17 13-1,-24-17 72,-1 1 0,0-1 0,1 0-1,-1 1 1,0-1 0,0 1-1,0-1 1,0 1 0,0-1-1,-1 1 1,1 0 0,0-1 0,-1 1-1,1 0 1,-1-1 0,0 1-1,1 3 1,-1-3 17,-1 0-1,1 0 0,-1 1 1,0-1-1,0 0 1,1 0-1,-1 0 1,-1 0-1,1 0 0,0 0 1,0 0-1,-1-1 1,1 1-1,-1 0 1,1-1-1,-1 1 0,-3 2 1,-7 5 38,-1 0 1,0 0-1,0-1 1,0-1-1,-1 0 1,0-1-1,-1 0 1,1-1-1,-1-1 1,0 0-1,-26 2 1,48-15-6164,11-8-1944,6-4-6560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0.092"/>
    </inkml:context>
    <inkml:brush xml:id="br0">
      <inkml:brushProperty name="width" value="0.025" units="cm"/>
      <inkml:brushProperty name="height" value="0.025" units="cm"/>
    </inkml:brush>
  </inkml:definitions>
  <inkml:trace contextRef="#ctx0" brushRef="#br0">28 0 1185,'0'0'21140,"-17"65"-18866,6-39-896,11-1-1186,0 0-96,0-7-609,5-4-3651,4-7-5317</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0.423"/>
    </inkml:context>
    <inkml:brush xml:id="br0">
      <inkml:brushProperty name="width" value="0.025" units="cm"/>
      <inkml:brushProperty name="height" value="0.025" units="cm"/>
    </inkml:brush>
  </inkml:definitions>
  <inkml:trace contextRef="#ctx0" brushRef="#br0">1 87 14061,'0'0'12401,"10"0"-11803,-6 0-542,3 0-24,-1 0-1,1 0 1,0 0 0,0 0-1,-1-1 1,1-1-1,-1 1 1,1-1-1,-1 0 1,1 0-1,-1-1 1,0 1 0,0-2-1,0 1 1,0-1-1,5-4 1,17-35 271,-22 33 123,-13 35-317,-2 5 93,2 1-1,1 0 1,-2 60 0,-1 1-1256,6-71-910,-1-1 0,-10 29 0,4-27-4271,-5-5-4309</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0.781"/>
    </inkml:context>
    <inkml:brush xml:id="br0">
      <inkml:brushProperty name="width" value="0.025" units="cm"/>
      <inkml:brushProperty name="height" value="0.025" units="cm"/>
    </inkml:brush>
  </inkml:definitions>
  <inkml:trace contextRef="#ctx0" brushRef="#br0">1 179 12844,'14'-3'3796,"243"-45"3507,155-24-2755,-229 55-4001,270 11 0,-326 20-516,-92-9-181,-1 0-1,1-3 1,60-2-1,-95 0 44,1-1 0,0 1 1,0 0-1,0 0 0,0 0 0,-1-1 0,1 1 0,0 0 1,0-1-1,0 1 0,-1 0 0,1-1 0,0 1 0,-1-1 0,1 1 1,0-1-1,-1 0 0,1 1 0,-1-1 0,1 0 0,-1 1 1,1-1-1,-1 0 0,1 0 0,-1 1 0,1-3 0,-2-22-7621,-6 6-1993</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1.173"/>
    </inkml:context>
    <inkml:brush xml:id="br0">
      <inkml:brushProperty name="width" value="0.025" units="cm"/>
      <inkml:brushProperty name="height" value="0.025" units="cm"/>
    </inkml:brush>
  </inkml:definitions>
  <inkml:trace contextRef="#ctx0" brushRef="#br0">1 285 13741,'0'0'9401,"6"-9"-8285,25-30-604,2 2 0,2 1 0,42-35 0,-12 12-521,-40 35 36,-13 15-111,-9 10 26,-7 7-30,-18 35-4,5-12 96,-20 50 0,33-72-171,1 1 0,0 0 1,1 0-1,0 0 1,1 0-1,0 0 1,0 0-1,1 0 1,1 0-1,1 11 1,-2-20-26,1 1 1,-1 0-1,1-1 0,0 1 1,-1-1-1,1 1 1,0-1-1,0 0 1,0 1-1,0-1 1,1 0-1,-1 0 1,0 0-1,0 1 1,1-1-1,-1-1 1,1 1-1,-1 0 1,1 0-1,-1 0 1,1-1-1,-1 1 1,1-1-1,0 1 1,-1-1-1,1 0 1,0 0-1,-1 0 1,1 0-1,0 0 1,-1 0-1,1 0 1,0 0-1,-1-1 1,1 1-1,0 0 0,-1-1 1,1 0-1,2 0 1,28-17-5308</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1.504"/>
    </inkml:context>
    <inkml:brush xml:id="br0">
      <inkml:brushProperty name="width" value="0.025" units="cm"/>
      <inkml:brushProperty name="height" value="0.025" units="cm"/>
    </inkml:brush>
  </inkml:definitions>
  <inkml:trace contextRef="#ctx0" brushRef="#br0">177 1 8040,'-11'12'4446,"-6"8"-3310,-74 93 3143,83-102-3850,1 0-1,0 1 1,1-1-1,0 1 1,1 1-1,0-1 1,1 1-1,1-1 1,-4 19-1,7-31-395,0 1-1,0 0 0,0 0 0,0 0 1,0 0-1,0 0 0,0 0 1,1 0-1,-1-1 0,0 1 0,0 0 1,1 0-1,-1 0 0,0 0 0,1-1 1,-1 1-1,1 0 0,-1 0 1,1-1-1,-1 1 0,1 0 0,0-1 1,-1 1-1,1 0 0,0-1 1,0 1-1,-1-1 0,1 1 0,0-1 1,1 1-1,1 0 43,0-1-1,0 1 1,0-1 0,0 0-1,0 1 1,0-1 0,0 0 0,1-1-1,3 0 1,3-1 93,1 0 1,-1-1-1,0-1 0,16-7 0,-14 5-24,-1-1-1,0-1 1,-1 0-1,0 0 1,0-1-1,-1 0 1,11-14-1,-15 17 34,-1 0-1,0 0 1,0 0-1,-1 0 1,0 0-1,0-1 1,0 0-1,-1 1 1,0-1-1,0 0 1,-1 0-1,0 0 1,0 0 0,-1-14-1,0 18-164,-1 1 1,0 0-1,1 0 1,-1 0-1,0 0 1,0 0-1,0 0 1,0 0-1,-1 0 1,1 1-1,0-1 0,-1 0 1,1 1-1,-1-1 1,0 1-1,1-1 1,-1 1-1,0 0 1,0 0-1,0 0 0,0 0 1,0 0-1,0 0 1,0 0-1,0 1 1,0-1-1,-1 1 1,-2-1-1,-3 0-620,-1 0-1,0 0 1,1 1 0,-1 0 0,1 0-1,-11 2 1,6 4-3690,7 0-2545</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1.859"/>
    </inkml:context>
    <inkml:brush xml:id="br0">
      <inkml:brushProperty name="width" value="0.025" units="cm"/>
      <inkml:brushProperty name="height" value="0.025" units="cm"/>
    </inkml:brush>
  </inkml:definitions>
  <inkml:trace contextRef="#ctx0" brushRef="#br0">158 1 18001,'0'0'11419,"-7"10"-11061,3-5-325,-1 0-18,1 1 0,0-1 0,0 1 0,1 0 0,-1 0 0,1 0 1,1 0-1,-1 1 0,1-1 0,0 1 0,1 0 0,-2 9 0,3-12-80,0 0 0,1 0 0,-1 0 0,1 0 1,0-1-1,0 1 0,0 0 0,1-1 0,-1 1 0,1-1 0,0 1 0,0-1 0,0 0 0,0 1 0,1-1 1,-1-1-1,1 1 0,0 0 0,0 0 0,0-1 0,0 0 0,0 0 0,0 0 0,6 3 0,15 12-383,-22-15 439,1 0 1,-1-1-1,1 1 1,-1 1-1,0-1 1,0 0-1,0 0 1,0 1-1,0-1 1,-1 1-1,1 0 1,-1-1-1,0 1 1,1 0-1,-1 0 1,-1 0 0,1 0-1,0 0 1,-1 0-1,1 0 1,-1 0-1,0 0 1,0 5-1,-1-5 99,0 1-1,-1-1 0,1 1 1,-1-1-1,0 0 0,1 1 1,-1-1-1,-1 0 1,1 0-1,0-1 0,-1 1 1,0 0-1,1-1 1,-1 1-1,0-1 0,0 0 1,0 0-1,-7 3 1,1-1 116,0 1 0,0-1 1,0-1-1,-1 1 1,1-2-1,-1 1 1,-11 0-1,17-3-367,1 1 1,0-2-1,-1 1 0,1 0 0,0-1 0,0 1 0,-1-1 0,1 0 1,0 0-1,-6-2 0,7 1-352,0 1 1,0-1-1,-1 0 1,1 1-1,0-1 1,0 0 0,1 0-1,-1 0 1,0-1-1,1 1 1,-1 0-1,1-1 1,0 1-1,-2-5 1,-8-26-9455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2.232"/>
    </inkml:context>
    <inkml:brush xml:id="br0">
      <inkml:brushProperty name="width" value="0.025" units="cm"/>
      <inkml:brushProperty name="height" value="0.025" units="cm"/>
    </inkml:brush>
  </inkml:definitions>
  <inkml:trace contextRef="#ctx0" brushRef="#br0">1 43 12876,'0'0'4164,"55"-17"-288,-27 5-1090,4 4-1344,-2 3-1154,-5 4-352,-6 1-2338,-3 0-5029</inkml:trace>
  <inkml:trace contextRef="#ctx0" brushRef="#br0" timeOffset="1">194 268 13229,'0'0'7719,"-20"63"-5413,20-42-1505,0 0-609,0 4-128,5-4-384,6-5-2755,0-5-3043,-4-7-2850</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2.607"/>
    </inkml:context>
    <inkml:brush xml:id="br0">
      <inkml:brushProperty name="width" value="0.025" units="cm"/>
      <inkml:brushProperty name="height" value="0.025" units="cm"/>
    </inkml:brush>
  </inkml:definitions>
  <inkml:trace contextRef="#ctx0" brushRef="#br0">111 0 11691,'0'0'6155,"-8"10"-5637,-24 33-182,31-40-275,-1 0-1,1 0 0,-1 0 0,1 0 0,0 0 0,0 0 1,1 0-1,-1 1 0,1-1 0,-1 0 0,1 1 0,0-1 1,0 0-1,0 1 0,1-1 0,-1 0 0,1 0 0,0 1 1,0-1-1,2 4 0,1 3 148,2 0 1,-1 0 0,1-1-1,9 11 1,-9-11-55,-2-5-110,-2 0-1,1 1 1,0-1 0,-1 1-1,0-1 1,0 1-1,0 0 1,-1 0-1,1 0 1,-1 0-1,0 0 1,-1 0-1,1 0 1,-1 0 0,0 0-1,0 0 1,-1 0-1,0 0 1,0 0-1,-2 8 1,1-9 94,0 0 1,0 0 0,0 0 0,0-1-1,-1 1 1,0-1 0,0 0 0,0 1-1,0-1 1,0-1 0,0 1 0,-1 0-1,1-1 1,-1 0 0,0 1 0,0-1-1,0-1 1,0 1 0,0-1-1,0 0 1,-1 1 0,1-2 0,0 1-1,-7 0 1,9-1-77,1 0-1,0 0 1,-1 0 0,1 0-1,-1 0 1,1 0 0,-1-1-1,1 1 1,-1 0 0,1-1-1,0 1 1,-1-1-1,1 0 1,0 1 0,-1-1-1,1 0 1,0 0 0,0 0-1,0 0 1,0 0-1,0 0 1,0 0 0,0 0-1,0 0 1,0 0 0,0-1-1,1 1 1,-1 0 0,0 0-1,1-1 1,-1 1-1,1-1 1,-1 1 0,1-1-1,0 1 1,0 0 0,0-1-1,0 1 1,0-1-1,0 1 1,0-1 0,1-2-1,-1-3-56,1 1-1,0-1 1,0 0-1,1 1 1,0 0-1,0-1 1,0 1-1,6-9 1,2 0-10,2 0 1,0 1 0,0 1 0,2 0-1,17-14 1,-16 14 109,0 0-1,-1 0 0,-1-2 1,14-18-1,-26 32-87,0 0 0,0-1-1,0 1 1,0 0 0,-1-1-1,1 1 1,-1-1 0,1 1-1,-1-1 1,1 1 0,-1-1-1,0 1 1,0-1 0,0 0-1,0 1 1,0-1 0,0 1-1,0-1 1,0 1 0,-1-1-1,1 0 1,-1 1 0,1-1-1,-1 1 1,1 0 0,-1-1-1,0 1 1,0-1 0,0 1-1,-1-2 1,-18-11-1428,-4 9-4362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3.028"/>
    </inkml:context>
    <inkml:brush xml:id="br0">
      <inkml:brushProperty name="width" value="0.025" units="cm"/>
      <inkml:brushProperty name="height" value="0.025" units="cm"/>
    </inkml:brush>
  </inkml:definitions>
  <inkml:trace contextRef="#ctx0" brushRef="#br0">76 1 16560,'0'0'9070,"-9"7"-8537,4-3-435,-1 0 0,1 1-1,0 0 1,0 0 0,0 0-1,1 1 1,0-1 0,0 1-1,0 0 1,1 0 0,0 0-1,0 1 1,0-1 0,1 1-1,0 0 1,-1 8 0,3-12-93,-1 0-1,1-1 1,1 1 0,-1 0 0,0 0 0,1-1 0,-1 1-1,1-1 1,0 1 0,0 0 0,0-1 0,0 0 0,0 1-1,0-1 1,1 0 0,-1 1 0,1-1 0,0 0 0,0 0 0,0 0-1,0 0 1,0-1 0,0 1 0,0-1 0,0 1 0,1-1-1,-1 0 1,0 1 0,1-1 0,4 1 0,10 3-199,0 0 1,1 0 0,31 2 0,-5 0-450,-39-6 602,0 0 0,0 1 0,0-1 0,0 1 0,0 0 0,0 0 0,0 1 0,4 3 0,-8-6 47,0 1-1,0 0 0,-1-1 1,1 1-1,-1 0 0,1-1 1,-1 1-1,1 0 0,-1 0 1,1 0-1,-1 0 0,0-1 1,1 1-1,-1 0 0,0 0 0,0 0 1,0 0-1,0 0 0,1 0 1,-2 1-1,1 0 33,0 0 0,-1 0 0,0 0 0,1 0-1,-1 0 1,0 0 0,0 0 0,0 0 0,-1 0 0,1 0 0,0 0-1,-2 1 1,-12 14 970,-34 30-1,46-44-856,0 0-1,0 0 1,0 0 0,-1-1 0,1 1 0,-1-1-1,0 0 1,0 0 0,0-1 0,0 1-1,0-1 1,0 0 0,0 0 0,0 0 0,-1 0-1,1-1 1,0 0 0,-8 0 0,11-1-140,0 0 0,0 1 1,0-1-1,-1 0 0,1 0 0,0 0 1,0-1-1,0 1 0,0 0 1,1 0-1,-1 0 0,0-1 1,0 1-1,1-1 0,-1 1 1,1 0-1,-1-1 0,1 1 1,0-1-1,-1 1 0,1-1 0,0 1 1,0-1-1,0-1 0,1-45-185,0 38 50,-1 1-146,2-1 0,-1 1 1,1-1-1,1 1 1,0 0-1,0 0 0,0 0 1,9-15-1,4 0 125,28-36-1,-23 34 1230,-20 25-1046,-1 1-1,1-1 1,0 1-1,-1-1 1,1 0-1,-1 1 1,1-1-1,-1 0 1,1 1-1,-1-1 1,1 0-1,-1 0 1,0 1-1,1-1 1,-1 0-1,0 0 1,0 0-1,1 1 1,-1-1-1,0 0 1,0 0-1,0 0 1,0 0-1,0 1 1,0-1-1,0 0 1,-1 0-1,1 0 1,0 0-1,0 1 1,-1-1-1,1 0 1,0 0-1,-1 0 1,1 1-1,-1-1 1,1 0-1,-1 1 1,1-1-1,-1 0 1,0 1-1,1-1 1,-1 1-1,0-1 1,1 1-1,-1-1 1,0 1-1,1 0 1,-1-1-1,0 1 1,-1-1-1,-22-4-2564,2 4-7023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461"/>
    </inkml:context>
    <inkml:brush xml:id="br0">
      <inkml:brushProperty name="width" value="0.035" units="cm"/>
      <inkml:brushProperty name="height" value="0.035" units="cm"/>
    </inkml:brush>
  </inkml:definitions>
  <inkml:trace contextRef="#ctx0" brushRef="#br0">84 0 16548,'-16'38'1302,"1"0"1,3 1-1,0 0 1,3 1-1,1 0 1,-3 65-1,11-100-1229,0 0-1,0-1 0,0 1 0,1 0 0,0-1 0,0 1 0,0-1 0,0 1 0,1-1 0,4 9 0,-5-11-67,1 0 1,0 0-1,0 1 1,0-1-1,0 0 1,0 0-1,0-1 1,0 1-1,1 0 1,-1-1-1,1 0 0,-1 1 1,1-1-1,0 0 1,-1 0-1,1 0 1,0-1-1,4 1 1,7 1-166,0-2 0,0 0 1,0 0-1,19-4 0,-21 2-62,0 0 0,1 1 0,-1 1 0,0 0 0,1 1 0,14 2 0,-24-2 196,-1 0 0,1-1 0,-1 1 0,1 0 0,0 0 0,-1 0 0,0 1 0,1-1 0,-1 0 0,0 1 0,0 0 0,0-1 0,0 1 0,0 0 0,0 0 0,0 0 0,-1 0 0,1 1 0,-1-1 0,1 0 0,-1 1 0,0-1 0,0 1-1,0-1 1,0 1 0,0-1 0,-1 1 0,1 0 0,-1-1 0,0 1 0,0 0 0,0 0 0,0-1 0,0 1 0,-1 4 0,-1 3 142,-1 0-1,1 0 1,-2-1-1,1 1 1,-1-1-1,-1 1 1,0-1-1,-7 10 1,4-7 129,-1-1 0,0 0 1,-1 0-1,0-1 0,-19 14 1,25-21-156,-1 0 0,0 0 1,0 0-1,0 0 0,-1-1 1,1 0-1,-9 2 0,11-3-64,0-1 1,0 0-1,0 1 0,0-1 1,0 0-1,0-1 0,0 1 1,0 0-1,0-1 0,0 0 1,0 0-1,0 0 0,1 0 0,-1 0 1,-3-2-1,3 0-120,0 1 0,0-1 0,0 1 0,1-1 0,-1 0 0,1 0-1,0 0 1,0-1 0,0 1 0,0 0 0,1-1 0,-1 0 0,1 1 0,0-1 0,0 1 0,0-1 0,0 0-1,1 0 1,0 0 0,0 1 0,0-1 0,0 0 0,0 0 0,2-4 0,-2 0-263,2 1 1,-1-1 0,1 0-1,0 0 1,1 1 0,0-1-1,0 1 1,1 0 0,0 0-1,8-11 1,14-5-679,6 4-221</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3.452"/>
    </inkml:context>
    <inkml:brush xml:id="br0">
      <inkml:brushProperty name="width" value="0.025" units="cm"/>
      <inkml:brushProperty name="height" value="0.025" units="cm"/>
    </inkml:brush>
  </inkml:definitions>
  <inkml:trace contextRef="#ctx0" brushRef="#br0">1 40 7559,'0'0'22517,"58"-31"-28762,-26 23-4550</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3.892"/>
    </inkml:context>
    <inkml:brush xml:id="br0">
      <inkml:brushProperty name="width" value="0.025" units="cm"/>
      <inkml:brushProperty name="height" value="0.025" units="cm"/>
    </inkml:brush>
  </inkml:definitions>
  <inkml:trace contextRef="#ctx0" brushRef="#br0">56 96 18546,'5'-9'2850,"-2"3"-2543,0 0-1,0 1 0,0-1 1,1 1-1,0 0 1,0 0-1,1 1 0,-1-1 1,1 1-1,0 0 0,0 0 1,1 0-1,-1 1 1,1 0-1,-1 0 0,1 0 1,0 1-1,0 0 0,0 0 1,1 0-1,-1 1 1,7-1-1,-7 2-197,0 0 0,0 0 0,0 0 0,0 1 0,-1 0 0,1 0 0,0 0 0,0 1 0,-1 0 0,1 0 0,-1 1 0,1-1 0,5 5 0,-9-5-101,0-1-1,0 1 0,0 0 0,0 0 1,0 0-1,-1 0 0,1 0 0,-1 0 0,1 0 1,-1 0-1,0 1 0,0-1 0,0 1 1,0-1-1,0 0 0,-1 1 0,1 0 1,-1-1-1,0 1 0,1-1 0,-1 1 0,0-1 1,-1 1-1,1 0 0,0-1 0,-1 1 1,1-1-1,-1 1 0,0-1 0,0 1 1,0-1-1,0 0 0,-2 4 0,-1 0 8,0 0-1,0 0 0,-1 0 1,0-1-1,0 0 0,0 0 1,0 0-1,-1 0 0,-7 4 1,-64 37 95,46-29-75,1-2 20,22-12-19,0 1 1,1-1-1,-1 2 0,1-1 0,-1 1 0,1 0 1,1 0-1,-1 1 0,1 0 0,-10 12 0,16-17-37,0-1 0,0 1 0,0-1-1,0 1 1,0-1 0,0 1 0,1-1 0,-1 1-1,0-1 1,0 1 0,1-1 0,-1 1-1,0-1 1,0 0 0,1 1 0,-1-1 0,0 1-1,1-1 1,-1 0 0,1 1 0,-1-1-1,0 0 1,1 1 0,-1-1 0,1 0 0,-1 0-1,1 0 1,-1 1 0,1-1 0,-1 0-1,1 0 1,-1 0 0,1 0 0,-1 0 0,1 0-1,0 0 1,-1 0 0,1 0 0,-1 0-1,1 0 1,0-1 0,28 3-11,-27-2 1,8 0-49,9-1-138,0 1 0,0 1 0,0 1 0,-1 1 0,25 6 0,-40-8 178,1 0 0,-1 0 0,0 0 0,0 1 0,0-1 0,-1 1 0,1 0 0,0-1 0,0 1 0,-1 1 0,0-1 0,1 0 0,-1 0 0,0 1 0,0 0 0,0-1-1,0 1 1,0 0 0,-1 0 0,0 0 0,1 0 0,-1 0 0,0 0 0,0 0 0,-1 0 0,1 1 0,-1-1 0,1 0 0,-1 0 0,0 1 0,0-1 0,0 0 0,-1 0 0,1 1 0,-1-1 0,0 0 0,0 0 0,-2 4 0,1 0 95,-1 0 0,0 0 0,-1-1 1,0 1-1,0-1 0,0 0 0,0 0 0,-1-1 1,0 1-1,0-1 0,-1 0 0,0 0 0,1-1 0,-2 0 1,1 0-1,-9 4 0,4-2 119,0-1-1,-1-1 1,0 1 0,1-2 0,-1 0-1,-1 0 1,1-1 0,-22 0 0,34-2-246,0 1 0,-1-1 0,1 0 0,0 0 1,-1 0-1,1 0 0,0 0 0,0 0 1,-1 0-1,1 0 0,0 0 0,-1 0 1,1 0-1,0 0 0,0-1 0,-1 1 1,1 0-1,0 0 0,0 0 0,-1 0 1,1 0-1,0 0 0,0-1 0,-1 1 1,1 0-1,0 0 0,0 0 0,0-1 1,0 1-1,-1 0 0,1 0 0,0-1 1,0 1-1,0 0 0,0 0 0,0-1 1,0 1-1,-1-1 0,7-10-2513,15-8-3763,3 2-3201</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4.239"/>
    </inkml:context>
    <inkml:brush xml:id="br0">
      <inkml:brushProperty name="width" value="0.025" units="cm"/>
      <inkml:brushProperty name="height" value="0.025" units="cm"/>
    </inkml:brush>
  </inkml:definitions>
  <inkml:trace contextRef="#ctx0" brushRef="#br0">40 0 20692,'0'0'5573,"-34"53"-4036,29-36-1216,5-5-321,0-3 0,7-5-897,5-4-2851,4 0-1761,-2-9-5317</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4.570"/>
    </inkml:context>
    <inkml:brush xml:id="br0">
      <inkml:brushProperty name="width" value="0.025" units="cm"/>
      <inkml:brushProperty name="height" value="0.025" units="cm"/>
    </inkml:brush>
  </inkml:definitions>
  <inkml:trace contextRef="#ctx0" brushRef="#br0">155 1 19474,'0'0'4463,"-4"12"-2706,-10 27-74,-36 68 0,31-71-1363,1 2-1,2 0 1,-13 48-1,28-84-295,0 1-1,0-1 0,1 0 1,-1 0-1,1 0 1,0 0-1,0 1 1,-1-1-1,1 0 1,1 0-1,-1 1 1,0-1-1,0 0 1,1 0-1,0 0 1,-1 0-1,1 1 0,0-1 1,0 0-1,0 0 1,2 3-1,0-3-7,0-1-1,0 1 1,0-1-1,0 0 0,0 0 1,0 0-1,0 0 1,0 0-1,0 0 0,0-1 1,1 0-1,-1 1 1,0-1-1,6-1 0,-1 1-289,0 0 0,0-1 0,0 0 0,0 0-1,0-1 1,-1 1 0,1-2 0,0 1 0,13-8-1,-16 7-576,-1 0-1,1 0 0,0-1 1,-1 0-1,0 0 0,0 0 1,0 0-1,0-1 0,3-5 1,9-17-6804</inkml:trace>
  <inkml:trace contextRef="#ctx0" brushRef="#br0" timeOffset="1">215 265 14253,'0'0'8745,"-53"71"-5510,40-42-1025,3 4-769,-1-1-672,11-3-545,0 0-160,4-7-64,6-4-1281,3-7-1730,-1-11-1569,7 0-1442,-4-18-5765</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14.975"/>
    </inkml:context>
    <inkml:brush xml:id="br0">
      <inkml:brushProperty name="width" value="0.025" units="cm"/>
      <inkml:brushProperty name="height" value="0.025" units="cm"/>
    </inkml:brush>
  </inkml:definitions>
  <inkml:trace contextRef="#ctx0" brushRef="#br0">86 0 16303,'0'0'7261,"-1"10"-5073,-4 19-1008,-1 0 0,-21 55 0,16-52-1040,1 1 1,-10 62-1,18-81-185,1-7 69,0 1-1,0-1 1,1 0-1,0 0 1,0 1-1,3 13 1,-3-20-39,1 1 0,0-1 0,-1 1 0,1-1 0,0 0 0,0 1 0,0-1 1,0 0-1,0 0 0,0 1 0,1-1 0,-1 0 0,0 0 0,0 0 0,1 0 0,-1-1 0,1 1 0,-1 0 1,1-1-1,-1 1 0,1-1 0,-1 1 0,1-1 0,0 0 0,-1 1 0,1-1 0,0 0 0,-1 0 0,1 0 0,0 0 1,-1-1-1,1 1 0,-1 0 0,1-1 0,-1 1 0,3-2 0,2 1-514,-1-1 0,0 1 0,0-1 1,-1 0-1,1-1 0,0 1 0,-1-1 0,1 0 0,-1 0 1,6-5-1,-3 1-1433,0-1 0,-1 1 1,0-1-1,9-15 1,2-6-4905</inkml:trace>
  <inkml:trace contextRef="#ctx0" brushRef="#br0" timeOffset="1">183 225 5765,'0'0'20559,"-2"7"-18691,-10 45-411,-7 77 0,7 1-3749,7-75-439,5-31-4427,8-7-9365</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3:59.141"/>
    </inkml:context>
    <inkml:brush xml:id="br0">
      <inkml:brushProperty name="width" value="0.025" units="cm"/>
      <inkml:brushProperty name="height" value="0.025" units="cm"/>
    </inkml:brush>
  </inkml:definitions>
  <inkml:trace contextRef="#ctx0" brushRef="#br0">31 67 4132,'-2'-1'982,"0"0"0,-1 0 0,1 0-1,0 0 1,0 0 0,0 0 0,0-1 0,0 1 0,0-1 0,1 1-1,-3-3 1,4 3-609,-1 0 0,1 0 0,-1 0-1,1 1 1,-1-1 0,1 0 0,0 0 0,-1 0-1,1 0 1,0 0 0,0 0 0,-1 0 0,1 0-1,0 0 1,0 0 0,0 0 0,0 0-1,1 0 1,-1-1 0,1 0-185,0 0 1,0 0-1,0 1 1,0-1-1,1 0 0,-1 1 1,0 0-1,1-1 1,-1 1-1,1 0 0,0-1 1,-1 1-1,1 0 1,0 0-1,0 0 0,-1 1 1,1-1-1,0 0 1,0 1-1,0-1 0,0 1 1,0 0-1,0-1 1,3 1-1,75-3 342,-74 3-528,0 1 1,0-1-1,-1 1 1,1 0-1,0 0 1,-1 1 0,1 0-1,-1 0 1,0 0-1,1 0 1,8 6-1,-14-7 2,1-1-1,-1 1 0,0-1 1,1 1-1,-1 0 0,1-1 0,-1 1 1,0-1-1,1 1 0,-1 0 0,0-1 1,0 1-1,0 0 0,0-1 1,1 1-1,-1 0 0,0-1 0,0 1 1,0 0-1,0-1 0,0 1 0,0 0 1,-1-1-1,1 1 0,0 0 0,0-1 1,0 1-1,-1 0 0,1-1 1,0 1-1,-1-1 0,1 1 0,0 0 1,-1-1-1,1 1 0,-1-1 0,1 1 1,-1-1-1,1 0 0,-1 1 1,1-1-1,-1 1 0,0-1 0,1 0 1,-1 1-1,0-1 0,1 0 0,-2 0 1,-34 18 209,33-16-192,-37 10 72,32-10-87,-1 0 0,1 1-1,0-1 1,0 2 0,0-1 0,0 1-1,0 1 1,-7 4 0,19-7 5,0 0 0,0 0 0,-1 0 0,1 0 1,0-1-1,0 0 0,0 0 0,1 0 1,5 1-1,7 1 24,1 0-23,0 1 0,1 1 0,24 10 0,-40-14-9,0 0 0,0 1-1,0-1 1,1 1 0,-2 0 0,1 0-1,0 0 1,0 0 0,-1 0 0,1 1-1,-1-1 1,1 1 0,-1 0 0,0-1-1,0 1 1,-1 0 0,1 0 0,0 0-1,-1 1 1,0-1 0,0 0 0,0 0-1,0 1 1,0-1 0,0 5 0,-2-4 28,0-1 1,0 0 0,0 0 0,0-1 0,0 1 0,-1 0 0,1 0 0,-1-1 0,0 1-1,0-1 1,0 1 0,0-1 0,0 0 0,0 0 0,-1 0 0,1 0 0,-1 0 0,0 0-1,1-1 1,-1 1 0,0-1 0,0 0 0,0 0 0,0 0 0,0 0 0,-4 0 0,-9 4 271,0-1 1,-1-1 0,-25 2 0,-44-4 198,132-8-5435,2 6-5743,-23-2-455</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3:59.594"/>
    </inkml:context>
    <inkml:brush xml:id="br0">
      <inkml:brushProperty name="width" value="0.025" units="cm"/>
      <inkml:brushProperty name="height" value="0.025" units="cm"/>
    </inkml:brush>
  </inkml:definitions>
  <inkml:trace contextRef="#ctx0" brushRef="#br0">0 0 12364,'0'0'15310,"2"64"-14990,-2-42-95,-2 2-161,2-2 0,0-4-64,0 2-481,0-11-1216,0-5-2147</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4:03.850"/>
    </inkml:context>
    <inkml:brush xml:id="br0">
      <inkml:brushProperty name="width" value="0.025" units="cm"/>
      <inkml:brushProperty name="height" value="0.025" units="cm"/>
    </inkml:brush>
  </inkml:definitions>
  <inkml:trace contextRef="#ctx0" brushRef="#br0">1 225 13453,'0'0'10346,"8"-4"-9492,19-14-426,0-2 0,-1 0 1,-1-2-1,28-30 1,38-34-20,-91 86-398,0 0-1,1-1 1,-1 1-1,0 0 1,0 0 0,0 0-1,0 0 1,0 0-1,0 0 1,0 0-1,0-1 1,0 1-1,0 0 1,1 0-1,-1 0 1,0 0-1,0 0 1,0 0-1,0 0 1,0 0-1,0 0 1,1 0-1,-1 0 1,0 0-1,0 0 1,0 0-1,0 0 1,0 0-1,1 0 1,-1 0-1,0 0 1,0 0-1,0 0 1,0 0 0,0 0-1,1 0 1,-1 0-1,0 0 1,0 0-1,0 0 1,0 0-1,0 0 1,0 0-1,1 0 1,-1 0-1,0 0 1,0 1-1,0-1 1,0 0-1,0 0 1,0 0-1,0 0 1,0 0-1,0 0 1,0 0-1,1 1 1,-1-1-1,0 0 1,0 0-1,0 0 1,0 0-1,-2 15 131,-7 17-95,-1-6-35,-3 4-61,1 1 0,2 1 0,1 0 0,2 0 0,-6 63 0,20-87-4538,2-10-4896,-4-7-1475</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4:04.211"/>
    </inkml:context>
    <inkml:brush xml:id="br0">
      <inkml:brushProperty name="width" value="0.025" units="cm"/>
      <inkml:brushProperty name="height" value="0.025" units="cm"/>
    </inkml:brush>
  </inkml:definitions>
  <inkml:trace contextRef="#ctx0" brushRef="#br0">98 1 12236,'0'0'10794,"-5"49"-8904,-10-31-1026,7 3-575,-3 0-225,-3 1-32,3-1-32,2-4 64,-1-1-96,1-3-256,9-1-1058,-5-7-800</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4:04.589"/>
    </inkml:context>
    <inkml:brush xml:id="br0">
      <inkml:brushProperty name="width" value="0.025" units="cm"/>
      <inkml:brushProperty name="height" value="0.025" units="cm"/>
    </inkml:brush>
  </inkml:definitions>
  <inkml:trace contextRef="#ctx0" brushRef="#br0">115 5 9225,'0'0'9534,"-9"-2"-8258,6 2-1189,0-1-1,-1 0 1,1 1-1,-1 0 1,1 0 0,0 0-1,-1 0 1,1 0-1,-1 1 1,1 0 0,0-1-1,-1 1 1,1 1-1,0-1 1,0 0 0,0 1-1,0-1 1,0 1-1,0 0 1,0 0 0,0 0-1,1 0 1,-1 1-1,1-1 1,0 1 0,0 0-1,0-1 1,0 1-1,0 0 1,0 0 0,1 0-1,-1 0 1,1 0-1,0 1 1,-1 3 0,1-4 0,-1 0 0,1 1 1,0-1-1,0 1 0,0 0 1,0-1-1,1 1 1,0-1-1,-1 1 0,1 0 1,0-1-1,1 1 0,-1 0 1,1-1-1,0 1 1,0-1-1,1 5 0,0-6-46,-1 1-1,1-1 1,0 0 0,0-1-1,0 1 1,0 0-1,0 0 1,0-1-1,0 0 1,1 1 0,-1-1-1,1 0 1,-1 0-1,1 0 1,-1 0-1,1 0 1,-1-1 0,1 1-1,0-1 1,-1 0-1,1 0 1,0 0-1,3 0 1,-2-1 16,0 1 0,0 0 0,0-1 0,0 0-1,0 0 1,0 0 0,0-1 0,-1 1 0,1-1 0,0 0 0,-1 0 0,0 0 0,1 0-1,-1-1 1,0 1 0,0-1 0,0 0 0,-1 0 0,1 0 0,-1 0 0,1 0 0,-1-1 0,0 1-1,0-1 1,-1 1 0,1-1 0,-1 0 0,1 0 0,-1 0 0,-1 1 0,1-1 0,0 0-1,-1 0 1,0-5 0,0 8-66,0 0-1,0 0 1,-1 1-1,1-1 1,0 0-1,-1 0 1,1 0-1,-1 0 0,1 0 1,-1 1-1,1-1 1,-1 0-1,0 0 1,1 1-1,-1-1 1,0 1-1,0-1 1,1 0-1,-1 1 1,0-1-1,0 1 1,0 0-1,0-1 1,1 1-1,-1 0 1,0-1-1,0 1 1,0 0-1,0 0 1,0 0-1,0 0 0,0 0 1,0 0-1,0 0 1,0 0-1,0 0 1,0 1-1,0-1 1,0 0-1,1 0 1,-1 1-1,-1 0 1,-1-1-199,0 1 1,0 0-1,0 0 1,0 0-1,1 1 1,-1-1-1,0 1 1,1-1-1,-1 1 1,1 0-1,0 0 1,-5 5-1,4-2-797,0 1-1,1 0 1,0 0 0,0 1-1,0-1 1,0 0-1,1 1 1,0 7 0,0 10-4184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976"/>
    </inkml:context>
    <inkml:brush xml:id="br0">
      <inkml:brushProperty name="width" value="0.035" units="cm"/>
      <inkml:brushProperty name="height" value="0.035" units="cm"/>
    </inkml:brush>
  </inkml:definitions>
  <inkml:trace contextRef="#ctx0" brushRef="#br0">136 507 16227,'-9'3'463,"1"1"0,-1 0 0,0 0 0,1 0 0,0 1 0,0 1 0,1-1 0,-1 1 0,-7 8 0,11-10-269,-1 0 0,1 1 1,0 0-1,1 0 0,-1 0 0,1 0 1,0 1-1,0-1 0,1 1 0,-1 0 0,1 0 1,0 0-1,1 0 0,-2 8 0,3-12-161,0 0 0,-1 0 0,1 0-1,0 0 1,0-1 0,0 1 0,1 0-1,-1 0 1,0 0 0,1 0 0,-1-1-1,1 1 1,0 0 0,-1-1 0,1 1-1,0 0 1,0-1 0,0 1 0,0-1-1,0 1 1,0-1 0,1 0 0,-1 1-1,0-1 1,1 0 0,-1 0 0,1 0-1,0 0 1,-1 0 0,1 0 0,0 0-1,-1-1 1,1 1 0,0-1 0,0 1-1,-1-1 1,1 1 0,0-1 0,0 0-1,0 0 1,0 0 0,-1 0 0,3-1-1,4 0 5,1 0-1,-1 0 0,-1-1 0,1-1 0,0 1 0,0-1 0,-1 0 0,12-8 0,-3 1-82,-1-1 0,0-1 0,-1 0 1,-1-1-1,0-1 0,-1 0 0,0-1 0,-1 0 0,0-1 0,-2 0 0,11-21 0,-20 37 27,0 1 0,0-1 0,0 1 0,0-1 0,0 1 0,1 0-1,-1-1 1,0 1 0,1-1 0,-1 1 0,0-1 0,1 0 0,-1 1-1,0-1 1,1 1 0,-1-1 0,1 0 0,-1 1 0,1-1 0,-1 0 0,1 1-1,-1-1 1,1 0 0,-1 0 0,1 1 0,-1-1 0,1 0 0,-1 0 0,1 0-1,0 0 1,-1 0 0,1 0 0,0 0 0,1 1 14,0-1 0,0 0 1,1 0-1,-1 0 0,0 0 1,0 0-1,0 0 0,0 0 1,0-1-1,1 1 0,-1-1 1,0 0-1,3-1 0,6-5 1,-1 1 1,-1-2-1,1 0 0,-2 0 0,1 0 1,10-14-1,42-63-7,-42 54 11,-1-1 0,19-48 1,-29 59 3,-1 0 1,-1 0-1,-1-1 1,0 1-1,1-28 1,-6 42 0,1-16-6,-1 23 4,0-1 1,0 0-1,0 0 1,0 1-1,-1-1 1,1 0-1,0 1 1,0-1-1,0 0 1,-1 1-1,1-1 1,0 0-1,-1 1 1,1-1-1,-1 0 1,1 1-1,-1-1 1,1 1-1,-1-1 1,1 1-1,-1-1 1,1 1-1,-2-1 1,1 1 0,1 0 0,-1-1 1,1 1-1,-1 0 0,1 0 0,-1 1 1,1-1-1,-1 0 0,1 0 0,-1 0 1,1 0-1,-1 0 0,1 0 0,-1 1 0,1-1 1,-1 0-1,1 0 0,-1 1 0,1-1 1,-1 0-1,1 1 0,0-1 0,-1 1 1,1-1-1,-1 0 0,1 1 0,-1 0 1,-5 8 47,1-1 0,0 1 0,0 0 0,0 0 0,-4 16 0,-14 53 289,21-72-313,-12 52 276,2 1 1,2 0-1,3 0 0,1 95 1,6-150-291,5 55 206,-4-54-206,0-1 0,0 1 1,1-1-1,-1 0 0,1 1 1,0-1-1,0 0 0,1 0 1,5 7-1,-8-10-13,0 0 0,1-1 0,0 1 0,-1 0 0,1-1 0,-1 1 0,1-1 0,0 1 0,-1-1 0,1 1 0,0-1 0,0 1 0,-1-1 1,1 0-1,0 1 0,0-1 0,0 0 0,0 0 0,1 1 0,-2-1-1,1-1 0,-1 1-1,1 0 1,-1 0 0,1-1 0,-1 1 0,1 0 0,-1 0 0,1-1 0,-1 1 0,0-1 0,1 1 0,-1 0-1,0-1 1,1 1 0,-1-1 0,0 1 0,1-1 0,-1 1 0,0-1 0,0 1 0,1-2 0,0-2-3,0 0 1,0 0 0,-1 0 0,1-1-1,-1 1 1,0-6 0,-4-13-43,0 1 1,-1 0-1,-1 0 1,-1 0-1,-1 1 1,-1 0-1,-1 1 0,0-1 1,-27-35-1,36 55 43,-1-2-12,1 0-1,-2 1 1,1-1-1,0 0 1,0 1-1,-1 0 1,1 0-1,-1-1 1,0 1-1,0 1 1,-5-4-1,7 5 13,1 0 0,0 0 0,0-1 0,-1 1 0,1 0 0,0 0 0,-1 0 0,1 0 0,0 0 0,-1 0 0,1 0 0,0 0 0,0 0 0,-1 0 0,1 0 0,0 0 0,-1 0 0,1 0 0,0 0 0,-1 0 0,1 1 0,0-1 0,0 0 0,-1 0 0,1 0 0,0 0 0,0 1 0,-1-1 0,1 0 0,0 0 0,0 0 0,-1 1 0,1-1 0,0 0-1,0 0 1,0 1 0,0-1 0,0 0 0,-1 1 0,2 16-12,11 15 60,-9-28-107,-1 0-1,1 0 1,0 0 0,0-1 0,1 1-1,-1-1 1,1 0 0,-1 0 0,1 0-1,0 0 1,0-1 0,0 1 0,1-1-1,-1 0 1,0-1 0,9 3-1,-7-3-56,1 0 0,0 0 0,-1 0 0,1-1 0,0 0 0,0-1 0,-1 1 0,1-1 0,0 0 0,-1-1 0,10-3 0,18-8-334</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4:04.979"/>
    </inkml:context>
    <inkml:brush xml:id="br0">
      <inkml:brushProperty name="width" value="0.025" units="cm"/>
      <inkml:brushProperty name="height" value="0.025" units="cm"/>
    </inkml:brush>
  </inkml:definitions>
  <inkml:trace contextRef="#ctx0" brushRef="#br0">5 1 16400,'0'0'4767,"0"7"-4020,-2 30-6,0-16-82,1 1 0,3 37-1,-1-57-617,0 0-1,0 0 1,0 0-1,0 0 1,0-1-1,1 1 1,-1 0-1,0 0 1,1-1-1,-1 1 1,1-1-1,0 0 0,0 1 1,-1-1-1,1 0 1,0 0-1,0 0 1,0 0-1,0 0 1,0-1-1,0 1 1,0 0-1,0-1 1,0 0-1,1 1 1,-1-1-1,0 0 1,0 0-1,4-1 1,0 1 79,-1 0 0,1 0 0,-1-1 0,1 1 0,0-1 0,-1-1 0,1 1 1,-1-1-1,0 0 0,8-4 0,-8 2-26,-1 0-1,0 0 1,-1-1 0,1 1-1,-1-1 1,0 1-1,0-1 1,0 0 0,-1 0-1,3-8 1,-4 11-84,0 1 0,-1 0 0,1 0-1,-1-1 1,1 1 0,-1 0 0,1-1 0,-1 1 0,0-1 0,0 1 0,0 0-1,0-1 1,0 1 0,0-1 0,0 1 0,0 0 0,0-1 0,-1 1 0,1 0-1,-1-1 1,1 1 0,-1 0 0,1-1 0,-1 1 0,0 0 0,0 0 0,1 0-1,-1-1 1,0 1 0,0 0 0,0 0 0,0 0 0,0 1 0,0-1 0,-1 0-1,1 0 1,0 1 0,0-1 0,-1 0 0,1 1 0,0-1 0,-1 1-1,1 0 1,0-1 0,-4 1 0,3 0-114,0-1 0,0 1 0,-1 0 0,1 0-1,0 0 1,-1 1 0,1-1 0,0 1 0,-1-1 0,1 1 0,0 0-1,0-1 1,0 1 0,-3 2 0,-15 13-5320,9-7 244,-2 0-3874</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47.585"/>
    </inkml:context>
    <inkml:brush xml:id="br0">
      <inkml:brushProperty name="width" value="0.025" units="cm"/>
      <inkml:brushProperty name="height" value="0.025" units="cm"/>
    </inkml:brush>
  </inkml:definitions>
  <inkml:trace contextRef="#ctx0" brushRef="#br0">1 99 8488,'0'0'10180,"5"-8"-7890,0 1-2009,0 0 0,1 1 0,-1 0 0,1 0 0,1 1 0,-1-1 0,1 1-1,0 1 1,0-1 0,1 1 0,-1 1 0,1-1 0,0 1 0,0 1-1,0-1 1,0 1 0,10-1 0,47-6 567,-59 9-794,-1-1 1,1 1 0,-1 0-1,1 1 1,-1-1-1,1 1 1,-1 0-1,0 1 1,9 2-1,-13-3-18,0 0 0,0 0 0,1 0 0,-1 0 0,0 0 0,0 0 0,0 0 0,0 0 0,0 0 0,-1 1 0,1-1 0,0 0 0,0 1 0,-1-1 0,1 1 0,-1-1 0,0 0 0,1 1 0,-1-1 0,0 1 0,0-1 0,1 1 0,-1-1 0,-1 1 0,1-1 0,0 1 0,0-1 0,0 1 0,-1-1 0,1 1 0,-1-1 0,1 1 0,-1-1 0,0 0 0,1 1 0,-3 1 0,-1 6 190,-1-1 0,0 0-1,-1 0 1,-7 7 0,-7 7 141,-21 23 52,39-42-414,0 0 0,-1 1 0,1-1 0,1 1-1,-1-1 1,0 1 0,1-1 0,0 1 0,0 0 0,0 0-1,0 0 1,0 4 0,2-7-39,-1 0 0,0 0 0,0 0 0,1-1 0,-1 1 0,0 0 0,1 0 0,-1 0 0,0-1 0,1 1 0,-1 0 0,1 0 0,0-1 0,-1 1 0,1 0 0,-1-1 0,1 1 0,0-1 0,0 1 0,-1-1 0,1 1 0,0-1 0,0 0 0,0 1-1,-1-1 1,1 0 0,0 1 0,0-1 0,0 0 0,0 0 0,0 0 0,1 0 0,36 1-1916,-26-2 1105,-2 1-750,0 0 1,0-1-1,-1-1 1,1 0 0,14-4-1,12-7-7918</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47.945"/>
    </inkml:context>
    <inkml:brush xml:id="br0">
      <inkml:brushProperty name="width" value="0.025" units="cm"/>
      <inkml:brushProperty name="height" value="0.025" units="cm"/>
    </inkml:brush>
  </inkml:definitions>
  <inkml:trace contextRef="#ctx0" brushRef="#br0">65 0 14926,'0'0'6150,"-41"47"-3427,28-29-994,5-3-512,6 2-608,2-5-481,0-5-192,16-3-1153,3-4-1730,4-6-1986,7-13-6501</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48.275"/>
    </inkml:context>
    <inkml:brush xml:id="br0">
      <inkml:brushProperty name="width" value="0.025" units="cm"/>
      <inkml:brushProperty name="height" value="0.025" units="cm"/>
    </inkml:brush>
  </inkml:definitions>
  <inkml:trace contextRef="#ctx0" brushRef="#br0">48 2 15951,'0'0'10848,"15"4"-10363,32-6-277,-3-1-117,-44 4-69,1 0 0,0 0 0,-1-1 0,1 1 0,-1 0 0,1 0 0,-1 1 0,0-1 0,1 0 0,-1 0 0,0 0 0,0 0 0,0 0 0,0 0 0,0 0 0,0 0 0,0 1 0,0-1 0,0 0 0,0 0 0,-1 0 0,0 2 0,-5 27 444,-38 88-120,31-88-263,1 0 0,1 0 0,-12 58 0,23-87-152,0-1 0,0 0 0,0 1 1,-1-1-1,1 1 0,0-1 0,0 0 0,0 1 0,0-1 1,0 0-1,0 1 0,-1-1 0,1 1 0,0-1 0,0 0 1,0 1-1,0-1 0,1 1 0,-1-1 0,0 0 0,0 1 1,0-1-1,0 1 0,0-1 0,0 0 0,1 1 0,-1-1 1,0 0-1,0 1 0,0-1 0,1 0 0,-1 1 0,0-1 1,1 0-1,-1 0 0,0 1 0,1-1 0,-1 0 0,0 0 0,1 1 1,-1-1-1,0 0 0,1 0 0,-1 0 0,0 0 0,1 0 1,-1 0-1,1 0 0,0 0 0,0 0-328,-1 0 1,1-1-1,0 1 0,0-1 1,0 0-1,0 1 0,-1-1 0,1 0 1,0 0-1,-1 1 0,1-1 1,0 0-1,-1 0 0,1 0 0,-1 0 1,1 0-1,-1 1 0,0-1 1,1-2-1,4-17-11054</inkml:trace>
  <inkml:trace contextRef="#ctx0" brushRef="#br0" timeOffset="1">0 227 17424,'0'0'5574,"62"-15"-2595,-28 0-1474,10 2-416,-2-3-705,3 4-352,2 2-128,-6 4-1025,-2-1-1281,-4 3-1698,-3-1-2690,-2-2-7336</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48.618"/>
    </inkml:context>
    <inkml:brush xml:id="br0">
      <inkml:brushProperty name="width" value="0.025" units="cm"/>
      <inkml:brushProperty name="height" value="0.025" units="cm"/>
    </inkml:brush>
  </inkml:definitions>
  <inkml:trace contextRef="#ctx0" brushRef="#br0">149 1 1794,'0'0'24823,"-32"46"-23349,15-24-674,1 2-351,-4 3-321,4 0-96,0-1-32,6-1 0,-1-4-96,4-6-449,4-5-544,3-8-448,3-12-4773,4-11-929</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48.996"/>
    </inkml:context>
    <inkml:brush xml:id="br0">
      <inkml:brushProperty name="width" value="0.025" units="cm"/>
      <inkml:brushProperty name="height" value="0.025" units="cm"/>
    </inkml:brush>
  </inkml:definitions>
  <inkml:trace contextRef="#ctx0" brushRef="#br0">119 9 13100,'0'0'3348,"-8"-2"-599,2 1-2394,3 0-203,0 0 0,1 0 0,-1 1-1,0-1 1,1 1 0,-1-1 0,0 1-1,1 0 1,-1 0 0,0 0 0,0 0-1,1 1 1,-1-1 0,0 1 0,1-1-1,-1 1 1,0 0 0,1 0 0,-1 1-1,1-1 1,0 0 0,-1 1 0,1-1 0,0 1-1,0 0 1,0 0 0,0 0 0,-2 2-1,1 1 109,-1 0 1,1 1-1,0-1 0,0 1 0,0 0 0,1 0 0,0 0 1,0 0-1,1 0 0,-1 0 0,1 1 0,1-1 0,-1 0 1,2 13-1,0-17-220,-1 0 1,1-1-1,0 1 1,0 0 0,1 0-1,-1-1 1,0 1-1,1-1 1,-1 1-1,1-1 1,-1 1-1,1-1 1,-1 0 0,1 0-1,0 0 1,0 0-1,0 0 1,0 0-1,0 0 1,-1-1 0,1 1-1,0-1 1,1 1-1,-1-1 1,0 0-1,0 0 1,4 0 0,4 1 66,1-1 0,-1 0 0,0 0 0,14-3 0,-18 2-85,-1-1 1,1 0 0,-1 0 0,1-1 0,-1 0-1,0 0 1,0 0 0,7-5 0,-11 7-9,1 0 1,-1 0-1,0 0 1,1-1-1,-1 1 0,0 0 1,1-1-1,-1 1 1,0-1-1,0 1 1,0-1-1,0 1 1,-1-1-1,1 0 0,0 1 1,-1-1-1,1 0 1,-1 0-1,0 0 1,1 1-1,-1-1 0,0 0 1,0 0-1,0 0 1,0 0-1,0 1 1,-1-1-1,1 0 1,-1 0-1,1 1 0,-2-4 1,1 4-19,-1 0-1,1-1 1,0 1 0,-1 0 0,1 0-1,-1 0 1,0 0 0,1 1 0,-1-1 0,0 0-1,1 1 1,-1-1 0,0 1 0,0 0-1,0-1 1,1 1 0,-1 0 0,0 0-1,0 0 1,0 0 0,-3 1 0,3-1-171,-1 1 1,0-1-1,0 0 1,0 1-1,1 0 1,-1-1-1,0 1 1,1 0-1,-1 1 1,1-1 0,-1 0-1,1 1 1,-4 2-1,-12 35-7630,12-14 476</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5:49.327"/>
    </inkml:context>
    <inkml:brush xml:id="br0">
      <inkml:brushProperty name="width" value="0.025" units="cm"/>
      <inkml:brushProperty name="height" value="0.025" units="cm"/>
    </inkml:brush>
  </inkml:definitions>
  <inkml:trace contextRef="#ctx0" brushRef="#br0">33 0 17072,'0'0'6743,"-4"10"-5105,1-3-1434,-17 46 1343,19-49-1445,0-1-1,0 1 1,0 0 0,1-1 0,-1 1 0,1 0 0,0 0-1,0 0 1,0-1 0,1 1 0,-1 0 0,1-1 0,0 1-1,1 4 1,0-6-22,0 0 0,0-1 1,1 1-1,-1 0 0,0-1 0,1 0 0,-1 0 0,1 1 0,-1-1 0,1-1 0,-1 1 1,1 0-1,0-1 0,0 1 0,-1-1 0,1 0 0,0 0 0,3 0 0,52-4 518,-55 4-549,1-1 0,-1 0 0,0 0 0,0-1 1,0 1-1,0 0 0,-1-1 0,1 0 0,0 0 1,-1 0-1,1 0 0,-1 0 0,1 0 0,-1-1 1,0 1-1,0-1 0,0 1 0,0-1 1,1-4-1,-2 6-32,-1 0 0,1 0 0,-1-1 0,0 1 1,1-1-1,-1 1 0,0 0 0,0-1 0,0 1 0,0-1 0,0 1 1,0 0-1,0-1 0,0 1 0,-1 0 0,1-1 0,-1 1 1,1 0-1,-1-1 0,1 1 0,-1 0 0,0 0 0,1-1 1,-1 1-1,0 0 0,0 0 0,0 0 0,0 0 0,0 0 0,0 0 1,0 0-1,0 1 0,0-1 0,-1 0 0,1 0 0,0 1 1,-1-1-1,1 1 0,0-1 0,-1 1 0,1 0 0,0 0 1,-1-1-1,-2 1 0,-50-5-1298,35 6-2671,3 3-4946,5 2-9578</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8:57.376"/>
    </inkml:context>
    <inkml:brush xml:id="br0">
      <inkml:brushProperty name="width" value="0.025" units="cm"/>
      <inkml:brushProperty name="height" value="0.025" units="cm"/>
    </inkml:brush>
  </inkml:definitions>
  <inkml:trace contextRef="#ctx0" brushRef="#br0">208 65 3748,'0'0'6464,"-11"2"-4996,-58 15 2081,48-9-1097,1 0 0,-1 1 0,-33 20 0,43-17-849,15-6-698,-2-6-869,0 1 0,0-1 0,0 0 1,1 0-1,-1 0 0,0 0 0,0 0 0,0 0 0,1-1 0,-1 1 0,3-2 0,18-9 52,-1-1 0,0-1 0,0-1-1,-1-1 1,-1-1 0,28-28-1,-34 31-76,6-2-37,-11 15-28,-9 3 49,0 0 0,0 1 1,0-1-1,-1 0 0,1 0 0,-1 1 0,0-1 1,0 0-1,-2 5 0,-24 59 66,20-54-101,1-1 0,1 1 0,0 0 1,0 0-1,2 0 0,-1 1 1,2-1-1,0 1 0,0 20 1,2-33-236,1 0 0,-1-1 1,1 1-1,0-1 0,-1 1 0,1-1 1,0 1-1,-1-1 0,1 1 1,0-1-1,0 0 0,0 1 1,-1-1-1,1 0 0,0 0 0,0 0 1,0 0-1,0 0 0,-1 0 1,1 0-1,0 0 0,0 0 1,0 0-1,0 0 0,-1 0 0,1 0 1,0-1-1,0 1 0,0 0 1,-1-1-1,1 1 0,0-1 1,0 1-1,1-2 0,13-13-7839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8:57.721"/>
    </inkml:context>
    <inkml:brush xml:id="br0">
      <inkml:brushProperty name="width" value="0.025" units="cm"/>
      <inkml:brushProperty name="height" value="0.025" units="cm"/>
    </inkml:brush>
  </inkml:definitions>
  <inkml:trace contextRef="#ctx0" brushRef="#br0">101 1 15407,'0'0'7970,"-10"5"-7538,3-1-386,1 1 0,-1-1 0,1 1 0,0 1 0,1-1 0,-1 1 0,1-1-1,0 2 1,1-1 0,-1 0 0,1 1 0,0 0 0,1 0 0,0 0 0,0 0 0,0 1 0,1-1 0,0 1-1,-1 10 1,2-13 49,1-1 1,-1 1-1,1 0 0,0 0 0,0-1 0,1 1 0,0 0 0,-1 0 0,1-1 0,1 1 0,-1-1 1,3 6-1,-3-8-52,0-1 0,-1 0 1,1 0-1,0 0 0,0 0 1,0 0-1,0 0 0,0 0 1,0 0-1,0-1 0,1 1 0,-1 0 1,0-1-1,0 1 0,1 0 1,-1-1-1,0 0 0,2 1 1,0-1 49,0 0 1,0 0 0,0 0 0,0 0-1,0 0 1,0-1 0,-1 0-1,1 1 1,0-1 0,0 0 0,-1 0-1,4-2 1,-1 0-48,1-1-1,-1 1 1,0-1-1,0 0 1,0-1-1,-1 1 0,1-1 1,-1 0-1,0 0 1,0 0-1,-1 0 1,0-1-1,0 0 1,0 0-1,0 1 1,-1-1-1,0-1 1,0 1-1,-1 0 1,0 0-1,0-1 1,0 1-1,-1-1 1,0 1-1,0-1 1,-2-7-1,2 13-60,0 0-1,0 0 1,-1 1-1,1-1 1,0 0-1,-1 1 1,1-1 0,-1 0-1,1 1 1,-1-1-1,1 0 1,-1 1-1,0-1 1,1 1-1,-1-1 1,1 1 0,-1-1-1,0 1 1,0 0-1,1-1 1,-1 1-1,0 0 1,0-1 0,1 1-1,-1 0 1,0 0-1,0 0 1,0 0-1,1 0 1,-1 0 0,0 0-1,0 0 1,0 0-1,1 0 1,-1 0-1,0 1 1,0-1-1,1 0 1,-1 0 0,-1 1-1,1 0-187,-1-1 0,1 1-1,-1 0 1,1-1 0,0 1 0,-1 0-1,1 0 1,0 0 0,-1 0 0,1 0-1,0 0 1,0 1 0,0-1 0,0 0-1,0 0 1,0 1 0,1-1 0,-1 1-1,-1 1 1,1 10-4286,1-2-2296</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8:58.052"/>
    </inkml:context>
    <inkml:brush xml:id="br0">
      <inkml:brushProperty name="width" value="0.025" units="cm"/>
      <inkml:brushProperty name="height" value="0.025" units="cm"/>
    </inkml:brush>
  </inkml:definitions>
  <inkml:trace contextRef="#ctx0" brushRef="#br0">44 1 19763,'0'0'8632,"-2"4"-8792,1-3 153,1-1 0,-1 1 0,1-1 0,0 1 1,-1-1-1,1 1 0,0-1 0,-1 1 0,1-1 0,0 1 1,0-1-1,-1 1 0,1 0 0,0-1 0,0 1 1,0-1-1,0 1 0,0 0 0,0-1 0,0 1 0,0-1 1,0 1-1,0 0 0,0-1 0,0 1 0,1-1 0,-1 1 1,0-1-1,0 1 0,1 0 0,-1-1 0,0 1 1,1-1-1,-1 1 0,24 5-349,10 2 193,-31-7 185,0 0 1,-1 0 0,1 0-1,-1 0 1,1 1 0,-1-1-1,0 1 1,1 0-1,-1-1 1,0 1 0,0 0-1,0 0 1,0 0 0,-1 1-1,1-1 1,0 0 0,-1 1-1,0-1 1,0 1 0,1-1-1,-1 1 1,-1 0 0,1-1-1,0 1 1,-1 0-1,1 0 1,-1 0 0,0-1-1,0 1 1,0 0 0,0 0-1,-1 0 1,1-1 0,-1 1-1,1 0 1,-1 0 0,0-1-1,0 1 1,0-1 0,-1 1-1,1-1 1,-4 5-1,3-2 84,-1 0-1,-1 0 1,1 0-1,-1-1 0,0 1 1,0-1-1,0 0 1,0 0-1,-1 0 0,1-1 1,-1 0-1,0 1 1,0-2-1,-1 1 0,1-1 1,-1 1-1,1-1 0,-1-1 1,1 1-1,-7 0 1,10-2-282,1-1 1,0 1-1,0-1 1,0 1 0,-1-1-1,1 1 1,0-1-1,0 0 1,0 0-1,0 1 1,0-1-1,0 0 1,0 0 0,1 0-1,-1 0 1,0 0-1,0 0 1,1 0-1,-1 0 1,1 0 0,-1 0-1,1-1 1,-1 1-1,1 0 1,0 0-1,-1-1 1,1 0 0,-6-38-7960,5 1-4389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2.504"/>
    </inkml:context>
    <inkml:brush xml:id="br0">
      <inkml:brushProperty name="width" value="0.035" units="cm"/>
      <inkml:brushProperty name="height" value="0.035" units="cm"/>
    </inkml:brush>
  </inkml:definitions>
  <inkml:trace contextRef="#ctx0" brushRef="#br0">286 1 19292,'-11'0'438,"-1"2"0,1-1 0,-1 2 0,1-1 0,0 1 0,0 1 0,0 0-1,1 1 1,-1 0 0,1 0 0,0 1 0,0 1 0,1 0 0,0 0 0,0 0 0,1 1 0,0 1 0,-8 9 0,15-17-428,1 0 1,-1 0-1,0-1 1,1 1-1,-1 0 1,1 0-1,0 0 1,-1-1-1,1 1 1,0 0-1,-1 0 1,1 0 0,0 0-1,0 0 1,0 0-1,0 0 1,0 0-1,0 0 1,0 0-1,0 1 1,0-2-13,1 1-1,-1-1 1,1 1 0,-1-1-1,1 1 1,-1-1 0,1 0 0,-1 1-1,1-1 1,-1 0 0,1 1-1,-1-1 1,1 0 0,0 1-1,-1-1 1,1 0 0,0 0 0,-1 0-1,1 0 1,0 0 0,0 0-1,7 0-112,0 0 0,0-1 0,14-3 0,-17 3 55,17-3-198,-1-1-29,-1 1-1,1 1 0,-1 1 0,1 1 0,0 0 0,21 4 1,-40-3 252,1 0 0,0 1 0,-1 0 0,1 0 0,0-1 0,-1 1 0,0 1 0,1-1 1,-1 0-1,0 1 0,1-1 0,-1 1 0,0 0 0,0-1 0,3 5 0,-4-5 40,0 1-1,-1-1 0,1 1 1,0 0-1,-1-1 0,1 1 1,-1-1-1,1 1 0,-1 0 1,0-1-1,0 1 0,0 0 1,0 0-1,0-1 0,0 1 1,0 0-1,-1-1 0,1 1 1,-1 0-1,1-1 1,-1 1-1,0-1 0,1 1 1,-1-1-1,-2 4 0,-3 3 110,0 0 0,0-1-1,-1 1 1,0-1 0,0 0 0,-1-1-1,-13 10 1,-64 32 900,81-46-971,-10 6 69,-2 0 0,1-1 0,-1-1 0,0-1 0,0 0 0,-1-1 1,1-1-1,-29 3 0,43-6-193,0 0 0,0 0 0,0 0 1,-1-1-1,1 1 0,0 0 1,0-1-1,0 0 0,0 1 1,0-1-1,0 0 0,0 0 1,-3-2-1,4 2 14,0 0 1,0 0-1,0 0 1,0-1-1,1 1 1,-1 0-1,0-1 1,1 1-1,-1 0 1,1-1 0,-1 1-1,1 0 1,-1-1-1,1 1 1,0-1-1,0 1 1,0-1-1,0 1 1,0-1-1,0-1 1,1-9-620</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8:58.427"/>
    </inkml:context>
    <inkml:brush xml:id="br0">
      <inkml:brushProperty name="width" value="0.025" units="cm"/>
      <inkml:brushProperty name="height" value="0.025" units="cm"/>
    </inkml:brush>
  </inkml:definitions>
  <inkml:trace contextRef="#ctx0" brushRef="#br0">11 86 17264,'-10'-62'3556,"24"62"-834,5 0-127,10-6-962,6-1-992,0 3-513,4 0-192,0 3-1474,-3 1-2017,-8-1-1025,-3 1-5766</inkml:trace>
  <inkml:trace contextRef="#ctx0" brushRef="#br0" timeOffset="1">309 125 11819,'0'0'3844,"-20"53"-993,11-29 191,4 1-1344,3-3-961,-1 1-673,3-4-577,0-3-672,10-3-32,-1-9-417,2-4-1601,-2 0-2338</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8:58.785"/>
    </inkml:context>
    <inkml:brush xml:id="br0">
      <inkml:brushProperty name="width" value="0.025" units="cm"/>
      <inkml:brushProperty name="height" value="0.025" units="cm"/>
    </inkml:brush>
  </inkml:definitions>
  <inkml:trace contextRef="#ctx0" brushRef="#br0">104 1 6983,'0'0'17958,"-8"6"-17376,-25 21-86,32-26-485,0 0-1,0 0 0,0 1 0,-1-1 1,1 1-1,0-1 0,1 1 0,-1-1 1,0 1-1,0 0 0,1-1 0,-1 1 1,1 0-1,-1 0 0,1-1 0,0 1 1,0 0-1,0 0 0,0 0 0,0-1 1,0 1-1,0 0 0,1 0 0,-1-1 1,1 1-1,-1 0 0,1 0 0,0-1 1,-1 1-1,1-1 0,0 1 0,0-1 1,1 3-1,2 0-22,0 1-1,0 0 1,1-1 0,-1 0 0,1 0 0,0 0-1,5 3 1,14 7-416,-14-9 208,0 0 1,0 1 0,-1 0-1,0 1 1,12 11 0,-20-16 212,1-1 1,-1 1 0,0-1-1,1 1 1,-1 0-1,0 0 1,0-1 0,0 1-1,-1 0 1,1 0-1,0 0 1,-1 0 0,1 0-1,-1 0 1,0 0-1,0 0 1,1 0-1,-1 1 1,-1-1 0,1 0-1,0 0 1,0 0-1,-1 0 1,1 0 0,-1 0-1,0 0 1,0 0-1,1 0 1,-1-1-1,0 1 1,-1 0 0,1 0-1,0-1 1,0 1-1,-3 2 1,-4 4 287,0 0-1,0 0 1,-1 0 0,1-1-1,-2-1 1,1 1 0,-1-1-1,0-1 1,0 0-1,-1-1 1,0 1 0,1-2-1,-21 5 1,30-8-258,-1 0 0,1 0 0,0 0 1,0 0-1,0 0 0,-1-1 0,1 1 0,0 0 0,0 0 0,0-1 1,-1 1-1,1-1 0,0 1 0,0-1 0,0 0 0,0 1 1,0-1-1,0 0 0,0 0 0,0 1 0,0-1 0,0 0 0,1 0 1,-2-1-1,0-1-11,1 0 1,0 0-1,0 0 0,-1 0 1,2-1-1,-1 1 1,0 0-1,1 0 1,-1-5-1,1-2-117,0 0 1,0 1-1,1-1 0,1 0 0,3-16 1,-2 20 58,-1 0 1,1-1-1,1 1 0,-1 0 1,1 0-1,0 1 1,0-1-1,0 1 1,1 0-1,7-6 0,59-40 41,-27 21 53,-39 19-418,-6-2-4032,1 7 248,0 1-2204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8:59.222"/>
    </inkml:context>
    <inkml:brush xml:id="br0">
      <inkml:brushProperty name="width" value="0.025" units="cm"/>
      <inkml:brushProperty name="height" value="0.025" units="cm"/>
    </inkml:brush>
  </inkml:definitions>
  <inkml:trace contextRef="#ctx0" brushRef="#br0">70 21 12364,'0'0'9155,"-9"8"-8851,1-2-176,2 1 0,-1-1 0,1 1 0,0 1-1,0-1 1,-4 9 0,8-14-77,1 0 0,0 0 0,0 0 0,0 0 0,0 0-1,0 0 1,0 1 0,1-1 0,-1 0 0,1 1 0,-1-1 0,1 0 0,0 1 0,0-1 0,0 0 0,0 1 0,1-1 0,-1 0-1,0 1 1,1-1 0,0 0 0,-1 1 0,1-1 0,0 0 0,0 0 0,1 0 0,-1 0 0,0 0 0,0 0 0,1 0 0,0 0 0,-1-1-1,1 1 1,0-1 0,3 3 0,4 1 0,1 0 1,-1-1-1,1-1 0,0 0 0,0 0 1,0-1-1,0 0 0,0 0 0,0-2 0,1 1 1,10-1-1,-9 0-195,1 0-1,-1 1 1,1 1 0,-1 0 0,0 0-1,20 8 1,-31-10 147,-1 0-1,1 1 1,0-1-1,0 0 1,0 1-1,0-1 1,-1 1-1,1-1 1,0 1-1,0-1 1,-1 1-1,1 0 1,0-1-1,-1 1 1,1 0 0,-1 0-1,1 0 1,-1-1-1,1 1 1,-1 0-1,0 0 1,1 0-1,-1 0 1,0 0-1,0-1 1,1 1-1,-1 0 1,0 0-1,0 0 1,0 1-1,-1 1 61,0-1 0,0 1 0,0-1 0,0 1 1,0-1-1,0 0 0,-1 0 0,1 1 0,-1-1 0,-3 3 0,-51 41 1811,55-45-1829,-6 5 216,-1-1 0,0 1 0,0-1 0,-1-1 0,1 1 1,-1-1-1,0-1 0,0 0 0,-1 0 0,1-1 0,-16 2 0,24-4-257,0 0 0,0-1 0,0 1 0,0 0 0,0-1 0,0 1-1,0-1 1,0 1 0,0-1 0,0 1 0,0-1 0,0 0 0,0 1-1,0-1 1,1 0 0,-1 0 0,0 0 0,0 1 0,1-1 0,-1 0 0,1 0-1,-1 0 1,1 0 0,-1 0 0,1 0 0,0 0 0,-1-1 0,1 1-1,0 0 1,0 0 0,0 0 0,0 0 0,0 0 0,0 0 0,0 0 0,0 0-1,0-1 1,1 1 0,-1 0 0,0 0 0,1 0 0,0-1 0,0-4-127,0 0 1,1 0 0,0 1 0,0-1 0,0 0 0,5-7 0,9-6-113,0 0 0,1 2 0,0 0 0,25-18 0,-16 14 278,29-32 0,-53 52-16,0 0 0,-1-1 1,1 1-1,-1-1 0,0 0 1,1 1-1,-1-1 0,0 0 1,0 0-1,0 0 1,0 0-1,-1 0 0,1 0 1,0 0-1,-1 0 0,1 0 1,-1 0-1,0 0 0,0 0 1,0 0-1,0 0 0,0-1 1,0 1-1,-1-4 0,-1 4 30,1 0 0,-1-1 0,0 1 0,0 0-1,1 0 1,-1 0 0,-1 0 0,1 1 0,0-1 0,0 0-1,-1 1 1,1 0 0,-1-1 0,1 1 0,-1 0-1,-3-1 1,-4-1-277,0 1-1,0-1 1,-1 2-1,-11-2 1,-32 6-5303,35 3-1112</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7.689"/>
    </inkml:context>
    <inkml:brush xml:id="br0">
      <inkml:brushProperty name="width" value="0.025" units="cm"/>
      <inkml:brushProperty name="height" value="0.025" units="cm"/>
    </inkml:brush>
  </inkml:definitions>
  <inkml:trace contextRef="#ctx0" brushRef="#br0">147 1 12844,'0'0'7912,"-33"51"-7880,15-12 0,-3 3 0,3 1-32,2-2 32,7-6-96,-5-6-289,4-9-1024,3-10-1762</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08.016"/>
    </inkml:context>
    <inkml:brush xml:id="br0">
      <inkml:brushProperty name="width" value="0.025" units="cm"/>
      <inkml:brushProperty name="height" value="0.025" units="cm"/>
    </inkml:brush>
  </inkml:definitions>
  <inkml:trace contextRef="#ctx0" brushRef="#br0">0 242 12364,'0'0'2215,"5"-10"-133,2-1-1715,-1 1 0,2-1 1,-1 1-1,2 0 0,-1 1 0,1 0 0,0 1 0,13-9 1,181-117 2119,-202 133-2489,-1 1-1,0 0 0,0 0 1,1 0-1,-1-1 0,0 1 0,1 0 1,-1 0-1,0 0 0,1 0 1,-1 0-1,0 0 0,1-1 1,-1 1-1,0 0 0,1 0 1,-1 0-1,0 0 0,1 0 1,-1 0-1,0 0 0,1 1 1,-1-1-1,0 0 0,1 0 0,-1 0 1,0 0-1,0 0 0,1 0 1,-1 1-1,0-1 0,1 0 1,-1 0-1,0 0 0,0 1 1,1-1-1,-1 0 0,0 0 1,1 1-1,5 18-75,-5 28 122,-1-43 6,0 26-37,-1-19-139,0-1 1,0 1-1,2 0 1,-1 0-1,1-1 0,1 1 1,0-1-1,0 1 1,1-1-1,1 0 0,4 10 1,2-12-4632,8-6-5524</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2.044"/>
    </inkml:context>
    <inkml:brush xml:id="br0">
      <inkml:brushProperty name="width" value="0.025" units="cm"/>
      <inkml:brushProperty name="height" value="0.025" units="cm"/>
    </inkml:brush>
  </inkml:definitions>
  <inkml:trace contextRef="#ctx0" brushRef="#br0">0 185 14734,'0'0'11792,"11"-8"-10868,53-36-319,-5 1-478,80-44 0,-139 87-129,0 0 0,0 0 0,1 0 0,-1-1 0,0 1 0,0 0 0,0 0 0,1 0 0,-1 0 0,0 0 0,0-1 0,0 1 0,1 0 0,-1 0 0,0 0 0,0 0 0,1 0 0,-1 0 0,0 0 0,0 0 0,0 0 0,1 0 0,-1 0 0,0 0 0,0 0 0,1 0 0,-1 0 0,0 0 0,0 0 0,1 0 0,-1 0 0,0 0 0,0 0 0,1 0 0,-1 0 0,0 1 0,0-1 0,0 0 0,1 0 0,-1 0 0,0 0 0,0 1 0,0-1 0,0 0 0,1 0 0,-1 0 0,0 1 0,0-1 0,0 0 0,0 0 0,0 0 0,0 1 0,0-1 0,0 1 0,-6 19 24,-21 31 139,23-44-148,-14 23 1,9-18-33,2 1 0,-1 0-1,2 1 1,0-1 0,-6 20-1,12-32-28,0-1-1,0 0 1,0 0-1,-1 0 1,1 1-1,0-1 0,0 0 1,0 0-1,0 0 1,0 1-1,0-1 1,0 0-1,0 0 0,0 0 1,0 1-1,0-1 1,0 0-1,0 0 0,1 1 1,-1-1-1,0 0 1,0 0-1,0 0 1,0 0-1,0 1 0,0-1 1,0 0-1,1 0 1,-1 0-1,0 0 1,0 1-1,0-1 0,0 0 1,1 0-1,-1 0 1,0 0-1,0 0 1,0 0-1,0 0 0,1 1 1,-1-1-1,0 0 1,0 0-1,1 0 0,-1 0 1,0 0-1,15-4-1348,12-11-731,39-35-7342,-30 20 1228</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2.387"/>
    </inkml:context>
    <inkml:brush xml:id="br0">
      <inkml:brushProperty name="width" value="0.025" units="cm"/>
      <inkml:brushProperty name="height" value="0.025" units="cm"/>
    </inkml:brush>
  </inkml:definitions>
  <inkml:trace contextRef="#ctx0" brushRef="#br0">103 1 12620,'0'0'8365,"-11"10"-7457,2-2-699,1 0-1,0 1 1,1-1 0,-1 2 0,2-1 0,-1 1 0,1 0 0,1 0-1,0 1 1,0-1 0,1 1 0,1 0 0,0 0 0,0 1 0,-2 21 0,5-31-184,0-1 0,0 1 1,0 0-1,1-1 0,-1 1 1,0-1-1,1 1 1,-1 0-1,1-1 0,-1 1 1,1-1-1,0 1 1,0-1-1,-1 0 0,1 1 1,0-1-1,0 0 0,1 0 1,-1 1-1,0-1 1,0 0-1,3 1 0,-1 0 38,0-1-1,0 0 1,0 1 0,1-1-1,-1-1 1,0 1-1,1 0 1,-1-1-1,0 0 1,6 0-1,0 0 47,-1-1 0,0 0 0,0 0 0,0-1 0,0 0 0,0 0 0,0-1 0,12-6 0,-13 4-67,-1 1 1,1-1-1,-1 0 0,0 0 0,-1-1 0,0 0 0,1 0 0,7-13 0,-11 15 14,0 0 0,0 0 0,0 0-1,0 0 1,-1 0 0,1 0 0,-1-1-1,-1 1 1,1 0 0,0-1 0,-1 1-1,0-1 1,0 1 0,0-1 0,-1 1-1,1 0 1,-2-6 0,0 7-24,0 1 0,0-1 0,0 1 0,0-1-1,0 1 1,0 0 0,0 0 0,-1 0 0,1 0 0,-1 1 0,1-1 0,-1 1-1,0-1 1,0 1 0,1 0 0,-1 0 0,0 0 0,0 1 0,0-1 0,0 1-1,0-1 1,0 1 0,0 0 0,-6 1 0,7-2-158,-1 1-1,1 0 1,0 0-1,-1 0 1,1 0-1,-1 0 0,1 1 1,0-1-1,-1 1 1,1-1-1,0 1 1,-1 0-1,1 0 1,0 0-1,0 0 1,0 0-1,0 1 1,0-1-1,0 1 1,0-1-1,0 1 1,1 0-1,-1 0 1,1-1-1,-1 1 1,1 0-1,0 0 1,-1 1-1,1-1 1,0 0-1,-1 4 1,2-5-131,0-1 0,1 1 0,-1-1 0,0 1 0,0-1 1,0 1-1,0-1 0,1 1 0,-1-1 0,0 1 0,0-1 0,1 1 0,-1-1 0,0 1 0,1-1 1,-1 1-1,0-1 0,1 0 0,-1 1 0,1-1 0,-1 0 0,1 1 0,-1-1 0,1 0 1,-1 0-1,1 1 0,-1-1 0,1 0 0,-1 0 0,1 0 0,-1 0 0,1 0 0,0 0 1,-1 0-1,1 0 0,-1 0 0,1 0 0,-1 0 0,1 0 0,-1 0 0,1 0 0,-1 0 0,1-1 1,0 1-1,0 0 0,1 0-535,15-2-6709</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2.763"/>
    </inkml:context>
    <inkml:brush xml:id="br0">
      <inkml:brushProperty name="width" value="0.025" units="cm"/>
      <inkml:brushProperty name="height" value="0.025" units="cm"/>
    </inkml:brush>
  </inkml:definitions>
  <inkml:trace contextRef="#ctx0" brushRef="#br0">1 49 16367,'0'0'3412,"9"-6"-834,51-25 214,-55 29-2595,-1 0 0,1 0 0,1 1 0,-1 0 0,0 0 1,0 0-1,0 0 0,1 1 0,-1 0 0,0 0 0,0 0 0,11 3 1,-15-3-189,0 1 0,0 0 0,0-1 0,-1 1 0,1 0 0,0 0 1,0 0-1,-1 0 0,1 0 0,0 0 0,-1 0 0,1 0 0,-1 0 0,1 0 1,-1 0-1,0 0 0,1 0 0,-1 0 0,0 0 0,0 0 0,0 1 1,0-1-1,0 0 0,0 0 0,0 0 0,0 0 0,0 0 0,0 1 1,-1-1-1,1 0 0,0 0 0,-1 0 0,0 1 0,-15 36 636,5-23-176,0-1 1,-23 23-1,-14 17 605,52-53-1090,-1 0-1,1 0 0,0 0 0,0 0 0,1 0 1,-1-1-1,0 0 0,7 0 0,9 1-216,-15 1 191,-1-1 0,1 1 1,-1 0-1,0 0 0,0 0 0,0 1 0,0 0 1,0-1-1,-1 1 0,1 0 0,-1 1 0,6 6 0,-8-9 45,0 0 0,0 0 0,0 0 0,-1 0 0,1 1-1,0-1 1,0 0 0,-1 0 0,1 1 0,-1-1 0,0 1-1,1-1 1,-1 0 0,0 1 0,0-1 0,1 1 0,-1-1-1,0 1 1,-1-1 0,1 0 0,0 1 0,0-1-1,-1 1 1,1-1 0,0 0 0,-1 1 0,0-1 0,1 0-1,-1 1 1,0-1 0,1 0 0,-1 0 0,0 0 0,0 0-1,0 0 1,0 0 0,0 0 0,0 0 0,-1 0 0,1 0-1,0 0 1,0-1 0,-1 1 0,-1 0 0,-7 3 92,1 0 1,-1-1 0,0-1-1,0 0 1,-1 0 0,1-1-1,0 0 1,-1-1 0,1 0-1,0 0 1,-12-3-1,22 3-192,1 0 0,-1 0 0,0 0 0,0 0 0,0-1 0,0 1 0,0 0-1,0 0 1,0 0 0,0 0 0,0 0 0,0-1 0,0 1 0,1 0-1,-1 0 1,0 0 0,0 0 0,0 0 0,0-1 0,0 1 0,0 0 0,0 0-1,0 0 1,0 0 0,-1-1 0,1 1 0,0 0 0,0 0 0,0 0-1,0 0 1,0 0 0,0 0 0,0-1 0,0 1 0,0 0 0,0 0 0,0 0-1,-1 0 1,1 0 0,0 0 0,0 0 0,0-1 0,0 1 0,0 0-1,0 0 1,-1 0 0,1 0 0,0 0 0,0 0 0,0 0 0,0 0 0,0 0-1,-1 0 1,1 0 0,0 0 0,12-5-5818,2 2-1703</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3.784"/>
    </inkml:context>
    <inkml:brush xml:id="br0">
      <inkml:brushProperty name="width" value="0.025" units="cm"/>
      <inkml:brushProperty name="height" value="0.025" units="cm"/>
    </inkml:brush>
  </inkml:definitions>
  <inkml:trace contextRef="#ctx0" brushRef="#br0">49 3 9129,'0'-2'15823,"-6"13"-15311,1 9-63,-4 6 223,0 4-352,0 0-223,4 0-65,3-6 0,-1-3-32,3-6-32,0-9-577,5-6-1121,4 0-992,0-13-2115,1-11-7238</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4.142"/>
    </inkml:context>
    <inkml:brush xml:id="br0">
      <inkml:brushProperty name="width" value="0.025" units="cm"/>
      <inkml:brushProperty name="height" value="0.025" units="cm"/>
    </inkml:brush>
  </inkml:definitions>
  <inkml:trace contextRef="#ctx0" brushRef="#br0">0 120 17713,'0'0'9993,"9"-3"-9624,2-3-324,0 0 1,0 0-1,-1-1 1,0 0-1,0-1 1,-1 0 0,0-1-1,0 0 1,-1 0-1,0-1 1,0 0 0,6-12-1,-47 146 516,30-110-534,1 1 1,0 0 0,1-1 0,1 22-1,0-35-66,1-1 0,-1 1 0,0-1 0,0 1 0,1 0 0,-1-1 0,0 1 0,1-1 0,-1 1 0,0-1 0,1 1-1,-1-1 1,1 1 0,-1-1 0,1 0 0,-1 1 0,1-1 0,-1 0 0,1 1 0,-1-1 0,1 0 0,0 0 0,-1 1 0,1-1-1,-1 0 1,1 0 0,0 0 0,-1 0 0,1 0 0,-1 0 0,1 0 0,0 0 0,-1 0 0,1 0 0,0 0 0,-1 0-1,2-1 1,14-7-6173,-6-8-2453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0.847"/>
    </inkml:context>
    <inkml:brush xml:id="br0">
      <inkml:brushProperty name="width" value="0.035" units="cm"/>
      <inkml:brushProperty name="height" value="0.035" units="cm"/>
    </inkml:brush>
  </inkml:definitions>
  <inkml:trace contextRef="#ctx0" brushRef="#br0">5 83 16556,'-4'4'1704,"8"-5"-1016,11 1-248,20-11 1673,16-2-1393,15-2-184,6 1-120,5 2-64,-2 2-136,-3 2-240,-6 5-112,-20 3-528,-11 3-272,-22 3 720,-8 2-192,-11 1-129</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4.566"/>
    </inkml:context>
    <inkml:brush xml:id="br0">
      <inkml:brushProperty name="width" value="0.025" units="cm"/>
      <inkml:brushProperty name="height" value="0.025" units="cm"/>
    </inkml:brush>
  </inkml:definitions>
  <inkml:trace contextRef="#ctx0" brushRef="#br0">1 7 13485,'0'0'15374,"49"-6"-29435</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5.140"/>
    </inkml:context>
    <inkml:brush xml:id="br0">
      <inkml:brushProperty name="width" value="0.025" units="cm"/>
      <inkml:brushProperty name="height" value="0.025" units="cm"/>
    </inkml:brush>
  </inkml:definitions>
  <inkml:trace contextRef="#ctx0" brushRef="#br0">227 0 16047,'0'0'10768,"-12"13"-10218,-26 28-137,-42 61 1,66-83-341,1 1-1,0 0 0,2 1 1,0 1-1,1 0 1,-11 40-1,20-58-71,0 0 1,1 0-1,-1 0 0,1 0 1,0 1-1,0-1 0,0 0 1,1 0-1,1 6 0,-2-8-15,1 0 0,0-1 0,0 1 0,0 0 0,-1-1 0,1 1 0,1-1 0,-1 1-1,0-1 1,0 1 0,1-1 0,-1 0 0,0 0 0,1 0 0,3 2 0,1 0-418,0-1 0,1 0 0,-1-1 0,1 0 0,0 0 0,-1 0 0,1-1 0,0 0 0,0 0-1,9-2 1,24-5-5509,1-9-4581</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5.563"/>
    </inkml:context>
    <inkml:brush xml:id="br0">
      <inkml:brushProperty name="width" value="0.025" units="cm"/>
      <inkml:brushProperty name="height" value="0.025" units="cm"/>
    </inkml:brush>
  </inkml:definitions>
  <inkml:trace contextRef="#ctx0" brushRef="#br0">1 211 12107,'0'0'12247,"9"-9"-10059,15-15-1324,11-11-558,0 1 0,3 1 0,62-41 0,-100 74-309,0 0 1,0-1 0,0 1 0,0 0-1,1 0 1,-1 0 0,0 0 0,0 0-1,0 0 1,0 0 0,0 0-1,0 0 1,0 0 0,0 0 0,1 0-1,-1 0 1,0 0 0,0 0 0,0 0-1,0 0 1,0 0 0,0 0 0,0 0-1,1 0 1,-1 0 0,0 0-1,0 0 1,0 0 0,0 0 0,0 0-1,0 0 1,0 0 0,0 0 0,0 1-1,1-1 1,-1 0 0,0 0-1,0 0 1,0 0 0,0 0 0,0 0-1,0 0 1,0 0 0,0 0 0,0 0-1,0 1 1,0-1 0,0 0-1,0 0 1,0 0 0,0 0 0,0 0-1,0 0 1,0 0 0,0 1 0,0-1-1,0 0 1,0 0 0,0 0-1,0 0 1,0 0 0,0 0 0,0 1-1,-3 12-60,-8 13 90,-7 4 43,4-6-52,0 1 0,1 0 0,2 1 0,-13 39 0,24-64-26,0 0 0,-1 0 0,1 0 0,0 0-1,0 0 1,-1 0 0,1 0 0,0 0 0,0 0-1,0 0 1,0 0 0,1 0 0,-1 0 0,0 0-1,0 1 1,1-1 0,-1 0 0,1 1-1,11-4-2492,18-25-7488,-12 4-2898</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5.905"/>
    </inkml:context>
    <inkml:brush xml:id="br0">
      <inkml:brushProperty name="width" value="0.025" units="cm"/>
      <inkml:brushProperty name="height" value="0.025" units="cm"/>
    </inkml:brush>
  </inkml:definitions>
  <inkml:trace contextRef="#ctx0" brushRef="#br0">61 1 17809,'0'0'8456,"-37"56"-7559,26-33-225,4 2-415,3 1-161,3-3-128,1-1 32,0-3-64,0-5-609,0-1 0,1-7-512,3-6-1633</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6.236"/>
    </inkml:context>
    <inkml:brush xml:id="br0">
      <inkml:brushProperty name="width" value="0.025" units="cm"/>
      <inkml:brushProperty name="height" value="0.025" units="cm"/>
    </inkml:brush>
  </inkml:definitions>
  <inkml:trace contextRef="#ctx0" brushRef="#br0">0 194 17328,'0'0'9962,"55"3"-9290,-25-3-575,9-4-97,-5-1-641,-1-1-2594,-4 0-2178,-5-2-4901</inkml:trace>
  <inkml:trace contextRef="#ctx0" brushRef="#br0" timeOffset="1">425 10 17424,'0'0'5969,"11"-2"-4197,-8 2-1589,10-3 177,-1 1 0,1 0 0,0 2 0,16-1 0,-28 1-336,1 0 0,-1 0 0,1 0 0,-1 0-1,1 0 1,-1 0 0,1 1 0,-1-1 0,1 0 0,-1 1-1,1-1 1,-1 1 0,1 0 0,-1-1 0,0 1-1,1 0 1,-1 0 0,0 0 0,0 0 0,1 0 0,-1 0-1,0 0 1,0 0 0,0 0 0,0 1 0,-1-1 0,1 0-1,0 1 1,0-1 0,-1 0 0,1 1 0,-1-1-1,1 1 1,-1-1 0,0 1 0,0-1 0,1 1 0,-1-1-1,0 1 1,0 0 0,0-1 0,-1 1 0,1-1 0,0 1-1,-1-1 1,1 1 0,-1-1 0,1 1 0,-1-1-1,0 0 1,1 1 0,-2 0 0,-5 8 256,0 0 0,0 0 1,-1-1-1,0 0 0,-1-1 1,0 0-1,0 0 0,0-1 0,-16 9 1,-15 13 375,30-20-513,6-7-128,0 0 0,0 1 0,0 0 0,1 0 0,0 0 1,-1 0-1,1 0 0,0 1 0,1 0 0,-1-1 0,1 1 1,-1 0-1,1 0 0,0 0 0,1 1 0,-3 5 1,5-9-33,-1 0 1,1 0-1,0 0 1,-1 0 0,1 0-1,0 0 1,0-1-1,0 1 1,0 0 0,0-1-1,0 1 1,0 0 0,0-1-1,0 1 1,0-1-1,0 0 1,0 1 0,0-1-1,0 0 1,1 1-1,-1-1 1,0 0 0,0 0-1,0 0 1,0 0 0,1 0-1,-1-1 1,1 1-1,39-2-1621,-33 0 213,1 0 1,-1 0-1,-1 0 1,1-1-1,12-7 1,8-6-7950</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6.598"/>
    </inkml:context>
    <inkml:brush xml:id="br0">
      <inkml:brushProperty name="width" value="0.025" units="cm"/>
      <inkml:brushProperty name="height" value="0.025" units="cm"/>
    </inkml:brush>
  </inkml:definitions>
  <inkml:trace contextRef="#ctx0" brushRef="#br0">59 1 17328,'0'0'4036,"-29"50"-833,14-24-833,6-2-1120,3-2-962,6-2-224,0-4-192,9-6-1634,11-7-1377,-6-3-1281,7-7-10346</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6.958"/>
    </inkml:context>
    <inkml:brush xml:id="br0">
      <inkml:brushProperty name="width" value="0.025" units="cm"/>
      <inkml:brushProperty name="height" value="0.025" units="cm"/>
    </inkml:brush>
  </inkml:definitions>
  <inkml:trace contextRef="#ctx0" brushRef="#br0">29 45 18289,'0'0'8947,"10"-6"-8557,-8 5-371,52-27 331,-49 26-349,-1 0-1,0 1 0,1 0 1,-1 0-1,1 0 0,0 0 0,-1 1 1,1-1-1,0 1 0,-1 0 1,1 1-1,0-1 0,-1 1 1,6 1-1,-8 0 1,0-1-1,-1 1 1,1 0 0,0-1 0,-1 1 0,1 0 0,-1 0 0,0 0-1,1 0 1,-1 0 0,0 1 0,0-1 0,0 0 0,-1 0-1,1 1 1,0-1 0,-1 0 0,0 1 0,1-1 0,-1 1-1,0-1 1,0 1 0,-1-1 0,0 4 0,1 5 20,-1-1 1,-1 1-1,0-1 0,-4 15 1,-7 9-415,-11 33 982,17-25-7928,7-48 95</inkml:trace>
  <inkml:trace contextRef="#ctx0" brushRef="#br0" timeOffset="1">1 167 15407,'0'0'11595,"72"0"-11211,-38-4-256,-6 0-128,0 0-288,-1 0-2531,-4-2-2178,-5-1-5188</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7.305"/>
    </inkml:context>
    <inkml:brush xml:id="br0">
      <inkml:brushProperty name="width" value="0.025" units="cm"/>
      <inkml:brushProperty name="height" value="0.025" units="cm"/>
    </inkml:brush>
  </inkml:definitions>
  <inkml:trace contextRef="#ctx0" brushRef="#br0">100 0 16207,'0'0'9033,"-23"68"-8136,12-39-449,-1-1-160,-4 0-288,1-6 32,8-2-32,-3-7-160,8-6-320,-2-7-1026,4-12-6693,0-9-3685</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7.651"/>
    </inkml:context>
    <inkml:brush xml:id="br0">
      <inkml:brushProperty name="width" value="0.025" units="cm"/>
      <inkml:brushProperty name="height" value="0.025" units="cm"/>
    </inkml:brush>
  </inkml:definitions>
  <inkml:trace contextRef="#ctx0" brushRef="#br0">109 5 4228,'0'0'10986,"-8"-1"-5530,2-1-4831,-1 1 0,1 1-1,-1-1 1,1 1 0,-1 0 0,1 1-1,-12 1 1,16-1-541,0 0 0,0 0 0,0 0-1,0 0 1,0 0 0,0 0 0,0 0 0,0 1 0,0-1-1,1 0 1,-1 1 0,1 0 0,-1-1 0,1 1 0,-1 0-1,1 0 1,0 0 0,0 0 0,0 0 0,0 0-1,0 0 1,1 0 0,-1 0 0,1 0 0,-1 1 0,1-1-1,0 0 1,0 0 0,0 1 0,0 3 0,0-5-46,0 1 1,0-1 0,1 1-1,-1-1 1,0 1-1,1-1 1,-1 1 0,1-1-1,-1 1 1,1-1-1,0 0 1,-1 1 0,1-1-1,0 0 1,0 0-1,0 1 1,0-1 0,0 0-1,0 0 1,0 0 0,1 0-1,-1-1 1,0 1-1,1 0 1,1 1 0,1-1 10,-1 0 1,1 0-1,-1 0 1,1 0 0,0-1-1,-1 1 1,1-1-1,0 0 1,-1 0 0,1 0-1,4-1 1,-6 1-42,1-1-1,0 1 1,-1 0 0,1-1-1,-1 1 1,1-1 0,-1 0-1,1 0 1,-1 0 0,1 0-1,-1 0 1,0 0 0,1-1 0,-1 1-1,0-1 1,0 0 0,0 0-1,0 1 1,-1-1 0,1 0-1,0-1 1,-1 1 0,0 0 0,1 0-1,-1-1 1,0 1 0,0 0-1,0-1 1,0 1 0,-1-1-1,1 0 1,-1 1 0,1-1-1,-1-4 1,0 6-83,-1 1-1,1 0 0,0-1 1,-1 1-1,1 0 0,0-1 1,0 1-1,-1 0 0,1-1 1,-1 1-1,1 0 0,0 0 1,-1-1-1,1 1 0,-1 0 1,1 0-1,0 0 0,-1 0 1,1-1-1,-1 1 0,1 0 1,-1 0-1,1 0 0,-1 0 1,1 0-1,-1 0 0,1 0 1,0 0-1,-1 1 1,1-1-1,-1 0 0,1 0 1,-1 0-1,1 0 0,0 1 1,-1-1-1,0 0 0,-15 10-4106,11 3-649,1 3-2814</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9:18.007"/>
    </inkml:context>
    <inkml:brush xml:id="br0">
      <inkml:brushProperty name="width" value="0.025" units="cm"/>
      <inkml:brushProperty name="height" value="0.025" units="cm"/>
    </inkml:brush>
  </inkml:definitions>
  <inkml:trace contextRef="#ctx0" brushRef="#br0">124 296 17745,'0'0'4212,"-10"2"-774,3-1-2906,-5 1 116,0 1 1,0 0-1,-16 6 0,26-8-578,-1 0-1,1 0 1,-1 0-1,1 0 1,0 1-1,0-1 1,0 1-1,0-1 1,0 1-1,0-1 1,0 1-1,0 0 1,0 0-1,1 0 1,-1 0-1,1 0 1,0 1-1,-1-1 1,1 0-1,0 1 1,0-1-1,1 1 1,-1-1-1,0 1 1,0 2-1,2-4-62,-1 1-1,1-1 1,-1 0-1,1 0 0,0 0 1,-1 0-1,1 0 0,0 0 1,0 0-1,0-1 1,0 1-1,-1 0 0,1 0 1,0-1-1,0 1 1,0 0-1,1-1 0,-1 1 1,0-1-1,0 0 0,0 1 1,0-1-1,0 0 1,1 1-1,-1-1 0,0 0 1,0 0-1,0 0 0,1 0 1,-1 0-1,0 0 1,0-1-1,0 1 0,1 0 1,0-1-1,4 0 9,-1 1-1,1-1 1,-1-1-1,1 1 0,-1-1 1,10-4-1,-11 4 19,0-1-1,0 1 1,0-1-1,-1 0 1,1 0-1,-1-1 0,0 1 1,0-1-1,0 1 1,0-1-1,-1 0 1,1 0-1,-1 0 0,0 0 1,-1-1-1,1 1 1,-1-1-1,1 1 1,-1-1-1,-1 1 1,1-1-1,-1 1 0,1-1 1,-2 0-1,0-7 1,1 11-16,0 0 0,0 0 1,-1 0-1,1 0 0,0 0 0,-1 0 1,1 0-1,-1 1 0,1-1 0,-1 0 1,0 0-1,1 0 0,-1 1 0,0-1 1,0 1-1,1-1 0,-1 0 1,0 1-1,0-1 0,0 1 0,0-1 1,1 1-1,-1 0 0,0-1 0,0 1 1,0 0-1,0 0 0,0 0 0,0 0 1,0 0-1,0 0 0,0 0 0,0 0 1,0 0-1,0 0 0,0 0 0,0 1 1,0-1-1,0 0 0,0 1 1,1-1-1,-1 0 0,0 1 0,0-1 1,0 1-1,0 0 0,1-1 0,-2 2 1,1-2-129,0 1 1,0-1 0,1 1 0,-1 0 0,0 0 0,0-1 0,0 1-1,1 0 1,-1 0 0,0 0 0,1 0 0,-1 0 0,1 0-1,-1 0 1,1 0 0,-1 2 0,1-3-87,0 1 1,0-1-1,0 1 0,0-1 0,0 1 1,0 0-1,1-1 0,-1 1 0,0-1 1,0 1-1,1-1 0,-1 1 1,0-1-1,1 1 0,-1-1 0,0 0 1,1 1-1,-1-1 0,1 1 0,-1-1 1,0 0-1,1 1 0,-1-1 1,1 0-1,-1 0 0,1 1 0,-1-1 1,1 0-1,0 0 0,-1 0 0,1 0 1,-1 1-1,1-1 0,-1 0 1,2 0-1,14 1-6476</inkml:trace>
  <inkml:trace contextRef="#ctx0" brushRef="#br0" timeOffset="1">321 0 18674,'0'0'6406,"16"46"-4645,0-21-736,1 6-608,-1 6-161,-7 6-224,-4 7 32,-5 5-64,-19 4-32,-15 1 64,-15 4-192,-3-6-769,-8-7-1409,5-13-4965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1.375"/>
    </inkml:context>
    <inkml:brush xml:id="br0">
      <inkml:brushProperty name="width" value="0.035" units="cm"/>
      <inkml:brushProperty name="height" value="0.035" units="cm"/>
    </inkml:brush>
  </inkml:definitions>
  <inkml:trace contextRef="#ctx0" brushRef="#br0">0 694 16868,'6'16'1704,"15"-11"-976,9-4-248,21-1 760,6 0-207,8 0-361,3 0-240,-1 0-808,-4 3-304,-7 3 576,-7 3-200,-13-4-128</inkml:trace>
  <inkml:trace contextRef="#ctx0" brushRef="#br0" timeOffset="1">865 0 18580,'21'5'477,"-1"1"0,0 0 0,-1 2 0,1 0 1,27 17-1,-42-22-436,0 0 1,-1 1 0,0-1-1,0 1 1,0 0-1,0 0 1,0 0 0,-1 1-1,0-1 1,0 1-1,0 0 1,0 0 0,-1 0-1,0 0 1,0 0-1,0 0 1,-1 1 0,0-1-1,0 0 1,0 1 0,-1-1-1,1 1 1,-1 0-1,-1-1 1,1 1 0,-2 7-1,-3 8 110,-1 1 0,0-1 0,-2-1 0,-17 34 0,-50 77 457,61-108-503,-57 88 278,24-40-963,-48 99 0,81-138 365,10-16-94</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44.532"/>
    </inkml:context>
    <inkml:brush xml:id="br0">
      <inkml:brushProperty name="width" value="0.025" units="cm"/>
      <inkml:brushProperty name="height" value="0.025" units="cm"/>
    </inkml:brush>
  </inkml:definitions>
  <inkml:trace contextRef="#ctx0" brushRef="#br0">0 214 9673,'0'0'11766,"11"-5"-11099,10-5-557,0-1 0,-1-1 0,0-1 0,26-22 0,-34 25 167,0-1-1,0 0 0,-1-1 1,-1 0-1,0-1 1,-1 0-1,0 0 0,9-20 1,-40 102 1976,12-47-2211,6-16-67,0 1-1,0 0 0,1 1 0,0-1 1,1 0-1,0 1 0,0 0 1,0-1-1,1 1 0,-1 15 0,3-22-143,0 0 0,-1 0 0,1 0-1,0-1 1,-1 1 0,1 0-1,0-1 1,0 1 0,0-1 0,0 1-1,0-1 1,-1 1 0,1-1 0,0 1-1,0-1 1,0 0 0,0 0-1,0 1 1,0-1 0,0 0 0,0 0-1,0 0 1,0 0 0,0 0 0,0 0-1,0-1 1,0 1 0,0 0-1,0 0 1,0-1 0,0 1 0,0 0-1,0-1 1,2 0 0,35-17-8160,-6-4-2844</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44.893"/>
    </inkml:context>
    <inkml:brush xml:id="br0">
      <inkml:brushProperty name="width" value="0.025" units="cm"/>
      <inkml:brushProperty name="height" value="0.025" units="cm"/>
    </inkml:brush>
  </inkml:definitions>
  <inkml:trace contextRef="#ctx0" brushRef="#br0">128 0 10954,'0'0'9641,"-10"7"-9576,-1 2-47,0 1 0,0-1 1,1 2-1,1 0 1,-15 20-1,19-24 203,0 1 0,0 1-1,0-1 1,1 1 0,1 0 0,0 0 0,0 0-1,0 0 1,1 0 0,1 1 0,-2 12-1,3-21-167,0 0 0,0 0 0,0 0 0,0 1 0,1-1 0,-1 0 0,0 0 0,0 0 0,1 0 0,-1 0 0,1 0 0,-1 0-1,1 0 1,-1 0 0,1 0 0,-1-1 0,1 1 0,0 0 0,0 0 0,-1 0 0,1-1 0,0 1 0,0 0 0,0-1-1,0 1 1,1 0 0,1 0 65,0 0 1,0 0-1,0-1 0,0 0 0,0 1 0,0-1 0,0 0 0,0 0 1,-1 0-1,5-1 0,0-1 91,1 1 1,0-1 0,0-1-1,-1 1 1,1-1 0,13-8-1,-15 5-61,1 1-1,-2-1 0,1 0 0,-1-1 0,0 0 0,0 1 0,0-1 0,-1-1 0,0 1 0,-1-1 1,5-12-1,-7 17-123,0 1 0,0-1 1,0 1-1,-1-1 1,1 1-1,-1-1 0,1 1 1,-1-1-1,0 0 1,0 1-1,0-1 0,0 0 1,-1 1-1,1-1 1,-1 1-1,0-1 0,1 1 1,-1-1-1,0 1 0,0-1 1,-1 1-1,1 0 1,0 0-1,-1 0 0,1-1 1,-1 1-1,0 1 1,0-1-1,0 0 0,0 0 1,0 1-1,0-1 1,0 1-1,0-1 0,-1 1 1,1 0-1,0 0 1,-1 0-1,1 0 0,-4 0 1,5 1-100,0-1 1,0 1 0,-1-1 0,1 1-1,0 0 1,0 0 0,-1-1-1,1 1 1,0 0 0,-1 0-1,1 0 1,0 1 0,-1-1-1,1 0 1,0 0 0,0 1 0,-1-1-1,1 1 1,0-1 0,0 1-1,0-1 1,-1 1 0,1 0-1,0 0 1,0-1 0,0 1 0,0 0-1,0 0 1,-1 2 0,0 1-859,1 0 1,-1 0-1,1 0 1,0 1-1,0-1 1,0 0-1,1 7 1,-1-7 19,1 11-5702</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45.286"/>
    </inkml:context>
    <inkml:brush xml:id="br0">
      <inkml:brushProperty name="width" value="0.025" units="cm"/>
      <inkml:brushProperty name="height" value="0.025" units="cm"/>
    </inkml:brush>
  </inkml:definitions>
  <inkml:trace contextRef="#ctx0" brushRef="#br0">0 45 14926,'0'0'7410,"9"-7"-4864,-8 6-2432,40-27 1506,-40 27-1562,1 0-1,-1 0 1,1 0-1,0 0 1,-1 0-1,1 1 1,0-1-1,0 0 1,-1 1 0,1 0-1,0-1 1,0 1-1,0 0 1,0 0-1,0 0 1,-1 0-1,1 0 1,0 1 0,0-1-1,0 1 1,-1-1-1,1 1 1,0-1-1,0 1 1,-1 0-1,1 0 1,0 0 0,-1 0-1,1 0 1,0 1-1,-1 0 8,0-1-1,0 1 1,0 0-1,0-1 1,-1 1-1,1-1 1,-1 1-1,1 0 1,-1 0-1,0-1 1,0 1-1,0 0 1,0 0-1,0-1 1,0 1 0,0 0-1,0 0 1,-1-1-1,1 1 1,-1 0-1,1-1 1,-1 1-1,0 0 1,1-1-1,-1 1 1,0-1-1,0 1 1,0-1-1,0 0 1,-2 2-1,-45 46 1558,30-33-1528,17-15-101,1-1-1,-1 1 1,0-1 0,0 1 0,1-1 0,-1 1-1,0 0 1,1-1 0,-1 1 0,1 0 0,-1-1-1,1 1 1,-1 0 0,1 0 0,0 0 0,-1-1-1,1 1 1,0 0 0,0 0 0,-1 0 0,1 0 0,0 0-1,0-1 1,0 1 0,0 0 0,0 0 0,0 0-1,0 0 1,1 0 0,-1 0 0,0-1 0,0 1-1,1 0 1,-1 0 0,1 0 0,-1 0 0,0-1 0,1 1-1,-1 0 1,1-1 0,0 1 0,-1 0 0,2 0-1,4 3-49,0-1-1,0 0 0,0 0 0,0-1 0,10 3 0,-11-4-12,-1 0 1,1 0-1,-1 1 0,0 0 0,1 0 0,-1 0 0,0 0 1,7 6-1,-10-7 54,0 0 1,0 1 0,0-1-1,0 0 1,-1 1 0,1-1-1,-1 1 1,1-1 0,-1 1-1,1-1 1,-1 1 0,0-1-1,0 1 1,1-1 0,-1 1-1,0-1 1,0 1 0,-1-1-1,1 1 1,0-1-1,-1 1 1,1-1 0,-1 3-1,-1-1 35,0 1 0,0-1 0,0 0 0,0 1 0,-1-1 0,1 0 0,-1-1-1,0 1 1,-4 3 0,1-1 103,0 0-1,-1-1 0,0 0 1,0 0-1,0-1 1,0 1-1,-1-2 0,-15 5 1,9-7-1332,18-6-1329,27-9-5177,-21 10 3737,14-7-4915</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45.660"/>
    </inkml:context>
    <inkml:brush xml:id="br0">
      <inkml:brushProperty name="width" value="0.025" units="cm"/>
      <inkml:brushProperty name="height" value="0.025" units="cm"/>
    </inkml:brush>
  </inkml:definitions>
  <inkml:trace contextRef="#ctx0" brushRef="#br0">52 1 15439,'0'0'8776,"-7"46"-7143,-4-29-864,2 1-545,2-1-192,2 0-32,0-1-864,-1-4-578,5-6-1152</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46.009"/>
    </inkml:context>
    <inkml:brush xml:id="br0">
      <inkml:brushProperty name="width" value="0.025" units="cm"/>
      <inkml:brushProperty name="height" value="0.025" units="cm"/>
    </inkml:brush>
  </inkml:definitions>
  <inkml:trace contextRef="#ctx0" brushRef="#br0">0 143 17649,'0'0'11557,"10"-5"-10841,5-2-656,0-1 1,-1 0 0,-1-1-1,1-1 1,-1 0 0,-1-1-1,0 0 1,-1-1 0,0 0-1,19-27 1,-46 117-504,8-56 434,0-3 38,0 1 1,2 0-1,0 0 1,2 0-1,0 1 1,-1 20-1,5-40-139,0 0-1,0 0 1,0-1 0,0 1-1,0 0 1,0 0-1,0-1 1,0 1-1,0 0 1,0 0-1,0-1 1,1 1 0,-1 0-1,0-1 1,0 1-1,1 0 1,-1-1-1,1 1 1,-1 0-1,1-1 1,-1 1 0,1-1-1,-1 1 1,1-1-1,-1 1 1,1-1-1,0 1 1,-1-1-1,2 1 1,14 1-8156,-1-2-8384</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3.701"/>
    </inkml:context>
    <inkml:brush xml:id="br0">
      <inkml:brushProperty name="width" value="0.025" units="cm"/>
      <inkml:brushProperty name="height" value="0.025" units="cm"/>
    </inkml:brush>
  </inkml:definitions>
  <inkml:trace contextRef="#ctx0" brushRef="#br0">132 0 9545,'0'0'11211,"-59"52"-11179,50-26-32,-6-5 32,0-2-32,6-2 64,-1-7-417,1-5-992,7-5-801,-1-1-1633,3-15-1955</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4.077"/>
    </inkml:context>
    <inkml:brush xml:id="br0">
      <inkml:brushProperty name="width" value="0.025" units="cm"/>
      <inkml:brushProperty name="height" value="0.025" units="cm"/>
    </inkml:brush>
  </inkml:definitions>
  <inkml:trace contextRef="#ctx0" brushRef="#br0">0 0 11371,'0'0'7239,"19"49"-6278,-1-26-737,7 3-96,9-3-32,3-8-2114,-2-7-2819,4-8-8327</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02.086"/>
    </inkml:context>
    <inkml:brush xml:id="br0">
      <inkml:brushProperty name="width" value="0.025" units="cm"/>
      <inkml:brushProperty name="height" value="0.025" units="cm"/>
    </inkml:brush>
  </inkml:definitions>
  <inkml:trace contextRef="#ctx0" brushRef="#br0">25 71 2851,'-20'-22'12402,"16"3"-5913,5 18-6310,0-1 0,0 1 0,0-1 0,0 1 0,0-1 0,0 1 0,0-1 0,1 1 0,-1 0 1,0 0-1,1 0 0,-1 0 0,1 0 0,0 0 0,-1 0 0,1 0 0,0 1 0,-1-1 1,1 1-1,0-1 0,0 1 0,-1-1 0,1 1 0,0 0 0,2 0 0,11-2 230,1 0-1,-1 1 0,1 0 0,17 2 1,-31-1-384,1 0 0,0 0 0,0 1 0,0-1 0,0 1 0,-1-1 0,1 1 0,0 0 0,-1 0 0,1 0 1,0 0-1,-1 0 0,1 1 0,-1-1 0,0 1 0,1 0 0,-1 0 0,0 0 0,0 0 0,0 0 0,0 0 0,-1 0 0,1 0 0,-1 1 1,1-1-1,-1 1 0,0-1 0,0 1 0,0 0 0,1 3 0,-2-3-8,-1 1-1,1 0 1,-1 0 0,0-1-1,0 1 1,0-1 0,-1 1-1,1-1 1,-1 1 0,0-1-1,0 0 1,0 0 0,0 0-1,0 0 1,-1 0 0,1 0-1,-1-1 1,0 1 0,0-1-1,0 0 1,-5 3 0,-11 8 214,-1 0 1,-24 9-1,36-18-123,26-5-97,-1 1-1,32 4 1,-43-3-23,1 1 1,-1-1-1,0 1 1,0 0-1,0 0 0,0 1 1,0 0-1,0 0 0,-1 1 1,1-1-1,-1 1 1,0 0-1,0 0 0,7 9 1,-10-10 12,0-1 0,0 0 0,-1 1 0,1 0 1,-1-1-1,0 1 0,0 0 0,0-1 0,0 1 0,0 0 1,0 0-1,-1 0 0,0 0 0,1 0 0,-1 0 0,0 0 1,0 0-1,-1 0 0,1 0 0,-1 0 0,1 0 0,-1-1 1,0 1-1,0 0 0,0 0 0,0 0 0,-1-1 0,1 1 1,-1-1-1,0 1 0,1-1 0,-1 0 0,0 1 0,-4 1 1,-2 4 153,-1-1 0,0 0 0,0-1 0,-1 0 0,0-1 1,0 0-1,0 0 0,-1-1 0,1-1 0,-1 1 0,0-2 0,0 0 1,0 0-1,-1-1 0,-19 0 0,68-8-7089,-15 2 2129,6-1-2386</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02.448"/>
    </inkml:context>
    <inkml:brush xml:id="br0">
      <inkml:brushProperty name="width" value="0.025" units="cm"/>
      <inkml:brushProperty name="height" value="0.025" units="cm"/>
    </inkml:brush>
  </inkml:definitions>
  <inkml:trace contextRef="#ctx0" brushRef="#br0">76 0 6406,'0'0'22005,"-38"52"-20532,23-34-992,7-2-353,-1 2-128,3-2-417,6-7-1312,4-5-898,8-4-1825,1-5-2018</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02.827"/>
    </inkml:context>
    <inkml:brush xml:id="br0">
      <inkml:brushProperty name="width" value="0.025" units="cm"/>
      <inkml:brushProperty name="height" value="0.025" units="cm"/>
    </inkml:brush>
  </inkml:definitions>
  <inkml:trace contextRef="#ctx0" brushRef="#br0">118 0 17905,'0'0'10501,"-2"12"-9578,-3 9-722,-1 0 0,-1 0 0,-1-1 0,-1 0 0,-21 34 1,17-34-166,8-12 1,-1-1-1,2 1 1,-1 1 0,1-1 0,0 0 0,1 1 0,-4 11 0,7-19-30,0 0 1,0 0 0,0-1 0,0 1 0,1 0 0,-1 0 0,0-1 0,0 1 0,0 0-1,1-1 1,-1 1 0,0 0 0,1-1 0,-1 1 0,0 0 0,1-1 0,-1 1 0,1-1 0,-1 1-1,1-1 1,-1 1 0,1-1 0,0 1 0,-1-1 0,1 1 0,-1-1 0,1 0 0,0 1-1,0-1 1,-1 0 0,1 0 0,0 0 0,-1 1 0,1-1 0,0 0 0,1 0 0,34 2 235,-29-2-186,7 0-140,7 1-417,0-2 1,32-3 0,-46 2-639,1 0 0,-1 0 1,0 0-1,0-1 0,0 0 1,9-5-1,6-7-6907</inkml:trace>
  <inkml:trace contextRef="#ctx0" brushRef="#br0" timeOffset="1">248 191 9353,'0'0'12364,"-43"46"-9258,29-27-895,3 2-898,4 1-641,2 1-287,5 0-257,0-4-128,0-3-769,9-6-1377,5-8-1441,0-2-2147,0-11-7943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1.986"/>
    </inkml:context>
    <inkml:brush xml:id="br0">
      <inkml:brushProperty name="width" value="0.035" units="cm"/>
      <inkml:brushProperty name="height" value="0.035" units="cm"/>
    </inkml:brush>
  </inkml:definitions>
  <inkml:trace contextRef="#ctx0" brushRef="#br0">250 0 20516,'1'0'47,"-1"0"0,1 0 0,-1 0 0,1 0 0,0 1-1,-1-1 1,1 0 0,0 0 0,-1 1 0,1-1 0,-1 0-1,1 1 1,-1-1 0,1 0 0,-1 1 0,1-1 0,-1 1-1,1-1 1,-1 1 0,1-1 0,-1 1 0,0-1 0,1 1-1,-1-1 1,0 1 0,1-1 0,-1 1 0,0 0 0,0-1-1,0 1 1,0 0 0,0-1 0,1 1 0,-1 0 0,0-1-1,0 1 1,-1-1 0,1 1 0,0 0 0,0 0 0,-7 37 129,4-29 0,-117 387 1901,10-36-1643,103-334-397,1-1 1,-4 48-1,10-71-31,0 0 0,0 0 0,0 0 0,0 1 0,0-1 0,0 0 0,1 0 0,-1 0 0,1 0 0,-1 0 0,1 0 0,0 0 0,0 0-1,2 3 1,-2-5-1,-1 1 0,1 0 0,0 0 0,0-1 0,0 1 0,0-1 0,0 1 0,0-1-1,0 0 1,0 1 0,-1-1 0,2 0 0,-1 1 0,0-1 0,0 0 0,0 0 0,0 0-1,0 0 1,0 0 0,0 0 0,1 0 0,6-3 30,0 1-1,-1-1 1,1 0-1,-1 0 1,1-1-1,6-5 1,-9 6-11,65-38 237,84-46 244,-136 78-502,0 2-1,0 0 1,1 1 0,0 0 0,0 2 0,35-4-1,-48 8-97,0 0-1,0 0 1,0 0-1,0 1 1,1 0-1,-1 0 1,0 1-1,-1-1 1,1 1-1,0 0 1,0 1-1,-1 0 1,8 4-1,-7-2-70,0 0-1,0 1 0,0 0 1,0 0-1,-1 0 1,0 0-1,-1 1 0,1 0 1,4 9-1,0-1-469</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03.158"/>
    </inkml:context>
    <inkml:brush xml:id="br0">
      <inkml:brushProperty name="width" value="0.025" units="cm"/>
      <inkml:brushProperty name="height" value="0.025" units="cm"/>
    </inkml:brush>
  </inkml:definitions>
  <inkml:trace contextRef="#ctx0" brushRef="#br0">134 0 16656,'0'0'9443,"-3"9"-7601,-78 163 876,38-86-2724,42-84 6,0 0-1,0 0 1,0-1 0,1 1 0,-1 1-1,0-1 1,1 0 0,0 0-1,-1 0 1,1 0 0,0 0 0,0 3-1,0-4 4,1-1 0,-1 1 0,0 0-1,1 0 1,-1-1 0,0 1-1,1 0 1,-1-1 0,1 1 0,-1 0-1,1-1 1,-1 1 0,1 0 0,-1-1-1,1 1 1,0-1 0,-1 0 0,1 1-1,0-1 1,-1 1 0,1-1 0,1 1-1,4 0 41,0 0-1,0 0 1,1-1-1,-1 0 1,0 0-1,12-1 1,-17 1-37,16-2-273,0-1 0,0 0 0,0-2 0,30-11 0,-34 11-2198,-1-1 0,1 0 0,18-15 0,-8 2-7042</inkml:trace>
  <inkml:trace contextRef="#ctx0" brushRef="#br0" timeOffset="1">238 165 10025,'0'0'17649,"-30"61"-16175,27-37-385,3 3-417,-2 6-416,2 5-191,0 0-33,0 5-609,2-9-2274,12-8-5124</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5.129"/>
    </inkml:context>
    <inkml:brush xml:id="br0">
      <inkml:brushProperty name="width" value="0.025" units="cm"/>
      <inkml:brushProperty name="height" value="0.025" units="cm"/>
    </inkml:brush>
  </inkml:definitions>
  <inkml:trace contextRef="#ctx0" brushRef="#br0">1233 2 13645,'0'0'2765,"-11"-1"-2759,5 1 9,0 0 0,0 0 1,0 0-1,1 1 1,-1 0-1,0 0 1,0 0-1,1 1 1,-1 0-1,1 0 1,-1 0-1,1 1 1,0 0-1,0 0 1,0 0-1,0 0 1,1 1-1,-1 0 1,-4 5-1,-56 59 683,2 3 0,-67 101 0,-80 173 801,139-196-873,-91 274 0,18-37-544,111-312-55,-67 173 12,84-199-29,2 0 0,2 1 1,-8 64-1,10 28-120,-8 59-2589,12-168-102,-1 0 1,-11 33 0,8-34-1311</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55.524"/>
    </inkml:context>
    <inkml:brush xml:id="br0">
      <inkml:brushProperty name="width" value="0.025" units="cm"/>
      <inkml:brushProperty name="height" value="0.025" units="cm"/>
    </inkml:brush>
  </inkml:definitions>
  <inkml:trace contextRef="#ctx0" brushRef="#br0">7 1 16688,'-1'10'-64,"-3"49"736,2-1 1,12 112-1,35 126 531,-30-208-1178,-12-67 121,1 5-19,0 1-1,2-1 0,1 0 0,13 29 0,-18-49-75,1-1 1,-1 1-1,1-1 1,0 0-1,1 0 0,0 0 1,-1 0-1,1 0 0,1-1 1,-1 0-1,1 0 0,0 0 1,-1 0-1,2-1 0,-1 0 1,0 0-1,1 0 1,-1-1-1,1 0 0,0 0 1,0 0-1,0-1 0,-1 0 1,9 1-1,-2-2 158,0-1-1,0 0 1,0-1-1,0 0 1,-1-1 0,1 0-1,-1 0 1,1-2-1,-1 1 1,-1-1-1,1-1 1,14-10 0,14-12 561,64-59 1,-56 46-396,78-61-222,-55 46-1687,-2-1-3352,-30 22-735</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37.374"/>
    </inkml:context>
    <inkml:brush xml:id="br0">
      <inkml:brushProperty name="width" value="0.025" units="cm"/>
      <inkml:brushProperty name="height" value="0.025" units="cm"/>
    </inkml:brush>
  </inkml:definitions>
  <inkml:trace contextRef="#ctx0" brushRef="#br0">87 65 3748,'0'0'5007,"-9"-3"-2509,8 3-2253,-42-15 1794,41 15-1679,0-1 0,0 0 0,1 1 0,-1-1-1,0 0 1,0 0 0,0-1 0,1 1 0,-1 0-1,1 0 1,-1-1 0,1 1 0,-1-1 0,1 1-1,0-1 1,0 0 0,0 0 0,0 1-1,0-1 1,0 0 0,0 0 0,0-3 0,1 4-205,1 0 1,-1 0 0,1 0-1,0 1 1,-1-1-1,1 0 1,0 0 0,0 1-1,-1-1 1,1 1 0,0-1-1,0 1 1,0-1-1,0 1 1,0-1 0,0 1-1,0 0 1,0-1 0,0 1-1,0 0 1,0 0 0,0 0-1,0 0 1,0 0-1,0 0 1,0 0 0,1 0-1,41 0 266,-32 1 22,63 6-89,-69-6-355,-1 0 0,1 0 0,-1 0 0,1 1 1,-1-1-1,1 1 0,-1 0 0,0 0 0,0 1 0,0-1 0,0 1 0,0 0 0,5 6 0,-9-8-6,1 0-1,0 0 1,-1 0-1,1 0 0,-1 0 1,1 1-1,-1-1 1,0 0-1,1 0 1,-1 1-1,0-1 1,0 0-1,0 1 0,0-1 1,0 0-1,0 0 1,-1 1-1,1-1 1,0 0-1,0 1 1,-1-1-1,1 0 0,-1 0 1,1 0-1,-1 0 1,0 1-1,0-1 1,1 0-1,-1 0 1,0 0-1,0 0 0,-1 0 1,-37 30 86,28-24-64,-33 20 34,31-20-52,1 0 0,-1 1 1,2 1-1,-1 0 0,-15 15 0,27-23-1,-1-1 0,1 1 0,0-1 0,-1 1-1,1-1 1,0 1 0,-1 0 0,1-1-1,0 1 1,0-1 0,0 1 0,-1 0-1,1-1 1,0 1 0,0 0 0,0-1 0,0 1-1,0 0 1,0-1 0,0 1 0,0 0-1,0-1 1,1 1 0,-1-1 0,0 1-1,0 0 1,0-1 0,1 1 0,-1-1-1,0 1 1,1-1 0,-1 1 0,1 0 0,-1-1-1,0 0 1,1 1 0,-1-1 0,1 1-1,-1-1 1,1 1 0,0-1 0,-1 0-1,1 0 1,-1 1 0,1-1 0,-1 0 0,1 0-1,0 0 1,-1 1 0,2-1 0,39 9 4,-34-8 18,30 4-13,-21-3-50,0 0-1,0 1 1,0 1 0,0 0-1,18 9 1,-33-13 38,0 0-1,0 0 1,0 1-1,0-1 1,-1 0-1,1 1 1,0-1-1,0 1 1,-1-1-1,1 1 1,0-1-1,-1 1 1,1 0 0,0-1-1,-1 1 1,1 0-1,-1-1 1,1 1-1,-1 0 1,1 0-1,-1-1 1,0 1-1,1 0 1,-1 0-1,0 0 1,0 0 0,0-1-1,0 1 1,1 0-1,-1 0 1,-1 2-1,1-2 16,-1 1 0,0 0 0,0-1 0,-1 1 0,1 0-1,0-1 1,-1 1 0,1-1 0,0 0 0,-1 1 0,0-1 0,1 0-1,-3 1 1,-59 26 692,36-19-414,-1-2-1,0-1 1,-48 4 0,83-11-1461,1 0 1,-1 0-1,1-1 1,-1 0-1,11-5 1,20-9-5227</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37.707"/>
    </inkml:context>
    <inkml:brush xml:id="br0">
      <inkml:brushProperty name="width" value="0.025" units="cm"/>
      <inkml:brushProperty name="height" value="0.025" units="cm"/>
    </inkml:brush>
  </inkml:definitions>
  <inkml:trace contextRef="#ctx0" brushRef="#br0">82 0 16592,'0'0'5285,"-64"69"-3267,56-42-1057,-1 0-673,9-2-288,3-6-417,17-7-1921,4-9-2018,5-3-4260</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38.052"/>
    </inkml:context>
    <inkml:brush xml:id="br0">
      <inkml:brushProperty name="width" value="0.025" units="cm"/>
      <inkml:brushProperty name="height" value="0.025" units="cm"/>
    </inkml:brush>
  </inkml:definitions>
  <inkml:trace contextRef="#ctx0" brushRef="#br0">113 64 15887,'0'0'3310,"4"-8"-961,-2 3-2060,0 1 1,0-1-1,1 1 1,0 0-1,0 0 1,0 0-1,0 0 1,5-3-1,-7 5-205,1 1 0,0 0 0,0-1 0,-1 1-1,1 0 1,0 0 0,0 0 0,0 0 0,0 0 0,0 1 0,0-1 0,0 1-1,0-1 1,1 1 0,-1 0 0,0 0 0,0 0 0,0 0 0,0 0 0,0 0 0,1 1-1,-1-1 1,0 1 0,0-1 0,0 1 0,0 0 0,3 1 0,-4-1-76,0 0-1,0 0 1,0 0 0,0 0 0,0 0 0,0 0 0,0 0 0,0 0-1,-1 1 1,1-1 0,0 0 0,-1 0 0,1 1 0,-1-1 0,1 0-1,-1 1 1,0-1 0,0 1 0,0-1 0,1 0 0,-1 1 0,0-1-1,-1 1 1,1-1 0,0 0 0,0 1 0,-1-1 0,1 0 0,0 1-1,-1-1 1,1 0 0,-2 3 0,-1 2 64,0 0 0,0 0 0,0-1 0,-1 1 0,0-1 0,-4 6 0,-15 11 316,0-1-1,-38 25 1,-16 15-275,77-61-118,-1 0-1,1 0 1,0 0-1,0 0 1,0 0 0,0 0-1,0 0 1,0 0 0,0 0-1,0 0 1,0 1-1,-1-1 1,1 0 0,0 0-1,0 0 1,0 0 0,0 0-1,0 0 1,0 0-1,0 1 1,0-1 0,0 0-1,0 0 1,0 0 0,0 0-1,0 0 1,0 0-1,0 1 1,0-1 0,0 0-1,0 0 1,0 0 0,0 0-1,0 0 1,0 0-1,0 1 1,0-1 0,0 0-1,1 0 1,-1 0 0,0 0-1,0 0 1,0 0-1,0 0 1,0 0 0,0 0-1,0 1 1,0-1 0,0 0-1,1 0 1,-1 0-1,0 0 1,0 0 0,0 0-1,0 0 1,0 0 0,13 3-128,17-2 16,-28-1 86,183-4-1266,-182 3 1283,-1 1 1,1 1-1,-1-1 1,0 0 0,1 0-1,-1 1 1,0-1-1,1 1 1,-1 0-1,0 0 1,0 0 0,1 0-1,-1 0 1,0 0-1,4 3 1,-6-3 5,1 0 0,0 1 0,-1-1 0,1 0 0,-1 0-1,1 0 1,-1 0 0,1 0 0,-1 1 0,0-1 0,1 0 0,-1 0 0,0 0 0,0 1-1,0-1 1,0 0 0,0 0 0,0 1 0,-1-1 0,1 0 0,-1 3 0,-1 1 91,-1 1-1,0 0 1,0-1 0,0 0 0,-1 0-1,1 0 1,-1 0 0,-1 0 0,1-1 0,-8 6-1,-22 15 599,-1-2-1,-57 28 0,46-27-906,52-24-7158,14-9 2565,10-9-4726</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38.424"/>
    </inkml:context>
    <inkml:brush xml:id="br0">
      <inkml:brushProperty name="width" value="0.025" units="cm"/>
      <inkml:brushProperty name="height" value="0.025" units="cm"/>
    </inkml:brush>
  </inkml:definitions>
  <inkml:trace contextRef="#ctx0" brushRef="#br0">79 1 17136,'0'0'9487,"-5"10"-9434,-2 1-40,2-2 1,-1 0 1,1 1-1,1-1 0,0 1 1,0 0-1,1 0 1,-4 20-1,7-29-8,1 1-1,-1-1 1,1 1 0,-1-1 0,1 1-1,0-1 1,-1 0 0,1 1-1,0-1 1,0 0 0,0 0-1,0 1 1,0-1 0,0 0-1,0 0 1,1 0 0,-1 0 0,0-1-1,0 1 1,1 0 0,-1 0-1,1-1 1,-1 1 0,0-1-1,1 1 1,-1-1 0,4 1 0,53 8-151,-37-6-228,-19-3 347,8 2-156,1 0 1,-1 1 0,0 0-1,16 7 1,-24-9 174,0-1 0,-1 1 0,0 0 0,1 0 0,-1 0 0,1-1 0,-1 1-1,0 0 1,0 1 0,1-1 0,-1 0 0,0 0 0,0 0 0,0 1 0,0-1 0,0 1 0,-1-1 0,1 0 0,0 1 0,-1-1 0,1 1 0,-1 0 0,1-1 0,-1 1 0,0-1 0,0 1 0,0 0-1,0-1 1,0 1 0,0 0 0,0-1 0,0 1 0,-1-1 0,1 1 0,0 0 0,-1-1 0,0 1 0,1-1 0,-1 1 0,-1 1 0,-8 11 229,0 0 1,-1-1 0,-1 0-1,0-1 1,-1 0-1,0 0 1,0-2-1,-2 0 1,1 0 0,-1-1-1,0-1 1,-20 7-1,34-14-274,0-1 0,0 1 0,0 0 1,-1-1-1,1 0 0,0 1 0,0-1 0,0 0 0,-1 0 0,1 1 0,0-1 0,0 0 0,-1 0 0,1 0 0,0-1 0,0 1 0,-1 0 0,1 0 1,0-1-1,0 1 0,0-1 0,-1 1 0,1-1 0,0 1 0,0-1 0,-1 0 0,1-1-291,0 0-1,0-1 1,0 1 0,0 0 0,0 0-1,1 0 1,-1 0 0,1-1-1,0 1 1,-1 0 0,1 0-1,0-1 1,1-2 0,-1-32-5871</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5:38.755"/>
    </inkml:context>
    <inkml:brush xml:id="br0">
      <inkml:brushProperty name="width" value="0.025" units="cm"/>
      <inkml:brushProperty name="height" value="0.025" units="cm"/>
    </inkml:brush>
  </inkml:definitions>
  <inkml:trace contextRef="#ctx0" brushRef="#br0">0 17 13677,'0'0'11979,"69"-4"-10281,-32 4-769,4 0-673,3 0-192,2 0-544,-3 0-1666,-4-3-2563,-6-7-2594</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15.272"/>
    </inkml:context>
    <inkml:brush xml:id="br0">
      <inkml:brushProperty name="width" value="0.025" units="cm"/>
      <inkml:brushProperty name="height" value="0.025" units="cm"/>
    </inkml:brush>
  </inkml:definitions>
  <inkml:trace contextRef="#ctx0" brushRef="#br0">1 0 3940,'0'0'14477,"37"64"-14477,-17-39 64,1 0-64,-3-4-608,1-1-994,-7-6-480,-5-5-448,-3-5 512,-4 0-1954</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37:15.603"/>
    </inkml:context>
    <inkml:brush xml:id="br0">
      <inkml:brushProperty name="width" value="0.025" units="cm"/>
      <inkml:brushProperty name="height" value="0.025" units="cm"/>
    </inkml:brush>
  </inkml:definitions>
  <inkml:trace contextRef="#ctx0" brushRef="#br0">0 208 10858,'0'0'7912,"57"-52"-6951,-18 24-513,3-2-384,-3-1-961,-3-2-2562,-10-1-3940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7.170"/>
    </inkml:context>
    <inkml:brush xml:id="br0">
      <inkml:brushProperty name="width" value="0.035" units="cm"/>
      <inkml:brushProperty name="height" value="0.035" units="cm"/>
    </inkml:brush>
  </inkml:definitions>
  <inkml:trace contextRef="#ctx0" brushRef="#br0">12 54 18060,'-9'-49'2546,"6"45"-1530,3 12-105,2 16 205,70 304 2495,-70-319-3550,11 46 184,-2-4-67,2-1 1,28 68-1,-37-111-682,-2-11 26,-3-12 165,-11-47-161,4 21 76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2.562"/>
    </inkml:context>
    <inkml:brush xml:id="br0">
      <inkml:brushProperty name="width" value="0.035" units="cm"/>
      <inkml:brushProperty name="height" value="0.035" units="cm"/>
    </inkml:brush>
  </inkml:definitions>
  <inkml:trace contextRef="#ctx0" brushRef="#br0">82 227 21901,'0'2'108,"0"0"0,0-1 1,0 1-1,0 0 0,0 0 0,0 0 1,-1-1-1,1 1 0,-1 0 1,1 0-1,-1-1 0,0 1 0,1-1 1,-1 1-1,-2 2 0,-3 9 47,-8 37 141,3 1 0,1 0 0,-3 61 0,9-72-213,2-26-56,-6 53 183,3-1 1,4 113-1,1-177-198,0-1 0,0 1 0,0 0 0,0-1-1,1 1 1,-1 0 0,0-1 0,1 1-1,-1-1 1,1 1 0,0-1 0,-1 1-1,1-1 1,0 1 0,2 2 0,-2-4-7,-1-1 0,1 1 1,-1 0-1,1 0 1,-1 0-1,1 0 1,-1-1-1,1 1 1,0 0-1,-1 0 0,1-1 1,-1 1-1,0 0 1,1-1-1,-1 1 1,1-1-1,-1 1 0,1 0 1,-1-1-1,0 1 1,1-1-1,-1 1 1,0-1-1,0 1 1,1-1-1,-1 0 0,0 1 1,0-1-1,5-10 41,-1-1-1,0 1 1,3-14 0,38-322 273,-39 284-309,5-51-101,-6-133-1,-7 225 33,2 22 57,0 1 1,0-1 0,0 0 0,0 0 0,0 0 0,0 0 0,0 0 0,0 0-1,0 0 1,0 0 0,0 0 0,0 0 0,-1 0 0,1 0 0,0 0 0,0 0-1,0 0 1,0 0 0,0 0 0,0 0 0,0 0 0,0 0 0,0 0 0,0 0-1,0 0 1,0 0 0,0 0 0,0 0 0,-1 0 0,1 0 0,0 0-1,0 0 1,0 0 0,0 0 0,0 0 0,0-1 0,0 1 0,0 0 0,0 0-1,0 0 1,0 0 0,0 0 0,0 0 0,0 0 0,0 0 0,0 0 0,0 0-1,0 0 1,-4 29-28,4 2 21,0 1-1,10 56 1,-7-72 5,1 0 0,0 0 1,1 0-1,1 0 0,0-1 1,1 0-1,10 15 1,-15-27 1,0 0-1,0 1 1,0-1 0,0-1 0,1 1 0,-1 0 0,1-1 0,0 1 0,-1-1 0,1 0 0,1 0 0,-1 0 0,0 0 0,0 0-1,1-1 1,-1 1 0,1-1 0,-1 0 0,1 0 0,-1 0 0,1-1 0,0 1 0,-1-1 0,1 0 0,0 0 0,-1 0 0,1-1 0,0 1-1,-1-1 1,1 0 0,0 0 0,-1 0 0,1 0 0,-1-1 0,0 0 0,5-2 0,5-4 0,0-1 0,0-1 0,-1 0 0,-1 0 1,1-1-1,-2-1 0,11-14 0,14-22 19,-2-3 1,-2-1-1,-3-1 1,25-64-1,-69 164 47,-15 83 0,-3 82 18,28-163 14,2 1 0,3 0-1,7 89 1,0-113-45,0-18 11</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29.328"/>
    </inkml:context>
    <inkml:brush xml:id="br0">
      <inkml:brushProperty name="width" value="0.025" units="cm"/>
      <inkml:brushProperty name="height" value="0.025" units="cm"/>
    </inkml:brush>
  </inkml:definitions>
  <inkml:trace contextRef="#ctx0" brushRef="#br0">348 1 4901,'0'0'2760,"-7"3"-1901,5-2-872,-12 4 432,-1 0 1,1 1-1,1 1 1,-1 0-1,1 1 1,0 1-1,1 0 1,0 1-1,0 0 1,1 0-1,1 1 0,-15 19 1,-16 31 94,17-27-438,1 1-1,2 0 1,-21 49 0,33-49-1328,9-34 1154,0-1-1,0 1 1,0-1-1,0 1 1,0-1-1,-1 1 1,1-1-1,0 1 1,0-1-1,0 1 1,0-1-1,0 1 1,1-1-1,-1 1 1,0-1-1,0 1 1,0-1-1,0 1 1,0-1-1,1 0 1,-1 1-1,0-1 1,0 1-1,1-1 0,-1 0 1,0 1-1,1-1 1,-1 1-1,0-1 1,1 0-1,-1 0 1,0 1-1,1-1 1,-1 0-1,1 1 1,-1-1-1,1 0 1,-1 0-1,1 0 1,-1 0-1,1 0 1,-1 1-1,0-1 1,1 0-1,-1 0 1,1 0-1,-1 0 1,1 0-1,-1-1 1,1 1-1,-1 0 1,1 0-1,-1 0 1,1 0-1,-1 0 1,1-1-1,-1 1 1,1 0-1,-1 0 0,0-1 1,1 1-1,0-1 1,19-16-5203</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29.655"/>
    </inkml:context>
    <inkml:brush xml:id="br0">
      <inkml:brushProperty name="width" value="0.025" units="cm"/>
      <inkml:brushProperty name="height" value="0.025" units="cm"/>
    </inkml:brush>
  </inkml:definitions>
  <inkml:trace contextRef="#ctx0" brushRef="#br0">117 1 6278,'-9'3'769,"-10"7"-376,6-3 224,-1-1 1,1 0-1,-1-1 1,-19 5-1,31-10 355,24-23-476,-19 21-476,1-1-1,0 1 1,0 0-1,0 0 1,0 0-1,0 1 1,0-1-1,0 1 0,0 0 1,1 0-1,-1 1 1,0-1-1,1 1 1,-1 0-1,0 0 1,1 0-1,-1 1 0,1 0 1,-1-1-1,0 2 1,0-1-1,0 0 1,0 1-1,0 0 1,0 0-1,0 0 1,0 0-1,0 0 0,3 5 1,8 7 39,-1 0 1,-1 2-1,0-1 1,-1 2 0,13 23-1,29 36 4,-51-72-43,-1-1 0,2 1 0,-1-1 0,0 1 0,1-1 0,-1 0 0,1 0 0,0-1 0,0 1 0,0-1 0,0 0 0,0 0-1,1 0 1,-1-1 0,1 1 0,-1-1 0,1 0 0,0 0 0,-1-1 0,1 0 0,0 1 0,5-2 0,-9 1-133,0 0 1,0-1-1,0 1 0,0 0 1,0-1-1,0 1 0,-1-1 1,1 1-1,0-1 0,0 1 1,0-1-1,0 0 1,-1 1-1,1-1 0,0 0 1,-1 0-1,1 0 0,0 1 1,-1-1-1,1 0 0,-1 0 1,0 0-1,1 0 0,-1 0 1,0 0-1,1 0 0,-1 0 1,0-1-1,7-19-4152</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30"/>
    </inkml:context>
    <inkml:brush xml:id="br0">
      <inkml:brushProperty name="width" value="0.025" units="cm"/>
      <inkml:brushProperty name="height" value="0.025" units="cm"/>
    </inkml:brush>
  </inkml:definitions>
  <inkml:trace contextRef="#ctx0" brushRef="#br0">24 0 545,'0'0'256,"-23"50"-224</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30.453"/>
    </inkml:context>
    <inkml:brush xml:id="br0">
      <inkml:brushProperty name="width" value="0.025" units="cm"/>
      <inkml:brushProperty name="height" value="0.025" units="cm"/>
    </inkml:brush>
  </inkml:definitions>
  <inkml:trace contextRef="#ctx0" brushRef="#br0">19 8 4132,'0'0'9988,"-3"-3"-9796,-9-2-68,19 15-7,27 20 59,-24-25-129,1 0 0,-1-1 1,1-1-1,0 0 0,0 0 0,0-1 1,14 1-1,-13-1 1,-1-1 0,1 2 1,-1-1-1,1 2 0,19 7 0,-30-10-23,1 1 0,-1-1 0,1 1 0,-1-1 0,0 1-1,1 0 1,-1-1 0,0 1 0,0 0 0,0 0 0,0 0 0,-1 0 0,1 0 0,0 0 0,-1 0 0,0 0 0,1 0 0,-1 0 0,0 0-1,0 0 1,0 0 0,0 0 0,0 0 0,-1 0 0,1 0 0,-1 0 0,1 0 0,-1 0 0,0 0 0,0 2 0,0 0 25,-1-1 1,1 1 0,0-1 0,-1 1 0,0-1-1,0 0 1,0 0 0,0 1 0,0-2 0,-1 1-1,1 0 1,-1 0 0,0-1 0,0 1 0,-6 3-1,6-7 28,0-1-1,0 0 1,1 1-1,-1-1 0,0 0 1,1 0-1,0-1 1,-1 1-1,1-1 1,0 1-1,-3-5 0,-1 0-34,-15-10-41,0 0 1,-1 2-1,-1 0 1,-1 2-1,-27-12 1,45 22-2,74 11-834,-39 1-532,-1 3 1,-1 0-1,0 2 0,0 0 0,25 20 0,-33-21-1240</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4:30.830"/>
    </inkml:context>
    <inkml:brush xml:id="br0">
      <inkml:brushProperty name="width" value="0.025" units="cm"/>
      <inkml:brushProperty name="height" value="0.025" units="cm"/>
    </inkml:brush>
  </inkml:definitions>
  <inkml:trace contextRef="#ctx0" brushRef="#br0">89 420 5701,'-10'0'374,"-56"3"934,65-3-1271,1 0-1,-1 0 1,1 0 0,-1 0-1,1 0 1,-1 0 0,1 0-1,-1 0 1,1 0 0,-1-1-1,1 1 1,-1 0 0,1 0-1,-1-1 1,1 1 0,0 0-1,-1 0 1,1-1 0,-1 1-1,1-1 1,0 1 0,-1 0-1,1-1 1,0 1 0,0-1-1,-1 1 1,1 0 0,0-1-1,0 1 1,0-1 0,-1 1-1,1-1 1,0 1 0,0-1-1,0 1 1,0-1 0,0 1-1,0-1 1,0 1 0,0-1-1,0 1 1,0-1 0,0 1-1,1-1 1,-1 1 0,0-1-1,0 1 1,0-1 0,1 1-1,-1-1 1,0 1 0,0 0-1,1-1 1,-1 1 0,0-1-1,1 1 1,0-1 0,19-26 329,34-15 12,1 2 0,2 3 0,100-49 0,69-44-2039,-200 110-624,-6 0-1698</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6:01.151"/>
    </inkml:context>
    <inkml:brush xml:id="br0">
      <inkml:brushProperty name="width" value="0.025" units="cm"/>
      <inkml:brushProperty name="height" value="0.025" units="cm"/>
    </inkml:brush>
  </inkml:definitions>
  <inkml:trace contextRef="#ctx0" brushRef="#br0">59 33 6694,'0'0'14147,"9"-5"-12556,27-14-167,-34 18-1339,0 0 0,-1 0 0,1 0 0,0 0 0,0 0 0,0 1 0,0-1 0,0 1 0,0-1 0,0 1 1,0 0-1,0 0 0,0 0 0,0 0 0,0 0 0,0 0 0,0 0 0,0 1 0,0-1 0,-1 1 0,1-1 0,0 1 0,0 0 0,3 2 0,-4-2-45,0 1 0,0 0 0,0-1 0,-1 1 0,1 0 1,0 0-1,-1 0 0,1-1 0,-1 1 0,0 0 0,1 0 0,-1 0 0,0 0 0,0 0 1,-1 0-1,1 0 0,0 0 0,0 0 0,-1 0 0,1-1 0,-1 1 0,0 0 0,0 0 1,1 0-1,-1-1 0,0 1 0,0 0 0,-1-1 0,1 1 0,0-1 0,-3 3 1,-4 5 350,-1-1 1,-1 1 0,-16 11 0,18-15 45,53 9-373,-40-12-69,0-1 0,0 1 0,-1 1 0,1-1-1,0 1 1,-1-1 0,0 2 0,1-1-1,-1 0 1,0 1 0,-1-1 0,1 1-1,-1 0 1,6 8 0,-8-9 10,0 0-1,0-1 1,0 1 0,0 0 0,0-1-1,-1 1 1,1 0 0,-1 0 0,0-1-1,0 1 1,0 0 0,0 0 0,0 0-1,0-1 1,-1 1 0,0 0 0,1 0-1,-1-1 1,0 1 0,0 0 0,-1-1-1,1 1 1,0-1 0,-1 0 0,0 1-1,1-1 1,-1 0 0,0 0 0,-4 3-1,-6 7 347,-1-1-1,0 0 1,-1-1-1,-17 10 1,23-16-190,0 0 1,0 0 0,-1 0-1,1-1 1,-1 0 0,0-1-1,0 0 1,0 0-1,-12 0 1,19-5-223,11-4-193,12-6-1246,36-9-5546,-13 6-1966,-5 0-3256</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6:01.543"/>
    </inkml:context>
    <inkml:brush xml:id="br0">
      <inkml:brushProperty name="width" value="0.025" units="cm"/>
      <inkml:brushProperty name="height" value="0.025" units="cm"/>
    </inkml:brush>
  </inkml:definitions>
  <inkml:trace contextRef="#ctx0" brushRef="#br0">33 1 14798,'0'0'10730,"-18"55"-8488,13-37-576,-1 2-1186,3 1-448,3 0 0,0 0-352,3-4-1057,8-4-449,-2-6-897,0-7-768,1 0-1153,-4-12-3652</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6:01.900"/>
    </inkml:context>
    <inkml:brush xml:id="br0">
      <inkml:brushProperty name="width" value="0.025" units="cm"/>
      <inkml:brushProperty name="height" value="0.025" units="cm"/>
    </inkml:brush>
  </inkml:definitions>
  <inkml:trace contextRef="#ctx0" brushRef="#br0">0 78 18417,'0'0'3380,"5"-8"-620,-3 3-2571,1 1 1,-1 0 0,1 0 0,0 0-1,0 0 1,0 0 0,1 0 0,-1 1-1,1 0 1,0-1 0,0 2 0,0-1-1,0 0 1,0 1 0,1 0 0,-1 0-1,1 0 1,0 0 0,0 1 0,-1 0-1,7-1 1,8-1 59,0 2-1,0 1 1,0 0-1,-1 1 1,36 7-1,-50-8-243,0 1-1,0 1 0,0-1 0,0 1 1,-1-1-1,1 1 0,0 0 1,-1 1-1,1-1 0,-1 0 0,0 1 1,0 0-1,0 0 0,4 4 0,-6-4-1,1 0 1,-1 0-1,0 0 0,0 0 0,0 0 0,0 0 0,-1 0 0,1 0 0,-1 1 0,0-1 0,0 0 0,0 0 0,0 1 0,0-1 1,-1 0-1,0 0 0,1 0 0,-1 0 0,0 0 0,-1 0 0,-1 4 0,-2 3 59,0-1-1,-1 0 1,0 0 0,0-1-1,-1 1 1,0-1 0,-1-1-1,-12 11 1,-77 52 535,54-40-393,42-30-202,1 0-1,-1 0 1,0 1-1,1-1 1,-1 0 0,1 1-1,-1-1 1,0 0-1,1 1 1,-1-1-1,1 1 1,0-1 0,-1 1-1,1-1 1,-1 1-1,1-1 1,0 1 0,-1 0-1,1-1 1,0 1-1,0-1 1,-1 1-1,1 0 1,0-1 0,0 1-1,0 0 1,0-1-1,0 1 1,0 0 0,0-1-1,0 2 1,19 6 48,44-5 48,-54-3-73,27 1-294,62 0-2685,-88-2 687,1-1 1,-1 0 0,20-6-1,-3-3-6904</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6:02.280"/>
    </inkml:context>
    <inkml:brush xml:id="br0">
      <inkml:brushProperty name="width" value="0.025" units="cm"/>
      <inkml:brushProperty name="height" value="0.025" units="cm"/>
    </inkml:brush>
  </inkml:definitions>
  <inkml:trace contextRef="#ctx0" brushRef="#br0">156 56 5637,'0'0'23035,"-5"9"-22090,-2 1-658,-43 71 966,47-75-1242,0 0 1,0 1-1,0 0 1,1-1-1,0 1 0,0 0 1,0 0-1,1 0 0,0 1 1,1-1-1,0 12 1,1-18-27,-1 0 0,1 0 0,0 0 1,0 0-1,0 0 0,-1 0 0,1 0 0,0 0 1,0 0-1,1 0 0,-1-1 0,0 1 1,0 0-1,0-1 0,0 1 0,1-1 1,-1 0-1,0 1 0,0-1 0,1 0 1,-1 0-1,0 1 0,1-1 0,1 0 0,42 2-455,-33-2 173,6 0 39,-11 0 197,0 0 1,0 0-1,0 0 1,0 1-1,0 0 1,0 1-1,0-1 1,-1 1-1,1 1 0,9 4 1,-15-6 61,0-1 0,-1 1-1,1 0 1,0 0 0,-1 0 0,1 0-1,0 0 1,-1 0 0,1 0 0,-1 0 0,1 0-1,-1 0 1,0 0 0,0 0 0,1 0-1,-1 0 1,0 0 0,0 0 0,0 0 0,0 1-1,0-1 1,0 0 0,0 0 0,-1 0 0,1 0-1,0 0 1,-1 0 0,1 0 0,0 0-1,-1 0 1,1 0 0,-1 0 0,0 0 0,1 0-1,-1 0 1,-1 1 0,-27 31 675,4-10 17,-35 24-1,52-41-637,0-1-1,1 0 0,-1 0 0,-1-1 0,1 0 0,-1-1 0,1 0 1,-1 0-1,-18 2 0,26-5-127,0 0 1,-1 0 0,1 0-1,0 0 1,-1-1 0,1 1-1,0 0 1,0-1 0,-1 1-1,1-1 1,0 0-1,0 1 1,0-1 0,0 0-1,-1 0 1,1 1 0,0-1-1,1 0 1,-1 0 0,0 0-1,0-1 1,0 1-1,0 0 1,1 0 0,-1 0-1,1 0 1,-1-1 0,0-1-1,-9-42-4939,9 37 3742,-4-37-5943</inkml:trace>
  <inkml:trace contextRef="#ctx0" brushRef="#br0" timeOffset="1">38 9 18161,'0'0'3844,"51"-8"-481,-12 7-1185,5 1-128,2 0-769,4 0-736,-6 0-449,-7 3-160,-1 1-1410,-13-3-1504,-9-1-3108,0 0-9289</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03.269"/>
    </inkml:context>
    <inkml:brush xml:id="br0">
      <inkml:brushProperty name="width" value="0.025" units="cm"/>
      <inkml:brushProperty name="height" value="0.025" units="cm"/>
    </inkml:brush>
  </inkml:definitions>
  <inkml:trace contextRef="#ctx0" brushRef="#br0">82 32 25624,'0'0'-833,"-75"0"769,68 0-672,21-1-1955,31-10-2113,13-9-4998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3.616"/>
    </inkml:context>
    <inkml:brush xml:id="br0">
      <inkml:brushProperty name="width" value="0.035" units="cm"/>
      <inkml:brushProperty name="height" value="0.035" units="cm"/>
    </inkml:brush>
  </inkml:definitions>
  <inkml:trace contextRef="#ctx0" brushRef="#br0">21 3 17892,'0'0'33,"0"0"1,-1 0-1,1-1 0,0 1 1,0 0-1,0 0 0,0 0 1,0 0-1,0 0 0,0-1 1,-1 1-1,1 0 0,0 0 1,0 0-1,0 0 0,0 0 1,0 0-1,-1 0 0,1 0 1,0 0-1,0 0 0,0 0 1,0-1-1,-1 1 0,1 0 1,0 0-1,0 0 1,0 0-1,-1 0 0,1 0 1,0 0-1,0 1 0,0-1 1,0 0-1,-1 0 0,1 0 1,0 0-1,0 0 0,0 0 1,0 0-1,0 0 0,-1 0 1,1 0-1,0 0 0,0 1 1,0-1-1,0 0 0,0 0 1,0 0-1,-1 0 1,1 0-1,0 1 0,0-1 1,0 0-1,0 0 0,0 0 1,0 0-1,0 1 0,0-1 1,0 0-1,0 0 0,0 0 1,0 0-1,0 1 0,0-1 1,0 0-1,0 0 0,0 1 1,-5 17 428,1 12-77,1 0 0,2 1 0,1-1 1,2 0-1,0 0 0,2 0 0,2 0 0,9 32 0,-12-53-347,0 0 1,1 0-1,0-1 0,0 1 1,1-1-1,10 14 0,-13-20-26,0 1 0,0-1 1,0 1-1,1-1 0,-1 0 0,1 0 0,0 0 0,-1-1 0,1 1 0,0-1 1,0 1-1,0-1 0,0 0 0,0 0 0,1 0 0,-1 0 0,0-1 0,0 1 0,1-1 1,-1 0-1,0 0 0,7-1 0,-4-1 6,0 0-1,1 0 1,-1-1-1,0 1 1,0-2 0,0 1-1,-1-1 1,1 1-1,-1-2 1,0 1-1,0 0 1,0-1 0,-1 0-1,1 0 1,-1-1-1,0 1 1,-1-1 0,6-11-1,1-3 47,-1-1-1,-1 1 0,0-2 0,5-29 1,-9 35-9,-1 0 0,0 0 0,-1 0 0,-1 0 1,0-1-1,-1 1 0,-4-27 0,4 42-48,0-1 0,-1 1 0,1 0 0,-1 0-1,1 0 1,-1 0 0,1 0 0,-1-1 0,1 1 0,-1 0-1,0 0 1,0 0 0,1 1 0,-2-2 0,1 1-4,1 1 1,0 0-1,-1 0 1,1 0-1,-1 0 1,1 0-1,0-1 1,-1 1-1,1 0 0,-1 0 1,1 0-1,-1 0 1,1 0-1,0 0 1,-1 0-1,1 0 1,-1 1-1,1-1 1,-1 0-1,1 0 1,0 0-1,-1 0 1,1 0-1,0 1 1,-2-1-1,1 2 6,-1 0 0,0-1 1,0 1-1,1 0 0,-1 0 0,1 0 0,0 0 0,-1 0 0,1 0 1,0 1-1,-1 2 0,-2 10 3,1 1 0,0-1 1,1 1-1,0 0 0,2 0 1,0 0-1,0 0 0,2 0 0,0 0 1,1-1-1,0 1 0,1-1 0,1 1 1,11 24-1,-14-37-12,0 0 0,0 1 0,0-1 0,0 0 1,0 0-1,1-1 0,-1 1 0,1 0 0,0-1 0,0 1 0,0-1 1,0 0-1,0 0 0,0 0 0,1-1 0,-1 1 0,1-1 0,-1 0 1,1 0-1,-1 0 0,1 0 0,0 0 0,-1-1 0,1 0 0,0 0 0,0 0 1,-1 0-1,1 0 0,0-1 0,0 0 0,-1 1 0,1-1 0,-1-1 1,1 1-1,-1 0 0,1-1 0,-1 0 0,6-4 0,-2 0 4,1-1 0,-1-1 0,0 1 0,-1-1 0,0 0 0,0-1-1,0 0 1,-1 0 0,-1 0 0,1 0 0,-2-1 0,4-11 0,-2 6-9,-2 0-1,0 1 1,0-2 0,-1 1 0,-1 0 0,-1 0 0,-2-24 0,2 37 0,0-1 0,-1 0 0,1 1 0,-1-1 0,0 1 0,0-1 0,0 1-1,0 0 1,0-1 0,0 1 0,-1 0 0,1 0 0,-1 0 0,-2-3 0,4 5 3,-1 0 0,1-1 0,-1 1 0,1 0-1,-1 0 1,1-1 0,0 1 0,-1 0 0,1 0-1,-1 0 1,1 0 0,-1 0 0,1-1-1,-1 1 1,1 0 0,-1 0 0,1 0 0,-1 1-1,1-1 1,-1 0 0,1 0 0,-1 0 0,1 0-1,-1 0 1,1 0 0,-1 1 0,1-1 0,-2 1-3,1 0 1,0 1 0,0-1-1,-1 0 1,1 1 0,0-1-1,0 0 1,1 1 0,-1-1-1,0 1 1,0 0 0,0 1-1,-3 9-2,0 1-1,1-1 0,1 1 1,0 0-1,1-1 1,0 1-1,0 0 0,2 0 1,0 0-1,0 0 0,1-1 1,0 1-1,7 19 1,-7-29 6,-1-1-1,1 1 1,0 0 0,0 0 0,0-1 0,0 1 0,0-1 0,0 0 0,1 0 0,-1 0 0,1 0 0,0 0 0,-1 0 0,1-1 0,0 1 0,0-1 0,0 0 0,0 1 0,0-2 0,1 1 0,-1 0 0,0-1 0,5 1 0,6 0 0,1-1 0,-1-1 0,29-5 0,-22 3-5,24-4 6,-25 3 6,-1 1-1,1 1 1,0 0 0,0 1-1,0 2 1,31 3 0,-49-3 2,0-1 0,0 0-1,0 1 1,0-1 0,-1 1 0,1 0 0,0 0 0,0-1-1,0 1 1,-1 0 0,1 1 0,0-1 0,-1 0 0,1 0 0,-1 1-1,2 1 1,-3-3-1,0-1-1,0 1 0,-1 0 0,1 0 1,0 0-1,0 0 0,0 0 0,0 0 1,0 0-1,0 0 0,-1 0 0,1 0 1,0 0-1,0 0 0,0 0 0,0 0 1,0 0-1,-1 0 0,1 0 0,0 0 1,0 0-1,0 0 0,0 0 0,0 0 1,-1 0-1,1 0 0,0 0 0,0 0 1,0 0-1,0 0 0,0 0 0,0 0 1,0 0-1,-1 1 0,1-1 0,0 0 1,0 0-1,0 0 0,0 0 0,0 0 1,0 0-1,0 0 0,0 0 0,0 1 1,0-1-1,0 0 0,0 0 1,-1 0-1,1 0 0,0 0 0,0 1 1,0-1-1,0 0 0,0 0 0,0 0 1,0 0-1,0 0 0,0 1 0,0-1 1,1 0-1,-1 0 0,0 0 0,-13-6 211,4-3-94,1-1-1,0 1 1,0-1 0,1-1 0,-9-15-1,-27-63 265,27 53-304,11 25-109,-4-6-255,2 0 1,-7-23 0,14 39 215,0 1-1,0-1 1,0 1 0,0-1-1,0 0 1,0 1 0,0-1 0,0 1-1,0-1 1,0 0 0,0 1 0,1-1-1,-1 1 1,0-1 0,0 0-1,1 1 1,-1-1 0,0 1 0,1-1-1,-1 1 1,1-1 0,-1 1 0,0 0-1,1-1 1,-1 1 0,1-1 0,-1 1-1,1 0 1,-1 0 0,1-1-1,0 1 1,-1 0 0,1 0 0,-1-1-1,1 1 1,0 0 0,-1 0 0,1 0-1,-1 0 1,1 0 0,0 0 0,-1 0-1,1 0 1,0 0 0,0 1-1,43 2-773,-25-1 285,26-1-327</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10.727"/>
    </inkml:context>
    <inkml:brush xml:id="br0">
      <inkml:brushProperty name="width" value="0.025" units="cm"/>
      <inkml:brushProperty name="height" value="0.025" units="cm"/>
    </inkml:brush>
  </inkml:definitions>
  <inkml:trace contextRef="#ctx0" brushRef="#br0">12250 2027 2594,'45'-49'-2159,"-37"38"2868,0 0 0,0 0 0,9-19 0,-15 26-306,-1-1 1,1 1-1,-1 0 0,1 0 1,-1-1-1,0 1 1,-1-1-1,1 1 0,-1-1 1,0 1-1,0-1 1,-1-6-1,0 8-150,0 0 1,0 0-1,0-1 0,-1 1 0,1 1 1,-1-1-1,0 0 0,0 0 1,0 1-1,0-1 0,0 1 0,-1-1 1,1 1-1,-1 0 0,0 0 1,1 0-1,-1 1 0,0-1 1,-4-1-1,4 1-216,0 1-1,-1 0 1,1 0 0,0 0-1,-1 0 1,1 0 0,0 1 0,-1-1-1,1 1 1,-1 0 0,1 0 0,-1 1-1,1-1 1,0 1 0,-1-1-1,1 1 1,-1 0 0,1 0 0,0 1-1,0-1 1,0 1 0,0-1 0,0 1-1,0 0 1,0 0 0,-4 4-1,-6 7-29,1 0-1,0 1 0,1 0 1,-11 18-1,-9 11 348,-9 2 217,-2-1 0,-2-3 0,-59 42 1,-158 96 1129,191-133-2003,-72 43 356,-5-6 1,-3-6 0,-205 73 0,-1016 275 1779,1190-374-1640,-1172 262-96,-17-89-9,792-150-71,-2-25 0,-633-29-1,777-47 5,-471-90-1,772 93 7,2-6-1,1-5 1,2-6-1,1-6 1,-151-78 0,156 58-21,3-5 1,-199-156 0,245 164 22,4-2-1,2-3 0,3-4 1,-105-151-1,80 77 19,6-4 0,6-4 0,-62-178 1,116 259-313,-28-136 1,8-77 175,19 109 126,15 119-7,-3 0 1,-31-83-1,-58-105 84,100 242-116,-13-35 109,2 0-1,1-2 0,3 1 1,1-1-1,2-1 0,2 1 1,1-1-1,4-52 0,1 57-61,0 22 14,-1 0 0,0 1 0,-1-1 0,0 0 0,-5-15 0,4 27 471,0 11-562,3 11-1067,0-17 764,-1 0-1,1 0 1,-1 0-1,1 0 1,-1 0-1,1 0 0,0 0 1,-1 0-1,1 0 1,0 0-1,0-1 1,0 1-1,-1 0 1,1 0-1,0-1 1,0 1-1,2 0 1,7 0-6046</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11.262"/>
    </inkml:context>
    <inkml:brush xml:id="br0">
      <inkml:brushProperty name="width" value="0.025" units="cm"/>
      <inkml:brushProperty name="height" value="0.025" units="cm"/>
    </inkml:brush>
  </inkml:definitions>
  <inkml:trace contextRef="#ctx0" brushRef="#br0">9 369 11275,'-9'13'2025,"10"-9"387,27-14-555,-3-3-1442,0 0 1,-1-2 0,-1-1 0,40-35-1,-48 37-201,-1 0-1,0-1 0,-1-1 0,-1 0 1,-1 0-1,0-1 0,14-31 1,-22 40-108,2-6-15,1 1 1,1-1-1,0 1 1,11-14-1,-18 26-84,1-1-1,0 1 0,0-1 1,0 1-1,0-1 0,0 1 1,1 0-1,-1 0 0,0-1 1,1 1-1,-1 0 0,1 0 1,-1 0-1,1 1 0,-1-1 1,1 0-1,0 0 0,-1 1 1,1-1-1,0 1 0,0 0 1,-1-1-1,1 1 0,0 0 1,0 0-1,-1 0 0,1 0 1,0 1-1,0-1 0,-1 0 1,1 1-1,0-1 0,-1 1 1,1-1-1,0 1 0,-1 0 1,1 0-1,-1 0 0,1 0 1,-1 0-1,1 0 0,-1 0 1,0 0-1,2 3 0,125 149 216,-51-43-3140,-42-62 223,4-3-1816</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36.068"/>
    </inkml:context>
    <inkml:brush xml:id="br0">
      <inkml:brushProperty name="width" value="0.025" units="cm"/>
      <inkml:brushProperty name="height" value="0.025" units="cm"/>
    </inkml:brush>
  </inkml:definitions>
  <inkml:trace contextRef="#ctx0" brushRef="#br0">1 300 19891,'0'0'4255,"13"-7"-2782,28-15-932,-1-1 0,41-33 1,-65 43-509,0-1 0,0 0 0,-1-1 1,-1 0-1,0-1 0,-2-1 0,21-35 1,-22 23-15,-12 23-93,-9 18 33,1 2 57,0 0 0,1 1 0,1 0 0,0 0 0,1 1 0,1-1 0,0 1 0,1 1 0,0-1 0,2 1 0,0-1 0,1 1 0,1 24 0,1-37-126,0 1 0,0-1 0,1 0 0,-1 0 0,1 0 0,0 0 0,0 0 0,1 0 0,-1 0 0,1-1 0,-1 1 0,1-1 0,0 0 0,1 0 0,-1 0 0,0 0 0,1 0 0,0-1 0,-1 0 0,1 0 0,7 3 0,-5-2-571,0-1-1,0 0 1,1-1-1,-1 1 1,1-1-1,6 0 1,-7 0-515,0-1 1,0-1 0,0 1 0,0-1 0,0 0 0,10-3 0,8-10-7203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36.400"/>
    </inkml:context>
    <inkml:brush xml:id="br0">
      <inkml:brushProperty name="width" value="0.025" units="cm"/>
      <inkml:brushProperty name="height" value="0.025" units="cm"/>
    </inkml:brush>
  </inkml:definitions>
  <inkml:trace contextRef="#ctx0" brushRef="#br0">1 10 13229,'0'0'3768,"11"-2"-1061,16-2-1409,0 2 1,47 0 0,-65 2-1153,1 1 1,-1-1 0,0 2 0,1-1 0,-1 1 0,0 1 0,0 0 0,0 0 0,0 0 0,-1 1 0,1 1-1,-1 0 1,8 5 0,-15-9-140,1 1 1,-1-1-1,0 1 0,1-1 0,-1 1 0,0 0 0,0-1 0,0 1 0,0 0 1,-1 0-1,1 0 0,0 0 0,-1-1 0,1 1 0,-1 0 0,0 0 0,0 0 1,0 0-1,0 0 0,0 0 0,0 0 0,0 0 0,0 0 0,-1 0 0,1 0 1,-1 0-1,0 0 0,1 0 0,-1-1 0,0 1 0,0 0 0,0 0 0,0-1 1,-1 1-1,1-1 0,0 1 0,-1-1 0,-1 2 0,-7 7 171,-1 0-1,0 0 1,0-1-1,-14 7 1,13-7 114,-5 3 41,-43 34 1020,56-43-1254,1 1 0,0-1 0,0 1 0,0-1 0,0 1 0,0 0 0,1 0 0,-1 0 0,1 1 0,0-1 0,0 0 0,-1 9 0,3-12-91,0 0 0,-1 0-1,2 0 1,-1 0 0,0 0-1,0 0 1,0 0 0,0 0 0,0-1-1,1 1 1,-1 0 0,0 0-1,1 0 1,-1 0 0,1 0-1,-1-1 1,1 1 0,-1 0 0,1 0-1,0-1 1,-1 1 0,1 0-1,0-1 1,0 1 0,1 0 0,30 11 157,37-6-513,-68-6 303,16 0-589,45-1-3694,-22-4-2934,-2-6-6090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36.756"/>
    </inkml:context>
    <inkml:brush xml:id="br0">
      <inkml:brushProperty name="width" value="0.025" units="cm"/>
      <inkml:brushProperty name="height" value="0.025" units="cm"/>
    </inkml:brush>
  </inkml:definitions>
  <inkml:trace contextRef="#ctx0" brushRef="#br0">0 0 16496,'0'0'16271,"16"17"-17873,-9-17-2145,-3-8-4133</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37.647"/>
    </inkml:context>
    <inkml:brush xml:id="br0">
      <inkml:brushProperty name="width" value="0.025" units="cm"/>
      <inkml:brushProperty name="height" value="0.025" units="cm"/>
    </inkml:brush>
  </inkml:definitions>
  <inkml:trace contextRef="#ctx0" brushRef="#br0">178 18 15086,'0'0'7255,"-11"-4"-6144,3 1-939,5 1-127,0 1 0,0-1 0,-1 1 0,1 0 0,0 0 0,-1 0 0,1 1 0,-1-1 0,1 1 0,-1 0 0,0-1 1,1 2-1,-1-1 0,1 0 0,-1 1 0,1 0 0,-1 0 0,1 0 0,0 0 0,-1 0 0,-3 3 0,0 1 66,-1 1 0,1 0 0,0 0 0,1 1-1,0 0 1,0 0 0,-6 9 0,10-12-46,-1 0 0,1-1 0,0 1 1,0 0-1,0 1 0,1-1 0,-1 0 1,1 0-1,0 1 0,0-1 0,1 0 1,-1 1-1,1-1 0,0 1 0,0-1 0,0 1 1,2 4-1,-1-6-27,1-1 0,-1 1-1,1-1 1,0 0 0,0 0 0,0 1 0,0-1-1,0 0 1,0 0 0,1-1 0,-1 1 0,1 0-1,-1-1 1,1 0 0,-1 1 0,1-1 0,0 0 0,0-1-1,0 1 1,0 0 0,-1-1 0,1 1 0,5-1-1,3 1 157,0 0-1,1-1 0,-1 0 0,21-3 1,-27 2-156,-1 0 1,1-1 0,-1 1-1,0-1 1,0 0 0,0-1 0,0 1-1,0 0 1,0-1 0,-1 0-1,1 0 1,-1 0 0,0-1 0,0 1-1,0-1 1,0 1 0,-1-1-1,1 0 1,-1 0 0,0 0-1,0 0 1,-1-1 0,2-6 0,-2 14-747,0 0 0,0 0 0,0-1 0,0 1 0,0-1 1,0 1-1,1-1 0,-1 0 0,1 1 0,0-1 0,0 0 0,-1 0 1,5 3-1,0 1-3081,1 0-3791</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38.025"/>
    </inkml:context>
    <inkml:brush xml:id="br0">
      <inkml:brushProperty name="width" value="0.025" units="cm"/>
      <inkml:brushProperty name="height" value="0.025" units="cm"/>
    </inkml:brush>
  </inkml:definitions>
  <inkml:trace contextRef="#ctx0" brushRef="#br0">6 1 14350,'0'0'2818,"0"46"-896,0-20-449,-5 0-95,5-1-321,0-4-801,0-4-256,9-9-1602,7-7-3042,-2-1-4420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38.385"/>
    </inkml:context>
    <inkml:brush xml:id="br0">
      <inkml:brushProperty name="width" value="0.025" units="cm"/>
      <inkml:brushProperty name="height" value="0.025" units="cm"/>
    </inkml:brush>
  </inkml:definitions>
  <inkml:trace contextRef="#ctx0" brushRef="#br0">35 59 12396,'0'0'6288,"11"-8"-2428,-7 5-3625,53-32 3501,-53 33-3527,-1 0 1,1 0 0,0 1 0,-1 0-1,1-1 1,0 1 0,0 1 0,0-1-1,0 1 1,0-1 0,0 1 0,0 0-1,0 0 1,0 1 0,0-1 0,0 1-1,7 2 1,-10-2-204,0 0 0,0 0 0,0 0 0,-1 0 0,1 0 1,0 0-1,0 0 0,-1 0 0,1 0 0,0 0 0,-1 0 0,1 0 0,-1 0 0,0 1 0,1-1 0,-1 0 1,0 0-1,0 1 0,0-1 0,1 0 0,-1 0 0,-1 1 0,1-1 0,0 0 0,0 0 0,0 1 0,-1-1 1,1 0-1,0 0 0,-2 2 0,1 2 23,-1-1 1,0 1-1,0-1 1,0 1-1,0-1 1,-6 7-1,-4 1 170,1-2-1,-2 1 1,0-1 0,-17 10-1,19-13-42,-1 0-1,1 1 1,1 0-1,-1 1 1,2 1-1,-15 15 1,24-24-155,-1 0 0,1-1 0,-1 1-1,1-1 1,-1 1 0,1 0 0,0 0 0,-1-1 0,1 1 0,0 0-1,-1 0 1,1-1 0,0 1 0,0 0 0,0 0 0,0-1-1,0 1 1,0 0 0,0 0 0,0 0 0,0-1 0,0 1 0,0 0-1,1 0 1,-1 0 0,0-1 0,0 1 0,1 1 0,0-1 1,1 0 0,-1 0 1,0 0-1,0 0 0,1 0 0,-1 0 1,1-1-1,-1 1 0,1 0 1,-1-1-1,1 1 0,-1-1 1,3 1-1,60 3-166,-55-4 36,57 0-2660,0-12-3910,-17-4-2191</inkml:trace>
  <inkml:trace contextRef="#ctx0" brushRef="#br0" timeOffset="1">491 6 12556,'0'0'8803,"-8"0"-4554,-30-1-1895,37 0-2260,0 1 0,0 0 0,-1 0 0,1 0 0,0 0 0,0 0 0,0 0 0,-1 1 0,1-1 0,0 0 0,0 1 0,0-1 0,0 1 0,0-1 0,0 1 0,0-1 0,0 1 0,0 0-1,0-1 1,0 1 0,0 0 0,0 0 0,0 0 0,0 0 0,1-1 0,-1 1 0,0 1 0,1-1 0,-1 0 0,1 0 0,-1 0 0,1 0 0,0 0 0,-1 0 0,1 0 0,0 1 0,0 0-1,0 0-88,0 0-1,0 0 0,1 0 0,-1 0 0,1 0 0,-1 0 0,1 0 0,0-1 0,0 1 0,0 0 0,0 0 0,0-1 0,0 1 0,0-1 1,0 1-1,1-1 0,-1 1 0,1-1 0,2 2 0,10 5-406,0-1-1,1-1 1,16 5-1,-20-8 106,0 1 1,0 0-1,0 0 0,-1 1 0,0 1 0,0-1 0,-1 2 0,10 7 1,-18-13 320,0 0 0,0 0 1,0-1-1,0 1 1,-1 0-1,1 0 0,0 0 1,-1 0-1,1 0 1,-1 0-1,1 0 1,-1 0-1,1 0 0,-1 0 1,0 1-1,1-1 1,-1 0-1,0 0 1,0 0-1,0 0 0,0 0 1,0 1-1,0-1 1,0 0-1,-1 1 1,0 0 86,0 0 1,0 0 0,0 0 0,-1 0 0,1 0-1,0-1 1,-1 1 0,0 0 0,1-1 0,-1 1-1,0-1 1,-2 2 0,-8 4 551,-1-1 1,1 0-1,-20 6 1,24-10-549,-5 3-116,0-1-1,0 0 0,-1-1 0,1 0 1,-28 1-1,40-4-123,0-1 1,0 1-1,0 0 1,0 0-1,-1 0 1,1-1-1,0 1 1,0 0-1,0-1 1,0 1 0,0-1-1,0 1 1,0-1-1,0 0 1,0 1-1,0-1 1,1 0-1,-1 0 1,0 1-1,0-1 1,1 0-1,-1 0 1,0 0-1,1 0 1,-1 0-1,1 0 1,-1 0-1,1 0 1,0 0-1,-1 0 1,1-2-1,-3-41-7161,3 32 4436,0-33-9541</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38.793"/>
    </inkml:context>
    <inkml:brush xml:id="br0">
      <inkml:brushProperty name="width" value="0.025" units="cm"/>
      <inkml:brushProperty name="height" value="0.025" units="cm"/>
    </inkml:brush>
  </inkml:definitions>
  <inkml:trace contextRef="#ctx0" brushRef="#br0">0 5 15759,'0'0'7431,"68"-4"-4484,-33 4-705,2 0-641,2 0-1088,5 8-449,1-1-160,-3 0-1826,1-3-1858,1-2-4131</inkml:trace>
  <inkml:trace contextRef="#ctx0" brushRef="#br0" timeOffset="1">797 16 19987,'0'0'7623,"-2"51"-6598,9-29-416,-2 3-577,4 2-32,-5 5-96,1-5-1538,-5 2-960,0-4-609,0-7-353,0-3-1216,0-7-1090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39.139"/>
    </inkml:context>
    <inkml:brush xml:id="br0">
      <inkml:brushProperty name="width" value="0.025" units="cm"/>
      <inkml:brushProperty name="height" value="0.025" units="cm"/>
    </inkml:brush>
  </inkml:definitions>
  <inkml:trace contextRef="#ctx0" brushRef="#br0">1 18 14606,'0'0'9353,"48"-17"-7496,-11 17-703,3 0-386,3 0-512,-2 2-159,-4 0-129,-12 1-1025,-2-3-2467,-2 0-2722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4.054"/>
    </inkml:context>
    <inkml:brush xml:id="br0">
      <inkml:brushProperty name="width" value="0.035" units="cm"/>
      <inkml:brushProperty name="height" value="0.035" units="cm"/>
    </inkml:brush>
  </inkml:definitions>
  <inkml:trace contextRef="#ctx0" brushRef="#br0">192 0 18324,'-9'3'207,"1"-1"0,-1 1 0,1 1 0,0 0 1,0 0-1,0 0 0,1 1 0,0 0 0,0 0 0,0 1 0,0 0 0,1 0 0,0 1 1,0-1-1,1 2 0,-1-1 0,2 0 0,-1 1 0,1 0 0,0 0 0,1 0 1,0 0-1,0 1 0,1-1 0,-3 14 0,5-20-204,0 0 0,0 1 0,0-1-1,0 0 1,0 0 0,0 1 0,0-1 0,1 0-1,-1 0 1,1 1 0,-1-1 0,1 0 0,0 0 0,0 0-1,0 0 1,0 0 0,3 4 0,-2-5-11,-1 0 0,1 0 0,-1 0 0,1 0 0,0 0 0,-1 0 0,1 0 0,0-1 1,0 1-1,0-1 0,-1 1 0,1-1 0,0 0 0,0 0 0,0 0 0,0 0 0,2 0 0,7-1-55,0-1 0,-1-1-1,1 0 1,-1 0-1,18-9 1,-18 8 24,-2-1 2,1 2 0,0-1 0,0 1 0,0 0 0,10-1 1,-17 4 45,-1 0 1,0 0 0,1 0 0,-1 0-1,0 0 1,1 0 0,-1 0 0,0 0 0,1 0-1,-1 1 1,0-1 0,1 0 0,-1 1-1,0 0 1,0-1 0,1 1 0,-1 0 0,0-1-1,0 1 1,0 0 0,0 0 0,0 0-1,0 0 1,0 0 0,0 0 0,0 0 0,-1 0-1,1 0 1,0 0 0,-1 1 0,1-1-1,-1 0 1,1 1 0,-1-1 0,0 0 0,1 0-1,-1 1 1,0-1 0,0 1 0,0-1-1,0 0 1,0 3 0,-1 4 94,0-1-1,0 1 1,0 0 0,-1-1 0,-1 0-1,1 1 1,-1-1 0,0 0-1,0 0 1,-1 0 0,-8 10 0,-6 8 424,-32 33 1,37-44-285,0-1 1,-25 18-1,32-27-268,1 0-1,-1-1 1,0 1 0,0-1-1,0 0 1,0-1 0,-1 0-1,1 0 1,-1 0 0,-8 1-1,14-3-32,0 0-1,0 0 1,0 0 0,0 0-1,0 0 1,0 0-1,0 0 1,0 0 0,0-1-1,0 1 1,0 0-1,0-1 1,0 1 0,0-1-1,0 1 1,0-1-1,0 0 1,0 1 0,0-1-1,0 0 1,1 1-1,-1-1 1,0-1-1,0 0-4,0 0-1,0 1 0,0-1 1,0 0-1,1 0 0,-1 0 0,1 0 1,0 0-1,-1 0 0,1 0 1,0-4-1,1-1-65,0-1 0,0 1 0,0-1 0,1 1 0,5-14 0,17-25-573</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0.046"/>
    </inkml:context>
    <inkml:brush xml:id="br0">
      <inkml:brushProperty name="width" value="0.025" units="cm"/>
      <inkml:brushProperty name="height" value="0.025" units="cm"/>
    </inkml:brush>
  </inkml:definitions>
  <inkml:trace contextRef="#ctx0" brushRef="#br0">38 44 6406,'0'0'9486,"6"-7"-6688,16-25-465,-21 27 1377,-10 11-3023,-10 13-937,16-14 264,0-1 0,0 1-1,0 0 1,1 0 0,-1 0-1,1 0 1,1 1 0,-1-1-1,1 1 1,0-1-1,0 1 1,0-1 0,1 1-1,0-1 1,0 1 0,0 0-1,1-1 1,0 1-1,0-1 1,0 1 0,1-1-1,0 0 1,0 1 0,0-1-1,1 0 1,-1 0-1,1-1 1,0 1 0,1 0-1,-1-1 1,1 0 0,0 0-1,0 0 1,0 0-1,0-1 1,1 1 0,6 2-1,20 13 34,-10-7-34,-2 1 1,30 23-1,-46-33-15,1-1 1,-1 1-1,0 0 1,0 0-1,-1 1 1,1-1-1,-1 1 0,1-1 1,-1 1-1,0 0 1,0 0-1,-1 0 0,1 0 1,-1 0-1,0 0 1,0 0-1,0 0 0,0 0 1,-1 1-1,0 5 1,-1-7 17,0 0 0,0 0 1,-1 0-1,1 0 1,-1-1-1,0 1 0,0 0 1,0-1-1,0 0 1,0 1-1,0-1 0,-1 0 1,1 0-1,-1 0 1,0 0-1,1-1 0,-1 1 1,0-1-1,0 1 0,0-1 1,0 0-1,0 0 1,0 0-1,0-1 0,-1 1 1,-3-1-1,-5 2 214,0 0-1,-1-1 1,1 0 0,-1-2-1,-17-1 1,26 1-189,0 1-1,0-1 1,0-1-1,1 1 1,-1 0-1,0-1 1,1 0-1,-1 0 1,1 0-1,0 0 1,0 0-1,0-1 1,0 1-1,0-1 1,0 0-1,1 0 1,-1 0-1,1 0 1,0 0-1,0-1 1,0 1-1,0-1 0,1 1 1,-1-1-1,0-6 1,1 6-43,0-1 0,0 0 0,0 0 0,1 0 0,0 0 0,0 0 0,1 0 1,-1 0-1,1 0 0,0 0 0,1 0 0,-1 0 0,1 0 0,0 1 0,0-1 0,0 0 0,1 1 0,-1 0 0,5-5 0,9-8-1,1 2 0,0 0-1,1 1 1,1 1 0,0 0-1,0 2 1,34-15 0,46-29 3,-98 55 3,0-1 0,0 1 0,0 0 0,0-1 0,-1 1 0,1-1 0,0 1 0,0-1 0,0 0 1,-1 1-1,1-1 0,0 0 0,-1 0 0,1 1 0,-1-1 0,1 0 0,-1 0 0,1 0 0,-1 0 0,1 0 0,-1 0 0,0 1 1,0-1-1,1 0 0,-1 0 0,0 0 0,0 0 0,0 0 0,0 0 0,0 0 0,0 0 0,0 0 0,-1 0 0,1 0 1,0 0-1,0 0 0,-1 0 0,1 0 0,-1 0 0,1 0 0,-1 1 0,1-1 0,-1 0 0,1 0 0,-1 0 0,0 1 1,1-1-1,-1 0 0,0 1 0,0-1 0,1 1 0,-1-1 0,0 1 0,0-1 0,0 1 0,0-1 0,-1 1 0,-6-5 0,-1 1 0,1 0 0,-1 1-1,-15-4 1,11 4-45,0 1 0,0 0 0,-1 1 1,1 1-1,-14 1 0,26-1-41,1 0-1,-1 0 1,1 0-1,-1 0 1,1 0 0,-1 0-1,1 0 1,-1 0-1,1 0 1,-1 1 0,1-1-1,-1 0 1,1 0-1,-1 1 1,1-1-1,0 0 1,-1 1 0,1-1-1,-1 0 1,1 1-1,0-1 1,-1 0 0,1 1-1,0-1 1,0 1-1,-1-1 1,1 1 0,0-1-1,0 1 1,0-1-1,0 1 1,0-1 0,-1 1-1,1-1 1,0 1-1,0-1 1,0 1 0,0-1-1,0 1 1,0-1-1,1 2 1,11 18-6504,4-7-443</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0.406"/>
    </inkml:context>
    <inkml:brush xml:id="br0">
      <inkml:brushProperty name="width" value="0.025" units="cm"/>
      <inkml:brushProperty name="height" value="0.025" units="cm"/>
    </inkml:brush>
  </inkml:definitions>
  <inkml:trace contextRef="#ctx0" brushRef="#br0">0 22 18546,'0'0'13228,"13"-22"-42664</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0.811"/>
    </inkml:context>
    <inkml:brush xml:id="br0">
      <inkml:brushProperty name="width" value="0.025" units="cm"/>
      <inkml:brushProperty name="height" value="0.025" units="cm"/>
    </inkml:brush>
  </inkml:definitions>
  <inkml:trace contextRef="#ctx0" brushRef="#br0">226 83 14414,'0'0'1868,"1"-8"-144,0 5-1544,4-36 1467,-5 38-1531,0 0-1,0 0 1,0-1-1,1 1 1,-1 0-1,-1 0 1,1 0-1,0-1 1,0 1-1,0 0 1,-1 0-1,1 0 1,0 0-1,-1 0 1,1-1-1,-1 1 1,1 0-1,-1 0 1,0 0-1,1 0 1,-1 0 0,0 1-1,0-1 1,0 0-1,0 0 1,0 0-1,0 1 1,0-1-1,0 0 1,-1 0-1,-6 1 22,0 0 0,-1 0-1,1 0 1,0 1 0,0 1 0,0-1-1,0 1 1,1 1 0,-1-1-1,0 1 1,1 0 0,0 1 0,0 0-1,0 0 1,0 1 0,1 0 0,-1 0-1,-7 8 1,8-7-75,0 0 0,0 0-1,1 0 1,0 1 0,0 0 0,0 0 0,1 0-1,0 0 1,1 1 0,-1 0 0,1 0 0,1 0-1,0 0 1,0 0 0,0 0 0,1 0 0,0 15-1,1-20-31,0 0 0,1 0 0,0-1 0,-1 1 0,1-1 0,0 1 0,0 0 0,0-1 0,1 1 0,-1-1 0,0 0 0,1 0 0,0 1 0,-1-1 0,1 0 0,0 0 0,0 0 0,0-1 0,4 3 0,-1-1 23,1 0 0,0 0 0,-1-1 0,1 1 0,0-1 0,0-1 0,1 1 0,8 0 0,-2-1 1,1 0 1,-1-1-1,0-1 0,1 0 0,-1 0 1,0-2-1,25-6 0,-28 5 5,-1-1 0,1 0 0,-1 0 0,0-1 0,0 0 0,-1 0 0,0-1 0,0 0 0,0-1 0,8-10 0,-12 12 26,1 0-1,-1 0 1,0-1-1,-1 0 1,1 1-1,-1-1 1,-1 0 0,1 0-1,-1-1 1,-1 1-1,1 0 1,-1-1-1,0 1 1,-1-1-1,0-9 1,0 16-108,0 0 0,-1 0 0,1 0 0,0 0 0,0 0 0,-1-1 0,1 1 0,0 0 0,-1 0 0,1 0 0,-1 0-1,0 1 1,1-1 0,-1 0 0,0 0 0,1 0 0,-1 0 0,0 1 0,0-1 0,0 0 0,0 0 0,0 1 0,0-1 0,0 1 0,0-1 0,0 1 0,0 0 0,0-1 0,0 1 0,0 0 0,0 0 0,0-1 0,0 1 0,0 0 0,-1 0-1,1 0 1,0 0 0,0 1 0,-1-1 0,-1 0-198,1 1 0,-1-1 0,1 1 0,-1 0-1,1 0 1,0 0 0,0 0 0,-1 0 0,1 0-1,0 0 1,0 1 0,0-1 0,0 1 0,0-1 0,1 1-1,-4 3 1,-14 40-8165,17-22 554</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1.156"/>
    </inkml:context>
    <inkml:brush xml:id="br0">
      <inkml:brushProperty name="width" value="0.025" units="cm"/>
      <inkml:brushProperty name="height" value="0.025" units="cm"/>
    </inkml:brush>
  </inkml:definitions>
  <inkml:trace contextRef="#ctx0" brushRef="#br0">58 0 14830,'0'0'2466,"-24"65"97,11-29-1058,-1-1-416,7-3-608,7-9-449,0-5-417,11-8-2658,6-10-3074,6 0-3332</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1.486"/>
    </inkml:context>
    <inkml:brush xml:id="br0">
      <inkml:brushProperty name="width" value="0.025" units="cm"/>
      <inkml:brushProperty name="height" value="0.025" units="cm"/>
    </inkml:brush>
  </inkml:definitions>
  <inkml:trace contextRef="#ctx0" brushRef="#br0">0 78 12236,'0'0'17835,"14"-6"-17264,22-9-690,0 2 0,1 2 0,0 1-1,1 1 1,61-4 0,-98 13 119,-1 0-1,1 0 1,0 0-1,0 0 1,-1 0-1,1 0 1,0 0-1,-1 0 1,1 1-1,-1-1 1,1 0 0,0 1-1,-1-1 1,1 0-1,-1 1 1,1-1-1,0 1 1,-1-1-1,0 1 1,1-1 0,-1 1-1,1-1 1,-1 1-1,1-1 1,-1 1-1,0-1 1,1 1-1,-1 0 1,0-1 0,0 1-1,1 1 1,-2 29 169,-19 30 360,19-59-508,-1 5 31,-12 23 57,2 1 0,2 0 1,0 0-1,3 1 0,0 0 0,-3 55 0,10-85-123,0 0-1,0 0 0,1 0 0,-1 0 0,1 0 0,-1 0 0,1 0 0,0 0 0,-1 0 0,1-1 1,0 1-1,2 2 0,0 1-4888</inkml:trace>
  <inkml:trace contextRef="#ctx0" brushRef="#br0" timeOffset="1">73 284 14638,'0'0'12267,"55"-42"-10377,-20 31-737,8 2-448,1 0-481,-9 4-160,2 0-224,-3 2-1377,-9 1-994,-2 1-1889,0-1-5189</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2.007"/>
    </inkml:context>
    <inkml:brush xml:id="br0">
      <inkml:brushProperty name="width" value="0.025" units="cm"/>
      <inkml:brushProperty name="height" value="0.025" units="cm"/>
    </inkml:brush>
  </inkml:definitions>
  <inkml:trace contextRef="#ctx0" brushRef="#br0">116 0 22934,'0'0'5909,"-1"8"-4729,-5 17-385,3-12-519,0-1-1,1 1 0,-1 18 0,3-28-277,0 0-1,0 1 1,0-1-1,1 0 1,-1 0 0,1 0-1,0 0 1,0 0-1,0 1 1,0-1-1,0-1 1,1 1-1,-1 0 1,1 0-1,0-1 1,0 1 0,0 0-1,0-1 1,4 4-1,58 30-1756,-55-32 1684,0 0 0,0 0 0,0 1 0,0 1 0,-1-1 0,0 2 0,0-1 0,10 12 0,-17-17 109,-1 0 0,1 0 0,0 1 0,-1-1 0,1 0 0,-1 1 0,0-1 0,1 0-1,-1 1 1,0-1 0,0 0 0,0 1 0,0-1 0,0 0 0,0 1 0,0-1 0,-1 1 0,1-1 0,0 0 0,-1 0 0,1 1 0,-1-1 0,1 0 0,-1 0 0,0 1 0,0-1 0,1 0 0,-1 0 0,0 0 0,0 0 0,0 0 0,-2 1 0,-36 28 1044,25-21-973,-1 0 1,0 0-1,-1-2 0,1 0 0,-1-1 0,-1 0 0,1-1 1,-1-1-1,-31 3 0,47-7-242,-1 0 0,1 0 0,-1 0 0,1-1-1,-1 1 1,1-1 0,-1 1 0,1-1 0,-1 1 0,1-1 0,-1 0 0,1 0 0,0 0 0,-1 0 0,1 0-1,0 0 1,0 0 0,0 0 0,0 0 0,0-1 0,0 1 0,0 0 0,0-1 0,1 1 0,-1 0 0,0-1 0,1 1-1,-1-1 1,1 1 0,0-1 0,-1 1 0,1-3 0,-1-8-1795,-1 0-1,2 1 1,1-20 0,0 11-1729,-1-38-7667</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2.354"/>
    </inkml:context>
    <inkml:brush xml:id="br0">
      <inkml:brushProperty name="width" value="0.025" units="cm"/>
      <inkml:brushProperty name="height" value="0.025" units="cm"/>
    </inkml:brush>
  </inkml:definitions>
  <inkml:trace contextRef="#ctx0" brushRef="#br0">0 0 19090,'0'0'3363,"58"5"-96,-19 7-896,-1 3-386,2-4-992,-1 2-832,-2-5-97,-3 0-1217,-4-8-2819,-2 0-4837</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5.538"/>
    </inkml:context>
    <inkml:brush xml:id="br0">
      <inkml:brushProperty name="width" value="0.025" units="cm"/>
      <inkml:brushProperty name="height" value="0.025" units="cm"/>
    </inkml:brush>
  </inkml:definitions>
  <inkml:trace contextRef="#ctx0" brushRef="#br0">216 173 9257,'2'-6'1432,"0"0"-1,-1 0 1,0-1 0,0 1 0,0-1-1,0 0 1,-1-6 0,-1 6-895,1 0 0,-1 0-1,-1 0 1,1 0 0,-1 0 0,-5-12 0,6 16-513,-1 0 0,1 0 0,-1-1 0,0 1 0,0 0 0,0 0 0,0 1 0,-1-1 1,1 0-1,-1 1 0,1-1 0,-1 1 0,0 0 0,0 0 0,0 0 0,0 0 0,-1 1 0,1-1 1,0 1-1,-1 0 0,1 0 0,-1 0 0,1 0 0,-1 1 0,1-1 0,-1 1 0,0 0 1,1 0-1,-1 0 0,1 1 0,-5 0 0,2 1 16,0 0 0,0 1 1,1 0-1,-1 0 0,1 0 0,0 0 0,0 1 1,0 0-1,1 0 0,-1 0 0,1 1 0,0-1 1,0 1-1,0 0 0,-5 10 0,5-8 110,0 0-1,0 1 0,0 0 0,1-1 1,0 1-1,1 0 0,0 0 0,0 1 0,0-1 1,1 0-1,0 10 0,1-16-134,1 0-1,-1 0 1,0-1 0,0 1-1,1 0 1,0 0 0,-1-1-1,1 1 1,0 0 0,0 0-1,-1-1 1,1 1 0,1-1-1,-1 1 1,0-1 0,0 0-1,0 1 1,1-1 0,-1 0-1,1 0 1,-1 0 0,1 0-1,2 1 1,0 0 6,1 0-1,0-1 1,-1 0 0,1 0 0,0 0 0,0 0 0,-1-1-1,1 0 1,5 0 0,2-1 1,0 0 0,-1-1 0,1 0 0,-1-1 1,0 0-1,0-1 0,13-6 0,-18 7-16,0-1 0,0 1 0,0-1 0,-1 0 0,0 0 0,0-1 0,0 1 0,0-1 0,-1-1 0,1 1 0,-1 0-1,-1-1 1,1 0 0,-1 0 0,0 0 0,4-12 0,-26 31-422,13-3 403,0 1 0,1-1-1,0 1 1,1 1 0,0-1 0,1 0 0,-4 22 0,-4 84 134,11-110-113,-2 9 65,2-1 0,-1 0 0,2 0 0,0 0 0,1 0 0,1 0 0,5 20 0,-7-34-55,-1-1 0,0 1 0,0-1 0,0 1 0,0-1 0,0 1 0,1-1 0,-1 1 0,0-1 0,0 1 0,0-1 0,0 1 0,0-1 0,0 1 0,0-1 0,-1 1 0,1-1 0,0 1 0,0-1 0,0 1 0,0-1 0,-1 0 0,1 1 0,0-1 0,0 1-1,-1-1 1,1 0 0,0 1 0,-1-1 0,1 1 0,-1-1 0,-19 7 586,-32-6 503,42-2-819,-67-8 1560,46 2-3309,25 5-2106,24 1-9156</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5.854"/>
    </inkml:context>
    <inkml:brush xml:id="br0">
      <inkml:brushProperty name="width" value="0.025" units="cm"/>
      <inkml:brushProperty name="height" value="0.025" units="cm"/>
    </inkml:brush>
  </inkml:definitions>
  <inkml:trace contextRef="#ctx0" brushRef="#br0">1 26 16688,'0'0'10378,"88"-4"-9482,-33-2-255,9 0-160,5 1-321,2 1-64,-8 3-64,-6 1-96,-7 0-577,-15 0-608,-12 0-801,-5 0-1121,-8 0-2242</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6.244"/>
    </inkml:context>
    <inkml:brush xml:id="br0">
      <inkml:brushProperty name="width" value="0.025" units="cm"/>
      <inkml:brushProperty name="height" value="0.025" units="cm"/>
    </inkml:brush>
  </inkml:definitions>
  <inkml:trace contextRef="#ctx0" brushRef="#br0">0 41 16944,'0'0'9566,"10"0"-7831,6 0-1197,167-1 1816,-158 0-2654,-1-2 1,0-1-1,1-1 1,-2 0-1,39-16 1,-59 20 229,-19 16-68,-15 14 616,1 0 1,-42 55 0,64-73-382,1 1 1,0-1-1,0 1 0,1 0 1,1 0-1,0 1 0,1 0 0,0 0 1,1 0-1,0 0 0,1 0 0,-1 20 1,3-30-121,1-1 0,-1 0-1,0 1 1,1-1 0,-1 0 0,1 1 0,0-1 0,0 0 0,0 0 0,0 1 0,0-1 0,0 0-1,0 0 1,3 2 0,-3-3-280,0 0 0,0 0 0,-1 0 0,1-1 0,0 1 0,0-1 0,0 1-1,0-1 1,0 1 0,0-1 0,1 1 0,-1-1 0,0 0 0,0 0 0,0 1 0,0-1 0,0 0 0,0 0-1,1 0 1,-1 0 0,2-1 0,0-2-4934,-2-9-2909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4.493"/>
    </inkml:context>
    <inkml:brush xml:id="br0">
      <inkml:brushProperty name="width" value="0.035" units="cm"/>
      <inkml:brushProperty name="height" value="0.035" units="cm"/>
    </inkml:brush>
  </inkml:definitions>
  <inkml:trace contextRef="#ctx0" brushRef="#br0">133 505 12547,'-1'12'541,"-2"0"0,1 0 0,-2-1 1,1 1-1,-2-1 0,-9 19 0,-10 28 2085,20-45-2219,1 1-1,0-1 0,1 1 1,0 0-1,2-1 1,-1 1-1,3 17 0,-2-27-332,1-1-1,-1 1 1,1-1-1,0 1 0,0-1 1,1 1-1,-1-1 1,1 1-1,0-1 0,0 0 1,0 0-1,0 0 1,4 4-1,-4-5-40,1 0 1,-1-1-1,1 1 0,-1-1 1,1 0-1,-1 0 0,1 0 1,0 0-1,0 0 0,0 0 1,-1-1-1,1 1 0,0-1 1,0 0-1,0 0 0,0 0 0,0 0 1,0 0-1,4-2 0,2 0-17,0-1 0,0 0 0,0 0 0,-1-1 0,1-1 0,-1 1 0,0-1 0,0 0 0,0-1 0,-1 0 0,0 0 0,0-1 0,-1 0 0,10-12 0,-4 2-8,1-1-1,-2 0 0,-1-1 1,0 0-1,10-29 1,-12 24-14,-2-1 0,0 1 0,-2-1 0,-1 0 0,-1 0 0,-1-1 0,-2-29 1,-2 19-131,-2 0 1,-2 0 0,-1 1 0,-17-50 0,19 69 25,-1 1-1,0 0 1,-1 0 0,0 0 0,-1 1 0,-22-26 0,27 36 63,0 0 1,0 0 0,-1 0-1,1 1 1,-1 0 0,0 0-1,0 0 1,0 0 0,-1 1-1,-7-3 1,9 4 12,0 0-1,0 0 1,0 1-1,-1 0 1,1 0 0,0 0-1,0 0 1,0 1-1,-1-1 1,1 1 0,0 0-1,0 1 1,0-1-1,0 1 1,-7 3 0,3 0 29,0 1 0,0 0 1,1 0-1,0 1 1,0 0-1,0 0 1,1 1-1,0-1 1,1 1-1,-1 1 0,2-1 1,-5 10-1,3-5 58,0 0 0,1 1 0,1 0-1,0 0 1,1 0 0,1 0 0,-2 23-1,4-33-30,0 0-1,1 1 1,-1-1 0,1 1-1,0-1 1,0 0-1,0 1 1,0-1-1,1 0 1,0 0 0,-1 0-1,2 0 1,-1 0-1,0 0 1,1-1-1,0 1 1,5 4 0,-2-3 5,0 0 1,1 0 0,0 0-1,0-1 1,0 0 0,1-1-1,-1 0 1,14 4 0,69 14 44,-61-15-61,-1 1-1,1 0 1,36 17-1,-58-21-13,0 1 0,1 0 0,-2 0 0,1 1-1,0 0 1,-1 0 0,0 0 0,0 1-1,-1 0 1,1 0 0,-1 0 0,-1 1 0,1 0-1,-1 0 1,0 0 0,5 13 0,-5-6-265,-1 0 1,0 0-1,-1 0 1,0 18-1,4 21-356,-3-43 269</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6.600"/>
    </inkml:context>
    <inkml:brush xml:id="br0">
      <inkml:brushProperty name="width" value="0.025" units="cm"/>
      <inkml:brushProperty name="height" value="0.025" units="cm"/>
    </inkml:brush>
  </inkml:definitions>
  <inkml:trace contextRef="#ctx0" brushRef="#br0">1 46 16432,'0'0'6630,"63"-9"-3812,-11 3-671,11 2-642,-1 0-576,2 1-641,-4 0-224,-10 0-1057,-9 2-1697,-18-4-2435,-6-2-6310</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7.224"/>
    </inkml:context>
    <inkml:brush xml:id="br0">
      <inkml:brushProperty name="width" value="0.025" units="cm"/>
      <inkml:brushProperty name="height" value="0.025" units="cm"/>
    </inkml:brush>
  </inkml:definitions>
  <inkml:trace contextRef="#ctx0" brushRef="#br0">0 56 15471,'0'0'15662,"50"-29"-15726,-31 21-1409,4-1-2243,-7-1-3907</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7.726"/>
    </inkml:context>
    <inkml:brush xml:id="br0">
      <inkml:brushProperty name="width" value="0.025" units="cm"/>
      <inkml:brushProperty name="height" value="0.025" units="cm"/>
    </inkml:brush>
  </inkml:definitions>
  <inkml:trace contextRef="#ctx0" brushRef="#br0">1 251 17809,'0'0'9668,"10"-1"-7907,12-2-1621,0-2 0,0 0 0,-1-2-1,0 0 1,-1-2 0,0 0 0,0-1-1,0-1 1,-2-1 0,1-1-1,-2 0 1,0-1 0,0-1 0,-1-1-1,-1 0 1,22-31 0,-36 45-152,1-1 0,-1 1 0,0-1 0,0 0 0,0 0 1,0 1-1,0-1 0,0 0 0,-1 0 0,1-4 0,-1 6 9,0 1-1,0 0 1,0 0 0,0 0-1,0 0 1,0 0 0,0 0-1,0-1 1,0 1 0,0 0-1,0 0 1,0 0 0,0 0-1,0 0 1,-1 0 0,1-1-1,0 1 1,0 0-1,0 0 1,0 0 0,0 0-1,0 0 1,0 0 0,0 0-1,0 0 1,-1 0 0,1-1-1,0 1 1,0 0 0,0 0-1,0 0 1,0 0 0,0 0-1,0 0 1,-1 0-1,1 0 1,0 0 0,0 0-1,0 0 1,0 0 0,0 0-1,0 0 1,-1 0 0,1 0-1,0 0 1,0 0 0,0 0-1,0 0 1,0 0 0,-1 0-1,1 0 1,0 0-1,0 0 1,0 1 0,0-1-1,0 0 1,0 0 0,-13 16-110,5-2 108,1 0 0,1 1 0,1-1-1,0 1 1,0 0 0,2 1 0,-4 23-1,4-5-69,2 1 0,3 46 0,-2-79-39,0-1 0,0 1 0,1 0-1,-1 0 1,0 0 0,1-1 0,-1 1-1,1 0 1,0 0 0,-1-1 0,1 1-1,0 0 1,0-1 0,0 1 0,0-1-1,0 1 1,1-1 0,-1 0 0,0 1-1,1-1 1,-1 0 0,1 0 0,-1 0 0,3 1-1,-2-1-383,1 0-1,-1-1 1,1 1-1,-1-1 1,1 1-1,-1-1 1,1 0-1,-1 0 1,1 0-1,-1-1 0,1 1 1,3-1-1,24-10-7748</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8.088"/>
    </inkml:context>
    <inkml:brush xml:id="br0">
      <inkml:brushProperty name="width" value="0.025" units="cm"/>
      <inkml:brushProperty name="height" value="0.025" units="cm"/>
    </inkml:brush>
  </inkml:definitions>
  <inkml:trace contextRef="#ctx0" brushRef="#br0">145 0 17969,'-11'8'2728,"-7"6"-1478,1 1 0,0 1 0,1 0 1,-24 33-1,37-45-1037,0 1 1,0-1 0,1 1-1,-1 0 1,1 0 0,0 0-1,0 0 1,1 0 0,-1 0-1,1 1 1,1-1 0,-1 10-1,1-11-202,1-1 0,0 0 0,-1 1 0,2-1 0,-1 0-1,0 0 1,1 0 0,-1 0 0,1 0 0,0 0 0,0 0 0,0-1-1,0 1 1,1-1 0,-1 1 0,1-1 0,-1 0 0,1 0-1,0 0 1,0 0 0,0-1 0,0 1 0,3 1 0,1 0 0,0 0 0,0 0 0,0-1 0,0 0-1,0 0 1,0 0 0,0-1 0,1 0 0,-1-1 0,0 1 0,1-1 0,-1-1 0,0 1 0,1-1 0,-1-1 0,0 1 0,11-5 0,-13 4-1,0-1 1,0 0 0,0 0 0,0 0-1,0-1 1,-1 0 0,1 0-1,-1 0 1,0 0 0,0-1-1,-1 1 1,1-1 0,-1 0 0,0 0-1,0 0 1,-1 0 0,0-1-1,0 1 1,0-1 0,0 0-1,-1 1 1,1-10 0,0 8-6,-1 0 0,-1 0 0,1 0-1,-1-1 1,-1 1 0,1 0 0,-1 0 0,0 0 0,-3-10 0,3 14-8,-1 1 0,1 0 0,0-1 0,-1 1 0,1 0 1,-1 0-1,0 0 0,0 0 0,0 0 0,0 0 0,0 1 0,0-1 0,0 0 0,-1 1 0,1 0 1,0 0-1,-1 0 0,1 0 0,-1 0 0,0 0 0,1 0 0,-1 1 0,0-1 0,1 1 0,-1 0 1,0 0-1,-4 0 0,4 1-21,1-1-1,-1 0 1,1 1 0,-1-1 0,1 1 0,-1 0-1,1 0 1,-1 0 0,1 0 0,0 0 0,0 0 0,0 1-1,0-1 1,0 1 0,0 0 0,0-1 0,0 1 0,0 0-1,1 0 1,-1 0 0,1 0 0,-1 0 0,1 1-1,0-1 1,0 0 0,0 1 0,0-1 0,-1 5 0,2-4-171,-1-1 0,1 0 0,0 0 1,-1 0-1,1 1 0,0-1 0,1 0 1,-1 0-1,0 0 0,1 1 1,-1-1-1,1 0 0,-1 0 0,1 0 1,0 0-1,0 0 0,0 0 1,0 0-1,0 0 0,1 0 0,-1-1 1,1 1-1,-1 0 0,1-1 1,-1 1-1,1-1 0,0 0 0,0 1 1,0-1-1,0 0 0,0 0 0,0 0 1,0 0-1,3 0 0,35 5-6440,10-5-5094</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48.492"/>
    </inkml:context>
    <inkml:brush xml:id="br0">
      <inkml:brushProperty name="width" value="0.025" units="cm"/>
      <inkml:brushProperty name="height" value="0.025" units="cm"/>
    </inkml:brush>
  </inkml:definitions>
  <inkml:trace contextRef="#ctx0" brushRef="#br0">197 27 19506,'-12'2'2707,"-2"1"-2017,0 1 0,0 0 0,0 1 0,0 1-1,1 0 1,0 1 0,-14 9 0,23-13-580,-1-1 0,1 1 1,0 1-1,0-1 0,0 0 0,1 1 0,-1 0 0,1 0 1,0 0-1,0 0 0,0 1 0,0-1 0,1 1 0,0-1 0,0 1 1,0 0-1,0 0 0,1 0 0,0 0 0,0 0 0,0 0 1,1 1-1,0-1 0,0 0 0,0 0 0,2 9 0,-1-10-101,1-1 0,-1 1-1,1-1 1,0 0 0,1 1-1,-1-1 1,0 0-1,1 0 1,0-1 0,-1 1-1,1-1 1,0 1 0,1-1-1,-1 0 1,0 0 0,1 0-1,-1 0 1,1-1 0,-1 1-1,1-1 1,0 0-1,-1 0 1,7 0 0,1 1 4,0 0 1,1-1-1,-1 0 1,0-1-1,0 0 0,1-1 1,11-2-1,-16 1 7,1 0-1,-1-1 1,-1 0-1,1 0 1,0 0-1,-1-1 1,1 0-1,-1 0 1,0-1 0,-1 1-1,1-1 1,-1-1-1,0 1 1,0-1-1,6-9 1,-6 7 84,0 0 0,-1 0 1,0-1-1,0 1 0,-1-1 1,0 0-1,0 0 0,-1 0 1,0 0-1,-1 0 0,1-19 0,-3 25-83,1 0-1,0 0 1,-1 0-1,0 0 1,0 0-1,0 0 0,0 0 1,0 1-1,0-1 1,-1 0-1,1 0 0,-1 1 1,0-1-1,0 1 1,0 0-1,0 0 0,0-1 1,0 1-1,-1 0 1,1 1-1,-1-1 1,1 0-1,-1 1 0,0 0 1,1-1-1,-1 1 1,0 0-1,0 0 0,0 1 1,0-1-1,-6 0 1,5 1-136,-1-1 0,1 1 0,0 0 0,0 1 1,-1-1-1,1 1 0,0 0 0,0 0 1,0 0-1,-5 2 0,6-2-305,0 1 1,0-1-1,0 1 1,1 0-1,-1 0 1,1 0-1,-1 0 1,1 0-1,0 0 1,0 1-1,0-1 1,0 1-1,0 0 0,-2 3 1,1 9-7904</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2.536"/>
    </inkml:context>
    <inkml:brush xml:id="br0">
      <inkml:brushProperty name="width" value="0.025" units="cm"/>
      <inkml:brushProperty name="height" value="0.025" units="cm"/>
    </inkml:brush>
  </inkml:definitions>
  <inkml:trace contextRef="#ctx0" brushRef="#br0">0 440 6790,'0'0'16662,"11"-8"-15771,58-43 58,81-80 0,-118 99-527,-1-1 0,-2-2 1,-1 0-1,34-60 0,-51 76 393,-11 19-165,-11 27-572,-2 14-101,3 0 0,0 1 0,3 0-1,2 1 1,-1 73 0,6-111-3,0 0-1,1-1 1,-1 1-1,1 0 1,0 0-1,0-1 1,0 1-1,1-1 1,0 1-1,0-1 1,3 6 0,-4-8 3,0-1 0,1 0 0,-1 1 1,0-1-1,1 0 0,-1 0 0,1 0 1,-1 0-1,1 0 0,-1 0 1,1 0-1,0 0 0,0-1 0,-1 1 1,1-1-1,0 1 0,0-1 0,0 0 1,-1 0-1,1 0 0,0 0 0,0 0 1,0 0-1,0 0 0,-1 0 1,1-1-1,0 1 0,0-1 0,0 1 1,-1-1-1,1 0 0,2-1 0,2-2-392,0 1-1,-1-1 1,0 0-1,0 0 0,0 0 1,0-1-1,-1 1 1,0-1-1,0 0 0,6-10 1,-1 0-2154,0-1 0,11-30 0,0-7-4392</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2.896"/>
    </inkml:context>
    <inkml:brush xml:id="br0">
      <inkml:brushProperty name="width" value="0.025" units="cm"/>
      <inkml:brushProperty name="height" value="0.025" units="cm"/>
    </inkml:brush>
  </inkml:definitions>
  <inkml:trace contextRef="#ctx0" brushRef="#br0">77 0 12460,'0'0'7223,"-3"9"-5435,-20 48 1331,9-26-1771,-12 42 1,23-64-1329,1-1 0,0 1 0,0 0 0,1 0 1,1 0-1,-1 0 0,2 0 0,-1 0 0,1 0 0,2 8 1,-2-14-24,0 0 0,0-1 0,0 1 0,1-1 0,-1 0 0,1 1 0,-1-1 0,1 0 0,0 0 0,0 0 0,0 0 0,0 0 0,0-1 0,0 1 0,1-1 0,-1 1 0,1-1 0,-1 0 0,1 0 0,-1 0 0,1 0 0,-1 0 0,1 0 0,0-1 0,0 0 0,-1 1 0,1-1 0,0 0 0,0 0 0,3-1 0,0 1-409,-1-1 0,0 1 1,1-1-1,-1 0 1,0-1-1,0 1 0,0-1 1,0 0-1,0 0 0,0-1 1,0 1-1,-1-1 1,1 0-1,7-7 0,6-16-5017,-2-1-2792</inkml:trace>
  <inkml:trace contextRef="#ctx0" brushRef="#br0" timeOffset="1">208 178 16303,'0'0'3171,"-39"68"-1185,23-32-416,4 1-449,7-7-256,5-2-513,5-10-288,14-6-128,4-6-1538,8-6-1024,-8 0-1794,0-13-2210</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3.840"/>
    </inkml:context>
    <inkml:brush xml:id="br0">
      <inkml:brushProperty name="width" value="0.025" units="cm"/>
      <inkml:brushProperty name="height" value="0.025" units="cm"/>
    </inkml:brush>
  </inkml:definitions>
  <inkml:trace contextRef="#ctx0" brushRef="#br0">0 33 13036,'0'0'3401,"11"-4"-919,14-3-1082,1 0-1,-1 2 1,1 1-1,0 1 1,46 0 0,-70 3-1377,0 0 0,0 1 0,0-1 0,0 0 0,0 1 0,-1-1 0,1 1 0,0-1 0,0 1 0,-1 0 0,1 0 0,0 0 0,-1 0 0,1 0 0,-1 0 0,1 0 0,-1 1 0,0-1 0,1 0 0,-1 1 0,0-1 0,0 1 0,0 0 0,0-1 0,0 1 0,0 0 0,-1-1 0,1 1 0,0 0 0,-1 0 0,0 0 0,1-1 0,-1 1 0,0 0 0,0 0 0,0 0 0,0 0 0,0 0 0,0 0 0,-1 0 0,1-1 0,-1 1 0,0 2 0,-1 5 95,-1-1 1,0 1-1,0 0 0,-1-1 1,0 0-1,0 0 0,-10 13 1,-45 42 361,43-48-50,1 0-1,1 1 1,-20 28 0,72-46 830,-29 0-1237,26-7-6,-34 9-18,0 0 1,0-1 0,0 1-1,0 0 1,-1-1 0,1 1 0,0-1-1,0 1 1,0-1 0,0 0-1,0 1 1,-1-1 0,1 0-1,0 0 1,-1 0 0,1 1 0,0-1-1,-1 0 1,1 0 0,-1 0-1,1 0 1,-1 0 0,0 0 0,1 0-1,-1-1 1,-10 2 0,7 1 0,9-2 0,163-31 0,-168 32-17,0 0 1,0 0-1,0 0 1,0 0-1,0 0 1,0 0-1,0 0 0,0-1 1,0 1-1,0 0 1,0-1-1,0 1 0,0-1 1,0 1-1,0-1 1,0 1-1,-1-1 1,1 0-1,0 1 0,0-1 1,-1 0-1,1 0 1,-1 1-1,1-1 1,0 0-1,-1 0 0,0 0 1,1 0-1,-1 0 1,1 0-1,-1 0 1,0 1-1,0-1 0,1 0 1,-1 0-1,0 0 1,0-2-1,-19 3-14300</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4.170"/>
    </inkml:context>
    <inkml:brush xml:id="br0">
      <inkml:brushProperty name="width" value="0.025" units="cm"/>
      <inkml:brushProperty name="height" value="0.025" units="cm"/>
    </inkml:brush>
  </inkml:definitions>
  <inkml:trace contextRef="#ctx0" brushRef="#br0">9 0 13645,'0'0'9673,"-1"66"-7879,-1-35-673,-2 1-384,2 1-353,2-2-256,0-4-64,0-5-64,2-3-64,4-7-961,1-5-1217,-2-7-929,0 0-2402,1-20-7656</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4.560"/>
    </inkml:context>
    <inkml:brush xml:id="br0">
      <inkml:brushProperty name="width" value="0.025" units="cm"/>
      <inkml:brushProperty name="height" value="0.025" units="cm"/>
    </inkml:brush>
  </inkml:definitions>
  <inkml:trace contextRef="#ctx0" brushRef="#br0">127 66 18065,'0'0'2301,"-9"2"-214,-37 19-357,45-20-1716,0-1 1,0 1-1,0-1 1,0 1-1,0-1 0,1 1 1,-1 0-1,0-1 1,0 1-1,0 0 0,1 0 1,-1 0-1,0 0 1,1 0-1,-1 0 0,1 0 1,-1 0-1,1 0 1,-1 0-1,1 0 0,0 0 1,-1 0-1,1 0 1,0 0-1,0 0 0,0 0 1,0 0-1,0 1 1,0-1-1,0 0 0,0 0 1,0 0-1,1 0 1,-1 0-1,0 0 0,1 0 1,-1 0-1,1 0 1,-1 0-1,1 0 0,0 0 1,-1 0-1,1 0 1,0 0-1,-1-1 0,1 1 1,0 0-1,0 0 1,0-1-1,0 1 0,0 0 1,1 0-1,42 28 24,-22-15-12,0 2 0,23 20 0,-41-32-38,1 0 1,-1 0 0,0 1 0,0 0-1,-1 0 1,1 0 0,-1 0 0,0 0-1,-1 1 1,1-1 0,-1 1 0,0 0-1,0 0 1,1 10 0,-3-13 19,0 1 0,0-1 0,0 0 0,0 0 0,-1 0 1,1 0-1,-1 0 0,0 0 0,0 0 0,0 0 0,-1 0 0,1-1 0,0 1 1,-1 0-1,0-1 0,0 1 0,-2 2 0,-1 0 74,0 0-1,0-1 1,-1 0-1,1 0 1,-1 0-1,0-1 1,-10 5-1,0-2 295,1 0 0,-1-1 0,-1-1 0,1-1 0,-30 3-1,44-6-338,0 1 0,0-1 0,-1 0 0,1 0 0,0 0 0,0 0 0,0-1 0,0 1 0,0 0 0,0-1 0,0 1 0,0-1 0,0 0 0,0 0 0,0 0 0,0 0 0,0 0 0,0 0 0,1-1 0,-1 1 0,1 0 0,-1-1 0,1 1 0,-1-1 0,-1-2 0,3 2-32,-1 0 0,1-1 1,0 1-1,0 0 0,-1-1 1,1 1-1,1 0 0,-1-1 1,0 1-1,1 0 0,-1-1 1,1 1-1,-1 0 0,1 0 1,0-1-1,0 1 0,0 0 1,1 0-1,-1 0 0,0 0 1,1 1-1,-1-1 0,1 0 1,2-2-1,23-23-31,1 0 0,57-41 0,-59 49 125,0 0-1,-2-2 1,0-1 0,39-47 0,-61 67-83,-1 0-1,1 0 0,-1 0 1,1 0-1,-1 0 0,0 0 1,0 0-1,0-1 0,0 1 1,0 0-1,0-1 1,0 1-1,-1 0 0,1-1 1,-1 1-1,0-1 0,0 1 1,0-1-1,0 1 0,0-1 1,-1 1-1,1 0 1,-1-1-1,-1-3 0,1 4-16,-1-1 0,0 1 0,0 0-1,-1 0 1,1 0 0,0 1 0,-1-1-1,1 0 1,-1 1 0,0 0 0,1-1-1,-1 1 1,0 0 0,0 0 0,0 1-1,1-1 1,-5 0 0,-3 0-48,0 0 0,0 0 0,0 1 1,-1 0-1,1 1 0,0 0 0,0 1 0,0 0 0,1 0 1,-1 1-1,-11 5 0,18-6-152,1 0 0,-1 0 0,1 0 1,-1 0-1,1 0 0,0 1 0,0 0 0,0-1 0,-2 4 1,4-5-63,-1-1 1,1 1-1,-1 0 1,1 0 0,0 0-1,-1 0 1,1 0-1,0 0 1,-1-1-1,1 1 1,0 0 0,0 0-1,0 0 1,0 0-1,0 0 1,0 0 0,0 0-1,0 0 1,0 0-1,1 0 1,-1 0-1,0 0 1,1-1 0,-1 1-1,0 0 1,1 0-1,-1 0 1,1 0 0,-1-1-1,1 1 1,0 0-1,-1 0 1,1-1-1,0 1 1,-1-1 0,3 2-1,10 4-6330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5.056"/>
    </inkml:context>
    <inkml:brush xml:id="br0">
      <inkml:brushProperty name="width" value="0.035" units="cm"/>
      <inkml:brushProperty name="height" value="0.035" units="cm"/>
    </inkml:brush>
  </inkml:definitions>
  <inkml:trace contextRef="#ctx0" brushRef="#br0">0 144 16259,'16'21'2257,"-6"9"-1337,-7 9-440,-1 6 2481,4 3-2073,-2 2-248,4-7-512,1-4-160,1-13-432,2-10-176,3-16-464,-1-6-120,-4-18 783,-1-6-319,-6-6-64</inkml:trace>
  <inkml:trace contextRef="#ctx0" brushRef="#br0" timeOffset="1">143 249 15995,'2'2'174,"0"0"0,0 0-1,0 0 1,0 0 0,0-1-1,1 1 1,-1-1-1,1 1 1,-1-1 0,1 0-1,-1 0 1,1 0 0,0 0-1,-1 0 1,1-1-1,4 1 1,-1-1-10,-1 0 0,0 0 1,0-1-1,0 0 0,0 0 0,0 0 0,0 0 0,7-4 1,4-3 32,0 0 0,-1-1 1,-1-1-1,19-14 0,-20 13-71,0-1-1,-1 0 1,0-1 0,11-16-1,-19 24-74,0 0-1,0-1 0,-1 0 1,0 1-1,0-1 1,-1 0-1,0-1 0,0 1 1,0 0-1,-1-1 1,1 1-1,-2-1 0,1-12 1,-1 18-38,0 0 1,0 0 0,0-1-1,0 1 1,-1 0 0,1 0-1,0 0 1,-1-1-1,1 1 1,-1 0 0,1 0-1,-1 0 1,1 0-1,-1 0 1,0 0 0,0 0-1,1 0 1,-1 0-1,0 1 1,0-1 0,0 0-1,0 0 1,0 1 0,0-1-1,0 0 1,0 1-1,0-1 1,-1 1 0,1 0-1,0-1 1,0 1-1,0 0 1,0 0 0,-1 0-1,1 0 1,0-1 0,0 2-1,-1-1 1,1 0-1,0 0 1,0 0 0,0 1-1,-2 0 1,-3 0 40,0 1 0,0 0 0,0 1 0,0-1 0,0 1 0,1 0 0,-9 7 0,2 1 56,0 0 0,0 1 0,1 0 0,1 1 0,0 0 0,1 1 0,0 0 0,1 0 0,1 1 0,-11 29 0,11-23 36,1 0 0,0 1-1,2 0 1,1 0-1,0 0 1,2 0-1,2 36 1,0-47-84,0-1-1,1 1 1,0-1-1,1 0 1,0 0 0,0 0-1,1 0 1,1 0-1,7 12 1,-9-18-43,1 1 0,0 0 0,-1-1 0,1 1-1,1-1 1,-1 0 0,1-1 0,-1 1 0,1-1 0,0 0 0,1 0 0,-1 0-1,0-1 1,1 0 0,-1 0 0,1 0 0,0-1 0,7 1 0,-4-1-74,1-1 1,-1 0-1,1 0 1,-1-1-1,1 0 1,-1-1-1,0 0 1,0 0 0,0-1-1,0-1 1,0 1-1,0-1 1,-1-1-1,0 0 1,0 0-1,0 0 1,0-1-1,-1 0 1,10-11-1,-8 7 19,0 0 0,-1 0 0,-1-1-1,1 0 1,-2 0 0,0-1 0,0 0 0,-1 0-1,0 0 1,-1-1 0,-1 1 0,0-1 0,2-22-1,-4 18-38,-1 1 0,0 0 0,-4-18 0,-17-60-277</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5.171"/>
    </inkml:context>
    <inkml:brush xml:id="br0">
      <inkml:brushProperty name="width" value="0.025" units="cm"/>
      <inkml:brushProperty name="height" value="0.025" units="cm"/>
    </inkml:brush>
  </inkml:definitions>
  <inkml:trace contextRef="#ctx0" brushRef="#br0">155 1 15983,'0'0'13976,"-10"1"-13725,6-1-247,0 1 1,0 0-1,0 0 1,0 0-1,0 0 1,0 1-1,0-1 1,0 1-1,1 0 0,-1 0 1,1 0-1,-6 5 1,3-1-4,0 0 0,1 1-1,0 0 1,0 0 0,0 0 0,-6 13 0,2-1 1,0 1-1,2-1 1,-7 26 0,12-36-2,0 0-1,0 1 1,1-1 0,0 1 0,1 0 0,0-1 0,1 1 0,0-1-1,3 14 1,-2-19 24,0 1 0,0-1-1,1 0 1,-1 0 0,1 0-1,0 0 1,0 0 0,1-1-1,-1 1 1,1-1 0,0 0-1,0 0 1,0 0 0,0-1-1,0 1 1,0-1 0,1 0-1,-1 0 1,1-1 0,0 1-1,-1-1 1,1 0 0,0 0-1,0-1 1,0 1 0,0-1-1,-1 0 1,1-1 0,6 0-1,-6 1 20,0-1-1,1 0 1,-1 0-1,0 0 0,0-1 1,0 0-1,0 0 1,0 0-1,0 0 0,-1-1 1,1 0-1,5-4 1,-8 5-25,0 0 0,1-1 0,-1 1 0,0-1 1,0 0-1,0 0 0,0 1 0,-1-1 1,1 0-1,-1-1 0,0 1 0,0 0 1,0 0-1,0 0 0,0-1 0,-1 1 1,0 0-1,1-1 0,-1 1 0,-1-5 1,0 5-3,0 0 0,0 0 0,0 0 1,-1 0-1,1 0 0,-1 0 0,1 0 1,-1 0-1,0 1 0,0-1 1,-1 1-1,1-1 0,0 1 0,-1 0 1,0 0-1,1 0 0,-1 1 0,0-1 1,0 0-1,0 1 0,0 0 0,0 0 1,0 0-1,0 0 0,-7-1 1,-8-2-215,0 0 0,0 2 0,-23-1 0,33 2-657,-27 2 873,21 5-3305,9 7-5961</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6.026"/>
    </inkml:context>
    <inkml:brush xml:id="br0">
      <inkml:brushProperty name="width" value="0.025" units="cm"/>
      <inkml:brushProperty name="height" value="0.025" units="cm"/>
    </inkml:brush>
  </inkml:definitions>
  <inkml:trace contextRef="#ctx0" brushRef="#br0">0 127 16752,'0'0'5189,"45"-4"-3844,-10-4-320,9-3-769,11-1-224,2-4-192,5-3-1730,-6-6-2850,-1-7-5061</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6.465"/>
    </inkml:context>
    <inkml:brush xml:id="br0">
      <inkml:brushProperty name="width" value="0.025" units="cm"/>
      <inkml:brushProperty name="height" value="0.025" units="cm"/>
    </inkml:brush>
  </inkml:definitions>
  <inkml:trace contextRef="#ctx0" brushRef="#br0">0 448 8008,'0'0'13911,"10"-5"-12101,8-5-1430,-1-2 0,0 0 0,0-2 0,-2 1 0,1-2 0,-2 0 1,15-19-1,9-15-30,40-68 1,-66 97-182,0-1 0,-1 0 0,-1-1 1,-1 0-1,6-24 0,-27 103-97,4 0 1,2 0-1,2 1 1,5 78 0,-1-134-68,0 0-1,1 0 1,-1 0 0,0 0 0,1 0 0,-1 0 0,1 0 0,0 0 0,-1 0 0,1 0 0,0-1 0,0 1 0,0 0-1,0 0 1,1-1 0,-1 1 0,0-1 0,1 1 0,-1-1 0,1 0 0,0 1 0,-1-1 0,1 0 0,0 0 0,0 0-1,-1 0 1,1-1 0,0 1 0,0 0 0,0-1 0,3 1 0,-2-1-245,-1 0 1,1 0-1,-1 0 1,1-1-1,-1 1 1,0-1-1,1 1 1,-1-1-1,0 0 1,1 0-1,-1 0 1,0 0-1,0-1 1,0 1-1,0 0 1,0-1-1,0 1 1,0-1-1,-1 0 1,1 0-1,-1 0 1,1 0-1,-1 0 1,1 0-1,1-4 1,7-20-6322,-2-3-3956</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6.822"/>
    </inkml:context>
    <inkml:brush xml:id="br0">
      <inkml:brushProperty name="width" value="0.025" units="cm"/>
      <inkml:brushProperty name="height" value="0.025" units="cm"/>
    </inkml:brush>
  </inkml:definitions>
  <inkml:trace contextRef="#ctx0" brushRef="#br0">0 69 11499,'0'0'3667,"9"-8"-485,-3 2-2767,0 1 0,0-1 0,0 1 0,1 1 0,0-1 0,0 1 0,0 0 0,1 0 0,-1 1 0,1 0 0,0 1 0,0-1 0,0 2 0,9-2 0,-3 1 52,-1 2 0,0 0 0,1 0 0,-1 1 0,24 6 0,-33-6-443,-1 0 1,0 0-1,0 0 1,0 0-1,0 1 1,0 0-1,0-1 1,0 1-1,-1 0 1,1 0-1,-1 1 1,1-1-1,-1 1 1,0-1-1,0 1 1,0 0-1,0-1 1,0 1-1,-1 0 1,1 0-1,-1 0 1,0 0-1,0 1 1,0-1-1,0 0 1,-1 0-1,1 1 1,-1 5-1,0-4 34,0 0-1,-1 1 0,0-1 0,0 0 1,0 0-1,0 0 0,-1 0 1,0 0-1,0 0 0,0-1 0,-1 1 1,-5 7-1,-47 54 321,21-27-310,20-23-26,-23 31 42,36-45-57,-1 0 1,1 1-1,0-1 0,-1 0 0,1 1 0,0-1 0,1 1 0,-1-1 0,0 1 0,1 0 0,-1-1 0,1 1 0,0 0 0,0-1 0,0 1 1,0 0-1,1 3 0,0-5-12,0 1 0,0-1 0,0 0 0,0 0 1,0 0-1,0 0 0,0 0 0,0 0 0,1 0 0,-1-1 1,0 1-1,1 0 0,-1-1 0,0 1 0,1-1 0,-1 1 1,1-1-1,-1 0 0,1 1 0,-1-1 0,1 0 1,1 0-1,43 0-86,-35-1-122,-1 1-342,-1-1 0,1 0 0,0-1 0,-1 0 0,0-1-1,1 0 1,-1-1 0,0 1 0,9-7 0,43-31-8773,-17 5-2292</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7.233"/>
    </inkml:context>
    <inkml:brush xml:id="br0">
      <inkml:brushProperty name="width" value="0.025" units="cm"/>
      <inkml:brushProperty name="height" value="0.025" units="cm"/>
    </inkml:brush>
  </inkml:definitions>
  <inkml:trace contextRef="#ctx0" brushRef="#br0">156 2 11435,'-9'-1'7847,"0"1"-7270,1 0 0,-1 0 0,1 1-1,0 0 1,-1 1 0,1 0 0,0 0-1,0 0 1,-9 5 0,13-6-483,1 1 0,0 0 0,-1 0 1,1 0-1,0 1 0,0-1 0,0 1 0,0 0 0,0-1 0,1 1 1,-1 0-1,1 1 0,0-1 0,0 0 0,0 1 0,1-1 1,-1 1-1,1-1 0,-1 1 0,1 0 0,0 0 0,1 0 1,-1-1-1,1 1 0,0 6 0,0-7-81,0 0 0,1-1 0,0 1 0,0 0 0,0 0 0,0 0 0,0-1 0,0 1 0,1-1 0,-1 1 0,1-1 0,0 1 0,2 1 0,34 34 49,-16-16-66,-13-12-87,-1 0-1,0 0 0,-1 1 1,0 0-1,10 23 0,-16-31 52,1 0-1,-1 0 1,0 0-1,0 0 1,0 0-1,0 0 1,0 0-1,-1 1 1,1-1-1,-1 0 1,0 0-1,0 1 1,0-1-1,-1 0 1,1 1-1,-1-1 1,0 0-1,0 0 1,0 0-1,0 0 1,0 0-1,-1 0 1,1 0-1,-1 0 1,0 0-1,0-1 1,0 1-1,-3 3 1,-3-1 156,0 1 1,0-1-1,0 0 1,-1-1-1,1 0 1,-1-1-1,0 1 1,-1-2-1,1 1 1,-19 1-1,28-4-97,0 0 0,-1 1-1,1-1 1,0 0 0,0 0-1,0 0 1,0 0 0,-1 0-1,1 0 1,0 0 0,0 0-1,0 0 1,0 0 0,-1 0-1,1 0 1,0-1 0,0 1-1,0 0 1,0 0 0,-1 0 0,1 0-1,0 0 1,0 0 0,0 0-1,0 0 1,0 0 0,-1-1-1,1 1 1,0 0 0,0 0-1,0 0 1,0 0 0,0 0-1,0 0 1,0-1 0,0 1 0,0 0-1,0 0 1,0 0 0,-1 0-1,1-1 1,0 1 0,0 0-1,0 0 1,0 0 0,0 0-1,0-1 1,0 1 0,0 0-1,0 0 1,1 0 0,-1 0-1,0-1 1,0 1 0,0 0 0,8-14 232,15-10-220,-6 11 85,98-85 467,-101 84-368,1-1 1,-2 0-1,0-1 1,-1 0-1,13-24 1,-23 37-186,0 0 0,0-1 0,-1 1 0,1-1 1,-1 0-1,0 0 0,0 1 0,0-1 0,0 0 1,-1 0-1,1 0 0,-1 0 0,0 0 0,0 0 1,-1 1-1,1-1 0,-1 0 0,0 0 0,0 0 1,0 1-1,-3-6 0,2 6-59,0 0 0,0 1 0,-1-1 0,0 0 1,1 1-1,-1 0 0,0 0 0,0-1 0,0 2 0,-1-1 0,1 0 0,0 1 0,-1-1 1,1 1-1,-1 0 0,1 0 0,-1 1 0,0-1 0,1 1 0,-1-1 0,0 1 1,-4 1-1,4-2-114,0 1 1,0 1-1,0-1 0,0 0 1,0 1-1,0 0 1,0 0-1,0 0 1,1 0-1,-1 1 1,0 0-1,1-1 0,-4 3 1,-9 18-3574,11 11-4997,5-17 1298</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7.610"/>
    </inkml:context>
    <inkml:brush xml:id="br0">
      <inkml:brushProperty name="width" value="0.025" units="cm"/>
      <inkml:brushProperty name="height" value="0.025" units="cm"/>
    </inkml:brush>
  </inkml:definitions>
  <inkml:trace contextRef="#ctx0" brushRef="#br0">103 1 15278,'0'0'4965,"-33"48"-2402,15-17-481,-2 5-417,4 1-832,2-1-705,13-4-128,1-6-384,0-9-1282,12-8 161,7-9-1122,1-6-1281,-2-17-3491</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7.936"/>
    </inkml:context>
    <inkml:brush xml:id="br0">
      <inkml:brushProperty name="width" value="0.025" units="cm"/>
      <inkml:brushProperty name="height" value="0.025" units="cm"/>
    </inkml:brush>
  </inkml:definitions>
  <inkml:trace contextRef="#ctx0" brushRef="#br0">112 37 14990,'0'0'9134,"-8"7"-7746,7-6-1324,-4 3 193,-1 1 0,1 0 0,1 0 0,-1 0 0,-7 11 0,11-14-240,0-1 0,0 1 0,0-1 0,1 1 0,-1-1 0,0 1 0,1 0 1,-1-1-1,1 1 0,0 0 0,0 0 0,-1-1 0,1 1 0,0 0 0,1 0 0,-1-1 0,0 1 0,0 0 0,1 0 1,-1-1-1,1 1 0,-1 0 0,1-1 0,0 1 0,0-1 0,0 1 0,-1-1 0,1 1 0,1-1 0,-1 1 0,0-1 1,0 0-1,0 0 0,1 0 0,2 2 0,11 7-11,0-1 0,28 13 0,-33-18-43,0 0 0,0 1 0,-1 0 0,1 1 0,-1 0 0,0 0-1,-1 1 1,1 0 0,-2 1 0,11 11 0,-17-17 47,0-1 1,0 1-1,0-1 0,0 1 1,-1-1-1,1 1 0,-1-1 0,1 1 1,-1-1-1,1 1 0,-1 0 1,0-1-1,0 1 0,0 0 0,0-1 1,0 1-1,0 0 0,0-1 1,-1 1-1,1-1 0,0 1 0,-1 0 1,0 1-1,-1 0 62,0 0 0,0 0-1,-1 0 1,1 0 0,-1 0 0,0 0 0,1-1 0,-1 1-1,-7 3 1,-6 4 331,-1-1 0,0-1 1,-23 7-1,29-11-248,2 0-121,-1-1 0,0 0-1,0-1 1,-16 2-1,-7-8-1835,31 3 1469,0 1 1,1-1-1,-1 0 1,1 0-1,-1 0 0,1 0 1,-1 0-1,1-1 1,0 1-1,-1 0 0,1 0 1,0-1-1,0 1 1,0-1-1,-1-2 1,-8-26-6550</inkml:trace>
  <inkml:trace contextRef="#ctx0" brushRef="#br0" timeOffset="1">66 12 6790,'0'0'16848,"66"-9"-14253,-33 6-898,6 3-511,-3 0-930,-1 0-224,-1 0-801,-4 1-1665,-5-1-2147,-4 0-4835</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8.298"/>
    </inkml:context>
    <inkml:brush xml:id="br0">
      <inkml:brushProperty name="width" value="0.025" units="cm"/>
      <inkml:brushProperty name="height" value="0.025" units="cm"/>
    </inkml:brush>
  </inkml:definitions>
  <inkml:trace contextRef="#ctx0" brushRef="#br0">1 79 5125,'0'0'16800,"11"-3"-14467,67-24 854,-41 13-2536,2 1 0,40-8 0,-78 21-656,-1 0 0,0 0 0,1 0 0,-1 0 0,1 0 0,-1 0 0,0 0 0,1 0 0,-1 0 0,1 0 0,-1 0 0,0 0 0,1 1-1,-1-1 1,1 0 0,-1 0 0,0 0 0,1 1 0,-1-1 0,0 0 0,0 0 0,1 1 0,-1-1 0,0 0 0,0 1 0,1-1 0,-1 0-1,0 1 1,0-1 0,0 1 0,1-1 0,-1 0 0,0 1 0,0-1 0,0 1 0,0-1 0,0 0 0,0 1 0,0-1 0,0 1 0,0-1-1,0 1 1,0-1 0,0 0 0,0 1 0,0-1 0,-1 1 0,1-1 0,0 0 0,0 1 0,0-1 0,-1 0 0,1 1 0,0 0-1,-12 27-151,10-26 172,-21 46 237,1 2 1,2 0-1,3 1 0,-16 81 1,27-96-1007,1 1 1,2 40-1,3-76 593,0-1-1,-1 1 1,1-1-1,0 0 1,0 1-1,0-1 1,0 0-1,0 0 0,0 1 1,-1-1-1,1 0 1,0 1-1,0-1 1,-1 0-1,1 0 1,0 1-1,0-1 1,-1 0-1,1 0 0,0 1 1,0-1-1,-1 0 1,1 0-1,0 0 1,-1 0-1,1 0 1,0 1-1,-1-1 0,1 0 1,0 0-1,-1 0 1,1 0-1,0 0 1,-1 0-1,1 0 1,-1 0-1,1 0 0,0 0 1,-1-1-1,1 1 1,0 0-1,-1 0 1,1 0-1,0 0 1,-1 0-1,1-1 0,0 1 1,0 0-1,-1 0 1,1 0-1,0-1 1,0 1-1,-1 0 1,1 0-1,0-1 0,0 1 1,0 0-1,-1-1 1,1 0-1,-19-15-7062,-3-4-538</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8.674"/>
    </inkml:context>
    <inkml:brush xml:id="br0">
      <inkml:brushProperty name="width" value="0.025" units="cm"/>
      <inkml:brushProperty name="height" value="0.025" units="cm"/>
    </inkml:brush>
  </inkml:definitions>
  <inkml:trace contextRef="#ctx0" brushRef="#br0">18 93 4933,'0'0'4644,"-17"-51"-1025,17 34 609,5 4-928,22 5-898,10 4-608,12 4-545,6 0-288,11 0-673,-3 4-224,5 4-288,-1-6-1474,-2-2-3170,-1-6-9034</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9.005"/>
    </inkml:context>
    <inkml:brush xml:id="br0">
      <inkml:brushProperty name="width" value="0.025" units="cm"/>
      <inkml:brushProperty name="height" value="0.025" units="cm"/>
    </inkml:brush>
  </inkml:definitions>
  <inkml:trace contextRef="#ctx0" brushRef="#br0">59 914 9065,'0'0'1542,"-9"-1"23,-39-2 1680,46 3-1798,6 0-550,120-4 1805,141-23 1,128-39-3109,-283 46 884,863-167 534,263-46 282,-1199 227-1315,1630-261 3776,-952 173-4499,-699 92 473,-11 2-3882,-15-1-664,-8-2-1728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5.602"/>
    </inkml:context>
    <inkml:brush xml:id="br0">
      <inkml:brushProperty name="width" value="0.035" units="cm"/>
      <inkml:brushProperty name="height" value="0.035" units="cm"/>
    </inkml:brush>
  </inkml:definitions>
  <inkml:trace contextRef="#ctx0" brushRef="#br0">5 29 17564,'-3'-5'2168,"3"-2"-1408,-2-1-440,2 1 3857,6 5-3833,0 2-96</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9.506"/>
    </inkml:context>
    <inkml:brush xml:id="br0">
      <inkml:brushProperty name="width" value="0.025" units="cm"/>
      <inkml:brushProperty name="height" value="0.025" units="cm"/>
    </inkml:brush>
  </inkml:definitions>
  <inkml:trace contextRef="#ctx0" brushRef="#br0">0 413 7944,'0'0'8626,"8"-3"-6672,9-4-1149,-2-1-1,1 0 1,-1-2 0,0 1-1,16-16 1,74-70 1473,-77 68-2017,1 1 102,0-1 0,-2-1 0,-2-2 0,0 0 0,29-49 0,-59 123-1222,-3 18 674,2 1 0,3 68 0,3-127 71,0 0 1,0-1 0,1 1 0,0 0 0,0-1 0,0 1 0,0-1 0,3 6 0,8 3-2572,8-10-4076,-5-7-2159</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7:59.885"/>
    </inkml:context>
    <inkml:brush xml:id="br0">
      <inkml:brushProperty name="width" value="0.025" units="cm"/>
      <inkml:brushProperty name="height" value="0.025" units="cm"/>
    </inkml:brush>
  </inkml:definitions>
  <inkml:trace contextRef="#ctx0" brushRef="#br0">0 100 17457,'0'0'2295,"7"-8"-597,1-1-1287,1 1 0,1 0 0,-1 0 0,1 1 0,1 0 0,-1 1 0,1 0 0,0 1 0,1 0 0,-1 0 0,1 2 0,0-1 0,19-2 0,-22 4-247,0 1 0,-1 0 0,1 0-1,0 1 1,0 1 0,0-1 0,0 1-1,14 4 1,-21-5-154,-1 1-1,1 0 1,0-1-1,0 1 1,0 0-1,0 0 1,-1 1 0,1-1-1,-1 0 1,1 0-1,-1 1 1,1-1-1,-1 1 1,0-1 0,1 1-1,-1 0 1,1 3-1,-1-3-9,0 1-1,-1 0 1,1 0 0,-1 0-1,0 0 1,1 1-1,-2-1 1,1 0-1,0 0 1,0 0-1,-1 0 1,0 0 0,0 0-1,0-1 1,-2 5-1,-5 8 24,0-1 0,-1-1 0,-1 0 0,-1 0 0,0-1 0,0 0 0,-1-1 0,-15 11 0,-28 30-134,49-47 87,1 0 0,0 1 0,0 0 0,1 0 0,-1 1 0,2-1 0,-1 1 0,0 0 0,-3 12 0,7-18 23,0 0 0,0 0 0,0 0 1,1 0-1,-1 0 0,0-1 0,1 1 0,-1 0 0,1 0 0,-1 0 0,1 0 1,-1 0-1,1-1 0,-1 1 0,1 0 0,0 0 0,-1-1 0,1 1 0,0 0 0,0-1 1,0 1-1,-1-1 0,1 1 0,0-1 0,0 0 0,0 1 0,0-1 0,0 0 0,0 1 1,0-1-1,0 0 0,0 0 0,0 0 0,0 0 0,0 0 0,0 0 0,1 0 0,48 1 25,-42-1-19,12 0-411,1-2 1,-1 0-1,0-1 0,30-9 1,-36 7-1586,0 0-1,0 0 1,-1-2-1,13-7 1,3-6-7960</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8:00.405"/>
    </inkml:context>
    <inkml:brush xml:id="br0">
      <inkml:brushProperty name="width" value="0.025" units="cm"/>
      <inkml:brushProperty name="height" value="0.025" units="cm"/>
    </inkml:brush>
  </inkml:definitions>
  <inkml:trace contextRef="#ctx0" brushRef="#br0">126 0 16848,'0'0'7709,"-9"11"-6572,5-6-1038,-46 57 1321,46-56-1296,0 0-1,0 0 0,1 1 1,0-1-1,0 1 1,0-1-1,1 1 1,0 0-1,0 0 1,0 12-1,2-17-118,0-1-1,1 0 1,-1 0-1,1 0 1,-1 0-1,1 0 1,-1 0-1,1 0 1,0 0-1,-1 0 1,1 0-1,0 0 1,0 0-1,0 0 1,0 0-1,0-1 1,0 1-1,0 0 1,0-1-1,0 1 1,0-1-1,0 1 1,0-1-1,1 1 1,-1-1-1,0 0 1,0 0 0,0 1-1,1-1 1,-1 0-1,2 0 1,51 1-65,-36-1-174,47 6-262,-61-5 441,0 0 1,0-1 0,0 1 0,-1 1 0,1-1 0,0 1 0,-1-1 0,1 1-1,-1 0 1,0 0 0,1 0 0,-1 1 0,0-1 0,5 7 0,-8-8 69,1 0 0,0 1 1,-1-1-1,0 1 0,1-1 1,-1 0-1,0 1 0,0-1 1,1 1-1,-1-1 0,0 1 1,-1-1-1,1 1 0,0-1 1,0 1-1,-1-1 0,1 1 1,-1-1-1,1 1 0,-1-1 1,1 0-1,-1 1 0,0-1 1,0 0-1,0 0 0,0 0 1,0 1-1,0-1 0,0 0 1,-2 1-1,-42 34 1517,34-28-790,2-2-619,0 1 1,0 1-1,1 0 0,0 0 1,1 0-1,0 1 0,0 0 0,0 1 1,-7 15-1,14-25-99,0-1 0,0 0 0,1 0 0,-1 1 0,0-1 0,0 0 0,0 0 0,0 1 0,0-1 0,0 0 0,0 0 0,-1 1 0,1-1 0,0 0 0,0 1 0,-1-1 0,1 0-1,0 0 1,-1 1 0,1-1 0,0 1 0,-1-1 0,1 0 0,-1 1 0,1-1 0,-1 1 0,1-1 0,-1 1 0,0-1 0,1 1 0,-1 0 0,0-1 0,1 1 0,-1 0 0,0-1 0,1 1 0,-1 0 0,0 0 0,0 0 0,1-1 0,-1 1 0,0 0 0,-1 0 0,-47-6-206,21 2 142,27 4-39,0-1 0,1 1 1,-1-1-1,1 0 0,-1 1 1,1-1-1,-1 0 0,1 1 1,-1-1-1,1 0 0,-1 0 1,1 0-1,0 1 0,0-1 0,-1 0 1,1 0-1,0 0 0,0 0 1,0 0-1,0 1 0,0-1 1,0 0-1,0 0 0,0 0 0,0 0 1,0 0-1,1 0 0,-1 1 1,0-1-1,1-1 0,11-33-6129,-9 28 2919,3-12-5524</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8:01.172"/>
    </inkml:context>
    <inkml:brush xml:id="br0">
      <inkml:brushProperty name="width" value="0.025" units="cm"/>
      <inkml:brushProperty name="height" value="0.025" units="cm"/>
    </inkml:brush>
  </inkml:definitions>
  <inkml:trace contextRef="#ctx0" brushRef="#br0">150 94 3812,'0'0'11370,"3"-9"-7862,-2 7-4036,20-52 7785,-18 40-2747,-18 36-3717,6-5-809,1 0-1,-11 30 1,17-41 22,0 1 0,0-1 1,1 1-1,-1-1 1,2 1-1,-1-1 0,1 1 1,0-1-1,0 1 0,0 0 1,3 9-1,-1-13 1,-1 0 1,1 0-1,0-1 0,0 1 0,0 0 1,0-1-1,1 0 0,-1 1 0,0-1 1,1 0-1,0 0 0,0 0 0,3 2 1,48 22 32,-35-18-27,-10-3-26,0-1 0,0 1 0,-1 1 0,0 0 0,0 0 0,10 10 0,-16-14 7,0-1-1,-1 1 1,1 0 0,-1 0 0,0 0 0,1 0 0,-1 0 0,0 0 0,0 0 0,0 0 0,-1 0 0,1 0 0,0 1-1,-1-1 1,1 0 0,-1 0 0,0 1 0,0-1 0,0 0 0,0 1 0,0-1 0,-1 0 0,1 0 0,-1 1-1,1-1 1,-1 0 0,0 0 0,0 0 0,0 0 0,0 1 0,0-1 0,0-1 0,0 1 0,-3 2 0,-6 6 74,0 0-1,0-1 1,-1-1 0,-1 0 0,0 0 0,0-1 0,0-1 0,-1 0 0,1 0 0,-1-2 0,-1 1 0,1-2 0,-1 0-1,1 0 1,-1-1 0,0-1 0,-22 0 0,34-1-65,0 0 0,0 0 1,0 0-1,0 0 0,0 0 0,0 0 0,0 0 0,0-1 1,0 1-1,0-1 0,0 1 0,0-1 0,0 0 0,0 0 1,1 0-1,-1 0 0,0 0 0,0 0 0,1 0 1,-1 0-1,1-1 0,-1 1 0,1-1 0,0 1 0,0-1 1,-1 0-1,1 1 0,0-1 0,0 0 0,1 0 0,-1 1 1,0-1-1,1 0 0,-1 0 0,1 0 0,-1 0 0,1 0 1,0 0-1,0 0 0,0 0 0,0 0 0,0 0 0,0 0 1,1 0-1,-1 0 0,2-3 0,0-2-36,0-1 0,1 1 0,0 0 1,0 0-1,0 1 0,1-1 0,0 1 0,1 0 0,-1 0 0,1 0 0,9-8 1,7-1 15,1 1 1,0 1 0,1 1 0,35-14 0,-39 19 26,0-1 0,0-1 0,-1 0 0,0-1 0,-1-2 0,0 1 0,25-25 1,-39 34 9,-1-1 0,1 0 1,-1 0-1,0 0 1,0 0-1,0 0 0,0 0 1,-1-1-1,1 1 1,-1-1-1,0 1 0,0-1 1,0 1-1,-1-1 1,1 0-1,-1 1 0,0-1 1,0 0-1,0 1 1,0-1-1,-1 0 1,1 1-1,-2-6 0,0 5 4,0 0 1,0 0-1,-1-1 0,1 2 0,-1-1 0,0 0 0,0 1 0,0-1 0,0 1 0,0 0 0,-1 0 0,0 0 1,0 0-1,1 1 0,-1-1 0,-1 1 0,-6-3 0,-2 1-184,1 0 0,-1 1 0,0 0-1,0 1 1,-1 0 0,1 1 0,0 0 0,-21 3 0,33-2-11,0 0 0,-1 1 1,1-1-1,-1 1 0,1-1 1,0 1-1,0-1 0,-1 1 0,1 0 1,0 0-1,0 0 0,0 0 1,0 0-1,0 0 0,0 0 1,0 0-1,0 0 0,0 0 0,0 0 1,1 1-1,-1-1 0,0 0 1,1 0-1,-1 1 0,1-1 1,-1 1-1,1-1 0,0 2 0,-3 45-7869,4-36 4797,-1 13-6009</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8:01.500"/>
    </inkml:context>
    <inkml:brush xml:id="br0">
      <inkml:brushProperty name="width" value="0.025" units="cm"/>
      <inkml:brushProperty name="height" value="0.025" units="cm"/>
    </inkml:brush>
  </inkml:definitions>
  <inkml:trace contextRef="#ctx0" brushRef="#br0">33 0 17553,'0'0'5797,"0"51"-3875,-9-25-449,4 4-416,-2-1-800,-1 0-225,8 0-32,-3-7-865,3-8-993,0-8-480,3-6-929,5-9-2243,-1-18-5444</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8:01.875"/>
    </inkml:context>
    <inkml:brush xml:id="br0">
      <inkml:brushProperty name="width" value="0.025" units="cm"/>
      <inkml:brushProperty name="height" value="0.025" units="cm"/>
    </inkml:brush>
  </inkml:definitions>
  <inkml:trace contextRef="#ctx0" brushRef="#br0">82 55 17969,'0'0'7954,"-8"5"-5909,6-4-1920,-31 21 872,32-22-971,0 1 0,0 0 0,0 0 0,0 0 0,0 0 0,0 0 0,0 0 0,1 0 0,-1 1 0,0-1 0,1 0 0,-1 0 0,1 1 0,-1-1 0,1 0 0,-1 0 0,1 1 0,0-1 0,0 1 0,0-1 0,0 0 0,0 1 0,0-1 0,0 0 0,0 1 0,0-1 0,1 0 0,-1 1 0,1-1 0,-1 0 0,1 2 0,3 0-11,-1 0 1,1-1-1,0 1 0,0-1 1,0 0-1,0 0 1,0-1-1,1 1 1,-1-1-1,0 0 1,1 0-1,-1 0 1,8 0-1,10 4 4,-9-3-42,-1 2 0,0-1 1,0 2-1,0-1 1,0 2-1,-1 0 0,0 0 1,0 1-1,0 0 1,-1 1-1,0 0 1,17 19-1,-26-26 23,0 1 1,0 0-1,0-1 0,0 1 1,-1 0-1,1 0 1,0 0-1,-1 0 0,1 0 1,-1 0-1,0 0 1,0 0-1,0 0 0,0 0 1,0 0-1,0 0 0,0 0 1,0 0-1,-1 0 1,1 0-1,-1-1 0,0 1 1,0 0-1,1 0 1,-1 0-1,0-1 0,0 1 1,-1 0-1,1-1 0,0 1 1,0-1-1,-1 1 1,1-1-1,-1 0 0,1 1 1,-1-1-1,0 0 1,0 0-1,-1 1 0,-11 6 93,0 0 0,-1 0 0,-25 8 0,31-12 16,4-2-72,-6 3-6,0 0 1,0-1-1,0-1 0,-1 1 0,1-2 0,-1 1 0,0-2 0,0 1 0,0-2 0,-14 0 0,25-1-364,-1 0-1,1 0 1,-1 0-1,1 0 1,0 0-1,-1 0 1,1 0-1,0 0 0,0-1 1,0 1-1,0-1 1,0 1-1,0-1 1,0 1-1,0-1 1,1 1-1,-1-1 1,1 1-1,-1-1 0,1 0 1,-1 1-1,1-1 1,0 0-1,0 0 1,0 1-1,0-4 1,0-20-7787</inkml:trace>
  <inkml:trace contextRef="#ctx0" brushRef="#br0" timeOffset="1">86 74 17809,'0'0'8744,"19"-46"-6470,-1 34-928,0 2-418,5 4-864,5 6-96,-7 0-672,6 5-1602,-8 5-1634,2-3-1185,6 1-4932</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8:02.214"/>
    </inkml:context>
    <inkml:brush xml:id="br0">
      <inkml:brushProperty name="width" value="0.025" units="cm"/>
      <inkml:brushProperty name="height" value="0.025" units="cm"/>
    </inkml:brush>
  </inkml:definitions>
  <inkml:trace contextRef="#ctx0" brushRef="#br0">0 6 18449,'0'0'9508,"9"0"-8926,178-5 43,-186 5-638,-1 1 1,1 0 0,0 0 0,-1 0 0,1 0 0,0 0 0,-1 0-1,1 0 1,-1 0 0,0 0 0,1 0 0,-1 0 0,0 0 0,0 0 0,1 0-1,-1 1 1,0-1 0,0 0 0,0 0 0,0 0 0,-1 0 0,1 0-1,0 0 1,0 0 0,-1 2 0,-5 34 29,-4-1 255,-28 67 0,22-64-176,-14 50 1,26-74-918,1 1 0,1 0 0,-1 27 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58:02.607"/>
    </inkml:context>
    <inkml:brush xml:id="br0">
      <inkml:brushProperty name="width" value="0.025" units="cm"/>
      <inkml:brushProperty name="height" value="0.025" units="cm"/>
    </inkml:brush>
  </inkml:definitions>
  <inkml:trace contextRef="#ctx0" brushRef="#br0">15 125 14478,'0'0'7046,"-14"-63"-4355,28 49-97,16 5-576,9 1-672,4 0-482,10 3-479,-2 4-225,0 1-160,-1 0-609,-4 0-2145,3-7-3428,-3-2-10506</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07.187"/>
    </inkml:context>
    <inkml:brush xml:id="br0">
      <inkml:brushProperty name="width" value="0.025" units="cm"/>
      <inkml:brushProperty name="height" value="0.025" units="cm"/>
    </inkml:brush>
  </inkml:definitions>
  <inkml:trace contextRef="#ctx0" brushRef="#br0">13591 2009 17553,'0'0'1569,"-6"-11"-1259,1 3-220,2 5-65,1 0-1,-1 0 1,1-1 0,0 1-1,1 0 1,-1-1 0,0 1-1,1-1 1,0 0 0,0 1 0,0-1-1,0 0 1,1 0 0,-1 1-1,1-1 1,0 0 0,0 0-1,1 0 1,-1 0 0,2-4-1,27-67-150,-18 53-199,-2 0 0,-1-1 0,7-32 1,-14 47 254,0 0-1,0 0 1,-1 0 0,1 0 0,-2 1 0,1-1 0,-1 0 0,-1 0 0,1 0 0,-1 1 0,-1-1 0,1 1-1,-1-1 1,-7-10 0,-2 0 61,0 0 0,-2 1-1,0 0 1,-1 1 0,0 1 0,-1 0-1,-29-19 1,-137-77 648,120 76-302,-204-127 1994,-20-12-1396,196 125-982,-121-48-1,-663-190-202,652 220 383,-8 1-221,-3 10 0,-2 10 0,-246-16 0,251 44-479,-997-87-671,-597 16 1350,1436 84-134,-575-2 23,739 15 9,-394 66 0,-212 103 82,-255 136-88,880-237 14,4 10 0,4 8-1,-213 138 1,-93 105 33,389-251-59,5 4 0,-122 128 0,129-106 13,-102 143 1,163-196 119,2 2 0,3 2-1,3 1 1,-39 108 0,39-71 32,-40 107 1405,15-59-1399,51-128-113,1 1 1,1 0 0,1 1-1,-2 45 1208,4-71-2854,-8-6-10015,5 8 5914</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07.544"/>
    </inkml:context>
    <inkml:brush xml:id="br0">
      <inkml:brushProperty name="width" value="0.025" units="cm"/>
      <inkml:brushProperty name="height" value="0.025" units="cm"/>
    </inkml:brush>
  </inkml:definitions>
  <inkml:trace contextRef="#ctx0" brushRef="#br0">6 174 12075,'0'0'118,"0"0"-1,0 0 1,-1 0-1,1 0 1,0 0-1,0 0 1,0 0-1,-1 0 0,1 0 1,0 0-1,0 0 1,0 0-1,0 0 1,-1 0-1,1 0 1,0 1-1,0-1 0,0 0 1,0 0-1,-1 0 1,1 0-1,0 0 1,0 0-1,0 1 0,0-1 1,0 0-1,0 0 1,-1 0-1,1 0 1,0 1-1,0-1 1,0 0-1,0 0 0,0 0 1,0 1-1,0-1 1,0 0-1,0 0 1,0 0-1,0 0 1,0 1-1,0-1 0,0 0 1,0 0-1,0 0 1,0 1-1,0-1 1,0 0-1,0 0 1,1 0-1,7 16 2161,19 17-1553,-25-30-263,3 2-369,-1 0 1,0 0-1,1-1 1,0 0-1,0 0 1,0 0-1,1 0 1,-1-1-1,1 0 1,0 0-1,0-1 1,7 3-1,-8-4 32,0 0-1,0-1 1,0 1-1,0-1 1,0 0-1,0-1 1,1 1-1,-1-1 0,-1 0 1,1 0-1,0-1 1,0 0-1,0 1 1,-1-1-1,1-1 0,5-3 1,48-27-251,-2-3-1,97-83 1,-120 84-2570,-4-7-2338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6.101"/>
    </inkml:context>
    <inkml:brush xml:id="br0">
      <inkml:brushProperty name="width" value="0.035" units="cm"/>
      <inkml:brushProperty name="height" value="0.035" units="cm"/>
    </inkml:brush>
  </inkml:definitions>
  <inkml:trace contextRef="#ctx0" brushRef="#br0">1 0 16059,'35'168'5621,"5"12"-3469,-38-173-2096,2 8 69,1-1 0,0 0-1,1-1 1,10 19 0,-14-29-123,0 0 1,0 0-1,0-1 0,1 1 1,-1 0-1,0-1 1,1 0-1,0 1 0,0-1 1,-1 0-1,1-1 1,0 1-1,0 0 0,1-1 1,-1 0-1,0 0 1,0 0-1,1 0 1,-1 0-1,1 0 0,-1-1 1,1 0-1,-1 0 1,6 0-1,1-2-58,0 0 0,0-1 0,0 0 0,0-1 0,16-8 0,-18 8 8,0 0 0,1 0 0,0 1 0,-1 0 0,1 1 0,0 0 0,10-1 0,-17 3 41,-1 0 1,1 0 0,0 0-1,-1 0 1,1 1-1,-1-1 1,1 1-1,-1-1 1,1 1 0,-1-1-1,0 1 1,1 0-1,-1-1 1,1 1 0,-1 0-1,0 0 1,0 0-1,0 0 1,1 0-1,-1 0 1,0 1 0,0-1-1,-1 0 1,1 0-1,0 1 1,0-1-1,-1 1 1,1-1 0,0 1-1,-1-1 1,0 1-1,1 2 1,1 5 37,-1-1-1,-1 1 1,0-1-1,-1 15 1,-2 1 153,-1-1 0,-1 1 0,-1-1 0,0-1 0,-2 1 0,-1-1 0,-1-1 0,-1 0-1,0 0 1,-2-1 0,-26 33 0,32-46-78,-1 1-1,0-1 1,0-1 0,0 0-1,0 0 1,-13 6-1,18-10-97,0-1 0,-1 1-1,1-1 1,-1 0-1,1 0 1,-1 0-1,0-1 1,1 1 0,-6-1-1,7 0-33,1 0 0,-1-1 0,0 1 0,1 0 0,-1-1-1,0 1 1,1-1 0,-1 0 0,1 1 0,-1-1 0,0 0 0,1 0 0,0 0 0,-1 0 0,1 0-1,0 0 1,-1-1 0,1 1 0,0 0 0,-1-2 0,0-1-130,1 1 1,0 0-1,-1-1 0,1 1 1,0 0-1,1-1 0,-1 0 1,1 1-1,-1-1 1,1 1-1,0-1 0,0 1 1,1-1-1,-1 1 0,1-1 1,0 1-1,0-1 0,0 1 1,0-1-1,0 1 1,4-6-1,2-4-629,1-1 0,0 1 0,17-19 0,7-5-249,3 0-167</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18.710"/>
    </inkml:context>
    <inkml:brush xml:id="br0">
      <inkml:brushProperty name="width" value="0.025" units="cm"/>
      <inkml:brushProperty name="height" value="0.025" units="cm"/>
    </inkml:brush>
  </inkml:definitions>
  <inkml:trace contextRef="#ctx0" brushRef="#br0">11623 4295 9545,'-27'33'6249,"14"1"-4523,11-20-2053,0 0 1,1 0 0,2 22-1,-1-6 940,0-22-614,-1 0 0,0 0 1,-1 0-1,1 0 1,-2 0-1,1-1 0,-1 1 1,0-1-1,0 1 0,-1-1 1,0 0-1,-1 0 1,1-1-1,-11 11 0,-6 5 608,-2-1 0,-39 30 1,14-13-61,-287 217 820,277-218-1353,-2-3 0,-1-2 0,-1-3-1,-75 23 1,14-16 342,-1-6 0,-248 27 0,-261-40-271,517-24-56,0-5-1,1-6 1,-134-37-1,-330-127 112,439 134-132,-1440-526-200,21-55-1,1086 444 186,-134-58-209,428 162 202,-221-137 1,-77-96 6,-84-51 8,488 321-1,-356-222-27,23-33-10,-20-89 13,370 329 24,3-2-1,2-3 1,3-1-1,3-3 1,-38-79-1,60 95-5,3-1 0,-16-72 0,21 69 21,-3 0 0,-25-55 0,36 97-5,-1 0 0,-1 1 0,0-1 0,-1 2 0,0-1 0,-16-14 0,-76-56 61,15 14 108,77 59-140,0-1 0,1 0 0,0 0 0,-11-21 0,14 22 28,0 0 1,0 1-1,-1 0 0,-1 0 0,1 0 0,-1 1 0,-16-13 0,21 19-74,1 1-4,1 0-1,-1 0 1,1 0-1,-1 0 1,1 0-1,-1 0 0,0 1 1,0-1-1,1 1 1,-1-1-1,0 1 1,0 0-1,1-1 1,-1 1-1,0 0 1,-2 1-1,4-1-175,14-3-3213,-9-8-599,0-3-1788</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19.355"/>
    </inkml:context>
    <inkml:brush xml:id="br0">
      <inkml:brushProperty name="width" value="0.025" units="cm"/>
      <inkml:brushProperty name="height" value="0.025" units="cm"/>
    </inkml:brush>
  </inkml:definitions>
  <inkml:trace contextRef="#ctx0" brushRef="#br0">33 285 6342,'-27'-2'6633,"26"1"-6486,1 1 0,-1 0-1,1-1 1,0 1 0,-1 0-1,1-1 1,0 1 0,-1 0-1,1-1 1,0 1 0,0-1-1,-1 1 1,1 0 0,0-1-1,0 1 1,0-1 0,-1 1-1,1-1 1,0 1 0,0-1-1,0 1 1,0-1 0,0 1-1,0-1 1,0 1 0,0-1-1,0 1 1,0-1 0,1 0-1,1-5 302,1 1-1,0-1 1,0 1 0,1 0-1,7-10 1,-4 6-848,149-202 2226,-156 210-1820,0 1 0,1 0 0,-1-1 1,1 1-1,-1-1 0,0 1 0,1 0 0,-1-1 0,1 1 0,-1 0 1,1-1-1,-1 1 0,1 0 0,-1 0 0,1 0 0,-1-1 0,1 1 1,-1 0-1,1 0 0,-1 0 0,1 0 0,-1 0 0,1 0 0,0 0 1,-1 0-1,1 0 0,-1 0 0,1 0 0,-1 0 0,1 1 0,-1-1 1,1 0-1,-1 0 0,1 1 0,-1-1 0,1 0 0,-1 0 0,1 1 1,-1-1-1,1 1 0,20 23 17,-8-8-4,-7-11 15,0-1 0,0 1 1,1-1-1,0-1 1,0 1-1,0-1 0,0 0 1,0-1-1,1 0 0,-1 0 1,15 2-1,5-2-1038,56-2-1,-36-1-5321</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38.613"/>
    </inkml:context>
    <inkml:brush xml:id="br0">
      <inkml:brushProperty name="width" value="0.025" units="cm"/>
      <inkml:brushProperty name="height" value="0.025" units="cm"/>
    </inkml:brush>
  </inkml:definitions>
  <inkml:trace contextRef="#ctx0" brushRef="#br0">1 112 10410,'0'0'10538,"83"-12"-9673,-21 2-225,9-3-63,7-2-257,1 2-192,-1 3-32,-5-1-64,-11 3 64,-11 3-160,-12 1 32,-13 3-929,-13-3-1985,-13-1-4165</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38.939"/>
    </inkml:context>
    <inkml:brush xml:id="br0">
      <inkml:brushProperty name="width" value="0.025" units="cm"/>
      <inkml:brushProperty name="height" value="0.025" units="cm"/>
    </inkml:brush>
  </inkml:definitions>
  <inkml:trace contextRef="#ctx0" brushRef="#br0">595 1 11915,'0'0'8526,"-9"1"-8500,3 0-6,0 1 0,0 0 0,0 1-1,0 0 1,0-1 0,1 2 0,-1-1-1,1 1 1,0 0 0,0 0-1,0 0 1,1 0 0,0 1 0,-6 7-1,0-1 32,-29 23 235,-2-1-1,-1-1 0,-78 43 0,71-46 396,1 1-1,-78 68 0,124-97-675,0 1-1,0 0 1,0-1-1,0 1 1,0 0-1,1 0 1,-1 1-1,1-1 1,-1 0 0,1 0-1,0 1 1,0-1-1,0 1 1,0-1-1,0 1 1,0-1-1,0 6 1,1-7-8,1 1 1,-1-1-1,1 0 1,-1 0-1,1 1 1,0-1-1,-1 0 1,1 0-1,0 1 1,0-1-1,0 0 1,0 0-1,0 0 1,0 0-1,0 0 1,0-1-1,0 1 1,1 0-1,-1 0 1,0-1-1,0 1 1,1-1-1,1 1 1,10 3 12,0-1 1,1 0 0,-1-1-1,1-1 1,18 0-1,310-6 94,-114-6-4553,-116 4-1258</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0.089"/>
    </inkml:context>
    <inkml:brush xml:id="br0">
      <inkml:brushProperty name="width" value="0.025" units="cm"/>
      <inkml:brushProperty name="height" value="0.025" units="cm"/>
    </inkml:brush>
  </inkml:definitions>
  <inkml:trace contextRef="#ctx0" brushRef="#br0">1 1 17969,'0'0'8056,"0"10"-8104,0 0 69,2 68 50,-2-70-64,1 0 0,1 0 0,-1 0 0,1 0 0,0 0 0,1-1-1,0 1 1,4 7 0,-6-14 23,0 0-1,0 0 0,0 0 0,0 0 0,0 0 0,0 0 0,1 0 0,-1-1 1,0 1-1,0-1 0,1 1 0,-1-1 0,0 1 0,1-1 0,-1 0 0,0 1 1,1-1-1,-1 0 0,0 0 0,1 0 0,-1 0 0,1 0 0,-1-1 1,0 1-1,1 0 0,-1-1 0,0 1 0,1-1 0,-1 1 0,0-1 0,0 1 1,0-1-1,1 0 0,-1 0 0,0 1 0,0-1 0,1-1 0,40-35 663,-27 20-564,-11 12-54,0-1 0,0 1-1,0 1 1,1-1-1,0 0 1,0 1-1,0 0 1,11-6-1,-15 12-87,0 0-1,0 1 1,0-1-1,0 1 1,0-1-1,-1 1 1,1-1-1,-1 1 1,0 0-1,0-1 1,0 1-1,0-1 1,0 1-1,-1 2 1,1 1 34,-1-3-18,1 0 0,0 0 0,0 0 1,1 1-1,-1-1 0,1 0 0,-1 0 0,1 0 0,0 0 1,0 0-1,1 0 0,-1-1 0,0 1 0,1 0 0,2 3 1,-2-5 3,-1 0 0,1 0 0,0 0 0,-1 0 0,1 0 0,0-1 0,0 1 0,-1-1 0,1 1 0,0-1 0,0 1 0,0-1 0,0 0 0,0 0 0,0 0 0,0 0 0,0 0 0,0-1 0,-1 1 0,1 0 0,0-1 0,0 0 0,0 1 0,0-1 0,-1 0 0,3-1 0,8-4 26,0-1-1,-1 0 1,0-1-1,0 0 1,0-1-1,11-12 1,27-21 377,-49 42-409,1 0 0,-1 0-1,0-1 1,0 1 0,1 0-1,-1 0 1,1 0 0,-1-1-1,0 1 1,1 0 0,-1 0-1,0 0 1,1 0 0,-1 0-1,0 0 1,1 0 0,-1 0-1,1 0 1,-1 0 0,0 0-1,1 0 1,-1 0 0,0 0-1,1 1 1,-1-1 0,1 0-1,-1 0 1,0 0 0,1 0-1,-1 1 1,0-1 0,0 0-1,1 0 1,-1 1 0,0-1-1,1 0 1,-1 0 0,0 1-1,0-1 1,0 0 0,1 1-1,-1-1 1,0 0 0,0 1-1,0-1 1,0 0 0,0 1-1,0-1 1,0 1 0,0-1-1,0 0 1,1 1 0,-2-1-1,1 1 1,4 36-20,2 2-2264,-5-38 2004,0 1-1,0-1 1,0 0 0,0 0-1,1 1 1,-1-1-1,0 0 1,1 0 0,-1 0-1,0-1 1,1 1-1,-1 0 1,1 0 0,0-1-1,-1 1 1,1-1-1,-1 0 1,1 1 0,0-1-1,0 0 1,-1 0-1,1 0 1,0 0 0,-1 0-1,1 0 1,0-1-1,-1 1 1,1 0 0,-1-1-1,1 1 1,0-1-1,-1 0 1,1 0 0,-1 1-1,1-1 1,-1 0-1,0 0 1,1 0 0,0-2-1,8-5-2427,0 0 0,-1 0 0,15-18 0,-23 25 2517,10-12-2937,6-9 9709,-15 13 1158,-22 22-5783,11-7-1700,3-2 40,0 1 1,1-1-1,-1 1 0,1 0 1,0 0-1,0 1 0,-5 6 0,10-11 25,4-2-189,-1 0 1,0 0 0,0 0 0,1-1-1,-1 1 1,0-1 0,0 0-1,0 0 1,-1 0 0,1 0-1,0-1 1,-1 1 0,3-4 0,0 2-37,79-74 181,-82 76-47,-3 8-145,0-1 1,-1 0 0,1 1-1,-1-1 1,0 0 0,-4 8-1,-11 33-15,17-45-72,0 1 0,-1 0 0,1 0 0,0-1 0,0 1 0,0 0 0,0 0 1,1-1-1,-1 1 0,0 0 0,1 0 0,-1-1 0,1 1 0,0-1 0,-1 1 0,1 0 0,0-1 0,0 1 0,0-1 0,0 0 0,0 1 0,2 1 0,-1-1-40,1-1-1,-1 0 0,0 1 1,0-1-1,0 0 0,1 0 1,-1 0-1,1 0 0,-1-1 1,0 1-1,1-1 0,-1 1 1,1-1-1,0 0 0,-1 0 1,1 0-1,-1 0 0,1 0 1,-1-1-1,1 1 0,-1-1 1,1 0-1,-1 0 0,0 0 1,1 0-1,-1 0 0,4-2 1,0-1-392,0 0 0,0-1 0,0 1 1,0-1-1,-1 0 0,0-1 1,0 1-1,7-10 0,7-19-3335,-1-6-1436</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0.700"/>
    </inkml:context>
    <inkml:brush xml:id="br0">
      <inkml:brushProperty name="width" value="0.025" units="cm"/>
      <inkml:brushProperty name="height" value="0.025" units="cm"/>
    </inkml:brush>
  </inkml:definitions>
  <inkml:trace contextRef="#ctx0" brushRef="#br0">31 26 12107,'0'0'7298,"-3"9"-7020,-8 49-134,3 1 0,2 1 0,4 107 0,2-147-10,3-15 1603,4-12-671,6-11-245,-6-4-673,-1 0 0,-1-1-1,3-29 1,-1 7 53,-3 34-143,0 13-37,-2 1 31,1 0 0,-1 1 0,1-1 0,0 0 0,-1 0 1,2 0-1,-1-1 0,0 1 0,0-1 0,1 0 1,-1 1-1,1-2 0,0 1 0,0 0 0,0-1 1,-1 0-1,1 1 0,0-2 0,1 1 0,-1 0 0,0-1 1,0 0-1,0 0 0,0 0 0,0 0 0,0-1 1,0 0-1,8-2 0,-5 2 64,1-1-1,-1-1 1,0 1-1,0-1 1,-1 0 0,1-1-1,-1 1 1,1-1-1,-1-1 1,-1 1 0,1-1-1,0 0 1,-1 0 0,0-1-1,5-7 1,-5 4-42,-1-1 0,0 1 1,0-1-1,-1 1 0,-1-1 1,1 0-1,-2 0 0,1-1 1,-1 1-1,-1 0 0,0 0 1,-3-21-1,3 30-84,0 0-1,0-1 1,0 1 0,0 0-1,-1 0 1,1 0-1,0-1 1,-1 1 0,1 0-1,-1 0 1,1 0 0,-1 0-1,0 0 1,0 0 0,1 0-1,-1 0 1,0 0 0,0 0-1,0 0 1,0 0 0,0 1-1,0-1 1,0 0-1,0 1 1,0-1 0,0 1-1,-1-1 1,1 1 0,0 0-1,0-1 1,-1 1 0,1 0-1,0 0 1,0 0 0,-1 0-1,1 0 1,0 0-1,0 0 1,-1 0 0,1 0-1,0 1 1,0-1 0,0 0-1,-1 1 1,-1 0 0,-1 1-19,-1 1 0,0-1 1,0 1-1,1-1 0,0 1 0,0 0 1,-1 1-1,2-1 0,-7 8 1,3-3 35,1 1 1,0 0-1,0 0 0,1 1 1,0 0-1,1 0 1,0 0-1,1 0 1,0 0-1,0 1 1,1 0-1,0-1 1,1 1-1,0 15 1,2-24-5,-1 0 1,0 0 0,1 0-1,0 0 1,-1-1 0,1 1-1,0 0 1,0 0 0,0 0-1,0-1 1,0 1 0,1 0-1,-1-1 1,0 1 0,1-1-1,-1 1 1,1-1 0,0 0-1,-1 0 1,1 0 0,0 0-1,0 0 1,0 0 0,0 0-1,-1 0 1,3 0 0,8 2-106,0-1 1,1 0-1,19 1 0,-25-3 10,1 0 0,-1 1-1,1 0 1,-1 0 0,0 1-1,1 0 1,6 3-1,-12-4 86,-1 0-1,0 1 0,1-1 1,-1 0-1,0 1 1,0-1-1,0 0 0,0 1 1,0-1-1,0 1 0,0 0 1,-1-1-1,1 1 1,-1 0-1,1-1 0,-1 1 1,1 0-1,-1 0 0,0 1 1,0 40-496,-1-26-1500,12-27-10286,-2-6 3272</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1.080"/>
    </inkml:context>
    <inkml:brush xml:id="br0">
      <inkml:brushProperty name="width" value="0.025" units="cm"/>
      <inkml:brushProperty name="height" value="0.025" units="cm"/>
    </inkml:brush>
  </inkml:definitions>
  <inkml:trace contextRef="#ctx0" brushRef="#br0">0 29 16303,'0'0'5526,"11"4"-4405,-10-4-1084,12 5 212,1 0 1,0-2 0,16 3-1,-27-6-173,-1 1 1,1-1-1,0 0 0,0 0 0,0 0 1,-1-1-1,1 1 0,0 0 0,0-1 0,-1 0 1,6-2-1,-7 3-35,0-1 0,0 0 1,-1 0-1,1 1 0,0-1 0,0 0 0,0 0 1,-1 0-1,1 0 0,-1 0 0,1 0 1,-1 0-1,1 0 0,-1 0 0,1-1 1,-1 1-1,0 0 0,0 0 0,1 0 0,-1 0 1,0-1-1,0 1 0,0 0 0,0 0 1,-1 0-1,1 0 0,0-1 0,0 1 1,-1-1-1,0 1-33,1 0 0,-1 0 1,1 0-1,-1 0 0,1 0 1,-1 1-1,0-1 0,0 0 1,1 0-1,-1 1 0,0-1 1,0 1-1,0-1 0,1 1 0,-1-1 1,0 1-1,0-1 0,0 1 1,0 0-1,0-1 0,0 1 1,0 0-1,0 0 0,0 0 1,0 0-1,0 0 0,0 0 1,0 0-1,0 0 0,0 0 1,0 0-1,0 1 0,0-1 1,0 0-1,0 1 0,0-1 0,0 1 1,-1 0-1,-35 19-119,33-16 150,0 0-1,1 0 1,0 0-1,0 1 1,0 0-1,0-1 1,1 1-1,-1 0 1,1 0-1,1 1 1,-1-1-1,1 0 0,0 1 1,0-1-1,0 1 1,1 8-1,0-12-80,0 1-1,0-1 0,1 1 0,-1 0 1,1-1-1,0 1 0,0-1 0,0 1 1,0-1-1,0 1 0,0-1 0,1 0 1,-1 0-1,1 0 0,0 0 0,-1 0 1,1 0-1,3 3 0,-2-3-235,0-1 1,0 1-1,0-1 0,0 0 0,0 1 1,0-2-1,0 1 0,0 0 0,0 0 1,0-1-1,6 1 0,11-1-6133,4 0-6770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1.405"/>
    </inkml:context>
    <inkml:brush xml:id="br0">
      <inkml:brushProperty name="width" value="0.025" units="cm"/>
      <inkml:brushProperty name="height" value="0.025" units="cm"/>
    </inkml:brush>
  </inkml:definitions>
  <inkml:trace contextRef="#ctx0" brushRef="#br0">18 1 15118,'0'0'9198,"-4"10"-7794,-10 36-710,14-44-681,0 1 0,0 0-1,1 0 1,-1-1-1,0 1 1,1 0-1,0-1 1,0 1 0,0-1-1,0 1 1,0-1-1,0 1 1,1-1 0,-1 0-1,1 0 1,-1 0-1,1 1 1,0-1 0,0-1-1,0 1 1,0 0-1,0 0 1,4 2 0,0 0-185,1-1 0,-1 1 0,0-1 0,1 0 0,-1 0 0,1-1 0,8 2 0,-12-3 151,0-1-1,0 1 0,0-1 0,1 0 1,-1 0-1,0 0 0,0-1 0,0 1 1,0-1-1,0 0 0,0 0 0,0 0 1,0 0-1,0 0 0,-1 0 0,1-1 1,0 1-1,-1-1 0,4-3 0,1-1 126,-1-1 0,0 0 0,0-1 0,8-15 0,10-12 1461,-25 37-1502,1 0 1,0 0-1,0 0 1,0 0-1,0 0 1,0 0-1,0 0 1,1 1-1,-1-1 1,0-1-1,1 1 1,0 0-1,0 0 1,-1 0-1,1 0 1,0 0-1,0 0 1,1-1-1,-1 1 1,0-1-1,0 1 1,1-1-1,-1 1 1,1-1-1,0 0 1,-1 1-1,4 0 1,6-1-313,0 0 0,1-1 0,-1 0 0,0-1 0,0 0 0,0-1 0,0-1 0,20-6 0,-18 5-1516,0 1-1,1 0 1,-1 0-1,1 2 1,18-1-1,-30 2 1605,0 0 0,-1 1 0,1-1 0,-1 1 0,1-1 0,0 1 0,-1 0 0,0 0 0,1 0 0,-1-1 0,1 1 0,1 3 0,-1-3-313,-1 0 0,1 1 0,-1-1 0,1 0 0,0 0 1,-1 0-1,1-1 0,0 1 0,0 0 0,-1-1 1,1 1-1,2 0 0,12-1-6696</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2.159"/>
    </inkml:context>
    <inkml:brush xml:id="br0">
      <inkml:brushProperty name="width" value="0.025" units="cm"/>
      <inkml:brushProperty name="height" value="0.025" units="cm"/>
    </inkml:brush>
  </inkml:definitions>
  <inkml:trace contextRef="#ctx0" brushRef="#br0">61 288 10410,'0'0'6545,"-8"5"-4266,4-3-2113,1-1-1,0 1 1,0 0-1,0 0 1,0 0-1,0 0 1,0 1-1,0-1 1,1 1-1,-1 0 1,1 0-1,0-1 1,0 2-1,0-1 1,0 0-1,1 0 1,-1 0-1,1 1 0,0-1 1,0 1-1,0-1 1,0 1-1,0 0 1,1-1-1,0 1 1,0 0-1,0-1 1,0 1-1,1 3 1,-1-5-172,1-1 0,-1 0 0,1 0 0,-1 0 0,1 0 0,0 1 0,-1-1-1,1 0 1,0 0 0,0-1 0,0 1 0,0 0 0,0 0 0,0 0 0,0 0 0,0-1 0,0 1 0,0-1 0,0 1 0,0-1 0,1 1 0,-1-1 0,0 1 0,0-1 0,1 0 0,-1 0-1,0 0 1,0 0 0,1 0 0,-1 0 0,0 0 0,0 0 0,1 0 0,-1 0 0,0-1 0,0 1 0,1-1 0,-1 1 0,0-1 0,2 0 0,2-1-259,1 0 1,0-1-1,-1 0 0,1 0 1,-1 0-1,0 0 1,6-5-1,11-15-1171,-2-1-1,0-1 1,19-33-1,-3 0-3520,-30 45 13343,-19 33-4368,12-18-3915,1 0 1,-1-1-1,0 1 0,1 0 0,-1-1 0,1 1 0,-1 0 0,1 0 1,0-1-1,0 1 0,0 0 0,0 0 0,1 3 0,-1-4-82,1-1-1,-1 1 0,1 0 0,0 0 0,-1-1 1,1 1-1,0 0 0,-1-1 0,1 1 0,0-1 1,0 1-1,0-1 0,0 1 0,0-1 0,-1 0 0,1 1 1,0-1-1,0 0 0,0 0 0,0 0 0,0 0 1,0 1-1,0-1 0,0-1 0,0 1 0,0 0 1,0 0-1,0 0 0,0 0 0,0-1 0,0 1 0,1-1 1,3-1-5,1 0 0,-1 0 1,1 0-1,-1-1 1,0 0-1,0 0 0,0 0 1,-1-1-1,1 0 1,-1 0-1,8-7 0,40-55-217,-48 60 184,7-8-106,-1 0-1,-1 0 0,0-1 1,-1 0-1,9-26 0,-17 41 134,0 0-1,0 0 0,0 0 0,0 0 1,-1 0-1,1 1 0,0-1 1,0 0-1,0 0 0,0 0 1,0 0-1,0 0 0,-1 0 0,1 0 1,0 0-1,0 0 0,0 0 1,0 0-1,0 0 0,-1 0 1,1 0-1,0 0 0,0 0 1,0 0-1,0 0 0,0 0 0,0 0 1,-1-1-1,1 1 0,0 0 1,0 0-1,0 0 0,0 0 1,0 0-1,0 0 0,0 0 0,-1 0 1,1 0-1,0-1 0,0 1 1,0 0-1,0 0 0,0 0 1,0 0-1,-10 13 159,1 6 85,0 0-1,2 0 0,1 1 0,0 0 0,1 0 0,-2 25 0,5-30-209,1-1 0,1 0 0,0 0 0,0 0 0,2 0 0,0 1-1,0-1 1,1-1 0,1 1 0,5 13 0,-8-25-36,-1-1-1,0 0 1,1 0 0,-1 1-1,1-1 1,-1 0 0,1 0-1,0 1 1,-1-1 0,1 0-1,0 0 1,0 0-1,0 0 1,0 0 0,0 0-1,0 0 1,0 0 0,0-1-1,0 1 1,1 0 0,-1-1-1,0 1 1,0-1-1,1 1 1,-1-1 0,0 1-1,1-1 1,-1 0 0,0 0-1,1 0 1,-1 0 0,0 0-1,3 0 1,-3-1 20,1 0 1,-1 0-1,1 0 1,-1 0-1,1-1 1,-1 1-1,0-1 1,1 1 0,-1-1-1,0 1 1,0-1-1,0 1 1,0-1-1,-1 0 1,1 0-1,0 1 1,-1-1-1,1 0 1,-1 0-1,0 0 1,1 0-1,-1 0 1,0-2-1,1-9 89,0-1-1,0 1 1,-2-1-1,1 1 1,-2 0-1,0-1 1,0 1-1,-1 0 1,-1 0-1,-6-15 1,95 82-340,-74-47 213,-4-3-32,0 0-1,0 0 1,1 0 0,-1-1-1,15 4 1,-20-7 35,0 0 0,0 0 0,0 1 0,0-1 0,1-1 0,-1 1 0,0 0 0,0 0 0,0-1 0,0 1 0,0-1 0,0 0 0,0 0 0,0 0 0,0 0 0,0 0 1,0 0-1,0 0 0,-1-1 0,1 1 0,0 0 0,-1-1 0,1 0 0,-1 1 0,0-1 0,2-2 0,15-24 13,-17 27 70,-2 11 48,0-3-157,-2 4 96,1 0 1,0 0-1,1 0 1,0 0-1,1 13 1,1-22-90,-1 0 0,0 0 1,0 0-1,1 0 0,-1 0 1,1-1-1,-1 1 0,1 0 1,0 0-1,0 0 0,0-1 1,0 1-1,0 0 0,0-1 1,0 1-1,0-1 0,1 0 1,-1 1-1,1-1 0,-1 0 1,1 0-1,-1 0 0,1 0 1,0 0-1,0 0 0,-1 0 1,1 0-1,0-1 0,0 1 1,0-1-1,0 1 0,0-1 0,-1 0 1,1 0-1,0 0 0,0 0 1,3 0-1,-3-1-310,-1 0-1,1 1 1,0-1 0,0 0-1,0 0 1,-1 0-1,1 0 1,-1 0-1,1-1 1,-1 1 0,1 0-1,-1-1 1,0 1-1,1-1 1,-1 1 0,0-1-1,0 0 1,0 0-1,0 1 1,-1-1 0,1 0-1,0 0 1,0-2-1,2-5-2086,11-21-8178</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2.504"/>
    </inkml:context>
    <inkml:brush xml:id="br0">
      <inkml:brushProperty name="width" value="0.025" units="cm"/>
      <inkml:brushProperty name="height" value="0.025" units="cm"/>
    </inkml:brush>
  </inkml:definitions>
  <inkml:trace contextRef="#ctx0" brushRef="#br0">0 0 16303,'0'0'5414,"18"52"-4934,1-36-320,1 0-128,6-4-1826,1-1-3074,-8-4-1506</inkml:trace>
  <inkml:trace contextRef="#ctx0" brushRef="#br0" timeOffset="1">179 123 8264,'0'0'18193,"-52"-1"-18033,35 6 257,-3 4 287,6 3-448,3-1-256,6-2 0,5-1-32,0-2-448,11-1-577,8 1-737,10-5-1857,8 4-3140,-2-1-6661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6.591"/>
    </inkml:context>
    <inkml:brush xml:id="br0">
      <inkml:brushProperty name="width" value="0.035" units="cm"/>
      <inkml:brushProperty name="height" value="0.035" units="cm"/>
    </inkml:brush>
  </inkml:definitions>
  <inkml:trace contextRef="#ctx0" brushRef="#br0">122 162 19172,'8'-16'391,"-1"-1"-1,-1 0 1,-1 0-1,0-1 1,-1 0-1,2-26 1,-8 30 398,-1 13-296,-2 8 5,-1 10-312,1 0-1,0 0 0,1 0 1,-2 22-1,-3 78-10,10-78-269,1 1 0,3-2 0,0 1 1,3 0-1,1-1 0,2-1 0,2 0 0,1 0 0,2-1 0,1-1 0,2-1 1,32 45-1,-48-75 31,0 1-81,0 0 1,1-1 0,-1 1-1,1-1 1,0 0 0,1 0-1,-1 0 1,1 0 0,5 3-1,-10-7 111,1 0 0,-1 0 0,0 0 0,1 1 0,-1-1 0,0 0 0,1 0-1,-1 0 1,0 0 0,1 0 0,-1 0 0,0 1 0,1-1 0,-1 0 0,0 0-1,1 0 1,-1 0 0,0 0 0,1 0 0,-1-1 0,0 1 0,1 0 0,-1 0-1,0 0 1,1 0 0,-1 0 0,0 0 0,1-1 0,-1 1 0,0 0 0,0 0 0,1 0-1,-1-1 1,2-12-705,-12-19-205,-5 0 490,-2 1 0,-1 1 0,-1 0-1,-1 2 1,-26-28 0,-3 4 1242,-80-69 0,107 104 55,22 17-810,0 0 0,0 0 0,-1 0 1,1 0-1,0 0 0,0-1 0,0 1 1,-1 0-1,1 0 0,0 0 0,0 0 0,0 0 1,0-1-1,-1 1 0,1 0 0,0 0 1,0 0-1,0-1 0,0 1 0,0 0 1,-1 0-1,1 0 0,0-1 0,0 1 0,0 0 1,0 0-1,0-1 0,0 1 0,0 0 1,0 0-1,0-1 0,0 1 0,0 0 1,0 0-1,0-1 0,8-1 613,7 2-211,0 0 1,0 1-1,23 5 1,9 1-172,229 20-3566,-213-20 2589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2.864"/>
    </inkml:context>
    <inkml:brush xml:id="br0">
      <inkml:brushProperty name="width" value="0.025" units="cm"/>
      <inkml:brushProperty name="height" value="0.025" units="cm"/>
    </inkml:brush>
  </inkml:definitions>
  <inkml:trace contextRef="#ctx0" brushRef="#br0">222 1 6790,'0'0'17169,"-69"34"-14703,32-21-512,-2 0-705,5-2-769,11-3-415,9-2-97,9-3-801,14-3-4068,12 0 1666,5-7-2018,4-6-3107</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3.224"/>
    </inkml:context>
    <inkml:brush xml:id="br0">
      <inkml:brushProperty name="width" value="0.025" units="cm"/>
      <inkml:brushProperty name="height" value="0.025" units="cm"/>
    </inkml:brush>
  </inkml:definitions>
  <inkml:trace contextRef="#ctx0" brushRef="#br0">25 283 11179,'0'0'13041,"-5"6"-11583,-11 24-369,15-29-1067,1 0 0,0 0 1,-1-1-1,1 1 0,0 0 0,-1 0 1,1 0-1,0-1 0,0 1 0,0 0 1,-1 0-1,1 0 0,0 0 1,0-1-1,0 1 0,1 0 0,-1 0 1,0 0-1,0-1 0,0 1 1,0 0-1,1 0 0,-1 0 0,0-1 1,1 1-1,-1 0 0,1 0 1,-1-1-1,1 1 0,-1 0 0,1-1 1,0 1-1,-1-1 0,1 1 1,0-1-1,-1 1 0,1-1 0,0 1 1,-1-1-1,1 0 0,0 1 1,0-1-1,0 0 0,1 1 0,39 2 407,-34-3-344,6-1-66,1 0 1,-1-2 0,1 1 0,-1-1-1,0-1 1,0-1 0,-1 1-1,1-2 1,-1 0 0,0 0-1,-1-1 1,1-1 0,-1 0-1,14-14 1,-17 15-14,0 0 0,-1-1 0,0 0 0,-1 0 0,0 0 0,0-1 0,-1 1 1,0-2-1,0 1 0,-1 0 0,0-1 0,-1 0 0,0 0 0,0 0 0,-1 0 0,-1 0 0,0-1 0,0 1 0,-2-18 0,1 25-3,0 0 0,-1 0 0,1 0 0,-1 0-1,0 0 1,0 0 0,0 0 0,0 1 0,0-1 0,-1 0 0,1 1 0,-1-1-1,0 1 1,0-1 0,0 1 0,0 0 0,0 0 0,0 0 0,-1 0-1,-2-2 1,1 3 2,0-1 0,0 0 0,0 1 0,0 0 0,0 0-1,0 0 1,-1 1 0,1-1 0,0 1 0,-1 0 0,1 0-1,-7 1 1,0 1 98,0 1 0,0 0 0,1 0 0,-1 1 0,1 0-1,0 0 1,0 1 0,1 1 0,0 0 0,-11 8 0,16-11-39,0 1 1,1 0-1,-1 0 1,1 0-1,-1 1 1,1-1 0,0 1-1,1 0 1,-1 0-1,1 0 1,0 0-1,0 0 1,-1 7-1,3-9-62,0 1-1,-1-1 1,1 0-1,0 1 1,1-1-1,-1 0 1,0 1-1,1-1 1,0 0-1,0 0 1,0 0-1,0 1 1,0-1-1,1 0 1,-1 0-1,1-1 1,0 1-1,0 0 1,0-1-1,0 1 1,1-1-1,-1 1 1,4 1-1,10 8-318,0-2-1,1 0 1,1 0-1,23 8 1,-21-10-520,0 1 1,-2 1 0,29 19 0,-45-28 817,-1 0 1,1 0-1,-1 1 0,1-1 1,-1 0-1,0 1 1,0-1-1,1 1 1,-1-1-1,0 1 1,0 0-1,0-1 1,-1 1-1,1 0 1,0 0-1,-1-1 1,1 1-1,-1 0 1,0 0-1,1 0 1,-1 0-1,0 2 0,-1 0-24,1-1-1,-1 0 0,0 0 1,-1 0-1,1 0 0,0 0 1,-1-1-1,1 1 0,-1 0 0,0-1 1,0 1-1,-3 2 0,-7 7-1319,-1-1-1,0-1 0,0 0 1,-16 8-1,26-15 470,-33 18-7263</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3.554"/>
    </inkml:context>
    <inkml:brush xml:id="br0">
      <inkml:brushProperty name="width" value="0.025" units="cm"/>
      <inkml:brushProperty name="height" value="0.025" units="cm"/>
    </inkml:brush>
  </inkml:definitions>
  <inkml:trace contextRef="#ctx0" brushRef="#br0">1 140 17008,'0'0'6257,"8"1"-4074,25 3-835,1-2 0,51-3-1,-76 1-1331,0-1 0,-1 0-1,1-1 1,-1 1-1,1-1 1,-1-1-1,0 0 1,1 0 0,-2-1-1,1 1 1,0-2-1,-1 1 1,1-1-1,-1 0 1,-1-1 0,8-7-1,-13 12-11,1 0 0,-1 0 0,0-1 0,0 1-1,0 0 1,0-1 0,0 1 0,0 0 0,0-1 0,0 1 0,0-1-1,-1 0 1,1 1 0,-1-1 0,1 0 0,-1 1 0,0-1 0,1 0 0,-1 1-1,0-1 1,0 0 0,0 0 0,-1 1 0,1-1 0,0 0 0,-1 1-1,1-1 1,-1 0 0,1 1 0,-1-1 0,0 1 0,0-1 0,1 1-1,-1-1 1,0 1 0,0-1 0,-1 1 0,1 0 0,0 0 0,0-1-1,-1 1 1,1 0 0,0 0 0,-1 1 0,1-1 0,-1 0 0,0 0-1,1 1 1,-3-2 0,-5-1-1,0 0 0,1 1 0,-1 0 0,0 0 0,0 1-1,0 0 1,0 1 0,-10 0 0,10 2 4,-1 0 1,1 1-1,0 0 0,0 0 0,0 1 1,0 0-1,1 1 0,-1 0 0,1 0 1,0 1-1,1 0 0,0 0 0,-1 1 1,-8 11-1,11-12 10,0-1 0,0 1 1,1 0-1,-1 0 0,1 0 0,1 1 1,-1-1-1,1 1 0,0 0 0,1 0 1,0 0-1,0 0 0,0 0 0,1 1 1,0-1-1,1 0 0,-1 1 0,1-1 1,2 10-1,-1-14-71,0 0 1,1 0-1,0 0 1,0 0-1,0 0 1,0 0-1,0 0 1,0-1 0,1 1-1,-1-1 1,1 0-1,0 0 1,-1 0-1,1 0 1,0 0-1,0 0 1,1-1-1,-1 0 1,0 0-1,0 1 1,1-2-1,-1 1 1,0 0-1,1-1 1,-1 1-1,7-1 1,3 1-1270,0-1-1,0-1 0,0 1 1,0-2-1,24-5 1,14-13-7101</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3.887"/>
    </inkml:context>
    <inkml:brush xml:id="br0">
      <inkml:brushProperty name="width" value="0.025" units="cm"/>
      <inkml:brushProperty name="height" value="0.025" units="cm"/>
    </inkml:brush>
  </inkml:definitions>
  <inkml:trace contextRef="#ctx0" brushRef="#br0">218 1 12908,'0'0'14681,"-5"10"-14238,-32 45-226,-55 65 1,44-61-925,28-39-650,19-20 1255,1 0 0,0 1 1,0-1-1,-1 0 0,1 0 0,0 0 0,-1 0 1,1 0-1,0 0 0,-1 0 0,1 0 1,0 0-1,-1 0 0,1 0 0,0 0 0,-1 0 1,1 0-1,0 0 0,0 0 0,-1 0 0,1-1 1,0 1-1,-1 0 0,1 0 0,0 0 1,0 0-1,-1-1 0,1 1 0,0 0 0,0 0 1,-1-1-1,1 1 0,0 0 0,0 0 0,0-1 1,0 1-1,-1 0 0,1-1 0,-1-4-1476,0 0 1,0-1-1,0 1 0,1-1 0,-1 1 0,2-8 0,-1 8 466,0-29-9036</inkml:trace>
  <inkml:trace contextRef="#ctx0" brushRef="#br0" timeOffset="1">11 60 6790,'0'0'19507,"64"30"-18963,-41-9-191,5-1-225,6 0-64,3-1-1025,-1-4-2338,-3-1-1346,1-2-1729</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4.241"/>
    </inkml:context>
    <inkml:brush xml:id="br0">
      <inkml:brushProperty name="width" value="0.025" units="cm"/>
      <inkml:brushProperty name="height" value="0.025" units="cm"/>
    </inkml:brush>
  </inkml:definitions>
  <inkml:trace contextRef="#ctx0" brushRef="#br0">163 7 15022,'0'0'3614,"-9"-2"-320,3 2-3039,0-1-1,0 1 1,0 0 0,0 0 0,0 0-1,0 1 1,0 0 0,0 0-1,1 1 1,-1-1 0,0 1-1,1 1 1,-1-1 0,1 1-1,0 0 1,-1 0 0,1 0-1,1 1 1,-1 0 0,1 0-1,-1 0 1,1 0 0,-5 8 0,7-10-227,0 0 0,0 1 1,0-1-1,1 1 0,-1-1 1,1 1-1,-1-1 1,1 1-1,0 0 0,0 0 1,0 0-1,1 0 1,-1-1-1,1 1 0,-1 0 1,1 0-1,0 0 1,0 0-1,1 0 0,0 4 1,-1-6-22,1 0 0,-1 0 0,1 0-1,0 0 1,-1 0 0,1 0 0,0 0 0,0 0 0,0 0 0,0-1 0,-1 1 0,1 0 0,0-1 0,1 1 0,-1 0-1,0-1 1,0 1 0,0-1 0,1 1 0,2 0 15,-1-1 1,1 1-1,-1-1 0,1 0 0,0 0 0,-1 0 0,1 0 1,6-2-1,-4 0-8,0 0 1,0 0 0,-1-1 0,1 0-1,-1 0 1,1 0 0,-1 0-1,0-1 1,0 0 0,-1 0 0,6-6-1,47-59 69,-37 43-70,-18 41-125,-1 0 1,0-1-1,-1 16 1,0-29 109,0 2-62,0 1 0,0-1 1,1 1-1,-1-1 0,1 1 1,0-1-1,0 1 0,0-1 1,0 0-1,1 1 0,-1-1 1,1 0-1,3 5 0,-4-7-166,1 0-1,-1 1 1,1-1 0,-1 0-1,1 0 1,-1 0-1,1 0 1,-1 0-1,1-1 1,0 1-1,-1 0 1,1-1 0,0 1-1,0-1 1,0 0-1,-1 1 1,1-1-1,0 0 1,0 0-1,0 0 1,0 0-1,-1-1 1,1 1 0,0-1-1,0 1 1,0-1-1,-1 1 1,1-1-1,2-1 1,11-11-4762,0-8-2332</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4.838"/>
    </inkml:context>
    <inkml:brush xml:id="br0">
      <inkml:brushProperty name="width" value="0.025" units="cm"/>
      <inkml:brushProperty name="height" value="0.025" units="cm"/>
    </inkml:brush>
  </inkml:definitions>
  <inkml:trace contextRef="#ctx0" brushRef="#br0">53 26 11979,'0'0'5878,"-5"8"-3487,-2 6-1579,0 0 0,1 1 0,0 0-1,1 1 1,1-1 0,-4 32-1,6-36-681,1 0 0,0 0 0,1 0-1,0 0 1,1 0 0,0 0 0,0 0-1,1 0 1,1 0 0,0 0 0,9 19-1,-12-28-120,1-1 0,0 0 0,-1 0 0,1 0-1,0 0 1,0 0 0,0 0 0,-1-1 0,1 1 0,0 0-1,0 0 1,1-1 0,-1 1 0,0 0 0,0-1 0,0 1-1,0-1 1,0 0 0,1 1 0,-1-1 0,0 0-1,0 0 1,1 1 0,-1-1 0,0 0 0,0 0 0,1 0-1,-1-1 1,0 1 0,0 0 0,1 0 0,-1-1 0,0 1-1,0-1 1,0 1 0,0-1 0,1 1 0,-1-1-1,0 0 1,0 0 0,0 1 0,0-1 0,-1 0 0,1 0-1,0 0 1,1-1 0,7-7 92,0-1 0,-1 1 0,11-17 1,-14 18-132,3-1 1,-1 0 0,-1-1-1,0 0 1,0-1 0,-1 1-1,0-1 1,-1 0 0,0 0-1,3-21 1,-16 35-1359,3 7 1273,0-1-1,1 1 1,0 1 0,1-1 0,0 1 0,1 0-1,0 0 1,0 0 0,1 0 0,1 0-1,-1 19 1,2-28 75,0-1-1,0 0 1,0 0-1,0 0 1,0 0 0,1 0-1,-1 0 1,0 0-1,0 0 1,1 0-1,-1 0 1,1 0 0,-1 0-1,1 0 1,-1 0-1,1 0 1,0 0-1,-1 0 1,1 0 0,0-1-1,0 1 1,-1 0-1,1 0 1,0-1-1,0 1 1,0-1 0,0 1-1,0-1 1,0 1-1,0-1 1,0 1-1,0-1 1,0 0 0,0 0-1,0 0 1,1 1-1,-1-1 1,0 0-1,0 0 1,0-1 0,0 1-1,0 0 1,0 0-1,0 0 1,0-1-1,0 1 1,0 0 0,0-1-1,0 1 1,1-2-1,5 0-231,-1 0-1,0-1 0,0 0 0,-1 0 0,1 0 1,-1-1-1,6-5 0,-1-1-67,-1 0 0,0 0 0,-1-1 0,-1-1 0,1 1 0,9-24 0,23-78 794,-16 42 639,-25 82 4185,-8 45-3370,6-42-1739,1 0 0,1-1 0,0 1 0,0 0 0,1 0 0,1 0 0,1 0 0,0 0 0,0-1 0,6 18 0,-3-19-574,0 0 1,0 0 0,1 0-1,1-1 1,0 0 0,15 18-1,-8-19-460,-8-14 324,-6 2 522,1 0-1,-1 1 1,0-1 0,0 0-1,0 0 1,0 1-1,0-1 1,-1 0-1,1 0 1,-1 1-1,1-1 1,-1 0 0,1 1-1,-2-3 1,-7-8-74,1 0-1,-2 1 1,1 0 0,-1 1 0,-1 0 0,0 0 0,-1 1-1,-21-13 1,14 9 1138,1 0 0,-22-21-1,39 34-992,1-1 0,-1 1 0,0-1 1,1 1-1,-1-1 0,1 0 0,-1 1 0,1-1 0,-1 1 0,1-1 0,-1 0 0,1 1 0,0-1 0,-1 0 0,1 0 1,0 1-1,0-1 0,0 0 0,-1 0 0,1 1 0,0-1 0,0 0 0,0 0 0,0 0 0,0 1 0,0-1 1,1 0-1,-1 0 0,0 0 0,0 1 0,0-1 0,1 0 0,-1 1 0,0-1 0,1 0 0,-1 0 0,1 1 0,-1-1 1,1 1-1,-1-1 0,1 0 0,-1 1 0,1-1 0,0 1 0,-1-1 0,1 1 0,0 0 0,-1-1 0,1 1 0,0 0 1,-1-1-1,1 1 0,0 0 0,0 0 0,0 0 0,-1 0 0,1-1 0,1 1 0,59-10-68,-49 9 119,132-8-84,-60 5-1771,1-5-4298,-19-2-4456</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5.200"/>
    </inkml:context>
    <inkml:brush xml:id="br0">
      <inkml:brushProperty name="width" value="0.025" units="cm"/>
      <inkml:brushProperty name="height" value="0.025" units="cm"/>
    </inkml:brush>
  </inkml:definitions>
  <inkml:trace contextRef="#ctx0" brushRef="#br0">0 0 15150,'0'0'6502,"0"74"-4548,0-34-640,4 7-546,3 0-543,7 1-161,0-4-225,-3-3-2946,5-6-2594,-9-6-6246</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7:49:45.549"/>
    </inkml:context>
    <inkml:brush xml:id="br0">
      <inkml:brushProperty name="width" value="0.025" units="cm"/>
      <inkml:brushProperty name="height" value="0.025" units="cm"/>
    </inkml:brush>
  </inkml:definitions>
  <inkml:trace contextRef="#ctx0" brushRef="#br0">1 46 18514,'0'0'12075,"49"-32"-16207,-40 19-5893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3.050"/>
    </inkml:context>
    <inkml:brush xml:id="br0">
      <inkml:brushProperty name="width" value="0.025" units="cm"/>
      <inkml:brushProperty name="height" value="0.025" units="cm"/>
    </inkml:brush>
  </inkml:definitions>
  <inkml:trace contextRef="#ctx0" brushRef="#br0">0 525 6150,'0'0'15428,"10"-10"-14035,30-23-724,2 1 0,1 2 1,67-36-1,162-70-413,-255 128-242,410-191 146,-405 189-299,-34 17-2306,-35 17-3769,24-17 1565,3-3-1416</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3.487"/>
    </inkml:context>
    <inkml:brush xml:id="br0">
      <inkml:brushProperty name="width" value="0.025" units="cm"/>
      <inkml:brushProperty name="height" value="0.025" units="cm"/>
    </inkml:brush>
  </inkml:definitions>
  <inkml:trace contextRef="#ctx0" brushRef="#br0">11 80 9545,'0'0'1698,"9"-5"255,90-41 4091,-84 40-5267,0 1-1,1 0 1,-1 1 0,1 1-1,27-3 1,-42 6-772,-1 0 0,1 0 1,0 0-1,-1 0 0,1 0 0,-1 0 0,1 0 1,0 0-1,-1 1 0,1-1 0,-1 0 1,1 0-1,-1 0 0,1 1 0,-1-1 0,1 0 1,-1 0-1,1 1 0,-1-1 0,1 1 1,-1-1-1,1 0 0,-1 1 0,0-1 0,1 1 1,-1-1-1,0 1 0,1-1 0,-1 1 1,0-1-1,0 1 0,1-1 0,-1 1 0,0-1 1,0 1-1,0 1 0,-7 26 100,-25 23 13,10-28-68,-1 0 0,-32 23 0,33-28-27,0 1-1,1 0 1,-23 29 0,44-48-26,-1 1 1,1-1 0,-1 1 0,1-1-1,-1 1 1,1-1 0,-1 1 0,1-1 0,0 1-1,-1-1 1,1 1 0,0 0 0,-1-1-1,1 1 1,0 0 0,0-1 0,0 1 0,0 0-1,-1-1 1,1 1 0,0 0 0,0-1 0,0 1-1,0 0 1,1-1 0,-1 1 0,0 0-1,0-1 1,0 1 0,1 0 0,-1-1 0,0 1-1,0 0 1,1-1 0,-1 1 0,1 0-1,1 0 13,0 0 0,0 0 0,0 0 0,0 0 0,1-1 0,-1 1 0,0-1 0,0 1 0,0-1 0,0 0 1,4 0-2,65-6 333,65-23-63,52-7-1594,-172 34 682,37-4-2583,-18 1-2405,5-2-8425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7.024"/>
    </inkml:context>
    <inkml:brush xml:id="br0">
      <inkml:brushProperty name="width" value="0.035" units="cm"/>
      <inkml:brushProperty name="height" value="0.035" units="cm"/>
    </inkml:brush>
  </inkml:definitions>
  <inkml:trace contextRef="#ctx0" brushRef="#br0">159 313 17588,'-5'-1'207,"0"1"1,1 0-1,-1 1 1,0-1-1,0 1 1,1 0-1,-1 0 1,0 0-1,1 1 1,-1-1-1,1 1 1,0 0-1,-1 1 1,1-1-1,0 1 1,0 0-1,1 0 0,-1 0 1,1 0-1,-1 0 1,-4 7-1,1-1 77,0 0 0,0 0 0,1 1 0,0-1 0,0 2 0,1-1 0,1 0 0,-4 14 0,7-21-239,0 0 0,0 0 0,1-1 0,-1 1 0,1 0-1,0 0 1,0 0 0,0-1 0,0 1 0,1 4 0,0-6-40,-1-1 0,1 1 0,-1 0-1,1 0 1,-1 0 0,1-1 0,-1 1 0,1 0 0,0-1-1,0 1 1,-1 0 0,1-1 0,0 1 0,0-1 0,0 0 0,-1 1-1,1-1 1,0 1 0,0-1 0,0 0 0,0 0 0,0 1-1,0-1 1,0 0 0,0 0 0,0 0 0,-1 0 0,1 0 0,0 0-1,0-1 1,0 1 0,0 0 0,2-1 0,103-25-288,-69 15 123,53-8-1,-79 17 127,0 1 0,0 0 0,1 1 0,-1 1-1,0-1 1,0 2 0,0 0 0,0 0-1,13 5 1,-20-6 24,-1 0 0,0 1 0,0-1-1,1 1 1,-1 0 0,-1 0 0,1 0 0,0 0-1,0 1 1,3 3 0,-5-4 9,0-1 0,0 1 0,0-1 0,0 1 0,-1 0 0,1 0 0,0-1 0,-1 1 0,1 0 0,-1 0 0,1 0 0,-1 0 0,0 0 0,0-1 0,0 1 0,0 0 0,0 0 0,-1 0 0,1 0 0,0 0 0,-1 0 0,0 1 1,-2 4 22,0-1 0,0 0 0,-1 0 0,0 0 1,0 0-1,0-1 0,-7 7 0,-39 35 233,40-39-199,-87 70 505,-35 32 269,128-106-803,0 0 1,0 1-1,0 0 1,0-1 0,1 1-1,-4 8 1,7-12-27,-1 0 0,1 0 0,0 0-1,0-1 1,-1 1 0,1 0 0,0 0 0,0 0 0,0-1 0,0 1 0,0 0-1,0 0 1,0 0 0,0-1 0,0 1 0,1 0 0,-1 0 0,0 0 0,0-1-1,1 1 1,0 1 0,0-1-4,0 0 0,0-1 0,0 1 0,0 0 0,0-1 0,0 1 0,0 0 0,0-1 0,1 1 0,-1-1 0,0 0 0,0 1 0,1-1 0,-1 0-1,0 0 1,0 0 0,1 0 0,1 0 0,11-1-40,0 0 0,0-1 0,0 0 0,0-1 0,0-1 0,15-5 0,82-40-429,-64 25 90,0-3 1,78-60-1,-94 62 184,-1-1-1,-2-2 1,0-1 0,34-47-1,-51 60 167,15-28 0,-24 39 51,1-1-1,-1 0 1,0 0 0,0 0 0,0 0-1,-1 0 1,0-1 0,0-8-1,-1 15-5,0-1-1,1 0 1,-1 0-1,0 1 0,0-1 1,0 0-1,0 1 1,-1-1-1,1 0 0,0 0 1,0 1-1,0-1 1,0 0-1,-1 1 0,1-1 1,0 0-1,-1 1 1,1-1-1,-1 1 0,1-1 1,0 1-1,-1-1 1,1 0-1,-1 1 0,0 0 1,1-1-1,-2 0 1,1 1 7,0 0 1,0 0 0,0 0 0,0 0 0,0 0 0,0 0 0,0 1 0,0-1 0,0 0 0,0 0 0,0 1-1,0-1 1,0 1 0,0-1 0,1 1 0,-2 0 0,-4 3 63,1 0-1,0 1 1,0-1-1,1 1 1,-5 5 0,2 1 14,-1 1 1,2 0 0,0 0 0,0 1-1,1-1 1,1 1 0,-5 24 0,7-27-71,0 1 0,1-1 1,0 0-1,1 0 1,0 0-1,1 0 0,0 1 1,1-1-1,0 0 1,0 0-1,5 10 1,-6-17-81,0 0 1,0-1 0,1 1 0,-1 0 0,1-1 0,0 0-1,0 1 1,0-1 0,0 0 0,0 0 0,0 0 0,1 0-1,-1 0 1,0-1 0,1 1 0,4 1 0,-5-2-3,0-1 1,0 1-1,0-1 1,1 1-1,-1-1 0,0 0 1,1 0-1,-1 0 1,0 0-1,0 0 1,1-1-1,-1 1 0,0-1 1,0 1-1,1-1 1,-1 0-1,0 0 1,0 0-1,0 0 0,0 0 1,0 0-1,1-2 1,20-21-326,-5-8-113</inkml:trace>
  <inkml:trace contextRef="#ctx0" brushRef="#br0" timeOffset="1">725 0 17996,'0'23'1640,"5"1"-1256,7 0-424,6 0 752,12-3-472,9-2-136,6-6-192</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4.473"/>
    </inkml:context>
    <inkml:brush xml:id="br0">
      <inkml:brushProperty name="width" value="0.025" units="cm"/>
      <inkml:brushProperty name="height" value="0.025" units="cm"/>
    </inkml:brush>
  </inkml:definitions>
  <inkml:trace contextRef="#ctx0" brushRef="#br0">1 420 13805,'0'0'8264,"12"-9"-6556,36-29-1339,-1-2-1,-2-2 0,-2-2 1,-2-2-1,-2-2 0,-2-1 1,31-55-1,-69 130-415,1 0 0,1 0 0,1 0 0,8 33 0,-8-53-81,1 0 0,1 0 0,-1 0 0,1-1-1,0 1 1,0-1 0,0 0 0,1 0 0,5 5 0,-8-8-11,0-1 1,0 1 0,0-1-1,0 1 1,0-1-1,0 0 1,0 1 0,1-1-1,-1 0 1,0-1-1,1 1 1,-1 0-1,0-1 1,1 1 0,-1-1-1,1 0 1,-1 0-1,1 0 1,-1 0 0,1 0-1,-1 0 1,1-1-1,-1 1 1,0-1-1,1 0 1,-1 0 0,4-1-1,8-14-6267</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4.802"/>
    </inkml:context>
    <inkml:brush xml:id="br0">
      <inkml:brushProperty name="width" value="0.025" units="cm"/>
      <inkml:brushProperty name="height" value="0.025" units="cm"/>
    </inkml:brush>
  </inkml:definitions>
  <inkml:trace contextRef="#ctx0" brushRef="#br0">9 1 16400,'0'0'9513,"-2"8"-9492,0 8-81,0 0-1,0 0 1,2 0-1,0 0 1,1 0 0,0 0-1,2 0 1,-1 0 0,2 0-1,0-1 1,1 0-1,11 23 1,-10-15-2397,-7-17-3964,-2-6 1585</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5.148"/>
    </inkml:context>
    <inkml:brush xml:id="br0">
      <inkml:brushProperty name="width" value="0.025" units="cm"/>
      <inkml:brushProperty name="height" value="0.025" units="cm"/>
    </inkml:brush>
  </inkml:definitions>
  <inkml:trace contextRef="#ctx0" brushRef="#br0">1 110 13549,'0'0'12075,"69"-37"-11466,-25 31-257,4-1-288,-2 1-160,-5-3-929,-3-2-1986,-9-5-2434,-6-1-5958</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6.610"/>
    </inkml:context>
    <inkml:brush xml:id="br0">
      <inkml:brushProperty name="width" value="0.025" units="cm"/>
      <inkml:brushProperty name="height" value="0.025" units="cm"/>
    </inkml:brush>
  </inkml:definitions>
  <inkml:trace contextRef="#ctx0" brushRef="#br0">0 110 7527,'0'-4'824,"0"1"0,1 0 0,-1 0 0,1-1 0,0 1 0,0 0 0,0 0 0,0 0 0,0 0 0,1 0 0,-1 0 0,1 0 0,0 1 0,3-5 0,-1 3-292,0 0 1,1 0-1,0 0 0,0 0 1,0 0-1,0 1 0,7-3 0,-1 1-321,0 0-1,0 2 0,0-1 0,0 1 0,0 1 1,1 0-1,19 0 0,-30 2-213,1 0 1,-1 0-1,0 0 0,0 0 1,0 0-1,0 1 0,1-1 1,-1 0-1,0 1 0,0-1 1,0 1-1,0-1 0,0 1 1,0 0-1,0-1 0,0 1 1,0 0-1,0 0 0,-1-1 0,1 1 1,0 0-1,0 0 0,-1 0 1,1 0-1,-1 0 0,1 0 1,-1 0-1,1 1 0,-1-1 1,0 0-1,1 0 0,-1 0 1,0 0-1,0 0 0,0 1 1,0-1-1,0 0 0,0 0 1,0 0-1,0 1 0,0-1 0,-1 0 1,1 0-1,-1 2 0,-1 5 32,0 0-1,-1-1 0,1 1 0,-1-1 0,-6 9 0,-16 24 78,17-29-49,0 0 0,1 1 0,0 0 0,1 0 0,1 0 0,-1 1 0,2 0 0,-5 22 0,9-33-47,-1-1-1,1 0 0,0 0 0,1 1 0,-1-1 0,0 0 0,0 0 1,0 1-1,1-1 0,-1 0 0,1 0 0,-1 1 0,1-1 0,-1 0 1,1 0-1,0 0 0,-1 0 0,1 0 0,0 0 0,0 0 0,0 0 1,0 0-1,1 1 0,1-1-25,0 1 0,0-1 0,0 1 0,0-1 0,0 0 0,0 0 0,0 0 0,1-1-1,2 1 1,5 0-574,0 0-1,-1-1 1,1-1-1,19-3 1,5-10-4199,-2-8-3837</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7.115"/>
    </inkml:context>
    <inkml:brush xml:id="br0">
      <inkml:brushProperty name="width" value="0.025" units="cm"/>
      <inkml:brushProperty name="height" value="0.025" units="cm"/>
    </inkml:brush>
  </inkml:definitions>
  <inkml:trace contextRef="#ctx0" brushRef="#br0">134 105 17969,'-8'-2'1431,"2"1"-1262,-6-2 115,0 0 0,0 1 0,0 1-1,0 0 1,0 1 0,0 0 0,-14 2-1,25-2-290,1 0 1,-1 0-1,1 0 0,0 0 0,-1 0 0,1 1 0,-1-1 1,1 0-1,0 0 0,-1 0 0,1 0 0,0 1 0,-1-1 1,1 0-1,0 0 0,-1 1 0,1-1 0,0 0 0,-1 1 1,1-1-1,0 0 0,0 1 0,-1-1 0,1 0 0,0 1 1,0-1-1,0 0 0,0 1 0,0-1 0,-1 1 0,1-1 1,0 0-1,0 1 0,0-1 0,0 1 0,0-1 0,0 1 0,0-1 1,0 0-1,0 1 0,1-1 0,-1 1 0,0-1 0,0 0 1,0 1-1,0-1 0,1 0 0,-1 1 0,0-1 0,0 0 1,1 1-1,-1-1 0,0 0 0,0 1 0,1-1 0,-1 0 1,0 0-1,1 1 0,-1-1 0,0 0 0,1 0 0,-1 0 1,1 1-1,24 13 1,-1-7 145,-7-3 164,-1 1 0,0 0 0,0 1 0,-1 1 1,19 11-1,-30-16-265,0 2 0,0-1 0,0 0 0,-1 1 1,1-1-1,-1 1 0,0 0 0,0 0 0,0 1 0,0-1 1,-1 1-1,0-1 0,0 1 0,0 0 0,0-1 1,-1 1-1,0 0 0,0 0 0,0 0 0,-1 0 0,1 11 1,-2-13-24,0 0 0,1 1 0,-1-1 1,0 0-1,-1 1 0,1-1 1,-1 0-1,1 0 0,-1 0 0,0 0 1,0 0-1,0-1 0,0 1 0,-1 0 1,1-1-1,-1 0 0,0 0 1,1 0-1,-1 0 0,0 0 0,0 0 1,0-1-1,-1 1 0,-5 1 1,2 0 201,-1 0 1,0-1-1,0 1 1,0-2-1,0 1 1,0-1-1,0-1 1,0 1-1,-14-2 1,21 1-198,-1-1 1,1 1-1,0 0 1,0-1-1,0 1 1,0-1-1,0 0 1,0 1-1,0-1 0,0 0 1,0 0-1,0 0 1,0 1-1,0-1 1,1 0-1,-1 0 1,0 0-1,1 0 1,-1 0-1,0 0 1,1-1-1,-1 1 1,1 0-1,0 0 1,-1 0-1,1 0 1,0-1-1,0 1 1,0 0-1,0 0 1,0-1-1,0 1 1,0 0-1,0 0 1,0 0-1,1-1 1,-1 1-1,1-2 1,0-2-26,0 1 0,1-1 1,0 0-1,-1 1 1,1 0-1,1-1 1,-1 1-1,5-6 1,10-6-1,0 1 0,1 1 1,23-15-1,-27 21 40,0-2 0,0 0 0,-1 0 0,-1-1 0,0 0 0,0-1 0,14-20 0,-25 30-21,0 1 0,0-1 0,0 0 0,0 0-1,0 1 1,0-1 0,-1 0 0,1 0 0,0 0-1,-1 1 1,0-1 0,1 0 0,-1 0 0,0 0 0,0 0-1,0 0 1,0 0 0,-1 0 0,1 0 0,0 0-1,-1 0 1,0 1 0,1-1 0,-1 0 0,-1-3-1,-1 2-1,1 1-1,-1-1 1,0 0-1,0 1 1,0-1-1,0 1 1,0 0-1,-1 0 1,1 0-1,-1 0 1,1 1-1,-5-2 1,-7-2-25,0 1 0,-1 1 1,0 0-1,1 1 0,-19 0 1,4 6-1640,30-4 1437,-1 0-1,0 1 0,1-1 1,-1 1-1,1-1 0,-1 1 0,0-1 1,1 1-1,-1-1 0,1 1 1,0 0-1,-1-1 0,1 1 0,0 0 1,-1-1-1,1 1 0,0 0 1,-1-1-1,1 1 0,0 0 0,0 0 1,0-1-1,0 1 0,0 0 1,0 0-1,0-1 0,0 1 0,0 0 1,0 0-1,0-1 0,1 1 1,-1 0-1,0-1 0,0 1 0,1 1 1,5 6-4857,9-2-1403</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7.477"/>
    </inkml:context>
    <inkml:brush xml:id="br0">
      <inkml:brushProperty name="width" value="0.025" units="cm"/>
      <inkml:brushProperty name="height" value="0.025" units="cm"/>
    </inkml:brush>
  </inkml:definitions>
  <inkml:trace contextRef="#ctx0" brushRef="#br0">0 0 11018,'0'0'16624,"53"46"-16560,-39-33-32,-3 3-64,3-2-608,-10 2-321,-1-3-449,-3 1-351,0-4-545,0-5-865</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7.839"/>
    </inkml:context>
    <inkml:brush xml:id="br0">
      <inkml:brushProperty name="width" value="0.025" units="cm"/>
      <inkml:brushProperty name="height" value="0.025" units="cm"/>
    </inkml:brush>
  </inkml:definitions>
  <inkml:trace contextRef="#ctx0" brushRef="#br0">27 0 17008,'0'0'10954,"2"5"-10927,9 27 44,-9-26-131,-1-1-1,1 1 1,-1 0-1,2-1 0,-1 1 1,1-1-1,0 1 1,0-1-1,0 0 0,1 0 1,-1-1-1,1 1 1,0-1-1,1 0 0,-1 0 1,1 0-1,10 6 1,17 4-244,-24-11 285,1 0 0,-1 0 0,-1 1 1,1 0-1,0 0 0,-1 1 0,11 10 1,-17-15 19,0 1 1,-1 0-1,1-1 1,-1 1-1,1 0 1,-1 0-1,1-1 0,-1 1 1,0 0-1,1 0 1,-1 0-1,0 0 1,0 0-1,0-1 1,1 1-1,-1 0 1,0 0-1,0 0 1,0 0-1,-1 0 0,1 0 1,0 0-1,0 0 1,0-1-1,-1 1 1,1 0-1,-1 1 1,-20 19 57,13-15-29,-1-2 0,0 1 0,0-1 0,-11 3 1,15-5-30,-1 0-1,1-1 1,-1 0 0,1 0 0,-1 0 0,1-1 0,-1 0-1,1 0 1,-1 0 0,1-1 0,-1 0 0,1 0 0,-7-2 0,9 2-268,0-1 0,0 1 1,0-1-1,1 0 0,-1 1 1,1-1-1,-1 0 1,1-1-1,-4-3 0,3 2-671,0 0-1,1-1 0,-1 1 0,1 0 1,0 0-1,0-1 0,-1-7 0,-3-19-8264</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8.199"/>
    </inkml:context>
    <inkml:brush xml:id="br0">
      <inkml:brushProperty name="width" value="0.025" units="cm"/>
      <inkml:brushProperty name="height" value="0.025" units="cm"/>
    </inkml:brush>
  </inkml:definitions>
  <inkml:trace contextRef="#ctx0" brushRef="#br0">0 107 16047,'0'0'10762,"69"-39"-10601,-37 29-161,4 0-385,1 0-1344,-9 2-1122,-3-2-352,-4-1-2178,-8 2-4965</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8.592"/>
    </inkml:context>
    <inkml:brush xml:id="br0">
      <inkml:brushProperty name="width" value="0.025" units="cm"/>
      <inkml:brushProperty name="height" value="0.025" units="cm"/>
    </inkml:brush>
  </inkml:definitions>
  <inkml:trace contextRef="#ctx0" brushRef="#br0">43 1 13389,'0'0'11926,"-2"8"-11830,1-4-107,0 0 0,0-1 0,1 1 0,-1-1 0,1 1 1,0 0-1,0-1 0,0 1 0,0 0 0,1-1 0,-1 1 0,1-1 1,0 1-1,0-1 0,0 1 0,1-1 0,-1 0 0,1 1 0,0-1 1,0 0-1,0 0 0,0 0 0,1 0 0,-1-1 0,1 1 0,-1-1 1,1 1-1,0-1 0,3 2 0,12 9-363,-12-9 208,-1 0 0,1 1 0,-1-1 0,1 1 0,-2 0 0,10 12 0,-13-16 188,-1 1 1,1 0 0,0 0 0,0 0 0,-1 0 0,1 0 0,-1 0 0,0 0 0,0 0 0,0 0 0,0 0 0,0 0 0,0 0-1,0 0 1,-1 0 0,1 0 0,-1 0 0,1 0 0,-1 0 0,0 0 0,1 0 0,-1 0 0,0-1 0,-1 1 0,1 0 0,0-1-1,0 1 1,-1 0 0,-1 1 0,-44 41 1439,44-41-1433,-1-1-1,1 1 1,-1-1 0,0 0 0,0 0 0,0 0 0,0-1-1,0 1 1,-1-1 0,1 0 0,0 0 0,-6 0 0,8-1-245,1-1 0,0 0 0,0 1 0,-1-1 1,1 0-1,0 1 0,0-1 0,0 0 0,0 0 1,0 0-1,0 0 0,0 0 0,0 0 0,0 0 1,0-1-1,0 1 0,1 0 0,-1 0 0,1-1 1,-1 1-1,1 0 0,-1-1 0,1 1 0,0 0 1,-1-1-1,1 1 0,0-1 0,0 1 0,0 0 1,1-3-1,-2 2-93,-1-27-5921</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8.922"/>
    </inkml:context>
    <inkml:brush xml:id="br0">
      <inkml:brushProperty name="width" value="0.025" units="cm"/>
      <inkml:brushProperty name="height" value="0.025" units="cm"/>
    </inkml:brush>
  </inkml:definitions>
  <inkml:trace contextRef="#ctx0" brushRef="#br0">1 18 16528,'0'0'8007,"49"0"-6565,-17 0-866,7 0-544,5 0-576,4 0-2115,2-7-1313,-4-3-2177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7.525"/>
    </inkml:context>
    <inkml:brush xml:id="br0">
      <inkml:brushProperty name="width" value="0.035" units="cm"/>
      <inkml:brushProperty name="height" value="0.035" units="cm"/>
    </inkml:brush>
  </inkml:definitions>
  <inkml:trace contextRef="#ctx0" brushRef="#br0">105 555 15355,'-2'3'137,"-20"28"2171,-30 57-1,47-78-1885,1 1-1,0-1 0,0 1 0,1-1 1,1 1-1,-1 0 0,2 0 1,-1 0-1,2 1 0,0 14 0,0-24-365,0 0-1,0 0 0,1 0 0,-1 1 1,1-1-1,-1 0 0,1 0 1,0 0-1,0 0 0,0 0 0,0 0 1,0 0-1,0 0 0,0-1 1,1 1-1,-1 0 0,1-1 0,-1 1 1,1-1-1,0 1 0,-1-1 1,1 0-1,0 0 0,4 2 0,-3-2-23,0 0 1,1-1-1,-1 1 0,1-1 0,-1 1 0,1-1 0,-1 0 0,1 0 0,-1-1 0,1 1 0,-1-1 0,1 0 0,-1 0 0,0 0 0,4-2 0,3-1-17,-1-1 0,0 0 0,0-1 0,0 0 0,-1 0 0,0-1 0,0 0 0,-1-1 0,10-12 0,1-3 5,-2-1-1,17-32 0,-14 18-16,-1-1 0,-2 0 0,-2-1 0,15-70-1,-22 78-40,-2 0-1,-2-1 0,-1 0 0,-1 0 1,-2 0-1,-7-52 0,6 75 16,0 1 0,0-1 0,-1 1 1,0 0-1,-1 0 0,0 0 0,-1 1 0,-9-16 0,12 22 13,0-1 0,0 1-1,-1-1 1,1 1 0,-1 0-1,1 0 1,-1 0 0,0 0 0,0 0-1,0 1 1,0-1 0,0 1-1,0 0 1,0 0 0,0 0 0,0 0-1,-1 1 1,1-1 0,0 1-1,0 0 1,-1 0 0,1 0 0,0 0-1,-1 0 1,1 1 0,0 0-1,0-1 1,-6 3 0,0 1-5,1 0 1,-1 1-1,1 0 0,0 0 1,0 1-1,0 0 0,1 0 1,0 1-1,0 0 1,0 0-1,1 1 0,-9 14 1,5-6 3,0 1 1,2 0 0,0 0-1,1 1 1,-8 30 0,13-42 6,1 0 0,-1 1 0,1-1 0,1 1 0,-1-1 0,1 1 0,1-1 0,-1 1 1,1-1-1,0 1 0,0-1 0,1 0 0,0 1 0,3 6 0,-2-7-16,1 0 0,0 0-1,0-1 1,0 0 0,1 0 0,0 0 0,0 0 0,0-1-1,0 0 1,1 0 0,-1 0 0,1-1 0,10 5-1,93 33-288,-82-33 269,0 1 1,-1 1-1,-1 2 1,35 20-1,-53-27 50,0 0-1,0 1 1,-1-1-1,0 1 0,0 0 1,-1 1-1,0-1 1,0 1-1,0 0 1,-1 0-1,0 1 0,0-1 1,-1 1-1,0 0 1,0 0-1,-1 0 0,0 0 1,-1 0-1,1 12 1,-1-15-31,0 1 1,0-1-1,-1 0 1,0 1-1,0-1 1,-1 1-1,0-1 1,0 0-1,0 1 1,0-1-1,-1 0 1,-4 10-1,-7-1-62</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9.278"/>
    </inkml:context>
    <inkml:brush xml:id="br0">
      <inkml:brushProperty name="width" value="0.025" units="cm"/>
      <inkml:brushProperty name="height" value="0.025" units="cm"/>
    </inkml:brush>
  </inkml:definitions>
  <inkml:trace contextRef="#ctx0" brushRef="#br0">174 0 16271,'0'0'4965,"-62"46"-3107,43-23-833,-1 4-833,3 3-160,4 2-32,3 3 0,3-5-512,1-1-577,1-7-161,0-6 97,1-6-32,2-10-609,-1 0-1953,3-17-2339</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39.636"/>
    </inkml:context>
    <inkml:brush xml:id="br0">
      <inkml:brushProperty name="width" value="0.025" units="cm"/>
      <inkml:brushProperty name="height" value="0.025" units="cm"/>
    </inkml:brush>
  </inkml:definitions>
  <inkml:trace contextRef="#ctx0" brushRef="#br0">127 26 16335,'0'0'2376,"-8"-5"-273,3 2-1833,0 0 0,0 0 0,-1 1 0,1 0 0,0 0 0,-1 0 0,0 1-1,-6-2 1,10 3-212,-1 0 1,1 0-1,0 1 0,0-1 0,0 0 0,-1 1 1,1-1-1,0 1 0,0 0 0,0 0 0,0 0 1,0 0-1,0 0 0,0 0 0,1 0 0,-1 0 1,0 1-1,0-1 0,1 1 0,-1 0 0,1-1 0,0 1 1,-1 0-1,1 0 0,0 0 0,0 0 0,0 0 1,0 0-1,-1 4 0,0-2-34,1 0 0,-1 0 1,1 0-1,0 0 0,0 0 0,0 0 0,0 1 1,1-1-1,-1 0 0,1 0 0,0 1 1,1-1-1,-1 0 0,1 1 0,0-1 0,0 0 1,0 0-1,0 0 0,1 0 0,0 0 1,-1 0-1,2 0 0,-1 0 0,0-1 0,1 1 1,-1-1-1,1 0 0,0 0 0,0 0 0,7 5 1,-2-3 29,-1-1 0,1 0 0,0-1 1,0 1-1,0-2 0,0 1 0,0-1 1,1 0-1,-1-1 0,1 0 0,-1 0 0,1-1 1,-1 0-1,17-3 0,-22 3-44,-1-1 0,1 1 1,0-1-1,0 0 0,0 0 0,-1 0 0,1 0 1,0 0-1,-1-1 0,1 1 0,-1-1 0,1 0 0,-1 0 1,0 1-1,0-2 0,0 1 0,0 0 0,0 0 0,0-1 1,-1 1-1,1-1 0,-1 1 0,0-1 0,1 1 1,-1-1-1,0 0 0,-1 0 0,1 0 0,0 0 0,-1 1 1,0-5-1,-1 5-39,0 0 0,0 1 0,0-1 1,0 1-1,-1-1 0,1 1 0,0 0 1,-1-1-1,1 1 0,-1 0 0,0 0 1,1 0-1,-1 0 0,0 1 0,0-1 1,0 0-1,1 1 0,-1-1 0,0 1 1,0-1-1,0 1 0,0 0 0,0 0 1,0 0-1,0 0 0,0 0 0,0 1 1,-2 0-1,0-1-350,-1 0 1,1 0-1,0 1 1,-1 0-1,1 0 1,0 0-1,0 0 1,0 1-1,0 0 1,0-1 0,-7 6-1,9-5-494,0 1 1,0-1-1,0 1 1,0-1-1,1 1 1,-1 0-1,1 0 0,0 0 1,0 0-1,-1 3 1,1 12-6901</inkml:trace>
  <inkml:trace contextRef="#ctx0" brushRef="#br0" timeOffset="1">400 353 13453,'0'0'10191,"1"9"-9871,3 49 203,-3-57-456,-1-1 0,1 1 1,-1-1-1,1 1 0,-1-1 0,1 1 0,-1-1 0,1 1 0,0-1 1,-1 0-1,1 1 0,0-1 0,-1 0 0,1 0 0,0 1 0,0-1 1,-1 0-1,1 0 0,0 0 0,-1 0 0,1 0 0,0 0 0,0 0 1,-1 0-1,1 0 0,0 0 0,0-1 0,-1 1 0,1 0 1,0 0-1,-1-1 0,1 1 0,0 0 0,-1-1 0,1 0 0,29-12 650,-25 7-663,0 0 1,0 0 0,-1-1 0,1 0-1,-1 0 1,-1 0 0,0 0-1,0-1 1,3-10 0,-5 17-63,0-1 0,-1 0 1,1 0-1,-1 1 0,0-1 0,1 0 1,-1 0-1,0 0 0,0 0 1,0 1-1,0-1 0,0 0 1,-1 0-1,1 0 0,0 0 1,-1 1-1,1-1 0,-1 0 0,0 1 1,0-1-1,0 0 0,0 1 1,0-1-1,0 1 0,0-1 1,0 1-1,0-1 0,-1 1 0,1 0 1,-1 0-1,1 0 0,-1 0 1,1 0-1,-1 0 0,0 0 1,1 0-1,-1 1 0,0-1 1,1 0-1,-1 1 0,0 0 0,0-1 1,-3 1-1,-40 0-932,25 8-2200,19-8 2682,1 1-1,-1 0 1,0-1 0,0 1 0,1 0 0,-1-1 0,1 1-1,-1 0 1,1 0 0,-1 0 0,1-1 0,-1 1 0,1 0-1,0 0 1,-1 0 0,1 0 0,0 0 0,0 1 0,-1 7-10326</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44.048"/>
    </inkml:context>
    <inkml:brush xml:id="br0">
      <inkml:brushProperty name="width" value="0.025" units="cm"/>
      <inkml:brushProperty name="height" value="0.025" units="cm"/>
    </inkml:brush>
  </inkml:definitions>
  <inkml:trace contextRef="#ctx0" brushRef="#br0">1 18 1634,'-1'-11'14412,"11"5"-9318,181 7-2364,252 22-2070,-166 12-306,-223-25-182,-1 4-1,-1 1 1,58 26 0,-56-17 6,-1 3-1,-1 3 1,-2 1 0,-1 3-1,-1 2 1,55 54 0,-23-12-116,-3 4 1,-5 3 0,-2 3 0,-5 3-1,-4 3 1,-4 2 0,83 195 0,-100-184-39,-4 2 1,-5 1 0,-4 1-1,-6 1 1,-5 1 0,-4 1-1,-6 202 1,-13-228-14,-4 0 0,-4-1 0,-35 112 0,-102 248 40,134-396-50,-26 60 8,-4-3-1,-88 144 0,45-110 9,-120 143 0,13-40-11,-430 553 20,569-718-12,-391 549 79,412-569-88,20-31-92,-1 0 0,-38 44-1,55-71-77,0 0 0,0 0-1,0 0 1,-1 0-1,1-1 1,0 1 0,-1-1-1,1 1 1,0-1 0,-1 0-1,0 0 1,1 0-1,-1 0 1,-5 0 0,7-1-245,-1 0 0,0 0 0,0 0 0,0-1 0,1 1 0,-1-1 0,0 1 0,1-1 0,-1 0 0,0 1 0,1-1 0,-1 0 0,1 0 0,-1 0 0,1 0-1,0 0 1,-1-1 0,1 1 0,0 0 0,0-1 0,0 1 0,0 0 0,-2-4 0,-16-30-13987</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44.874"/>
    </inkml:context>
    <inkml:brush xml:id="br0">
      <inkml:brushProperty name="width" value="0.025" units="cm"/>
      <inkml:brushProperty name="height" value="0.025" units="cm"/>
    </inkml:brush>
  </inkml:definitions>
  <inkml:trace contextRef="#ctx0" brushRef="#br0">36 316 7079,'-17'35'5771,"15"-32"-5273,0 1 1,0-1-1,0 0 1,0 0-1,1 1 1,-1-1-1,1 1 1,0-1-1,0 1 1,0 0-1,1-1 1,-1 6-1,1-9-345,0 1 0,0 0 0,-1 0 0,1 0 0,0 0 0,1 0 0,-1-1 0,0 1 0,0 0 0,0 0 0,0 0 0,1 0 0,-1-1 0,0 1 0,1 0 0,-1 0 0,1-1-1,-1 1 1,1 0 0,0 0 0,10-6 2013,-9 3-1998,1-1 1,-1 0-1,-1 1 1,1-1-1,0 0 1,-1 0-1,1-1 1,-1 1-1,1-5 1,1-29 171,-1 1-1,-5-44 1,1 38-1,4-47 1,-1 85-358,-1 0 0,1-1 0,0 1 1,0 0-1,0 0 0,1-1 1,0 1-1,-1 0 0,2 0 0,-1 1 1,0-1-1,1 0 0,-1 1 1,1-1-1,0 1 0,0 0 0,1 0 1,-1 0-1,0 1 0,1-1 1,0 1-1,0-1 0,0 1 0,0 1 1,0-1-1,0 0 0,0 1 1,0 0-1,1 0 0,-1 0 0,0 1 1,9-1-1,8 0-173,0 1 0,-1 1 0,1 1 1,0 1-1,33 9 0,30 6-3444,-26-12-4517,-14-5-5365</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1.706"/>
    </inkml:context>
    <inkml:brush xml:id="br0">
      <inkml:brushProperty name="width" value="0.025" units="cm"/>
      <inkml:brushProperty name="height" value="0.025" units="cm"/>
    </inkml:brush>
  </inkml:definitions>
  <inkml:trace contextRef="#ctx0" brushRef="#br0">4802 41 929,'0'0'10105,"-8"-6"-8941,-41-28 2279,11 70-1964,-24 18-898,-110 71-1,-46 39-380,119-66-89,-136 174-1,94-102 22,-199 220-80,-625 751 304,716-816 33,-339 587-1,-122 594 240,174 72-135,416-1139 126,18 5 1,-46 489-1,131-741-366,13 365 1,8-512-181,1-1-1,3-1 1,1 1 0,3-1-1,1-1 1,2 0 0,2-1-1,1-1 1,42 66 0,-40-77-54,1-1 0,1-1-1,1-1 1,2-1 0,0-1 0,2-2 0,0 0-1,2-2 1,0-1 0,1-1 0,1-2 0,59 23-1,-44-23-192,2-3 0,-1-2-1,1-2 1,1-2 0,-1-2-1,1-3 1,0-1-1,58-7 1,-85 3-575,0-1 0,0-1 0,0-1 0,20-8 0,38-25-5788,-46 17 638</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2.047"/>
    </inkml:context>
    <inkml:brush xml:id="br0">
      <inkml:brushProperty name="width" value="0.025" units="cm"/>
      <inkml:brushProperty name="height" value="0.025" units="cm"/>
    </inkml:brush>
  </inkml:definitions>
  <inkml:trace contextRef="#ctx0" brushRef="#br0">0 25 14286,'0'0'4110,"11"-6"-3261,-6 4-722,0 0 6,-1-1-1,1 1 1,0 0-1,-1 1 1,1-1 0,0 1-1,0 0 1,0 0-1,0 1 1,0-1-1,0 1 1,0 0 0,0 0-1,0 1 1,0 0-1,7 1 1,16 6 537,114 40 1117,-126-42-1732,-1 1 1,0 0-1,-1 1 1,0 1-1,0 0 1,22 20-1,-32-24-45,-1-1-1,1 1 1,0 0-1,-1-1 1,0 2-1,0-1 1,-1 0 0,1 1-1,-1-1 1,-1 1-1,1-1 1,-1 1-1,0 0 1,0 0-1,0 0 1,-1 0 0,0 0-1,0-1 1,0 1-1,-1 0 1,0 0-1,0 0 1,-1 0 0,1-1-1,-1 1 1,-1-1-1,-3 8 1,-7 13 63,-1-1 0,-1-1 0,-2 0 0,-23 26 0,31-39-65,-18 22-655,-45 59 2125,46-42-3641,24-45 1134,0 1 0,0 0 0,1-1-1,0 1 1,0 0 0,-1 9 0</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2.849"/>
    </inkml:context>
    <inkml:brush xml:id="br0">
      <inkml:brushProperty name="width" value="0.025" units="cm"/>
      <inkml:brushProperty name="height" value="0.025" units="cm"/>
    </inkml:brush>
  </inkml:definitions>
  <inkml:trace contextRef="#ctx0" brushRef="#br0">241 351 16111,'22'-25'1689,"-1"-1"0,29-47 0,-44 64-1360,-2 0-1,1 0 0,-1 0 0,-1 0 1,0-1-1,0 1 0,0-1 0,-2 0 0,1 0 1,-1 0-1,0 0 0,-1 0 0,-2-13 1,2 21-293,0 0 1,-1 0 0,0 0-1,1 0 1,-1 0 0,0 1 0,0-1-1,0 0 1,0 0 0,0 1-1,0-1 1,-1 1 0,1-1-1,0 1 1,-1 0 0,1-1-1,-1 1 1,0 0 0,1 0 0,-1 0-1,0 0 1,0 0 0,1 0-1,-1 1 1,0-1 0,0 1-1,0-1 1,0 1 0,0 0-1,0 0 1,0 0 0,0 0 0,0 0-1,-3 0 1,-2 1-42,0 0 0,0 0 0,0 0 0,1 1-1,-1 0 1,1 0 0,-1 1 0,1 0 0,-8 5 0,-4 5 1,1 1 0,1 0 0,0 2 1,1 0-1,1 0 0,0 2 0,1-1 0,1 2 1,-10 20-1,8-12 131,1 1 1,1 1-1,1 0 0,2 1 1,-10 55-1,17-71 37,0 0 1,1 1-1,1 25 1,0-38-148,0 1-1,1 0 1,-1 0 0,1 0 0,-1 0 0,1 0-1,0 0 1,0-1 0,1 1 0,-1 0 0,0-1 0,1 1-1,0-1 1,-1 1 0,1-1 0,0 0 0,0 0 0,1 0-1,-1 0 1,0 0 0,1 0 0,-1-1 0,1 1-1,3 1 1,4 0-1,-1-1 0,0-1 0,0 0 0,1 0-1,-1 0 1,1-2 0,-1 1 0,0-1 0,1 0 0,-1-1-1,0 0 1,0 0 0,0-1 0,0-1 0,0 1 0,-1-1-1,0-1 1,15-9 0,6-6 54,-1-1 1,0-1-1,41-43 0,-53 48 14,0-1-1,-1-1 0,-1 0 1,-1-1-1,0 0 1,-2-1-1,16-39 1,-23 48-310,0-1 1,-1 1 0,-1 0-1,0-1 1,-1 0-1,0-24 1,-2 27-529,0 0-1,-1 1 0,0-1 1,0 1-1,-1-1 1,0 1-1,-1 0 0,0 0 1,-10-16-1,-17-18-7562</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3.222"/>
    </inkml:context>
    <inkml:brush xml:id="br0">
      <inkml:brushProperty name="width" value="0.025" units="cm"/>
      <inkml:brushProperty name="height" value="0.025" units="cm"/>
    </inkml:brush>
  </inkml:definitions>
  <inkml:trace contextRef="#ctx0" brushRef="#br0">307 0 22133,'0'0'1281,"-62"98"417,19-23 384,6 11-1089,-2 7-161,0 2 97,7-2-672,8-7-225,4-5-32,13-4-129,3-6-191,4-4-320,0-3-193,0-5-352,6-8-673,4-6-897,-1-12-992,-3-12-3396</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3.570"/>
    </inkml:context>
    <inkml:brush xml:id="br0">
      <inkml:brushProperty name="width" value="0.025" units="cm"/>
      <inkml:brushProperty name="height" value="0.025" units="cm"/>
    </inkml:brush>
  </inkml:definitions>
  <inkml:trace contextRef="#ctx0" brushRef="#br0">222 1 20756,'0'0'704,"-51"49"1442,26-18-96,0-3-1665,7-4-1,1-1-128,4-1-224,-3 1-128,4 1-224,-4 1 128,2 4-129,5-7-223,4-2-225,5-11-448,1-9-705,12-4-736,8-19-4517</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4.065"/>
    </inkml:context>
    <inkml:brush xml:id="br0">
      <inkml:brushProperty name="width" value="0.025" units="cm"/>
      <inkml:brushProperty name="height" value="0.025" units="cm"/>
    </inkml:brush>
  </inkml:definitions>
  <inkml:trace contextRef="#ctx0" brushRef="#br0">0 165 15150,'0'0'8499,"10"1"-6994,17 0-680,1-1 0,-1-1 0,1-1 0,41-10 0,117-36 54,-98 24-635,11-4-169,102-23-347,-233 60 98,-49 21 1,12-4 173,-1-2 10,-342 110 12,379-126-1,82-42-144,56-20 68,3 5 0,125-38 0,-205 81-476,-36 14-137,-41 18-509,15-10-1636,-1-2-1,-36 10 1,26-13-4367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7.603"/>
    </inkml:context>
    <inkml:brush xml:id="br0">
      <inkml:brushProperty name="width" value="0.035" units="cm"/>
      <inkml:brushProperty name="height" value="0.035" units="cm"/>
    </inkml:brush>
  </inkml:definitions>
  <inkml:trace contextRef="#ctx0" brushRef="#br0">65 359 16644,'2'2'151,"0"-1"0,1 1 1,-1-1-1,1 1 1,-1-1-1,1 0 0,0 0 1,-1 0-1,1 0 1,0-1-1,-1 1 0,1-1 1,0 0-1,0 1 1,0-1-1,-1 0 0,1-1 1,0 1-1,0-1 1,3 0-1,-2-1 28,0 0 0,0 0 1,0 0-1,-1 0 0,1-1 0,-1 0 1,1 1-1,-1-1 0,0-1 0,0 1 1,5-7-1,-1-1 98,0 0 1,-1-1-1,-1 0 0,0 0 1,0 0-1,-1 0 1,5-26-1,-8 26-124,0-1 0,-1 1 0,0-1 0,-1 1 0,0 0 0,-1-1 0,-6-21 0,7 29-114,-1 0 1,0-1-1,0 1 0,0 0 0,-1 0 0,1 0 0,-1 1 0,0-1 0,-1 1 0,1-1 0,-1 1 0,0 0 0,0 1 0,0-1 1,-1 1-1,1-1 0,-1 1 0,1 0 0,-9-3 0,10 5-24,0 1 1,0-1-1,0 0 0,0 1 0,0 0 1,0 0-1,0 0 0,0 0 1,0 0-1,0 1 0,0-1 0,0 1 1,0 0-1,0-1 0,0 2 1,0-1-1,1 0 0,-1 0 1,0 1-1,1 0 0,-1-1 0,1 1 1,-1 0-1,1 0 0,0 0 1,-2 4-1,-2 0 3,1 1 0,0 0 0,1 1 0,-1-1 0,1 1 0,1 0 0,0-1 0,-4 14 0,2 3-7,1 0 0,1 0 0,0 1 0,2-1 0,2 1 0,0-1 0,1 1 0,1-1 0,12 42 0,-13-57-10,1 0-1,1-1 0,-1 1 1,1-1-1,1 0 0,0 0 1,0 0-1,8 9 0,-11-14 1,0-1 0,0 0 0,1 0 0,-1 0-1,0-1 1,1 1 0,-1 0 0,1-1 0,0 0 0,-1 0-1,1 0 1,0 0 0,0 0 0,0 0 0,0 0 0,0-1-1,0 0 1,-1 0 0,1 1 0,0-2 0,0 1 0,0 0 0,0-1-1,0 1 1,0-1 0,0 0 0,0 0 0,-1 0 0,4-1-1,2-3 12,-1 0 0,1 0-1,-2-1 1,1 1-1,0-2 1,-1 1 0,0-1-1,-1 0 1,1 0-1,-1 0 1,-1-1-1,6-9 1,3-10 45,-1-1 0,10-37 0,-14 40-3,-1-1-1,-2 0 1,0 0 0,-2 0-1,-1-1 1,-2-39 0,-2 55 25,0 15-24,0 19-9,5 22-14,2 0 0,2 0 1,2-1-1,18 52 0,-23-85-24,0 0 0,10 17-1,-13-25-6,0-1 0,1 0 0,-1 0 0,1 0 0,-1 0 0,1 0 0,0-1 1,0 1-1,-1 0 0,1-1 0,1 1 0,-1-1 0,0 0 0,0 0 0,0 0 0,1 0 0,-1 0 0,3 1 0,-3-2-12,-1 0-1,1-1 1,0 1 0,-1 0 0,1 0 0,0-1-1,-1 1 1,1-1 0,-1 0 0,1 1-1,-1-1 1,1 0 0,-1 0 0,0 0-1,1 0 1,-1 0 0,0 0 0,0 0-1,0 0 1,0-1 0,1 1 0,-2 0-1,2-2 1,20-37-928,-21 37 790,51-113-3553,-36 86 2781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8.278"/>
    </inkml:context>
    <inkml:brush xml:id="br0">
      <inkml:brushProperty name="width" value="0.035" units="cm"/>
      <inkml:brushProperty name="height" value="0.035" units="cm"/>
    </inkml:brush>
  </inkml:definitions>
  <inkml:trace contextRef="#ctx0" brushRef="#br0">0 63 18452,'5'-8'433,"-3"5"-227,0-1 0,1 0 0,-1 1 0,1-1 0,0 1 0,0 0-1,6-5 1,-9 8-187,0 0-1,1 0 0,-1-1 0,0 1 0,0 0 1,0 0-1,1 0 0,-1 0 0,0 0 0,0 0 1,1 0-1,-1 0 0,0 0 0,0 0 1,0 0-1,1 0 0,-1 0 0,0 0 0,0 0 1,1 0-1,-1 0 0,0 0 0,0 1 0,0-1 1,1 0-1,-1 0 0,0 0 0,0 0 0,0 0 1,0 1-1,1-1 0,-1 0 0,0 0 0,0 0 1,0 0-1,0 1 0,0-1 0,1 0 1,4 14 547,0 19 174,-4-30-672,7 83 604,-6-46-531,3-1 1,15 66-1,-19-101-136,0 0 0,0-1 0,1 1 0,-1 0-1,1-1 1,0 0 0,0 1 0,0-1 0,3 3 0,-4-5-4,0 0 0,0-1 0,0 1 1,0 0-1,0-1 0,0 1 0,0 0 1,0-1-1,1 1 0,-1-1 0,0 0 1,0 1-1,0-1 0,1 0 0,-1 0 1,0 0-1,0 0 0,0 0 0,1 0 1,-1 0-1,0 0 0,0-1 0,1 1 0,-1 0 1,0-1-1,0 1 0,0-1 0,0 1 1,0-1-1,0 0 0,0 1 0,0-1 1,0 0-1,1-1 0,6-4 5,0-1-1,-1-1 1,0 1 0,-1-1-1,1 0 1,-2-1-1,10-15 1,30-75 45,-29 62-27,5-13 9,26-54 110,-39 91-100,-8 13-41,0 0-1,1 0 0,-1-1 0,0 1 0,0 0 1,0 0-1,0 0 0,0 0 0,0 0 0,0 0 1,0 0-1,0 0 0,0 0 0,0 0 0,1 0 1,-1 0-1,0 0 0,0 0 0,0 0 0,0 0 0,0 0 1,0 0-1,0 0 0,0 0 0,1 0 0,-1 0 1,0 0-1,0 0 0,0 0 0,0 0 0,0 0 1,0 0-1,0 0 0,0 0 0,1 0 0,-1 0 0,0 0 1,0 0-1,0 0 0,0 0 0,0 0 0,0 0 1,0 0-1,0 0 0,0 1 0,0-1 0,0 0 1,0 0-1,0 0 0,1 0 0,-1 0 0,0 0 1,0 0-1,1 27 121,-1-22-110,-1 96 193,0 78 36,1-179-241,0 6-77,0 1 0,1-1 1,0 1-1,0-1 0,0 0 0,1 1 0,3 9 1,-5-16 58,1 0 1,-1 1 0,0-1-1,0 0 1,0 0 0,0 1 0,0-1-1,0 0 1,0 0 0,1 1 0,-1-1-1,0 0 1,0 0 0,0 1 0,1-1-1,-1 0 1,0 0 0,0 0 0,1 0-1,-1 1 1,0-1 0,0 0 0,1 0-1,-1 0 1,0 0 0,0 0 0,1 0-1,-1 0 1,0 0 0,1 0-1,-1 0 1,0 0 0,0 0 0,1 0-1,-1 0 1,0 0 0,1 0 0,-1 0-1,0 0 1,0 0 0,1 0 0,-1 0-1,0-1 1,0 1 0,1 0 0,-1 0-1,0 0 1,0 0 0,1-1 0,-1 1-1,0 0 1,0 0 0,0 0 0,1-1-1,-1 1 1,0 0 0,0-1-1,11-20-175,-8 15 63,11-25-259</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4.428"/>
    </inkml:context>
    <inkml:brush xml:id="br0">
      <inkml:brushProperty name="width" value="0.025" units="cm"/>
      <inkml:brushProperty name="height" value="0.025" units="cm"/>
    </inkml:brush>
  </inkml:definitions>
  <inkml:trace contextRef="#ctx0" brushRef="#br0">59 0 19218,'0'0'6695,"-19"89"-5735,6-38-223,1 8 288,3 0-256,4-4-513,5-2-192,0-4-32,10-4 0,1-5-224,1-9-737,-1-4-576,-6-10-1282,4-9-2274</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4.981"/>
    </inkml:context>
    <inkml:brush xml:id="br0">
      <inkml:brushProperty name="width" value="0.025" units="cm"/>
      <inkml:brushProperty name="height" value="0.025" units="cm"/>
    </inkml:brush>
  </inkml:definitions>
  <inkml:trace contextRef="#ctx0" brushRef="#br0">1 360 15182,'0'0'12754,"14"-3"-11281,68-21-915,-1-4 0,0-3 0,136-75 0,-206 100-958,2 0 284,-1-1 1,1-1 0,-1 0 0,17-16 0,-26 22-216,-1-1 1,1 0 0,-1 0-1,0 0 1,0 0 0,0 0-1,-1 0 1,1 0 0,-1-1-1,2-3 1,-3 4-276,1 0 0,-1 0 1,0 1-1,0-1 0,0 0 0,0 0 1,0 1-1,-1-1 0,1 0 0,-1 1 1,1-1-1,-1 0 0,0 1 1,0-1-1,-2-2 0,-14-20-9334</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5.357"/>
    </inkml:context>
    <inkml:brush xml:id="br0">
      <inkml:brushProperty name="width" value="0.025" units="cm"/>
      <inkml:brushProperty name="height" value="0.025" units="cm"/>
    </inkml:brush>
  </inkml:definitions>
  <inkml:trace contextRef="#ctx0" brushRef="#br0">0 91 17489,'0'0'11178,"85"-52"-10313,-25 38-673,8 0-160,4 6-512,-4 6-1026,-10 2-800,-5 8-1313,-19 13-769,-15 5-2435</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5.700"/>
    </inkml:context>
    <inkml:brush xml:id="br0">
      <inkml:brushProperty name="width" value="0.025" units="cm"/>
      <inkml:brushProperty name="height" value="0.025" units="cm"/>
    </inkml:brush>
  </inkml:definitions>
  <inkml:trace contextRef="#ctx0" brushRef="#br0">20 1 15759,'-3'12'3619,"-3"22"-791,1 1-1,0 52 1,5-86-2785,-1 0 0,1 1 0,0-1 1,1 0-1,-1 1 0,0-1 0,0 0 0,1 1 0,-1-1 0,0 0 1,1 1-1,0-1 0,-1 0 0,1 0 0,0 0 0,-1 0 0,1 0 1,0 0-1,0 0 0,0 0 0,0 0 0,0 0 0,0 0 0,0 0 1,2 1-1,-1-2-18,0 1 0,1-1 1,-1 0-1,0 1 0,1-1 1,-1 0-1,0 0 0,0-1 1,1 1-1,-1 0 0,0-1 1,0 1-1,4-2 0,3-2-6,-1 1 0,0-1-1,0-1 1,0 0 0,0 0-1,10-9 1,34-46 89,7-7-29,-59 67-59,0-1 1,1 1-1,-1-1 1,1 1-1,-1 0 1,1-1-1,-1 1 1,1-1-1,-1 1 1,1 0 0,-1-1-1,1 1 1,-1 0-1,1 0 1,0-1-1,-1 1 1,1 0-1,-1 0 1,1 0-1,0 0 1,-1 0-1,1 0 1,0 0-1,-1 0 1,1 0-1,0 0 1,-1 0-1,1 0 1,-1 0 0,1 1-1,0-1 1,-1 0-1,1 1 1,-1-1-1,1 0 1,-1 1-1,1-1 1,0 0-1,-1 1 1,0-1-1,1 1 1,-1-1-1,1 1 1,-1-1-1,0 1 1,1-1-1,-1 1 1,0-1 0,1 1-1,-1 0 1,0-1-1,0 1 1,0-1-1,0 1 1,1 0-1,-1-1 1,0 1-1,0 0 1,0-1-1,0 1 1,0 0-1,-1 0 1,4 59 604,-3-42-504,0-12-96,0 0 0,1 0-1,0 0 1,0-1 0,1 1 0,0 0-1,0-1 1,0 1 0,0-1 0,4 6-1,-5-10-71,0 0 0,0 0-1,0 0 1,-1 0-1,1 0 1,1 0 0,-1 0-1,0 0 1,0-1-1,0 1 1,0 0 0,0-1-1,1 1 1,-1-1 0,0 1-1,1-1 1,-1 0-1,0 0 1,2 1 0,0-1-212,-1-1 0,1 1 0,0-1 1,-1 0-1,1 1 0,-1-1 1,0 0-1,1 0 0,-1 0 0,0-1 1,0 1-1,1-1 0,2-2 1,43-46-11684,-19 16 971</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6.089"/>
    </inkml:context>
    <inkml:brush xml:id="br0">
      <inkml:brushProperty name="width" value="0.025" units="cm"/>
      <inkml:brushProperty name="height" value="0.025" units="cm"/>
    </inkml:brush>
  </inkml:definitions>
  <inkml:trace contextRef="#ctx0" brushRef="#br0">283 15 16111,'0'0'4661,"-12"-3"-1042,6 0-3068,3 2-447,1 0-1,0 0 1,0 0 0,-1 0 0,1 0 0,-1 0-1,1 1 1,-1-1 0,1 1 0,-1 0 0,1 0-1,-1 0 1,1 0 0,-1 0 0,0 0 0,1 1-1,-1-1 1,1 1 0,0-1 0,-1 1-1,1 0 1,-1 0 0,1 0 0,0 1 0,0-1-1,0 1 1,0-1 0,-3 3 0,-2 6 88,2-1 0,-1 1 0,1 0 0,0 0 0,1 1 0,0-1 0,1 1 0,0 0 0,1 0 0,0 0 0,1 1-1,0-1 1,0 0 0,2 13 0,3 22-114,2-1-1,13 54 0,-6-34 20,-5-19-71,6 23-31,-4 1 0,2 77 0,-12-147 8,1 1 1,-1 0-1,0-1 1,0 1-1,0 0 1,0-1-1,0 1 1,0 0-1,0-1 1,0 1 0,0 0-1,0-1 1,0 1-1,-1 0 1,1-1-1,0 1 1,0 0-1,-1-1 1,1 1-1,0-1 1,-1 1-1,1-1 1,-1 1-1,1-1 1,-1 1-1,1-1 1,-1 1-1,1-1 1,-1 1-1,0 0 1,-16-12 112,-13-31-5,-18-47-114,-63-104-1120,105 186 1094,-6-13 8,12 19 30,0 1 0,0 0 0,0 0 0,0-1-1,0 1 1,0 0 0,0-1 0,0 1 0,0 0 0,0-1-1,0 1 1,0 0 0,1-1 0,-1 1 0,0 0 0,0-1-1,0 1 1,0 0 0,0-1 0,1 1 0,-1 0 0,0 0-1,0-1 1,1 1 0,-1 0 0,0 0 0,0 0 0,1-1-1,-1 1 1,0 0 0,0 0 0,1 0 0,-1 0-1,0 0 1,1-1 0,-1 1 0,0 0 0,1 0 0,-1 0-1,0 0 1,1 0 0,-1 0 0,0 0 0,1 0 0,-1 0-1,0 0 1,1 0 0,-1 1 0,0-1 0,1 0 0,-1 0-1,0 0 1,0 0 0,1 0 0,-1 1 0,1-1-1,33 5 209,7 1-96,-1-1 1,1-3 0,71-3 0,-100 0-116,0-1 0,-1 0 0,1-1 0,-1 0 0,1-1 0,-1 0 0,0-1 0,-1 0 0,1-1 0,-1 0 0,0 0 0,-1-1 0,1 0 0,-1-1 0,-1 0 0,0-1 0,14-16 0,-4-6 6,-1 0-1,-2-1 1,-1-1-1,-1 0 1,14-58-1,-26 84-16,1 1-1,-1-1 0,0 1 0,-1-1 0,1-11 0,-1 17 4,0 1 0,0 0-1,0-1 1,0 1 0,0-1-1,0 1 1,0-1 0,-1 1-1,1 0 1,0-1 0,0 1-1,0-1 1,0 1-1,-1 0 1,1-1 0,0 1-1,0 0 1,0-1 0,-1 1-1,1 0 1,0-1 0,-1 1-1,1 0 1,0 0 0,-1-1-1,1 1 1,0 0-1,-1 0 1,1 0 0,-1-1-1,1 1 1,-1 0 0,-1 1-4,1-1 1,-1 1 0,1 0-1,0-1 1,-1 1 0,1 0 0,0 0-1,-1 0 1,1 0 0,0 0-1,0 1 1,0-1 0,0 0-1,-1 3 1,-14 16 82,2 1 1,1 1-1,1 1 0,0-1 0,2 2 0,1 0 1,0 0-1,2 0 0,1 1 0,1 0 0,1 0 1,-1 44-1,5-63-63,0-1 1,0 0-1,1 0 0,0 1 1,0-1-1,0 0 1,0 0-1,1 0 1,0 0-1,0 0 0,1-1 1,-1 1-1,1 0 1,0-1-1,0 0 1,0 0-1,1 0 0,6 6 1,-4-5-30,0-1 0,0-1 0,0 1 0,1-1 0,-1 0 0,1-1 0,0 1 0,0-1 0,0 0 0,0-1 0,0 0 0,0 0 0,10-1 0,48-3-2886,-24-13-3754,-11-5-4593</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6.699"/>
    </inkml:context>
    <inkml:brush xml:id="br0">
      <inkml:brushProperty name="width" value="0.025" units="cm"/>
      <inkml:brushProperty name="height" value="0.025" units="cm"/>
    </inkml:brush>
  </inkml:definitions>
  <inkml:trace contextRef="#ctx0" brushRef="#br0">0 84 17392,'0'0'8521,"25"47"-7208,21-47 0,21 0-320,16-15-513,9-8-319,4 1-97,-8-2-32,-15 3-417,-18 6-768,-25 7-1121,-21 5-993,-13 3-481,-24 0-3298</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17.092"/>
    </inkml:context>
    <inkml:brush xml:id="br0">
      <inkml:brushProperty name="width" value="0.025" units="cm"/>
      <inkml:brushProperty name="height" value="0.025" units="cm"/>
    </inkml:brush>
  </inkml:definitions>
  <inkml:trace contextRef="#ctx0" brushRef="#br0">40 20 10186,'0'0'3971,"-39"48"-1088,39-35 0,9-7-417,30-6-256,16 0-320,10-11-545,9-3-512,3-1-449,-8 4-351,-4 1-1699,-14-1-3235,-5-4-7270</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59.426"/>
    </inkml:context>
    <inkml:brush xml:id="br0">
      <inkml:brushProperty name="width" value="0.025" units="cm"/>
      <inkml:brushProperty name="height" value="0.025" units="cm"/>
    </inkml:brush>
  </inkml:definitions>
  <inkml:trace contextRef="#ctx0" brushRef="#br0">142 2 13805,'0'0'9924,"-10"-1"-9689,8 1-219,-1 0 1,1 0-1,-1 0 0,1 0 0,-1 0 1,1 0-1,-1 1 0,1-1 0,0 1 1,-1 0-1,1 0 0,0 0 0,-1 0 1,1 0-1,0 0 0,0 0 0,0 1 1,0-1-1,-3 4 0,1 1 73,0 0 0,1 0-1,-1 0 1,1 1 0,0-1 0,1 1 0,-3 11 0,-10 30 483,4 0 0,1 0 0,2 1 0,2 0 0,2 86 0,4-130-567,0 1 0,0-1 0,1 0 0,0 0-1,0 0 1,0 0 0,1 0 0,0 0 0,-1 0 0,2-1-1,-1 1 1,1 0 0,-1-1 0,1 0 0,0 0 0,1 0 0,-1 0-1,6 5 1,-3-5-39,0-1 1,0 1-1,1-1 0,-1-1 0,1 1 1,0-1-1,-1 0 0,1-1 0,0 1 1,0-1-1,0-1 0,14 0 0,-9 0-547,0 0 1,0-1-1,0-1 0,19-5 0,17-13-5467,-18-1-2867</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0.186"/>
    </inkml:context>
    <inkml:brush xml:id="br0">
      <inkml:brushProperty name="width" value="0.025" units="cm"/>
      <inkml:brushProperty name="height" value="0.025" units="cm"/>
    </inkml:brush>
  </inkml:definitions>
  <inkml:trace contextRef="#ctx0" brushRef="#br0">1 360 6118,'0'0'10741,"3"-9"-8259,15-37-729,2 1 1,39-64-1,21-42 183,-85 208-1247,-4-21-826,2 0 0,2 0 0,1 1 0,2-1 0,3 44 0,-1-78 15,1 0 0,-1 0 0,0 0 0,1-1 0,-1 1 0,1 0 0,-1 0 0,1 0 0,0-1 0,0 1 0,-1 0 0,1-1 0,1 1 0,0 1 0,-1-2-113,0-1 0,-1 1 0,1-1 0,0 1 0,0-1 1,0 0-1,-1 1 0,1-1 0,0 0 0,0 1 0,0-1 0,0 0 0,0 0 0,0 0 0,0 0 0,0 0 0,0 0 0,0 0 0,1 0 0,12-4-6315</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0.529"/>
    </inkml:context>
    <inkml:brush xml:id="br0">
      <inkml:brushProperty name="width" value="0.025" units="cm"/>
      <inkml:brushProperty name="height" value="0.025" units="cm"/>
    </inkml:brush>
  </inkml:definitions>
  <inkml:trace contextRef="#ctx0" brushRef="#br0">34 0 16239,'0'0'1762,"-24"62"-128,15-37 383,9-5-1184,0-5-737,9-6-384,8-4-1730,1-5-2594,0 0-3107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8.790"/>
    </inkml:context>
    <inkml:brush xml:id="br0">
      <inkml:brushProperty name="width" value="0.035" units="cm"/>
      <inkml:brushProperty name="height" value="0.035" units="cm"/>
    </inkml:brush>
  </inkml:definitions>
  <inkml:trace contextRef="#ctx0" brushRef="#br0">99 125 16844,'-31'40'1542,"-13"18"-717,41-53-683,0 0-1,0 0 1,0 1 0,1-1 0,0 1-1,0 0 1,1-1 0,-1 1 0,0 8-1,2-13-122,0 1 0,0-1 0,0 0 0,0 1 0,0-1 0,0 1-1,0-1 1,0 1 0,1-1 0,-1 0 0,0 1 0,1-1 0,-1 0-1,1 1 1,0-1 0,-1 0 0,1 0 0,0 1 0,0-1 0,0 0 0,0 0-1,0 0 1,0 0 0,0 0 0,0 0 0,0-1 0,0 1 0,0 0-1,1 0 1,-1-1 0,0 1 0,1-1 0,-1 1 0,0-1 0,1 0-1,-1 1 1,1-1 0,-1 0 0,0 0 0,1 0 0,-1 0 0,1 0 0,-1 0-1,1-1 1,1 1 0,4-2-14,0 1 0,0-1 0,-1 0 0,1 0 0,-1-1 0,1 1 0,-1-2 0,6-3 0,-4 1 18,0-1 1,0 0 0,-1 0-1,0-1 1,0 0 0,-1 0 0,0 0-1,-1-1 1,0 0 0,0 0 0,0-1-1,4-16 1,-6 18 43,-1-1 0,0 1 0,0 0 1,-1-1-1,0 1 0,-1-1 0,0 1 0,0-1 0,-1 1 1,0-1-1,0 1 0,-1-1 0,0 1 0,0 0 0,-7-13 1,8 19-33,0 0 1,0-1 0,0 1 0,-1 1 0,1-1 0,0 0-1,-1 0 1,0 0 0,1 1 0,-1-1 0,0 1 0,0-1-1,0 1 1,0 0 0,0 0 0,-3-1 0,4 2-20,0-1-1,0 1 1,0 0 0,0 0 0,-1 0 0,1 1-1,0-1 1,0 0 0,0 0 0,-1 0 0,1 1-1,0-1 1,0 1 0,0-1 0,0 1 0,0-1 0,0 1-1,0 0 1,0 0 0,0-1 0,0 1 0,0 0-1,1 0 1,-1 0 0,0 0 0,0 0 0,1 0-1,-1 0 1,1 0 0,-1 0 0,1 0 0,-1 2-1,-2 5-13,0 0 0,0 1 0,1-1 0,1 1 0,-1 0 0,1-1 0,1 1 0,0 0 0,0 0-1,0 0 1,1-1 0,4 17 0,-3-18-86,0 0-1,0 0 1,1 0-1,0 0 1,0-1 0,1 1-1,5 6 1,-7-9-20,1-1 0,-1 0 0,1 0 0,0-1 0,0 1 0,0 0 0,1-1 0,-1 0 0,0 0 0,1 0 0,0 0 1,-1 0-1,6 1 0,-4-2 53,-1-1-1,0 1 1,1-1 0,-1 0 0,1 0 0,-1 0-1,0 0 1,1-1 0,-1 0 0,0 0 0,0 0 0,1 0-1,-1-1 1,0 1 0,4-4 0,33-17-515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0.907"/>
    </inkml:context>
    <inkml:brush xml:id="br0">
      <inkml:brushProperty name="width" value="0.025" units="cm"/>
      <inkml:brushProperty name="height" value="0.025" units="cm"/>
    </inkml:brush>
  </inkml:definitions>
  <inkml:trace contextRef="#ctx0" brushRef="#br0">15 12 11979,'0'0'4874,"8"-2"-1906,-4 1-2682,36-7 2961,-38 8-3161,-1 0 1,0 0-1,0 0 0,0-1 1,1 2-1,-1-1 0,0 0 1,0 0-1,0 0 1,1 0-1,-1 1 0,0-1 1,0 1-1,0-1 0,0 1 1,0-1-1,0 1 1,0 0-1,0-1 0,0 1 1,0 0-1,0 0 0,0 0 1,0 0-1,0 0 1,-1 0-1,1 0 0,0 0 1,-1 0-1,1 0 0,-1 0 1,1 0-1,-1 0 1,1 3-1,-1 8-22,0 0 1,-1-1-1,0 1 1,-1 0-1,0 0 0,-1 0 1,0-1-1,-1 0 0,0 0 1,-1 0-1,0 0 1,-1 0-1,-7 9 0,6-8 155,0 0 0,1 1 0,0-1 0,1 1 0,0 0 0,1 1 0,0-1 0,2 1 0,-3 21 0,5-35-209,0 1 1,0 0-1,0 0 0,0-1 1,0 1-1,0 0 0,0 0 1,1-1-1,-1 1 0,0 0 1,0-1-1,1 1 1,-1 0-1,1-1 0,-1 1 1,0-1-1,1 1 0,-1-1 1,1 1-1,-1 0 0,1-1 1,-1 0-1,1 1 0,0-1 1,-1 1-1,1-1 1,0 0-1,0 1 0,25 0-131,-19-2-217,0-1 1,0 0-1,0 0 0,-1-1 0,9-4 1,-3 0-1684,-2-1 1,1-1-1,13-13 0,3-7-5698</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1.253"/>
    </inkml:context>
    <inkml:brush xml:id="br0">
      <inkml:brushProperty name="width" value="0.025" units="cm"/>
      <inkml:brushProperty name="height" value="0.025" units="cm"/>
    </inkml:brush>
  </inkml:definitions>
  <inkml:trace contextRef="#ctx0" brushRef="#br0">52 44 15727,'0'0'6710,"0"11"-6667,0 62-306,-3 1-1,-14 86 1,17-159 268,-1 1-1,1-1 1,0 0 0,-1 1-1,1-1 1,-1 0 0,1 1 0,-1-1-1,1 0 1,-1 0 0,0 1-1,0-1 1,0 0 0,1 0 0,-1 0-1,0 0 1,0 0 0,-1 0-1,1 0 1,-2 0 0,3-1 8,-1 0 0,0 0 0,1 0 0,-1 0 0,0 0 0,1-1-1,-1 1 1,0 0 0,1 0 0,-1-1 0,0 1 0,1-1 0,-1 1 0,1 0 0,-1-1 0,1 1 0,-1-1 0,1 1 0,-1-1 0,1 0 0,0 1 0,-1-1 0,1 1 0,0-1 0,-1 0 0,1 1-1,0-1 1,0 0 0,-1 1 0,1-1 0,0 0 0,0 1 0,0-1 0,0 0 0,0 0 0,0 1 0,0-1 0,0 0 0,1 1 0,-1-2 0,0-6 114,-1 1-1,2-1 1,-1 0 0,1 0 0,0 1 0,1-1-1,0 1 1,0-1 0,0 1 0,1 0-1,0-1 1,7-11 0,3 2 192,0-1 0,1 2 0,18-18 0,-15 17 373,0-2 1,18-26 0,-34 44-656,0-1 1,0 0 0,0 0-1,0 0 1,0 0-1,0 0 1,0 0-1,-1 0 1,1 0 0,-1 0-1,0 0 1,1 0-1,-1 0 1,0-1 0,0 1-1,0 0 1,0 0-1,-1 0 1,1 0-1,-1 0 1,1 0 0,-1 0-1,0 0 1,0 0-1,0 0 1,0 0-1,0 0 1,0 0 0,0 0-1,-1 1 1,1-1-1,0 1 1,-1-1 0,0 1-1,1-1 1,-1 1-1,0 0 1,0 0-1,1 0 1,-1 0 0,0 0-1,-4-1 1,1 0-85,0 0 1,0 0 0,0 0-1,-1 1 1,1-1-1,0 2 1,-1-1 0,1 0-1,-1 1 1,1 0 0,-1 0-1,1 1 1,0 0-1,-1 0 1,1 0 0,-9 3-1,13-3-101,-1 0-1,1 0 0,0 0 0,0 0 1,0 0-1,0 0 0,0 0 0,0 0 1,0 0-1,0 1 0,0-1 1,0 0-1,1 1 0,-1-1 0,1 1 1,-1-1-1,0 3 0,3 16-6687,4-14-621</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1.613"/>
    </inkml:context>
    <inkml:brush xml:id="br0">
      <inkml:brushProperty name="width" value="0.025" units="cm"/>
      <inkml:brushProperty name="height" value="0.025" units="cm"/>
    </inkml:brush>
  </inkml:definitions>
  <inkml:trace contextRef="#ctx0" brushRef="#br0">116 55 19891,'0'0'4927,"-4"8"-3165,1-2-1667,2-3-151,-1-1 0,0 1 0,1 0 0,0-1 0,-1 1 1,1 0-1,0 0 0,1 0 0,-1 0 0,0 0 0,1 0 0,0 0 0,-1 0 0,1 0 0,0 0 0,1 0 0,-1 0 0,1 0 1,-1 0-1,1 0 0,0 0 0,0 0 0,0 0 0,0 0 0,1 0 0,2 3 0,5 4-23,0 0 1,-1 1-1,0 0 0,-1 0 0,9 18 0,-15-27 100,0 0 0,0 0-1,0 1 1,0-1 0,0 1-1,0-1 1,-1 1 0,1-1 0,-1 1-1,0 0 1,0-1 0,0 1-1,0-1 1,0 1 0,-1 0-1,1-1 1,-1 1 0,1-1-1,-1 1 1,0-1 0,0 0-1,0 1 1,-1-1 0,1 0-1,0 0 1,-1 1 0,1-1-1,-1 0 1,0-1 0,0 1-1,0 0 1,0 0 0,0-1-1,-3 2 1,-3 3 182,-2-1 0,1 0 0,0-1 0,-1 0 0,-17 4 0,24-7-273,0-1-1,0 0 1,0 1 0,0-1 0,0 0 0,0 0-1,0-1 1,0 1 0,0 0 0,-5-2 0,6 1-171,1 0 0,-1 0 1,1 0-1,-1 0 1,0 0-1,1 0 0,0 0 1,-1 0-1,1-1 0,0 1 1,0 0-1,-1-1 1,1 1-1,0-1 0,1 1 1,-1-1-1,0 0 0,0 1 1,0-3-1,-5-21-6651</inkml:trace>
  <inkml:trace contextRef="#ctx0" brushRef="#br0" timeOffset="1">72 117 13261,'0'0'10666,"67"-58"-9225,-44 42-1281,0 4-160,0 1-1089,-2 0-2658,-3 3-6119</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1.988"/>
    </inkml:context>
    <inkml:brush xml:id="br0">
      <inkml:brushProperty name="width" value="0.025" units="cm"/>
      <inkml:brushProperty name="height" value="0.025" units="cm"/>
    </inkml:brush>
  </inkml:definitions>
  <inkml:trace contextRef="#ctx0" brushRef="#br0">26 34 17040,'0'0'7180,"10"-5"-6454,1 0-674,0 0-1,1 1 0,0 1 1,0-1-1,0 2 1,0 0-1,20-1 0,-32 3-44,1 0-1,-1 0 0,0 0 1,1 0-1,-1 0 0,0 0 1,1 0-1,-1 0 1,0 1-1,1-1 0,-1 0 1,0 0-1,0 0 0,1 1 1,-1-1-1,0 0 0,0 0 1,1 0-1,-1 1 1,0-1-1,0 0 0,0 1 1,1-1-1,-1 0 0,0 1 1,0-1-1,0 0 0,0 0 1,0 1-1,0-1 0,0 0 1,0 1-1,0-1 1,0 1-1,0-1 0,0 1 1,-3 19 675,-11 18 712,-2-3-41,-19 60 0,31-81-1286,0-1 0,2 0 0,-1 1 0,2-1 0,0 1 0,0 0 0,1-1 1,3 19-1,5-16 204,-4-9-3972</inkml:trace>
  <inkml:trace contextRef="#ctx0" brushRef="#br0" timeOffset="1">1 266 11531,'0'0'16303,"46"-45"-15886,-25 41-321,2 1-96,-2 2-609,-1 1-1345,1-2-1985,-3-2-4165</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2.505"/>
    </inkml:context>
    <inkml:brush xml:id="br0">
      <inkml:brushProperty name="width" value="0.025" units="cm"/>
      <inkml:brushProperty name="height" value="0.025" units="cm"/>
    </inkml:brush>
  </inkml:definitions>
  <inkml:trace contextRef="#ctx0" brushRef="#br0">1 21 19923,'0'0'11787,"46"1"-13260,-27-10-2819,-10-3-4517</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2.943"/>
    </inkml:context>
    <inkml:brush xml:id="br0">
      <inkml:brushProperty name="width" value="0.025" units="cm"/>
      <inkml:brushProperty name="height" value="0.025" units="cm"/>
    </inkml:brush>
  </inkml:definitions>
  <inkml:trace contextRef="#ctx0" brushRef="#br0">1 316 16239,'0'0'12065,"10"-1"-11115,-4-1-912,1 1 0,0-1-1,-1 0 1,1 0 0,-1-1 0,0 0-1,0 0 1,0-1 0,0 1-1,0-1 1,-1 0 0,0-1-1,1 0 1,-2 1 0,8-11 0,5-4-64,-2-2 0,0 0 1,-1 0-1,-2-1 0,0-1 1,-1 0-1,-1-1 1,-2 0-1,8-30 0,-19 104 424,6 101 0,-3-147-437,7 56-3028,-7-57 2837,0 0-1,0-1 1,1 1 0,-1-1 0,1 1 0,0-1 0,-1 1-1,1-1 1,0 1 0,1-1 0,-1 0 0,0 0 0,1 1 0,-1-1-1,1 0 1,0 0 0,0 0 0,2 1 0,1-2-4415,3-1-2866</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3.287"/>
    </inkml:context>
    <inkml:brush xml:id="br0">
      <inkml:brushProperty name="width" value="0.025" units="cm"/>
      <inkml:brushProperty name="height" value="0.025" units="cm"/>
    </inkml:brush>
  </inkml:definitions>
  <inkml:trace contextRef="#ctx0" brushRef="#br0">0 0 6887,'0'0'320</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03.693"/>
    </inkml:context>
    <inkml:brush xml:id="br0">
      <inkml:brushProperty name="width" value="0.025" units="cm"/>
      <inkml:brushProperty name="height" value="0.025" units="cm"/>
    </inkml:brush>
  </inkml:definitions>
  <inkml:trace contextRef="#ctx0" brushRef="#br0">1 307 16464,'0'0'14306,"11"-7"-13766,5-4-518,0-1 0,-1 0 1,0-1-1,-1-1 1,-1 0-1,0-1 1,-1 0-1,-1-1 0,16-28 1,-12-1-205,-13 35 142,1 0 0,0 0 0,1 1 0,0-1 0,10-15 0,-14 24 36,1 0 1,-1 0-1,1 0 1,-1 0-1,1 1 0,-1-1 1,1 0-1,0 0 1,-1 1-1,1-1 0,0 0 1,0 1-1,0-1 0,-1 1 1,1-1-1,0 1 1,0-1-1,0 1 0,0 0 1,0-1-1,0 1 0,0 0 1,0 0-1,0 0 1,0 0-1,1 0 0,-1 0-1,0 1-1,0 0 1,0 0-1,0 0 0,-1-1 1,1 1-1,0 0 1,-1 0-1,1 0 1,0 0-1,-1 0 1,1 1-1,-1-1 0,0 0 1,1 0-1,-1 0 1,0 3-1,5 56 58,-5-58-23,-7 201 606,12-186-2254,8-14-6248,-8-3-504</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51.548"/>
    </inkml:context>
    <inkml:brush xml:id="br0">
      <inkml:brushProperty name="width" value="0.025" units="cm"/>
      <inkml:brushProperty name="height" value="0.025" units="cm"/>
    </inkml:brush>
  </inkml:definitions>
  <inkml:trace contextRef="#ctx0" brushRef="#br0">0 396 15535,'0'0'10837,"14"-11"-9311,197-160 650,-170 132-2031,0-1 0,-3-2-1,36-51 1,-94 126 239,-31 69 1,42-82-390,1 0-1,1 1 1,1 0-1,0 0 1,2 0 0,-3 33-1,7-53-82,0 0 0,0 0-1,0 0 1,0 0-1,0 0 1,0 0 0,1 0-1,-1 0 1,0-1-1,0 1 1,1 0 0,-1 0-1,1 0 1,-1 0 0,0-1-1,1 1 1,0 0-1,-1 0 1,1-1 0,-1 1-1,1 0 1,0-1-1,-1 1 1,1-1 0,0 1-1,0-1 1,0 1-1,-1-1 1,1 1 0,0-1-1,0 0 1,1 1 0,1-1-466,0 0 1,-1 0 0,1 0 0,0 0-1,-1 0 1,1-1 0,-1 1 0,1-1-1,0 1 1,-1-1 0,4-2 0,20-12-6318</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51.907"/>
    </inkml:context>
    <inkml:brush xml:id="br0">
      <inkml:brushProperty name="width" value="0.025" units="cm"/>
      <inkml:brushProperty name="height" value="0.025" units="cm"/>
    </inkml:brush>
  </inkml:definitions>
  <inkml:trace contextRef="#ctx0" brushRef="#br0">93 1 11211,'0'0'9128,"-20"49"-6309,-1-23 320,3 3-1121,4-2-929,2 2-385,6-5-479,5-2-225,1-4-353,3-5-832,11-6-512,2-6-1154,2-1-1025,0-4-1889,-6-12-3652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9.321"/>
    </inkml:context>
    <inkml:brush xml:id="br0">
      <inkml:brushProperty name="width" value="0.035" units="cm"/>
      <inkml:brushProperty name="height" value="0.035" units="cm"/>
    </inkml:brush>
  </inkml:definitions>
  <inkml:trace contextRef="#ctx0" brushRef="#br0">79 469 14307,'-20'58'1491,"-21"70"462,36-107-1475,1 0 0,0 1-1,2-1 1,-1 25 0,3-40-340,1 1 0,-1-1 1,1 0-1,0 0 0,1 1 0,3 10 0,-4-15-104,-1-1 1,1 1-1,0-1 0,0 1 0,0-1 1,0 1-1,0-1 0,0 1 1,1-1-1,-1 0 0,0 0 1,1 0-1,-1 0 0,0 0 1,1 0-1,0 0 0,-1 0 1,1 0-1,-1-1 0,1 1 1,0-1-1,0 1 0,-1-1 1,1 0-1,0 1 0,0-1 1,-1 0-1,1 0 0,3-1 1,1 0 12,0 0-1,0-1 1,0 0 0,0 0 0,0-1-1,0 0 1,0 0 0,-1 0 0,0 0 0,1-1-1,-1 0 1,5-6 0,6-5 19,-1-2 0,16-21 1,-5 2-11,-3-1 0,-1 0 0,-2-2 0,-1-1 0,-2 0 0,-2-1 0,-2-1 0,-1 0 1,-3 0-1,-1-1 0,-2-1 0,0-49 0,-6 90-55,1-18 10,-2-1 0,-3-27 0,3 44-10,0 0-1,0 1 0,0-1 1,0 0-1,-1 1 1,1-1-1,-1 1 1,0 0-1,-1-1 0,1 1 1,-1 0-1,0 0 1,0 1-1,0-1 1,0 1-1,-7-6 0,8 8-2,0 0-1,-1 0 1,1 0-1,-1 0 1,1 0-1,-1 1 1,1-1-1,-1 1 1,1-1-1,-1 1 1,1 0-1,-1 0 0,0 0 1,1 1-1,-1-1 1,1 0-1,-1 1 1,1 0-1,-1 0 1,1-1-1,-1 1 1,1 1-1,0-1 1,-4 2-1,-2 3-6,0 0 1,0 0-1,0 1 0,1 0 0,-7 7 0,-7 11 25,1 1 0,1 0 0,2 2 0,1 0-1,0 0 1,-14 42 0,26-60-5,3-8-7,-1 1 1,1 0-1,0 0 0,0 0 1,0 0-1,0 0 1,0 0-1,1 0 0,-1 0 1,1 0-1,0 0 0,0 0 1,0 0-1,0 0 0,1 0 1,-1 1-1,2 3 0,-1-6-3,-1 0 0,1 0 0,-1 0-1,1-1 1,0 1 0,-1 0-1,1 0 1,0-1 0,0 1 0,-1-1-1,1 1 1,0-1 0,0 1-1,0-1 1,0 1 0,0-1 0,0 0-1,0 1 1,0-1 0,0 0-1,0 0 1,0 0 0,0 0 0,1 0-1,25-5-66,-25 5 60,26-10-213,38-18 0,-50 20 97,1 0 0,-1 1 0,1 1 0,0 1 0,1 0 0,-1 1 0,24-2 0,-36 6 94,-1 0 0,0 0 1,0 1-1,0-1 0,0 1 0,0 0 0,0 0 1,0 0-1,0 1 0,0-1 0,0 1 0,0 0 0,-1 0 1,1 1-1,4 3 0,-4-2-23,0 1-1,0-1 1,0 1-1,-1 0 1,0 0 0,0 0-1,0 0 1,-1 0 0,4 12-1,0 6 121,-1 0 0,-2 0 0,0 1 0,-1 33 0,-1-37 309,3 96 117,1-72-271</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52.253"/>
    </inkml:context>
    <inkml:brush xml:id="br0">
      <inkml:brushProperty name="width" value="0.025" units="cm"/>
      <inkml:brushProperty name="height" value="0.025" units="cm"/>
    </inkml:brush>
  </inkml:definitions>
  <inkml:trace contextRef="#ctx0" brushRef="#br0">36 4 18001,'0'0'2771,"8"-2"-198,-3 2-2190,1-1 1,0 1 0,-1-1 0,1 2-1,0-1 1,0 1 0,-1-1-1,1 2 1,-1-1 0,7 3-1,-9-3-285,0 1-1,0-1 0,0 1 0,0 0 0,-1 0 0,1 0 0,-1 0 0,1 0 0,-1 1 1,0-1-1,0 1 0,0-1 0,0 1 0,0 0 0,-1 0 0,1 0 0,-1 0 0,0 0 0,0 0 1,0 0-1,0 0 0,1 7 0,-2-5-61,1 1-1,-1-1 1,0 1 0,0-1 0,-1 0 0,0 1 0,0-1-1,0 1 1,0-1 0,-1 0 0,0 0 0,0 0-1,0 0 1,-5 7 0,-4 3 145,0-1 0,0 0 0,-16 14 0,19-21-94,0 0-1,1 1 1,0 0 0,0 0-1,0 0 1,1 1 0,1 0-1,0 1 1,0-1-1,0 1 1,-4 15 0,9-25-84,0 1 0,0 0 1,0 0-1,0 0 0,0 0 0,-1 0 1,2-1-1,-1 1 0,0 0 0,0 0 1,0 0-1,0 0 0,0-1 1,1 1-1,-1 0 0,0 0 0,1 0 1,-1-1-1,1 1 0,-1 0 1,1 0-1,-1-1 0,1 1 0,-1 0 1,1-1-1,0 1 0,-1-1 1,1 1-1,0-1 0,-1 1 0,1-1 1,1 1-1,1 0-14,0 0 0,1 0 0,-1-1 1,0 1-1,1-1 0,-1 0 0,1 0 0,6-1 0,68-17-3512,-76 18 3219,61-21-9684,-29 8 982</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52.613"/>
    </inkml:context>
    <inkml:brush xml:id="br0">
      <inkml:brushProperty name="width" value="0.025" units="cm"/>
      <inkml:brushProperty name="height" value="0.025" units="cm"/>
    </inkml:brush>
  </inkml:definitions>
  <inkml:trace contextRef="#ctx0" brushRef="#br0">220 41 11018,'0'0'13053,"-12"-4"-11393,7 2-1563,1 0 0,-1 1-1,0 0 1,0 0 0,0 0 0,0 0 0,0 1-1,0-1 1,0 1 0,0 1 0,-1-1-1,1 1 1,0 0 0,1 0 0,-1 0 0,0 1-1,0 0 1,0-1 0,1 2 0,-1-1 0,1 1-1,-5 2 1,3 0-58,1 0 0,-1 0 1,1 1-1,0 0 0,0-1 0,0 2 0,1-1 1,-6 12-1,9-16-39,0 0 0,0 0 1,0 0-1,1 0 0,-1 0 1,0 0-1,1 1 0,0-1 1,-1 0-1,1 0 0,0 1 1,0-1-1,1 0 0,-1 0 0,0 1 1,1-1-1,-1 0 0,1 0 1,0 0-1,-1 1 0,1-1 1,0 0-1,0 0 0,1 0 1,-1-1-1,0 1 0,1 0 1,-1 0-1,1-1 0,-1 1 0,1-1 1,3 3-1,9 4 27,0 0-1,0-1 1,0-1-1,22 7 1,33 15 91,-68-27-106,0 0 0,0-1 0,0 1 0,0 0 0,0-1 0,0 1 0,-1 0 0,1 0 0,0 0 0,-1 0 1,1-1-1,-1 1 0,1 0 0,-1 0 0,1 0 0,-1 0 0,1 1 0,-1-1 0,0 0 0,0 0 0,0 0 0,0 0 0,1 0 0,-1 0 0,-1 0 0,1 0 0,0 0 0,0 1 0,0-1 0,-1 0 0,1 0 1,0 0-1,-1 0 0,1 0 0,-1 0 0,1 0 0,-1 0 0,1-1 0,-1 1 0,0 0 0,0 0 0,1 0 0,-3 1 0,-34 34 296,33-33-276,-79 54 232,75-53-159,-1 1-1,1-1 1,0 0 0,-1-1 0,0 0-1,0-1 1,0 1 0,-14 0 0,22-3-101,1 1 0,0-1 0,0 0 0,0 0 0,0 0 0,0 0 0,-1 0 0,1 0 0,0 0 0,0 0 0,0 0 0,0 0 0,-1 0 0,1 0 0,0 0 0,0 0 0,0 0 1,0 0-1,-1-1 0,1 1 0,0 0 0,0 0 0,0 0 0,0 0 0,0 0 0,-1 0 0,1 0 0,0 0 0,0 0 0,0-1 0,0 1 0,0 0 0,0 0 0,0 0 0,0 0 0,-1 0 0,1-1 1,0 1-1,0 0 0,0 0 0,0 0 0,0 0 0,0-1 0,0 1 0,0 0 0,0 0 0,0 0 0,0 0 0,0-1 0,0 1 0,0 0 0,0 0 0,8-11 229,12-9 30,68-40-121,23-19 249,-99 69-349,-1 0 0,0-1 0,-1 0 0,0-1 0,-1 0 0,14-25 0,-18 30-1,-1 0-1,0 0 0,-1-1 1,0 1-1,0-1 1,0 0-1,-1 1 0,0-1 1,-1 0-1,0 0 1,0 0-1,-1-1 1,0-9-1,-1 16-41,0 0 0,0 1 0,1-1-1,-1 1 1,-1 0 0,1-1 0,0 1 0,0 0 0,0-1 0,-1 1 0,1 0-1,-1 0 1,1 0 0,-1 0 0,1 1 0,-1-1 0,1 0 0,-1 1-1,0-1 1,1 1 0,-1-1 0,0 1 0,0 0 0,1-1 0,-1 1-1,-2 0 1,-57-1-108,47 1 46,5 0-375,-12 3-759,16 11-6958</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58.626"/>
    </inkml:context>
    <inkml:brush xml:id="br0">
      <inkml:brushProperty name="width" value="0.025" units="cm"/>
      <inkml:brushProperty name="height" value="0.025" units="cm"/>
    </inkml:brush>
  </inkml:definitions>
  <inkml:trace contextRef="#ctx0" brushRef="#br0">142 7 11755,'1'-7'9314,"-5"10"-3821,-14 25-2405,13-20-3152,1 0 1,0 0 0,0 1-1,0-1 1,2 1-1,-1 0 1,-1 9-1,4-17 66,1 0 0,-1-1-1,1 1 1,-1 0-1,1-1 1,0 1 0,-1 0-1,1-1 1,0 1 0,-1-1-1,1 1 1,0-1 0,0 1-1,-1-1 1,1 0 0,0 1-1,0-1 1,0 0 0,-1 1-1,1-1 1,0 0-1,0 0 1,0 0 0,0 0-1,0 0 1,1 0 0,35 1-21,-25-1-87,-9 0 117,1 1 1,-1-1-1,0 1 0,1 0 0,-1 0 0,0 0 0,0 0 1,1 0-1,-1 0 0,0 1 0,0 0 0,-1 0 1,1 0-1,0 0 0,-1 0 0,1 0 0,-1 1 1,1-1-1,-1 1 0,0-1 0,0 1 0,0 0 1,-1 0-1,1 0 0,-1 0 0,1 0 0,-1 1 0,0-1 1,0 0-1,-1 0 0,1 1 0,-1-1 0,1 1 1,-1-1-1,0 0 0,0 1 0,-1-1 0,1 1 1,-1-1-1,1 0 0,-1 0 0,0 1 0,-1-1 0,1 0 1,0 0-1,-1 0 0,0 0 0,0 0 0,1 0 1,-2-1-1,-1 4 0,-2-1 108,0 1-1,0-1 0,0 0 1,-1 0-1,1-1 1,-1 0-1,0 0 1,-1 0-1,1-1 1,-1 0-1,1-1 1,-1 1-1,0-2 1,0 1-1,0-1 0,0 0 1,0-1-1,0 0 1,0 0-1,-15-3 1,21 3-237,-1 0 0,1-1 0,0 0 0,0 1 0,0-1 0,0 0 0,-1 0 0,1 0 1,0 0-1,1-1 0,-1 1 0,0-1 0,0 1 0,0-1 0,1 1 0,-1-1 0,1 0 0,0 0 1,-1 0-1,1 0 0,0 0 0,0 0 0,0 0 0,0 0 0,0 0 0,1 0 0,-1-1 0,1 1 0,0 0 1,-1 0-1,1-1 0,0-1 0,0-6-1538,0 1 1,0 0-1,1 0 0,0 0 1,1 0-1,0 0 0,3-10 1,10-19-7511</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58.990"/>
    </inkml:context>
    <inkml:brush xml:id="br0">
      <inkml:brushProperty name="width" value="0.025" units="cm"/>
      <inkml:brushProperty name="height" value="0.025" units="cm"/>
    </inkml:brush>
  </inkml:definitions>
  <inkml:trace contextRef="#ctx0" brushRef="#br0">1 5 14318,'0'0'15022,"54"5"-13965,-18-5-673,1 0-320,4 0-96,1 0-801,-3 0-1345,-5 0-2210,-9-5-2050,-4 0-8520</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59.323"/>
    </inkml:context>
    <inkml:brush xml:id="br0">
      <inkml:brushProperty name="width" value="0.025" units="cm"/>
      <inkml:brushProperty name="height" value="0.025" units="cm"/>
    </inkml:brush>
  </inkml:definitions>
  <inkml:trace contextRef="#ctx0" brushRef="#br0">119 29 13869,'0'0'5557,"8"-3"-3192,2-2-2045,-1 1 0,2 1 0,-1-1 0,0 2 0,1-1-1,0 1 1,-1 1 0,1 0 0,0 1 0,0 0 0,11 1 0,-21 0-299,0 0-1,0-1 1,0 1 0,0 0 0,0-1 0,0 1 0,0 0 0,-1 0 0,1 0 0,0 0 0,-1 0 0,1 0 0,0 0 0,-1 0 0,0 0 0,1 0 0,-1 0 0,0 0 0,1 0 0,-1 0 0,0 1-1,0-1 1,0 0 0,0 0 0,0 0 0,0 0 0,0 0 0,-1 2 0,-7 35 1486,-5-8-452,-2 0 0,-23 32 0,19-31-326,-21 45 0,35-64-690,0 1-1,1-1 1,1 1 0,0 0-1,0 0 1,1 0 0,0 20-1,7-13-1435,-2-16-2868,-2-14-6520,-1-4 321</inkml:trace>
  <inkml:trace contextRef="#ctx0" brushRef="#br0" timeOffset="1">0 278 16335,'0'0'13806,"80"-15"-12814,-34 11-639,7-2-257,0 2-64,2 0-513,-5-1-1633,-10 1-2274,-8-3-4356</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1:59.669"/>
    </inkml:context>
    <inkml:brush xml:id="br0">
      <inkml:brushProperty name="width" value="0.025" units="cm"/>
      <inkml:brushProperty name="height" value="0.025" units="cm"/>
    </inkml:brush>
  </inkml:definitions>
  <inkml:trace contextRef="#ctx0" brushRef="#br0">47 50 19763,'0'0'12139,"-4"2"-11402,0 0-672,-6 6 29,28-5-125,-18-3 31,-1 0 0,0 0 0,1 0 0,-1-1 0,1 1 0,-1 0 0,1-1 0,-1 1 0,1 0 0,-1-1 0,1 1 0,0-1 0,-1 1 0,1-1 0,-1 1 0,1-1 0,0 1 0,-1-1 0,1 1 0,0-1 0,0 1 0,-1-1 0,1 1 0,0-1 0,0 0 0,0 1 0,0-1 0,0 1 0,0-1 0,0 0 0,0 1 0,0-1 0,0 1 0,0-1 0,0 0 0,0 1 0,0-1 0,1 1 0,-1-1 0,0 1 0,0-1 0,1 1 0,-1-1 0,0 1 0,1-1 0,-1 1 0,1-1 0,-1 1 0,1-1 0,-1 1 0,1 0 0,-1-1 0,1 1 0,-1 0 0,1-1 0,-1 1 0,1 0 0,-1 0 0,1-1 0,0 1 0,-3 0 0,-1 1 0,1-1 0,-1 1 0,1 0 0,-1-1 0,1 1 0,0 0 0,-1 0 0,1 1 0,0-1 0,0 0 0,-1 1 0,-1 1 0,3-2 0,0 0 0,0 0 0,0 0 0,0 0 0,1 0 0,-1 0 0,0 0 0,0 0 0,1 0 0,-1 0 0,1 0 0,-1 0 0,1 0 0,-1 1 0,1-1 0,0 0 0,-1 0 0,1 1 0,0-1 0,0 0 0,0 0 0,0 1 0,0-1 0,0 0 0,0 1 0,1-1 0,-1 0 0,0 0 0,2 2 0,-2-2 0,1-1 0,0 1 0,0-1 0,0 1 0,0-1 0,0 1 0,0-1 0,0 0 0,0 0 0,0 0 0,0 0 0,0 0 0,0 1 0,0-2 0,1 1 0,-1 0 0,0 0 0,0 0 0,0 0 0,0-1 0,0 1 0,0 0 0,0-1 0,0 1 0,-1-1 0,1 1 0,0-1 0,0 0 0,0 1 0,0-1 0,-1 0 0,1 0 0,0 1 0,-1-1 0,1 0 0,0 0 0,-1 0 0,1 0 0,-1 0 0,0 0 0,1-1 0,-1-3-896,0 0-1,-1 0 1,0 0 0,0 0-1,0 0 1,0 0-1,-3-5 1,-1-4-2797,0-3-7992</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0.357"/>
    </inkml:context>
    <inkml:brush xml:id="br0">
      <inkml:brushProperty name="width" value="0.025" units="cm"/>
      <inkml:brushProperty name="height" value="0.025" units="cm"/>
    </inkml:brush>
  </inkml:definitions>
  <inkml:trace contextRef="#ctx0" brushRef="#br0">0 277 13100,'0'0'13725,"11"1"-12006,-3-2-1548,1 0 0,0 0 0,-1-1 0,0 0-1,1 0 1,-1-1 0,0 0 0,0 0 0,-1-1 0,1 0-1,-1-1 1,1 0 0,-2 0 0,1 0 0,6-7 0,21-19 25,-2-1 0,-2-1 0,31-43 0,-24 28-132,-43 98-293,4-42 220,-8 24-18,1 1 0,1 0 0,2 0 0,-2 50 0,8-82-58,0 0-1,0 0 1,0-1 0,0 1 0,0 0 0,1 0 0,-1 0 0,0-1 0,1 1 0,-1 0 0,0 0-1,1-1 1,-1 1 0,1 0 0,-1-1 0,1 1 0,-1 0 0,1-1 0,-1 1 0,1-1 0,0 1-1,-1-1 1,1 1 0,0-1 0,0 1 0,-1-1 0,1 0 0,0 1 0,0-1 0,0 0-1,-1 0 1,3 1 0,18-4-6363,-9-6-866</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1.518"/>
    </inkml:context>
    <inkml:brush xml:id="br0">
      <inkml:brushProperty name="width" value="0.025" units="cm"/>
      <inkml:brushProperty name="height" value="0.025" units="cm"/>
    </inkml:brush>
  </inkml:definitions>
  <inkml:trace contextRef="#ctx0" brushRef="#br0">1 221 16432,'0'0'15390,"11"-9"-14578,30-23-694,14-9-111,93-91 1,-142 125-8,-21 24 0,-24 33 0,29-34-144,0 0 0,2 0 0,0 1-1,1 1 1,1-1 0,0 1 0,1 0 0,1 0 0,1 0 0,-1 21 0,4-39-239,1 1 1,-1-1 0,0 0 0,1 0 0,-1 0 0,1 0 0,-1 0 0,0 0-1,1 0 1,-1 0 0,1 0 0,-1 0 0,0 0 0,1 0 0,-1 0-1,0 0 1,1 0 0,-1 0 0,1-1 0,-1 1 0,0 0 0,1 0 0,-1 0-1,0-1 1,1 1 0,-1 0 0,0 0 0,1-1 0,-1 1 0,0-1 0,10-9-9793</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1.863"/>
    </inkml:context>
    <inkml:brush xml:id="br0">
      <inkml:brushProperty name="width" value="0.025" units="cm"/>
      <inkml:brushProperty name="height" value="0.025" units="cm"/>
    </inkml:brush>
  </inkml:definitions>
  <inkml:trace contextRef="#ctx0" brushRef="#br0">25 142 9737,'0'0'17441,"-6"8"-15151,-12 20-888,18-28-1380,-1 0 1,1 0-1,0 1 1,0-1-1,0 0 0,0 0 1,0 1-1,0-1 1,0 0-1,0 0 1,0 1-1,0-1 0,0 0 1,0 0-1,0 1 1,0-1-1,0 0 0,0 0 1,0 1-1,0-1 1,1 0-1,-1 0 1,0 1-1,0-1 0,0 0 1,0 0-1,0 0 1,1 1-1,-1-1 0,0 0 1,0 0-1,0 0 1,1 0-1,-1 1 1,0-1-1,0 0 0,0 0 1,1 0-1,-1 0 1,0 0-1,1 0 0,24-5 790,-8-4-801,0 0 0,-1 0 0,0-2 0,-1 0 0,0-1 0,-1 0 0,0-1 1,-1-1-1,-1 0 0,0 0 0,-1-2 0,13-21 0,-35 57-11,0 0 0,2 1 0,1 0 0,0 0 0,2 1 0,0 0 0,1 0 0,-1 26 0,12-33-3793,-5-15 3496,-1 1 1,1-1-1,-1 0 0,1 0 1,-1 0-1,1 0 0,-1 0 1,1 0-1,-1 0 0,1 0 1,0 0-1,-1 0 0,1 0 1,-1 0-1,1 0 0,-1 0 1,1 0-1,-1 0 0,1-1 1,-1 1-1,1 0 0,-1 0 1,1-1-1,-1 1 0,0 0 1,1-1-1,-1 1 0,1 0 1,-1-1-1,0 1 0,1-1 1,-1 1-1,1-2 0,9-16-16092</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2.507"/>
    </inkml:context>
    <inkml:brush xml:id="br0">
      <inkml:brushProperty name="width" value="0.025" units="cm"/>
      <inkml:brushProperty name="height" value="0.025" units="cm"/>
    </inkml:brush>
  </inkml:definitions>
  <inkml:trace contextRef="#ctx0" brushRef="#br0">1 195 9353,'0'0'19271,"12"-4"-18368,7-5-685,0 0 0,0-1 0,-1 0 0,-1-2 1,0 0-1,0-1 0,25-26 0,-9-2 29,-9 11-205,-17 25-334,-7 9-335,-34 96 633,24-76 1,1 1 1,1 1-1,1-1 1,-4 31-1,10-55-114,1 0 0,0-1-1,0 1 1,0 0 0,0 0 0,0 0 0,0 0-1,0 0 1,0 0 0,0 0 0,1 0-1,-1 0 1,0 0 0,1 0 0,-1 0 0,0 0-1,1 0 1,-1-1 0,1 1 0,0 0 0,-1 0-1,1-1 1,-1 1 0,1 0 0,0-1-1,0 1 1,-1 0 0,1-1 0,0 1 0,0-1-1,0 1 1,0-1 0,0 0 0,-1 1 0,3-1-1,-1 1-523,1-1 0,-1 0 0,1 0 0,-1 0 0,0-1 0,1 1 0,-1 0 0,0-1 0,1 0 0,-1 1 0,0-1 0,0 0 0,1 0 0,1-2 0,17-14-13910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9.809"/>
    </inkml:context>
    <inkml:brush xml:id="br0">
      <inkml:brushProperty name="width" value="0.035" units="cm"/>
      <inkml:brushProperty name="height" value="0.035" units="cm"/>
    </inkml:brush>
  </inkml:definitions>
  <inkml:trace contextRef="#ctx0" brushRef="#br0">138 607 17468,'-5'-5'353,"1"0"0,-1 0 0,0 1 0,0-1 0,-1 1 0,0 0 0,1 0 0,-8-3 0,11 7-267,1-1 0,-1 0 0,0 1-1,0-1 1,0 1 0,0-1 0,0 1 0,0 0-1,0 0 1,0 0 0,0 0 0,0 0-1,0 1 1,0-1 0,0 0 0,0 1 0,0 0-1,1-1 1,-1 1 0,0 0 0,0 0-1,1 0 1,-1 0 0,0 0 0,1 0 0,-1 1-1,1-1 1,-1 1 0,1-1 0,0 1 0,-2 2-1,-1 2 29,1 1 0,-1-1-1,1 1 1,1 0 0,-1 0-1,1 1 1,1-1 0,-1 0 0,1 1-1,1-1 1,-1 1 0,1-1-1,0 1 1,1-1 0,0 0-1,2 12 1,-1-13-80,0 0 0,0 1 0,0-1-1,0 0 1,1 0 0,0-1 0,0 1 0,8 9 0,-9-12-15,1 0 1,0-1 0,0 1 0,0 0 0,0-1 0,0 0 0,0 0 0,0 0-1,1 0 1,-1 0 0,1-1 0,0 0 0,-1 1 0,1-1 0,5 0 0,-5-1-12,0 1 0,1-2 0,-1 1 1,0 0-1,1-1 0,-1 0 1,0 0-1,0 0 0,1-1 0,-1 1 1,0-1-1,0 0 0,-1 0 1,1 0-1,0-1 0,-1 1 1,1-1-1,-1 0 0,0 0 0,0 0 1,0-1-1,-1 1 0,1-1 1,2-4-1,3-5 4,-1 1 0,0-1 0,-1-1 0,-1 1 0,8-29 1,-10 28-6,1 0 1,-2-1 0,0 1-1,-1-1 1,0 0 0,-1 1-1,-1-1 1,0 0 0,-1 1 0,-1 0-1,0-1 1,-5-13 0,6 25-5,1-1 0,-1 1 0,0-1 1,0 1-1,0 0 0,-1 0 0,-4-5 0,7 7-2,-1 1 0,0-1 0,0 0-1,0 1 1,0-1 0,0 1 0,1-1-1,-1 1 1,0 0 0,0-1-1,0 1 1,0 0 0,0-1 0,0 1-1,0 0 1,0 0 0,0 0 0,0 0-1,0 0 1,0 0 0,0 0 0,0 1-1,0-1 1,0 0 0,0 0-1,0 1 1,0-1 0,0 1 0,0-1-1,0 1 1,0-1 0,0 1 0,-1 1-1,-2 2 1,1-1 0,-1 1 0,1 1 0,0-1 0,0 0 0,0 1 0,1 0 0,0-1 0,0 1 0,0 0 0,0 0 0,1 0-1,0 1 1,-1 8 0,1-7-47,0 0 0,1 1 0,-1-1 0,2 0 0,-1 1 0,1-1-1,1 0 1,-1 1 0,1-1 0,3 8 0,-4-13-2,-1-1 0,1 1 0,0-1 0,-1 1 0,1-1 0,0 1 0,0-1 0,0 0 0,0 1 1,0-1-1,1 0 0,-1 0 0,0 0 0,0 0 0,1 0 0,-1 0 0,1 0 0,-1 0 0,1 0 0,-1-1 0,1 1 0,0-1 0,-1 1 0,1-1 1,0 0-1,-1 1 0,1-1 0,0 0 0,-1 0 0,1 0 0,0 0 0,-1-1 0,1 1 0,0 0 0,-1-1 0,3 0 0,2-2-79,0 1 0,0-1-1,-1-1 1,1 1 0,-1-1 0,0 0-1,0 0 1,7-8 0,25-32-422,-1-12-181</inkml:trace>
  <inkml:trace contextRef="#ctx0" brushRef="#br0" timeOffset="1">494 1 20380,'-58'218'3401,"52"-186"-2989,1 0-1,2 0 1,1 1-1,5 60 1,-2-83-324,0 0 1,1 0-1,0 0 1,1 0-1,0 0 0,1-1 1,0 1-1,6 11 1,-8-18-80,1 1 0,-1-1 0,1 0 0,0 0 0,-1 0 0,1 0 0,0-1 0,1 1 0,-1-1 0,0 0 1,1 1-1,-1-2 0,1 1 0,0 0 0,0-1 0,0 1 0,-1-1 0,1 0 0,0-1 0,0 1 0,0-1 0,1 1 0,3-2 0,1 1-66,-1-1-1,0-1 1,1 0-1,-1 0 0,0-1 1,0 0-1,0 0 1,0-1-1,-1 0 1,0 0-1,1 0 0,8-9 1,8-8-522,44-47-1,-30 27-92,-37 40 631,1-1 1,-1 1-1,1-1 0,-1 1 0,1 0 1,0 0-1,0 0 0,0 0 0,-1 0 0,5-1 1,-6 2 32,0-1 1,1 1 0,-1 0 0,0 0 0,1 0 0,-1 0-1,1 1 1,-1-1 0,0 0 0,1 0 0,-1 0 0,1 0-1,-1 0 1,0 0 0,1 1 0,-1-1 0,0 0 0,1 0-1,-1 0 1,0 1 0,0-1 0,1 0 0,-1 1 0,6 15-8,-5-1 158,-1 1 0,0 0 0,-1-1 0,0 1-1,-1 0 1,-6 18 0,-2 5 540,-21 48 0,22-65-346,-1-1-1,-1 0 0,-22 32 0,29-46-283,-1-1 0,0 1 0,0-1-1,-1 0 1,0-1 0,0 1 0,-1-1-1,1-1 1,-1 1 0,0-1 0,0 0-1,0 0 1,-1-1 0,-7 2 0,11-4-146,1 0-1,0 0 1,0-1 0,0 0 0,0 0 0,-1 0 0,1 0 0,0 0-1,0-1 1,0 1 0,0-1 0,-1 0 0,1 0 0,0 0 0,0 0-1,1 0 1,-1-1 0,0 0 0,0 1 0,1-1 0,-1 0 0,1 0 0,-1 0-1,1-1 1,0 1 0,0 0 0,0-1 0,0 0 0,-2-3 0,1-1-209,-1 0 1,1-1 0,0 1 0,1-1-1,0 0 1,0 1 0,1-1-1,0 0 1,0 0 0,1-14 0,4-7-880</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2.872"/>
    </inkml:context>
    <inkml:brush xml:id="br0">
      <inkml:brushProperty name="width" value="0.025" units="cm"/>
      <inkml:brushProperty name="height" value="0.025" units="cm"/>
    </inkml:brush>
  </inkml:definitions>
  <inkml:trace contextRef="#ctx0" brushRef="#br0">0 192 14862,'0'0'14296,"13"-1"-13378,-3 0-858,0-1-1,1 0 0,-1-1 0,0 0 0,-1-1 0,1 0 1,0 0-1,-1-1 0,0 0 0,0 0 0,14-13 0,-12 9-35,0 0 1,-1 0-1,0-1 0,0 0 0,-1-1 0,-1 0 0,0 0 0,0-1 0,11-24 0,-18 29-33,-4 7-12,-2 5-24,-5 11-24,1 0 1,0 1-1,1 0 1,1 0-1,1 1 1,0 0-1,1 0 1,1 0-1,1 1 1,1-1-1,-1 29 1,3-45-136,0-1-33,0 0 0,0 0 0,0 0 0,0 0 0,0 0 0,0 0 0,0 0 0,0 0 0,1 0 0,-1 0 0,0 0 0,0 0 0,1 0 0,-1 0 0,1 0 0,-1 0 0,1 0 1,-1-1-1,2 3 0,5-2-6404</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3.967"/>
    </inkml:context>
    <inkml:brush xml:id="br0">
      <inkml:brushProperty name="width" value="0.025" units="cm"/>
      <inkml:brushProperty name="height" value="0.025" units="cm"/>
    </inkml:brush>
  </inkml:definitions>
  <inkml:trace contextRef="#ctx0" brushRef="#br0">495 33 15086,'1'-1'279,"-1"-1"0,0 1-1,0 0 1,0-1 0,0 1 0,0 0-1,0-1 1,0 1 0,0 0 0,-1-1-1,1 1 1,-1 0 0,1 0 0,-1-1-1,1 1 1,-1 0 0,1 0 0,-1 0-1,0 0 1,0 0 0,0 0 0,0 0-1,0 0 1,-2-2 0,1 3-150,0 0 1,0 0-1,-1 0 1,1 0 0,0 0-1,-1 0 1,1 1-1,0-1 1,0 1 0,-1 0-1,1-1 1,0 1-1,0 0 1,0 0-1,0 0 1,-2 2 0,-22 15 154,1 1 0,1 1 1,0 1-1,2 1 0,-39 49 1,48-55-91,-21 24 245,2 2-1,2 1 1,2 2 0,-44 94-1,62-117-428,1 1 0,2 0 0,0 1 0,1-1 0,1 1 0,1 1 0,2-1 0,0 0 0,2 1 0,0-1-1,2 1 1,9 47 0,-8-61-279,1 1-1,1 0 1,0-1-1,1 0 1,0 0-1,0 0 1,1-1-1,1 0 0,0 0 1,0-1-1,1 0 1,0 0-1,0-1 1,18 12-1,-14-12-841,0 0 1,1-1-1,0-1 0,0 0 0,1-1 0,-1 0 1,17 3-1,63 3-8739</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4.654"/>
    </inkml:context>
    <inkml:brush xml:id="br0">
      <inkml:brushProperty name="width" value="0.025" units="cm"/>
      <inkml:brushProperty name="height" value="0.025" units="cm"/>
    </inkml:brush>
  </inkml:definitions>
  <inkml:trace contextRef="#ctx0" brushRef="#br0">202 0 16400,'0'0'2162,"12"8"283,21 15-1234,0 2 0,-2 0 0,-1 2 1,36 42-1,-58-59-1076,0 0 0,0 1 0,-1 0 0,0 1 0,-1-1 0,-1 1 0,0 1 0,0-1 0,-1 1 0,-1 0 0,0-1 0,-1 1 0,0 1 0,-1-1 0,0 0 0,-1 0 0,-1 1 0,-3 18 0,0-13-49,-2 0 1,-1 0-1,0 0 1,-1-1-1,-1 0 0,-1-1 1,0 0-1,-23 28 1,-8 4-305,-67 60 0,91-93-263,-92 81-2002,96-87 46,0-1 0,-1-1 1,-25 12-1,10-11-11491</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5.203"/>
    </inkml:context>
    <inkml:brush xml:id="br0">
      <inkml:brushProperty name="width" value="0.025" units="cm"/>
      <inkml:brushProperty name="height" value="0.025" units="cm"/>
    </inkml:brush>
  </inkml:definitions>
  <inkml:trace contextRef="#ctx0" brushRef="#br0">0 0 16944,'0'0'10442,"2"67"-9962,-2-28-319,5 5-129,2 2-97,4 1-543,3 0-673,-2-9-865,-1-4-1057,-4-9-385,-7-9-2882</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5.579"/>
    </inkml:context>
    <inkml:brush xml:id="br0">
      <inkml:brushProperty name="width" value="0.025" units="cm"/>
      <inkml:brushProperty name="height" value="0.025" units="cm"/>
    </inkml:brush>
  </inkml:definitions>
  <inkml:trace contextRef="#ctx0" brushRef="#br0">1 59 10090,'0'0'15342,"57"1"-14093,-8-9-384,17-3-449,3 0-255,3 3-129,-6-2-32,-10 3-673,-10 5-1153,-17 0-1857,-10 2-866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2:05.941"/>
    </inkml:context>
    <inkml:brush xml:id="br0">
      <inkml:brushProperty name="width" value="0.025" units="cm"/>
      <inkml:brushProperty name="height" value="0.025" units="cm"/>
    </inkml:brush>
  </inkml:definitions>
  <inkml:trace contextRef="#ctx0" brushRef="#br0">65 50 14734,'0'0'6748,"9"-5"-4357,3-2-1754,1 0-1,0 2 0,1-1 1,-1 2-1,18-4 1,-23 6-470,-1 0 0,1 1 1,0 0-1,0 0 1,0 1-1,0 0 1,0 0-1,0 1 0,-1 0 1,1 0-1,0 1 1,13 5-1,-20-7-162,1 1 1,-1-1-1,1 1 0,-1 0 0,1 0 0,-1 0 1,0-1-1,0 1 0,1 1 0,-1-1 1,0 0-1,0 0 0,0 0 0,0 1 0,0-1 1,-1 0-1,1 1 0,0-1 0,0 0 0,-1 1 1,1-1-1,-1 1 0,0 0 0,1-1 0,-1 3 1,0-1 10,-1-1 0,1 1 1,-1-1-1,0 1 1,0-1-1,0 1 1,0-1-1,0 1 1,-1-1-1,1 0 0,-1 0 1,1 0-1,-4 4 1,-5 3 47,1-1 1,-1 1 0,-1-2-1,-21 13 1,0-4 158,-51 16 1,-17 8 226,100-40-450,0 0 0,0 0 0,0 0 0,0 0 0,-1 0 0,1 0 0,0-1 0,0 2 0,0-1 0,0 0 0,-1 0 0,1 0 0,0 0 0,0 0 0,0 0 0,0 0 0,0 0 0,-1 0 0,1 0 0,0 0 0,0 0 0,0 0 0,0 0 0,0 0 0,0 1 0,0-1-1,-1 0 1,1 0 0,0 0 0,0 0 0,0 0 0,0 0 0,0 1 0,0-1 0,0 0 0,0 0 0,0 0 0,0 0 0,0 0 0,0 1 0,0-1 0,0 0 0,0 0 0,0 0 0,0 0 0,0 0 0,0 1 0,0-1 0,0 0 0,0 0 0,0 0 0,0 0 0,0 0 0,0 1 0,0-1 0,0 0 0,0 0 0,0 0 0,0 0 0,1 0 0,-1 0 0,0 1 0,0-1 0,0 0 0,16 3 2,31-2 16,-41-1-11,25-2-4,34 3-68,-61-1 64,0 1-1,-1 0 0,1 0 0,-1 0 0,1 0 0,-1 0 0,0 1 0,1-1 0,-1 1 0,0 0 0,0 0 0,0 0 1,0 0-1,4 5 0,-4-5 7,-1 0-1,1 0 1,0 0 0,0-1 0,0 1 0,0-1 0,0 0 0,0 0-1,0 0 1,0 0 0,0 0 0,0-1 0,1 1 0,-1-1 0,0 0 0,0 0-1,1 0 1,-1-1 0,5 0 0,2-1-23,0 0 0,-1 0 0,1-1 0,-1 0 0,12-6 0,-17 7-232,0 0 1,0-1-1,0 1 0,0-1 1,0 0-1,0 0 0,6-7 1,-9 9-215,0-1 1,0 0 0,0 0 0,0 0-1,0 1 1,0-1 0,-1 0 0,1 0-1,-1 0 1,1-1 0,-1 1 0,0 0 0,0-3-1,0-14-6865</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4.013"/>
    </inkml:context>
    <inkml:brush xml:id="br0">
      <inkml:brushProperty name="width" value="0.025" units="cm"/>
      <inkml:brushProperty name="height" value="0.025" units="cm"/>
    </inkml:brush>
  </inkml:definitions>
  <inkml:trace contextRef="#ctx0" brushRef="#br0">27 1 7911,'0'0'13453,"-24"2"-7714,22-2-3406,2 6-1730,5 25-531,-1 1 0,-2 0 0,-1 0 0,-4 44 1,1 1-44,2 0 761,0-77-710,8-39 166,-6 7-531,-3 18-2298,1 3-2193,0 0-3419,0-1-5077</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4.517"/>
    </inkml:context>
    <inkml:brush xml:id="br0">
      <inkml:brushProperty name="width" value="0.025" units="cm"/>
      <inkml:brushProperty name="height" value="0.025" units="cm"/>
    </inkml:brush>
  </inkml:definitions>
  <inkml:trace contextRef="#ctx0" brushRef="#br0">82 195 9321,'0'0'1975,"-9"10"475,3-4-1695,-34 38 1271,37-41-1358,0 1-1,0 0 1,1-1 0,-1 1 0,1 0 0,0 1-1,0-1 1,1 0 0,-1 0 0,1 1 0,-2 8 0,6-13-298,0-1-1,0 1 1,-1-1 0,1 1 0,-1-1 0,1 0 0,-1 0 0,1 0 0,2-2 0,15-11-10,-1-1-1,-1 0 1,0-1 0,17-23 0,60-79-445,-66 79 213,-17 23-93,12-14 26,-24 32-53,1-1 1,-1 1 0,0-1-1,0 1 1,0 0-1,0-1 1,0 1-1,0-1 1,0 1-1,0 0 1,-1-1-1,1 1 1,-1-1-1,0 3 1,-31 84-12,21-62-185,1-1 1,2 1 0,0 1 0,2 0 0,1 0 0,-3 37 0,8-62-80,2 7-2251,4-7-2278,2-2-3900</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5.746"/>
    </inkml:context>
    <inkml:brush xml:id="br0">
      <inkml:brushProperty name="width" value="0.025" units="cm"/>
      <inkml:brushProperty name="height" value="0.025" units="cm"/>
    </inkml:brush>
  </inkml:definitions>
  <inkml:trace contextRef="#ctx0" brushRef="#br0">0 0 8616,'0'0'19795,"6"8"-19416,-2-3-361,0 1-1,-1 0 1,0 0 0,0 0-1,0 0 1,0 1 0,-1-1-1,0 1 1,-1-1-1,0 1 1,0 0 0,1 11-1,-3-4-106,1-4-199,0 1-1,0 0 1,1-1-1,0 0 1,1 1-1,3 11 1,1-13-3470,3-8-2291</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6.247"/>
    </inkml:context>
    <inkml:brush xml:id="br0">
      <inkml:brushProperty name="width" value="0.025" units="cm"/>
      <inkml:brushProperty name="height" value="0.025" units="cm"/>
    </inkml:brush>
  </inkml:definitions>
  <inkml:trace contextRef="#ctx0" brushRef="#br0">0 273 17553,'0'0'8130,"4"-9"-7618,11-19-350,0 1-1,35-46 0,-26 42 299,-2-2 0,17-35 0,-39 68-447,1 0 0,-1 0 1,0 0-1,0 0 0,0 0 1,0 0-1,0 0 0,0 1 1,0-1-1,1 0 0,-1 0 1,0 0-1,0 0 0,0 0 1,0 0-1,0 0 0,1 0 1,-1 0-1,0 0 1,0 0-1,0 0 0,0 0 1,0 0-1,1 0 0,-1 0 1,0 0-1,0 0 0,0 0 1,0 0-1,0 0 0,0 0 1,1 0-1,-1 0 0,0 0 1,0-1-1,0 1 0,0 0 1,0 0-1,0 0 1,1 0-1,-1 0 0,0 0 1,0 0-1,0 0 0,0-1 1,0 1-1,0 0 0,0 0 1,0 0-1,0 0 0,0 0 1,0-1-1,0 1 0,0 0 1,0 0-1,0 0 0,0 0 1,0 0-1,0-1 0,0 1 1,0 0-1,0 0 1,0 0-1,0 0 0,1 19 255,-5 41-392,3-46 207,-2 34-622,4 67 0,-1-114 407,0-1 0,0 1 0,1 0 0,-1-1 0,0 1 0,0-1 0,1 1 0,-1 0 0,0-1 0,1 1 0,-1-1 0,1 1 1,-1-1-1,1 0 0,-1 1 0,1-1 0,-1 1 0,1-1 0,-1 0 0,1 1 0,-1-1 0,1 0 0,0 0 0,-1 0 0,1 1 0,0-1 1,-1 0-1,1 0 0,0 0 0,14-4-7116,-4-7-588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0.350"/>
    </inkml:context>
    <inkml:brush xml:id="br0">
      <inkml:brushProperty name="width" value="0.035" units="cm"/>
      <inkml:brushProperty name="height" value="0.035" units="cm"/>
    </inkml:brush>
  </inkml:definitions>
  <inkml:trace contextRef="#ctx0" brushRef="#br0">0 178 15035,'28'-15'1581,"-1"-1"0,-1-1-1,38-33 1,-62 49-1504,0-1 1,-1 1-1,1-1 0,-1 0 0,1 0 1,-1 0-1,0 0 0,0 0 1,0 0-1,0 0 0,0 0 1,0 0-1,0-1 0,-1 1 0,1 0 1,-1 0-1,0-1 0,1 1 1,-1 0-1,0-1 0,-1-2 1,1 3-63,-1 1 0,1-1 1,-1 0-1,0 1 1,0-1-1,0 1 1,0-1-1,0 1 1,0-1-1,0 1 0,0 0 1,0 0-1,-1-1 1,1 1-1,-1 0 1,1 0-1,-1 0 1,1 0-1,-1 0 0,1 1 1,-1-1-1,0 0 1,1 1-1,-1 0 1,0-1-1,0 1 0,1 0 1,-4-1-1,2 1 17,-1 0 0,1 0 0,-1 0 1,1 0-1,0 1 0,-1-1 0,1 1 0,0 0 0,-1 0 0,1 0 0,0 0 0,0 1 0,0-1 0,0 1 0,-5 3 0,4-1 23,-1 0-1,1 0 1,1 0 0,-1 0-1,1 1 1,-1 0-1,1-1 1,-4 11 0,3-5 32,0 0 1,1 0 0,0 0-1,0 0 1,1 1-1,1-1 1,0 1 0,0-1-1,2 21 1,0-28-64,-1 1 1,1-1 0,-1 1-1,1-1 1,0 1 0,0-1-1,0 0 1,1 0-1,-1 0 1,1 1 0,0-1-1,0-1 1,0 1 0,0 0-1,0 0 1,1-1-1,-1 1 1,6 3 0,-4-5-11,-1 1 1,1-1 0,-1 0-1,1 1 1,0-2 0,-1 1-1,1 0 1,0-1 0,0 0-1,-1 0 1,1 0 0,0 0 0,0 0-1,0-1 1,-1 0 0,1 0-1,6-2 1,10-4 15,-1-2-1,0 1 1,0-2 0,29-21 0,67-58-79,-23 16-230,-89 70 246,1 0 0,0 1-1,0-1 1,0 1 0,1 0 0,4-2-1,-8 4 28,-1 0-1,1 0 0,-1 0 0,0 0 1,1 0-1,-1 0 0,1 0 1,-1 0-1,1 0 0,-1 0 1,1 0-1,-1 0 0,1 0 1,-1 0-1,1 0 0,-1 1 0,1-1 1,-1 0-1,1 0 0,-1 0 1,0 1-1,1-1 0,0 1 1,-1 0-2,1 0 0,-1-1 0,1 1 0,-1 0 0,0 0 0,1 0 0,-1 0 0,0 0 0,0 0 1,0 1-1,0-1 0,0 0 0,0 0 0,0 0 0,0 1 0,-12 85-156,8-66 224,1-1 1,0 1 0,2 0 0,1 32 0,0-50-46,0-1 1,0 1-1,1-1 0,-1 1 0,1-1 0,0 0 1,-1 1-1,1-1 0,0 0 0,0 1 0,0-1 1,1 0-1,-1 0 0,0 0 0,1 0 1,-1 0-1,4 2 0,-4-3-5,1 0 1,-1-1-1,1 1 1,-1-1-1,1 1 1,-1-1-1,1 0 1,-1 0-1,1 1 1,-1-1-1,1 0 0,-1 0 1,1-1-1,-1 1 1,1 0-1,0 0 1,-1-1-1,1 1 1,-1-1-1,2 0 1,6-4 16,0 0 1,-1 0-1,0 0 1,0-1 0,-1-1-1,13-12 1,45-58-198,-48 55 15,0 2 0,1-1 0,1 2 1,23-18-1,-41 36 135,0 0 0,0 0 0,0 1 1,0-1-1,0 0 0,1 0 0,-1 1 0,0-1 1,1 0-1,-1 1 0,0 0 0,1-1 0,-1 1 1,1 0-1,-1 0 0,0-1 0,1 1 0,-1 0 1,1 0-1,-1 1 0,3-1 0,-3 1 4,0 0-1,1 0 1,-1 0-1,0-1 0,0 1 1,-1 0-1,1 0 1,0 1-1,0-1 1,0 0-1,-1 0 1,1 0-1,0 0 0,-1 1 1,1-1-1,-1 0 1,0 1-1,1 0 1,1 8-63,-1 0 0,0 0 0,-1 1 0,-1 14 1,0-6-141,1-2-238,-1 0-1,-1 1 1,-1-1-1,-6 21 1,7-34-31</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6.640"/>
    </inkml:context>
    <inkml:brush xml:id="br0">
      <inkml:brushProperty name="width" value="0.025" units="cm"/>
      <inkml:brushProperty name="height" value="0.025" units="cm"/>
    </inkml:brush>
  </inkml:definitions>
  <inkml:trace contextRef="#ctx0" brushRef="#br0">1 215 8808,'0'0'15007,"8"2"-12942,-4-2-1919,-1 1-1,0 0 0,0-1 0,1 0 0,-1 0 0,0 0 0,0 0 0,1 0 0,-1-1 0,0 1 0,0-1 0,0 0 0,4-1 1,-1-1 51,0-1 0,0 1 0,-1-1 0,0-1 1,1 1-1,-1 0 0,5-7 0,18-20 230,-2-2 0,-1 0 0,26-45 1,-61 136-562,4-33-34,0 0-1,1 0 0,2 0 1,1 0-1,0 1 1,4 39-1,-2-63 49,0-1-1,1 0 0,-1 1 0,0-1 0,1 0 1,-1 0-1,0 1 0,1-1 0,0 0 1,-1 0-1,1 0 0,0 0 0,0 0 1,-1 0-1,1 0 0,0 0 0,2 2 0,8 0-5365,-1-3-1876</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8.008"/>
    </inkml:context>
    <inkml:brush xml:id="br0">
      <inkml:brushProperty name="width" value="0.025" units="cm"/>
      <inkml:brushProperty name="height" value="0.025" units="cm"/>
    </inkml:brush>
  </inkml:definitions>
  <inkml:trace contextRef="#ctx0" brushRef="#br0">1 0 7559,'0'0'11873,"11"5"-10848,6 4-700,0 0 1,-1 1 0,-1 0-1,0 1 1,0 1 0,-1 0-1,0 1 1,-2 1-1,16 19 1,-20-21-310,-1 1-1,0-1 1,-1 1 0,-1 0-1,0 1 1,0-1-1,-1 1 1,-1 0 0,-1 0-1,0 0 1,0 1-1,-2-1 1,0 0 0,0 1-1,-1-1 1,-1 0-1,0 0 1,-1 0 0,-1 0-1,0 0 1,-1-1 0,0 0-1,-12 20 1,9-20-274,0 0 1,0-1-1,-1-1 1,-1 0-1,0 0 1,0-1-1,-1 0 0,-22 16 1,28-23-496,0-1 1,1 1-1,-1-1 0,0 1 0,-1-1 1,1-1-1,0 1 0,-9 1 1,-5-2-6653</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8.371"/>
    </inkml:context>
    <inkml:brush xml:id="br0">
      <inkml:brushProperty name="width" value="0.025" units="cm"/>
      <inkml:brushProperty name="height" value="0.025" units="cm"/>
    </inkml:brush>
  </inkml:definitions>
  <inkml:trace contextRef="#ctx0" brushRef="#br0">1 0 12844,'0'0'14398,"4"11"-14174,20 42-245,22 48-430,-30-49-2668,-9-4-3572,-8-38 2367,-3-2-849</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8.700"/>
    </inkml:context>
    <inkml:brush xml:id="br0">
      <inkml:brushProperty name="width" value="0.025" units="cm"/>
      <inkml:brushProperty name="height" value="0.025" units="cm"/>
    </inkml:brush>
  </inkml:definitions>
  <inkml:trace contextRef="#ctx0" brushRef="#br0">1 141 12588,'0'0'9961,"56"-33"-8711,-18 16-642,2-1-480,-1-2-96,0 1-64,-7 4-801,-7 6-1409,-9 2-1986,-9 5-2370</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9.107"/>
    </inkml:context>
    <inkml:brush xml:id="br0">
      <inkml:brushProperty name="width" value="0.025" units="cm"/>
      <inkml:brushProperty name="height" value="0.025" units="cm"/>
    </inkml:brush>
  </inkml:definitions>
  <inkml:trace contextRef="#ctx0" brushRef="#br0">0 22 8008,'0'0'12956,"8"-3"-11744,4-2-757,-1 2 0,1 0 0,23-4 0,-33 7-408,0-1 0,0 1 0,0 0 0,0 0 1,0 0-1,1 1 0,-1-1 0,0 0 0,0 1 0,0-1 0,0 1 0,0 0 0,0-1 0,0 1 0,2 2 0,-3-2-42,0 0-1,0 0 1,-1 1-1,1-1 0,-1 0 1,1 1-1,-1-1 0,1 0 1,-1 1-1,0-1 0,1 0 1,-1 1-1,0-1 0,0 0 1,0 1-1,0-1 1,0 1-1,-1-1 0,1 0 1,0 1-1,-1-1 0,1 0 1,-1 1-1,1-1 0,-1 0 1,0 0-1,-1 3 1,-20 22 145,20-24-129,-1 0 0,1 0 0,0 0-1,0 0 1,0 0 0,0 1 0,0-1 0,0 1 0,1 0 0,-1-1 0,1 1 0,0 0 0,0 0 0,-1 3 0,2-5 8,1-1 1,-1 1 0,0 0-1,1-1 1,-1 1-1,1-1 1,-1 1-1,1-1 1,-1 0-1,1 1 1,-1-1-1,1 1 1,-1-1-1,1 0 1,0 0 0,-1 1-1,1-1 1,0 0-1,-1 0 1,1 0-1,0 0 1,-1 1-1,1-1 1,0 0-1,-1 0 1,1 0-1,1-1 1,26 1 53,-21 0 0,28 1-93,-15-1-1716,0 0-1,24-3 1,-13-5-5032</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9.451"/>
    </inkml:context>
    <inkml:brush xml:id="br0">
      <inkml:brushProperty name="width" value="0.025" units="cm"/>
      <inkml:brushProperty name="height" value="0.025" units="cm"/>
    </inkml:brush>
  </inkml:definitions>
  <inkml:trace contextRef="#ctx0" brushRef="#br0">1 120 20852,'0'0'5637,"58"-24"-4900,-13 7-481,6 0-224,7-1-480,-5 2-2211,-5 1-2466,-9 3-3523</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19.838"/>
    </inkml:context>
    <inkml:brush xml:id="br0">
      <inkml:brushProperty name="width" value="0.025" units="cm"/>
      <inkml:brushProperty name="height" value="0.025" units="cm"/>
    </inkml:brush>
  </inkml:definitions>
  <inkml:trace contextRef="#ctx0" brushRef="#br0">0 277 20083,'0'0'5979,"11"-8"-4783,50-35-499,75-58-310,-119 87-475,-1-2 0,0 1-1,-1-2 1,0 0 0,18-29 0,-42 64 49,2-1 0,0 1 0,2 0-1,0 0 1,-5 30 0,9-27-452,1-1 0,1 1 0,0-1 0,1 1-1,2-1 1,9 34 0,-7-35-5007</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0.674"/>
    </inkml:context>
    <inkml:brush xml:id="br0">
      <inkml:brushProperty name="width" value="0.025" units="cm"/>
      <inkml:brushProperty name="height" value="0.025" units="cm"/>
    </inkml:brush>
  </inkml:definitions>
  <inkml:trace contextRef="#ctx0" brushRef="#br0">1 270 7783,'5'11'3929,"5"7"-3070,0 0-1,1 0 0,1-1 1,0-1-1,1 0 0,1-1 0,1 0 1,20 15-1,-15-16-526,2-1-1,-1-2 1,2 0 0,-1-1-1,1-1 1,1-1 0,28 5-1,-16-6 39,0-2 0,1-1 0,0-2 0,46-4-1,-10-5 27,0-4 0,-1-3-1,-1-3 1,90-34 0,-12-9-262,206-116-1,-69 29-405,-258 134 303,1 1 0,0 1 0,56-12 1,-77 21-13,1 0 1,-1 1 0,1 0 0,-1 1 0,1 0 0,0 0-1,-1 0 1,1 1 0,-1 1 0,1-1 0,-1 1 0,1 1-1,-1 0 1,0 0 0,0 0 0,-1 1 0,1 0 0,9 7-1,-15-9-46,1 1 0,-1 0 0,0-1 0,1 1 1,-1 0-1,-1 0 0,1 0 0,0 1 0,-1-1 0,1 0 0,-1 0 0,0 1 0,0-1 0,-1 1 0,1-1 0,-1 1 0,1 4 0,-1-2-1130,0-1 0,-1 1 0,1-1 0,-1 1 0,0-1 0,-3 7 0,-3 5-7256</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1.037"/>
    </inkml:context>
    <inkml:brush xml:id="br0">
      <inkml:brushProperty name="width" value="0.025" units="cm"/>
      <inkml:brushProperty name="height" value="0.025" units="cm"/>
    </inkml:brush>
  </inkml:definitions>
  <inkml:trace contextRef="#ctx0" brushRef="#br0">0 618 18770,'0'0'4100,"2"-10"-2590,3-4-1229,1 0-1,0 1 0,0 0 1,2 0-1,-1 0 0,2 1 1,-1 0-1,2 1 0,17-18 1,118-99-459,-114 103 120,6-6-57,139-108-1160,-148 119 1110,0 2 0,1 2 0,1 0 0,48-17 0,-74 31 171,0 1 0,-1 0 0,1-1-1,0 2 1,0-1 0,0 0 0,-1 1 0,1-1 0,0 1 0,0 1 0,0-1 0,0 0 0,0 1 0,-1 0 0,1-1 0,0 2 0,0-1 0,5 3 0,-5-1 71,0 1 0,0-1 0,0 1 0,0 0 0,-1 1 0,0-1 1,1 1-1,-2-1 0,1 1 0,0 0 0,-1 0 0,2 7 0,1 0 166,1 1 0,0-1 0,0 0 0,1-1 0,1 1 0,0-2-1,14 16 1,-15-20-72,0 0 0,1 0 0,-1-1 0,1 0 0,0 0-1,1-1 1,-1 0 0,1-1 0,0 0 0,-1 0 0,1-1 0,10 2-1,8 0-4,0-2-1,0 0 1,0-1-1,0-2 1,0-1-1,43-9 0,-50 7-155,-1-1-1,1-1 0,-2-1 0,1-1 0,-1 0 0,0-1 0,0-1 0,-1-1 0,24-20 1,-35 25-66,1-1 1,-1 0 0,0-1 0,0 0-1,-1 0 1,0 0 0,-1 0 0,5-12-1,-8 18-79,0 0 0,0 0 0,0 0 0,0 0 0,-1 0 0,1 0 0,0 0 0,-1 0 0,0 0-1,1 0 1,-1 0 0,0 0 0,0-1 0,-1 1 0,1 0 0,0 0 0,-1 0 0,1 0 0,-1 0 0,1 0-1,-1 0 1,0 0 0,0 0 0,0 0 0,0 0 0,0 0 0,-1 1 0,1-1 0,0 0 0,-1 1-1,1-1 1,-1 1 0,0 0 0,1-1 0,-1 1 0,0 0 0,0 0 0,0 0 0,0 0 0,0 1 0,-2-2-1,-10 0-1002,1-1-1,-1 2 0,0 0 0,0 1 0,-22 2 0,-32 5-6003</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1.461"/>
    </inkml:context>
    <inkml:brush xml:id="br0">
      <inkml:brushProperty name="width" value="0.025" units="cm"/>
      <inkml:brushProperty name="height" value="0.025" units="cm"/>
    </inkml:brush>
  </inkml:definitions>
  <inkml:trace contextRef="#ctx0" brushRef="#br0">828 1 19090,'0'0'2504,"-9"10"-625,-272 284 1291,-84 94-1915,309-324-1203,19-24-302,-42 62 0,94-135-6622,-10 17 3905,13-34-7982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17.425"/>
    </inkml:context>
    <inkml:brush xml:id="br0">
      <inkml:brushProperty name="width" value="0.035" units="cm"/>
      <inkml:brushProperty name="height" value="0.035" units="cm"/>
    </inkml:brush>
  </inkml:definitions>
  <inkml:trace contextRef="#ctx0" brushRef="#br0">726 153 12355,'0'-6'217,"-1"-1"0,0 0-1,0 0 1,0 1 0,-1-1 0,-4-12 0,5 17-150,0 0 0,-1-1 0,1 1 0,-1 0 1,1 0-1,-1 0 0,0 0 0,0 0 0,0 1 0,0-1 0,0 1 0,0-1 0,0 1 0,0 0 0,-1-1 0,1 1 0,-1 0 0,1 1 0,0-1 0,-1 0 1,-4 0-1,-2 0 96,-1 1 1,1 0-1,-1 0 1,1 1-1,0 0 0,0 1 1,-1 0-1,1 0 1,-16 8-1,-6 3 167,-39 24-1,63-32-290,-29 16 50,2 1 0,0 2 1,2 1-1,0 2 0,2 1 0,1 2 0,1 0 0,2 2 0,-23 37 1,32-42-36,1 1 1,2 0 0,1 1 0,1 0 0,1 1 0,2 0-1,1 0 1,1 1 0,2 0 0,1 1 0,2-1 0,1 47-1,6-35-26,1-1 0,2-1 0,2 1 0,2-1 0,1-1 0,2 0 0,2-1 0,2-1 0,1-1 0,2 0-1,1-2 1,2 0 0,49 50 0,-58-68-31,1-1-1,1 0 1,1-2-1,0 0 1,1-1-1,37 18 1,-47-27-4,0 0-1,0 0 1,1-1 0,-1 0-1,1-1 1,0 0-1,0-1 1,-1 0 0,1-1-1,0 0 1,0 0 0,0-1-1,0-1 1,-1 0 0,1 0-1,17-7 1,-13 2 1,-1-1 0,0 0 0,-1-1-1,0 0 1,0-1 0,-1 0 0,0-1 0,19-23 0,4-11 12,32-55 1,-51 76 5,-2 2 5,159-257 264,-137 214-191,-3-2 1,33-98 0,-57 137-82,-1 0-1,-1 0 1,-2-1 0,-1 0-1,-1 0 1,-1 0 0,-2 0-1,-6-50 1,3 59-53,-1 0-1,-1 1 1,-1 0 0,0 0-1,-2 0 1,0 1 0,-1 0-1,-1 0 1,0 1 0,-2 0-1,0 1 1,0 1 0,-22-21-1,16 20-37,0 1 0,-1 0 0,0 2 0,-2 0 1,1 2-1,-1 0 0,-1 1 0,0 1 0,0 1 0,-29-6 0,36 10 38,0 2 1,0 0-1,0 0 1,-1 2-1,1 0 1,0 0-1,-1 2 0,1 0 1,0 0-1,0 1 1,0 1-1,1 1 1,-1 0-1,1 1 1,0 0-1,-22 15 0,27-15-3,2 0 0,-1 1 0,1 0 0,0 0 0,0 1-1,1-1 1,0 1 0,0 1 0,1-1 0,0 1-1,1 0 1,-1 0 0,2 0 0,-1 1 0,2-1-1,-1 1 1,-1 14 0,5 6-118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1.823"/>
    </inkml:context>
    <inkml:brush xml:id="br0">
      <inkml:brushProperty name="width" value="0.025" units="cm"/>
      <inkml:brushProperty name="height" value="0.025" units="cm"/>
    </inkml:brush>
  </inkml:definitions>
  <inkml:trace contextRef="#ctx0" brushRef="#br0">0 333 21781,'0'0'3000,"13"-8"-2707,51-28 275,85-32 0,9-5-545,-72 27-23,102-47 27,-156 85-60,-31 8 57,0 0 1,0 0-1,-1 0 1,1 0-1,0 0 1,0 0-1,0 0 1,0 0-1,-1 1 1,1-1-1,0 0 1,0 1-1,-1-1 1,1 0-1,0 1 1,0-1-1,-1 1 1,1-1-1,0 1 1,0 1-1,0 0 43,-1 0 1,1 1-1,-1-1 0,1 0 0,-1 1 0,0-1 1,0 1-1,0-1 0,0 0 0,-1 1 0,1-1 1,-1 0-1,1 1 0,-1-1 0,0 0 0,0 1 1,0-1-1,0 0 0,-3 4 0,-10 23 181,3-10-236,2-1-1,0 1 1,1 1-1,1 0 1,1 0 0,0 0-1,2 1 1,-2 25 0,8 21-3436,6-24-5228,-1-15-6237</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2.515"/>
    </inkml:context>
    <inkml:brush xml:id="br0">
      <inkml:brushProperty name="width" value="0.025" units="cm"/>
      <inkml:brushProperty name="height" value="0.025" units="cm"/>
    </inkml:brush>
  </inkml:definitions>
  <inkml:trace contextRef="#ctx0" brushRef="#br0">228 62 12460,'0'0'11958,"-10"-4"-11536,-33-13-257,42 17-158,0-1 1,0 1-1,-1 0 0,1-1 0,0 1 1,-1 0-1,1 0 0,-1 0 0,1 0 1,0 1-1,-1-1 0,1 0 0,0 0 1,-1 1-1,1-1 0,0 1 1,0-1-1,-1 1 0,1 0 0,0-1 1,0 1-1,0 0 0,0 0 0,0 0 1,0 0-1,0 0 0,0 0 0,0 0 1,0 0-1,1 0 0,-1 0 0,0 0 1,1 0-1,-1 1 0,0 2 1,1-4-17,0 0 1,1 1-1,-1-1 1,0 0-1,0 0 1,1 1 0,-1-1-1,1 0 1,-1 0-1,0 1 1,1-1-1,-1 0 1,0 0-1,1 0 1,-1 1 0,1-1-1,-1 0 1,1 0-1,-1 0 1,0 0-1,1 0 1,-1 0 0,1 0-1,-1 0 1,1 0-1,-1 0 1,0 0-1,1 0 1,-1-1-1,1 1 1,-1 0 0,0 0-1,1 0 1,-1-1-1,1 1 1,-1 0-1,0 0 1,1-1 0,-1 1-1,0 0 1,0 0-1,1-1 1,21-9-681,0-10-397,-17 15 679,0 1 1,0-1 0,0 1 0,1 0 0,11-6 0,-17 10 393,0 0 0,1 0 0,-1 0 0,0 0 0,1 0 0,-1 0 0,0 0 0,1 0 0,-1 0 0,0 0 0,1 0 0,-1 0 0,0 1 0,0-1 0,1 0 0,-1 0 0,0 0 0,0 0 0,1 1 0,-1-1 0,0 0 0,0 0 0,1 1 0,-1-1 0,0 0 0,0 0 0,0 1 0,0-1 0,1 0 0,-1 0 0,0 1 0,0-1 0,0 0 0,0 1 0,0-1 0,0 0 0,0 1 0,0-1 0,0 0 0,0 1 0,0-1 0,0 0 0,0 1 0,0-1 0,0 0 0,0 23-20,0-17 39,0 14 229,-1 73 1980,20 157 1,-18-242-2272,2 7 525,0 0 0,-2 0 0,0 0 1,0 1-1,-4 26 0,3-39-392,-1 1 1,0-1-1,0 1 0,0-1 0,-1 0 0,1 0 0,-1 1 1,1-1-1,-1 0 0,0-1 0,-1 1 0,1 0 0,0 0 1,-1-1-1,1 0 0,-1 1 0,0-1 0,0 0 0,0 0 1,0-1-1,0 1 0,0 0 0,-1-1 0,1 0 0,0 0 0,-1 0 1,1 0-1,-1-1 0,1 1 0,-6-1 0,-2 1-17,-1 0-1,0-1 1,0 0 0,0-1-1,1-1 1,-1 0-1,0 0 1,-20-8-1,29 9-53,-1-1 0,0 0 0,0 1 0,1-1 0,-1 0-1,1-1 1,0 1 0,-1-1 0,1 1 0,0-1-1,1 0 1,-1 0 0,0 0 0,1-1 0,0 1-1,0 0 1,0-1 0,0 0 0,0 1 0,1-1-1,-1 0 1,1 0 0,0 0 0,0 0 0,1 0 0,-1 0-1,1 0 1,0-8 0,1 8-71,0-1 0,0 1 0,1-1 0,0 1 1,-1 0-1,1-1 0,1 1 0,-1 0 0,1 1 0,-1-1 0,1 0 0,0 1 1,0-1-1,1 1 0,-1 0 0,5-3 0,12-9-1538,40-23 0,-31 21-409,20-15-2701,0-2-2638</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2.889"/>
    </inkml:context>
    <inkml:brush xml:id="br0">
      <inkml:brushProperty name="width" value="0.025" units="cm"/>
      <inkml:brushProperty name="height" value="0.025" units="cm"/>
    </inkml:brush>
  </inkml:definitions>
  <inkml:trace contextRef="#ctx0" brushRef="#br0">107 61 16496,'0'0'11488,"9"0"-11440,27-2 16,-35 1-59,0 1 0,0 0 0,-1 0 0,1-1 0,0 1 0,0-1 0,0 1 0,0-1 1,0 1-1,-1-1 0,1 1 0,0-1 0,0 0 0,-1 0 0,1 1 0,-1-1 0,1 0 0,0 0 0,-1 1 0,0-1 0,1 0 0,-1 0 0,1 0 1,-1 0-1,0 0 0,0 0 0,1 0 0,-1 0 0,0 0 0,0 0 0,0 0 0,0 0 0,0 0 0,0 0 0,-1 0 0,1-1 0,0 1 0,0-1-1,-1 1 1,1-1 0,-1 1-1,1-1 1,-1 1-1,1 0 1,-1-1-1,0 1 1,1 0-1,-1-1 1,0 1-1,0 0 1,0 0 0,0 0-1,0 0 1,0 0-1,-1 0 1,1 0-1,-2-1 1,0 1-13,0 1 0,0-1 1,0 1-1,0 0 0,0-1 0,0 1 0,0 1 1,0-1-1,0 0 0,0 1 0,0 0 1,1-1-1,-1 1 0,0 0 0,0 1 1,0-1-1,-2 2 0,-1 1 0,1 0-1,-1 0 1,1 1-1,0-1 1,0 1-1,1 0 1,-6 8 0,3-3 5,1 0-1,0 0 1,1 1 0,0-1 0,1 1 0,0 0 0,0 0 0,-3 19 0,7-28-66,-1 1 1,1 0-1,0 0 0,0 0 0,-1 0 1,2 0-1,-1 0 0,0-1 1,1 1-1,-1 0 0,1 0 1,0 0-1,0-1 0,0 1 1,0 0-1,0-1 0,1 1 0,-1-1 1,1 1-1,0-1 0,0 0 1,0 0-1,2 2 0,0-2-251,-1 0 0,1 0-1,0-1 1,0 0-1,0 0 1,0 0 0,0 0-1,0-1 1,0 1 0,0-1-1,0 0 1,0 0 0,1-1-1,-1 1 1,7-3 0,27-11-4309,3-10-3208</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3.501"/>
    </inkml:context>
    <inkml:brush xml:id="br0">
      <inkml:brushProperty name="width" value="0.025" units="cm"/>
      <inkml:brushProperty name="height" value="0.025" units="cm"/>
    </inkml:brush>
  </inkml:definitions>
  <inkml:trace contextRef="#ctx0" brushRef="#br0">126 0 14189,'-8'4'1420,"-2"2"-901,0 0 0,0 1 0,1 0-1,0 0 1,0 1 0,-13 15-1,18-18-308,0 1 0,0-1-1,0 1 1,1 0-1,-1 0 1,2 0-1,-1 1 1,1-1-1,-1 1 1,2 0 0,-1-1-1,1 1 1,0 0-1,0 7 1,1-13-198,0 0 0,0 0 0,0 1-1,1-1 1,-1 0 0,0 0 0,0 0 0,1 0 0,-1 0 0,1 0 0,-1 0 0,1 0 0,-1 0-1,1 0 1,0 0 0,-1 0 0,1 0 0,0 0 0,0-1 0,0 1 0,-1 0 0,1 0 0,0-1 0,0 1-1,2 0 1,0 0 67,0 0-1,1 0 0,-1 0 0,0 0 0,1-1 1,-1 1-1,0-1 0,7 0 0,-2-1 139,0 0 0,0 0 0,0 0 0,0-1 0,0 0 0,-1-1 0,10-4 0,-13 5-100,0-1-1,1 1 1,-1-1-1,0 0 1,-1 0 0,1-1-1,0 1 1,-1-1-1,0 0 1,0 0 0,0 0-1,0 0 1,-1 0-1,0 0 1,1-1-1,-2 0 1,1 1 0,0-1-1,-1 0 1,0 0-1,0 0 1,-1 1 0,1-1-1,-1 0 1,0 0-1,0 0 1,-1 0-1,1 0 1,-1 0 0,-2-5-1,-7-2 363,8 9-334,16-1-112,29-2-241,1 1-1,55 1 1,-97 4 214,0 0 0,1 0 0,-1 0-1,0 0 1,0 0 0,0 0 0,0 1 0,0-1-1,1 1 1,-1-1 0,0 1 0,0 0 0,0 0-1,0 0 1,0 0 0,-1 0 0,1 0 0,0 0 0,0 1-1,-1-1 1,1 1 0,-1-1 0,1 1 0,-1 0-1,0-1 1,0 1 0,1 0 0,-1 0 0,0 0-1,-1 0 1,1 0 0,0 0 0,-1 0 0,1 0-1,-1 0 1,1 0 0,-1 4 0,0 5 159,-1 1 0,0-1 0,-1 1 0,0-1 0,-6 19 0,4-15-9,4-15-146,0 0-1,0 0 1,0 0 0,-1 0-1,1 1 1,0-1 0,0 0-1,0 0 1,0 0 0,0 0-1,0 1 1,0-1 0,0 0 0,0 0-1,0 0 1,0 0 0,0 1-1,0-1 1,0 0 0,0 0-1,0 0 1,0 0 0,0 1-1,1-1 1,-1 0 0,0 0 0,0 0-1,0 0 1,0 1 0,0-1-1,0 0 1,0 0 0,0 0-1,1 0 1,-1 0 0,0 0-1,0 0 1,0 1 0,0-1-1,1 0 1,-1 0 0,0 0 0,0 0-1,0 0 1,0 0 0,1 0-1,-1 0 1,0 0 0,12-4 117,11-10-78,-20 12-31,65-48-427,-63 46 376,1 1 0,0 0 0,0 0 1,0 0-1,1 1 0,-1 0 0,1 0 0,-1 0 0,1 1 0,7-1 0,-13 3 49,0-1-1,-1 1 0,1-1 0,-1 1 0,1-1 0,-1 1 0,1 0 0,-1-1 0,1 1 0,-1-1 1,0 1-1,1 0 0,-1 0 0,0-1 0,0 1 0,0 0 0,1 0 0,-1-1 0,0 1 0,0 0 1,0 0-1,0-1 0,0 1 0,0 0 0,-1 0 0,1 30 579,0-23-123,2-8-408,1 0 1,-1-1-1,1 1 1,-1 0-1,1-1 1,-1 0-1,1 1 1,-1-1 0,5-2-1,31-23 34,-31 20-233,-1 1-1,1 0 0,0 0 1,0 1-1,0 0 0,1 0 1,0 1-1,0 0 0,-1 0 1,2 1-1,13-2 0,-21 8 91,0-1-1,0 1 1,-1 0 0,0 0-1,0 0 1,0 1-1,0-1 1,0 0-1,-2 6 1,-3 11-579,-2 11-4660</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3.853"/>
    </inkml:context>
    <inkml:brush xml:id="br0">
      <inkml:brushProperty name="width" value="0.025" units="cm"/>
      <inkml:brushProperty name="height" value="0.025" units="cm"/>
    </inkml:brush>
  </inkml:definitions>
  <inkml:trace contextRef="#ctx0" brushRef="#br0">0 78 18546,'0'0'10057,"11"2"-9480,-4-1-561,0 1 1,0-2 0,0 1 0,0-1-1,1-1 1,-1 1 0,0-1-1,0 0 1,0-1 0,0 1 0,-1-1-1,1-1 1,0 1 0,7-5 0,-8 4-25,-2 1-16,0 1-1,-1-1 1,1 0-1,-1 0 1,1 0-1,-1 0 1,1-1-1,-1 0 1,0 1-1,0-1 1,-1 0-1,1 0 1,0 0-1,-1-1 1,0 1-1,0-1 1,2-4-1,-4 8 24,0 0 0,0-1-1,0 1 1,0-1 0,0 1 0,0 0-1,0-1 1,-1 1 0,1-1 0,0 1 0,0 0-1,0-1 1,-1 1 0,1 0 0,0-1-1,0 1 1,-1 0 0,1-1 0,0 1-1,-1 0 1,1 0 0,0-1 0,-1 1-1,1 0 1,-1 0 0,1 0 0,0 0 0,-1-1-1,1 1 1,-1 0 0,1 0 0,0 0-1,-1 0 1,1 0 0,-1 0 0,1 0-1,-1 0 1,1 0 0,-1 1 0,-19 0-9,13 0 44,1 1-1,0 0 1,-1 1 0,1 0-1,0-1 1,0 2-1,1-1 1,-1 1-1,1 0 1,0 0-1,0 0 1,0 1 0,0 0-1,1 0 1,0 0-1,0 1 1,0-1-1,1 1 1,-1 0-1,1 0 1,1 0 0,-1 0-1,1 0 1,0 1-1,1-1 1,-1 1-1,1 7 1,1-13-31,0 0 0,0 0 0,0 1-1,0-1 1,0 0 0,1 0 0,-1 0 0,0 0 0,1 0 0,-1 0-1,1 0 1,-1 0 0,1 0 0,0 0 0,-1 0 0,1 0 0,0 0-1,0 0 1,-1-1 0,1 1 0,0 0 0,0-1 0,0 1 0,0 0 0,0-1-1,1 1 1,2 0-98,-1 0 0,1 0-1,-1 0 1,1 0 0,-1-1-1,1 1 1,0-1 0,5 0-1,-1-1-684,0 0 1,-1 0-1,1 0 0,-1-1 0,1 0 0,-1-1 0,0 1 0,7-5 1,15-16-5142</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4.434"/>
    </inkml:context>
    <inkml:brush xml:id="br0">
      <inkml:brushProperty name="width" value="0.025" units="cm"/>
      <inkml:brushProperty name="height" value="0.025" units="cm"/>
    </inkml:brush>
  </inkml:definitions>
  <inkml:trace contextRef="#ctx0" brushRef="#br0">52 0 20724,'0'0'4564,"-8"9"-2535,8-9-2005,-4 4 124,0 0 0,0 1 1,0-1-1,1 1 0,0-1 1,0 1-1,0 0 1,0 0-1,1 1 0,0-1 1,0 0-1,1 1 0,-1-1 1,1 1-1,0-1 1,0 9-1,5 255 354,-4-268-477,0 0 0,-1 0 1,1 0-1,0 0 0,0-1 1,1 1-1,-1 0 0,0 0 0,0 0 1,0 0-1,0 0 0,1 0 1,-1 0-1,1-1 0,-1 1 1,0 0-1,1 0 0,-1 0 0,1-1 1,0 1-1,-1 0 0,1-1 1,0 1-1,-1 0 0,1-1 1,0 1-1,0-1 0,1 1 0,0 0-7,0-1 0,0 1-1,0-1 1,0 0-1,0 0 1,0 0-1,1 0 1,-1 0-1,0 0 1,0-1-1,4 0 1,53-25-306,84-58-972,-148 90 2093,0-2-721,0 1-1,1 0 1,0 0-1,0 1 0,1-1 1,-1 1-1,-4 10 1,26-28-59,21-38-1265,-36 45 1077,0 1 0,-1-1 0,1 0 0,-1 1 0,0-1 0,0 0 0,0 0 0,-1 0 0,2-10 0,-3 14 402,5 13 846,-5-11-1092,1 0 0,-1 0-1,0 0 1,0 0 0,1 0 0,-1 0-1,1 0 1,-1 0 0,0-1 0,1 1-1,0 0 1,-1 0 0,1 0 0,-1-1-1,1 1 1,0 0 0,0-1 0,-1 1-1,1 0 1,0-1 0,0 1 0,1 0 0,5 1 3,0 1 1,1-1 0,-1-1 0,0 1 0,1-1 0,-1-1-1,0 1 1,1-1 0,-1-1 0,1 1 0,-1-1 0,0 0 0,1-1-1,-1 0 1,0 0 0,0-1 0,0 1 0,0-1 0,7-5 0,-5 3-48,1-1 0,-1 0 1,-1 0-1,1-1 0,-1 0 1,0-1-1,-1 1 1,1-1-1,-2-1 0,1 0 1,-1 0-1,8-17 0,-20 40 181,0 0-1,1 0 0,0 0 0,1 0 1,0 1-1,1-1 0,1 1 0,1 0 1,0 0-1,1 20 0,0-35-183,1 1 0,-1 0 0,0 0 0,0 0 0,0 0 0,1-1 0,-1 1 1,0 0-1,1 0 0,-1-1 0,1 1 0,-1 0 0,1-1 0,-1 1 0,1-1 0,-1 1 0,1 0 0,0-1 0,-1 1 0,1-1 0,0 1 1,-1-1-1,1 0 0,0 1 0,0-1 0,0 0 0,-1 0 0,1 1 0,0-1 0,0 0 0,0 0 0,-1 0 0,1 0 0,0 0 0,0 0 1,0 0-1,0 0 0,-1 0 0,1-1 0,0 1 0,1 0 0,0-1-185,0 0 1,0 0 0,1 0-1,-1 0 1,0 0-1,0 0 1,0 0-1,0-1 1,-1 1-1,1-1 1,0 1-1,-1-1 1,4-3-1,-3-1-1528,1 0 0,-1-1 0,0 1-1,0 0 1,-1 0 0,2-13 0,-3 15 754,5-37-13114</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4.857"/>
    </inkml:context>
    <inkml:brush xml:id="br0">
      <inkml:brushProperty name="width" value="0.025" units="cm"/>
      <inkml:brushProperty name="height" value="0.025" units="cm"/>
    </inkml:brush>
  </inkml:definitions>
  <inkml:trace contextRef="#ctx0" brushRef="#br0">1 1 18417,'0'0'7602,"9"1"-7212,33 6-174,11 4-3675,2 6-3719,-9 5-3760,-45-21 11613,0-1-1,0 1 0,0-1 1,0 1-1,0 0 0,-1 0 1,1 0-1,0-1 1,0 1-1,-1 0 0,1 0 1,-1 0-1,1 0 1,-1 0-1,1 0 0,-1 0 1,1 2-1,-6 16 6689,-33 18-2020,12-11-4526,26-25-1038,-1 0 0,1-1-1,0 1 1,0 0 0,0 0 0,0 0 0,1 0 0,-1 0 0,0 0 0,0 0 0,0 0 0,1 0 0,-1 0 0,0 0-1,1-1 1,-1 1 0,1 0 0,-1 0 0,1 0 0,0-1 0,-1 1 0,1 0 0,0-1 0,-1 1 0,1-1 0,0 1-1,0 0 1,-1-1 0,1 0 0,0 1 0,0-1 0,0 1 0,0-1 0,0 0 0,1 0 0,45 17-973,-31-11 428,-1-1 635,-11-4 279,0 0 1,-1 0-1,1 0 1,0 0-1,-1 1 1,1 0-1,0 0 1,-1 0-1,0 0 1,1 0-1,-1 0 1,0 1-1,0 0 1,-1 0-1,1 0 1,0 0 0,-1 0-1,3 4 1,-5-6 24,-1 1 0,1-1 0,0 0 0,-1 1 1,1-1-1,0 0 0,-1 1 0,0-1 1,1 0-1,-1 0 0,0 1 0,0-1 1,1 0-1,-1 0 0,0 0 0,0 0 1,0 0-1,0 0 0,0 0 0,-1-1 0,1 1 1,0 0-1,0-1 0,0 1 0,-1 0 1,-1 0-1,-41 17 1852,39-17-1723,-15 6 45,0 0 0,-1-2-1,0 0 1,0-2 0,-30 2 0,51-5-389,0 0-1,0 0 0,-1 0 1,1 0-1,0 0 0,0 0 0,-1 0 1,1 0-1,0 0 0,0 0 0,-1-1 1,1 1-1,0 0 0,0 0 0,-1 0 1,1 0-1,0 0 0,0-1 1,0 1-1,-1 0 0,1 0 0,0 0 1,0 0-1,0-1 0,0 1 0,0 0 1,-1 0-1,1-1 0,0 1 0,0 0 1,0 0-1,0-1 0,0 1 1,0 0-1,0 0 0,0-1 0,0 1 1,0 0-1,0 0 0,0-1 0,0 1 1,0 0-1,0 0 0,0-1 0,0 1 1,0 0-1,0 0 0,1-1 1,-1 1-1,0 0 0,0 0 0,0-1 1,0 1-1,0 0 0,1 0 0,-1 0 1,0 0-1,0-1 0,0 1 0,1 0 1,-1 0-1,0 0 0,0 0 1,1-1-1,13-13-2598,13-5-2516,6-2-3256</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5.356"/>
    </inkml:context>
    <inkml:brush xml:id="br0">
      <inkml:brushProperty name="width" value="0.025" units="cm"/>
      <inkml:brushProperty name="height" value="0.025" units="cm"/>
    </inkml:brush>
  </inkml:definitions>
  <inkml:trace contextRef="#ctx0" brushRef="#br0">58 181 19731,'0'0'8648,"-9"4"-7976,5-2-621,1 1 0,-1-1 0,0 0 0,1 1-1,0 0 1,0 0 0,0 0 0,0 0 0,0 1-1,0-1 1,1 1 0,-3 4 0,4-6-38,0 0 0,1 0-1,-1 0 1,0 0 0,1 0 0,-1 0 0,1 0-1,0 0 1,0 1 0,0-1 0,0 0 0,0 0 0,0 0-1,0 0 1,1 0 0,-1 1 0,1-1 0,0 0 0,-1 0-1,1 0 1,0 0 0,0 0 0,1-1 0,-1 1 0,0 0-1,0 0 1,1-1 0,-1 1 0,1-1 0,-1 1 0,1-1-1,3 2 1,0 0-4,-1 0 0,1 0 0,0-1 0,0 1 0,1-1 0,-1-1 0,0 1-1,1-1 1,-1 0 0,1 0 0,-1 0 0,1-1 0,-1 0 0,1 0 0,0 0 0,-1-1 0,1 0-1,-1 0 1,1 0 0,-1-1 0,0 1 0,0-2 0,0 1 0,1 0 0,-2-1 0,6-3 0,6-4-71,0-1 0,-1 0 0,0-2 0,-1 1 1,-1-1-1,19-23 0,-19 18 57,0 0 1,15-28-1,-24 38 22,0 0 0,-1-1 0,0 1 0,0-1 0,0 0 0,-1 0 0,-1 0 0,2-15 0,-3 24-2,0-1 0,0 1 0,0-1 0,0 1 0,0 0 0,0-1 1,0 1-1,0-1 0,0 1 0,0 0 0,0-1 0,0 1 0,-1 0 0,1-1 0,0 1 1,0 0-1,0-1 0,0 1 0,-1 0 0,1-1 0,0 1 0,0 0 0,-1-1 0,1 1 1,0 0-1,0 0 0,-1-1 0,1 1 0,0 0 0,-1 0 0,1 0 0,0-1 0,-1 1 1,1 0-1,-1 0 0,0 0 0,-15 6 311,-13 18 38,24-19-311,1 1-1,0 0 1,0 0 0,1 1-1,0-1 1,0 1-1,0 0 1,1-1 0,0 1-1,0 0 1,1 0 0,0 0-1,0 1 1,1-1 0,0 0-1,0 0 1,2 12 0,-1-15-57,0 1 0,0-1 1,1 0-1,-1 0 1,1 0-1,0 0 0,1 0 1,-1 0-1,1 0 1,-1-1-1,1 1 0,0-1 1,0 0-1,1 0 1,-1 0-1,1 0 1,-1 0-1,1-1 0,0 0 1,0 0-1,0 0 1,0 0-1,1 0 0,-1-1 1,0 0-1,1 0 1,-1 0-1,9 0 0,-3 0-52,1-1 0,-1-1 0,0 1 0,1-2 0,-1 1-1,0-2 1,0 1 0,0-1 0,0-1 0,15-7-1,-19 8 63,1 0 0,0-1-1,-1-1 1,0 1-1,1-1 1,-2 0 0,1 0-1,-1 0 1,1-1-1,-2 0 1,1 0 0,-1 0-1,0-1 1,0 0-1,3-7 1,-7 14 17,1-1 0,-1 1 0,0-1 0,1 1 0,-1-1 0,0 0 0,0 1 0,1-1 0,-1 0-1,0 1 1,0-1 0,0 1 0,0-1 0,0 0 0,0 1 0,0-1 0,0 0 0,0 1 0,0-1 0,-1 0 0,1 1 0,0-1 0,0 1 0,-1-1 0,1 0 0,-14 3 288,-16 20-119,26-17-191,1-1 1,-1 1-1,1 0 1,0 0 0,0 1-1,0-1 1,1 1-1,-1-1 1,1 1-1,1 0 1,-1 0 0,1-1-1,0 1 1,1 0-1,-1 0 1,1 0-1,1 10 1,0-12-4,0-1-1,0 1 1,0 0 0,1 0-1,-1-1 1,1 1 0,0-1-1,0 0 1,0 1 0,1-1-1,-1 0 1,1 0 0,0-1-1,0 1 1,0 0-1,0-1 1,0 0 0,0 0-1,1 0 1,-1 0 0,1 0-1,-1-1 1,1 1 0,0-1-1,-1 0 1,1 0 0,6 0-1,34 4-1315,-14-7-2654,9-8-4868</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6.292"/>
    </inkml:context>
    <inkml:brush xml:id="br0">
      <inkml:brushProperty name="width" value="0.025" units="cm"/>
      <inkml:brushProperty name="height" value="0.025" units="cm"/>
    </inkml:brush>
  </inkml:definitions>
  <inkml:trace contextRef="#ctx0" brushRef="#br0">9 54 15375,'0'0'9331,"6"8"-8578,-3-1-609,0-1-1,0 1 1,0-1 0,-1 1 0,0 0 0,-1 0 0,1 0-1,-2 0 1,1 0 0,0 0 0,-1 0 0,-1 0 0,1 0 0,-1 1-1,0-1 1,-1 0 0,-4 12 0,-1 5 204,2-1-1,0 1 1,2 0 0,0 0-1,1 0 1,2 0 0,3 35-1,-3-58-343,0 0 0,0 0 0,0 0 0,1 0 0,-1 0 0,0 0 0,0 0 0,0 0 0,1 0 0,-1 0 0,1 0 0,-1 0 0,1-1 0,-1 1 0,1 0 0,-1 0 0,1 0 0,0 0 0,-1-1 0,1 1-1,0 0 1,1 0 0,-1-1 4,0 0-1,0 0 1,-1-1-1,1 1 1,0 0-1,0-1 0,-1 1 1,1 0-1,0-1 1,-1 1-1,1-1 0,-1 1 1,1-1-1,0 0 1,-1 1-1,1-1 1,-1 1-1,0-1 0,1 0 1,-1 0-1,1 0 1,18-47 154,-15 14-420,-1-1 0,-1 1 0,-2 0 0,-1-1 1,-2 1-1,-14-61 0,16 88 230,-8-25-21,8 31 45,1 0 0,-1-1 0,1 1-1,-1 0 1,1 0 0,-1 0 0,0 0 0,0 0-1,1 0 1,-1 0 0,0 0 0,0 0-1,0 0 1,0 0 0,0 1 0,0-1 0,0 0-1,0 1 1,-1-1 0,-1 0 0,3 1 2,0 0 0,-1 0 0,1 0 0,0 1 0,-1-1 0,1 0 0,0 0 1,0 1-1,0-1 0,-1 0 0,1 1 0,0-1 0,0 0 0,0 0 0,0 1 0,0-1 0,-1 0 1,1 1-1,0-1 0,0 0 0,0 1 0,0-1 0,0 1 0,0-1 0,0 0 0,0 1 0,0-1 1,0 0-1,0 1 0,0-1 0,1 0 0,-1 1 0,0-1 0,0 0 0,0 0 0,0 1 0,1-1 1,-1 0-1,0 1 0,1-1 0,6 17 240,-4-14-220,1 1 0,0-1 0,0 0 0,0 0 0,0 0 0,0 0 0,1-1 0,-1 0 0,1 0 0,-1 0 0,1 0 0,0-1 0,0 0 0,0 0 0,0 0 0,0 0 0,0-1 0,0 0 0,0 0 0,0 0 0,0-1 0,0 0 0,9-2 0,-2 0 13,-1 0-1,0-1 1,0-1-1,0 1 0,-1-2 1,0 1-1,0-2 1,0 1-1,11-11 1,-13 9-63,12-11-130,-20 19 160,-1 0-1,1 0 1,0 1-1,0-1 1,0 0-1,0 0 1,0 1-1,0-1 0,0 0 1,0 0-1,0 0 1,0 1-1,0-1 1,0 0-1,0 0 1,0 1-1,0-1 1,0 0-1,0 0 1,0 1-1,0-1 1,0 0-1,0 0 1,0 0-1,0 1 0,0-1 1,1 0-1,-1 0 1,0 0-1,0 1 1,0-1-1,0 0 1,1 0-1,-1 0 1,0 0-1,0 1 1,0-1-1,1 0 1,-1 0-1,0 0 1,0 0-1,0 0 0,1 0 1,-1 0-1,0 0 1,0 0-1,1 0 1,-1 1-1,0-1 1,0 0-1,1 0 1,-1-1-1,0 1 1,0 0-1,0 0 1,1 0-1,-1 0 1,0 0-1,0 0 1,1 0-1,-1 0 0,0 0 1,0 0-1,1-1 1,-16 76-42,9-51 167,2 0 0,0 1 0,0 26 0,4-40-21,0 1-1,0-1 0,1 1 0,1-1 0,0 0 1,1 0-1,5 17 0,-6-25-90,-1 0 0,1-1 0,0 1 0,0 0-1,0-1 1,0 1 0,0-1 0,0 1 0,1-1 0,-1 0 0,1 0 0,-1 0 0,1-1 0,0 1-1,0-1 1,0 1 0,0-1 0,0 0 0,0 0 0,0 0 0,1 0 0,-1-1 0,0 1 0,0-1-1,1 0 1,-1 0 0,0 0 0,0 0 0,1-1 0,-1 0 0,4 0 0,-1-1-35,0 0 0,0-1 0,-1 1 1,1-1-1,-1 0 0,1 0 0,-1-1 0,0 1 1,-1-1-1,1 0 0,0-1 0,-1 1 1,0-1-1,0 0 0,-1 0 0,1 0 0,-1 0 1,0-1-1,-1 0 0,1 1 0,2-11 1,-7 13-694,-7 10 523,-7 11 192,13-13-17,1 0 1,0 0 0,-1 1 0,2-1 0,-1 1-1,1-1 1,-1 1 0,2 0 0,-1 0 0,1 0-1,-1-1 1,2 1 0,-1 0 0,1 0-1,-1-1 1,4 12 0,-3-16-115,0 0-1,0 0 0,0 0 1,0 0-1,-1 0 1,1-1-1,0 1 1,0 0-1,0 0 0,1-1 1,-1 1-1,0-1 1,0 1-1,0-1 1,0 0-1,0 1 1,1-1-1,-1 0 0,0 0 1,0 0-1,1 0 1,-1 0-1,0 0 1,0 0-1,3-1 0,-1 1-633,0-1-1,0 0 0,0 0 0,0 0 0,0 0 0,0 0 0,0-1 0,0 1 0,3-4 0,18-15-8659</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7.268"/>
    </inkml:context>
    <inkml:brush xml:id="br0">
      <inkml:brushProperty name="width" value="0.025" units="cm"/>
      <inkml:brushProperty name="height" value="0.025" units="cm"/>
    </inkml:brush>
  </inkml:definitions>
  <inkml:trace contextRef="#ctx0" brushRef="#br0">70 66 17553,'0'0'2994,"-6"9"-1008,1-1-1546,0 1-1,1-1 0,1 1 0,-1 0 1,1 0-1,0 0 0,1 1 0,0-1 1,1 1-1,0-1 0,1 1 1,-1-1-1,3 14 0,1-2-314,1-1 0,2 0 0,0 0 0,0-1 0,13 24 1,-11-26-298,-1 0 0,0 0 0,-2 0 0,0 1 0,-1 0 0,0 0 0,1 26 1,-5-43-1191,-3-16 492,0 0 0,-1-1 0,-1 1 0,-6-14 0,-9-14 707,-25-41 0,34 70 238,9 12 102,0-1 1,0 1 0,1 0 0,-1-1 0,1 0-1,-1 1 1,1-1 0,0 0 0,0 1 0,0-1-1,0 0 1,0-3 0,1 5-47,1 0 0,0 1-1,0-1 1,0 0 0,1 1-1,-1-1 1,0 1 0,0-1 0,0 1-1,0 0 1,0 0 0,1-1-1,-1 1 1,0 0 0,0 0-1,0 0 1,1 0 0,-1 0 0,0 0-1,0 1 1,2-1 0,4 0 153,11 0-233,0-2 0,0 0-1,0-1 1,-1-1-1,1 0 1,-1-1-1,0-1 1,0-1 0,31-18-1,-40 21-96,-1-1-1,0-1 0,0 1 1,0-1-1,-1-1 1,0 1-1,0-1 0,-1 0 1,1 0-1,-1-1 1,-1 1-1,0-1 0,0 0 1,0 0-1,-1-1 1,0 1-1,-1-1 0,0 0 1,0 1-1,-1-1 1,0 0-1,-1-9 1,1 17 45,-1 1 1,0-1 0,0 1 0,0-1 0,0 1 0,0-1 0,0 0 0,0 1-1,0-1 1,0 1 0,0-1 0,0 1 0,0-1 0,0 1 0,0-1 0,0 1-1,0-1 1,-1 1 0,1-1 0,0 1 0,0-1 0,-1 1 0,1-1 0,0 1-1,-1-1 1,1 1 0,0 0 0,-1-1 0,1 1 0,-2-1 0,-9 13 295,-8 30 385,10-9-242,0 1 0,2 0-1,2 0 1,1 1 0,2-1 0,1 1-1,6 50 1,-5-82-431,1 0 0,0 1-1,-1-1 1,1 0 0,1 0-1,-1 0 1,0 0 0,1 0 0,-1 0-1,1 0 1,0-1 0,0 1 0,0 0-1,0-1 1,1 0 0,-1 1-1,1-1 1,-1 0 0,1 0 0,0-1-1,3 3 1,-4-3-15,0-1 0,0 1 0,0-1 1,0 1-1,0-1 0,1 0 0,-1 0 0,0 0 0,0 0 0,0 0 0,0 0 0,0 0 1,0-1-1,0 1 0,0-1 0,0 0 0,0 1 0,0-1 0,0 0 0,-1 0 0,1 0 1,0 0-1,0-1 0,-1 1 0,1 0 0,-1-1 0,1 1 0,-1-1 0,0 1 0,0-1 1,1 0-1,-1 0 0,0 1 0,1-4 0,3-6-78,0-1 0,-1 0 0,0 0 0,-1-1 0,0 1 1,-1-1-1,0 1 0,-1-1 0,-1 0 0,-2-25 0,2 38 83,0 1 1,0-1-1,0 0 0,0 0 0,-1 0 1,1 0-1,0 0 0,0 0 0,0 0 1,-1 0-1,1 0 0,0 0 0,0 0 0,0 1 1,0-1-1,-1 0 0,1 0 0,0 0 1,0 0-1,0 0 0,-1-1 0,1 1 1,0 0-1,0 0 0,0 0 0,0 0 1,-1 0-1,1 0 0,0 0 0,0 0 1,0 0-1,0 0 0,-1 0 0,1-1 1,0 1-1,0 0 0,-3 22 228,3-19-211,1-1 1,0 1-1,0-1 1,0 1 0,0-1-1,0 0 1,1 0-1,-1 1 1,1-1-1,-1 0 1,1 0-1,0-1 1,0 1-1,0 0 1,0-1-1,0 1 1,0-1-1,0 1 1,0-1-1,1 0 1,-1 0 0,0 0-1,1 0 1,-1 0-1,4 0 1,6 2-7,1 0 0,-1 0 1,25 0-1,-25-2-28,0-1-1,0 0 1,1-1-1,-1 0 1,0-1-1,0 0 1,0-1 0,-1-1-1,1 0 1,-1 0-1,0-1 1,0 0-1,0-1 1,-1-1 0,0 0-1,0 0 1,0 0-1,-1-1 1,0-1-1,-1 0 1,0 0 0,8-12-1,-9 12 28,-1-1 0,0 1 0,0-1 0,-1 0-1,-1-1 1,1 0 0,-2 1 0,1-1 0,-2 0 0,1 0 0,-1-1 0,-1 1-1,0-16 1,-1 26-6,0 0 0,0 0 0,0 0 0,0 0 0,0 0-1,0 0 1,0 0 0,-1 0 0,1 0 0,0 0 0,-1 0 0,1 0 0,-1 0-1,1 0 1,-1 1 0,1-1 0,-1 0 0,1 0 0,-1 1 0,0-1 0,0 0-1,1 1 1,-1-1 0,0 0 0,0 1 0,0-1 0,1 1 0,-1 0 0,0-1-1,0 1 1,0 0 0,0-1 0,0 1 0,0 0 0,0 0 0,0 0 0,0 0-1,0 0 1,0 0 0,0 0 0,0 0 0,0 0 0,0 0 0,0 1 0,0-1-1,0 0 1,0 1 0,1-1 0,-1 0 0,-1 2 0,-3 0 12,0 0 1,0 0-1,0 0 1,0 1-1,1 0 0,-1 0 1,1 0-1,-6 6 1,4-1 41,0-1 0,0 1 0,1 0 0,0 1 0,1-1 1,0 1-1,0 0 0,1 0 0,0 0 0,1 1 0,0-1 0,0 1 0,1-1 1,0 1-1,1 0 0,0-1 0,0 1 0,4 17 0,-3-21-27,1 1-1,0-1 1,0 0-1,1 0 1,-1-1-1,1 1 1,0 0 0,1-1-1,-1 0 1,1 0-1,0 0 1,1 0-1,-1 0 1,1-1-1,0 0 1,0 0-1,0 0 1,0-1 0,1 0-1,0 0 1,-1 0-1,1 0 1,0-1-1,0 0 1,1-1-1,-1 1 1,0-1-1,0 0 1,8 0 0,-3-1-22,0 1 1,-1-2-1,1 1 1,0-1 0,-1-1-1,1 0 1,-1-1-1,1 0 1,-1 0 0,0-1-1,0 0 1,0-1 0,-1 0-1,0-1 1,0 0-1,0 0 1,-1-1 0,0 0-1,0 0 1,0-1 0,-1 0-1,0 0 1,-1-1-1,7-12 1,-4 9-64,0-1 1,-1 0-1,-1 0 1,0-1-1,-1 0 0,-1 0 1,0-1-1,-1 1 1,4-23-1,-8 36 44,0 0 0,1 1 0,-1-1 1,0 1-1,0-1 0,0 0 0,0 1 0,0-1 0,0 0 0,0 1 0,0-1 0,-1 1 1,1-1-1,0 0 0,0 1 0,0-1 0,-1 1 0,1-1 0,0 0 0,-1 1 0,1-1 1,0 1-1,-1-1 0,1 1 0,-1-1 0,1 1 0,-1 0 0,1-1 0,-1 1 0,1 0 1,-1-1-1,1 1 0,-1 0 0,0-1 0,1 1 0,-1 0 0,1 0 0,-1 0 0,0 0 1,1 0-1,-1 0 0,1-1 0,-1 1 0,0 1 0,1-1 0,-1 0 0,0 0 0,1 0 1,-1 0-1,1 0 0,-1 0 0,0 1 0,1-1 0,-1 0 0,1 1 0,-1-1 0,1 0 1,-1 1-1,1-1 0,-1 1 0,1-1 0,-1 1 0,-35 29-72,28-19 125,0 2-1,0-1 1,1 1 0,1 1-1,0-1 1,1 1-1,0 0 1,-4 21 0,7-25-198,1 1 1,0 0-1,0 0 1,1 0-1,1 13 1,0-17-356,0-1 0,1 0 0,-1 0 0,1 1 0,1-1 0,-1-1 1,1 1-1,0 0 0,5 8 0,10 6-6496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7.665"/>
    </inkml:context>
    <inkml:brush xml:id="br0">
      <inkml:brushProperty name="width" value="0.035" units="cm"/>
      <inkml:brushProperty name="height" value="0.035" units="cm"/>
    </inkml:brush>
  </inkml:definitions>
  <inkml:trace contextRef="#ctx0" brushRef="#br0">535 92 10506,'-2'-7'197,"-1"0"0,-1 1-1,1-1 1,-1 1 0,0 0-1,0 0 1,-1 0 0,0 1-1,0-1 1,0 1-1,-7-5 1,9 8-101,-1 0 0,1 0 0,-1 1 0,1-1 0,-1 1 0,1 0 0,-1 0 1,0 0-1,0 0 0,1 1 0,-1-1 0,0 1 0,0 0 0,0 0 0,0 1 0,0-1 0,1 1 0,-1 0 0,0 0 0,1 0 0,-1 0 0,0 1 0,-5 2 0,-5 5 60,0 0 1,0 0-1,1 1 0,0 1 0,0 0 1,1 1-1,-20 26 0,6-2 73,-41 74-1,39-56-155,3 0 0,2 2 0,3 0-1,2 2 1,2 0 0,4 0 0,-6 62-1,14-80-37,2 0 1,2 1-1,1 0 0,2-1 0,2 0 0,2 0 1,1 0-1,3-1 0,0 0 0,3-1 0,25 50 0,-23-60-26,1-1 0,2-1 0,1 0 0,1-1 0,1-2 0,0 0 0,2-1 0,1-1 0,1-2-1,1 0 1,0-2 0,1-1 0,1-1 0,0-2 0,1 0 0,0-2 0,34 7 0,-43-14-12,0 0 0,0-2 1,1 0-1,-1-2 1,1 0-1,-1-1 1,1-2-1,-1 0 1,0-1-1,39-13 0,-43 11 1,0-1-1,0-1 0,-1-1 0,0 0 1,0-1-1,-1-1 0,-1 0 0,0-1 1,0-1-1,-1 0 0,-1 0 0,0-2 1,10-16-1,-5 2 30,-2 0 0,0-1-1,-2 0 1,-2-1 0,-1-1 0,9-44 0,-9 16 101,-2 0 1,1-96-1,-10 97-23,-3 0 1,-2 1-1,-2-1 0,-3 1 0,-3 1 1,-2 0-1,-3 2 0,-30-66 0,36 95-58,-1 1-1,-1 1 1,-1 0 0,-1 1-1,-1 1 1,-38-36 0,46 49-36,-1 1 0,0 0-1,-1 0 1,1 1 0,-2 0 0,-24-8 0,28 12-12,0 0 1,-1 1 0,1 0-1,-1 1 1,0 0 0,1 1-1,-1 0 1,0 0 0,0 1-1,-16 3 1,12 0-68,-1 1 0,1 1-1,0 0 1,0 0 0,1 1 0,0 1 0,0 0 0,1 1 0,0 1-1,0 0 1,-11 12 0,-5 10-188,1 1 0,-38 60 0,34-44-33</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8.314"/>
    </inkml:context>
    <inkml:brush xml:id="br0">
      <inkml:brushProperty name="width" value="0.025" units="cm"/>
      <inkml:brushProperty name="height" value="0.025" units="cm"/>
    </inkml:brush>
  </inkml:definitions>
  <inkml:trace contextRef="#ctx0" brushRef="#br0">17 521 6406,'-12'12'7989,"8"-12"-2877,7-8-3426,10-8-777,1 0 0,1 0 0,0 2 0,23-18 0,25-23-19,-40 31-763,-1 0 1,-1-2-1,34-55 1,-47 67-90,-1-1 0,0 0 0,-1-1 1,0 1-1,-1-1 0,-1 0 0,-1-1 0,0 1 0,1-31 0,-4 46-39,0 0-1,0-1 0,0 1 0,0 0 1,0 0-1,0 0 0,0 0 0,0-1 1,0 1-1,-1 0 0,1 0 0,0 0 0,-1 0 1,1 0-1,-1 0 0,1-1 0,-1 1 1,0 0-1,1 1 0,-1-1 0,0 0 1,0 0-1,1 0 0,-1 0 0,0 0 1,0 1-1,0-1 0,0 0 0,0 1 1,0-1-1,0 1 0,0-1 0,-1 1 1,1 0-1,0-1 0,0 1 0,0 0 0,0 0 1,-1 0-1,1 0 0,0 0 0,0 0 1,-2 0-1,-1 1-4,1 0-1,-1 0 1,0 0 0,1 0-1,-1 1 1,1 0-1,-1-1 1,1 1 0,0 1-1,0-1 1,0 0 0,-5 5-1,-3 7 61,-1 0 1,2 1-1,0 0 0,1 1 0,0 0 0,1 1 0,1-1 1,-8 33-1,7-19 169,1 1-1,2 0 1,2 0 0,-1 41 0,4-65-258,0 0 0,0 0 0,1 0 0,0 1 0,0-1 1,0 0-1,1 0 0,0 0 0,0-1 0,1 1 0,0 0 1,0-1-1,1 0 0,0 0 0,0 0 0,0 0 0,0 0 0,1-1 1,0 0-1,1 0 0,-1 0 0,1-1 0,-1 0 0,2 0 1,-1 0-1,0-1 0,1 1 0,-1-2 0,1 1 0,0-1 0,0 0 1,0 0-1,0-1 0,0 0 0,13 0 0,24 0-3808,-17-7-3081,-2-13-8798</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29.508"/>
    </inkml:context>
    <inkml:brush xml:id="br0">
      <inkml:brushProperty name="width" value="0.025" units="cm"/>
      <inkml:brushProperty name="height" value="0.025" units="cm"/>
    </inkml:brush>
  </inkml:definitions>
  <inkml:trace contextRef="#ctx0" brushRef="#br0">187 389 10570,'2'-8'3203,"5"-22"-464,-2-1-1,1-33 1,-6 63-2654,0-1 1,0 1 0,0-1-1,0 0 1,-1 1-1,1-1 1,-1 0 0,1 1-1,-1-1 1,1 1-1,-1-1 1,0 1 0,0-1-1,1 1 1,-1 0 0,0-1-1,0 1 1,-1 0-1,1 0 1,0 0 0,0 0-1,-1 0 1,1 0-1,0 0 1,-1 0 0,1 0-1,-1 1 1,1-1-1,-1 0 1,1 1 0,-1-1-1,0 1 1,1 0-1,-1 0 1,-2-1 0,-1 1-40,1 0 1,-1 0 0,1 1-1,-1-1 1,1 1 0,-1 0-1,1 0 1,0 1 0,0-1 0,-1 1-1,1 0 1,-6 3 0,1 3-34,0 0 0,0 0 0,0 0 0,1 1 0,0 1 0,1-1 0,-11 20 0,14-23 35,0 1 1,1-1-1,0 1 0,0 0 0,0 0 0,1 1 1,0-1-1,0 0 0,1 1 0,0-1 0,1 1 1,-1-1-1,2 12 0,0-18-33,-1 0-1,1 0 1,-1 0 0,1 0 0,0 0-1,-1 0 1,1 0 0,0 0 0,0-1-1,0 1 1,0 0 0,0 0-1,0-1 1,0 1 0,0-1 0,0 1-1,0-1 1,0 0 0,0 1-1,0-1 1,0 0 0,0 0 0,0 1-1,0-1 1,1 0 0,-1 0 0,0 0-1,0 0 1,0-1 0,0 1-1,0 0 1,1 0 0,-1-1 0,0 1-1,0-1 1,0 1 0,0-1-1,1 0 1,45-21 228,-17 3-242,-1-1-1,0-2 1,-2-1 0,-1-1 0,0-1 0,-2-1 0,-1-2-1,-2 0 1,0-1 0,-2-1 0,-1-1 0,15-38-1,-31 64 4,0 0-1,0 0 0,-1 0 0,0-1 0,0 1 0,0-10 0,-2 15-12,1 0 0,-1 0 1,1 0-1,-1 0 0,0 0 0,1 0 1,-1 0-1,1 0 0,-1 1 0,1-1 1,-1 0-1,1 0 0,-1 0 0,1 1 1,-1-1-1,1 0 0,-1 0 0,1 1 0,-1-1 1,1 1-1,0-1 0,-1 0 0,1 1 1,-1 0-1,-4 6-4,0 0 0,1 0 1,0 0-1,0 1 0,1 0 0,0-1 0,0 1 0,1 1 1,-3 13-1,2-3 53,1-1 0,0 1 0,2 27 0,1-40-13,0 0 0,0 0-1,1 0 1,0 0 0,0 0 0,0-1 0,0 1-1,1-1 1,0 1 0,0-1 0,1 0-1,-1 0 1,1-1 0,0 1 0,0-1 0,1 0-1,-1 0 1,1 0 0,0 0 0,0-1 0,0 0-1,1 0 1,-1 0 0,1-1 0,-1 0 0,1 0-1,0 0 1,0-1 0,0 0 0,0 0 0,0 0-1,0-1 1,0 0 0,0 0 0,0-1 0,0 1-1,0-1 1,0-1 0,0 1 0,0-1-1,0 0 1,-1 0 0,1-1 0,-1 1 0,0-1-1,1-1 1,-1 1 0,-1-1 0,1 1 0,0-2-1,-1 1 1,5-5 0,-3 1-26,-1 1 0,1-1-1,-2 0 1,1 0 0,-1 0 0,0-1-1,0 1 1,-1-1 0,0 0 0,-1 0-1,0 0 1,-1-1 0,2-11 0,-3 20-1,0 1 1,0 0-1,0-1 1,0 1-1,0 0 0,0-1 1,0 1-1,0 0 1,0-1-1,0 1 1,0 0-1,0-1 1,0 1-1,0 0 1,0 0-1,0-1 1,0 1-1,0 0 1,-1-1-1,1 1 0,0 0 1,0-1-1,0 1 1,0 0-1,-1 0 1,1-1-1,0 1 1,0 0-1,0 0 1,-1 0-1,1-1 1,0 1-1,-1 0 1,1 0-1,0 0 0,0 0 1,-1-1-1,1 1 1,0 0-1,-1 0 1,1 0-1,0 0 1,-1 0-1,1 0 1,0 0-1,-1 0 1,1 0-1,0 0 1,-1 0-1,1 0 0,0 0 1,-1 0-1,1 1 1,0-1-1,0 0 1,-1 0-1,1 0 1,0 0-1,-1 0 1,1 1-1,0-1 1,0 0-1,-1 0 1,1 0-1,0 1 0,0-1 1,-1 1 5,-4 3 23,0 1 0,0-1 0,0 1 0,0 1 0,1-1 0,0 1 0,-6 11 0,7-13 12,1 0 1,0 0 0,0 1 0,0-1-1,0 0 1,1 1 0,-1 0 0,1-1-1,0 1 1,1 0 0,-1-1-1,1 10 1,1-13-37,-1 0 0,1 0 0,-1 0 0,1 0 0,0 0 0,-1 0 0,1-1 0,0 1 0,0 0 0,0 0 0,0-1 0,0 1 0,-1 0 0,1-1 0,0 1 0,0-1 0,1 1 0,-1-1 0,0 0 0,0 1 0,0-1 0,0 0-1,0 0 1,0 1 0,0-1 0,2 0 0,38-1 58,-26 1-36,83-4-483,-50 2 6,94 6 0,-141-4 533,-1 1 0,1-1 0,0 0 0,0 0 0,0 0-1,0 1 1,0-1 0,0 0 0,0 0 0,0 0 0,0-1-1,0 1 1,0 0 0,0 0 0,0 0 0,0-1 0,0 1 0,0 0-1,0-1 1,-1 1 0,1-1 0,0 1 0,1-2 0,-3-21 2488,-2 10-2940,-2-5 478,0 0 0,-1-1 1,-12-22-1,10 24-314,1 0-1,0-1 1,-5-26 0,12 44 110,0-1 1,0 0-1,0 0 1,0 0-1,0 1 0,0-1 1,0 0-1,0 0 1,0 1-1,1-1 1,-1 0-1,0 0 1,1 1-1,-1-1 1,0 0-1,1 1 1,-1-1-1,1 1 1,-1-1-1,1 0 0,-1 1 1,1-1-1,0 1 1,-1-1-1,1 1 1,0 0-1,-1-1 1,1 1-1,0 0 1,-1-1-1,1 1 1,0 0-1,1-1 1,33-4-2902,-19 3 445,25-6-4453</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0.606"/>
    </inkml:context>
    <inkml:brush xml:id="br0">
      <inkml:brushProperty name="width" value="0.025" units="cm"/>
      <inkml:brushProperty name="height" value="0.025" units="cm"/>
    </inkml:brush>
  </inkml:definitions>
  <inkml:trace contextRef="#ctx0" brushRef="#br0">0 17 15791,'5'-13'1794,"-1"9"-289,-2 4 449,-2 12-1089,5 9-321,-5 9 97,5 3-257,4 2-224,-4 1-64,-1 0-31,5-2-1,-2-1-32,7-2-32,-7-4 0,4-2-577,-6-3-1281,-5-5-2402,0-4-6278</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0.953"/>
    </inkml:context>
    <inkml:brush xml:id="br0">
      <inkml:brushProperty name="width" value="0.025" units="cm"/>
      <inkml:brushProperty name="height" value="0.025" units="cm"/>
    </inkml:brush>
  </inkml:definitions>
  <inkml:trace contextRef="#ctx0" brushRef="#br0">1 229 13453,'0'0'9673,"46"-4"-7431,4-8-1153,10-6-128,9-4-513,9-2-384,-6-3-64,-5 3-448,-10 2-673,-14 4-641,-15 3-192,-12 3-416,-16-2-1409,-9-2-3877</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1.284"/>
    </inkml:context>
    <inkml:brush xml:id="br0">
      <inkml:brushProperty name="width" value="0.025" units="cm"/>
      <inkml:brushProperty name="height" value="0.025" units="cm"/>
    </inkml:brush>
  </inkml:definitions>
  <inkml:trace contextRef="#ctx0" brushRef="#br0">0 94 12300,'0'0'12459,"53"-30"-11946,-7 14-417,9 3-160,2 1-1441,-3 1-2275,-6 0-3875</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1.614"/>
    </inkml:context>
    <inkml:brush xml:id="br0">
      <inkml:brushProperty name="width" value="0.025" units="cm"/>
      <inkml:brushProperty name="height" value="0.025" units="cm"/>
    </inkml:brush>
  </inkml:definitions>
  <inkml:trace contextRef="#ctx0" brushRef="#br0">0 1 13901,'2'10'2899,"0"0"-2281,0 4 319,0 0 0,1-1 0,1 1 0,6 15 0,-8-26-861,-1 0 0,1 0 0,-1 1 0,1-1 0,0 0 0,0 0 0,1 0 0,-1-1 0,0 1 0,1-1 0,0 1 0,0-1 0,0 0 0,0 0 0,0 0 0,0 0 0,0 0 0,0-1 0,1 0 0,-1 1 0,1-1 0,-1 0 0,6 0 0,-2-1-77,0 0 0,0-1 1,0 0-1,-1 0 0,1 0 1,0-1-1,-1 0 1,1 0-1,-1-1 0,0 0 1,0 0-1,0 0 0,0-1 1,0 0-1,-1 0 0,0 0 1,10-11-1,20-13-302,-34 32 721,1-1 1,-1 1 0,0-1 0,-1 1-1,1 0 1,-1-1 0,1 1 0,-1 0-1,0 0 1,0-1 0,-1 5 0,2 13 182,-1-20-592,0 0-1,0 0 1,0 0-1,0 0 1,0 0-1,0 0 1,1 1-1,-1-1 0,1 0 1,-1 0-1,0 0 1,1 0-1,0 0 1,-1 0-1,1-1 1,0 1-1,-1 0 1,1 0-1,0 0 0,0 0 1,0-1-1,0 1 1,-1 0-1,1-1 1,0 1-1,0-1 1,0 1-1,0-1 1,1 0-1,-1 1 0,0-1 1,0 0-1,0 0 1,0 0-1,2 1 1,-1-2-208,0 1 1,0 0 0,0-1 0,0 0-1,0 1 1,-1-1 0,1 0-1,0 0 1,0 0 0,-1 0 0,1 0-1,-1 0 1,1 0 0,-1-1-1,1 1 1,-1 0 0,0-1 0,1 0-1,-1 1 1,1-3 0,9-18-5360,1-3-3661</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1.990"/>
    </inkml:context>
    <inkml:brush xml:id="br0">
      <inkml:brushProperty name="width" value="0.025" units="cm"/>
      <inkml:brushProperty name="height" value="0.025" units="cm"/>
    </inkml:brush>
  </inkml:definitions>
  <inkml:trace contextRef="#ctx0" brushRef="#br0">105 34 20467,'-11'10'972,"-1"3"-2,0 1 1,1 0-1,0 1 1,1 0 0,-10 21-1,17-31-844,1 0 0,0 0 0,-1 0 0,2 0 1,-1 0-1,1 1 0,0-1 0,0 0 0,0 1 0,1-1 0,0 1 0,0-1 0,0 1 1,0-1-1,1 1 0,0-1 0,1 0 0,-1 1 0,1-1 0,0 0 0,0 0 0,0 0 1,1 0-1,0 0 0,4 5 0,51 52 3,-40-44-251,0 0-1,24 35 1,-37-45 93,0 0 1,-1 0-1,0 0 0,0 1 1,-1 0-1,0 0 0,0 0 1,-1 0-1,-1 0 0,1 0 1,-1 11-1,0-12 36,-1 27 20,0-34-23,0 0 0,1 0-1,-2 0 1,1 0 0,0 0 0,0 0-1,0 0 1,0 0 0,-1 0-1,1 1 1,0-1 0,-1 0-1,1 0 1,-1 0 0,1-1-1,-1 1 1,0 0 0,1 0-1,-1 0 1,0 0 0,0 0-1,1-1 1,-2 2 0,1-3 0,0 1 1,0 0-1,0 0 0,0-1 1,0 1-1,1-1 0,-1 1 1,0-1-1,0 1 1,1-1-1,-1 0 0,0 1 1,1-1-1,-1 0 1,0 1-1,1-1 0,-1 0 1,1 0-1,-1 0 0,1 1 1,0-1-1,-1 0 1,1 0-1,0 0 0,-1-1 1,-12-36-164,8 22 33,-34-57-451,30 61 409,1-1 0,1 0 0,0-1-1,1 1 1,1-1 0,0-1 0,-4-15 0,9 28 167,0 0-1,0 0 1,0 0-1,0 0 0,1 0 1,-1 0-1,0 0 1,1 0-1,0 0 1,-1 0-1,1 0 1,0 0-1,0 0 1,0 1-1,0-1 0,0 0 1,0 1-1,1-1 1,-1 1-1,1-1 1,-1 1-1,1-1 1,-1 1-1,1 0 1,0 0-1,0 0 0,-1 0 1,1 0-1,2-1 1,8-2 37,0 0 0,0 0 0,23-3 0,-6 1 21,-6 1-35,-2 0-27,0-1 0,0 0 0,-1-2 0,22-10 0,-37 15 25,0 0-1,0-1 1,0 1 0,0-1 0,0 0 0,-1 0 0,1-1 0,-1 1 0,-1-1 0,1 0 0,0 0 0,-1 0 0,0-1-1,0 1 1,-1-1 0,0 0 0,0 1 0,0-1 0,1-8 0,0 0 94,-1 0-1,0 0 1,-1 1 0,-1-1-1,0 0 1,-3-17-1,3 30-113,0 0 0,0 1-1,0-1 1,0 1 0,0-1-1,0 0 1,0 1 0,0-1-1,-1 0 1,1 1 0,0-1-1,0 1 1,-1-1-1,1 1 1,0-1 0,-1 1-1,1-1 1,0 1 0,-1-1-1,1 1 1,-1-1 0,1 1-1,-1-1 1,1 1 0,-1 0-1,1-1 1,-1 1 0,1 0-1,-1 0 1,1-1-1,-1 1 1,0 0 0,1 0-1,-1 0 1,0 0 0,1 0-1,-1-1 1,1 1 0,-1 1-1,0-1 1,1 0 0,-1 0-1,0 0 1,1 0 0,-1 0-1,1 0 1,-1 1-1,0-1 1,1 0 0,-1 0-1,1 1 1,-1 0 0,-2 0-9,1 1 0,0 1 0,-1-1 0,1 0 1,0 0-1,0 1 0,0-1 0,1 1 0,-3 4 1,-5 19 125,0 0 1,3 1-1,0-1 0,1 1 1,2 1-1,1-1 1,0 0-1,6 48 1,-4-68-55,2 1 1,-1-1-1,1 1 1,0-1 0,0 0-1,1 0 1,0 0-1,0 0 1,1 0 0,-1-1-1,2 0 1,8 11-1,-10-14-130,-1 0 1,1 0-1,1 0 0,-1-1 0,0 0 0,1 1 0,-1-1 0,1-1 0,-1 1 0,1 0 0,5 1 0,-6-3-213,0 1-1,1-1 1,-1 0 0,1 1 0,-1-1 0,0-1-1,1 1 1,-1 0 0,0-1 0,1 0 0,-1 0-1,0 0 1,0 0 0,7-3 0,11-14-5891,-3-8-4795</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2.338"/>
    </inkml:context>
    <inkml:brush xml:id="br0">
      <inkml:brushProperty name="width" value="0.025" units="cm"/>
      <inkml:brushProperty name="height" value="0.025" units="cm"/>
    </inkml:brush>
  </inkml:definitions>
  <inkml:trace contextRef="#ctx0" brushRef="#br0">130 84 17585,'0'0'1436,"0"-9"832,0-34-79,0 42-2104,1 0-1,-1 0 0,0 0 1,0 0-1,0 0 1,0 0-1,0 0 1,0 0-1,0 0 0,0 0 1,0 0-1,-1 0 1,1 0-1,0 0 0,-1 0 1,1 0-1,0 0 1,-1 0-1,1 0 1,-1 0-1,0 0 0,1 0 1,-1 0-1,0 1 1,1-1-1,-1 0 0,0 1 1,0-1-1,0 0 1,0 1-1,0-1 1,0 1-1,0-1 0,1 1 1,-1 0-1,0-1 1,-1 1-1,1 0 0,0 0 1,0 0-1,0-1 1,0 1-1,0 0 0,0 0 1,0 1-1,-2-1 1,0 1-36,0 0 1,-1 0 0,1 1-1,0-1 1,0 1-1,0 0 1,0-1 0,0 1-1,1 1 1,-1-1-1,1 0 1,-4 4 0,-1 2 146,1 1 1,0 0-1,0 0 1,1 1-1,0 0 1,0 0-1,1 0 1,0 0-1,1 1 1,1 0-1,-1-1 1,2 1-1,-1 0 1,2 0-1,0 15 1,0-24-180,0 0 0,1 0 0,-1 0 0,1-1 1,0 1-1,-1 0 0,1-1 0,0 1 0,0 0 0,0-1 0,0 1 1,0-1-1,1 0 0,-1 1 0,0-1 0,1 0 0,-1 0 0,1 0 1,-1 0-1,4 2 0,-1-1-2,1-1 0,-1 1 0,0-1 0,1 0 0,0 0 1,-1-1-1,1 1 0,6-1 0,0-1-12,0 1 0,-1-2 0,1 0 0,0 0 1,-1-1-1,17-6 0,-12 2-93,-1 0 1,0-2 0,-1 1-1,0-2 1,0 0 0,-1 0-1,0-1 1,-1-1 0,0 0-1,-1 0 1,0-1 0,-1 0-1,-1-1 1,8-16 0,-12 11-287,-13 24-171,-13 30 290,18 0 26,7-18-1806,7-8-4461,6-8-5065</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3.196"/>
    </inkml:context>
    <inkml:brush xml:id="br0">
      <inkml:brushProperty name="width" value="0.025" units="cm"/>
      <inkml:brushProperty name="height" value="0.025" units="cm"/>
    </inkml:brush>
  </inkml:definitions>
  <inkml:trace contextRef="#ctx0" brushRef="#br0">51 1 11147,'0'0'12289,"7"10"-11056,-2-3-1043,0 1 0,0-1 0,-1 1 1,-1 0-1,1 0 0,-1 0 0,0 0 1,-1 1-1,0-1 0,2 17 0,-3-1-2,3 46 344,2-1 0,32 134-1,-35-197-250,-5-23-150,-11-33-73,5 33-34,-39-78-996,43 88 827,0-1-1,-1 2 1,0-1-1,0 0 1,0 1 0,-1 0-1,0 0 1,-1 1-1,-12-10 1,19 15 141,-1 0 0,1 0-1,0-1 1,0 1 0,0 0 0,-1 0 0,1 0 0,0-1 0,-1 1 0,1 0-1,0 0 1,0 0 0,-1 0 0,1 0 0,0 0 0,-1-1 0,1 1-1,0 0 1,0 0 0,-1 0 0,1 0 0,0 0 0,-1 0 0,1 0 0,0 0-1,-1 0 1,1 1 0,0-1 0,-1 0 0,1 0 0,0 0 0,0 0 0,-1 0-1,1 0 1,0 1 0,-1-1 0,1 0 0,0 0 0,0 0 0,0 1-1,-1-1 1,1 0 0,0 0 0,0 1 0,0-1 0,-1 0 0,1 0 0,0 1-1,0-1 1,0 0 0,0 1 0,0-1 0,0 0 0,0 0 0,0 1 0,0-1-1,0 0 1,0 1 0,0-1 0,0 0 0,0 1 0,0-1 0,0 0-1,0 1 1,0-1 0,0 0 0,0 1 0,8 20 18,-4-16 27,0 0 0,1-1 0,-1 0 0,1 0 0,0 0 0,0-1 0,1 0-1,-1 0 1,1 0 0,-1 0 0,1-1 0,0 0 0,0 0 0,0-1 0,0 1 0,11 0 0,5 0 116,0-1 0,0 0 0,31-5 0,-43 3-113,0-1 1,0 0-1,0 0 0,0-2 1,0 1-1,-1-1 1,1 0-1,-1-1 0,0 0 1,14-11-1,-18 12 7,0 0 1,-1 0-1,1 0 0,-1-1 1,0 1-1,-1-1 0,1 0 0,-1 0 1,0-1-1,0 1 0,0-1 1,-1 1-1,0-1 0,0 0 0,0 0 1,-1 0-1,0 0 0,1-12 1,-16 36-250,11-6 223,0 0 1,1 1-1,1-1 0,0 0 0,1 16 1,-1-23 17,1 0 1,1 0-1,-1-1 1,1 1 0,-1 0-1,1 0 1,1-1-1,-1 1 1,1 0-1,-1-1 1,1 1 0,1-1-1,-1 0 1,1 0-1,5 8 1,-6-10-51,0-1-1,0 1 1,0 0 0,0-1 0,0 0-1,0 1 1,0-1 0,0 0 0,1 0 0,-1 0-1,0 0 1,1-1 0,-1 1 0,0-1-1,1 1 1,-1-1 0,1 0 0,-1 0 0,1 0-1,-1 0 1,1-1 0,-1 1 0,0 0-1,1-1 1,-1 0 0,1 0 0,-1 1 0,0-1-1,0-1 1,0 1 0,1 0 0,-1 0-1,0-1 1,0 0 0,-1 1 0,1-1 0,3-3-1,-2 0-589,1 1 0,-1-1-1,0 0 1,0-1-1,-1 1 1,4-9 0,4-35-9329,-9 11-3009</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3.574"/>
    </inkml:context>
    <inkml:brush xml:id="br0">
      <inkml:brushProperty name="width" value="0.025" units="cm"/>
      <inkml:brushProperty name="height" value="0.025" units="cm"/>
    </inkml:brush>
  </inkml:definitions>
  <inkml:trace contextRef="#ctx0" brushRef="#br0">1 0 19154,'0'0'8328,"69"42"-9321,-39-42-2562,-11 0-2051,-3 0-7878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6.914"/>
    </inkml:context>
    <inkml:brush xml:id="br0">
      <inkml:brushProperty name="width" value="0.035" units="cm"/>
      <inkml:brushProperty name="height" value="0.035" units="cm"/>
    </inkml:brush>
  </inkml:definitions>
  <inkml:trace contextRef="#ctx0" brushRef="#br0">225 88 12579,'-28'33'406,"2"0"1,1 2-1,2 1 1,1 1-1,-26 59 1,37-67-281,2-1 1,0 1-1,2 1 1,1-1-1,1 1 1,2 1 0,1-1-1,2 47 1,4-39-84,2 0 1,2-1 0,1 1-1,2-2 1,1 1 0,2-2-1,1 0 1,2 0 0,2-2-1,1 0 1,1-1 0,2-1-1,1-1 1,41 40 0,-47-55-46,0 0 1,2-1-1,-1-1 1,1 0-1,1-2 1,0-1 0,1 0-1,0-1 1,0-2-1,1 0 1,38 5-1,-47-9 9,0-2-1,0 0 1,0-1-1,1 0 0,-1-1 1,0-1-1,0 0 1,0-1-1,0 0 0,0-1 1,-1-1-1,1 0 1,-1-1-1,-1 0 1,1-1-1,-1 0 0,0-1 1,0-1-1,-1 1 1,12-14-1,-11 8 66,0-2 0,-1 0-1,0 0 1,-2 0 0,0-2 0,0 1 0,-2-1-1,0 0 1,-1 0 0,-1-1 0,-1 0-1,3-21 1,-3-3 158,-1 0-1,-2-1 1,-3 1-1,-8-61 0,-1 36 131,-3 1 0,-46-129-1,40 145-229,-2 1-1,-2 1 0,-3 0 1,-40-54-1,56 88-136,-1 0 0,0 2-1,0-1 1,-19-14 0,26 25-28,1-1 1,-1 1-1,0 0 1,1 0-1,-1 1 0,-1-1 1,1 1-1,0 0 1,0 0-1,-1 1 0,1 0 1,-1 0-1,1 0 1,-1 1-1,0-1 0,1 1 1,-1 1-1,-5 0 1,4 1 14,2 0 0,-1 0 1,0 0-1,0 1 1,1 0-1,-1 0 1,1 1-1,0-1 1,0 1-1,0 0 0,1 0 1,-1 1-1,1 0 1,-5 6-1,-1 3-44,1 1 0,0 0 0,-13 31 0,-8 31-248</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3.920"/>
    </inkml:context>
    <inkml:brush xml:id="br0">
      <inkml:brushProperty name="width" value="0.025" units="cm"/>
      <inkml:brushProperty name="height" value="0.025" units="cm"/>
    </inkml:brush>
  </inkml:definitions>
  <inkml:trace contextRef="#ctx0" brushRef="#br0">80 128 9225,'0'-7'4521,"2"-6"-3369,-1 0 729,1 0-1,-2-1 0,0 1 1,-3-26-1,3 38-1828,0 0 1,-1 1-1,1-1 0,0 0 0,0 0 0,-1 1 0,1-1 0,0 0 0,-1 1 1,1-1-1,-1 0 0,1 1 0,-1-1 0,1 1 0,-1-1 0,1 1 0,-1-1 1,0 1-1,1-1 0,-1 1 0,0 0 0,1-1 0,-1 1 0,0 0 0,1-1 1,-1 1-1,0 0 0,0 0 0,1 0 0,-1 0 0,0 0 0,0 0 0,1 0 1,-1 0-1,0 0 0,0 0 0,1 0 0,-2 1 0,0-1-36,0 1 0,0 0 0,1-1 1,-1 1-1,0 0 0,1 0 0,-1 0 0,1 1 0,-1-1 0,1 0 0,0 1 0,-1-1 0,1 0 0,0 1 0,-1 1 0,-3 7 115,0 0-1,0 1 1,1-1-1,1 1 0,0 0 1,0-1-1,1 1 0,0 1 1,1-1-1,1 0 0,0 15 1,0-25-96,1 1 0,-1 0 0,0-1 0,1 1 0,-1-1 1,1 1-1,-1-1 0,1 0 0,0 1 0,0-1 0,0 1 1,0-1-1,0 0 0,0 0 0,0 0 0,0 0 0,0 1 0,0-1 1,1-1-1,-1 1 0,0 0 0,2 1 0,1-1-4,0 0-1,-1 1 0,1-1 1,0-1-1,0 1 1,0-1-1,0 1 1,7-1-1,0-1-16,-1 0 0,0-1 0,0 0 0,0 0 0,0-1 0,12-5-1,40-34-285,-52 35 243,0-1 1,0 1-1,1 0 1,0 1 0,14-5-1,-19 29 1005,-6-16-913,0 1 1,1-1-1,-1 1 0,1-1 0,-1 1 1,1-1-1,0 0 0,0 1 1,0-1-1,0 0 0,3 4 0,-2-5-37,1 1 0,0-1-1,0 0 1,0 0 0,0 0-1,0 0 1,0-1 0,0 1-1,0-1 1,0 0 0,0 1-1,0-2 1,0 1 0,6-1 0,49-14-76,-16 3-969,-1 9-3284,-32 3 1496,-1 0 0,1-1 0,0 0 1,16-4-1,-4-4-2745</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4.254"/>
    </inkml:context>
    <inkml:brush xml:id="br0">
      <inkml:brushProperty name="width" value="0.025" units="cm"/>
      <inkml:brushProperty name="height" value="0.025" units="cm"/>
    </inkml:brush>
  </inkml:definitions>
  <inkml:trace contextRef="#ctx0" brushRef="#br0">91 52 11883,'0'0'8051,"-2"-8"-4950,1 6-2955,-12-28 1717,13 29-1809,-1 0 0,1 1 0,-1-1 0,1 0 0,-1 0-1,0 1 1,1-1 0,-1 0 0,0 1 0,1-1 0,-1 1 0,0-1-1,0 1 1,0-1 0,0 1 0,1 0 0,-1-1 0,0 1 0,0 0-1,0 0 1,0 0 0,0-1 0,0 1 0,0 0 0,0 0 0,0 0-1,0 1 1,0-1 0,0 0 0,1 0 0,-1 0 0,0 1 0,0-1-1,0 0 1,0 1 0,0-1 0,0 1 0,1-1 0,-1 1 0,-1 1-1,1-2-51,0 1-1,0 0 0,0 0 0,0 0 0,1 0 0,-1 0 0,0 0 0,1 0 0,-1 1 0,0-1 0,1 0 0,-1 0 1,1 0-1,0 1 0,-1-1 0,1 0 0,0 1 0,0-1 0,0 0 0,0 0 0,0 1 0,0-1 0,0 0 1,0 1-1,1-1 0,-1 0 0,1 0 0,-1 1 0,0-1 0,1 0 0,0 0 0,-1 0 0,2 2 0,1 1-220,0 1-1,0-1 1,0 0-1,0 0 1,1-1-1,-1 1 1,6 3-1,5 2 70,0-1 0,1-1 0,0 0-1,0-1 1,1-1 0,0 0 0,17 3-1,36 11 409,-69-19-206,1 0 1,-1 0-1,1 0 1,0 0-1,-1 0 1,1 0-1,-1 0 1,1 0-1,-1 0 1,1 0-1,-1 1 1,1-1-1,0 0 1,-1 0-1,1 1 1,-1-1 0,0 0-1,1 1 1,-1-1-1,1 0 1,-1 1-1,1-1 1,-1 1-1,0-1 1,1 0-1,-1 1 1,0-1-1,1 1 1,-1-1-1,0 1 1,0 0-1,0-1 1,0 1-1,1-1 1,-1 1-1,0-1 1,0 1 0,0-1-1,0 1 1,0 0-1,0-1 1,0 1-1,0-1 1,0 1-1,-1-1 1,1 1-1,0-1 1,0 1-1,0 0 1,-1-1-1,1 1 1,0-1-1,-1 0 1,1 1-1,0-1 1,-1 1-1,1-1 1,-1 1 0,1-1-1,0 0 1,-1 1-1,1-1 1,-1 0-1,1 1 1,-1-1-1,1 0 1,-1 0-1,-1 1 1,-40 19 667,39-19-687,-22 8-124,0 0 1,0-1-1,-1-2 0,0-1 0,-44 4 1,48-10-4341,9-7-4121</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4.801"/>
    </inkml:context>
    <inkml:brush xml:id="br0">
      <inkml:brushProperty name="width" value="0.025" units="cm"/>
      <inkml:brushProperty name="height" value="0.025" units="cm"/>
    </inkml:brush>
  </inkml:definitions>
  <inkml:trace contextRef="#ctx0" brushRef="#br0">55 0 10122,'0'0'14958,"7"14"-13837,-3-6-928,2 3 48,0 0 0,-1 1 0,-1 0-1,1-1 1,-2 1 0,0 0-1,2 15 1,4 62 1272,43 277-84,-51-364-1387,-10-41 166,-21-31-1398,-3 1 0,-59-89-1,128 156 1212,11 4-203,35-1-3096,-1-8-4611,-38-1 116</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5.496"/>
    </inkml:context>
    <inkml:brush xml:id="br0">
      <inkml:brushProperty name="width" value="0.025" units="cm"/>
      <inkml:brushProperty name="height" value="0.025" units="cm"/>
    </inkml:brush>
  </inkml:definitions>
  <inkml:trace contextRef="#ctx0" brushRef="#br0">65 316 7399,'0'0'17115,"-8"-3"-16133,6 2-909,-1-1 0,1 1-1,-1 0 1,0 1 0,1-1 0,-1 0-1,0 1 1,0-1 0,1 1 0,-1 0-1,-4 0 1,6 1-33,0-1 0,-1 1 0,1 0 1,0 0-1,0-1 0,0 1 0,-1 0 0,1 0 0,0 0 0,0 0 0,0 1 1,1-1-1,-1 0 0,0 0 0,0 1 0,1-1 0,-1 0 0,0 1 0,1-1 0,0 0 1,-1 1-1,1-1 0,0 1 0,0-1 0,-1 1 0,1-1 0,0 1 0,0-1 1,1 0-1,-1 1 0,1 1 0,-2-1-31,1-1 0,0 1 0,0-1 0,0 1 0,0 0 0,0-1 0,0 1 0,0-1 0,0 1 0,1-1 1,-1 1-1,1-1 0,-1 1 0,1-1 0,-1 1 0,1-1 0,0 0 0,0 1 0,0-1 0,0 0 0,0 0 0,0 1 0,0-1 0,0 0 0,0 0 0,1 0 1,-1 0-1,0-1 0,1 1 0,-1 0 0,0-1 0,1 1 0,-1 0 0,1-1 0,-1 0 0,1 1 0,-1-1 0,1 0 0,-1 0 0,1 0 0,0 0 0,-1 0 1,1 0-1,-1 0 0,1 0 0,-1-1 0,1 1 0,1-1 0,2-1-11,0 0 1,1 0-1,-1 0 1,-1 0-1,1-1 0,0 0 1,-1 0-1,1 0 1,-1-1-1,0 1 0,0-1 1,0 0-1,4-6 1,9-25-16,-1 5 23,-16 30-7,0 0-1,0 0 1,0 0-1,0 0 1,0 1-1,0-1 1,0 0-1,0 0 1,0 0-1,0 1 1,0-1-1,0 0 1,1 0-1,-1 0 1,0 0-1,0 0 1,0 1 0,0-1-1,0 0 1,0 0-1,1 0 1,-1 0-1,0 0 1,0 0-1,0 0 1,0 0-1,1 0 1,-1 1-1,0-1 1,0 0-1,0 0 1,1 0-1,-1 0 1,0 0-1,0 0 1,0 0-1,1 0 1,-1 0-1,0 0 1,0-1-1,0 1 1,0 0-1,1 0 1,-1 0-1,0 0 1,0 0-1,0 5 11,1-1-1,-1 1 0,1 0 0,0-1 0,0 1 0,0-1 0,0 1 0,1-1 0,0 1 0,0-1 0,0 0 0,0 0 0,5 6 1,-5-8-92,-1-1 0,1 1 1,0 0-1,0-1 0,0 1 0,0-1 1,0 0-1,0 1 0,0-1 1,0 0-1,1 0 0,-1-1 1,0 1-1,1 0 0,-1-1 1,0 1-1,1-1 0,-1 0 1,1 0-1,-1 0 0,1 0 0,-1 0 1,1-1-1,-1 1 0,0-1 1,1 1-1,-1-1 0,3-1 1,-1-1-324,0 1 1,0-1-1,0 1 1,0-1-1,-1-1 1,1 1 0,-1 0-1,0-1 1,0 1-1,-1-1 1,1 0-1,-1 0 1,1 0-1,2-8 1,22-64-4324,-21 45 4561,-1-1-1,-1 1 0,-1-1 1,-3-40-1,-2 57 271,-5 2 4814,1 15-192,3 16-3058,-12 263 261,14-280-1905,1 0 0,0 1-1,0-1 1,0 0 0,0 1 0,0-1-1,0 0 1,1 0 0,-1 1 0,0-1-1,1 0 1,-1 0 0,1 0-1,-1 0 1,1 1 0,-1-1 0,1 0-1,0 0 1,0 0 0,-1 0 0,1 0-1,0 0 1,0-1 0,0 1 0,0 0-1,0 0 1,0-1 0,0 1-1,1 0 1,-1-1 0,0 1 0,0-1-1,0 0 1,1 1 0,-1-1 0,0 0-1,0 0 1,1 0 0,-1 0 0,0 0-1,0 0 1,1 0 0,-1 0-1,0 0 1,0 0 0,1-1 0,-1 1-1,0-1 1,0 1 0,0-1 0,0 1-1,2-2 1,3 0 82,0-1 0,0 0 1,0 0-1,0-1 0,-1 1 0,1-1 1,-1-1-1,0 1 0,4-6 0,-3 1-71,-1 0 0,0 0 0,0-1 0,-1 0-1,-1 0 1,1 0 0,-2-1 0,1 1-1,-2-1 1,1 1 0,-1-1 0,-1 1 0,-1-21-1,1 30-176,0 30-96,-1-10 3,4 46-154,-2-62 27,-1 1 0,1-1 1,0 0-1,0 0 0,0 0 1,1 0-1,-1 0 0,1 0 0,3 5 1,9-3-6481,-1-5-80</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5.857"/>
    </inkml:context>
    <inkml:brush xml:id="br0">
      <inkml:brushProperty name="width" value="0.025" units="cm"/>
      <inkml:brushProperty name="height" value="0.025" units="cm"/>
    </inkml:brush>
  </inkml:definitions>
  <inkml:trace contextRef="#ctx0" brushRef="#br0">1 0 15919,'0'0'8088,"1"9"-6802,38 281 300,-38-278-2016,-1-9 169,0 1 1,0-1-1,0 1 0,1-1 0,0 1 1,-1-1-1,1 0 0,1 1 1,-1-1-1,0 0 0,1 0 1,-1 1-1,1-1 0,2 3 1,-3-18-9406,-1 11 8335,0-16-4125</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6.187"/>
    </inkml:context>
    <inkml:brush xml:id="br0">
      <inkml:brushProperty name="width" value="0.025" units="cm"/>
      <inkml:brushProperty name="height" value="0.025" units="cm"/>
    </inkml:brush>
  </inkml:definitions>
  <inkml:trace contextRef="#ctx0" brushRef="#br0">41 52 5477,'0'0'9801,"-41"-50"-5124,50 49-3748,16 1-96,-2 0-481,5 0-320,2 0-609,4 0-1985,-6 0-2755</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6.707"/>
    </inkml:context>
    <inkml:brush xml:id="br0">
      <inkml:brushProperty name="width" value="0.025" units="cm"/>
      <inkml:brushProperty name="height" value="0.025" units="cm"/>
    </inkml:brush>
  </inkml:definitions>
  <inkml:trace contextRef="#ctx0" brushRef="#br0">67 189 14350,'0'0'8376,"-8"-1"-7042,5 1-1171,-1 0-1,1 0 1,-1 0 0,1 1-1,0-1 1,-1 1 0,1 0-1,0 0 1,-6 2 0,8-2-124,-1 0 1,1 0-1,0 0 1,-1 0 0,1 0-1,0 0 1,0 0-1,0 0 1,0 1-1,0-1 1,0 1-1,0-1 1,0 0 0,1 1-1,-1-1 1,0 1-1,1 0 1,0-1-1,-1 1 1,1-1-1,0 1 1,0 0 0,-1-1-1,2 1 1,-1 0-1,0-1 1,0 1-1,0-1 1,1 4-1,0-4-43,0 0 0,-1 1 0,1-1 0,0 0 0,0 0-1,0 1 1,0-1 0,0 0 0,0 0 0,0 0-1,0 0 1,1 0 0,-1-1 0,0 1 0,0 0 0,1 0-1,-1-1 1,1 1 0,-1-1 0,1 1 0,-1-1-1,0 0 1,1 0 0,-1 1 0,1-1 0,2 0 0,51 0-1083,-40-1 583,40 1-13,-54 0 1275,-7-42 2706,6 39-3459,0-5-32,0 0 1,0 0-1,0 0 1,1 0-1,0 0 0,1 0 1,0 0-1,0 0 0,1 1 1,3-9-1,-6 16 26,1-1 0,-1 1 0,1 0 0,-1-1 0,1 1 0,-1-1 0,1 1-1,-1 0 1,1-1 0,0 1 0,-1 0 0,1 0 0,-1 0 0,1-1 0,0 1 0,-1 0 0,1 0 0,0 0 0,-1 0-1,1 0 1,0 0 0,-1 0 0,1 0 0,0 0 0,-1 1 0,1-1 0,0 0 0,-1 0 0,2 1 0,22 11 187,-12-6-110,10 2-109,0-2 0,0 0 1,1-1-1,-1-1 0,1-2 0,0 0 1,43-3-1,-61 1 43,-1-1 1,0 0-1,0 0 0,0-1 1,0 1-1,0-1 0,0 0 0,0 0 1,0 0-1,-1 0 0,1-1 1,-1 1-1,0-1 0,1 0 1,-1 0-1,-1 0 0,1-1 0,0 1 1,-1-1-1,0 1 0,1-1 1,-2 0-1,1 0 0,0 0 1,-1 0-1,0 0 0,1 0 1,-2 0-1,1-1 0,0 1 0,-1 0 1,0-1-1,0 1 0,0 0 1,-1 0-1,1-1 0,-1 1 1,0 0-1,0 0 0,-1 0 0,1 0 1,-3-6-1,3 9-9,0 0 1,1-1-1,-1 1 0,0-1 0,0 1 1,0 0-1,0 0 0,0-1 0,0 1 1,0 0-1,0 0 0,-1 0 1,1 0-1,0 0 0,-1 1 0,1-1 1,0 0-1,-1 1 0,1-1 0,-1 1 1,1-1-1,-1 1 0,0 0 0,1-1 1,-1 1-1,1 0 0,-1 0 0,1 0 1,-1 0-1,0 1 0,1-1 0,-1 0 1,-1 1-1,1 0 1,-1 0 0,1 0 0,0 1 0,-1-1 0,1 1 0,0-1 0,0 1 0,0 0 0,0-1 0,0 1 0,1 0-1,-1 0 1,1 1 0,-1-1 0,1 0 0,0 0 0,0 1 0,-2 3 0,1 0 34,0 1 0,1 0 0,-1 0-1,1-1 1,1 1 0,-1 0 0,1 0-1,0 0 1,3 14 0,-3-19-27,1 0 0,-1 1 0,1-1 1,0 0-1,0 1 0,0-1 0,0 0 0,1 0 0,-1 0 0,1 0 0,-1 0 1,1 0-1,0-1 0,-1 1 0,1 0 0,0-1 0,0 1 0,0-1 0,0 0 0,0 0 1,1 0-1,-1 0 0,0 0 0,1 0 0,-1 0 0,0-1 0,1 1 0,-1-1 1,1 0-1,2 0 0,6 0-5,0 0 0,0-2 0,0 1 1,0-1-1,0-1 0,0 0 0,-1 0 1,1-1-1,-1-1 0,0 0 0,-1 0 1,14-9-1,49-23 170,-72 40 21,0 1 0,0-1 0,0 0 0,0 1-1,-1-1 1,0 0 0,1 1 0,-1-1 0,-2 4-1,0 5 271,2-11-451,1 1-1,0-1 1,0 0-1,-1 1 1,1-1 0,0 1-1,0-1 1,1 1-1,-1-1 1,0 0-1,0 1 1,1-1-1,-1 1 1,1-1 0,-1 0-1,1 1 1,-1-1-1,1 0 1,0 0-1,0 0 1,-1 1-1,1-1 1,0 0-1,0 0 1,0 0 0,2 1-1,-1-1-5,1 0-1,-1 0 1,1 0 0,0 0-1,0 0 1,-1-1-1,1 1 1,0-1 0,0 0-1,0 0 1,0 0-1,4 0 1,3-1-74,0-1 0,0 0 0,-1 0 0,1-1 0,-1-1-1,1 1 1,10-7 0,12-13-285,-24 16 298,0 1 1,1 0-1,-1 0 0,1 1 0,0 1 0,18-8 1,-26 17 87,0 0 1,-1 0-1,1 0 1,-1 0-1,0 0 1,0 0 0,-1 0-1,-1 6 1,2-5-20,0-1 389,0 22-2092,0-26 1560,0-1 0,0 0-1,0 1 1,1-1-1,-1 1 1,0-1 0,0 0-1,0 1 1,0-1-1,1 0 1,-1 1 0,0-1-1,1 0 1,-1 0-1,0 1 1,0-1 0,1 0-1,-1 0 1,0 1-1,1-1 1,-1 0-1,0 0 1,1 0 0,-1 0-1,1 0 1,-1 1-1,0-1 1,1 0 0,-1 0-1,1 0 1,-1 0-1,0 0 1,1 0 0,-1 0-1,1 0 1,-1-1-1,0 1 1,1 0 0,-1 0-1,0 0 1,1 0-1,-1 0 1,0-1 0,1 1-1,-1 0 1,0 0-1,1 0 1,-1-1 0,0 1-1,1 0 1,-1-1-1,0 1 1,0 0-1,1-1 1,-1 1 0,0 0-1,0-1 1,0 1-1,1-1 1,10-15-5478,4-8-2360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3:37.072"/>
    </inkml:context>
    <inkml:brush xml:id="br0">
      <inkml:brushProperty name="width" value="0.025" units="cm"/>
      <inkml:brushProperty name="height" value="0.025" units="cm"/>
    </inkml:brush>
  </inkml:definitions>
  <inkml:trace contextRef="#ctx0" brushRef="#br0">2 1 15887,'0'0'10570,"9"72"-9033,-9-35-351,0-1-642,0 1-416,0 0-96,2 1-64,-2 2-1121,0 0-1794,0 0-3555,0-2-11435</inkml:trace>
  <inkml:trace contextRef="#ctx0" brushRef="#br0" timeOffset="1">0 658 21620,'0'0'8777,"16"12"-17489</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5.617"/>
    </inkml:context>
    <inkml:brush xml:id="br0">
      <inkml:brushProperty name="width" value="0.025" units="cm"/>
      <inkml:brushProperty name="height" value="0.025" units="cm"/>
    </inkml:brush>
  </inkml:definitions>
  <inkml:trace contextRef="#ctx0" brushRef="#br0">197 1 17489,'-9'15'752,"-24"42"714,-47 121-1,67-131-828,1 2 0,3-1 0,2 1 0,2 1 0,1 54-1,4-88-528,-4 13 292,-1-17-1414,5-12 899,-1 0 0,1 0 0,0 0 0,0 1 0,0-1 1,-1 0-1,1 0 0,0 0 0,0 0 0,-1 0 0,1 0 0,0 0 0,0 0 0,0 0 1,-1 0-1,1 0 0,0 0 0,0 0 0,-1 0 0,1 0 0,0 0 0,0 0 0,-1-1 1,1 1-1,0 0 0,0 0 0,0 0 0,-1 0 0,1 0 0,0 0 0,0-1 0,0 1 0,0 0 1,-1 0-1,1 0 0,0-1 0,0 1 0,0 0 0,0 0 0,0 0 0,0-1 0,0 1 1,-1-1-1,-6-16-6825</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5.976"/>
    </inkml:context>
    <inkml:brush xml:id="br0">
      <inkml:brushProperty name="width" value="0.025" units="cm"/>
      <inkml:brushProperty name="height" value="0.025" units="cm"/>
    </inkml:brush>
  </inkml:definitions>
  <inkml:trace contextRef="#ctx0" brushRef="#br0">0 417 10570,'0'0'12278,"15"-5"-10650,67-25-1137,-2-4-1,-1-3 0,-2-4 0,142-100 0,-205 131-566,0-1 1,-1-1 0,0 0-1,-1-1 1,0 0-1,-1-1 1,19-30 0,-38 68 251,1 1 0,2-1 0,0 1 0,2 0 0,0 0 1,2 1-1,1-1 0,5 46 0,-3-66-177,-1 0 0,1 0-1,0 0 1,1 0 0,-1 0 0,1 0 0,0-1-1,0 1 1,0-1 0,0 0 0,1 0 0,0 0 0,0 0-1,0-1 1,6 5 0,-6-6-391,0 0 1,0 0-1,0 0 1,0 0-1,0-1 1,0 1-1,1-1 1,-1 0-1,0-1 1,1 1-1,-1-1 1,5 0-1,26-3-8251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8.103"/>
    </inkml:context>
    <inkml:brush xml:id="br0">
      <inkml:brushProperty name="width" value="0.035" units="cm"/>
      <inkml:brushProperty name="height" value="0.035" units="cm"/>
    </inkml:brush>
  </inkml:definitions>
  <inkml:trace contextRef="#ctx0" brushRef="#br0">366 192 13699,'-285'162'2871,"278"-158"-2755,-3 2 114,0 1 1,0 1-1,-9 8 0,17-14-165,-1 0 0,1 1 0,0-1-1,0 1 1,1 0 0,-1-1 0,0 1 0,1 0 0,0 0-1,-1 0 1,1 0 0,0 0 0,1 0 0,-1 0 0,0 0 0,1 7-1,0-4 12,1-1-1,0 1 1,0 0-1,1 0 0,0 0 1,0-1-1,0 1 1,1-1-1,0 0 1,6 10-1,5 4 140,24 25 0,-27-32-140,51 51 99,2-3-1,3-3 1,2-3 0,2-4-1,114 62 1,-145-91-150,1-1 1,62 20 0,-83-33-20,0-2 1,0 0 0,0-2 0,1 0 0,-1-1 0,1-1 0,35-3 0,-47 1-5,0 0 0,0-1 0,-1-1 0,1 1 0,0-1 0,-1-1 0,0 0 0,0 0 0,0 0 0,0-1 0,12-10-1,-12 7 5,1-1-1,-1 0 0,0 0 0,-1-1 0,0 0 0,0 0 0,9-22 0,-6 6 14,-1 0 0,-1 0-1,-1-1 1,-1-1 0,-2 1 0,2-54-1,-6 24 114,-2 0-1,-2 0 0,-21-94 1,15 109-120,-2 0-1,-1 1 1,-3 1-1,-1 0 1,-33-56 0,49 96-12,-6-12-24,0 1-1,-1 0 0,-17-18 1,23 27 0,0 0 1,0 0-1,0 0 1,-1 0-1,1 0 1,-1 1-1,0-1 1,1 1-1,-1-1 1,0 1-1,0 0 1,0 0-1,0 0 1,0 1-1,0-1 1,0 1-1,0 0 1,0-1-1,0 1 1,0 1-1,0-1 1,0 0-1,-5 2 1,4 0-50,-1 0 1,0 1 0,1-1-1,-1 1 1,1 0-1,-1 0 1,1 1-1,1-1 1,-1 1-1,0 0 1,1 0 0,-6 8-1,-3 8-646,-17 35 0,15-27-242,12-24 865,-2 5-95,-1-1 0,0 1 0,0-1 1,-1 0-1,-13 14 0,-6-7-502</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6.672"/>
    </inkml:context>
    <inkml:brush xml:id="br0">
      <inkml:brushProperty name="width" value="0.025" units="cm"/>
      <inkml:brushProperty name="height" value="0.025" units="cm"/>
    </inkml:brush>
  </inkml:definitions>
  <inkml:trace contextRef="#ctx0" brushRef="#br0">13 1 14221,'0'0'6684,"2"10"-5979,2 37 158,-1 0 0,-3 0 1,-9 78-1,0 39-334,8-139-405,0-19-93,0 0 1,1 1-1,0-1 1,0 0-1,0 0 1,1 0-1,-1 1 1,2-1 0,-1 0-1,1 0 1,4 10-1,-6-15-58,0-1 0,0 1 1,0-1-1,1 0 0,-1 1 0,0-1 1,1 1-1,-1-1 0,0 0 0,0 1 1,1-1-1,-1 0 0,1 1 0,-1-1 1,0 0-1,1 1 0,-1-1 0,1 0 1,-1 0-1,1 0 0,-1 1 0,1-1 1,-1 0-1,1 0 0,-1 0 0,0 0 1,1 0-1,-1 0 0,1 0 0,-1 0 0,1 0 1,-1 0-1,1 0 0,-1 0 0,1 0 1,-1-1-1,1 1 0,-1 0 0,1 0 1,-1 0-1,1-1 0,-1 1 0,0 0 1,1-1-1,-1 1 0,0 0 0,1-1 1,-1 1-1,0 0 0,1-1 0,-1 1 1,0-1-1,1 1 0,-1 0 0,0-1 1,0 1-1,0-1 0,1 0 0,5-28-2900,-8-7-2000,-8-8-3694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7.061"/>
    </inkml:context>
    <inkml:brush xml:id="br0">
      <inkml:brushProperty name="width" value="0.025" units="cm"/>
      <inkml:brushProperty name="height" value="0.025" units="cm"/>
    </inkml:brush>
  </inkml:definitions>
  <inkml:trace contextRef="#ctx0" brushRef="#br0">1 130 7944,'0'0'17712,"63"-30"-16655,-10 18-512,9-3-257,7-4-128,4 1-128,-2 1-32,-7 5-64,-13 6-961,-12 6-1473,-13 0-1058,-19 6-1793,-7 5-1921</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7.406"/>
    </inkml:context>
    <inkml:brush xml:id="br0">
      <inkml:brushProperty name="width" value="0.025" units="cm"/>
      <inkml:brushProperty name="height" value="0.025" units="cm"/>
    </inkml:brush>
  </inkml:definitions>
  <inkml:trace contextRef="#ctx0" brushRef="#br0">1 40 9673,'0'0'16880,"56"22"-15406,-13-34-546,1-2-671,2 1-225,0 3-96,-2 2-1057,-3 4-1730,-9 3-1954,-6 1-3779</inkml:trace>
  <inkml:trace contextRef="#ctx0" brushRef="#br0" timeOffset="1">588 38 18129,'0'0'4420,"-5"53"-2658,3-29-865,-3 1-577,1-2-288,4-2-128,0-3-1441,9-4-1314,2-8-544,-4-6-2114,-2 0-2787</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7.736"/>
    </inkml:context>
    <inkml:brush xml:id="br0">
      <inkml:brushProperty name="width" value="0.025" units="cm"/>
      <inkml:brushProperty name="height" value="0.025" units="cm"/>
    </inkml:brush>
  </inkml:definitions>
  <inkml:trace contextRef="#ctx0" brushRef="#br0">0 0 14221,'0'0'7271,"11"48"-7303,8-39-2178,6-1-4356</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8.113"/>
    </inkml:context>
    <inkml:brush xml:id="br0">
      <inkml:brushProperty name="width" value="0.025" units="cm"/>
      <inkml:brushProperty name="height" value="0.025" units="cm"/>
    </inkml:brush>
  </inkml:definitions>
  <inkml:trace contextRef="#ctx0" brushRef="#br0">144 1 10890,'0'0'8035,"-11"6"-3978,-19 9-2520,3-2 524,-48 30-1,130-39-5930,-18-5 2380,-27 0 1290,1 0-1,-1 0 0,0 1 1,1 1-1,-1 0 0,0 0 1,0 1-1,1 0 0,12 5 0,-22-6 260,0-1 0,0 0 0,0 1 0,0-1-1,0 1 1,0 0 0,-1-1 0,1 1 0,0 0-1,0-1 1,0 1 0,-1 0 0,1 0 0,0 0 0,-1 0-1,1 0 1,-1 0 0,1 0 0,-1 0 0,0 0-1,1 0 1,-1 0 0,0 0 0,0 0 0,1 0-1,-1 0 1,0 2 0,-1-1 103,0 0 0,1 0 0,-1 0 1,0 0-1,0 0 0,0 0 0,0 0 0,-1 0 0,1 0 0,0 0 1,-1-1-1,-2 3 0,-7 6 591,0-1 0,-1 0 0,-15 8 0,23-15-686,-12 8 343,-1 1-158,0-1 0,-1 0 0,0-1 0,-24 8 1,78-71-9937,-6 15 2306</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8.709"/>
    </inkml:context>
    <inkml:brush xml:id="br0">
      <inkml:brushProperty name="width" value="0.025" units="cm"/>
      <inkml:brushProperty name="height" value="0.025" units="cm"/>
    </inkml:brush>
  </inkml:definitions>
  <inkml:trace contextRef="#ctx0" brushRef="#br0">70 0 17905,'0'0'4783,"-7"13"-3048,-3 5-1095,1 0 0,1 1-1,0 0 1,1 0 0,-5 27-1,8-20-384,2 2 0,0-1 0,2 29 0,0-55-253,1 1 0,-1 0 0,0-1 1,0 1-1,1 0 0,-1-1 0,1 1 0,0-1 0,-1 1 0,1-1 0,0 1 0,0-1 1,0 1-1,0-1 0,0 0 0,0 1 0,0-1 0,0 0 0,1 0 0,-1 0 1,0 0-1,3 1 0,-1-1-1,0 1-1,0-1 1,1 0 0,-1 0 0,1-1 0,-1 1-1,1-1 1,-1 1 0,1-1 0,4-1 0,1 1-341,0-1 1,-1-1 0,1 0 0,-1 0 0,1 0 0,-1-1 0,0-1-1,10-4 1,24-14-654,-41 46 2093,-10 13 148,6-31-1124,2 0 0,-1 0 0,1 0 0,0 0 1,0 0-1,0 0 0,1 0 0,1 10 0,-1-15-109,1 0 1,-1 0 0,1 0-1,-1 0 1,1 0-1,0 0 1,0 0-1,-1 0 1,1-1 0,0 1-1,0 0 1,0 0-1,0-1 1,0 1-1,0 0 1,0-1 0,0 1-1,0-1 1,0 0-1,0 1 1,0-1-1,0 0 1,0 1 0,1-1-1,-1 0 1,0 0-1,0 0 1,0 0-1,0 0 1,1 0 0,-1-1-1,0 1 1,0 0-1,0 0 1,0-1-1,2 0 1,2 0-31,0 0 1,0 0-1,0-1 0,0 0 1,0 0-1,0 0 1,4-4-1,1-1-608,-1-1-1,-1-1 1,1 0-1,11-16 1,9-19-4554,1 0-5293,-23 32 20034,4-11-7371,3-9-2879,-28 41 8883,9-6-8065,-1 0-1,1 0 1,0 1 0,0 0-1,0 0 1,-7 6-1,12-9-138,0 0-1,0 0 0,0 0 1,0 0-1,0 0 0,1 0 1,-1 0-1,0 0 0,0-1 1,0 1-1,1 0 0,-1 0 1,1 0-1,-1 0 0,0-1 1,1 1-1,-1 0 0,1 0 1,0-1-1,-1 1 0,1 0 1,0-1-1,-1 1 0,1-1 1,0 1-1,0-1 1,-1 1-1,1-1 0,0 1 1,0-1-1,1 1 0,35 17-115,-27-13 0,-9-4 123,1 1 0,-1-1 0,1 0 0,-1 1 0,1-1 0,-1 1 0,0 0 0,0-1 0,0 1 0,0 0 0,0 0 0,0 0 0,0 0 0,0 0 0,-1 0 0,1-1 0,-1 2 1,0-1-1,1 0 0,-1 0 0,0 0 0,0 0 0,0 0 0,-1 0 0,1 0 0,-1 2 0,2 22 26,-1-26-24,0 0 0,0 1 0,0-1 0,0 0 0,0 1 1,0-1-1,0 0 0,0 1 0,0-1 0,0 0 0,0 1 0,1-1 0,-1 0 0,0 1 1,0-1-1,0 0 0,1 0 0,-1 1 0,0-1 0,0 0 0,1 0 0,-1 1 0,0-1 1,1 0-1,-1 0 0,0 0 0,1 0 0,-1 1 0,0-1 0,1 0 0,-1 0 0,0 0 1,1 0-1,-1 0 0,0 0 0,1 0 0,14-7 117,7-16-1,-17 13-87,0 0 0,-1 0 0,0 0 0,0-1 0,-1 1 0,-1-1 0,2-12 0,-1 9-23,1 13 2,0 0-1,0 0 1,1 1 0,-1 0-1,0 0 1,1 0-1,-1 0 1,0 1 0,0-1-1,7 3 1,-3-2 28,13 1 124,1-1 0,-1 0 1,34-5-1,-46 3-386,0-1 0,0-1 1,-1 1-1,14-6 0,-16 5-457,-1 0 0,1-1-1,-1 1 1,0-1 0,1 0 0,-2 0-1,7-6 1,15-24-9014</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9.226"/>
    </inkml:context>
    <inkml:brush xml:id="br0">
      <inkml:brushProperty name="width" value="0.025" units="cm"/>
      <inkml:brushProperty name="height" value="0.025" units="cm"/>
    </inkml:brush>
  </inkml:definitions>
  <inkml:trace contextRef="#ctx0" brushRef="#br0">29 68 5733,'-14'7'13773,"7"-5"-11306,0 2 351,7-2-1696,0 0-898,18 0 0,6-2-96,10 0 32,14-11-352,3-5-2082,9-10-1217,-1-7-3556</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09.710"/>
    </inkml:context>
    <inkml:brush xml:id="br0">
      <inkml:brushProperty name="width" value="0.025" units="cm"/>
      <inkml:brushProperty name="height" value="0.025" units="cm"/>
    </inkml:brush>
  </inkml:definitions>
  <inkml:trace contextRef="#ctx0" brushRef="#br0">208 0 6470,'-8'0'10533,"0"1"-10130,1 0 0,-1 0 0,1 0 1,0 1-1,-1 0 0,1 1 0,0-1 1,0 1-1,1 1 0,-1-1 0,1 1 0,-1 1 1,1-1-1,0 1 0,-8 8 0,6-4-180,0 1 0,0-1 1,1 2-1,0-1 0,1 1 0,0-1 0,0 2 0,2-1 0,-6 19 0,7-20-213,0 0-1,1 1 0,1 0 0,0-1 1,0 1-1,1 0 0,0-1 0,1 1 0,0-1 1,1 1-1,3 12 0,-2-16-4,-1 0 0,1 0 0,0-1 0,1 1 0,0-1 0,0 0 0,0 0 0,1 0 0,-1 0 0,1-1 0,1 0 0,-1 0 0,1 0 0,0-1 0,0 0 0,0 0 0,9 4 0,-11-6 19,1 0 0,-1 0 0,0-1 1,1 0-1,-1 0 0,0 0 0,1 0 0,0-1 1,-1 1-1,8-1 0,-11-1 27,1 1 1,-1 0-1,1 0 0,-1-1 0,0 1 1,1-1-1,-1 0 0,0 1 1,0-1-1,1 0 0,-1 0 0,0 1 1,0-1-1,0 0 0,0 0 0,0 0 1,0 0-1,0-1 0,0 1 0,0 0 1,-1 0-1,1-1 0,0 1 0,-1 0 1,1-1-1,-1 1 0,1 0 1,-1-1-1,0 1 0,0-1 0,1 1 1,-1 0-1,0-1 0,-1-2 0,1 2 24,-1 0 0,0 0 0,0 0 0,0 0-1,0 0 1,0 0 0,-1 0 0,1 0-1,-1 1 1,1-1 0,-1 1 0,1-1 0,-1 1-1,0 0 1,0-1 0,1 1 0,-1 0 0,0 0-1,0 0 1,0 0 0,0 1 0,-1-1-1,1 1 1,0-1 0,0 1 0,-4-1 0,3 0-64,0 1 0,-1-1 0,1 0 0,0 1 1,-1 0-1,1 0 0,-1 0 0,1 0 0,0 0 1,-1 1-1,1 0 0,0-1 0,-1 1 0,1 0 1,0 1-1,0-1 0,-4 2 0,30-4-32,-2-8-207,0-2 1,-1 0 0,0-1-1,26-22 1,-21 15-1276,40-23 0,-65 42 1506,0 0 0,1 0 0,-1-1-1,0 1 1,1 0 0,-1 0 0,0 0-1,0 0 1,1 0 0,-1 0 0,0-1-1,1 1 1,-1 0 0,0 0 0,1 0 0,-1 0-1,0 0 1,1 0 0,-1 0 0,0 1-1,0-1 1,1 0 0,-1 0 0,0 0-1,1 0 1,-1 0 0,0 0 0,0 0-1,1 1 1,-1-1 0,0 0 0,0 0 0,1 0-1,-1 1 1,0-1 0,0 0 0,1 0-1,-1 1 1,0-1 0,0 0 0,0 0-1,0 1 1,0-1 0,1 0 0,-1 1-1,0-1 1,0 0 0,0 0 0,0 1 0,0-1-1,0 0 1,0 1 0,0-1 0,0 0-1,0 1 1,0-1 0,0 0 0,0 1-1,-1-1 1,1 0 0,0 0 0,0 1 0,0-1-1,0 0 1,0 1 0,-1-1 0,1 0-1,0 1 1,-8 25 633,7-26-587,-9 26 683,3-11-509,1 0-1,0 0 1,1 1-1,1 0 1,1 0-1,-3 24 1,6-39-232,0 0-1,0 0 1,0 0 0,0 0-1,0 0 1,0 0 0,0 0-1,0 0 1,1 0-1,-1 0 1,0 0 0,1 0-1,-1-1 1,1 1 0,-1 0-1,1 0 1,-1 0 0,1 0-1,-1 0 1,1-1 0,0 1-1,-1 0 1,1-1 0,0 1-1,0 0 1,0-1 0,-1 1-1,1-1 1,0 1 0,0-1-1,0 0 1,0 1 0,0-1-1,0 0 1,0 0-1,0 1 1,0-1 0,0 0-1,0 0 1,0 0 0,0 0-1,0 0 1,0-1 0,0 1-1,0 0 1,2-1 0,0 0-255,1 0 0,0 0 1,-1-1-1,1 1 0,-1-1 1,1 0-1,-1 0 0,0 0 1,0-1-1,0 1 0,4-4 1,1-4-2061,-1-1 1,1 1 0,-2-1-1,8-15 1,2-21-9960</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0.055"/>
    </inkml:context>
    <inkml:brush xml:id="br0">
      <inkml:brushProperty name="width" value="0.025" units="cm"/>
      <inkml:brushProperty name="height" value="0.025" units="cm"/>
    </inkml:brush>
  </inkml:definitions>
  <inkml:trace contextRef="#ctx0" brushRef="#br0">56 1 6118,'-2'8'10677,"-18"56"-4210,13-45-5608,0 0 0,2 0 0,0 0 0,1 1 0,-1 27 0,5 3-763,3 0 0,15 81 0,-14-102-120,-3-21-342,-1 0 0,2-1 0,-1 1 0,1-1 0,5 11 0</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0.702"/>
    </inkml:context>
    <inkml:brush xml:id="br0">
      <inkml:brushProperty name="width" value="0.025" units="cm"/>
      <inkml:brushProperty name="height" value="0.025" units="cm"/>
    </inkml:brush>
  </inkml:definitions>
  <inkml:trace contextRef="#ctx0" brushRef="#br0">1 195 5189,'0'0'19223,"9"1"-17835,-4-1-1275,0-1-1,0 1 1,0-1-1,0 0 1,0 0-1,-1 0 1,1-1-1,0 1 1,-1-1-1,1-1 1,-1 1-1,8-5 1,-2-1-48,1 0 0,-2-1 0,1 0 1,13-17-1,-19 21-55,1 0 0,-1 0 1,0-1-1,0 1 0,-1-1 1,1 0-1,-1 0 0,-1-1 1,1 1-1,-1 0 0,0-1 1,-1 0-1,1 1 0,-1-10 1,-1 15-16,0 0 1,0 0 0,-1 1 0,1-1 0,0 0 0,-1 1-1,1-1 1,0 0 0,-1 1 0,1-1 0,-1 1 0,1-1-1,-1 0 1,0 1 0,1-1 0,-1 1 0,1 0-1,-1-1 1,0 1 0,1-1 0,-1 1 0,0 0 0,0 0-1,1-1 1,-1 1 0,0 0 0,0 0 0,1 0 0,-1 0-1,0 0 1,0 0 0,1 0 0,-1 0 0,0 0 0,0 0-1,1 0 1,-1 1 0,0-1 0,0 0 0,1 0 0,-1 1-1,0-1 1,1 1 0,-1-1 0,0 1 0,0 0 0,-34 20-147,29-13 137,1 1 1,0 0-1,0 0 1,0 0-1,1 0 1,1 1-1,-1-1 1,2 1-1,-1 0 1,1 0-1,1 0 1,0 1-1,0-1 1,1 0-1,0 0 1,2 11-1,-1-18 18,0 0-1,0-1 1,1 1 0,-1-1-1,1 1 1,-1-1-1,1 0 1,0 1 0,0-1-1,0 0 1,0 0 0,0 0-1,0-1 1,0 1-1,1 0 1,-1-1 0,1 0-1,-1 1 1,1-1 0,-1 0-1,1 0 1,0 0-1,0-1 1,-1 1 0,1-1-1,0 0 1,0 1 0,0-1-1,3-1 1,4 1 36,-1 0 1,1-1-1,-1 0 1,1 0-1,-1-1 1,0 0-1,16-7 0,-11 2-31,0 0-1,0-2 0,0 0 0,-1 0 0,0-1 0,21-22 0,-28 26-3,-1 0 0,1-1 0,-1 0-1,0 0 1,-1 0 0,0 0 0,0-1 0,0 0-1,-1 1 1,0-1 0,-1-1 0,1 1 0,-2 0-1,1 0 1,-1-9 0,-3 13 79,-5 11-31,-3 11 50,5-5 50,1 1-1,1-1 0,0 0 1,1 1-1,0 0 1,1 0-1,1-1 1,2 28-1,-2-40-143,0 1 0,1-1 0,-1 0 0,0 0 0,1 1 0,-1-1 0,0 0 0,1 0 0,0 0 0,-1 0 0,1 0 0,0 0 1,-1 0-1,1 0 0,0 0 0,0 0 0,0 0 0,0 0 0,0-1 0,0 1 0,0 0 0,0-1 0,0 1 0,0-1 0,0 1 0,1-1 0,-1 1 0,0-1 0,0 0 0,0 1 0,1-1 0,-1 0 0,0 0 0,0 0 0,1 0 0,-1 0 0,0 0 0,0-1 0,1 1 0,-1 0 0,0-1 0,0 1 0,0-1 0,0 1 0,1-1 1,-1 1-1,1-2 0,2 0-291,0 0 1,0-1 0,0 0 0,0 1-1,0-1 1,-1-1 0,0 1 0,1 0-1,-1-1 1,0 0 0,2-4 0,6-23-4465,-5-5-2594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9.997"/>
    </inkml:context>
    <inkml:brush xml:id="br0">
      <inkml:brushProperty name="width" value="0.035" units="cm"/>
      <inkml:brushProperty name="height" value="0.035" units="cm"/>
    </inkml:brush>
  </inkml:definitions>
  <inkml:trace contextRef="#ctx0" brushRef="#br0">1 190 13579,'1'20'1082,"-1"-16"-877,0 1 0,1 0-1,-1 0 1,1-1 0,0 1-1,0 0 1,1-1 0,1 6 0,-3-10-188,0 0 0,1 0 1,-1 1-1,0-1 1,0 0-1,0 0 1,0 0-1,0 1 1,0-1-1,0 0 0,0 0 1,0 0-1,0 1 1,1-1-1,-1 0 1,0 0-1,0 0 1,0 0-1,0 1 1,0-1-1,1 0 0,-1 0 1,0 0-1,0 0 1,0 0-1,1 0 1,-1 1-1,0-1 1,0 0-1,0 0 0,1 0 1,-1 0-1,0 0 1,0 0-1,1 0 1,-1 0-1,0 0 1,0 0-1,1 0 1,-1 0-1,0 0 0,0 0 1,0 0-1,1-1 1,-1 1-1,0 0 1,0 0-1,0 0 1,1 0-1,-1 0 1,0 0-1,0 0 0,0-1 1,0 1-1,1 0 1,-1 0-1,0 0 1,0-1-1,0 1 1,0 0-1,0 0 0,0 0 1,0-1-1,1 1 1,-1 0-1,4-17 389,10-94 604,-13 98-791,-1-1 0,0 1 0,-1 0 0,0-1 0,-1 1 0,-6-18 0,3 22 144,1 11-31,-3 20 62,6 0-316,0 1 1,1 0-1,1-1 1,2 1-1,0-1 1,11 41-1,-14-62-80,12 28-31,-12-28 33,0-1-1,0 1 1,1-1 0,-1 1-1,0 0 1,0-1 0,0 1 0,1-1-1,-1 0 1,0 1 0,1-1-1,-1 1 1,0-1 0,1 1-1,-1-1 1,1 0 0,-1 1 0,1-1-1,-1 0 1,0 1 0,1-1-1,-1 0 1,1 0 0,0 1-1,-1-1 1,1 0 0,-1 0 0,1 0-1,-1 0 1,1 0 0,-1 0-1,1 0 1,0 0 0,-1 0 0,1 0-1,-1 0 1,1 0 0,-1 0-1,1 0 1,-1-1 0,1 1-1,-1 0 1,1 0 0,-1-1 0,1 1-1,-1 0 1,1 0 0,-1-1-1,1 1 1,-1-1 0,1 0-1,3-5-2,-1 0 1,1 0-1,-1 0 0,-1 0 0,1-1 0,-1 1 0,0-1 0,0 1 0,0-11 0,6-65 18,-7 62 10,0 13 3,0-1 0,0 0 0,-1 0 0,0 0 1,-1 1-1,0-1 0,0 0 0,-1 0 0,-3-9 0,5 17-24,0 0-1,0 0 1,0-1-1,0 1 0,0 0 1,0 0-1,0-1 0,-1 1 1,1 0-1,0 0 0,0-1 1,0 1-1,0 0 0,-1 0 1,1 0-1,0-1 0,0 1 1,-1 0-1,1 0 0,0 0 1,0 0-1,-1-1 0,1 1 1,0 0-1,0 0 0,-1 0 1,1 0-1,0 0 0,-1 0 1,1 0-1,0 0 0,0 0 1,-1 0-1,1 0 0,0 0 1,-1 0-1,1 0 0,0 0 1,0 0-1,-1 1 0,-9 11 84,-4 20 19,5-3-73,2 0 1,1 1-1,1-1 1,1 1-1,2 0 1,1 0-1,3 31 1,-2-60-31,0-1 1,0 1-1,0 0 0,0-1 1,0 1-1,0 0 0,0 0 1,1-1-1,-1 1 0,0 0 1,0-1-1,1 1 0,-1 0 1,0-1-1,1 1 0,-1-1 1,0 1-1,1 0 0,-1-1 1,1 1-1,-1-1 0,2 1 1,-2-1 2,1 0 1,-1 0-1,1-1 1,-1 1-1,1 0 1,-1 0-1,1-1 1,-1 1-1,0 0 1,1-1-1,-1 1 1,1 0-1,-1-1 1,0 1-1,1-1 1,-1 1-1,0-1 1,1 1-1,-1-1 1,0 0-1,14-33 258,-6 4 17,-2 0-1,-2 0 0,0 0 1,-1-34-1,-6 136-6,1-53-277,0 1-1,2 0 0,0-1 0,1 1 0,2-1 0,8 38 0,-11-57 3,-1 0 1,1 0-1,0 0 1,0 1-1,0-1 0,0 0 1,0 0-1,0 0 1,0 0-1,0 0 1,1 1-1,-1-1 1,0 0-1,0 0 0,0 0 1,0 0-1,0 1 1,0-1-1,0 0 1,0 0-1,0 0 1,0 0-1,0 0 0,1 0 1,-1 0-1,0 1 1,0-1-1,0 0 1,0 0-1,0 0 1,0 0-1,1 0 0,-1 0 1,0 0-1,0 0 1,0 0-1,0 0 1,0 0-1,1 0 1,-1 0-1,0 0 1,0 0-1,0 0 0,0 0 1,1 0-1,-1 0 1,0 0-1,0 0 1,0 0-1,0 0 1,1 0-1,3-10-3,2-15 25,-2-6 46,-1-1 1,-2 1-1,-1-1 1,-1 1-1,-1 0 1,-2-1-1,-9-30 1,2 39 14,2 19-39,9 4-41,-1 0 0,1 1 0,-1-1-1,0 0 1,1 1 0,-1-1 0,1 1-1,-1-1 1,1 1 0,-1-1 0,1 1-1,0 0 1,-1-1 0,1 1 0,0 0-1,-1-1 1,1 1 0,0 1 0,-5 14-68,2 0 1,0 0 0,1 1 0,1-1 0,0 1 0,3 23 0,-2-22-125,0-5-35,-1-7 51,1 0-1,0 0 0,0 0 0,1 0 1,0 0-1,0-1 0,0 1 0,0 0 0,1-1 1,4 10-1,-6-15 169,0 0-1,0 0 1,0 0 0,0 0 0,0 0-1,0 0 1,0 0 0,1 0 0,-1 0-1,0 1 1,0-1 0,0 0 0,0 0-1,0 0 1,0 0 0,0 0 0,1 0-1,-1 0 1,0 0 0,0 0-1,0 0 1,0 0 0,0 0 0,0 0-1,0 0 1,1 0 0,-1 0 0,0 0-1,0 0 1,0 0 0,0 0 0,0 0-1,0 0 1,0 0 0,1-1 0,-1 1-1,0 0 1,0 0 0,0 0 0,0 0-1,0 0 1,0 0 0,0 0 0,0 0-1,0 0 1,0 0 0,1-1-1,-1 1 1,0 0 0,0 0 0,0 0-1,0 0 1,0 0 0,0 0 0,0-1-1,0 1 1,0 0 0,0 0 0,0 0-1,0 0 1,0 0 0,7-23-512,0-12-136</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1.050"/>
    </inkml:context>
    <inkml:brush xml:id="br0">
      <inkml:brushProperty name="width" value="0.025" units="cm"/>
      <inkml:brushProperty name="height" value="0.025" units="cm"/>
    </inkml:brush>
  </inkml:definitions>
  <inkml:trace contextRef="#ctx0" brushRef="#br0">7 1 5029,'0'0'13485,"-7"51"-12332,9-33-833,18-2-288,-1-2-961,4-2-4548</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1.541"/>
    </inkml:context>
    <inkml:brush xml:id="br0">
      <inkml:brushProperty name="width" value="0.025" units="cm"/>
      <inkml:brushProperty name="height" value="0.025" units="cm"/>
    </inkml:brush>
  </inkml:definitions>
  <inkml:trace contextRef="#ctx0" brushRef="#br0">113 332 12716,'0'0'4004,"-10"8"-1463,0-2-2141,-47 39 1383,53-42-1561,1 0-1,0 0 1,0 0 0,1 1 0,-1-1 0,1 1 0,-1-1 0,1 1 0,0 0 0,1 0 0,-1 0 0,1 0 0,-1 0-1,1 0 1,-1 8 0,2-11-209,0-1 0,1 1-1,-1-1 1,0 1-1,0 0 1,0-1 0,0 1-1,1 0 1,-1-1-1,0 1 1,0-1 0,1 1-1,-1-1 1,0 1-1,1-1 1,-1 1 0,1-1-1,-1 1 1,1-1-1,-1 0 1,1 1 0,-1-1-1,1 1 1,-1-1-1,1 0 1,0 0 0,-1 1-1,1-1 1,-1 0-1,2 0 1,27 1 115,27-15 31,-42 8-320,0-1-1,0 0 0,-1-1 1,0 0-1,-1-1 0,1-1 1,-2 0-1,0 0 0,0-1 1,0-1-1,-2 0 1,1 0-1,-2-1 0,13-23 1,-11 14 160,-1 0-1,-2-1 1,0 0 0,-1 0 0,-1-1 0,-1 1 0,-1-1 0,-1-41 0,-2 64 67,0-1 0,1 0 0,-1 0 0,0 1 0,-1-1 0,1 0 0,0 0 0,-1 1 0,1-1 0,0 0 1,-1 1-1,0-1 0,1 1 0,-1-1 0,0 0 0,0 1 0,0 0 0,0-1 0,0 1 0,0 0 0,-1-1 0,0 0 0,1 2-15,-1 0 1,1 0-1,0 0 0,-1 0 0,1 0 0,0 0 1,0 0-1,-1 0 0,1 1 0,0-1 1,0 0-1,-1 1 0,1-1 0,0 1 0,0 0 1,0-1-1,0 1 0,0 0 0,0 0 0,0-1 1,0 1-1,0 0 0,0 0 0,0 0 1,0 0-1,1 0 0,-1 0 0,0 1 0,1-1 1,-1 1-1,-6 10 19,0 0 0,1 1 0,0-1 0,1 1 0,1 1 0,0-1 0,1 0 0,0 1 0,-1 17 1,3-26-57,0 1 1,1 0 0,0 0-1,0 0 1,0 0 0,1-1-1,-1 1 1,1 0 0,1 0-1,-1-1 1,1 1 0,0-1-1,0 1 1,1-1 0,0 0-1,0 0 1,0 0 0,0 0-1,1 0 1,0-1 0,0 0 0,0 0-1,0 0 1,6 4 0,2-2-154,0-1 1,1 0 0,0 0 0,0-2 0,0 1 0,0-2 0,1 0-1,-1 0 1,1-1 0,-1-1 0,17-1 0,19-4-1812,80-19 1,-115 21 1831,-13 2 190,1 1 0,-1-1 0,1 1 0,-1 0 1,1-1-1,-1 1 0,1 0 0,0 0 0,-1 0 0,1 0 1,-1 0-1,1 0 0,-1 0 0,1 0 0,0 1 0,-1-1 0,1 1 1,-1-1-1,1 1 0,-1 0 0,0-1 0,1 1 0,-1 0 0,0 0 1,1 0-1,0 1 0,0 2 210,-1-1 1,0 0-1,0 0 1,0 1-1,-1-1 0,1 0 1,-1 1-1,0-1 1,0 7-1,2 23 71,0-25-291,0 1 0,0-1 1,1 1-1,0-1 0,0 0 0,1 0 1,0 0-1,1-1 0,-1 1 0,1-1 1,9 10-1,5 1-119,0 0 0,32 22 1,27 25-246,-72-58 307,1 0 1,-1 0-1,0 1 1,0 0 0,-1 0-1,0 1 1,-1-1 0,5 12-1,-8-15 111,0-1-1,1 1 0,-2 0 0,1 0 0,0 0 1,-1-1-1,0 1 0,0 0 0,-1 0 0,1 0 1,-1 0-1,0-1 0,0 1 0,0 0 0,-4 6 1,1-3 4,0 0 1,-1 0-1,0 0 0,0-1 1,-1 0-1,0 0 1,0 0-1,-8 5 1,4-3-58,-1 0 1,0-1-1,-1-1 1,1 0-1,-1-1 0,-1 0 1,1 0-1,-1-2 1,0 1-1,0-2 1,-16 3-1,26-5-26,0-1-1,0 0 1,0 0-1,0 0 1,0 0-1,0-1 1,0 1-1,0-1 1,0 0-1,0 0 1,0 0-1,0 0 1,1 0-1,-1 0 1,0-1-1,1 1 1,-1-1-1,1 0 1,0 0-1,-3-2 1,2 0-56,0 0-1,0-1 1,1 1 0,-1-1 0,1 1 0,0-1 0,0 0 0,0 0 0,1 0 0,-2-10 0,1-3-159,1 0 1,0 0 0,2-1 0,0 1-1,6-33 1,-3 34 71,1 0 0,1 0 0,0 0 0,1 1-1,1 0 1,1 0 0,0 1 0,1 0 0,17-19 0,12-9-401,70-60 0,-16 18-3650,-72 63 1133,0 0-1,17-26 1,3-14-9735</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1.872"/>
    </inkml:context>
    <inkml:brush xml:id="br0">
      <inkml:brushProperty name="width" value="0.025" units="cm"/>
      <inkml:brushProperty name="height" value="0.025" units="cm"/>
    </inkml:brush>
  </inkml:definitions>
  <inkml:trace contextRef="#ctx0" brushRef="#br0">59 1 18001,'0'0'5349,"-30"61"-3011,17-32-1185,3 1-416,4 3-641,6-2-64,0-2-929,11-3-3523,7 3-7399</inkml:trace>
  <inkml:trace contextRef="#ctx0" brushRef="#br0" timeOffset="1">9 717 23094,'0'0'8071,"18"-50"-13484,0 20-10057</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5.156"/>
    </inkml:context>
    <inkml:brush xml:id="br0">
      <inkml:brushProperty name="width" value="0.025" units="cm"/>
      <inkml:brushProperty name="height" value="0.025" units="cm"/>
    </inkml:brush>
  </inkml:definitions>
  <inkml:trace contextRef="#ctx0" brushRef="#br0">25 340 7175,'0'0'5082,"-3"10"-1788,-1-2-2451,-11 34 2163,12-10 1836,4-32-4763,-1 0-1,1 1 1,-1-1 0,1 0 0,-1 1 0,1-1 0,-1 0 0,1 1 0,-1-1 0,1 0 0,-1 0 0,1 0 0,-1 0 0,1 1-1,-1-1 1,1 0 0,0 0 0,-1 0 0,1 0 0,-1 0 0,1 0 0,0 0 0,-1-1 0,1 1 0,-1 0 0,1 0 0,-1 0 0,1-1-1,-1 1 1,1 0 0,-1 0 0,1-1 0,-1 1 0,1 0 0,0-1 0,21-11 518,13-15-160,0-1 1,58-64 0,48-77-775,-67 66-335,-82 138 389,-1-15 290,-55 138 281,57-135-410,1-1 0,0 1 0,2 0-1,0 0 1,0 30 0,4-53-14,0 0 1,0 0-1,0 1 0,0-1 1,1 0-1,-1 0 0,0 1 1,0-1-1,0 0 0,0 0 1,0 0-1,1 1 0,-1-1 1,0 0-1,0 0 0,0 0 1,1 0-1,-1 0 0,0 1 1,0-1-1,1 0 0,-1 0 1,0 0-1,0 0 0,0 0 1,1 0-1,-1 0 0,0 0 1,0 0-1,1 0 0,-1 0 1,0 0-1,1 0 0,-1 0 1,0 0-1,0 0 0,1 0 1,-1 0-1,0 0 0,0 0 1,0 0-1,1-1 0,-1 1 1,0 0-1,0 0 0,1 0 1,-1 0-1,0 0 0,0-1 1,0 1-1,0 0 0,1 0 1,-1 0-1,0-1 0,0 1 1,0 0-1,0-1 0,14-17-7439</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5.504"/>
    </inkml:context>
    <inkml:brush xml:id="br0">
      <inkml:brushProperty name="width" value="0.025" units="cm"/>
      <inkml:brushProperty name="height" value="0.025" units="cm"/>
    </inkml:brush>
  </inkml:definitions>
  <inkml:trace contextRef="#ctx0" brushRef="#br0">11 1 6246,'0'0'19437,"1"7"-18407,2 13-595,-2 0-1,0 1 0,-1-1 1,-1 0-1,-6 33 1,4-34-440,0 1 1,2 0 0,0 0 0,1 0 0,1 0 0,1 0 0,5 24-1,3-25-524,-2-11-1517,-2-11-4950,-6-5 93</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5.836"/>
    </inkml:context>
    <inkml:brush xml:id="br0">
      <inkml:brushProperty name="width" value="0.025" units="cm"/>
      <inkml:brushProperty name="height" value="0.025" units="cm"/>
    </inkml:brush>
  </inkml:definitions>
  <inkml:trace contextRef="#ctx0" brushRef="#br0">0 69 8296,'0'0'18193,"48"-3"-16912,-11-6-448,6-3-513,3 0-224,-4 1-96,-6 1 0,-3 5-672,-6 1-1186,-13 3-1729,-3-1-3844</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6.721"/>
    </inkml:context>
    <inkml:brush xml:id="br0">
      <inkml:brushProperty name="width" value="0.025" units="cm"/>
      <inkml:brushProperty name="height" value="0.025" units="cm"/>
    </inkml:brush>
  </inkml:definitions>
  <inkml:trace contextRef="#ctx0" brushRef="#br0">0 193 6022,'0'0'20131,"7"-10"-19336,-1 2-699,1 0 0,-1 0 0,1 1 1,0 0-1,1 0 0,0 0 0,0 1 0,0 0 0,1 1 0,0 0 0,16-7 0,-23 12-90,10-5 29,1 0 0,0 1 0,20-3 0,-31 7-35,0-1 1,0 1-1,0 0 0,0-1 0,0 1 1,0 0-1,0 0 0,0 0 1,0 1-1,-1-1 0,1 0 0,0 1 1,0-1-1,0 1 0,0-1 0,-1 1 1,1 0-1,0 0 0,0 0 0,-1 0 1,1 0-1,-1 0 0,1 1 0,-1-1 1,1 0-1,-1 1 0,0-1 1,0 1-1,0-1 0,0 1 0,0 0 1,0 0-1,1 2 0,1 13 54,-1 1-1,-1-1 1,-1 0 0,0 0-1,-1 1 1,-1-1 0,-7 31-1,8-40-12,1-6 1203,2-6-485,4-19-258,7-34-501,-11-29 118,-2 78-99,-1 1-1,0 0 1,0 0-1,0 0 1,-1 0-1,0 1 1,-1-1 0,0 0-1,-6-11 1,17 20 24,1-1 1,-1 0-1,1 0 1,0-1-1,-1 0 0,1 0 1,10-3-1,-17 3-38,94-15-453,-55 6-3330,-24 6 418,2-3-5533</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7.970"/>
    </inkml:context>
    <inkml:brush xml:id="br0">
      <inkml:brushProperty name="width" value="0.025" units="cm"/>
      <inkml:brushProperty name="height" value="0.025" units="cm"/>
    </inkml:brush>
  </inkml:definitions>
  <inkml:trace contextRef="#ctx0" brushRef="#br0">0 113 5894,'0'0'15630,"53"-16"-13836,-16 3 160,13-1-609,5 0-384,7-1-512,3 3-385,-3 0-32,-5 3-64,-8 4-993,-10 2-897,-14 3-929,-14 0-1121</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8.340"/>
    </inkml:context>
    <inkml:brush xml:id="br0">
      <inkml:brushProperty name="width" value="0.025" units="cm"/>
      <inkml:brushProperty name="height" value="0.025" units="cm"/>
    </inkml:brush>
  </inkml:definitions>
  <inkml:trace contextRef="#ctx0" brushRef="#br0">0 89 14446,'0'0'7463,"64"34"-5349,-18-34-32,16-13-609,2-4-800,5-4-545,-7 2-320,-11 1-2050,-16 1-2755,-12-1-6438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9.570"/>
    </inkml:context>
    <inkml:brush xml:id="br0">
      <inkml:brushProperty name="width" value="0.025" units="cm"/>
      <inkml:brushProperty name="height" value="0.025" units="cm"/>
    </inkml:brush>
  </inkml:definitions>
  <inkml:trace contextRef="#ctx0" brushRef="#br0">1 355 12588,'0'0'12241,"10"-6"-10762,40-25-1309,-2-2 1,-1-3 0,-1-1 0,-2-2 0,-2-2 0,45-56-1,-77 79-189,-1 2 3,-10 25-103,-7 21 113,2 0 0,0 0-1,3 0 1,0 1 0,2-1 0,3 36 0,-1-10-160,-1-52-97,-4 17-5026,-1-16-1181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8.467"/>
    </inkml:context>
    <inkml:brush xml:id="br0">
      <inkml:brushProperty name="width" value="0.035" units="cm"/>
      <inkml:brushProperty name="height" value="0.035" units="cm"/>
    </inkml:brush>
  </inkml:definitions>
  <inkml:trace contextRef="#ctx0" brushRef="#br0">1 39 14339,'1'-26'2408,"0"13"1988,2 38-1535,21 152-1059,68 256-1,-69-357-1549,-18-66-168,-3-12 5,-3-20 18,-9-28-18,-1 1 0,-38-95 0,41 126-65,8 18-23,0 0 0,0 0-1,0 0 1,0 0 0,0 0 0,0 0 0,0 0 0,0 0 0,0 0 0,0 0 0,0 0-1,0 0 1,0 0 0,0 0 0,0 0 0,0 0 0,0 0 0,0 0 0,0 0-1,-1 0 1,1 0 0,0 0 0,0 0 0,13 29 18,-10-22-19,1-1-1,1 0 0,-1 0 1,1 0-1,0 0 1,0-1-1,1 0 1,-1 0-1,1 0 0,0-1 1,1 1-1,6 2 1,-9-5-2,0-1 1,0 1-1,0-1 1,0 0 0,1-1-1,-1 1 1,0-1-1,1 1 1,-1-1 0,0 0-1,1-1 1,-1 1-1,0-1 1,1 0-1,-1 0 1,0 0 0,0-1-1,0 1 1,0-1-1,0 0 1,0 0 0,5-4-1,-1-1 1,0 1 0,-1-1 0,0-1 0,0 0 0,0 0 0,-1 0 0,-1-1 0,1 1 0,-1-1 0,0-1 0,-1 1 0,4-13 0,-4 9 8,0-1 1,0 0-1,-1 0 0,-1 0 0,-1 0 0,0 0 1,0-1-1,-2-16 0,0 29-6,1 1-1,0-1 1,0 0 0,-1 1 0,1-1-1,-1 1 1,1-1 0,-1 0-1,0 1 1,1-1 0,-1 1-1,-2-2 1,3 2 0,0 1-1,-1 0 0,1-1 1,0 1-1,-1 0 1,1 0-1,0 0 1,-1-1-1,1 1 1,-1 0-1,1 0 1,-1 0-1,1 0 0,0 0 1,-1 0-1,1 0 1,-1 0-1,1 0 1,-1 0-1,1 0 1,-1 0-1,1 0 0,0 0 1,-1 0-1,1 0 1,-1 0-1,1 0 1,-1 1-1,-1 1 1,0-1 0,0 1 0,1-1 0,-1 1-1,0 0 1,1 0 0,0-1 0,-1 1 0,1 0 0,0 1 0,0-1 0,0 0-1,0 0 1,0 0 0,0 4 0,-2 11-2,0-1 0,1 1-1,1-1 1,1 1 0,0 0 0,1 0 0,1-1-1,0 1 1,1-1 0,1 0 0,9 23-1,-12-37 2,0 0 0,0 0 0,0 0 0,0 0 0,0-1 0,0 1 0,1 0 0,-1-1 0,1 1 0,-1-1 0,1 1 0,0-1 0,0 0 0,0 1 0,2 0 0,-3-2 0,1 1 1,-1-1-1,1 0 1,-1 0-1,1 0 1,-1 0-1,1 0 1,0 0-1,-1 0 1,1 0-1,-1-1 1,1 1 0,-1-1-1,1 1 1,-1-1-1,1 1 1,-1-1-1,0 0 1,1 0-1,-1 0 1,0 0-1,1 0 1,0-1-1,8-8 5,0-1 0,0 0 0,-1-1 0,-1 0 0,0 0-1,11-25 1,-13 24 3,1 0 0,0 1 0,1 0-1,0 0 1,1 1 0,0 0 0,13-12-1,-21 22-6,0 0 0,0 0 0,0 1-1,1-1 1,-1 0 0,0 0-1,1 1 1,-1-1 0,0 0 0,1 1-1,-1 0 1,1-1 0,-1 1-1,1 0 1,-1-1 0,1 1 0,-1 0-1,1 0 1,-1 1 0,1-1-1,-1 0 1,1 0 0,-1 1 0,1-1-1,-1 1 1,1-1 0,-1 1-1,0-1 1,1 1 0,-1 0 0,0 0-1,0 0 1,2 1 0,3 4 0,0 0-1,-1 1 1,0-1 0,0 1 0,4 9 0,10 12-17,-18-27 16,-1 0 0,1-1 0,0 1 0,-1 0-1,1-1 1,0 1 0,-1-1 0,1 1 0,0-1 0,0 1 0,-1-1 0,1 0 0,0 1 0,0-1 0,0 0 0,-1 0 0,1 1 0,0-1 0,0 0-1,0 0 1,0 0 0,0 0 0,0 0 0,-1 0 0,1 0 0,0-1 0,0 1 0,0 0 0,0 0 0,-1-1 0,1 1 0,0 0 0,0-1 0,0 1-1,-1-1 1,1 1 0,0-1 0,-1 1 0,1-1 0,0 0 0,-1 1 0,1-2 0,3-3 0,0 0 0,-1-1 0,0 1 0,4-12-1,-5 13 1,23-67-6,-16 45-3,14-32 0,-22 56 7,-1 1 0,1-1-1,0 1 1,0-1 0,-1 1 0,1 0 0,0 0 0,0-1 0,0 1 0,0 0-1,1 0 1,-1 0 0,0 0 0,2-1 0,-2 2 0,-1 0 1,1 0-1,-1 0 1,1 0-1,-1 0 1,0 0-1,1 0 1,-1 0-1,1 0 1,-1 0-1,1 0 1,-1 1-1,1-1 1,-1 0-1,1 0 1,-1 0-1,0 1 1,1-1-1,-1 0 1,1 0-1,-1 1 1,0-1-1,1 0 1,-1 1-1,0-1 1,1 0-1,-1 1 0,0-1 1,1 1-1,1 4-7,1 0-1,-1 0 1,0 0-1,-1 1 1,1-1-1,0 8 1,6 41-71,-2 0 0,-3 85 0,-3-134-25,0 0 1,0 0 0,-1 0 0,0 0-1,-1 5 1,2-10 71,-1 1-1,1-1 1,0 0-1,0 1 1,0-1 0,0 0-1,0 0 1,0 1-1,-1-1 1,1 0-1,0 0 1,0 1 0,0-1-1,-1 0 1,1 0-1,0 0 1,0 1-1,-1-1 1,1 0 0,0 0-1,0 0 1,-1 0-1,1 0 1,0 1 0,-1-1-1,1 0 1,0 0-1,-1 0 1,1 0-1,0 0 1,-1 0 0,0-1-57,0 1 0,0-1 0,-1 0 0,1 1 0,0-1 0,0 0 0,1 0 0,-1 1 0,0-1 0,0 0 0,0 0 1,0 0-1,0-2 0,-38-58-1059,10 17 348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41.734"/>
    </inkml:context>
    <inkml:brush xml:id="br0">
      <inkml:brushProperty name="width" value="0.035" units="cm"/>
      <inkml:brushProperty name="height" value="0.035" units="cm"/>
    </inkml:brush>
  </inkml:definitions>
  <inkml:trace contextRef="#ctx0" brushRef="#br0">112 264 10938,'-10'-37'2545,"9"35"-2327,1 0 1,-1 0-1,0 0 1,0 0-1,0 1 1,0-1-1,0 0 1,0 1-1,-1-1 1,1 1-1,0-1 1,-1 1-1,1 0 1,-1-1-1,0 1 1,-2-1-1,3 1-141,0 1 1,1 0-1,-1 0 1,0 0-1,1 0 0,-1 0 1,0 0-1,1 0 1,-1 0-1,0 1 0,1-1 1,-1 0-1,1 0 1,-1 0-1,0 1 0,1-1 1,-1 0-1,1 1 1,-1-1-1,1 1 0,-1-1 1,1 0-1,-1 1 1,1-1-1,-1 1 0,1-1 1,-1 1-1,1-1 1,0 1-1,-1 0 0,1-1 1,0 1-1,0 0 1,0-1-1,-1 1 0,1-1 1,0 1-1,0 0 1,0-1-1,0 1 0,0 0 1,0 0-1,-1 31 1159,2-19-1014,1-1 0,0 1 0,1-1 0,1 0 0,6 17 0,-7-23-205,-1 0 0,1 0 0,1 0 0,-1 0 0,1 0 0,0-1 0,0 0 0,0 0 0,1 0 0,-1 0 0,11 7 0,-14-12-13,0 1 0,0 0-1,0-1 1,0 1 0,0-1 0,0 0 0,0 1-1,0-1 1,0 0 0,0 0 0,0 1 0,0-1-1,0 0 1,1 0 0,-1 0 0,0 0 0,0 0 0,0-1-1,0 1 1,0 0 0,0 0 0,0-1 0,0 1-1,0-1 1,1 0 0,0 0 7,-1 0 1,1-1-1,-1 1 1,1-1-1,-1 0 1,0 1-1,0-1 1,0 0-1,0 0 1,0 0-1,0 1 1,0-4-1,2-4 47,-1 1-1,0-1 1,-1 0-1,0 1 1,0-12-1,-2 9 19,0 0-1,0 0 0,-1 0 0,-1 0 0,-5-16 0,7 24-51,0 0-1,0 0 1,-1-1-1,1 1 1,-1 0-1,0 1 1,1-1-1,-1 0 1,-1 0-1,1 1 1,0-1 0,-1 1-1,1 0 1,-1 0-1,1 0 1,-1 0-1,0 0 1,0 0-1,0 1 1,0-1-1,-6-1 1,6 3-16,0 0 1,1 0-1,-1 0 1,1 1-1,-1-1 1,1 1-1,-1-1 1,1 1-1,-1 0 1,1 0-1,-1 0 1,1 0-1,0 0 1,0 1-1,-1-1 0,1 1 1,0-1-1,0 1 1,1 0-1,-1 0 1,0 0-1,1 0 1,-1 0-1,1 0 1,-1 0-1,1 0 1,-2 5-1,-1 3 2,-1 0 0,1 0 0,1 0 0,0 1 0,-2 14 0,3-11-24,1 0 0,0 20 0,1-31 10,0 1 0,0 0-1,1-1 1,-1 1 0,1 0-1,0-1 1,0 1-1,0-1 1,0 1 0,1-1-1,-1 1 1,1-1 0,4 5-1,-6-7 4,1-1-1,-1 0 1,1 1 0,-1-1-1,1 0 1,-1 0-1,1 0 1,-1 1-1,1-1 1,-1 0-1,1 0 1,-1 0 0,1 0-1,-1 0 1,1 0-1,-1 0 1,1 0-1,-1 0 1,1 0-1,-1 0 1,1-1-1,-1 1 1,1 0 0,-1 0-1,1 0 1,-1-1-1,1 1 1,-1 0-1,0-1 1,1 1-1,-1 0 1,1-1 0,-1 1-1,0 0 1,1-1-1,-1 1 1,0-1-1,0 1 1,1 0-1,-1-1 1,0 1-1,0-1 1,0 1 0,1-1-1,-1 1 1,0-2-1,10-23-33,-10 24 34,5-15 12,-1-1 0,-1 0 0,-1-1 0,-1 1 0,0 0 0,-1 0 0,-1-1 0,-5-29 0,6 45-5,-1 0 0,1-1 0,-1 1-1,1 0 1,-1 0 0,0 0 0,0 0 0,0 0 0,0 0 0,-1 0-1,1 0 1,-3-3 0,4 5-4,-1 0-1,1 0 1,0 0-1,0 0 1,-1-1-1,1 1 1,0 0-1,-1 0 1,1 0-1,0 0 1,0 0-1,-1 0 1,1 0-1,0 0 1,-1 0 0,1 0-1,0 0 1,0 0-1,-1 0 1,1 0-1,0 0 1,-1 0-1,1 0 1,0 0-1,0 0 1,-1 1-1,1-1 1,0 0-1,-1 0 1,1 0-1,0 1 1,-9 16 42,6-5-38,1 1-1,0 0 1,0 0 0,1 18-1,1-23-13,1 0 0,-1 0 0,1-1 0,1 1 0,-1 0 0,1-1 0,1 1 0,4 10 0,-7-18 8,0 1-1,0-1 1,0 0-1,1 1 0,-1-1 1,0 0-1,0 1 1,0-1-1,0 0 0,0 0 1,0 1-1,1-1 1,-1 0-1,0 0 1,0 1-1,1-1 0,-1 0 1,0 0-1,0 1 1,1-1-1,-1 0 0,0 0 1,0 0-1,1 0 1,-1 0-1,0 1 0,1-1 1,-1 0-1,0 0 1,1 0-1,-1 0 0,0 0 1,0 0-1,1 0 1,-1 0-1,0 0 1,1 0-1,-1 0 0,0 0 1,1 0-1,-1-1 1,0 1-1,1 0 0,-1 0 1,0 0-1,0 0 1,1 0-1,-1-1 0,0 1 1,0 0-1,1 0 1,-1 0-1,0-1 1,0 1-1,0 0 0,1-1 1,-1 1-1,0 0 1,0 0-1,0-1 0,0 1 1,0 0-1,1-1 1,-1 1-1,7-22-13,-6 21 14,6-28 0,-2 1 0,3-36 0,-7 48 12,0 0 0,-1 0 1,-1 0-1,-1 0 0,-6-24 1,8 38-11,0 0 0,0 1 0,-1-1 0,1 1 0,-1-1 1,1 1-1,-1-1 0,0 1 0,0-1 0,1 1 0,-1 0 1,0 0-1,0-1 0,0 1 0,-1 0 0,1 0 0,0 0 0,0 0 1,-1 0-1,1 0 0,0 0 0,-3 0 0,3 1-1,0 0 0,-1 0 0,1 0 1,0 1-1,0-1 0,-1 0 0,1 1 0,0-1 0,0 1 0,0-1 0,0 1 0,-1 0 0,1 0 0,0-1 1,0 1-1,0 0 0,0 0 0,1 0 0,-1 0 0,0 0 0,0 0 0,1 0 0,-1 0 0,0 1 0,1-1 1,-1 0-1,0 2 0,-4 9 0,1 0 0,0 0 0,1 0 0,0 1 0,1-1 0,-2 26 0,3-7-22,5 51 0,-3-70 10,1 0 0,0 0 0,7 22 0,-9-34 10,1 1 0,-1-1 0,0 1 0,0-1 0,0 1 0,0-1 0,0 0 0,0 1 0,1-1-1,-1 1 1,0-1 0,0 0 0,1 1 0,-1-1 0,0 0 0,0 1 0,1-1 0,-1 0 0,0 1 0,1-1 0,-1 0 0,1 0 0,-1 0 0,0 1 0,1-1-1,-1 0 1,1 0 0,-1 0 0,1 0 0,6-10-6,0-20 29,-2-6 26,-1 0 1,-2 1-1,-1-1 1,-2 0 0,-2 0-1,-13-66 1,16 100-43,-1 0 0,1 0 0,-1 1 1,0-1-1,1 0 0,-1 0 0,0 1 1,0-1-1,0 0 0,0 1 0,0-1 1,-3-1-1,4 3-5,-1-1 0,1 1 0,0 0 1,0 0-1,-1 0 0,1 0 0,0 0 0,-1 0 1,1 0-1,0 0 0,-1 0 0,1 0 1,0 0-1,0 0 0,-1 0 0,1 0 0,0 0 1,-1 0-1,1 0 0,0 0 0,-1 0 1,1 0-1,0 0 0,0 0 0,-1 1 0,1-1 1,0 0-1,-1 0 0,-8 16 29,4-1-17,1 0 0,0 1-1,1 0 1,1 0-1,0 27 1,8 82-87,-4-111-28,-1 0 0,2 0 0,7 25 0,-2-26-139,-8-12 229,0-1 0,1 0 0,-1 0 0,0 0 0,0 0-1,0 1 1,1-1 0,-1 0 0,0 0 0,0 0 0,0 0 0,1 0 0,-1 0 0,0 0 0,0 0 0,0 0-1,1 0 1,-1 0 0,0 0 0,0 0 0,1 0 0,-1 0 0,0 0 0,0 0 0,1 0 0,-1 0 0,0 0-1,0 0 1,0 0 0,1 0 0,-1-1 0,1 0-44,1-1 1,-1 1-1,0-1 0,-1 1 0,1-1 0,0 0 1,0 0-1,-1 1 0,1-1 0,-1 0 1,1 0-1,-1 0 0,0-2 0,4-27-618,-1 0-1,-2-1 0,-6-59 0,-1 47 208</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19.939"/>
    </inkml:context>
    <inkml:brush xml:id="br0">
      <inkml:brushProperty name="width" value="0.025" units="cm"/>
      <inkml:brushProperty name="height" value="0.025" units="cm"/>
    </inkml:brush>
  </inkml:definitions>
  <inkml:trace contextRef="#ctx0" brushRef="#br0">5 0 7719,'0'0'16330,"1"10"-15118,-2 77 74,-1-70-1211,0 0 0,2 0 0,0 1 0,1-1-1,0 0 1,2 0 0,0 0 0,6 18-1,-7-28-282,10 16 72,0-13-4175</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0.268"/>
    </inkml:context>
    <inkml:brush xml:id="br0">
      <inkml:brushProperty name="width" value="0.025" units="cm"/>
      <inkml:brushProperty name="height" value="0.025" units="cm"/>
    </inkml:brush>
  </inkml:definitions>
  <inkml:trace contextRef="#ctx0" brushRef="#br0">1 81 13164,'0'0'13357,"64"-14"-12364,-31 4-769,6-1-160,0 0-64,-2 2-128,-7-1-1377,-3 2-2435,-6 0-3651</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1.831"/>
    </inkml:context>
    <inkml:brush xml:id="br0">
      <inkml:brushProperty name="width" value="0.025" units="cm"/>
      <inkml:brushProperty name="height" value="0.025" units="cm"/>
    </inkml:brush>
  </inkml:definitions>
  <inkml:trace contextRef="#ctx0" brushRef="#br0">29 29 10570,'1'-1'459,"26"-25"11609,-19 24-7402,-12 22-3586,-15 26-542,12-30-424,0 1 1,1-1-1,1 1 0,0 0 1,1 1-1,1-1 0,-1 23 0,4-39-80,0 0 0,0 0 0,0 1 0,0-1 0,0 0 0,1 1 0,-1-1 0,0 0 0,1 0 0,-1 0 0,1 1 0,0-1 0,-1 0 0,1 0-1,0 0 1,-1 0 0,1 0 0,0 0 0,0 0 0,0 0 0,0 0 0,0 0 0,0-1 0,2 2 0,0-1 6,0 1 1,0-2-1,0 1 1,0 0-1,0-1 0,1 1 1,-1-1-1,0 0 1,0 0-1,4 0 1,2-1-16,1-1 0,-1 0 0,0 0-1,0-1 1,0 0 0,11-5 0,-12 3-364,0 1 0,0-1-1,-1-1 1,1 1 0,-1-1 0,-1-1-1,8-7 1,-11 11-409,-1-1 1,1 0-1,0-1 0,-1 1 1,0 0-1,0-1 0,0 1 1,-1-1-1,2-7 0,0-23-7435</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2.195"/>
    </inkml:context>
    <inkml:brush xml:id="br0">
      <inkml:brushProperty name="width" value="0.025" units="cm"/>
      <inkml:brushProperty name="height" value="0.025" units="cm"/>
    </inkml:brush>
  </inkml:definitions>
  <inkml:trace contextRef="#ctx0" brushRef="#br0">0 0 17969,'0'0'10506,"43"19"-18065,-32-19-6438</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2.747"/>
    </inkml:context>
    <inkml:brush xml:id="br0">
      <inkml:brushProperty name="width" value="0.025" units="cm"/>
      <inkml:brushProperty name="height" value="0.025" units="cm"/>
    </inkml:brush>
  </inkml:definitions>
  <inkml:trace contextRef="#ctx0" brushRef="#br0">0 438 5285,'0'0'19213,"16"0"-18001,60-6-248,0-3 0,137-35 1,-82 15-815,427-76 56,238-50-12,-757 146-181,-3 2 36,0-2 0,37-15 0,-70 20-78,-10 0-269,-26-5-1605,-3 0-3805,13-6-2951</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3.469"/>
    </inkml:context>
    <inkml:brush xml:id="br0">
      <inkml:brushProperty name="width" value="0.025" units="cm"/>
      <inkml:brushProperty name="height" value="0.025" units="cm"/>
    </inkml:brush>
  </inkml:definitions>
  <inkml:trace contextRef="#ctx0" brushRef="#br0">0 370 6086,'0'0'16928,"8"0"-15327,0-1-1342,-1-1 0,0 1 1,1-1-1,-1-1 0,0 0 0,0 0 0,0 0 0,0-1 0,-1 1 0,1-2 0,5-4 0,75-66 550,-58 47-723,197-200 160,-244 287-374,9-31-58,1 0 0,1 0 0,2 1 0,1 0 0,-1 57 0,5-86 55,0 1 1,0-1-1,0 0 0,0 1 1,0-1-1,0 0 0,0 1 1,0-1-1,0 0 0,0 0 1,0 1-1,0-1 1,0 0-1,0 1 0,0-1 1,0 0-1,0 1 0,1-1 1,-1 0-1,0 0 1,0 1-1,0-1 0,0 0 1,1 0-1,-1 1 0,0-1 1,0 0-1,1 0 0,-1 0 1,0 1-1,0-1 1,1 0-1,-1 0 0,0 0 1,0 0-1,1 0 0,-1 1 1,0-1-1,1 0 0,-1 0 1,0 0-1,1 0 1,-1 0-1,0 0 0,0 0 1,1 0-1,-1 0 0,0 0 1,1 0-1,-1-1 0,11 1-6157</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3.816"/>
    </inkml:context>
    <inkml:brush xml:id="br0">
      <inkml:brushProperty name="width" value="0.025" units="cm"/>
      <inkml:brushProperty name="height" value="0.025" units="cm"/>
    </inkml:brush>
  </inkml:definitions>
  <inkml:trace contextRef="#ctx0" brushRef="#br0">78 1 19603,'0'0'6758,"-33"55"-6470,17-22 0,7 4-159,-5 4-129,12-3 32,-1-1-32,3-6-128,0-2-161,5-4-191,4-8-65,-2-3-576,-4-11-1377</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4.209"/>
    </inkml:context>
    <inkml:brush xml:id="br0">
      <inkml:brushProperty name="width" value="0.025" units="cm"/>
      <inkml:brushProperty name="height" value="0.025" units="cm"/>
    </inkml:brush>
  </inkml:definitions>
  <inkml:trace contextRef="#ctx0" brushRef="#br0">1 85 14926,'0'0'9449,"78"13"-7239,-31-13-448,-1-10-833,9-7-609,-3-2-288,-3 2-705,-5 2-1857,-10 4-2755,-11 2-5413</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4.571"/>
    </inkml:context>
    <inkml:brush xml:id="br0">
      <inkml:brushProperty name="width" value="0.025" units="cm"/>
      <inkml:brushProperty name="height" value="0.025" units="cm"/>
    </inkml:brush>
  </inkml:definitions>
  <inkml:trace contextRef="#ctx0" brushRef="#br0">0 1 4740,'0'0'18642,"11"46"-16976,-11-16-385,0 3-608,-4 1-385,3-4-256,-5-5 32,6-4-64,0-5 32,0-7-192,0-6-545,7-3-1025,9-4-640,0-12-1537,-2-8-3941</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4.945"/>
    </inkml:context>
    <inkml:brush xml:id="br0">
      <inkml:brushProperty name="width" value="0.025" units="cm"/>
      <inkml:brushProperty name="height" value="0.025" units="cm"/>
    </inkml:brush>
  </inkml:definitions>
  <inkml:trace contextRef="#ctx0" brushRef="#br0">66 0 4356,'0'0'19410,"-28"68"-18000,15-31 31,3 1-512,1-3-352,3-4-481,6-7-32,0-5-32,9-9-513,2-6-1088,1-4-1154,-5-7-1729,2-12-4548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1.169"/>
    </inkml:context>
    <inkml:brush xml:id="br0">
      <inkml:brushProperty name="width" value="0.035" units="cm"/>
      <inkml:brushProperty name="height" value="0.035" units="cm"/>
    </inkml:brush>
  </inkml:definitions>
  <inkml:trace contextRef="#ctx0" brushRef="#br0">102 1 6433,'2'16'173,"5"28"1099,0 85 0,-7-121-659,-2-1-1,1 1 1,-1-1 0,0 1-1,-1-1 1,-3 9-1,3-9-377,0 0 0,0 0-1,1 1 1,0-1-1,-1 13 1,2-7-108,-1 35 886,-2-1 0,-2 0 0,-22 81 0,28-127-1001,0 0 0,-1 0 0,1 0 0,0 0 0,-1 0 0,1 0 0,-1 0 0,1 0 0,-1-1 0,1 1-1,-1 0 1,1 0 0,-1 0 0,0-1 0,1 1 0,-1 0 0,-2 0 0,3-1-28,0 0 0,-1 0 0,1 0 0,-1 0 0,1 0 0,-1 0 1,1 0-1,-1-1 0,1 1 0,0 0 0,-1 0 0,1 0 0,-1-1 0,1 1 1,0 0-1,-1-1 0,1 1 0,0 0 0,-1-1 0,1 1 0,0 0 0,0-1 0,-1 1 1,1 0-1,0-1 0,0 0 0,-15-39-996,13 31 1079,-6-15-337</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5.307"/>
    </inkml:context>
    <inkml:brush xml:id="br0">
      <inkml:brushProperty name="width" value="0.025" units="cm"/>
      <inkml:brushProperty name="height" value="0.025" units="cm"/>
    </inkml:brush>
  </inkml:definitions>
  <inkml:trace contextRef="#ctx0" brushRef="#br0">0 150 11723,'0'0'14990,"68"-43"-13452,-12 35-193,17 0-384,6-6-353,5 1-447,-5 1-65,3 1-385,-15 1-1728,-14-2-2243,-11-6-2499</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8.519"/>
    </inkml:context>
    <inkml:brush xml:id="br0">
      <inkml:brushProperty name="width" value="0.025" units="cm"/>
      <inkml:brushProperty name="height" value="0.025" units="cm"/>
    </inkml:brush>
  </inkml:definitions>
  <inkml:trace contextRef="#ctx0" brushRef="#br0">7 1 8904,'0'0'13389,"6"75"-13389,-6-39 0,0 0-320,0-4 96,0-2 95,0-6-191,0-5-865,-2-9-2595,-9-7-3683</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8.909"/>
    </inkml:context>
    <inkml:brush xml:id="br0">
      <inkml:brushProperty name="width" value="0.025" units="cm"/>
      <inkml:brushProperty name="height" value="0.025" units="cm"/>
    </inkml:brush>
  </inkml:definitions>
  <inkml:trace contextRef="#ctx0" brushRef="#br0">5 170 14029,'0'0'4581,"-5"49"-2980,14-39-95,5-3-514,9-6-255,2-1-128,3-10-65,6-12 65,-4-7-225,4-4-256,-6 0-96,-3 3-64,-2 3-993,-9 6-1089,-5 4-1217,-7 2-2658</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29.794"/>
    </inkml:context>
    <inkml:brush xml:id="br0">
      <inkml:brushProperty name="width" value="0.025" units="cm"/>
      <inkml:brushProperty name="height" value="0.025" units="cm"/>
    </inkml:brush>
  </inkml:definitions>
  <inkml:trace contextRef="#ctx0" brushRef="#br0">0 64 8168,'0'0'15358,"1"8"-15246,11 188 1832,-9-184-423,4-26-766,4-28-458,-5 14-287,-2-1 1,2-51 0,-4 80-37,-1-1 0,1 0 0,-1 1 1,1-1-1,0 1 0,0-1 0,-1 1 1,1 0-1,0 0 0,0 0 0,-1 0 1,1 0-1,0 0 0,0 0 0,-1 1 1,1-1-1,0 0 0,-1 1 0,4 1 1,3-1 0,5 1 11,-1-1 0,1-1 0,0 0-1,0-1 1,0 0 0,14-4 0,-24 5 12,0-1-1,0 0 1,0 1 0,0-1 0,-1-1 0,1 1 0,0 0 0,0-1 0,-1 1 0,1-1-1,-1 0 1,1 0 0,-1 0 0,0 0 0,0 0 0,0-1 0,0 1 0,0-1-1,-1 1 1,1-1 0,-1 0 0,1 1 0,-1-1 0,0 0 0,0 0 0,0 0-1,-1 0 1,1 0 0,-1 0 0,1-6 0,-1 9 3,0-1-1,0 1 1,0-1 0,0 0-1,0 1 1,0-1 0,0 1-1,0-1 1,-1 1 0,1-1-1,0 1 1,0-1 0,0 1-1,-1 0 1,1-1 0,0 1-1,-1-1 1,1 1 0,0-1-1,-1 1 1,1 0 0,0-1-1,-1 1 1,1 0 0,-1-1-1,1 1 1,-1 0 0,1 0-1,-1 0 1,1-1 0,-1 1-1,1 0 1,-1 0 0,1 0-1,-1 0 1,1 0 0,-1 0-1,1 0 1,-1 0 0,1 0-1,-1 0 1,1 0 0,-1 0-1,1 0 1,-1 0 0,-1 1-5,0-1 1,1 1 0,-1-1 0,0 1 0,1 0 0,-1 0-1,0-1 1,1 1 0,-1 0 0,1 0 0,0 1 0,-3 1-1,-1 5 20,1 1-1,0 0 0,0 0 0,1 1 0,0-1 0,1 1 1,0-1-1,0 1 0,1 0 0,0-1 0,1 1 1,1 12-1,-1-21-17,0-1 0,0 0 0,0 1 0,0-1 0,0 1 0,0-1 0,0 0 0,0 1 0,0-1 1,0 0-1,1 1 0,-1-1 0,0 0 0,0 1 0,0-1 0,1 0 0,-1 1 0,0-1 0,0 0 0,1 0 0,-1 1 0,0-1 0,1 0 0,-1 0 1,0 1-1,1-1 0,-1 0 0,0 0 0,1 0 0,-1 0 0,0 0 0,1 1 0,-1-1 0,0 0 0,1 0 0,-1 0 0,1 0 0,21-5-1023,15-13-2702,-13-1-522,-1-2-2173</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0.137"/>
    </inkml:context>
    <inkml:brush xml:id="br0">
      <inkml:brushProperty name="width" value="0.025" units="cm"/>
      <inkml:brushProperty name="height" value="0.025" units="cm"/>
    </inkml:brush>
  </inkml:definitions>
  <inkml:trace contextRef="#ctx0" brushRef="#br0">104 5 6278,'0'0'11659,"-10"3"-9102,5-1-2396,0-1 0,0 1 0,0 0 1,0 0-1,0 1 0,0-1 0,1 1 0,0 0 0,-1 0 0,1 1 1,0-1-1,1 1 0,-1 0 0,1 0 0,-1 0 0,1 1 0,0-1 1,1 1-1,-1 0 0,1-1 0,0 1 0,0 0 0,0 1 0,1-1 1,0 0-1,-1 9 0,2-13-158,0 0 0,0 0 0,0 0 0,0 0 0,0 0 0,0 0 0,0-1 0,1 1 0,-1 0 0,0 0 1,1 0-1,-1 0 0,0 0 0,1 0 0,-1 0 0,1 0 0,0-1 0,-1 1 0,1 0 0,0 0 0,-1-1 0,1 1 0,0-1 0,0 1 0,-1 0 1,1-1-1,0 1 0,1 0 0,1-1 7,-1 1 0,1-1 0,0 0 0,-1 1 0,1-1 1,-1 0-1,1-1 0,-1 1 0,1 0 0,4-2 0,1 0 16,-1-1-1,1 1 1,-1-1-1,0-1 1,0 0-1,11-8 1,28-36-594,-43 44 557,0 0 0,-1 0 0,1 0 0,-1 0 0,0 0 0,-1 0 0,1-1 1,0 1-1,-1-1 0,0 1 0,0-1 0,0-5 0,-19 32 577,15-16-531,-1 1 0,2-1 0,-1 1 0,1 0 0,0 0 1,0 0-1,1 0 0,0 1 0,0-1 0,1 0 0,0 14 0,1-20-63,-1-1-1,0 1 0,1 0 0,-1-1 0,1 1 0,-1-1 1,1 1-1,-1 0 0,1-1 0,-1 1 0,1-1 0,0 0 1,-1 1-1,1-1 0,-1 1 0,1-1 0,0 0 0,0 1 1,-1-1-1,1 0 0,0 0 0,-1 0 0,1 0 0,0 0 1,0 1-1,0-1 0,-1-1 0,1 1 0,0 0 0,0 0 1,-1 0-1,1 0 0,0 0 0,-1-1 0,1 1 0,0 0 1,0-1-1,-1 1 0,1 0 0,-1-1 0,2 0 0,27-19-4658,-21 1-1586,-2-4-4174</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0.510"/>
    </inkml:context>
    <inkml:brush xml:id="br0">
      <inkml:brushProperty name="width" value="0.025" units="cm"/>
      <inkml:brushProperty name="height" value="0.025" units="cm"/>
    </inkml:brush>
  </inkml:definitions>
  <inkml:trace contextRef="#ctx0" brushRef="#br0">51 1 12268,'0'0'10025,"-41"62"-9128,35-27 480,3 7-576,3 1-353,0 2-319,0-6-65,5-2-32,1-9-32,2-4-385,-2-8-31,-1-4-289,-3-4-768,0-5-801,1-3-1762</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0.855"/>
    </inkml:context>
    <inkml:brush xml:id="br0">
      <inkml:brushProperty name="width" value="0.025" units="cm"/>
      <inkml:brushProperty name="height" value="0.025" units="cm"/>
    </inkml:brush>
  </inkml:definitions>
  <inkml:trace contextRef="#ctx0" brushRef="#br0">0 190 15503,'0'0'9721,"12"-2"-8184,-7 1-1371,1 1-54,0-1 0,0 1 0,0-2-1,-1 1 1,1-1 0,0 1-1,-1-2 1,0 1 0,1 0-1,-1-1 1,0 0 0,0-1-1,8-6 1,-6 3-72,54-58 164,-58 62-206,0-1 1,-1 1-1,1 0 0,-1-1 0,0 0 1,0 1-1,0-1 0,-1 0 1,1 0-1,-1 0 0,0 0 1,0 0-1,0 0 0,-1 0 1,1 0-1,-1 0 0,-1-8 0,1 12-2,0-1-1,-1 1 1,1 0-1,-1-1 1,1 1-1,0 0 1,-1-1-1,1 1 0,-1 0 1,1 0-1,-1-1 1,1 1-1,-1 0 1,1 0-1,-1 0 0,1 0 1,-1 0-1,0 0 1,1 0-1,-1 0 1,1 0-1,-1 0 0,1 0 1,-1 0-1,1 0 1,-1 0-1,1 0 1,-1 0-1,1 1 1,-1-1-1,1 0 0,-1 0 1,1 1-1,-1-1 1,1 0-1,-1 1 1,-18 11-116,11-5 110,0 2 1,1-1-1,0 1 0,0 0 1,1 1-1,1-1 0,-1 1 0,2 0 1,-1 1-1,1-1 0,1 1 0,0 0 1,1 0-1,0 0 0,0 0 0,0 21 1,3-30-13,-1 0 1,0 0 0,1 0-1,-1 0 1,1 0-1,0-1 1,-1 1 0,1 0-1,0 0 1,0-1 0,0 1-1,1-1 1,-1 1-1,0-1 1,0 1 0,1-1-1,-1 0 1,1 1-1,-1-1 1,1 0 0,0 0-1,-1 0 1,1 0 0,0-1-1,0 1 1,0 0-1,-1-1 1,1 1 0,0-1-1,0 0 1,0 0-1,0 0 1,0 1 0,3-2-1,37-2-3189,-9-10-3645,-7-6-1707</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1.213"/>
    </inkml:context>
    <inkml:brush xml:id="br0">
      <inkml:brushProperty name="width" value="0.025" units="cm"/>
      <inkml:brushProperty name="height" value="0.025" units="cm"/>
    </inkml:brush>
  </inkml:definitions>
  <inkml:trace contextRef="#ctx0" brushRef="#br0">0 73 14798,'0'0'5595,"7"-9"-3908,-3 4-1511,0 0 0,0 0 0,0 1 0,1-1 0,0 1 1,-1 0-1,2 0 0,-1 1 0,0 0 0,1 0 0,0 0 1,-1 0-1,1 1 0,0 0 0,0 0 0,1 1 0,9-2 1,-8 2-55,-1 0 0,1 1 0,0-1 0,-1 1 0,1 1 1,-1 0-1,1 0 0,0 0 0,7 3 0,-12-2-113,-1-1-1,0 0 1,0 1 0,1-1-1,-1 1 1,0 0-1,-1 0 1,1 0-1,0 0 1,0 0 0,-1 0-1,1 1 1,-1-1-1,0 0 1,0 1-1,0-1 1,0 1 0,0-1-1,0 1 1,-1-1-1,1 1 1,-1 0-1,0-1 1,0 1-1,0 0 1,0-1 0,0 1-1,0 0 1,-2 2-1,0 9 34,-1-1 0,-1 0-1,0-1 1,-1 1 0,0-1-1,-1 1 1,0-2 0,-14 20-1,-19 42 454,38-72-486,0 0 0,1 0 1,-1 1-1,1-1 0,-1 0 0,1 1 0,0-1 0,-1 0 0,1 1 0,0-1 0,0 1 0,0-1 0,0 0 0,0 1 0,0-1 0,0 1 0,1-1 0,-1 0 0,0 1 0,1-1 0,-1 0 0,1 1 0,-1-1 0,1 0 0,0 0 0,1 2 0,0-1 6,0-1 1,1 1-1,-1-1 0,0 0 0,0 0 0,1 0 0,-1 0 1,1-1-1,-1 1 0,0 0 0,1-1 0,-1 0 0,6 0 1,4 0-133,1 0 0,0-2 0,0 0 0,-1 0 0,13-5 0,28-14-3797,-49 18 2780,1 0 0,0 0 1,-1 0-1,1-1 1,-1 1-1,0-1 0,6-8 1,-2-5-4302</inkml:trace>
  <inkml:trace contextRef="#ctx0" brushRef="#br0" timeOffset="0.99">83 195 14253,'0'0'11627,"80"-8"-10762,-39-9-480,-3-2-289,1-1-224,0 0-1506,-10 2-1569,-6 0-3395,-2 3-6855</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1.556"/>
    </inkml:context>
    <inkml:brush xml:id="br0">
      <inkml:brushProperty name="width" value="0.025" units="cm"/>
      <inkml:brushProperty name="height" value="0.025" units="cm"/>
    </inkml:brush>
  </inkml:definitions>
  <inkml:trace contextRef="#ctx0" brushRef="#br0">25 26 7527,'0'0'8931,"-4"9"-4991,0-1-3194,2-3-182,-1 0-1,1 0 1,0 1 0,0-1-1,0 1 1,1-1 0,0 1-1,-1 11 1,3-16-509,-1-1-1,1 1 1,0 0 0,-1-1 0,1 1-1,0-1 1,-1 1 0,1-1 0,0 1-1,0-1 1,-1 0 0,1 1 0,0-1-1,0 0 1,0 0 0,0 1 0,0-1-1,-1 0 1,1 0 0,0 0 0,0 0-1,0 0 1,0 0 0,0 0 0,0 0-1,0-1 1,-1 1 0,1 0 0,2-1-1,31-8 215,-20 2-270,0-1 0,-1 0 0,16-13-1,-20 14-96,1-1 0,0 1 0,0 1 0,0 0-1,1 1 1,0 0 0,20-6 0,-31 10 124,1 1 0,-1 0 0,1 0 0,-1 0 0,1 0 0,0 0 0,-1 0 0,1 0 0,-1 0-1,1 0 1,-1 0 0,1 1 0,-1-1 0,1 0 0,-1 0 0,1 0 0,-1 1 0,1-1 0,-1 0 0,1 0 0,-1 1 0,1-1 0,-1 1 0,0-1 0,1 0 0,-1 1 0,0-1 0,1 1 0,-1-1 0,1 1 0,5 20 809,-7-19-797,1 0 0,0-1-1,0 1 1,1 0 0,-1-1-1,0 1 1,1-1-1,-1 1 1,0 0 0,1-1-1,0 1 1,-1-1 0,1 1-1,0-1 1,0 1-1,0-1 1,0 0 0,0 1-1,0-1 1,0 0 0,1 0-1,-1 0 1,0 0-1,1 0 1,-1 0 0,0 0-1,1 0 1,-1-1 0,1 1-1,0-1 1,-1 1-1,1-1 1,-1 1 0,3-1-1,-1 0-478,18 0-2301,-15 1-1898</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1.900"/>
    </inkml:context>
    <inkml:brush xml:id="br0">
      <inkml:brushProperty name="width" value="0.025" units="cm"/>
      <inkml:brushProperty name="height" value="0.025" units="cm"/>
    </inkml:brush>
  </inkml:definitions>
  <inkml:trace contextRef="#ctx0" brushRef="#br0">0 42 12268,'0'0'11979,"67"-25"-12908,-26 19-2114,2-4-2979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3.745"/>
    </inkml:context>
    <inkml:brush xml:id="br0">
      <inkml:brushProperty name="width" value="0.035" units="cm"/>
      <inkml:brushProperty name="height" value="0.035" units="cm"/>
    </inkml:brush>
  </inkml:definitions>
  <inkml:trace contextRef="#ctx0" brushRef="#br0">1 5069 11907,'6'-3'206,"0"-1"1,0 1 0,0-1 0,-1 0 0,1 0 0,-1-1 0,0 1 0,0-1 0,4-6 0,12-10 364,276-220 1908,-242 199-2324,55-43 29,246-194-43,-89 67-143,80-65-430,114-72-247,-162 128 451,-116 84 170,107-84-34,558-446-16,-523 406 155,118-90 192,-95 83-9,113-85 31,-26 24-127,-35 26-12,-266 201-55,79-56 128,-164 126-48,2 1 0,79-34-1,-92 52-340,-38 12 197,0 1 1,0 0 0,0 0-1,0 0 1,0 0 0,0 0 0,0 0-1,0 0 1,0 0 0,1 0-1,-1-1 1,0 1 0,0 0-1,0 0 1,-1 0 0,1 0-1,0 0 1,0 0 0,0 0 0,0 0-1,0-1 1,0 1 0,0 0-1,0 0 1,0 0 0,0 0-1,0 0 1,0 0 0,0 0-1,0 0 1,0 0 0,0 0-1,0 0 1,0-1 0,-1 1 0,1 0-1,0 0 1,0 0 0,0 0-1,0 0 1,0 0 0,0 0-1,0 0 1,0 0 0,0 0-1,-1 0 1,1 0 0,0 0 0,0 0-1,0 0 1,0 0 0,0 0-1,0 0 1,0 0 0,0 0-1,-1 0 1,1 0 0,0 0-1,0 0 1,0 0 0,0 0-1,0 0 1,0 1 0,0-1 0,0 0-1,0 0 1,0 0 0,-1 0-1,1 0 1,-12 1-33,1 3 12</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2.247"/>
    </inkml:context>
    <inkml:brush xml:id="br0">
      <inkml:brushProperty name="width" value="0.025" units="cm"/>
      <inkml:brushProperty name="height" value="0.025" units="cm"/>
    </inkml:brush>
  </inkml:definitions>
  <inkml:trace contextRef="#ctx0" brushRef="#br0">164 0 13100,'0'0'9636,"-9"5"-7709,-64 32 1015,75-36-3120,0 1 0,-1 0 1,1 0-1,0-1 0,0 1 0,0-1 0,0 0 1,0 1-1,0-1 0,0 0 0,0 0 1,3 1-1,5 3-255,-8-4 505,-1 0 0,0 0 0,0 1 0,0-1 1,1 0-1,-1 0 0,0 1 0,-1-1 0,1 0 0,0 1 0,0-1 1,0 1-1,-1-1 0,1 1 0,-1-1 0,1 1 0,-1 0 1,0-1-1,0 1 0,0 0 0,0-1 0,0 1 0,0 0 0,0-1 1,0 1-1,0-1 0,-1 1 0,1 0 0,-1-1 0,1 1 1,-1-1-1,0 1 0,0-1 0,1 1 0,-1-1 0,-2 2 0,0 2 145,-1 0-1,1 0 0,-1 0 0,0-1 0,-1 0 0,1 1 1,-1-2-1,1 1 0,-7 3 0,6-4-217,-1-1-1,1 1 1,-1-1-1,0-1 1,0 1-1,0-1 1,0 0-1,0 0 1,0 0 0,-8-1-1,13 0-57,1 0 1,0 0-1,0 0 0,-1 0 1,1 0-1,0 0 0,0 0 1,-1 0-1,1 0 0,0 0 1,0 0-1,-1 0 0,1 0 1,0 0-1,0 0 0,0 0 1,-1-1-1,1 1 0,0 0 1,0 0-1,-1 0 0,1 0 1,0 0-1,0-1 0,0 1 1,0 0-1,-1 0 0,1 0 1,0-1-1,0 1 0,0 0 1,0 0-1,0 0 0,0-1 1,0 1-1,-1 0 0,1 0 1,0-1-1,0 1 0,0 0 1,0 0-1,0 0 0,0-1 1,0 1-1,0 0 0,0 0 1,0-1-1,10-13-3488,16-8-3479,-6 8 284</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2.626"/>
    </inkml:context>
    <inkml:brush xml:id="br0">
      <inkml:brushProperty name="width" value="0.025" units="cm"/>
      <inkml:brushProperty name="height" value="0.025" units="cm"/>
    </inkml:brush>
  </inkml:definitions>
  <inkml:trace contextRef="#ctx0" brushRef="#br0">1 102 6983,'0'0'17429,"7"1"-16174,5 0-1128,0-1 1,0-1 0,1 0-1,-1 0 1,-1-1-1,1-1 1,0 0-1,0 0 1,-1-1-1,0-1 1,0 0-1,0 0 1,-1-1-1,1-1 1,-1 0-1,-1 0 1,12-11-1,-10-1-26,-11 19-100,0 0 0,0-1-1,-1 1 1,1 0-1,0 0 1,0-1 0,0 1-1,0 0 1,0-1 0,0 1-1,-1 0 1,1 0 0,0-1-1,0 1 1,0 0 0,0 0-1,-1-1 1,1 1-1,0 0 1,0 0 0,-1 0-1,1-1 1,0 1 0,-1 0-1,1 0 1,0 0 0,0 0-1,-1 0 1,1 0 0,0 0-1,-1 0 1,1-1-1,0 1 1,-1 0 0,-1 0-5,0 1 1,-1-1-1,1 0 0,0 0 1,0 1-1,-1-1 1,1 1-1,0 0 0,0 0 1,0 0-1,0 0 1,0 0-1,0 0 0,-2 2 1,0 0 44,1 0 0,-1 0-1,1 0 1,0 1 0,0-1 0,0 1 0,0 0 0,1 0 0,-1 0-1,1 0 1,0 0 0,0 0 0,1 1 0,-1-1 0,1 1-1,0-1 1,0 1 0,1 0 0,-1-1 0,1 1 0,0 0 0,1 5-1,-1-9-5,1 0-1,0 1 1,0-1 0,0 0-1,0 0 1,0 0-1,0 0 1,0 0-1,0 0 1,1 0-1,-1 0 1,0-1-1,1 1 1,-1 0-1,0-1 1,1 1-1,-1-1 1,1 0 0,-1 1-1,1-1 1,-1 0-1,1 0 1,-1 0-1,1 0 1,-1 0-1,3 0 1,42-3 250,-32 0-300,0-1 1,0-1 0,-1 0 0,0-1 0,0 0 0,0-1 0,13-10 0,-13 8-110,0 1 1,1 1-1,1 0 1,-1 1-1,22-7 0,-35 13 116,0 0 0,-1-1 0,1 1 0,0 0 0,0 0 0,0-1 0,0 1 0,-1 0 0,1 0 0,0 0 0,0 0 0,0 0 0,0 0 0,0 0-1,-1 1 1,1-1 0,0 0 0,0 0 0,0 1 0,-1-1 0,1 0 0,0 1 0,0-1 0,-1 1 0,1-1 0,0 1 0,0 0 0,1 21 365,-2-21-469,-1 1 1,1-1 0,0 1 0,-1-1 0,1 1 0,0-1-1,0 0 1,1 1 0,-1-1 0,0 1 0,0-1 0,1 1-1,-1-1 1,0 1 0,1-1 0,0 0 0,-1 1 0,1-1 0,0 0-1,0 0 1,-1 1 0,1-1 0,0 0 0,1 1 0,8-1-5628</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3.013"/>
    </inkml:context>
    <inkml:brush xml:id="br0">
      <inkml:brushProperty name="width" value="0.025" units="cm"/>
      <inkml:brushProperty name="height" value="0.025" units="cm"/>
    </inkml:brush>
  </inkml:definitions>
  <inkml:trace contextRef="#ctx0" brushRef="#br0">0 304 5381,'0'0'17168,"59"-45"-15246,-8 18-224,16-7-673,11-2-641,9-2-320,0 1-32,-10 7-512,-15 4-1762,-21 7-1762,-25 7-3107</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3.373"/>
    </inkml:context>
    <inkml:brush xml:id="br0">
      <inkml:brushProperty name="width" value="0.025" units="cm"/>
      <inkml:brushProperty name="height" value="0.025" units="cm"/>
    </inkml:brush>
  </inkml:definitions>
  <inkml:trace contextRef="#ctx0" brushRef="#br0">204 1 10378,'0'0'11194,"-6"11"-9197,-68 113-521,47-83-1162,1 1 1,3 1-1,-23 58 0,46-101-311,0 1-1,0-1 1,0 0-1,-1 1 0,1-1 1,0 1-1,0-1 1,0 0-1,0 1 1,0-1-1,0 1 1,0-1-1,0 1 1,0-1-1,0 0 0,0 1 1,0-1-1,0 1 1,0-1-1,0 1 1,0-1-1,0 0 1,0 1-1,0-1 0,1 1 1,-1-1-1,0 0 1,0 1-1,1-1 1,-1 0-1,1 1 1,13-3 74,35-25 23,-16 8-132,-13 12-268,0 1-1,31-4 0,31-9-5656,-26-2-3236</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4.001"/>
    </inkml:context>
    <inkml:brush xml:id="br0">
      <inkml:brushProperty name="width" value="0.025" units="cm"/>
      <inkml:brushProperty name="height" value="0.025" units="cm"/>
    </inkml:brush>
  </inkml:definitions>
  <inkml:trace contextRef="#ctx0" brushRef="#br0">1 18 6118,'0'0'20147,"3"10"-19603,3 11-380,-1-1-112,1 1 0,10 20 1,-16-40-38,1 1 1,0-1 0,0 0 0,0 0-1,0 0 1,0 0 0,0-1-1,0 1 1,1 0 0,-1 0 0,0-1-1,0 1 1,1-1 0,-1 1-1,0-1 1,1 1 0,-1-1 0,0 0-1,1 0 1,-1 1 0,1-1-1,-1 0 1,0 0 0,1 0 0,-1-1-1,1 1 1,-1 0 0,0-1-1,1 1 1,-1 0 0,0-1 0,1 0-1,-1 1 1,0-1 0,2-1 0,45-28 678,-14-1-563,24-20-84,-54 48-51,0 0 1,0 0 0,0 0 0,1 1-1,0 0 1,-1 0 0,1 0-1,0 0 1,0 1 0,0 0 0,5-1-1,-9 2-4,0 1 0,0-1 0,0 1 0,-1-1 0,1 1 0,0 0 0,0-1-1,-1 1 1,1 0 0,-1-1 0,1 1 0,0 0 0,-1 0 0,1 0 0,-1-1 0,0 1-1,1 0 1,-1 0 0,0 0 0,0 0 0,1 0 0,-1 0 0,0 0 0,0 0 0,0 0-1,0 0 1,0 0 0,0-1 0,-1 2 0,1 42 27,0-33-40,-1-10-66,1 0 1,0-1 0,0 1 0,0 0-1,0 0 1,0-1 0,0 1 0,0 0-1,0-1 1,0 1 0,0 0-1,1 0 1,-1-1 0,0 1 0,0 0-1,1-1 1,-1 1 0,0 0-1,1-1 1,-1 1 0,0-1 0,1 1-1,-1-1 1,1 1 0,-1 0-1,1-1 1,0 0 0,0 2 0,0-3-337,0 1 1,0 0-1,0-1 0,0 1 1,0-1-1,0 1 1,-1-1-1,1 0 1,0 1-1,0-1 1,-1 0-1,1 1 1,0-1-1,-1 0 1,1 0-1,0 1 1,-1-1-1,1 0 1,-1 0-1,0 0 0,1-2 1,9-17-9529</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4.833"/>
    </inkml:context>
    <inkml:brush xml:id="br0">
      <inkml:brushProperty name="width" value="0.025" units="cm"/>
      <inkml:brushProperty name="height" value="0.025" units="cm"/>
    </inkml:brush>
  </inkml:definitions>
  <inkml:trace contextRef="#ctx0" brushRef="#br0">107 209 7239,'0'0'12727,"-9"5"-10891,1-1-1540,-1 0 1,2 1-1,-1 0 1,1 1-1,0 0 1,-12 12-1,16-15-240,-1 1 0,1 0 0,0 1 0,1-1 0,-1 0 0,1 1 0,-1-1 0,2 1 0,-1 0 0,0 0 0,1 0 0,0 0 0,0 0 0,0 0 0,1 0 0,0 7 0,0-11-55,0 0 0,0 0 0,0-1 0,0 1 1,0 0-1,1 0 0,-1-1 0,0 1 0,1 0 0,-1-1 1,0 1-1,1 0 0,-1-1 0,1 1 0,-1 0 0,1-1 0,-1 1 1,1-1-1,-1 1 0,1-1 0,-1 1 0,1-1 0,0 0 0,-1 1 1,1-1-1,0 0 0,0 1 0,1-1 0,27 0 110,24-18 81,-26 0-277,-2 0-1,0-2 1,-2-1-1,31-33 1,-54 54 104,0 0 0,0 0-1,0 0 1,0-1 0,0 1-1,0 0 1,0 0 0,0 0 0,0 0-1,0 0 1,0 0 0,1-1-1,-1 1 1,0 0 0,0 0 0,0 0-1,0 0 1,0 0 0,0 0-1,1 0 1,-1 0 0,0-1 0,0 1-1,0 0 1,0 0 0,0 0-1,1 0 1,-1 0 0,0 0 0,0 0-1,0 0 1,0 0 0,1 0-1,-1 0 1,0 0 0,0 0 0,0 0-1,0 0 1,1 0 0,-1 1 0,0-1-1,0 0 1,0 0 0,0 0-1,0 0 1,1 0 0,-1 0 0,0 0-1,0 0 1,0 0 0,0 1-1,0-1 1,0 0 0,0 0 0,1 0-1,-1 0 1,0 0 0,0 1-1,2 14 388,-3-14-395,1 1 0,0-1 1,0 0-1,0 1 0,0-1 1,0 0-1,0 1 0,0-1 1,0 0-1,1 1 0,-1-1 1,1 0-1,-1 1 0,1-1 1,-1 0-1,1 0 0,-1 0 1,1 0-1,0 1 0,0-1 1,0 0-1,0 0 0,-1 0 1,1-1-1,2 2 0,3-2 20,-1 0-1,1-1 0,-1 0 0,1-1 0,-1 1 0,1-1 0,-1 0 0,0 0 0,0-1 0,0 1 0,0-1 0,-1 0 0,1-1 1,-1 1-1,1-1 0,-1 0 0,3-4 0,-1 2-60,0 1 1,1 0-1,-1 0 0,1 0 1,0 1-1,0 0 0,12-5 1,-19 9 30,1 0 1,-1 0 0,1-1-1,-1 1 1,1 0 0,-1 0-1,1 0 1,-1 0 0,1 0-1,-1 0 1,1 0-1,-1 0 1,1 0 0,-1 0-1,1 1 1,-1-1 0,1 0-1,-1 0 1,1 0 0,-1 1-1,1-1 1,-1 0 0,1 0-1,-1 1 1,0-1-1,1 0 1,-1 1 0,1-1-1,-1 1 1,0-1 0,0 0-1,1 1 1,-1-1 0,0 1-1,0-1 1,1 1 0,-1-1-1,0 1 1,0-1 0,0 1-1,0-1 1,0 1-1,0-1 1,0 1 0,0-1-1,0 1 1,0-1 0,0 1-1,0-1 1,0 2 0,0-1 12,0-1 0,0 1 0,0 0 0,0 0 0,0 0 0,0 0 0,0 0 0,1 0 0,-1 0 0,0 0 0,1 0 0,-1 0 0,0-1 0,1 1 0,-1 0 0,1 0 0,0 0 0,-1-1 0,1 1 0,-1 0 0,1-1 0,0 1 0,0-1 0,-1 1 0,1 0 0,0-1 0,0 0 0,0 1 0,0-1 0,1 1 0,6-1 123,0 1 0,0-1 0,0-1 1,0 0-1,0 0 0,0 0 1,-1-1-1,1 0 0,0-1 1,-1 0-1,1 0 0,-1 0 0,0-1 1,0 0-1,11-9 0,10-9-661,0-1 0,27-29-1,-53 49 446,2 4-611,-3 9 368,-5 25 423,0-1 420,4-33-500,1-1 0,-1 1 0,0 0 0,1-1 0,-1 1 0,1 0 0,0-1 0,-1 1 0,1-1 0,-1 1 0,1-1 0,0 1 0,-1-1 0,1 0 0,0 1 0,-1-1 0,1 0 0,0 1 0,0-1 0,-1 0 0,1 0 0,0 0 0,0 0 0,0 0 0,-1 0 0,1 0 0,0 0 0,0 0 0,-1 0 0,1 0 0,0 0 0,0-1 0,-1 1 0,1 0 0,1-1 0,32-8 318,-17-1-539,0-1 0,-1 0 0,-1-1 0,1-1 0,-2 0 0,0-1 0,-1 0 1,21-29-1,-37 48 392,-1 1 0,2-1 0,-1 1 0,1 0 1,-1 0-1,2 0 0,-1 0 0,1 1 0,0-1 1,0 0-1,0 11 0,2-17-160,-1 1 0,1 0 1,0-1-1,-1 1 0,1 0 1,0-1-1,-1 1 0,1-1 1,0 1-1,0-1 0,0 1 0,-1-1 1,1 0-1,0 1 0,0-1 1,0 0-1,0 0 0,0 0 1,0 0-1,0 0 0,-1 1 0,1-2 1,0 1-1,0 0 0,0 0 1,0 0-1,0 0 0,1-1 1,31-5 316,23-22-277,-48 23-320,0 0-1,1 0 1,-1 1-1,1 0 1,0 1-1,0 0 1,0 0-1,1 1 1,14-2-1,-23 5 252,-1-1 0,1 1 0,0 0 0,0-1-1,-1 1 1,1 0 0,-1-1 0,1 1 0,0 0-1,-1 0 1,0-1 0,1 1 0,-1 0 0,1 0-1,-1 0 1,0 0 0,1 0 0,-1 0-1,0-1 1,0 1 0,0 0 0,0 0 0,0 0-1,0 0 1,0 0 0,0 0 0,0 0 0,-1 0-1,1 0 1,0 0 0,-1 1 0,1 4 36,20-27-5794,-14 3-1671,0-3-5562</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5.153"/>
    </inkml:context>
    <inkml:brush xml:id="br0">
      <inkml:brushProperty name="width" value="0.025" units="cm"/>
      <inkml:brushProperty name="height" value="0.025" units="cm"/>
    </inkml:brush>
  </inkml:definitions>
  <inkml:trace contextRef="#ctx0" brushRef="#br0">0 1 17809,'0'0'7239,"57"38"-9545,-27-36-1634,4-1-4196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5.596"/>
    </inkml:context>
    <inkml:brush xml:id="br0">
      <inkml:brushProperty name="width" value="0.025" units="cm"/>
      <inkml:brushProperty name="height" value="0.025" units="cm"/>
    </inkml:brush>
  </inkml:definitions>
  <inkml:trace contextRef="#ctx0" brushRef="#br0">135 270 6054,'0'0'13436,"-10"2"-11898,4-2-1265,-63 13 2376,67-13-2506,-1 1 0,1-1 0,-1 1 1,1 0-1,0 0 0,-1 0 0,1 0 0,0 0 0,0 0 0,0 0 0,0 1 0,0-1 0,0 1 0,0 0 0,0 0 0,1-1 0,-1 1 0,1 0 0,-1 0 1,1 1-1,0-1 0,-1 0 0,1 0 0,1 1 0,-1-1 0,-1 5 0,3-6-125,0-1 1,-1 1-1,1 0 1,0 0-1,0 0 1,0 0-1,0-1 1,1 1-1,-1-1 1,0 1-1,0 0 1,0-1-1,0 0 1,1 1-1,-1-1 1,0 0-1,0 0 1,0 1-1,1-1 1,-1 0-1,0 0 1,1-1-1,-1 1 1,2 0-1,38-2 80,-27-1-542,-1-1 0,1 0 0,-1-1 0,0 0 0,-1-1-1,1 0 1,-1-1 0,0-1 0,-1 0 0,20-17-1,-6 6-1160,-25 24 1917,0-4-180,0 0 1,0 0 0,0 0-1,0 0 1,0 0 0,0 0-1,0 0 1,0 0 0,0 0-1,1 0 1,-1 0 0,0 0-1,1 0 1,-1 0 0,1 0-1,-1 0 1,1 0 0,-1 0 0,1-1-1,-1 1 1,1 0 0,1 1-1,4-1 60,0-1-1,0 0 0,0 0 1,-1-1-1,1 1 0,0-1 1,0 0-1,-1-1 0,1 1 1,-1-1-1,1 0 1,9-6-1,-5 2-123,-1 0-1,1-1 1,-2 0-1,1 0 1,-1-1 0,12-13-1,-12 11-132,0 0 0,-1 0 0,0 0 0,-1-1 0,0 0-1,0-1 1,-2 1 0,1-1 0,-1 0 0,-1 0 0,0-1-1,2-21 1,-5 33 41,0 0 0,0 0-1,0 0 1,0 0 0,0 0-1,0 0 1,0 0 0,0 0 0,0 0-1,0 0 1,-1 0 0,1 1-1,0-1 1,-1 0 0,1 0 0,-1 0-1,1 0 1,-1 1 0,1-1-1,-2-1 1,-11 6-167,10-2 201,0 1 0,0-1 1,1 1-1,0 0 0,-1 0 1,1 0-1,0 0 1,0 0-1,-1 4 0,0 1 67,1 0 0,-1 0 0,1 0 0,1 0 0,0 0-1,0 0 1,0 1 0,1-1 0,1 0 0,-1 0 0,1 1 0,3 10-1,-3-16-50,0 1 0,1-1 0,0 1 0,-1-1 0,1 0 0,1 0 0,-1 0 0,0 0 0,1 0 0,-1 0 0,1-1 0,0 1-1,0-1 1,0 1 0,0-1 0,0 0 0,1-1 0,-1 1 0,1 0 0,-1-1 0,1 0 0,-1 0 0,1 0 0,0 0 0,0-1 0,-1 1-1,1-1 1,6 0 0,0 0-2,0-1-1,0 1 1,-1-2-1,1 1 0,0-2 1,-1 1-1,0-1 1,1 0-1,-1-1 0,9-5 1,-14 7-11,-1 0 0,0 0 0,1 0 0,-1-1 0,0 1 0,0-1 0,-1 0 0,1 1 0,-1-1 0,1 0 0,-1-1 0,0 1 0,0 0 0,0-1 0,0 1 0,-1-1 0,0 1 0,1-1 0,-1 0 0,0 0 0,-1 1 0,1-1 0,-1 0 0,0 0 0,0 0 0,0 0 0,0 0 1,-2-5-1,2 10-9,0-1-1,0 0 1,0 0 0,0 0 0,-1 1 0,1-1 0,0 0 0,0 0 0,0 0 0,-1 0 0,1 0 0,0 1 0,0-1 0,0 0 0,-1 0 0,1 0 0,0 0 0,0 0-1,-1 0 1,1 0 0,0 0 0,0 0 0,-1 0 0,1 0 0,0 0 0,0 0 0,-1 0 0,1 0 0,0 0 0,0 0 0,-1 0 0,1 0 0,0 0 0,0-1 0,0 1 0,-1 0-1,1 0 1,0 0 0,0 0 0,0 0 0,-1-1 0,1 1 0,0 0 0,0 0 0,0 0 0,0-1 0,0 1 0,-1 0 0,1 0 0,0-1 0,0 1 0,0 0 0,0 0-1,0-1 1,0 1 0,0 0 0,0 0 0,0-1 0,0 1 0,0 0 0,0 0 0,0-1 0,0 1 0,0 0 0,-7 20 188,8-18-244,-1 1 1,0-1-1,1 0 1,0 0-1,-1 0 0,1 0 1,0 1-1,0-1 0,0 0 1,1-1-1,-1 1 1,0 0-1,1 0 0,-1 0 1,1-1-1,0 1 0,-1-1 1,1 1-1,0-1 1,0 0-1,0 0 0,0 1 1,0-2-1,0 1 1,0 0-1,0 0 0,5 0 1,2 2-592,-1-1 1,1-1 0,0 1-1,0-1 1,0-1 0,11 0-1,23-5-7156</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6.163"/>
    </inkml:context>
    <inkml:brush xml:id="br0">
      <inkml:brushProperty name="width" value="0.025" units="cm"/>
      <inkml:brushProperty name="height" value="0.025" units="cm"/>
    </inkml:brush>
  </inkml:definitions>
  <inkml:trace contextRef="#ctx0" brushRef="#br0">0 94 3299,'10'-6'8157,"77"-46"-559,-76 46-6661,1 1 0,0 0 0,0 0 0,1 2 1,-1-1-1,25-2 0,-33 5-829,0 1 0,0 0 0,0 0 0,0 0 1,0 0-1,-1 1 0,1 0 0,0-1 0,0 1 0,0 1 1,-1-1-1,1 0 0,-1 1 0,1 0 0,-1 0 1,7 4-1,-9-4-98,1 1 1,-1-1-1,0 0 1,0 0 0,0 1-1,0-1 1,0 0-1,0 1 1,-1-1 0,1 1-1,-1-1 1,0 1-1,1-1 1,-1 1-1,0-1 1,-1 1 0,1-1-1,0 1 1,-1-1-1,1 1 1,-1-1-1,0 1 1,0-1 0,0 0-1,0 1 1,0-1-1,-3 3 1,-3 8 101,-1-2 0,-1 1 1,1-1-1,-18 16 0,18-19 20,0 0-1,0 0 1,1 1 0,0 0-1,1 0 1,0 0-1,1 1 1,-9 19 0,14-28-123,0 1 0,-1-1 0,1 0 0,0 0 0,0 0 0,0 0 0,0 0 0,1 0 0,-1 0 0,0 1 0,0-1 1,1 0-1,-1 0 0,1 0 0,-1 0 0,1 0 0,-1 0 0,1 0 0,-1 0 0,1 0 0,0-1 0,0 1 0,-1 0 1,1 0-1,0-1 0,0 1 0,0 0 0,0-1 0,0 1 0,0-1 0,0 1 0,0-1 0,0 1 0,0-1 0,0 0 1,0 1-1,0-1 0,0 0 0,1 0 0,-1 0 0,0 0 0,0 0 0,0 0 0,2-1 0,57-3 517,-46 2-675,0-1 0,-1-1 0,0 0 0,0-1 0,0 0 0,-1-1 0,1 0 0,-1-1 0,-1-1 0,22-17 0,-22 6-3154,-11 18 3008,0 0 0,0 0 0,1 1 0,-1-1 0,0 0 0,0 0 0,0 0 1,-1 1-1,1-1 0,0 0 0,0 0 0,0 0 0,-1 1 0,1-1 0,0 0 0,-1 0 1,1 1-1,0-1 0,-1 0 0,1 1 0,-1-1 0,1 0 0,-1 1 0,0-1 0,0 0 1,-18-9-6956</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6.550"/>
    </inkml:context>
    <inkml:brush xml:id="br0">
      <inkml:brushProperty name="width" value="0.025" units="cm"/>
      <inkml:brushProperty name="height" value="0.025" units="cm"/>
    </inkml:brush>
  </inkml:definitions>
  <inkml:trace contextRef="#ctx0" brushRef="#br0">43 74 11883,'-8'0'3716,"-26"0"-433,49 0 1344,22 2-3494,67-7-1,-31-9-2245,94-36-8040,-166 50 9284,0-1 1,0 1-1,0 0 1,0-1-1,0 1 1,0 0-1,0 0 1,0 0-1,0 0 1,0 0-1,1 0 0,-1 0 1,0 0-1,0 0 1,0 1-1,0-1 1,0 0-1,0 1 1,0-1-1,0 1 0,0-1 1,0 1-1,0-1 1,0 1-1,0 0 1,1 0-1,13 28 3505,-15-27-3438,1 1-1,0-1 0,0 0 1,-1 1-1,1-1 0,0 0 0,1 0 1,-1 0-1,0 1 0,1-2 1,-1 1-1,1 0 0,0 0 1,-1 0-1,1-1 0,0 1 0,0-1 1,0 1-1,0-1 0,0 0 1,1 0-1,-1 0 0,5 2 1,3-3-149,1-1 1,-1 0-1,1 0 1,-1-1 0,0-1-1,0 1 1,0-2-1,0 1 1,0-1 0,-1-1-1,1 0 1,9-7-1,-6 4-223,1 1 0,-1 1 0,1 0 0,0 1-1,16-4 1,-30 9 174,1-1 0,-1 1 0,1 0 0,-1 0 0,1 0 0,0 0 0,-1 0 0,1 0 0,-1 0 0,1 0 0,-1 0 0,1 0 0,-1 0 0,1 0 0,-1 0 0,1 0 0,0 1 0,-1-1 0,1 0 0,-1 0 0,1 0 0,-1 1 0,0-1-1,1 0 1,-1 1 0,1-1 0,-1 0 0,0 1 0,1-1 0,-1 1 0,1 0 0,0 17 279,-1-17-267,-1 0-1,1 0 0,0 0 0,0 0 0,-1 0 0,1 0 1,0 0-1,0 0 0,0 0 0,0 0 0,0 0 1,0-1-1,0 1 0,1 0 0,-1 0 0,0 0 1,0 0-1,1 0 0,-1 0 0,1 0 0,-1 0 1,1-1-1,-1 1 0,1 0 0,-1 0 0,1-1 1,0 1-1,-1 0 0,1-1 0,0 1 0,0 0 1,-1-1-1,1 1 0,0-1 0,0 0 0,0 1 1,0-1-1,0 0 0,1 1 0,0-1-91,0 1 0,0-1-1,0 0 1,0 0 0,0 0-1,0 0 1,0-1 0,0 1-1,0-1 1,0 1 0,0-1-1,3-1 1,-4 1-394,0 0-1,0 0 1,0 0-1,0 0 1,0 0 0,0 0-1,-1 0 1,1 0-1,0 0 1,-1-1-1,1 1 1,-1 0 0,1 0-1,-1-1 1,1 1-1,-1 0 1,0-1-1,0 1 1,0-2 0,3-14-9445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4.614"/>
    </inkml:context>
    <inkml:brush xml:id="br0">
      <inkml:brushProperty name="width" value="0.035" units="cm"/>
      <inkml:brushProperty name="height" value="0.035" units="cm"/>
    </inkml:brush>
  </inkml:definitions>
  <inkml:trace contextRef="#ctx0" brushRef="#br0">66 56 15603,'9'-51'2311,"-10"47"-1417,0 6-213,-6 13 180,-5 22-184,-4 30-476,2 0-1,4 1 0,-3 122 1,13-183-196,0-1 0,0 1 1,1-1-1,0 1 1,1-1-1,3 13 1,-4-18-3,-1 0 1,1 0-1,0 1 1,-1-1 0,1 0-1,0 0 1,0 0-1,0 0 1,0 0 0,0 0-1,0 0 1,0-1 0,0 1-1,0 0 1,1-1-1,-1 1 1,0 0 0,0-1-1,1 0 1,-1 1 0,0-1-1,1 0 1,-1 1-1,0-1 1,1 0 0,-1 0-1,0 0 1,1 0 0,-1 0-1,1-1 1,-1 1-1,0 0 1,0-1 0,1 1-1,-1-1 1,0 1 0,0-1-1,1 0 1,1-1-1,14-7 28,0-2 0,-1 0 0,0-1-1,17-16 1,1-1-46,-32 28 8,49-41-428,99-60 0,-111 81 247</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6.955"/>
    </inkml:context>
    <inkml:brush xml:id="br0">
      <inkml:brushProperty name="width" value="0.025" units="cm"/>
      <inkml:brushProperty name="height" value="0.025" units="cm"/>
    </inkml:brush>
  </inkml:definitions>
  <inkml:trace contextRef="#ctx0" brushRef="#br0">1 1 14157,'0'0'6059,"8"-1"-5760,97 1-2836,-46 5-3658,-5 4-4136,-53-9 10564,-1 0 1,0 0-1,1 0 0,-1 0 0,0 0 1,1 0-1,-1 0 0,0 0 1,1 0-1,-1 0 0,0 0 0,1 0 1,-1 0-1,0 1 0,1-1 1,-1 0-1,0 0 0,1 0 1,-1 0-1,0 1 0,0-1 0,1 0 1,-1 0-1,0 1 0,0-1 1,1 0-1,-1 1 0,0-1 0,0 0 1,0 1-1,0-1 0,1 0 1,-1 1-1,0-1 0,0 0 0,0 1 1,-11 9 4937,-29 8-441,34-16-3778,-1 1-410,0 0-1,0 1 1,0 0-1,1 0 1,-8 7 0,13-11-497,0 1 0,0-1 1,1 1-1,-1 0 1,0 0-1,1-1 0,-1 1 1,1 0-1,-1 0 1,1 0-1,-1 0 0,1-1 1,0 1-1,-1 0 1,1 0-1,0 0 0,0 0 1,0 0-1,0 0 1,0 1-1,0-1-39,1 1 0,-1-1 0,1 0 0,-1 0 0,1 0 0,0 0 0,0-1 0,0 1 0,0 0 0,-1 0 0,1 0 0,0-1 0,0 1 0,0 0 0,1-1 0,-1 1 0,0-1 0,0 1 0,0-1 0,0 0 0,2 1 0,35 9-216,-30-9 93,0 1-1,-1 0 1,0 0 0,1 0-1,-1 1 1,0 0 0,0 0-1,0 1 1,-1-1 0,1 2 0,-1-1-1,10 9 1,-15-12 122,-1 0 0,1 0 0,-1 0 0,1-1-1,-1 1 1,1 0 0,-1 0 0,1 0 0,-1 0 0,0 0 0,0 0 0,1 0 0,-1 0 0,0 0 0,0 0-1,0 0 1,0 0 0,0 0 0,0 0 0,0 0 0,-1 0 0,1 0 0,0 0 0,0 0 0,-1 0-1,0 1 1,0 0 44,-1 0-1,1 0 1,-1 0-1,0 0 0,0 0 1,0-1-1,0 1 1,0-1-1,0 1 1,-3 1-1,-3 1 102,0-1 0,0 1 0,0-1-1,-1-1 1,-10 3 0,18-5-166,0 1 0,0-1 0,0 0 0,0 0 0,0 1-1,0-1 1,-1 0 0,1 0 0,0 0 0,0 0 0,0 0 0,0-1 0,0 1 0,0 0-1,-1-1 1,1 1 0,0 0 0,0-1 0,0 1 0,0-1 0,0 1 0,0-1 0,0 0-1,0 0 1,1 1 0,-1-1 0,0 0 0,-1-2 0,-1-30-4898,3 21 2213,0-17-7143</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7.335"/>
    </inkml:context>
    <inkml:brush xml:id="br0">
      <inkml:brushProperty name="width" value="0.025" units="cm"/>
      <inkml:brushProperty name="height" value="0.025" units="cm"/>
    </inkml:brush>
  </inkml:definitions>
  <inkml:trace contextRef="#ctx0" brushRef="#br0">1 115 4676,'0'0'9156,"9"0"-4224,-3 1-4418,0-1 0,0 1-1,0-2 1,0 1 0,0-1-1,0 1 1,-1-2 0,1 1-1,0-1 1,-1 0 0,1 0-1,-1 0 1,1-1 0,-1 0-1,0 0 1,0 0 0,9-8-1,-9 7-429,-1 0 0,1 0-1,-1 0 1,0-1 0,0 1-1,0-1 1,-1 0 0,0 0-1,0-1 1,0 1-1,-1-1 1,1 1 0,-1-1-1,1-7 1,-22 33-298,17-15 208,-1 1 0,1 0 0,0 0 0,1 0 0,0 1-1,0-1 1,0 0 0,0 1 0,1 9 0,0-14 13,0 0 0,1 0 0,-1 0 0,0 0 0,1 0 1,-1-1-1,1 1 0,0 0 0,-1 0 0,1 0 0,0 0 1,0-1-1,0 1 0,0 0 0,1-1 0,-1 1 0,0-1 0,1 1 1,-1-1-1,1 0 0,-1 0 0,1 1 0,0-1 0,-1 0 1,1-1-1,0 1 0,0 0 0,0 0 0,0-1 0,0 1 1,0-1-1,-1 1 0,4-1 0,9 0 30,0 0 1,-1-1-1,1-1 0,0 0 0,-1-1 1,1 0-1,-1-1 0,0-1 0,0 0 1,-1-1-1,1 0 0,18-13 1,20-8-133,-14 49 223,-4-20-2061,-12-11-7382,-9-7-6273</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7.918"/>
    </inkml:context>
    <inkml:brush xml:id="br0">
      <inkml:brushProperty name="width" value="0.025" units="cm"/>
      <inkml:brushProperty name="height" value="0.025" units="cm"/>
    </inkml:brush>
  </inkml:definitions>
  <inkml:trace contextRef="#ctx0" brushRef="#br0">0 154 8872,'0'0'13870,"46"-10"-12685,-2-2 192,9-3-512,9-4-385,7 2-384,4-2-64,0 3-320,-6 1-1794,-16-2-2050,-12 4-3459</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8.294"/>
    </inkml:context>
    <inkml:brush xml:id="br0">
      <inkml:brushProperty name="width" value="0.025" units="cm"/>
      <inkml:brushProperty name="height" value="0.025" units="cm"/>
    </inkml:brush>
  </inkml:definitions>
  <inkml:trace contextRef="#ctx0" brushRef="#br0">212 0 9641,'0'0'14419,"6"10"-13591,-4-7-771,0 0-33,0 0 1,1 0 0,-1 1 0,-1-1-1,1 0 1,0 1 0,-1 0-1,0-1 1,0 1 0,0 0-1,0-1 1,0 1 0,-1 0 0,0 0-1,0 0 1,0 0 0,0-1-1,0 1 1,-1 0 0,0 0-1,0 0 1,0-1 0,0 1-1,0 0 1,-3 4 0,-13 14 25,0-1 1,-2 0-1,0-2 1,-1 0-1,-29 20 1,-29 28 62,77-67-113,0 1-1,1 0 0,-1-1 0,0 1 1,1-1-1,-1 1 0,0 0 0,1 0 1,-1-1-1,1 1 0,-1 0 1,1 0-1,-1 0 0,1 0 0,0-1 1,-1 1-1,1 0 0,0 0 0,0 0 1,0 0-1,0 0 0,0 1 0,0-1 1,1 0-1,-1-1 0,1 1 0,-1-1 1,1 1-1,-1-1 0,1 1 0,-1-1 1,1 1-1,0-1 0,-1 0 0,1 1 0,0-1 1,-1 0-1,1 0 0,0 1 0,0-1 1,-1 0-1,1 0 0,0 0 0,1 0 1,46-2 33,-24-1-277,-1-2 0,0-1 0,23-9 0,30-15-3152,-14 2-2700</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8.747"/>
    </inkml:context>
    <inkml:brush xml:id="br0">
      <inkml:brushProperty name="width" value="0.025" units="cm"/>
      <inkml:brushProperty name="height" value="0.025" units="cm"/>
    </inkml:brush>
  </inkml:definitions>
  <inkml:trace contextRef="#ctx0" brushRef="#br0">0 1 6054,'0'0'19602,"20"48"-19153,-15-18-257,-1 3-192,1-3-481,6 1-800,-1-4-609,-3-3-480,2-1-1313,-9-5-1602,0-2 128</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9.085"/>
    </inkml:context>
    <inkml:brush xml:id="br0">
      <inkml:brushProperty name="width" value="0.025" units="cm"/>
      <inkml:brushProperty name="height" value="0.025" units="cm"/>
    </inkml:brush>
  </inkml:definitions>
  <inkml:trace contextRef="#ctx0" brushRef="#br0">1 235 5349,'0'0'9609,"67"-26"-7207,-33 9-896,13-3 223,5-2-63,-1-1-577,-1 0-737,-10 1-320,-1 1-896,-12 2-1475,-15-2-1664,-12 0-3845</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9.464"/>
    </inkml:context>
    <inkml:brush xml:id="br0">
      <inkml:brushProperty name="width" value="0.025" units="cm"/>
      <inkml:brushProperty name="height" value="0.025" units="cm"/>
    </inkml:brush>
  </inkml:definitions>
  <inkml:trace contextRef="#ctx0" brushRef="#br0">1 68 12908,'0'0'10923,"58"12"-9738,-10-22-673,5-6-448,0 1-96,0 0-865,-10 4-1345,-4 3-1505,-13 4-2884</inkml:trace>
  <inkml:trace contextRef="#ctx0" brushRef="#br0" timeOffset="1">431 146 12780,'0'0'3822,"0"8"-384,-1 3-2377,0-7-613,1 0-1,0 0 0,0 0 0,0 0 1,0 0-1,1 0 0,1 6 0,-2-9-361,1 0 1,0 0-1,-1-1 0,1 1 0,0 0 0,0-1 0,0 1 0,0-1 0,0 1 0,0-1 0,0 1 1,-1-1-1,1 1 0,0-1 0,1 0 0,-1 0 0,0 0 0,0 0 0,0 1 0,0-1 0,0 0 1,0-1-1,0 1 0,0 0 0,0 0 0,0 0 0,0-1 0,0 1 0,0 0 0,0-1 0,1 0 1,34-13 505,-22 4-465,1 0 1,21-22-1,-25 21-152,1 1 0,0 0 0,25-15 0,-36 24 17,-1 1 0,1-1 0,0 1 0,0-1 0,0 1 0,-1-1-1,1 1 1,0 0 0,0 0 0,0-1 0,0 1 0,0 0-1,0 0 1,-1 0 0,1 0 0,0 0 0,0 0 0,0 0 0,0 1-1,0-1 1,0 0 0,-1 0 0,1 1 0,0-1 0,0 0 0,0 1-1,0-1 1,-1 1 0,1-1 0,0 1 0,-1-1 0,1 1-1,0-1 1,-1 1 0,1 0 0,-1 0 0,1-1 0,0 2 0,13 42 46,-1-2 97,-13-41-134,1 1 1,-1-1 0,1 0 0,-1 0 0,1 0 0,0 0 0,-1 0 0,1 0-1,0 0 1,0 0 0,0 0 0,-1-1 0,1 1 0,0 0 0,0 0 0,1-1-1,-1 1 1,0-1 0,0 1 0,0-1 0,0 1 0,0-1 0,1 0 0,-1 0-1,2 1 1,-2-1-147,0-1-1,0 1 0,0 0 1,0 0-1,0-1 0,0 1 1,0-1-1,0 1 0,0-1 1,0 1-1,0-1 0,-1 0 1,1 1-1,0-1 0,0 0 1,0 0-1,-1 1 0,1-1 0,0 0 1,-1 0-1,1 0 0,-1 0 1,1-1-1,9-26-5210,-9 26 4679,6-26-6732</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39.950"/>
    </inkml:context>
    <inkml:brush xml:id="br0">
      <inkml:brushProperty name="width" value="0.025" units="cm"/>
      <inkml:brushProperty name="height" value="0.025" units="cm"/>
    </inkml:brush>
  </inkml:definitions>
  <inkml:trace contextRef="#ctx0" brushRef="#br0">78 93 16752,'0'0'3144,"-10"7"-838,10-7-2297,-5 4 209,0-1 0,0 1 1,0 1-1,0-1 0,1 1 0,0-1 0,0 1 0,0 0 0,0 1 0,1-1 1,0 1-1,0 0 0,0-1 0,1 1 0,0 0 0,0 0 0,0 1 0,0 6 1,2-1-68,0 0 1,1 0-1,1 0 1,-1 0-1,2-1 1,0 1-1,0 0 1,1-1-1,1 0 1,0 0 0,0 0-1,12 17 1,11 24 61,-22-39-446,0 0 0,-1 1 0,0 0 0,-1 0-1,-1 0 1,0 0 0,0 1 0,-1 20 0,-21-84 431,13 28-151,-2 0-170,1-1-1,0 0 0,2 0 1,1 0-1,-2-32 1,7 52 152,-1 1 1,1-1 0,-1 1 0,1-1 0,0 1 0,-1-1-1,1 1 1,0 0 0,0-1 0,0 1 0,0 0 0,0 0-1,1 0 1,-1 0 0,0 0 0,0 0 0,1 0 0,-1 0-1,1 0 1,-1 0 0,2 0 0,43-18 608,-24 10-368,-8 2-222,-1-1 1,0 0 0,0-1 0,-1 0-1,0-1 1,-1 0 0,0-1-1,13-17 1,-20 23-41,0 0-1,0 0 1,-1-1 0,0 0-1,0 1 1,-1-1 0,1 0-1,-1 0 1,0 0-1,-1 0 1,1-1 0,-1 1-1,-1 0 1,1-1 0,-1 1-1,0-1 1,-1 1-1,1 0 1,-1-1 0,0 1-1,-1 0 1,-3-11 0,3 14-6,1 1 1,0 0 0,-1 0 0,1-1 0,-1 1-1,0 0 1,1 0 0,-1 1 0,0-1 0,0 0-1,0 1 1,-1-1 0,1 1 0,0-1 0,-3 0-1,4 2-4,0-1 0,0 1-1,0 0 1,0 0 0,0-1-1,1 1 1,-1 0 0,0 0-1,0 0 1,0 0 0,0 0-1,0 0 1,0 0 0,0 1-1,0-1 1,0 0-1,0 1 1,0-1 0,0 0-1,1 1 1,-1-1 0,0 1-1,0-1 1,0 1 0,1-1-1,-1 1 1,0 0 0,1-1-1,-1 1 1,0 0 0,1 0-1,-1-1 1,1 1-1,-1 0 1,1 0 0,0 0-1,-1 0 1,1 0 0,0-1-1,-1 1 1,1 0 0,0 0-1,0 1 1,-6 34 100,2 0 0,2 0 1,1 0-1,7 67 0,-6-99-72,0 1 1,1-1-1,0 0 1,-1 0-1,2 0 1,-1 0-1,0 0 1,1 0-1,0 0 1,0 0-1,0-1 1,0 1-1,1-1 1,-1 1-1,1-1 0,0 0 1,0 0-1,0 0 1,0-1-1,0 1 1,1-1-1,3 3 1,-2-3-230,-1-1 0,1 1 0,-1-1 0,1 0 0,-1-1 1,1 1-1,-1-1 0,1 0 0,0 0 0,-1 0 0,1 0 0,0-1 0,-1 0 1,1 0-1,-1 0 0,1-1 0,-1 1 0,0-1 0,8-4 0,4-4-3316,-1-1 0,0 0-1,19-19 1,-12 8-3538</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40.708"/>
    </inkml:context>
    <inkml:brush xml:id="br0">
      <inkml:brushProperty name="width" value="0.025" units="cm"/>
      <inkml:brushProperty name="height" value="0.025" units="cm"/>
    </inkml:brush>
  </inkml:definitions>
  <inkml:trace contextRef="#ctx0" brushRef="#br0">28 338 3716,'0'0'20002,"-6"4"-19927,-14 13 3,18-11-322,20-10-791,-17 3 1048,1 0 1,-1-1-1,1 1 0,-1 0 0,0-1 0,1 1 1,-1-1-1,0 1 0,0-1 0,0 1 1,0-1-1,0 0 0,0 0 0,-1 1 1,1-1-1,-1 0 0,1 0 0,-1 0 1,1 0-1,-1 0 0,0 0 0,0 0 1,0 0-1,-1-3 0,1 4 254,0 35 272,0-33-499,0 1 1,0-1-1,0 0 0,1 1 0,-1-1 0,0 0 0,1 1 1,-1-1-1,1 0 0,-1 1 0,1-1 0,-1 0 1,1 0-1,0 0 0,0 1 0,0-1 0,-1 0 1,1 0-1,0 0 0,0-1 0,1 1 0,-1 0 1,0 0-1,2 1 0,0-1 74,0 0-1,1 0 1,-1 0 0,1 0 0,-1 0-1,1-1 1,-1 1 0,1-1 0,5 0-1,-1 0-26,-1-1 0,0 0 0,0 0 0,0-1 0,0 0-1,0 0 1,0 0 0,0-1 0,9-6 0,-6 1-122,0-1 1,0 0-1,-1-1 1,-1 0-1,0-1 1,0 0-1,-1 0 1,0 0-1,-1-1 1,0 0-1,8-25 1,-9 21-60,-1 1 0,0-1-1,-2 0 1,0-1 0,0 1 0,-2 0 0,0-1-1,0 1 1,-5-22 0,5 37 81,0-1 0,-1 0-1,1 1 1,-1-1 0,1 0 0,-1 1-1,0-1 1,1 1 0,-1-1 0,0 1 0,0 0-1,0-1 1,0 1 0,0 0 0,-1 0-1,1-1 1,-2 0 0,2 2 15,0-1 1,1 1-1,-1 0 1,0 0-1,0 0 0,1 0 1,-1 0-1,0 0 1,0 0-1,1 0 1,-1 0-1,0 1 0,0-1 1,1 0-1,-1 0 1,0 1-1,1-1 0,-1 0 1,0 1-1,1-1 1,-1 1-1,1-1 0,-1 1 1,0-1-1,1 1 1,-1-1-1,1 1 0,0-1 1,-1 1-1,1 0 1,-1-1-1,1 1 0,0 0 1,-1-1-1,1 1 1,0 0-1,0 0 0,-1 1 1,-4 17 145,0 1 0,0 1 1,2-1-1,1 1 0,0-1 1,2 1-1,0 0 0,6 36 0,-5-49-114,1 1 0,0 0 0,1-1 0,0 1 0,0-1 0,8 14 0,-10-20-32,0 0-1,0 1 0,1-1 0,-1 0 1,1 0-1,-1 0 0,1 0 0,0 0 1,0 0-1,0 0 0,0-1 1,0 1-1,0-1 0,1 1 0,-1-1 1,0 0-1,1 0 0,-1 0 1,1 0-1,-1 0 0,1-1 0,-1 1 1,1-1-1,0 0 0,-1 1 0,5-2 1,-5 1 4,-1-1 1,0 0-1,0 0 1,1 0-1,-1 0 1,0 0-1,0 0 1,0 0-1,0 0 0,0 0 1,0 0-1,-1 0 1,1-1-1,0 1 1,0 0-1,-1-1 1,1 1-1,-1-1 1,1 1-1,-1-1 1,0 1-1,0 0 1,0-1-1,1 1 0,-2-4 1,2-48 77,-1 40-80,0 5-2,0-1 0,-1 1-1,1 0 1,-1 0 0,-1 0 0,0 0-1,0 0 1,-6-14 0,10 26-4,0 0-1,1 0 1,-1-1 0,1 1 0,0-1-1,0 0 1,0 0 0,0 0 0,0 0-1,1-1 1,0 1 0,-1-1 0,1 0-1,0 0 1,0 0 0,5 1 0,-2 0-5,1-2 0,0 1 0,0-1 0,0 0 0,-1-1 1,1 1-1,0-2 0,14-1 0,-12 1-12,-1-1 1,1 0-1,-1-1 0,1 0 0,-1 0 0,0-1 1,0 0-1,-1-1 0,1 0 0,-1 0 1,0-1-1,0 0 0,-1 0 0,0-1 0,8-9 1,-12 12 27,-1 0 0,1 0 1,-1-1-1,0 1 0,0-1 1,0 1-1,-1-1 0,0 0 1,1 0-1,-2 1 0,1-6 1,-11 26 347,7-4-143,1 0 0,0 0 0,0 0 0,2 0 0,0 16-1,0-26-202,-1 1-1,1-1 0,1 1 0,-1-1 0,0 1 0,1 0 0,-1-1 0,1 1 1,0-1-1,0 0 0,0 1 0,0-1 0,0 0 0,0 1 0,1-1 0,-1 0 0,1 0 1,0 0-1,-1 0 0,1 0 0,0-1 0,0 1 0,0 0 0,0-1 0,1 1 1,-1-1-1,0 0 0,0 0 0,1 0 0,-1 0 0,4 0 0,-5 0-85,0-1-1,-1 0 1,1 0 0,0 0-1,0-1 1,0 1-1,0 0 1,-1 0 0,1 0-1,0-1 1,0 1-1,-1 0 1,1-1 0,0 1-1,0 0 1,-1-1-1,1 1 1,0-1 0,-1 1-1,1-1 1,-1 0-1,1 1 1,-1-1 0,1 1-1,-1-1 1,1 0-1,-1 0 1,1 1 0,-1-3-1,8-26-4876,-7 20 2728,5-23-6499</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41.054"/>
    </inkml:context>
    <inkml:brush xml:id="br0">
      <inkml:brushProperty name="width" value="0.025" units="cm"/>
      <inkml:brushProperty name="height" value="0.025" units="cm"/>
    </inkml:brush>
  </inkml:definitions>
  <inkml:trace contextRef="#ctx0" brushRef="#br0">0 1 13741,'0'0'7847,"0"47"-7686,20-33-97,3-4-961,2 2-3748,5-4-5060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5.116"/>
    </inkml:context>
    <inkml:brush xml:id="br0">
      <inkml:brushProperty name="width" value="0.035" units="cm"/>
      <inkml:brushProperty name="height" value="0.035" units="cm"/>
    </inkml:brush>
  </inkml:definitions>
  <inkml:trace contextRef="#ctx0" brushRef="#br0">31 249 15627,'-10'39'189,"3"-1"-1,1 2 1,2-1 0,1 1-1,3-1 1,1 1-1,1 0 1,3-1 0,9 40-1,-5-48-69,-2-21 137,-7-10-242,1 0 0,-1 0 0,0 0-1,1 0 1,-1 0 0,0-1 0,1 1-1,-1 0 1,0 0 0,0 0 0,1-1-1,-1 1 1,0 0 0,1 0-1,-1 0 1,0-1 0,0 1 0,0 0-1,1-1 1,-1 1 0,0 0 0,0-1-1,0 1 1,0 0 0,0-1 0,1 1-1,-1 0 1,0-1 0,0 1 0,0 0-1,0-1 1,0 1 0,0 0 0,0-1-1,6-31 444,-1 0 0,1-55 0,-4 53-250,10-365 736,-11 382-935,-1 17-8,1 0 0,-1 1 0,0-1 1,0 0-1,0 0 0,0 0 0,0 0 0,0 0 0,0 0 1,0 0-1,0 0 0,0 0 0,0 0 0,0 0 0,0 0 1,0 0-1,0 0 0,0 0 0,0 0 0,0 0 0,0 0 1,1 0-1,-1 0 0,0 0 0,0 0 0,0 0 0,0 0 1,0 0-1,0 0 0,0 0 0,0 0 0,0 0 0,0 0 1,0 0-1,0 0 0,1 0 0,-1 0 0,0 0 0,0 0 1,0 0-1,0 0 0,0 0 0,0 0 0,0 0 0,0 0 1,0 0-1,0 0 0,0 0 0,0 0 0,0 0 0,0 0 1,0 0-1,0 0 0,0 0 0,0 0 0,1-1 0,-1 1 0,0 0 1,0 0-1,0 0 0,0 0 0,0 0 0,0 0 0,0 0 1,0 0-1,0 0 0,0 0 0,0 0 0,9 24 18,-4-9-21,-2-7 3,0 0-1,1-1 1,-1 1-1,2-1 1,-1 0-1,1 0 1,0 0-1,10 10 0,-12-14 7,0-1 0,1 0 0,-1 1 0,0-1 0,1 0 0,-1-1 0,1 1 0,-1-1 0,1 1 0,0-1 0,0 0 0,0 0 0,-1-1 0,1 1 0,0-1 0,0 0 0,0 0 0,0 0 0,0-1 0,0 1 0,4-2 0,5-2 28,-1-1-1,0 0 0,-1 0 1,1-1-1,-1-1 1,0 0-1,-1 0 0,1-1 1,-2-1-1,18-17 1,0-5 132,-1-1 1,23-36-1,-31 43-55,-18 25-108,0 0-1,0 0 1,0 0-1,0-1 1,0 1-1,0 0 1,0 0-1,0 0 1,1 0-1,-1-1 1,0 1-1,0 0 1,0 0-1,0 0 1,0 0-1,1 0 1,-1-1-1,0 1 1,0 0-1,0 0 1,0 0-1,1 0 1,-1 0-1,0 0 1,0 0-1,0 0 1,1 0-1,-1 0 1,0 0-1,0 0 1,0 0-1,1 0 1,-1 0-1,0 0 1,0 0-1,1 0 1,-1 0-1,0 0 1,0 0-1,0 0 1,1 0-1,-1 0 1,0 5 17,0-1 0,0 0 0,0 0 0,-1 0 1,0 0-1,-1 6 0,-4 20-25,0 17 29,0 65 1,6-88-211,1 1 1,2-1-1,0 0 1,11 36-1,0-22 6,-14-36 165,1 0 0,1 0 0,-1 0 0,0 0 0,0 0 0,1 0-1,-1 0 1,1 0 0,0-1 0,-1 1 0,1-1 0,0 1 0,2 1 0,-2-3-1,-1 0-1,0 1 1,1-1-1,-1 0 1,0 0-1,0 0 1,1 0 0,-1 0-1,0 0 1,1 0-1,-1-1 1,0 1-1,0 0 1,2-1-1</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41.372"/>
    </inkml:context>
    <inkml:brush xml:id="br0">
      <inkml:brushProperty name="width" value="0.025" units="cm"/>
      <inkml:brushProperty name="height" value="0.025" units="cm"/>
    </inkml:brush>
  </inkml:definitions>
  <inkml:trace contextRef="#ctx0" brushRef="#br0">44 37 6374,'0'0'19127,"-7"4"-18619,-23 16-268,30-20-238,-1 0 1,1 1-1,-1-1 1,1 0 0,0 1-1,-1-1 1,1 1-1,-1-1 1,1 0-1,0 1 1,-1-1-1,1 1 1,0-1-1,0 1 1,-1-1 0,1 1-1,0-1 1,0 1-1,0-1 1,0 1-1,-1-1 1,1 1-1,0-1 1,0 1-1,0 0 1,0-1-1,0 1 1,0-1 0,1 1-1,-1-1 1,0 1-1,0-1 1,0 1-1,0-1 1,1 1-1,-1-1 1,0 1-1,0-1 1,1 1 0,-1-1-1,0 0 1,1 1-1,-1-1 1,1 1-1,-1-1 1,1 0-1,-1 1 1,0-1-1,1 0 1,-1 0 0,1 1-1,-1-1 1,1 0-1,-1 0 1,1 0-1,-1 0 1,1 1-1,0-1 1,0 0-1,31 7-21,-21-7-421,0 0-1,0 0 1,0-1-1,0-1 1,0 1-1,0-2 1,0 0-1,-1 0 1,19-9-1,23-13 1955,-44 22-774,7 37 3851,-10-32-4531,-1 1 1,1-1-1,0 1 1,0-1-1,0-1 1,0 1-1,0-1 1,0 0-1,1 0 1,-1 0-1,0-1 0,1 0 1,-1 0-1,0 0 1,10-2-1,-2 0-299,-1-1-1,1 0 1,-1 0-1,0-1 1,18-9-1,70-49-2007,-99 62 2228,0 0 1,0 0-1,0 0 1,-1 0-1,1 0 1,0 0-1,0 0 1,0 1-1,0-1 0,-1 0 1,1 0-1,0 1 1,0-1-1,0 1 1,-1-1-1,1 0 1,0 1-1,-1-1 1,1 1-1,0 0 1,-1-1-1,1 1 1,-1 0-1,1-1 1,-1 1-1,1 0 1,-1-1-1,1 1 1,-1 0-1,1 1 1,14 13-6636,-3-12-3222</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54.383"/>
    </inkml:context>
    <inkml:brush xml:id="br0">
      <inkml:brushProperty name="width" value="0.025" units="cm"/>
      <inkml:brushProperty name="height" value="0.025" units="cm"/>
    </inkml:brush>
  </inkml:definitions>
  <inkml:trace contextRef="#ctx0" brushRef="#br0">394 116 4036,'0'0'245,"-2"-10"3033,1 4-2871,-1 1 0,1-1 0,-1 1 0,0 0-1,-1-1 1,1 1 0,-1 0 0,0 1 0,0-1 0,-1 0 0,1 1-1,-1 0 1,0 0 0,0 0 0,-1 0 0,1 1 0,-1-1 0,1 1 0,-1 0-1,0 1 1,0-1 0,-1 1 0,1 0 0,0 0 0,-1 1 0,1 0-1,-10-2 1,8 4-368,1-1 0,-1 1 0,1 0 0,-1 0 0,1 0 0,0 1 0,-1 0 0,1 1 0,0-1 0,0 1 0,1 0-1,-1 1 1,1-1 0,-1 1 0,1 0 0,0 1 0,0-1 0,1 1 0,0 0 0,-1 0 0,-3 7 0,-8 11-65,1 1 0,1 0 0,-17 40 0,17-29 110,1 1 1,2 0-1,1 1 0,2 0 1,-3 38-1,9-50-3,0-1-1,1 1 1,2 0 0,1 0 0,0 0 0,2 0 0,1-1-1,12 37 1,-13-50-2,1-1 0,0 1 0,0-1 0,1 0-1,0-1 1,0 0 0,1 0 0,1 0 0,-1-1 0,1 0-1,1 0 1,0-1 0,0 0 0,0 0 0,1-1 0,0-1-1,0 1 1,0-2 0,1 1 0,-1-1 0,1-1 0,0 0 0,0-1-1,1 0 1,-1 0 0,0-1 0,1-1 0,-1 0 0,0-1-1,1 0 1,-1 0 0,0-1 0,0-1 0,0 0 0,0 0-1,0-1 1,-1-1 0,18-9 0,-9 3 12,0-2 0,-1 0 1,0-2-1,-1 0 0,-1 0 0,0-2 0,-1 0 0,-1-1 1,0 0-1,-2-1 0,0 0 0,-1-1 0,-1-1 1,-1 1-1,-1-1 0,0-1 0,-2 0 0,0 0 0,-2 0 1,-1-1-1,0 1 0,-2-1 0,0 0 0,-5-41 1,3 54-259,-1 1 1,1-1-1,-2 0 1,1 1-1,-1 0 1,-1 0-1,0 0 1,0 0-1,0 1 1,-1-1-1,-1 1 1,1 0-1,-1 1 1,-1-1-1,1 1 1,-1 0-1,-9-6 1,6 6-899,-1 0-1,0 0 1,0 1-1,0 1 1,0 0-1,-1 0 1,-24-5-1,-21 0-7747</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55.341"/>
    </inkml:context>
    <inkml:brush xml:id="br0">
      <inkml:brushProperty name="width" value="0.025" units="cm"/>
      <inkml:brushProperty name="height" value="0.025" units="cm"/>
    </inkml:brush>
  </inkml:definitions>
  <inkml:trace contextRef="#ctx0" brushRef="#br0">613 63 5349,'0'0'4073,"-9"-8"-2487,3 2-1446,1 1 0,-1 0 0,0 1 0,-1-1 0,1 1 1,-1 1-1,1-1 0,-1 1 0,0 0 0,0 1 0,-1-1 0,1 1 0,0 1 1,-1 0-1,-9-1 0,-18 0 98,-1 2 0,1 2 0,0 1 0,0 2 1,0 1-1,-51 16 0,75-18-150,0 0 0,1 0 0,-1 1 0,1 1 0,0 0 0,1 0 0,-1 1 0,1 0 0,0 1 0,1-1 0,0 2 0,0-1 0,1 1 0,0 1 0,1-1 0,0 1 0,0 0 0,1 0 0,0 1 0,1 0 0,0 0 0,1 0 0,-4 21 0,4-14 21,1 0 1,1 1-1,1-1 0,1 1 0,0-1 0,1 1 0,1-1 0,1 0 0,1 0 0,0 0 0,11 23 0,-6-20-68,1 0 0,1-1-1,1 0 1,1-1 0,1 0 0,0-2 0,1 0 0,30 25 0,-32-31 52,1 0 0,1 0-1,0-2 1,0 0 0,1-1 0,0 0 0,0-1 0,1-1 0,0-1 0,19 3 0,-23-5 207,1-2 0,-1 0 0,1-1 0,-1 0-1,0-1 1,1 0 0,-1-2 0,0 0 0,0 0 0,0-1 0,0-1 0,-1 0 0,20-10 0,-8-1-41,0 0 0,-1-2-1,-1-1 1,-1 0 0,0-2 0,-2 0 0,0-2 0,-2 0 0,26-41 0,-34 48-242,-1 0 0,0-1 0,-1 0 0,-1-1 0,0 0 0,-2 0 0,0 0 0,-1-1 0,0 0 0,-2 0 0,0 0 0,-2 0 0,0 0 0,-1 0 0,-6-37 0,6 51-91,-1 0 0,0 0-1,0 0 1,0 0 0,0 1 0,-1-1-1,0 0 1,0 1 0,0 0 0,0 0-1,-1 0 1,1 0 0,-1 0-1,0 1 1,0 0 0,-1 0 0,-5-4-1,-4 0-1247,-2 0-1,1 2 1,-1-1-1,-18-3 1,25 7 244,-22-7-5440</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4:56.031"/>
    </inkml:context>
    <inkml:brush xml:id="br0">
      <inkml:brushProperty name="width" value="0.025" units="cm"/>
      <inkml:brushProperty name="height" value="0.025" units="cm"/>
    </inkml:brush>
  </inkml:definitions>
  <inkml:trace contextRef="#ctx0" brushRef="#br0">340 1 5509,'0'0'8147,"-9"2"-7160,-1 1-959,1 2 0,-1-1 0,1 1 0,0 0 0,0 1 0,1 0 0,-1 1 0,1-1-1,1 2 1,-1-1 0,1 1 0,-11 16 0,-9 13-6,-36 71-1,40-63 175,2 0-1,-26 84 1,39-101-69,2 0 1,0 0-1,2 1 1,1 0-1,1-1 0,3 34 1,-2-57-112,1-1 1,1 0-1,-1 0 1,0 1 0,1-1-1,0 0 1,0 0-1,0 0 1,1 0-1,0 0 1,-1 0 0,1 0-1,0 0 1,1-1-1,-1 1 1,1-1-1,-1 1 1,1-1 0,0 0-1,1 0 1,-1-1-1,0 1 1,1 0 0,-1-1-1,1 0 1,0 0-1,0 0 1,0 0-1,0-1 1,0 0 0,0 0-1,0 0 1,0 0-1,1 0 1,-1-1-1,0 0 1,5 0 0,11 0 455,-1 0 1,1-2 0,0 0-1,-1-1 1,1-1-1,-1-1 1,32-13 0,127-65 1169,-125 55-1070,-1-2 1,75-59-1,-112 77-462,0 0 1,-1-2 0,0 0-1,-1 0 1,-1-1 0,0-1-1,-1 0 1,-1 0 0,0-1-1,-2 0 1,0-1 0,6-19-1,-12 32-106,0-1 0,-1 1-1,0-1 1,0 0 0,-1 1-1,1-1 1,-1 0-1,0 0 1,-1 1 0,1-1-1,-1 0 1,-1 1 0,1-1-1,-4-9 1,2 11-79,0-1-1,1 1 1,-2 0-1,1 1 1,0-1 0,-1 0-1,0 1 1,0 0-1,0 0 1,0 0 0,0 0-1,0 1 1,-1 0-1,1 0 1,-1 0 0,0 0-1,-5-1 1,-22-4-1450,-1 1 1,0 1 0,-1 2-1,-63 2 1,30 0-3239,-4-2-4820</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00.096"/>
    </inkml:context>
    <inkml:brush xml:id="br0">
      <inkml:brushProperty name="width" value="0.025" units="cm"/>
      <inkml:brushProperty name="height" value="0.025" units="cm"/>
    </inkml:brush>
  </inkml:definitions>
  <inkml:trace contextRef="#ctx0" brushRef="#br0">1 7 9321,'0'0'13292,"72"17"-11850,-19-17-289,11-4-416,2-3-513,-5-1-192,-7 4 32,-5 3-32,-15 1-352,-13 5-1474,-14 8-1249,-7-1-1794,-14 3-3619</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00.439"/>
    </inkml:context>
    <inkml:brush xml:id="br0">
      <inkml:brushProperty name="width" value="0.025" units="cm"/>
      <inkml:brushProperty name="height" value="0.025" units="cm"/>
    </inkml:brush>
  </inkml:definitions>
  <inkml:trace contextRef="#ctx0" brushRef="#br0">1 150 12748,'0'0'4933,"53"2"-2659,-13-15-384,12-5-1026,6-2-735,6-2-97,1-4-1057,-6 0-2499,-6-1-4515</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00.797"/>
    </inkml:context>
    <inkml:brush xml:id="br0">
      <inkml:brushProperty name="width" value="0.025" units="cm"/>
      <inkml:brushProperty name="height" value="0.025" units="cm"/>
    </inkml:brush>
  </inkml:definitions>
  <inkml:trace contextRef="#ctx0" brushRef="#br0">140 16 6246,'0'0'14301,"10"-5"-13110,-4 3-1031,0 0 0,0 0 0,0 1 1,0 0-1,0 0 0,0 0 0,0 0 0,1 1 0,-1 0 0,0 1 1,0-1-1,1 1 0,-1 1 0,0-1 0,0 1 0,6 2 0,-4-1-126,-1-1-1,0 1 0,0 0 0,0 1 0,0-1 1,-1 1-1,1 1 0,-1-1 0,0 1 0,-1 0 0,9 10 1,-10-10-22,-1 1 1,0 0-1,0 0 1,-1 0 0,0 0-1,0 0 1,0 0-1,-1 1 1,1-1 0,-2 0-1,1 1 1,-1-1-1,0 1 1,-1 8 0,-1 3 141,-1 1 0,0-1 0,-2 0 0,0 0 0,-1-1 0,-1 0 1,0 0-1,-11 18 0,-88 126 495,78-123-587,-66 86-983,29-47-7960,43-52-2762</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4.731"/>
    </inkml:context>
    <inkml:brush xml:id="br0">
      <inkml:brushProperty name="width" value="0.025" units="cm"/>
      <inkml:brushProperty name="height" value="0.025" units="cm"/>
    </inkml:brush>
  </inkml:definitions>
  <inkml:trace contextRef="#ctx0" brushRef="#br0">34 7 8936,'7'-7'9718,"-3"10"-4198,-6 24-2712,-14 39-3781,9-44 1132,1 0 0,1 1 1,1 0-1,2 0 1,0 0-1,2 45 0,0-65-114,0-1 0,1 1 0,-1 0 0,1-1 0,-1 1-1,1 0 1,0-1 0,0 1 0,0 0 0,0-1 0,1 1-1,-1-1 1,1 0 0,-1 0 0,1 1 0,0-1 0,0 0-1,0 0 1,0 0 0,0-1 0,0 1 0,0-1 0,1 1-1,-1-1 1,1 0 0,-1 1 0,1-1 0,-1 0 0,1-1-1,0 1 1,-1 0 0,1-1 0,0 0 0,3 1 0,-1-1-97,1-1 1,-1 1 0,0-1 0,1 0 0,-1 0 0,1 0-1,-1-1 1,0 0 0,0 0 0,0 0 0,0 0 0,0-1-1,-1 0 1,1 0 0,-1 0 0,7-7 0,-5 3-779,0-1 0,0 0 0,-1 0 0,0 0 1,0 0-1,-1-1 0,0 0 0,4-12 0,6-35-7610</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5.106"/>
    </inkml:context>
    <inkml:brush xml:id="br0">
      <inkml:brushProperty name="width" value="0.025" units="cm"/>
      <inkml:brushProperty name="height" value="0.025" units="cm"/>
    </inkml:brush>
  </inkml:definitions>
  <inkml:trace contextRef="#ctx0" brushRef="#br0">0 0 14926,'0'0'8072,"67"30"-14542,-44-30-4389</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5.479"/>
    </inkml:context>
    <inkml:brush xml:id="br0">
      <inkml:brushProperty name="width" value="0.025" units="cm"/>
      <inkml:brushProperty name="height" value="0.025" units="cm"/>
    </inkml:brush>
  </inkml:definitions>
  <inkml:trace contextRef="#ctx0" brushRef="#br0">41 104 9737,'0'0'19347,"66"-24"-18835,-24 4-352,3 0-96,4 2-96,-8 4-640,-8 7-610,-8 7-1088,-16 1-1217,-9 12-129,0 4-3395</inkml:trace>
  <inkml:trace contextRef="#ctx0" brushRef="#br0" timeOffset="1">1 271 17553,'0'0'5989,"42"-1"-3426,1-12-129,8-2-832,0-2-898,4 1-576,-5 3-128,-6 4-961,-9 3-1505,-12 4-2947,-3 0-4645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5.633"/>
    </inkml:context>
    <inkml:brush xml:id="br0">
      <inkml:brushProperty name="width" value="0.035" units="cm"/>
      <inkml:brushProperty name="height" value="0.035" units="cm"/>
    </inkml:brush>
  </inkml:definitions>
  <inkml:trace contextRef="#ctx0" brushRef="#br0">137 57 16099,'0'-3'285,"5"-34"1421,-5 36-1668,0 1 0,0-1 0,0 1 0,0-1-1,0 1 1,0-1 0,0 0 0,0 1 0,0-1-1,0 1 1,0-1 0,0 1 0,0-1-1,-1 0 1,1 1 0,0-1 0,0 1 0,-1-1-1,1 1 1,0-1 0,-1 1 0,1 0 0,-1-1-1,1 1 1,0-1 0,-1 1 0,1 0-1,-1-1 1,1 1 0,-1 0 0,1-1 0,-1 1-1,1 0 1,-1 0 0,0 0 0,1-1 0,-1 1-1,1 0 1,-1 0 0,1 0 0,-1 0 0,0 0-1,1 0 1,-1 0 0,1 0 0,-1 0-1,0 1 1,1-1 0,-1 0 0,1 0 0,-1 0-1,1 1 1,-2-1 0,0 2 80,-1-1 0,1 1 0,0 0 0,-1-1 0,1 1 0,0 0 0,0 0 0,0 0 0,0 1 0,1-1 0,-1 0 0,-1 3 0,-16 36 438,14-31-386,-9 28-98,1-1 0,2 2-1,2-1 1,1 2 0,2-1-1,2 1 1,1-1 0,2 1-1,2 0 1,10 60 0,-10-89-65,2 1 0,0 0 0,0 0 0,1-1 0,1 0 1,0 0-1,0 0 0,12 17 0,-13-23-57,0 0 0,0-1 1,0 0-1,0 1 0,1-1 0,-1-1 0,1 1 0,0-1 1,0 0-1,0 0 0,1 0 0,-1-1 0,1 1 0,-1-1 1,1-1-1,0 1 0,0-1 0,0 0 0,8 0 0,-3-1 4,-1-1-1,0 0 1,0 0-1,0-1 1,0-1-1,0 0 1,-1 0-1,15-7 1,32-20-226</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6.323"/>
    </inkml:context>
    <inkml:brush xml:id="br0">
      <inkml:brushProperty name="width" value="0.025" units="cm"/>
      <inkml:brushProperty name="height" value="0.025" units="cm"/>
    </inkml:brush>
  </inkml:definitions>
  <inkml:trace contextRef="#ctx0" brushRef="#br0">0 391 17392,'0'0'7533,"13"-12"-6353,75-82-364,94-131 1,-145 168-598,-36 57-218,-1 0 1,0 0-1,0 1 1,0-1-1,0 0 0,0 0 1,0 0-1,0 0 0,0 1 1,1-1-1,-1 0 0,0 0 1,0 0-1,0 0 0,0 0 1,1 0-1,-1 0 0,0 0 1,0 1-1,0-1 0,0 0 1,1 0-1,-1 0 0,0 0 1,0 0-1,0 0 1,1 0-1,-1 0 0,0 0 1,0 0-1,0 0 0,1 0 1,-1 0-1,0 0 0,0 0 1,0-1-1,1 1 0,-1 0 1,0 0-1,0 0 0,0 0 1,0 0-1,0 0 0,1 0 1,-1 0-1,0-1 0,0 1 1,0 0-1,0 0 0,0 0 1,0 0-1,1-1 1,-1 1-1,0 0 0,0 0 1,0 0-1,0 0 0,0-1 1,0 1-1,0 0 0,0 0 1,0 0-1,0-1 0,0 1 1,0 0-1,0 0 0,0 0 1,0-1-1,1 12-9,-1-10 14,-16 175 548,8-116-471,0 60 1,8-115-216,0-1 0,0 1 1,1-1-1,-1 1 1,1 0-1,0-1 0,3 7 1,-3-10-88,-1 0 0,1 0 0,-1 0 0,1 0 0,-1 0 0,1-1 0,-1 1 0,1 0 0,0 0 0,0-1 0,-1 1 0,1 0 0,0-1 0,0 1 0,0-1 0,0 1 0,0-1 0,-1 1 0,1-1 0,0 0 0,0 1 0,0-1 0,0 0 0,0 0 0,0 0 0,0 0 0,0 0 0,0 0 0,0 0 0,0 0 0,0 0 0,0 0 0,0-1 0,0 1 0,0 0 0,0-1 0,0 1 0,1-1 0,12-10-8738</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6.685"/>
    </inkml:context>
    <inkml:brush xml:id="br0">
      <inkml:brushProperty name="width" value="0.025" units="cm"/>
      <inkml:brushProperty name="height" value="0.025" units="cm"/>
    </inkml:brush>
  </inkml:definitions>
  <inkml:trace contextRef="#ctx0" brushRef="#br0">0 1 18770,'0'0'7719,"0"61"-7559,0-28-128,2 1 0,-2 5-32,5-2-128,-1-3-480,-3-6-642,5-9-575,-1-6 383,0-9-383,-1-4-1475,-4-4-2785</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7.043"/>
    </inkml:context>
    <inkml:brush xml:id="br0">
      <inkml:brushProperty name="width" value="0.025" units="cm"/>
      <inkml:brushProperty name="height" value="0.025" units="cm"/>
    </inkml:brush>
  </inkml:definitions>
  <inkml:trace contextRef="#ctx0" brushRef="#br0">1 81 9161,'0'0'16912,"51"-17"-15983,-8 9-769,4-1-192,3-5-1826,1-1-2883,-6-2-2754</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7.388"/>
    </inkml:context>
    <inkml:brush xml:id="br0">
      <inkml:brushProperty name="width" value="0.025" units="cm"/>
      <inkml:brushProperty name="height" value="0.025" units="cm"/>
    </inkml:brush>
  </inkml:definitions>
  <inkml:trace contextRef="#ctx0" brushRef="#br0">1 98 16271,'0'0'10597,"9"-4"-9567,-2 1-915,0 0 1,0 1-1,0 0 0,0 0 0,0 0 0,14 0 0,-19 2-111,0 0 1,0 0 0,0 0-1,0 0 1,0 1-1,0-1 1,0 1 0,0-1-1,0 1 1,0 0-1,0 0 1,0 0 0,0 0-1,0 0 1,-1 0-1,1 0 1,0 1-1,-1-1 1,1 1 0,-1-1-1,0 1 1,1 0-1,-1-1 1,0 1 0,0 0-1,0 0 1,0 0-1,-1 0 1,1 0 0,0 0-1,-1 0 1,1 0-1,-1 0 1,1 4 0,0 28 707,0 0 1,-3-1 0,-9 62-1,16-143-489,-2 0 1,-3-50-1,0 43-204,0 54-50,1 0 0,-1-1 0,1 1 0,0-1 0,-1 1 0,1 0 0,0 0 0,0-1 0,0 1 0,-1 0 0,1 0 0,1 0 0,-1 0 0,0 0 0,0 0 0,0 0 0,0 0 0,1 1 0,-1-1 0,0 0 0,1 1 0,-1-1 0,1 1 0,-1-1 0,3 1 0,43-11-1746,-40 10 1301,8-1-346,37-8-2970,-17 0-1993,1-2-4000</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7.751"/>
    </inkml:context>
    <inkml:brush xml:id="br0">
      <inkml:brushProperty name="width" value="0.025" units="cm"/>
      <inkml:brushProperty name="height" value="0.025" units="cm"/>
    </inkml:brush>
  </inkml:definitions>
  <inkml:trace contextRef="#ctx0" brushRef="#br0">229 1 13933,'0'0'2402,"31"53"1058,-8-21-1058,0 2-544,6 1-609,-6 3-288,-2 0-481,-5 2-223,-11-1-97,-5 4 160,-10 4 32,-19 3-192,-10 4-95,-14 0-33,-5 0-1025,-13-3-1570,2-2-2049,-2-8-3876</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8.144"/>
    </inkml:context>
    <inkml:brush xml:id="br0">
      <inkml:brushProperty name="width" value="0.025" units="cm"/>
      <inkml:brushProperty name="height" value="0.025" units="cm"/>
    </inkml:brush>
  </inkml:definitions>
  <inkml:trace contextRef="#ctx0" brushRef="#br0">128 0 8456,'0'0'8515,"-3"8"-6839,-30 75 168,-36 151-1,62-200-1727,1 0-1,1 1 1,2 0 0,2 0-1,1 0 1,1-1 0,11 62-1,-8-82-113,0 1 0,0-1-1,2 0 1,-1-1 0,2 1-1,0-1 1,0 0 0,2-1-1,-1 0 1,1 0 0,1-1 0,0 0-1,1 0 1,0-1 0,1-1-1,13 9 1,-14-12-655,-1 0 0,1-1 0,0 0 0,1-1 1,-1 0-1,1-1 0,19 3 0,32-2-6746</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8.487"/>
    </inkml:context>
    <inkml:brush xml:id="br0">
      <inkml:brushProperty name="width" value="0.025" units="cm"/>
      <inkml:brushProperty name="height" value="0.025" units="cm"/>
    </inkml:brush>
  </inkml:definitions>
  <inkml:trace contextRef="#ctx0" brushRef="#br0">136 1 9257,'0'0'14088,"1"12"-12791,-2 9-942,-1-1 1,-1 0-1,-1 0 1,0 0-1,-2 0 0,-14 34 1,1-7-414,1 1 1,3 1 0,2 0 0,3 1 0,1 0-1,-4 100 1,13-141-85,1-1-1,0 0 0,0 1 1,0-1-1,1 0 1,1 0-1,-1 0 0,1 0 1,0 0-1,1-1 1,7 13-1,-8-16-272,0-1 1,0 1-1,1 0 1,-1-1-1,1 0 1,0 0-1,-1 0 1,2 0-1,-1-1 0,0 1 1,0-1-1,1 0 1,-1-1-1,1 1 1,-1-1-1,1 1 1,0-1-1,0-1 0,0 1 1,-1-1-1,7 0 1,30-2-7733</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8.818"/>
    </inkml:context>
    <inkml:brush xml:id="br0">
      <inkml:brushProperty name="width" value="0.025" units="cm"/>
      <inkml:brushProperty name="height" value="0.025" units="cm"/>
    </inkml:brush>
  </inkml:definitions>
  <inkml:trace contextRef="#ctx0" brushRef="#br0">0 396 16239,'0'0'8120,"9"-4"-6412,7-4-1369,-1 0 1,0-2-1,-1 0 0,0 0 0,-1-1 0,0-1 0,20-23 1,5-10-157,36-53 1,-68 89-155,5-5 117,-1 0 0,-1-1 0,0 0 0,-1-1 0,-1 0 0,10-29 0,-42 145 493,16-69-605,1-1 0,1 1 0,2 1-1,1-1 1,2 1 0,1 35 0,1-65-179,1-1 1,-1 1-1,0 0 1,1 0-1,-1 0 1,1 0-1,0-1 1,0 1-1,-1 0 1,1-1-1,0 1 1,1-1-1,-1 1 1,0-1-1,0 1 0,1-1 1,-1 0-1,0 0 1,1 0-1,0 1 1,2 0-1,-3-1-307,1-1 1,-1 0-1,0 1 0,1-1 0,-1 0 0,1 0 0,-1 0 0,0 0 0,1 0 0,-1 0 0,0 0 0,1 0 0,-1-1 0,0 1 0,1-1 1,-1 1-1,0-1 0,1 1 0,-1-1 0,0 0 0,2-1 0,17-19-10807</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9.151"/>
    </inkml:context>
    <inkml:brush xml:id="br0">
      <inkml:brushProperty name="width" value="0.025" units="cm"/>
      <inkml:brushProperty name="height" value="0.025" units="cm"/>
    </inkml:brush>
  </inkml:definitions>
  <inkml:trace contextRef="#ctx0" brushRef="#br0">135 1 18289,'0'0'7463,"-20"51"-5221,20-30-1345,0 3-448,0 3-417,4 3-32,6-1-417,3 6-832,-3 2-320,-4-3-866,-5-2-832,-1-6-256,-5-9-1314</inkml:trace>
  <inkml:trace contextRef="#ctx0" brushRef="#br0" timeOffset="1">0 209 15182,'0'0'7495,"43"-2"-5925,-6-2-577,3-2-641,3-1-256,6 0-672,-6-1-1955,-1-3-2946,-3-1-6342</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9.515"/>
    </inkml:context>
    <inkml:brush xml:id="br0">
      <inkml:brushProperty name="width" value="0.025" units="cm"/>
      <inkml:brushProperty name="height" value="0.025" units="cm"/>
    </inkml:brush>
  </inkml:definitions>
  <inkml:trace contextRef="#ctx0" brushRef="#br0">66 73 16143,'0'0'5029,"-35"51"-1506,21-26-1248,3 6-994,6-3-513,5 0-543,0-5-193,9-2-192,7-4-962,-2-5-639,0-5-866,-2-7-864,1-3-1826,3-19-2338</inkml:trace>
  <inkml:trace contextRef="#ctx0" brushRef="#br0" timeOffset="1">208 0 15150,'0'0'9770,"-7"64"-8233,2-26-576,3 2-320,2 0-449,0 1-128,0-5-32,2-1-160,5-5-545,-2-6-672,0-9-705,4-9-961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6.159"/>
    </inkml:context>
    <inkml:brush xml:id="br0">
      <inkml:brushProperty name="width" value="0.035" units="cm"/>
      <inkml:brushProperty name="height" value="0.035" units="cm"/>
    </inkml:brush>
  </inkml:definitions>
  <inkml:trace contextRef="#ctx0" brushRef="#br0">0 135 15971,'3'211'4851,"21"102"-3252,-22-300-1565,-2-3-4,2 0 1,-1 0-1,2-1 0,-1 1 1,7 17-1,-9-28-29,0 1-1,0 0 1,0 0 0,0 0-1,0 0 1,1 0 0,-1 0 0,0 0-1,0 0 1,0-1 0,0 1 0,0 0-1,0 0 1,0 0 0,0 0-1,0 0 1,0 0 0,0 0 0,0 0-1,0 0 1,1 0 0,-1-1 0,0 1-1,0 0 1,0 0 0,0 0-1,0 0 1,0 0 0,0 0 0,0 0-1,1 0 1,-1 0 0,0 0-1,0 0 1,0 0 0,0 0 0,0 0-1,0 0 1,0 0 0,1 0 0,-1 0-1,0 0 1,0 0 0,0 0-1,0 0 1,0 0 0,0 0 0,0 1-1,0-1 1,1 0 0,-1 0 0,0 0-1,0 0 1,0 0 0,0 0-1,0 0 1,0 0 0,0 0 0,0 0-1,0 1 1,0-1 0,0 0-1,0 0 1,0 0 0,0 0 0,0 0-1,1 0 1,-1 1 0,2-12 25,2-60 142,-11-131 1,0 31-49,6 141-104,4-85 16,-1 102-33,-1-1 1,2 0-1,0 1 0,1-1 0,0 1 0,6-13 0,-9 24-1,0-1 0,1 0 0,-1 1 1,1 0-1,-1-1 0,1 1 1,0 0-1,0 0 0,0 0 0,0 0 1,0 0-1,0 0 0,1 1 1,-1-1-1,0 1 0,1-1 0,0 1 1,-1 0-1,4-1 0,-3 2-1,1-1 1,-1 1-1,1 0 0,-1 0 0,0 0 1,1 1-1,-1-1 0,0 1 0,1 0 1,-1 0-1,0 0 0,0 0 0,1 0 0,-1 1 1,4 2-1,3 2-4,-1 0 1,0 1-1,0 0 0,-1 0 0,0 1 1,0 0-1,0 0 0,10 17 1,-15-21 14,-1 0 0,1 0 0,-1 0 0,-1 1-1,1-1 1,0 1 0,-1-1 0,0 0 0,0 1 0,-1 0 0,1-1 0,-1 1 0,0 0 0,0-1 0,0 1 0,-1-1 0,1 1 0,-1 0 0,0-1 0,-1 1 0,1-1 0,-1 0 0,-4 9 0,-5 3 36,-1 0 0,-1 0 0,0-1 1,-1 0-1,0-1 0,-1-1 0,-1-1 1,0 0-1,-1-1 0,-20 11 0,29-18-189,0-1-1,0 1 0,0-2 1,-12 4-1,19-6 127,0 1 0,0-1 0,0 0 0,0 0 0,0 1 1,0-1-1,0 0 0,0 0 0,0 0 0,0 0 0,0 0 0,0-1 0,0 1 0,0 0 1,0 0-1,0 0 0,0-1 0,0 1 0,0-1 0,0 1 0,1-1 0,-1 1 0,0-1 0,0 1 1,0-1-1,1 0 0,-1 1 0,0-1 0,1 0 0,-1 0 0,0 0 0,1 1 0,-1-1 1,1 0-1,-1 0 0,1 0 0,0 0 0,-1 0 0,1 0 0,0 0 0,0 0 0,0 0 1,0 0-1,0 0 0,0 0 0,0-2 0,3-22-342</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19.907"/>
    </inkml:context>
    <inkml:brush xml:id="br0">
      <inkml:brushProperty name="width" value="0.025" units="cm"/>
      <inkml:brushProperty name="height" value="0.025" units="cm"/>
    </inkml:brush>
  </inkml:definitions>
  <inkml:trace contextRef="#ctx0" brushRef="#br0">1 37 7431,'0'0'20499,"51"-2"-18769,-6-2-577,8 0-480,-6 0-513,3 1-96,-4 0-64,-7 2-512,-11-1-962,-7 1-1409,-8-3-2690,-8-4-7495</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20.254"/>
    </inkml:context>
    <inkml:brush xml:id="br0">
      <inkml:brushProperty name="width" value="0.025" units="cm"/>
      <inkml:brushProperty name="height" value="0.025" units="cm"/>
    </inkml:brush>
  </inkml:definitions>
  <inkml:trace contextRef="#ctx0" brushRef="#br0">29 0 14798,'0'0'6887,"52"8"-4485,-22 4-993,5 6-160,-1 10-448,-2 9-417,-8 12-255,-10 13-97,-14 9 0,-3 7 32,-24 11-32,-8 3 0,-6-2-160,-1-6-673,1-13-1153,4-17-2722,14-18-5830</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20.724"/>
    </inkml:context>
    <inkml:brush xml:id="br0">
      <inkml:brushProperty name="width" value="0.025" units="cm"/>
      <inkml:brushProperty name="height" value="0.025" units="cm"/>
    </inkml:brush>
  </inkml:definitions>
  <inkml:trace contextRef="#ctx0" brushRef="#br0">0 79 16207,'0'0'7559,"71"4"-6309,-21-9-129,6-6-929,8-5-801,3-6-3587,-1-7-5445</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5:21.197"/>
    </inkml:context>
    <inkml:brush xml:id="br0">
      <inkml:brushProperty name="width" value="0.025" units="cm"/>
      <inkml:brushProperty name="height" value="0.025" units="cm"/>
    </inkml:brush>
  </inkml:definitions>
  <inkml:trace contextRef="#ctx0" brushRef="#br0">0 446 9513,'0'0'15481,"10"-3"-13794,11-5-1485,-1-2-1,0 0 1,0-1 0,-1-1-1,-1-1 1,0-1-1,-1 0 1,0-1 0,-1-1-1,-1-1 1,13-18-1,-8 9-218,-1-1 0,-1 0-1,-2-2 1,0 0-1,-2-1 1,-2 0-1,12-40 1,-31 131 285,3 0 0,3 0 0,2 0 0,11 73 0,-5-90-860,3 22-2755,-8-58 2134,0-1 0,0 1 1,1-1-1,0 1 0,7 11 0</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08.905"/>
    </inkml:context>
    <inkml:brush xml:id="br0">
      <inkml:brushProperty name="width" value="0.025" units="cm"/>
      <inkml:brushProperty name="height" value="0.025" units="cm"/>
    </inkml:brush>
  </inkml:definitions>
  <inkml:trace contextRef="#ctx0" brushRef="#br0">0 77 13933,'0'0'15236,"14"1"-14350,-12-1-862,9 1 87,1-1 0,0 0 0,0-1 0,0 0 0,0-1 1,-1 0-1,19-6 0,-6-1-503,107-34 1200,-115 39-2551,1 1 0,-1 0 0,24 1 0,-55 15-9803,-7-1 5086</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09.235"/>
    </inkml:context>
    <inkml:brush xml:id="br0">
      <inkml:brushProperty name="width" value="0.025" units="cm"/>
      <inkml:brushProperty name="height" value="0.025" units="cm"/>
    </inkml:brush>
  </inkml:definitions>
  <inkml:trace contextRef="#ctx0" brushRef="#br0">1 174 15855,'0'0'12043,"77"-22"-10249,-34 1-897,10-5-577,4-1-224,1 3-96,0 4-704,-10 6-1891,0 2-2658,-18 4-3811</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0.734"/>
    </inkml:context>
    <inkml:brush xml:id="br0">
      <inkml:brushProperty name="width" value="0.025" units="cm"/>
      <inkml:brushProperty name="height" value="0.025" units="cm"/>
    </inkml:brush>
  </inkml:definitions>
  <inkml:trace contextRef="#ctx0" brushRef="#br0">11 84 16688,'-1'-1'172,"0"0"0,0 1-1,0-1 1,1-1 0,-1 1 0,0 0 0,1 0 0,-1 0 0,0 0 0,1 0-1,-1-1 1,1 1 0,0 0 0,-1 0 0,1-1 0,0 1 0,0 0-1,0 0 1,0-1 0,0 1 0,0 0 0,0-1 0,0 1 0,1 0 0,-1 0-1,0-1 1,1 1 0,-1 0 0,1 0 0,1-2 0,0 0 22,0 1 0,1-1 0,0 1 0,0 0 1,0 0-1,0 0 0,0 0 0,0 1 0,0-1 0,0 1 0,5-1 1,12-4 413,1 2 0,37-4-1,-57 8-543,15-2 93,0 1 1,0 1 0,0 0 0,30 5-1,-44-5-137,1 1 1,-1-1-1,0 1 0,1 0 0,-1 0 0,0 0 0,0 0 1,1 0-1,-1 1 0,0-1 0,0 0 0,0 1 1,-1 0-1,1-1 0,0 1 0,2 4 0,-3-4 19,0 1 1,0-1-1,-1 0 0,1 1 0,-1-1 0,0 1 0,0-1 1,0 1-1,0-1 0,0 1 0,0-1 0,-1 1 0,1-1 1,-1 1-1,0-1 0,0 0 0,1 1 0,-2-1 0,1 0 1,-2 4-1,-3 2 69,0 0 0,-1 0 0,1 0 0,-1-1 0,-1 0 0,1 0 0,-18 10 0,17-11-49,8-6-64,0 1 0,-1-1-1,1 0 1,0 1 0,0-1-1,0 1 1,0-1 0,0 0-1,0 1 1,0-1 0,-1 0-1,1 1 1,0-1 0,0 1-1,1-1 1,-1 0 0,0 1-1,0-1 1,0 0 0,0 1-1,0-1 1,0 1 0,0-1-1,1 0 1,-1 1 0,0-1-1,0 0 1,0 1 0,1-1-1,-1 0 1,0 0 0,0 1-1,1-1 1,-1 0 0,0 0-1,1 1 1,-1-1 0,0 0-1,1 0 1,-1 0 0,0 0-1,1 0 1,-1 1 0,0-1-1,1 0 1,-1 0 0,1 0-1,-1 0 1,0 0 0,1 0-1,-1 0 1,0 0 0,1 0-1,30 9-34,-27-8 27,9 2 9,1 1 1,-1 1 0,-1 0 0,1 0 0,-1 2 0,0-1 0,0 1-1,10 9 1,-19-13 25,1 1-1,-1-1 0,0 0 0,0 1 0,-1 0 1,1 0-1,-1 0 0,0 0 0,0 0 1,0 0-1,0 0 0,-1 1 0,0-1 0,0 0 1,0 1-1,0-1 0,-1 1 0,0 0 0,0-1 1,0 1-1,0-1 0,-1 1 0,1-1 1,-1 1-1,0-1 0,-1 1 0,-3 7 0,2-5 111,-1 0 0,0 0 0,-1-1 1,1 1-1,-1-1 0,-1 0 0,1-1 0,-1 1 0,0-1 0,0 0 0,0 0 0,-1-1 0,0 0 0,0 0 0,0-1 0,0 0 0,-1 0 0,1 0 0,-1-1 0,1 0 0,-1-1 0,0 0 0,0 0 0,0 0 0,-13-2 0,20 1-244,-1 0 1,0-1-1,1 1 0,-1-1 1,0 1-1,1-1 0,-1 1 0,1-1 1,-1 0-1,1 0 0,-1 0 1,1 0-1,0 0 0,-1 0 1,1 0-1,0 0 0,0-1 0,0 1 1,0 0-1,0-1 0,0 1 1,0-1-1,0 1 0,1-1 1,-1 0-1,0 1 0,1-1 1,0 1-1,-1-1 0,1 0 0,0 0 1,0 1-1,0-1 0,0 0 1,0 1-1,0-1 0,0 0 1,1-2-1,0-1-651,0-1 0,1 1 0,-1-1 0,1 1 0,1 0 0,-1-1 1,1 1-1,-1 0 0,1 1 0,5-7 0,12-11-8782</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1.107"/>
    </inkml:context>
    <inkml:brush xml:id="br0">
      <inkml:brushProperty name="width" value="0.025" units="cm"/>
      <inkml:brushProperty name="height" value="0.025" units="cm"/>
    </inkml:brush>
  </inkml:definitions>
  <inkml:trace contextRef="#ctx0" brushRef="#br0">1 340 9225,'0'0'12454,"9"-3"-10100,8-4-1957,-1 0-1,0-1 1,-1-1 0,0-1-1,0 0 1,-1-1-1,-1 0 1,0-2-1,0 1 1,18-25-1,-5 4 22,-2-1 0,-1-1-1,31-65 1,-56 158-263,-11 224 645,13-279-875,0 1-1,0-1 0,1 0 0,-1 1 1,1-1-1,0 0 0,0 0 1,2 6-1,9 2-2739,6-12-4371,-4-9-5049</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1.435"/>
    </inkml:context>
    <inkml:brush xml:id="br0">
      <inkml:brushProperty name="width" value="0.025" units="cm"/>
      <inkml:brushProperty name="height" value="0.025" units="cm"/>
    </inkml:brush>
  </inkml:definitions>
  <inkml:trace contextRef="#ctx0" brushRef="#br0">34 1 14574,'0'0'7623,"-23"51"-4356,16-32-512,4 1-1218,3-6-832,0-2-577,10-2-160,3-2-320,3 0-1474,-4-3-833,-1-2-832,-8-3-961,3 0-3524</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1.793"/>
    </inkml:context>
    <inkml:brush xml:id="br0">
      <inkml:brushProperty name="width" value="0.025" units="cm"/>
      <inkml:brushProperty name="height" value="0.025" units="cm"/>
    </inkml:brush>
  </inkml:definitions>
  <inkml:trace contextRef="#ctx0" brushRef="#br0">22 0 19987,'0'0'4895,"0"8"-2925,-10 77 1382,5-61-3070,2 0 0,0 0 0,2 0 0,3 41 0,-2-63-274,1 0 0,0 0 0,0 0 0,0-1 0,0 1 0,0 0 0,0 0 0,0-1 0,0 1-1,1-1 1,-1 1 0,1-1 0,-1 1 0,1-1 0,0 0 0,-1 0 0,1 0 0,0 0 0,0 0 0,0 0 0,-1 0 0,1-1 0,0 1 0,0-1 0,0 1 0,0-1 0,0 0 0,1 0 0,-1 0 0,3 0 0,-1 0-180,1 0 0,-1 0 1,1 0-1,-1-1 0,0 0 1,1 0-1,-1 0 0,0 0 1,0 0-1,0-1 0,0 0 1,0 0-1,5-3 0,26-37-6122,-19 10-1895,-4 4-4671</inkml:trace>
  <inkml:trace contextRef="#ctx0" brushRef="#br0" timeOffset="1">185 152 15983,'0'0'4580,"-16"50"-1088,11-24-1122,3 0-544,2-3-449,0 1-576,2-3-545,8-3-192,4-3-64,1-1-320,-5 0-961,6-4-769,-5-3-1282,-4-2-735,2-5-3236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6.703"/>
    </inkml:context>
    <inkml:brush xml:id="br0">
      <inkml:brushProperty name="width" value="0.035" units="cm"/>
      <inkml:brushProperty name="height" value="0.035" units="cm"/>
    </inkml:brush>
  </inkml:definitions>
  <inkml:trace contextRef="#ctx0" brushRef="#br0">1 323 15995,'0'0'61,"0"10"396,-1 0 1,1 0 0,3 16 0,-3-24-384,0 0 1,1 0-1,-1 0 1,1 0-1,0 0 1,0 0-1,-1-1 1,1 1-1,0 0 1,0-1-1,2 3 1,-2-3-10,0-1 0,0 1 0,-1 0 0,1-1 0,0 0 0,0 1 0,0-1 0,0 1 0,0-1 0,0 0 0,-1 0 0,1 1 0,0-1 0,0 0 0,0 0 1,0 0-1,0 0 0,0 0 0,0 0 0,0 0 0,0 0 0,0-1 0,0 1 0,1-1 0,3-1 75,0 0 0,0 0 0,-1-1-1,1 0 1,-1 0 0,0 0 0,0 0 0,0-1 0,5-5 0,30-41 299,-33 43-355,26-40 22,-3-1 0,-1-1 0,-3-2 0,20-56 1,-39 93-106,-6 15-2,0-1 1,0 0 0,0 0 0,0 0 0,0 0 0,0 0 0,0 0 0,0 0 0,0 0 0,0 0 0,0 0 0,0 0 0,0 0 0,0 0 0,0 0-1,1 0 1,-1 0 0,0 0 0,0 0 0,0 0 0,0 0 0,0 0 0,0 0 0,0 0 0,0 0 0,0 0 0,0 0 0,0 0 0,0 0 0,0 0-1,0 0 1,0 0 0,0 0 0,0 0 0,-4 22-8,0-1 4,-3 25-266,2 2 0,3-1 0,1 0-1,10 76 1,-2-99 61,2-13-49</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2.168"/>
    </inkml:context>
    <inkml:brush xml:id="br0">
      <inkml:brushProperty name="width" value="0.025" units="cm"/>
      <inkml:brushProperty name="height" value="0.025" units="cm"/>
    </inkml:brush>
  </inkml:definitions>
  <inkml:trace contextRef="#ctx0" brushRef="#br0">76 56 15214,'0'0'4287,"-9"5"-1426,3 0-2438,0-1 0,0 1 0,0 1 0,1-1 0,-1 1-1,1 0 1,1 0 0,-7 9 0,10-12-349,-1 0 0,1 0 1,-1 0-1,1 0 0,0 0 0,0 0 0,1 0 1,-1 0-1,0 0 0,1 0 0,0 0 1,0 0-1,0 0 0,0 1 0,0-1 0,1 0 1,-1 0-1,1 0 0,0 0 0,0 0 0,0 0 1,0 0-1,1 0 0,-1-1 0,1 1 1,0 0-1,-1-1 0,4 4 0,12 10-367,1-1 0,0 0 0,1-1-1,1-1 1,0-1 0,27 12 0,14 9-148,-60-33 472,1 1 0,-1-1 0,1 1 1,-1 0-1,1-1 0,-1 1 0,0 0 0,0 0 0,1 0 0,-1 0 0,0 0 0,0 0 0,0 0 0,0 0 1,0 1-1,0-1 0,-1 0 0,1 1 0,0-1 0,0 0 0,-1 1 0,1-1 0,-1 1 0,0-1 1,1 1-1,-1-1 0,0 1 0,0-1 0,0 1 0,0-1 0,0 1 0,0 0 0,0-1 0,0 1 1,-1-1-1,1 1 0,-1-1 0,1 0 0,-1 1 0,0-1 0,1 1 0,-1-1 0,0 0 0,0 0 1,0 1-1,0-1 0,0 0 0,0 0 0,0 0 0,0 0 0,-1 0 0,-1 1 0,-5 4 224,1-1 0,-1 0 1,0 0-1,-1-1 0,1 0 0,-1-1 0,-15 5 0,17-6-81,0-1 1,-1 0-1,1 0 1,-1 0-1,1-1 1,-1 0-1,1-1 1,0 0-1,-1 0 1,-11-3-1,17 3-166,-1 0 0,1 0 0,0 0 0,-1-1 0,1 1 0,0-1 0,0 1 0,0-1 0,0 0 0,0 0 0,0 0 0,0 0 0,1 0 0,-1 0 0,1 0 0,-1-1 0,1 1 0,0-1 0,0 1 0,0-1 0,0 1 0,0-1 0,1 1 0,-1-1 0,1 0 0,0 1 0,0-1 0,0 0 0,0 1 0,0-1 0,0 0 0,2-3 0,-1 0-32,0 1 0,1-1-1,0 1 1,0 0-1,0-1 1,1 1 0,0 0-1,0 0 1,0 1 0,0-1-1,5-4 1,51-47-49,-23 23 70,-31 28 7,10-11 30,0 0 0,22-31-1,-34 42-22,0 0 0,0 0 1,0 0-1,-1 0 0,0-1 0,0 1 0,0-1 0,-1 0 0,1 1 0,-1-1 0,-1 0 0,1 0 1,-1 0-1,0 0 0,-1-7 0,0 11-10,1 0 1,-1 0-1,0-1 1,0 1 0,0 0-1,0 0 1,0 1-1,-1-1 1,1 0-1,0 0 1,-1 1-1,0-1 1,1 0-1,-1 1 1,0 0-1,0-1 1,1 1-1,-1 0 1,0 0-1,0 0 1,-1 0 0,1 0-1,-4 0 1,0-1-147,0 1 0,-1-1 0,1 2 1,0-1-1,-1 1 0,1 0 1,-9 1-1,15-1 4,-1 0 0,1 0 0,-1 0 1,1 0-1,-1 1 0,1-1 0,-1 0 0,1 0 1,-1 1-1,1-1 0,-1 0 0,1 1 0,-1-1 1,1 1-1,0-1 0,-1 1 0,1-1 0,0 0 1,-1 1-1,1-1 0,0 1 0,0-1 0,-1 1 1,1 0-1,0-1 0,0 1 0,0-1 1,0 1-1,0-1 0,0 1 0,0-1 0,0 1 1,0 0-1,0-1 0,0 1 0,0-1 0,0 1 1,0-1-1,0 1 0,1-1 0,-1 1 0,0-1 1,0 1-1,1-1 0,-1 2 0,17 21-10251,0-15-2303</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2.528"/>
    </inkml:context>
    <inkml:brush xml:id="br0">
      <inkml:brushProperty name="width" value="0.025" units="cm"/>
      <inkml:brushProperty name="height" value="0.025" units="cm"/>
    </inkml:brush>
  </inkml:definitions>
  <inkml:trace contextRef="#ctx0" brushRef="#br0">89 0 18610,'0'0'10794,"-60"68"-9033,48-41-928,5 1-641,1 3-160,3-1 1,3 4-33,0-2 0,0 2-193,0-2-223,0-5-225,0-4-672,0-9-833,0-34-19154</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2.871"/>
    </inkml:context>
    <inkml:brush xml:id="br0">
      <inkml:brushProperty name="width" value="0.025" units="cm"/>
      <inkml:brushProperty name="height" value="0.025" units="cm"/>
    </inkml:brush>
  </inkml:definitions>
  <inkml:trace contextRef="#ctx0" brushRef="#br0">115 26 15919,'-7'0'2728,"1"0"-2246,0 0 0,0 1 0,1 0 0,-1 0 0,0 0-1,1 1 1,-1 0 0,1 0 0,-1 0 0,-7 5 0,10-5-417,1 0 0,-1 0 0,0 0 0,1 1 0,-1-1 0,1 1 0,0-1 0,-1 1 0,1 0 0,1 0 0,-1 0 0,0 0 0,1 0 0,0 0 0,-1 1 0,1-1 0,0 0 0,1 1 0,-1-1 0,1 1 0,-1-1 0,1 5 0,1-8-46,-1 1-1,0 0 1,1-1 0,-1 1 0,1 0 0,-1-1 0,1 1-1,0-1 1,-1 1 0,1-1 0,-1 0 0,1 1-1,0-1 1,-1 0 0,1 1 0,0-1 0,0 0 0,-1 0-1,1 1 1,0-1 0,-1 0 0,1 0 0,0 0 0,0 0-1,-1 0 1,1 0 0,1 0 0,31 0 231,-24-1-200,10 1-189,0-1-1,34-6 1,-47 5 27,1 1-1,-1-1 1,1 0-1,-1 0 1,0-1 0,0 0-1,0 0 1,0 0-1,0-1 1,-1 0 0,9-8-1,-13 11 144,0 0 0,0 1 0,0-1 0,0 0 0,0-1 0,0 1 0,0 0 0,-1 0 0,1 0 0,-1 0 0,1-1 0,-1 1 0,1 0 0,-1 0 0,1-1 0,-1 1 0,0 0 0,0-1 0,0 1 0,0-1 0,0 1 0,0 0 0,0-1 0,0 1 0,0 0 0,-1-1 0,1 1 0,-1 0 0,1 0 0,-1-1 0,1 1 0,-1 0 0,0 0 0,1 0 0,-1 0 0,0 0-1,0 0 1,0 0 0,0 0 0,0 0 0,0 0 0,0 0 0,0 0 0,0 1 0,-1-1 0,1 0 0,-3 0 0,-2-2 167,-1 0 0,0 0 0,-1 0 0,1 1-1,0 0 1,-1 1 0,-8-1 0,7 1-171,-1 1 1,0 0-1,0 0 1,1 1-1,-1 0 1,-17 5-1,24-5-26,1 0 0,0 0 1,-1 0-1,1 0 0,0 0 0,-1 1 0,1-1 1,0 1-1,0-1 0,0 1 0,0 0 0,1 0 1,-1 0-1,0 0 0,1 0 0,-1 0 0,1 0 1,0 1-1,0-1 0,0 1 0,0-1 0,0 0 1,0 1-1,1 0 0,-1-1 0,1 1 1,0-1-1,-1 1 0,1-1 0,1 5 0,-1-4-34,1-1-1,0 1 0,-1-1 0,1 1 1,0-1-1,0 0 0,0 1 1,1-1-1,-1 0 0,0 0 0,1 0 1,0 0-1,-1 0 0,1 0 1,0 0-1,0 0 0,2 1 0,41 23-5226,-15-13-1877</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3.201"/>
    </inkml:context>
    <inkml:brush xml:id="br0">
      <inkml:brushProperty name="width" value="0.025" units="cm"/>
      <inkml:brushProperty name="height" value="0.025" units="cm"/>
    </inkml:brush>
  </inkml:definitions>
  <inkml:trace contextRef="#ctx0" brushRef="#br0">47 1 19571,'0'0'7580,"-8"9"-6454,4-5-1044,0 1 0,1 0 0,-1 0 0,1 0 0,0 0 0,0 0-1,1 1 1,-1-1 0,1 1 0,0 0 0,1 0 0,-1-1 0,1 1-1,0 12 1,1-14-74,-1 0-1,2 1 0,-1-1 0,0 0 1,1 0-1,0 0 0,0 0 0,0 1 1,1-1-1,-1-1 0,1 1 0,0 0 1,0 0-1,5 6 0,-4-7 35,0-1 1,0 0-1,0 1 0,0-1 1,0-1-1,0 1 0,1 0 0,-1-1 1,1 0-1,-1 1 0,1-1 1,0-1-1,-1 1 0,1 0 1,0-1-1,0 0 0,5 0 0,-5-1 22,1 1 0,-1-1 0,0 1 0,0-2 0,1 1 0,-1 0 0,0-1 0,0 1 0,0-1 0,0 0 0,-1-1 0,1 1 0,-1 0 0,1-1 0,-1 0-1,0 0 1,0 0 0,0 0 0,3-4 0,-4 4-34,0 0 0,-1 0 0,1 0 0,0 0 0,-1 0-1,0 0 1,0-1 0,0 1 0,0 0 0,0-1 0,0 1 0,-1 0-1,0-1 1,0 1 0,0-1 0,0 1 0,0-1 0,-1 1 0,1 0 0,-1-1-1,0 1 1,0 0 0,0-1 0,-1 1 0,-1-4 0,0 4-99,1 0 1,-1-1 0,0 1 0,0 0 0,0 1 0,0-1-1,0 0 1,-1 1 0,1 0 0,-1 0 0,1 0-1,-1 0 1,0 0 0,0 1 0,0 0 0,-4-1-1,-8-2-2939,0 1-1,-29 0 0,12 1-7449</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3.594"/>
    </inkml:context>
    <inkml:brush xml:id="br0">
      <inkml:brushProperty name="width" value="0.025" units="cm"/>
      <inkml:brushProperty name="height" value="0.025" units="cm"/>
    </inkml:brush>
  </inkml:definitions>
  <inkml:trace contextRef="#ctx0" brushRef="#br0">1 222 18546,'0'0'8263,"61"-17"-6885,0-10-225,13-3-801,13-6-320,5 2-32,-4 3-1185,-13 9-833,-15 5-1249,-23 10-737,-25 7-1793</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3.955"/>
    </inkml:context>
    <inkml:brush xml:id="br0">
      <inkml:brushProperty name="width" value="0.025" units="cm"/>
      <inkml:brushProperty name="height" value="0.025" units="cm"/>
    </inkml:brush>
  </inkml:definitions>
  <inkml:trace contextRef="#ctx0" brushRef="#br0">1 238 15503,'0'0'4420,"57"-8"-1762,1-18-191,9-7-802,6 0-1184,3-1-449,2 5-64,-7 2-2242,-9 4-1602,-13-1-9513</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4.957"/>
    </inkml:context>
    <inkml:brush xml:id="br0">
      <inkml:brushProperty name="width" value="0.025" units="cm"/>
      <inkml:brushProperty name="height" value="0.025" units="cm"/>
    </inkml:brush>
  </inkml:definitions>
  <inkml:trace contextRef="#ctx0" brushRef="#br0">0 613 7944,'0'0'13260,"10"-13"-11536,26-44-1229,-2 0 0,-3-2-1,-3-2 1,-2 0 0,34-127 0,-55 157 1338,1-54 1,-5 114-2082,1-1-1,2 1 1,1 0-1,1-1 1,16 47-1,67 130-2739,-85-196-1192</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5.302"/>
    </inkml:context>
    <inkml:brush xml:id="br0">
      <inkml:brushProperty name="width" value="0.025" units="cm"/>
      <inkml:brushProperty name="height" value="0.025" units="cm"/>
    </inkml:brush>
  </inkml:definitions>
  <inkml:trace contextRef="#ctx0" brushRef="#br0">1 1 19058,'0'0'4004,"2"69"-2146,6-42 192,1 0-1314,5 0-640,2 1-96,-1-1 32,-1-3-224,-2-1-416,-5-2-674,-3-4-768,-4-8-1121</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5.633"/>
    </inkml:context>
    <inkml:brush xml:id="br0">
      <inkml:brushProperty name="width" value="0.025" units="cm"/>
      <inkml:brushProperty name="height" value="0.025" units="cm"/>
    </inkml:brush>
  </inkml:definitions>
  <inkml:trace contextRef="#ctx0" brushRef="#br0">1 141 13164,'0'0'12781,"67"-15"-11660,-32-1-801,10-5-288,4 0-448,-4-2-2179,-8 0-2466,-4 2-3267</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6.012"/>
    </inkml:context>
    <inkml:brush xml:id="br0">
      <inkml:brushProperty name="width" value="0.025" units="cm"/>
      <inkml:brushProperty name="height" value="0.025" units="cm"/>
    </inkml:brush>
  </inkml:definitions>
  <inkml:trace contextRef="#ctx0" brushRef="#br0">1 273 448,'0'0'23105,"11"-6"-22000,-8 4-1039,4-2-11,0 0-1,0 0 1,-1-1-1,0 0 1,0 0-1,0 0 1,-1-1 0,0 0-1,0 0 1,0 0-1,5-11 1,3-12 247,-2-1 0,-1 1 0,-1-2 0,6-41 0,-17 138-417,0-39-818,1 0-1,1 1 0,2-1 1,6 35-1,-2-46-2552,4-9-2738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7.157"/>
    </inkml:context>
    <inkml:brush xml:id="br0">
      <inkml:brushProperty name="width" value="0.035" units="cm"/>
      <inkml:brushProperty name="height" value="0.035" units="cm"/>
    </inkml:brush>
  </inkml:definitions>
  <inkml:trace contextRef="#ctx0" brushRef="#br0">0 0 15643,'9'18'1369,"-1"12"-793,-1 0-216,5 11 768,5 3-368,4 4-176,3 1 16,-1 1-151,-4 4-41,-10 0-176,-4 7-32,-14 2-176,-11 3-248,-10-1 224,-2 0-56,-1-11-24</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6.355"/>
    </inkml:context>
    <inkml:brush xml:id="br0">
      <inkml:brushProperty name="width" value="0.025" units="cm"/>
      <inkml:brushProperty name="height" value="0.025" units="cm"/>
    </inkml:brush>
  </inkml:definitions>
  <inkml:trace contextRef="#ctx0" brushRef="#br0">68 201 19250,'0'0'1751,"-8"9"-550,6-8-1146,-3 3 74,0 1 1,0-1-1,1 1 0,0 0 1,0 0-1,0 0 0,0 0 0,1 1 1,0 0-1,0-1 0,1 1 1,-1 0-1,1 0 0,0 1 1,1-1-1,-1 7 0,1-1-109,1 0-1,0 0 1,1 0-1,0 0 1,4 17-1,-4-26 43,-1 0-1,1-1 1,0 1-1,0 0 0,0-1 1,0 1-1,1-1 1,-1 0-1,1 1 0,-1-1 1,1 0-1,0 0 1,0 0-1,0 0 0,0 0 1,0 0-1,0-1 1,1 1-1,-1-1 0,1 1 1,-1-1-1,1 0 1,-1 0-1,1 0 0,0 0 1,-1-1-1,1 1 1,0-1-1,4 1 0,-3-2 72,-1 0 0,1 0 0,-1 0 0,0 0 0,1-1 0,-1 1 0,0-1 0,0 0 0,0 0 0,0 0 0,0 0 0,-1-1 0,1 1 0,-1-1 0,1 1 0,-1-1 0,0 0 0,0 0 0,0 0 0,0 0 0,-1-1 0,1 1 0,1-5 0,3-8 55,0 0 1,0 0-1,4-27 0,-8 32-98,-1 1-1,0 0 0,-1-1 1,0 1-1,0 0 0,-4-19 1,3 28-147,1-1 1,0 0 0,0 0 0,-1 0 0,0 0-1,1 1 1,-1-1 0,0 0 0,1 1 0,-1-1 0,0 0-1,0 1 1,0-1 0,-1 1 0,1 0 0,0-1-1,-1 1 1,1 0 0,0 0 0,-1-1 0,0 1 0,1 0-1,-1 1 1,1-1 0,-1 0 0,0 0 0,0 1-1,1-1 1,-1 1 0,0 0 0,0-1 0,0 1 0,0 0-1,0 0 1,1 0 0,-1 0 0,0 0 0,0 1-1,0-1 1,0 1 0,1-1 0,-1 1 0,0-1 0,0 1-1,-2 2 1,2-2-218,1-1 0,0 1 1,-1 0-1,1 0 0,0 0 0,0 0 0,0 0 0,-1 0 0,1 1 1,0-1-1,1 0 0,-1 1 0,0-1 0,0 0 0,1 1 0,-2 1 1,-2 17-7484,4-5-3426</inkml:trace>
  <inkml:trace contextRef="#ctx0" brushRef="#br0" timeOffset="1">477 0 22742,'0'0'5797,"-24"72"-5092,11-31-513,3 2-128,-1-4-64,7 3-32,1-7-288,1-6-225,2-6-160,0-6-31,0-9-385,2-8-1442,1 0-832,1-16-4869</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6.686"/>
    </inkml:context>
    <inkml:brush xml:id="br0">
      <inkml:brushProperty name="width" value="0.025" units="cm"/>
      <inkml:brushProperty name="height" value="0.025" units="cm"/>
    </inkml:brush>
  </inkml:definitions>
  <inkml:trace contextRef="#ctx0" brushRef="#br0">79 40 18225,'0'0'2018,"-9"0"-390,8 0-1607,-1 0 39,-1 0 0,1-1 0,-1 1 1,1 0-1,-1 0 0,1 1 0,-1-1 1,1 0-1,0 1 0,-1 0 0,1-1 1,-1 1-1,1 0 0,0 0 0,0 0 1,0 1-1,0-1 0,0 0 1,0 1-1,0-1 0,0 1 0,0 0 1,1 0-1,-1 0 0,0-1 0,1 2 1,0-1-1,-1 0 0,1 0 0,0 0 1,0 0-1,1 1 0,-1-1 0,0 1 1,1-1-1,-1 0 0,1 1 0,0 2 1,-1 0-41,1 0 0,0 0 1,0 0-1,0 0 0,1 0 0,-1 0 1,1 0-1,0 0 0,1-1 1,-1 1-1,4 6 0,-3-9 20,-1 0-1,1 0 1,0 0-1,0 0 1,0-1 0,0 1-1,1-1 1,-1 1-1,0-1 1,1 0-1,-1 0 1,1 0-1,-1 0 1,1 0-1,-1-1 1,1 1-1,0-1 1,-1 1 0,1-1-1,0 0 1,-1 0-1,6-1 1,-5 1-2,1-1 0,-1 0 0,1 1 0,-1-1 0,0-1 0,1 1 0,-1 0 0,0-1 0,0 0 0,0 1-1,0-1 1,0 0 0,0-1 0,-1 1 0,1 0 0,-1-1 0,1 0 0,-1 1 0,0-1 0,0 0 0,0 0 0,-1 0 0,1 0 0,2-7 0,-1 3 143,-1-1 0,1 0 0,-1 1 1,-1-1-1,1 0 0,-1 0 0,-1 0 0,1 0 0,-2 0 0,0-9 0,1 16-169,0-1-1,0 1 1,0 0-1,-1-1 1,1 1-1,0 0 1,-1-1-1,1 1 1,-1 0-1,1-1 1,-1 1-1,0 0 1,0 0-1,1 0 1,-1 0-1,0 0 1,0 0-1,0 0 1,0 0-1,0 0 1,0 0-1,-1 0 1,1 1-1,0-1 1,0 0-1,0 1 1,-1-1-1,1 1 1,0 0-1,-1-1 1,1 1-1,0 0 1,-1 0-1,1-1 1,-1 1-1,1 0 1,0 1-1,-1-1 1,1 0-1,0 0 1,-3 1-1,1 0-26,1 0 0,-1 0 0,1 0 0,-1 0 0,1 1-1,0-1 1,-1 1 0,1 0 0,0-1 0,0 1 0,0 0-1,0 0 1,0 0 0,1 0 0,-1 1 0,1-1 0,-1 0-1,1 1 1,0-1 0,0 1 0,-1 2 0,0 6-465,0-1 0,1 0 0,0 1 0,0-1 0,2 14 0,10 25-5267,3-19-787</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7.018"/>
    </inkml:context>
    <inkml:brush xml:id="br0">
      <inkml:brushProperty name="width" value="0.025" units="cm"/>
      <inkml:brushProperty name="height" value="0.025" units="cm"/>
    </inkml:brush>
  </inkml:definitions>
  <inkml:trace contextRef="#ctx0" brushRef="#br0">106 117 16207,'0'0'2477,"-11"9"358,5-4-2393,-52 45 1872,55-48-2193,1 1-1,-1-1 1,1 1-1,-1 0 1,1 0 0,0 0-1,0 0 1,0 0-1,1 1 1,-1-1-1,1 0 1,-1 1 0,1-1-1,1 1 1,-1 0-1,0-1 1,1 1-1,0 0 1,0 6 0,0-10-58,1 1 0,0 0 0,0 0 0,0-1 0,0 1 0,0 0 1,0-1-1,0 1 0,0-1 0,0 1 0,0-1 0,0 1 0,0-1 1,0 0-1,0 1 0,0-1 0,1 0 0,-1 0 0,0 0 0,0 0 1,0 0-1,2-1 0,27-1 684,-25 1-715,0-1 0,0 0 1,0 0-1,0 0 0,0-1 0,0 1 1,-1-1-1,1 0 0,-1-1 0,0 1 1,0-1-1,0 0 0,0 0 0,-1 0 1,0 0-1,0 0 0,0-1 0,0 0 0,0 0 1,-1 1-1,0-1 0,2-9 0,-2 10-86,-1-1-1,0 1 0,0-1 0,-1 1 0,1-1 1,-1 1-1,0-1 0,0 0 0,-1 1 0,1-1 1,-1 0-1,0 1 0,0-1 0,-1 1 0,1 0 1,-1-1-1,0 1 0,0 0 0,0 0 0,-1 0 1,0 0-1,1 1 0,-1-1 0,-1 1 0,-5-6 1,-24-14-3586,6 5-4903,13 6-2801</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7.407"/>
    </inkml:context>
    <inkml:brush xml:id="br0">
      <inkml:brushProperty name="width" value="0.025" units="cm"/>
      <inkml:brushProperty name="height" value="0.025" units="cm"/>
    </inkml:brush>
  </inkml:definitions>
  <inkml:trace contextRef="#ctx0" brushRef="#br0">135 0 18257,'0'0'6310,"48"46"-5445,-28-12 224,3 8-224,-2 5-417,-3 4-288,-6 8-95,-8 3-33,-4 4 64,-20 0-32,-8 0-32,-6-3-64,-7-4-1217,-6-6-1538,-5-7-1986,-6-6-5636</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7.750"/>
    </inkml:context>
    <inkml:brush xml:id="br0">
      <inkml:brushProperty name="width" value="0.025" units="cm"/>
      <inkml:brushProperty name="height" value="0.025" units="cm"/>
    </inkml:brush>
  </inkml:definitions>
  <inkml:trace contextRef="#ctx0" brushRef="#br0">73 0 17136,'0'0'2146,"-9"76"-1345,-7-20-417,1 11 193,2 8-257,-1 7 161,9-1-97,5-2-224,10-6-128,19-9 128,10-9 33,8-14-33,12-10-128,8-14-64,11-15-961,1-5-1313,10-30-8681</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8.122"/>
    </inkml:context>
    <inkml:brush xml:id="br0">
      <inkml:brushProperty name="width" value="0.025" units="cm"/>
      <inkml:brushProperty name="height" value="0.025" units="cm"/>
    </inkml:brush>
  </inkml:definitions>
  <inkml:trace contextRef="#ctx0" brushRef="#br0">4 0 15022,'0'0'7271,"-3"69"-7239,3-15 96,0 10 32,3 8-96,13 4-32,2-9 33,3-7-65,2-10 64,0-13-128,2-12-481,5-14-1313,-1-11-2498,4 0-5221</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8.469"/>
    </inkml:context>
    <inkml:brush xml:id="br0">
      <inkml:brushProperty name="width" value="0.025" units="cm"/>
      <inkml:brushProperty name="height" value="0.025" units="cm"/>
    </inkml:brush>
  </inkml:definitions>
  <inkml:trace contextRef="#ctx0" brushRef="#br0">1 465 9449,'0'0'13015,"9"-12"-10976,33-46-1077,-2-2 0,-3-1 0,-3-3 0,45-114 0,-65 147-23,-12 54-173,-2 2-933,1 11 179,2 0 1,2 0 0,1-1 0,2 1 0,1-2 0,21 51 0,-29-81-57,1-1 1,0 0-1,0 0 0,0 0 0,0 0 1,1 0-1,-1-1 0,1 1 0,-1-1 0,1 1 1,4 1-1,-6-3-122,0-1-1,0 1 1,0-1 0,0 1-1,0-1 1,0 0 0,0 1 0,0-1-1,0 0 1,0 0 0,0 0 0,0 0-1,0 0 1,0 0 0,0 0-1,0 0 1,2 0 0,-2-1-191,0 1-1,0-1 1,0 0-1,0 1 1,0-1 0,0 0-1,0 0 1,0 0 0,0 0-1,0 0 1,0 0-1,0 0 1,-1 0 0,1 0-1,0 0 1,-1 0 0,1-1-1,0 0 1,7-27-9834</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18.828"/>
    </inkml:context>
    <inkml:brush xml:id="br0">
      <inkml:brushProperty name="width" value="0.025" units="cm"/>
      <inkml:brushProperty name="height" value="0.025" units="cm"/>
    </inkml:brush>
  </inkml:definitions>
  <inkml:trace contextRef="#ctx0" brushRef="#br0">96 0 16816,'0'0'2755,"0"46"31,0-22 1,3-1-1506,8 1-576,0 0-609,1 0-96,6 1-673,-2 3-1729,-4 0-64,-3-4-193,-9-2-384,0-6-608,-4-7-1250</inkml:trace>
  <inkml:trace contextRef="#ctx0" brushRef="#br0" timeOffset="1">0 236 8552,'0'0'15182,"62"-58"-13772,-18 41-641,1 2-481,1 0-320,-4 2-1410,-3 1-2657,-5-1-6888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1.654"/>
    </inkml:context>
    <inkml:brush xml:id="br0">
      <inkml:brushProperty name="width" value="0.025" units="cm"/>
      <inkml:brushProperty name="height" value="0.025" units="cm"/>
    </inkml:brush>
  </inkml:definitions>
  <inkml:trace contextRef="#ctx0" brushRef="#br0">0 475 14958,'1'1'211,"-1"1"0,1-1 0,0 0 0,-1 0 0,1 0 0,0 0 0,0 0 0,0 0 0,0 0 0,0 0 0,0 0 0,0-1 0,0 1 0,1 0 0,-1-1 0,0 1 0,0-1 0,0 1 0,1-1 0,-1 1 0,0-1 0,1 0 0,-1 0 0,0 0 0,1 0 0,-1 0 0,0 0 0,1 0 0,-1 0 0,0 0 0,1-1 0,-1 1 0,2-1 0,1-1 47,0 1 1,0-1 0,0 0 0,0 0 0,-1 0-1,1 0 1,-1-1 0,0 1 0,1-1 0,2-3-1,25-31 526,-2 0-1,-1-2 1,33-62-1,-50 80-598,-1-1-1,-1 0 1,-1 0-1,0-1 0,-2 0 1,-1-1-1,-1 1 1,2-46-1,-6 69-181,0 0 0,0 0 0,0 1-1,0-1 1,0 0 0,0 0 0,-1 0 0,1 0 0,0 0-1,0 0 1,0 0 0,0 0 0,0 1 0,0-1-1,-1 0 1,1 0 0,0 0 0,0 0 0,0 0 0,0 0-1,0 0 1,-1 0 0,1 0 0,0 0 0,0 0 0,0 0-1,0 0 1,-1 0 0,1 0 0,0 0 0,0 0-1,0 0 1,0 0 0,0 0 0,-1 0 0,1 0 0,0 0-1,0-1 1,0 1 0,0 0 0,0 0 0,0 0 0,-1 0-1,1 0 1,0 0 0,0 0 0,0 0 0,0-1-1,0 1 1,-7 18-26,4 2 29,2 0 0,1 0 0,0 0 0,2 0 0,0-1 0,6 26 0,-5-32-101,1-1 0,0 0 0,0 0-1,1-1 1,1 1 0,0-1 0,0-1 0,1 1 0,1-1-1,0 0 1,10 11 0,-8-14-3324,-1-6-2846,-1-1-637</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2.143"/>
    </inkml:context>
    <inkml:brush xml:id="br0">
      <inkml:brushProperty name="width" value="0.025" units="cm"/>
      <inkml:brushProperty name="height" value="0.025" units="cm"/>
    </inkml:brush>
  </inkml:definitions>
  <inkml:trace contextRef="#ctx0" brushRef="#br0">87 44 17489,'0'0'9005,"-9"-2"-8807,7 1-196,0 0 1,0 1-1,0-1 1,0 1-1,0 0 1,0-1-1,-1 1 0,1 0 1,0 0-1,0 1 1,0-1-1,0 0 1,0 1-1,0-1 1,-3 2-1,3-1-3,0 1 0,0 0 0,0 0 0,0 0 0,0 1-1,1-1 1,-1 0 0,1 1 0,-1-1 0,1 1 0,0-1 0,0 1 0,0 0-1,0 0 1,0 3 0,-1 0 5,-13 58-12,15-63 8,-1 1 1,1 0-1,0-1 1,0 1 0,1-1-1,-1 1 1,0 0 0,0-1-1,1 1 1,-1-1-1,1 1 1,-1-1 0,1 1-1,1 1 1,-1-2 1,0 0-1,-1-1 1,1 1-1,0-1 1,0 1-1,0-1 1,0 0-1,0 1 1,0-1-1,-1 0 1,1 0 0,0 0-1,0 1 1,0-1-1,0 0 1,0 0-1,0 0 1,0-1-1,0 1 1,0 0-1,0 0 1,0 0 0,0-1-1,0 1 1,-1 0-1,1-1 1,1 0-1,3-1 15,0-1-1,-1 0 0,1-1 1,-1 1-1,1-1 0,-1 0 0,0 0 1,-1 0-1,1-1 0,-1 1 1,0-1-1,4-7 0,28-63 0,-29 45 16,-3 13-10,-3 30-41,-2 10 24,1 0-1,0 0 1,2 0 0,7 42-1,-6-56 33,1 0 1,0 1-1,0-2 0,1 1 0,0 0 0,1-1 0,0 0 0,0 0 1,1 0-1,0 0 0,0-1 0,1 0 0,0-1 0,11 9 0,-17-14 7,1 0-1,-1-1 1,0 1-1,1 0 1,-1 0-1,0 0 1,1 1-1,-1-1 1,0 0-1,0 0 1,0 1-1,0-1 1,0 0-1,-1 1 1,1-1-1,0 1 1,0-1-1,-1 1 1,1 0-1,-1-1 1,0 1-1,1 0 1,-1-1-1,0 1 1,0 0-1,0 2 1,-1-2 53,-1 0 1,1 0-1,0 0 1,-1 0-1,0-1 1,1 1 0,-1-1-1,0 1 1,0-1-1,1 1 1,-1-1-1,0 0 1,0 0 0,-1 0-1,1 0 1,-3 1-1,-13 3 320,0 0 0,0-1 0,-30 2 0,23-5-481,19-6-1690,30-16-4577,-10 11 3583,9-10-4501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7.909"/>
    </inkml:context>
    <inkml:brush xml:id="br0">
      <inkml:brushProperty name="width" value="0.035" units="cm"/>
      <inkml:brushProperty name="height" value="0.035" units="cm"/>
    </inkml:brush>
  </inkml:definitions>
  <inkml:trace contextRef="#ctx0" brushRef="#br0">0 55 12307,'0'-3'338,"3"-37"985,-2 29-59,0 22 1480,21 405 1883,-2-59-3810,-11-143-3018,-11-235 1814,-1-19-113</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2.469"/>
    </inkml:context>
    <inkml:brush xml:id="br0">
      <inkml:brushProperty name="width" value="0.025" units="cm"/>
      <inkml:brushProperty name="height" value="0.025" units="cm"/>
    </inkml:brush>
  </inkml:definitions>
  <inkml:trace contextRef="#ctx0" brushRef="#br0">5 0 15855,'0'0'4420,"-3"45"-608,1-21-1410,2 0-1185,0-3-192,2-6-737,10-5-256,4-8-128,2-2-1473,-2-1-449,-2-13-737,-10-6-896,-1-7-2243,-3-7-3010</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2.860"/>
    </inkml:context>
    <inkml:brush xml:id="br0">
      <inkml:brushProperty name="width" value="0.025" units="cm"/>
      <inkml:brushProperty name="height" value="0.025" units="cm"/>
    </inkml:brush>
  </inkml:definitions>
  <inkml:trace contextRef="#ctx0" brushRef="#br0">53 72 17649,'0'0'7281,"-3"9"-6170,1-4-935,-10 39 433,11-42-605,1-1 1,0 1-1,0-1 1,0 0-1,0 1 1,0-1-1,0 1 1,0-1-1,0 1 1,1-1-1,-1 1 1,0-1-1,1 1 1,-1-1-1,1 0 1,0 1-1,0-1 1,-1 0-1,1 0 1,0 0-1,0 1 1,0-1-1,0 0 1,0 0-1,0 0 1,0 0-1,1-1 1,-1 1-1,0 0 1,1 0-1,1 0 1,8 2-65,-1 1 1,0 0-1,0 1 1,0 0-1,-1 0 1,1 1-1,-1 0 1,11 11-1,-16-13 69,0 0 1,0 1-1,0 0 0,-1 0 0,0 0 0,0 0 1,0 0-1,-1 1 0,0-1 0,0 1 0,0 0 1,-1 0-1,0-1 0,0 1 0,0 0 0,0 12 0,-3-14 87,1 1-1,-1-1 0,0 1 0,0-1 0,0 0 1,0 0-1,-1 0 0,0 0 0,0 0 0,0 0 1,0-1-1,0 0 0,-1 1 0,1-1 0,-1-1 1,0 1-1,0 0 0,0-1 0,0 0 0,-6 2 1,6-1-52,-1-2 1,1 1 0,-1 0-1,0-1 1,0 0 0,1 0-1,-1 0 1,0 0 0,-6-1-1,9 0-77,0 0 0,1 0-1,-1 0 1,0-1-1,0 1 1,0-1 0,1 1-1,-1-1 1,0 0-1,1 0 1,-1 1 0,0-1-1,1 0 1,-1 0-1,1-1 1,0 1 0,-1 0-1,1 0 1,0-1-1,0 1 1,0-1 0,0 1-1,-2-3 1,-2-8-1552,-1-1 0,2 0 1,-5-20-1,0-17-6047,4 0-4966</inkml:trace>
  <inkml:trace contextRef="#ctx0" brushRef="#br0" timeOffset="1">53 72 12524,'-30'-25'5061,"41"23"-2307,3-4 1,7-1-705,2 0-609,4 0-1185,-4 2-256,0 2-2306,0-2-2979,-2 1-6150</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3.205"/>
    </inkml:context>
    <inkml:brush xml:id="br0">
      <inkml:brushProperty name="width" value="0.025" units="cm"/>
      <inkml:brushProperty name="height" value="0.025" units="cm"/>
    </inkml:brush>
  </inkml:definitions>
  <inkml:trace contextRef="#ctx0" brushRef="#br0">0 14 11883,'0'0'10821,"10"-3"-8734,30-7-186,-39 10-1829,0-1 0,1 1 0,-1 0-1,1 0 1,-1 0 0,0 0 0,1 0 0,-1 1 0,0-1 0,1 0-1,-1 1 1,0-1 0,1 1 0,-1-1 0,0 1 0,0-1 0,1 1 0,-1 0-1,0 0 1,0 0 0,0 0 0,0 0 0,0 0 0,0 0 0,0 0 0,0 0-1,-1 0 1,1 0 0,0 0 0,-1 1 0,1-1 0,-1 0 0,1 1-1,-1-1 1,1 0 0,-1 1 0,0-1 0,0 0 0,0 1 0,0 1 0,1 8-73,0 0 0,-1 1 0,-2 17 1,2-24 136,-3 12-112,-1 0 0,0 0 0,-1 0 0,-1-1 0,-1 0 0,-16 28 0,-4 13 838,26-55-829,0-1 0,1 0 0,-1 1-1,0-1 1,1 0 0,-1 1 0,1-1-1,0 1 1,-1-1 0,1 1 0,0-1-1,0 1 1,0-1 0,0 1 0,0-1-1,0 1 1,0-1 0,1 1 0,-1-1-1,0 1 1,1-1 0,-1 0 0,1 1-1,1 2 1,0-3-16,-1 0 1,1-1-1,-1 1 0,1 0 0,0 0 0,-1 0 1,1-1-1,0 1 0,0-1 0,-1 0 0,1 1 1,0-1-1,0 0 0,0 0 0,-1 0 0,1 0 1,2-1-1,13-2-236,0 0 0,-1-1-1,23-9 1,-32 10-33,-1 1-3,71-27-4512,-26 6-4747,-26 11-858</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3.578"/>
    </inkml:context>
    <inkml:brush xml:id="br0">
      <inkml:brushProperty name="width" value="0.025" units="cm"/>
      <inkml:brushProperty name="height" value="0.025" units="cm"/>
    </inkml:brush>
  </inkml:definitions>
  <inkml:trace contextRef="#ctx0" brushRef="#br0">67 12 9417,'0'0'14355,"8"-4"-12097,-3 3-2099,-4 0-29,1 0-1,0 0 0,0 0 0,-1 1 0,1-1 0,0 1 1,0-1-1,0 1 0,-1 0 0,1 0 0,0 0 0,2 0 1,-3 1-64,0-1 1,0 1-1,0 0 1,0 0-1,0 0 1,-1 0-1,1 0 1,0 0 0,-1 0-1,1 0 1,-1 0-1,1 0 1,-1 0-1,0 0 1,1 0 0,-1 0-1,0 0 1,0 1-1,0-1 1,0 0-1,0 0 1,0 0-1,0 0 1,0 1 0,0-1-1,0 0 1,-1 0-1,0 2 1,-5 27 108,-1 0 0,-1 0 0,-2-1 0,-25 51 1,11-23-492,4-9-3228,16-68-18146</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3.922"/>
    </inkml:context>
    <inkml:brush xml:id="br0">
      <inkml:brushProperty name="width" value="0.025" units="cm"/>
      <inkml:brushProperty name="height" value="0.025" units="cm"/>
    </inkml:brush>
  </inkml:definitions>
  <inkml:trace contextRef="#ctx0" brushRef="#br0">33 0 17008,'0'0'4949,"-6"8"-3289,3-3-1485,0-1 0,0 1 0,0 0 0,1 0 0,-1 0 0,1 0 0,1 1 0,-1-1 1,1 0-1,0 1 0,0-1 0,0 1 0,1-1 0,0 1 0,0-1 0,0 1 0,1-1 0,0 1 0,0-1 0,0 1 0,1-1 0,0 0 0,2 6 0,0-5-111,-1 0 0,1 0 0,1 0 0,-1 0 0,1 0 0,0-1 0,1 0-1,-1 0 1,13 8 0,-17-12-37,1 0 0,-1 0 0,1 0 0,-1 0-1,1-1 1,0 1 0,-1 0 0,1-1 0,0 1 0,0-1 0,-1 0-1,1 1 1,0-1 0,0 0 0,0 0 0,0 0 0,-1-1 0,1 1-1,0 0 1,0-1 0,0 1 0,-1-1 0,1 1 0,0-1-1,-1 0 1,1 0 0,0 0 0,-1 0 0,1 0 0,-1 0 0,0 0-1,1 0 1,-1 0 0,0-1 0,0 1 0,1-1 0,-1 1-1,0-1 1,-1 1 0,1-1 0,0 0 0,0 1 0,-1-1 0,1-2-1,3-5 8,-1 0-1,0-1 1,-1 0 0,2-14-1,-3 20-27,-1 0 0,0-1 0,0 1 0,0 0 0,0 0 0,0 0 0,-1 0 0,0 0 0,0 0 0,0 1-1,0-1 1,-1 0 0,-2-5 0,3 8-12,1 0 0,0 0 0,-1 1 1,1-1-1,-1 0 0,1 0 0,-1 1 0,0-1 0,1 0 0,-1 1 0,1-1 0,-1 1 0,0-1 0,0 1 0,1-1 0,-1 1 0,0 0 0,0-1 0,0 1 0,1 0 1,-1 0-1,0-1 0,0 1 0,0 0 0,0 0 0,0 0 0,0 0 0,1 0 0,-1 0 0,0 0 0,0 0 0,0 1 0,0-1 0,0 0 0,1 0 0,-1 1 0,0-1 0,0 1 1,1-1-1,-1 0 0,0 1 0,0 0 0,1-1 0,-1 1 0,0-1 0,1 1 0,-1 0 0,1-1 0,-1 1 0,1 0 0,-1 0 0,0 1 0,-1 2-122,-1 1 0,1 0 0,-1 0 0,1-1 0,1 1 0,-1 0-1,-1 7 1,-5 74-4623,12-30-5125,5-25-4009</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4.283"/>
    </inkml:context>
    <inkml:brush xml:id="br0">
      <inkml:brushProperty name="width" value="0.025" units="cm"/>
      <inkml:brushProperty name="height" value="0.025" units="cm"/>
    </inkml:brush>
  </inkml:definitions>
  <inkml:trace contextRef="#ctx0" brushRef="#br0">106 89 20403,'0'0'1885,"-10"6"795,2-2-2234,-46 30 1547,51-32-1909,1 0 0,-1 1 0,0-1 0,1 1 0,0-1 0,-1 1 0,1 0 0,0 0 0,1 0 0,-1 0 0,0 0 0,1 1 0,0-1 0,0 0 0,0 1 0,0-1 0,0 1 0,0 3 0,2-6-80,-1 0 0,1 0-1,-1 1 1,1-1 0,0 0-1,-1 0 1,1 0 0,0 0 0,0 0-1,0 0 1,0 0 0,0 0-1,0 0 1,0 0 0,0 0-1,0-1 1,0 1 0,1-1-1,-1 1 1,0 0 0,0-1-1,1 0 1,-1 1 0,0-1-1,1 0 1,-1 0 0,0 0-1,1 0 1,-1 0 0,0 0-1,1 0 1,-1 0 0,0 0-1,3-1 1,2 0 66,-1 1 0,0-1 0,1 0 0,-1 0 0,0 0 0,0-1 0,10-4 0,-9 2-6,0-2 0,0 1 0,-1-1 0,1 1 0,-1-1 0,0-1 0,-1 1 0,0-1 0,0 0 0,0 0 0,-1 0 0,0-1 0,3-8 0,-5 14-54,0-1 0,0 0 0,-1 0 1,1 0-1,-1 0 0,1 0 1,-1 0-1,0 0 0,0 0 0,-1 0 1,1 1-1,0-1 0,-1 0 1,0 0-1,0 0 0,0 0 0,0 0 1,0 1-1,0-1 0,-1 1 1,1-1-1,-1 1 0,0-1 0,1 1 1,-1 0-1,0 0 0,-1 0 0,1 0 1,0 0-1,-1 0 0,1 0 1,-1 1-1,1-1 0,-1 1 0,0 0 1,-3-1-1,-51-9-862,38 9-1820,-1 2-3354</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4.657"/>
    </inkml:context>
    <inkml:brush xml:id="br0">
      <inkml:brushProperty name="width" value="0.025" units="cm"/>
      <inkml:brushProperty name="height" value="0.025" units="cm"/>
    </inkml:brush>
  </inkml:definitions>
  <inkml:trace contextRef="#ctx0" brushRef="#br0">1 1 15727,'0'0'6043,"8"12"-4239,27 33-309,2-2 0,53 48 0,-71-73-1437,0 0 1,-1 1 0,-2 1 0,0 1 0,-1 0-1,22 41 1,-32-51-50,-1 0-1,0 0 1,0 1 0,-1-1-1,-1 1 1,0 0-1,-1 0 1,0-1-1,0 1 1,-1 0-1,-1 0 1,0 0 0,-1 0-1,0 0 1,-1-1-1,0 1 1,-6 12-1,-6 10-272,0 0-1,-3-2 1,0 0-1,-3-1 0,0-1 1,-41 44-1,42-60-2981,5-11-2631</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5.005"/>
    </inkml:context>
    <inkml:brush xml:id="br0">
      <inkml:brushProperty name="width" value="0.025" units="cm"/>
      <inkml:brushProperty name="height" value="0.025" units="cm"/>
    </inkml:brush>
  </inkml:definitions>
  <inkml:trace contextRef="#ctx0" brushRef="#br0">1 98 22005,'0'0'8776,"71"3"-8327,-36-11-353,8-1-64,-3-6-961,4-3-1890,-3-3-2850,-2-8-5958</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06:25.347"/>
    </inkml:context>
    <inkml:brush xml:id="br0">
      <inkml:brushProperty name="width" value="0.025" units="cm"/>
      <inkml:brushProperty name="height" value="0.025" units="cm"/>
    </inkml:brush>
  </inkml:definitions>
  <inkml:trace contextRef="#ctx0" brushRef="#br0">0 423 10314,'0'0'14344,"10"0"-12054,-1-2-2040,0 0-1,0 0 1,0-1-1,0 0 1,-1 0-1,1-1 1,-1 0-1,0-1 0,0 0 1,0 0-1,-1-1 1,0 0-1,0 0 1,10-11-1,7-8-272,-1-1 0,-2-1 1,0 0-1,-2-2 0,-1 0 0,-1-2 0,-1 1 0,-2-2 0,13-43 0,-19 57-143,-10 46 113,0-1 197,1 51 77,3-1-1,23 139 1,-24-210-347,11 62-1993,-2-23-4626,-5-20-4102</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2:47.089"/>
    </inkml:context>
    <inkml:brush xml:id="br0">
      <inkml:brushProperty name="width" value="0.025" units="cm"/>
      <inkml:brushProperty name="height" value="0.025" units="cm"/>
    </inkml:brush>
  </inkml:definitions>
  <inkml:trace contextRef="#ctx0" brushRef="#br0">0 0 16464,'0'0'3651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8.981"/>
    </inkml:context>
    <inkml:brush xml:id="br0">
      <inkml:brushProperty name="width" value="0.035" units="cm"/>
      <inkml:brushProperty name="height" value="0.035" units="cm"/>
    </inkml:brush>
  </inkml:definitions>
  <inkml:trace contextRef="#ctx0" brushRef="#br0">0 20 22157,'6'-6'1712,"-6"3"-1528,0-2-264,5 2-56,-1 0 1496,1 6-1224,-2 5-136,3 2-72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8.345"/>
    </inkml:context>
    <inkml:brush xml:id="br0">
      <inkml:brushProperty name="width" value="0.035" units="cm"/>
      <inkml:brushProperty name="height" value="0.035" units="cm"/>
    </inkml:brush>
  </inkml:definitions>
  <inkml:trace contextRef="#ctx0" brushRef="#br0">1 730 14163,'0'-2'497,"1"-1"-1,0 1 1,0 0-1,0 0 1,0 0 0,1 0-1,-1-1 1,0 2 0,1-1-1,2-2 1,2-5 72,5-8-81,-1-1 1,-1 0-1,0 0 1,5-22-1,20-79 270,-25 87-529,40-188 500,-13 55-505,-25 128-205,-11 36-18,0 0-1,0 1 1,0-1-1,1 0 1,-1 1-1,0-1 1,0 1 0,1-1-1,-1 0 1,1 1-1,-1-1 1,0 1 0,1-1-1,-1 1 1,1 0-1,-1-1 1,1 1-1,-1-1 1,1 1 0,0-1-1,6 7 10,3 22 1,-9-25-11,16 63-24,24 79 19,-33-121-243,2-1 0,0 0 0,25 41 0,-34-63 184,4 6-126,-1 0 0,2 0 0,8 8 0,-13-14 169,0 0 0,0 0-1,0 0 1,0 0 0,0 0-1,0 0 1,0-1 0,0 1-1,0 0 1,0-1-1,0 1 1,1-1 0,-1 1-1,0-1 1,0 0 0,1 1-1,-1-1 1,0 0-1,1 0 1,-1 0 0,0 0-1,1 0 1,-1 0 0,0 0-1,0-1 1,1 1 0,-1 0-1,0-1 1,0 1-1,1-1 1,1-1 0,13-17-427</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4.136"/>
    </inkml:context>
    <inkml:brush xml:id="br0">
      <inkml:brushProperty name="width" value="0.025" units="cm"/>
      <inkml:brushProperty name="height" value="0.025" units="cm"/>
    </inkml:brush>
  </inkml:definitions>
  <inkml:trace contextRef="#ctx0" brushRef="#br0">0 1731 4740,'0'0'12845,"10"1"-12408,0-1-371,1 0 0,0-1 0,-1 0 0,1-1 0,-1-1 0,1 1 0,-1-2 0,0 1 0,0-1 0,0-1 0,-1 0 1,17-11-1,12-10 377,62-54 1,-12-3-273,-3-3 0,77-102-1,125-209-73,-229 314-101,117-131-1,-136 173 15,2 3-1,2 1 0,1 3 0,83-51 0,-20 25 545,180-72 0,-79 66-1919,-150 53-2892,99-9 0,-146 22 2239,-5 0-849</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4.467"/>
    </inkml:context>
    <inkml:brush xml:id="br0">
      <inkml:brushProperty name="width" value="0.025" units="cm"/>
      <inkml:brushProperty name="height" value="0.025" units="cm"/>
    </inkml:brush>
  </inkml:definitions>
  <inkml:trace contextRef="#ctx0" brushRef="#br0">52 101 11050,'0'0'1778,"-8"-7"245,-25-22 75,32 28-2040,0 1-1,1-1 0,-1 0 1,0 1-1,1-1 1,-1 0-1,0 1 0,1-1 1,-1 0-1,1 1 0,-1-1 1,1 0-1,0 0 1,-1 0-1,1 0 0,0 1 1,-1-1-1,1 0 0,0 0 1,0 0-1,0 0 0,0 0 1,0 0-1,0 0 1,0 0-1,0 1 0,0-1 1,1 0-1,-1 0 0,0 0 1,0 0-1,1 0 1,-1 1-1,1-1 0,-1 0 1,1 0-1,-1 0 0,1 1 1,-1-1-1,1 0 1,0 1-1,-1-1 0,1 1 1,0-1-1,-1 1 0,1-1 1,0 1-1,1-1 1,42-13 435,-40 14-392,43-7 21,1 3 0,-1 2 0,1 2 0,-1 2 0,1 2 0,79 17 0,-125-21-136,11 2-82,-1 1 0,1 0 0,-1 1-1,0 0 1,18 10 0,-27-12 108,-1-1-1,1 1 1,-1 0 0,0 0-1,0 0 1,1 0 0,-1 0-1,0 0 1,-1 1 0,1-1-1,0 1 1,-1-1 0,0 1-1,1-1 1,-1 1 0,0 0-1,0 0 1,0 0 0,-1 0-1,1 0 1,-1 0 0,0 0-1,0 0 1,0 0 0,0-1-1,0 1 1,0 0 0,-1 0-1,1 0 1,-2 3 0,-3 11 234,-1 0 1,-16 29-1,16-33-251,-1 0 0,2 0 0,0 0 0,0 0 0,2 1 0,-4 16 1,5 2-1565,5-11-3477,4-5-5796</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6.088"/>
    </inkml:context>
    <inkml:brush xml:id="br0">
      <inkml:brushProperty name="width" value="0.025" units="cm"/>
      <inkml:brushProperty name="height" value="0.025" units="cm"/>
    </inkml:brush>
  </inkml:definitions>
  <inkml:trace contextRef="#ctx0" brushRef="#br0">285 52 10025,'0'0'8061,"4"-8"-6363,-2 3-1561,5-21 1256,-8 26-1340,1-1-1,-1 0 1,0 0 0,1 0-1,-1 0 1,0 0-1,0 1 1,0-1-1,1 0 1,-1 1-1,0-1 1,0 0 0,0 1-1,0 0 1,0-1-1,0 1 1,0-1-1,0 1 1,0 0-1,-1 0 1,1 0 0,0 0-1,0-1 1,0 1-1,0 1 1,0-1-1,0 0 1,0 0-1,-2 1 1,-9 0 103,-1 0-1,0 1 1,0 1-1,1 0 1,0 1 0,-1 0-1,2 1 1,-1 0 0,0 1-1,1 0 1,-12 9-1,13-8-38,1-1-1,0 2 0,0-1 1,1 1-1,0 0 0,0 1 0,1 0 1,0 0-1,1 0 0,0 1 1,1 0-1,-9 20 0,13-28-111,0 0-1,1 0 1,-1 0 0,0 1-1,1-1 1,0 0-1,-1 1 1,1-1 0,0 0-1,0 1 1,0-1 0,1 0-1,-1 1 1,0-1-1,1 0 1,0 1 0,-1-1-1,1 0 1,0 0-1,0 0 1,0 0 0,1 0-1,-1 0 1,0 0-1,1 0 1,-1 0 0,1 0-1,0-1 1,-1 1 0,1-1-1,0 1 1,0-1-1,0 0 1,0 0 0,0 0-1,0 0 1,1 0-1,-1 0 1,0 0 0,0-1-1,4 1 1,12 2-664,-1-1 0,0 0 0,1-1 0,28-3 0,-21 1-1450,22-3-3507,0-7-4191</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6.433"/>
    </inkml:context>
    <inkml:brush xml:id="br0">
      <inkml:brushProperty name="width" value="0.025" units="cm"/>
      <inkml:brushProperty name="height" value="0.025" units="cm"/>
    </inkml:brush>
  </inkml:definitions>
  <inkml:trace contextRef="#ctx0" brushRef="#br0">142 0 13421,'0'0'5322,"-8"6"-3624,-5 3-1094,1 0 0,0 1 1,1 1-1,0 0 0,1 0 1,0 1-1,-13 21 0,19-27-549,0 1-1,0-1 1,1 1-1,0 0 1,0 0 0,1 0-1,0 0 1,0 1-1,0-1 1,1 1-1,0-1 1,1 1-1,0 0 1,0-1-1,0 1 1,1-1 0,0 1-1,1-1 1,2 8-1,-3-12-178,1 1-1,0-1 1,0 0-1,0 0 1,0 0 0,0 0-1,1 0 1,-1 0-1,1-1 1,0 1-1,0-1 1,0 0-1,0 0 1,0 0-1,0 0 1,1 0-1,-1-1 1,1 1 0,6 1-1,-4-2-1273,0 0-1,1 0 1,-1 0-1,0-1 1,0 0-1,12-1 1,7-4-7181</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6.808"/>
    </inkml:context>
    <inkml:brush xml:id="br0">
      <inkml:brushProperty name="width" value="0.025" units="cm"/>
      <inkml:brushProperty name="height" value="0.025" units="cm"/>
    </inkml:brush>
  </inkml:definitions>
  <inkml:trace contextRef="#ctx0" brushRef="#br0">24 1 13132,'0'0'9247,"-4"10"-7908,-12 32-815,15-41-529,1 0 1,-1 0 0,1 0 0,0 0 0,-1 0 0,1 0 0,0 0 0,0 0-1,0 0 1,0 0 0,0 0 0,0 0 0,0 0 0,0 0 0,0 0-1,1 0 1,-1 1 0,0-1 0,1 0 0,-1 0 0,0 0 0,1-1-1,-1 1 1,1 0 0,0 0 0,-1 0 0,1 0 0,0 0 0,0-1 0,-1 1-1,1 0 1,0 0 0,0-1 0,0 1 0,0-1 0,0 1 0,0-1-1,0 1 1,0-1 0,0 0 0,0 1 0,1-1 0,47 2-1403,-40-2 878,-2-1-119,0 1 1,0-2 0,0 1-1,0-1 1,0 0 0,0-1-1,-1 1 1,1-1-1,-1-1 1,1 1 0,-1-1-1,0 0 1,-1-1 0,1 1-1,-1-1 1,0 0 0,0 0-1,4-7 1,-10 13 1205,-24 29 10256,1 5-7428,21-29-3312,0-1-1,0 0 1,0 0 0,1 1-1,0 0 1,0-1 0,1 1 0,-1 0-1,1 0 1,1 0 0,-1 0-1,1 7 1,0-12-199,1-1 0,-1 1 0,0 0 0,1 0 0,-1 0 0,1-1-1,-1 1 1,1 0 0,-1 0 0,1-1 0,-1 1 0,1-1 0,0 1 0,0 0 0,-1-1-1,1 1 1,0-1 0,0 0 0,-1 1 0,1-1 0,0 1 0,0-1 0,0 0 0,0 0-1,-1 0 1,1 1 0,0-1 0,0 0 0,0 0 0,0 0 0,0 0 0,0-1 0,0 1-1,-1 0 1,1 0 0,0 0 0,0-1 0,1 1 0,13-4-5262</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7.153"/>
    </inkml:context>
    <inkml:brush xml:id="br0">
      <inkml:brushProperty name="width" value="0.025" units="cm"/>
      <inkml:brushProperty name="height" value="0.025" units="cm"/>
    </inkml:brush>
  </inkml:definitions>
  <inkml:trace contextRef="#ctx0" brushRef="#br0">294 1 17136,'0'0'5333,"-4"8"-4815,2-5-488,1 0 0,-1-1 0,1 1-1,0 0 1,0 0 0,0-1 0,1 1 0,-1 0-1,1 0 1,-1 0 0,1 0 0,0 0 0,0 0 0,0 0-1,0 0 1,1 0 0,0 0 0,-1 0 0,1 0 0,0 0-1,0-1 1,0 1 0,1 0 0,-1-1 0,1 1-1,-1-1 1,1 1 0,3 2 0,3 6-5,-1 0-1,0 1 1,0-1 0,-1 1-1,-1 0 1,0 1 0,5 21-1,-8-28-15,-1 0 0,-1 0-1,1 0 1,-1 0-1,0 0 1,0 0-1,-1 0 1,0 0-1,0 0 1,0 0-1,0-1 1,-1 1-1,0 0 1,-1-1 0,1 1-1,-1-1 1,0 0-1,0 0 1,-7 8-1,-1-1 24,0-1 0,-1 0 0,-1 0 0,1-1 0,-2 0 0,1-2 1,-2 1-1,1-2 0,-1 0 0,0 0 0,-31 8 0,29-11-1735,1-1 0,-1-1 0,-31 1 0,13-3-6577</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7.526"/>
    </inkml:context>
    <inkml:brush xml:id="br0">
      <inkml:brushProperty name="width" value="0.025" units="cm"/>
      <inkml:brushProperty name="height" value="0.025" units="cm"/>
    </inkml:brush>
  </inkml:definitions>
  <inkml:trace contextRef="#ctx0" brushRef="#br0">1 79 4260,'0'0'8488,"9"0"-4687,113-5 2632,8-8-3529,49-3-1506,135 9-1048,31-2-2584,-336 8 1673,31-2-610,-38 3 897,0 0-1,-1 0 1,1-1 0,0 1 0,0-1 0,-1 1 0,1-1-1,-1 0 1,1 1 0,0-1 0,-1 0 0,1 0-1,-1 0 1,0 0 0,1 0 0,-1 0 0,2-2-1,-4-3-3536,-6 1-1213</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7.907"/>
    </inkml:context>
    <inkml:brush xml:id="br0">
      <inkml:brushProperty name="width" value="0.025" units="cm"/>
      <inkml:brushProperty name="height" value="0.025" units="cm"/>
    </inkml:brush>
  </inkml:definitions>
  <inkml:trace contextRef="#ctx0" brushRef="#br0">0 0 4260,'0'0'20644,"6"9"-18899,3 2-1499,1 0 0,0 0 0,20 17 0,-24-23-251,-1-1 1,2 0-1,-1 0 1,0 0-1,1-1 0,-1 0 1,1 0-1,0-1 1,0 0-1,0 0 1,11 1-1,-5-2-292,-1 0 0,0-1 0,1-1-1,-1 0 1,0-1 0,1 0 0,-1-1 0,0-1 0,-1 1-1,1-2 1,-1 0 0,0 0 0,0-1 0,20-14 0,-31 20 262,0 1 1,0-1-1,0 0 1,0 0 0,0 0-1,0 0 1,0 0-1,0 1 1,0-1 0,0 0-1,0 0 1,0 0-1,0 0 1,0 0 0,0 0-1,0 1 1,0-1-1,0 0 1,0 0 0,1 0-1,-1 0 1,0 0-1,0 0 1,0 0 0,0 0-1,0 1 1,0-1-1,0 0 1,1 0 0,-1 0-1,0 0 1,0 0-1,0 0 1,0 0 0,0 0-1,1 0 1,-1 0-1,0 0 1,0 0 0,0 0-1,0 0 1,0 0-1,1 0 1,-1 0 0,0 0-1,0 0 1,0 0-1,0 0 1,0 0 0,-13 24 291,-27 32 1835,30-42-1505,-49 69 2320,54-74-2724,0 0-1,1 0 1,0 0-1,0 1 1,1-1-1,0 1 1,-2 19-1,5-29-238,-1 1 0,1 0 0,0 0 0,0 0 0,0 0 0,0 0 0,0-1-1,1 1 1,-1 0 0,0 0 0,0 0 0,0 0 0,1-1 0,-1 1 0,0 0-1,1 0 1,-1-1 0,1 1 0,-1 0 0,1 0 0,-1-1 0,1 1 0,0-1-1,-1 1 1,1 0 0,0-1 0,-1 1 0,1-1 0,0 0 0,0 1 0,0-1-1,1 1 1,0-1-634,0 1 1,0-1-1,1 0 0,-1 0 0,0 0 0,0 0 0,1 0 0,-1 0 0,0-1 0,0 1 0,0-1 1,4-1-1,18-13-13927</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8.255"/>
    </inkml:context>
    <inkml:brush xml:id="br0">
      <inkml:brushProperty name="width" value="0.025" units="cm"/>
      <inkml:brushProperty name="height" value="0.025" units="cm"/>
    </inkml:brush>
  </inkml:definitions>
  <inkml:trace contextRef="#ctx0" brushRef="#br0">1 31 17873,'0'0'3619,"67"11"-2049,-11-11-161,21-4-672,6-7-577,-2-2-64,-3 5-416,-16 3-1474,-18 4-1121,-21 1-1024,-17 0-1987</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8.607"/>
    </inkml:context>
    <inkml:brush xml:id="br0">
      <inkml:brushProperty name="width" value="0.025" units="cm"/>
      <inkml:brushProperty name="height" value="0.025" units="cm"/>
    </inkml:brush>
  </inkml:definitions>
  <inkml:trace contextRef="#ctx0" brushRef="#br0">0 26 14670,'0'0'6758,"92"1"-4804,-30-7-320,7-1-1250,-2 4-320,1 0-1185,-6 0-2627,-4-1-4643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
    </inkml:context>
    <inkml:brush xml:id="br0">
      <inkml:brushProperty name="width" value="0.035" units="cm"/>
      <inkml:brushProperty name="height" value="0.035" units="cm"/>
    </inkml:brush>
  </inkml:definitions>
  <inkml:trace contextRef="#ctx0" brushRef="#br0">0 0 15939,'2'18'1617,"-1"11"-1177,1 25-200,1 10 696,1 18-392,2 11-136,-1 3-160,1-5-72,-2-13-224,1-10-160,-4-18-272,1-11-192,-2-36 528,-9 3-128,-5-33-128</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9.531"/>
    </inkml:context>
    <inkml:brush xml:id="br0">
      <inkml:brushProperty name="width" value="0.025" units="cm"/>
      <inkml:brushProperty name="height" value="0.025" units="cm"/>
    </inkml:brush>
  </inkml:definitions>
  <inkml:trace contextRef="#ctx0" brushRef="#br0">188 20 5894,'0'0'6865,"-11"-3"-4591,5 1-2128,-5-1 351,-2-1-1,1 2 1,0 0-1,-24-1 0,33 2-429,0 1-1,-1 1 0,1-1 1,0 0-1,-1 1 1,1 0-1,0-1 0,0 1 1,0 1-1,0-1 0,0 0 1,0 1-1,0-1 0,0 1 1,0 0-1,1 0 0,-1 0 1,1 1-1,-1-1 1,1 0-1,0 1 0,0-1 1,0 1-1,0 0 0,1 0 1,-3 5-1,2-3 26,0 1 0,0-1 0,0 1 0,1 0-1,0 0 1,0-1 0,1 1 0,-1 0 0,1 0 0,0 0 0,3 11-1,-3-14-68,1-1 0,0 1 0,0-1 0,0 1-1,0-1 1,0 0 0,1 1 0,-1-1-1,1 0 1,-1 0 0,1 0 0,0 0 0,0 0-1,0 0 1,0-1 0,0 1 0,0-1 0,1 1-1,-1-1 1,0 0 0,1 0 0,-1 0-1,1 0 1,-1 0 0,1 0 0,0-1 0,4 1-1,2 0 105,0-1-1,0 0 0,1 0 0,-1-1 1,0 0-1,0-1 0,0 0 1,0 0-1,0-1 0,12-5 0,-15 6-99,-1-1-1,1 0 0,-1 0 1,1-1-1,-1 1 0,0-1 0,-1 0 1,1-1-1,-1 1 0,1-1 1,-1 0-1,-1 0 0,1 0 0,-1 0 1,6-12-1,-10 17-33,1 0 0,0 0-1,0 0 1,-1 1 0,1-1 0,0 0 0,-1 0-1,1 0 1,0 0 0,0 0 0,-1 0-1,1 0 1,0 0 0,-1 0 0,1 0 0,0 0-1,-1 0 1,1 0 0,0 0 0,0 0-1,-1 0 1,1-1 0,0 1 0,-1 0 0,1 0-1,0 0 1,0 0 0,-1-1 0,1 1-1,0 0 1,0 0 0,0 0 0,-1-1 0,1 1-1,0 0 1,0 0 0,0-1 0,0 1 0,-1 0-1,1 0 1,0-1 0,0 1 0,0 0-1,0-1 1,0 1 0,0 0 0,0-1 0,0 1-1,0 0 1,0 0 0,0-1 0,0 1-1,0 0 1,0-1 0,0 1 0,0 0 0,0-1-1,0 1 1,1 0 0,-23 15-451,18-10 406,-1 1 1,1 0-1,0 0 1,1 0 0,-1 0-1,1 0 1,0 1 0,1 0-1,-1-1 1,2 1-1,-3 8 1,4-12-132,0-1 0,0 0 0,0 1 1,0-1-1,0 0 0,0 1 0,0-1 0,1 0 0,-1 1 0,1-1 0,0 0 1,0 0-1,0 0 0,0 0 0,1 3 0,0-3-185,0-1 0,-1 1-1,1-1 1,0 1 0,0-1 0,0 1 0,0-1 0,0 0-1,0 0 1,0 0 0,0 0 0,0-1 0,1 1 0,-1 0-1,0-1 1,0 0 0,1 1 0,2-1 0,18 0-3711</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19.904"/>
    </inkml:context>
    <inkml:brush xml:id="br0">
      <inkml:brushProperty name="width" value="0.025" units="cm"/>
      <inkml:brushProperty name="height" value="0.025" units="cm"/>
    </inkml:brush>
  </inkml:definitions>
  <inkml:trace contextRef="#ctx0" brushRef="#br0">142 0 10954,'0'0'6759,"30"66"-5318,-12-34 353,-2 2-449,-2 4-576,-4 0-577,-10 2-96,0 2 32,-16 3-64,-12 6 32,-16 4-544,-4-4-1218,0-7-1569,2-10-3427</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0.849"/>
    </inkml:context>
    <inkml:brush xml:id="br0">
      <inkml:brushProperty name="width" value="0.025" units="cm"/>
      <inkml:brushProperty name="height" value="0.025" units="cm"/>
    </inkml:brush>
  </inkml:definitions>
  <inkml:trace contextRef="#ctx0" brushRef="#br0">100 1 9865,'0'0'12081,"2"8"-11905,-1 0-150,-1 0-1,1 0 1,-1 0-1,-1 0 1,0 0-1,0 0 0,0 0 1,-1-1-1,-4 12 1,4-11-25,2-7-1,-1 0 0,1 1 0,-1-1-1,1 0 1,0 0 0,-1 1 0,1-1-1,0 0 1,0 0 0,0 1 0,0-1-1,0 0 1,0 1 0,0-1 0,0 0-1,1 0 1,-1 1 0,0-1 0,1 0-1,-1 0 1,1 0 0,0 1 0,-1-1-1,1 0 1,0 0 0,-1 0-1,1 0 1,0 0 0,0 0 0,0 0-1,0-1 1,0 1 0,0 0 0,0 0-1,3 0 1,1 1-28,1-1 1,0 0-1,-1-1 0,1 0 1,0 0-1,11-1 0,1 0-126,118-14-2483,-136 15 2633,1 0 1,-1 0-1,1 0 0,-1 0 1,1 0-1,-1 0 1,1 0-1,-1 0 0,1 0 1,-1 0-1,1 0 1,-1 0-1,1 0 1,-1 0-1,1 0 0,-1 0 1,1 1-1,-1-1 1,1 0-1,-1 0 1,0 1-1,1-1 0,-1 0 1,1 0-1,-1 1 1,0-1-1,1 1 1,-1-1-1,0 0 0,1 1 1,-1-1-1,0 1 1,0-1-1,1 0 1,-1 1-1,0-1 0,0 1 1,0-1-1,1 1 1,-1-1-1,0 1 0,0-1 1,0 1-1,0-1 1,0 1-1,0 0 1,0-1-1,0 1 0,0-1 1,-1 1-1,1-1 1,0 1-1,0-1 1,0 0-1,-1 1 0,1-1 1,0 1-1,0-1 1,-1 1-1,1-1 1,0 0-1,-1 1 0,-22 25 609,6-12 44,-2-2 1,1 0 0,-1-1-1,-28 12 1,33-18-654,0 0-1,0 0 1,0-2 0,-1 0-1,0 0 1,1-1 0,-22-1-1,13-4-2546,3-14-2660</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1.239"/>
    </inkml:context>
    <inkml:brush xml:id="br0">
      <inkml:brushProperty name="width" value="0.025" units="cm"/>
      <inkml:brushProperty name="height" value="0.025" units="cm"/>
    </inkml:brush>
  </inkml:definitions>
  <inkml:trace contextRef="#ctx0" brushRef="#br0">1 64 16111,'0'0'5029,"55"-13"-3043,-15 4-1249,6-2-609,13 2-96,-1 2-321,8 1-1312,-8 2-1250,-3-1-2658,-13 5-2883</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1.581"/>
    </inkml:context>
    <inkml:brush xml:id="br0">
      <inkml:brushProperty name="width" value="0.025" units="cm"/>
      <inkml:brushProperty name="height" value="0.025" units="cm"/>
    </inkml:brush>
  </inkml:definitions>
  <inkml:trace contextRef="#ctx0" brushRef="#br0">1 38 14734,'0'0'3075,"58"5"-609,-10-5-352,16-5-480,7-4-1058,1 0-480,1 2-32,-11 3-896,-9-1-1026,-18 3-1089,-12 1-1569,-12 1-545</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1.940"/>
    </inkml:context>
    <inkml:brush xml:id="br0">
      <inkml:brushProperty name="width" value="0.025" units="cm"/>
      <inkml:brushProperty name="height" value="0.025" units="cm"/>
    </inkml:brush>
  </inkml:definitions>
  <inkml:trace contextRef="#ctx0" brushRef="#br0">1 17 11403,'0'0'12951,"8"3"-11665,5 2-1171,1-1-1,-1-1 1,0 0 0,1-1-1,-1-1 1,1 0-1,0 0 1,21-3 0,14-4-1819,53-15 0,-55 11-1557,-47 10 3236,1 0 0,-1 0 0,0 0 0,0-1 0,0 1 0,0 0 0,1 0 0,-1 0 0,0 0 1,0 0-1,1 0 0,-1 0 0,0 0 0,0 0 0,0 0 0,1 0 0,-1 0 0,0 0 0,0 0 0,0 0 0,1 0 0,-1 1 0,0-1 0,0 0 0,0 0 0,1 0 1,-1 0-1,0 0 0,0 0 0,0 0 0,0 1 0,0-1 0,1 0 0,-1 0 0,0 0 0,0 0 0,0 1 0,0-1 0,0 0 0,0 0 0,0 0 0,0 1 0,1-1 1,-1 0-1,0 0 0,0 0 0,0 1 0,0-1 0,0 0 0,-7 17 234,-22 26 1975,20-31-1568,0 0-251,1 0 1,0 1 0,1-1-1,0 1 1,1 1 0,0-1-1,1 1 1,1 0 0,0 0-1,1 1 1,-2 14 0,5-28-415,0 0 1,0-1 0,0 1 0,0 0-1,0 0 1,0-1 0,1 1 0,-1 0-1,0 0 1,0-1 0,1 1 0,-1 0-1,0 0 1,1-1 0,-1 1 0,1 0-1,-1-1 1,1 1 0,-1-1 0,1 1-1,-1-1 1,1 1 0,1 0 0,-1 0-274,-1-1 0,1 0 0,0 0 1,0 1-1,0-1 0,0 0 1,0 0-1,0 0 0,0 0 0,0 0 1,0 0-1,0 0 0,0-1 0,0 1 1,0 0-1,0 0 0,0-1 1,1 0-1,9-8-8182</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2.297"/>
    </inkml:context>
    <inkml:brush xml:id="br0">
      <inkml:brushProperty name="width" value="0.025" units="cm"/>
      <inkml:brushProperty name="height" value="0.025" units="cm"/>
    </inkml:brush>
  </inkml:definitions>
  <inkml:trace contextRef="#ctx0" brushRef="#br0">1 30 9737,'0'0'19859,"56"-12"-21749,-49 6-928,-3 0-1346,-4 1-2403</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2.879"/>
    </inkml:context>
    <inkml:brush xml:id="br0">
      <inkml:brushProperty name="width" value="0.025" units="cm"/>
      <inkml:brushProperty name="height" value="0.025" units="cm"/>
    </inkml:brush>
  </inkml:definitions>
  <inkml:trace contextRef="#ctx0" brushRef="#br0">0 0 12844,'0'0'11147,"4"9"-10640,1 8-311,-1 0 0,-1 1-1,0-1 1,1 32 0,-5 87-60,-1-55-771,2-70-210,1 31-16,-5-25-2137,-4-10-3930,-1-7 501</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3.240"/>
    </inkml:context>
    <inkml:brush xml:id="br0">
      <inkml:brushProperty name="width" value="0.025" units="cm"/>
      <inkml:brushProperty name="height" value="0.025" units="cm"/>
    </inkml:brush>
  </inkml:definitions>
  <inkml:trace contextRef="#ctx0" brushRef="#br0">0 25 6150,'0'0'15054,"44"-2"-13484,4 2-33,3 0-960,8-1-449,-1 1-417,-5-2-2177,-8-5-2371,-14-5-5893</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4.085"/>
    </inkml:context>
    <inkml:brush xml:id="br0">
      <inkml:brushProperty name="width" value="0.025" units="cm"/>
      <inkml:brushProperty name="height" value="0.025" units="cm"/>
    </inkml:brush>
  </inkml:definitions>
  <inkml:trace contextRef="#ctx0" brushRef="#br0">241 73 13869,'0'0'2482,"0"-10"-21,0 5-2171,1 3-213,-1 0 0,0 0 0,1 0-1,-1 0 1,0 0 0,0 0 0,0 0-1,0 0 1,0 1 0,-1-1 0,1 0-1,0 0 1,-1 0 0,0 0-1,1 0 1,-1 1 0,0-1 0,0 0-1,0 1 1,0-1 0,0 1 0,0-1-1,-1 1 1,1-1 0,0 1-1,-1 0 1,1-1 0,-1 1 0,1 0-1,-1 0 1,0 0 0,1 1 0,-1-1-1,0 0 1,0 1 0,0-1 0,0 1-1,1-1 1,-1 1 0,0 0-1,-2 0 1,-5 0-78,0 1 1,1 1-1,-1 0 0,1 0 0,-1 1 1,1 0-1,0 0 0,0 1 1,0 0-1,1 0 0,-1 1 0,1 0 1,0 1-1,-12 11 0,12-11 4,1 0 0,1 0-1,-1 1 1,1-1 0,0 1-1,0 0 1,1 1 0,0-1-1,1 1 1,-1-1 0,1 1-1,1 0 1,0 0 0,0 1-1,-2 13 1,5-20 2,-1-1 0,0 1 1,1-1-1,-1 1 0,1-1 0,-1 1 0,1-1 0,0 0 1,0 1-1,0-1 0,0 0 0,-1 0 0,2 0 0,-1 0 1,0 1-1,0-2 0,0 1 0,0 0 0,1 0 0,-1 0 1,0 0-1,1-1 0,-1 1 0,0-1 0,1 1 0,-1-1 1,1 1-1,-1-1 0,1 0 0,-1 0 0,1 0 0,0 0 0,2 0 1,5 1 67,1-1 1,-1-1 0,0 0 0,17-3 0,-13 0-22,0 0 0,0-1 0,-1-1 0,1 0 0,-1 0 0,-1-1 0,1-1 0,15-14 0,-21 17 47,0 0 1,-1 0-1,1 0 0,-1-1 0,0 0 0,-1 0 0,0 0 0,0 0 0,0-1 1,-1 0-1,1 0 0,-2 0 0,1 0 0,-1 0 0,0 0 0,0-1 0,0-7 0,-2 14-104,0 0-1,0 1 0,0-1 0,0 0 0,0 1 0,0-1 1,0 0-1,0 1 0,0-1 0,-1 0 0,1 1 0,0-1 1,0 0-1,-1 1 0,1-1 0,0 1 0,-1-1 0,1 0 1,0 1-1,-1-1 0,1 1 0,-1-1 0,1 1 0,-1 0 1,1-1-1,-1 1 0,1-1 0,-1 1 0,0 0 1,0-1-1,-22 5-728,18-1 503,1-1 1,0 0-1,0 1 1,0 0-1,1 0 1,-1 0-1,1 0 1,-6 7-1,6-4-460,0-1-1,1 1 1,0-1 0,0 1-1,0 0 1,1 0 0,-1 6-1,1 12-5116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454"/>
    </inkml:context>
    <inkml:brush xml:id="br0">
      <inkml:brushProperty name="width" value="0.035" units="cm"/>
      <inkml:brushProperty name="height" value="0.035" units="cm"/>
    </inkml:brush>
  </inkml:definitions>
  <inkml:trace contextRef="#ctx0" brushRef="#br0">0 602 10554,'1'0'86,"-1"0"-1,0 0 1,0 0 0,0 1-1,0-1 1,0 0-1,1 0 1,-1 1-1,0-1 1,0 0-1,0 0 1,0 0 0,1 0-1,-1 0 1,0 1-1,0-1 1,1 0-1,-1 0 1,0 0 0,0 0-1,1 0 1,-1 0-1,0 0 1,0 0-1,1 0 1,-1 0 0,0 0-1,0 0 1,1 0-1,-1 0 1,0 0-1,0 0 1,1 0-1,-1 0 1,0 0 0,0 0-1,1 0 1,-1 0-1,0-1 1,0 1-1,1 0 1,-1 0 0,0 0-1,0 0 1,0-1-1,1 1 1,-1 0-1,12-8 959,-6 3-728,0 0 0,0-1 0,-1 0 1,0 0-1,-1 0 0,1 0 1,-1-1-1,5-11 0,23-63 1092,-30 74-1259,27-96 704,-5 0-1,13-114 0,-36 205-828,3 5-9,0 10-11,0 5-4,-1 0 0,0 0 0,0 0 1,2 13-1,3 12 0,-1-12-112,1 1 0,0-1 1,2 0-1,0 0 0,2-2 1,0 1-1,25 30 0,-36-49 99,0 0-1,0 0 1,0 1 0,0-1-1,0 0 1,0 0-1,0 0 1,0 0-1,1 0 1,-1-1 0,0 1-1,1 0 1,-1 0-1,1-1 1,-1 1-1,1-1 1,-1 0-1,1 1 1,-1-1 0,1 0-1,-1 0 1,1 0-1,-1 0 1,1 0-1,-1 0 1,4-1 0,9-15-219</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4.415"/>
    </inkml:context>
    <inkml:brush xml:id="br0">
      <inkml:brushProperty name="width" value="0.025" units="cm"/>
      <inkml:brushProperty name="height" value="0.025" units="cm"/>
    </inkml:brush>
  </inkml:definitions>
  <inkml:trace contextRef="#ctx0" brushRef="#br0">19 1 15983,'0'0'2274,"-8"47"-1089,0-23-320,6-1-448,2-3-449,0-2-1154,14-9-1920,5-7-3557</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4.777"/>
    </inkml:context>
    <inkml:brush xml:id="br0">
      <inkml:brushProperty name="width" value="0.025" units="cm"/>
      <inkml:brushProperty name="height" value="0.025" units="cm"/>
    </inkml:brush>
  </inkml:definitions>
  <inkml:trace contextRef="#ctx0" brushRef="#br0">0 34 18001,'0'0'4735,"8"-5"-4382,-2 1-344,-1 1 0,1 0 1,-1 0-1,1 0 0,0 1 1,0 0-1,0 0 0,0 1 1,1 0-1,-1 0 0,12-1 1,3 2 55,-16-1-64,-1 1 0,1 0-1,-1 0 1,1 0 0,-1 0-1,1 1 1,-1 0 0,6 2 0,-8-3 16,-1 1 1,0 1 0,1-1 0,-1 0 0,0 0-1,0 0 1,1 1 0,-1-1 0,0 0-1,0 1 1,0-1 0,-1 1 0,1 0-1,0-1 1,-1 1 0,1-1 0,-1 1-1,1 0 1,-1 0 0,0-1 0,1 1-1,-1 0 1,0-1 0,0 1 0,-1 3-1,-13 159 1206,0 0-4042,14-164 2709,0 0-25,0 1 0,0-1 0,0 0 0,0 0 0,0 0 1,0 0-1,0 0 0,0 1 0,0-1 0,0 0 0,0 0 0,0 0 0,0 0 1,0 0-1,0 1 0,0-1 0,0 0 0,0 0 0,0 0 0,0 0 0,0 1 1,0-1-1,0 0 0,0 0 0,0 0 0,-1 0 0,1 0 0,0 0 0,0 1 1,0-1-1,0 0 0,0 0 0,0 0 0,0 0 0,-1 0 0,1 0 0,0 0 1,0 0-1,0 0 0,0 0 0,0 0 0,-1 0 0,1 1 0,0-1 1,0 0-1,0 0 0,0 0 0,-1 0 0,1 0 0,0 0 0,0 0 0,0 0 1,0-1-1,-7 1-7275</inkml:trace>
  <inkml:trace contextRef="#ctx0" brushRef="#br0" timeOffset="1">32 231 15182,'0'0'5734,"53"-23"-4805,-23 20-577,4 1-352,-1-3-1377,3-3-4261,-4-4-6245</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5.158"/>
    </inkml:context>
    <inkml:brush xml:id="br0">
      <inkml:brushProperty name="width" value="0.025" units="cm"/>
      <inkml:brushProperty name="height" value="0.025" units="cm"/>
    </inkml:brush>
  </inkml:definitions>
  <inkml:trace contextRef="#ctx0" brushRef="#br0">171 21 6150,'0'0'11627,"-11"3"-7410,-64 22-357,70-23-3624,-1 0 0,1 1 0,0-1 0,0 1 0,0 0 0,0 1 0,1-1 0,-1 1 0,1 0 0,0 0 0,0 0 0,0 1 0,-5 8 0,9-12-258,0 0-1,-1 0 1,1 0-1,0 0 1,0 0-1,0 0 1,0 0-1,0 0 1,0 0-1,0 0 1,0 1-1,1-1 1,-1 0-1,0 0 1,0 0-1,1 0 1,-1 0-1,1 0 1,-1 0-1,1 0 1,0-1-1,-1 1 1,1 0-1,0 0 0,-1 0 1,1 0-1,0-1 1,0 1-1,0 0 1,0-1-1,0 1 1,0-1-1,0 1 1,2 0-1,45 17-1181,-30-12 420,-7-2 558,0 1 1,-1 0-1,0 1 0,0 1 0,14 10 1,-20-14 248,-1 0 0,0 0 1,0 0-1,0 0 0,0 1 1,0-1-1,-1 1 0,1 0 1,-1-1-1,0 1 1,0 0-1,0 0 0,-1 1 1,0-1-1,0 0 0,0 0 1,1 7-1,-3-9 48,1 0-1,-1 0 1,0 0 0,0 0-1,0 0 1,0 0-1,0 0 1,0-1 0,0 1-1,-1 0 1,1-1-1,-1 1 1,1-1 0,-1 1-1,0-1 1,0 0 0,1 0-1,-1 0 1,0 0-1,0 0 1,0 0 0,0 0-1,0 0 1,-3 0-1,-54 14 685,53-14-861,0 0 1,1 0-1,-1 0 1,0-1-1,0 0 1,1 0-1,-1 0 1,0-1-1,0 0 1,1 0-1,-10-3 1,12 2-356,1 1 0,-1-1 0,1 0 0,-1 0 0,1 0 0,0-1 0,0 1 0,0-1 0,0 1 1,0-1-1,1 1 0,-1-1 0,1 0 0,-1 0 0,1 0 0,0 0 0,0 0 0,1 0 0,-1 0 0,1 0 0,-1 0 0,1-7 1,-2-31-10036</inkml:trace>
  <inkml:trace contextRef="#ctx0" brushRef="#br0" timeOffset="1">75 5 18001,'0'0'3748,"62"-5"-2019,-28 5-576,-1 0-768,5 0-385,-8 4-1666,-2-1-2530,-3-3-4804</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5.504"/>
    </inkml:context>
    <inkml:brush xml:id="br0">
      <inkml:brushProperty name="width" value="0.025" units="cm"/>
      <inkml:brushProperty name="height" value="0.025" units="cm"/>
    </inkml:brush>
  </inkml:definitions>
  <inkml:trace contextRef="#ctx0" brushRef="#br0">1 18 19859,'0'0'4548,"56"-18"-11723</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5.910"/>
    </inkml:context>
    <inkml:brush xml:id="br0">
      <inkml:brushProperty name="width" value="0.025" units="cm"/>
      <inkml:brushProperty name="height" value="0.025" units="cm"/>
    </inkml:brush>
  </inkml:definitions>
  <inkml:trace contextRef="#ctx0" brushRef="#br0">0 0 17457,'0'0'2525,"1"8"-871,-1-4-1571,0 0-1,0 0 0,1 0 1,-1 0-1,1 0 1,0-1-1,0 1 0,0 0 1,1 0-1,-1-1 0,1 1 1,0-1-1,0 0 0,0 1 1,0-1-1,1 0 0,-1 0 1,1 0-1,0-1 0,0 1 1,0-1-1,0 1 0,0-1 1,0 0-1,1 0 0,-1 0 1,1-1-1,-1 1 0,1-1 1,0 0-1,0 0 0,5 0 1,12 1-1069,1-2 0,0-1 1,-1-1-1,40-7 0,-48 6 386,0-1 0,0 0 0,0-1 0,-1 0-1,1-1 1,-1 0 0,-1-1 0,22-16 0,-44 32 2632,-13 12 457,-36 37 0,55-52-2323,0 0-1,0 0 1,0 0 0,1 0 0,-1 1 0,2 0 0,-1 0-1,1 0 1,0 0 0,0 1 0,1-1 0,0 1 0,-2 12-1,5-19-198,-1-1 0,0 0 0,0 1 0,0-1-1,0 1 1,0-1 0,1 0 0,-1 1-1,0-1 1,0 0 0,1 1 0,-1-1 0,0 0-1,0 1 1,1-1 0,-1 0 0,0 0-1,1 1 1,-1-1 0,1 0 0,-1 0 0,0 0-1,1 1 1,-1-1 0,0 0 0,1 0-1,-1 0 1,1 0 0,-1 0 0,1 0 0,-1 0-1,0 0 1,1 0 0,-1 0 0,1 0-1,-1 0 1,0 0 0,1 0 0,-1 0 0,1-1-1,0 1 1,19-9-7583,-7-4-3621</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6.272"/>
    </inkml:context>
    <inkml:brush xml:id="br0">
      <inkml:brushProperty name="width" value="0.025" units="cm"/>
      <inkml:brushProperty name="height" value="0.025" units="cm"/>
    </inkml:brush>
  </inkml:definitions>
  <inkml:trace contextRef="#ctx0" brushRef="#br0">1 36 13741,'0'0'4965,"54"-7"-2819,-9-2-224,11 0-321,12 2-352,2 3-416,-2 4-577,-6 0-256,-11 0-160,-16 6-1025,-5 0-737,-21 1-1217</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6.629"/>
    </inkml:context>
    <inkml:brush xml:id="br0">
      <inkml:brushProperty name="width" value="0.025" units="cm"/>
      <inkml:brushProperty name="height" value="0.025" units="cm"/>
    </inkml:brush>
  </inkml:definitions>
  <inkml:trace contextRef="#ctx0" brushRef="#br0">43 1 9513,'0'0'13004,"-43"52"-11787,43-37-192,0-4-800,9 0-129,10-5-32,13 0 160,7-6-192,5 0-64,1 0-1281,-3 0-1538,-3-8-2594,-5-1-2659</inkml:trace>
  <inkml:trace contextRef="#ctx0" brushRef="#br0" timeOffset="1">324 82 15663,'0'0'2786,"-50"35"33,31-11-993,-2-2-257,3 3-768,7-3-513,3-1-224,8-1-32,0-3-192,0-5-1057,10-6-1377,4-4-2627,-1-2-9417</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7.009"/>
    </inkml:context>
    <inkml:brush xml:id="br0">
      <inkml:brushProperty name="width" value="0.025" units="cm"/>
      <inkml:brushProperty name="height" value="0.025" units="cm"/>
    </inkml:brush>
  </inkml:definitions>
  <inkml:trace contextRef="#ctx0" brushRef="#br0">0 0 17136,'0'0'5157,"71"17"-2851,-27-2-768,8 6-673,4 5-641,6 1-128,-5 2-96,1 1-1313,-12-1-1730,-5-6-1954,-13-2-4580</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7.355"/>
    </inkml:context>
    <inkml:brush xml:id="br0">
      <inkml:brushProperty name="width" value="0.025" units="cm"/>
      <inkml:brushProperty name="height" value="0.025" units="cm"/>
    </inkml:brush>
  </inkml:definitions>
  <inkml:trace contextRef="#ctx0" brushRef="#br0">1 0 18097,'0'0'5990,"51"9"-5286,-14 21 33,8 9-160,8 9-257,10 1-256,5 4-192,-1-5-1922,-10-2-2082,-8-4-5253</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7.776"/>
    </inkml:context>
    <inkml:brush xml:id="br0">
      <inkml:brushProperty name="width" value="0.025" units="cm"/>
      <inkml:brushProperty name="height" value="0.025" units="cm"/>
    </inkml:brush>
  </inkml:definitions>
  <inkml:trace contextRef="#ctx0" brushRef="#br0">1 1 18417,'0'0'705,"47"0"865,-2 0-33,11 0-832,10 0-385,-1 0-256,-6 4-929,-8 5-1633,-9-1-1826,-20-3-1089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969"/>
    </inkml:context>
    <inkml:brush xml:id="br0">
      <inkml:brushProperty name="width" value="0.035" units="cm"/>
      <inkml:brushProperty name="height" value="0.035" units="cm"/>
    </inkml:brush>
  </inkml:definitions>
  <inkml:trace contextRef="#ctx0" brushRef="#br0">4 114 14171,'-1'-17'943,"-1"-35"378,2 49-1140,0 0 0,0 0 0,1 0 0,-1 0 0,1 0 0,0 0 0,-1 0 0,1 0 0,1 1 0,-1-1 0,0 0 0,4-4 0,-5 7-156,0-1 1,0 1-1,0 0 0,0 0 0,0 0 1,0 0-1,1 0 0,-1-1 1,0 1-1,0 0 0,0 0 1,0 0-1,1 0 0,-1 0 0,0 0 1,0 0-1,0 0 0,1 0 1,-1 0-1,0 0 0,0 0 0,0 0 1,1 0-1,-1 0 0,0 0 1,0 0-1,0 0 0,1 0 0,-1 0 1,0 0-1,0 0 0,0 0 1,1 0-1,-1 0 0,0 0 1,0 0-1,0 0 0,0 1 0,1-1 1,-1 0-1,0 0 0,0 0 1,0 0-1,0 0 0,1 1 0,4 11 723,1 25-264,-1-1 0,-1 1 0,-2 43 1,-1-26-281,24 495-2652,-26-540 1966,-4-7-128</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8.122"/>
    </inkml:context>
    <inkml:brush xml:id="br0">
      <inkml:brushProperty name="width" value="0.025" units="cm"/>
      <inkml:brushProperty name="height" value="0.025" units="cm"/>
    </inkml:brush>
  </inkml:definitions>
  <inkml:trace contextRef="#ctx0" brushRef="#br0">0 36 16335,'0'0'929,"68"2"1025,-5-3 352,12-7-1505,4 1-224,-6 0-449,-6 2-1217,-12 1-4260,-16-1-5766</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8.625"/>
    </inkml:context>
    <inkml:brush xml:id="br0">
      <inkml:brushProperty name="width" value="0.025" units="cm"/>
      <inkml:brushProperty name="height" value="0.025" units="cm"/>
    </inkml:brush>
  </inkml:definitions>
  <inkml:trace contextRef="#ctx0" brushRef="#br0">78 0 16047,'0'0'9700,"-4"8"-9609,1-4-83,-12 30-12,15-33 3,-1 0 1,1 0 0,0 0 0,0 0-1,0 1 1,0-1 0,0 0 0,0 0-1,0 0 1,0 0 0,0 0 0,0 0-1,1 0 1,-1 0 0,0 0 0,1 0-1,-1 0 1,1 0 0,-1 0 0,1 0-1,0 0 1,-1 0 0,1 0 0,0-1-1,-1 1 1,1 0 0,0 0 0,0-1-1,0 1 1,0-1 0,0 1 0,0-1-1,0 1 1,0-1 0,0 1 0,1-1-1,42 12 70,35 11-451,-74-22 370,-1 1 0,0-1 0,0 1 0,-1 1 1,1-1-1,0 0 0,-1 1 0,1 0 0,-1 0 0,0 0 1,0 0-1,0 0 0,0 1 0,3 5 0,-5-8 12,0 1-1,-1-1 0,1 1 1,0 0-1,-1-1 0,1 1 1,-1 0-1,0-1 1,1 1-1,-1 0 0,0-1 1,0 1-1,0 0 0,0 0 1,-1-1-1,1 1 0,0 0 1,-1-1-1,1 1 1,-1 0-1,1-1 0,-1 1 1,-2 2-1,1-1 40,0-1-1,-1 1 1,1-1-1,-1 0 1,1 0-1,-1 0 1,0 0-1,0 0 1,0-1-1,0 1 1,-5 1-1,-4 1 49,-1-1-1,1 0 1,-1-1 0,0-1-1,-16 1 1,23-2-259,-1 0 0,0 0 1,1-1-1,-1 0 0,0 0 1,1 0-1,-1-1 1,-10-4-1,13 3-395,0 1 0,1 0 0,-1-1 0,0 0 1,1 0-1,0 0 0,-1 0 0,-3-6 0,-10-18-5513</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8.955"/>
    </inkml:context>
    <inkml:brush xml:id="br0">
      <inkml:brushProperty name="width" value="0.025" units="cm"/>
      <inkml:brushProperty name="height" value="0.025" units="cm"/>
    </inkml:brush>
  </inkml:definitions>
  <inkml:trace contextRef="#ctx0" brushRef="#br0">0 32 15375,'0'0'4868,"67"-18"-3010,-28 13-160,9 0-321,-2 2-993,4 3-320,-1 0-192,-5 0-1217,-3 4-801,-13 3-1890,-10-1-3555</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9.310"/>
    </inkml:context>
    <inkml:brush xml:id="br0">
      <inkml:brushProperty name="width" value="0.025" units="cm"/>
      <inkml:brushProperty name="height" value="0.025" units="cm"/>
    </inkml:brush>
  </inkml:definitions>
  <inkml:trace contextRef="#ctx0" brushRef="#br0">0 35 11723,'0'0'5253,"46"0"-3331,-9-6 768,11-2-1184,16 0 191,3 3-1184,4-1-417,-4 5-32,-9 0-576,-12 1-1250,-14 0-1345,-18 0-3395</inkml:trace>
  <inkml:trace contextRef="#ctx0" brushRef="#br0" timeOffset="1">30 217 17104,'0'0'8360,"67"51"-8264,-35-43-64,4-1-256,-3-5-481,4-2-992,-1 0-802,-3-5-2113,-8-8-3139</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29.652"/>
    </inkml:context>
    <inkml:brush xml:id="br0">
      <inkml:brushProperty name="width" value="0.025" units="cm"/>
      <inkml:brushProperty name="height" value="0.025" units="cm"/>
    </inkml:brush>
  </inkml:definitions>
  <inkml:trace contextRef="#ctx0" brushRef="#br0">152 0 9353,'0'0'7111,"-53"47"-4485,27-21-576,1 2-609,4-1 129,5-2-641,5-3-641,11-5-288,0-5-96,11-3-1538,5-7-1216,-4-2-2948</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30.578"/>
    </inkml:context>
    <inkml:brush xml:id="br0">
      <inkml:brushProperty name="width" value="0.025" units="cm"/>
      <inkml:brushProperty name="height" value="0.025" units="cm"/>
    </inkml:brush>
  </inkml:definitions>
  <inkml:trace contextRef="#ctx0" brushRef="#br0">36 0 13068,'5'0'8072,"-5"13"-7463,-10 13-161,-1 3-64,4 6-256,-4 2-95,9 0-33,2-6-33,0-2-479,2-8-417,7-4-448,-4-8 320,-3-5-673</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30.922"/>
    </inkml:context>
    <inkml:brush xml:id="br0">
      <inkml:brushProperty name="width" value="0.025" units="cm"/>
      <inkml:brushProperty name="height" value="0.025" units="cm"/>
    </inkml:brush>
  </inkml:definitions>
  <inkml:trace contextRef="#ctx0" brushRef="#br0">0 16 11307,'0'0'8840,"82"-15"-8071,-34 15-641,10 0-96,6 0-1217,1 0-2178,-6 0-2595</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31.281"/>
    </inkml:context>
    <inkml:brush xml:id="br0">
      <inkml:brushProperty name="width" value="0.025" units="cm"/>
      <inkml:brushProperty name="height" value="0.025" units="cm"/>
    </inkml:brush>
  </inkml:definitions>
  <inkml:trace contextRef="#ctx0" brushRef="#br0">167 30 15246,'0'0'4607,"-7"-6"-3400,5 4-1180,-1 0 0,1 0 1,-1 0-1,0 0 0,0 0 1,1 0-1,-1 1 0,0-1 0,-1 1 1,1 0-1,0 0 0,0 0 0,0 0 1,-1 1-1,1-1 0,0 1 0,-1 0 1,1 0-1,0 0 0,-1 0 1,1 1-1,0-1 0,-1 1 0,1 0 1,0 0-1,0 0 0,0 0 0,0 1 1,0-1-1,0 1 0,0 0 1,0 0-1,1 0 0,-1 0 0,1 0 1,-3 3-1,-1 1 28,1 0 1,0 0 0,0 1-1,0-1 1,1 1-1,0 0 1,-4 9 0,7-15-28,1 1 1,-1-1-1,1 0 1,-1 0-1,1 0 1,-1 1-1,1-1 1,0 0-1,-1 0 1,1 1-1,0-1 1,0 0-1,0 1 1,0-1-1,0 0 1,0 1-1,1-1 1,-1 0-1,0 0 1,1 1-1,-1-1 1,1 0-1,-1 0 1,1 0-1,0 1 1,-1-1-1,1 0 1,0 0-1,0 0 1,0 0-1,-1 0 1,1 0-1,0-1 1,0 1-1,1 0 1,-1 0-1,0-1 1,0 1-1,0-1 1,0 1-1,1-1 1,-1 1-1,0-1 1,0 0-1,1 1 1,-1-1-1,0 0 1,1 0-1,-1 0 1,0 0-1,3-1 1,2 1 86,1 0 0,-1 0 0,0-1-1,1 0 1,-1 0 0,1-1 0,-1 0 0,0 0-1,0 0 1,0-1 0,0 0 0,10-7 0,-12 7-58,-1 1 1,1-1-1,-1 0 1,0 0-1,0 0 1,0 0 0,0-1-1,-1 1 1,0-1-1,1 0 1,-1 1-1,0-1 1,-1 0-1,1 0 1,-1-1 0,1 1-1,-1 0 1,-1 0-1,1-1 1,0-4-1,-1 9-64,0-1 0,0 1 0,0 0 0,0 0 0,0 0 0,0-1 0,0 1 0,0 0 0,0 0-1,0 0 1,0-1 0,-1 1 0,1 0 0,0 0 0,0 0 0,0-1 0,0 1 0,0 0 0,0 0 0,0 0 0,-1-1-1,1 1 1,0 0 0,0 0 0,0 0 0,0 0 0,-1 0 0,1 0 0,0-1 0,0 1 0,0 0 0,-1 0 0,1 0-1,0 0 1,0 0 0,-1 0 0,1 0 0,0 0 0,0 0 0,0 0 0,-1 0 0,1 0 0,0 0 0,-1 0 0,-13 6-329,-9 11-515,20-13 408,0 1 1,0-1-1,0 1 1,0 0 0,1-1-1,0 1 1,0 0-1,-2 7 1,0 26-8180,4-20 1255</inkml:trace>
  <inkml:trace contextRef="#ctx0" brushRef="#br0" timeOffset="1">231 183 12908,'0'0'11403,"-39"64"-10794,25-36-321,0 2-96,3-3-128,4 0 0,2-4 0,5-3-160,0-6-961,0-2-320,10-7-257,1-5-2498,1 0-6374</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31.646"/>
    </inkml:context>
    <inkml:brush xml:id="br0">
      <inkml:brushProperty name="width" value="0.025" units="cm"/>
      <inkml:brushProperty name="height" value="0.025" units="cm"/>
    </inkml:brush>
  </inkml:definitions>
  <inkml:trace contextRef="#ctx0" brushRef="#br0">0 38 16496,'0'0'6998,"13"-2"-5562,112-8 653,-69 7-1919,0-2 1,57-13-1,-150 58-464,20-23 187,1 1-1,2 1 0,0 0 1,0 1-1,2 1 0,1 0 1,0 1-1,2-1 1,0 2-1,2 0 0,-9 40 1,16-63-92,-3 9-2774,-3-8-4201</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31.988"/>
    </inkml:context>
    <inkml:brush xml:id="br0">
      <inkml:brushProperty name="width" value="0.025" units="cm"/>
      <inkml:brushProperty name="height" value="0.025" units="cm"/>
    </inkml:brush>
  </inkml:definitions>
  <inkml:trace contextRef="#ctx0" brushRef="#br0">1 47 15919,'0'0'6951,"74"-27"-5510,-37 24-576,4-2-769,1 4-609,4-3-2626,0-2-4420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00.518"/>
    </inkml:context>
    <inkml:brush xml:id="br0">
      <inkml:brushProperty name="width" value="0.035" units="cm"/>
      <inkml:brushProperty name="height" value="0.035" units="cm"/>
    </inkml:brush>
  </inkml:definitions>
  <inkml:trace contextRef="#ctx0" brushRef="#br0">1 891 11915,'9'5'1745,"9"3"2090,-17-8-3760,-1 0 1,1 0-1,0 0 0,-1 0 1,1-1-1,0 1 0,-1 0 1,1 0-1,0-1 0,-1 1 1,1 0-1,-1-1 0,1 1 1,-1 0-1,1-1 0,-1 1 1,1-1-1,-1 1 0,1-1 1,-1 1-1,1-1 0,-1 0 1,0 1-1,1-1 0,-1 1 1,0-1-1,1-1 0,10-25 798,-2-1 1,11-48-1,-11 38-586,91-460 906,-63 296-1019,-33 183-148,-4 19-26,0 0 1,0 0 0,0 0 0,0 0-1,0-1 1,0 1 0,0 0-1,0 0 1,0 0 0,0 0-1,0 0 1,0 0 0,0-1 0,0 1-1,0 0 1,1 0 0,-1 0-1,0 0 1,0 0 0,0 0-1,0 0 1,0-1 0,0 1 0,0 0-1,0 0 1,0 0 0,1 0-1,-1 0 1,0 0 0,0 0 0,0 0-1,0 0 1,0 0 0,0 0-1,1 0 1,-1 0 0,0 0-1,0 0 1,0 0 0,0 0 0,0 0-1,0 0 1,1 0 0,-1 0-1,0 0 1,0 0 0,0 0-1,9 30 59,-2 14-84,1 1 84,1 0 0,28 78 0,-33-111-165,1-1-1,0 0 1,1 0 0,0 0-1,1-1 1,0 0-1,0 0 1,1 0 0,1-1-1,0-1 1,0 1 0,0-1-1,1-1 1,0 0 0,17 9-1,-1-7-206</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3:32.317"/>
    </inkml:context>
    <inkml:brush xml:id="br0">
      <inkml:brushProperty name="width" value="0.025" units="cm"/>
      <inkml:brushProperty name="height" value="0.025" units="cm"/>
    </inkml:brush>
  </inkml:definitions>
  <inkml:trace contextRef="#ctx0" brushRef="#br0">130 54 17008,'0'0'3673,"-9"1"-1052,-57 15 363,64-15-2881,-1-1 0,0 1 0,0 0 0,0 0 0,1 0 0,-1 1 0,1-1 0,-1 1-1,1-1 1,-1 1 0,1 0 0,0 0 0,0 0 0,0 0 0,0 0 0,0 0 0,0 0 0,1 1 0,-1-1 0,1 1 0,-1-1 0,1 1-1,0 0 1,-1 3 0,3-5-118,0 1 0,-1-1 0,1 0 0,0 1 0,0-1 0,0 0 0,0 0 0,0 0-1,0 0 1,0 0 0,1 0 0,-1 0 0,0 0 0,0 0 0,1-1 0,-1 1 0,1 0 0,-1-1-1,0 1 1,1-1 0,-1 0 0,4 1 0,41 9-1069,-39-9 780,5 2 90,-1-1 1,0 1-1,1 1 0,-1 0 0,10 6 0,-19-10 233,0 1-1,0 0 0,0 0 0,0 0 1,0 0-1,-1 1 0,1-1 1,0 0-1,-1 1 0,1 0 0,-1-1 1,1 1-1,-1 0 0,0-1 1,0 1-1,0 0 0,0 0 1,0 0-1,0 0 0,-1 0 0,1 0 1,0 0-1,-1 0 0,0 0 1,1 1-1,-1-1 0,0 0 0,0 0 1,0 0-1,-1 0 0,1 0 1,0 1-1,-1-1 0,0 0 0,0 3 1,-1-2 71,0 0 0,0-1 0,-1 1 1,1 0-1,-1-1 0,1 1 0,-1-1 1,0 0-1,0 0 0,0 0 1,0 0-1,0 0 0,0-1 0,0 1 1,-1-1-1,1 0 0,-1 0 0,-4 1 1,-3 0 1,0 0 1,-1-1-1,1 0 1,-20-1 0,29 0-400,-1-1 0,1 0 0,-1 1 0,1-1-1,0 0 1,-1 0 0,1-1 0,0 1 0,0 0 0,0-1 0,0 0 0,0 1 0,0-1 0,0 0 0,0 0 0,1 0 0,-1 0 0,1 0 0,-1 0 0,1-1-1,0 1 1,0 0 0,0-1 0,-1-3 0,-7-24-6665</inkml:trace>
  <inkml:trace contextRef="#ctx0" brushRef="#br0" timeOffset="1">68 22 15471,'0'0'2210,"63"-2"224,-24 0-768,4 2-97,-1-2-768,8 0-737,1-3-1986,4-4-4772</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33.677"/>
    </inkml:context>
    <inkml:brush xml:id="br0">
      <inkml:brushProperty name="width" value="0.025" units="cm"/>
      <inkml:brushProperty name="height" value="0.025" units="cm"/>
    </inkml:brush>
  </inkml:definitions>
  <inkml:trace contextRef="#ctx0" brushRef="#br0">128 1 16688,'0'0'10431,"2"10"-10063,0 9-293,0 0 0,-1 0 0,-1 0-1,-1 0 1,0 0 0,-2 0 0,-6 27-1,4-25-42,1 0 0,0 1 0,1 27 0,3-48-27,0-1-1,0 1 0,0 0 0,1 0 1,-1 0-1,0 0 0,1 0 0,-1 0 1,1-1-1,-1 1 0,1 0 0,0 0 1,-1-1-1,1 1 0,-1 0 0,1-1 0,0 1 1,0-1-1,-1 1 0,1-1 0,0 1 1,0-1-1,0 1 0,0-1 0,0 0 1,0 0-1,-1 1 0,1-1 0,0 0 1,0 0-1,0 0 0,0 0 0,0 0 1,0 0-1,0 0 0,0 0 0,0-1 1,0 1-1,0 0 0,-1 0 0,1-1 1,1 0-1,50-14 93,-42 11-200,-7 3 81,0 0 0,1 0 0,-1 0 1,1 0-1,-1 0 0,1 1 0,-1-1 0,1 1 1,-1 0-1,1 0 0,0 0 0,6 2 1,-9-1 11,1 0-1,-1 1 1,1-1 0,-1 0 0,1 1-1,-1-1 1,0 1 0,1 0 0,-1-1 0,0 1-1,0 0 1,0 0 0,-1 0 0,1 0-1,0 0 1,-1-1 0,1 1 0,-1 0 0,0 0-1,0 0 1,1 1 0,-2 3 0,2-3 9,-1 1 1,0-1 0,0 1 0,0-1-1,-1 1 1,1 0 0,-1-1 0,0 1-1,0-1 1,0 0 0,-1 1 0,1-1-1,-1 0 1,1 0 0,-1 0 0,0 0-1,-4 4 1,2-3 101,-1 1-1,1-1 1,-1 0-1,0-1 1,-1 0 0,1 1-1,-1-2 1,1 1-1,-10 3 1,1-2 211,-1 0 1,1-1 0,-1-1-1,0 0 1,0-1-1,0 0 1,-27-3 0,40 2-294,0-1 0,-1 1 1,1-1-1,0 0 0,0 0 1,-1 0-1,1 0 1,0 0-1,0 0 0,0-1 1,0 1-1,0-1 0,1 1 1,-1-1-1,0 0 0,1 0 1,-1 1-1,1-1 1,-3-4-1,4 4-143,-1 1 0,1 0 0,-1-1 1,1 1-1,-1 0 0,1-1 0,0 1 0,-1-1 0,1 1 1,0-1-1,0 1 0,0 0 0,0-1 0,0 1 0,1-1 0,-1 1 1,0-1-1,1 1 0,-1-1 0,1 1 0,-1 0 0,1-1 1,0 1-1,-1 0 0,1 0 0,0 0 0,0-1 0,0 1 1,0 0-1,0 0 0,0 0 0,2-1 0,35-22-7761,-17 10 1196</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34.039"/>
    </inkml:context>
    <inkml:brush xml:id="br0">
      <inkml:brushProperty name="width" value="0.025" units="cm"/>
      <inkml:brushProperty name="height" value="0.025" units="cm"/>
    </inkml:brush>
  </inkml:definitions>
  <inkml:trace contextRef="#ctx0" brushRef="#br0">254 0 4100,'0'0'17045,"10"6"-15187,-3-1-1507,1 0 0,-1 0 0,0 0 1,-1 1-1,1 0 0,-1 0 0,0 1 0,0-1 0,-1 1 0,0 1 0,0-1 0,5 14 0,-5-7-228,0 0 0,-1 0-1,-1 0 1,0 1 0,-1-1-1,-1 1 1,0 0 0,-1 0 0,-1-1-1,0 1 1,-1 0 0,0-1-1,-2 1 1,1-1 0,-2 0-1,0 0 1,0-1 0,-1 1-1,-15 22 1,10-19-326,-1-1 0,0-1 0,-1 0 0,-1-1 0,0 0 0,-1-1-1,0-1 1,-1 0 0,0-1 0,-1 0 0,0-2 0,-1 0 0,0-1 0,-29 9 0,12-10-4089,7-6-3305</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37.332"/>
    </inkml:context>
    <inkml:brush xml:id="br0">
      <inkml:brushProperty name="width" value="0.025" units="cm"/>
      <inkml:brushProperty name="height" value="0.025" units="cm"/>
    </inkml:brush>
  </inkml:definitions>
  <inkml:trace contextRef="#ctx0" brushRef="#br0">14 0 5701,'0'0'17804,"5"8"-16651,-1 1-955,-1 1-1,1 0 1,-1 0-1,-1 0 1,0 0 0,0 0-1,-1 0 1,0 1 0,-1 11-1,-12 107-830,4-71-2541,8-55 2739,0-2 144,0 0 1,0 0-1,0-1 1,0 1-1,0 0 1,0 0 0,0 0-1,0 0 1,-1 0-1,1-1 1,0 1-1,-1 0 1,1 0-1,0 0 1,-1-1-1,1 1 1,-1 0-1,0-1 1,1 1-1,-1 0 1,1-1-1,-2 2 1,-11 0-5203</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37.707"/>
    </inkml:context>
    <inkml:brush xml:id="br0">
      <inkml:brushProperty name="width" value="0.025" units="cm"/>
      <inkml:brushProperty name="height" value="0.025" units="cm"/>
    </inkml:brush>
  </inkml:definitions>
  <inkml:trace contextRef="#ctx0" brushRef="#br0">20 317 9897,'0'0'12492,"68"22"-11243,-35-20-672,6-2-481,0 0-64,-5 0-1089,-2 0-1505,-13-11-2307,-8-6-4099</inkml:trace>
  <inkml:trace contextRef="#ctx0" brushRef="#br0" timeOffset="1">1 3 13805,'0'0'5605,"73"-3"-5541,-40 3-96,3 0-1249,1 0-1730,3 0-1345</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38.037"/>
    </inkml:context>
    <inkml:brush xml:id="br0">
      <inkml:brushProperty name="width" value="0.025" units="cm"/>
      <inkml:brushProperty name="height" value="0.025" units="cm"/>
    </inkml:brush>
  </inkml:definitions>
  <inkml:trace contextRef="#ctx0" brushRef="#br0">218 1 19186,'0'0'1420,"-8"0"-5,-8 1-976,0 0 0,-1 1 1,1 1-1,-18 5 0,24-5-385,1 0 0,0 0-1,0 1 1,0 0 0,0 1-1,1 0 1,0 0 0,0 1-1,-10 9 1,17-14-64,0 0 0,0 0 0,0 0 0,0 0 0,0 0 1,0 0-1,0 1 0,0-1 0,1 0 0,-1 1 0,0-1 0,1 0 0,-1 1 0,1-1 0,0 1 0,-1-1 0,1 1 0,0-1 1,0 1-1,0-1 0,0 1 0,0-1 0,0 1 0,0-1 0,1 1 0,-1-1 0,1 1 0,-1-1 0,1 0 0,-1 1 0,1-1 1,0 1-1,-1-1 0,1 0 0,0 0 0,0 0 0,0 1 0,0-1 0,0 0 0,1 0 0,-1 0 0,0-1 0,0 1 0,1 0 1,-1 0-1,0-1 0,2 2 0,11 5-304,1 0 0,0 0 1,26 7-1,-17-6-347,-17-5 591,0 0 0,0 1 0,0 0 0,-1 0 0,1 0 0,-1 1 0,0 0 0,0 0 0,-1 0 0,7 10 0,-10-14 172,-1 1-1,0 0 1,0 0 0,0 0 0,0 0 0,0 0 0,-1 0 0,1 0 0,-1 0-1,1 0 1,-1 1 0,0-1 0,0 0 0,0 0 0,0 0 0,0 0 0,0 1-1,-1-1 1,1 0 0,-1 0 0,1 0 0,-1 0 0,0 0 0,0 0-1,0 0 1,0 0 0,0 0 0,0-1 0,-1 1 0,1 0 0,0-1 0,-1 1-1,1-1 1,-1 1 0,0-1 0,0 0 0,1 1 0,-1-1 0,0 0 0,-4 1-1,-5 4 464,0 0 0,-1-1 0,1 0 0,-1-1 0,-25 6 0,31-9-968,1 0 0,-1 0-1,0-1 1,0 0 0,0 0-1,0 0 1,0-1 0,-10-2-1,9-3-6530,3-7-7784</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38.617"/>
    </inkml:context>
    <inkml:brush xml:id="br0">
      <inkml:brushProperty name="width" value="0.025" units="cm"/>
      <inkml:brushProperty name="height" value="0.025" units="cm"/>
    </inkml:brush>
  </inkml:definitions>
  <inkml:trace contextRef="#ctx0" brushRef="#br0">0 0 19474,'0'0'3428</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38.979"/>
    </inkml:context>
    <inkml:brush xml:id="br0">
      <inkml:brushProperty name="width" value="0.025" units="cm"/>
      <inkml:brushProperty name="height" value="0.025" units="cm"/>
    </inkml:brush>
  </inkml:definitions>
  <inkml:trace contextRef="#ctx0" brushRef="#br0">1 56 18321,'0'0'6118,"50"-39"-10122,-33 23-1921</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39.358"/>
    </inkml:context>
    <inkml:brush xml:id="br0">
      <inkml:brushProperty name="width" value="0.025" units="cm"/>
      <inkml:brushProperty name="height" value="0.025" units="cm"/>
    </inkml:brush>
  </inkml:definitions>
  <inkml:trace contextRef="#ctx0" brushRef="#br0">308 16 18385,'0'0'6519,"-11"-4"-6114,3 2-373,4 0-28,1 0 1,-1 1 0,0 0 0,-1 0 0,1 0 0,0 0 0,0 1-1,0-1 1,0 1 0,-1 0 0,1 1 0,0-1 0,0 1-1,0-1 1,0 1 0,-1 0 0,1 1 0,1-1 0,-6 3-1,-16 11 22,0 1 0,2 1-1,-25 22 1,40-32-6,0 0 1,0 1-1,1 0 0,1 0 1,-1 1-1,1 0 1,1 0-1,-1 0 0,2 1 1,-1 0-1,-5 19 0,10-27-12,-1 1-1,1-1 0,0 0 1,0 0-1,0 0 0,0 0 1,0 1-1,0-1 0,0 0 0,1 0 1,-1 0-1,1 0 0,0 0 1,0 0-1,0 0 0,0 0 1,0 0-1,0 0 0,0 0 0,0 0 1,1-1-1,-1 1 0,1-1 1,-1 1-1,1-1 0,0 1 1,-1-1-1,1 0 0,0 0 0,0 0 1,0 0-1,0 0 0,0 0 1,0 0-1,0-1 0,0 1 1,1-1-1,1 1 0,12 1 11,1 0 0,-1 0 0,1-2 0,18-1 0,-13 1-200,78-2-5029,-55-5-1077</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39.705"/>
    </inkml:context>
    <inkml:brush xml:id="br0">
      <inkml:brushProperty name="width" value="0.025" units="cm"/>
      <inkml:brushProperty name="height" value="0.025" units="cm"/>
    </inkml:brush>
  </inkml:definitions>
  <inkml:trace contextRef="#ctx0" brushRef="#br0">0 0 10474,'0'0'17745,"0"55"-17681,0-25-64,0-3-96,0 1-1057,0-2-801,0-6-993,0-6-640,0-6-2467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29.782"/>
    </inkml:context>
    <inkml:brush xml:id="br0">
      <inkml:brushProperty name="width" value="0.035" units="cm"/>
      <inkml:brushProperty name="height" value="0.035" units="cm"/>
    </inkml:brush>
  </inkml:definitions>
  <inkml:trace contextRef="#ctx0" brushRef="#br0">74 1 13107,'-7'23'5772,"1"46"-4227,3 1-4171,-3 41-3666,-4-37 4928,-26 177 6785,31-122-4742,12-1-4086,-5-108 2737,-2 1-229</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0.308"/>
    </inkml:context>
    <inkml:brush xml:id="br0">
      <inkml:brushProperty name="width" value="0.025" units="cm"/>
      <inkml:brushProperty name="height" value="0.025" units="cm"/>
    </inkml:brush>
  </inkml:definitions>
  <inkml:trace contextRef="#ctx0" brushRef="#br0">1 9 12812,'0'0'11691,"65"-7"-11082,-35 6-129,9 1-288,-2 0-128,2 0-64,-2 0-1217,-3 0-2594,1 0-3748</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0.707"/>
    </inkml:context>
    <inkml:brush xml:id="br0">
      <inkml:brushProperty name="width" value="0.025" units="cm"/>
      <inkml:brushProperty name="height" value="0.025" units="cm"/>
    </inkml:brush>
  </inkml:definitions>
  <inkml:trace contextRef="#ctx0" brushRef="#br0">29 1 12492,'0'0'12011,"5"58"-11594,-12-27-321,0-1-32,-2 4-64,4-5 64,3-1-449,2-5-1024,0-4-1089,-3-5-833,3-5-2787</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1.035"/>
    </inkml:context>
    <inkml:brush xml:id="br0">
      <inkml:brushProperty name="width" value="0.025" units="cm"/>
      <inkml:brushProperty name="height" value="0.025" units="cm"/>
    </inkml:brush>
  </inkml:definitions>
  <inkml:trace contextRef="#ctx0" brushRef="#br0">1 302 5285,'0'0'20307,"58"-8"-19570,-19 2-129,3 0-479,3 0-65,-3 0-32,-12 0-993,-3 3-1538,-15-1-223,-3-2-513,-9-3-3331</inkml:trace>
  <inkml:trace contextRef="#ctx0" brushRef="#br0" timeOffset="1">15 5 14990,'0'0'7752,"74"-5"-6343,-26 5-672,-2 4-545,3 5-160,-6 3-449,-4-3-2145,-6 1-2307,-8-3-4387</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1.442"/>
    </inkml:context>
    <inkml:brush xml:id="br0">
      <inkml:brushProperty name="width" value="0.025" units="cm"/>
      <inkml:brushProperty name="height" value="0.025" units="cm"/>
    </inkml:brush>
  </inkml:definitions>
  <inkml:trace contextRef="#ctx0" brushRef="#br0">114 0 11050,'0'0'11371,"9"64"-10890,-8-38-353,-1 2-96,0 2 32,0 1-96,0-1-609,0-3-928,0-6-1346,0-6-2210,0-6-2210</inkml:trace>
  <inkml:trace contextRef="#ctx0" brushRef="#br0" timeOffset="1">0 149 13100,'0'0'9097,"52"-34"-8809,-20 34-224,3 0-64,4 0-640,2 1-1666,-2 2-3812,5-3-5157</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1.769"/>
    </inkml:context>
    <inkml:brush xml:id="br0">
      <inkml:brushProperty name="width" value="0.025" units="cm"/>
      <inkml:brushProperty name="height" value="0.025" units="cm"/>
    </inkml:brush>
  </inkml:definitions>
  <inkml:trace contextRef="#ctx0" brushRef="#br0">188 1 16335,'-7'1'2840,"-2"1"-2575,0 0-1,-1 1 0,2-1 0,-1 2 0,0-1 0,1 1 0,0 1 0,-1-1 0,2 2 0,-1-1 0,1 1 0,0 0 0,0 0 0,0 1 1,1 0-1,0 0 0,0 0 0,1 1 0,0 0 0,0 0 0,1 1 0,0-1 0,1 1 0,0 0 0,0-1 0,1 1 0,0 1 0,0-1 1,0 10-1,2-15-266,0 1 0,0 0 0,0-1 1,1 1-1,0-1 0,0 1 1,0-1-1,0 1 0,1-1 0,0 0 1,0 1-1,0-1 0,5 7 1,-6-10 0,1 1 1,-1-1 0,1 1 0,0-1-1,0 0 1,-1 1 0,1-1 0,0 0-1,0 0 1,0 0 0,0-1 0,1 1-1,-1 0 1,0-1 0,0 1 0,0-1-1,0 0 1,1 0 0,-1 0 0,0 0-1,0 0 1,1 0 0,-1-1 0,0 1-1,0-1 1,0 1 0,0-1 0,0 0-1,0 0 1,0 0 0,3-2 0,0 0-1,-2 0 0,1-1 0,0 1 1,-1-1-1,1 0 0,-1 0 1,4-6-1,-1-12-79,-6 22 76,-1-1 0,1 0 0,0 1 0,-1-1 0,1 0 0,-1 1 0,1-1-1,-1 1 1,1-1 0,-1 1 0,1-1 0,-1 1 0,1-1 0,-1 1 0,0 0 0,1-1 0,-1 1 0,0 0-1,1 0 1,-1-1 0,0 1 0,1 0 0,-1 0 0,0 0 0,0 0 0,1 0 0,-1 0 0,0 0 0,-1 0-1,-30 4 252,31-4-242,1 0 1,-1 0-1,0 1 1,1-1-1,-1 0 1,0 0-1,1 1 1,-1-1 0,1 0-1,-1 1 1,1-1-1,-1 0 1,1 1-1,-1-1 1,1 1-1,-1-1 1,1 1-1,-1-1 1,1 1 0,0-1-1,-1 1 1,1-1-1,0 1 1,-1 0-1,1-1 1,0 1-1,0-1 1,0 1-1,-1 0 1,1-1-1,0 1 1,0 0 0,0-1-1,0 1 1,0 0-1,0-1 1,0 1-1,1 0 1,-1-1-1,0 1 1,0-1-1,0 1 1,1 0 0,-1-1-1,0 1 1,1-1-1,-1 1 1,1 0-1,1 1 11,-1-1 0,1 1-1,0-1 1,0 0 0,0 1-1,0-1 1,0 0 0,0 0-1,0 0 1,0-1 0,0 1-1,1 0 1,-1-1 0,0 0-1,0 1 1,4-1 0,42 2-387,-40-2 16,1-1 18,20 5-587,-28-3 938,-1 0 1,1 0 0,0-1-1,-1 1 1,1 0 0,0 0-1,-1 0 1,1 0 0,-1 0 0,0 0-1,1 0 1,-1 0 0,0 0-1,1 0 1,-1 1 0,0-1-1,0 0 1,0 0 0,0 0-1,0 0 1,0 0 0,0 0 0,-1 0-1,1 0 1,0 0 0,-1 2-1,-6 21 298,-2 12-1275,12-29-3596,9-5-5968</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2.179"/>
    </inkml:context>
    <inkml:brush xml:id="br0">
      <inkml:brushProperty name="width" value="0.025" units="cm"/>
      <inkml:brushProperty name="height" value="0.025" units="cm"/>
    </inkml:brush>
  </inkml:definitions>
  <inkml:trace contextRef="#ctx0" brushRef="#br0">1 82 15375,'0'0'8840,"58"-36"-6438,-19 20-1089,10 4-320,6 2-576,-2 3-353,1 7-64,-8 0-385,-11 0-1152,-9 1-929,-15 5-2083</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2.590"/>
    </inkml:context>
    <inkml:brush xml:id="br0">
      <inkml:brushProperty name="width" value="0.025" units="cm"/>
      <inkml:brushProperty name="height" value="0.025" units="cm"/>
    </inkml:brush>
  </inkml:definitions>
  <inkml:trace contextRef="#ctx0" brushRef="#br0">1 10 9097,'0'0'11466,"56"3"-8935,-11-4-962,13-5-864,0 5-673,3-1-288,-7 0-2050,-6 2-1858,-14-1-2883</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2.933"/>
    </inkml:context>
    <inkml:brush xml:id="br0">
      <inkml:brushProperty name="width" value="0.025" units="cm"/>
      <inkml:brushProperty name="height" value="0.025" units="cm"/>
    </inkml:brush>
  </inkml:definitions>
  <inkml:trace contextRef="#ctx0" brushRef="#br0">1 1 18802,'0'0'6523,"0"8"-5370,0-5-1125,0 0 0,1-1 0,-1 1 0,0-1-1,1 1 1,0-1 0,0 1 0,-1-1 0,1 1-1,1-1 1,-1 0 0,0 1 0,1-1 0,-1 0-1,1 0 1,2 2 0,0 0 7,0-1 1,1 0-1,0-1 1,0 1-1,0-1 1,0 0-1,0 0 1,0-1-1,8 2 1,21 5-1127,68 6 0,-87-13-691,0-1 0,0 0-1,-1-1 1,18-4 0,-13-5-4942,-1-7 7321,-7 8 4772,-19 26 732,-46 84-484,21-32-4891,-8 15-7170,33-63-2872</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0.640"/>
    </inkml:context>
    <inkml:brush xml:id="br0">
      <inkml:brushProperty name="width" value="0.025" units="cm"/>
      <inkml:brushProperty name="height" value="0.025" units="cm"/>
    </inkml:brush>
  </inkml:definitions>
  <inkml:trace contextRef="#ctx0" brushRef="#br0">1 1 13933,'0'0'9609,"19"57"-8263,-8-39-770,6 3-256,-1-1-224,6-4-63,-1-2-33,-2-5-1250,1-6-1632,-6-3-2532,5-3-4227</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0.968"/>
    </inkml:context>
    <inkml:brush xml:id="br0">
      <inkml:brushProperty name="width" value="0.025" units="cm"/>
      <inkml:brushProperty name="height" value="0.025" units="cm"/>
    </inkml:brush>
  </inkml:definitions>
  <inkml:trace contextRef="#ctx0" brushRef="#br0">119 1 16143,'0'0'4645,"-39"53"-2691,22-27-257,-1 1-672,2 3-416,4-2-385,-1-2-224,10-2-96,3-7-1442,0-8-2209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0.277"/>
    </inkml:context>
    <inkml:brush xml:id="br0">
      <inkml:brushProperty name="width" value="0.035" units="cm"/>
      <inkml:brushProperty name="height" value="0.035" units="cm"/>
    </inkml:brush>
  </inkml:definitions>
  <inkml:trace contextRef="#ctx0" brushRef="#br0">35 1 6169,'-1'208'956,"-16"1"4551,16-182-4591,1-21-1009,0-1-1,0 1 0,-1 0 0,1 0 0,-1-1 0,-1 1 0,-1 6 0,-1-7-116,-1-2-94</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1.357"/>
    </inkml:context>
    <inkml:brush xml:id="br0">
      <inkml:brushProperty name="width" value="0.025" units="cm"/>
      <inkml:brushProperty name="height" value="0.025" units="cm"/>
    </inkml:brush>
  </inkml:definitions>
  <inkml:trace contextRef="#ctx0" brushRef="#br0">2 0 18161,'0'0'8008,"55"11"-7047,-21-9-673,3-2-224,2 0-64,0 0-384,-6 0-994,-4 0-2081,-12 0-2402</inkml:trace>
  <inkml:trace contextRef="#ctx0" brushRef="#br0" timeOffset="1">0 173 16752,'0'0'5093,"50"9"-3364,-11-8-447,5-1-738,4 0-320,0 0-192,-4 0-320,-7 0-2435,-3 0-3202,-4 0-8329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2.042"/>
    </inkml:context>
    <inkml:brush xml:id="br0">
      <inkml:brushProperty name="width" value="0.025" units="cm"/>
      <inkml:brushProperty name="height" value="0.025" units="cm"/>
    </inkml:brush>
  </inkml:definitions>
  <inkml:trace contextRef="#ctx0" brushRef="#br0">203 77 14734,'0'0'2034,"2"-9"42,5-31-132,-7 39-1847,-1 0 0,1 0 0,0-1 0,0 1 0,-1 0 0,1 0 0,0 0 0,-1-1 0,1 1 0,-1 0 0,0 0 0,1 0 0,-1 0 0,0 0 0,0 0 0,0 0 0,1 0 0,-1 1 0,0-1 0,0 0 0,0 0 0,0 1 0,0-1 0,-1 1 0,1-1 0,0 1 0,0-1 0,0 1 0,0 0 0,-1-1 0,1 1 1,0 0-1,0 0 0,-1 0 0,0 0 0,-42 3 1161,37 0-1193,0 1 0,0-1 0,0 1-1,1 0 1,0 1 0,-1 0 0,2 0 0,-1 0 0,0 1 0,1 0 0,0 0 0,0 0-1,-6 12 1,4-7 107,1 0 0,0 0 0,1 1 0,0 0 1,1 0-1,0 0 0,-3 22 0,6-30-126,0 0 1,1 0 0,-1 0 0,1 0-1,0 1 1,0-1 0,1 0 0,-1 0-1,1 1 1,0-1 0,0 0 0,0 0-1,1 0 1,-1 0 0,1-1-1,0 1 1,0 0 0,1-1 0,3 6-1,-2-6-9,1 0-1,-1 0 0,1-1 1,0 1-1,0-1 0,-1 0 1,1-1-1,0 1 0,1-1 1,-1 0-1,0 0 0,0 0 1,0-1-1,1 0 0,6-1 1,40-6 357,-50 7-360,-1 0 0,0 0 0,1 0 0,-1-1 0,1 1 0,-1-1-1,0 1 1,0-1 0,1 1 0,-1-1 0,0 0 0,0 0 0,1 0 0,-1 0 0,0 0 0,0 0 0,0 0 0,0 0 0,-1 0 0,1 0 0,0 0 0,0 0 0,-1-1-1,1 1 1,0 0 0,-1-1 0,1 1 0,-1 0 0,0-1 0,0 1 0,1-1 0,-1 1 0,0-3 0,-1 3-16,0 0 1,1 0-1,-1 0 1,0 0-1,0 0 1,0 0-1,0 0 1,0 0-1,0 1 1,0-1-1,0 0 1,-1 0-1,1 1 1,0-1-1,0 1 1,-1-1-1,1 1 1,0 0-1,0-1 1,-1 1-1,1 0 1,0 0-1,-2 0 0,-41-3-125,33 3 129,-35-1-1013,26 0-4788,46 1-2634,2-1 69</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2.386"/>
    </inkml:context>
    <inkml:brush xml:id="br0">
      <inkml:brushProperty name="width" value="0.025" units="cm"/>
      <inkml:brushProperty name="height" value="0.025" units="cm"/>
    </inkml:brush>
  </inkml:definitions>
  <inkml:trace contextRef="#ctx0" brushRef="#br0">121 53 16143,'0'0'2798,"2"-8"-508,-2 5-2167,2-25 1274,-2 27-1357,-1 0-1,1 0 0,-1 1 1,0-1-1,1 0 0,-1 0 1,0 0-1,1 1 1,-1-1-1,0 0 0,0 1 1,1-1-1,-1 1 0,0-1 1,0 1-1,0 0 1,0-1-1,0 1 0,0 0 1,0-1-1,0 1 1,0 0-1,0 0 0,0 0 1,0 0-1,0 0 0,0 0 1,0 0-1,0 0 1,0 0-1,0 1 0,0-1 1,0 0-1,-1 1 1,-3 1 20,0 0 0,1-1 0,-1 2 0,0-1 0,1 1 0,0-1 0,-1 1 0,1 0 0,0 1 0,1-1 0,-1 1 0,1-1 0,-1 1 0,1 0 0,0 1 0,0-1 0,-4 9 0,5-8 71,-1 1-1,0-1 0,1 0 1,0 1-1,1 0 0,-1-1 1,1 1-1,0 0 0,0 0 0,1-1 1,0 1-1,0 0 0,0 0 1,1 0-1,2 10 0,-2-14-69,1 0 0,0 1 0,-1-1 0,1 0 0,0 0 0,1 0 0,-1 0 0,0 0 0,0-1-1,1 1 1,-1-1 0,1 1 0,-1-1 0,1 0 0,0 0 0,0 0 0,-1 0 0,1-1 0,0 1 0,0-1 0,0 1 0,0-1 0,4-1-1,4 2 184,0-1 0,1 0-1,-1-1 1,21-4-1,-26 3-125,-1 0 0,1 0-1,0-1 1,-1 0 0,1 0 0,-1 0 0,0 0-1,0-1 1,0 0 0,-1 0 0,1 0-1,6-10 1,-9 13-94,-1-1 0,0 0 0,0 0-1,0 0 1,0 0 0,0 0 0,0 0-1,0 0 1,-1 0 0,1 0 0,-1 0-1,1 0 1,-1-1 0,0 1 0,0 0-1,0 0 1,0 0 0,0-1 0,0 1 0,-1 0-1,1 0 1,-1 0 0,1 0 0,-1 0-1,0 0 1,0 0 0,0 0 0,0 0-1,0 0 1,-1 0 0,1 0 0,-1 1 0,1-1-1,-1 0 1,1 1 0,-1 0 0,-3-3-1,-5-3-424,0 0 0,-1 1 0,-20-9-1,3 3-5744,11 5-2011,7 3-6230</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2.845"/>
    </inkml:context>
    <inkml:brush xml:id="br0">
      <inkml:brushProperty name="width" value="0.025" units="cm"/>
      <inkml:brushProperty name="height" value="0.025" units="cm"/>
    </inkml:brush>
  </inkml:definitions>
  <inkml:trace contextRef="#ctx0" brushRef="#br0">0 34 13549,'0'0'11339,"50"5"-9738,-8-10-576,6-3-833,9 2-160,3 0-993,-4 1-1825,-3 0-2595,-10 2-6246</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3.187"/>
    </inkml:context>
    <inkml:brush xml:id="br0">
      <inkml:brushProperty name="width" value="0.025" units="cm"/>
      <inkml:brushProperty name="height" value="0.025" units="cm"/>
    </inkml:brush>
  </inkml:definitions>
  <inkml:trace contextRef="#ctx0" brushRef="#br0">77 1 18449,'0'0'12727,"-9"5"-12609,4-3-115,1 1 1,0-1 0,-1 1 0,1 0 0,0 0 0,1 0 0,-1 1 0,1-1 0,-1 1-1,1 0 1,0 0 0,0 0 0,1 0 0,-1 1 0,1-1 0,0 1 0,0-1 0,1 1-1,-1 0 1,1 0 0,-1 8 0,1-10-18,1 0 1,-1 0-1,1 0 1,0 0-1,0 0 0,1 0 1,-1 0-1,0 0 1,1 0-1,0 0 0,0 0 1,0 0-1,0 0 0,0-1 1,1 1-1,-1 0 1,1-1-1,-1 1 0,4 3 1,-1-4-57,-1 0 1,1 0 0,-1 0-1,1 0 1,0 0-1,-1-1 1,1 0 0,0 1-1,0-2 1,0 1-1,0 0 1,0-1 0,0 0-1,7 0 1,34-3-4257,-41 2 3260,1 0-1,0 0 1,0-1 0,-1 1 0,1-1 0,-1-1 0,6-2 0,15-13-8746</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3.520"/>
    </inkml:context>
    <inkml:brush xml:id="br0">
      <inkml:brushProperty name="width" value="0.025" units="cm"/>
      <inkml:brushProperty name="height" value="0.025" units="cm"/>
    </inkml:brush>
  </inkml:definitions>
  <inkml:trace contextRef="#ctx0" brushRef="#br0">70 1 15887,'0'0'7143,"-52"52"-4741,42-32-416,4 3-449,5-5-800,1 0-353,0-1-223,10-3-161,3-3-513,4-3-1697,3-5-1313,-3-3-1218,1 0-3651</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3.895"/>
    </inkml:context>
    <inkml:brush xml:id="br0">
      <inkml:brushProperty name="width" value="0.025" units="cm"/>
      <inkml:brushProperty name="height" value="0.025" units="cm"/>
    </inkml:brush>
  </inkml:definitions>
  <inkml:trace contextRef="#ctx0" brushRef="#br0">81 29 18257,'0'0'5542,"-8"-3"-4395,6 2-1118,-1 0-1,1 0 1,-1 0-1,1 1 1,-1-1-1,1 1 1,-1-1-1,1 1 1,-1 0-1,1 0 0,-1 0 1,1 0-1,-1 1 1,-3 0-1,4 0 14,0 1 0,0-1-1,0 1 1,0 0 0,0-1-1,1 1 1,-1 0-1,1 0 1,-1 0 0,1 0-1,0 1 1,0-1 0,-1 0-1,2 1 1,-1-1 0,0 0-1,0 1 1,1-1-1,-1 5 1,0-4-11,0 1-1,0 0 1,1-1 0,-1 1 0,1-1-1,0 1 1,0 0 0,0-1-1,1 1 1,-1 0 0,1-1-1,0 1 1,0-1 0,0 1-1,0-1 1,1 0 0,-1 1-1,1-1 1,4 6 0,-4-7-2,0 0 0,1-1 1,-1 1-1,1 0 1,0-1-1,-1 0 0,1 1 1,0-1-1,0 0 0,0-1 1,0 1-1,0 0 1,0-1-1,0 0 0,0 1 1,0-1-1,0 0 0,0-1 1,0 1-1,0 0 1,0-1-1,0 0 0,-1 0 1,1 0-1,4-1 0,-2-1-10,0 1-1,-1 0 0,0-1 0,1 0 0,-1 0 0,0 0 0,0 0 0,-1-1 0,1 1 1,-1-1-1,0 0 0,0 0 0,0-1 0,0 1 0,-1 0 0,1-1 0,-1 0 0,0 1 1,-1-1-1,1 0 0,-1 0 0,0 0 0,0 0 0,-1 0 0,1 0 0,-1 0 0,-1-10 1,1 14-21,-1-1 0,1 0 0,-1 1 0,0-1 0,1 1 0,-1-1 0,0 1 1,0 0-1,0-1 0,0 1 0,0 0 0,0-1 0,0 1 0,0 0 0,-1 0 0,1 0 1,0 0-1,-1 0 0,1 0 0,0 1 0,-1-1 0,1 0 0,-1 1 0,0-1 1,1 1-1,-1 0 0,1-1 0,-1 1 0,0 0 0,1 0 0,-1 0 0,0 0 1,1 0-1,-1 0 0,0 1 0,-2 0 0,1-1-184,0 0 0,1 1 0,-1 0 0,0 0 0,0 0 0,1 0 0,-1 0-1,1 0 1,-1 0 0,1 1 0,-1 0 0,1-1 0,0 1 0,0 0 0,-1 0 0,1 0 0,1 0 0,-1 0 0,0 1 0,-2 4-1,0 21-7719,7-15 1692</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4.245"/>
    </inkml:context>
    <inkml:brush xml:id="br0">
      <inkml:brushProperty name="width" value="0.025" units="cm"/>
      <inkml:brushProperty name="height" value="0.025" units="cm"/>
    </inkml:brush>
  </inkml:definitions>
  <inkml:trace contextRef="#ctx0" brushRef="#br0">126 23 1505,'0'0'24728,"-8"-5"-23548,6 3-1134,0 0 1,0 1-1,-1-1 1,1 1-1,0 0 1,0-1-1,-1 1 1,1 0-1,0 1 1,-1-1 0,1 0-1,-1 1 1,1-1-1,-1 1 1,0 0-1,1 0 1,-1 0-1,1 0 1,-1 0-1,1 1 1,-1-1-1,1 1 1,-1-1 0,1 1-1,-1 0 1,1 0-1,0 0 1,-1 0-1,1 1 1,0-1-1,0 1 1,0-1-1,0 1 1,0 0-1,0-1 1,1 1 0,-1 0-1,-2 4 1,1-3-33,1 0 0,-1 1-1,0-1 1,1 1 0,0 0 0,0-1 0,0 1 0,1 0 0,-1 0 0,1 1 0,0-1 0,0 0 0,0 0 0,1 1 0,-1-1 0,1 0 0,0 1 0,1 7-1,0-9-3,0-1 0,-1 1-1,1-1 1,0 0-1,1 1 1,-1-1-1,0 0 1,1 0 0,-1 0-1,1 1 1,0-2-1,-1 1 1,1 0 0,0 0-1,0-1 1,1 1-1,-1-1 1,0 1-1,0-1 1,1 0 0,-1 0-1,0 0 1,1 0-1,-1 0 1,1-1-1,-1 1 1,1-1 0,0 0-1,-1 1 1,1-1-1,3-1 1,0 1 11,-1-1 1,1 0 0,-1 0-1,0 0 1,0-1-1,1 1 1,-1-1-1,0 0 1,-1-1-1,1 1 1,0-1 0,-1 0-1,1-1 1,-1 1-1,6-6 1,-8 7-18,1-1 0,-1 0 0,0 0 0,1 0 1,-1 0-1,0 0 0,-1 0 0,1 0 0,-1 0 0,1-1 0,-1 1 1,0-1-1,0 1 0,0-1 0,-1 1 0,1-1 0,-1 0 0,0 1 0,0-1 1,0 0-1,-1 1 0,1-1 0,-1 1 0,-1-6 0,1 7-138,0 0-1,0 1 0,-1-1 1,1 0-1,-1 0 0,1 0 0,-1 1 1,1-1-1,-1 1 0,0-1 1,0 1-1,0 0 0,1 0 1,-1 0-1,0 0 0,-1 0 1,1 0-1,0 0 0,0 1 1,-2-1-1,-27-3-10025,24 4 1005</inkml:trace>
  <inkml:trace contextRef="#ctx0" brushRef="#br0" timeOffset="1">323 61 7655,'0'0'23067,"3"3"-22944,-1-2-124,-1 1 1,0 0-1,0 0 0,1-1 1,-1 1-1,0 0 0,0 0 1,-1 0-1,1 0 0,0 0 0,-1 0 1,1 1-1,-1-1 0,0 0 1,1 0-1,-1 0 0,0 0 0,0 1 1,-1-1-1,1 0 0,0 0 1,-2 4-1,0 22-458,2-26 365,0 0-1,1 0 0,-1 0 1,0-1-1,1 1 1,0 0-1,-1 0 1,1 0-1,0-1 1,0 1-1,0-1 1,0 1-1,0 0 0,0-1 1,1 0-1,-1 1 1,0-1-1,1 0 1,-1 1-1,1-1 1,-1 0-1,1 0 1,0 0-1,-1-1 0,1 1 1,3 1-1,-1-1-603,0 0 1,0 0-1,0 0 0,0 0 0,0 0 0,0-1 0,0 0 0,0 0 0,0 0 0,1-1 0,6 0 0,7-8-7629</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24.606"/>
    </inkml:context>
    <inkml:brush xml:id="br0">
      <inkml:brushProperty name="width" value="0.025" units="cm"/>
      <inkml:brushProperty name="height" value="0.025" units="cm"/>
    </inkml:brush>
  </inkml:definitions>
  <inkml:trace contextRef="#ctx0" brushRef="#br0">1 8 19218,'0'0'5189,"49"-8"-22581</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47.864"/>
    </inkml:context>
    <inkml:brush xml:id="br0">
      <inkml:brushProperty name="width" value="0.025" units="cm"/>
      <inkml:brushProperty name="height" value="0.025" units="cm"/>
    </inkml:brush>
  </inkml:definitions>
  <inkml:trace contextRef="#ctx0" brushRef="#br0">140 148 13581,'0'0'705,"-9"10"-198,8-9-497,-7 6 175,0 1 1,1 0-1,0 1 1,1-1-1,0 1 0,0 0 1,1 1-1,0-1 1,1 1-1,-5 16 1,3 7 735,2 0 0,1 1 1,3 56-1,-2 24 428,-18 63-769,9-95-454,-1 92 0,12-170-61,0-1-1,0 0 0,1 1 0,-1-1 1,1 0-1,0 1 0,0-1 0,0 0 0,1 0 1,-1 0-1,1 0 0,0 0 0,0 0 1,0-1-1,0 1 0,0 0 0,0-1 0,1 0 1,-1 1-1,1-1 0,0 0 0,0 0 1,-1-1-1,1 1 0,0 0 0,1-1 1,-1 0-1,0 0 0,0 0 0,0 0 0,1 0 1,3-1-1,14 4 132,1-2 1,-1-1-1,1 0 0,22-4 1,-15 2-63,70-6 217,141-29 0,-40 4-290,-68 19-550,2 6-1,153 11 1,-46 26 288,-153-16 272,128 4 0,444-47 121,343 15 807,-671 27-936,595-1 39,-450-70-229,-254 24-344,-127 19 477,-1-3-1,107-36 0,-197 52 1,0 1 0,0-1 0,-1 0 0,1 0 0,-1 0 0,1-1 0,-1 0 0,0 0 1,0 0-1,0 0 0,0 0 0,-1-1 0,0 0 0,1 0 0,-1 0 0,0 0 0,-1 0 0,5-9 0,-5 6-2,0 0 0,-1 0 0,0 0 0,0 0 0,-1 0 0,1 0 0,-1 0 0,-1 0 0,0 0 0,0 0 0,0 0 0,-1 0 0,-2-7 0,-14-47-446,-31-72 1,37 109 296,0 1 0,-1 0 1,-1 0-1,-1 1 1,-32-33-1,8 10 154,16 19 0,-37-33 0,43 48-35,0 1 0,-1 0 0,0 1 0,-1 1 0,0 1 0,0 1 0,-36-7 1,-3-2-57,-22-7-502,-1 5-1,-1 3 1,-107-5-1,-253 13 598,264 8-79,-131-2 70,-748-4 77,738 1-76,-477-15 1,595 10-8,0 9 0,-226 30 1,314-16 5,-522 48 66,621-63-70,-6 0 90,1 0-1,0 1 1,0 1 0,0 1-1,0 1 1,0 0-1,0 2 1,-27 11-1,45-17-103,1 0-1,-1 1 0,0-1 0,1 0 1,-1 0-1,0 1 0,1-1 0,-1 0 0,1 1 1,-1-1-1,1 1 0,-1-1 0,0 1 1,1-1-1,0 1 0,-1-1 0,1 1 0,-1-1 1,1 1-1,0 0 0,-1-1 0,1 1 1,0 0-1,-1 1 0,16 1-1631,30-8-3033,9-19-3088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0.744"/>
    </inkml:context>
    <inkml:brush xml:id="br0">
      <inkml:brushProperty name="width" value="0.035" units="cm"/>
      <inkml:brushProperty name="height" value="0.035" units="cm"/>
    </inkml:brush>
  </inkml:definitions>
  <inkml:trace contextRef="#ctx0" brushRef="#br0">1 1 6273,'10'537'1673,"-9"-283"-1345,-3-221-312</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52.754"/>
    </inkml:context>
    <inkml:brush xml:id="br0">
      <inkml:brushProperty name="width" value="0.025" units="cm"/>
      <inkml:brushProperty name="height" value="0.025" units="cm"/>
    </inkml:brush>
  </inkml:definitions>
  <inkml:trace contextRef="#ctx0" brushRef="#br0">59 0 19603,'0'0'768,"-39"50"513,27-12 1,7 1-385,3 6-513,2-1-288,2-2-32,8-4-32,1-6-128,-1-6-801,-2-4-128,0-8 0,-2-6-961,-3-4-1537,3-4-1666,2-4-5157</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53.147"/>
    </inkml:context>
    <inkml:brush xml:id="br0">
      <inkml:brushProperty name="width" value="0.025" units="cm"/>
      <inkml:brushProperty name="height" value="0.025" units="cm"/>
    </inkml:brush>
  </inkml:definitions>
  <inkml:trace contextRef="#ctx0" brushRef="#br0">189 2 9865,'0'0'15183,"-11"-1"-15098,3 1-65,1 0 1,-1 0-1,0 1 0,0 0 1,1 1-1,-1 0 0,1 0 0,-10 4 1,14-4-7,-1-1 1,1 1-1,-1 0 1,1-1 0,-1 2-1,1-1 1,0 0-1,0 1 1,0-1-1,0 1 1,0 0 0,1 0-1,-1 0 1,1 0-1,0 1 1,0-1-1,0 0 1,1 1 0,-1 0-1,1-1 1,-1 1-1,0 4 1,3-7-14,-1-1 1,0 1-1,0 0 0,0 0 1,1 0-1,-1 0 1,1 0-1,-1-1 0,0 1 1,1 0-1,-1 0 0,1-1 1,0 1-1,-1 0 1,1-1-1,-1 1 0,1-1 1,0 1-1,0-1 0,-1 1 1,1-1-1,0 1 1,0-1-1,0 0 0,-1 1 1,1-1-1,0 0 0,0 0 1,1 1-1,33 6 74,-28-5-68,24 3-49,-8-2-55,0 1-1,-1 1 1,44 16-1,-63-20 86,1 0 0,-1 0 0,1 1 0,-1 0 0,0 0 0,0 0 0,0 0 0,0 0 0,0 0 0,0 1 0,0 0 0,-1-1 0,1 1 0,-1 0 0,0 0 0,0 0 0,0 1 0,0-1 0,0 0 0,-1 1-1,0-1 1,0 1 0,0 0 0,0-1 0,0 1 0,-1 0 0,1-1 0,-1 1 0,0 0 0,0 0 0,-1 4 0,-1-3 134,0 0 0,0 0 0,0 0 0,-1 0 0,0 0 0,0 0 0,0-1 0,0 0 0,-1 0 0,0 0 0,0 0 0,0 0 0,0-1 0,0 1 0,-1-1 0,0 0 0,1-1 0,-1 1 0,0-1 0,0 0 0,-7 2 0,-8 2 464,0 0 1,0-1-1,0-1 1,-28 2-1,30-4-459,8-1-184,1 0-1,-1 0 0,1-1 0,0 0 0,-1-1 0,-14-2 0,23 3-114,1-1 0,-1 1 0,0-1 0,0 1-1,1-1 1,-1 0 0,0 1 0,1-1 0,-1 1-1,1-1 1,-1 0 0,1 0 0,-1 1 0,1-1-1,-1 0 1,1 0 0,0 1 0,0-1-1,-1 0 1,1 0 0,0 0 0,0 0 0,0 0-1,0 1 1,0-1 0,0 0 0,0 0 0,0 0-1,0 0 1,0 0 0,0 0 0,1 1 0,-1-1-1,1-1 1,8-19-7825</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4.950"/>
    </inkml:context>
    <inkml:brush xml:id="br0">
      <inkml:brushProperty name="width" value="0.025" units="cm"/>
      <inkml:brushProperty name="height" value="0.025" units="cm"/>
    </inkml:brush>
  </inkml:definitions>
  <inkml:trace contextRef="#ctx0" brushRef="#br0">1 1 19378,'0'0'2307,"56"12"-1026,-20-5-288,3 2-641,3-1-288,1-2-32,1 1-801,-10-5-1313,-8-2-1121,-13 0-1761</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5.298"/>
    </inkml:context>
    <inkml:brush xml:id="br0">
      <inkml:brushProperty name="width" value="0.025" units="cm"/>
      <inkml:brushProperty name="height" value="0.025" units="cm"/>
    </inkml:brush>
  </inkml:definitions>
  <inkml:trace contextRef="#ctx0" brushRef="#br0">0 1 6758,'0'0'17008,"83"8"-15886,-38-4-930,1-1-128,3-1-1698,-4-2-2241,-7 0-2980</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5.659"/>
    </inkml:context>
    <inkml:brush xml:id="br0">
      <inkml:brushProperty name="width" value="0.025" units="cm"/>
      <inkml:brushProperty name="height" value="0.025" units="cm"/>
    </inkml:brush>
  </inkml:definitions>
  <inkml:trace contextRef="#ctx0" brushRef="#br0">3 2 15855,'0'0'3176,"12"0"-2209,-11 0-963,17-1 517,0 1 1,0 1-1,34 5 1,-47-5-450,0 1 1,0-1-1,0 1 0,0 0 0,0 0 1,0 0-1,-1 1 0,1 0 1,5 4-1,-8-5-76,0 0 0,0 0-1,-1-1 1,1 1 0,-1 1 0,1-1 0,-1 0 0,0 0 0,0 0 0,0 1-1,0-1 1,0 1 0,-1-1 0,1 0 0,-1 1 0,0-1 0,1 1 0,-1-1 0,0 1-1,0 0 1,-1 2 0,0-1 19,-1 0 0,1 1 0,-1-1 0,0 0 0,0 0 0,-1 0 0,1 0 0,-1-1 0,1 1 1,-1-1-1,-1 1 0,1-1 0,0 0 0,-6 4 0,-62 41 130,49-34-121,-21 18-352,27-16-2168,15-13-3125</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6.128"/>
    </inkml:context>
    <inkml:brush xml:id="br0">
      <inkml:brushProperty name="width" value="0.025" units="cm"/>
      <inkml:brushProperty name="height" value="0.025" units="cm"/>
    </inkml:brush>
  </inkml:definitions>
  <inkml:trace contextRef="#ctx0" brushRef="#br0">0 0 19218,'0'0'4965,"55"22"-3908,-32-10-481,4 4-447,3-2-33,3 1-32,6-6-32,-1-3-481,-8-3-896,-2-3-641,-3 0-897,-8-5-1761,-4-7-545</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6.490"/>
    </inkml:context>
    <inkml:brush xml:id="br0">
      <inkml:brushProperty name="width" value="0.025" units="cm"/>
      <inkml:brushProperty name="height" value="0.025" units="cm"/>
    </inkml:brush>
  </inkml:definitions>
  <inkml:trace contextRef="#ctx0" brushRef="#br0">140 0 12172,'0'0'9609,"-58"69"-8584,36-39-193,1 1-95,9-2-64,-1-2-449,5-5-128,2-8-32,6-2 0,0-9-801,11-3-1505,1-6-2210,4-15-6598</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6.821"/>
    </inkml:context>
    <inkml:brush xml:id="br0">
      <inkml:brushProperty name="width" value="0.025" units="cm"/>
      <inkml:brushProperty name="height" value="0.025" units="cm"/>
    </inkml:brush>
  </inkml:definitions>
  <inkml:trace contextRef="#ctx0" brushRef="#br0">0 20 22581,'0'0'6438,"55"-18"-6213,-30 16-193,7 2-32,-4 0 0,-5 0-321,-5 0-607,-4 8-546,-7 0-352,-7 0-448,0-3-416,0 0-2884</inkml:trace>
  <inkml:trace contextRef="#ctx0" brushRef="#br0" timeOffset="1">4 78 11307,'0'0'12107,"53"27"-9961,-20-26-1025,4 0-512,-3 0-417,-4 0-192,-5 3-224,-11-1-1570,-5 0-1793</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7.655"/>
    </inkml:context>
    <inkml:brush xml:id="br0">
      <inkml:brushProperty name="width" value="0.025" units="cm"/>
      <inkml:brushProperty name="height" value="0.025" units="cm"/>
    </inkml:brush>
  </inkml:definitions>
  <inkml:trace contextRef="#ctx0" brushRef="#br0">149 1 13933,'0'0'13426,"7"8"-13324,77 68-81,-80-71-32,1-1-1,-1 1 1,-1 0-1,1 0 1,-1 0 0,1 0-1,-2 1 1,1-1 0,0 1-1,-1 0 1,2 11-1,-3-16 13,-1 1 0,1 0 0,-1 0 0,0 0 0,0 0 0,0 0 0,0 0 0,0 0 0,0-1 0,0 1 0,-1 0 0,1 0 0,-1 0 0,1 0 0,-1-1 0,0 1 0,1 0 0,-1 0 0,0-1 0,0 1 0,-1-1 0,1 1 0,0-1 0,0 1 0,-1-1 0,1 0 0,-1 0 0,1 0 0,-1 1 0,1-1 0,-1-1 0,0 1 0,0 0 0,1 0 0,-1-1 0,0 1 0,0-1 0,0 1 0,0-1 0,-3 0 0,-17 3 114,1-2 0,-1 0 0,-24-3 0,37 2-324,-1-1 0,1-1 0,0 0 0,0 0 1,0-1-1,0 0 0,0-1 0,0 0 0,-13-8 1,20 11-192,0-1 0,0 1 0,1-1-1,-1 1 1,0-1 0,1 0 0,-1 1 0,1-1 0,0 0 0,0 0 0,0 0 0,-1 0 0,2 0 0,-1-1 0,0 1 0,0-3 0,-1-16-6353</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8.004"/>
    </inkml:context>
    <inkml:brush xml:id="br0">
      <inkml:brushProperty name="width" value="0.025" units="cm"/>
      <inkml:brushProperty name="height" value="0.025" units="cm"/>
    </inkml:brush>
  </inkml:definitions>
  <inkml:trace contextRef="#ctx0" brushRef="#br0">1 33 15535,'0'0'12171,"69"-23"-10505,-37 18-865,3 0-641,4 5-192,3 0-1089,-8 0-2114,-4 0-3172,-3 5-8455</inkml:trace>
  <inkml:trace contextRef="#ctx0" brushRef="#br0" timeOffset="1">571 49 17585,'0'0'3203,"-4"65"-3107,2-43-64,-1 4 32,1 5-64,-2-1 64,-1-1-801,5-5-2017,-2-4-3877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2.358"/>
    </inkml:context>
    <inkml:brush xml:id="br0">
      <inkml:brushProperty name="width" value="0.035" units="cm"/>
      <inkml:brushProperty name="height" value="0.035" units="cm"/>
    </inkml:brush>
  </inkml:definitions>
  <inkml:trace contextRef="#ctx0" brushRef="#br0">347 236 14011,'-27'9'463,"0"1"1,1 0 0,0 2-1,1 2 1,-42 28-1,55-34-329,1 2 1,0 0-1,0 0 1,1 1-1,1 0 0,0 0 1,0 1-1,1 1 0,1-1 1,0 1-1,1 0 1,0 1-1,-4 16 0,3 1-29,1-1-1,1 1 0,2 1 0,2-1 1,0 0-1,2 0 0,7 41 0,2-12-28,2 0-1,36 101 1,-31-117-43,1-1 0,2-1 0,2-1 0,36 50 0,-38-63-26,1-2 0,2 0 0,0-1 0,2-2-1,0 0 1,47 31 0,-60-47-11,0 0 1,0 0-1,1-1 0,0-1 1,0 0-1,0 0 0,1-2 1,0 0-1,0 0 0,21 1 1,-26-4 0,0-1 0,0 1 0,0-2 1,1 1-1,-1-1 0,-1 0 0,1-1 0,0 0 0,-1-1 1,1 1-1,-1-2 0,0 1 0,0-1 0,-1 0 1,1-1-1,-1 0 0,9-9 0,3-6 20,-1-1 0,-1-1 0,-1-1 0,-1-1 0,22-50 0,-12 15 119,26-101 0,-33 90-22,-4-2 0,-3 0 0,2-83 0,-11 98 23,-3 1 0,-3 0-1,-2 0 1,-23-92 0,20 116-42,-1-1 1,-2 1-1,-1 1 1,-2 0-1,-19-31 0,25 50-48,-1-1 0,0 2 0,0 0 0,-1 0 0,-20-16 0,22 21-18,0 1 0,0 0 0,0 1 0,0 0 0,-1 0 0,0 1 0,0 1 0,0 0 0,-14-3 0,7 4-68,1 0-1,0 2 0,-1 0 1,1 1-1,0 0 0,-1 2 1,1-1-1,0 2 1,0 0-1,1 1 0,-23 11 1,-13 9-632,-92 61 1,101-59 507,1 0-272</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8.333"/>
    </inkml:context>
    <inkml:brush xml:id="br0">
      <inkml:brushProperty name="width" value="0.025" units="cm"/>
      <inkml:brushProperty name="height" value="0.025" units="cm"/>
    </inkml:brush>
  </inkml:definitions>
  <inkml:trace contextRef="#ctx0" brushRef="#br0">1 26 4100,'0'0'21877,"63"-25"-21941,-24 25-1154,-1 0-2561,0 0-3492</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8.680"/>
    </inkml:context>
    <inkml:brush xml:id="br0">
      <inkml:brushProperty name="width" value="0.025" units="cm"/>
      <inkml:brushProperty name="height" value="0.025" units="cm"/>
    </inkml:brush>
  </inkml:definitions>
  <inkml:trace contextRef="#ctx0" brushRef="#br0">182 2 10346,'0'0'6203,"-9"-1"-3726,0 1-2278,0 0-1,0 0 1,0 1-1,0 0 1,0 0-1,0 1 1,0 1 0,-12 4-1,16-5-138,0 0 0,0 0 0,0 1 0,0 0 0,1 0 0,0 0 0,-1 1-1,1-1 1,1 1 0,-1 0 0,0 0 0,1 0 0,0 1 0,0-1 0,0 1 0,1 0 0,-1-1 0,-1 8-1,3-10 14,0 0-1,0-1 1,1 1-1,-1 0 0,0 0 1,1 0-1,0 0 0,-1 0 1,1 0-1,0 0 0,0 0 1,0 0-1,1 0 1,-1 0-1,0 0 0,1 0 1,-1 0-1,1 0 0,-1 0 1,1-1-1,0 1 0,2 3 1,-2-4 11,1 0 0,-1 0 0,1 0 0,0 0 1,-1 0-1,1-1 0,0 1 0,0-1 0,-1 1 1,1-1-1,0 1 0,0-1 0,0 0 0,0 0 0,0 0 1,-1 0-1,1 0 0,0 0 0,2-1 0,5-1 58,-1 0 0,1 0-1,-1-1 1,1 0 0,-1-1-1,0 0 1,0 0 0,13-11-1,-16 12-4,-1 0-1,0 0 0,0-1 1,-1 1-1,1-1 0,-1 0 1,0 0-1,0 0 0,0-1 1,0 1-1,-1-1 0,0 0 0,0 1 1,2-7-1,-29 30-147,-18 53-958,21-21-5530,16-29 189</inkml:trace>
  <inkml:trace contextRef="#ctx0" brushRef="#br0" timeOffset="1">182 262 13741,'0'0'8168,"-34"53"-6823,31-39-480,3-1-833,0-4-96,0-3-1602,3-6-2306,8 0-4484</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9.073"/>
    </inkml:context>
    <inkml:brush xml:id="br0">
      <inkml:brushProperty name="width" value="0.025" units="cm"/>
      <inkml:brushProperty name="height" value="0.025" units="cm"/>
    </inkml:brush>
  </inkml:definitions>
  <inkml:trace contextRef="#ctx0" brushRef="#br0">0 1 15567,'0'0'5440,"12"3"-4010,24 4-973,-1-2-1,1-2 1,0-1-1,1-2 0,68-9 1,-88 10-675,-14 6-141,-19 19 461,-1-5 175,1 0 0,0 1 0,2 1 0,1 0 0,1 0 0,0 2 0,2-1 0,-7 29 0,17-52-788,-4 6-982</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9.415"/>
    </inkml:context>
    <inkml:brush xml:id="br0">
      <inkml:brushProperty name="width" value="0.025" units="cm"/>
      <inkml:brushProperty name="height" value="0.025" units="cm"/>
    </inkml:brush>
  </inkml:definitions>
  <inkml:trace contextRef="#ctx0" brushRef="#br0">1 48 16015,'0'0'10154,"53"-30"-8553,-20 24-672,1 1-769,5 4-96,-2 0-288,-3 1-2306,-6-3-2467,-1 1-3619</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49.791"/>
    </inkml:context>
    <inkml:brush xml:id="br0">
      <inkml:brushProperty name="width" value="0.025" units="cm"/>
      <inkml:brushProperty name="height" value="0.025" units="cm"/>
    </inkml:brush>
  </inkml:definitions>
  <inkml:trace contextRef="#ctx0" brushRef="#br0">102 60 12588,'0'0'13260,"-2"9"-12598,0-2-656,1-2-27,-1 0 0,1 0 0,0 0 0,0 0 0,0 0 1,1 0-1,0 1 0,0-1 0,0 0 0,1 0 1,0 0-1,0 1 0,0-1 0,0 0 0,1 0 1,0 0-1,0-1 0,0 1 0,6 9 0,9 1-1133,18 22-134,-33-36 1385,-1 1-1,0-1 1,0 1-1,0-1 0,0 1 1,-1 0-1,1-1 1,0 1-1,-1 0 1,1-1-1,-1 1 0,1 0 1,-1 0-1,0 0 1,0 0-1,0-1 1,0 1-1,0 0 0,0 0 1,-1 0-1,1 0 1,-1 2-1,-1-2-11,1-1 0,-1 1 0,0 0 0,1 0 0,-1 0 0,0-1-1,0 1 1,-1-1 0,1 0 0,0 0 0,0 1 0,-1-1 0,1-1 0,0 1 0,-1 0 0,1-1 0,-1 1-1,1-1 1,-6 1 0,-49-1 278,55 0-486,0 0 1,0-1-1,-1 0 0,1 1 1,0-1-1,0 0 1,0 0-1,0 0 1,0 0-1,0-1 0,0 1 1,0 0-1,0-1 1,1 0-1,-1 1 1,1-1-1,-1 0 0,-1-2 1,-17-39-9518,11 14-1394</inkml:trace>
  <inkml:trace contextRef="#ctx0" brushRef="#br0" timeOffset="1">73 71 12107,'0'0'10635,"62"-28"-7785,-35 16-223,-1 2-705,-1 1-1186,3 2-672,-5 6-64,-1 0-1249,-5 1-3299,8-2-5350</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0.292"/>
    </inkml:context>
    <inkml:brush xml:id="br0">
      <inkml:brushProperty name="width" value="0.025" units="cm"/>
      <inkml:brushProperty name="height" value="0.025" units="cm"/>
    </inkml:brush>
  </inkml:definitions>
  <inkml:trace contextRef="#ctx0" brushRef="#br0">1 0 11883,'0'0'14766,"56"59"-13837,-36-45-320,3-3-353,2-4-128,7-4 0,-4-3-480,0 0-1122,0 0-1184,-4-12-1058,-3 0-1985,-5-1-2531</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0.638"/>
    </inkml:context>
    <inkml:brush xml:id="br0">
      <inkml:brushProperty name="width" value="0.025" units="cm"/>
      <inkml:brushProperty name="height" value="0.025" units="cm"/>
    </inkml:brush>
  </inkml:definitions>
  <inkml:trace contextRef="#ctx0" brushRef="#br0">263 1 8296,'0'0'10218,"-71"60"-7528,37-30-992,1 6 95,2 1-704,0 3-736,8 0-289,5-3 0,6-3-416,3-9-2019,9-7-2722,0-9-7078</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1.918"/>
    </inkml:context>
    <inkml:brush xml:id="br0">
      <inkml:brushProperty name="width" value="0.025" units="cm"/>
      <inkml:brushProperty name="height" value="0.025" units="cm"/>
    </inkml:brush>
  </inkml:definitions>
  <inkml:trace contextRef="#ctx0" brushRef="#br0">6 0 17873,'0'0'1858,"0"11"-1474,0 9 417,0 4 256,0 4-609,-5 5-320,5-3-32,0 2-64,0-7 0,0-4-32,5-5-160,0-5-416,1-8-449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2.291"/>
    </inkml:context>
    <inkml:brush xml:id="br0">
      <inkml:brushProperty name="width" value="0.025" units="cm"/>
      <inkml:brushProperty name="height" value="0.025" units="cm"/>
    </inkml:brush>
  </inkml:definitions>
  <inkml:trace contextRef="#ctx0" brushRef="#br0">1 36 15310,'0'0'8745,"67"-9"-7432,-28 5-1025,5-1-256,6 4-288,-4-3-2146,-6-3-2082,-3 2-5446</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2.635"/>
    </inkml:context>
    <inkml:brush xml:id="br0">
      <inkml:brushProperty name="width" value="0.025" units="cm"/>
      <inkml:brushProperty name="height" value="0.025" units="cm"/>
    </inkml:brush>
  </inkml:definitions>
  <inkml:trace contextRef="#ctx0" brushRef="#br0">68 32 16239,'0'0'7239,"-8"5"-6289,-25 15-357,32-19-578,0-1-1,0 1 1,0-1 0,0 1-1,1 0 1,-1-1 0,0 1-1,0 0 1,1 0 0,-1-1-1,0 1 1,1 0 0,-1 0-1,1 0 1,-1 0 0,1 0-1,-1 0 1,1 0 0,0 0-1,-1 1 1,1-1-7,0 0 1,1-1-1,-1 1 1,0-1-1,1 1 1,-1-1-1,1 1 1,-1-1-1,1 1 0,-1-1 1,0 1-1,1-1 1,0 1-1,-1-1 1,1 0-1,-1 1 0,1-1 1,-1 0-1,1 1 1,0-1-1,-1 0 1,1 0-1,0 0 0,47 6 227,-41-5-179,8 1-142,0 0 1,0 1-1,0 1 1,17 7-1,-26-8 33,0-1-1,-1 1 0,0 0 0,1 0 1,-1 0-1,0 1 0,-1-1 0,1 1 1,0 0-1,-1 1 0,0-1 0,0 1 1,4 7-1,-7-9 69,0-1 0,0 0-1,0 0 1,-1 1 0,1-1 0,-1 0 0,0 1 0,1-1-1,-1 0 1,0 1 0,-1-1 0,1 0 0,0 1 0,-1-1-1,1 0 1,-1 1 0,0-1 0,1 0 0,-1 0 0,0 0-1,-1 0 1,1 0 0,0 0 0,0 0 0,-1 0-1,1 0 1,-1 0 0,0-1 0,0 1 0,1-1 0,-1 1-1,0-1 1,-2 1 0,-9 7 470,0-1 1,0-1-1,-25 10 0,36-16-389,-7 3 10,-1 0-1,1-1 1,0-1 0,-1 1 0,0-2-1,0 1 1,1-1 0,-1-1-1,-11 0 1,19 0-355,1-1 1,-1 1-1,1-1 1,-1 0-1,1 0 0,-1 1 1,1-1-1,-1 0 1,1 0-1,0 0 0,-1-1 1,1 1-1,0 0 1,0 0-1,0-1 0,0 1 1,0 0-1,0-1 1,1 1-1,-1-1 0,0 0 1,1 1-1,-1-1 1,1 1-1,-1-1 1,1 0-1,0 1 0,0-1 1,0 0-1,0 1 1,0-4-1,-1 1-823,-4-28-7571</inkml:trace>
  <inkml:trace contextRef="#ctx0" brushRef="#br0" timeOffset="1">48 15 17585,'0'0'5221,"44"-6"-2979,-15 3-32,-1-1-993,9 4-865,-3-1-320,0 1-64,-4 0-1409,-9 0-1794,-7 0-2082,-7 0-6406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5.841"/>
    </inkml:context>
    <inkml:brush xml:id="br0">
      <inkml:brushProperty name="width" value="0.035" units="cm"/>
      <inkml:brushProperty name="height" value="0.035" units="cm"/>
    </inkml:brush>
  </inkml:definitions>
  <inkml:trace contextRef="#ctx0" brushRef="#br0">25 0 9722,'5'70'1972,"-2"0"0,-4-1 0,-15 117 0,13-157-1608,2 0-1,1 1 0,2-1 1,5 32-1,-7-61-383,0 1 1,1-1 0,-1 0-1,0 0 1,0 1 0,0-1-1,0 0 1,0 0-1,0 1 1,0-1 0,0 0-1,0 1 1,0-1 0,0 0-1,0 0 1,0 1-1,0-1 1,0 0 0,0 1-1,0-1 1,0 0 0,0 0-1,-1 1 1,1-1-1,0 0 1,0 0 0,0 1-1,0-1 1,-1 0 0,1 0-1,0 1 1,0-1-1,-1 0 1,-8-5-301,0-2 132</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3.541"/>
    </inkml:context>
    <inkml:brush xml:id="br0">
      <inkml:brushProperty name="width" value="0.025" units="cm"/>
      <inkml:brushProperty name="height" value="0.025" units="cm"/>
    </inkml:brush>
  </inkml:definitions>
  <inkml:trace contextRef="#ctx0" brushRef="#br0">0 25 15310,'0'0'8489,"46"4"-7561,-12-4-607,5-3-289,2 1-128,3-3-1826,-2-2-1281,-5-4-3748</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3.946"/>
    </inkml:context>
    <inkml:brush xml:id="br0">
      <inkml:brushProperty name="width" value="0.025" units="cm"/>
      <inkml:brushProperty name="height" value="0.025" units="cm"/>
    </inkml:brush>
  </inkml:definitions>
  <inkml:trace contextRef="#ctx0" brushRef="#br0">1 250 18225,'0'0'4490,"8"-4"-2269,22-14-1965,-1-2 1,-1 0 0,0-2 0,-2-1 0,-1-1 0,-1-1-1,-1-1 1,28-41 0,-51 80-365,-11 35-124,-9 41-68,18-77-227,1-2 717,-1-1 1,1 0-1,1 1 1,1 12-1,-1-20-305,0-1 0,0 0 0,0 0-1,1 0 1,-1 0 0,0 0 0,1 0-1,-1 0 1,1 0 0,-1 0 0,1 0-1,0 0 1,-1 0 0,1 0 0,0 0-1,0 0 1,1 1 0,-1-2-215,0 1 0,1-1 1,-1 0-1,0 1 0,0-1 0,1 0 1,-1 0-1,0 0 0,0 0 0,1 0 1,-1 0-1,0 0 0,0 0 0,0-1 1,1 1-1,-1 0 0,0-1 0,0 1 1,0-1-1,2 0 0,14-12-9247</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4.309"/>
    </inkml:context>
    <inkml:brush xml:id="br0">
      <inkml:brushProperty name="width" value="0.025" units="cm"/>
      <inkml:brushProperty name="height" value="0.025" units="cm"/>
    </inkml:brush>
  </inkml:definitions>
  <inkml:trace contextRef="#ctx0" brushRef="#br0">82 4 15310,'0'0'4506,"-10"6"-1751,1 0-2149,0 0 0,1 1 1,0 0-1,0 0 1,-9 12-1,15-17-509,1-1-1,0 1 1,0 0-1,0 0 1,0 0-1,0 0 1,0 0 0,0 0-1,1 0 1,-1 0-1,1 0 1,-1 0-1,1 0 1,0 0 0,0 0-1,0 4 1,0-4-93,1 0 0,0 0-1,0 0 1,0-1 0,0 1 0,0 0 0,1-1 0,-1 1 0,0-1 0,1 1 0,-1-1 0,1 0 0,-1 1 0,1-1 0,0 0 0,0 0 0,-1 0-1,1 0 1,0 0 0,0-1 0,0 1 0,2 0 0,4 2-5,-1-1-1,1 0 0,0 0 1,-1-1-1,1 0 1,0 0-1,0-1 1,0 1-1,0-2 1,0 1-1,0-1 1,9-3-1,-14 3 26,1 0 0,-1-1 0,0 1 0,0-1 0,0 0 0,0 1 0,0-1 0,0-1 0,-1 1 0,1 0 0,-1-1 0,1 1 0,-1-1 0,0 0 0,0 0 0,0 0 0,0 0 0,-1 0 0,1 0 0,-1 0 0,0-1 0,0 1 0,0 0 0,0-1 0,0 1 0,-1-1 0,0 1-1,0-1 1,0-5 0,-1 6-39,1 1 0,-1-1 0,0 1 0,1-1 0,-1 1 0,-1-1 0,1 1 0,0 0 0,-1-1 0,1 1 0,-1 0 0,1 0 0,-1 0 0,0 0 0,0 0 0,0 1 0,0-1 0,0 0 0,-1 1 0,1 0 0,0-1 0,-1 1 0,1 0 0,-1 0 0,1 1 0,-1-1 0,1 0 0,-1 1-1,0 0 1,1-1 0,-1 1 0,0 0 0,1 0 0,-1 0 0,0 1 0,1-1 0,-4 2 0,5-2-219,0 1-1,-1 0 0,1 0 1,0 0-1,0 0 1,0 0-1,0 0 0,0 1 1,1-1-1,-1 0 0,0 0 1,0 1-1,1-1 1,-1 0-1,1 1 0,-1-1 1,1 1-1,0-1 0,-1 1 1,1-1-1,0 1 1,0-1-1,0 1 0,0 2 1,0-2-277,0-1 1,0 1 0,0 0 0,1 0-1,-1-1 1,0 1 0,1 0-1,-1 0 1,1-1 0,0 1-1,0 0 1,-1-1 0,3 3 0,10 5-4589</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4.637"/>
    </inkml:context>
    <inkml:brush xml:id="br0">
      <inkml:brushProperty name="width" value="0.025" units="cm"/>
      <inkml:brushProperty name="height" value="0.025" units="cm"/>
    </inkml:brush>
  </inkml:definitions>
  <inkml:trace contextRef="#ctx0" brushRef="#br0">105 11 12620,'0'0'7762,"-9"0"-6016,6 0-1650,-1 0 0,0 0 0,0 0 1,0 1-1,0-1 0,0 1 0,1 0 1,-1 0-1,0 1 0,1-1 0,-1 1 0,1 0 1,-1-1-1,1 2 0,0-1 0,0 0 1,-1 1-1,2-1 0,-1 1 0,0 0 1,1 0-1,-1 0 0,1 0 0,0 0 1,0 1-1,0-1 0,0 1 0,1-1 1,-1 1-1,1-1 0,0 1 0,0 0 0,1 0 1,-1 0-1,1 4 0,-1-5-78,1 0 0,1 0 0,-1 0 0,0 0 0,1 0 0,-1 0 0,1 0 0,0 0 0,0 0 0,0-1-1,1 1 1,-1 0 0,0-1 0,1 1 0,0-1 0,0 1 0,3 2 0,-3-3 61,0-1 0,0 0 0,0 0 0,0 0 0,0 0 1,0 0-1,1 0 0,-1 0 0,0-1 0,1 1 0,-1-1 0,0 0 0,1 0 0,-1 0 0,0 0 0,1 0 0,-1 0 1,0-1-1,1 1 0,-1-1 0,0 1 0,1-1 0,3-2 0,-2 0-23,1 0-1,-1 0 1,0-1-1,0 1 1,0-1-1,0 0 1,-1 0-1,1-1 1,-1 1 0,0 0-1,0-1 1,-1 0-1,1 0 1,-1 0-1,0 0 1,-1 0-1,1 0 1,-1-1 0,0 1-1,0 0 1,-1-1-1,0 1 1,1-1-1,-2 1 1,1-1 0,-2-6-1,2 11-123,0 0-1,-1 0 0,1 0 1,-1-1-1,1 1 1,-1 0-1,1 0 1,-1 0-1,0 0 1,0 0-1,1 0 1,-1 0-1,0 0 1,0 0-1,0 0 1,0 0-1,0 1 1,0-1-1,0 0 0,0 1 1,0-1-1,-1 1 1,1-1-1,0 1 1,0-1-1,0 1 1,-1 0-1,1 0 1,0 0-1,-1-1 1,1 1-1,0 0 1,0 1-1,-1-1 1,-1 0-1,1 1-285,1-1 1,-1 1-1,1-1 0,-1 1 1,1 0-1,-1 0 1,1-1-1,0 1 0,-1 0 1,1 0-1,0 0 0,0 1 1,-1-1-1,1 0 0,0 0 1,0 1-1,0-1 0,1 0 1,-1 1-1,0-1 1,0 1-1,1-1 0,-1 1 1,1-1-1,-1 1 0,1 0 1,0 2-1,0 10-5486,1-3-1100</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5"/>
    </inkml:context>
    <inkml:brush xml:id="br0">
      <inkml:brushProperty name="width" value="0.025" units="cm"/>
      <inkml:brushProperty name="height" value="0.025" units="cm"/>
    </inkml:brush>
  </inkml:definitions>
  <inkml:trace contextRef="#ctx0" brushRef="#br0">70 177 11403,'0'0'14600,"-9"8"-12923,7-6-1515,-7 7 218,0 1 0,1-1-1,-14 21 1,21-27-347,-1-1-1,1 1 1,0-1-1,0 1 1,0 0-1,0-1 1,0 1-1,1 0 1,-1-1 0,1 1-1,0 0 1,-1 3-1,2-4-31,-1-1 0,0 0 0,1 1-1,-1-1 1,1 1 0,0-1 0,-1 0-1,1 0 1,0 1 0,0-1 0,0 0-1,0 0 1,0 0 0,0 0 0,0 0 0,0 0-1,0 0 1,0 0 0,1 0 0,-1-1-1,0 1 1,1 0 0,-1-1 0,1 1-1,0 0 1,7 1-106,-1 1 1,1-1-1,0 0 0,-1-1 0,1 0 0,11 0 1,15-9-2466,-33 7 2130,0 0 0,0 0-1,0 0 1,0-1 0,-1 1-1,1 0 1,0-1 0,-1 0-1,0 1 1,1-1 0,-1 0-1,0 1 1,0-1-1,1-2 1,6-17-7092</inkml:trace>
  <inkml:trace contextRef="#ctx0" brushRef="#br0" timeOffset="1">31 1 14189,'0'0'9289,"51"2"-10666,-28-2-6054</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6.483"/>
    </inkml:context>
    <inkml:brush xml:id="br0">
      <inkml:brushProperty name="width" value="0.025" units="cm"/>
      <inkml:brushProperty name="height" value="0.025" units="cm"/>
    </inkml:brush>
  </inkml:definitions>
  <inkml:trace contextRef="#ctx0" brushRef="#br0">29 0 16784,'0'0'11979,"14"58"-12011,-14-33 0,0 1-801,0 3-832,-9-2-545,-1-2-417,1-1-1056,-5-5-3396</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6.875"/>
    </inkml:context>
    <inkml:brush xml:id="br0">
      <inkml:brushProperty name="width" value="0.025" units="cm"/>
      <inkml:brushProperty name="height" value="0.025" units="cm"/>
    </inkml:brush>
  </inkml:definitions>
  <inkml:trace contextRef="#ctx0" brushRef="#br0">1 48 14862,'0'0'10890,"81"-27"-10633,-38 26-193,6-1-160,3 0-2723,-5-4-3011,-6-3-8327</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7.223"/>
    </inkml:context>
    <inkml:brush xml:id="br0">
      <inkml:brushProperty name="width" value="0.025" units="cm"/>
      <inkml:brushProperty name="height" value="0.025" units="cm"/>
    </inkml:brush>
  </inkml:definitions>
  <inkml:trace contextRef="#ctx0" brushRef="#br0">169 67 17392,'0'0'8259,"-7"9"-7432,2-5-715,-24 34 166,28-36-273,-1 1 0,1-1 0,-1 1 0,1 0 0,0 0 0,0 0 0,0-1 0,0 1 0,1 0 0,-1 0 0,1 0 0,0 0 0,0 0 0,0 0 0,0 0 0,1 5 0,0-7-47,0 1 0,1 0-1,-1 0 1,0 0-1,1-1 1,-1 1 0,1-1-1,-1 1 1,1-1-1,0 1 1,0-1-1,-1 0 1,1 0 0,0 0-1,0 0 1,4 1-1,45 15-1615,-22-8 413,-26-8 1224,0 0 0,0 1 0,0-1 0,0 1 0,0 0 1,-1 0-1,1 0 0,0 0 0,-1 0 0,1 0 0,-1 1 1,0-1-1,0 1 0,0 0 0,0 0 0,-1 0 0,1 0 0,-1 0 1,1 0-1,-1 0 0,1 6 0,-2-6 122,0-1 0,0 1 0,0 0 0,-1-1 0,1 1 0,-1-1 0,0 1 0,0-1 0,0 1 0,0-1 1,0 0-1,0 1 0,-1-1 0,1 0 0,-1 0 0,1 0 0,-1 0 0,0 0 0,0 0 0,0-1 0,0 1 0,0-1 0,0 1 0,-1-1 0,1 0 0,0 0 0,-1 0 0,-2 1 0,-11 5 39,0-1 0,-1 0 0,0-2 0,0 0 0,0-1 0,-1 0 0,1-2 0,-33 0 0,23-9-2552,15-7-1945,2-9-5172</inkml:trace>
  <inkml:trace contextRef="#ctx0" brushRef="#br0" timeOffset="1">116 73 15022,'0'0'9801,"73"-17"-6982,-38 13-1313,9-1-866,-3-1-640,3-3-769,0-4-3651,2-5-9289</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8.714"/>
    </inkml:context>
    <inkml:brush xml:id="br0">
      <inkml:brushProperty name="width" value="0.025" units="cm"/>
      <inkml:brushProperty name="height" value="0.025" units="cm"/>
    </inkml:brush>
  </inkml:definitions>
  <inkml:trace contextRef="#ctx0" brushRef="#br0">1 24 18353,'0'0'1954,"47"0"-961,-11 0-160,13 0-481,12 0-320,11-3-897,4-5-3779,11-5-9962</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4:59.375"/>
    </inkml:context>
    <inkml:brush xml:id="br0">
      <inkml:brushProperty name="width" value="0.025" units="cm"/>
      <inkml:brushProperty name="height" value="0.025" units="cm"/>
    </inkml:brush>
  </inkml:definitions>
  <inkml:trace contextRef="#ctx0" brushRef="#br0">1 1 18481,'0'0'4837,"53"23"-4100,-9-15-545,13-1-96,3-5-1185,6-2-2787,1-6-5220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8.017"/>
    </inkml:context>
    <inkml:brush xml:id="br0">
      <inkml:brushProperty name="width" value="0.035" units="cm"/>
      <inkml:brushProperty name="height" value="0.035" units="cm"/>
    </inkml:brush>
  </inkml:definitions>
  <inkml:trace contextRef="#ctx0" brushRef="#br0">1 75 14419,'0'1'99,"0"0"1,0-1-1,0 1 0,-1-1 1,1 1-1,0 0 0,0-1 1,0 1-1,1 0 0,-1-1 1,0 1-1,0 0 0,0-1 1,0 1-1,0-1 0,1 1 1,-1-1-1,0 1 0,1 0 1,-1-1-1,0 1 0,1-1 1,-1 1-1,1-1 0,-1 1 1,1-1-1,-1 0 0,1 1 1,-1-1-1,1 0 0,-1 1 1,1-1-1,-1 0 0,1 1 1,0-1-1,-1 0 0,1 0 1,-1 0-1,2 0 0,29 2 2284,-27-2-2135,158-11 3226,82-21-2616,-226 30-1006,-12 1-38,0 0 0,0 1 0,1-2 0,-1 1-1,0-1 1,-1 0 0,1 0 0,11-6 0,-17 7 147,1 1 0,-1 0 0,1 0 0,-1-1 0,1 1 0,-1 0 0,1-1 0,-1 1 0,0-1 0,1 1 0,-1 0 0,1-1 0,-1 1 0,0-1 0,0 1 0,1-1 1,-1 1-1,0-1 0,0 1 0,1-1 0,-1 1 0,0-1 0,0 0 0,0 1 0,0-1 0,0 1 0,0-1 0,0 1 0,0-1 0,0 0 0,0 1 0,0-1 0,0 1 0,0-1 0,-1 1 0,1-1 1,0 1-1,0-1 0,-1 1 0,1-1 0,0 1 0,-1-1 0,1 1 0,0-1 0,-1 1 0,1 0 0,-1-1 0,1 1 0,-1 0 0,1-1 0,0 1 0,-1 0 0,0-1 0,1 1 0,-1 0 0,1 0 1,-1 0-1,-16-7-662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6.649"/>
    </inkml:context>
    <inkml:brush xml:id="br0">
      <inkml:brushProperty name="width" value="0.035" units="cm"/>
      <inkml:brushProperty name="height" value="0.035" units="cm"/>
    </inkml:brush>
  </inkml:definitions>
  <inkml:trace contextRef="#ctx0" brushRef="#br0">56 28 19660,'-3'1'141,"-1"1"0,1-1 0,0 1 0,0 0 0,-1 0 0,1 1 0,1-1 1,-1 0-1,0 1 0,1 0 0,-1 0 0,1 0 0,0 0 0,0 0 0,0 0 0,0 0 0,0 1 0,1-1 0,0 1 0,0-1 0,0 1 0,0-1 0,0 1 0,1 0 0,-1 0 0,1-1 0,0 1 0,0 0 0,0 0 0,1-1 1,-1 1-1,1 0 0,2 6 0,0-3-52,-1 0 0,1 0 1,0 0-1,1 0 0,0-1 1,0 1-1,0-1 1,1 0-1,0 0 0,0 0 1,0-1-1,1 0 0,0 0 1,0 0-1,13 7 1,-14-9-76,-1-1 0,1 0 0,0-1 1,0 1-1,-1-1 0,1 0 1,0 0-1,0 0 0,0 0 0,1-1 1,-1 0-1,0 0 0,0-1 1,0 1-1,0-1 0,0 0 0,0-1 1,0 1-1,7-4 0,-5 1-41,0 0-1,0-1 0,-1 0 0,0 0 1,0 0-1,0-1 0,0 0 1,-1 0-1,0 0 0,0-1 1,6-12-1,5-13-846,-1 0 1,11-37-1,-16 40-227,-10 29 1068,0 0 0,0 0 1,0 0-1,0-1 0,0 1 1,0 0-1,0 0 0,0 0 1,0 0-1,0-1 0,0 1 0,0 0 1,0 0-1,0 0 0,0 0 1,0-1-1,0 1 0,0 0 1,0 0-1,0 0 0,0 0 1,0 0-1,0-1 0,0 1 0,1 0 1,-1 0-1,0 0 0,0 0 1,0 0-1,0 0 0,0-1 1,0 1-1,1 0 0,-1 0 1,0 0-1,0 0 0,0 0 0,0 0 1,1 0-1,-1 0 0,0 0 1,0 0-1,0 0 0,0 0 1,1 0-1,-1 0 0,0 0 1,0 0-1,0 0 0,0 0 0,1 0 1,-1 0-1,0 0 0,0 0 1,0 0-1,0 0 0,1 1 1,3 13-505,3 37 1216,-6-35-584,26 181 2126,16 143-379,-41-315-2205,-4-16-289,-3-12 479,-4-10 64,0-10-158</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0.083"/>
    </inkml:context>
    <inkml:brush xml:id="br0">
      <inkml:brushProperty name="width" value="0.025" units="cm"/>
      <inkml:brushProperty name="height" value="0.025" units="cm"/>
    </inkml:brush>
  </inkml:definitions>
  <inkml:trace contextRef="#ctx0" brushRef="#br0">1 9 13741,'0'0'6630,"51"4"-4452,-7-3-224,13-1-1313,7 0-577,8 0-64,-1 0-2018,-7-2-3171,-6-9-12780</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2.137"/>
    </inkml:context>
    <inkml:brush xml:id="br0">
      <inkml:brushProperty name="width" value="0.025" units="cm"/>
      <inkml:brushProperty name="height" value="0.025" units="cm"/>
    </inkml:brush>
  </inkml:definitions>
  <inkml:trace contextRef="#ctx0" brushRef="#br0">2857 205 7783,'2'-2'463,"0"0"0,0 0 0,-1-1-1,1 1 1,-1 0 0,1 0-1,-1-1 1,0 1 0,0-1 0,0 1-1,0-1 1,0 1 0,0-5-1,-1 4-258,0 0-1,0-1 1,0 1-1,0 0 1,-1 0-1,1 0 0,-1 0 1,0 0-1,0 0 1,-2-5-1,1 4-167,0 0-1,-1-1 0,0 1 1,0 0-1,0 0 0,0 0 1,-1 1-1,1-1 0,-1 1 1,0 0-1,0 0 0,0 0 1,0 1-1,-8-4 0,-10-2-54,-1 1-1,0 1 1,-1 0-1,-41-2 1,-104 1-341,74 6-426,-1184-28 439,1201 31 419,0 4 1,1 4-1,1 3 0,-122 36 1,-283 134 1978,466-177-2044,-46 23 97,57-27-118,0 0-1,0 0 1,0 1-1,0 0 1,1 0-1,-1 0 1,1 0-1,0 0 1,0 1-1,-5 7 1,7-10-79,1-1 0,0 0 1,0 1-1,-1-1 0,1 1 1,0-1-1,0 1 1,0 0-1,0-1 0,-1 1 1,1-1-1,0 1 0,0-1 1,0 1-1,0-1 1,0 1-1,1-1 0,-1 1 1,0 0-1,0-1 0,0 1 1,0-1-1,1 1 1,-1-1-1,0 1 0,0-1 1,1 1-1,-1-1 1,0 0-1,1 1 0,-1-1 1,0 1-1,1-1 0,-1 0 1,1 1-1,-1-1 1,1 0-1,-1 1 0,1-1 1,-1 0-1,1 0 0,-1 0 1,1 1-1,-1-1 1,1 0-1,-1 0 0,1 0 1,-1 0-1,1 0 0,0 0 1,-1 0-1,1 0 1,-1 0-1,1 0 0,-1 0 1,1-1-1,-1 1 0,1 0 1,0 0-1,19 0-3120</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2.543"/>
    </inkml:context>
    <inkml:brush xml:id="br0">
      <inkml:brushProperty name="width" value="0.025" units="cm"/>
      <inkml:brushProperty name="height" value="0.025" units="cm"/>
    </inkml:brush>
  </inkml:definitions>
  <inkml:trace contextRef="#ctx0" brushRef="#br0">275 0 9353,'0'0'3251,"-9"2"-3096,2 1-136,1-1 0,0 1 0,0 0 0,0 0 0,0 0 0,0 1 0,1 0 1,-1 0-1,1 1 0,0-1 0,1 1 0,-1 0 0,1 1 0,0-1 0,0 1 0,0 0 1,1-1-1,-3 8 0,-28 52 993,15-28-284,-1-1 0,-2-1 0,-35 44-1,56-78-657,0 0 0,-1 1-1,1-1 1,0 0 0,0 1-1,0-1 1,0 1 0,0-1-1,0 1 1,0 0 0,0-1-1,1 1 1,-1 0-1,0-1 1,1 3 0,1-3-48,0-1 1,1 1 0,-1-1-1,0 1 1,1-1 0,-1 0-1,0 1 1,1-1-1,-1 0 1,0 0 0,1 0-1,-1 0 1,1 0 0,-1 0-1,0-1 1,1 1-1,-1 0 1,1-1 0,-1 1-1,0-1 1,2 0 0,297-83 244,-112 41-4127,-101 17-3101</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5.700"/>
    </inkml:context>
    <inkml:brush xml:id="br0">
      <inkml:brushProperty name="width" value="0.025" units="cm"/>
      <inkml:brushProperty name="height" value="0.025" units="cm"/>
    </inkml:brush>
  </inkml:definitions>
  <inkml:trace contextRef="#ctx0" brushRef="#br0">1 1 12396,'0'0'10538,"5"8"-8798,3 4-1257,0-2 0,1 1 0,0-1-1,20 16 1,-23-21-549,0 0 0,0-1 0,0 0-1,0-1 1,1 1 0,0-1 0,-1 0 0,1-1-1,0 0 1,1 0 0,-1 0 0,11 0-1,-12-2-360,0 0-1,0 0 1,0-1-1,0 0 1,0 0-1,-1-1 1,1 0-1,0 1 1,-1-2-1,1 1 1,4-4-1,-2 1-976,-2 1 0,1-2 0,0 1 0,-1-1 0,0 0 0,0 0 0,-1-1 0,0 0 0,0 0 0,0 0 0,4-17 13666,-22 41-8567,-16 25-2473,14-20-626,2 0-1,1 2 0,-11 29 1,19-42-1005,1 0 1,0 0-1,1 1 1,0-1-1,-1 21 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6.047"/>
    </inkml:context>
    <inkml:brush xml:id="br0">
      <inkml:brushProperty name="width" value="0.025" units="cm"/>
      <inkml:brushProperty name="height" value="0.025" units="cm"/>
    </inkml:brush>
  </inkml:definitions>
  <inkml:trace contextRef="#ctx0" brushRef="#br0">132 0 20852,'0'0'2466,"-52"42"-2274,31-16 321,5 5-33,2 2-95,4 1-65,1-1-128,2-1 160,5-2 257,2-3-321,0-2-192,9-5-64,10-7 0,6-8-1217,3-5-3171,6-7-5253</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6.440"/>
    </inkml:context>
    <inkml:brush xml:id="br0">
      <inkml:brushProperty name="width" value="0.025" units="cm"/>
      <inkml:brushProperty name="height" value="0.025" units="cm"/>
    </inkml:brush>
  </inkml:definitions>
  <inkml:trace contextRef="#ctx0" brushRef="#br0">0 143 16912,'0'0'11547,"12"-5"-10922,14-7-611,-1-1 0,-1-1 1,0-1-1,-1-1 1,-1-2-1,33-31 1,-75 125-442,15-64 338,0 1 0,0 0 1,1 0-1,1 0 0,0 1 0,1-1 1,0 26-1,2-39-55,0 0-1,0 1 1,0-1 0,0 0 0,0 0-1,0 1 1,0-1 0,1 0 0,-1 0-1,0 1 1,0-1 0,0 0 0,0 0 0,1 0-1,-1 1 1,0-1 0,0 0 0,1 0-1,-1 0 1,0 0 0,0 1 0,1-1-1,-1 0 1,0 0 0,1 0 0,-1 0-1,0 0 1,0 0 0,1 0 0,-1 0 0,0 0-1,1 0 1,-1 0 0,0 0 0,1 0-1,0 0-566,12 0-6187</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7.038"/>
    </inkml:context>
    <inkml:brush xml:id="br0">
      <inkml:brushProperty name="width" value="0.025" units="cm"/>
      <inkml:brushProperty name="height" value="0.025" units="cm"/>
    </inkml:brush>
  </inkml:definitions>
  <inkml:trace contextRef="#ctx0" brushRef="#br0">1 7 9129,'0'0'20403,"58"4"-19730,-24-3-545,5 0-96,10-1-224,1 0-1506,-4-1-2562,-4-11-4677</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7.927"/>
    </inkml:context>
    <inkml:brush xml:id="br0">
      <inkml:brushProperty name="width" value="0.025" units="cm"/>
      <inkml:brushProperty name="height" value="0.025" units="cm"/>
    </inkml:brush>
  </inkml:definitions>
  <inkml:trace contextRef="#ctx0" brushRef="#br0">147 75 6790,'0'0'10282,"2"-9"-7388,4-32-594,-7 40-2203,1 0 0,0-1 0,-1 1 0,1 0 0,-1 0 1,1 0-1,-1-1 0,1 1 0,-1 0 0,0 0 0,0 0 0,1 0 0,-1 0 0,0 0 0,0 0 0,0 1 0,0-1 0,0 0 0,0 0 0,-1 1 0,1-1 0,0 1 0,0-1 0,0 1 0,-1-1 0,1 1 0,0 0 0,0-1 0,-1 1 0,1 0 0,0 0 0,-1 0 0,0 0 0,-42 4 448,39-1-544,0-1 0,0 1 0,0 0 0,0 0 0,1 0 0,-1 1 0,1-1 0,0 1 0,0 0 0,1 0 0,-7 9 0,8-10 4,0 0 0,0 1 0,0-1 0,0 0 0,1 1 0,-1-1 0,1 1 0,0 0 0,0-1 0,0 1 0,1 0 0,-1-1 0,1 1 0,0 0 0,0 0 0,0 0 0,0-1 0,2 6 0,-1-7 26,0 0 1,0-1-1,1 1 1,-1-1-1,0 0 0,1 1 1,-1-1-1,1 0 1,0 0-1,-1 0 1,1 0-1,0 0 0,-1 0 1,1 0-1,0-1 1,0 1-1,0-1 1,0 1-1,0-1 1,0 0-1,0 1 0,0-1 1,0 0-1,0-1 1,-1 1-1,1 0 1,4-1-1,2 0 121,-1 0 0,0 0 0,1-1-1,-1 0 1,0-1 0,9-3 0,-8 2-93,0 0-1,0-1 1,0 0 0,-1-1 0,0 0-1,0 0 1,0-1 0,0 1-1,-1-1 1,-1-1 0,9-12 0,-26 40-1657,-7 15-1806,14-5-3152,5-13-822</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8.291"/>
    </inkml:context>
    <inkml:brush xml:id="br0">
      <inkml:brushProperty name="width" value="0.025" units="cm"/>
      <inkml:brushProperty name="height" value="0.025" units="cm"/>
    </inkml:brush>
  </inkml:definitions>
  <inkml:trace contextRef="#ctx0" brushRef="#br0">80 0 9385,'0'0'8936,"-42"58"-7686,22-36-578,11 1 65,1-2-481,8-7-256,0-7-1345,8-7-3107,7 0-2467</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8.636"/>
    </inkml:context>
    <inkml:brush xml:id="br0">
      <inkml:brushProperty name="width" value="0.025" units="cm"/>
      <inkml:brushProperty name="height" value="0.025" units="cm"/>
    </inkml:brush>
  </inkml:definitions>
  <inkml:trace contextRef="#ctx0" brushRef="#br0">41 11 9545,'0'0'15962,"8"-2"-15386,3-1-486,1 1 0,0 0-1,0 1 1,20 1 0,-28 0-72,1 0 0,-1 1-1,0-1 1,0 1 0,0 0 0,1 1 0,-1-1 0,6 4 0,-8-4-15,-1 0-1,1 0 1,-1 0-1,0 0 1,0 0 0,1 0-1,-1 1 1,0-1 0,0 0-1,0 1 1,0-1-1,-1 0 1,1 1 0,0 0-1,-1-1 1,1 1 0,-1-1-1,1 1 1,-1 0-1,0-1 1,1 1 0,-1 0-1,0 1 1,-1 12 4,0 0 0,-1 0 0,-1 0 0,0-1 1,-1 1-1,0-1 0,-2 0 0,1 0 0,-2 0 0,0-1 0,-13 20 0,11-20-2034,-5 7-5864,11-27-1697</inkml:trace>
  <inkml:trace contextRef="#ctx0" brushRef="#br0" timeOffset="1">1 181 16143,'0'0'7399,"51"4"-4996,-19-6-1314,-2-6-737,7 1-256,-7-2-448,2 1-2115,-7-2-1985,1-2-4741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7.147"/>
    </inkml:context>
    <inkml:brush xml:id="br0">
      <inkml:brushProperty name="width" value="0.035" units="cm"/>
      <inkml:brushProperty name="height" value="0.035" units="cm"/>
    </inkml:brush>
  </inkml:definitions>
  <inkml:trace contextRef="#ctx0" brushRef="#br0">64 18 18652,'0'-1'124,"0"0"-1,-1 0 1,1 0-1,-1 0 1,1-1 0,-1 1-1,1 0 1,-1 0 0,1 0-1,-1 0 1,0 0-1,0 0 1,-1-1 0,2 2-84,0 0 0,-1 0 0,1 0 0,0-1 0,-1 1 0,1 0 0,0 0 0,-1 0 0,1 0 1,0 0-1,-1 0 0,1 0 0,-1 0 0,1 0 0,0 0 0,-1 0 0,1 0 0,0 0 0,-1 0 0,1 0 0,-1 1 1,1-1-1,0 0 0,-1 0 0,1 0 0,0 0 0,-1 1 0,-1 1 83,1-1-1,-1 1 1,0 0-1,1 0 1,-1 0-1,1 0 1,0 1-1,0-1 1,0 0 0,0 1-1,-1 3 1,-6 26 448,1 0 0,2 0 0,1 1 0,1 36 0,3-5-213,12 73-1,-6-89-263,2 0 1,2-1-1,2-1 1,3 0-1,1 0 1,24 46-1,-33-80-150,0 0 0,0-1 0,1 0 0,0 0 0,17 16 0,-23-25-23,0 0-1,0 0 1,1 0-1,-1 0 1,1 0-1,-1-1 0,1 1 1,0-1-1,-1 1 1,1-1-1,0 0 1,0 0-1,0 0 1,0-1-1,0 1 0,0-1 1,0 1-1,0-1 1,0 0-1,0 0 1,1-1-1,-1 1 1,0 0-1,0-1 1,0 0-1,0 0 0,-1 0 1,1 0-1,0 0 1,4-3-1,0-1-59,0-1 0,-1 0 0,0 0 0,0-1 0,0 1 0,-1-1 0,9-14 0,14-27-605</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8.979"/>
    </inkml:context>
    <inkml:brush xml:id="br0">
      <inkml:brushProperty name="width" value="0.025" units="cm"/>
      <inkml:brushProperty name="height" value="0.025" units="cm"/>
    </inkml:brush>
  </inkml:definitions>
  <inkml:trace contextRef="#ctx0" brushRef="#br0">130 0 16752,'0'0'9625,"0"5"-9492,0 1-134,0-1 0,1 1-1,0-1 1,0 1-1,0-1 1,1 0-1,-1 1 1,1-1-1,1 0 1,4 9-1,-3-7-28,-1 1 0,1 0 0,-1 0 0,-1 0 0,0 0 0,0 0 0,0 0 0,-1 1 0,-1-1 0,0 15-1,0-21 57,-1-1-1,0 0 1,1 0-1,-1 0 1,0 0-1,0 0 0,0 0 1,0 0-1,0 0 1,0-1-1,0 1 1,0 0-1,0-1 0,0 1 1,0 0-1,0-1 1,-1 1-1,1-1 0,0 0 1,0 1-1,-1-1 1,1 0-1,0 0 1,0 0-1,-1 0 0,-1 0 1,-41 2 421,42-2-460,-2 0-98,0 1-1,0-2 1,1 1-1,-1 0 1,0-1-1,0 0 1,0 0-1,1 0 1,-1 0-1,1 0 1,-1-1-1,1 0 1,-1 0-1,1 0 1,0 0-1,0 0 1,0 0-1,0-1 1,0 0-1,-3-3 1,4 2-675,-1 0 1,1 0-1,0 0 1,0-1 0,1 1-1,-1-1 1,1 1 0,0-1-1,0 0 1,0-8-1,0-21-8342</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9.359"/>
    </inkml:context>
    <inkml:brush xml:id="br0">
      <inkml:brushProperty name="width" value="0.025" units="cm"/>
      <inkml:brushProperty name="height" value="0.025" units="cm"/>
    </inkml:brush>
  </inkml:definitions>
  <inkml:trace contextRef="#ctx0" brushRef="#br0">0 47 8072,'0'0'17680,"65"-5"-16046,-40 5-1186,0 0-384,0 0-64,-2 0-2146,2 0-2978,-6 0-5158</inkml:trace>
  <inkml:trace contextRef="#ctx0" brushRef="#br0" timeOffset="1">414 1 14734,'0'0'9193,"-7"57"-7976,14-37-545,4 2-383,-1 4-193,-4 0-96,-6 4 0,-4 0 32,-14 3-64,-6-3 96,-10 0-64,0-5 0,1-8-865,6-6-2242,6-11-5221</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09.781"/>
    </inkml:context>
    <inkml:brush xml:id="br0">
      <inkml:brushProperty name="width" value="0.025" units="cm"/>
      <inkml:brushProperty name="height" value="0.025" units="cm"/>
    </inkml:brush>
  </inkml:definitions>
  <inkml:trace contextRef="#ctx0" brushRef="#br0">1 8 13421,'0'0'8520,"53"0"-6470,-16 0-577,13-4-448,4 2-737,3 1-256,-7 1-32,-4 0-1793,-13 0-1923,-15 1-2690,-7 2-4901</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0.157"/>
    </inkml:context>
    <inkml:brush xml:id="br0">
      <inkml:brushProperty name="width" value="0.025" units="cm"/>
      <inkml:brushProperty name="height" value="0.025" units="cm"/>
    </inkml:brush>
  </inkml:definitions>
  <inkml:trace contextRef="#ctx0" brushRef="#br0">0 39 15631,'0'0'2082,"46"0"672,0 0-1024,11-6-513,9-1-736,-3-2-449,-3 1-1153,-8 0-7560</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0.888"/>
    </inkml:context>
    <inkml:brush xml:id="br0">
      <inkml:brushProperty name="width" value="0.025" units="cm"/>
      <inkml:brushProperty name="height" value="0.025" units="cm"/>
    </inkml:brush>
  </inkml:definitions>
  <inkml:trace contextRef="#ctx0" brushRef="#br0">0 1 10250,'0'0'14285,"41"62"-13132,-36-33-640,-1-2-417,-3 3-64,-1-2 64,4-3-512,-4-6-834,2-3-800,-2-6-480,0-4-2403</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1.250"/>
    </inkml:context>
    <inkml:brush xml:id="br0">
      <inkml:brushProperty name="width" value="0.025" units="cm"/>
      <inkml:brushProperty name="height" value="0.025" units="cm"/>
    </inkml:brush>
  </inkml:definitions>
  <inkml:trace contextRef="#ctx0" brushRef="#br0">35 1 19474,'0'0'6791,"-6"9"-6764,-20 29-54,25-38 11,1 1 0,0 0 0,-1 0 0,1-1 0,0 1 0,0 0 0,-1 0 0,1-1 0,0 1 0,0 0 0,0 0 0,0 0 0,0-1 0,0 1 0,0 0 0,0 0 0,0 0 0,1-1-1,-1 1 1,0 0 0,0 0 0,1-1 0,-1 1 0,1 0 0,-1 0 0,0-1 0,1 1 0,-1-1 0,1 1 0,0 0 0,-1-1 0,1 1 0,-1-1 0,1 1 0,0-1 0,-1 1 0,1-1 0,0 0 0,1 1 0,32 12-742,-28-12 475,12 6-551,0 0 0,0 1 0,16 11 0,-30-18 863,-1 1 0,0 0 0,0 0 0,0 0-1,0 1 1,-1-1 0,1 0 0,-1 1 0,1 0 0,-1 0 0,0 0 0,0 0 0,0 0 0,0 0 0,-1 0-1,1 1 1,-1-1 0,0 1 0,0-1 0,0 1 0,0-1 0,-1 1 0,1 4 0,-2-6 124,1 1 0,-1-1 0,0 0 0,0-1 0,0 1 0,-1 0 0,1 0 0,0 0 0,-1-1 0,1 1 0,-1 0 0,1-1 0,-1 0 0,0 1 0,0-1 0,0 0 1,0 0-1,0 0 0,0 0 0,0 0 0,0 0 0,0-1 0,-2 1 0,-52 12 1539,50-12-1623,1 0 0,0 0 0,0-1 1,-1 1-1,1-2 0,0 1 0,-1 0 1,1-1-1,-7-1 0,10 1-254,0 0-1,1-1 1,-1 1 0,0 0-1,0 0 1,1-1 0,-1 1-1,1-1 1,-1 0 0,1 1-1,0-1 1,0 0 0,-1 0-1,1 0 1,0 0 0,1 0-1,-1 0 1,0 0 0,1 0-1,-1 0 1,1 0 0,-1 0-1,1 0 1,0 0 0,0-3-1,-1-25-5334,1-8-4452</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1.625"/>
    </inkml:context>
    <inkml:brush xml:id="br0">
      <inkml:brushProperty name="width" value="0.025" units="cm"/>
      <inkml:brushProperty name="height" value="0.025" units="cm"/>
    </inkml:brush>
  </inkml:definitions>
  <inkml:trace contextRef="#ctx0" brushRef="#br0">9 47 9321</inkml:trace>
  <inkml:trace contextRef="#ctx0" brushRef="#br0" timeOffset="1">9 47 9321,'-9'-47'8007,"27"50"-5636,7-1 639,3 4-511,11-4-385,4 1-1153,-1-2-577,-1 2-256,-4-2-704,-7-1-2659,-9 0-3492</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2.014"/>
    </inkml:context>
    <inkml:brush xml:id="br0">
      <inkml:brushProperty name="width" value="0.025" units="cm"/>
      <inkml:brushProperty name="height" value="0.025" units="cm"/>
    </inkml:brush>
  </inkml:definitions>
  <inkml:trace contextRef="#ctx0" brushRef="#br0">1 17 18546,'0'0'9352,"51"-17"-9352,-17 17-32,5 0-961,0 2-2818,5-2-3396</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2.498"/>
    </inkml:context>
    <inkml:brush xml:id="br0">
      <inkml:brushProperty name="width" value="0.025" units="cm"/>
      <inkml:brushProperty name="height" value="0.025" units="cm"/>
    </inkml:brush>
  </inkml:definitions>
  <inkml:trace contextRef="#ctx0" brushRef="#br0">1 182 12844,'0'0'14227,"13"-7"-13250,113-64-552,-104 57-427,0-1 1,-1 0-1,-1-2 0,23-23 0,-41 38-99,-4 3 27,-9 8-16,-15 20-2,19-18 89,0-1 0,1 2 1,1-1-1,-1 1 0,2 0 1,0 0-1,0 0 0,1 1 1,0-1-1,1 1 0,0 16 1,2-27-48,0 0 1,0-1-1,0 1 1,0 0 0,1-1-1,-1 1 1,0 0 0,1-1-1,0 1 1,-1-1 0,1 1-1,0-1 1,0 1 0,0-1-1,0 0 1,0 1-1,0-1 1,0 0 0,0 0-1,0 1 1,1-1 0,-1 0-1,0 0 1,1-1 0,-1 1-1,1 0 1,-1 0-1,1-1 1,-1 1 0,1-1-1,0 1 1,-1-1 0,1 0-1,-1 1 1,1-1 0,0 0-1,-1 0 1,1 0 0,0-1-1,-1 1 1,4-1-1,35-8-3916,-9-8-3469,-2-6-5243</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2.877"/>
    </inkml:context>
    <inkml:brush xml:id="br0">
      <inkml:brushProperty name="width" value="0.025" units="cm"/>
      <inkml:brushProperty name="height" value="0.025" units="cm"/>
    </inkml:brush>
  </inkml:definitions>
  <inkml:trace contextRef="#ctx0" brushRef="#br0">76 0 16271,'0'0'2002,"-9"7"326,7-5-2262,-6 4 596,0 1 0,0 0-1,1 1 1,0-1-1,-10 14 1,16-19-615,0 0-1,0-1 1,0 1 0,0 0 0,0 0 0,0 0 0,1-1 0,-1 1 0,1 0 0,-1 0 0,1 0 0,0 0 0,-1 0 0,1 0 0,0 0-1,0 0 1,1 0 0,-1 0 0,0 0 0,1 0 0,-1 0 0,1 0 0,-1 0 0,1 0 0,0-1 0,0 1 0,0 0 0,0 0 0,0-1-1,0 1 1,1-1 0,-1 1 0,0-1 0,1 1 0,0-1 0,-1 0 0,1 0 0,-1 0 0,1 0 0,0 0 0,0 0 0,2 1 0,3 1-27,1 0 0,1 0 0,-1-1 0,0 0 1,0 0-1,1-1 0,-1 0 0,1 0 1,-1-1-1,1 0 0,8-2 0,-14 2 46,-1 0-1,0 0 1,0 0-1,0-1 1,1 1-1,-1-1 1,0 0-1,0 1 1,0-1-1,0 0 1,0 0-1,0 0 1,0-1-1,-1 1 1,1 0-1,0-1 0,0 1 1,-1-1-1,1 1 1,-1-1-1,0 0 1,1 0-1,-1 1 1,0-1-1,0 0 1,0 0-1,0 0 1,-1 0-1,1-1 1,0 1-1,-1 0 1,1 0-1,-1 0 1,0 0-1,0-1 1,0 1-1,0 0 1,0 0-1,-1-1 1,1 1-1,0 0 1,-1 0-1,0 0 1,1 0-1,-1 0 1,-2-3-1,2 2-39,-1 1 0,1-1 0,-1 1-1,0 0 1,0-1 0,0 1 0,0 0 0,0 0-1,0 0 1,-1 1 0,1-1 0,-1 0 0,1 1 0,-1 0-1,0-1 1,-3 0 0,3 1-431,0 0-1,0 0 1,0 0 0,0 1 0,-1-1-1,1 1 1,0 0 0,0 0-1,-4 0 1,7 0 184,-1 0 0,1 1 0,0-1 0,0 0 0,-1 0 0,1 0 0,0 0 0,0 0 0,-1 1 0,1-1 0,0 0 0,0 0 0,0 0 0,-1 1 0,1-1 0,0 0 0,0 0 0,0 1 0,0-1-1,0 0 1,0 0 0,-1 1 0,1-1 0,0 0 0,0 1 0,0-1 0,0 0 0,0 0 0,0 1 0,0-1 0,0 0 0,0 0 0,0 1 0,0-1 0,1 1 0,-1 0-1250,0 7-6526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7.790"/>
    </inkml:context>
    <inkml:brush xml:id="br0">
      <inkml:brushProperty name="width" value="0.035" units="cm"/>
      <inkml:brushProperty name="height" value="0.035" units="cm"/>
    </inkml:brush>
  </inkml:definitions>
  <inkml:trace contextRef="#ctx0" brushRef="#br0">25 47 16988,'0'-1'147,"-1"0"1,1 0 0,-1 1 0,0-1-1,1 0 1,-1 0 0,0 0-1,0 1 1,0-1 0,0 1 0,1-1-1,-1 0 1,0 1 0,0-1-1,0 1 1,0 0 0,0-1 0,0 1-1,-2 0 1,3 0-64,-1 0 0,1 1 1,-1-1-1,1 0 0,0 1 0,-1-1 0,1 0 1,-1 1-1,1-1 0,0 1 0,-1-1 0,1 1 0,0-1 1,0 1-1,-1-1 0,1 1 0,0-1 0,0 1 1,0-1-1,0 1 0,0 0 0,0-1 0,0 1 0,0-1 1,0 1-1,0 7 327,0 0 0,0 0 0,1 0 0,2 8 1,29 99 611,73 177 1,-45-137-966,-58-150-113,-1 0 0,0 0 0,0 0 0,0 0 0,0 6-1,-1-11 46,0 1-1,0-1 1,0 0-1,0 0 1,0 1-1,0-1 0,0 0 1,0 0-1,0 1 1,0-1-1,0 0 1,0 0-1,0 1 0,0-1 1,0 0-1,0 0 1,0 0-1,0 1 1,0-1-1,0 0 0,0 0 1,-1 0-1,1 1 1,0-1-1,0 0 1,0 0-1,0 0 0,-1 1 1,1-1-1,0 0 1,0 0-1,0 0 1,-1 0-1,1 0 0,0 0 1,0 0-1,-1 0 1,1 1-1,-1-2-17,-1 0 0,1 0 1,0 0-1,0 1 0,0-1 0,0 0 0,0 0 0,0-1 0,0 1 0,0 0 0,1 0 1,-2-1-1,-14-25-194,1 0 1,1-1 0,1 0-1,-10-35 1,4 2 116,-10-64 0,20 80 112,-2-51 0,10 83 9,0 0 0,2 1 0,-1-1-1,2 0 1,0 0 0,0 0 0,1 1 0,8-23-1,-9 32-5,-1 0-1,0 0 0,1 0 0,0 0 0,0 0 0,-1 1 0,1-1 0,1 1 0,-1-1 0,0 1 0,1 0 0,-1 0 0,1 0 0,0 0 0,-1 1 0,1-1 0,0 1 0,0-1 0,0 1 0,0 0 0,0 0 0,1 0 0,-1 1 1,0-1-1,0 1 0,1 0 0,5 0 0,-5 1 21,0-1 1,0 1-1,0 1 1,0-1-1,0 1 1,0-1 0,0 1-1,0 0 1,-1 0-1,1 1 1,-1-1-1,0 1 1,1 0-1,-1-1 1,0 2 0,-1-1-1,1 0 1,0 0-1,-1 1 1,4 7-1,-3-4 76,0 1 0,-1 0-1,0 0 1,0 0 0,0 1 0,-1-1-1,-1 0 1,1 1 0,-1-1-1,-1 0 1,0 0 0,0 1-1,0-1 1,-1 0 0,0 0 0,-5 11-1,5-14-128,0 0 0,0 0-1,0 0 1,-1-1-1,0 1 1,0 0 0,0-1-1,0 0 1,-1 0-1,0 0 1,0 0 0,0-1-1,0 1 1,0-1 0,-1 0-1,1 0 1,-1-1-1,0 1 1,0-1 0,0 0-1,0 0 1,0-1-1,-1 1 1,1-1 0,0-1-1,-8 1 1,-6-4-1194,18 3 1192,1-1 0,-1 1 0,1 0 0,-1 0-1,1-1 1,-1 1 0,1 0 0,0 0 0,-1-1 0,1 1 0,0-1 0,-1 1 0,1 0 0,0-1-1,-1 1 1,1-1 0,0 1 0,0 0 0,-1-1 0,1 1 0,0-1 0,0 1 0,0-1 0,0 1 0,-1-1-1,1 1 1,0-1 0,0 1 0,0-1 0,0 1 0,0-1 0,1 1 0,-1-1 0,0 1 0,0-2-1,7-10-711</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3.257"/>
    </inkml:context>
    <inkml:brush xml:id="br0">
      <inkml:brushProperty name="width" value="0.025" units="cm"/>
      <inkml:brushProperty name="height" value="0.025" units="cm"/>
    </inkml:brush>
  </inkml:definitions>
  <inkml:trace contextRef="#ctx0" brushRef="#br0">171 7 18385,'-9'-2'2168,"-7"0"-1191,0 0 0,0 1 0,0 1 0,-27 3 0,40-3-881,0 1-1,0-1 1,0 1-1,0 0 0,0 0 1,0 0-1,0 1 1,0-1-1,0 0 0,0 1 1,1 0-1,-1 0 1,1 0-1,-1 0 0,-1 3 1,2-3-96,1 0 0,0 0 0,1 0 1,-1 0-1,0 1 0,1-1 0,-1 0 0,1 1 1,0-1-1,-1 0 0,1 1 0,0-1 0,1 1 1,-1-1-1,0 0 0,1 1 0,-1-1 0,1 0 1,0 0-1,0 1 0,0-1 0,0 0 0,2 4 1,0-2 18,0 0 0,1-1 0,-1 1 0,1-1 0,0 0 1,-1 1-1,1-2 0,1 1 0,-1 0 0,0-1 0,1 0 1,-1 0-1,1 0 0,0-1 0,-1 1 0,1-1 0,0 0 1,0-1-1,0 1 0,0-1 0,0 0 0,9-1 0,-10 1 25,0 0-1,-1 0 0,1 0 1,0-1-1,0 1 0,-1-1 1,1 0-1,0 0 0,-1 0 0,1-1 1,-1 1-1,1-1 0,-1 0 1,0 0-1,0 0 0,0 0 0,0 0 1,0-1-1,0 0 0,0 1 1,-1-1-1,0 0 0,1 0 0,-1 0 1,0-1-1,0 1 0,-1 0 1,1-1-1,-1 1 0,2-6 1,-3 7-66,0 1 1,0-1 0,0 1-1,0 0 1,0-1 0,-1 1 0,1-1-1,0 1 1,-1 0 0,1-1 0,-1 1-1,1 0 1,-1 0 0,0-1-1,0 1 1,1 0 0,-1 0 0,0 0-1,0 0 1,0 0 0,0 0 0,0 0-1,0 0 1,0 0 0,-1 0-1,1 1 1,0-1 0,0 0 0,-1 1-1,1-1 1,0 1 0,-1 0 0,1-1-1,-1 1 1,-1 0 0,-8-2-1464,0 1 1,1 0-1,-20 2 0,16-1-3037,4 0-6342</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3.604"/>
    </inkml:context>
    <inkml:brush xml:id="br0">
      <inkml:brushProperty name="width" value="0.025" units="cm"/>
      <inkml:brushProperty name="height" value="0.025" units="cm"/>
    </inkml:brush>
  </inkml:definitions>
  <inkml:trace contextRef="#ctx0" brushRef="#br0">34 193 17296,'0'0'9289,"-12"58"-7912,1-36-416,6 0-384,0-1-417,5-5-32,0-4-128,0-6-608,10-6-1538,-1 0-2403,0-12-4836</inkml:trace>
  <inkml:trace contextRef="#ctx0" brushRef="#br0" timeOffset="1">50 1 19122,'0'0'6630</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6.210"/>
    </inkml:context>
    <inkml:brush xml:id="br0">
      <inkml:brushProperty name="width" value="0.025" units="cm"/>
      <inkml:brushProperty name="height" value="0.025" units="cm"/>
    </inkml:brush>
  </inkml:definitions>
  <inkml:trace contextRef="#ctx0" brushRef="#br0">1 276 6790,'1'-7'3294,"0"1"-3002,0 0 1,0 1-1,1-1 0,0 1 0,0-1 1,1 1-1,-1 0 0,1 0 0,1 0 1,-1 0-1,7-7 0,-1 2 183,1 0 0,1 1 0,0 0 0,18-12 0,3 3 78,0 1 0,2 1-1,35-11 1,-24 12-393,0 3 0,1 1-1,1 2 1,-1 3 0,1 1 0,0 3-1,87 6 1,-50 6-83,0 4 0,0 4 0,115 40 0,-159-45 259,0-2 1,0-1 0,1-3-1,61 5 1,-74-12-211,0 0 0,0-2 0,0-1 0,0-2-1,0 0 1,-1-2 0,41-15 0,-49 14-101,2 1-6,-1 0 1,-1-2-1,1 0 0,-2-1 1,1-1-1,27-21 0,-46 31-231,1-1 365</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6.774"/>
    </inkml:context>
    <inkml:brush xml:id="br0">
      <inkml:brushProperty name="width" value="0.025" units="cm"/>
      <inkml:brushProperty name="height" value="0.025" units="cm"/>
    </inkml:brush>
  </inkml:definitions>
  <inkml:trace contextRef="#ctx0" brushRef="#br0">138 17 8232,'0'0'11467,"-10"-4"-11019,8 2-433,0 0-1,-1 1 0,1 0 1,-1 0-1,0-1 1,1 2-1,-1-1 1,0 0-1,0 0 1,1 1-1,-1 0 0,0-1 1,0 1-1,0 0 1,0 0-1,1 1 1,-1-1-1,0 1 1,0-1-1,0 1 0,1 0 1,-1 0-1,0 0 1,1 0-1,-1 1 1,1-1-1,-1 1 1,1-1-1,0 1 0,0 0 1,0 0-1,0 0 1,-3 4-1,0-2 54,1 1 0,0 0 0,0 1 0,1-1 0,-1 1 0,1-1 0,0 1 0,-2 8 0,4-12-50,1-1 0,-1 0 0,1 1 0,0-1 0,0 0 0,0 0 0,-1 1 0,1-1 0,0 0-1,1 1 1,-1-1 0,0 0 0,0 1 0,0-1 0,1 0 0,-1 1 0,1-1 0,-1 0 0,1 0 0,0 0-1,-1 1 1,1-1 0,0 0 0,0 0 0,-1 0 0,1 0 0,0 0 0,0 0 0,0-1 0,0 1 0,1 0-1,-1 0 1,0-1 0,0 1 0,0-1 0,1 1 0,-1-1 0,0 1 0,0-1 0,1 0 0,-1 0 0,0 1-1,1-1 1,-1 0 0,2 0 0,5 0 161,0 1 0,0-1 0,0 0 0,1-1 0,-1 1 0,0-2 0,0 1 0,13-5 0,-18 5-109,-1 0-1,1 0 1,0-1 0,-1 1-1,1 0 1,-1-1 0,1 0-1,-1 0 1,0 1 0,0-1-1,0 0 1,0-1-1,0 1 1,0 0 0,0-1-1,-1 1 1,1-1 0,-1 1-1,0-1 1,0 0-1,0 1 1,0-1 0,0 0-1,0 0 1,-1 0 0,1 0-1,-1-4 1,0 6-78,-1 0 0,1 0 0,0 0 0,-1 0 0,1 0 1,-1 0-1,1 0 0,-1 0 0,0 0 0,1 0 0,-1 1 0,0-1 0,0 0 0,0 0 0,1 1 1,-1-1-1,0 1 0,0-1 0,0 0 0,0 1 0,0 0 0,0-1 0,0 1 0,0 0 1,0-1-1,0 1 0,0 0 0,0 0 0,0 0 0,-2 0 0,2 0-153,0-1 0,0 1 0,1 0-1,-1 0 1,0 0 0,0 0 0,0 0-1,0 0 1,0 0 0,0 0 0,0 1 0,0-1-1,0 0 1,0 1 0,0-1 0,1 0 0,-1 1-1,0-1 1,0 1 0,0-1 0,1 1 0,-1-1-1,0 1 1,0 0 0,1-1 0,-1 1-1,1 0 1,-1 0 0,1 0 0,-1-1 0,1 1-1,-1 0 1,1 0 0,0 0 0,-1 1 0,2 20-8178,3-12 2472</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7.122"/>
    </inkml:context>
    <inkml:brush xml:id="br0">
      <inkml:brushProperty name="width" value="0.025" units="cm"/>
      <inkml:brushProperty name="height" value="0.025" units="cm"/>
    </inkml:brush>
  </inkml:definitions>
  <inkml:trace contextRef="#ctx0" brushRef="#br0">36 1 13325,'0'0'9288,"-25"53"-8871,16-36-289,8-4-96,1-2-32,0-2-64,1-3-705,14-1-864,-7-3-449,3-1-1570,3-1-1825</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7.453"/>
    </inkml:context>
    <inkml:brush xml:id="br0">
      <inkml:brushProperty name="width" value="0.025" units="cm"/>
      <inkml:brushProperty name="height" value="0.025" units="cm"/>
    </inkml:brush>
  </inkml:definitions>
  <inkml:trace contextRef="#ctx0" brushRef="#br0">1 31 12844,'0'0'3577,"8"-4"-646,3-1-2094,1 0 1,-1 0-1,21-4 1,-29 8-677,0 1 1,1-1-1,-1 1 1,0 0-1,0 0 1,0 0-1,0 0 1,1 0-1,-1 1 0,5 1 1,-6-1-146,-1-1-1,0 1 1,0 0 0,0-1 0,1 1-1,-1 0 1,0 0 0,0 0 0,0 0-1,0 0 1,-1 0 0,1 1 0,0-1 0,0 0-1,-1 0 1,1 0 0,0 1 0,-1-1-1,1 0 1,-1 1 0,0-1 0,1 1-1,-1-1 1,0 0 0,0 3 0,0-2 7,0 0 1,0-1-1,-1 1 1,1 0 0,0-1-1,-1 1 1,1-1-1,-1 1 1,0 0 0,1-1-1,-1 1 1,0-1 0,0 0-1,0 1 1,0-1-1,0 0 1,0 1 0,-1-1-1,-1 2 1,-36 21 989,34-21-818,0-1 1,0 1-1,1 0 0,-1 1 1,1-1-1,-1 1 0,-6 8 1,10-12-189,1 1 0,0-1 0,-1 1-1,1-1 1,0 1 0,0-1 0,0 1 0,0-1 0,0 1 0,0 0 0,-1-1 0,1 1 0,0-1 0,1 1 0,-1 0 0,0-1 0,0 1-1,0-1 1,0 1 0,0-1 0,1 1 0,-1 0 0,0-1 0,0 1 0,1-1 0,-1 1 0,0-1 0,1 1 0,-1-1 0,0 0 0,1 1-1,-1-1 1,1 1 0,-1-1 0,1 0 0,-1 1 0,1-1 0,-1 0 0,1 0 0,-1 1 0,1-1 0,0 0 0,-1 0 0,1 0 0,-1 0-1,1 0 1,-1 0 0,1 0 0,0 0 0,0 0 0,38 4-175,-35-4 25,5 0-289,3 1-543,0-1-1,0 0 1,0-1 0,16-3 0,-23 3-155,0 0 1,-1-1-1,1 0 0,-1 0 0,0 0 1,0 0-1,0-1 0,7-5 0,7-10-8746</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5:17.828"/>
    </inkml:context>
    <inkml:brush xml:id="br0">
      <inkml:brushProperty name="width" value="0.025" units="cm"/>
      <inkml:brushProperty name="height" value="0.025" units="cm"/>
    </inkml:brush>
  </inkml:definitions>
  <inkml:trace contextRef="#ctx0" brushRef="#br0">115 52 13645,'0'0'8109,"-2"8"-7773,1-7-332,-1 4 24,0 1 0,1-1 0,0 1 0,-1-1 0,2 1 0,-1 0 0,1-1 0,0 1 0,0 0 0,0 0 1,1-1-1,1 8 0,0-6 108,0 0 0,-1 0 1,1 1-1,-2-1 0,1 0 1,-1 0-1,0 0 0,-3 14 1,3-19-99,0 0 0,0 0 1,-1 0-1,1-1 0,-1 1 0,0 0 1,0 0-1,1 0 0,-1-1 0,0 1 1,0 0-1,-1-1 0,1 1 0,0-1 1,0 1-1,-1-1 0,1 0 0,-1 0 1,1 1-1,-1-1 0,0 0 0,1 0 1,-1-1-1,0 1 0,0 0 0,1 0 1,-1-1-1,0 1 0,0-1 0,0 0 1,0 0-1,0 1 0,0-1 0,0 0 1,0-1-1,-3 1 0,3-1-38,0 0-1,0 1 0,0-1 1,-1 0-1,1 0 1,0-1-1,0 1 1,1 0-1,-1-1 1,0 1-1,0-1 1,1 0-1,-1 1 1,1-1-1,-1 0 1,1 0-1,0 0 0,-1 0 1,1 0-1,0 0 1,0-3-1,-14-50-5875,9 22-1710</inkml:trace>
  <inkml:trace contextRef="#ctx0" brushRef="#br0" timeOffset="1">43 5 15407,'0'0'3939,"74"0"-2273,-35 0 96,0 0-641,0 0-993,2 0-385,-4 0-3138,-2-4-5349</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02.092"/>
    </inkml:context>
    <inkml:brush xml:id="br0">
      <inkml:brushProperty name="width" value="0.025" units="cm"/>
      <inkml:brushProperty name="height" value="0.025" units="cm"/>
    </inkml:brush>
  </inkml:definitions>
  <inkml:trace contextRef="#ctx0" brushRef="#br0">119 289 5509,'-9'1'401,"-101"5"7628,123-3-3969,27 3-2681,520-8 1285,-181-1-1388,233-35-768,4-1 57,-571 39-509,844-20-518,640-11 1120,-486 23-835,-62-15 390,226-7 359,-825 20-413,713-49 311,-1068 53-887,-27 6 399,0 0-1,0 0 0,1 0 0,-1 0 0,0 0 1,0 0-1,0 0 0,0 0 0,0 0 1,1 0-1,-1-1 0,0 1 0,0 0 0,0 0 1,0 0-1,0 0 0,0 0 0,0 0 0,0-1 1,1 1-1,-1 0 0,0 0 0,0 0 0,0 0 1,0 0-1,0-1 0,0 1 0,0 0 0,0 0 1,0 0-1,0 0 0,0 0 0,0-1 1,0 1-1,0 0 0,0 0 0,0 0 0,0 0 1,0 0-1,0-1 0,0 1 0,-1 0 0,1 0 1,0 0-1,0 0 0,0 0 0,0-1 0,0 1 1,0 0-1,0 0 0,0 0 0,-1 0 0,1 0 1,0 0-1,0 0 0,0 0 0,0 0 1,0-1-1,-1 1 0,-39-14-3626,29 11 2599,-26-8-4730</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2.352"/>
    </inkml:context>
    <inkml:brush xml:id="br0">
      <inkml:brushProperty name="width" value="0.025" units="cm"/>
      <inkml:brushProperty name="height" value="0.025" units="cm"/>
    </inkml:brush>
  </inkml:definitions>
  <inkml:trace contextRef="#ctx0" brushRef="#br0">0 1 4901</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2.749"/>
    </inkml:context>
    <inkml:brush xml:id="br0">
      <inkml:brushProperty name="width" value="0.025" units="cm"/>
      <inkml:brushProperty name="height" value="0.025" units="cm"/>
    </inkml:brush>
  </inkml:definitions>
  <inkml:trace contextRef="#ctx0" brushRef="#br0">157 52 9929,'1'16'10440,"4"-51"-4637,-5 34-5643,0-1-1,1 0 1,-1 1-1,0-1 1,1 0 0,0 1-1,-1-1 1,1 1-1,0-1 1,0 1-1,0-1 1,0 1 0,0 0-1,0-1 1,0 1-1,0 0 1,1 0-1,-1 0 1,0 0-1,1 0 1,-1 0 0,1 0-1,1 0 1,-2 3-146,0 1 0,-1 0 1,1-1-1,0 1 1,-1 0-1,0 0 0,0-1 1,0 1-1,0 0 0,0 0 1,0-1-1,-2 4 1,-5 24 20,-1-1 0,-2 0 1,0-1-1,-2 0 0,-2 0 1,-19 30-1,-23 50 17,45-85-24,7-18 15,0 1 1,1 1-1,0-1 0,0 0 1,1 1-1,0 0 0,0-1 1,0 1-1,1 0 0,0 0 1,0 0-1,1 0 0,1 12 1,0-18 11,0 0 0,1 0 1,-1 0-1,1 0 1,-1 0-1,1 0 0,0-1 1,-1 1-1,1 0 0,0-1 1,0 0-1,-1 1 0,1-1 1,0 0-1,0 0 0,0 0 1,-1 0-1,1 0 0,0 0 1,0 0-1,3-1 0,2 0 84,20 0-36,0-2 1,-1-1-1,27-7 1,-27 4-424,1 2 0,0 1 1,27 0-1,-46 4-783,12-1-2620,-9-6-4365,-4-5-2925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8.258"/>
    </inkml:context>
    <inkml:brush xml:id="br0">
      <inkml:brushProperty name="width" value="0.035" units="cm"/>
      <inkml:brushProperty name="height" value="0.035" units="cm"/>
    </inkml:brush>
  </inkml:definitions>
  <inkml:trace contextRef="#ctx0" brushRef="#br0">47 448 20332,'8'21'1788,"-9"-39"-972,-1-5-430,-39-304 12,32 262-454,8 42 12,1 12 37,0 11 8,0 0-1,0 0 1,0 0-1,1 0 0,-1 0 1,0 0-1,0 0 1,0-1-1,0 1 1,0 0-1,0 0 0,0 0 1,0 0-1,0 0 1,0 0-1,0 0 1,0 0-1,0 0 0,0 0 1,0 0-1,0 0 1,0 0-1,1 0 1,-1-1-1,0 1 0,0 0 1,0 0-1,0 0 1,0 0-1,0 0 1,0 0-1,0 0 0,0 0 1,0 0-1,1 0 1,-1 0-1,0 0 0,0 0 1,0 0-1,0 0 1,0 0-1,0 0 1,0 0-1,0 0 0,0 1 1,0-1-1,0 0 1,1 0-1,-1 0 1,0 0-1,0 0 0,0 0 1,0 0-1,0 0 1,0 0-1,0 0 1,0 0-1,0 0 0,0 0 1,0 0-1,0 1 1,0-1-1,0 0 1,0 0-1,0 0 0,0 0 1,0 0-1,13 20 152,-2 1 0,18 43 0,-16-34-11,10 27 155,-14-33-124,1 0 0,1 0 0,20 30 0,-24-46-246,-5-10-721,-6-17-1156,0 9 1691,-1 0 0,0 0-1,0 0 1,-10-13 0,-17-15-590</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3.298"/>
    </inkml:context>
    <inkml:brush xml:id="br0">
      <inkml:brushProperty name="width" value="0.025" units="cm"/>
      <inkml:brushProperty name="height" value="0.025" units="cm"/>
    </inkml:brush>
  </inkml:definitions>
  <inkml:trace contextRef="#ctx0" brushRef="#br0">52 86 10698,'0'0'15796,"3"12"-15566,-2-10-223,1 3 11,-1 1 1,1-1-1,-1 0 1,0 1 0,-1 0-1,1-1 1,-1 1-1,0-1 1,-1 1 0,1 0-1,-1-1 1,0 1-1,-1-1 1,1 0 0,-4 9-1,-4 4 160,2-6 40,0 1-1,1 1 0,1-1 1,0 1-1,1 0 0,0 0 0,-1 15 1,5-29-194,0 1 0,0-1 0,0 0 1,0 1-1,0-1 0,0 0 0,0 1 1,0-1-1,0 0 0,0 1 0,0-1 0,0 0 1,0 0-1,0 1 0,1-1 0,-1 0 1,0 0-1,0 1 0,0-1 0,0 0 1,1 0-1,-1 1 0,0-1 0,0 0 0,0 0 1,1 0-1,-1 1 0,0-1 0,1 0 1,-1 0-1,0 0 0,0 0 0,1 0 1,-1 0-1,0 0 0,1 1 0,-1-1 0,1 0 1,14-5 475,11-13 30,-12 2-534,0 0 1,-2-1-1,0 0 1,-1 0-1,-1-2 1,0 1-1,-1-1 0,-2 0 1,0-1-1,0 0 1,-2 0-1,-1 0 1,0-1-1,1-36 1,-9 50-428,-4 16 212,-5 16 57,10-16 167,0 0 0,0 0 0,1 0 0,1 0 0,0 0 0,0 1 0,0 9 0,1-17 5,0 0 1,1 0-1,-1 1 0,0-1 1,1 0-1,-1 0 1,1 0-1,0 0 1,-1 0-1,1 0 1,0 0-1,0 0 1,1 0-1,-1 0 1,0 0-1,1 0 0,-1-1 1,1 1-1,-1-1 1,1 1-1,0-1 1,-1 0-1,1 1 1,0-1-1,0 0 1,0 0-1,0 0 1,0-1-1,0 1 0,1 0 1,-1-1-1,0 1 1,0-1-1,4 0 1,-1 0 11,1 0 1,-1 0-1,1 0 0,0-1 1,-1 0-1,1 0 1,-1-1-1,1 1 0,-1-1 1,0-1-1,0 1 1,0-1-1,0 1 1,0-2-1,0 1 0,-1 0 1,0-1-1,0 0 1,7-7-1,32-24 37,-45 49-331,-9 15 382,-22 41 1,24-55-202,1 0 1,0 1-1,1 0 1,1 1 0,1 0-1,0 0 1,1 0-1,1 0 1,-2 23-1,5-40-155,1 1-1,-1 0 1,0-1-1,0 1 1,0-1-1,1 1 1,-1 0-1,0-1 0,1 1 1,-1-1-1,1 1 1,-1-1-1,0 1 1,1-1-1,-1 1 1,1-1-1,0 1 1,-1-1-1,1 0 0,-1 1 1,1-1-1,-1 0 1,1 1-1,0-1 1,-1 0-1,1 0 1,0 0-1,-1 0 1,1 1-1,0-1 0,-1 0 1,1 0-1,0 0 1,-1-1-1,1 1 1,0 0-1,-1 0 1,1 0-1,0 0 1,-1-1-1,1 1 0,0 0 1,-1 0-1,1-1 1,-1 1-1,1-1 1,-1 1-1,2-1 1,14-13-11568</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3.674"/>
    </inkml:context>
    <inkml:brush xml:id="br0">
      <inkml:brushProperty name="width" value="0.025" units="cm"/>
      <inkml:brushProperty name="height" value="0.025" units="cm"/>
    </inkml:brush>
  </inkml:definitions>
  <inkml:trace contextRef="#ctx0" brushRef="#br0">11 0 19891,'0'0'12876,"11"64"-14445,-4-43-2275,2-5-3587</inkml:trace>
  <inkml:trace contextRef="#ctx0" brushRef="#br0" timeOffset="1">0 286 14446,'0'0'15727,"32"1"-44202</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7.121"/>
    </inkml:context>
    <inkml:brush xml:id="br0">
      <inkml:brushProperty name="width" value="0.025" units="cm"/>
      <inkml:brushProperty name="height" value="0.025" units="cm"/>
    </inkml:brush>
  </inkml:definitions>
  <inkml:trace contextRef="#ctx0" brushRef="#br0">142 1 9129,'0'0'16442,"6"7"-15300,-4-4-1059,0 0 0,-1 0 0,1 0 0,0 0 0,-1 0 0,0 0 0,0 0 0,0 0 0,0 1 0,0-1 0,-1 0-1,1 1 1,-1 4 0,-1 1 53,0-1 1,-1 0-1,0 0 0,0 0 0,-1 0 0,-4 9 0,-12 24 153,-28 43 1,27-51-248,2 0 0,-20 52 0,37-84-20,1 0-1,-1 1 1,1-1 0,-1 1-1,1-1 1,0 0 0,0 1-1,0-1 1,0 1 0,0-1-1,0 0 1,0 1 0,0-1-1,0 1 1,1-1 0,-1 0-1,1 1 1,-1-1 0,1 0-1,-1 1 1,1-1 0,0 0-1,-1 0 1,1 1 0,0-1-1,0 0 1,0 0 0,0 0 0,0 0-1,0 0 1,0 0 0,1-1-1,-1 1 1,0 0 0,0-1-1,1 1 1,-1 0 0,0-1-1,1 0 1,-1 1 0,0-1-1,1 0 1,-1 0 0,1 1-1,2-1 1,10 1 210,1 0 0,0-1 0,25-3 0,-17 1-225,20 2-79,38-3-503,-31-5-4223,-32 1-2713,-2-2-8114</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7.840"/>
    </inkml:context>
    <inkml:brush xml:id="br0">
      <inkml:brushProperty name="width" value="0.025" units="cm"/>
      <inkml:brushProperty name="height" value="0.025" units="cm"/>
    </inkml:brush>
  </inkml:definitions>
  <inkml:trace contextRef="#ctx0" brushRef="#br0">94 23 13036,'0'0'6807,"9"-5"-4207,24-13-486,-32 21-262,-5 8-1424,-7 10-370,-10 11 21,2 0 0,-27 60 0,39-73-61,0-1 0,1 2 0,2-1 0,0 0 0,1 1 0,-2 38 0,6-55-133,-1 1 1,1-1-1,0 0 1,0 1 0,0-1-1,0 0 1,0 0-1,1 0 1,-1 0-1,1 0 1,0 0-1,0 0 1,0-1-1,0 1 1,0 0 0,1-1-1,-1 0 1,1 0-1,0 0 1,-1 0-1,1 0 1,0 0-1,0-1 1,0 1-1,0-1 1,1 0 0,-1 0-1,5 1 1,6 2-1033,0-1-1,0 0 1,1-2 0,-1 1 0,22-2 0,-8-1-7421</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8.185"/>
    </inkml:context>
    <inkml:brush xml:id="br0">
      <inkml:brushProperty name="width" value="0.025" units="cm"/>
      <inkml:brushProperty name="height" value="0.025" units="cm"/>
    </inkml:brush>
  </inkml:definitions>
  <inkml:trace contextRef="#ctx0" brushRef="#br0">40 0 17424,'0'0'7795,"-7"11"-7251,-19 34-245,25-43-305,0-1 0,1 0 0,-1 1 0,0-1 0,0 1 0,1 0 0,-1-1 1,1 1-1,0-1 0,-1 1 0,1 0 0,0-1 0,0 1 0,0 0 0,0-1 0,0 1 0,1 0 0,-1-1 0,0 1 0,1 0 0,-1-1 0,1 1 1,0-1-1,-1 1 0,1-1 0,0 1 0,0-1 0,0 0 0,0 1 0,0-1 0,0 0 0,0 0 0,1 0 0,-1 1 0,0-1 0,1-1 0,-1 1 1,0 0-1,1 0 0,0 0 0,-1-1 0,1 1 0,-1-1 0,1 1 0,2-1 0,4 2-319,1 0-1,0-1 0,0 0 1,-1-1-1,1 1 1,11-3-1,-14 1-74,1 0-1,0-1 0,-1 0 1,0-1-1,1 1 1,-1-1-1,0-1 0,0 1 1,9-8-1,-10 7 591,-1 1-1,1-1 0,-1 0 1,0-1-1,-1 1 1,6-9-1,-8 12 1536,-16 20 656,3-2-1824,-15 19 1438,-29 52 0,49-77-2019,2 1 0,-1 0 0,2 0 0,-1 0 0,2 0 0,0 1 0,0 0 0,1-1 1,0 19-1,2-31-111,-1 0 0,1 0 0,0 0 0,0 1 0,0-1 0,0 0 1,0 0-1,0 0 0,0 1 0,0-1 0,0 0 0,0 0 0,0 0 1,0 1-1,0-1 0,0 0 0,0 0 0,0 0 0,0 1 0,1-1 0,-1 0 1,0 0-1,0 0 0,0 0 0,0 1 0,0-1 0,0 0 0,0 0 0,1 0 1,-1 0-1,0 0 0,0 1 0,0-1 0,0 0 0,1 0 0,-1 0 1,0 0-1,0 0 0,0 0 0,0 0 0,1 0 0,-1 0 0,0 0 0,0 0 1,0 0-1,1 0 0,-1 0 0,0 0 0,0 0 0,0 0 0,1 0 0,-1 0 1,7 0-7709</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8.515"/>
    </inkml:context>
    <inkml:brush xml:id="br0">
      <inkml:brushProperty name="width" value="0.025" units="cm"/>
      <inkml:brushProperty name="height" value="0.025" units="cm"/>
    </inkml:brush>
  </inkml:definitions>
  <inkml:trace contextRef="#ctx0" brushRef="#br0">29 1 18385,'0'0'10378,"5"59"-10314,-14-37 0,2 1-256,2-1-897,-1-3-801,3-1-1377,-1-7-737,4-5-2273</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8.891"/>
    </inkml:context>
    <inkml:brush xml:id="br0">
      <inkml:brushProperty name="width" value="0.025" units="cm"/>
      <inkml:brushProperty name="height" value="0.025" units="cm"/>
    </inkml:brush>
  </inkml:definitions>
  <inkml:trace contextRef="#ctx0" brushRef="#br0">7 167 1057,'0'0'24359,"11"13"-19010,-20 82-3861,0-2-5111,9-106-8090,0-8 2547</inkml:trace>
  <inkml:trace contextRef="#ctx0" brushRef="#br0" timeOffset="1">45 0 16496,'0'0'9256,"51"37"-13996,-42-26-4100</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9.234"/>
    </inkml:context>
    <inkml:brush xml:id="br0">
      <inkml:brushProperty name="width" value="0.025" units="cm"/>
      <inkml:brushProperty name="height" value="0.025" units="cm"/>
    </inkml:brush>
  </inkml:definitions>
  <inkml:trace contextRef="#ctx0" brushRef="#br0">211 0 13773,'0'0'11136,"6"12"-9866,3 5-944,-2 1 1,0 0-1,8 31 0,-13-39-274,0 0 0,0 1 0,-1-1 1,-1 1-1,1-1 0,-2 1 0,1-1 1,-2 1-1,1-1 0,-5 13 1,-1-6-1,-1 1 0,0-1 0,-2 0 1,0-1-1,-1 0 0,0-1 1,-1 0-1,-1-1 0,0 0 1,-1-1-1,-1-1 0,0 0 1,0-1-1,-27 15 0,39-25-470,0 1 0,0-1-1,0 0 1,0 0 0,0 0-1,0 0 1,0-1 0,-1 1-1,1-1 1,-5 0 0,-1-1-5695</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9.628"/>
    </inkml:context>
    <inkml:brush xml:id="br0">
      <inkml:brushProperty name="width" value="0.025" units="cm"/>
      <inkml:brushProperty name="height" value="0.025" units="cm"/>
    </inkml:brush>
  </inkml:definitions>
  <inkml:trace contextRef="#ctx0" brushRef="#br0">1 27 14414,'0'0'15406,"72"-24"-14317,-33 23-512,7 0-449,7 1-32,0 0-160,0 0-833,-10 0-1185,-9 1-1345,-19 4-2178</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39.972"/>
    </inkml:context>
    <inkml:brush xml:id="br0">
      <inkml:brushProperty name="width" value="0.025" units="cm"/>
      <inkml:brushProperty name="height" value="0.025" units="cm"/>
    </inkml:brush>
  </inkml:definitions>
  <inkml:trace contextRef="#ctx0" brushRef="#br0">0 16 15022,'0'0'6310,"57"4"-3395,-17-4-1121,12 0-1282,3-3-448,1 1-1249,-3-4-2370,-7-2-3524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8.931"/>
    </inkml:context>
    <inkml:brush xml:id="br0">
      <inkml:brushProperty name="width" value="0.035" units="cm"/>
      <inkml:brushProperty name="height" value="0.035" units="cm"/>
    </inkml:brush>
  </inkml:definitions>
  <inkml:trace contextRef="#ctx0" brushRef="#br0">52 26 17708,'3'-16'1038,"1"8"-430,-4 8-593,0 0-1,0 0 1,0-1-1,0 1 1,0 0 0,0 0-1,0 0 1,0 0 0,0 0-1,0 0 1,0 0 0,1 0-1,-1 0 1,0 0 0,0 0-1,0 0 1,0 0-1,0 0 1,0 0 0,0 0-1,0 0 1,0 0 0,1 0-1,-1 0 1,0 0 0,0 0-1,0 0 1,0 0-1,0 0 1,0 0 0,0 0-1,0 0 1,0 0 0,0 0-1,1 0 1,-1 0 0,0 0-1,0 0 1,0 0 0,0 0-1,0 0 1,0 0-1,0 0 1,0 0 0,0 1-1,0-1 1,0 0 0,0 0-1,0 0 1,0 0 0,0 0-1,1 0 1,-1 0-1,0 0 1,0 0 0,0 0-1,0 1 1,0-1 0,5 15 486,0 0 0,0 0 0,-2 1 0,3 19 1,-1-3-165,4 10 162,-2 1 0,3 85 1,-10-127-485,0 0 0,0 1 0,0-1 0,-1 0 1,1 1-1,0-1 0,0 0 0,-1 1 0,1-1 1,-1 0-1,1 1 0,-2 0 0,2-2-8,0 0 1,0 1-1,-1-1 0,1 0 0,0 0 0,0 0 0,0 0 0,-1 1 1,1-1-1,0 0 0,-1 0 0,1 0 0,0 0 0,0 0 0,-1 0 0,1 0 1,0 0-1,-1 0 0,1 0 0,0 0 0,0 0 0,-1 0 0,1 0 1,0 0-1,-1 0 0,1 0 0,0 0 0,0 0 0,-1-1 0,1 1 1,0 0-1,-1 0 0,-1-2 20,-1 0 0,1-1-1,0 1 1,0 0 0,0-1 0,0 0 0,0 1 0,-2-6-1,-17-30-95,2-1-1,-24-68 0,43 100-88,5 10 93,6 9 15,12 24 22,1 0 1,2-2 0,59 59-1,-84-93 31,-1 1 0,1 0 0,0-1 1,-1 1-1,1 0 0,0-1 0,-1 1 0,1-1 0,0 1 0,0-1 0,0 0 0,-1 1 0,1-1 0,0 0 0,0 1 0,0-1 0,0 0 0,0 0 0,0 0 1,0 0-1,1 0 0,-2 0 1,0-1 0,1 1 0,-1 0 0,0-1 0,1 1 0,-1-1 0,0 0 0,1 1 0,-1-1 0,0 1 0,0-1 0,0 1 1,0-1-1,1 1 0,-1-1 0,0 0 0,0 1 0,0-1 0,0 1 0,0-1 0,0 0 0,-1 1 0,1-1 0,-1-7 18,0 1 1,-1 0-1,0 1 0,-4-9 0,-11-23 100,-31-50 0,59 101-351,0-1 0,0 0-1,1 0 1,0-1-1,1-1 1,1 0 0,0-1-1,0 0 1,0-1 0,1-1-1,24 9 1,14-2-235,4 0-156</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0.299"/>
    </inkml:context>
    <inkml:brush xml:id="br0">
      <inkml:brushProperty name="width" value="0.025" units="cm"/>
      <inkml:brushProperty name="height" value="0.025" units="cm"/>
    </inkml:brush>
  </inkml:definitions>
  <inkml:trace contextRef="#ctx0" brushRef="#br0">120 93 19122,'0'0'2269,"-7"4"-438,-3 4-1486,0 0 0,1 1 1,1 0-1,-1 0 0,1 1 0,1 0 0,0 0 1,1 1-1,0 0 0,0 0 0,-5 15 1,8-17-312,0 0 0,0-1 0,1 1 0,0 1 0,1-1 0,0 0 0,0 14 0,1-22-29,0-1-1,0 1 1,0 0 0,1-1-1,-1 1 1,0 0 0,0 0 0,0-1-1,1 1 1,-1-1 0,0 1-1,1 0 1,-1-1 0,0 1 0,1-1-1,-1 1 1,1-1 0,-1 1 0,1-1-1,-1 1 1,1-1 0,0 1-1,-1-1 1,1 0 0,0 1 0,-1-1-1,1 0 1,-1 0 0,1 1-1,0-1 1,0 0 0,-1 0 0,1 0-1,0 0 1,-1 0 0,1 0-1,0 0 1,0 0 0,-1 0 0,1 0-1,0 0 1,-1-1 0,1 1 0,0 0-1,-1 0 1,1-1 0,0 1-1,3-1 26,-1 0-1,0-1 1,0 1-1,0 0 0,0-1 1,0 0-1,0 0 1,5-4-1,2-8 4,1 0 1,-2-1-1,0 0 0,-1-1 1,0 1-1,10-34 1,-10 22 10,0-1 0,-2-1 1,3-39-1,-9 48-98,-6 29-60,-4 32-6,9-38 133,1 0 0,0 0 0,0 0 0,0 0 0,0 1 0,0-1-1,1 0 1,-1 0 0,1 0 0,0 0 0,0 0 0,0 0 0,0 0 0,1 0 0,-1 0 0,1-1 0,0 1 0,-1 0 0,1-1 0,1 1 0,-1-1 0,3 2 0,-1-1 11,1 0 0,0-1-1,0 0 1,1 0 0,-1 0 0,0 0 0,0-1 0,1 0 0,-1 0 0,1-1 0,-1 0-1,9 0 1,-10 0-6,1-1 0,-1 1-1,0-1 1,1 0 0,-1-1 0,0 1-1,0-1 1,0 0 0,0 0-1,0 0 1,4-3 0,23-11 52,-31 16-71,0 0-1,0 0 1,1 0-1,-1 0 0,0 0 1,1 0-1,-1 0 1,0 0-1,0 0 1,1 0-1,-1 0 1,0 0-1,1 0 0,-1 0 1,0 0-1,0 0 1,1 1-1,-1-1 1,0 0-1,0 0 1,0 0-1,1 0 0,-1 1 1,0-1-1,0 0 1,0 0-1,1 0 1,-1 1-1,0-1 1,0 0-1,0 0 0,0 1 1,0-1-1,0 0 1,1 0-1,-1 1 1,0-1-1,0 0 1,0 1-1,0-1 1,2 20-129,-5 20-56,-10 45-2185,-10 43-5427,21-116 511</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0.693"/>
    </inkml:context>
    <inkml:brush xml:id="br0">
      <inkml:brushProperty name="width" value="0.025" units="cm"/>
      <inkml:brushProperty name="height" value="0.025" units="cm"/>
    </inkml:brush>
  </inkml:definitions>
  <inkml:trace contextRef="#ctx0" brushRef="#br0">1 1 13357,'0'0'9897,"62"21"-7783,-4-21-641,9 0-896,6 0-353,-6-1-160,-8-1-32,-12 2-1313,-9 0-2178,-14 0-2115,-4 0-4227</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1.055"/>
    </inkml:context>
    <inkml:brush xml:id="br0">
      <inkml:brushProperty name="width" value="0.025" units="cm"/>
      <inkml:brushProperty name="height" value="0.025" units="cm"/>
    </inkml:brush>
  </inkml:definitions>
  <inkml:trace contextRef="#ctx0" brushRef="#br0">168 144 19122,'0'0'3267,"-12"53"-288,12-25-1249,0 0-962,0-1-575,7 1-129,0-5-257,-2-2-1312,1-5-1410,-6-5-256,-2-8-1409,-12-3-4837</inkml:trace>
  <inkml:trace contextRef="#ctx0" brushRef="#br0" timeOffset="1">0 67 7944,'0'0'6774,"13"-7"-2978,7-3-2797,1 2 0,0 0 0,0 1 0,1 1 0,42-6 1,-64 12-991,140-8 1920,-124 8-1877,0 0 0,-1 1 0,1 1-1,-1 1 1,0 0 0,27 9-1,-39-11-88,-1 0-1,0 0 0,0 0 0,0 0 1,1 0-1,-1 0 0,0 1 0,-1-1 1,1 1-1,0-1 0,0 1 1,-1 0-1,1 0 0,0 0 0,-1 0 1,0 0-1,2 3 0,-2-3 40,-1-1-1,0 1 1,0-1 0,0 1-1,0-1 1,0 1-1,0-1 1,0 1 0,-1-1-1,1 1 1,-1-1-1,1 1 1,-1-1 0,1 1-1,-1-1 1,0 0-1,1 1 1,-1-1 0,0 0-1,-2 2 1,-2 3 214,-1-1 0,0 1-1,0-1 1,-1 0 0,0-1 0,1 0 0,-2 0 0,-9 5 0,-12 2 810,-1-1 1,-46 10-1,56-16-1442,-1-1 0,-31 0 0,50-3 7,-6-2-2320,6-5-2600,2-8-5860</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1.670"/>
    </inkml:context>
    <inkml:brush xml:id="br0">
      <inkml:brushProperty name="width" value="0.025" units="cm"/>
      <inkml:brushProperty name="height" value="0.025" units="cm"/>
    </inkml:brush>
  </inkml:definitions>
  <inkml:trace contextRef="#ctx0" brushRef="#br0">0 1 12204,'0'0'11691,"46"13"-9834,8-7-479,4 0-546,18 1-607,-2 3-193,1-1-929,-8 0-1666,-14-2-1601,-18-6-768,-19-1-3108</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2.001"/>
    </inkml:context>
    <inkml:brush xml:id="br0">
      <inkml:brushProperty name="width" value="0.025" units="cm"/>
      <inkml:brushProperty name="height" value="0.025" units="cm"/>
    </inkml:brush>
  </inkml:definitions>
  <inkml:trace contextRef="#ctx0" brushRef="#br0">1 1 13485,'0'0'3459,"56"12"-448,-8-6-1986,10-3-961,10-1-897,-1-2-1473,0 0-3748</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2.346"/>
    </inkml:context>
    <inkml:brush xml:id="br0">
      <inkml:brushProperty name="width" value="0.025" units="cm"/>
      <inkml:brushProperty name="height" value="0.025" units="cm"/>
    </inkml:brush>
  </inkml:definitions>
  <inkml:trace contextRef="#ctx0" brushRef="#br0">272 0 10410,'0'0'9865,"58"0"-8071,-24 8-577,-1 6-64,-4 3-384,-10 7-289,-15 2-159,-6 9-65,-26 1 0,-13 6 64,-18 2-224,-3 1-63,-7 3-514,-1-3-2209,8-6-2499,7-1-7848</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3.792"/>
    </inkml:context>
    <inkml:brush xml:id="br0">
      <inkml:brushProperty name="width" value="0.025" units="cm"/>
      <inkml:brushProperty name="height" value="0.025" units="cm"/>
    </inkml:brush>
  </inkml:definitions>
  <inkml:trace contextRef="#ctx0" brushRef="#br0">0 73 11499,'0'0'3998,"8"-7"-1040,1 0-2332,1 0 1,0 0-1,0 1 0,0 0 1,0 1-1,1 0 0,0 0 1,0 1-1,0 1 0,1 0 1,14-2-1,-17 4-473,-1 0 0,1 1-1,0 0 1,-1 0 0,1 1 0,14 2-1,-21-2-136,0 0 1,1 0-1,-1-1 0,0 1 0,-1 1 0,1-1 0,0 0 0,0 0 1,0 1-1,-1-1 0,1 1 0,-1 0 0,1-1 0,-1 1 0,0 0 0,1 0 1,-1 0-1,0 0 0,0 0 0,0 0 0,-1 0 0,1 0 0,0 0 1,-1 0-1,0 0 0,1 1 0,-1-1 0,0 0 0,0 0 0,0 0 1,-1 3-1,0 2-10,0 0 0,-1 0 0,1 0 0,-2-1 0,1 1 0,-1-1 1,0 0-1,0 1 0,-1-2 0,1 1 0,-1 0 0,-1-1 0,1 1 0,-1-1 0,-7 6 1,-13 11 61,-52 35 0,58-43-57,-4-1 14,19-11-22,-1 0 1,1 1 0,0-1 0,0 1-1,0 0 1,0-1 0,1 2 0,-1-1-1,1 0 1,0 1 0,-5 6 0,9-10 0,-1 1 1,0 0 0,1-1 0,0 1 0,-1 0-1,1-1 1,-1 1 0,1-1 0,0 1 0,-1-1-1,1 0 1,0 1 0,-1-1 0,1 0 0,0 1-1,-1-1 1,1 0 0,0 0 0,0 1-1,0-1 1,-1 0 0,1 0 0,0 0 0,0 0-1,1 0 1,30 3 97,-29-2-83,161 8-301,-54-10-6013,-53-4-2625</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4.139"/>
    </inkml:context>
    <inkml:brush xml:id="br0">
      <inkml:brushProperty name="width" value="0.025" units="cm"/>
      <inkml:brushProperty name="height" value="0.025" units="cm"/>
    </inkml:brush>
  </inkml:definitions>
  <inkml:trace contextRef="#ctx0" brushRef="#br0">6 1 17809,'0'0'5253,"-5"54"-4164,5-32-224,0 2-513,3-6-224,8-2-64,1-4-32,4-8-96,2-4-801,0-3-992,3-13-1699,2-4-2946,-2 1-3652</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4.467"/>
    </inkml:context>
    <inkml:brush xml:id="br0">
      <inkml:brushProperty name="width" value="0.025" units="cm"/>
      <inkml:brushProperty name="height" value="0.025" units="cm"/>
    </inkml:brush>
  </inkml:definitions>
  <inkml:trace contextRef="#ctx0" brushRef="#br0">140 0 4132,'0'0'14958,"-40"57"-11755,17-29-1153,-2 1-609,7 0-63,2-2-481,7-2-225,0 0-416,9-4-224,0 0 0,0 0-800,0-3-1506,0 1-2083,0 0-3682</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4.952"/>
    </inkml:context>
    <inkml:brush xml:id="br0">
      <inkml:brushProperty name="width" value="0.025" units="cm"/>
      <inkml:brushProperty name="height" value="0.025" units="cm"/>
    </inkml:brush>
  </inkml:definitions>
  <inkml:trace contextRef="#ctx0" brushRef="#br0">1 70 13196,'0'0'13645,"65"-38"-12940,-28 38-545,4-1-128,5-2-1025,3-2-2114,-3-3-2434,-7-6-6823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9.402"/>
    </inkml:context>
    <inkml:brush xml:id="br0">
      <inkml:brushProperty name="width" value="0.035" units="cm"/>
      <inkml:brushProperty name="height" value="0.035" units="cm"/>
    </inkml:brush>
  </inkml:definitions>
  <inkml:trace contextRef="#ctx0" brushRef="#br0">0 22 14435,'4'-3'410,"0"0"0,1 0 1,-1 1-1,0-1 0,1 1 0,-1 0 1,7-1-1,-9 3-219,1-1 0,-1 1 0,1 0 0,-1 0 0,1 1 0,-1-1 0,1 0 0,-1 1 0,0 0 0,1-1 0,-1 1 0,0 0 0,0 0 0,1 1 0,-1-1 0,0 0 0,2 3 0,10 6 351,0 2-1,-1 0 1,-1 0-1,0 1 1,11 17-1,48 78 671,-67-103-1157,22 37 296,-2 0 0,31 75 0,-50-103-478,0 0 1,-1 0-1,0 0 1,-1 0-1,-1 1 1,0-1-1,-1 1 1,-1 0 0,0-1-1,-1 1 1,0 0-1,-2-1 1,-4 21-1,-27 47-629,14-41 292</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5.313"/>
    </inkml:context>
    <inkml:brush xml:id="br0">
      <inkml:brushProperty name="width" value="0.025" units="cm"/>
      <inkml:brushProperty name="height" value="0.025" units="cm"/>
    </inkml:brush>
  </inkml:definitions>
  <inkml:trace contextRef="#ctx0" brushRef="#br0">26 16 12812,'0'0'5744,"12"-3"-2888,7-1-2087,0 1 0,1 0-1,-1 1 1,33 2 0,-48 0-717,0 0 1,-1 1-1,1-1 1,-1 1 0,1 0-1,-1 0 1,1 0 0,-1 0-1,1 1 1,-1-1-1,0 1 1,0 0 0,0 0-1,0 0 1,0 0 0,3 3-1,-5-2-60,0-1-1,0 1 0,0 0 1,0 0-1,0-1 0,-1 1 1,1 0-1,-1 0 0,0 0 1,1 0-1,-1-1 0,-1 1 1,1 0-1,0 0 0,-1 0 1,1 0-1,-1-1 0,0 1 1,0 0-1,0-1 1,0 1-1,-1 0 0,1-1 1,-4 5-1,-6 10 65,-2 0 0,0-1 0,0-1 0,-2 0 0,0 0 0,-23 16 0,15-11 45,0 0-1,-19 24 1,40-42-102,1-1 0,0 0 0,0 1 0,0-1 0,0 1 0,0-1 0,0 1 1,0-1-1,1 1 0,-1 0 0,0 0 0,1-1 0,-1 1 0,1 0 0,0 0 0,0 1 0,0-2-27,0 0-1,0 0 1,1-1-1,-1 1 1,0 0-1,1 0 0,-1-1 1,1 1-1,-1-1 1,1 1-1,-1 0 1,1-1-1,-1 1 0,1-1 1,0 1-1,-1-1 1,1 1-1,0-1 1,-1 0-1,1 1 0,0-1 1,0 0-1,-1 0 1,3 1-1,6 0-457,0 0 0,0 0 0,0-1 0,18-2 0,-16 2-43,8-2-1035,-1-1 0,-1 0 0,19-6-1,14-5-4547</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5.691"/>
    </inkml:context>
    <inkml:brush xml:id="br0">
      <inkml:brushProperty name="width" value="0.025" units="cm"/>
      <inkml:brushProperty name="height" value="0.025" units="cm"/>
    </inkml:brush>
  </inkml:definitions>
  <inkml:trace contextRef="#ctx0" brushRef="#br0">104 33 15727,'0'0'2840,"-12"1"-854,6-1-1783,0 1 0,0 0 0,0 1 0,0-1 1,0 1-1,1 0 0,-1 1 0,-6 3 0,9-5-112,1 1 0,0 0 0,-1 0 0,1 0-1,0 0 1,0 0 0,0 1 0,0-1 0,1 0 0,-1 1 0,1 0 0,-1-1-1,1 1 1,0 0 0,0 0 0,0-1 0,0 1 0,1 0 0,-1 0-1,1 0 1,0 0 0,0 0 0,0 6 0,1-7-77,-1 0 0,1 1 0,-1-1 0,1 0 0,0 0 0,0 0 0,0 0 0,0 0 1,0 0-1,0 0 0,1 0 0,-1-1 0,1 1 0,-1 0 0,1-1 0,0 1 0,-1-1 0,1 0 0,0 1 0,0-1 0,0 0 0,0 0 0,0 0 1,0 0-1,0-1 0,1 1 0,-1-1 0,0 1 0,0-1 0,1 0 0,-1 0 0,0 0 0,0 0 0,1 0 0,2-1 0,1 1 10,0 0 0,0-1 0,0 1 0,0-2 0,0 1 0,0 0-1,-1-1 1,1 0 0,-1-1 0,1 1 0,-1-1 0,10-7 0,-10 5 84,0 0 1,-1 0-1,1-1 1,-1 0-1,-1 0 1,1 0-1,-1 0 1,0 0-1,3-10 1,-5 14-96,-1 1-1,1-1 1,-1 0 0,1 0-1,-1 0 1,0 0 0,0 0-1,0 1 1,0-1 0,0 0 0,0 0-1,0 0 1,-1 0 0,1 0-1,0 1 1,-1-1 0,0 0-1,1 0 1,-1 1 0,0-1-1,0 0 1,0 1 0,0-1 0,0 1-1,-1-1 1,1 1 0,0 0-1,-1-1 1,1 1 0,-1 0-1,1 0 1,-1 0 0,0 0-1,1 0 1,-1 1 0,0-1-1,1 0 1,-4 0 0,-2-1-132,0 0-1,0 1 1,0 0 0,1 0-1,-1 1 1,0 0 0,0 0-1,0 0 1,-12 3 0,16-2-92,0 0 0,0 0 0,1 0-1,-1 0 1,1 0 0,-1 1 0,1-1 0,-1 1 0,1-1 0,0 1 0,-3 3 0,4-4-222,-1 1 1,1 0-1,0 0 1,-1 0 0,1 0-1,0 1 1,0-1-1,1 0 1,-1 0 0,0 0-1,1 1 1,0-1-1,-1 0 1,1 1-1,0 2 1,0 11-6049</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6.040"/>
    </inkml:context>
    <inkml:brush xml:id="br0">
      <inkml:brushProperty name="width" value="0.025" units="cm"/>
      <inkml:brushProperty name="height" value="0.025" units="cm"/>
    </inkml:brush>
  </inkml:definitions>
  <inkml:trace contextRef="#ctx0" brushRef="#br0">183 1 9417,'-8'0'6860,"-1"0"-6408,1 1 0,-1 0 0,0 0 0,0 1 0,1 0 0,-1 0 0,1 1 0,0 1 1,0-1-1,0 1 0,-12 8 0,15-9-310,1 1 0,-1-1 0,1 1 0,0 0 0,0 0 0,0 0 0,0 1 0,1-1 0,0 1 0,0 0 0,0 0 0,0 0 0,1 0 0,0 1 0,0-1 1,0 1-1,1-1 0,0 1 0,0-1 0,0 11 0,1-14-139,0 0 1,0 0 0,0 0 0,1-1 0,-1 1-1,1 0 1,-1 0 0,1-1 0,0 1-1,0 0 1,-1-1 0,1 1 0,0 0-1,1-1 1,-1 0 0,0 1 0,0-1-1,0 1 1,1-1 0,2 2 0,0-1 22,0 1 0,1-1 0,-1 0 0,1 0 1,0 0-1,0-1 0,8 2 0,2-1 102,0 0 0,0-1 0,1-1 0,19-2 1,-28 1 52,-1-1 0,1 0 0,-1 0 0,0 0 0,0-1 0,0 1 1,0-2-1,0 1 0,-1-1 0,1 1 0,-1-1 0,0-1 0,0 1 1,-1-1-1,1 0 0,-1 0 0,0 0 0,0-1 0,-1 0 0,0 1 0,0-1 1,0 0-1,0 0 0,-1-1 0,0 1 0,-1 0 0,1-1 0,0-6 1,-3 10-172,0 1 0,0-1 1,1 1-1,-1-1 1,-1 1-1,1 0 1,0-1-1,-1 1 1,1 0-1,-1 0 1,1 0-1,-1 0 1,0 0-1,0 0 1,0 1-1,0-1 1,0 1-1,0-1 1,-1 1-1,1 0 0,0 0 1,-1 0-1,1 0 1,-1 0-1,1 1 1,-1-1-1,1 1 1,-6-1-1,-2-1-746,0 0 1,0 1-1,-1 1 0,1-1 0,0 2 0,-14 1 0,24-2 530,-1 0 1,1 0-1,-1 0 0,1 0 0,-1 0 0,1 1 1,-1-1-1,1 0 0,-1 0 0,1 1 0,0-1 1,-1 0-1,1 0 0,0 1 0,-1-1 0,1 0 1,0 1-1,-1-1 0,1 1 0,0-1 0,-1 0 1,1 1-1,0-1 0,0 1 0,0-1 0,-1 1 0,1-1 1,0 1-1,0-1 0,0 1 0,0-1 0,0 1 1,0-1-1,0 1 0,0-1 0,0 1 0,0 0 1,0 8-6463</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6.386"/>
    </inkml:context>
    <inkml:brush xml:id="br0">
      <inkml:brushProperty name="width" value="0.025" units="cm"/>
      <inkml:brushProperty name="height" value="0.025" units="cm"/>
    </inkml:brush>
  </inkml:definitions>
  <inkml:trace contextRef="#ctx0" brushRef="#br0">12 157 15631,'0'0'15700,"-1"8"-15620,-10 77-132,13-24-2725,-2-61 2649,0 0 1,0 0 0,0 1 0,1-1 0,-1 0-1,0 0 1,0 0 0,0 0 0,0 1-1,0-1 1,0 0 0,1 0 0,-1 0-1,0 0 1,0 0 0,0 0 0,0 0 0,1 0-1,-1 1 1,0-1 0,0 0 0,0 0-1,1 0 1,-1 0 0,0 0 0,0 0-1,0 0 1,0 0 0,1 0 0,-1 0 0,0 0-1,0 0 1,0 0 0,1 0 0,-1-1-1,0 1 1,0 0 0,0 0 0,0 0-1,1 0 1,-1 0 0,0 0 0,0 0 0,0 0-1,0-1 1,0 1 0,1 0 0,9-9-6685</inkml:trace>
  <inkml:trace contextRef="#ctx0" brushRef="#br0" timeOffset="1">64 1 20499,'0'0'8777</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6.904"/>
    </inkml:context>
    <inkml:brush xml:id="br0">
      <inkml:brushProperty name="width" value="0.025" units="cm"/>
      <inkml:brushProperty name="height" value="0.025" units="cm"/>
    </inkml:brush>
  </inkml:definitions>
  <inkml:trace contextRef="#ctx0" brushRef="#br0">0 11 14253,'0'0'12076,"77"2"-10539,-26-3-640,14-4-544,4 1-289,2 2-32,-12 1-577,-6 1-1281,-23 0-1889,-14 0-897</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7.265"/>
    </inkml:context>
    <inkml:brush xml:id="br0">
      <inkml:brushProperty name="width" value="0.025" units="cm"/>
      <inkml:brushProperty name="height" value="0.025" units="cm"/>
    </inkml:brush>
  </inkml:definitions>
  <inkml:trace contextRef="#ctx0" brushRef="#br0">1 0 17553,'0'0'7335,"65"10"-5606,-11-10-704,11 0-640,0-2-321,-6 2-353,-10 0-1889,-13 0-2947,-17-1-3747</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7.764"/>
    </inkml:context>
    <inkml:brush xml:id="br0">
      <inkml:brushProperty name="width" value="0.025" units="cm"/>
      <inkml:brushProperty name="height" value="0.025" units="cm"/>
    </inkml:brush>
  </inkml:definitions>
  <inkml:trace contextRef="#ctx0" brushRef="#br0">117 27 5061,'0'0'14830,"8"-5"-11851,24-14-844,-32 18-2098,0 1 0,1 0 0,-1 0-1,1 0 1,-1-1 0,1 1 0,-1 0 0,0 0 0,1 0 0,-1 0 0,1 0-1,-1 0 1,1 0 0,-1 0 0,1 0 0,-1 0 0,1 0 0,-1 0 0,0 0-1,1 0 1,-1 0 0,1 1 0,-1-1 0,1 0 0,-1 0 0,0 0-1,1 1 1,-1-1 0,1 0 0,-1 0 0,0 1 0,1-1 0,-1 0 0,0 1-1,0-1 1,1 1 0,-1-1 0,0 0 0,0 1 0,1-1 0,-1 1 0,0-1-1,0 1 1,0-1 0,0 0 0,0 1 0,0-1 0,0 1 0,0-1-1,0 2 1,2 27 300,-2-23-109,0-3-214,0 0 0,0-1 0,1 1 1,-1 0-1,1 0 0,-1-1 0,1 1 0,0-1 0,0 1 1,1-1-1,-1 1 0,0-1 0,1 0 0,-1 1 0,1-1 1,0 0-1,0 0 0,0 0 0,0 0 0,3 1 0,1 1-73,1-1-1,0-1 0,0 1 0,0-1 0,0-1 1,10 2-1,-6 0-161,-4-2 28,-1 1 0,1 0-1,-1 0 1,0 0 0,1 1-1,-1 0 1,0 1 0,-1-1 0,1 1-1,0 0 1,4 5 0,-8-7 182,0 0 1,0 0 0,-1 0 0,1 1-1,-1-1 1,0 0 0,1 0-1,-1 1 1,0-1 0,0 1 0,-1-1-1,1 1 1,0-1 0,-1 1 0,1 0-1,-1-1 1,0 1 0,0 0 0,0-1-1,0 1 1,-1-1 0,1 1-1,-1 0 1,0-1 0,1 1 0,-1-1-1,0 1 1,0-1 0,-1 0 0,1 1-1,0-1 1,-3 3 0,-2 3 233,-1-1 1,0 0 0,0 0 0,0-1-1,-1 0 1,0 0 0,0-1-1,0 0 1,-1 0 0,0-1-1,1 0 1,-18 4 0,14-4-120,0-1 1,1 0 0,-2-1 0,1 0 0,0-1-1,0-1 1,-1 0 0,1 0 0,-23-5 0,31 4-344,0 0 0,0-1 0,0 1 0,0-1 1,0 0-1,0 0 0,1-1 0,-1 1 0,1-1 0,0 0 1,0 1-1,0-1 0,-5-6 0,4 3-1071,1 1-1,-1-1 1,1 0 0,0-1-1,0 1 1,1 0 0,-3-12-1,-4-21-8528</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8.121"/>
    </inkml:context>
    <inkml:brush xml:id="br0">
      <inkml:brushProperty name="width" value="0.025" units="cm"/>
      <inkml:brushProperty name="height" value="0.025" units="cm"/>
    </inkml:brush>
  </inkml:definitions>
  <inkml:trace contextRef="#ctx0" brushRef="#br0">0 8 16848,'0'0'4901,"69"-7"-3684,-32 7-1025,8 0-352,8 0-1666,-2 0-2306,6 0-6886</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48.467"/>
    </inkml:context>
    <inkml:brush xml:id="br0">
      <inkml:brushProperty name="width" value="0.025" units="cm"/>
      <inkml:brushProperty name="height" value="0.025" units="cm"/>
    </inkml:brush>
  </inkml:definitions>
  <inkml:trace contextRef="#ctx0" brushRef="#br0">207 48 16335,'-11'4'2200,"-8"2"-1235,1 1 0,-1 1 0,1 1 0,-29 18 0,41-23-852,1 0 1,-1 0-1,1 1 1,0 0 0,0 0-1,0 0 1,1 1-1,0-1 1,0 1-1,0 0 1,1 0 0,-1 0-1,1 1 1,1-1-1,0 1 1,0 0-1,0-1 1,-2 15-1,4-19-107,0 0 0,0 1-1,0-1 1,1 0-1,-1 0 1,1 1 0,-1-1-1,1 0 1,-1 0-1,1 0 1,0 0 0,0 0-1,0 0 1,1 0-1,-1 0 1,0 0 0,1 0-1,-1 0 1,1-1-1,1 3 1,1-1 12,1 0 1,-1-1-1,1 1 0,-1-1 1,1 0-1,0 0 0,0 0 1,8 2-1,2-2 33,-1 0 0,0 0-1,1-1 1,0-1 0,25-3 0,-33 2 86,1-1 1,-1 0-1,0 0 1,0-1-1,0 0 1,0 0-1,0 0 1,0-1-1,-1 0 1,0 0-1,0-1 1,0 0-1,0 0 1,-1 0-1,1-1 1,-2 0-1,1 0 1,-1 0-1,1 0 1,-2-1-1,1 0 1,-1 0-1,0 0 1,0 0-1,-1 0 1,0 0-1,0-1 1,-1 1-1,0-1 1,0 1-1,-1-1 1,-1-15-1,0 18-114,-1-1 0,0 1 0,0 0-1,-1 0 1,0 0 0,0 0 0,0 0 0,0 1-1,-1-1 1,0 1 0,0 0 0,0 0 0,0 0-1,0 0 1,-1 1 0,0 0 0,-9-5 0,8 4-340,-1 1 1,0-1-1,1 2 1,-1-1-1,0 0 1,-1 1 0,1 1-1,0-1 1,0 1-1,-1 0 1,1 1-1,-1 0 1,-10 1 0,4 6-3832,3 6-2856</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7.494"/>
    </inkml:context>
    <inkml:brush xml:id="br0">
      <inkml:brushProperty name="width" value="0.025" units="cm"/>
      <inkml:brushProperty name="height" value="0.025" units="cm"/>
    </inkml:brush>
  </inkml:definitions>
  <inkml:trace contextRef="#ctx0" brushRef="#br0">1 1 17328,'0'0'8649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54.865"/>
    </inkml:context>
    <inkml:brush xml:id="br0">
      <inkml:brushProperty name="width" value="0.035" units="cm"/>
      <inkml:brushProperty name="height" value="0.035" units="cm"/>
    </inkml:brush>
  </inkml:definitions>
  <inkml:trace contextRef="#ctx0" brushRef="#br0">759 120 15675,'-38'-18'3310,"-67"-22"0,-44 4-1105,74 25-2081,-1 3 0,-79 2 0,146 6-199,-10 0 154,-1 1 0,-19 3-1,33-4-192,1 2-1,-1-1 1,1 0-1,0 1 1,0 0-1,0 0 1,0 1-1,0 0 1,0-1-1,1 2 1,-1-1 0,-4 4-1,9-7 124,0 1-1,0-1 1,0 0-1,0 0 1,0 0-1,0 0 1,0 0-1,0 0 0,0 0 1,0 0-1,0 0 1,0 0-1,0 0 1,0 0-1,0 0 1,0 1-1,0-1 1,0 0-1,0 0 1,0 0-1,-1 0 1,1 0-1,0 0 1,0 0-1,0 0 1,0 0-1,0 0 1,0 0-1,0 0 1,0 0-1,0 0 1,0 0-1,0 0 1,0 0-1,-1 0 1,1 0-1,0 0 1,0 0-1,0 0 1,0 0-1,0 0 1,0 0-1,0 0 1,0 0-1,0 0 1,0 0-1,0 0 1,0 0-1,-1 0 1,1 0-1,0 0 1,0-1-1,0 1 1,0 0-1,0 0 1,0 0-1,0 0 1,0 0-1,0 0 1,0 0-1,0 0 1,0 0-1,0 0 1,0 0-1,0 0 1,0 0-1,0-1 1,1-5-214,4-7-4</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2.342"/>
    </inkml:context>
    <inkml:brush xml:id="br0">
      <inkml:brushProperty name="width" value="0.025" units="cm"/>
      <inkml:brushProperty name="height" value="0.025" units="cm"/>
    </inkml:brush>
  </inkml:definitions>
  <inkml:trace contextRef="#ctx0" brushRef="#br0">1 1 16848,'0'0'10986,"50"47"-10505,-27-25-385,1 3-64,-4 0-32,6 0-609,-4-3-768,-5-6-769,-1-7-865,-3-9-256,-1 0-2082,2-13-929</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2.706"/>
    </inkml:context>
    <inkml:brush xml:id="br0">
      <inkml:brushProperty name="width" value="0.025" units="cm"/>
      <inkml:brushProperty name="height" value="0.025" units="cm"/>
    </inkml:brush>
  </inkml:definitions>
  <inkml:trace contextRef="#ctx0" brushRef="#br0">194 1 12268,'0'0'10313,"-43"51"-8487,24-14-609,-6 7-384,0 5-224,4-2-193,0-1-256,3-5-128,7-6-32,4-6-416,4-10-1410,3-9-2754</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3.472"/>
    </inkml:context>
    <inkml:brush xml:id="br0">
      <inkml:brushProperty name="width" value="0.025" units="cm"/>
      <inkml:brushProperty name="height" value="0.025" units="cm"/>
    </inkml:brush>
  </inkml:definitions>
  <inkml:trace contextRef="#ctx0" brushRef="#br0">8 30 9833,'0'0'10474,"12"-5"-9652,0 0-607,0 1 0,1 0 0,0 0 0,0 2 0,15-3 0,-26 5-183,1 0-1,0 0 1,-1 0-1,1 0 1,-1 1-1,1-1 1,-1 0 0,1 1-1,-1 0 1,1 0-1,-1 0 1,1 0-1,-1 0 1,0 0 0,1 0-1,1 3 1,-2-2-31,-1 0 0,1 0 0,-1 0 1,0 0-1,0 0 0,0 1 0,0-1 0,0 0 0,-1 1 1,1-1-1,-1 1 0,1-1 0,-1 1 0,0-1 1,0 0-1,0 1 0,0-1 0,0 1 0,-1-1 0,1 1 1,-2 3-1,0 1 15,0 0 0,-1 1 0,0-1 0,0 0 0,-1 0 1,0-1-1,0 1 0,-1-1 0,-6 8 0,-56 53 231,26-26 583,39-40-762,1 0-1,0 0 1,-1 1-1,1-1 1,0 1-1,0-1 1,0 1-1,0-1 1,0 1-1,1 0 1,-1-1-1,0 1 1,1 0-1,-1 0 1,1-1-1,-1 3 1,1-3-31,1 0 1,-1 0 0,0 0 0,0-1-1,1 1 1,-1 0 0,1 0-1,-1-1 1,0 1 0,1 0 0,0-1-1,-1 1 1,1 0 0,-1-1 0,1 1-1,0-1 1,-1 1 0,1-1 0,0 0-1,-1 1 1,1-1 0,0 1 0,0-1-1,1 0 1,7 3 134,-1-2 0,1 1 1,0-1-1,0-1 0,10 0 0,-9 0-135,178 10 270,-65 3-7618,-81-8-1183</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3.803"/>
    </inkml:context>
    <inkml:brush xml:id="br0">
      <inkml:brushProperty name="width" value="0.025" units="cm"/>
      <inkml:brushProperty name="height" value="0.025" units="cm"/>
    </inkml:brush>
  </inkml:definitions>
  <inkml:trace contextRef="#ctx0" brushRef="#br0">1 12 7591,'0'0'19955,"49"-12"-19795,-26 21-128,9 2 64,2-3-32,1-3-256,2-4-1025,-7-1-961,-8 0-352,-12 0-513</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4.180"/>
    </inkml:context>
    <inkml:brush xml:id="br0">
      <inkml:brushProperty name="width" value="0.025" units="cm"/>
      <inkml:brushProperty name="height" value="0.025" units="cm"/>
    </inkml:brush>
  </inkml:definitions>
  <inkml:trace contextRef="#ctx0" brushRef="#br0">46 0 9161,'0'0'9545,"-46"48"-6695,46-36-832,18-2-192,10-1-577,8-3-416,4-1-481,5-3-224,-5-1-128,3-1-1249,-15 0-2755,-5-1-4195</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4.592"/>
    </inkml:context>
    <inkml:brush xml:id="br0">
      <inkml:brushProperty name="width" value="0.025" units="cm"/>
      <inkml:brushProperty name="height" value="0.025" units="cm"/>
    </inkml:brush>
  </inkml:definitions>
  <inkml:trace contextRef="#ctx0" brushRef="#br0">53 24 9769,'0'0'10544,"8"-5"-7768,25-12-529,-33 17-2190,1-1 0,-1 1 0,1 0 0,0 0 0,-1 0 0,1 0-1,-1 0 1,1 0 0,-1 0 0,1 0 0,-1 0 0,1 0 0,-1 0 0,1 0 0,-1 1 0,1-1 0,-1 0 0,1 0 0,-1 0-1,1 1 1,-1-1 0,1 0 0,-1 1 0,1-1 0,-1 0 0,0 1 0,1-1 0,-1 1 0,0-1 0,1 0 0,-1 1 0,0-1 0,0 1-1,1-1 1,-1 1 0,0-1 0,0 1 0,0-1 0,1 1 0,-1-1 0,0 1 0,0-1 0,0 1 0,0-1 0,0 1 0,0 0-1,0-1 1,0 1 0,-1 0 0,1 33-223,0-29 342,0 6-132,-1-10-53,1 0 0,0 1 0,-1-1 1,1 0-1,0 0 0,0 0 0,0 0 1,0 1-1,0-1 0,0 0 0,0 0 1,0 0-1,0 0 0,1 1 0,-1-1 1,0 0-1,1 0 0,-1 0 0,1 0 0,-1 0 1,1 0-1,0 0 0,-1 0 0,1 0 1,0 0-1,0 0 0,0-1 0,0 1 1,0 0-1,0 0 0,-1-1 0,2 1 1,-1-1-1,0 1 0,0-1 0,0 1 1,0-1-1,0 0 0,0 1 0,0-1 1,1 0-1,-1 0 0,2 0 0,2 1-29,1 0 0,-1 0 0,1 0 0,-1 1 0,0 0 0,1 0-1,-1 0 1,0 1 0,0 0 0,0 0 0,-1 0 0,1 0 0,-1 1 0,0 0-1,7 7 1,-8-8 45,-1 1-1,0-1 1,-1 0-1,1 1 1,-1 0-1,1-1 1,-1 1-1,0 0 1,0-1-1,-1 1 0,1 0 1,-1 0-1,0 0 1,0-1-1,0 1 1,0 0-1,-1 0 1,1 0-1,-1-1 1,0 1-1,0 0 1,-1-1-1,1 1 0,-4 6 1,1-4 82,0-1-1,0 1 1,0-1-1,-1 0 1,0 0 0,0 0-1,0-1 1,0 1 0,-1-1-1,0-1 1,1 1-1,-1-1 1,-1 0 0,1 0-1,0-1 1,-10 3 0,11-4-143,1 0 1,-1 0 0,0-1 0,1 1 0,-1-1-1,1 0 1,-1-1 0,0 1 0,1-1-1,-1 0 1,-4-1 0,6 1-221,0 0 1,0-1-1,0 1 0,0-1 0,0 0 1,1 0-1,-1 0 0,1 0 1,-1 0-1,1 0 0,0-1 1,0 1-1,0-1 0,0 0 0,0 1 1,-2-7-1,-9-24-5459,2-8-3375</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4.934"/>
    </inkml:context>
    <inkml:brush xml:id="br0">
      <inkml:brushProperty name="width" value="0.025" units="cm"/>
      <inkml:brushProperty name="height" value="0.025" units="cm"/>
    </inkml:brush>
  </inkml:definitions>
  <inkml:trace contextRef="#ctx0" brushRef="#br0">0 15 11883,'0'0'11211,"71"2"-9578,-37-2-1312,8-2-257,8-1-1538,5-3-2241,5 1-3972</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5.325"/>
    </inkml:context>
    <inkml:brush xml:id="br0">
      <inkml:brushProperty name="width" value="0.025" units="cm"/>
      <inkml:brushProperty name="height" value="0.025" units="cm"/>
    </inkml:brush>
  </inkml:definitions>
  <inkml:trace contextRef="#ctx0" brushRef="#br0">123 0 13036,'0'0'2712,"-11"9"-235,-4 3-1754,2 0 1,-1 2-1,2-1 0,-1 2 0,-10 16 1,20-27-620,1 1 0,-1-1 0,1 1 1,0-1-1,0 1 0,0 0 1,1 0-1,0-1 0,-1 1 0,2 0 1,-1 0-1,1 7 0,0-9-111,1 0 1,-1 0-1,1 0 0,0 0 0,0-1 0,0 1 0,1 0 0,-1-1 1,1 1-1,-1-1 0,1 1 0,0-1 0,0 0 0,0 0 0,0 0 1,0 0-1,1 0 0,-1 0 0,0-1 0,1 1 0,-1-1 0,1 1 1,5 0-1,-4 0 100,1 0 0,0-1 0,0 0 0,0 0 0,0-1 0,0 0 0,0 1 0,0-1 0,0-1 0,0 1 0,0-1 0,0 0 0,0 0 0,0-1 0,0 1 0,-1-1 0,1 0 0,-1 0 0,1-1 0,-1 1 0,0-1 0,0 0 1,5-4-1,-6 4 40,1 0 0,-1 1 0,0-1 0,0-1 1,0 1-1,0 0 0,-1-1 0,1 0 0,-1 1 1,0-1-1,0 0 0,-1 0 0,1 0 1,-1-1-1,1 1 0,-2 0 0,1 0 0,0-1 1,-1 1-1,1 0 0,-1-1 0,-1 1 0,1-1 1,0 1-1,-1 0 0,-2-8 0,0 8-121,0 0-1,0 0 0,0 0 0,0 0 1,-1 1-1,0-1 0,1 1 0,-1 0 1,0 0-1,-1 1 0,1-1 1,0 1-1,-1 0 0,0 0 0,-6-2 1,-22-2-6513</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5.654"/>
    </inkml:context>
    <inkml:brush xml:id="br0">
      <inkml:brushProperty name="width" value="0.025" units="cm"/>
      <inkml:brushProperty name="height" value="0.025" units="cm"/>
    </inkml:brush>
  </inkml:definitions>
  <inkml:trace contextRef="#ctx0" brushRef="#br0">162 1 21300,'0'0'7047,"-41"49"-6278,27-20-545,3 4-96,6 0-96,5 0-128,0-1-577,0-1-320,0-6-256,5-3-352,-5-7-610,0-8-960</inkml:trace>
  <inkml:trace contextRef="#ctx0" brushRef="#br0" timeOffset="1">1 135 7143,'0'0'19506,"72"-39"-19410,-20 39-96,1-4-1281,5-1-2466,0-5-4197</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6.001"/>
    </inkml:context>
    <inkml:brush xml:id="br0">
      <inkml:brushProperty name="width" value="0.025" units="cm"/>
      <inkml:brushProperty name="height" value="0.025" units="cm"/>
    </inkml:brush>
  </inkml:definitions>
  <inkml:trace contextRef="#ctx0" brushRef="#br0">0 22 11211,'11'-3'3454,"-9"2"-3334,17-4 1644,0 1 0,1 0-1,30-1 1,-46 5-1461,0 0-1,0 0 1,1 1 0,-1-1 0,0 1-1,0 0 1,0 0 0,1 0-1,-1 1 1,0-1 0,5 4 0,-7-4-257,-1 1 0,1-1 1,-1 0-1,0 1 0,1-1 1,-1 1-1,0-1 0,0 1 1,0 0-1,0 0 0,-1-1 1,1 1-1,0 0 0,-1 0 1,1 0-1,-1 0 1,0 0-1,1 0 0,-1 0 1,0 0-1,0-1 0,0 1 1,-1 0-1,1 0 0,0 0 1,-2 4-1,0 0 10,-1 0 1,1 0-1,-2 0 1,1 0-1,-1-1 1,1 1-1,-1-1 1,-1 0-1,1 0 1,-1 0-1,0-1 1,0 0-1,0 0 1,-10 6-1,8-6-17,1 0-1,0 1 0,0 0 1,1 0-1,-1 0 1,1 0-1,0 1 0,1 0 1,0 0-1,-1 1 0,-3 8 1,8-14-39,-1 0 0,1 0 1,0 0-1,0-1 0,0 1 1,0 0-1,0 0 0,0 0 0,0 0 1,0 0-1,0 0 0,0 0 1,1 0-1,-1 0 0,0 0 0,1-1 1,-1 1-1,0 0 0,1 0 1,-1 0-1,1-1 0,0 1 1,-1 0-1,1 0 0,-1-1 0,1 1 1,0-1-1,0 1 0,-1 0 1,1-1-1,0 1 0,0-1 0,0 0 1,0 1-1,-1-1 0,1 0 1,0 1-1,0-1 0,0 0 0,1 0 1,44 7-443,-41-7 290,77 0-3357,1-11-4134,-21-8-2697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55.363"/>
    </inkml:context>
    <inkml:brush xml:id="br0">
      <inkml:brushProperty name="width" value="0.035" units="cm"/>
      <inkml:brushProperty name="height" value="0.035" units="cm"/>
    </inkml:brush>
  </inkml:definitions>
  <inkml:trace contextRef="#ctx0" brushRef="#br0">134 563 13619,'1'3'127,"-1"-1"0,1 1 0,0-1 0,0 0 1,0 0-1,0 1 0,1-1 0,-1 0 0,1 0 0,-1 0 0,1 0 1,0-1-1,-1 1 0,1 0 0,0-1 0,0 1 0,0-1 0,1 0 1,-1 1-1,0-1 0,0 0 0,1 0 0,-1-1 0,0 1 0,1 0 1,-1-1-1,1 1 0,-1-1 0,1 0 0,-1 0 0,1 0 0,-1 0 1,1-1-1,-1 1 0,4-1 0,-3 0-5,1 0 1,-1 0-1,0 0 1,1 0-1,-1-1 1,0 0-1,0 1 0,0-1 1,0 0-1,0 0 1,0-1-1,-1 1 1,1 0-1,-1-1 0,1 0 1,-1 0-1,0 1 1,0-1-1,0-1 1,-1 1-1,1 0 1,-1 0-1,0 0 0,0-1 1,1-3-1,-1-6 65,0 0 1,-1 0-1,-1 0 0,0 0 0,-1 0 0,0 0 1,-1 1-1,0-1 0,-1 1 0,0 0 1,-11-20-1,-7-9 272,-50-71 1,-49-49-186,120 160-276,-17-31-69,18 31 68,0 1 0,-1-1 0,1 1 0,0-1 0,-1 1 0,1-1-1,0 1 1,0-1 0,0 1 0,0-1 0,-1 0 0,1 1 0,0-1 0,0 1 0,0-1 0,0 1 0,0-1 0,0 0-1,0 1 1,1-1 0,-1 1 0,0-1 0,0 1 0,0-1 0,0 1 0,1-1 0,-1 1 0,0-1 0,1 1-1,-1-1 1,0 1 0,1-1 0,-1 1 0,1-1 0,-1 1 0,0 0 0,1-1 0,-1 1 0,1 0 0,-1-1-1,1 1 1,-1 0 0,1 0 0,-1 0 0,1-1 0,0 1 0,-1 0 0,1 0 0,-1 0 0,1 0 0,-1 0 0,1 0-1,0 0 1,-1 0 0,1 0 0,-1 0 0,1 0 0,0 1 0,18 3-66,-1 0 1,0 2-1,0 0 1,21 11 0,6 1-170,-43-17 223,126 44-1122,-106-39 926,1 0 0,1-2-1,39 3 1,-22-7-203</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6.395"/>
    </inkml:context>
    <inkml:brush xml:id="br0">
      <inkml:brushProperty name="width" value="0.025" units="cm"/>
      <inkml:brushProperty name="height" value="0.025" units="cm"/>
    </inkml:brush>
  </inkml:definitions>
  <inkml:trace contextRef="#ctx0" brushRef="#br0">165 0 17264,'-11'1'2387,"1"0"-1971,1 1 0,0 0 0,0 1 0,0-1 0,0 2 0,0-1 0,1 1 0,-1 1 0,-10 7 0,15-10-299,0 1 0,0 0-1,0 0 1,1 0 0,0 1 0,-1-1-1,1 1 1,0 0 0,0 0-1,1 0 1,-1 0 0,1 1-1,0-1 1,0 1 0,1-1-1,-1 1 1,1-1 0,0 1-1,0 0 1,1 0 0,-1 0-1,1 0 1,0 6 0,1-8-105,0 0 1,0 1-1,1-1 1,-1 0-1,1 0 0,-1 0 1,1 0-1,0 0 1,0 0-1,0-1 0,1 1 1,-1-1-1,1 1 1,-1-1-1,1 0 1,0 0-1,0 0 0,0 0 1,0 0-1,0-1 1,0 0-1,0 1 1,1-1-1,-1 0 0,0-1 1,7 2-1,4 1 20,0-1-1,0-1 0,0 0 0,1 0 1,17-3-1,-25 1-9,-1 0-1,0-1 1,1 0-1,-1 0 1,0-1-1,-1 1 1,1-1-1,0 0 1,-1-1 0,1 0-1,-1 1 1,0-2-1,0 1 1,4-6-1,-6 7 30,0 0 0,0-1-1,0 1 1,-1-1 0,0 0 0,0 1-1,0-1 1,0 0 0,0 0-1,-1 0 1,0 0 0,0-1-1,0 1 1,0 0 0,0-1 0,-1 1-1,0 0 1,0-1 0,0 1-1,-1 0 1,1 0 0,-2-5-1,0 6-85,1 0-1,-1 1 0,0-1 0,0 1 1,0-1-1,-1 1 0,1 0 0,-1 0 0,1 0 1,-1 0-1,0 0 0,1 0 0,-1 1 1,0-1-1,0 1 0,0 0 0,0 0 1,0 0-1,-1 0 0,1 1 0,0-1 0,0 1 1,0 0-1,-1 0 0,-5 0 0,6 0-169,-1 0 0,1 0 0,0 0-1,0 0 1,-1 1 0,1-1-1,0 1 1,0 0 0,0 0 0,-1 0-1,1 0 1,0 1 0,1-1-1,-1 1 1,0 0 0,0-1 0,1 1-1,-1 1 1,1-1 0,-1 0 0,1 0-1,0 1 1,0 0 0,0-1-1,-2 6 1,3-7-163,-2 17-3901,5-8-1840,12 0-5502</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6.776"/>
    </inkml:context>
    <inkml:brush xml:id="br0">
      <inkml:brushProperty name="width" value="0.025" units="cm"/>
      <inkml:brushProperty name="height" value="0.025" units="cm"/>
    </inkml:brush>
  </inkml:definitions>
  <inkml:trace contextRef="#ctx0" brushRef="#br0">227 19 15663,'0'0'2952,"-12"0"-229,-6 0-2180,0 2 0,1 0 0,-1 0 0,1 2 0,-21 6 0,31-7-398,1 0 1,-1 0-1,0 0 1,1 0-1,0 1 1,0 0 0,-11 10-1,15-12-127,-1 1 0,1 0 0,-1 0 0,1 0 1,0 0-1,0 1 0,1-1 0,-1 0 0,1 1 0,-1-1 0,1 1 0,0-1 0,0 1 0,1 0 0,-1 0 0,1 6 0,0-9-15,0 1 0,0-1-1,0 1 1,1 0 0,-1-1-1,1 1 1,-1-1 0,1 1-1,-1-1 1,1 1 0,0-1-1,0 1 1,0-1 0,-1 0-1,1 1 1,1-1 0,-1 0-1,0 0 1,0 0 0,0 0-1,3 2 1,1-1 17,-1 0 1,0 0-1,1 0 1,-1 0 0,1-1-1,0 0 1,7 1-1,2 0 77,-1-1-1,1-1 0,0-1 1,23-3-1,-29 2-1,0 0 1,0-1-1,0 0 1,-1 0-1,1-1 1,-1 0-1,1 0 1,-1-1-1,11-9 1,-15 11 5,1 0 1,-1 0-1,0-1 1,0 1-1,0-1 1,0 1-1,0-1 1,-1 0-1,0 0 1,0 0-1,0 0 0,0-1 1,-1 1-1,1-1 1,-1 1-1,0-1 1,-1 1-1,1-1 1,-1-5-1,0 8-120,0 0 1,-1 0-1,0 0 0,1-1 0,-1 1 0,0 0 1,0 0-1,0 0 0,0 0 0,-1 1 1,1-1-1,-1 0 0,1 0 0,-1 1 0,1-1 1,-1 1-1,0-1 0,0 1 0,1 0 1,-1 0-1,0-1 0,0 1 0,-1 1 0,1-1 1,0 0-1,-3 0 0,-30-7-2162,3 6-3289,28 2 4564,-9-1-7422</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7.122"/>
    </inkml:context>
    <inkml:brush xml:id="br0">
      <inkml:brushProperty name="width" value="0.025" units="cm"/>
      <inkml:brushProperty name="height" value="0.025" units="cm"/>
    </inkml:brush>
  </inkml:definitions>
  <inkml:trace contextRef="#ctx0" brushRef="#br0">5 0 19410,'0'0'9609,"-5"68"-9544,5-44-33,11-6 0,8-5 32,1-5 0,6-3-160,-1-5-545,-4 0-544,2 0-1474,-7-12-2530,-4-7-5284</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8.153"/>
    </inkml:context>
    <inkml:brush xml:id="br0">
      <inkml:brushProperty name="width" value="0.025" units="cm"/>
      <inkml:brushProperty name="height" value="0.025" units="cm"/>
    </inkml:brush>
  </inkml:definitions>
  <inkml:trace contextRef="#ctx0" brushRef="#br0">14 1 14029,'0'0'10891,"-14"59"-9963,14-31-447,2-1-193,10 1-192,4-6-64,7-8 0,5-6-512,3-8-865,2 0-481,-4-11-320,-5-7-1474,-2 0-2722</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8.512"/>
    </inkml:context>
    <inkml:brush xml:id="br0">
      <inkml:brushProperty name="width" value="0.025" units="cm"/>
      <inkml:brushProperty name="height" value="0.025" units="cm"/>
    </inkml:brush>
  </inkml:definitions>
  <inkml:trace contextRef="#ctx0" brushRef="#br0">121 0 12876,'0'0'8104,"-36"72"-5702,19-36-672,-4 3-897,5 3-353,0-3-192,9-5-192,1-4-96,5-6-384,1-10-1730,0-10-2691</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8.872"/>
    </inkml:context>
    <inkml:brush xml:id="br0">
      <inkml:brushProperty name="width" value="0.025" units="cm"/>
      <inkml:brushProperty name="height" value="0.025" units="cm"/>
    </inkml:brush>
  </inkml:definitions>
  <inkml:trace contextRef="#ctx0" brushRef="#br0">0 1 1473,'0'0'23671,"73"21"-22390,-18-21-512,3 0-289,9 0-384,1 0-384,-14 0-1826,-13 0-2242,-18 2-2210</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9.217"/>
    </inkml:context>
    <inkml:brush xml:id="br0">
      <inkml:brushProperty name="width" value="0.025" units="cm"/>
      <inkml:brushProperty name="height" value="0.025" units="cm"/>
    </inkml:brush>
  </inkml:definitions>
  <inkml:trace contextRef="#ctx0" brushRef="#br0">1 12 15022,'0'0'10474,"72"16"-8808,-20-16-930,4 0-543,10-3-257,-4-1-1890,-6-4-3043,-6-4-4997</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6:59.877"/>
    </inkml:context>
    <inkml:brush xml:id="br0">
      <inkml:brushProperty name="width" value="0.025" units="cm"/>
      <inkml:brushProperty name="height" value="0.025" units="cm"/>
    </inkml:brush>
  </inkml:definitions>
  <inkml:trace contextRef="#ctx0" brushRef="#br0">50 41 12492,'0'0'8830,"8"-6"-7282,-1 1-1237,0 1 0,0 0 1,1 0-1,-1 1 1,1 0-1,0 1 0,0-1 1,0 1-1,0 1 1,0 0-1,14-1 1,-16 2-180,1 0 0,-1 0 0,1 1 0,-1-1 0,1 1 0,-1 1 0,9 2 0,-14-3-130,0-1 0,0 1 0,0-1 0,0 1 0,0 0 0,0-1 0,0 1 0,0 0 0,0 0-1,0 0 1,-1 0 0,1 0 0,0-1 0,-1 1 0,1 1 0,0-1 0,-1 0 0,1 0 0,-1 1 0,1 1-7,-1-1 1,0 0 0,0 0-1,0 1 1,-1-1 0,1 0-1,0 0 1,-1 1 0,0-1-1,1 0 1,-1 0 0,0 0-1,0 0 1,-2 2 0,-9 14 25,-1 0 1,-1-1-1,-1-1 0,-1 0 1,0-2-1,-1 1 0,-21 13 1,-32 29 159,68-55-138,0 0 0,0 0-1,0 0 1,0 0 0,0 1-1,0-1 1,1 1 0,-1-1-1,-2 6 1,4-7-35,0-1-1,0 1 0,0 0 1,0-1-1,1 1 1,-1 0-1,0-1 0,0 1 1,0 0-1,0-1 1,1 1-1,-1 0 0,0-1 1,1 1-1,-1-1 1,0 1-1,1-1 0,-1 1 1,1 0-1,-1-1 1,1 0-1,-1 1 0,1-1 1,-1 1-1,1-1 1,0 0-1,-1 1 0,1-1 1,-1 0-1,1 0 1,0 1-1,-1-1 0,1 0 1,0 0-1,-1 0 1,1 0-1,0 0 0,0 0 1,-1 0-1,1 0 1,0 0-1,-1 0 0,2-1 1,25 3-551,0-1-1,50-7 1,7-12-6982,-35 1-1044</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0.235"/>
    </inkml:context>
    <inkml:brush xml:id="br0">
      <inkml:brushProperty name="width" value="0.025" units="cm"/>
      <inkml:brushProperty name="height" value="0.025" units="cm"/>
    </inkml:brush>
  </inkml:definitions>
  <inkml:trace contextRef="#ctx0" brushRef="#br0">84 0 19571,'0'0'2359,"-8"4"-656,-27 18-343,18 0-572,17-21-779,0-1-1,0 1 1,0 0-1,0 0 1,0 0 0,0 0-1,0 0 1,0-1-1,0 1 1,0 0-1,0 0 1,1 0 0,-1 0-1,0-1 1,1 1-1,-1 0 1,0 0 0,1-1-1,-1 1 1,1 0-1,-1-1 1,1 1-1,-1 0 1,1-1 0,0 1-1,-1-1 1,1 1-1,1 0 1,34 16-1000,-30-15 929,-1 0-1,0 0 1,1 0 0,-1 1-1,-1 0 1,1 0 0,6 5 0,-4-2 85,-1 0 0,0 1 0,-1 0 0,1 1 0,-2-1 0,5 9 0,-7-13 77,0 0 1,0 1-1,-1-1 0,0 1 0,0-1 0,0 1 0,0 0 1,0-1-1,-1 1 0,1 0 0,-1 0 0,0-1 0,0 1 0,-1 0 1,1 0-1,-1-1 0,-1 5 0,0-5-1,0 0-1,0-1 1,-1 1 0,1 0-1,-1-1 1,0 1 0,0-1-1,1 0 1,-1 0 0,-1 0-1,1-1 1,0 1 0,0-1-1,-1 1 1,1-1-1,-1 0 1,-5 1 0,1 0-87,-1-1 1,1 1-1,-1-1 1,0-1-1,1 1 1,-13-2-1,19 0-165,1 1 0,-1-1 0,1 1 0,-1-1 0,1 0 0,-1 1 0,1-1 0,0 0 0,-1 0 1,1 0-1,0 0 0,0 0 0,-1 0 0,1-1 0,0 1 0,0 0 0,0 0 0,1-1 0,-1 1 0,0-1 0,-1-1 0,-7-35-8162,8-3-7925</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0.640"/>
    </inkml:context>
    <inkml:brush xml:id="br0">
      <inkml:brushProperty name="width" value="0.025" units="cm"/>
      <inkml:brushProperty name="height" value="0.025" units="cm"/>
    </inkml:brush>
  </inkml:definitions>
  <inkml:trace contextRef="#ctx0" brushRef="#br0">1 48 17777,'0'0'6534,"62"-16"-4164,-28 8-864,10 2-674,-2-1-703,-1 3-258,-4 2-1536,-9 0-2147,-13 0-2786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0.729"/>
    </inkml:context>
    <inkml:brush xml:id="br0">
      <inkml:brushProperty name="width" value="0.035" units="cm"/>
      <inkml:brushProperty name="height" value="0.035" units="cm"/>
    </inkml:brush>
  </inkml:definitions>
  <inkml:trace contextRef="#ctx0" brushRef="#br0">3 102 16115,'-1'0'66,"1"0"0,0-1 0,0 1 0,0 0 0,0 0 0,0 0 0,-1-1 0,1 1 0,0 0 0,0 0 0,0-1 0,0 1 0,0 0 0,0 0 0,0-1 0,0 1 0,0 0 0,0 0 0,0-1 0,0 1 0,0 0 0,0 0 0,0-1 0,0 1 0,0 0 0,0 0 0,1-1 0,-1 1 0,0 0 0,0 0 0,0 0 0,0-1 0,0 1 0,1 0-1,-1 0 1,12-6 1317,23-1-19,-25 5-843,497-63 3500,-450 59-3880,-37 4-181,-2 0-188,0 0 0,1 1-1,-1 1 1,22 3 0,-39-3 185,0 0 1,1 0-1,-1 0 1,0 0-1,0 0 0,1 1 1,-1-1-1,0 0 1,0 1-1,0-1 1,0 1-1,1 0 1,-1-1-1,0 1 1,0 0-1,0 0 1,0-1-1,0 1 1,-1 0-1,1 0 1,0 0-1,0 0 1,-1 0-1,1 0 1,0 0-1,-1 1 1,1-1-1,-1 0 1,1 0-1,-1 0 0,0 1 1,0-1-1,1 0 1,-1 0-1,0 1 1,0-1-1,0 0 1,0 0-1,0 1 1,-1-1-1,1 0 1,-1 2-1,-5 16-574</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1.077"/>
    </inkml:context>
    <inkml:brush xml:id="br0">
      <inkml:brushProperty name="width" value="0.025" units="cm"/>
      <inkml:brushProperty name="height" value="0.025" units="cm"/>
    </inkml:brush>
  </inkml:definitions>
  <inkml:trace contextRef="#ctx0" brushRef="#br0">1 0 12780,'0'0'11243,"0"69"-9898,3-39-993,1 0-256,3 2-32,4-6-256,1-5-640,-1-7-610,-1-5-191,-1-5-289</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1.440"/>
    </inkml:context>
    <inkml:brush xml:id="br0">
      <inkml:brushProperty name="width" value="0.025" units="cm"/>
      <inkml:brushProperty name="height" value="0.025" units="cm"/>
    </inkml:brush>
  </inkml:definitions>
  <inkml:trace contextRef="#ctx0" brushRef="#br0">1 49 9673,'0'0'8969,"46"-10"-7208,-9 5-63,9-2-65,3 0-992,8 2-449,0-1-384,-6 1-2531,-2 1-3458</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1.804"/>
    </inkml:context>
    <inkml:brush xml:id="br0">
      <inkml:brushProperty name="width" value="0.025" units="cm"/>
      <inkml:brushProperty name="height" value="0.025" units="cm"/>
    </inkml:brush>
  </inkml:definitions>
  <inkml:trace contextRef="#ctx0" brushRef="#br0">1 233 10602,'0'0'13084,"9"3"-11162,-3-2-1781,0 1-1,-1-2 1,1 1-1,0-1 1,0 0-1,-1 0 1,1 0-1,0-1 1,0 0-1,-1 0 1,1 0-1,0-1 1,-1 0-1,0 0 1,1 0-1,-1-1 1,0 0-1,0 0 1,0 0-1,-1-1 1,7-5-1,12-7 113,-1 0 1,0-2-1,-1-1 0,-1-1 1,-1 0-1,-1-1 0,-1-1 0,17-29 1,-50 83-364,-37 80-179,49-100-56,0 0-1,0 0 1,1 0 0,1 0 0,0 1 0,0-1 0,2 23-1,0-34 247,0 0 0,0-1-1,1 1 1,-1 0 0,1-1 0,-1 1-1,0 0 1,1-1 0,-1 1-1,1-1 1,-1 1 0,1-1 0,0 1-1,-1-1 1,1 1 0,-1-1-1,1 0 1,0 1 0,-1-1-1,1 0 1,0 0 0,0 1 0,-1-1-1,1 0 1,0 0 0,-1 0-1,1 0 1,0 0 0,0 0 0,-1 0-1,1 0 1,0 0 0,0 0-1,-1 0 1,1-1 0,0 1-1,-1 0 1,1 0 0,0-1 0,0 0-1,33-12-6415,-2-7-1781</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2.155"/>
    </inkml:context>
    <inkml:brush xml:id="br0">
      <inkml:brushProperty name="width" value="0.025" units="cm"/>
      <inkml:brushProperty name="height" value="0.025" units="cm"/>
    </inkml:brush>
  </inkml:definitions>
  <inkml:trace contextRef="#ctx0" brushRef="#br0">127 9 15695,'0'0'3288,"-10"5"-1035,-2 1-1748,0 0-1,1 1 1,0 0 0,1 1-1,-13 11 1,20-16-394,0-1 0,0 1-1,0 0 1,0 0 0,1 0 0,-1 0 0,1 0 0,0 1-1,0-1 1,0 1 0,0-1 0,1 1 0,-1 0 0,1 0 0,0 0-1,0 0 1,1 0 0,-1 0 0,1 0 0,0 0 0,0 0-1,0 0 1,0 0 0,1 0 0,1 5 0,-1-7-95,0 1 1,0-1 0,1 0-1,-1 0 1,1 0 0,0 0-1,-1 0 1,1-1 0,0 1-1,0 0 1,0-1 0,0 1-1,1-1 1,-1 0 0,0 0-1,1 0 1,-1 0 0,0 0-1,1 0 1,-1-1 0,1 1-1,-1-1 1,1 0 0,-1 0-1,1 0 1,0 0 0,-1 0-1,5-1 1,-2 1 62,0-1 0,0 0 0,0 0 1,0 0-1,-1-1 0,1 0 0,0 0 0,-1 0 0,1 0 0,-1 0 0,0-1 0,0 0 0,7-7 1,-7 6-5,-1-1 0,0 0 1,0 0-1,-1 0 0,0 0 1,0 0-1,0-1 0,0 1 1,-1-1-1,0 1 0,0-1 1,0 1-1,-1-8 0,0 11-171,0 0 1,0-1-1,-1 1 0,1 0 0,0 0 0,-1 0 0,0 0 0,1 0 0,-1 0 0,0 0 0,0 0 1,0 0-1,0 0 0,-1 0 0,-1-2 0,1 3-192,1-1-1,-1 1 1,0 0 0,1 0-1,-1 0 1,0 1 0,0-1-1,0 0 1,0 1 0,0-1-1,1 1 1,-1 0 0,0-1 0,0 1-1,0 0 1,0 0 0,0 0-1,0 1 1,0-1 0,-2 1-1,3-1 67,1 0 0,-1 0-1,1 0 1,-1 0 0,1 0-1,-1 0 1,1 1 0,-1-1-1,1 0 1,-1 0 0,1 1-1,0-1 1,-1 0 0,1 0-1,-1 1 1,1-1 0,0 1-1,-1-1 1,1 0-1,0 1 1,-1-1 0,1 1-1,0-1 1,0 0 0,0 1-1,-1-1 1,1 1 0,0-1-1,0 1 1,0-1 0,0 1-1,0-1 1,0 1 0,0-1-1,0 1 1,0-1 0,0 1-1,0-1 1,0 2 0,0 11-5880</inkml:trace>
  <inkml:trace contextRef="#ctx0" brushRef="#br0" timeOffset="1">465 20 13261,'0'0'9737,"-10"-5"-8659,3 2-927,5 2-113,0-1 0,0 1-1,0 0 1,-1 0 0,1 0 0,-1 0-1,1 0 1,-1 0 0,1 1-1,-1-1 1,1 1 0,-1 0-1,0-1 1,1 1 0,-1 1-1,0-1 1,1 0 0,-1 0-1,1 1 1,-1 0 0,1-1-1,-1 1 1,1 0 0,-1 0 0,1 1-1,0-1 1,-3 2 0,-2 3 68,1 1 1,0-1 0,1 1-1,0 1 1,0-1 0,0 1-1,1-1 1,0 1 0,1 0-1,0 1 1,-4 13 0,6-20-81,1 1 1,-1-1-1,1 1 1,-1-1-1,1 1 0,0 0 1,0-1-1,0 1 1,0-1-1,1 1 1,-1-1-1,1 1 1,0-1-1,-1 1 1,1-1-1,0 1 1,0-1-1,1 0 1,-1 0-1,0 1 1,1-1-1,-1 0 0,1 0 1,0-1-1,0 1 1,0 0-1,0 0 1,0-1-1,0 1 1,0-1-1,0 0 1,0 0-1,1 1 1,-1-2-1,1 1 1,-1 0-1,1 0 1,-1-1-1,1 1 0,-1-1 1,1 0-1,4 0 1,4 1 68,0-1 1,1-1 0,-1 0-1,0 0 1,0-1 0,0 0-1,0-1 1,0 0-1,19-10 1,-26 12-18,1-1 1,-1-1-1,0 1 0,1-1 1,-1 0-1,0 0 0,0 0 1,-1 0-1,1-1 0,-1 1 1,0-1-1,1 0 0,-2 0 1,1 0-1,0-1 1,-1 1-1,0 0 0,0-1 1,0 0-1,-1 1 0,1-1 1,-1 0-1,0 0 0,0-7 1,-1 10-123,-1 0 0,1 0 0,-1-1 0,1 1 0,-1 0 0,0 0 1,0-1-1,0 1 0,0 0 0,0 0 0,-1 0 0,1 0 0,-1 1 1,1-1-1,-1 0 0,1 1 0,-1-1 0,0 1 0,0-1 0,0 1 0,0 0 1,0 0-1,0 0 0,0 0 0,0 0 0,-5-1 0,-3-1-1620,0 0-1,0 1 0,0 0 1,-19-1-1,14 3-5157</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2.515"/>
    </inkml:context>
    <inkml:brush xml:id="br0">
      <inkml:brushProperty name="width" value="0.025" units="cm"/>
      <inkml:brushProperty name="height" value="0.025" units="cm"/>
    </inkml:brush>
  </inkml:definitions>
  <inkml:trace contextRef="#ctx0" brushRef="#br0">81 1 14798,'0'0'14125,"-9"6"-13708,2-1-380,1 1 1,-1 1-1,1-1 1,0 1-1,1 1 1,0-1-1,0 1 1,-6 11-1,9-15-34,0-1 0,1 1 0,-1-1 0,1 1 0,0 0 0,0 0 0,0-1 0,0 1 0,0 0 1,1 0-1,0 0 0,0 0 0,0 0 0,0 0 0,1 0 0,-1 0 0,1-1 0,0 1 0,0 0 0,1 0 0,-1-1 0,1 1 0,0-1 0,0 1 0,4 5 0,-3-6-15,0 0-1,0 0 1,1-1 0,-1 1 0,1-1-1,0 1 1,0-1 0,0 0-1,0-1 1,0 1 0,1-1-1,-1 1 1,0-1 0,1-1-1,-1 1 1,0-1 0,1 1-1,-1-1 1,1-1 0,-1 1-1,1 0 1,7-3 0,-6 2-376,-1-1 1,1 0-1,0 0 1,-1 0-1,1-1 1,-1 0-1,0 0 1,0 0-1,0 0 1,0-1-1,-1 0 1,0 0 0,1 0-1,-1-1 1,-1 1-1,6-8 1,9-28-7028,-5-6-7383</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2.925"/>
    </inkml:context>
    <inkml:brush xml:id="br0">
      <inkml:brushProperty name="width" value="0.025" units="cm"/>
      <inkml:brushProperty name="height" value="0.025" units="cm"/>
    </inkml:brush>
  </inkml:definitions>
  <inkml:trace contextRef="#ctx0" brushRef="#br0">1 0 16784,'0'0'11018,"51"24"-12235,-22-19-3876,3-5-11562</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6.582"/>
    </inkml:context>
    <inkml:brush xml:id="br0">
      <inkml:brushProperty name="width" value="0.025" units="cm"/>
      <inkml:brushProperty name="height" value="0.025" units="cm"/>
    </inkml:brush>
  </inkml:definitions>
  <inkml:trace contextRef="#ctx0" brushRef="#br0">1 0 4676,'0'0'17542,"8"8"-16800,-4-4-647,1 1 0,-1-1-1,0 1 1,0 0 0,0 0-1,0 0 1,-1 1 0,0-1-1,0 1 1,-1 0 0,0 0-1,0 0 1,0 0 0,1 7-1,20 189 992,37 208-3058,-39-346-5357,-14-49-476</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8.185"/>
    </inkml:context>
    <inkml:brush xml:id="br0">
      <inkml:brushProperty name="width" value="0.025" units="cm"/>
      <inkml:brushProperty name="height" value="0.025" units="cm"/>
    </inkml:brush>
  </inkml:definitions>
  <inkml:trace contextRef="#ctx0" brushRef="#br0">345 1183 14606,'0'0'3379,"14"2"-2402,81 4-791,121-6 0,114-22-123,-123 6-71,1573-38 990,-1694 54-874,937-27 414,204-85 464,-890 80-995,-312 29 28,-16 1-3,0 1 1,0 0-1,0 0 0,1 1 1,-1 0-1,0 1 0,15 3 1,-23-4-20,-1 0-1,1 0 1,0 0 0,-1 0 0,1 0 0,-1 0 0,1 0 0,-1 1 0,1-1 0,-1 0 0,1 0 0,-1 1 0,1-1 0,-1 0 0,0 1-1,1-1 1,-1 0 0,1 1 0,-1-1 0,0 1 0,1-1 0,-1 1 0,0-1 0,1 1 0,-1-1 0,0 1 0,0-1 0,0 1 0,1-1-1,-1 1 1,0-1 0,0 1 0,0-1 0,0 1 0,0-1 0,0 1 0,0 0 0,0-1 0,0 1 0,0-1 0,-1 1 0,1-1 0,0 1-1,0-1 1,0 1 0,-1-1 0,1 1 0,0-1 0,0 1 0,-1-1 0,1 1 0,-1-1 0,0 1 0,1-1 10,-1 1 1,1-1 0,-1 0-1,1 0 1,-1 1-1,1-1 1,-1 0 0,0 0-1,1 0 1,-1 0 0,1 0-1,-1 1 1,1-1-1,-1 0 1,0-1 0,1 1-1,-1 0 1,1 0-1,-1 0 1,0 0 0,1 0-1,-1 0 1,1-1 0,-1 1-1,1 0 1,-1-1-1,1 1 1,-1 0 0,1-1-1,-1 1 1,1 0 0,-1-1-1,1 1 1,0-1-1,-1 1 1,1-1 0,0 1-1,-1-1 1,1 1 0,0-1-1,0 1 1,-1-1-1,1 0 1,0 1 0,0-1-1,0 1 1,0-1-1,0 1 1,0-1 0,0 0-1,0 1 1,0-1 0,0 0-1,-1-13 90,1 1 1,1-1-1,0 1 0,1-1 0,0 1 1,1 0-1,0 0 0,1 0 0,1 0 0,8-16 1,15-58-95,-12-18 128,-5-1 0,-4-181 1,-7 247 88,0 38-179,0 0-1,-1-1 0,1 1 1,0 0-1,-1 0 1,0-1-1,1 1 1,-1 0-1,0 0 1,0 0-1,0 0 1,-1 0-1,1 0 0,0 0 1,-1 0-1,1 0 1,-1 0-1,0 1 1,1-1-1,-3-1 1,-12-12-122,10 4 19,6 11 57,0-1 0,0 1 0,-1 0 0,1 0 1,0-1-1,0 1 0,0 0 0,-1 0 0,1-1 0,0 1 0,0 0 0,-1 0 0,1 0 0,0 0 0,0-1 1,-1 1-1,1 0 0,0 0 0,0 0 0,-1 0 0,1 0 0,0 0 0,-1 0 0,1 0 0,0 0 0,0 0 0,-1 0 1,1 0-1,0 0 0,-1 0 0,1 0 0,0 0 0,0 0 0,-1 0 0,1 0 0,0 0 0,-1 0 0,1 1 1,-8-1 43,-11-2-247,1 0-1,0-1 1,0-1-1,0-1 0,-23-8 1,18 5 205,-1 0 0,-32-4 0,-93 0-7,-215 8-1,183 6-229,134-2 121,-1061 39-50,-607 109 137,1078-105 68,-441 18 34,801-60-22,284-6-5850,13-2-3156</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9.096"/>
    </inkml:context>
    <inkml:brush xml:id="br0">
      <inkml:brushProperty name="width" value="0.025" units="cm"/>
      <inkml:brushProperty name="height" value="0.025" units="cm"/>
    </inkml:brush>
  </inkml:definitions>
  <inkml:trace contextRef="#ctx0" brushRef="#br0">83 126 7655,'5'-18'2280,"-3"7"-877,1 1 0,-1 0 1,2 0-1,-1 1 1,2-1-1,-1 1 1,1 0-1,12-17 0,-17 26-1329,0-1 0,1 1 0,-1 0 0,0 0 0,0 0 0,0 0 0,0-1 0,0 1 0,0 0 0,1 0 0,-1 0 0,0 0 0,0 0 0,0-1 0,1 1 0,-1 0 0,0 0 0,0 0 0,0 0 0,1 0 0,-1 0 0,0 0 0,0 0 0,0 0 0,1 0 0,-1 0 0,0 0 0,0 0 0,0 0 0,1 0 0,-1 0 0,0 0 0,0 0 0,1 0 0,-1 0 0,0 0 0,0 0 0,0 0 0,0 1 0,1-1 0,-1 0 0,0 0 0,0 0 0,0 0 0,1 1 0,2 13 883,-4 19-741,1-32-116,-7 42 44,-2 1-1,-2-2 1,-2 0 0,-1 0 0,-28 53 0,1 5-62,39-97-68,1 0 1,0-1 0,0 1 0,1 0 0,-1 0-1,1 0 1,-1 0 0,1 1 0,0-1 0,0 0-1,0 0 1,1 3 0,0-4 10,-1-1 0,1 0 0,-1 1 0,1-1 0,0 1 0,0-1 0,-1 0 0,1 0 0,0 1 0,0-1 0,0 0 0,1 0-1,-1 0 1,0 0 0,0 0 0,0 0 0,3 1 0,4 1 55,0-1-1,0 0 1,0 0-1,0-1 1,1 1-1,-1-2 1,10 1-1,-13-1-86,20 1-259,8 1 589,54-3 1,-29-11-2369,-50 9 773,1 0 0,-1-1 1,0 0-1,13-8 0,11-15-8535</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09.595"/>
    </inkml:context>
    <inkml:brush xml:id="br0">
      <inkml:brushProperty name="width" value="0.025" units="cm"/>
      <inkml:brushProperty name="height" value="0.025" units="cm"/>
    </inkml:brush>
  </inkml:definitions>
  <inkml:trace contextRef="#ctx0" brushRef="#br0">152 67 19603,'0'0'2701,"-8"7"-1479,-1 1-1018,1 0 0,0 0 0,1 1 0,0 0 0,0 1 1,1-1-1,0 1 0,-6 15 0,3 0-130,-5 10 487,1 1 1,2 0 0,2 1 0,-7 60-1,15-97-539,1 1-1,0-1 0,0 1 0,0-1 1,0 1-1,0-1 0,0 1 0,0-1 1,0 1-1,0-1 0,0 1 0,0-1 1,0 1-1,0-1 0,0 1 1,0-1-1,0 1 0,0-1 0,1 1 1,-1-1-1,0 0 0,0 1 0,1-1 1,-1 1-1,0-1 0,1 0 0,-1 1 1,0-1-1,1 0 0,-1 1 0,0-1 1,1 0-1,-1 1 0,1-1 0,-1 0 1,1 0-1,-1 0 0,1 1 0,-1-1 1,0 0-1,1 0 0,-1 0 0,1 0 1,-1 0-1,1 0 0,-1 0 0,1 0 1,-1 0-1,1 0 0,-1 0 1,1 0-1,-1 0 0,1-1 0,-1 1 1,1 0-1,-1 0 0,1 0 0,-1-1 1,0 1-1,1 0 0,-1-1 0,1 0 1,27-23 512,-17 9-507,-1-1 0,0-1 0,-1 0 0,-1 0-1,0-1 1,-2 0 0,0 0 0,6-36 0,-5 6-615,-2-1 0,-2-60 1,-3 107 566,0 1 0,0 0 0,0 0-1,0-1 1,0 1 0,0 0 0,0 0 0,0 0 0,-1-1 0,1 1 0,0 0 0,-1 0 0,1 0 0,-1 0 0,0 0 0,1 0 0,-1 0 0,0 0 0,1 0 0,-1 0 0,0 0-1,-2-1 1,3 2 16,-1 0-1,0 0 0,0 0 1,1 0-1,-1 0 0,0 0 1,1 1-1,-1-1 0,0 0 1,1 0-1,-1 1 0,0-1 1,1 1-1,-1-1 0,1 0 1,-1 1-1,0-1 0,1 1 1,-1-1-1,1 1 0,-1 0 1,1-1-1,0 1 0,-1-1 1,1 1-1,0 0 0,-1-1 0,1 1 1,0 0-1,0-1 0,-1 1 1,1 0-1,0 0 0,0-1 1,0 2-1,-2 4 15,1 0 1,-1 0-1,1 0 0,0 1 0,0-1 1,1 0-1,0 0 0,0 1 0,1-1 1,1 8-1,-2-12 3,1 1 0,0-1 0,0 1 0,0-1 0,0 0 0,0 0 0,1 0 0,-1 0 0,1 0-1,-1 0 1,1 0 0,0 0 0,0 0 0,0-1 0,0 1 0,0-1 0,0 1 0,0-1 0,0 0 0,0 0 0,1 0 0,-1 0 0,0 0 0,1-1 0,-1 1 0,1-1 0,-1 1 0,4-1-1,4 1 44,1-1 0,-1 0-1,0 0 1,0-1-1,1-1 1,-1 1-1,0-2 1,0 1-1,-1-2 1,1 1-1,10-6 1,4-5 62,0 0 0,37-32 0,-22 16-92,-38 29-27,0 0-1,0 0 1,-1 1 0,1-1 0,0 0 0,0 1-1,0-1 1,0 1 0,0-1 0,0 1 0,0-1 0,0 1-1,0 0 1,0 0 0,0-1 0,0 1 0,0 0-1,0 0 1,0 0 0,2 0 0,-3 1 1,0-1 0,1 1 1,-1-1-1,1 1 0,-1 0 0,0-1 0,0 1 1,1 0-1,-1-1 0,0 1 0,0 0 1,0-1-1,0 1 0,0 0 0,0-1 1,0 1-1,0 0 0,0-1 0,0 1 1,0 0-1,0-1 0,0 1 0,-1 0 0,-17 55 92,13-44-16,-9 29 45,-16 75 0,27-103-172,1 0 1,1 0 0,0 1-1,0-1 1,2 0-1,-1 0 1,2 0 0,0 0-1,0 0 1,7 18 0,-8-28-250,1 1 0,0-1 0,0 1 0,0-1 0,0 0 0,0 1 0,1-1 0,4 4 0,17 7-5041,4-10-5425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1.681"/>
    </inkml:context>
    <inkml:brush xml:id="br0">
      <inkml:brushProperty name="width" value="0.035" units="cm"/>
      <inkml:brushProperty name="height" value="0.035" units="cm"/>
    </inkml:brush>
  </inkml:definitions>
  <inkml:trace contextRef="#ctx0" brushRef="#br0">3 1 17276,'0'0'39,"0"0"1,0 0-1,0 0 1,0 0 0,0 0-1,0 0 1,0 0-1,0 0 1,0 0 0,0 0-1,0 0 1,0 1-1,0-1 1,0 0 0,0 0-1,0 0 1,0 0-1,0 0 1,0 0-1,0 0 1,0 0 0,0 0-1,0 0 1,0 0-1,0 0 1,-1 0 0,1 0-1,0 0 1,0 0-1,0 0 1,0 0 0,0 0-1,0 0 1,0 0-1,0 0 1,0 0-1,0 0 1,0 0 0,0 0-1,0 0 1,0 0-1,0 0 1,-1 0 0,1 0-1,0 0 1,0 13 494,1 18-17,68 324 1745,-37-210-1678,-27-124-481,29 175 1156,-34-184-955,-3-13-20,-5-19-36,-11-62-96,3 0-1,-5-103 1,15 130-141,2 0 1,3 0 0,7-74-1,-5 124-9,0 0 0,0-1-1,0 1 1,1 0-1,0 0 1,0 0-1,0 1 1,0-1-1,1 0 1,0 1 0,0 0-1,0 0 1,0-1-1,7-4 1,-8 7-2,0 0-1,1 1 1,0-1 0,-1 1 0,1 0 0,0 0 0,-1 0-1,1 0 1,0 0 0,0 1 0,0-1 0,0 1 0,0 0-1,0 0 1,0 0 0,0 0 0,-1 0 0,1 1 0,0-1-1,0 1 1,0 0 0,0 0 0,0 0 0,-1 0-1,1 0 1,4 3 0,-2-1 6,-1 0 0,1 0 0,-1 0 0,0 0 0,0 1 0,0-1 0,0 1 0,0 0-1,-1 0 1,0 1 0,0-1 0,0 1 0,0-1 0,-1 1 0,1 0 0,-1 0 0,-1 0 0,1 0 0,-1 0 0,0 1 0,0-1 0,0 0-1,-1 1 1,1-1 0,-2 0 0,1 1 0,0-1 0,-3 10 0,0-4 28,0 0 1,0 0-1,-1 0 0,-1-1 0,0 1 1,0-1-1,-1 0 0,-1-1 1,1 1-1,-1-1 0,-1-1 0,-14 14 1,11-12-22,-1-1 1,0-1 0,-23 13 0,29-18-169,0-1-1,0 1 1,1-1 0,-1 0 0,-1-1-1,1 1 1,0-1 0,0 0-1,0-1 1,-1 0 0,-7 0-1,14 0 90,-1 0 0,0 0 1,1 0-1,-1 0 0,1 0 0,-1 0 0,0 0 0,1 0 0,-1-1 0,0 1 1,1 0-1,-1 0 0,1-1 0,-1 1 0,1 0 0,-1-1 0,1 1 0,-1 0 1,1-1-1,-1 1 0,1-1 0,-1 1 0,1-1 0,0 1 0,-1-1 0,1 1 1,0-1-1,-1 1 0,1-1 0,0 1 0,0-1 0,-1 0 0,1 1 0,0-1 0,0 0 1,0 0-1,0 0-9,1 0 1,-1-1-1,0 1 1,1 0 0,0 0-1,-1 0 1,1 0-1,-1 0 1,1 0 0,0 0-1,0 0 1,0 0-1,0 0 1,-1 1-1,1-1 1,0 0 0,0 1-1,2-2 1,19-9-856</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21.577"/>
    </inkml:context>
    <inkml:brush xml:id="br0">
      <inkml:brushProperty name="width" value="0.025" units="cm"/>
      <inkml:brushProperty name="height" value="0.025" units="cm"/>
    </inkml:brush>
  </inkml:definitions>
  <inkml:trace contextRef="#ctx0" brushRef="#br0">232 15 10666,'0'0'9465,"-11"-4"-8483,5 2-907,0 0-1,0 0 0,0 1 0,0-1 1,-1 1-1,1 1 0,0-1 0,0 1 1,-1 0-1,1 1 0,0-1 1,0 1-1,-1 0 0,1 1 0,0 0 1,0 0-1,0 0 0,1 0 0,-1 1 1,0 0-1,1 0 0,-10 8 1,7-4-5,1 1 1,1-1 0,-1 1 0,1 0-1,0 0 1,1 1 0,0 0 0,0 0-1,-4 13 1,7-18-18,1-1 1,0 1-1,0-1 0,0 1 0,0 0 1,0-1-1,1 1 0,0 0 1,-1-1-1,1 1 0,1 0 1,-1 0-1,1-1 0,-1 1 0,1 0 1,0-1-1,0 1 0,1-1 1,-1 1-1,1-1 0,-1 0 0,1 0 1,0 1-1,0-1 0,1 0 1,-1-1-1,1 1 0,4 4 0,3-1-80,0-1-1,0 0 0,0-1 0,1 0 1,-1 0-1,1-1 0,0 0 0,0-1 0,0 0 1,1-1-1,16-1 0,-20 1-778,1-2-1,0 1 1,-1-1 0,1-1-1,-1 0 1,0 0-1,1 0 1,-1-1 0,11-6-1,15-14-7158</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21.936"/>
    </inkml:context>
    <inkml:brush xml:id="br0">
      <inkml:brushProperty name="width" value="0.025" units="cm"/>
      <inkml:brushProperty name="height" value="0.025" units="cm"/>
    </inkml:brush>
  </inkml:definitions>
  <inkml:trace contextRef="#ctx0" brushRef="#br0">174 1 11179,'0'0'6128,"10"1"-4441,5 5-1207,0 0 1,0 0-1,0 1 1,-1 1-1,1 1 1,-2 0-1,0 0 1,21 21-1,-22-20-393,-2 0 1,0 1-1,0 0 1,0 0-1,-2 1 0,0 0 1,0 1-1,6 15 0,-11-21-14,0 0 0,-1 0 0,0 0 0,0 1 0,-1-1 0,0 0-1,0 1 1,-1-1 0,0 1 0,0-1 0,-1 1 0,0-1 0,0 1 0,-1-1-1,0 0 1,0 1 0,-7 12 0,-2 2 273,-2-1 0,0-1 0,-1 0 0,-31 31 0,-77 68 5,89-89-435,-35 31-1752,21-25-2425,-7-2-4595</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1.074"/>
    </inkml:context>
    <inkml:brush xml:id="br0">
      <inkml:brushProperty name="width" value="0.025" units="cm"/>
      <inkml:brushProperty name="height" value="0.025" units="cm"/>
    </inkml:brush>
  </inkml:definitions>
  <inkml:trace contextRef="#ctx0" brushRef="#br0">0 0 17969,'0'0'10154,"67"18"-9610,-24-16-448,-1-2-32,-1 1-832,-7 0-1314,-11 1-1570,-13 0-1024,-10 2-2819</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1.438"/>
    </inkml:context>
    <inkml:brush xml:id="br0">
      <inkml:brushProperty name="width" value="0.025" units="cm"/>
      <inkml:brushProperty name="height" value="0.025" units="cm"/>
    </inkml:brush>
  </inkml:definitions>
  <inkml:trace contextRef="#ctx0" brushRef="#br0">1 192 9545,'0'0'16400,"72"39"-16240,-26-39-128,2 0-1922,-2-5-3139,-5-11-5028</inkml:trace>
  <inkml:trace contextRef="#ctx0" brushRef="#br0" timeOffset="1">549 1 12300,'0'0'9812,"-7"7"-8051,-8 12-1115,0 0-1,2 0 1,-16 29-1,24-39-635,1 0-1,0 0 1,0 0-1,1 0 1,0 1 0,0-1-1,1 1 1,0 0-1,1 0 1,0 0 0,1 0-1,0 10 1,1-18-77,0 0 1,0 0-1,0-1 0,0 1 1,0 0-1,0-1 0,0 1 1,0-1-1,1 1 0,-1-1 1,1 0-1,-1 0 0,1 1 1,-1-1-1,1 0 0,2 1 1,36 17-267,-24-12 838,-13-6-395,0 1 0,1-1 0,-1 0 0,1-1 0,-1 1 0,1-1 0,-1 1 0,1-1 0,-1 0 1,1 0-1,0-1 0,-1 1 0,1-1 0,-1 0 0,1 0 0,-1 0 0,0 0 0,1 0 0,-1-1 0,6-3 0,10-13-2576,-8-5-4618,-8 7-4890</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2.098"/>
    </inkml:context>
    <inkml:brush xml:id="br0">
      <inkml:brushProperty name="width" value="0.025" units="cm"/>
      <inkml:brushProperty name="height" value="0.025" units="cm"/>
    </inkml:brush>
  </inkml:definitions>
  <inkml:trace contextRef="#ctx0" brushRef="#br0">82 57 17104,'0'0'7106,"-3"11"-5494,-26 76-314,19-65-1233,1 0-1,1 1 1,2 1 0,0-1 0,-5 41 0,15-59 126,4-10-43,6-11 14,8-18-164,-1 0-1,18-43 0,-32 60-72,0 0-1,-2 0 0,0 0 0,-1 0 1,0-1-1,-2 0 0,2-23 1,-4 41 74,0 0 1,0-1 0,0 1 0,0 0 0,0-1 0,0 1 0,0 0 0,0-1-1,0 1 1,0-1 0,0 1 0,0 0 0,-1-1 0,1 1 0,0 0 0,0-1 0,0 1-1,0 0 1,-1 0 0,1-1 0,0 1 0,0 0 0,0-1 0,-1 1 0,1 0-1,0 0 1,-1 0 0,1-1 0,0 1 0,0 0 0,-1 0 0,1 0 0,0 0-1,-1-1 1,1 1 0,0 0 0,-1 0 0,1 0 0,0 0 0,-1 0 0,1 0-1,-1 0 1,1 0 0,0 0 0,-1 0 0,1 0 0,0 0 0,-1 0 0,1 0 0,0 1-1,-1-1 1,1 0 0,0 0 0,-1 0 0,1 0 0,0 1 0,0-1 0,-1 0-1,1 0 1,0 1 0,0-1 0,-1 0 0,1 0 0,0 1 0,0-1 0,0 0-1,-1 1 1,1-1 0,-18 21 94,16-18-68,1 1-1,-1-1 1,1 0-1,0 0 1,0 1-1,0-1 1,1 0-1,-1 1 1,1-1-1,0 0 1,0 1-1,0-1 1,0 1-1,0-1 1,1 1-1,-1-1 1,1 0-1,0 1 1,0-1-1,1 0 1,-1 0-1,4 6 1,-2-6 5,0 0 0,0-1 0,1 1 1,-1-1-1,1 1 0,0-1 0,-1 0 0,1-1 1,0 1-1,0-1 0,0 0 0,0 1 1,1-2-1,-1 1 0,0 0 0,0-1 0,1 0 1,4 0-1,1-1-7,0 0 0,0 0 1,0-1-1,0-1 0,0 1 1,0-2-1,-1 1 0,1-1 1,-1-1-1,0 0 0,0 0 1,-1 0-1,0-1 0,0-1 1,10-9-1,26-17-2,-44 33-27,0 0-1,0 0 1,0 0 0,0 0-1,0-1 1,0 1 0,1 0-1,-1 0 1,0 0 0,0 0-1,0 0 1,0 0 0,0 0-1,0 0 1,0 0 0,1 0-1,-1 0 1,0 0 0,0 0 0,0 0-1,0 0 1,0 0 0,0 0-1,0 0 1,1 0 0,-1 0-1,0 0 1,0 0 0,0 0-1,0 0 1,0 0 0,0 0-1,0 0 1,0 0 0,1 0-1,-1 0 1,0 1 0,0-1-1,0 0 1,0 0 0,0 0 0,0 0-1,0 0 1,0 0 0,0 0-1,0 0 1,0 0 0,0 1-1,0-1 1,0 0 0,0 0-1,1 0 1,-1 0 0,0 0-1,0 0 1,0 0 0,0 1-1,0-1 1,0 0 0,0 0 0,0 0-1,-1 0 1,0 13-120,-6 14 99,-2-4-74,-27 84 407,33-98-488,1 1 0,0 0 1,1 0-1,0-1 0,1 1 0,0 0 1,0 0-1,4 19 0,-4-28-34,0 0-1,1 0 1,-1 0 0,0 0-1,1 0 1,-1-1 0,1 1-1,-1 0 1,1 0-1,0 0 1,-1-1 0,1 1-1,0 0 1,-1 0 0,1-1-1,0 1 1,0-1 0,0 1-1,-1-1 1,1 1-1,0-1 1,0 1 0,0-1-1,0 0 1,0 0 0,0 1-1,0-1 1,0 0 0,0 0-1,0 0 1,0 0-1,0 0 1,0 0 0,0 0-1,0 0 1,0-1 0,1 1-1,9-7-7428</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2.524"/>
    </inkml:context>
    <inkml:brush xml:id="br0">
      <inkml:brushProperty name="width" value="0.025" units="cm"/>
      <inkml:brushProperty name="height" value="0.025" units="cm"/>
    </inkml:brush>
  </inkml:definitions>
  <inkml:trace contextRef="#ctx0" brushRef="#br0">6 1 14638,'0'0'12492,"0"12"-11697,-1 17-491,-1-12-275,0-1 1,2 1-1,0-1 1,1 1-1,5 28 1,-5-43-152,-1 0 0,1 0 1,0 0-1,0 0 1,1 0-1,-1 0 1,0 0-1,1-1 0,-1 1 1,1 0-1,-1-1 1,1 1-1,0-1 1,2 3-1,-2-3-285,0-1 0,0 1 1,0 0-1,0-1 0,0 1 0,0-1 0,0 1 1,0-1-1,0 0 0,0 0 0,0 0 1,0 0-1,0 0 0,0 0 0,0-1 0,0 1 1,0-1-1,0 1 0,0-1 0,0 0 0,0 0 1,0 0-1,0 0 0,-1 0 0,1 0 1,0-1-1,-1 1 0,1 0 0,-1-1 0,1 1 1,-1-1-1,0 0 0,0 1 0,0-1 0,0 0 1,2-3-1,17-50-1415,-4-2 3550,-2 5 4500,-28 119 98,0 43-9679,13-83-3160</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0.336"/>
    </inkml:context>
    <inkml:brush xml:id="br0">
      <inkml:brushProperty name="width" value="0.025" units="cm"/>
      <inkml:brushProperty name="height" value="0.025" units="cm"/>
    </inkml:brush>
  </inkml:definitions>
  <inkml:trace contextRef="#ctx0" brushRef="#br0">71 0 16592,'0'0'1889,"-3"53"-479,-12-19-65,3 8-768,0 4-417,-2 1-96,6-1-32,3-7-64,3-5-673,2-10-32,0-11 1,7-8-449,11-5-577,0-11-2146,8-16-1857</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0.711"/>
    </inkml:context>
    <inkml:brush xml:id="br0">
      <inkml:brushProperty name="width" value="0.025" units="cm"/>
      <inkml:brushProperty name="height" value="0.025" units="cm"/>
    </inkml:brush>
  </inkml:definitions>
  <inkml:trace contextRef="#ctx0" brushRef="#br0">150 1 4292,'0'0'14814,"-9"5"-13586,2 0-972,-49 32 1125,52-34-1325,0 0 1,0 1-1,1-1 0,-1 1 0,1 0 0,0 0 1,-1 0-1,2 0 0,-1 0 0,0 1 0,-2 7 0,5-11-52,0-1-1,0 1 0,0 0 1,0-1-1,0 1 0,0-1 1,0 1-1,0 0 0,1-1 0,-1 1 1,0-1-1,1 1 0,-1-1 1,0 1-1,1-1 0,-1 1 1,0-1-1,1 1 0,-1-1 0,1 1 1,-1-1-1,1 1 0,-1-1 1,1 0-1,-1 1 0,1-1 1,-1 0-1,1 0 0,-1 1 1,1-1-1,0 0 0,-1 0 0,1 0 1,-1 0-1,1 0 0,0 0 1,0 0-1,31 3 124,-23-2-102,11 0-140,-1 2 1,29 8-1,-41-9 105,0 0 0,0 0 0,0 1 0,-1 1 1,1-1-1,-1 1 0,0 0 0,0 0 0,10 10 0,-14-13 39,-1 0 0,0 1 0,0-1 0,0 0 0,1 1 1,-1-1-1,0 0 0,-1 1 0,1-1 0,0 1 0,0 0 0,-1-1 0,1 1 1,-1 0-1,1-1 0,-1 1 0,0 0 0,0 0 0,0-1 0,0 1 0,0 0 0,0-1 1,0 1-1,0 0 0,-1 2 0,-1-1 122,0 0 0,1-1 0,-1 1 1,0 0-1,0-1 0,0 0 0,-1 1 0,1-1 0,-1 0 0,1 0 1,-1 0-1,-5 2 0,-5 3 588,-1-1 0,0 0 0,0-1 0,-24 5 0,-28-1 638,61-8-1341,0-1 0,-1 1 0,1-2 0,-1 1 0,1 0 0,0-1-1,-1 0 1,1 0 0,0-1 0,-6-2 0,10 4-95,1 0 0,0 0 0,-1 0 0,1 0 0,-1 0 1,1-1-1,-1 1 0,1 0 0,-1 0 0,1-1 0,0 1 0,-1 0 0,1-1 0,-1 1 0,1 0 1,0-1-1,-1 1 0,1 0 0,0-1 0,0 1 0,-1-1 0,1 1 0,0-1 0,0 1 0,0 0 0,-1-1 1,1 1-1,0-1 0,0 1 0,0-1 0,0 1 0,0-1 0,0 1 0,0-1 0,0 1 0,0-1 0,0 1 1,0-1-1,0 1 0,1-1 0,-1 1 0,0-1 0,0 1 0,0-1 0,1 1 0,-1 0 0,0-1 1,1 1-1,-1-1 0,0 1 0,1 0 0,-1-1 0,0 1 0,1 0 0,-1 0 0,0-1 0,1 1 0,-1 0 1,1 0-1,-1-1 0,1 1 0,-1 0 0,1 0 0,-1 0 0,1 0 0,36-12-7182,-35 11 6663,27-6-6821</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3.024"/>
    </inkml:context>
    <inkml:brush xml:id="br0">
      <inkml:brushProperty name="width" value="0.025" units="cm"/>
      <inkml:brushProperty name="height" value="0.025" units="cm"/>
    </inkml:brush>
  </inkml:definitions>
  <inkml:trace contextRef="#ctx0" brushRef="#br0">51 14 12043,'0'0'8147,"-8"-4"-6967,6 3-1124,0 0-1,1 0 1,-1 0 0,0 0 0,-1 0 0,1 0 0,0 1 0,0-1 0,0 1 0,0-1 0,0 1 0,-1 0 0,-2 0 0,-4 11 352,8 19 45,2-24-424,1 1 1,0 0 0,0-1-1,0 1 1,1-1 0,0 0 0,0 0-1,1 0 1,-1 0 0,1 0-1,1-1 1,-1 0 0,1 0-1,0 0 1,0 0 0,0-1-1,1 0 1,0 0 0,-1 0-1,1-1 1,12 5 0,-6-3-277,0 0 0,0-1 1,1 0-1,0-1 0,0-1 1,0 0-1,0-1 0,0 0 1,0-1-1,23-2 0,-33 2 211,1-1 0,0 0 1,-1 1-1,1-1 0,-1-1 0,1 1 0,-1 0 0,0-1 0,1 0 0,-1 0 0,0 0 1,0 0-1,0 0 0,-1-1 0,1 1 0,0-1 0,-1 0 0,0 1 0,1-1 0,-1 0 1,0-1-1,-1 1 0,1 0 0,0-1 0,-1 1 0,0 0 0,0-1 0,0 0 0,0 1 1,-1-1-1,1 0 0,-1 1 0,0-1 0,0 0 0,-1-6 0,1 9 50,0 1 0,0-1 1,0 1-1,0 0 0,-1-1 0,1 1 0,0-1 0,0 1 0,0-1 0,-1 1 0,1 0 1,0-1-1,0 1 0,-1-1 0,1 1 0,0 0 0,-1-1 0,1 1 0,0 0 0,-1 0 1,1-1-1,-1 1 0,1 0 0,-1 0 0,1 0 0,0-1 0,-1 1 0,1 0 0,-1 0 1,1 0-1,-1 0 0,1 0 0,-1 0 0,1 0 0,-1 0 0,1 0 0,-1 0 0,1 0 1,0 0-1,-1 0 0,1 0 0,-1 1 0,1-1 0,-1 0 0,1 0 0,-1 0 0,1 1 1,0-1-1,-1 0 0,1 1 0,0-1 0,-1 0 0,1 1 0,0-1 0,-1 0 0,1 1 1,-1 0-1,-18 21 0,8 26-449,9-15-4233,2-14-4958</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8.523"/>
    </inkml:context>
    <inkml:brush xml:id="br0">
      <inkml:brushProperty name="width" value="0.025" units="cm"/>
      <inkml:brushProperty name="height" value="0.025" units="cm"/>
    </inkml:brush>
  </inkml:definitions>
  <inkml:trace contextRef="#ctx0" brushRef="#br0">280 12 6054,'0'0'11258,"-9"-4"-9213,6 3-1896,-1 0-1,0-1 1,1 1 0,-1 0 0,0 1-1,0-1 1,0 1 0,0 0-1,1 0 1,-1 0 0,0 0 0,-5 2-1,2 0 76,0 0-1,0 0 1,1 1-1,0 0 0,-1 1 1,1-1-1,-10 9 1,-1 2 64,1-1 0,1 2 1,1 0-1,0 1 0,1 0 0,-12 20 1,20-29-199,0 1 1,0 1 0,1-1 0,0 1-1,0 0 1,1 0 0,0 0 0,1 0 0,0 0-1,1 1 1,0-1 0,0 1 0,1-1-1,0 1 1,2 14 0,-1-21-45,1 1 0,-1-1-1,1 0 1,0 0 0,0 0 0,0 0 0,0 0 0,0 0 0,1-1 0,-1 1 0,1-1-1,-1 0 1,1 0 0,0 0 0,0 0 0,0 0 0,1 0 0,-1-1 0,0 0-1,0 1 1,1-1 0,-1-1 0,1 1 0,-1 0 0,1-1 0,-1 0 0,5 1 0,2-1 31,0 1 0,0-1 0,0-1 1,0 0-1,0 0 0,0-1 1,0 0-1,14-6 0,-19 7-59,-1-2 0,0 1 0,0 0 0,-1-1 0,1 0 0,0 0 0,-1 0 0,0 0 0,0-1 0,0 1 0,0-1 0,0 0 0,-1 0 0,1 0 0,1-5 0,-3 7-14,-1 1 0,1-1 0,-1 0 0,1 1 0,-1-1 0,0 0-1,0 1 1,0-1 0,0 0 0,0 1 0,0-1 0,-1 0 0,1 1 0,0-1 0,-1 0-1,1 1 1,-1-1 0,0 1 0,1-1 0,-1 1 0,0-1 0,0 1 0,0 0 0,0-1-1,0 1 1,-1 0 0,1 0 0,0 0 0,0 0 0,-1 0 0,1 0 0,-1 0 0,1 0 0,-1 0-1,1 1 1,-1-1 0,1 0 0,-1 1 0,0 0 0,1-1 0,-1 1 0,0 0 0,-2 0-1,-3-1-90,0 0-1,0 0 1,0 1-1,0 0 1,0 0-1,-9 2 1,14-2-104,1 1 0,-1-1 1,1 1-1,-1-1 0,0 1 0,1-1 1,-1 1-1,1 0 0,-1 0 0,1 0 0,0 0 1,-1 0-1,1 0 0,-1 1 0,1-1-110,1 0 1,-1 0-1,1 0 0,-1 0 0,1 0 0,0 0 0,-1 0 0,1 0 0,0 1 0,0-1 0,0 0 0,0 0 0,0 0 0,0 0 1,0 0-1,1 0 0,-1 0 0,0 0 0,0 0 0,1 0 0,-1 0 0,1 0 0,-1 0 0,2 2 0,8 8-5966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8.540"/>
    </inkml:context>
    <inkml:brush xml:id="br0">
      <inkml:brushProperty name="width" value="0.035" units="cm"/>
      <inkml:brushProperty name="height" value="0.035" units="cm"/>
    </inkml:brush>
  </inkml:definitions>
  <inkml:trace contextRef="#ctx0" brushRef="#br0">124 110 17284,'4'-9'532,"2"1"1,-1 0 0,1 0-1,0 0 1,1 1-1,0 0 1,11-9 0,-13 12-310,1 0 1,0 0 0,0 0-1,0 0 1,0 1 0,0 0-1,1 1 1,0-1 0,-1 1-1,14-2 1,-19 3-210,1 1 0,-1 0-1,0 0 1,1 0 0,-1 0 0,0 0-1,1 0 1,-1 0 0,1 0 0,-1 0-1,0 1 1,1-1 0,-1 1 0,0-1-1,1 1 1,-1-1 0,0 1 0,0 0-1,1-1 1,-1 1 0,0 0 0,0 0-1,0 0 1,0 0 0,0 0 0,0 0-1,0 0 1,-1 0 0,1 1 0,0-1-1,-1 0 1,1 0 0,-1 1 0,1-1-1,-1 0 1,1 1 0,-1-1 0,0 0-1,0 1 1,0-1 0,0 1 0,0-1-1,0 0 1,0 1 0,-1 2-1,0 4 17,0 1-1,-1 0 0,-1-1 1,1 1-1,-8 14 0,-14 21 134,-1-2 0,-53 66-1,-5 6 104,69-91-216,1 0 0,1 0 0,-12 33 0,22-50-41,0 0 0,0 1 0,0 0 0,0 10 0,1-16-7,1 1 0,0-1 0,0 1 0,0-1 0,0 1 0,1-1 0,-1 1 0,0-1 0,1 1 0,-1-1 0,1 1 0,-1-1 0,1 0 0,-1 1 0,1-1 0,0 0 0,0 0 0,0 1 0,0-1 0,0 0 0,0 0 0,0 0 0,0 0 0,0 0 0,0 0 0,1-1 0,1 2 0,1 0 0,0-1-1,1 0 1,-1 0-1,0 0 1,1-1-1,-1 0 1,1 0-1,-1 0 0,1 0 1,7-2-1,47-12-23,-42 8-1,314-80-2307,-274 74 1890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2.212"/>
    </inkml:context>
    <inkml:brush xml:id="br0">
      <inkml:brushProperty name="width" value="0.035" units="cm"/>
      <inkml:brushProperty name="height" value="0.035" units="cm"/>
    </inkml:brush>
  </inkml:definitions>
  <inkml:trace contextRef="#ctx0" brushRef="#br0">2 407 18260,'0'2'406,"-1"15"1241,1-11-666,2-11 875,42-179 1015,3-12-2761,-46 191-110,0 1 0,1 0 0,-1-1 0,1 1 0,0 0 0,0 0 0,1 0 0,4-6 0,-7 10 0,0 0 0,1 0 0,-1-1 0,0 1 0,0 0 1,1 0-1,-1-1 0,0 1 0,1 0 0,-1 0 0,1 0 0,-1 0 0,0-1 0,1 1 1,-1 0-1,1 0 0,-1 0 0,0 0 0,1 0 0,-1 0 0,1 0 0,-1 0 0,0 0 1,1 0-1,-1 0 0,0 1 0,1-1 0,-1 0 0,1 0 0,-1 0 0,0 0 0,1 1 1,0-1-1,0 2 0,0 0 0,1-1 0,-1 1 0,0 0 0,0 0 0,0 0 0,0 0 0,0 0 0,0 0 0,0 4 0,31 120 48,-8-26-383,-13-55-486,-6-23 506,1-1-1,12 31 1,-11-42-41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8.885"/>
    </inkml:context>
    <inkml:brush xml:id="br0">
      <inkml:brushProperty name="width" value="0.025" units="cm"/>
      <inkml:brushProperty name="height" value="0.025" units="cm"/>
    </inkml:brush>
  </inkml:definitions>
  <inkml:trace contextRef="#ctx0" brushRef="#br0">106 32 16239,'0'0'6273,"-9"0"-5915,5 0-353,0 0 0,0 1 0,0-1 0,0 1 0,0 0 0,0 0 0,0 0 0,0 1 0,1-1 0,-1 1 0,1 0 0,-1 0 0,1 0 0,0 0 0,-1 1 0,1-1 0,0 1 0,1 0 0,-1 0 0,0 0 0,1 0 0,0 0 0,0 1 0,0-1 0,0 1 0,0-1 0,1 1 0,-1 0 0,1 0 0,0 0 0,-1 5 0,1-6 21,1 0 1,-1 0-1,0 0 0,1 0 1,0 0-1,0 1 1,0-1-1,0 0 1,0 0-1,0 0 0,1 0 1,0 1-1,0-1 1,0 0-1,0 0 1,0 0-1,0-1 0,1 1 1,2 4-1,-1-4 31,0 0 0,0-1 0,0 0 1,0 0-1,1 0 0,-1 0 0,1 0 0,-1-1 0,1 0 0,-1 1 0,1-1 0,0-1 0,0 1 0,-1 0 0,8-1 0,2 1 120,0-1 0,0 0-1,1-1 1,-1-1 0,0 0 0,0-1-1,-1 0 1,1-1 0,18-8 0,-27 11-98,0-1 1,1 0-1,-1-1 1,-1 1-1,1 0 1,0-1-1,0 0 1,-1 0-1,0 0 1,0-1 0,0 1-1,0-1 1,0 1-1,0-1 1,-1 0-1,0 0 1,0 0-1,0-1 1,0 1-1,-1 0 1,0-1 0,0 1-1,0-1 1,0 1-1,-1-1 1,1 1-1,-1-1 1,0 1-1,-1-1 1,-1-8-1,1 10-49,0 1 0,0-1 0,0 0-1,-1 1 1,1-1 0,-1 1-1,0-1 1,0 1 0,0 0 0,0 0-1,0 0 1,0 0 0,0 0-1,-1 0 1,1 1 0,-1-1 0,1 1-1,-1 0 1,0-1 0,0 1-1,1 0 1,-6 0 0,-3-2-474,1 1 0,0 0-1,-1 1 1,-20-1 0,30 2 246,0 0 0,1 0 0,-1 0 0,1 0 0,-1 0 0,1 0 0,-1 0 0,1 0 0,-1 1 0,1-1 0,-1 0 0,1 0 0,-1 0 0,1 1 0,0-1 0,-1 0 0,1 0 0,-1 1 0,1-1 0,0 0 0,-1 1 0,1-1 0,-1 1 0,1-1 0,0 0 0,0 1 0,-1-1-1,1 1 1,0-1 0,0 1 0,-1-1 0,1 1 0,0-1 0,0 1 0,0-1 0,0 1 0,0-1 0,0 1 0,0-1 0,0 1 0,0-1 0,0 1 0,0-1 0,0 1 0,0-1 0,0 1 0,1 0 0,-1 5-2853,0 6-6115</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9.256"/>
    </inkml:context>
    <inkml:brush xml:id="br0">
      <inkml:brushProperty name="width" value="0.025" units="cm"/>
      <inkml:brushProperty name="height" value="0.025" units="cm"/>
    </inkml:brush>
  </inkml:definitions>
  <inkml:trace contextRef="#ctx0" brushRef="#br0">0 34 14382,'0'0'12523,"60"-22"-12074,-31 22-257,4 0-160,1 0-224,-1 0-1153,1 0-1730,-2-4-1377,-7-4-4773</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9.628"/>
    </inkml:context>
    <inkml:brush xml:id="br0">
      <inkml:brushProperty name="width" value="0.025" units="cm"/>
      <inkml:brushProperty name="height" value="0.025" units="cm"/>
    </inkml:brush>
  </inkml:definitions>
  <inkml:trace contextRef="#ctx0" brushRef="#br0">117 1 8296,'0'0'19293,"-4"8"-18210,-36 52-271,31-49-711,0 0 1,1 0-1,0 1 0,1 0 1,0 1-1,1 0 1,0 0-1,-6 24 1,12-36-105,0 1 0,0-1 0,0 0 0,0 1 0,1-1 1,-1 0-1,0 1 0,1-1 0,-1 0 0,1 0 0,-1 0 0,1 1 0,0-1 1,0 0-1,-1 0 0,1 0 0,0 0 0,0 0 0,0 0 0,0 0 0,0-1 1,0 1-1,0 0 0,0 0 0,1-1 0,-1 1 0,0-1 0,0 1 0,0-1 1,1 1-1,-1-1 0,0 0 0,1 0 0,-1 0 0,2 1 0,55 1-432,-46-3 205,-2 2-593,0-2-1,-1 1 1,1-1 0,16-5-1,-22 5 65,0-1-1,0 1 0,0-1 0,0 0 1,0 0-1,-1-1 0,1 1 0,3-4 1,6-8-5391</inkml:trace>
  <inkml:trace contextRef="#ctx0" brushRef="#br0" timeOffset="1">218 177 10282,'0'0'8616,"-34"47"-5541,24-28-577,6-1-864,-1 3-577,5-1-577,0 0-288,0-3-160,5-3-160,2-2-1345,6-9-1794,1-3-1762,0-2-5221</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39.989"/>
    </inkml:context>
    <inkml:brush xml:id="br0">
      <inkml:brushProperty name="width" value="0.025" units="cm"/>
      <inkml:brushProperty name="height" value="0.025" units="cm"/>
    </inkml:brush>
  </inkml:definitions>
  <inkml:trace contextRef="#ctx0" brushRef="#br0">120 3 16656,'0'0'3187,"-8"-1"-662,4 0-2409,1 1 0,-1 0 0,0 0 0,1 0 0,-1 0 0,1 0 1,-1 1-1,0-1 0,1 1 0,-1 0 0,1 0 0,-1 1 0,1-1 0,0 1 0,0 0 1,-1-1-1,1 1 0,0 1 0,1-1 0,-1 0 0,0 1 0,1-1 0,-1 1 0,1 0 1,0 0-1,0 0 0,-2 4 0,1-2-43,-1 1-1,2 1 1,-1-1 0,1 0-1,0 1 1,0-1 0,0 1-1,1 0 1,0 8 0,0-13-42,1 0 0,0 0-1,0 0 1,0 0 0,1 0 0,-1 0 0,0 0 0,1 0 0,-1 0-1,1-1 1,0 1 0,-1 0 0,1 0 0,0 0 0,0-1-1,0 1 1,0-1 0,1 1 0,-1-1 0,0 1 0,1-1 0,-1 0-1,1 1 1,-1-1 0,1 0 0,0 0 0,-1 0 0,1 0 0,0 0-1,0-1 1,0 1 0,-1-1 0,1 1 0,0-1 0,0 1-1,2-1 1,3 0 32,-1 0-1,0 0 0,0-1 0,1 1 0,-1-1 0,0-1 0,0 1 1,0-1-1,0 0 0,0-1 0,0 1 0,-1-1 0,1 0 1,-1-1-1,9-6 0,-10 7-57,-1 0-1,0 0 1,0 0-1,0 0 1,0-1 0,-1 1-1,1-1 1,-1 0 0,0 1-1,0-1 1,0 0 0,0 0-1,-1 0 1,0 0-1,0-1 1,0 1 0,0 0-1,-1 0 1,1-1 0,-1 1-1,0 0 1,-1-1-1,1 1 1,-2-5 0,1 6-11,0 1 1,0 0 0,0 0-1,0 1 1,0-1-1,-1 0 1,1 0 0,-1 1-1,1-1 1,-1 1-1,0-1 1,1 1 0,-1-1-1,0 1 1,0 0-1,0 0 1,0 0 0,0 0-1,0 1 1,0-1-1,-1 0 1,1 1 0,0-1-1,0 1 1,0 0 0,-1 0-1,1 0 1,0 0-1,0 0 1,-4 1 0,2-1-86,1 0 1,-1 1 0,1-1 0,-1 1 0,1 0 0,-1 0 0,1 0 0,-1 0 0,1 1 0,0 0-1,0-1 1,-1 1 0,1 0 0,0 0 0,1 1 0,-1-1 0,0 0 0,-2 5 0,-3 20-3417,8-25 3132,1-1 0,-1 1-1,0-1 1,1 1 0,-1-1-1,0 0 1,1 1 0,0-1 0,-1 0-1,1 1 1,0-1 0,0 0-1,0 0 1,-1 1 0,1-1-1,0 0 1,1 0 0,-1 0 0,0 0-1,0-1 1,0 1 0,1 0-1,-1 0 1,0-1 0,1 1-1,0 0 1,25 7-5882</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0.377"/>
    </inkml:context>
    <inkml:brush xml:id="br0">
      <inkml:brushProperty name="width" value="0.025" units="cm"/>
      <inkml:brushProperty name="height" value="0.025" units="cm"/>
    </inkml:brush>
  </inkml:definitions>
  <inkml:trace contextRef="#ctx0" brushRef="#br0">81 28 15182,'0'0'11029,"-10"1"-10431,8-2-575,-1 1-1,0 0 1,0 0-1,1 1 1,-1-1-1,0 0 1,1 1-1,-1 0 1,0 0-1,1 0 1,-1 0-1,1 0 1,-1 0-1,1 0 1,0 1-1,-1 0 0,1-1 1,0 1-1,0 0 1,0 0-1,0 0 1,1 0-1,-1 0 1,0 0-1,1 1 1,-1-1-1,1 1 1,0-1-1,0 1 1,0-1-1,0 1 1,1-1-1,-1 1 1,0 0-1,1 0 1,0-1-1,0 5 1,-1-5-14,1 1 0,0-1 1,0 0-1,0 1 0,0-1 1,0 0-1,0 1 0,0-1 1,1 0-1,-1 1 0,1-1 1,0 0-1,-1 0 1,1 0-1,0 0 0,1 0 1,-1 0-1,0 0 0,0 0 1,1 0-1,-1 0 0,1 0 1,0-1-1,-1 1 1,4 1-1,-1-1 17,0-1 1,0 1-1,0-1 1,1 0-1,-1 0 1,0-1-1,1 1 1,-1-1-1,0 0 1,1 0-1,-1 0 0,0-1 1,7-1-1,-6 1-12,0-1-1,0 0 1,-1 0-1,1 0 1,0 0-1,-1-1 0,1 0 1,-1 0-1,0 0 1,0 0-1,0-1 1,0 1-1,-1-1 1,1 0-1,-1 0 0,0-1 1,0 1-1,-1-1 1,1 1-1,-1-1 1,0 0-1,0 0 0,-1 0 1,0 0-1,1 0 1,-2 0-1,1 0 1,0-7-1,-2 9 4,0 1 1,0 0-1,0 0 1,0 0-1,0 0 0,0 1 1,-1-1-1,1 0 0,0 0 1,-1 1-1,0-1 1,1 1-1,-1-1 0,0 1 1,0 0-1,0 0 0,0 0 1,0 0-1,0 0 1,0 0-1,0 0 0,-3 0 1,1 0-137,0 0 0,0 0 1,0 0-1,0 0 0,0 1 0,0-1 1,0 1-1,-1 0 0,1 1 1,0-1-1,-5 2 0,7-1-337,1 0-1,0 0 0,0 0 1,0 0-1,0 0 0,0 0 1,0 1-1,0-1 0,1 0 1,-1 1-1,0-1 1,1 0-1,-1 1 0,1-1 1,-1 1-1,1-1 0,0 1 1,-1-1-1,1 1 0,0-1 1,0 1-1,0-1 1,0 1-1,0-1 0,1 3 1,1 13-8876</inkml:trace>
  <inkml:trace contextRef="#ctx0" brushRef="#br0" timeOffset="1">523 3 17681,'0'0'8808,"-28"61"-7463,26-39-896,2 1-257,0 1-64,0-2-96,0-2-929,0-5-832,0-4-1250,0-8-1089</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0.739"/>
    </inkml:context>
    <inkml:brush xml:id="br0">
      <inkml:brushProperty name="width" value="0.025" units="cm"/>
      <inkml:brushProperty name="height" value="0.025" units="cm"/>
    </inkml:brush>
  </inkml:definitions>
  <inkml:trace contextRef="#ctx0" brushRef="#br0">1 0 18225,'0'0'7623,"49"33"-16143</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1.084"/>
    </inkml:context>
    <inkml:brush xml:id="br0">
      <inkml:brushProperty name="width" value="0.025" units="cm"/>
      <inkml:brushProperty name="height" value="0.025" units="cm"/>
    </inkml:brush>
  </inkml:definitions>
  <inkml:trace contextRef="#ctx0" brushRef="#br0">1 0 11723,'0'0'13453,"81"26"-11884,-29-23-768,6-2-513,6 2-192,-6-2-64,-6 0-416,-8-1-1538,-16 0-2146,-19 0-3267</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1.433"/>
    </inkml:context>
    <inkml:brush xml:id="br0">
      <inkml:brushProperty name="width" value="0.025" units="cm"/>
      <inkml:brushProperty name="height" value="0.025" units="cm"/>
    </inkml:brush>
  </inkml:definitions>
  <inkml:trace contextRef="#ctx0" brushRef="#br0">0 1 14798,'0'0'6694,"85"9"-5444,-33-9-674,8 0-480,-2 0-608,1 0-2627,-8 0-4869</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1.826"/>
    </inkml:context>
    <inkml:brush xml:id="br0">
      <inkml:brushProperty name="width" value="0.025" units="cm"/>
      <inkml:brushProperty name="height" value="0.025" units="cm"/>
    </inkml:brush>
  </inkml:definitions>
  <inkml:trace contextRef="#ctx0" brushRef="#br0">0 50 14157,'8'-5'1890,"5"-2"-1167,0 1-1,1 0 1,-1 1 0,1 0-1,0 1 1,0 1-1,28-3 1,-30 5-465,-1 0 0,0 0 0,0 2 0,0-1 0,0 1 1,0 1-1,0 0 0,0 1 0,0 0 0,-1 0 0,20 10 0,-28-12-242,0 0 1,0 0-1,0 0 0,0 0 1,0 0-1,0 0 0,0 1 1,0-1-1,0 1 1,-1-1-1,1 1 0,-1 0 1,1-1-1,-1 1 0,0 0 1,0 0-1,0 0 0,0 0 1,0 0-1,0 1 1,0-1-1,-1 0 0,1 0 1,-1 0-1,1 1 0,-1-1 1,0 0-1,0 1 0,0-1 1,0 0-1,-1 0 1,1 1-1,0-1 0,-1 0 1,0 0-1,1 0 0,-1 1 1,0-1-1,0 0 0,0 0 1,-1 0-1,1-1 1,0 1-1,-1 0 0,1 0 1,-3 2-1,-6 6 132,-1-1 0,0 0 0,0 0 0,0-1-1,-1 0 1,-14 6 0,1-2 190,17-9-236,0 0 1,0 1 0,1 0-1,-1 1 1,1 0-1,0 0 1,-9 8 0,16-12-98,0-1 0,-1 1 0,1-1 0,0 1 0,0-1 0,0 1 0,0-1 0,0 1 0,0 0 0,0-1 0,0 1-1,0-1 1,1 1 0,-1-1 0,0 0 0,0 1 0,0-1 0,0 1 0,1-1 0,-1 1 0,0-1 0,1 1 0,-1-1 0,0 0 0,1 1 0,-1-1 0,0 0 0,1 1 0,-1-1 0,1 0 0,-1 1 0,0-1 0,1 0 0,-1 0 0,1 1 0,-1-1 0,1 0 0,-1 0 0,1 0 0,-1 0 0,1 0 0,-1 0 0,1 0 0,-1 0 0,1 0 0,-1 0 0,1 0 0,30 5 71,-29-4-76,83 3-2582,-29-10-4194,-20-6-1467</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2.171"/>
    </inkml:context>
    <inkml:brush xml:id="br0">
      <inkml:brushProperty name="width" value="0.025" units="cm"/>
      <inkml:brushProperty name="height" value="0.025" units="cm"/>
    </inkml:brush>
  </inkml:definitions>
  <inkml:trace contextRef="#ctx0" brushRef="#br0">98 64 12492,'0'0'9054,"-9"2"-6567,3 1-2173,-1 0 0,1 0-1,0 0 1,0 1 0,1-1-1,-1 1 1,-5 6-1,10-9-314,-1 0-1,1 0 1,0 0 0,0 0-1,0 0 1,0 0-1,0 1 1,1-1-1,-1 0 1,0 1-1,0-1 1,1 0 0,-1 1-1,1-1 1,-1 1-1,1-1 1,0 1-1,0-1 1,0 1-1,-1-1 1,1 1 0,0-1-1,1 1 1,-1-1-1,0 1 1,0-1-1,1 1 1,-1-1-1,1 1 1,-1-1 0,1 0-1,0 1 1,-1-1-1,1 0 1,0 1-1,0-1 1,0 0 0,0 0-1,0 0 1,0 0-1,0 0 1,1 0-1,-1 0 1,0 0-1,0 0 1,1-1 0,2 2-1,40 21-1393,-36-20 1225,0 0 0,-1 0 0,0 0 1,0 1-1,0 1 0,0-1 0,-1 1 0,0 0 0,0 0 0,0 1 0,0 0 1,5 7-1,-11-12 264,0 0 0,1 0 0,-1 0 1,0 0-1,1 0 0,-1 0 0,0 0 0,0 0 1,0 0-1,0 0 0,0 0 0,0-1 1,0 1-1,0 0 0,0 0 0,0 0 1,-1 0-1,1 0 0,0 0 0,-1 0 1,1 0-1,0 0 0,-1 0 0,1-1 0,-2 3 1,-24 16 1151,-35 1-63,57-19-1168,-1 0 0,1 0-1,-1 0 1,1-1 0,-1 1 0,1-1 0,-1 0 0,1 0-1,-1-1 1,1 1 0,-8-3 0,10 2-313,0 0 1,1 0-1,-1-1 1,0 1-1,0 0 0,1-1 1,-1 1-1,0-1 1,1 0-1,0 0 0,-1 1 1,1-1-1,0 0 1,0 0-1,0 0 1,0 0-1,0-1 0,1 1 1,-1 0-1,1 0 1,-1 0-1,1-1 1,0 1-1,0 0 0,0-3 1,-1-30-8234</inkml:trace>
  <inkml:trace contextRef="#ctx0" brushRef="#br0" timeOffset="1">49 0 15471,'0'0'3107,"44"8"-161,-7-3-543,4 1-642,-2 0-1024,1-2-641,-6 2-128,-4-3-2210,-7-3-2915,0-1-5957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3.287"/>
    </inkml:context>
    <inkml:brush xml:id="br0">
      <inkml:brushProperty name="width" value="0.035" units="cm"/>
      <inkml:brushProperty name="height" value="0.035" units="cm"/>
    </inkml:brush>
  </inkml:definitions>
  <inkml:trace contextRef="#ctx0" brushRef="#br0">1410 109 15355,'-31'-17'180,"-1"2"0,0 1-1,-1 1 1,0 2-1,-1 1 1,0 2 0,-1 1-1,-47-3 1,22 7 19,0 3 0,0 2 0,1 2 0,-66 15 0,76-10-42,1 3 1,0 1 0,-75 33-1,97-34-89,1 2 0,0 0 0,1 2 0,0 0 0,2 2 0,0 0 0,-35 38 0,35-29-55,2 0 0,0 1 0,2 1 0,2 1 1,0 0-1,-16 46 0,17-32-16,2 1 1,3 0-1,1 1 1,-4 55-1,10-19-8,3 0 0,4 0 1,4-1-1,2 0 0,24 85 0,-8-66 8,3-1-1,5-1 1,4-3 0,78 140 0,-86-185-1,2-1 1,2-2-1,2-2 1,59 59-1,-64-75-4,1-1 0,1-2 0,1-1 0,1-2 0,1-1 0,70 31 0,-84-45 10,1 0 0,0-2 0,0 0 0,0-2-1,0-1 1,1 0 0,0-2 0,-1-1 0,1 0-1,0-2 1,-1-1 0,1-1 0,-1-1 0,0 0-1,-1-2 1,1-1 0,-1-1 0,-1-1 0,23-13-1,-12 2 78,-2-1-1,-1-2 1,-1 0-1,0-2 0,-2-1 1,38-52-1,-18 14 139,-3-3 0,38-81-1,-42 66-34,-4-2 0,-3-1-1,-4-2 1,-4 0 0,-4-2-1,-4 0 1,-4-1-1,-4-1 1,-6-153 0,-5 198-130,-1 1 1,-3 0-1,-2 1 1,-1-1 0,-20-48-1,20 68-66,-1 0 0,-1 1 0,-2 0 0,0 2 0,-2-1 1,0 2-1,-2 0 0,0 1 0,-38-34 0,30 36-132,0 0 0,-2 2-1,0 0 1,0 2 0,-2 2 0,0 0 0,0 2 0,-1 1 0,-56-9 0,-16 4-824,-173-3 1,253 18 913,-90-4-569</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2.722"/>
    </inkml:context>
    <inkml:brush xml:id="br0">
      <inkml:brushProperty name="width" value="0.025" units="cm"/>
      <inkml:brushProperty name="height" value="0.025" units="cm"/>
    </inkml:brush>
  </inkml:definitions>
  <inkml:trace contextRef="#ctx0" brushRef="#br0">6 0 7719,'0'0'14158,"-6"48"-12749,6-29-384,0 4-673,0 2-224,6 1-31,2-1-65,5-1-193,-3-4-1536,-2-5-1602,-8-4-1218</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3.051"/>
    </inkml:context>
    <inkml:brush xml:id="br0">
      <inkml:brushProperty name="width" value="0.025" units="cm"/>
      <inkml:brushProperty name="height" value="0.025" units="cm"/>
    </inkml:brush>
  </inkml:definitions>
  <inkml:trace contextRef="#ctx0" brushRef="#br0">0 14 13164,'0'0'8745,"59"-5"-8265,-17 5-288,4 0-160,0 0-1249,4-2-1826,-6-4-3042</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3.444"/>
    </inkml:context>
    <inkml:brush xml:id="br0">
      <inkml:brushProperty name="width" value="0.025" units="cm"/>
      <inkml:brushProperty name="height" value="0.025" units="cm"/>
    </inkml:brush>
  </inkml:definitions>
  <inkml:trace contextRef="#ctx0" brushRef="#br0">1 226 12524,'0'0'14760,"13"-6"-13804,28-13-790,-1-1-1,-1-2 1,0-1-1,-2-3 1,-1-1-1,57-55 0,-120 138 65,18-39-377,2 0 0,-1 1 0,2 0 0,1 0 0,0 0-1,1 1 1,1 0 0,-1 31 0,4-49-6,0 1 0,0-1 0,0 0 1,0 1-1,1-1 0,-1 1 0,0-1 0,1 0 0,-1 1 0,1-1 0,-1 0 1,1 0-1,0 1 0,0-1 0,0 0 0,-1 0 0,1 0 0,0 0 0,0 0 1,0 0-1,1 0 0,-1 0 0,0-1 0,0 1 0,0 0 0,1-1 0,-1 1 1,0-1-1,1 1 0,-1-1 0,0 1 0,1-1 0,-1 0 0,3 0 0,1 1-693,0-1-1,-1 0 1,1-1-1,0 1 1,-1-1-1,1 0 1,0 0-1,-1 0 1,9-4-1,20-15-6722</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3.804"/>
    </inkml:context>
    <inkml:brush xml:id="br0">
      <inkml:brushProperty name="width" value="0.025" units="cm"/>
      <inkml:brushProperty name="height" value="0.025" units="cm"/>
    </inkml:brush>
  </inkml:definitions>
  <inkml:trace contextRef="#ctx0" brushRef="#br0">122 9 15150,'0'0'7196,"-11"4"-5776,3-1-1212,0 1 0,0-1-1,0 2 1,0-1-1,0 1 1,1 0-1,-7 7 1,10-9-146,0 1 1,1 0-1,0-1 1,-1 1-1,1 1 1,1-1-1,-1 0 1,1 1-1,0-1 1,0 1-1,0 0 1,0 0-1,1 0 1,0 0-1,0 0 1,0 8-1,0-10-62,1 1 1,-1-1-1,1 0 0,0 1 0,0-1 1,1 0-1,-1 0 0,0 1 0,1-1 1,0 0-1,0 0 0,0 0 0,0 0 1,1 0-1,-1 0 0,1 0 0,-1 0 1,1 0-1,0-1 0,0 1 0,1-1 1,-1 1-1,0-1 0,1 0 0,-1 0 1,1 0-1,0 0 0,0-1 0,-1 1 1,1-1-1,0 1 0,1-1 0,-1 0 1,0 0-1,0 0 0,0-1 0,1 1 1,-1-1-1,0 0 0,0 0 0,1 0 0,3-1 1,1 0 41,0 0 1,0 0-1,0-1 1,0-1-1,0 1 1,0-1 0,0-1-1,-1 1 1,0-1-1,1-1 1,-1 1-1,-1-1 1,1-1-1,-1 1 1,0-1-1,0 0 1,-1 0-1,1-1 1,-2 1 0,1-1-1,-1 0 1,0-1-1,0 1 1,-1-1-1,0 1 1,0-1-1,-1 0 1,0 0-1,0 0 1,-1-1-1,1-13 1,-2 20-51,0 0 0,-1 0 1,1 0-1,-1 1 0,1-1 0,-1 0 1,1 0-1,-1 1 0,0-1 0,0 1 1,0-1-1,0 1 0,0-1 0,0 1 0,-1-1 1,1 1-1,0 0 0,-1 0 0,1 0 1,-1 0-1,1 0 0,-1 0 0,1 0 1,-1 0-1,0 0 0,1 1 0,-1-1 0,0 1 1,0-1-1,1 1 0,-1 0 0,0 0 1,0 0-1,0 0 0,0 0 0,1 0 1,-1 0-1,-2 1 0,0-1-321,0 1-1,0 0 1,0 0-1,1 0 0,-1 1 1,0-1-1,1 1 1,-4 2-1,4-3-295,1 1 0,0-1-1,0 1 1,0 0 0,0-1-1,0 1 1,1 0 0,-1 0-1,0 1 1,1-1 0,-3 5-1,-2 9-6533</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4.179"/>
    </inkml:context>
    <inkml:brush xml:id="br0">
      <inkml:brushProperty name="width" value="0.025" units="cm"/>
      <inkml:brushProperty name="height" value="0.025" units="cm"/>
    </inkml:brush>
  </inkml:definitions>
  <inkml:trace contextRef="#ctx0" brushRef="#br0">182 26 18962,'-9'-3'3198,"0"1"-2656,-1-1 0,1 2 0,-1-1 1,0 1-1,1 1 0,-15 0 0,20 1-479,0-1 0,0 1 1,1 0-1,-1 0 0,0 0 0,1 1 0,-1-1 0,0 1 0,1 0 0,0 0 0,-1 0 0,1 0 0,0 1 1,0-1-1,0 1 0,1 0 0,-1 0 0,1 0 0,-1 0 0,1 0 0,-3 7 0,2-5-53,0 1 0,0 0 0,1 0-1,0 0 1,0 0 0,1 1 0,0-1 0,0 0-1,0 1 1,1-1 0,0 9 0,1-13 6,-1 0 0,1 1 0,-1-1 0,1 0 0,0 0 0,0 1 0,0-1 0,0 0 0,0 0 0,0 0 0,1 0 0,-1 0 0,1-1 0,-1 1 0,1 0 0,0-1 0,0 1 0,0-1 0,0 1 0,0-1 0,0 0 0,0 0 0,0 0 0,0 0 0,0 0 0,1 0 0,-1-1 0,0 1 0,1-1 0,-1 0 0,0 0 0,5 0 0,5 1 61,1-1-1,0-1 1,-1 0 0,1-1-1,-1 0 1,0-1 0,0 0-1,0-1 1,16-8-1,-23 10-57,-1 0 0,0 0 0,0 0 0,0-1 0,0 1 0,0-1-1,0 0 1,-1 0 0,0-1 0,1 1 0,-1-1 0,0 0 0,-1 0-1,1 0 1,-1 0 0,0 0 0,1 0 0,-2-1 0,1 1 0,-1-1 0,1 1-1,-1-1 1,0 1 0,-1-1 0,1 0 0,-1 0 0,0 1 0,-1-7-1,0 8-28,1 1 0,-1-1 0,0 1 0,0-1 0,-1 1 0,1 0 0,0-1-1,-1 1 1,0 0 0,1 0 0,-1 0 0,0 0 0,0 0 0,0 1 0,0-1-1,0 1 1,0-1 0,-1 1 0,1 0 0,0 0 0,-1 0 0,1 0 0,-1 0-1,-2-1 1,-33-4-2062,5 7-3914,14 6-1392</inkml:trace>
  <inkml:trace contextRef="#ctx0" brushRef="#br0" timeOffset="1">442 22 16560,'0'0'7751,"-19"68"-6021,10-41-930,4 0-575,5-1-161,0-5-449,0-2-1665,0-9-1281,3-8-1409,2-2-3973</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4.520"/>
    </inkml:context>
    <inkml:brush xml:id="br0">
      <inkml:brushProperty name="width" value="0.025" units="cm"/>
      <inkml:brushProperty name="height" value="0.025" units="cm"/>
    </inkml:brush>
  </inkml:definitions>
  <inkml:trace contextRef="#ctx0" brushRef="#br0">1 1 18353,'0'0'5990,"32"61"-6631,-20-46-3779</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8.753"/>
    </inkml:context>
    <inkml:brush xml:id="br0">
      <inkml:brushProperty name="width" value="0.025" units="cm"/>
      <inkml:brushProperty name="height" value="0.025" units="cm"/>
    </inkml:brush>
  </inkml:definitions>
  <inkml:trace contextRef="#ctx0" brushRef="#br0">70 9 15695,'0'0'11461,"12"-1"-11525,-5 0 100,58-5-1007,-61 6 908,0-1-1,1 1 1,-1 1 0,0-1 0,1 1 0,-1-1-1,0 1 1,0 1 0,1-1 0,-1 0 0,0 1-1,0 0 1,6 4 0,-9-5 117,0 0 0,-1 0 0,1 0 1,-1 0-1,1 0 0,-1 0 0,1 0 0,-1 0 1,0 0-1,1 0 0,-1 0 0,0 0 0,0 0 0,0 0 1,0 0-1,0 1 0,0-1 0,0 0 0,0 0 0,0 0 1,0 0-1,-1 0 0,1 0 0,0 0 0,-1 0 1,1 0-1,-1 0 0,1 0 0,-1 0 0,0 0 0,1 0 1,-1 0-1,-1 1 0,-31 34 748,20-24-857,12-11 53,0 0 1,0 1-1,0-1 0,0 0 1,1 1-1,-1-1 0,0 1 1,1-1-1,-1 1 0,1-1 0,-1 1 1,1 0-1,0-1 0,-1 1 1,1-1-1,0 1 0,0 0 1,0-1-1,1 1 0,-1 0 1,0-1-1,1 3 0,19 33-353,-18-35 322,0 0 1,0 1-1,0 0 0,0 0 0,0-1 1,-1 1-1,0 0 0,1 0 1,-1 0-1,0 0 0,0 1 0,-1-1 1,1 0-1,-1 0 0,0 1 1,1 4-1,-2-6 63,0 0 1,-1-1 0,1 1-1,0 0 1,0-1 0,-1 1-1,1 0 1,-1-1 0,1 0-1,-1 1 1,0-1 0,1 0-1,-1 0 1,0 0-1,0 0 1,0 0 0,-4 1-1,-41 13 1109,34-12-667,-2 0-65,0 0-1,0 0 1,0-2 0,-27 0 0,41-1-426,1 0 0,0 0 0,-1 0 0,1 0 0,0 0 1,-1 0-1,1 0 0,-1 0 0,1 0 0,0 0 0,-1 0 0,1 0 0,0-1 0,0 1 1,-1 0-1,1 0 0,0 0 0,-1-1 0,1 1 0,0 0 0,0 0 0,-1-1 1,1 1-1,0 0 0,0-1 0,0 1 0,-1 0 0,1-1 0,0 1 0,0 0 1,0-1-1,0 1 0,0 0 0,0-1 0,0 1 0,0 0 0,0-1 0,0 1 1,0 0-1,0-1 0,0 1 0,0-1 0,0 1 0,0 0 0,0-1 0,0 1 1,0 0-1,0-1 0,1 1 0,-1 0 0,0 0 0,0-1 0,0 1 0,1 0 1,-1-1-1,0 1 0,0 0 0,1-1 0,15-16-2428,35-9-4642,-18 10 789</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9.100"/>
    </inkml:context>
    <inkml:brush xml:id="br0">
      <inkml:brushProperty name="width" value="0.025" units="cm"/>
      <inkml:brushProperty name="height" value="0.025" units="cm"/>
    </inkml:brush>
  </inkml:definitions>
  <inkml:trace contextRef="#ctx0" brushRef="#br0">49 1 15567,'0'0'14146,"-5"10"-14162,2-6-16,-14 37 100,16-40-81,0 1 1,1 0-1,0-1 1,-1 1-1,1 0 1,0-1-1,0 1 1,0 0-1,0-1 1,0 1-1,0 0 1,1-1-1,-1 1 1,0 0-1,1-1 1,-1 1-1,1-1 1,0 1-1,0-1 1,-1 1-1,1-1 1,0 1-1,0-1 0,0 0 1,0 1-1,1-1 1,1 1-1,41 21-1383,19 10-525,-60-32 1890,-1 1-1,0-1 1,0 1 0,0 0 0,0 0 0,0 0 0,0 0 0,0 0-1,-1 0 1,1 1 0,-1-1 0,1 0 0,-1 1 0,0-1 0,0 1-1,0-1 1,-1 1 0,1 0 0,-1-1 0,1 5 0,-2-4 124,1 0 1,-1-1 0,0 1 0,-1 0-1,1-1 1,0 1 0,-1 0-1,0-1 1,1 0 0,-1 1-1,0-1 1,0 0 0,0 0 0,-1 0-1,1 0 1,0 0 0,-1-1-1,1 1 1,-1-1 0,0 0-1,1 1 1,-1-1 0,0 0 0,-3 0-1,-5 3 182,0 0-1,0-1 1,0-1 0,-23 3-1,32-5-373,1 1 1,-1-1-1,1 0 0,-1 0 0,1 0 1,-1 0-1,1-1 0,-1 1 0,1 0 1,-1 0-1,1-1 0,-1 1 0,1-1 0,0 0 1,-1 1-1,1-1 0,0 0 0,-1 0 1,1 1-1,0-1 0,0 0 0,0 0 1,0-1-1,0 1 0,0 0 0,0 0 0,-1-3 1,0 0-1031,1-1 0,0 0 0,0 0 0,1 0 0,-1 0 0,1 0 0,1-6 0,-1 2-799,0-29-10526</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9.445"/>
    </inkml:context>
    <inkml:brush xml:id="br0">
      <inkml:brushProperty name="width" value="0.025" units="cm"/>
      <inkml:brushProperty name="height" value="0.025" units="cm"/>
    </inkml:brush>
  </inkml:definitions>
  <inkml:trace contextRef="#ctx0" brushRef="#br0">1 27 14221,'0'0'10763,"67"-15"-8810,-39 12-543,2 1-641,4 0-609,-1 2-160,-4 0-1954,-1 0-3716,6-4-7174</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49.945"/>
    </inkml:context>
    <inkml:brush xml:id="br0">
      <inkml:brushProperty name="width" value="0.025" units="cm"/>
      <inkml:brushProperty name="height" value="0.025" units="cm"/>
    </inkml:brush>
  </inkml:definitions>
  <inkml:trace contextRef="#ctx0" brushRef="#br0">0 18 15439,'0'0'9224,"76"1"-7974,-17 0-482,12-1-415,7 2-257,-4-2-64,-5 0-481,-14 0-992,-13 0-801,-22-2 544,-10-2-224,-10-1 897,-16 1-1633,-14 0-1794,-7 2-6599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7.042"/>
    </inkml:context>
    <inkml:brush xml:id="br0">
      <inkml:brushProperty name="width" value="0.035" units="cm"/>
      <inkml:brushProperty name="height" value="0.035" units="cm"/>
    </inkml:brush>
  </inkml:definitions>
  <inkml:trace contextRef="#ctx0" brushRef="#br0">229 177 12843,'10'-3'2863,"-10"7"-385,-15 13 1032,0-2-2392,-6 11-88,16-40-970,2-50-123,4 51 60,-1 0 0,-1 0 0,0 0 0,-1 0 0,0 0 0,-1 1 0,-1-1 0,-6-16 0,9 27 10,-1-1 1,0 1 0,1-1-1,-1 1 1,0 0-1,0 0 1,-4-4 0,5 6-6,1-1 0,-1 1 1,1 0-1,-1-1 1,1 1-1,-1 0 1,1 0-1,-1-1 0,1 1 1,-1 0-1,0 0 1,1 0-1,-1 0 1,0 0-1,1 0 0,-1 0 1,1 0-1,-1 0 1,0 0-1,1 0 0,-1 0 1,0 0-1,1 0 1,-1 1-1,1-1 1,-1 0-1,1 0 0,-1 1 1,1-1-1,-1 0 1,1 1-1,-1-1 1,1 1-1,-1-1 0,1 0 1,-1 1-1,1-1 1,0 1-1,-1-1 1,1 1-1,0 0 0,-1-1 1,1 1-1,0-1 1,0 1-1,-1 0 0,-1 6 11,-1 1 0,1-1 0,1 0 0,-1 1-1,1-1 1,1 1 0,-1 0 0,1-1-1,2 14 1,1 3 19,10 42-1,-9-50-32,1 0-1,0 0 1,1 0-1,0-1 1,2 0-1,0 0 1,12 18-1,-19-32 1,0 0 0,0 1 0,0-1 0,0 0 1,0 0-1,0 0 0,1 1 0,-1-1 0,0 0 0,1-1 0,-1 1 0,1 0 0,-1 0 0,1-1 0,-1 1 0,1-1 0,-1 1 0,4 0 0,-4-2 3,0 1-1,0-1 0,0 1 0,0-1 1,0 1-1,0-1 0,0 0 0,0 1 0,-1-1 1,1 0-1,0 0 0,0 0 0,-1 0 0,1 1 1,0-1-1,-1 0 0,1 0 0,-1 0 0,1 0 1,-1-1-1,0 1 0,1 0 0,-1 0 1,0 0-1,0 0 0,0 0 0,0 0 0,0 0 1,0-2-1,1-10 37,0 0 0,-1 1 0,-1-1 1,0 1-1,-1-1 0,0 1 0,-1-1 0,-8-21 1,4 17 41,-1-1 1,0 2-1,-1-1 1,-1 1-1,-17-21 1,22 30-34,-1 1 0,0-1 0,0 2 0,-1-1-1,-7-5 1,12 10-34,0 0 0,1-1 0,-1 1-1,0 0 1,0 0 0,0 0 0,0 1-1,-1-1 1,1 1 0,0-1 0,0 1 0,0-1-1,0 1 1,-1 0 0,1 0 0,0 0-1,0 0 1,0 1 0,0-1 0,-1 1-1,1-1 1,0 1 0,0 0 0,0-1-1,-2 3 1,1-1-2,0 0 0,0 1 0,0 0 0,1 0 0,-1 0 0,1 0-1,-1 0 1,1 0 0,0 1 0,1-1 0,-1 1 0,1 0 0,-1-1 0,1 1 0,-1 5-1,0 2 1,0 0 0,1 0 1,0 1-1,1 13 0,1-3-15,2-1 1,1 1 0,0-1-1,2 1 1,0-1 0,1-1-1,2 0 1,0 0 0,17 28-1,-23-43 2,16 21-7,-18-25 7,0 0 0,0 0 0,0 0 0,0 0 0,1 0 1,-1 0-1,0 0 0,1-1 0,-1 1 0,1-1 0,-1 1 0,0-1 1,1 1-1,-1-1 0,1 0 0,-1 0 0,1 0 0,1 0 1,-1 0 0,0 0 0,0-1 0,-1 0 0,1 1 0,0-1 0,-1 0 0,1 0 0,-1 0 0,1 0 0,-1 0 0,0 0 0,1-1 0,-1 1 0,0 0 0,0-1 0,0 1 0,0-1 0,0 1 0,0-1 0,0 1 0,0-1 0,-1 0 0,1 1 0,-1-1 0,1 0 0,-1 0 0,1-2 0,1-8-4,0 0 0,0-21 0,-1 5-4,-2 0-1,-1 1 1,-8-37 0,7 46 2,-2 0 1,0 1-1,-1-1 1,-1 1-1,-17-32 1,23 47 5,0 1 1,0-1 0,0 1-1,0-1 1,-1 1 0,1-1 0,0 1-1,-1 0 1,1 0 0,-1 0-1,1 0 1,-1 0 0,1 0-1,-4-1 1,5 2-1,-1 0 1,1-1 0,-1 1-1,1 0 1,-1 0-1,1 0 1,0 0-1,-1 1 1,1-1 0,-1 0-1,1 0 1,-1 0-1,1 0 1,-1 0-1,1 1 1,0-1-1,-1 0 1,1 0 0,-1 1-1,1-1 1,0 0-1,-1 0 1,1 1-1,-8 17-18,7-6 17,0 0 0,1 0 0,0 0 0,1 0 0,0 0 0,5 21 0,2 0 2,15 37-1,-19-59 1,-3-8 0,0 0 1,0 0-1,0 0 0,1 0 0,-1-1 0,1 1 1,3 4-1,-21-53-412,10 33 128,-4-10-374,-2-1 0,-27-38 0,27 50 174</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0.322"/>
    </inkml:context>
    <inkml:brush xml:id="br0">
      <inkml:brushProperty name="width" value="0.025" units="cm"/>
      <inkml:brushProperty name="height" value="0.025" units="cm"/>
    </inkml:brush>
  </inkml:definitions>
  <inkml:trace contextRef="#ctx0" brushRef="#br0">1 0 11659,'0'0'9513,"62"9"-6662,-23-9-865,5 0-865,-2 0-289,-1 0-607,-7 0-225,-8 0-961,-8 0-1922,-2 0-3043</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0.841"/>
    </inkml:context>
    <inkml:brush xml:id="br0">
      <inkml:brushProperty name="width" value="0.025" units="cm"/>
      <inkml:brushProperty name="height" value="0.025" units="cm"/>
    </inkml:brush>
  </inkml:definitions>
  <inkml:trace contextRef="#ctx0" brushRef="#br0">1 0 14862,'0'0'11216,"8"3"-10373,-4-1-766,0 0-1,0 0 0,-1 0 0,1 0 0,0 1 0,-1-1 0,1 1 0,-1 0 0,0 0 0,0 0 0,0 1 0,0-1 0,-1 1 0,1-1 1,2 6-1,0-4-49,0 0 1,1 0-1,0 0 1,0-1-1,0 1 1,1-2-1,-1 1 1,1-1-1,0 0 1,0 0-1,0-1 1,12 3-1,-9-2-27,1 0 0,-1 1 0,0 0 0,0 1 0,-1 0-1,13 9 1,-20-12-7,0 0 1,0 0-1,0 0 0,0 0 0,-1 1 1,1-1-1,-1 0 0,1 1 0,-1 0 1,0-1-1,0 1 0,0 0 0,0-1 0,-1 1 1,1 0-1,-1 0 0,0-1 0,0 1 1,0 0-1,0 0 0,0 0 0,0 0 0,-1-1 1,1 1-1,-1 0 0,0 0 0,0-1 1,-2 6-1,1-4 87,-1 0 0,1 0 0,-1 0-1,0 0 1,0 0 0,0-1 0,0 1 0,0-1 0,-1 0 0,0 0 0,0 0 0,0 0 0,0-1 0,0 1-1,0-1 1,0 0 0,-1-1 0,1 1 0,-1-1 0,0 0 0,-6 1 0,7-1-125,0 0-1,-1 0 1,1-1 0,0 0 0,-1 0-1,1 0 1,0 0 0,-1-1 0,1 0 0,0 0-1,0 0 1,0 0 0,-1-1 0,1 1-1,1-1 1,-1 0 0,0 0 0,0-1 0,1 1-1,-1-1 1,1 0 0,0 0 0,-5-5-1,3 1-1335,1 0-1,0 0 0,0 0 0,0-1 1,-2-9-1,-3-19-7480</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1.171"/>
    </inkml:context>
    <inkml:brush xml:id="br0">
      <inkml:brushProperty name="width" value="0.025" units="cm"/>
      <inkml:brushProperty name="height" value="0.025" units="cm"/>
    </inkml:brush>
  </inkml:definitions>
  <inkml:trace contextRef="#ctx0" brushRef="#br0">1 45 12684,'0'0'12524,"56"-6"-9898,-28-1-736,3 1-897,2 0-705,4 2-288,1-1-864,-3 1-2275,2 0-3844,-7 2-11242</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1.531"/>
    </inkml:context>
    <inkml:brush xml:id="br0">
      <inkml:brushProperty name="width" value="0.025" units="cm"/>
      <inkml:brushProperty name="height" value="0.025" units="cm"/>
    </inkml:brush>
  </inkml:definitions>
  <inkml:trace contextRef="#ctx0" brushRef="#br0">254 42 10090,'0'0'3101,"-6"-3"-1227,1 1-1373,1 0 0,-1 0-1,0 0 1,1 1 0,-1 0 0,0 0-1,0 0 1,0 0 0,0 1 0,0 0 0,0 0-1,0 0 1,0 1 0,0-1 0,0 1 0,0 0-1,1 1 1,-1-1 0,0 1 0,-7 4 0,-2 1 68,1 1 1,-1 1-1,2-1 1,0 2 0,-17 15-1,25-20-485,0 0 0,0-1 0,0 2 0,0-1 0,1 0 0,-1 1 0,1 0 0,1-1 0,-1 1 0,1 0 0,0 1 0,1-1 0,-1 0 0,1 0 0,0 12 0,1-16-73,0 1 0,0-1 0,1 0-1,-1 1 1,0-1 0,1 1 0,0-1-1,0 0 1,0 0 0,0 1-1,0-1 1,0 0 0,0 0 0,1 0-1,-1 0 1,1 0 0,-1-1 0,1 1-1,4 3 1,-2-2 4,0-1 1,1 1-1,-1-1 0,1 0 0,0 0 0,0 0 1,-1-1-1,1 0 0,7 1 0,-3-1 1,-1 0 1,1 0-1,-1-1 0,0 0 0,1-1 0,-1 0 0,0 0 0,1-1 0,-1 0 1,0-1-1,14-6 0,-13 3-23,0 0-1,-1-1 1,0 0 0,0 0-1,-1-1 1,0 0 0,0 0-1,-1-1 1,0 0 0,-1 0-1,1 0 1,-2-1-1,0 0 1,0 0 0,0 0-1,-1 0 1,-1 0 0,0-1-1,0 1 1,-1-1 0,0 0-1,-1 1 1,-1-13 0,0 21-87,1 0 0,-1 1 0,1-1 0,-1 0 1,1 0-1,-1 0 0,0 0 0,0 1 0,0-1 0,0 0 0,0 1 1,0-1-1,-2-1 0,-8-1-4715</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1.923"/>
    </inkml:context>
    <inkml:brush xml:id="br0">
      <inkml:brushProperty name="width" value="0.025" units="cm"/>
      <inkml:brushProperty name="height" value="0.025" units="cm"/>
    </inkml:brush>
  </inkml:definitions>
  <inkml:trace contextRef="#ctx0" brushRef="#br0">120 41 17969,'0'0'6518,"-8"-3"-5381,5 2-1073,0 0-1,0 0 1,0 0 0,0 1-1,-1-1 1,1 1 0,0-1-1,0 1 1,0 0 0,-1 1-1,1-1 1,0 0-1,0 1 1,0 0 0,-1-1-1,1 1 1,0 1 0,0-1-1,0 0 1,1 1-1,-1-1 1,0 1 0,1 0-1,-1 0 1,1 0 0,-1 0-1,1 1 1,0-1-1,0 0 1,0 1 0,0 0-1,0-1 1,1 1 0,-1 0-1,1 0 1,-2 5-1,1-4-36,0 0-1,1 0 0,-1 1 0,1-1 0,0 1 1,0-1-1,0 1 0,1 0 0,0-1 0,0 1 0,0-1 1,0 1-1,1 0 0,0-1 0,0 1 0,0-1 0,0 0 1,1 1-1,-1-1 0,4 6 0,-2-7 17,0 1 0,-1-1-1,1-1 1,0 1 0,0 0-1,0-1 1,1 0 0,-1 1 0,1-1-1,-1-1 1,1 1 0,0 0-1,-1-1 1,1 0 0,0 0 0,0 0-1,0 0 1,0-1 0,0 1-1,0-1 1,0 0 0,0 0 0,5-1-1,-3 0 23,-1-1-1,1 1 1,-1-1-1,1 0 0,-1 0 1,0 0-1,0-1 1,0 0-1,0 0 0,0 0 1,-1-1-1,1 1 1,-1-1-1,0 0 0,0 0 1,0-1-1,-1 1 1,0-1-1,4-6 0,-3 4-19,0 0 0,-1 0 0,1 0 0,-2 0 0,1 0 0,-1-1 0,0 1-1,-1-1 1,1 1 0,-1-1 0,-1 0 0,0 1 0,-1-15 0,0 20-71,0 0-1,0 0 1,0 0 0,0 0-1,-1 0 1,1 0 0,0 0 0,-1 0-1,0 1 1,1-1 0,-1 0-1,0 1 1,0 0 0,0-1 0,0 1-1,0 0 1,0 0 0,0 0 0,0 0-1,0 0 1,-1 1 0,1-1-1,0 1 1,-4-1 0,4 1-284,1 0 0,-1-1 0,0 1-1,1 0 1,-1 0 0,0 0 0,1 0 0,-1 1 0,0-1 0,1 0 0,-1 1 0,1-1 0,-1 1-1,1 0 1,-1-1 0,1 1 0,-1 0 0,1 0 0,-1 0 0,1 0 0,-2 2 0,-3 8-6609</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2.285"/>
    </inkml:context>
    <inkml:brush xml:id="br0">
      <inkml:brushProperty name="width" value="0.025" units="cm"/>
      <inkml:brushProperty name="height" value="0.025" units="cm"/>
    </inkml:brush>
  </inkml:definitions>
  <inkml:trace contextRef="#ctx0" brushRef="#br0">36 1 21044,'0'0'8168,"-30"61"-7752,25-36-320,5 0-64,0-3-544,0-2-1506,1-4-1666,3-6-1633</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2.645"/>
    </inkml:context>
    <inkml:brush xml:id="br0">
      <inkml:brushProperty name="width" value="0.025" units="cm"/>
      <inkml:brushProperty name="height" value="0.025" units="cm"/>
    </inkml:brush>
  </inkml:definitions>
  <inkml:trace contextRef="#ctx0" brushRef="#br0">1 1 16944,'0'0'5926,"64"30"-18514</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9.628"/>
    </inkml:context>
    <inkml:brush xml:id="br0">
      <inkml:brushProperty name="width" value="0.025" units="cm"/>
      <inkml:brushProperty name="height" value="0.025" units="cm"/>
    </inkml:brush>
  </inkml:definitions>
  <inkml:trace contextRef="#ctx0" brushRef="#br0">1 9 7335,'0'0'19346,"44"-8"-18609,-7 8-353,4 8-256,3 2-96,0 1-32,-5-1-288,-9 1-1121,-10-1-1570,-15-2-1601,-5-4-2915</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9.991"/>
    </inkml:context>
    <inkml:brush xml:id="br0">
      <inkml:brushProperty name="width" value="0.025" units="cm"/>
      <inkml:brushProperty name="height" value="0.025" units="cm"/>
    </inkml:brush>
  </inkml:definitions>
  <inkml:trace contextRef="#ctx0" brushRef="#br0">0 0 12524,'0'0'7911,"59"12"-5925,-15-12-608,2 3-674,7-1-576,-5 0-96,0 3-576,-9-3-2051,-9-2-4772</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8:00.498"/>
    </inkml:context>
    <inkml:brush xml:id="br0">
      <inkml:brushProperty name="width" value="0.025" units="cm"/>
      <inkml:brushProperty name="height" value="0.025" units="cm"/>
    </inkml:brush>
  </inkml:definitions>
  <inkml:trace contextRef="#ctx0" brushRef="#br0">0 1 13613,'0'0'4692,"9"2"-2962,28 6-124,1-1 1,58 2-1,-27-8-1044,133-14-1,-201 13-563,-1 0 1,1 0-1,-1 0 1,0 0-1,1 0 1,-1 1 0,1-1-1,-1 0 1,0 0-1,1 0 1,-1 0-1,0 1 1,1-1 0,-1 0-1,0 0 1,1 1-1,-1-1 1,0 0-1,0 0 1,1 1 0,-1-1-1,0 0 1,0 1-1,1-1 1,-1 0-1,0 1 1,0-1-1,0 1 1,0-1 0,0 0-1,1 1 1,-1-1-1,0 1 1,0-1-1,0 0 1,0 1 0,0-1-1,0 1 1,0-1-1,0 0 1,-1 1-1,1-1 1,0 1 0,0-1-1,0 0 1,0 1-1,0-1 1,-1 0-1,1 1 1,0-1 0,0 0-1,-1 1 1,1-1-1,0 0 1,-1 0-1,1 1 1,-1-1 0,1 1-2,-20 35 302,-32 41 0,0 1 198,34-50-404,11-18-120,0 0 0,0 1 0,1-1 0,0 1 0,1 1 0,0-1 0,1 1 0,0 0 0,1 0 1,-2 13-1,5-25-154,0 0-1,0 0 1,1 0 0,-1 0 0,0 0 0,0 0 0,0 0 0,1 0 0,-1 0 0,0 0-1,0 0 1,1 0 0,-1 0 0,0 0 0,0 0 0,0 0 0,1 0 0,-1 0 0,0 0-1,0 0 1,0 0 0,0-1 0,1 1 0,-1 0 0,0 0 0,0 0 0,0 0 0,0 0-1,1-1 1,-1 1 0,0 0 0,0 0 0,0 0 0,0 0 0,0-1 0,0 1 0,0 0 0,0 0-1,0 0 1,0-1 0,0 1 0,0 0 0,1 0 0,-1 0 0,0-1 0,-1 1 0,1 0-1,0 0 1,0-1 0,0 1 0,0 0 0,0 0 0,0-1 0,1-14-8142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2.619"/>
    </inkml:context>
    <inkml:brush xml:id="br0">
      <inkml:brushProperty name="width" value="0.035" units="cm"/>
      <inkml:brushProperty name="height" value="0.035" units="cm"/>
    </inkml:brush>
  </inkml:definitions>
  <inkml:trace contextRef="#ctx0" brushRef="#br0">72 142 10858,'-2'-10'480,"1"-1"0,0 1 1,1-1-1,0 0 0,2-11 0,-2 14 822,0 50-527,9 412 1413,-1-388-2171,-8-66-17,0-1 0,0 1 1,0 0-1,0 0 0,0 0 0,0 0 0,0 0 0,0 0 0,0 0 0,0 0 1,0 0-1,0 0 0,0 0 0,0 0 0,1 0 0,-1 0 0,0 0 0,0 0 0,0 0 1,0 0-1,0 0 0,0 0 0,0 0 0,0 0 0,0 0 0,0 0 0,0 0 1,1 0-1,-1 0 0,0 0 0,0 0 0,0 0 0,0 0 0,0 0 0,0 0 1,0 0-1,0 0 0,0 1 0,0-1 0,0 0 0,0 0 0,0 0 0,0 0 1,0 0-1,0 0 0,0 0 0,0 0 0,1 0 0,-1 0 0,0 0 0,0 0 0,0 0 1,0 1-1,0-1 0,0 0 0,0 0 0,0 0 0,0 0 0,0 0 0,0 0 1,0 0-1,-1 0 0,5-10 7,0-16 16,0-64 343,-4-1 1,-13-91 0,12 168-284,1 10-44,0-1 0,-1 1 0,1 0 0,-1 0 0,0-1 0,0 1 0,-1 0 0,1 0 0,-5-7 0,6 10-33,0 1 0,0 0 0,0-1 0,-1 1 0,1 0 0,0 0 0,0-1 0,-1 1 0,1 0 0,0 0 0,0-1 0,-1 1 0,1 0 0,0 0 0,-1 0 0,1-1 0,0 1 0,-1 0 0,1 0-1,0 0 1,-1 0 0,1 0 0,0 0 0,-1 0 0,1 0 0,0 0 0,-1 0 0,1 0 0,0 0 0,-1 0 0,1 0 0,-1 0 0,-9 10 79,-2 19-36,0 9-90,2 2 0,-9 62 0,19-200 167,3-16 151,-2 109-175,1 8-36,3 15-12,5 26-15,-6-13-24,-1 1-1,-2 0 1,-1-1-1,-4 33 1,0 58-30,7-110-81,3-20 8,1-23-47,6-341-256,-13 308 367,-1 60-8,1 6 10,-3 16-2,-1 31-4,-5 276-60,10-310 90,-1-15-2,0 0 0,0 0 0,0 0 0,0 0 0,1 0 0,-1 0 0,0 0 0,0 0 0,0 0 0,0 0 0,0 0 0,0 0 0,0 0 0,0 0 0,0 0 1,0 0-1,0-1 0,0 1 0,0 0 0,0 0 0,0 0 0,0 0 0,0 0 0,0 0 0,1 0 0,-1 0 0,0 0 0,0 0 0,0 0 0,0 0 0,0 0 0,0 0 0,0 0 0,0 0 0,0 0 0,0 0 0,0 0 0,0 0 0,0 0 0,0 0 0,1 1 0,-1-1 0,0 0 0,0 0 0,0 0 0,0 0 0,0 0 1,0 0-1,0 0 0,0 0 0,0 0 0,0 0 0,0 0 0,0 0 0,0 0 0,0 0 0,0 0 0,0 0 0,0 0 0,0 0 0,0 1 0,0-1 0,0 0 0,0 0 0,0 0 0,0 0 0,0 0 0,0 0 0,7-22 6,44-280-105,-31 165-342,-16 122 174,-3 23 41,-1 26 15,-21 281-797,17-266 822,3-33 86,2-26-18</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8:00.893"/>
    </inkml:context>
    <inkml:brush xml:id="br0">
      <inkml:brushProperty name="width" value="0.025" units="cm"/>
      <inkml:brushProperty name="height" value="0.025" units="cm"/>
    </inkml:brush>
  </inkml:definitions>
  <inkml:trace contextRef="#ctx0" brushRef="#br0">0 13 12716,'0'0'10634,"46"-3"-8552,-8 3-833,2 0-640,10 0-481,1 0-64,4 0-512,-4 0-1602,-1-3-2371,-9-3-3618</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8:01.257"/>
    </inkml:context>
    <inkml:brush xml:id="br0">
      <inkml:brushProperty name="width" value="0.025" units="cm"/>
      <inkml:brushProperty name="height" value="0.025" units="cm"/>
    </inkml:brush>
  </inkml:definitions>
  <inkml:trace contextRef="#ctx0" brushRef="#br0">293 180 15855,'0'0'9289,"-18"46"-8200,-12-16-609,0 1-384,-3 3-32,1-3-64,7-1-224,6-4-480,1-5-930,11-9-928,-2-9-1154</inkml:trace>
  <inkml:trace contextRef="#ctx0" brushRef="#br0" timeOffset="1">81 1 14382,'0'0'2637,"-9"0"-539,5 0-1822,-1 0-1,0 0 1,1 0 0,-1 1 0,0-1 0,1 1-1,-1 1 1,-5 1 0,9-2-180,-1 0 0,0 0 0,0 1 0,1-1 1,-1 0-1,1 1 0,-1-1 0,1 1 0,0 0 0,0-1 0,0 1 0,-1 0 0,2 0 0,-1 0 0,0 0 1,0 0-1,1 0 0,-1 0 0,1 0 0,-1 0 0,1 0 0,0 0 0,0 0 0,0 0 0,0 3 0,0-1-63,1-1 0,-1 0 0,1 0 0,-1 0-1,1 0 1,0 0 0,1 0 0,-1 0 0,0-1-1,1 1 1,-1 0 0,1-1 0,0 1 0,0-1-1,0 1 1,0-1 0,0 0 0,1 0 0,2 2-1,1 0 22,0 0 0,0-1 0,0 0 0,0 0 0,0 0 0,1-1 0,-1 0 0,1 0 0,7 1 0,-8-2-24,-1-1 0,1 1 0,-1-1-1,1 0 1,-1 0 0,1-1 0,-1 0-1,1 0 1,-1 0 0,1 0 0,5-4-1,-9 4-24,1 0-1,-1 0 1,0-1-1,1 1 1,-1-1-1,0 1 1,0-1-1,0 0 1,0 0-1,-1 0 1,1 0-1,0 0 0,-1-1 1,0 1-1,1 0 1,-1-1-1,0 1 1,0-1-1,0 1 1,-1-1-1,1 1 1,-1-1-1,1-2 1,-1 3-2,0 0 0,0 1 0,0-1 0,0 1 0,0-1 0,0 1 0,-1-1-1,1 1 1,-1-1 0,1 1 0,-1-1 0,1 1 0,-1 0 0,0-1 0,0 1 0,0 0 0,0 0 0,0-1 0,0 1 0,0 0 0,0 0 0,0 0 0,-3-1 0,1 0-14,-1 0-1,0 0 1,0 0 0,0 0-1,0 1 1,0 0-1,0 0 1,0 0 0,-5 0-1,4 0-148,0 1-1,1 0 1,-1-1-1,0 2 1,0-1-1,1 0 1,-1 1-1,0 0 1,0 0-1,1 0 1,-1 1-1,1 0 1,-1 0 0,1 0-1,0 0 1,-8 6-1,10-5-334,-1 0 1,1 0-1,0 0 0,1 0 1,-1 1-1,0-1 0,1 1 1,0-1-1,0 1 0,0 0 0,-1 5 1,2 16-5859</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8:01.600"/>
    </inkml:context>
    <inkml:brush xml:id="br0">
      <inkml:brushProperty name="width" value="0.025" units="cm"/>
      <inkml:brushProperty name="height" value="0.025" units="cm"/>
    </inkml:brush>
  </inkml:definitions>
  <inkml:trace contextRef="#ctx0" brushRef="#br0">107 1 14061,'0'0'8173,"-9"9"-7596,-10 8-407,0-1 494,1 1 0,-16 21 0,33-37-592,0-1-1,1 1 1,-1-1 0,1 1-1,-1 0 1,1-1-1,-1 1 1,1 0 0,-1 0-1,1-1 1,0 1 0,-1 0-1,1 0 1,0 0 0,0-1-1,0 1 1,0 0-1,0 0 1,0 0 0,0 0-1,0-1 1,0 1 0,0 0-1,0 0 1,0 0 0,0 0-1,1-1 1,-1 1-1,1 1 1,0-1-10,0 1 1,1-1-1,-1-1 0,1 1 0,-1 0 0,1 0 1,-1 0-1,1-1 0,-1 1 0,1-1 0,0 1 1,-1-1-1,4 1 0,64-1 139,-63 0-123,1-1-91,0 0-1,0 0 0,0-1 1,-1 0-1,1 0 1,0 0-1,-1-1 1,0 0-1,11-7 0,-15 9 15,0 0-1,0-1 0,0 1 0,0-1 1,0 0-1,0 1 0,-1-1 0,1 0 1,-1 0-1,1 0 0,-1 0 0,1 0 1,-1-1-1,0 1 0,0 0 0,0 0 1,0-1-1,-1 1 0,1-1 0,-1 1 1,1-1-1,-1 1 0,0-1 0,0 1 0,0-1 1,0 1-1,-1-1 0,1 1 0,0-1 1,-2-2-1,1 3-12,0 0-1,0 0 1,-1 0 0,1 0-1,-1 1 1,1-1-1,-1 0 1,0 1 0,1-1-1,-1 1 1,0-1 0,0 1-1,0 0 1,0 0 0,0 0-1,0 0 1,-1 0-1,1 0 1,-3 0 0,-23-4-2621,4 3-5884,15 2-1888</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8:31.849"/>
    </inkml:context>
    <inkml:brush xml:id="br0">
      <inkml:brushProperty name="width" value="0.025" units="cm"/>
      <inkml:brushProperty name="height" value="0.025" units="cm"/>
      <inkml:brushProperty name="color" value="#E71224"/>
    </inkml:brush>
  </inkml:definitions>
  <inkml:trace contextRef="#ctx0" brushRef="#br0">0 1 19378,'0'0'-576</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8:36.224"/>
    </inkml:context>
    <inkml:brush xml:id="br0">
      <inkml:brushProperty name="width" value="0.025" units="cm"/>
      <inkml:brushProperty name="height" value="0.025" units="cm"/>
      <inkml:brushProperty name="color" value="#E71224"/>
    </inkml:brush>
  </inkml:definitions>
  <inkml:trace contextRef="#ctx0" brushRef="#br0">0 357 14125,'0'0'860,"11"-6"-914,14-7 58,-1 2 0,2 0-1,-1 2 1,2 1-1,33-6 1,46 3 19,1 5 1,142 10 0,-49 0 129,438-53 140,-293 12-164,1533-48-53,-820 50-56,1278-35 1405,178 141 193,-2456-65-975,-25-3-2671,-18-2-4755,-40-1-3659</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8:37.704"/>
    </inkml:context>
    <inkml:brush xml:id="br0">
      <inkml:brushProperty name="width" value="0.025" units="cm"/>
      <inkml:brushProperty name="height" value="0.025" units="cm"/>
      <inkml:brushProperty name="color" value="#E71224"/>
    </inkml:brush>
  </inkml:definitions>
  <inkml:trace contextRef="#ctx0" brushRef="#br0">151 273 5862,'-69'0'5384,"-12"0"-2035,407 12-1961,290-51-1039,-293 11 802,876-31-215,-316 20-900,-497 17 151,1609-55 1484,-1909 78-1685,-19 1-1135,90-10 0,-84-7-3944</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9:26.435"/>
    </inkml:context>
    <inkml:brush xml:id="br0">
      <inkml:brushProperty name="width" value="0.025" units="cm"/>
      <inkml:brushProperty name="height" value="0.025" units="cm"/>
      <inkml:brushProperty name="color" value="#E71224"/>
    </inkml:brush>
  </inkml:definitions>
  <inkml:trace contextRef="#ctx0" brushRef="#br0">6070 391 4901,'0'0'4639,"-8"-3"-4346,1 0-226,0-1-1,1 0 0,-1 0 1,1-1-1,0 0 0,-10-9 1,9 8 71,0 1 1,0 0 0,-1 1 0,0 0-1,0 0 1,0 0 0,0 1-1,0 0 1,-1 1 0,-9-2-1,-95-9 726,82 10-680,-431-55 1848,-72-6-984,-814 11-664,563 11-699,-169-29 534,442 90-302,389-6 65,1 4-1,-136 40 1,201-42 46,2 4 0,0 2 0,1 2 0,1 2 0,-68 45 0,97-54-17,1 1 1,0 1 0,1 1 0,1 1-1,1 1 1,1 1 0,1 1-1,1 0 1,1 1 0,1 1-1,1 1 1,-19 49 0,31-68-1,0 0 0,0-1 0,1 1 0,0 0 0,1 0-1,0-1 1,0 1 0,0 0 0,0 0 0,1-1 0,1 1 0,-1 0 0,1-1 0,0 1 0,0-1 0,1 1 0,0-1 0,0 0 0,0 0 0,1-1-1,0 1 1,0-1 0,0 1 0,1-1 0,9 8 0,5 3 41,1-1-1,1 0 0,0-2 1,0 0-1,45 18 0,-16-12-40,2-1 0,0-3 0,1-3 0,71 9 0,225 5-972,-260-22 613,668 67-453,-2-1 1597,590-71-695,-339 27-117,-424 4-1496,-444-31 1240,-1-7 0,165-30 0,-167 14 1071,-1-6 0,172-63 0,-300 91-768,1 0 0,-1-1-1,0 0 1,0 0 0,0-1-1,-1 0 1,1 0-1,-1 0 1,0 0 0,0-1-1,0 0 1,-1 0 0,0 0-1,7-11 1,-9 10-21,1-1 1,-1 0 0,0 1-1,0-1 1,-1 0 0,0 0-1,0-1 1,-1 1 0,0 0-1,0 0 1,0 0 0,-1 0-1,-3-13 1,-1 4 6,0 1 0,0-1 0,-1 1-1,-1 1 1,-1-1 0,0 1 0,-1 1 0,0-1 0,-1 1-1,0 1 1,-1 0 0,-1 1 0,0 0 0,0 0 0,-1 1 0,-1 1-1,-22-12 1,-7-2 87,-1 3 0,-1 1 0,-1 2-1,-76-17 1,-48-1-502,-48-12-3806,131 20-365</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9:29.485"/>
    </inkml:context>
    <inkml:brush xml:id="br0">
      <inkml:brushProperty name="width" value="0.025" units="cm"/>
      <inkml:brushProperty name="height" value="0.025" units="cm"/>
      <inkml:brushProperty name="color" value="#E71224"/>
    </inkml:brush>
  </inkml:definitions>
  <inkml:trace contextRef="#ctx0" brushRef="#br0">5895 356 10634,'-97'-6'789,"0"-3"1,-133-32-1,122 20-557,-644-89 1036,-6 31-1253,347 38 389,-2 7-454,-1 19 0,-529 48 0,849-25-85,-632 79 147,642-70 21,1 3 0,1 4 0,2 4-1,0 3 1,2 3 0,-109 67 0,166-88-50,1 1 1,0 1-1,1 1 0,-32 34 1,46-45-25,0 1 0,1-1 1,0 1-1,0 0 1,0 1-1,1-1 0,0 0 1,0 1-1,0 0 1,1 0-1,0 0 0,1 0 1,-1 0-1,1 0 0,1 0 1,-1 0-1,1 0 1,0 1-1,1-1 0,0 0 1,2 9-1,0-9 46,0 0-1,0 0 1,1-1 0,0 0-1,0 0 1,1 0 0,0 0-1,0 0 1,0-1 0,1 0-1,-1 0 1,13 7 0,5 3 206,1 0 0,30 11 0,32 11 745,173 47 0,99-2-756,-308-72-203,188 36-826,1-10-1,366 7 1,429-82 1729,-260 2 69,880 47 98,-1534-5-1130,388-5-1786,-455-4 1756,1-2 0,-1-3 1,0-2-1,-1-3 1,-1-1-1,0-3 1,59-30-1,-95 41 194,-2-1-1,1-1 1,-1 0 0,-1-1-1,1 0 1,-2-1 0,1-1-1,13-18 1,-22 27-28,0-1 0,-1 0-1,0 0 1,1 0 0,-1 0-1,-1 0 1,1 0 0,-1 0 0,1-1-1,-1 1 1,0-1 0,-1 1 0,1-1-1,-1 1 1,0-1 0,0 1 0,0-1-1,-1 1 1,0-1 0,0 1 0,0-1-1,0 1 1,0 0 0,-1 0 0,0-1-1,0 1 1,0 0 0,-1 1 0,1-1-1,-1 0 1,0 1 0,0-1 0,-4-3-1,-9-7 72,-1 0-1,-1 0 1,0 2-1,-1 0 1,0 1-1,-1 1 0,-26-9 1,-152-44 169,192 61-311,-507-99-1017,235 53-3052,131 16 730</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8.920"/>
    </inkml:context>
    <inkml:brush xml:id="br0">
      <inkml:brushProperty name="width" value="0.025" units="cm"/>
      <inkml:brushProperty name="height" value="0.025" units="cm"/>
    </inkml:brush>
  </inkml:definitions>
  <inkml:trace contextRef="#ctx0" brushRef="#br0">73 0 10250,'0'0'6731,"-2"8"-3896,-24 56 719,19-52-3111,0 2-1,1-1 1,1 1 0,1 0-1,0 0 1,0 0 0,1 0-1,-1 30 1,5-43-395,-1 1 1,1 0-1,0-1 0,0 1 1,0-1-1,0 1 0,0-1 1,0 0-1,0 1 0,0-1 1,1 0-1,-1 0 0,0 0 1,1 0-1,-1 0 0,1 0 1,-1 0-1,1 0 0,-1-1 1,1 1-1,0 0 0,0-1 1,-1 0-1,1 1 0,0-1 1,0 0-1,-1 0 0,1 0 1,0 0-1,2 0 0,3 0-128,1 0 1,0 0-1,-1-1 0,1 1 0,-1-2 0,9-1 0,-13 1-434,1 1-1,0-1 1,-1 0-1,0 0 1,1 0-1,-1-1 1,0 1-1,0-1 1,-1 1-1,1-1 1,0 0-1,3-6 0,8-21-6067</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17:59.251"/>
    </inkml:context>
    <inkml:brush xml:id="br0">
      <inkml:brushProperty name="width" value="0.025" units="cm"/>
      <inkml:brushProperty name="height" value="0.025" units="cm"/>
    </inkml:brush>
  </inkml:definitions>
  <inkml:trace contextRef="#ctx0" brushRef="#br0">1 1 15631,'0'0'9801,"19"50"-9641,1-40-961,3-4-3202,1-6-5222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4.172"/>
    </inkml:context>
    <inkml:brush xml:id="br0">
      <inkml:brushProperty name="width" value="0.035" units="cm"/>
      <inkml:brushProperty name="height" value="0.035" units="cm"/>
    </inkml:brush>
  </inkml:definitions>
  <inkml:trace contextRef="#ctx0" brushRef="#br0">382 43 13051,'-5'-2'170,"1"-1"1,-1 1-1,0 1 1,0-1 0,0 1-1,1 0 1,-1 0-1,-1 1 1,1-1-1,0 1 1,0 0-1,0 0 1,-8 2-1,5 0 32,0 0 0,0 1 0,0 0 0,0 0 0,1 1 0,-1 0 0,-11 8 0,3 1 48,0 0 0,1 1 0,1 1 0,0 0 0,1 1 0,-12 18 0,9-9-151,1 1-1,1 0 1,1 1-1,1 0 1,2 1 0,1 1-1,1 0 1,1 0-1,2 0 1,-3 44 0,7-51-92,1 1 0,1-1-1,1 0 1,1 1 0,1-1 0,1-1 0,1 1 0,1-1 0,1 0 0,0 0 0,2-1 0,0 0-1,2-1 1,20 28 0,-20-32-17,1 0 0,0-1 0,1-1-1,1 0 1,0-1 0,1 0-1,0-2 1,0 0 0,26 12 0,-33-18 22,0-1 0,0 0 0,1 0 0,-1-1 1,0-1-1,1 1 0,-1-1 0,1-1 0,-1 0 1,1 0-1,0-1 0,-1 0 0,1-1 0,-1 0 1,0 0-1,0-1 0,0 0 0,0-1 0,0 0 0,14-9 1,-9 3 67,0-1 0,-1 0 0,0-1 1,-1-1-1,0 0 0,-1 0 0,-1-1 1,0-1-1,-1 1 0,0-2 0,9-22 1,-3-2 184,-1 0 1,-2-1 0,11-66-1,-15 53 42,-2 0-1,-1-81 0,-6 106-193,-1 0 0,-2 1-1,-1-1 1,0 1 0,-3 0 0,-14-38 0,19 58-78,-1 0 0,0 0 1,0 1-1,-1 0 0,0 0 0,0 0 1,-1 0-1,0 1 0,0 0 1,-10-8-1,11 11-13,0 0 1,0 0-1,0 1 1,0-1-1,0 1 1,-1 0-1,1 0 1,-1 1 0,1 0-1,-1 0 1,0 0-1,1 1 1,-1-1-1,0 1 1,1 1-1,-10 1 1,2 0-15,1 2 1,-1 0-1,1 0 1,0 1-1,0 1 1,1 0-1,-21 15 1,11-6-592,1 2 1,-36 37 0,44-40 246,11-9-95</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1:43.137"/>
    </inkml:context>
    <inkml:brush xml:id="br0">
      <inkml:brushProperty name="width" value="0.025" units="cm"/>
      <inkml:brushProperty name="height" value="0.025" units="cm"/>
    </inkml:brush>
  </inkml:definitions>
  <inkml:trace contextRef="#ctx0" brushRef="#br0">199 0 13004,'0'0'11798,"-12"11"-11664,-144 167 2460,163-189-2871,-1 0 0,0 0 0,0-1 0,-1 0 0,-1 0 0,0 0 0,-1 0 0,0-1-1,2-22 1,-5 35 277,0 0-1,0 0 0,0 0 0,0-1 0,0 1 0,0 0 1,0 0-1,0 0 0,0-1 0,0 1 0,0 0 0,0 0 1,0 0-1,0-1 0,0 1 0,0 0 0,-1 0 0,1 0 1,0-1-1,0 1 0,0 0 0,0 0 0,0 0 0,-1 0 1,1 0-1,0-1 0,0 1 0,0 0 0,0 0 0,-1 0 1,1 0-1,0 0 0,0 0 0,0 0 0,-1 0 0,1 0 1,0 0-1,0 0 0,0 0 0,-1 0 0,1 0 0,0 0 1,0 0-1,-1 0 0,1 0 0,0 0 0,0 0 0,0 0 1,-1 0-1,1 0 0,0 0 0,0 0 0,0 0 0,0 0 1,-1 1-1,1-1 0,0 0 0,0 0 0,0 0 0,0 0 1,-1 0-1,1 1 0,0-1 0,0 0 0,0 0 0,-12 12 35,5 1 119,1 0 0,1 0 1,0 1-1,0-1 0,2 1 0,0 0 0,0 0 0,1 1 1,1-1-1,0 0 0,1 1 0,3 19 0,-3-32-143,0 0-1,0 1 1,0-1-1,1 0 0,-1 0 1,1 0-1,0 1 1,-1-1-1,1 0 0,0 0 1,0 0-1,1 0 1,-1 0-1,0-1 0,0 1 1,1 0-1,-1 0 1,1-1-1,0 1 0,-1-1 1,1 0-1,0 1 1,0-1-1,0 0 1,0 0-1,0 0 0,0 0 1,0-1-1,3 2 1,-3-2 3,0 0 1,0 0 0,0 0 0,0-1-1,0 1 1,0-1 0,0 1 0,0-1 0,0 1-1,0-1 1,-1 0 0,1 0 0,0 0-1,0 0 1,-1 0 0,1 0 0,-1-1-1,1 1 1,-1-1 0,1 1 0,-1-1 0,0 1-1,0-1 1,0 1 0,0-1 0,0 0-1,0 0 1,0 0 0,-1 0 0,1 1-1,0-1 1,0-3 0,0-3-29,0 1 0,0-1 0,-1 0 0,0 1 0,0-1 0,0 1 0,-1-1 0,0 1 0,-1-1 0,0 1 0,0-1 0,0 1 0,-6-10 0,6 13-3,0 0 1,0 0-1,0 0 0,0 0 1,-1 1-1,0-1 0,1 1 1,-2-1-1,1 1 0,0 0 1,0 0-1,-1 1 0,0-1 1,1 1-1,-1 0 1,0-1-1,0 2 0,0-1 1,-1 0-1,1 1 0,0 0 1,-1 0-1,1 0 0,-6 0 1,6 4 176,10 4-91,13 4 30,118 43 245,-47-14-4006,-44-19-1964</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1:43.795"/>
    </inkml:context>
    <inkml:brush xml:id="br0">
      <inkml:brushProperty name="width" value="0.025" units="cm"/>
      <inkml:brushProperty name="height" value="0.025" units="cm"/>
    </inkml:brush>
  </inkml:definitions>
  <inkml:trace contextRef="#ctx0" brushRef="#br0">0 1 17713,'0'0'8200,"45"44"-7592,-31-15-352,-2 0-192,6-3-64,5-7-704,0-6-1090,7-7-576,-2-6-801,-3-10-2402,-2-14-4741</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1:44.222"/>
    </inkml:context>
    <inkml:brush xml:id="br0">
      <inkml:brushProperty name="width" value="0.025" units="cm"/>
      <inkml:brushProperty name="height" value="0.025" units="cm"/>
    </inkml:brush>
  </inkml:definitions>
  <inkml:trace contextRef="#ctx0" brushRef="#br0">155 1 15791,'0'0'5093,"-32"77"-3460,10-30-319,-1 3 63,2 1-320,4-4-609,1-2-320,7-7-96,0-6-96,4-11-897,5-5-1121,0-11-1153</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1:44.577"/>
    </inkml:context>
    <inkml:brush xml:id="br0">
      <inkml:brushProperty name="width" value="0.025" units="cm"/>
      <inkml:brushProperty name="height" value="0.025" units="cm"/>
    </inkml:brush>
  </inkml:definitions>
  <inkml:trace contextRef="#ctx0" brushRef="#br0">288 0 11115,'0'0'8754,"-6"13"-6415,-4 7-1717,0 0 0,-2-1-1,0 0 1,-2-1 0,-29 31 0,-6 3 214,14-14 326,-58 48 1,116-134-1276,71-134-4179,-95 186 4304,-6 29 282,1 0-1,-2 49 1,7-74-217,1 0-1,0 0 1,1 0-1,0-1 1,0 1-1,0 0 1,1-1 0,0 1-1,1-1 1,0 1-1,0-1 1,0 0-1,1 0 1,0-1-1,0 1 1,10 10-1,-14-16-59,1 0 0,0 0-1,0 0 1,-1-1 0,1 1-1,0 0 1,0 0 0,0-1-1,0 1 1,0 0 0,0-1-1,0 1 1,1-1-1,-1 1 1,0-1 0,0 0-1,0 1 1,0-1 0,0 0-1,1 0 1,-1 0 0,0 0-1,0 0 1,0 0 0,1 0-1,0-1 1,-1 0-6,1 0-1,-1 0 1,0 0 0,0 0-1,0 0 1,0 0 0,0 0-1,0-1 1,0 1 0,-1 0 0,1-1-1,0 1 1,-1-1 0,1 1-1,-1-1 1,0 1 0,1-2 0,1-5-7,-1 0 0,-1 0 1,1 0-1,-1 0 0,0 0 1,-3-14-1,-2 7-47,-2 0 0,1 0 0,-2 1 0,0 0-1,-1 1 1,0 0 0,-1 0 0,-1 1 0,0 0 0,0 0 0,-1 2 0,-20-15 0,29 23 75,0 0 0,0 0 0,0 1 0,0-1 0,-1 1 0,1 0 0,0 0 0,-1 0 0,1 0 0,-1 1 0,-6-1 0,10 1-16,0 0-1,-1 1 1,1-1 0,0 0-1,0 0 1,-1 0 0,1 0-1,0 1 1,0-1 0,0 0-1,-1 0 1,1 0 0,0 1 0,0-1-1,0 0 1,0 0 0,0 1-1,-1-1 1,1 0 0,0 0-1,0 1 1,0-1 0,0 0-1,0 1 1,0-1 0,0 0-1,0 0 1,0 1 0,0-1 0,0 0-1,0 1 1,0-1 0,0 0-1,0 0 1,1 1 0,-1-1-1,0 0 1,0 0 0,0 1-1,0-1 1,0 0 0,1 0-1,-1 1 1,0-1 0,0 0 0,0 0-1,1 0 1,-1 1 0,0-1-1,0 0 1,1 0 0,-1 0-1,0 0 1,0 0 0,1 0-1,-1 1 1,1-1 0,14 14 184,3-6-169,0 1-1,1-2 1,0-1-1,0 0 1,1-1-1,25 3 1,123 4-5386,-109-10-1675,-2-2-6124</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1:44.903"/>
    </inkml:context>
    <inkml:brush xml:id="br0">
      <inkml:brushProperty name="width" value="0.025" units="cm"/>
      <inkml:brushProperty name="height" value="0.025" units="cm"/>
    </inkml:brush>
  </inkml:definitions>
  <inkml:trace contextRef="#ctx0" brushRef="#br0">1 17 21620,'0'0'5221,"44"5"-4804,12-6-321,12-6-64,4 1-32,1 2-897,-11 2-1281,-13 0-1634,-15 2-3330,-16 0-3044</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1:45.278"/>
    </inkml:context>
    <inkml:brush xml:id="br0">
      <inkml:brushProperty name="width" value="0.025" units="cm"/>
      <inkml:brushProperty name="height" value="0.025" units="cm"/>
    </inkml:brush>
  </inkml:definitions>
  <inkml:trace contextRef="#ctx0" brushRef="#br0">0 1 10666,'0'0'11531,"83"26"-10122,-26-22 33,5-2-642,3 0-639,3-2-642,-6-4-3234,-2-17-8105</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3.460"/>
    </inkml:context>
    <inkml:brush xml:id="br0">
      <inkml:brushProperty name="width" value="0.025" units="cm"/>
      <inkml:brushProperty name="height" value="0.025" units="cm"/>
    </inkml:brush>
  </inkml:definitions>
  <inkml:trace contextRef="#ctx0" brushRef="#br0">0 50 6726,'0'0'12780,"13"-7"-10751,-12 7-1996,18-10 918,1 2 1,23-8 0,-38 14-841,1 1 1,-1-1 0,1 1 0,0 0 0,-1 0 0,1 1-1,0-1 1,-1 1 0,1 1 0,0-1 0,-1 1-1,1 0 1,0 0 0,-1 0 0,1 1 0,6 3 0,-11-4-94,1 0 0,0 1 0,-1-1 0,1 1 0,-1-1 0,1 1 1,-1 0-1,0 0 0,0-1 0,1 1 0,-1 0 0,-1 0 0,1 0 1,0 0-1,0 0 0,-1 0 0,1 1 0,-1-1 0,0 0 0,0 0 1,1 0-1,-1 0 0,-1 1 0,1-1 0,0 0 0,0 0 0,-1 0 0,0 0 1,1 0-1,-1 0 0,0 0 0,0 0 0,0 0 0,0 0 0,0 0 1,-3 3-1,-3 7 275,-1-1-1,-1 1 1,0-1 0,-12 10 0,-13 11 449,21-20-454,0-1 0,1 2 1,0-1-1,1 2 0,-17 26 1,28-39-280,-1 0 0,0 0 1,0 0-1,1 1 0,-1-1 1,1 0-1,-1 1 0,1-1 1,-1 0-1,1 1 0,0-1 1,0 1-1,0-1 0,0 0 1,0 1-1,0-1 0,0 1 1,0-1-1,1 0 0,-1 1 0,0-1 1,1 1-1,-1-1 0,1 0 1,0 0-1,-1 1 0,1-1 1,0 0-1,0 0 0,-1 0 1,1 0-1,0 0 0,0 0 1,1 0-1,-1 0 0,0 0 1,0 0-1,0-1 0,0 1 1,1 0-1,-1-1 0,0 1 1,1-1-1,-1 1 0,0-1 1,3 1-1,8 1-36,-1 0 0,1-1 1,0 0-1,16-1 0,-19 0-59,49-5-2330,-51 3 1411,0 0 0,0 0-1,-1-1 1,1 1-1,0-2 1,7-4-1,19-16-7300</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3.802"/>
    </inkml:context>
    <inkml:brush xml:id="br0">
      <inkml:brushProperty name="width" value="0.025" units="cm"/>
      <inkml:brushProperty name="height" value="0.025" units="cm"/>
    </inkml:brush>
  </inkml:definitions>
  <inkml:trace contextRef="#ctx0" brushRef="#br0">57 1 16688,'0'0'9358,"-1"11"-8429,-4 105 96,10-114-1041,-1-1-1,0 0 1,0 0 0,1 0 0,-1 0-1,1-1 1,-1 0 0,1 0 0,-1 0-1,7-1 1,-3 1-179,-3-1 131,0 1 0,-1 0 0,1 1 0,-1-1 1,1 1-1,0 0 0,-1 0 0,1 1 0,-1-1 0,0 1 0,1 0 0,6 4 0,-8-4 79,-1 1-1,0-1 0,0 1 1,0-1-1,0 1 1,-1-1-1,1 1 0,-1 0 1,0 0-1,1 0 1,-1 0-1,0 0 0,-1 0 1,1 0-1,-1 0 1,1 0-1,-1 0 0,0 0 1,0 0-1,-1 6 1,0-3 187,0-1 0,0 1 0,-1 0 0,0 0 0,0-1 1,-1 1-1,1-1 0,-1 0 0,0 0 0,-1 0 0,1 0 0,-1 0 1,0-1-1,-5 5 0,6-6-166,0 1 1,-1-1 0,1 0-1,-1 0 1,0-1-1,0 1 1,0-1-1,0 0 1,0 0 0,0 0-1,0-1 1,-1 1-1,1-1 1,-1 0-1,1 0 1,-1-1-1,1 1 1,-1-1 0,-4 0-1,6-1-266,1 0 0,-1 0-1,1 0 1,0 0-1,0 0 1,-1 0 0,1-1-1,0 1 1,0-1 0,0 1-1,1-1 1,-1 0 0,0 0-1,0 0 1,1 0 0,-2-2-1,-19-38-6070,7-2-2492</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4.163"/>
    </inkml:context>
    <inkml:brush xml:id="br0">
      <inkml:brushProperty name="width" value="0.025" units="cm"/>
      <inkml:brushProperty name="height" value="0.025" units="cm"/>
    </inkml:brush>
  </inkml:definitions>
  <inkml:trace contextRef="#ctx0" brushRef="#br0">0 35 15182,'0'0'7656,"57"-9"-4453,-32 6-1057,6 1-961,-1 2-929,8 0-192,-3 0-384,2 0-1922,-7 6-1986,2-1-2274</inkml:trace>
  <inkml:trace contextRef="#ctx0" brushRef="#br0" timeOffset="1">590 0 5061,'0'0'17136,"-2"57"-15310,2-32-481,0 0-608,0 1-577,9 2-128,-1 1-865,0 2-1569,-8-1-961,0-4-1314,0-2-928</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4.522"/>
    </inkml:context>
    <inkml:brush xml:id="br0">
      <inkml:brushProperty name="width" value="0.025" units="cm"/>
      <inkml:brushProperty name="height" value="0.025" units="cm"/>
    </inkml:brush>
  </inkml:definitions>
  <inkml:trace contextRef="#ctx0" brushRef="#br0">1 61 12075,'0'0'14766,"67"-45"-14702,-37 42-160,4 1-1825,-1-2-2660,5-3-9800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0.479"/>
    </inkml:context>
    <inkml:brush xml:id="br0">
      <inkml:brushProperty name="width" value="0.035" units="cm"/>
      <inkml:brushProperty name="height" value="0.035" units="cm"/>
    </inkml:brush>
  </inkml:definitions>
  <inkml:trace contextRef="#ctx0" brushRef="#br0">15 29 19884,'0'0'92,"-1"0"-1,1 0 1,-1 0-1,1 0 0,-1 0 1,0 0-1,1 0 1,-1 1-1,1-1 1,-1 0-1,1 0 0,-1 0 1,1 1-1,0-1 1,-1 0-1,1 1 1,-1-1-1,1 0 0,-1 1 1,1-1-1,0 1 1,-1-1-1,1 0 1,0 1-1,0-1 0,-1 1 1,1 0-1,-2 18 1082,11 22-67,1-10-269,28 56 1,-32-75-724,0-1-1,1 0 1,1 0-1,-1-1 0,2 0 1,-1 0-1,19 14 1,-25-22-116,1 1 0,1-1-1,-1-1 1,0 1 0,0 0 0,1-1 0,-1 0 0,1 1 0,-1-1-1,1-1 1,-1 1 0,1 0 0,0-1 0,-1 0 0,1 0 0,0 0-1,-1 0 1,1-1 0,0 1 0,-1-1 0,1 0 0,-1 0 0,1 0-1,-1-1 1,0 1 0,1-1 0,-1 0 0,0 0 0,0 0 0,0 0-1,3-3 1,5-5-339,0 0-1,-1-1 1,0-1-1,-1 1 1,0-1-1,10-19 1,-1-3-616,-1 0 0,21-61 1,-22 45-81</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4.882"/>
    </inkml:context>
    <inkml:brush xml:id="br0">
      <inkml:brushProperty name="width" value="0.025" units="cm"/>
      <inkml:brushProperty name="height" value="0.025" units="cm"/>
    </inkml:brush>
  </inkml:definitions>
  <inkml:trace contextRef="#ctx0" brushRef="#br0">0 225 10090,'0'0'12027,"9"-2"-9780,6-4-1733,1 0 0,-1-1 0,0-1 0,-1 0-1,21-16 1,-19 12-474,0 0-1,-1-1 1,0-1-1,-1-1 1,-1 0-1,0 0 0,-1-1 1,12-23-1,-19 27-211,-14 24-36,-13 28-4,12-11 198,2 0 1,1 0 0,2 0-1,0 1 1,0 56 0,5-84-42,0 0 1,-1 0-1,1 0 0,0 0 1,0 0-1,0 0 1,0 0-1,1 0 1,-1-1-1,1 1 1,-1 0-1,1 0 0,-1 0 1,1 0-1,0-1 1,0 1-1,0 0 1,0-1-1,0 1 1,0 0-1,0-1 0,1 0 1,-1 1-1,1-1 1,-1 0-1,1 0 1,-1 1-1,1-1 1,0-1-1,-1 1 0,1 0 1,0 0-1,0 0 1,0-1-1,0 1 1,-1-1-1,1 0 1,0 1-1,0-1 0,0 0 1,0 0-1,0 0 1,0-1-1,0 1 1,0 0-1,0-1 1,0 1-1,2-2 0,5-1-341,0 0 0,0 0 0,-1-1-1,0 0 1,1-1 0,-1 0 0,-1 0 0,1-1-1,6-6 1,-7 4-830,1 1-1,-2-1 1,1-1 0,-1 1 0,-1-1-1,9-17 1,1-15-5047</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5.286"/>
    </inkml:context>
    <inkml:brush xml:id="br0">
      <inkml:brushProperty name="width" value="0.025" units="cm"/>
      <inkml:brushProperty name="height" value="0.025" units="cm"/>
    </inkml:brush>
  </inkml:definitions>
  <inkml:trace contextRef="#ctx0" brushRef="#br0">38 1 8360,'-3'7'2819,"-1"3"-1921,-1 0-18,0 0 1,1 0 0,0 1-1,1 0 1,0-1 0,1 1 0,0 0-1,0 1 1,1 14 0,1-25-829,1 0 0,-1 0 0,0 0 1,1 0-1,-1 0 0,1 0 0,0 0 1,-1 0-1,1 0 0,0-1 0,-1 1 1,1 0-1,0 0 0,0 0 0,0-1 1,0 1-1,0-1 0,0 1 0,0 0 0,0-1 1,0 0-1,0 1 0,0-1 0,0 0 1,0 1-1,0-1 0,2 0 0,37 1 252,-26-2-138,-2 0-141,-1 0 0,1 0 0,-1-1 0,0-1 0,0 0-1,0-1 1,19-8 0,-22 9-1,-1-1 0,0 0 0,0-1 0,0 1 0,0-1 0,-1-1-1,1 1 1,-1-1 0,-1 0 0,1-1 0,6-10 0,-11 16 52,-1 0 0,1 0 0,0 0 0,-1 0 0,1 0 0,-1 0-1,1 0 1,-1 0 0,1 0 0,-1 0 0,0-1 0,0 1 0,0 0 0,1 0 0,-1 0 0,0-1 0,-1 1-1,1 0 1,0 0 0,0 0 0,0-1 0,-1 1 0,1 0 0,-1 0 0,1 0 0,-1 0 0,1 0 0,-1 0-1,1 0 1,-1 0 0,0 0 0,0 0 0,0 0 0,1 0 0,-1 0 0,0 1 0,0-1 0,0 0 0,0 1 0,0-1-1,0 1 1,0-1 0,-1 1 0,1-1 0,0 1 0,0 0 0,0-1 0,0 1 0,-1 0 0,1 0 0,-2 0-1,-10-2 227,0 1-1,0 0 0,-23 2 0,26-1-120,3 1-142,0-1-1,0 1 1,1 1 0,-1-1 0,1 1-1,-1 0 1,-8 4 0,13-5-27,-1 0 1,1 1 0,-1-1 0,1 0 0,0 1 0,0 0 0,-1 0 0,1-1-1,1 1 1,-1 0 0,0 0 0,0 1 0,1-1 0,-1 0 0,1 1-1,0-1 1,0 1 0,0-1 0,0 1 0,0-1 0,-1 4 0,3-5-15,-1 0 0,0 0 0,0 0 0,1 0 0,-1 0 0,0 0 1,1 0-1,-1 0 0,1 0 0,-1 0 0,1 0 0,-1 0 0,1-1 1,0 1-1,0 0 0,-1 0 0,1-1 0,0 1 0,0 0 0,0-1 1,0 1-1,0-1 0,0 1 0,0-1 0,0 1 0,0-1 0,0 0 1,0 1-1,0-1 0,0 0 0,0 0 0,0 0 0,0 0 0,1 0 1,47 2-505,-43-2 287,78-5-3958,-76 3 2538,0 0-1,0 0 0,0-1 1,13-6-1,1-4-5166</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5.676"/>
    </inkml:context>
    <inkml:brush xml:id="br0">
      <inkml:brushProperty name="width" value="0.025" units="cm"/>
      <inkml:brushProperty name="height" value="0.025" units="cm"/>
    </inkml:brush>
  </inkml:definitions>
  <inkml:trace contextRef="#ctx0" brushRef="#br0">141 19 11755,'0'0'9887,"-10"0"-7741,5 0-2017,0 1 0,0-1 0,0 1 0,0 0 1,0 1-1,0-1 0,1 1 0,-1 0 0,1 0 0,-1 0 0,1 1 1,-1-1-1,1 1 0,0 0 0,0 0 0,1 1 0,-1-1 1,1 1-1,-1 0 0,1 0 0,1 0 0,-1 0 0,0 0 0,1 1 1,-3 6-1,1-5 2,1 1 0,0 0 0,0 0 0,0 0 0,1 0 0,0 0 0,1 0 0,-1 0 0,1 1 0,1-1 0,-1 1 0,2 9 0,-1-15-113,1-1 0,0 0 0,-1 0 0,1 1 0,0-1 0,0 0 1,0 0-1,0 0 0,0 0 0,0 0 0,0 0 0,0 0 0,0 0 1,0 0-1,0-1 0,1 1 0,-1 0 0,0-1 0,1 1 0,-1-1 1,0 1-1,1-1 0,-1 0 0,1 0 0,-1 1 0,1-1 0,-1 0 0,0 0 1,1-1-1,-1 1 0,1 0 0,-1 0 0,1-1 0,-1 1 0,0 0 1,1-1-1,1-1 0,4 0 90,-1 0 0,1 0 0,-1-1 1,0 0-1,0-1 0,9-6 0,-9 5-125,0-1-1,0 1 1,-1-1-1,0-1 1,-1 1-1,1-1 1,-1 0-1,0 0 0,-1 0 1,0 0-1,0-1 1,-1 0-1,1 1 1,-2-1-1,1 0 1,-1 0-1,0 0 1,-1 0-1,0 0 1,-2-15-1,2 22-77,0 0-1,0 0 1,0 0-1,0 0 1,-1 0-1,1 0 1,0 0-1,-1 0 1,1 0 0,-1 0-1,1 0 1,-1 0-1,0 0 1,1 0-1,-1 1 1,0-1 0,1 0-1,-1 1 1,0-1-1,0 0 1,0 1-1,0-1 1,1 1-1,-1-1 1,0 1 0,0-1-1,0 1 1,0 0-1,0 0 1,0-1-1,0 1 1,0 0 0,0 0-1,0 0 1,0 0-1,0 0 1,-2 1-1,0-1-490,0 1-1,-1 0 0,1-1 1,0 1-1,0 1 1,0-1-1,1 0 0,-1 1 1,0 0-1,0-1 1,-2 4-1,-13 11-6342</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6.036"/>
    </inkml:context>
    <inkml:brush xml:id="br0">
      <inkml:brushProperty name="width" value="0.025" units="cm"/>
      <inkml:brushProperty name="height" value="0.025" units="cm"/>
    </inkml:brush>
  </inkml:definitions>
  <inkml:trace contextRef="#ctx0" brushRef="#br0">0 35 7976,'0'0'19250,"60"25"-19186,-40-30-769,8-10-1633,-1-2-1826,-6-6-3747</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6.380"/>
    </inkml:context>
    <inkml:brush xml:id="br0">
      <inkml:brushProperty name="width" value="0.025" units="cm"/>
      <inkml:brushProperty name="height" value="0.025" units="cm"/>
    </inkml:brush>
  </inkml:definitions>
  <inkml:trace contextRef="#ctx0" brushRef="#br0">0 27 14542,'0'0'2701,"8"0"6,85-1 389,-50-4-3075,63-14 1,-105 19-13,0-1 1,0 1 0,-1 0-1,1 0 1,0 0 0,0-1-1,0 1 1,-1 0 0,1 0-1,0 0 1,0 0 0,0 0 0,0 1-1,0-1 1,-1 0 0,1 0-1,0 0 1,0 1 0,0-1-1,-1 0 1,1 1 0,0-1 0,-1 1-1,1-1 1,0 1 0,-1-1-1,1 1 1,0-1 0,-1 1-1,1 1 1,0 0 62,0-1 1,-1 1-1,1 1 0,-1-1 0,0 0 0,0 0 1,0 0-1,0 0 0,0 0 0,0 0 1,0 0-1,-1 3 0,-4 14 633,-1 0-1,-11 24 1,8-19-364,-24 59 978,21-54-803,0 1 0,-13 55-1,25-73-192,-1-4-914,-8-22-21519</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6.753"/>
    </inkml:context>
    <inkml:brush xml:id="br0">
      <inkml:brushProperty name="width" value="0.025" units="cm"/>
      <inkml:brushProperty name="height" value="0.025" units="cm"/>
    </inkml:brush>
  </inkml:definitions>
  <inkml:trace contextRef="#ctx0" brushRef="#br0">0 209 8712,'0'0'13261,"50"-4"-11307,-20 0-865,9 0-929,3 0-128,4-2-801,0-2-2594,2 0-5509</inkml:trace>
  <inkml:trace contextRef="#ctx0" brushRef="#br0" timeOffset="1">774 1 12524,'0'0'9929,"-45"63"-9224,22-33-385,4 3-224,-6 1-32,2-2 0,7-1-32,-1-4 33,4-7-65,6-7-449,2-9-1216,5-19-10699</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7.085"/>
    </inkml:context>
    <inkml:brush xml:id="br0">
      <inkml:brushProperty name="width" value="0.025" units="cm"/>
      <inkml:brushProperty name="height" value="0.025" units="cm"/>
    </inkml:brush>
  </inkml:definitions>
  <inkml:trace contextRef="#ctx0" brushRef="#br0">1 1 6342,'0'0'-705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7.455"/>
    </inkml:context>
    <inkml:brush xml:id="br0">
      <inkml:brushProperty name="width" value="0.025" units="cm"/>
      <inkml:brushProperty name="height" value="0.025" units="cm"/>
    </inkml:brush>
  </inkml:definitions>
  <inkml:trace contextRef="#ctx0" brushRef="#br0">196 29 8520,'0'0'11579,"-10"-6"-9940,5 3-1525,3 1 16,0 0-1,-1 0 0,1 0 0,-1 1 1,0-1-1,1 1 0,-1-1 0,0 1 0,0 0 1,0 0-1,0 1 0,0-1 0,0 0 0,0 1 1,0 0-1,0 0 0,0 0 0,0 0 1,0 0-1,0 0 0,0 1 0,0 0 0,0 0 1,0-1-1,0 1 0,1 1 0,-1-1 0,0 0 1,1 1-1,-1 0 0,-2 1 0,-5 5 298,0-1 0,1 1 1,0 1-1,0 0 0,-9 12 0,15-17-377,1-1-1,-1 1 1,1 0 0,0 0-1,0 0 1,0 0 0,1 0 0,-1 0-1,1 1 1,0-1 0,0 0 0,0 1-1,1-1 1,0 1 0,-1-1-1,2 1 1,-1-1 0,1 5 0,0-8-44,0 0 0,-1 0 0,1 0 0,0 0 0,0 0 1,0 0-1,0 0 0,0 0 0,0 0 0,1-1 0,-1 1 0,0 0 1,0-1-1,0 1 0,1-1 0,-1 1 0,0-1 0,1 0 1,-1 0-1,0 1 0,1-1 0,-1 0 0,0 0 0,1 0 1,0-1-1,37-2 100,-33 1-86,1 0-1,-1-1 1,0 1-1,0-2 0,0 1 1,0-1-1,-1 1 1,1-2-1,-1 1 0,0 0 1,7-9-1,-9 10-7,0 0 0,0-1 0,-1 0 0,1 0 0,-1 1 0,0-1 0,0-1 0,0 1 0,0 0 0,-1 0 0,0-1 0,0 1 0,0-1 0,0 1 0,-1-1 0,1 1 0,-2-9 0,1 11-11,-1 1 0,0-1 0,0 1 1,0-1-1,1 1 0,-1-1 0,-1 1 0,1 0 1,0 0-1,0-1 0,0 1 0,-1 0 0,1 0 0,0 0 1,-1 0-1,1 1 0,-1-1 0,0 0 0,1 0 1,-1 1-1,1-1 0,-1 1 0,0 0 0,1-1 0,-1 1 1,0 0-1,0 0 0,1 0 0,-1 0 0,-1 1 0,-2-1-9,1 0-1,0 0 0,0 0 0,0 1 0,-1 0 0,1 0 1,0 0-1,0 0 0,0 1 0,0-1 0,-5 4 1,4 0-9,0 0 1,-1 0 0,2 1 0,-1 0-1,1 0 1,0 0 0,0 0 0,1 1-1,-1-1 1,-2 10 0,-2 30-2416,8-43 1747,0 1 0,0-1 1,1 1-1,0-1 0,-1 1 0,1-1 1,0 1-1,1-1 0,-1 0 0,3 5 1,13 11-8296</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7.784"/>
    </inkml:context>
    <inkml:brush xml:id="br0">
      <inkml:brushProperty name="width" value="0.025" units="cm"/>
      <inkml:brushProperty name="height" value="0.025" units="cm"/>
    </inkml:brush>
  </inkml:definitions>
  <inkml:trace contextRef="#ctx0" brushRef="#br0">32 59 17713,'0'0'8237,"0"0"-8180,0 0 0,0-1 1,1 1-1,-1 0 0,0 0 1,0-1-1,1 1 0,-1 0 0,0-1 1,0 1-1,0-1 0,0 1 1,0 0-1,0-1 0,0 1 0,1 0 1,-1-1-1,0 1 0,0-1 0,-1 1 1,1 0-1,0-1 0,0 1 1,0-1-1,0 1 0,0 0 0,0-1 1,0 1-1,0 0 0,-1-1 1,1 1-1,0 0 0,0-1 0,-1 1 1,1 0-1,-1-1 0,-16-9 618,4 3 221,29 13-614,-15-5-281,0 0 1,1 0-1,-1-1 1,0 1 0,1-1-1,-1 1 1,0-1-1,1 1 1,-1-1-1,1 0 1,-1 0 0,1 0-1,-1 0 1,1 0-1,-1 0 1,0 0 0,1 0-1,-1 0 1,1-1-1,-1 1 1,1-1-1,1 0 1,-2 0-130,0-1 0,0 1 1,0 0-1,0-1 0,-1 1 0,1-1 1,0 0-1,-1 1 0,1-1 0,-1 1 1,1-1-1,-1 0 0,0 0 0,0 1 0,0-1 1,0 0-1,0-2 0,0 3-10,0 1 0,0 0 0,0-1 0,0 1 0,0 0 0,0 0 0,0-1 0,-1 1 0,1 0 0,0 0 0,0-1 0,0 1 0,0 0 0,0 0 0,-1 0 0,1-1 0,0 1 0,0 0 1,0 0-1,-1 0 0,1-1 0,0 1 0,0 0 0,-1 0 0,1 0 0,0 0 0,0 0 0,-1 0 0,1 0 0,0 0 0,0-1 0,-1 1 0,1 0 0,0 0 0,0 0 0,-1 0 0,1 0 0,0 0 0,-1 1 0,1-1 0,0 0 0,-3 0-911,-14-1-6184</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8.204"/>
    </inkml:context>
    <inkml:brush xml:id="br0">
      <inkml:brushProperty name="width" value="0.025" units="cm"/>
      <inkml:brushProperty name="height" value="0.025" units="cm"/>
    </inkml:brush>
  </inkml:definitions>
  <inkml:trace contextRef="#ctx0" brushRef="#br0">0 69 12300,'0'0'11002,"9"-3"-8536,-6 2-2203,5 0 32,-1-1 0,1-1 0,-1 1 0,0-1 0,1 0 0,-1-1 1,-1 0-1,1 0 0,9-8 0,-16 12-295,0-1 0,0 1 0,0-1 0,0 0 0,-1 1-1,1-1 1,0 1 0,0-1 0,-1 1 0,1 0 0,0-1 0,-1 1 0,1-1 0,-1 1-1,1 0 1,0-1 0,-1 1 0,1 0 0,-1-1 0,1 1 0,-1 0 0,1 0 0,-1-1-1,1 1 1,-1 0 0,1 0 0,-1 0 0,0 0 0,1 0 0,-1 0 0,1 0 0,-1 0-1,1 0 1,-1 0 0,0 0 0,-25 1 4,24 1-9,1 1 1,-1-1-1,1 0 1,-1 1-1,1 0 1,0-1-1,0 1 0,0 0 1,0 0-1,0-1 1,1 1-1,-1 0 0,1 0 1,0 0-1,0 0 1,0 0-1,0 4 0,0-4 21,0 1 0,0 0 0,1-1 0,-1 1 0,1 0-1,0-1 1,0 1 0,0 0 0,0-1 0,1 0-1,-1 1 1,1-1 0,2 4 0,-1-5 12,0 0 1,1-1-1,-1 1 1,0 0-1,1-1 1,-1 0-1,1 0 1,0 0-1,-1 0 1,1 0-1,0-1 1,-1 0-1,1 0 1,0 0-1,-1 0 1,1 0-1,0-1 1,0 1-1,-1-1 1,1 0-1,-1 0 1,1-1-1,-1 1 1,1-1-1,-1 0 1,4-2-1,-1 1 4,0-1-1,0 1 0,-1-1 0,0 0 1,0-1-1,0 1 0,0-1 1,-1 0-1,0 0 0,0 0 0,0 0 1,0-1-1,-1 0 0,3-6 0,-5 11-36,-1-1-1,1 1 1,-1 0 0,1-1-1,-1 1 1,0-1-1,0 1 1,1 0-1,-1-1 1,0 1-1,0-1 1,0 1-1,-1 0 1,1-1 0,0 1-1,0 0 1,-1-1-1,1 1 1,-1 0-1,1-1 1,-1 1-1,0 0 1,1 0-1,-1-1 1,0 1-1,0 0 1,0 0 0,0 0-1,0 0 1,0 0-1,0 0 1,0 0-1,0 1 1,-1-1-1,1 0 1,0 1-1,0-1 1,-1 1-1,1-1 1,0 1 0,-1-1-1,1 1 1,0 0-1,-1 0 1,1 0-1,-1 0 1,1 0-1,0 0 1,-1 0-1,1 0 1,-3 1 0,1-1-75,0 0 1,-1 1 0,1-1 0,0 1 0,0 0 0,-1 0 0,1 0 0,0 0 0,0 1 0,0-1 0,0 1 0,0 0 0,1 0 0,-1 0 0,0 0 0,1 0-1,0 0 1,-1 1 0,1-1 0,0 1 0,-3 4 0,2 24-4651,3-23-619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0.946"/>
    </inkml:context>
    <inkml:brush xml:id="br0">
      <inkml:brushProperty name="width" value="0.035" units="cm"/>
      <inkml:brushProperty name="height" value="0.035" units="cm"/>
    </inkml:brush>
  </inkml:definitions>
  <inkml:trace contextRef="#ctx0" brushRef="#br0">113 0 17700,'-7'63'1968,"-5"23"-1048,-3 6-303,3 8 983,-3 2-240,4-6-440,2-6-247,2-22-561,4-9-489,0-28-1079,3-13 1256,-8-19-208,-2-13-208</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8.626"/>
    </inkml:context>
    <inkml:brush xml:id="br0">
      <inkml:brushProperty name="width" value="0.025" units="cm"/>
      <inkml:brushProperty name="height" value="0.025" units="cm"/>
    </inkml:brush>
  </inkml:definitions>
  <inkml:trace contextRef="#ctx0" brushRef="#br0">0 7 6726,'0'0'16304,"68"1"-14318,-30-1-705,14 0-608,3-1-449,0-2-192,-4 0 0,-9 2-1281,-8 1-2115,-22 0-2049</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8.969"/>
    </inkml:context>
    <inkml:brush xml:id="br0">
      <inkml:brushProperty name="width" value="0.025" units="cm"/>
      <inkml:brushProperty name="height" value="0.025" units="cm"/>
    </inkml:brush>
  </inkml:definitions>
  <inkml:trace contextRef="#ctx0" brushRef="#br0">0 1 15631,'0'0'8520,"46"28"-6823,-5-28-992,14 0-577,1 0-96,6-8-961,-5-1-2786,-2 1-4965</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09.358"/>
    </inkml:context>
    <inkml:brush xml:id="br0">
      <inkml:brushProperty name="width" value="0.025" units="cm"/>
      <inkml:brushProperty name="height" value="0.025" units="cm"/>
    </inkml:brush>
  </inkml:definitions>
  <inkml:trace contextRef="#ctx0" brushRef="#br0">1 6 11883,'0'0'3102,"12"-1"309,0 0-2689,20-2 2121,52 2 0,-76 1-2694,-1 0 0,0 1 1,0 0-1,1 0 1,-1 1-1,0-1 0,0 2 1,0-1-1,-1 1 0,1 0 1,-1 0-1,1 1 1,-1 0-1,9 7 0,-14-10-135,0 0 0,0 0-1,-1 0 1,1 0-1,0 0 1,-1 0 0,1 0-1,-1 0 1,1 0 0,-1 0-1,0 0 1,1 0 0,-1 0-1,0 1 1,0-1 0,0 0-1,0 0 1,0 0-1,0 0 1,0 1 0,0-1-1,0 0 1,0 0 0,-1 0-1,1 0 1,-1 2 0,-1 0 59,0 0 0,0 0 1,0 0-1,0 0 1,0-1-1,-1 1 0,1-1 1,-1 1-1,-3 1 0,-6 5 503,-2-1 0,-26 13 0,7-8 16,21-9-495,1 1 1,0 0-1,0 1 0,-14 8 0,23-12-104,-1 0 1,1 1 0,-1-1-1,1 0 1,0 1 0,0-1-1,0 1 1,0 0 0,0 0-1,1-1 1,-1 1 0,1 0-1,0 1 1,0-1 0,0 0-1,0 0 1,1 0 0,-1 1-1,1-1 1,-1 5-1,2-7 22,-1-1 0,0 1 0,0 0 0,0-1 0,1 1-1,-1 0 1,0-1 0,1 1 0,-1 0 0,0-1-1,1 1 1,-1-1 0,1 1 0,-1-1 0,1 1-1,-1-1 1,1 1 0,0-1 0,-1 1 0,1-1-1,-1 0 1,1 1 0,0-1 0,-1 0 0,1 1-1,0-1 1,0 0 0,-1 0 0,1 0 0,0 0-1,-1 0 1,1 0 0,0 0 0,0 0 0,-1 0-1,1 0 1,1 0 0,40-6 981,-12 2-606,-29 4-431,-1 0-1,1 0 1,-1 0-1,1 0 1,0-1-1,-1 1 1,1 0-1,-1 0 1,1 0-1,0 0 1,-1 0 0,1 1-1,-1-1 1,1 0-1,0 0 1,-1 0-1,1 0 1,-1 1-1,1-1 1,-1 0 0,1 1-1,-1-1 1,1 0-1,-1 1 1,1-1-1,-1 0 1,1 1-1,0 0 1,-12 7-2817,-5-7-532,16-1 3322,0-1-1,0 1 1,0 0 0,-1-1 0,1 1-1,0-1 1,0 1 0,0 0-1,0-1 1,-1 1 0,1 0 0,0-1-1,0 1 1,0-1 0,0 1-1,0 0 1,0-1 0,0 1 0,0-1-1,0 1 1,1 0 0,-1-1-1,0 1 1,0-1 0,0 1 0,0 0-1,0-1 1,1 1 0,-1 0-1,0-1 1,0 1 0,1 0 0,-1-1-1,0 1 1,0 0 0,1 0-1,-1-1 1,0 1 0,1 0 0,0-1-1,10-8-5189,2-2-2424</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10.092"/>
    </inkml:context>
    <inkml:brush xml:id="br0">
      <inkml:brushProperty name="width" value="0.025" units="cm"/>
      <inkml:brushProperty name="height" value="0.025" units="cm"/>
    </inkml:brush>
  </inkml:definitions>
  <inkml:trace contextRef="#ctx0" brushRef="#br0">162 3 9097,'0'0'15011,"9"0"-13447,15-1-902,-6 0-315,0 1 0,0 0 0,21 4 0,-38-4-343,1 0 0,-1 1 0,0-1 0,0 0 0,1 1 0,-1-1 0,0 1 0,0-1 0,0 1 0,0 0 0,0-1 0,0 1-1,0 0 1,0 0 0,0 0 0,0 0 0,0 0 0,0-1 0,-1 2 0,1-1 0,0 0 0,-1 0 0,1 0 0,0 0 0,-1 0 0,0 0 0,1 1 0,-1-1 0,0 0 0,0 0-1,1 1 1,-1-1 0,0 0 0,0 1 0,0-1 0,-1 0 0,1 0 0,0 1 0,0-1 0,-1 0 0,1 0 0,-1 0 0,0 2 0,-1 2 63,0-1 1,0 0 0,0 0 0,-1 0-1,1 0 1,-1-1 0,0 1-1,0-1 1,0 0 0,-5 4-1,1-3 148,0 0 0,0 0 0,-1-1 0,1 0 0,-1 0 0,0-1 0,1 0-1,-1 0 1,-11 0 0,-19 6 402,27 22-756,9-28 182,-1 1-1,1-1 1,-1 0 0,1-1-1,-1 1 1,0 0 0,1-1-1,-1 0 1,0 1 0,0-1-1,0 0 1,0 0 0,0-1 0,0 1-1,-1-1 1,1 1 0,0-1-1,0 0 1,0 0 0,0-1-1,-1 1 1,-3-2 0,0 2-36,1-2 1,-1 1-1,1-1 1,0 0-1,0 0 1,0-1-1,0 0 1,0 0-1,-9-6 1,15 4-3772,13 2 935,17 2-3161,-26 1 4341,18 0-7154</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10.467"/>
    </inkml:context>
    <inkml:brush xml:id="br0">
      <inkml:brushProperty name="width" value="0.025" units="cm"/>
      <inkml:brushProperty name="height" value="0.025" units="cm"/>
    </inkml:brush>
  </inkml:definitions>
  <inkml:trace contextRef="#ctx0" brushRef="#br0">47 16 13196,'9'-2'5350,"22"-3"-258,52-4 1,-32 10-3235,-50-1-1839,1 0-1,-1 0 1,0 0-1,1 0 1,-1 0 0,0 1-1,0-1 1,1 0 0,-1 1-1,0-1 1,0 1 0,1-1-1,-1 1 1,0-1-1,0 1 1,0 0 0,0 0-1,0-1 1,0 1 0,0 0-1,0 0 1,0 0 0,-1 0-1,1 0 1,0 1-1,-1-1 1,1 0 0,0 0-1,-1 0 1,0 0 0,1 1-1,-1-1 1,0 0 0,1 1-1,-1-1 1,0 0-1,0 0 1,0 1 0,0 1-1,-1 1 19,0 0-1,0 0 0,0-1 0,-1 1 0,1 0 1,-1-1-1,0 1 0,0-1 0,0 1 0,0-1 1,-6 6-1,-21 19 253,-46 34 0,45-39-79,-47 47 0,75-69-210,1 1 0,-1-1 0,1 1 0,-1 0 0,1-1 0,0 1 0,0 0 0,0 0 0,0 0 0,0 0 0,0-1 0,1 1 0,-1 1 0,1-1 0,-1 3 0,1-4 0,0 0 0,0 0 0,1-1 0,-1 1 0,0 0 0,1 0 0,-1 0 0,0-1 0,1 1 0,-1 0 0,1 0 0,0-1 0,-1 1 0,1-1 0,0 1 0,-1 0 0,1-1 0,0 1 0,-1-1 0,1 1 0,0-1 0,0 0 0,0 1 0,-1-1 0,2 0 0,8 3 0,0-2 0,0 1 0,0-1 0,0-1 0,11 0 0,-8 0 0,43 2-792,-32 0-778,0-1 0,0-1 0,-1-1 0,1-1 0,0-1 0,23-7 0,-6-4-11279</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28.779"/>
    </inkml:context>
    <inkml:brush xml:id="br0">
      <inkml:brushProperty name="width" value="0.025" units="cm"/>
      <inkml:brushProperty name="height" value="0.025" units="cm"/>
    </inkml:brush>
  </inkml:definitions>
  <inkml:trace contextRef="#ctx0" brushRef="#br0">184 258 11851,'0'0'9705,"-10"-5"-8455,5 2-1155,1 1-46,1-1 0,-1 1 0,1 0 0,-1 1 0,0-1 0,0 1 0,0-1 0,0 1 0,0 1 0,0-1-1,0 0 1,0 1 0,0 0 0,-1 0 0,1 0 0,0 0 0,0 1 0,0 0 0,0 0 0,0 0 0,0 0 0,0 0 0,-4 3 0,2 0-23,1-1 0,0 1 0,0 0 0,0 1 0,1-1-1,0 1 1,-1 0 0,2 0 0,-1 0 0,1 0 0,-1 1 0,1 0 0,1-1 0,-1 1-1,1 0 1,0 0 0,1 1 0,-1-1 0,0 8 0,2-12 11,1-1-1,-1 0 1,0 0-1,1 0 1,-1 0 0,1 0-1,0 0 1,-1 0-1,1 0 1,0 0 0,-1-1-1,1 1 1,0 0-1,0 0 1,0 0 0,0-1-1,0 1 1,0-1-1,0 1 1,0 0 0,0-1-1,0 0 1,0 1-1,0-1 1,0 0 0,0 1-1,0-1 1,0 0-1,1 0 1,-1 0 0,0 0-1,0 0 1,0 0-1,0 0 1,0-1 0,1 1-1,-1 0 1,2-1-1,49-14 1281,-32 5-1201,-1-1 0,0-1 0,-1-1 1,-1 0-1,0-1 0,-1-1 0,25-30 0,-29 31-110,-1-1-1,0 0 0,-1-1 1,-1 0-1,0 0 0,-2-1 0,1 0 1,-2 0-1,7-29 0,-13 19 30,0 27-36,0-1 0,0 1 0,0 0 0,0-1 0,0 1 0,0 0 1,0-1-1,-1 1 0,1 0 0,0-1 0,0 1 0,0 0 0,-1 0 0,1-1 0,0 1 0,0 0 0,-1 0 0,1-1 0,0 1 0,-1 0 0,1 0 0,0 0 0,-1-1 0,1 1 0,0 0 0,-1 0 0,1 0 0,0 0 0,-1 0 0,1 0 1,0 0-1,-1 0 0,0 0 0,-1 1-1,0 0 1,-1 0 0,1 0 0,0 1 0,0-1 0,0 1 0,0 0-1,0 0 1,0 0 0,0 0 0,0 0 0,1 0 0,-1 0-1,1 0 1,-1 3 0,-10 15 123,2 0 0,0 1 0,2 0-1,0 0 1,1 1 0,2 0 0,0 0 0,1 0-1,1 1 1,0 38 0,3-57-109,1 0 1,-1 0-1,1 0 1,0 0-1,0 0 0,1 0 1,-1 0-1,1-1 1,0 1-1,0 0 0,0-1 1,0 1-1,0-1 0,6 6 1,-7-8-241,1 1 1,0 0-1,0-1 1,0 1-1,0-1 1,0 0-1,1 0 0,-1 0 1,0 0-1,1 0 1,2 1-1,-2-2-374,-1 1-1,0-1 0,0 0 0,0 0 1,0 0-1,0-1 0,0 1 1,1 0-1,-1-1 0,0 1 1,0-1-1,0 0 0,0 0 1,0 0-1,1-1 0,13-12-12028</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29.132"/>
    </inkml:context>
    <inkml:brush xml:id="br0">
      <inkml:brushProperty name="width" value="0.025" units="cm"/>
      <inkml:brushProperty name="height" value="0.025" units="cm"/>
    </inkml:brush>
  </inkml:definitions>
  <inkml:trace contextRef="#ctx0" brushRef="#br0">208 0 5125,'0'0'14467,"8"3"-13111,1 0-1167,0 0-1,-1 0 1,1 1 0,-1 0 0,0 0 0,0 1 0,0 0-1,0 1 1,-1-1 0,0 1 0,-1 1 0,1-1 0,-1 1-1,0 1 1,-1-1 0,1 1 0,-2 0 0,1 0 0,-1 0-1,0 1 1,-1-1 0,0 1 0,0 0 0,-1 0-1,0 0 1,-1 0 0,0 0 0,0 0 0,-1 1 0,0-1-1,-1 0 1,0 0 0,0 1 0,-3 9 0,-2-1 1,-1 0 0,0-1 0,-2 1 1,0-2-1,-18 26 0,-65 75 153,76-98-333,-75 82-428,26-40-4342,28-31-3610</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33.900"/>
    </inkml:context>
    <inkml:brush xml:id="br0">
      <inkml:brushProperty name="width" value="0.025" units="cm"/>
      <inkml:brushProperty name="height" value="0.025" units="cm"/>
    </inkml:brush>
  </inkml:definitions>
  <inkml:trace contextRef="#ctx0" brushRef="#br0">128 76 5573,'-9'-1'1725,"-9"-2"-567,-53-7 2481,46 6-498,20 2-1060,8 2 407,62 3-1142,80 14 0,23 1-1107,298-10 75,-406-12-497,0-1 0,-1-4 0,1-2 0,-2-3 0,100-37-1,-142 44 45,-21 7 83,-28 17-2178,19-5-1999,5-4-2664</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2:55.294"/>
    </inkml:context>
    <inkml:brush xml:id="br0">
      <inkml:brushProperty name="width" value="0.025" units="cm"/>
      <inkml:brushProperty name="height" value="0.025" units="cm"/>
      <inkml:brushProperty name="color" value="#66CC00"/>
    </inkml:brush>
  </inkml:definitions>
  <inkml:trace contextRef="#ctx0" brushRef="#br0">0 0 21460,'0'0'2979</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04.318"/>
    </inkml:context>
    <inkml:brush xml:id="br0">
      <inkml:brushProperty name="width" value="0.025" units="cm"/>
      <inkml:brushProperty name="height" value="0.025" units="cm"/>
      <inkml:brushProperty name="color" value="#66CC00"/>
    </inkml:brush>
  </inkml:definitions>
  <inkml:trace contextRef="#ctx0" brushRef="#br0">747 93 12460,'-7'-8'1185,"1"1"-998,-1-1 1,0 1-1,-1 0 1,1 1-1,-1 0 1,-1 0-1,1 1 0,-1 0 1,1 0-1,-2 1 1,1 0-1,0 1 1,-1 0-1,1 0 0,-1 1 1,0 1-1,-14-2 1,8 4-109,0 1-1,0 0 1,0 2 0,0-1 0,0 2-1,1 0 1,-1 1 0,1 1 0,1 0-1,-1 1 1,1 0 0,1 1 0,-14 12-1,-5 5 39,1 2 0,1 1 0,2 2 0,-26 35 0,33-38 37,2 1 1,0 0-1,2 2 0,1 0 1,1 0-1,2 2 1,2 0-1,0 0 0,3 1 1,0 0-1,2 0 1,-1 38-1,7-62-84,0 0 0,0-1 0,1 1 0,0 0 0,1 0 0,0-1 0,0 1 0,1-1 0,1 0 0,-1 0-1,1 0 1,1 0 0,0 0 0,6 8 0,-5-11 29,0 0 0,0 1 0,0-2 1,1 1-1,0-1 0,0 0 0,0 0 0,1-1 0,-1 0 0,1 0 0,0-1 0,0 0 0,1-1 0,-1 0 0,1 0 0,10 1 0,-1-1 164,1-1 0,0 0-1,-1-2 1,1 0 0,-1-1-1,1-1 1,-1-1 0,0 0 0,0-1-1,0-1 1,25-13 0,-20 7-94,-1-1 0,-1-1 0,0-1 1,-1-1-1,0 0 0,-2-2 0,31-36 1,-27 25-131,0-1 1,-2-1-1,-2-1 1,-1-1-1,-1 0 1,-2-1-1,-1-1 1,-2 0-1,-2 0 1,-1-1-1,7-68 1,-14 88-124,-1 1 0,0-1 1,-1 0-1,-1 1 0,0-1 0,-9-27 1,10 38 6,-2-1 0,1 1 0,0-1 0,-1 1 0,0 0 1,-1 0-1,1 0 0,-1 1 0,1-1 0,-2 1 1,1 0-1,0 0 0,-1 0 0,1 1 0,-1-1 1,0 1-1,-1 0 0,1 0 0,0 1 0,-10-3 0,5 2-480,1 1-1,-1 0 0,0 1 0,0 0 1,-11 0-1,17 1-328,0 0 1,0 1-1,0-1 0,0 1 1,0 0-1,0 0 0,0 1 1,-6 2-1,-2 8-10437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1.457"/>
    </inkml:context>
    <inkml:brush xml:id="br0">
      <inkml:brushProperty name="width" value="0.035" units="cm"/>
      <inkml:brushProperty name="height" value="0.035" units="cm"/>
    </inkml:brush>
  </inkml:definitions>
  <inkml:trace contextRef="#ctx0" brushRef="#br0">101 54 15715,'6'-14'1139,"-4"9"-742,0 0 0,0 0 0,1 0 0,0 1-1,0-1 1,5-5 0,-8 10-356,0 0 1,0 0-1,0 0 0,0-1 1,0 1-1,0 0 0,0 0 1,0 0-1,0 0 0,1 0 1,-1 0-1,0 0 0,0 0 0,0 0 1,0 0-1,0 0 0,0 0 1,0 0-1,0 0 0,1 0 1,-1 0-1,0 0 0,0 0 1,0 0-1,0 0 0,0 0 0,0 0 1,0 0-1,0 0 0,1 0 1,-1 1-1,0-1 0,0 0 1,0 0-1,0 0 0,0 0 0,0 0 1,0 0-1,0 0 0,0 0 1,0 0-1,0 0 0,0 0 1,0 1-1,0-1 0,0 0 1,1 0-1,-1 0 0,0 0 0,0 0 1,0 0-1,0 0 0,0 0 1,0 1-1,2 10 925,-1 14-67,-5 17-491,-2 0 0,-1-1 0,-3 0 0,-1-1 1,-18 44-1,25-72-384,2-6-15,0 0 1,0 0-1,0 0 1,-1-1-1,1 1 1,-1-1-1,0 0 1,-1 0 0,0 0-1,1 0 1,-10 8-1,13-13-9,0 0 0,-1 0 0,1 1-1,-1-1 1,1 0 0,0 0 0,-1 0-1,1 1 1,-1-1 0,1 0 0,-1 0-1,1 0 1,-1 0 0,1 0 0,-1 0-1,1 0 1,-1 0 0,1 0 0,-1 0-1,1-1 1,0 1 0,-1 0 0,1 0-1,-1 0 1,1 0 0,-1-1 0,1 1-1,0 0 1,-1 0 0,1-1 0,-1 1-1,1 0 1,0-1 0,-1 1 0,1 0-1,0-1 1,0 1 0,-1-1 0,1 1-1,0-1 1,0 1 0,0 0 0,-1-1-1,1 1 1,0-1 0,0 1 0,0-1-1,0 1 1,0-1 0,0 1 0,0-1 0,-3-29-93,3 29 89,0-24-100,1 1 0,1 0-1,1 0 1,2 1 0,0-1 0,1 1 0,2 0 0,0 0 0,16-31-1,-23 53 95,0-1-1,0 0 0,0 1 0,0-1 0,0 1 0,1 0 1,-1-1-1,0 1 0,1 0 0,-1 0 0,1-1 1,2 0-1,-3 2 7,0-1 1,-1 1 0,1 0 0,0 0 0,0 0-1,-1 0 1,1 0 0,0 0 0,0 0 0,-1 0-1,1 0 1,0 0 0,0 0 0,-1 0 0,1 1-1,0-1 1,-1 0 0,1 0 0,0 1 0,-1-1-1,1 1 1,0-1 0,2 3 4,-1-1-1,0 1 1,0 0-1,0-1 1,0 1 0,0 0-1,0 0 1,-1 0 0,1 0-1,-1 1 1,2 5 0,6 34 4,-2-1 1,3 64 0,-6-58 24,13 70 1,-13-106-18,-2-17 14,-2-21-1,-3 5-22,-1 1 1,-1-1 0,-1 1 0,0 0 0,-19-36-1,18 42 16,-1 0 0,-1 0 0,0 1-1,-1 0 1,0 0 0,-1 1 0,0 1 0,-18-15-1,27 25-6,1 0-1,-1 0 0,1 0 0,-1 0 0,0 1 0,0-1 0,1 0 0,-1 1 0,-3-2 1,0 6 75,11 7-39,-1-5-98,0-1 0,0 0 1,1 0-1,-1 0 0,1-1 0,0 0 0,0 0 1,1 0-1,-1-1 0,1 0 0,0 0 0,0-1 0,10 3 1,3-1-267,1 0 1,0-1 0,29 0 0,-15-3-53</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04.964"/>
    </inkml:context>
    <inkml:brush xml:id="br0">
      <inkml:brushProperty name="width" value="0.025" units="cm"/>
      <inkml:brushProperty name="height" value="0.025" units="cm"/>
      <inkml:brushProperty name="color" value="#66CC00"/>
    </inkml:brush>
  </inkml:definitions>
  <inkml:trace contextRef="#ctx0" brushRef="#br0">149 154 5573,'14'-10'2002,"19"-10"-448,47-32 2570,-67 43-2246,0-1 1,-1 0-1,20-23 0,-31 33-1802,-1 0 0,0 0 0,0 0 0,0 0 0,1 0 0,-1-1 0,0 1 0,0 0 0,0 0 0,1 0 0,-1 0 0,0-1 0,0 1 0,0 0 0,0 0 0,0-1 0,1 1 0,-1 0 0,0 0 0,0 0 0,0-1 0,0 1 0,0 0 0,0 0 0,0-1 0,0 1 0,0 0 0,0 0 0,0-1 0,0 1 0,0 0 0,0 0 0,0-1 0,0 1 0,0 0 0,0 0 0,-1-1-1,1 1 1,0 0 0,0 0 0,0-1 0,0 1 0,0 0 0,-1 0 0,1 0 0,0 0 0,-1-1 0,-15 2 895,-21 10-966,10 3 53,1 1 0,0 2 0,1 0-1,1 2 1,-43 42 0,57-51-15,0 1-1,1 0 1,1 0 0,0 1 0,0 0-1,1 0 1,1 0 0,0 1-1,0 0 1,1 1 0,1-1 0,1 1-1,0 0 1,0-1 0,0 18 0,3-26 4,1 0 1,0 0-1,0 1 1,0-1 0,1 0-1,0 0 1,0 0-1,0-1 1,0 1 0,1 0-1,0-1 1,0 0-1,0 1 1,0-1-1,1 0 1,0-1 0,-1 1-1,1-1 1,1 1-1,-1-1 1,0 0 0,1-1-1,0 1 1,-1-1-1,1 0 1,10 3 0,-2-1 108,0 0 1,1-1-1,-1 0 1,1-1-1,0 0 1,0-1 0,0-1-1,0 0 1,17-3-1,-30 3-125,0 0-1,0 0 0,0 0 1,1 0-1,-1 0 0,0 0 1,0-1-1,0 1 0,0 0 0,0-1 1,0 1-1,0-1 0,0 1 1,0-1-1,-1 1 0,1-1 1,0 1-1,0-1 0,0 0 1,-1 0-1,1 1 0,0-1 1,-1 0-1,1 0 0,0 0 1,-1 0-1,1 0 0,-1 0 0,1 0 1,-1 0-1,0 0 0,0 0 1,1 0-1,-1 0 0,0 0 1,0 0-1,0 0 0,0 0 1,0 0-1,0 0 0,0 0 1,0 0-1,-1 0 0,1 0 0,0 0 1,-1 0-1,1 0 0,0 0 1,-2-2-1,0-2 24,-1 0 0,0 0 0,-1 1 0,1-1 1,-1 1-1,0 0 0,-6-6 0,3 4-105,0 0 0,0 1 0,0 0-1,-1 0 1,1 1 0,-1 0 0,0 1 0,0-1 0,-1 1 0,1 1 0,-1 0 0,1 0 0,-14-1 0,21 3-12,1 0 1,0 0-1,0 0 1,0 0 0,-1 0-1,1 0 1,0 0 0,0 0-1,-1 0 1,1 0 0,0 0-1,0 0 1,0 0 0,-1 0-1,1 0 1,0 0 0,0 0-1,0 0 1,-1 0 0,1 0-1,0 1 1,0-1 0,0 0-1,-1 0 1,1 0 0,0 0-1,0 0 1,0 1 0,0-1-1,0 0 1,0 0-1,-1 0 1,1 1 0,0-1-1,0 0 1,0 0 0,0 0-1,0 1 1,0-1 0,0 0-1,0 0 1,0 1 0,0-1-1,0 0 1,0 0 0,0 0-1,0 1 1,0-1 0,0 0-1,0 0 1,0 0 0,0 1-1,0-1 1,0 0 0,1 0-1,-1 0 1,0 1-1,0-1 1,0 0 0,0 0-1,0 0 1,1 0 0,-1 1-1,13 11-4221,13-3-1289</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09.501"/>
    </inkml:context>
    <inkml:brush xml:id="br0">
      <inkml:brushProperty name="width" value="0.025" units="cm"/>
      <inkml:brushProperty name="height" value="0.025" units="cm"/>
      <inkml:brushProperty name="color" value="#66CC00"/>
    </inkml:brush>
  </inkml:definitions>
  <inkml:trace contextRef="#ctx0" brushRef="#br0">876 181 3555,'0'0'5953,"1"-10"-4112,1 1-1729,-1 5 46,0-1 0,0 1 0,0 0 0,-1-1 0,1 1 0,-1-1 0,0 1 0,0-1 0,-1 1 0,1-1 0,-1 1 0,0-1 0,0 1 0,-1 0 0,1 0 0,-1 0 0,0-1 1,0 2-1,-1-1 0,1 0 0,-1 0 0,1 1 0,-1-1 0,-6-5 0,-3 2-29,0 1 0,0-1 1,-1 2-1,0 0 0,0 0 0,0 1 0,-1 1 1,1 0-1,-1 1 0,-21-1 0,-1 2 264,0 1 0,-68 10 0,75-5-270,0 2 1,0 1 0,0 1 0,1 1 0,1 2-1,0 0 1,0 2 0,1 1 0,1 1 0,-36 31-1,46-34-59,0 0 0,1 2-1,0 0 1,1 0 0,1 1 0,0 1-1,1 0 1,1 1 0,1 0 0,0 0-1,2 1 1,0 0 0,1 0 0,0 1-1,2-1 1,-3 29 0,7-37-58,0-1 0,0 1-1,1-1 1,0 1 0,1-1 0,0 0 0,1 0 0,0 0 0,0 0 0,1 0 0,1-1 0,7 14 0,-3-11 34,-1 0 1,2 0-1,0-1 1,0 0-1,1-1 1,1 0-1,-1-1 1,15 9-1,-3-5 37,1 0 0,1-1 0,0-1 0,0-2 0,1 0 0,1-2 0,-1 0 0,1-2 0,34 2 1,-36-6 20,1-1 1,-1 0-1,0-2 1,1-1-1,-1-1 1,-1-1 0,1-2-1,-1 0 1,38-17-1,-45 16 0,0-2 0,0 0 0,-1-1 0,0-1 0,-1 0 0,0-1-1,-1-1 1,0 0 0,-1-1 0,-1-1 0,-1 0 0,19-33 0,-23 34-40,0 0 0,-1 0 0,0 0 0,-2-1 1,0 0-1,0 0 0,-2 0 0,0-1 0,0 1 0,-2 0 1,-1-21-1,0 29-164,0 0-1,0 0 1,-1 0 0,0 0-1,-1 1 1,1-1 0,-1 0-1,-1 1 1,0 0 0,0 0 0,0 0-1,0 1 1,-1-1 0,-1 1-1,1 0 1,-1 0 0,0 1 0,0 0-1,0 0 1,-1 0 0,1 1-1,-1 0 1,-1 0 0,-11-4-1,13 6-804,0 0 0,0 1-1,-1 0 1,1 0 0,0 1-1,-9-1 1,3 1-4587</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09.923"/>
    </inkml:context>
    <inkml:brush xml:id="br0">
      <inkml:brushProperty name="width" value="0.025" units="cm"/>
      <inkml:brushProperty name="height" value="0.025" units="cm"/>
      <inkml:brushProperty name="color" value="#66CC00"/>
    </inkml:brush>
  </inkml:definitions>
  <inkml:trace contextRef="#ctx0" brushRef="#br0">0 169 13965,'0'0'9241,"15"-4"-7762,9-4-1316,0 0-1,-1-2 1,0-1 0,-1 0 0,31-22 0,57-51 221,-121 96-449,2 0 0,-1 0 0,2 1-1,-1 0 1,2 0 0,0 1 0,1 0 0,0 0 0,1 0 0,0 1 0,1 0-1,1 0 1,1 0 0,-2 19 0,4-32-124,0-1 1,0 0-1,0 0 0,0 0 1,0 0-1,1 0 1,-1 1-1,0-1 0,1 0 1,-1 0-1,0 0 0,1 0 1,-1 0-1,1 0 0,0 0 1,1 2-1,12 2-4964,4-4-1082</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10.254"/>
    </inkml:context>
    <inkml:brush xml:id="br0">
      <inkml:brushProperty name="width" value="0.025" units="cm"/>
      <inkml:brushProperty name="height" value="0.025" units="cm"/>
      <inkml:brushProperty name="color" value="#66CC00"/>
    </inkml:brush>
  </inkml:definitions>
  <inkml:trace contextRef="#ctx0" brushRef="#br0">129 1 13164,'0'0'9161,"-10"3"-9113,3 0-42,0 0-1,0 1 0,0 0 1,1 0-1,-1 0 0,1 1 1,0 0-1,0 0 0,1 1 1,0-1-1,0 1 0,0 0 1,0 1-1,1-1 0,0 1 1,1 0-1,-1 0 0,1 0 1,-2 10-1,2-10 32,1 0 0,0 0 0,0 0 0,1 0 0,0 0 0,1 1-1,-1-1 1,1 0 0,2 14 0,-1-19 0,-1 1 1,1 0-1,0-1 0,0 1 0,0-1 0,0 0 0,0 1 1,1-1-1,-1 0 0,1 0 0,-1 0 0,1 0 0,0 0 1,0 0-1,0 0 0,0 0 0,0-1 0,0 1 0,0-1 0,1 0 1,-1 0-1,1 1 0,-1-1 0,1-1 0,-1 1 0,1 0 1,-1-1-1,1 1 0,4-1 0,3 1 178,1-1 0,0 0-1,-1 0 1,1-1 0,19-5 0,-28 6-161,1 0 0,-1-1 0,0 1 1,0-1-1,0 1 0,0-1 0,0 0 0,0 0 1,0 0-1,0 0 0,0 0 0,-1 0 0,1-1 1,0 1-1,-1-1 0,1 1 0,-1-1 1,1 1-1,-1-1 0,0 0 0,0 0 0,1 0 1,-1 0-1,-1 0 0,1 0 0,0 0 0,0 0 1,-1 0-1,1 0 0,-1 0 0,0 0 1,1 0-1,-1-1 0,0 1 0,-1-4 0,0 4-15,0 0-1,0 0 0,-1 0 0,1 0 0,0 0 0,-1 0 0,0 0 1,1 0-1,-1 0 0,0 1 0,0-1 0,0 1 0,0-1 0,0 1 1,-1 0-1,1 0 0,0 0 0,0 0 0,-1 0 0,1 1 0,-1-1 1,1 1-1,0-1 0,-1 1 0,-4 0 0,-6-1-42,-1 0 1,0 1-1,-15 2 0,27-2-24,1-1 0,0 1 0,0 1 0,-1-1 0,1 0-1,0 0 1,0 0 0,-1 1 0,1-1 0,0 1 0,0-1-1,0 1 1,-1-1 0,1 1 0,0 0 0,0-1 0,0 1-1,0 0 1,0 0 0,0 0 0,1 0 0,-1 0 0,0 0-1,0 0 1,1 0 0,-1 0 0,0 0 0,1 0 0,-1 0-1,1 1 1,0-1 0,-1 0 0,1 0 0,0 1 0,0-1-1,-1 1 1,2 0-236,-1 0-1,1-1 0,-1 1 0,1-1 0,-1 1 1,1-1-1,0 1 0,-1-1 0,1 0 0,0 1 1,0-1-1,0 0 0,0 0 0,1 0 1,-1 0-1,0 0 0,0 0 0,1 0 0,-1 0 1,0 0-1,1 0 0,-1-1 0,1 1 0,-1 0 1,1-1-1,-1 0 0,3 1 0,22 1-7705</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13.082"/>
    </inkml:context>
    <inkml:brush xml:id="br0">
      <inkml:brushProperty name="width" value="0.025" units="cm"/>
      <inkml:brushProperty name="height" value="0.025" units="cm"/>
      <inkml:brushProperty name="color" value="#66CC00"/>
    </inkml:brush>
  </inkml:definitions>
  <inkml:trace contextRef="#ctx0" brushRef="#br0">814 207 10698,'-2'-9'1516,"0"2"-1122,0 0-1,-1 1 0,1 0 1,-1-1-1,0 1 0,-1 0 1,1 1-1,-1-1 1,-1 0-1,1 1 0,-1 0 1,0 0-1,0 1 0,0-1 1,-10-5-1,-8-5-56,-1 2-1,-1 0 0,0 2 1,0 1-1,-1 1 0,-1 1 1,-47-8-1,56 13-289,1 1 0,-1 1 1,1 1-1,-1 0 0,1 1 1,-1 1-1,1 1 0,0 0 0,0 1 1,0 1-1,0 1 0,1 0 0,-19 11 1,17-6-10,0 0 0,2 1 0,-1 1 0,2 0 0,-1 2 0,2 0 0,0 0 0,1 1 1,1 1-1,0 0 0,1 1 0,1 0 0,-11 26 0,16-29 20,-1 0 0,2 1 0,0 0 0,1 0-1,1 0 1,0 1 0,1-1 0,1 0 0,1 0 0,0 1 0,1-1-1,0 0 1,2 0 0,0 0 0,0 0 0,2-1 0,9 21 0,-7-20-32,0-1 0,0 1 0,1-2-1,1 1 1,1-1 0,0-1 0,1 0 0,0-1 0,1 0 0,0-1 0,1 0 0,0-1 0,1 0 0,0-1 0,0-1 0,1-1 0,0 0 0,1-1 0,-1-1 0,1 0 0,0-1 0,31 3 0,-20-6 115,1-1 0,0 0 0,0-3-1,-1 0 1,1-2 0,-1-1 0,0-1 0,0-1-1,-1-2 1,0 0 0,-1-2 0,0-1-1,-1-2 1,-1 0 0,0-1 0,-1-1-1,0-2 1,30-32 0,-29 24 84,-1-1 0,-1-1 0,32-58 0,-44 70-200,-2-1 0,0 0 0,-1 0 0,-1-1 1,0 0-1,-2 0 0,0-1 0,2-31 0,-6 48-34,0 0 1,0 0-1,0 0 0,0-1 0,0 1 0,-1 0 0,1 0 0,-1 0 0,0 0 0,0 0 0,0 0 0,-1 0 1,1 0-1,0 0 0,-1 0 0,0 1 0,-2-4 0,1 4-83,0 0 1,0 0-1,-1 0 1,1 0-1,0 1 1,-1-1-1,1 1 1,-1 0-1,0 0 1,1 0-1,-1 0 1,0 1-1,-7-1 1,-69 0-4959,49 2-2963,22-1-1634</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13.520"/>
    </inkml:context>
    <inkml:brush xml:id="br0">
      <inkml:brushProperty name="width" value="0.025" units="cm"/>
      <inkml:brushProperty name="height" value="0.025" units="cm"/>
      <inkml:brushProperty name="color" value="#66CC00"/>
    </inkml:brush>
  </inkml:definitions>
  <inkml:trace contextRef="#ctx0" brushRef="#br0">248 22 11531,'0'0'5797,"-11"-4"-3645,3 0-1766,5 2-273,-1 0-1,1 0 0,-1 1 0,1-1 1,-1 1-1,0 0 0,0 0 1,1 0-1,-1 1 0,0-1 0,0 1 1,0 0-1,0 0 0,0 0 1,0 1-1,0-1 0,-6 3 0,0 2 121,0 0 0,0 0-1,0 1 1,0 1 0,1-1 0,0 2-1,1-1 1,0 1 0,0 0-1,0 1 1,-11 18 0,14-19-182,0 0 0,1 0 1,0 0-1,1 1 1,-1-1-1,2 1 0,-1 0 1,1 0-1,1 0 0,-1 0 1,2 0-1,-1 0 0,1 0 1,1 1-1,1 12 0,-1-19-10,1 1 1,-1 0-1,1 0 0,-1-1 0,1 1 0,0-1 0,0 1 0,1-1 0,-1 0 0,1 0 0,-1 0 0,1 0 0,0-1 0,0 1 0,0-1 0,1 1 0,-1-1 0,1 0 0,-1 0 0,1-1 0,-1 1 0,9 1 0,-2 0 111,1 0 1,-1-1-1,1 0 0,0-1 1,0-1-1,0 1 0,13-3 1,-22 2-111,-1 0 0,0 0 0,0 0 0,1 0 0,-1 0 0,0-1 0,0 1 1,0-1-1,1 1 0,-1-1 0,0 1 0,0-1 0,0 1 0,0-1 0,0 0 1,0 0-1,0 1 0,0-1 0,0 0 0,0 0 0,-1 0 0,1 0 0,0 0 1,-1 0-1,1 0 0,0-1 0,-1 1 0,1 0 0,-1 0 0,0 0 0,1 0 1,-1-1-1,0 1 0,0 0 0,0 0 0,0-1 0,0 1 0,0-3 0,-1 2 0,1 0-1,-1 0 1,1-1-1,-1 1 1,0 0-1,0 0 1,0 0-1,0 0 1,0 0-1,-1 0 1,1 0-1,-1 0 1,1 1-1,-1-1 1,1 0-1,-1 1 1,0-1-1,0 1 1,0 0-1,-3-2 1,-6-1-51,0 1-1,0 0 1,0 1 0,0 0 0,0 1 0,-1 0-1,1 0 1,0 1 0,-1 1 0,-15 3-1,26-4-62,0 0-1,1 0 0,-1 0 0,0 1 0,0-1 0,1 0 0,-1 1 0,0-1 1,1 0-1,-1 1 0,1-1 0,-1 1 0,0-1 0,1 1 0,-1-1 0,1 1 1,-1 0-1,1-1 0,0 1 0,-1 0 0,1-1 0,0 1 0,-1 0 0,1-1 1,0 1-1,0 0 0,-1 0 0,1-1 0,0 1 0,0 0 0,0 0 0,0-1 1,0 1-1,0 0 0,0 0 0,1-1 0,-1 1 0,0 0 0,0 0 0,0-1 1,1 1-1,-1 0 0,0-1 0,1 1 0,-1 0 0,1-1 0,-1 1 0,1 0 0,-1-1 1,1 1-1,-1-1 0,1 1 0,-1-1 0,1 1 0,0-1 0,-1 0 0,1 1 1,0-1-1,-1 0 0,1 0 0,0 1 0,0-1 0,-1 0 0,1 0 0,1 0 1,8 2-1768,1 0 1,0-1-1,0 0 1,0-1-1,-1 0 1,15-2-1,9-4-7667</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13.866"/>
    </inkml:context>
    <inkml:brush xml:id="br0">
      <inkml:brushProperty name="width" value="0.025" units="cm"/>
      <inkml:brushProperty name="height" value="0.025" units="cm"/>
      <inkml:brushProperty name="color" value="#66CC00"/>
    </inkml:brush>
  </inkml:definitions>
  <inkml:trace contextRef="#ctx0" brushRef="#br0">78 40 14157,'0'0'7522,"4"-7"-5007,13-25-375,-39 79 86,2-22-2186,-20 30 9,38-51-50,0 0-1,0 1 0,0-1 1,0 0-1,0 1 0,1-1 1,0 1-1,0 0 1,0-1-1,1 1 0,-1 6 1,2-10-1,-1 0-1,1 1 1,-1-1 0,1 0 0,0 0 0,-1 0 0,1 0-1,0 0 1,0 0 0,0 0 0,0-1 0,0 1-1,0 0 1,0 0 0,0-1 0,0 1 0,0-1 0,0 1-1,0-1 1,1 1 0,-1-1 0,0 0 0,0 1-1,1-1 1,-1 0 0,0 0 0,0 0 0,1 0 0,-1 0-1,1 0 1,45-2-1042,-45 2 901,2-1-99,0 1 0,0-1 0,0 1-1,0-1 1,0 0 0,0-1 0,0 1-1,-1-1 1,1 1 0,-1-1 0,1 0-1,-1-1 1,1 1 0,-1 0 0,0-1 0,0 0-1,-1 0 1,1 0 0,0 0 0,-1 0-1,0 0 1,0-1 0,0 1 0,0-1 0,0 0-1,-1 1 1,1-1 0,-1 0 0,0 0-1,0 0 1,0-6 0,-5 8 3192,-4 9-1549,-6 8-93,9-5-689,0 0 0,0 0 0,1 1 0,0-1 0,-2 14 1,5-19-648,0 0 1,0-1-1,0 1 1,1 0 0,0 0-1,0 0 1,0 0 0,0 0-1,1 0 1,0 0 0,0-1-1,0 1 1,1 0-1,2 6 1,-3-10-359,0 1 0,0-1 0,0 0 0,0 0 0,0 0 0,0-1 0,0 1 0,0 0 0,0 0 0,0-1 0,0 1-1,1 0 1,-1-1 0,0 1 0,0-1 0,1 0 0,-1 1 0,2-1 0,7 1-9015</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16.804"/>
    </inkml:context>
    <inkml:brush xml:id="br0">
      <inkml:brushProperty name="width" value="0.025" units="cm"/>
      <inkml:brushProperty name="height" value="0.025" units="cm"/>
      <inkml:brushProperty name="color" value="#66CC00"/>
    </inkml:brush>
  </inkml:definitions>
  <inkml:trace contextRef="#ctx0" brushRef="#br0">48 30 3716,'-5'1'-544,"-12"3"1601,-4 2 5340,20-6-6304,1 0 0,0 0 0,0 0-1,0 0 1,0 0 0,0 0 0,-1 0 0,1 0 0,0 0 0,0 0 0,0 0 0,0 0-1,0 0 1,0 0 0,-1 0 0,1 0 0,0 0 0,0 1 0,0-1 0,0 0 0,0 0-1,0 0 1,0 0 0,-1 0 0,1 0 0,0 0 0,0 0 0,0 1 0,0-1-1,0 0 1,0 0 0,0 0 0,0 0 0,0 0 0,0 0 0,0 1 0,0-1 0,0 0-1,0 0 1,0 0 0,0 0 0,0 0 0,0 1 0,0-1 0,0 0 0,0 0 0,0 0-1,0 0 1,0 0 0,0 0 0,0 1 0,0-1 0,0 0 0,0 0 0,0 0 0,0 0-1,0 0 1,1 0 0,20 5 1391,142 11 1421,223-12-1892,-376-4-947,0 0 0,0-1 0,0 0 0,-1-1 0,1 0-1,-1 0 1,1-1 0,-1 0 0,0-1 0,0 0 0,9-6-1,-17 10-36,-1 0 0,1 0-1,-1 0 1,0 0 0,1 0-1,-1-1 1,0 1 0,0 0-1,1 0 1,-1 0 0,0-1-1,1 1 1,-1 0 0,0 0-1,0-1 1,0 1 0,1 0-1,-1-1 1,0 1 0,0 0-1,0-1 1,0 1-1,0 0 1,1-1 0,-1 1-1,0 0 1,0-1 0,0 1-1,0-1 1,0 1 0,0 0-1,0-1 1,0 1 0,0 0-1,-1-1 1,1 1 0,0 0-1,0-1 1,0 1 0,0 0-1,0-1 1,-1 1 0,1 0-1,0-1 1,0 1-1,0 0 1,-1-1 0,1 1-1,0 0 1,0 0 0,-1 0-1,1-1 1,0 1 0,-1 0-1,1 0 1,0 0 0,-1 0-1,1-1 1,0 1 0,-1 0-1,1 0 1,0 0 0,-1 0-1,1 0 1,-1 0 0,0 0-1,-30-3 261,29 3-250,-129 3 33,-174 27 0,149-12-61,348-45 39,193-16 55,-640 76 209,39-27-788,199-5-2911,47-14-3000</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4.576"/>
    </inkml:context>
    <inkml:brush xml:id="br0">
      <inkml:brushProperty name="width" value="0.025" units="cm"/>
      <inkml:brushProperty name="height" value="0.025" units="cm"/>
      <inkml:brushProperty name="color" value="#66CC00"/>
    </inkml:brush>
  </inkml:definitions>
  <inkml:trace contextRef="#ctx0" brushRef="#br0">843 50 6694,'-10'-5'2355,"7"4"-2252,-15-8 90,0 2 1,-1 0 0,0 1-1,0 0 1,-21-2 0,14 7 214,1 2-1,0 0 1,-1 2 0,1 0 0,0 2-1,1 1 1,-1 1 0,1 1 0,0 1-1,1 1 1,-41 24 0,31-14 367,2 1 0,0 2 0,1 1 0,2 2 0,0 0 0,2 2 0,-29 39 0,42-49-602,1 0 1,1 1-1,1 1 1,1-1-1,0 2 1,2-1-1,0 1 1,2 0-1,0 1 0,-4 35 1,8-42-59,1-1 1,0 1-1,1-1 1,0 1-1,1-1 0,1 1 1,0-1-1,1 0 1,1 0-1,0-1 1,0 1-1,2-1 1,0 0-1,0-1 0,1 0 1,17 21-1,-7-15 57,0-2 0,1 0-1,0-1 1,1-1 0,1-1-1,0-1 1,1 0 0,0-2 0,1-1-1,0 0 1,27 5 0,-18-6-11,1-2 1,0-1-1,0-2 1,0-1-1,0-1 1,1-2-1,56-9 1,-64 4-120,0-1 0,-1-1 1,0-1-1,0-1 0,-1-1 0,0-1 1,-1-1-1,-1-1 0,0-2 0,0 0 1,-2-1-1,26-27 0,-29 26-78,-1 0 0,-1-1 0,-1-1-1,-1-1 1,0 0 0,-2 0 0,0-1 0,-1 0-1,-2-1 1,0 0 0,-1-1 0,-2 1 0,5-40-1,-9 45-169,0 1 0,-1 0-1,0 0 1,-2 0 0,0 0-1,-1 0 1,-6-19 0,6 28-113,0 1 0,0 0-1,-1 0 1,0 0 0,0 0 0,0 0 0,-8-7 0,7 9-347,-1-1 1,0 1 0,0 0 0,-1 0-1,1 1 1,-1 0 0,0 0 0,-9-4-1,-23-4-6188</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34.403"/>
    </inkml:context>
    <inkml:brush xml:id="br0">
      <inkml:brushProperty name="width" value="0.025" units="cm"/>
      <inkml:brushProperty name="height" value="0.025" units="cm"/>
      <inkml:brushProperty name="color" value="#66CC00"/>
    </inkml:brush>
  </inkml:definitions>
  <inkml:trace contextRef="#ctx0" brushRef="#br0">687 115 6502,'-6'-11'2103,"3"4"-1983,-1 0 0,0 1-1,-1-1 1,1 1 0,-1 0-1,-1 0 1,1 1 0,-1-1-1,0 1 1,0 0-1,0 1 1,-1 0 0,1 0-1,-1 0 1,0 1 0,-1 0-1,1 0 1,0 0-1,-1 1 1,1 1 0,-11-2-1,3 1-27,-1 1 0,0 1 0,1 0 0,-1 1 0,0 1-1,1 0 1,-1 1 0,1 1 0,0 0 0,0 1 0,0 1 0,1 0 0,0 1-1,0 0 1,1 1 0,0 1 0,0 0 0,1 1 0,0 0 0,0 1-1,1 1 1,1-1 0,-13 20 0,2 1-44,1 1-1,2 1 1,1 0-1,1 2 1,3 0-1,1 0 1,-10 47 0,4 9 322,-11 169 0,23-171 216,11 166 0,-3-230-508,1 0-1,2 0 1,1 0-1,0-1 1,2 0 0,1 0-1,1-1 1,1 0 0,1-1-1,1 0 1,18 24-1,-21-36-68,0 0-1,0-1 0,1 0 0,1 0 0,-1-1 0,1 0 0,1-1 0,0-1 1,0 0-1,0-1 0,1 0 0,0-1 0,0 0 0,1-2 0,-1 1 0,1-2 1,-1 0-1,1 0 0,0-2 0,0 0 0,28-3 0,-17-2 9,1 0-1,-1-2 0,0 0 0,-1-2 0,1-1 1,-2-1-1,0-1 0,0-1 0,-1-2 1,-1 0-1,26-23 0,-13 6 36,-1-2 0,-2-1 0,-1-1 1,-2-2-1,-2-2 0,-2 0 0,-1-1 0,-2-1 0,-2-2 0,21-64 0,-23 47 318,-2-1-1,-3 0 1,-3-1-1,-2 0 0,-3 0 1,-3-1-1,-8-83 1,4 124-319,-2 0 0,0 1 0,-1 0 0,-1 0-1,-1 0 1,-1 0 0,-16-28 0,20 42-94,-1 1 0,0 0 0,0 0 1,-1 1-1,1-1 0,-1 1 0,-1 0 0,1 1 0,-1-1 0,-8-3 0,10 6-91,-1 0-1,0 1 1,0-1-1,0 2 1,0-1 0,0 1-1,0-1 1,0 2-1,0-1 1,-1 1-1,1 0 1,0 0 0,0 1-1,-1-1 1,-7 3-1,1 2-591,0 0 0,0 0 0,0 1 0,1 1 0,-1 0 0,2 1 0,-1 0 0,1 1 0,-13 13 0,-44 42-5819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1.909"/>
    </inkml:context>
    <inkml:brush xml:id="br0">
      <inkml:brushProperty name="width" value="0.035" units="cm"/>
      <inkml:brushProperty name="height" value="0.035" units="cm"/>
    </inkml:brush>
  </inkml:definitions>
  <inkml:trace contextRef="#ctx0" brushRef="#br0">98 1 18316,'-13'28'2861,"-2"10"-2132,3 0 1,0 1-1,3 1 1,-6 43-1,-5 165 287,18-187-642,7 75 0,-3-117-298,1 0-1,0 1 1,1-1-1,1-1 1,1 1-1,1-1 1,18 34-1,-24-48-102,1-1 0,0 0 0,0 0 0,0 0 0,1 0-1,-1-1 1,1 1 0,-1 0 0,1-1 0,0 0 0,0 0 0,0 0-1,0 0 1,0 0 0,1-1 0,-1 1 0,0-1 0,1 0-1,-1 0 1,1 0 0,-1 0 0,1-1 0,0 0 0,-1 1-1,1-1 1,0 0 0,-1-1 0,1 1 0,0-1 0,-1 0-1,5-1 1,-1-1-76,1 0-1,-1-1 1,0 1 0,0-2-1,-1 1 1,1-1 0,-1 0-1,0 0 1,-1-1-1,1 1 1,-1-1 0,0-1-1,7-11 1,16-37-384</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7:01.142"/>
    </inkml:context>
    <inkml:brush xml:id="br0">
      <inkml:brushProperty name="width" value="0.025" units="cm"/>
      <inkml:brushProperty name="height" value="0.025" units="cm"/>
      <inkml:brushProperty name="color" value="#66CC00"/>
    </inkml:brush>
  </inkml:definitions>
  <inkml:trace contextRef="#ctx0" brushRef="#br0">85 456 3043,'0'0'4842,"-10"-2"-3572,3 2-1011,2 0-72,0 1 1,1-2-1,-1 1 1,0 0-1,1-1 1,-1 0-1,1 0 1,-1 0-1,1-1 1,0 0-1,-1 1 1,-6-6-1,10 7-149,1-1-1,0 1 1,0-1-1,0 1 1,0-1-1,-1 1 1,1-1-1,0 1 0,0 0 1,0-1-1,0 1 1,0-1-1,0 1 1,0-1-1,0 1 1,1-1-1,-1 1 1,0-1-1,0 1 1,0-1-1,0 1 1,1-1-1,-1 1 1,0-1-1,0 1 1,1 0-1,-1-1 1,0 1-1,1 0 0,-1-1 1,0 1-1,1 0 1,-1-1-1,1 1 1,-1 0-1,1 0 1,-1-1-1,0 1 1,1 0-1,-1 0 1,2 0-1,21-12-164,-21 11 212,21-8-71,1 1 0,1 1 0,-1 2 1,35-5-1,105-1 77,-27 4-55,122-32 288,-164 22-82,0 4 1,155-2 0,-180 27-73,-74-33 370,1 18-523,-1 0 0,1 0 1,0 0-1,-1 0 1,0 1-1,0 0 1,0 0-1,0 0 0,0 0 1,0 0-1,0 1 1,-1 0-1,1 0 1,0 0-1,-7 0 0,-76-2-1,62 4 4,-226 19-7,-8 2 12,170-24-23,-111 5 39,189-1-22,0-1-1,1 2 1,-1 0 0,1 0 0,0 0 0,0 2 0,0-1 0,-13 9 0,19-11-20,1 0 1,-1 1-1,1-1 0,0 0 0,0 1 0,0 0 0,0 0 0,0 0 1,1 0-1,-1 0 0,1 1 0,0-1 0,0 1 0,0 0 1,1-1-1,-1 1 0,1 0 0,0 0 0,0 0 0,0 0 0,0 0 1,1 0-1,-1 0 0,2 8 0,-1-10-4,1 0 0,-1 0-1,1-1 1,0 1 0,0 0 0,0 0-1,0 0 1,0-1 0,0 1 0,1-1-1,-1 1 1,0-1 0,1 1 0,-1-1-1,1 0 1,0 0 0,-1 0 0,1 0-1,0 0 1,0 0 0,0 0 0,-1 0-1,1-1 1,0 1 0,3 0 0,55 6-45,-58-7 49,32-1 1,-1 0 0,1-2 0,0-2 0,-1-1 0,35-11 0,164-64 29,-154 52-26,242-75 38,-42 15-28,-265 85-26,45-19 27,-55 22-9,0-1 0,0 1 0,0-1 0,-1 1 0,1-1 0,-1 0 0,1 0 0,-1 0-1,0 0 1,1-1 0,-1 1 0,0-1 0,-1 1 0,1-1 0,2-4 0,-4 6 4,0 1 1,0-1 0,0 0-1,0 0 1,0 0 0,0 0-1,0 0 1,0 0-1,0 0 1,-1 0 0,1 0-1,0 0 1,-1 1 0,1-1-1,-1 0 1,1 0 0,0 0-1,-1 1 1,0-1 0,1 0-1,-1 0 1,1 1-1,-1-1 1,0 0 0,0 1-1,1-1 1,-1 1 0,0-1-1,0 1 1,0 0 0,0-1-1,1 1 1,-1 0-1,-2-1 1,-34-8 240,12 7-253,-1 0 1,1 2-1,-1 1 1,1 1-1,-1 1 1,-47 12 0,1 6-1237,-70 33 0,25-9-2021,31-18-263</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7:10.508"/>
    </inkml:context>
    <inkml:brush xml:id="br0">
      <inkml:brushProperty name="width" value="0.025" units="cm"/>
      <inkml:brushProperty name="height" value="0.025" units="cm"/>
      <inkml:brushProperty name="color" value="#66CC00"/>
    </inkml:brush>
  </inkml:definitions>
  <inkml:trace contextRef="#ctx0" brushRef="#br0">1 583 2819,'0'0'955,"3"-9"-271,6-10-171,0 0 1,1 1 0,1 0-1,1 1 1,0 1-1,1 0 1,1 0 0,1 1-1,0 1 1,1 1 0,28-20-1,32-17-9,108-54-1,-149 86-349,300-169 43,-572 354 540,218-155-721,-176 110 5,149-96 153,-2-2 1,-63 22 0,87-41-120,29-14 14,35-18 15,63-28-32,3 4 1,135-43-1,-103 41-22,-131 49 138,-20 4 41,-25 6 108,-60 27-5,-160 77 1,126-50-266,-41 13-41,495-216-274,-79 31 290,-204 96-15,-11 5 42,0-1 0,-1-2 0,26-16 0,-53 30-37,0 0 0,0 0 0,0 0 0,0 0 0,1-1 0,-1 1-1,0 0 1,0 0 0,0 0 0,0 0 0,0 0 0,1 0 0,-1 0 0,0 0 0,0 0 0,0 0 0,0 0 0,0-1 0,0 1 0,0 0 0,1 0 0,-1 0 0,0 0 0,0 0 0,0 0-1,0-1 1,0 1 0,0 0 0,0 0 0,0 0 0,0 0 0,0-1 0,0 1 0,0 0 0,0 0 0,0 0 0,0 0 0,0 0 0,0-1 0,0 1 0,0 0 0,0 0 0,0 0 0,0 0-1,0-1 1,0 1 0,0 0 0,0 0 0,0 0 0,-1 0 0,1 0 0,0 0 0,0-1 0,0 1 0,0 0 0,0 0 0,0 0 0,0 0 0,-1 0 0,1 0 0,0 0 0,-17-3 248,-24 7-124,-2 10-104,1 2-1,1 2 1,-75 44 0,69-36-36,-138 93-919,139-87-754,30-23-1110,4-7-1969</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8.579"/>
    </inkml:context>
    <inkml:brush xml:id="br0">
      <inkml:brushProperty name="width" value="0.025" units="cm"/>
      <inkml:brushProperty name="height" value="0.025" units="cm"/>
      <inkml:brushProperty name="color" value="#66CC00"/>
    </inkml:brush>
  </inkml:definitions>
  <inkml:trace contextRef="#ctx0" brushRef="#br0">866 106 3619,'-21'-15'1332,"-1"1"-1,0 1 0,-1 2 1,0 0-1,-44-14 0,50 20-1120,-1 1-1,-1 1 0,1 1 1,-1 0-1,1 1 1,-1 1-1,1 1 0,-34 6 1,31-2-96,1 2-1,-1 0 1,1 1 0,0 1 0,1 1 0,0 1 0,0 0 0,1 1-1,1 1 1,0 1 0,-15 17 0,4-3 180,2 1 0,1 1 1,1 2-1,2 0 0,-23 45 0,32-53-146,1 1-1,2 1 0,1 0 1,1 1-1,1 0 0,1 0 1,1 0-1,2 1 0,1-1 1,1 1-1,4 42 0,-1-51-97,1 0 1,1 0-1,1 0 0,1 0 0,0-1 0,2 0 1,0-1-1,0 1 0,2-1 0,0-1 0,1 0 0,1-1 1,0 0-1,1 0 0,0-1 0,1-1 0,20 14 1,-8-10 48,0-1 1,1-1 0,0-1-1,1-2 1,1-1 0,0-1 0,0-1-1,1-1 1,0-2 0,1-2-1,-1 0 1,1-2 0,0-1 0,-1-2-1,56-7 1,-50 2 166,0-2 0,0-1 0,-1-1 0,0-2 0,-1-2 0,0-1 0,-1-1 0,-1-2 0,0-2 0,-2 0 0,0-2 0,49-48 0,-56 45-72,0-2-1,-2 0 1,0-1 0,-2-1 0,-2-1 0,15-32 0,-22 39-119,-1 0 0,-1-1 0,-1 0 0,-1 0 0,-1 0 0,-2-1 0,0 0 0,-1 0 0,-3-27 0,1 41-89,-1 1 0,-1-1 0,0 1-1,0-1 1,-1 1 0,0 0 0,-1 0-1,0 1 1,-1-1 0,0 1 0,0 0-1,-1 0 1,0 0 0,-1 1 0,0 0-1,0 0 1,-1 1 0,0 0 0,0 0-1,0 1 1,-1 0 0,0 0-1,0 1 1,-1 0 0,1 1 0,-1 0-1,0 0 1,0 1 0,-1 1 0,-11-2-1,6 1-232,-1 1 0,0 0 0,1 2 0,-1 0 0,0 1 0,0 0 0,1 1 0,-1 1 0,1 1 0,-1 1 0,-15 6 0,19-6-632,1 2 0,-1-1 1,1 2-1,1 0 0,-1 0 0,1 1 0,1 0 0,-14 15 0,-5 11-4775</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9.115"/>
    </inkml:context>
    <inkml:brush xml:id="br0">
      <inkml:brushProperty name="width" value="0.025" units="cm"/>
      <inkml:brushProperty name="height" value="0.025" units="cm"/>
      <inkml:brushProperty name="color" value="#66CC00"/>
    </inkml:brush>
  </inkml:definitions>
  <inkml:trace contextRef="#ctx0" brushRef="#br0">0 108 16400,'5'-8'1553,"0"0"-1214,1 1 1,0 0-1,1 0 1,0 0-1,0 1 1,0 0-1,1 0 1,0 1-1,0 0 1,0 0-1,0 1 0,1 0 1,0 0-1,0 1 1,0 1-1,13-3 1,-6 2-185,-1 0 0,1 2 0,0 0 0,0 0 0,21 3 0,-35-2-155,1 0-1,0 1 1,-1-1 0,1 0 0,-1 1 0,1 0 0,0-1-1,-1 1 1,0 0 0,1 0 0,-1 1 0,0-1 0,1 0-1,-1 1 1,0-1 0,0 1 0,0 0 0,0 0 0,0 0-1,-1 0 1,1 0 0,-1 0 0,1 0 0,-1 0 0,0 1 0,1-1-1,-1 1 1,-1-1 0,1 1 0,0-1 0,0 1 0,-1-1-1,0 1 1,1 0 0,-1-1 0,0 1 0,0-1 0,-1 1-1,0 5 1,0-3 69,-1 1-1,1-1 0,-1 0 1,0 0-1,-1 0 1,1 0-1,-1 0 0,0 0 1,0-1-1,-1 1 1,1-1-1,-8 7 0,-6 3 385,0 0-1,-20 11 1,24-16-260,0 0 1,0 1 0,-19 18 0,32-27-195,0-1 1,0 0-1,0 0 1,0 1-1,0-1 0,0 0 1,0 1-1,1-1 1,-1 0-1,0 1 0,0-1 1,0 0-1,0 1 1,0-1-1,1 0 1,-1 0-1,0 1 0,0-1 1,0 0-1,1 0 1,-1 0-1,0 1 0,0-1 1,1 0-1,-1 0 1,0 0-1,1 0 1,-1 1-1,0-1 0,1 0 1,-1 0-1,0 0 1,1 0-1,-1 0 0,0 0 1,1 0-1,-1 0 1,0 0-1,0 0 1,1 0-1,-1 0 0,0 0 1,1 0-1,-1 0 1,0-1-1,1 1 0,27 2 5,-21-2-2,14 2-77,0 0 0,0 1-1,0 1 1,29 9-1,-46-12 64,0 1-1,0-1 0,0 1 0,0-1 1,-1 1-1,1 0 0,0 1 1,-1-1-1,0 1 0,1-1 1,-1 1-1,0 0 0,0 0 1,-1 0-1,1 1 0,-1-1 0,1 1 1,-1-1-1,0 1 0,0 0 1,-1 0-1,1 0 0,-1 0 1,0 0-1,0 0 0,0 0 1,-1 0-1,1 0 0,-1 7 0,-1-6 111,0 0-1,-1 0 1,1-1-1,-1 1 0,0-1 1,0 1-1,-1-1 0,0 0 1,1 1-1,-1-2 0,-1 1 1,1 0-1,0 0 0,-1-1 1,0 0-1,0 0 1,0 0-1,0 0 0,0-1 1,-1 1-1,-4 1 0,-8 4 299,-1 0 0,0-2 0,0 0 0,-22 5 0,39-11-380,-61 10 465,58-9-511,0-1 0,0 0 0,0 0 0,0 0 0,0 0 0,0-1 0,0 1 0,0-1 0,0 0 0,0 0 0,0-1-1,-5-2 1,8 4-124,0-1 0,0 0 0,0 0 0,0 0 0,0 0-1,0 0 1,1 0 0,-1 0 0,0 0 0,1 0 0,-1 0 0,1 0-1,-1 0 1,1 0 0,-1-1 0,1 1 0,0 0 0,0 0-1,0 0 1,0-1 0,-1 1 0,2 0 0,-1 0 0,0-1 0,0 1-1,0 0 1,1-2 0,0-1-725,1 1 1,-1-1-1,1 1 0,-1 0 0,1 0 1,0 0-1,0 0 0,5-5 1,17-17-7829</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9.474"/>
    </inkml:context>
    <inkml:brush xml:id="br0">
      <inkml:brushProperty name="width" value="0.025" units="cm"/>
      <inkml:brushProperty name="height" value="0.025" units="cm"/>
      <inkml:brushProperty name="color" value="#66CC00"/>
    </inkml:brush>
  </inkml:definitions>
  <inkml:trace contextRef="#ctx0" brushRef="#br0">0 19 19955,'9'-3'1441,"4"-1"-1024,1 1 0,0 0 0,0 1-1,0 0 1,0 1 0,19 1 0,-30 0-368,0 0 0,0 1 0,0-1 0,1 1 0,-1 0-1,0 0 1,0 0 0,0 0 0,0 0 0,-1 1 0,1-1 0,0 1 0,-1 0 0,1-1 0,4 6 0,-6-5-44,1 1 0,-1-1 1,0 1-1,0-1 0,0 1 1,0 0-1,-1-1 0,1 1 0,-1 0 1,1 0-1,-1-1 0,0 1 1,0 0-1,0 0 0,-1 0 0,1-1 1,-1 1-1,1 0 0,-1-1 1,0 1-1,0 0 0,-2 2 1,-3 8 339,0-1 0,-2 0 0,0 0 0,0-1 0,-1 0 0,0-1 0,-16 15 0,-33 40 785,54-59-1070,0-1 1,1 1-1,-1 0 1,1 0-1,0 1 1,1-1-1,0 1 1,0-1-1,-2 13 0,4-17-54,0 0 0,0 0-1,0-1 1,0 1 0,1 0-1,-1-1 1,1 1 0,-1 0-1,1-1 1,0 1 0,0-1-1,-1 1 1,1-1 0,0 1-1,0-1 1,1 1-1,-1-1 1,0 0 0,0 0-1,1 0 1,-1 0 0,0 0-1,1 0 1,-1 0 0,1 0-1,-1 0 1,1-1 0,0 1-1,-1 0 1,1-1-1,0 0 1,-1 1 0,1-1-1,0 0 1,0 0 0,2 0-1,11 2-68,1-2-1,-1 1 0,18-3 0,-21 1-130,11-1-832,-1-1-1,0 0 0,29-10 1,24-14-7600,-40 12 501</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9.820"/>
    </inkml:context>
    <inkml:brush xml:id="br0">
      <inkml:brushProperty name="width" value="0.025" units="cm"/>
      <inkml:brushProperty name="height" value="0.025" units="cm"/>
      <inkml:brushProperty name="color" value="#66CC00"/>
    </inkml:brush>
  </inkml:definitions>
  <inkml:trace contextRef="#ctx0" brushRef="#br0">68 1 4452,'0'0'15279,"-35"74"-12557,19-35-928,5 2-417,6 1-416,5-4-512,0-8-289,16-7-128,7-8-96,5-11-1185,0-4-1410,2-13-1857,-1-18-5382</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50.180"/>
    </inkml:context>
    <inkml:brush xml:id="br0">
      <inkml:brushProperty name="width" value="0.025" units="cm"/>
      <inkml:brushProperty name="height" value="0.025" units="cm"/>
      <inkml:brushProperty name="color" value="#66CC00"/>
    </inkml:brush>
  </inkml:definitions>
  <inkml:trace contextRef="#ctx0" brushRef="#br0">106 216 3940,'0'0'17035,"-8"-4"-16123,-30-7-282,37 11-612,0 0 1,0 0-1,0 0 0,0 0 0,0 0 0,0 0 1,0 0-1,0 1 0,0-1 0,0 0 0,0 1 0,0-1 1,0 1-1,0-1 0,0 1 0,0 0 0,0-1 0,0 1 1,1 0-1,-1-1 0,0 1 0,0 0 0,1 0 1,-1 0-1,1 0 0,-1 0 0,0 0 0,1 0 0,0 0 1,-1 0-1,1 0 0,0 0 0,-1 0 0,1 0 0,0 0 1,0 1-1,-3 43-123,3-39 157,1-2 19,-1 1 0,1-1 0,0 1 0,1-1 1,-1 0-1,1 1 0,-1-1 0,1 0 0,0 0 1,1 0-1,-1 0 0,1-1 0,0 1 0,0-1 1,0 1-1,0-1 0,0 0 0,1 0 0,0-1 1,-1 1-1,8 3 0,10 5 145,0 0 1,44 15-1,-36-16-259,-26-9 38,12 5 52,-1 0 0,1 0-1,-2 1 1,1 1 0,16 12-1,-28-18-2,0-1-1,-1 1 1,1 0-1,0-1 1,-1 1-1,1 0 0,-1 0 1,0 0-1,0 0 1,1 1-1,-1-1 1,-1 0-1,1 0 1,0 1-1,0-1 1,-1 1-1,1 2 1,-2-2 39,1 0 0,-1 0 1,1-1-1,-1 1 0,0 0 1,0 0-1,0 0 0,-1-1 0,1 1 1,-1-1-1,1 1 0,-1-1 1,0 0-1,0 1 0,0-1 1,0 0-1,-5 3 0,-6 6 129,0-1-1,0-1 0,-1 0 1,-1-1-1,-19 8 1,27-13-178,0 0 1,0-1 0,0 0 0,-1 0 0,1 0 0,-1-1 0,1 0-1,-1-1 1,1 1 0,-1-1 0,0-1 0,1 0 0,-13-2 0,17 2-55,1-1 1,-1 1-1,1 0 1,0 0-1,0-1 1,0 1-1,0-1 1,0 0-1,0 0 1,0 0-1,0 0 1,1 0-1,-1 0 1,1 0-1,-1 0 1,1-1-1,0 1 1,0 0-1,0-1 1,0 1-1,1-1 1,-1 0 0,1 1-1,-1-1 1,1 1-1,0-1 1,0 0-1,0-3 1,0 0-42,1 0 0,0 0 0,0 0 0,0 0 0,0 1 0,1-1 0,0 0 0,0 1 0,1-1-1,0 1 1,5-8 0,15-12 69,0 1-1,2 1 0,1 2 0,1 0 1,39-22-1,54-43 916,-100 69-458,0 0 0,29-36 0,-45 48-380,1-1 0,-1 0 1,0 0-1,0-1 0,-1 1 0,0-1 1,0 1-1,-1-1 0,0 0 1,0 0-1,0 0 0,-1-1 1,0 1-1,0-13 0,-2 17-77,1 1-1,-1-1 1,1 1-1,-1 0 0,0-1 1,0 1-1,0 0 1,0 0-1,0 0 1,-1 0-1,1 0 1,-1 0-1,1 0 0,-1 0 1,0 1-1,0-1 1,1 1-1,-1-1 1,0 1-1,0-1 1,-1 1-1,1 0 0,0 0 1,0 0-1,-1 1 1,1-1-1,0 0 1,-1 1-1,-2-1 1,-10-1-29,0 0-1,1 1 1,-24 0 0,34 1 16,-14 1-111,1 0 1,-1 2-1,0-1 1,1 2-1,0 0 0,0 2 1,0 0-1,0 0 1,1 2-1,0 0 1,1 0-1,0 2 1,0 0-1,-17 15 1,19-13-892,0 1 0,0 1 0,-12 18 0,14-16-1187,1 1 0,0-1 0,-7 22 0,2-2-8226</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50.555"/>
    </inkml:context>
    <inkml:brush xml:id="br0">
      <inkml:brushProperty name="width" value="0.025" units="cm"/>
      <inkml:brushProperty name="height" value="0.025" units="cm"/>
      <inkml:brushProperty name="color" value="#66CC00"/>
    </inkml:brush>
  </inkml:definitions>
  <inkml:trace contextRef="#ctx0" brushRef="#br0">0 826 4452,'0'0'6380,"12"2"-3914,18 1-1666,1-1 1,-1-1-1,1-2 1,0-1-1,-1-2 0,44-10 1,193-63 1907,-189 52-2141,1626-565 5380,-1634 561-5524,-29 11-394,1 1 0,0 3 0,1 1 0,0 2 0,58-7 0,-89 19-988,-3-1-1180,-4-2-2396</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5.738"/>
    </inkml:context>
    <inkml:brush xml:id="br0">
      <inkml:brushProperty name="width" value="0.025" units="cm"/>
      <inkml:brushProperty name="height" value="0.025" units="cm"/>
      <inkml:brushProperty name="color" value="#66CC00"/>
    </inkml:brush>
  </inkml:definitions>
  <inkml:trace contextRef="#ctx0" brushRef="#br0">237 0 17136,'0'0'7773,"-4"8"-6524,-45 106-101,22-46-1212,-3-2 0,-63 101 0,67-138-462,26-29 474,0 0-1,0 0 1,-1 0-1,1 1 1,0-1-1,0 0 1,-1 0-1,1 0 1,0 0-1,0-1 1,-1 1-1,1 0 1,0 0-1,0 0 0,-1 0 1,1 0-1,0 0 1,0 0-1,-1 0 1,1 0-1,0-1 1,0 1-1,0 0 1,-1 0-1,1 0 1,0 0-1,0-1 1,0 1-1,0 0 1,0 0-1,-1 0 1,1-1-1,0 1 1,0 0-1,0 0 1,0-1-1,0 1 0,0 0 1,0 0-1,0-1 1,0 1-1,0 0 1,0 0-1,0-1 1,0 1-1,0 0 1,0 0-1,0-1 1,0 1-1,0 0 1,0 0-1,0-1 1,0 1-1,0 0 1,0 0-1,1-1 1,1-10-1540,0-1 0,1 1 0,7-21 0,11-22-4424,-3-7-2312</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6.068"/>
    </inkml:context>
    <inkml:brush xml:id="br0">
      <inkml:brushProperty name="width" value="0.025" units="cm"/>
      <inkml:brushProperty name="height" value="0.025" units="cm"/>
      <inkml:brushProperty name="color" value="#66CC00"/>
    </inkml:brush>
  </inkml:definitions>
  <inkml:trace contextRef="#ctx0" brushRef="#br0">0 1 3491,'0'0'13998,"39"51"-11916,-25-21-225,2 2-287,0 1-385,0 2-448,2 0-385,-2 2-256,-2-2-32,5-1-64,1 0 32,-4-9-993,1-4-1089,-1-4-1633,-5-8-2627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2.892"/>
    </inkml:context>
    <inkml:brush xml:id="br0">
      <inkml:brushProperty name="width" value="0.035" units="cm"/>
      <inkml:brushProperty name="height" value="0.035" units="cm"/>
    </inkml:brush>
  </inkml:definitions>
  <inkml:trace contextRef="#ctx0" brushRef="#br0">3 111 13683,'2'2'140,"-1"-1"0,0 0 0,1 0 0,-1 1 0,0-1 0,0 1 0,0-1 0,0 1 0,0-1-1,-1 1 1,1-1 0,0 1 0,-1 0 0,1 0 0,-1-1 0,0 1 0,1 0 0,-1 0 0,0-1 0,0 3 0,1 5 324,48 279 4569,13 62-3252,-57-334-1454,-3-35 137,-21-333 41,8 227-420,4 45-56,1 21-22,2-92 0,4 150-7,0 0 0,0-1-1,0 1 1,0-1 0,1 1 0,-1 0-1,0-1 1,1 1 0,-1 0 0,1 0-1,-1-1 1,1 1 0,-1 0 0,3-2 0,-3 2-1,0 1 0,1 0 0,-1 0 1,1 0-1,-1 0 0,0 0 0,1 0 0,-1-1 1,1 1-1,-1 0 0,0 0 0,1 0 1,-1 0-1,1 1 0,-1-1 0,0 0 1,1 0-1,-1 0 0,1 0 0,-1 0 1,0 0-1,1 1 0,-1-1 0,0 0 1,1 0-1,-1 0 0,0 1 0,1-1 1,-1 0-1,1 1 0,3 3-5,-1 0-1,1 0 0,-1 1 1,0-1-1,4 8 0,4 8-16,-1 0-1,-1 2 0,-1-1 0,-1 1 0,7 31 0,-12-43 40,0 1 0,-1 0 0,0 0 0,-1 0 0,0 0 0,-1 0 0,0-1 0,0 1 0,-1 0 0,-1 0 0,0-1 0,0 0-1,-7 15 1,9-23-45,0 1-1,-1-1 0,1 1 0,-1-1 0,1 0 1,-1 0-1,0 0 0,0 0 0,0 0 0,0 0 1,0 0-1,0-1 0,0 1 0,-1-1 0,1 0 1,0 1-1,-1-1 0,1 0 0,-1-1 0,0 1 1,1 0-1,-1-1 0,0 1 0,1-1 0,-1 0 1,0 0-1,0 0 0,1 0 0,-1 0 0,-5-2 1,2 0-77,0 0 1,-1-1 0,1 0-1,0 0 1,0 0 0,1-1 0,-1 0-1,1 0 1,0 0 0,0-1 0,-7-7-1,-14-21-375</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6.399"/>
    </inkml:context>
    <inkml:brush xml:id="br0">
      <inkml:brushProperty name="width" value="0.025" units="cm"/>
      <inkml:brushProperty name="height" value="0.025" units="cm"/>
      <inkml:brushProperty name="color" value="#66CC00"/>
    </inkml:brush>
  </inkml:definitions>
  <inkml:trace contextRef="#ctx0" brushRef="#br0">1 72 13421,'0'0'10025,"56"0"-8904,-13-4-512,8-1-481,6-3-64,0-1-288,-1-3-1858,-3-3-2274,-8-4-5029</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6.790"/>
    </inkml:context>
    <inkml:brush xml:id="br0">
      <inkml:brushProperty name="width" value="0.025" units="cm"/>
      <inkml:brushProperty name="height" value="0.025" units="cm"/>
      <inkml:brushProperty name="color" value="#66CC00"/>
    </inkml:brush>
  </inkml:definitions>
  <inkml:trace contextRef="#ctx0" brushRef="#br0">1 121 12172,'0'0'3939,"0"9"-1350,0-2-2260,0 1 0,1-1 1,0 0-1,0 0 0,1 1 0,-1-1 0,4 7 0,-4-11-292,1 0 1,-1 0-1,1-1 0,0 1 1,-1 0-1,1-1 0,1 1 1,-1-1-1,0 1 0,0-1 1,1 0-1,-1 0 0,1 0 1,0-1-1,0 1 0,0 0 1,0-1-1,0 0 0,0 0 1,0 0-1,0 0 0,4 1 1,-1-2-140,1 1 0,-1-1 0,0 0 0,1 0 0,-1-1 0,0 1 0,1-2 0,-1 1 0,0-1 0,0 1 0,0-2 0,0 1 0,0-1 1,6-4-1,-5 3-754,0-1 1,-1 0 0,0 0 0,0 0 0,0-1-1,0 0 1,-1 0 0,0-1 0,0 1 0,-1-1-1,0 0 1,0 0 0,-1-1 0,0 1 0,0-1-1,0 0 1,1-10 0,-5 14 5726,-5 11-1953,-4 14 50,-2 23-694,2 0 1,-6 62-1,6 93-1324,11-195-4266,3-3-3330</inkml:trace>
  <inkml:trace contextRef="#ctx0" brushRef="#br0" timeOffset="1">427 50 6790,'0'0'19411,"55"0"-18098,-23-12-736,4 1-481,-5 0-64,-6 2-353,-4 5-1024,-5 1-1377</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7.136"/>
    </inkml:context>
    <inkml:brush xml:id="br0">
      <inkml:brushProperty name="width" value="0.025" units="cm"/>
      <inkml:brushProperty name="height" value="0.025" units="cm"/>
      <inkml:brushProperty name="color" value="#66CC00"/>
    </inkml:brush>
  </inkml:definitions>
  <inkml:trace contextRef="#ctx0" brushRef="#br0">1 57 12396,'0'0'12620,"55"26"-10923,-18-32-928,2-6-641,-2-3-96,0 0-1185,-7-1-2498,-5-2-4005</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7.624"/>
    </inkml:context>
    <inkml:brush xml:id="br0">
      <inkml:brushProperty name="width" value="0.025" units="cm"/>
      <inkml:brushProperty name="height" value="0.025" units="cm"/>
      <inkml:brushProperty name="color" value="#66CC00"/>
    </inkml:brush>
  </inkml:definitions>
  <inkml:trace contextRef="#ctx0" brushRef="#br0">1 88 13229,'0'0'3923,"5"-8"-864,1 1-2628,0 0-1,0 1 1,1 0-1,0 0 1,0 1-1,0 0 1,1 0-1,0 0 1,-1 1-1,2 0 1,-1 1-1,0 0 1,1 0-1,-1 1 1,1 0 0,15-2-1,-16 3-339,-1 0 0,1 1-1,0 0 1,-1 0 0,1 0-1,0 1 1,-1 0 0,11 4 0,-16-5-90,0 1 0,0 0 0,0 1 0,0-1-1,0 0 1,0 1 0,-1-1 0,1 1 0,0-1 0,-1 1 0,1 0 0,-1 0 0,0-1 0,1 1 0,-1 0 0,0 0 0,0 0 0,0 1 0,-1-1 0,1 0 0,0 0 0,-1 0 0,0 1 0,1-1 0,-1 0 0,0 0 0,0 1 0,0-1 0,0 0 0,-1 0 0,1 1 0,-2 3 0,0 3 10,-1 0 0,0 0 0,-1 0 0,0 0 0,0-1 0,-1 1-1,0-1 1,0-1 0,-1 1 0,0-1 0,0 0 0,-1 0 0,0 0 0,0-1 0,0 0 0,-1-1 0,0 0 0,0 0 0,-13 5 0,21-10-15,0 0 1,0 0 0,1-1 0,-1 1-1,0 0 1,0-1 0,0 1 0,0 0-1,0-1 1,0 1 0,0 0-1,0 0 1,0-1 0,0 1 0,0 0-1,0-1 1,0 1 0,0 0 0,0-1-1,0 1 1,0 0 0,0-1-1,0 1 1,0 0 0,0-1 0,0 1-1,-1 0 1,1 0 0,0-1 0,0 1-1,0 0 1,-1 0 0,1-1-1,0 1 1,0 0 0,-1 0 0,1 0-1,0-1 1,-1 1 0,1 0 0,0 0-1,0 0 1,-1 0 0,1 0 0,0 0-1,-1 0 1,1-1 0,0 1-1,-1 0 1,1 0 0,0 0 0,-1 0-1,1 0 1,0 1 0,-1-1 0,1 0-1,0 0 1,0 0 0,-1 0-1,1 0 1,0 0 0,-1 0 0,1 1-1,-1-1 1,2-2-14,0 1 1,1-1-1,-1 1 0,0-1 0,1 1 0,-1 0 1,0-1-1,1 1 0,0 0 0,-1 0 0,1 0 1,0 0-1,-1 0 0,3 0 0,5 0-10,0 0 0,0 0-1,0 1 1,0 0 0,0 1 0,0 0-1,0 0 1,0 1 0,0 0-1,-1 1 1,1-1 0,13 8 0,-19-8 35,0-1 1,1 1 0,-1 0-1,0 0 1,0 0 0,-1 0-1,1 0 1,0 1 0,-1-1-1,1 1 1,-1 0 0,0 0-1,0-1 1,0 2 0,0-1-1,-1 0 1,1 0 0,-1 0-1,0 1 1,0-1 0,0 1-1,0-1 1,0 1 0,-1-1-1,0 1 1,0-1 0,0 1-1,0 0 1,0-1 0,-1 1-1,1-1 1,-1 1 0,0-1-1,0 0 1,-3 5 0,1-1 85,-1-1-1,0 0 1,0 0 0,-1 0 0,1-1 0,-1 1 0,-1-1 0,1 0 0,-1-1 0,0 0 0,0 1 0,0-2 0,-9 5 0,5-2-46,-1-1 1,-1-1-1,1 0 1,-1 0-1,1-1 1,-1 0-1,-15 1 1,26-4-149,0 0 1,0 0-1,-1 0 1,1 0-1,0 0 1,0 0-1,-1 0 1,1 0 0,0 0-1,0 0 1,-1-1-1,1 1 1,0-1-1,0 1 1,0-1 0,0 1-1,0-1 1,0 0-1,0 1 1,0-1-1,0 0 1,0 0 0,0 0-1,0 1 1,0-1-1,0 0 1,1 0-1,-1-1 1,0 1 0,1 0-1,-1 0 1,1 0-1,0 0 1,-1-2-1,0 0-556,1-1 0,0 1 0,0-1-1,0 1 1,1 0 0,-1-1 0,1 1-1,0 0 1,0 0 0,0-1 0,0 1-1,3-4 1,14-24-6908</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8.001"/>
    </inkml:context>
    <inkml:brush xml:id="br0">
      <inkml:brushProperty name="width" value="0.025" units="cm"/>
      <inkml:brushProperty name="height" value="0.025" units="cm"/>
      <inkml:brushProperty name="color" value="#66CC00"/>
    </inkml:brush>
  </inkml:definitions>
  <inkml:trace contextRef="#ctx0" brushRef="#br0">1 108 12172,'5'-8'3176,"2"-1"-2471,1 1-1,0 0 1,0 0 0,0 1-1,1 0 1,0 0 0,0 1-1,1 0 1,0 1 0,0 0-1,0 0 1,0 1 0,1 1-1,0 0 1,19-3 0,-24 5-620,0 0 1,1 1 0,-1 0 0,0 0-1,1 0 1,-1 1 0,0 0-1,1 0 1,-1 1 0,9 3 0,-12-3-82,-1-1-1,0 1 1,0-1 0,0 1 0,0 0 0,0 0 0,0 0 0,-1 0 0,1 0-1,-1 0 1,1 1 0,-1-1 0,0 0 0,0 1 0,0-1 0,0 1 0,0-1-1,-1 1 1,1 0 0,-1-1 0,1 1 0,-1 0 0,0-1 0,0 1 0,0 0-1,-1-1 1,0 5 0,-1 1 103,0-1-1,0 1 0,-1 0 1,0-1-1,0 0 0,-1 1 1,0-2-1,0 1 0,-1 0 1,1-1-1,-1 0 0,-11 10 1,11-11-23,0 0 1,0 1 0,0 0-1,0 0 1,1 0 0,0 0-1,0 0 1,1 1 0,0 0-1,0 0 1,1-1 0,0 2-1,-3 13 1,5-20-149,0 1 0,0 0 0,0 0 0,1 0 1,-1 0-1,1 0 0,-1-1 0,1 1 0,0 0 0,-1 0 0,1-1 1,0 1-1,0-1 0,0 1 0,0-1 0,1 1 0,-1-1 0,0 1 0,1-1 1,-1 0-1,1 0 0,-1 0 0,1 0 0,-1 0 0,1 0 0,0 0 0,-1 0 1,1-1-1,0 1 0,0-1 0,0 1 0,-1-1 0,1 0 0,0 1 1,0-1-1,0 0 0,0 0 0,0-1 0,0 1 0,2-1 0,1 1-814,1 0-1,-1-1 0,0 0 0,0 0 1,1 0-1,-1-1 0,0 0 1,0 0-1,0 0 0,0 0 0,-1-1 1,1 0-1,7-6 0,-5-1-819,-1 0 0,1-1 0,6-17 0,-3 12 12547,-12 230-5526,2-213-5391,0 0 0,0 0 0,0 0 1,0 0-1,0 0 0,0 0 0,0 0 1,1 0-1,-1 0 0,0 0 0,1 0 1,-1 0-1,0 0 0,1 0 0,-1 0 1,1-1-1,-1 1 0,1 0 0,0 0 0,-1 0 1,1-1-1,0 1 0,0 0 0,0-1 1,-1 1-1,1-1 0,0 1 0,2 0 1,-2-1-216,0 0 1,0 0-1,0 0 1,0 0 0,0 0-1,0 0 1,0 0 0,1-1-1,-1 1 1,0 0 0,0-1-1,0 1 1,0-1-1,0 1 1,0-1 0,0 1-1,0-1 1,-1 0 0,2 0-1,13-15-6844</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8.526"/>
    </inkml:context>
    <inkml:brush xml:id="br0">
      <inkml:brushProperty name="width" value="0.025" units="cm"/>
      <inkml:brushProperty name="height" value="0.025" units="cm"/>
      <inkml:brushProperty name="color" value="#66CC00"/>
    </inkml:brush>
  </inkml:definitions>
  <inkml:trace contextRef="#ctx0" brushRef="#br0">15 133 16015,'0'0'9599,"7"11"-9647,97 196 74,-102-203-24,-1 1 0,1-1-1,-1 0 1,0 0 0,0 1-1,0-1 1,-1 1 0,1-1-1,-1 1 1,0-1 0,-1 1-1,1-1 1,-1 1 0,0-1-1,0 0 1,0 1 0,-1-1 0,1 0-1,-1 0 1,0 0 0,0 0-1,-3 4 1,2-3 16,0-1-1,-1 1 1,1-1 0,-1 0 0,0 0-1,0 0 1,0-1 0,0 1-1,-1-1 1,0 0 0,1 0 0,-1-1-1,0 1 1,0-1 0,-1 0-1,1-1 1,-9 3 0,13-4 11,-1 0-1,1 0 1,0-1 0,0 1 0,-1 0-1,1 0 1,0-1 0,0 1-1,0-1 1,-1 1 0,1-1 0,0 0-1,0 1 1,0-1 0,0 0 0,0 0-1,0 1 1,0-1 0,1 0-1,-1 0 1,0 0 0,0 0 0,1 0-1,-1-1 1,0 1 0,1 0 0,-1 0-1,1 0 1,0 0 0,-1-1-1,1 1 1,0 0 0,0 0 0,0-1-1,0 1 1,0 0 0,0 0 0,0-1-1,1-1 1,-1-5-28,0 1-1,1-1 1,-1 1 0,2-1-1,3-12 1,3 4 58,0 1 0,1 0 1,1 0-1,0 1 0,1 0 0,0 1 0,26-23 1,-19 19 266,-1-1 1,-1-1 0,18-26 0,-30 38-261,0 0-1,-1 0 0,1 0 0,-1-1 1,-1 1-1,0-1 0,0 0 0,0 1 0,-1-1 1,0 0-1,0 0 0,-1 0 0,0 0 1,-2-11-1,2 16-49,-1 0 1,0 0-1,0 0 1,0 0-1,-1 1 0,1-1 1,0 0-1,-1 1 1,0-1-1,0 1 1,0-1-1,0 1 1,0 0-1,0 0 0,0 0 1,-1 0-1,1 0 1,-1 1-1,0-1 1,1 1-1,-1-1 0,0 1 1,0 0-1,0 0 1,0 1-1,0-1 1,0 0-1,0 1 0,-3-1 1,1 1-29,1-1 0,-1 1 0,0 0 1,1 1-1,-1-1 0,1 1 0,-1-1 0,1 1 0,-1 1 1,1-1-1,0 1 0,-1-1 0,1 1 0,0 0 0,0 1 1,0-1-1,1 1 0,-1 0 0,-4 3 0,4 0-249,0-1-1,1 1 0,-1 0 1,1 0-1,0 0 1,0 1-1,1-1 1,0 1-1,0-1 0,-1 11 1,2-11-708,1 1-1,-1-1 1,1 0 0,1 1-1,-1-1 1,3 12 0,6 2-5299</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8.888"/>
    </inkml:context>
    <inkml:brush xml:id="br0">
      <inkml:brushProperty name="width" value="0.025" units="cm"/>
      <inkml:brushProperty name="height" value="0.025" units="cm"/>
      <inkml:brushProperty name="color" value="#66CC00"/>
    </inkml:brush>
  </inkml:definitions>
  <inkml:trace contextRef="#ctx0" brushRef="#br0">1 72 17424,'0'0'11916,"53"-10"-11980,-32-1-1442,0-2-1601,-1-4-1857,3-4-3108</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59.741"/>
    </inkml:context>
    <inkml:brush xml:id="br0">
      <inkml:brushProperty name="width" value="0.025" units="cm"/>
      <inkml:brushProperty name="height" value="0.025" units="cm"/>
      <inkml:brushProperty name="color" value="#66CC00"/>
    </inkml:brush>
  </inkml:definitions>
  <inkml:trace contextRef="#ctx0" brushRef="#br0">0 3 18930,'0'0'4911,"11"1"-2893,28-2-596,-20-1-1119,0 1-1,0 1 1,-1 1-1,1 1 1,0 0-1,20 6 0,-37-7-302,1 0 0,-1 1 0,0-1-1,1 0 1,-1 1 0,0-1-1,0 1 1,0 0 0,-1 0-1,1 0 1,0 0 0,-1 0 0,1 0-1,-1 0 1,1 0 0,-1 1-1,0-1 1,0 0 0,0 1-1,0-1 1,-1 1 0,1-1-1,-1 1 1,1 0 0,-1-1 0,0 1-1,0-1 1,0 1 0,-1 0-1,1-1 1,0 1 0,-1-1-1,0 1 1,1-1 0,-1 1 0,0-1-1,0 1 1,-2 1 0,-1 6 124,-1-1 1,0 0 0,-1-1-1,0 1 1,0-1 0,-1 0-1,0 0 1,-10 8 0,-11 1 273,23-15-346,0 1 0,0-1 1,1 1-1,-1 0 0,1 1 1,0-1-1,-6 6 1,10-9-49,0 1 0,-1-1 1,1 0-1,0 1 0,-1-1 1,1 0-1,0 1 0,0-1 1,-1 0-1,1 1 0,0-1 0,0 1 1,0-1-1,-1 1 0,1-1 1,0 0-1,0 1 0,0-1 1,0 1-1,0-1 0,0 1 1,0-1-1,0 1 0,0-1 1,0 1-1,0-1 0,0 1 1,0-1-1,0 1 0,1-1 1,-1 0-1,0 1 0,0-1 0,1 1 1,-1-1-1,0 0 0,0 1 1,1 0-1,17 2 360,-4 0-39,-13-3-321,-1 1 0,0-1-1,0 1 1,0-1 0,0 0 0,0 1 0,0-1-1,0 1 1,0-1 0,0 0 0,0 1 0,0-1-1,0 1 1,0-1 0,0 1 0,0-1 0,0 0 0,-1 1-1,1-1 1,0 0 0,0 1 0,0-1 0,-1 0-1,1 1 1,0-1 0,0 0 0,-1 1 0,1-1-1,0 0 1,-1 1 0,1-1 0,0 0 0,-1 0-1,1 0 1,0 1 0,-1-1 0,-9 10 19,3-3-20,1 0-1,-2-1 0,1 1 1,-1-1-1,-10 6 0,17-12 196,25-9 10,-14 5-208,5-4 0,-1 2 0,1 0 0,1 0 0,-1 1 0,1 1 0,-1 1 0,1 1 0,19-2 0,-34 5 0,0 0 0,0 0 0,-1 0 0,1 0 0,-1 0 0,1 0 0,-1 0 0,1 0 0,-1 0 0,0 0 0,0 1 0,1-1 0,-1 0 0,0 0 0,0 0 0,0 0 0,0 1 0,0-1 0,0 0 0,-1 0 0,1 2 0,-6 28 0,5-26 0,-1-1 0,-1 1 0,1-1 0,-1 0 0,1 0 0,-1 0 0,0 0 0,-1-1 0,1 1 0,0-1 0,-1 0 0,0 0 0,0 0 0,0 0 0,0-1 0,-1 1 0,1-1 0,0 0 0,-1-1 0,0 1 0,1-1 0,-1 0 0,0 0 0,-5 0 0,8 0 0,0-1 0,0 1 0,0 0 0,0 0 0,0 0 0,0 0 0,0 0 0,0 0 0,1 0 0,-1 1 0,0-1 0,-2 3 0,2-2 0,0 0 0,0 0 0,0 0 0,-1 0 0,1-1 0,-1 1 0,0-1 0,1 1 0,-6 1 0,-1-2-20,-1 0 0,1 0 1,-1 0-1,1-1 0,-1-1 0,-10-1 0,20 2-78,0-1-1,-1 1 1,1 0-1,0 0 1,0-1-1,0 1 1,-1 0-1,1-1 1,0 1-1,0 0 0,0-1 1,0 1-1,0-1 1,0 1-1,0 0 1,0-1-1,0 1 1,0 0-1,0-1 1,0 1-1,0-1 1,0 1-1,0 0 1,0-1-1,0 1 1,0 0-1,0-1 1,1 1-1,-1 0 1,0-1-1,0 1 1,0 0-1,1-1 1,-1 1-1,0 0 0,0 0 1,1-1-1,-1 1 1,0 0-1,1 0 1,-1 0-1,0-1 1,1 1-1,-1 0 1,1 0-1,14-14-3981,-15 14 4007,17-15-4929,4-1-1800</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00.104"/>
    </inkml:context>
    <inkml:brush xml:id="br0">
      <inkml:brushProperty name="width" value="0.025" units="cm"/>
      <inkml:brushProperty name="height" value="0.025" units="cm"/>
      <inkml:brushProperty name="color" value="#66CC00"/>
    </inkml:brush>
  </inkml:definitions>
  <inkml:trace contextRef="#ctx0" brushRef="#br0">8 83 9897,'0'0'4389,"3"-9"-423,-2 8-3827,21-48 4085,-22 48-4069,1-1 0,0 1 0,-1 0 0,1-1 0,0 1 0,0 0 0,0 0 0,0-1 0,0 1 0,0 0 0,0 0 1,0 0-1,0 0 0,0 0 0,1 1 0,-1-1 0,0 0 0,1 0 0,-1 1 0,0-1 0,1 1 0,-1-1 0,1 1 0,-1 0 0,1-1 0,-1 1 0,1 0 0,-1 0 0,1 0 0,-1 0 1,1 1-1,0-1 0,-1 0 0,0 0 0,1 1 0,-1-1 0,3 2 0,-2 0-65,0 1 0,0-1 0,0 1 0,-1-1 0,0 1 0,1-1 0,-1 1 0,0 0-1,0 0 1,0-1 0,-1 1 0,1 0 0,-1 0 0,1 0 0,-1 0 0,0 5 0,-3 57 789,2-53-677,-1 2-83,-1 0 0,-1 0 0,0-1 0,-1 1 0,-1-1 0,0 0 0,0 0 0,-14 19 0,-20 43 161,40-74-278,0-1 0,0 0 0,0 1 0,0-1 0,-1 1 0,1-1 0,0 0 1,0 1-1,0-1 0,0 1 0,0-1 0,0 1 0,1-1 0,-1 0 0,0 1 0,0-1 0,0 1 0,0-1 0,0 0 0,0 1 0,1-1 0,-1 0 0,0 1 0,0-1 0,1 0 1,-1 1-1,0-1 0,1 0 0,-1 1 0,0-1 0,1 0 0,-1 0 0,0 0 0,1 1 0,-1-1 0,0 0 0,1 0 0,-1 0 0,1 0 0,-1 0 0,1 1 0,28 1-15,32-11-2008,1-19-8987,-42 13 2803</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00.524"/>
    </inkml:context>
    <inkml:brush xml:id="br0">
      <inkml:brushProperty name="width" value="0.025" units="cm"/>
      <inkml:brushProperty name="height" value="0.025" units="cm"/>
      <inkml:brushProperty name="color" value="#66CC00"/>
    </inkml:brush>
  </inkml:definitions>
  <inkml:trace contextRef="#ctx0" brushRef="#br0">1 103 12908,'0'0'12332,"74"2"-10090,-28-12-608,14-6-770,2-1-671,0 0-161,-5 3-32,-4 1-737,-13 2-1249,-13 6-1057,-18 4-961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9.395"/>
    </inkml:context>
    <inkml:brush xml:id="br0">
      <inkml:brushProperty name="width" value="0.035" units="cm"/>
      <inkml:brushProperty name="height" value="0.035" units="cm"/>
    </inkml:brush>
  </inkml:definitions>
  <inkml:trace contextRef="#ctx0" brushRef="#br0">1 131 16556,'0'0'44,"0"0"0,0 0 1,0 0-1,0 0 0,0-1 1,0 1-1,0 0 1,0 0-1,0 0 0,0 0 1,1 0-1,-1 0 0,0 0 1,0-1-1,0 1 1,0 0-1,0 0 0,0 0 1,0 0-1,0 0 1,0 0-1,1 0 0,-1 0 1,0 0-1,0 0 0,0 0 1,0 0-1,0-1 1,0 1-1,1 0 0,-1 0 1,0 0-1,0 0 1,0 0-1,0 0 0,0 0 1,1 0-1,-1 0 0,0 1 1,0-1-1,0 0 1,0 0-1,0 0 0,0 0 1,1 0-1,-1 0 0,0 0 1,0 0-1,4 10 1161,0 28-318,-1-11-226,4 26-64,31 183 797,-25-171-784,34 98 1,-40-149-358,-7-14-248,0 1-1,0-1 0,0 0 0,0 0 1,0 0-1,0 0 0,0 0 0,0 0 1,0 0-1,0 0 0,0 0 0,0 0 1,0 0-1,1 0 0,-1 0 0,0 0 1,0 0-1,0 0 0,0 0 1,0 0-1,0 0 0,0 0 0,0 0 1,0 0-1,0 0 0,1 0 0,-1 0 1,0 0-1,0 0 0,0 0 0,0 0 1,0 0-1,0 0 0,0 0 0,0 0 1,0 0-1,0 0 0,0 0 0,1 0 1,-1 0-1,0 0 0,0 0 1,0 0-1,0 0 0,0 0 0,0 0 1,0 0-1,0 0 0,0-1 0,0 1 1,0 0-1,0 0 0,0 0 0,0 0 1,0 0-1,0 0 0,0 0 0,0 0 1,0-1-1,1-21 236,-45-165 221,14 75-295,26 86-151,4 26-15,0 0 1,0 0-1,0 0 1,0-1 0,0 1-1,0 0 1,0 0 0,0 0-1,0-1 1,0 1 0,0 0-1,0 0 1,0 0-1,0-1 1,0 1 0,0 0-1,0 0 1,0 0 0,0 0-1,0-1 1,0 1-1,0 0 1,0 0 0,0 0-1,0 0 1,0-1 0,1 1-1,-1 0 1,0 0 0,0 0-1,0 0 1,0 0-1,0-1 1,1 1 0,-1 0-1,0 0 1,0 0 0,0 0-1,1 0 1,-1 0-1,0 0 1,0 0 0,0 0-1,0 0 1,1 0 0,-1 0-1,0 0 1,0 0-1,0 0 1,1 0 0,-1 0-1,0 0 1,0 0 0,0 0-1,1 0 1,-1 0 0,0 0-1,0 0 1,11 9 4,22 29 7,-17-19 6,29 28 0,-40-43-16,1 1 0,0-1 0,0 0 0,0 0 0,0 0 0,0-1 0,1 0 0,-1-1 0,1 1 0,8 1 0,-11-3-2,0-1 0,0 0 0,-1 0 0,1 0 0,0 0 0,-1 0 0,1-1 0,0 0 1,-1 0-1,1 0 0,-1 0 0,1 0 0,-1-1 0,1 1 0,-1-1 0,0 0 0,0 0 1,0 0-1,0-1 0,0 1 0,0-1 0,-1 1 0,5-6 0,-1-1 4,0 0-1,-1 0 0,1 0 1,-2-1-1,1 0 0,-1 0 1,2-12-1,0-3 39,-1-1 0,-1 1 0,-2-1 0,0 0 1,-2 0-1,-1 0 0,-1 0 0,-1 0 0,-1 0 0,-1 1 0,-15-41 0,18 60-17,-1 0 0,0 0 0,0 0 0,0 1 0,-1-1 0,0 1 0,-9-9 0,12 13-20,1 0-1,-1 1 1,0-1-1,0 0 1,0 1 0,0-1-1,0 1 1,0-1 0,0 1-1,0-1 1,0 1 0,0 0-1,0-1 1,0 1 0,0 0-1,0 0 1,0 0 0,0 0-1,0 0 1,0 0 0,-1 0-1,0 1-1,1 0 1,-1 0-1,1 0 0,0 0 0,0 0 0,-1 0 0,1 0 0,0 0 0,0 1 0,0-1 0,0 0 0,0 1 0,1-1 0,-1 1 0,0-1 0,1 1 0,-1-1 0,0 4 0,-3 9 6,0 1-1,2 0 0,0 0 0,0 1 0,2 29 0,12 79-11,-11-110-1,0 0-1,1 0-1,0-1 1,1 1-1,1 0 1,0-1 0,0 0-1,2 0 1,-1 0 0,9 12-1,-14-24 6,1 0-1,0 1 0,-1-1 0,1 0 0,0 0 0,0 0 0,0 0 0,0 0 0,0 0 0,0 0 0,1-1 0,-1 1 0,0 0 0,0 0 0,0-1 0,1 1 1,-1-1-1,0 1 0,1-1 0,-1 0 0,1 0 0,-1 1 0,0-1 0,1 0 0,-1 0 0,0 0 0,1 0 0,-1-1 0,1 1 0,-1 0 0,0-1 1,1 1-1,-1 0 0,0-1 0,1 0 0,-1 1 0,0-1 0,0 0 0,2-1 0,4-3-8,-1-1 0,0 0 0,0 0 0,-1 0 0,7-10-1,-4 4-6,-2 3 6,1-1 1,0 1-1,0 1 0,15-13 0,-21 19 10,0 1 0,0 0-1,0 0 1,1 0 0,-1 1 0,0-1 0,1 0-1,-1 0 1,1 1 0,-1-1 0,1 1-1,-1-1 1,1 1 0,-1 0 0,1-1 0,-1 1-1,1 0 1,-1 0 0,1 0 0,0 0-1,-1 0 1,1 1 0,-1-1 0,1 0 0,-1 1-1,1-1 1,-1 1 0,1 0 0,-1-1-1,1 1 1,-1 0 0,0 0 0,1 0 0,-1 0-1,0 0 1,0 0 0,0 0 0,0 0-1,0 1 1,0-1 0,1 2 0,5 8-5,-1 0-1,0 0 1,0 1 0,-1 0 0,6 22-1,12 70-352,-13-53-288,-7-34 297,7 21-1434,-17-91 80,-3 1 921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3.349"/>
    </inkml:context>
    <inkml:brush xml:id="br0">
      <inkml:brushProperty name="width" value="0.035" units="cm"/>
      <inkml:brushProperty name="height" value="0.035" units="cm"/>
    </inkml:brush>
  </inkml:definitions>
  <inkml:trace contextRef="#ctx0" brushRef="#br0">1 427 15059,'1'5'291,"1"-1"0,0 1-1,1-1 1,-1 0 0,1 0-1,3 4 1,-6-7-229,1 0 0,0-1 1,0 1-1,-1 0 0,1-1 0,0 1 1,0-1-1,0 1 0,-1-1 1,1 0-1,0 1 0,0-1 0,0 0 1,0 1-1,0-1 0,0 0 0,0 0 1,0 0-1,0 0 0,0 0 1,0 0-1,0 0 0,0 0 0,0 0 1,-1-1-1,1 1 0,0 0 0,0-1 1,0 1-1,0 0 0,0-1 1,0 1-1,-1-1 0,1 1 0,0-1 1,0 0-1,0 0 0,5-5 209,-1 1 1,0-1-1,0 0 0,0-1 0,-1 1 1,0-1-1,-1 0 0,1 0 0,2-9 0,20-70 821,-26 83-1055,13-57 558,-4 0 0,3-120-1,-4 251-492,28 108-1,-17-93-70,-13-54-107,2 0 0,17 43 0,-18-62-405,-1-11-277,-5-3 716,-1 0 0,1-1 0,-1 1 0,1 0 0,-1-1 0,1 1 0,-1 0 0,0-1 0,0 1 0,0 0 0,1-1 0,-1 1 0,-1 0 0,1-2 0,-3-33-302,-7-16-89</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00.870"/>
    </inkml:context>
    <inkml:brush xml:id="br0">
      <inkml:brushProperty name="width" value="0.025" units="cm"/>
      <inkml:brushProperty name="height" value="0.025" units="cm"/>
      <inkml:brushProperty name="color" value="#66CC00"/>
    </inkml:brush>
  </inkml:definitions>
  <inkml:trace contextRef="#ctx0" brushRef="#br0">1 137 6983,'0'0'16816,"60"23"-14478,-19-38-897,3-4-416,6 0-769,-1-1-256,-8-1-1025,-2 3-1793,-6-4-3396,1-4-12588</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01.279"/>
    </inkml:context>
    <inkml:brush xml:id="br0">
      <inkml:brushProperty name="width" value="0.025" units="cm"/>
      <inkml:brushProperty name="height" value="0.025" units="cm"/>
      <inkml:brushProperty name="color" value="#66CC00"/>
    </inkml:brush>
  </inkml:definitions>
  <inkml:trace contextRef="#ctx0" brushRef="#br0">87 89 10858,'0'0'2643,"2"-10"485,4-31-341,-6 40-2677,0 1 0,0-1 1,1 0-1,-1 0 0,0 1 0,0-1 1,0 0-1,0 0 0,0 1 0,0-1 1,0 0-1,0 0 0,0 1 1,0-1-1,-1 0 0,1 0 0,0 1 1,0-1-1,-1 0 0,1 1 0,0-1 1,-1 0-1,1 1 0,-1-1 1,1 1-1,-1-1 0,1 1 0,-1-1 1,1 1-1,-1-1 0,0 1 0,1-1 1,-1 1-1,0 0 0,1-1 0,-1 1 1,0 0-1,1-1 0,-1 1 1,0 0-1,0 0 0,-1 0 0,0 0 7,0 0 0,0 0 0,1 1 0,-1-1 0,0 1 0,0-1 0,0 1 0,0 0 0,0-1 0,1 1 0,-1 0 0,-2 2 0,-1 2-94,1 0 1,0 0 0,0 0 0,1 0 0,0 1-1,0-1 1,0 1 0,0 0 0,1 0 0,0 0-1,-2 10 1,0 3-9,1 1 0,-2 27 1,5-44 1,-1 0 0,1 0 0,0 1 0,0-1 0,1 0 0,-1 0 0,1 0 0,-1 0 0,1 0 0,0 0 0,0 0 0,0 0 0,1 0 1,-1 0-1,1 0 0,-1-1 0,1 1 0,2 2 0,-2-4 8,0 1 0,0-1 0,0 0 0,0 0 0,1-1 1,-1 1-1,0 0 0,0-1 0,1 1 0,-1-1 0,0 0 0,1 0 0,-1 0 0,0 0 0,1 0 1,-1 0-1,0 0 0,0-1 0,1 0 0,-1 1 0,0-1 0,0 0 0,0 0 0,0 0 0,3-2 1,5-3 120,0 0 0,-1-1 1,1 0-1,-2 0 1,1-1-1,-1 0 1,0-1-1,-1 0 1,13-19-1,-15 21-49,0-1-1,-1 0 0,0 0 1,0 0-1,-1 0 0,0-1 1,0 1-1,-1-1 0,0 1 1,0-1-1,-1 0 0,-1 0 1,0-13-1,0 21-145,0 0 0,0 0 0,-1 0 0,1 0 1,-1 0-1,1 0 0,-1 0 0,1 1 0,-1-1 0,0 0 1,1 0-1,-1 0 0,0 1 0,1-1 0,-1 0 0,0 1 0,0-1 1,0 1-1,0-1 0,0 1 0,0-1 0,0 1 0,0 0 1,0-1-1,0 1 0,0 0 0,0 0 0,0 0 0,0 0 0,0 0 1,0 0-1,0 0 0,0 0 0,0 0 0,0 0 0,0 1 1,0-1-1,0 0 0,0 1 0,0-1 0,0 0 0,1 1 0,-1-1 1,0 1-1,0 0 0,0-1 0,0 1 0,1 0 0,-1-1 1,0 1-1,1 0 0,-1 0 0,0 0 0,1 0 0,-1 0 0,1-1 1,0 1-1,-1 0 0,0 2 0,-1 6-1380,0 1 0,0-1 0,1 1-1,0 0 1,1-1 0,1 15 0,0 2-6402</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01.638"/>
    </inkml:context>
    <inkml:brush xml:id="br0">
      <inkml:brushProperty name="width" value="0.025" units="cm"/>
      <inkml:brushProperty name="height" value="0.025" units="cm"/>
      <inkml:brushProperty name="color" value="#66CC00"/>
    </inkml:brush>
  </inkml:definitions>
  <inkml:trace contextRef="#ctx0" brushRef="#br0">0 0 14670,'0'0'7943,"45"71"-7206,-37-39-385,-2 3-255,-1-3-33,4-6-32,-4-5-32,4-13-865,0-8-1666,3-4-1633,1-21-2466</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02.001"/>
    </inkml:context>
    <inkml:brush xml:id="br0">
      <inkml:brushProperty name="width" value="0.025" units="cm"/>
      <inkml:brushProperty name="height" value="0.025" units="cm"/>
      <inkml:brushProperty name="color" value="#66CC00"/>
    </inkml:brush>
  </inkml:definitions>
  <inkml:trace contextRef="#ctx0" brushRef="#br0">18 0 5765,'0'0'12850,"-2"9"-11676,-1 6-624,-1 0 1071,1 1 0,-3 28 1,9-42-1509,0-1 0,1-1 1,-1 1-1,0-1 1,1 1-1,-1-1 0,0 0 1,1 0-1,5-1 1,-5 1-37,14-1-66,-13 0-11,0 0 1,0 1 0,0-1 0,0 1 0,0 0 0,0 1 0,0-1-1,0 1 1,0 0 0,0 0 0,0 1 0,9 3 0,-13-4 63,-1-1 0,1 0 0,-1 1 0,0-1 0,1 1 0,-1-1 0,0 1 0,1 0 0,-1-1 0,0 1 0,0-1 0,0 1 0,1-1 1,-1 1-1,0 0 0,0-1 0,0 1 0,0-1 0,0 1 0,0-1 0,0 1 0,0 0 0,0-1 0,-1 1 0,1-1 0,0 1 0,0 0 0,0-1 0,-1 1 1,1-1-1,0 1 0,-1-1 0,1 1 0,0-1 0,-1 1 0,1-1 0,-1 0 0,1 1 0,0-1 0,-1 1 0,1-1 0,-1 0 0,0 0 0,1 1 0,-1-1 1,1 0-1,-1 0 0,1 1 0,-1-1 0,1 0 0,-1 0 0,0 0 0,1 0 0,-2 0 0,-31 5-432,33-3-3137,0 3 880</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02.424"/>
    </inkml:context>
    <inkml:brush xml:id="br0">
      <inkml:brushProperty name="width" value="0.025" units="cm"/>
      <inkml:brushProperty name="height" value="0.025" units="cm"/>
      <inkml:brushProperty name="color" value="#66CC00"/>
    </inkml:brush>
  </inkml:definitions>
  <inkml:trace contextRef="#ctx0" brushRef="#br0">95 70 11307,'0'0'16928,"-8"0"-16336,5 0-567,0 0-1,0 0 0,0 0 0,0 0 1,0 1-1,0 0 0,0-1 1,0 1-1,0 0 0,0 0 0,1 1 1,-1-1-1,0 1 0,1-1 1,-1 1-1,1 0 0,-4 3 0,3-1-8,0 0-1,0 0 0,0 0 0,1 0 1,-1 0-1,1 1 0,0-1 0,0 1 1,0-1-1,1 1 0,0 0 0,-1 8 1,1-10-14,0-1 1,1 1 0,-1 0-1,1 0 1,0-1 0,0 1-1,0 0 1,0 0 0,0 0-1,1-1 1,-1 1 0,1 0-1,0-1 1,0 1 0,0 0-1,0-1 1,0 1 0,1-1-1,-1 0 1,4 5 0,0-3 7,0-1 0,0 0 1,0 0-1,0-1 1,1 0-1,-1 1 0,1-2 1,0 1-1,6 1 1,19 4 1,-13-4-10,1 2 0,-1 0 0,32 14-1,-46-17-10,-1-1 0,0 1-1,1 0 1,-1 0 0,0 0-1,0 1 1,0-1 0,0 1-1,-1 0 1,1 0 0,-1 0-1,0 0 1,1 0 0,-1 0-1,-1 0 1,1 1 0,0-1-1,-1 1 1,0-1 0,1 1-1,-2 0 1,1 0 0,0-1-1,0 7 1,-2-5 28,0-1 0,0 0-1,-1 0 1,1 0 0,-1 0-1,0 0 1,0-1 0,0 1-1,0 0 1,-1-1 0,0 0-1,1 0 1,-1 1 0,0-2-1,-1 1 1,1 0 0,0-1 0,-1 1-1,0-1 1,1 0 0,-1 0-1,0 0 1,0-1 0,-6 2-1,5 0 81,-1-1 0,0 0 0,0 0-1,0-1 1,0 0 0,0 0 0,0 0-1,0-1 1,0 0 0,0 0 0,-1 0-1,1-1 1,0 0 0,0 0 0,0 0-1,-10-5 1,14 5-92,0 0-1,0-1 0,0 1 1,1 0-1,-1-1 0,0 0 1,1 1-1,-1-1 0,1 0 1,0 0-1,-1 0 0,1 0 1,0 0-1,0 0 0,0 0 1,1 0-1,-1-1 0,0 1 1,1 0-1,0 0 0,-1-1 1,1 1-1,0 0 0,0-1 1,0 1-1,0 0 0,1-1 1,-1 1-1,1 0 0,-1 0 1,1-1-1,0 1 0,0 0 1,0 0-1,2-4 0,2-2-14,-1 1-1,1-1 1,0 1-1,1 0 1,0 0-1,0 0 1,14-11-1,37-21 19,28-22-38,-77 54 79,0 0 0,-1-1 0,1 0 0,-2 0 0,1 0 0,-1-1 0,7-13 0,-11 19-33,-1 0 1,0 0-1,1 1 0,-1-1 0,0 0 1,-1 0-1,1 0 0,0 0 1,-1 0-1,0 0 0,0-1 1,0 1-1,0 0 0,0 0 0,0 0 1,-1 0-1,0 0 0,1 0 1,-1 0-1,0 0 0,-1 1 0,1-1 1,0 0-1,-1 0 0,1 1 1,-1-1-1,0 1 0,0-1 0,0 1 1,0 0-1,-1 0 0,1 0 1,0 0-1,-1 0 0,0 1 0,1-1 1,-1 1-1,0-1 0,0 1 1,1 0-1,-5-1 0,-1 0-186,1-1 0,0 1-1,-1 1 1,1 0 0,-1 0-1,1 0 1,-1 1 0,0 0 0,1 0-1,-1 1 1,1 0 0,-1 0 0,1 1-1,0 0 1,-1 0 0,-8 5-1,6 0-1062,1 0 0,0 0-1,0 0 1,0 1-1,1 1 1,1 0 0,-1 0-1,-7 13 1,-12 16-6200</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03.051"/>
    </inkml:context>
    <inkml:brush xml:id="br0">
      <inkml:brushProperty name="width" value="0.025" units="cm"/>
      <inkml:brushProperty name="height" value="0.025" units="cm"/>
      <inkml:brushProperty name="color" value="#66CC00"/>
    </inkml:brush>
  </inkml:definitions>
  <inkml:trace contextRef="#ctx0" brushRef="#br0">19 288 14510,'0'0'5920,"12"-2"-3155,265-57 3599,145-72-6802,-403 124 348,-3 1 82,-1 0 0,0 0 0,0-1-1,-1-1 1,19-13 0,-32 20-40,-5 2-21,1 0 1,-1 1-1,1-1 1,-1 1-1,1 0 0,0 0 1,0 0-1,0 0 1,0 0-1,0 1 1,-4 4-1,-8 5-10,-23 14 60,-1-2 0,-1-1 0,-53 20 0,-134 39 31,175-66 25,0-2 1,-1-2-1,0-3 0,-99 5 1,162-15-38,0-1 0,0 1 0,-1-2-1,1 1 1,17-8 0,12-3 1,620-215 10,-584 199-567,-57 23 372,-11 4 131,-1 0 0,0-1 0,1 1 0,-1-1 0,0 0-1,0-1 1,0 1 0,-1-1 0,6-5 0,-12 8 30,0 0 1,-1 1 0,1-1-1,0 1 1,0-1 0,-1 1-1,1 0 1,-1-1 0,1 1-1,0 0 1,-1 0 0,1 0-1,-1 0 1,1 0-1,-3 1 1,-12 0 59,-1 1 0,1 1-1,-1 1 1,1 0 0,0 1-1,0 1 1,1 0 0,-23 14 0,-117 81-1513,90-56-2488,35-25-1481</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4.701"/>
    </inkml:context>
    <inkml:brush xml:id="br0">
      <inkml:brushProperty name="width" value="0.025" units="cm"/>
      <inkml:brushProperty name="height" value="0.025" units="cm"/>
      <inkml:brushProperty name="color" value="#66CC00"/>
    </inkml:brush>
  </inkml:definitions>
  <inkml:trace contextRef="#ctx0" brushRef="#br0">0 93 10570,'0'0'10554,"5"-8"-8595,-1 1-1394,0-1 1,1 1-1,0 0 0,1 0 0,0 1 1,13-12-1,-16 15-374,0 1 1,1-1-1,-1 1 0,1 0 1,-1 0-1,1 0 0,0 0 1,0 1-1,0-1 0,0 1 1,0 0-1,0 0 0,1 1 1,-1-1-1,0 1 0,0 0 1,1 0-1,-1 1 0,6 0 1,-9 0-166,1 0 1,0 0 0,-1 0 0,1 0 0,-1 0-1,1 1 1,-1-1 0,1 1 0,-1-1 0,0 1-1,0-1 1,1 1 0,-1 0 0,-1-1 0,1 1 0,0 0-1,0 0 1,-1 0 0,1-1 0,-1 1 0,1 0-1,-1 0 1,0 0 0,0 0 0,1 0 0,-2 0-1,1 0 1,0 0 0,0 0 0,-1 0 0,0 2 0,0 4 25,0 0 0,-1 0 0,0 0 0,0 0 0,-1-1 0,-4 12 0,-1-7-24,0 0 1,-1-1-1,0 1 0,-1-2 0,0 1 1,0-2-1,-1 1 0,-1-1 1,-19 12-1,46-21 94,0 1-1,29 6 1,-29-5-92,33 5-207,-3 1-2075,73 2-1,-87-13-6833,-4-11-9497</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19.205"/>
    </inkml:context>
    <inkml:brush xml:id="br0">
      <inkml:brushProperty name="width" value="0.025" units="cm"/>
      <inkml:brushProperty name="height" value="0.025" units="cm"/>
      <inkml:brushProperty name="color" value="#66CC00"/>
    </inkml:brush>
  </inkml:definitions>
  <inkml:trace contextRef="#ctx0" brushRef="#br0">862 216 6662,'-1'-10'1607,"-1"-5"-937,0 1 0,-1-1 0,0 1-1,-1 0 1,-1 0 0,-10-23 0,12 31-510,0 1 0,-1-1 1,0 1-1,0 0 0,0 0 1,0 1-1,-1-1 0,1 1 1,-1 0-1,0 0 0,-1 1 1,1 0-1,0-1 0,-1 2 1,0-1-1,0 1 0,0-1 1,0 2-1,0-1 0,-9-1 1,-14 1-127,1 1 0,-1 1-1,1 1 1,-1 2 0,1 1 0,0 1 0,0 1 0,0 1 0,1 2-1,0 1 1,0 1 0,-48 28 0,51-25-7,2 0 0,-1 2 0,2 0 0,0 2 0,1 0-1,1 1 1,1 1 0,0 1 0,2 1 0,0 0 0,2 1 0,0 0 0,-18 47 0,26-55 15,1 1 1,1-1 0,0 1 0,1 0 0,1 1 0,1-1-1,0 0 1,1 0 0,1 1 0,0-1 0,5 20 0,-3-24-16,1-2-1,0 1 1,0 0 0,1-1 0,0 0 0,1 0 0,0 0 0,1-1 0,0 0 0,0 0 0,1-1 0,0 0-1,0 0 1,1-1 0,0 0 0,17 10 0,0-4-13,-1-1-1,1-1 1,1-1 0,0-1-1,0-2 1,1-1-1,42 5 1,-25-7 120,0-2 0,0-2 0,-1-2 0,49-8 1,-61 4 110,0-1 0,-1-2 1,0-1-1,0-1 1,35-20-1,-47 22-169,0-2 0,-1 0 0,-1-1 0,0-1 0,-1-1-1,0 0 1,-1-1 0,0 0 0,12-19 0,-22 26-64,0 0 0,0 0 1,-1 0-1,0 0 0,-1-1 0,0 1 1,0-1-1,-1 0 0,0 0 0,0 0 0,0-14 1,-2 17-17,0 1 0,-1 0 0,0-1 0,1 1 0,-2 0 0,1-1 0,-1 1 0,0 0 0,0 0 0,0 0 0,-1 1 0,1-1 0,-1 0 1,0 1-1,-1 0 0,1 0 0,-1 0 0,0 0 0,0 0 0,-5-4 0,-6-1-324,0-1 0,-1 2-1,0 0 1,0 1 0,-27-8-1,-43-9-5073,37 12-727</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20.275"/>
    </inkml:context>
    <inkml:brush xml:id="br0">
      <inkml:brushProperty name="width" value="0.025" units="cm"/>
      <inkml:brushProperty name="height" value="0.025" units="cm"/>
      <inkml:brushProperty name="color" value="#66CC00"/>
    </inkml:brush>
  </inkml:definitions>
  <inkml:trace contextRef="#ctx0" brushRef="#br0">251 0 13933,'0'0'1596,"-12"3"-443,0 0-919,1 0 0,-1 1 0,1 1 0,0 0 0,0 0 0,0 1 0,1 1 0,0-1 0,0 2 0,-17 15 0,17-12-83,-1 1-1,2 0 1,0 1 0,0 0 0,1 0 0,1 1 0,0 0 0,1 0 0,0 1 0,1 0 0,1 0 0,0 0 0,1 0 0,1 0 0,0 1 0,1-1 0,2 22 0,-1-35-128,0 1-1,1-1 1,-1 1 0,0-1-1,1 1 1,0-1 0,0 1 0,0-1-1,0 0 1,0 1 0,0-1 0,1 0-1,-1 0 1,1 0 0,-1 0-1,1 0 1,0 0 0,0 0 0,0 0-1,0-1 1,0 1 0,0-1 0,0 0-1,0 1 1,1-1 0,-1 0-1,1 0 1,-1 0 0,0-1 0,1 1-1,0-1 1,-1 1 0,1-1 0,-1 0-1,1 0 1,-1 0 0,4-1 0,0 1 47,-1-1 1,0 1-1,0-2 1,0 1 0,1 0-1,-1-1 1,-1 0 0,1 0-1,0-1 1,0 1 0,-1-1-1,1 0 1,-1 0 0,0-1-1,0 1 1,0-1 0,4-5-1,-6 6-64,0 0 0,0 1-1,0-1 1,-1 0 0,1 0 0,-1 0 0,0 0-1,0 0 1,0-1 0,0 1 0,-1 0 0,1 0-1,-1-1 1,0 1 0,0 0 0,0-1-1,-1-5 1,0 7-4,0 0 0,0 1-1,0-1 1,0 1 0,0-1-1,0 1 1,0 0 0,-1-1 0,1 1-1,-1 0 1,1 0 0,-1 0-1,1 0 1,-1 0 0,0 0-1,0 0 1,1 1 0,-1-1 0,0 1-1,0-1 1,0 1 0,1 0-1,-1-1 1,0 1 0,0 0-1,0 0 1,0 0 0,0 1 0,0-1-1,1 0 1,-1 1 0,-2 0-1,0 0 20,1 0-1,-1 1 0,1-1 1,-1 1-1,1 0 0,-1-1 1,1 2-1,0-1 0,0 0 1,0 1-1,0-1 1,1 1-1,-1 0 0,1 0 1,-1 0-1,1 0 0,0 0 1,0 1-1,0-1 0,1 1 1,-1-1-1,1 1 0,0-1 1,0 1-1,0 0 0,1 0 1,-1 0-1,1-1 1,0 1-1,0 0 0,1 6 1,0-8-22,0 0 1,0 0 0,0-1 0,0 1 0,1-1 0,-1 1-1,1-1 1,-1 0 0,1 0 0,-1 1 0,1-1-1,0 0 1,0 0 0,-1-1 0,1 1 0,0 0 0,0-1-1,0 1 1,0-1 0,0 1 0,0-1 0,0 0-1,0 0 1,2 0 0,54-1-1255,-55 1 1052,5-1-469,-1 0 1,1 0-1,-1-1 1,1 0-1,-1 0 0,0-1 1,0 0-1,0 0 1,8-5-1,21-20-5755</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20.619"/>
    </inkml:context>
    <inkml:brush xml:id="br0">
      <inkml:brushProperty name="width" value="0.025" units="cm"/>
      <inkml:brushProperty name="height" value="0.025" units="cm"/>
      <inkml:brushProperty name="color" value="#66CC00"/>
    </inkml:brush>
  </inkml:definitions>
  <inkml:trace contextRef="#ctx0" brushRef="#br0">57 0 9385,'0'0'13298,"1"13"-12578,-1-1-515,0 0-1,-1 1 1,0-1-1,-1 0 1,0 0-1,-1-1 1,0 1-1,-1 0 1,-6 13-1,1-7 113,6-14-254,0 1 0,0 0 0,1 1 0,0-1 0,0 0 0,0 1 0,0-1 0,1 1 0,0-1 0,0 1 0,1 9 0,0-15-104,1 1 0,-1 0 0,1 0 1,0 0-1,-1-1 0,1 1 0,0 0 0,0-1 0,-1 1 0,1 0 1,0-1-1,0 1 0,0-1 0,0 0 0,0 1 0,0-1 0,0 0 0,0 1 1,0-1-1,0 0 0,0 0 0,0 0 0,0 0 0,0 0 0,0 0 0,0 0 1,0 0-1,0 0 0,0-1 0,0 1 0,0 0 0,0-1 0,0 1 1,1-1-1,35-13-3296,-12-8-1532,-1-6-2983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3.851"/>
    </inkml:context>
    <inkml:brush xml:id="br0">
      <inkml:brushProperty name="width" value="0.035" units="cm"/>
      <inkml:brushProperty name="height" value="0.035" units="cm"/>
    </inkml:brush>
  </inkml:definitions>
  <inkml:trace contextRef="#ctx0" brushRef="#br0">0 1 18052,'141'176'5043,"-11"-13"-4443,-115-141-551,-1 1 1,-1 1-1,-1 0 0,-2 0 0,16 51 0,-19-46-65,-2 0-1,0 1 0,-2 0 0,-2 0 0,0 0 0,-7 48 0,4-56-20,-2-1 0,-1 1 0,0-1 0,-2 0 0,0-1 0,-2 0 0,0 0 0,-1 0 0,-22 31 0,-12-1-100</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21.010"/>
    </inkml:context>
    <inkml:brush xml:id="br0">
      <inkml:brushProperty name="width" value="0.025" units="cm"/>
      <inkml:brushProperty name="height" value="0.025" units="cm"/>
      <inkml:brushProperty name="color" value="#66CC00"/>
    </inkml:brush>
  </inkml:definitions>
  <inkml:trace contextRef="#ctx0" brushRef="#br0">100 1 14574,'0'0'3299,"-43"51"-1377,26-26-161,-1 5-255,4-1-97,7 0-896,7 0-417,0 2-96,12-5-1185,4-3-2115,5-8-5924</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27.886"/>
    </inkml:context>
    <inkml:brush xml:id="br0">
      <inkml:brushProperty name="width" value="0.025" units="cm"/>
      <inkml:brushProperty name="height" value="0.025" units="cm"/>
      <inkml:brushProperty name="color" value="#66CC00"/>
    </inkml:brush>
  </inkml:definitions>
  <inkml:trace contextRef="#ctx0" brushRef="#br0">686 190 3267,'0'0'3273,"4"-8"-2547,3-5-817,1-3 534,0 0 0,8-25 0,-15 39-310,0-1-1,0 1 0,0-1 0,-1 1 1,1 0-1,-1-1 0,1 1 0,-1-1 1,0 1-1,0-1 0,0 1 0,0-1 1,0 1-1,-1-1 0,1 1 1,-1-1-1,0 1 0,1 0 0,-1-1 1,0 1-1,-1 0 0,1-1 0,0 1 1,0 0-1,-1 0 0,-3-3 0,-3 0-15,-1 1-1,1 0 0,-1 1 0,0 0 0,0 0 0,0 1 0,0 0 0,0 1 0,-1 0 1,1 0-1,-15 2 0,-3 0 145,-1 1 1,-44 11-1,42-6-112,0 1-1,0 2 1,1 1-1,0 2 0,1 0 1,1 2-1,0 1 1,1 1-1,1 1 0,-24 23 1,35-29-64,2 1 0,0 0 0,1 0 1,0 1-1,1 1 0,0 0 0,1 0 0,1 1 1,1 0-1,0 1 0,1-1 0,0 1 0,2 1 1,0-1-1,1 0 0,1 1 0,0 0 1,1-1-1,2 19 0,0-25-73,1 0 1,-1 0-1,2 0 0,0-1 1,0 1-1,0-1 0,2 0 1,-1 0-1,1 0 0,1-1 1,-1 0-1,2 0 0,11 14 1,-6-12 5,0 0 1,0-1-1,1 0 1,0-1-1,0-1 1,1 0 0,1-1-1,23 9 1,-2-5 18,1-1 1,0-1-1,1-3 1,0-1 0,0-2-1,0-1 1,42-4 0,-51-1 137,1 0 1,-1-2 0,-1-2-1,1 0 1,-1-2 0,0-1 0,29-16-1,-41 19 43,-1-2-1,0 0 0,0-1 0,-1 0 0,0-1 1,0 0-1,-2-2 0,1 1 0,-2-1 1,0-1-1,0 0 0,-1-1 0,9-18 0,-15 25-223,0-1 0,-1 1 0,0-1-1,-1 1 1,0-1 0,0 0-1,-1 0 1,0 0 0,-1 0-1,0 0 1,0 0 0,-1 0 0,0 0-1,0 0 1,-1 0 0,0 0-1,-1 1 1,0-1 0,0 1 0,-1-1-1,0 1 1,-1 0 0,1 1-1,-2-1 1,1 1 0,-1 0-1,0 0 1,0 1 0,-1 0 0,0 0-1,0 0 1,0 1 0,-1 0-1,0 0 1,0 1 0,0 0-1,0 1 1,-14-5 0,6 4-1069,-1-1 0,1 2-1,-1 0 1,-21 0 0,-12 2-5539</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28.606"/>
    </inkml:context>
    <inkml:brush xml:id="br0">
      <inkml:brushProperty name="width" value="0.025" units="cm"/>
      <inkml:brushProperty name="height" value="0.025" units="cm"/>
      <inkml:brushProperty name="color" value="#66CC00"/>
    </inkml:brush>
  </inkml:definitions>
  <inkml:trace contextRef="#ctx0" brushRef="#br0">101 25 9961,'0'0'8264,"10"-3"-6769,-9 2-1462,15-4 811,-1 0 0,29-4 0,-39 8-676,1 1-1,-1 0 1,0-1 0,0 2-1,0-1 1,0 1-1,5 1 1,-8-2-148,-1 1 0,1-1 0,-1 1-1,1-1 1,-1 1 0,1 0 0,-1 0 0,0-1-1,1 1 1,-1 0 0,0 0 0,0 1-1,0-1 1,0 0 0,0 0 0,0 1 0,0-1-1,0 0 1,0 1 0,-1-1 0,1 1 0,0 1-1,0-1-12,-1 0 0,0 0 0,0-1 0,0 1 0,0 0-1,0 0 1,-1 0 0,1 0 0,-1-1 0,1 1 0,-1 0-1,1 0 1,-1-1 0,0 1 0,0 0 0,0-1-1,0 1 1,0-1 0,0 1 0,0-1 0,-1 0 0,-2 3-1,-37 27 204,33-26-192,-35 18 59,34-20-65,0 1 1,1 0 0,0 0-1,0 1 1,0 1 0,-13 11-1,21-17-11,0 0 0,0 1 0,0-1 0,0 0-1,0 1 1,0-1 0,0 0 0,0 1 0,0-1 0,0 0-1,0 1 1,0-1 0,0 0 0,1 1 0,-1-1 0,0 0 0,0 1-1,0-1 1,0 0 0,1 0 0,-1 1 0,0-1 0,0 0-1,1 0 1,-1 1 0,0-1 0,0 0 0,1 0 0,-1 1-1,0-1 1,0 0 0,1 0 0,-1 0 0,0 0 0,1 0-1,-1 0 1,0 0 0,1 0 0,-1 1 0,0-1 0,1 0-1,-1 0 1,0 0 0,1 0 0,-1-1 0,0 1 0,1 0-1,-1 0 1,25 4 69,-22-4-58,14 2-11,0 0 1,-1 2-1,1-1 0,-1 2 0,22 9 1,-36-13 4,1 0 0,-1 0 1,1 0-1,-1 0 0,0 1 1,0-1-1,1 1 0,-1 0 1,0-1-1,-1 1 1,1 0-1,0 0 0,0 0 1,-1 1-1,1-1 0,-1 0 1,0 0-1,0 1 0,1-1 1,-2 1-1,1-1 0,0 1 1,0-1-1,-1 1 1,1 0-1,-1-1 0,0 1 1,0 0-1,0-1 0,0 1 1,-1 0-1,1-1 0,-1 1 1,1-1-1,-1 1 0,0 0 1,0-1-1,0 0 1,0 1-1,0-1 0,-1 0 1,1 1-1,-1-1 0,-2 2 1,-4 7 212,-1 0 0,0-1 0,0 0 0,-2 0 1,1-1-1,-1 0 0,0-1 0,-17 9 0,20-12-104,0-1-1,0 0 1,0 0 0,-1-1-1,1 0 1,-1 0-1,0-1 1,1 0-1,-1-1 1,0 0 0,0 0-1,0-1 1,-17-1-1,25 0-157,0 1 0,0 0 0,0-1 0,0 1 0,0 0 0,0-1-1,0 1 1,0-1 0,0 0 0,0 1 0,0-1 0,0 0 0,0 1-1,0-1 1,1 0 0,-1 0 0,0 0 0,1 0 0,-1 0 0,1 0 0,-1 0-1,1 0 1,-1 0 0,1 0 0,0 0 0,-1 0 0,1 0 0,0 0-1,0 0 1,0 0 0,0-1 0,0 1 0,0 0 0,0 0 0,0 0-1,0 0 1,0 0 0,1 0 0,-1 0 0,1 0 0,-1 0 0,0 0 0,2-2-1,0-2-398,0 0-1,1 0 0,-1 1 0,1-1 1,0 1-1,0 0 0,1 0 0,4-5 1,12-6-3039,1 1 0,29-16 0,-32 20 1336,24-13-3397</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29.109"/>
    </inkml:context>
    <inkml:brush xml:id="br0">
      <inkml:brushProperty name="width" value="0.025" units="cm"/>
      <inkml:brushProperty name="height" value="0.025" units="cm"/>
      <inkml:brushProperty name="color" value="#66CC00"/>
    </inkml:brush>
  </inkml:definitions>
  <inkml:trace contextRef="#ctx0" brushRef="#br0">145 67 10954,'0'0'6887,"5"-9"-4282,16-27-854,-21 36-1704,1-1-1,-1 1 1,0-1 0,1 0-1,-1 1 1,0-1 0,0 1-1,0-1 1,1 1 0,-1-1 0,0 0-1,0 1 1,0-1 0,0 1-1,0-1 1,0 0 0,0 1-1,0-1 1,-1 1 0,1-1-1,0 1 1,0-1 0,0 0-1,-1 1 1,1-1 0,0 1 0,0-1-1,-1 1 1,1-1 0,-1 1-1,1 0 1,0-1 0,-1 1-1,1-1 1,-1 1 0,1 0-1,-1-1 1,1 1 0,-1 0-1,1-1 1,-1 1 0,1 0 0,-1 0-1,1 0 1,-1 0 0,0-1-1,1 1 1,-1 0 0,1 0-1,-1 0 1,0 0 0,1 0-1,-1 0 1,1 1 0,-1-1-1,0 0 1,0 0 0,-32 4 251,27-2-222,1 1 1,-1-1 0,1 1 0,0 0 0,0 0 0,0 1 0,0-1 0,1 1 0,0 0 0,-1 1 0,1-1 0,1 1-1,-1-1 1,1 1 0,0 0 0,0 0 0,0 1 0,0-1 0,1 1 0,0-1 0,-2 11 0,4-15-62,1 1 0,-1-1 0,0 0 0,1 0 0,-1 0 0,0 0 0,1 0 0,0 1 0,-1-1 1,1 0-1,0 0 0,-1 0 0,1-1 0,0 1 0,0 0 0,0 0 0,0 0 0,0 0 0,0-1 0,0 1 0,0-1 0,0 1 0,0-1 1,0 1-1,0-1 0,0 1 0,1-1 0,-1 0 0,0 0 0,0 1 0,0-1 0,1 0 0,0 0 0,49-1 132,-44 1-118,11-4-66,0 0 0,0-1-1,0-1 1,-1-1 0,0 0-1,0-2 1,-1 1-1,0-2 1,0 0 0,14-14-1,-43 42 48,0 0-1,1 1 0,-18 35 0,27-46 44,0 0 0,0 0 0,0 1 0,1-1 0,0 1 0,0-1 0,1 1 0,1 0 0,-1 0 0,1-1 0,1 1 0,2 17 0,-2-24-36,0 1 0,0-1 0,1 1 0,-1-1 0,1 1 0,-1-1-1,1 0 1,0 1 0,0-1 0,0 0 0,0 0 0,0-1 0,0 1-1,1 0 1,-1-1 0,0 1 0,1-1 0,4 2 0,-9-1 13,-1 1 0,1-1 0,-1 0 1,0 0-1,0-1 0,0 1 0,0-1 1,-3 2-1,-81 47 753,65-36-522,-1 0-1,0-2 1,-42 17 0,63-28-260,0-1 0,1 1 1,-1 0-1,0-1 0,0 1 1,0-1-1,0 0 1,0 0-1,1 1 0,-1-1 1,0 0-1,0-1 0,-3 1 1,5-1-67,0 1 0,0-1 1,0 1-1,0-1 0,0 1 1,0 0-1,-1-1 0,1 1 1,0-1-1,1 1 0,-1-1 1,0 1-1,0-1 0,0 1 1,0-1-1,0 1 0,0 0 1,1-1-1,-1 1 0,0-1 1,0 1-1,0 0 1,1-1-1,-1 1 0,0-1 1,1 1-1,-1 0 0,0-1 1,1 1-1,-1 0 0,1-1 1,43-35-7346,-6 12-2012</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1.265"/>
    </inkml:context>
    <inkml:brush xml:id="br0">
      <inkml:brushProperty name="width" value="0.025" units="cm"/>
      <inkml:brushProperty name="height" value="0.025" units="cm"/>
      <inkml:brushProperty name="color" value="#66CC00"/>
    </inkml:brush>
  </inkml:definitions>
  <inkml:trace contextRef="#ctx0" brushRef="#br0">1119 5 3299,'-94'-4'2220,"-1"3"0,-180 23-1,241-16-2057,1 2 0,0 0 0,0 3-1,0 0 1,2 3 0,-1 0 0,2 2-1,0 1 1,1 2 0,1 0 0,-38 35-1,41-30 78,2 1 1,1 1-1,0 2 0,2 0 0,2 1 0,0 0 1,2 2-1,-16 40 0,23-45-79,0 0 0,1 1 0,2 0 0,1 1 0,1-1 0,1 1 0,1 0 0,2 0 0,1 0 0,7 46 0,-3-54-109,0-1 0,1 1 0,1-1 0,1-1 0,1 0 0,1 0-1,0-1 1,1 0 0,1 0 0,0-1 0,1-1 0,1 0 0,0-1 0,2-1 0,30 22-1,-21-18 58,0-2-1,1-1 1,1-2-1,0 0 1,0-2-1,1 0 1,1-3-1,-1 0 1,1-1-1,39 1 1,-24-5 157,1-1 0,-1-3 0,-1-2 1,1-2-1,0-1 0,-1-3 0,54-19 0,-64 17 61,0-2-1,0-2 1,-2-1-1,0-1 0,-1-2 1,-1-1-1,-1-1 1,0-1-1,34-40 1,-41 39-7,-1-2 1,-2 0-1,-1-2 1,-1 0-1,-1 0 1,-1-2-1,15-47 1,-22 54-246,-1-1 0,-1 0 1,0 0-1,-2 0 0,-1-1 1,-1 1-1,-1 0 0,-2-1 1,0 1-1,-8-37 0,8 54-112,0-1 0,-1 1 0,0-1 0,0 1 0,0 0 0,-1 0 0,0 0 0,-1 1 0,0-1-1,0 1 1,0 0 0,0 1 0,-1-1 0,0 1 0,0 0 0,-1 0 0,1 1 0,-1 0 0,0 0-1,0 1 1,0 0 0,-1 0 0,-9-3 0,4 3-527,0 1 1,0 0-1,0 0 0,0 2 0,-21 0 0,16 2-1378,1 0 0,-1 1 0,-29 10 0,-4 5-6518</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1.747"/>
    </inkml:context>
    <inkml:brush xml:id="br0">
      <inkml:brushProperty name="width" value="0.025" units="cm"/>
      <inkml:brushProperty name="height" value="0.025" units="cm"/>
      <inkml:brushProperty name="color" value="#66CC00"/>
    </inkml:brush>
  </inkml:definitions>
  <inkml:trace contextRef="#ctx0" brushRef="#br0">1 58 15182,'0'0'7138,"9"0"-5547,48-1-897,0-3 0,0-3 0,95-22 0,-134 24-785,-9 2 22,1 0-1,-1 1 1,1 1-1,14-2 1,-24 4 62,0-1 0,0 1 0,1 0 0,-1-1 0,0 1 0,0 0 0,0-1 0,0 1 0,0 0 0,0-1 0,0 1 0,0 0 0,0-1 0,0 1 0,0 0 0,0-1 0,0 1 0,0 0 1,-1-1-1,1 1 0,0 0 0,-1 0 0,-10 22 349,-2 0 1,-18 26 0,-14 25 567,37-60-828,0 0 1,2 0 0,0 1-1,0 0 1,1 0 0,1 1 0,1-1-1,0 1 1,-1 20 0,4-35-191,0-1 1,0 1-1,0 0 0,0-1 0,0 1 1,0 0-1,0-1 0,1 1 0,-1 0 1,0-1-1,0 1 0,1-1 0,-1 1 1,0-1-1,1 1 0,-1 0 1,0-1-1,1 1 0,-1-1 0,1 0 1,-1 1-1,2 0 0,7-1-4696,-7-4-1361</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2.121"/>
    </inkml:context>
    <inkml:brush xml:id="br0">
      <inkml:brushProperty name="width" value="0.025" units="cm"/>
      <inkml:brushProperty name="height" value="0.025" units="cm"/>
      <inkml:brushProperty name="color" value="#66CC00"/>
    </inkml:brush>
  </inkml:definitions>
  <inkml:trace contextRef="#ctx0" brushRef="#br0">1 26 16656,'0'0'11178,"65"-17"-10633,-19 17-385,4 0-128,5 0-32,-4 0-993,-5 0-737,-3-1-1441,-13-2-768,-9 1-2211,-9-1-3171</inkml:trace>
  <inkml:trace contextRef="#ctx0" brushRef="#br0" timeOffset="1">431 59 10314,'0'0'6470,"-27"71"-5445,19-48-513,-1 2-384,3 1-128,-4-5-1249,6 2-865,-5-2-64,-1-1 1281,3 1 769,0-1 128,3-3-704,2-5-257,2-4-2595</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2.746"/>
    </inkml:context>
    <inkml:brush xml:id="br0">
      <inkml:brushProperty name="width" value="0.025" units="cm"/>
      <inkml:brushProperty name="height" value="0.025" units="cm"/>
      <inkml:brushProperty name="color" value="#66CC00"/>
    </inkml:brush>
  </inkml:definitions>
  <inkml:trace contextRef="#ctx0" brushRef="#br0">193 25 13869,'0'0'5365,"-8"-2"-3774,2 1-1491,0 1 0,0-1 1,0 1-1,-1 0 0,1 1 0,0-1 0,0 1 0,0 0 0,0 1 1,0-1-1,0 1 0,1 1 0,-1-1 0,1 1 0,-1 0 1,1 0-1,0 0 0,0 1 0,0 0 0,-5 6 0,-34 37 232,42-45-327,0 1-1,1-1 1,-1 1-1,1 0 1,-1 0-1,1 0 0,0 0 1,0 0-1,0 0 1,1 0-1,-1 0 1,1 0-1,-1 0 1,1 0-1,0 1 0,0-1 1,1 0-1,0 4 1,0-5-4,0 0 1,0 0 0,1 0 0,-1 0-1,1 0 1,0 0 0,-1 0-1,1-1 1,0 1 0,0-1 0,0 1-1,0-1 1,0 0 0,0 0-1,1 0 1,-1 0 0,0 0 0,0 0-1,4 0 1,55 12-141,-49-11 36,43 4-380,-40-6 462,0 2 1,0-1 0,0 2-1,0 0 1,-1 1-1,0 0 1,21 9 0,-34-12 51,0-1 0,0 1 1,0 0-1,0-1 0,0 1 1,0 0-1,0 0 0,0 0 1,0 0-1,0 0 1,0 0-1,-1 0 0,1 0 1,0 0-1,-1 0 0,1 0 1,0 0-1,-1 0 0,0 1 1,1-1-1,-1 0 0,0 0 1,1 1-1,-1-1 1,0 2-1,-1 0 25,1-1-1,-1 0 1,0 0 0,0 0-1,0 1 1,0-1-1,0 0 1,0 0 0,0 0-1,-1 0 1,1-1 0,-4 4-1,-4 3 104,0-1 0,0 1 0,-1-2 0,-13 8-1,12-8 24,-1 0 0,0-1 0,0-1 0,0 0 0,-1 0 0,1-1 0,-1-1 0,0 0 0,0-1 0,0 0 0,-17-2 0,27 1-172,1-1 1,0 1-1,0 0 1,-1-1-1,1 0 0,0 0 1,0 1-1,0-1 1,0-1-1,0 1 0,0 0 1,0 0-1,0-1 1,1 1-1,-1-1 1,0 1-1,1-1 0,-1 0 1,1 0-1,0 0 1,-1 1-1,1-1 0,0 0 1,0-1-1,1 1 1,-1 0-1,0 0 0,1 0 1,-1 0-1,1-1 1,-1 1-1,1 0 1,0-3-1,0 1-20,0-1-1,1 1 1,-1 0-1,1 0 1,0-1-1,0 1 1,0 0-1,0 0 1,1 0-1,0 0 1,0 1-1,0-1 1,0 0-1,0 1 1,1-1 0,5-5-1,8-3-9,0 1-1,1 1 1,0 1-1,0 0 1,1 1-1,0 1 1,1 1-1,26-6 1,-24 7 107,-1-1 1,0-1-1,0 0 0,-1-2 0,0 0 1,28-19-1,-45 27-44,-1 0-1,1 1 1,-1-1 0,1 0-1,-1 0 1,0 0 0,1 0-1,-1 0 1,0-1 0,0 1-1,0 0 1,0-1-1,0 1 1,0 0 0,0-1-1,-1 1 1,1-1 0,0 1-1,-1-1 1,1 0 0,-1 1-1,0-1 1,0 0 0,1 1-1,-1-1 1,0 1-1,0-1 1,0 0 0,-1 1-1,1-1 1,0 0 0,-1 1-1,1-1 1,-1 0 0,1 1-1,-1-1 1,0 1 0,1-1-1,-1 1 1,0 0 0,0-1-1,0 1 1,0 0-1,-1 0 1,1-1 0,0 1-1,0 0 1,-1 0 0,1 0-1,0 1 1,-4-3 0,-4-2-46,0 0 0,-1 0 1,0 1-1,0 0 1,0 0-1,-18-2 1,23 4-220,0 2 0,-1-1 0,1 0 0,0 1 1,-1 0-1,1 1 0,-8 0 0,12-1-21,0 1-1,0-1 1,-1 1 0,1-1-1,0 1 1,0-1-1,0 1 1,0 0 0,0-1-1,0 1 1,0 0-1,0 0 1,0 0 0,1 0-1,-1-1 1,0 1-1,0 0 1,1 1 0,-1-1-1,1 0 1,-1 0-1,1 0 1,-1 0 0,1 0-1,0 0 1,-1 1-1,1-1 1,0 0-1,0 0 1,0 1 0,0-1-1,0 0 1,0 0-1,0 0 1,1 1 0,-1-1-1,1 2 1,3 10-5763</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3.120"/>
    </inkml:context>
    <inkml:brush xml:id="br0">
      <inkml:brushProperty name="width" value="0.025" units="cm"/>
      <inkml:brushProperty name="height" value="0.025" units="cm"/>
      <inkml:brushProperty name="color" value="#66CC00"/>
    </inkml:brush>
  </inkml:definitions>
  <inkml:trace contextRef="#ctx0" brushRef="#br0">229 1 20948,'0'0'3683,"-55"30"-2209,27-5-65,-2 5-768,-2 4-417,7 3-160,0 0-64,8-2-32,6-5-224,6-5 128,5-8-193,5-9-319,15-8-770,-1-4-1408,4-19-1859,-2-10-6694</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3.450"/>
    </inkml:context>
    <inkml:brush xml:id="br0">
      <inkml:brushProperty name="width" value="0.025" units="cm"/>
      <inkml:brushProperty name="height" value="0.025" units="cm"/>
      <inkml:brushProperty name="color" value="#66CC00"/>
    </inkml:brush>
  </inkml:definitions>
  <inkml:trace contextRef="#ctx0" brushRef="#br0">95 28 9385,'0'0'3811,"-8"-5"-1205,3 2-2418,0 0 225,1 1 0,-1-1 0,1 1 1,-1 0-1,0 0 0,0 0 0,-8-1 1,11 3-292,1 0 1,0 0-1,-1 0 0,1 0 1,-1 1-1,1-1 1,0 0-1,-1 1 1,1-1-1,0 1 0,-1 0 1,1-1-1,0 1 1,0 0-1,0 0 1,-1 0-1,1 0 0,0 0 1,0 0-1,0 0 1,0 0-1,1 0 1,-1 0-1,0 0 0,0 1 1,1-1-1,-1 0 1,1 0-1,-1 1 1,1-1-1,0 1 0,-1-1 1,1 0-1,0 1 1,0-1-1,0 1 1,0 2-1,-1 1 73,1 0 1,-1 1-1,1-1 1,0 0-1,0 1 1,1-1-1,0 0 1,0 0-1,0 1 1,1-1-1,-1 0 0,1 0 1,0 0-1,1 0 1,-1-1-1,1 1 1,0-1-1,0 1 1,7 6-1,-4-6-202,-1 0-1,2-1 1,-1 1 0,0-1-1,1 0 1,0-1 0,0 0-1,0 0 1,0 0 0,1-1-1,-1 0 1,0-1 0,12 2-1,-5-2-144,-1 0 0,1-1 0,0 0-1,-1-1 1,20-4 0,-29 4 93,-1 0 1,0 0-1,0 0 0,0 0 1,0 0-1,0-1 0,0 0 1,0 1-1,0-1 0,-1 0 1,1 0-1,3-4 0,-5 4 5,0 1 1,0-1-1,0 0 0,0 0 0,0 0 0,0 0 0,-1 0 0,1 0 0,-1 0 1,1 0-1,-1 0 0,0 0 0,0 0 0,0 0 0,0 0 0,0 0 0,0 0 0,-1 0 1,1 0-1,0 0 0,-2-4 0,0 4 21,1-1-1,0 1 1,-1 0 0,0 0-1,1 0 1,-1 0 0,0 0 0,0 0-1,0 0 1,0 0 0,-1 1-1,1-1 1,0 1 0,-1 0-1,1 0 1,-1 0 0,1 0 0,-1 0-1,1 0 1,-1 1 0,0-1-1,1 1 1,-6-1 0,-65 1-129,64 1 246,-1 1 1,0 1-1,1-1 1,-1 1-1,1 1 1,-13 6-1,19-9-57,0 1 1,0-1-1,0 1 0,0 0 0,0 0 1,0 0-1,1 0 0,-1 0 0,1 0 1,-1 1-1,1-1 0,0 1 0,0 0 1,0 0-1,0 0 0,1 0 0,-1 0 0,1 0 1,0 0-1,0 0 0,-2 7 0,3-8-40,0-2-40,0 0 0,0 1 0,0-1 0,0 0 0,0 0 0,0 0 0,0 1 0,0-1 0,0 0 0,0 0 0,0 0 0,0 1 0,0-1 0,0 0 0,0 0 0,0 0 0,0 1 0,0-1 0,0 0 0,1 0 0,-1 0 0,0 0 0,0 1 0,0-1 0,0 0 0,0 0 0,0 0 0,1 0 0,-1 0 0,0 1 0,0-1 0,0 0 0,0 0 0,1 0 0,-1 0 0,0 0 0,0 0 0,0 0 0,1 0 0,-1 0 0,0 0 0,0 0 0,0 0 0,1 0 0,-1 0 0,0 0 0,0 0 0,1 0 0,13 0-5227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4.685"/>
    </inkml:context>
    <inkml:brush xml:id="br0">
      <inkml:brushProperty name="width" value="0.035" units="cm"/>
      <inkml:brushProperty name="height" value="0.035" units="cm"/>
    </inkml:brush>
  </inkml:definitions>
  <inkml:trace contextRef="#ctx0" brushRef="#br0">32 1 10794,'3'4'1313,"-2"5"-689,-2 5-232,-2 8 1496,3 7-1040,-2 11-111,1 9-41,-4 11-96,2 7-56,0 8-24,0 3-200,2 5 1272,-2-4-1287,-2 3-17,-1-4 64</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43.812"/>
    </inkml:context>
    <inkml:brush xml:id="br0">
      <inkml:brushProperty name="width" value="0.025" units="cm"/>
      <inkml:brushProperty name="height" value="0.025" units="cm"/>
      <inkml:brushProperty name="color" value="#66CC00"/>
    </inkml:brush>
  </inkml:definitions>
  <inkml:trace contextRef="#ctx0" brushRef="#br0">101 0 15951,'0'0'4564,"-7"7"-2615,3-3-1695,-10 8 650,1 1 1,0 1 0,-11 16 0,21-27-796,0 1 0,1 0 0,-1 0 0,1 0 0,0 1 0,0-1 0,0 0 0,0 1 0,1 0 0,0-1 0,0 1 0,0 0 0,1-1 0,-1 1 0,1 0 0,0 0 0,0-1 1,1 1-1,1 7 0,0-9-99,0 1 0,0-2 0,1 1 0,-1 0 0,1 0 0,-1-1 1,1 1-1,0-1 0,0 0 0,0 0 0,0 0 0,0 0 0,0-1 1,1 1-1,-1-1 0,1 0 0,-1 0 0,1 0 0,-1 0 0,1 0 0,0-1 1,-1 0-1,6 0 0,6 1 14,0-1 0,1 0 0,-1-1 0,20-4 0,-24 2-15,0 0 0,0-1 0,0 0 0,0 0 0,-1-2 0,17-10 0,-22 13 8,-1 0 0,1 0 1,0-1-1,-1 0 1,0 0-1,0 0 1,0 0-1,-1-1 0,1 0 1,-1 1-1,0-1 1,-1-1-1,1 1 0,-1 0 1,2-6-1,-4 10-8,1-1 0,-1 1 0,0 0 0,0-1 0,0 1 0,0-1 0,0 1 0,0-1 0,0 1 0,0 0 0,-1-1-1,1 1 1,-1 0 0,1-1 0,-1 1 0,1 0 0,-1-1 0,0 1 0,1 0 0,-1 0 0,0 0 0,0 0 0,-2-2 0,1 1-9,-1 0 1,0 0 0,1 1 0,-1-1 0,0 1 0,0 0 0,0 0 0,0 0 0,0 0 0,-5 0-1,-3 0-105,0 0 0,0 0 1,0 2-1,0-1 0,-13 3 0,19-2-85,-1 1 1,1-1 0,0 1 0,0 0 0,0 0 0,0 1 0,0-1 0,-6 6 0,-16 19-6165,17-12-3453</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59.188"/>
    </inkml:context>
    <inkml:brush xml:id="br0">
      <inkml:brushProperty name="width" value="0.025" units="cm"/>
      <inkml:brushProperty name="height" value="0.025" units="cm"/>
      <inkml:brushProperty name="color" value="#66CC00"/>
    </inkml:brush>
  </inkml:definitions>
  <inkml:trace contextRef="#ctx0" brushRef="#br0">1 4 4805,'0'0'18065,"72"43"-16432,-33-37-768,5-3-609,2-3-224,-1 0 0,-1 0-864,-9-10-1315,-8-1-1056,-8-6-2114,-8-1-1857</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59.548"/>
    </inkml:context>
    <inkml:brush xml:id="br0">
      <inkml:brushProperty name="width" value="0.025" units="cm"/>
      <inkml:brushProperty name="height" value="0.025" units="cm"/>
      <inkml:brushProperty name="color" value="#66CC00"/>
    </inkml:brush>
  </inkml:definitions>
  <inkml:trace contextRef="#ctx0" brushRef="#br0">0 1 13613,'0'0'2525,"9"0"-769,9 1-906,-1 0-1,1 1 1,-1 1-1,0 1 1,31 10-1,-42-11-711,1 0 0,-1 0 0,0 0 0,0 1 0,0-1 0,-1 2 0,0-1 0,9 8 0,-12-9-128,0-1 1,0 1 0,0 0 0,0 0 0,-1 0 0,1 0 0,-1 0 0,0 0-1,0 1 1,0-1 0,0 0 0,0 1 0,-1-1 0,1 0 0,-1 1-1,0-1 1,0 1 0,-1 4 0,-1-2 147,1-1-1,-1 1 0,-1-1 1,1 1-1,-1-1 1,0 0-1,0 0 1,-1 0-1,1 0 1,-1 0-1,0-1 0,-1 0 1,-7 7-1,-72 49 1363,60-44-1160,13-9-307,7-5-82,1 0 0,0 0 0,-1 0 0,1 0 0,0 1-1,0-1 1,0 1 0,0 0 0,0 0 0,1 0 0,-1 0-1,-3 7 1,15-9-5811,7-5-150</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3:59.998"/>
    </inkml:context>
    <inkml:brush xml:id="br0">
      <inkml:brushProperty name="width" value="0.025" units="cm"/>
      <inkml:brushProperty name="height" value="0.025" units="cm"/>
      <inkml:brushProperty name="color" value="#66CC00"/>
    </inkml:brush>
  </inkml:definitions>
  <inkml:trace contextRef="#ctx0" brushRef="#br0">178 69 17873,'0'0'4506,"0"-8"-3999,-1-26-321,1 34-154,0-1-1,0 1 1,-1-1-1,1 1 0,0-1 1,0 1-1,0-1 0,-1 1 1,1-1-1,0 1 0,0-1 1,-1 1-1,1-1 0,0 1 1,-1 0-1,1-1 1,-1 1-1,1 0 0,0-1 1,-1 1-1,1 0 0,-1 0 1,1-1-1,-1 1 0,1 0 1,-1 0-1,1 0 0,-1-1 1,1 1-1,-1 0 1,1 0-1,-1 0 0,1 0 1,-1 0-1,1 0 0,-2 0 1,-2 2 1843,10-1-1232,-5-1-575,1 0 0,-1 0 1,0-1-1,0 1 0,1 0 0,-1-1 1,0 1-1,0-1 0,0 1 1,1-1-1,-1 0 0,0 1 1,0-1-1,0 0 0,0 0 1,1-1-1,-2-4 1509,-13 4-1038,6 2-502,0 1-1,0 0 0,0 0 1,0 1-1,1 0 0,-1 0 1,0 0-1,-11 7 0,16-8-33,-1 0 0,0 1 0,1 0 0,-1-1 0,1 1 0,-1 0 0,1 0 0,0 0 0,0 1 0,0-1 0,0 0 0,0 1 0,0-1 0,1 1 0,-1 0 0,1-1 0,0 1 0,0 0 0,0 0 0,0 0 0,0 0 0,0 4-1,2-5-2,-1 0 0,1-1 0,-1 1 0,1 0-1,0-1 1,0 1 0,0 0 0,0-1-1,0 1 1,0-1 0,0 0 0,0 1-1,0-1 1,1 0 0,-1 0 0,1 0 0,-1 0-1,1 0 1,2 2 0,41 18-104,-30-14-12,-4-2-22,0 1-1,0 0 1,-1 0-1,17 15 0,-26-20 137,0 0 0,1 0-1,-1 0 1,0 0-1,0 0 1,0 0-1,0 1 1,0-1 0,0 0-1,0 1 1,0-1-1,0 0 1,-1 1-1,1-1 1,-1 1 0,1-1-1,-1 1 1,0 0-1,1-1 1,-1 1 0,0-1-1,0 1 1,0 0-1,0-1 1,0 1-1,-1 0 1,1-1 0,0 1-1,-1-1 1,1 1-1,-1-1 1,1 1 0,-1-1-1,0 1 1,0-1-1,0 0 1,0 1-1,0-1 1,0 0 0,0 0-1,0 0 1,0 1-1,0-1 1,-1-1-1,1 1 1,0 0 0,-1 0-1,-2 1 1,-7 4 160,0-1 1,0 0-1,-1 0 1,0-1-1,0-1 1,0 0-1,0 0 1,0-1-1,-1-1 1,1 0-1,0-1 1,-14-1-1,24 1-195,1 0 1,0 0-1,-1 0 0,1 0 0,0 0 0,0 0 0,-1 0 0,1 0 0,0-1 0,0 1 0,-1 0 0,1-1 0,0 1 0,0-1 1,0 1-1,0-1 0,0 0 0,-1 0 0,1 1 0,1-1 0,-1 0 0,0 0 0,0 0 0,0 0 0,0 0 0,1 0 0,-1 0 0,0 0 1,1-1-1,-1 1 0,1 0 0,-1 0 0,1 0 0,0-1 0,-1 1 0,1 0 0,0 0 0,0-1 0,0 1 0,0 0 0,0-1 0,0 1 1,0 0-1,1 0 0,-1-1 0,0 1 0,1 0 0,-1 0 0,1 0 0,-1-1 0,1 1 0,0-1 0,2-4-777,0 0-1,1 1 0,0-1 1,0 1-1,0 0 1,0 0-1,1 0 0,9-8 1,21-9-4920,4 3-2941</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00.356"/>
    </inkml:context>
    <inkml:brush xml:id="br0">
      <inkml:brushProperty name="width" value="0.025" units="cm"/>
      <inkml:brushProperty name="height" value="0.025" units="cm"/>
      <inkml:brushProperty name="color" value="#66CC00"/>
    </inkml:brush>
  </inkml:definitions>
  <inkml:trace contextRef="#ctx0" brushRef="#br0">29 0 15791,'0'0'14670,"-16"61"-14126,9-41-351,1 0-129,6 1-64,0-5 0,0-2 0,0-1-673,0-5-865,9-5-1088,2-3-1410,3-3-832,-1-11-3781</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00.749"/>
    </inkml:context>
    <inkml:brush xml:id="br0">
      <inkml:brushProperty name="width" value="0.025" units="cm"/>
      <inkml:brushProperty name="height" value="0.025" units="cm"/>
      <inkml:brushProperty name="color" value="#66CC00"/>
    </inkml:brush>
  </inkml:definitions>
  <inkml:trace contextRef="#ctx0" brushRef="#br0">2 204 14318,'0'0'9523,"-1"9"-8402,1-4-1061,0 0 0,-1 0-1,2-1 1,-1 1 0,0 0-1,1 0 1,0-1 0,0 1-1,0 0 1,4 7 0,-3-9-63,-1-1-1,1 1 1,0-1 0,0 0 0,0 1-1,0-1 1,0 0 0,0 0 0,1-1-1,-1 1 1,0 0 0,1-1 0,0 1-1,-1-1 1,1 0 0,0 0 0,0 0-1,-1 0 1,1-1 0,0 1 0,0-1-1,6 0 1,-5 0 5,0 0 1,1 0-1,-1-1 0,0 1 1,0-1-1,1 0 0,-1-1 1,0 1-1,0-1 0,0 0 1,-1 0-1,1 0 0,0 0 1,-1-1-1,1 1 0,-1-1 1,0 0-1,0 0 0,0 0 1,0-1-1,-1 1 0,1-1 1,-1 1-1,0-1 0,0 0 1,0 0-1,0 0 0,-1 0 1,0 0-1,1 0 0,-1 0 1,-1 0-1,1-1 0,-1 1 1,0 0-1,0-1 0,0 1 1,-1-6-1,1 9 14,0 1 1,0 0-1,0-1 0,0 1 1,0 0-1,-1 0 1,1-1-1,0 1 0,0 0 1,0-1-1,0 1 1,0 0-1,-1 0 0,1-1 1,0 1-1,0 0 0,0 0 1,-1-1-1,1 1 1,0 0-1,-1 0 0,1 0 1,0 0-1,0-1 0,-1 1 1,1 0-1,0 0 1,-1 0-1,1 0 0,0 0 1,0 0-1,-1 0 1,1 0-1,0 0 0,-1 0 1,1 0-1,-1 0 0,-14 7 323,-8 15 56,20-18-295,0 1 0,0 1 0,1-1 0,-1 0 0,1 1 0,1-1 0,-1 1 0,1 0 0,-1-1 0,2 1 1,-1 7-1,1-11-88,0 0 0,0 0 0,0 0 0,0 0 0,1-1 0,-1 1-1,1 0 1,-1 0 0,1 0 0,0-1 0,0 1 0,0 0 0,0-1 0,0 1 0,0 0 0,0-1 0,0 0 0,1 1 0,-1-1 0,0 0 0,1 1 0,-1-1 0,1 0 0,0 0 0,-1 0 0,1-1 0,0 1 0,0 0 0,-1-1 0,1 1 0,0-1 0,0 1 0,0-1 0,0 0 0,0 0 0,3 0 0,5 0-13,0-1 0,0-1-1,1 0 1,-1 0 0,-1-1 0,1 0-1,0 0 1,-1-1 0,1-1-1,-1 0 1,-1 0 0,1 0 0,-1-1-1,1-1 1,-2 1 0,1-1 0,-1-1-1,11-14 1,-4 5-7,-1 0 0,-1-1 0,-1 0 0,0-1 0,-1-1 0,-2 1 0,0-1 0,6-22 0,-13 40 8,-1 0 0,1 0 0,-1 0-1,1 0 1,-1-1 0,0 1 0,1 0 0,-1 0 0,0 0 0,-1 0-1,1-1 1,0 1 0,-1 0 0,1 0 0,-1 0 0,1 0 0,-1 0-1,-1-3 1,0 5 1,1-1-1,0 1 1,0-1-1,0 1 0,-1 0 1,1-1-1,0 1 1,0 0-1,-1 0 0,1 0 1,0 0-1,0 0 1,-1 0-1,1 1 1,0-1-1,0 0 0,-1 1 1,1-1-1,0 1 1,0-1-1,0 1 0,0-1 1,0 1-1,0 0 1,0-1-1,0 1 1,0 0-1,0 0 0,0 0 1,0 0-1,-1 2 1,-5 3 29,0 1 1,0 0 0,1 0-1,0 1 1,1 0-1,-9 14 1,11-17-31,1-1 0,0 1 0,0 0 0,1-1 0,-1 1 0,1 0 0,0 0 0,0 0 0,0 0 0,1 0-1,0 0 1,0 0 0,0 0 0,2 8 0,-1-10-65,1 0 0,-1-1 0,1 1 0,-1-1 0,1 0 0,0 0 0,0 0-1,0 0 1,0 0 0,1 0 0,-1 0 0,0-1 0,1 1 0,2 1 0,-2-2-6,0 1 1,0 0 0,0 0-1,0 0 1,0 0 0,-1 1-1,1-1 1,-1 1 0,0 0-1,1-1 1,2 7 0,-3-1 122,0 0 1,-1 1-1,0-1 0,0 1 1,-1-1-1,0 1 0,-1-1 1,0 1-1,-2 11 0,-3 0-2968,-1-6-3302,10-18 1018</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01.139"/>
    </inkml:context>
    <inkml:brush xml:id="br0">
      <inkml:brushProperty name="width" value="0.025" units="cm"/>
      <inkml:brushProperty name="height" value="0.025" units="cm"/>
      <inkml:brushProperty name="color" value="#66CC00"/>
    </inkml:brush>
  </inkml:definitions>
  <inkml:trace contextRef="#ctx0" brushRef="#br0">1 113 14125,'0'0'10496,"10"4"-8478,1-2-1790,-1 0 0,1 0 0,0 0 1,0-2-1,0 1 0,0-1 1,18-3-1,-25 2-214,0 1 1,1-1-1,-1 0 1,0 0-1,0 0 0,0-1 1,0 0-1,0 1 1,0-2-1,0 1 0,0 0 1,-1-1-1,1 1 1,-1-1-1,0 0 0,0 0 1,0 0-1,0-1 1,0 1-1,-1-1 1,0 0-1,1 1 0,-2-1 1,1 0-1,0 0 1,1-5-1,-3 8-5,1-1 1,-1 1-1,0-1 1,1 1-1,-1-1 1,0 0-1,0 1 1,0-1-1,0 1 1,-1-1-1,1 0 1,0 1-1,-1-1 1,1 1-1,-1-1 1,1 1-1,-1-1 1,0 1-1,1-1 1,-1 1-1,0 0 1,0-1-1,0 1 0,0 0 1,0 0-1,-1 0 1,1 0-1,0 0 1,0 0-1,-1 0 1,1 0-1,-1 0 1,1 0-1,0 1 1,-1-1-1,0 1 1,1-1-1,-1 1 1,1 0-1,-1-1 1,1 1-1,-4 0 1,-1 0 2,0-1 1,0 1-1,0 0 0,0 1 1,0-1-1,0 1 1,0 1-1,1-1 1,-1 1-1,-10 4 0,10-3 38,1 1 0,0-1 0,-1 1 0,2 0 0,-1 0-1,0 0 1,1 1 0,0-1 0,0 1 0,0 0 0,1 1-1,0-1 1,-1 0 0,2 1 0,-1 0 0,1 0 0,0 0-1,0 0 1,1 0 0,-1 0 0,1 0 0,1 0-1,-1 0 1,1 1 0,0-1 0,2 9 0,-1-12-32,1 0 0,0 0-1,0 0 1,0-1 0,1 1 0,-1 0 0,0-1 0,1 0 0,0 0 0,-1 0-1,1 0 1,0 0 0,0 0 0,0-1 0,0 0 0,1 1 0,-1-1 0,0 0-1,0 0 1,1-1 0,-1 1 0,4-1 0,3 2-665,0 0 0,0-2 1,1 1-1,-1-1 0,0 0 1,14-3-1,-24 3 476,0 0 0,1-1 0,-1 1 0,1 0 0,-1 0-1,1-1 1,-1 1 0,0 0 0,1-1 0,-1 1 0,0-1 0,1 1 0,-1 0 0,0-1 0,1 1 0,-1-1 0,0 1 0,0-1 0,0 1 0,1-1 0,-1 1-1,0-1 1,0 1 0,0-1 0,0 1 0,0-1 0,0 1 0,0-1 0,0 1 0,0-1 0,0 1 0,0-1 0,-1 0 0,1-2-996,0-18-5442</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01.484"/>
    </inkml:context>
    <inkml:brush xml:id="br0">
      <inkml:brushProperty name="width" value="0.025" units="cm"/>
      <inkml:brushProperty name="height" value="0.025" units="cm"/>
      <inkml:brushProperty name="color" value="#66CC00"/>
    </inkml:brush>
  </inkml:definitions>
  <inkml:trace contextRef="#ctx0" brushRef="#br0">29 59 14414,'0'0'5317,"-29"-56"-3972,29 54-1185,7 2-256,9 0-833,-1 0-3587</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02.048"/>
    </inkml:context>
    <inkml:brush xml:id="br0">
      <inkml:brushProperty name="width" value="0.025" units="cm"/>
      <inkml:brushProperty name="height" value="0.025" units="cm"/>
      <inkml:brushProperty name="color" value="#66CC00"/>
    </inkml:brush>
  </inkml:definitions>
  <inkml:trace contextRef="#ctx0" brushRef="#br0">282 54 4004,'0'0'12641,"0"-9"-9812,0 7-2731,1-1 133,-1 0 0,0 0-1,0 1 1,0-1 0,0 0 0,-1 0 0,1 0 0,-1 1 0,-1-5 0,2 6-172,-1 0 0,0 1 1,0-1-1,1 0 0,-1 0 0,0 1 0,0-1 0,0 0 1,0 1-1,0-1 0,0 1 0,0-1 0,0 1 0,0 0 1,0 0-1,0-1 0,0 1 0,0 0 0,0 0 0,-1 0 1,1 0-1,0 0 0,0 0 0,0 0 0,0 0 0,0 1 1,0-1-1,0 0 0,0 1 0,0-1 0,0 0 1,0 1-1,0-1 0,0 1 0,0 0 0,0-1 0,-1 2 0,-10 5 85,1 0 0,-1 1-1,1 0 1,1 1 0,-1 0-1,2 1 1,-1 0 0,-8 13-1,-8 11 233,-27 49 0,41-62-147,1 1 1,-10 24-1,18-39-193,1 1 0,0 0-1,0 0 1,0 0 0,1 0 0,0 0 0,1 0 0,0 0 0,1 16-1,0-21-20,0 0-1,0-1 1,1 1 0,-1 0-1,1 0 1,0-1-1,-1 1 1,1-1-1,0 1 1,1-1-1,-1 0 1,0 0-1,1 0 1,-1 0 0,1 0-1,-1-1 1,1 1-1,0-1 1,0 1-1,0-1 1,0 0-1,0 0 1,0-1-1,0 1 1,0 0-1,0-1 1,0 0 0,6 0-1,1 1 28,-1-1 0,1 0 0,0-1 1,0 0-1,-1 0 0,1-1 0,0 0 0,11-5 0,-12 2-13,0 0 0,0 0 0,-1-1 0,13-10 0,-19 15 5,0 0-1,-1-1 1,1 1 0,0-1 0,-1 1-1,1-1 1,-1 0 0,1 1 0,-1-1-1,0 0 1,0 0 0,1 0-1,-2 0 1,1 0 0,0 0 0,0 0-1,-1-1 1,1 1 0,-1 0-1,1 0 1,-1 0 0,0-1 0,0 1-1,0 0 1,0 0 0,-1-1 0,1-1-1,-2 2-18,-1 0-1,1 0 1,0 0 0,0 0-1,-1 1 1,1-1-1,-1 1 1,1-1 0,-1 1-1,0 0 1,0 0-1,1 0 1,-1 1 0,0-1-1,0 1 1,0-1-1,0 1 1,0 0 0,0 0-1,-5 1 1,-4-1-28,0 1 1,1 0-1,-23 6 0,-1 10-24,34-17 36,0 1 0,0-1 0,0 1 0,0-1 0,0 0 0,0 1 0,0 0 0,0-1 0,0 1 0,0 0 0,0-1 0,1 1 0,-1 0 0,0 0 0,1-1 0,-1 1 0,0 0 0,1 0 0,-1 0 0,1 0 0,-1 0 0,1 0 0,0 0 0,-1 0 0,1 0 0,0 0 0,0 0 0,0 0 0,0 0 0,0 1 0,0 0 0,4 0 1,0-1 0,0 0 0,0 0 0,0 0 0,0 0-1,0 0 1,0-1 0,1 0 0,-1 0 0,0 0 0,0 0 0,7-2 0,6 1 12,7-1-270,-1 0 1,1-2 0,0-1-1,33-11 1,51-9-2775,-108 25 3027,0 0 0,0 0 1,1 0-1,-1 0 0,0 1 0,0-1 0,0 0 1,1 0-1,-1 1 0,0-1 0,0 0 0,0 0 0,0 1 1,1-1-1,-1 0 0,0 0 0,0 1 0,0-1 1,0 0-1,0 0 0,0 1 0,0-1 0,0 0 1,0 1-1,0-1 0,0 0 0,0 0 0,0 1 0,0-1 1,0 0-1,0 1 0,0-1 0,0 0 0,-1 0 1,1 1-1,0-1 0,0 0 0,0 0 0,0 1 1,-1-1-1,1 0 0,0 0 0,-7 15-114,-11 9 160,15-20-70,-1 0-1,1 0 1,-1 1-1,1-1 1,0 1 0,1 0-1,-1 0 1,1 0-1,0 0 1,0 0 0,1 0-1,-2 9 1,5-14-529,-1 0 0,1 0 1,0 0-1,-1 0 0,1 0 0,0-1 1,-1 1-1,1 0 0,0-1 1,-1 1-1,1-1 0,-1 0 1,1 1-1,-1-1 0,1 0 0,1-1 1,16-16-6949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02.498"/>
    </inkml:context>
    <inkml:brush xml:id="br0">
      <inkml:brushProperty name="width" value="0.025" units="cm"/>
      <inkml:brushProperty name="height" value="0.025" units="cm"/>
      <inkml:brushProperty name="color" value="#66CC00"/>
    </inkml:brush>
  </inkml:definitions>
  <inkml:trace contextRef="#ctx0" brushRef="#br0">98 0 3235,'0'0'17723,"-8"11"-15817,-10 18-306,-20 41 0,32-57-1510,0-1 0,2 1 0,-1 0-1,2 0 1,0 1 0,0-1 0,-1 22 0,4-34-88,0-1 0,0 0-1,0 1 1,0-1 0,0 1 0,0-1 0,0 0 0,0 1 0,0-1 0,0 0 0,0 1 0,1-1 0,-1 1 0,0-1 0,0 0-1,0 1 1,0-1 0,1 0 0,-1 0 0,0 1 0,0-1 0,1 0 0,-1 1 0,0-1 0,1 0 0,-1 0 0,0 1 0,1-1-1,-1 0 1,0 0 0,1 0 0,-1 0 0,0 0 0,1 1 0,-1-1 0,0 0 0,1 0 0,-1 0 0,1 0 0,-1 0 0,21-7 45,16-18-152,-5-5-278,-26 23 282,1 0 0,0 0 0,0 1 0,1 0 0,-1 0 0,1 0 0,1 1 0,-1 1 0,13-6 0,-20 10 104,0 0 1,0 0-1,0 0 0,0 0 1,0 0-1,0 0 1,0 0-1,0 0 0,0 0 1,0 1-1,0-1 1,0 0-1,0 1 0,0-1 1,0 1-1,-1-1 1,1 1-1,0-1 0,0 1 1,0-1-1,-1 1 1,1 0-1,0 0 0,-1-1 1,2 2-1,15 28 245,-2-5-8,-9-19-221,0 0-1,1-1 0,0 0 1,0-1-1,0 0 1,0 0-1,1 0 0,0-1 1,0 0-1,0 0 0,0-1 1,0 0-1,0-1 1,1 1-1,-1-2 0,0 1 1,11-1-1,-5-1-80,0 0 0,0-1 0,0 0 0,0-1 1,0-1-1,0 0 0,-1 0 0,1-2 0,15-8 0,-24 11 83,32-15-123,-36 17 109,0 1 1,0-1-1,0 1 1,0 0 0,-1-1-1,1 1 1,0 0-1,0 0 1,0 0 0,0 0-1,0-1 1,0 1-1,0 1 1,0-1 0,0 0-1,0 0 1,-1 0-1,1 0 1,0 1 0,0-1-1,0 0 1,0 1-1,0-1 1,-1 1 0,1-1-1,0 1 1,0-1-1,-1 1 1,1-1 0,0 1-1,-1 0 1,1-1-1,0 1 1,-1 0 0,1 1-1,0 1 10,0 0-1,1 0 0,-1 0 1,0 0-1,1 0 0,0 0 1,0 0-1,0-1 0,0 1 1,0-1-1,0 1 0,0-1 1,1 0-1,-1 0 1,1 0-1,0 0 0,0-1 1,-1 1-1,1-1 0,0 1 1,0-1-1,1 0 0,-1 0 1,0-1-1,0 1 1,0-1-1,1 1 0,-1-1 1,0 0-1,6-1 0,0 2-133,100 1-963,-97-2 69,0-1 0,0-1 1,0 0-1,-1-1 0,1 0 0,-1 0 1,12-6-1,-9 1-4925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5.356"/>
    </inkml:context>
    <inkml:brush xml:id="br0">
      <inkml:brushProperty name="width" value="0.035" units="cm"/>
      <inkml:brushProperty name="height" value="0.035" units="cm"/>
    </inkml:brush>
  </inkml:definitions>
  <inkml:trace contextRef="#ctx0" brushRef="#br0">78 0 14339,'-20'235'3218,"16"-206"-2917,-1 11-613,1-1 0,1 46 0,19 26-3194,2 89 1240,10 158 2633,-25-163-1878,-2-56-295,3-46 3820,0 39 479,-16 170-1,-29-15-6053,33-233 1102,-4 95 0,14 53 2509,0-79 1331,-1-91-890,0 140 1573,-25 220-1,18-331-1986,2-1 0,5 63 0,19 122 467,1 68 224,-23-255-795,-2 0 0,-19 97 0,10-67-1551,4 0 1,4 161-1,5-185 1242</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03"/>
    </inkml:context>
    <inkml:brush xml:id="br0">
      <inkml:brushProperty name="width" value="0.025" units="cm"/>
      <inkml:brushProperty name="height" value="0.025" units="cm"/>
      <inkml:brushProperty name="color" value="#66CC00"/>
    </inkml:brush>
  </inkml:definitions>
  <inkml:trace contextRef="#ctx0" brushRef="#br0">1 1 11499,'0'0'15983,"65"36"-24119,-35-38-1665</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03.375"/>
    </inkml:context>
    <inkml:brush xml:id="br0">
      <inkml:brushProperty name="width" value="0.025" units="cm"/>
      <inkml:brushProperty name="height" value="0.025" units="cm"/>
      <inkml:brushProperty name="color" value="#66CC00"/>
    </inkml:brush>
  </inkml:definitions>
  <inkml:trace contextRef="#ctx0" brushRef="#br0">9 1 16496,'0'0'11274,"-8"35"-15790,22-35-6470</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03.720"/>
    </inkml:context>
    <inkml:brush xml:id="br0">
      <inkml:brushProperty name="width" value="0.025" units="cm"/>
      <inkml:brushProperty name="height" value="0.025" units="cm"/>
      <inkml:brushProperty name="color" value="#66CC00"/>
    </inkml:brush>
  </inkml:definitions>
  <inkml:trace contextRef="#ctx0" brushRef="#br0">1 1 4933,'0'0'8520,"18"4"-4143,30 4-2398,0-2 0,91 0-1,122-17 505,-152 5-1891,1148 7 929,-1209 0-1493,202 1 68,-243 1-2995,-17 0-6390,-4-3-3486</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1.056"/>
    </inkml:context>
    <inkml:brush xml:id="br0">
      <inkml:brushProperty name="width" value="0.025" units="cm"/>
      <inkml:brushProperty name="height" value="0.025" units="cm"/>
      <inkml:brushProperty name="color" value="#66CC00"/>
    </inkml:brush>
  </inkml:definitions>
  <inkml:trace contextRef="#ctx0" brushRef="#br0">281 53 6022,'0'0'10564,"3"-8"-8220,6-25-118,-9 32-2146,-1 1 0,1-1 1,0 0-1,-1 1 0,1-1 0,0 1 1,-1-1-1,1 0 0,-1 1 0,1-1 0,-1 1 1,1-1-1,-1 1 0,1 0 0,-1-1 0,1 1 1,-1-1-1,0 1 0,1 0 0,-1 0 0,0-1 1,1 1-1,-1 0 0,0 0 0,1 0 1,-1 0-1,0 0 0,0 0 0,1 0 0,-1 0 1,0 0-1,1 0 0,-1 0 0,0 0 0,0 0 1,0 1-1,-28 4 390,19-1-416,0 1-1,0 0 1,1 1 0,0 0-1,0 0 1,0 1 0,1 0 0,-9 10-1,-5 7 346,-28 38 0,41-50-276,0 1 1,0 0-1,1 0 0,1 1 0,1 0 0,0 0 1,0 1-1,2-1 0,0 1 0,0 0 0,1 0 0,-1 24 1,4-37-115,0 0 0,1 0 0,-1 0 1,0 0-1,1 0 0,-1 0 0,1 0 1,0 0-1,-1 0 0,1-1 0,0 1 1,0 0-1,0-1 0,1 1 0,-1 0 1,0-1-1,0 1 0,1-1 0,-1 0 0,1 0 1,3 3-1,-2-2 15,1 0 1,0-1-1,0 1 1,1-1 0,-1 0-1,0 0 1,0 0-1,1-1 1,7 1-1,-4-1 1,0 0 1,0-1-1,-1 0 1,1 0-1,0-1 0,-1 0 1,1 0-1,-1-1 0,0 0 1,0 0-1,10-6 0,-13 5 9,0-1 0,0 1 0,0-1 0,-1 0-1,0 0 1,0 0 0,0-1 0,-1 1 0,3-7-1,-5 10 22,1-1-1,0 1 0,-1-1 0,1 1 0,-1-1 0,0 1 0,0-1 0,0 0 0,0 1 0,-1-5 0,1 6-18,0 0-1,-1 0 1,1 0-1,-1 0 1,1 0 0,-1 0-1,1 0 1,-1 0-1,0 0 1,1 0-1,-1 1 1,0-1 0,0 0-1,1 1 1,-1-1-1,0 0 1,0 1-1,0-1 1,0 1 0,0-1-1,0 1 1,0 0-1,0-1 1,0 1 0,-2 0-1,-1-1 7,0 0 0,1 1 0,-1 0 0,0 0 0,0 0 0,0 0-1,1 1 1,-1-1 0,0 1 0,0 0 0,1 0 0,-1 0 0,1 1 0,-1-1 0,1 1-1,0 0 1,-1 0 0,1 0 0,0 0 0,0 1 0,0-1 0,1 1 0,-1 0 0,1 0 0,-1 0-1,1 0 1,0 0 0,0 0 0,0 1 0,1-1 0,-1 1 0,-1 6 0,3-9-36,0 0 1,0 0-1,0 0 1,0 0-1,0 0 1,0 0-1,1 0 1,-1 0-1,0 0 1,1 0-1,-1 0 1,1 0-1,-1 0 1,1 0-1,0 0 1,-1 0-1,1 0 1,0 0-1,0-1 1,-1 1-1,1 0 1,0 0-1,0-1 1,0 1-1,0-1 1,0 1-1,0-1 1,0 1-1,0-1 1,0 0-1,0 1 1,0-1-1,0 0 1,0 0-1,0 0 1,0 0-1,0 0 1,2 0-1,51 1 174,-42-1-154,-4-1-63,1 0 0,-1 0 0,0-1 1,14-5-1,22-3-361,-44 15 365,0-1 0,1 1 0,-2-1 1,1 1-1,-1 0 0,1-1 0,-1 1 0,0-1 0,-2 5 0,2-7 31,0 0-311,1 0 0,-1 0 1,1 0-1,-1 0 0,1 1 0,0-1 1,-1 0-1,1 0 0,0 0 0,1 1 1,-1-1-1,0 0 0,1 0 0,-1 0 1,1 1-1,1 2 0,-1-4-97,1 0 0,-1 0 0,0 0 0,1 0 0,-1 0 0,1-1 0,-1 1 0,1-1 0,0 1 0,-1-1 0,1 1 0,-1-1 0,1 0 0,0 0 0,-1 0 0,1 0 0,0 0 0,-1 0 0,1 0 0,0 0 0,-1-1 0,1 1 0,-1-1 0,3 0 0,16-7-11996</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1.967"/>
    </inkml:context>
    <inkml:brush xml:id="br0">
      <inkml:brushProperty name="width" value="0.025" units="cm"/>
      <inkml:brushProperty name="height" value="0.025" units="cm"/>
      <inkml:brushProperty name="color" value="#66CC00"/>
    </inkml:brush>
  </inkml:definitions>
  <inkml:trace contextRef="#ctx0" brushRef="#br0">29 182 17040,'0'0'8301,"-5"9"-6224,1-2-1756,1 0-1,0 1 1,0-1 0,0 1-1,1 0 1,-2 12 0,3-19-327,1 1 0,0 0 1,0 0-1,0 0 0,0 0 1,0 0-1,0 0 0,1 0 1,-1-1-1,1 1 0,-1 0 1,1 0-1,0 0 0,-1-1 1,1 1-1,0 0 0,0-1 1,0 1-1,1-1 0,-1 1 1,0-1-1,1 0 0,-1 1 1,0-1-1,1 0 0,-1 0 0,1 0 1,0 0-1,-1 0 0,1 0 1,0-1-1,0 1 0,-1 0 1,1-1-1,0 1 0,0-1 1,0 0-1,0 0 0,3 0 1,-1 1-89,1-1 0,-1 0 0,0-1-1,0 1 1,0-1 0,1 1 0,-1-1 0,0-1 0,0 1 0,0 0 0,0-1 0,0 0 0,-1 0-1,1 0 1,0 0 0,5-6 0,1 1 71,-9 9 6,0 0 0,-1 0 0,1 0-1,-1 0 1,1 0 0,-1 0 0,0 0 0,0 1 0,1-1-1,-2 0 1,1 0 0,0 0 0,-1 2 0,-3 16 128,-2 23 124,6-42-244,0 0 1,0 1-1,0-1 0,1 0 0,-1 0 1,0 0-1,1 0 0,-1 0 0,1 0 1,-1 0-1,1 0 0,-1-1 1,1 1-1,0 0 0,-1 0 0,1 0 1,0-1-1,0 1 0,0 0 0,-1-1 1,1 1-1,0 0 0,0-1 1,0 1-1,0-1 0,0 0 0,0 1 1,0-1-1,0 0 0,0 0 0,0 1 1,1-1-1,-1 0 0,0 0 0,1 0 1,3-1-199,0 1 0,0-1-1,0 0 1,0 0 0,0 0 0,-1-1 0,1 1 0,-1-1 0,1 0 0,-1-1 0,1 1 0,-1-1-1,0 0 1,0 0 0,0 0 0,-1 0 0,1-1 0,-1 0 0,0 0 0,0 0 0,5-7 0,5-11-452,-1 0 0,-1-1 0,9-24 0,-16 37 569,15-38-307,-2 0 1,14-66-1,-32 117 3015,-22 73 1341,17 0-3189,5 79 1,1-93-721,3-40-72,2-40 256,4-38 23,-8-38-43,24 110-390,-18-11 158,0 0 1,0-1 0,1-1 0,-1 1 0,1-1-1,0-1 1,0 1 0,0-1 0,14 1 0,-18-2 22,-1 0 0,1-1 0,-1 0 0,1 0 0,-1 0 1,1 0-1,-1 0 0,1-1 0,-1 1 0,1-1 1,-1 0-1,1 0 0,-1 0 0,0-1 0,0 1 0,1-1 1,-1 0-1,0 0 0,-1 0 0,1 0 0,0 0 1,-1-1-1,1 1 0,-1-1 0,3-3 0,-6 8 389,-3 3-169,1 1 1,0-1 0,1 0-1,-1 1 1,-2 9 0,5-13-205,0 0 0,-1-1 1,1 1-1,0-1 1,0 1-1,-1-1 1,1 1-1,1 0 1,-1-1-1,0 1 1,0-1-1,1 1 0,-1-1 1,0 1-1,1-1 1,0 1-1,-1-1 1,1 1-1,0-1 1,0 0-1,0 1 1,0-1-1,0 0 1,0 0-1,0 0 0,0 1 1,0-1-1,0 0 1,1-1-1,-1 1 1,0 0-1,1 0 1,-1-1-1,3 2 1,4 1 37,1-1-1,-1 0 1,0 0 0,1-1 0,-1 0 0,1-1 0,-1 0 0,1 0-1,-1 0 1,1-1 0,-1-1 0,0 1 0,9-4 0,4-2 144,-1-1 1,0-1 0,35-21 0,-52 30-161,0 0 0,0 1 0,0-1 0,0 0 0,0 1 0,0 0 0,0 0 0,0 0 0,0 0 0,0 0 0,0 1 0,0-1 0,-1 1 0,1 0 0,3 2 0,19 9 128,-21-11-527,0-1 1,0 0-1,1-1 1,-1 1-1,0-1 1,0 0-1,1 0 1,-1 0-1,8-2 1,-11 2 205,0 0 0,1-1 0,-1 1 0,0-1 0,0 1 0,0-1 0,0 0 0,-1 1 0,1-1 0,0 0 0,0 0 0,0 1 0,0-1 0,-1 0 0,1 0 0,-1 0 0,1 0 0,0 0 0,-1 0 0,1 0 0,-1 0 0,0 0 0,1 0 0,-1-1 0,0 1 0,0 0 0,0 0 0,0 0 0,0 0 0,0 0 0,0-1 0,0 1 0,0 0 0,0 0 0,-1 0 0,1 0 0,0 0 0,-1 0 0,1 0 0,-2-2 0,-10-18-6683,-9 0-4335</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2.326"/>
    </inkml:context>
    <inkml:brush xml:id="br0">
      <inkml:brushProperty name="width" value="0.025" units="cm"/>
      <inkml:brushProperty name="height" value="0.025" units="cm"/>
      <inkml:brushProperty name="color" value="#66CC00"/>
    </inkml:brush>
  </inkml:definitions>
  <inkml:trace contextRef="#ctx0" brushRef="#br0">0 23 14350,'0'0'7431,"50"-10"-7015,-15 9-320,4-1-96,11-1-1537,1-3-7848</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3.824"/>
    </inkml:context>
    <inkml:brush xml:id="br0">
      <inkml:brushProperty name="width" value="0.025" units="cm"/>
      <inkml:brushProperty name="height" value="0.025" units="cm"/>
      <inkml:brushProperty name="color" value="#66CC00"/>
    </inkml:brush>
  </inkml:definitions>
  <inkml:trace contextRef="#ctx0" brushRef="#br0">15 234 16047,'0'0'6390,"0"10"-5311,-14 131 1232,14-141-2306,0 1 1,0 0-1,0 0 0,0-1 1,0 1-1,1 0 0,-1 0 1,0-1-1,0 1 0,1 0 1,-1-1-1,1 1 0,-1 0 1,0-1-1,1 1 0,-1-1 1,1 1-1,-1-1 0,1 1 1,0-1-1,-1 1 0,1-1 1,-1 1-1,1-1 0,0 0 1,-1 1-1,2-1 0,27 4 184,25-16 12,0-18-150,-47 25 70,1-1 1,0 2-1,1-1 1,-1 1-1,1 0 1,0 1-1,0 0 0,0 0 1,10-1-1,-18 4-90,0 0 0,-1 0 0,1 0 0,0 0-1,0 0 1,-1 0 0,1 0 0,0 0 0,0 0-1,-1 1 1,1-1 0,0 0 0,0 0 0,-1 1-1,1-1 1,-1 1 0,1-1 0,0 0 0,-1 1-1,1-1 1,-1 1 0,1 0 0,-1-1 0,1 1-1,-1-1 1,1 1 0,-1 0 0,0-1 0,1 1-1,-1 0 1,0-1 0,1 1 0,-1 1 0,2 31 605,-3-31-606,1 1 0,-1-1-1,1 0 1,0 0 0,0 1 0,0-1-1,0 0 1,0 1 0,1-1-1,-1 0 1,1 0 0,-1 1 0,1-1-1,0 0 1,0 0 0,0 0-1,0 0 1,0 0 0,0 0 0,0 0-1,1 0 1,-1-1 0,2 3-1,2-3-17,-1 0-1,0 0 1,0 0-1,0-1 1,1 1-1,-1-1 0,0 0 1,1 0-1,-1-1 1,0 1-1,0-1 1,1 0-1,-1 0 0,0-1 1,0 1-1,0-1 1,0 0-1,0 0 1,-1 0-1,1 0 0,0 0 1,-1-1-1,0 0 1,4-3-1,9-9-1360,0-1-1,-1 0 1,15-21 0,-29 36 1175,4-6-1355,15-19-2794,-19 26 3855,-1-1 1,1 0 0,0 0-1,-1 1 1,1-1 0,0 0-1,-1 1 1,1-1 0,0 1-1,0-1 1,0 1 0,-1-1-1,1 1 1,0 0-1,0-1 1,0 1 0,0 0-1,0 0 1,0-1 0,0 1-1,0 0 1,0 0 0,0 0-1,1 0 1,6 13 1715,-8-12-1117,0-1 0,0 1 0,0 0 0,0-1 0,0 1 0,1 0 0,-1-1-1,0 1 1,0 0 0,1-1 0,-1 1 0,0-1 0,1 1 0,-1 0 0,1-1-1,-1 1 1,1-1 0,-1 1 0,1-1 0,-1 0 0,1 1 0,-1-1 0,1 0-1,-1 1 1,1-1 0,0 0 0,-1 1 0,1-1 0,0 0 0,-1 0 0,1 0 0,0 0-1,-1 0 1,1 0 0,0 0 0,0 0 0,2 0 123,-1-1-1,0 1 1,1-1 0,-1 0-1,0 0 1,0 0 0,0 0-1,0 0 1,0 0 0,0-1-1,0 1 1,0-1 0,-1 1-1,1-1 1,-1 0 0,1 1-1,-1-1 1,1 0 0,-1 0-1,0 0 1,0 0 0,0 0-1,0 0 1,0-1 0,0 1-1,0-3 1,-12 16 3212,1 0-3078,8-10-284,1 1-1,-1 0 1,1 0-1,0 0 1,0 1-1,0-1 0,0 0 1,0 0-1,0 1 1,0-1-1,1 0 1,-1 1-1,1-1 0,0 0 1,-1 5-1,2-6-78,-1 0 0,1-1 0,-1 1 0,1 0 0,-1-1 0,1 1 0,-1 0 1,1-1-1,0 1 0,-1-1 0,1 1 0,0-1 0,-1 1 0,1-1 0,0 0 0,0 1 0,-1-1 0,1 0 0,0 1 0,0-1 0,0 0 0,0 0 0,-1 0 0,1 0 0,0 0 0,0 0 0,0 0 0,1 0 0,12-2-222,-1 0 1,1-1-1,-1 0 0,14-6 1,-11 4-486,-10 3 475,0 0 0,1 0 1,0 1-1,-1 0 0,1 0 1,7 1-1,-12 5 128,-2-4 86,0 0 1,0 1-1,0-1 1,0 0-1,0 0 1,0 0-1,1 0 0,-1 0 1,0 0-1,1 0 1,-1 0-1,1 0 1,-1 0-1,1 0 0,0 0 1,-1 0-1,1 0 1,0-1-1,0 1 1,-1 0-1,1 0 0,0-1 1,0 1-1,1 0 1,5 0 21,-1-1 1,1 0-1,0 0 0,-1 0 1,1-1-1,0 0 0,-1 0 1,1-1-1,-1 0 1,1 0-1,-1 0 0,0-1 1,0 0-1,0 0 1,0-1-1,-1 1 0,1-1 1,-1-1-1,0 1 0,0-1 1,-1 1-1,1-2 1,-1 1-1,5-7 0,4-8-23,0 0 0,-1-1-1,-1 0 1,-1 0 0,12-35 0,-20 48-29,0 0 1,0 0 0,-1 0 0,0 0-1,1-12 1,-22 36-218,13-3 258,0 0 0,0 0 0,2 0 0,-1 1-1,2 0 1,0 0 0,1 0 0,0 0 0,1 1 0,0-1 0,1 1 0,1-1 0,2 17 0,-2-28-45,0 0 0,0 0 0,1 1 0,-1-1-1,1 0 1,0 0 0,0 0 0,0 0 0,0 0 0,0 0 0,1 0 0,0 0 0,-1 0 0,1-1 0,0 1 0,0-1 0,0 1 0,1-1 0,-1 0 0,0 0 0,1 0 0,0 0 0,-1 0 0,1 0 0,0-1-1,0 1 1,0-1 0,0 0 0,3 1 0,-1-1-8,-1-1-1,1 1 1,-1-1 0,1 1-1,-1-1 1,1-1-1,-1 1 1,0-1-1,1 1 1,-1-1 0,1-1-1,-1 1 1,0 0-1,0-1 1,0 0-1,0 0 1,0 0 0,0-1-1,0 1 1,-1-1-1,4-4 1,10-11 340,0-1-1,-2-1 1,-1 0 0,0-1 0,-1 0-1,-2-1 1,0-1 0,-1 0-1,-1 0 1,-2-1 0,8-36 0,-17 49-80,-7 21 114,-8 20 106,12-17-445,1 0 0,1 0 1,0 0-1,1 1 1,1-1-1,0 16 0,4 84-9,-2-99 5,1-1-56,-1-1-1,2 1 1,-1-1 0,8 20-1,-9-29 41,1 0 0,-1 0-1,1 0 1,-1-1-1,1 1 1,0 0 0,0-1-1,0 0 1,0 1 0,0-1-1,4 3 1,-5-5 15,0 1 0,0 0 0,1-1 0,-1 1 0,1-1 1,-1 1-1,0-1 0,1 0 0,-1 0 0,1 0 0,-1 1 0,1-1 1,-1-1-1,1 1 0,-1 0 0,1 0 0,-1 0 0,0-1 0,1 1 1,-1-1-1,0 1 0,1-1 0,-1 0 0,0 1 0,2-2 0,-1 0 3,0 1 0,0-1-1,-1 1 1,1-1 0,-1 0-1,0 0 1,1 1 0,-1-1 0,0 0-1,0 0 1,0 0 0,0-1-1,0 1 1,-1 0 0,1 0-1,-1 0 1,1-1 0,-1 1-1,0 0 1,0 0 0,0-1 0,0 1-1,0 0 1,-1 0 0,1-1-1,0 1 1,-1 0 0,0 0-1,0-2 1,-2-3-37,1 0 1,-1 1-1,1-1 1,-2 1-1,1 0 1,-1 0-1,0 0 0,-5-5 1,-23-19-654,0 2 0,-42-28 0,53 41 825,12 10-22,-1-1 152,12 4 1333,119 16-140,-68-6-2256,63 0-1,-82-9-2797,-5-1-3181</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3.112"/>
    </inkml:context>
    <inkml:brush xml:id="br0">
      <inkml:brushProperty name="width" value="0.025" units="cm"/>
      <inkml:brushProperty name="height" value="0.025" units="cm"/>
      <inkml:brushProperty name="color" value="#66CC00"/>
    </inkml:brush>
  </inkml:definitions>
  <inkml:trace contextRef="#ctx0" brushRef="#br0">1 42 2338,'0'0'21615,"2"9"-20552,10 45 995,8 108 0,-20-158-1902,0 0-1,1 0 1,0 0 0,0 0 0,0-1 0,0 1 0,3 7 0,-4-11-134,0 0-1,1 0 1,-1 1-1,0-1 1,0 0 0,0 1-1,1-1 1,-1 0-1,0 0 1,0 1 0,1-1-1,-1 0 1,0 0-1,0 0 1,1 1 0,-1-1-1,0 0 1,1 0-1,-1 0 1,0 0 0,1 0-1,-1 0 1,0 0-1,1 0 1,-1 0-1,0 0 1,1 0 0,-1 0-1,0 0 1,1 0-1,-1 0 1,0 0 0,1 0-1,13-18 330,-9 5-362,0-1 0,-2 0 0,1-1 0,-2 1 0,0 0 0,0-1 0,-1 0 0,-1 1 0,-1-1 0,0 1 0,-1-1 0,0 1 0,-1-1 0,-6-17 0,0 17-165,7 24-35,9 27 59,-4-31 151,0 0 1,1 0-1,0-1 0,0 1 1,0-1-1,1 0 1,-1 0-1,1 0 0,0-1 1,0 0-1,1 0 1,-1 0-1,0-1 0,1 1 1,0-1-1,-1 0 1,1-1-1,0 0 0,11 2 1,-13-3 5,0 1 1,0-1 0,1 0-1,-1 0 1,0 0-1,0-1 1,0 1-1,1-1 1,-1 0 0,0-1-1,0 1 1,0-1-1,0 1 1,0-1-1,-1 0 1,1 0 0,-1-1-1,1 1 1,-1-1-1,0 0 1,0 0-1,0 0 1,0 0 0,0-1-1,-1 1 1,1-1-1,3-7 1,-4 5-8,1 0 1,-1-1-1,0 0 0,-1 0 1,1 1-1,-1-1 0,-1 0 1,1 0-1,-1 0 0,-1 0 1,1 0-1,-2-8 1,1 15-3,1 0 0,0 0 1,0 0-1,-1-1 1,1 1-1,0 0 0,-1 0 1,1 0-1,0 0 1,-1 0-1,1-1 1,0 1-1,-1 0 0,1 0 1,-1 0-1,1 0 1,0 0-1,-1 0 1,1 0-1,0 0 0,-1 0 1,1 0-1,0 1 1,-1-1-1,1 0 0,0 0 1,-1 0-1,1 0 1,0 0-1,-1 1 1,1-1-1,0 0 0,0 0 1,-1 0-1,1 1 1,0-1-1,0 0 1,-1 1-1,1-1 0,0 0 1,0 0-1,0 1 1,-1-1-1,1 0 0,0 1 1,0 0-1,-10 14-100,6-6 117,0 1-1,0-1 1,1 1-1,0 0 1,1-1-1,0 1 0,0 0 1,1 0-1,1 1 1,0-1-1,2 20 1,-1-28-11,0 0 0,0 0 1,0 0-1,1 0 0,-1 0 0,1-1 1,-1 1-1,1 0 0,0-1 0,-1 1 1,1-1-1,0 0 0,0 1 0,0-1 1,0 0-1,0 0 0,1 0 0,-1-1 1,0 1-1,0 0 0,1-1 0,-1 1 1,0-1-1,0 0 0,1 0 0,3 0 1,2 0 6,-1 0 1,1 0 0,0-1 0,-1 0-1,1 0 1,-1-1 0,10-3 0,-9 1-80,0 0 1,-1-1 0,1-1-1,-1 1 1,0-1 0,-1 0-1,1 0 1,6-9 0,-9 10 46,0 1 0,-1-1 0,1 1 0,-1-1 0,0 0 1,0 0-1,-1-1 0,0 1 0,0 0 0,3-10 0,-5 32-43,-1-11 142,1 1 0,0 0 0,0 0 0,1-1 0,0 1 0,3 11 1,-3-16-59,0 0 1,0 0 0,0 0 0,0-1 0,0 1 0,1 0 0,-1-1 0,1 1 0,-1-1 0,1 1 0,0-1-1,-1 0 1,1 0 0,0 1 0,0-1 0,0-1 0,0 1 0,0 0 0,0 0 0,0-1 0,0 1-1,0-1 1,0 1 0,0-1 0,0 0 0,3 0 0,3 0-17,0 0 0,0 0 0,0-1 0,0 0 0,0 0-1,0-1 1,0 0 0,0 0 0,0-1 0,-1 0 0,13-7 0,0-3-124,0-1 1,28-26-1,-45 38 122,-3 2 2,0 0-1,0 0 0,0 0 0,0 0 1,1-1-1,-1 1 0,0 0 1,0 0-1,0 0 0,0 0 0,0 0 1,1 0-1,-1 0 0,0 0 1,0 0-1,0 0 0,0 0 0,1 0 1,-1 0-1,0 0 0,0 0 1,0 0-1,0 0 0,1 0 0,-1 0 1,0 0-1,0 0 0,0 0 1,0 0-1,0 0 0,1 0 0,-1 0 1,0 0-1,0 1 0,0-1 1,0 0-1,0 0 0,1 0 0,-1 0 1,0 0-1,0 0 0,0 0 0,0 1 1,0-1-1,0 0 0,0 0 1,0 0-1,0 0 0,0 1 0,0-1 1,1 0-1,-1 0 0,0 0 1,0 0-1,0 1 0,0-1 0,0 0 1,0 0-1,2 20 258,3 14 121,-5-33-374,0 0-1,0 0 1,1 0-1,-1 0 1,0 0 0,1 0-1,-1 0 1,1 0-1,-1 0 1,1 0-1,-1 0 1,1-1 0,0 1-1,-1 0 1,1 0-1,0-1 1,0 1 0,0 0-1,-1-1 1,1 1-1,0-1 1,0 1 0,2 0-1,-1 0-187,1-1 0,0 0 0,0 1 0,-1-1 0,1 0 0,0 0 0,0 0 0,-1-1 0,1 1 0,0-1 0,-1 1 0,4-2 1,-4 1-414,0-1 0,0 1 1,0 0-1,0-1 0,0 1 1,0-1-1,0 1 0,0-1 1,-1 0-1,1 0 0,-1 0 1,0 0-1,1 0 0,0-4 1,9-19-8802</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3.455"/>
    </inkml:context>
    <inkml:brush xml:id="br0">
      <inkml:brushProperty name="width" value="0.025" units="cm"/>
      <inkml:brushProperty name="height" value="0.025" units="cm"/>
      <inkml:brushProperty name="color" value="#66CC00"/>
    </inkml:brush>
  </inkml:definitions>
  <inkml:trace contextRef="#ctx0" brushRef="#br0">0 1 17360,'0'0'8232,"62"16"-8872,-23-11-3588,-5 3-5606</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3.799"/>
    </inkml:context>
    <inkml:brush xml:id="br0">
      <inkml:brushProperty name="width" value="0.025" units="cm"/>
      <inkml:brushProperty name="height" value="0.025" units="cm"/>
      <inkml:brushProperty name="color" value="#66CC00"/>
    </inkml:brush>
  </inkml:definitions>
  <inkml:trace contextRef="#ctx0" brushRef="#br0">78 164 10474,'0'0'7228,"10"-4"-4585,-6 3-2507,40-21 1565,-42 21-1593,0-1 1,0 1-1,0-1 1,0 0-1,0 0 1,0 0-1,0 0 1,-1 0-1,1 0 1,-1 0-1,0 0 1,1-1-1,-1 1 1,0-1-1,0 1 1,-1-1-1,1 1 1,0-1-1,-1 0 1,1-3-1,-2 5-84,1 0 0,-1 0 0,0-1 0,1 1 0,-1 0 0,0 0 0,0 0 0,0 0 0,0 1 0,1-1 0,-1 0 0,0 0 0,-1 0 0,1 1 0,0-1 0,0 1 0,0-1 0,0 1 0,0-1 0,-1 1 0,1-1 0,0 1 0,0 0 0,-1 0 0,1 0 0,0 0 0,-1 0 0,1 0 0,0 0 0,0 0 0,-3 1 0,-43 4-82,42-3 51,-1 0 0,0 1-1,1 0 1,0 0 0,-1 0-1,1 0 1,0 1-1,-6 6 1,8-8 23,1 0 1,-1 1-1,1-1 1,0 1-1,0 0 1,0 0-1,0 0 1,1 0-1,-1 0 1,1 0-1,0 0 1,-1 0-1,2 0 1,-1 1-1,0-1 1,0 4-1,1-6-8,1 1-1,-1-1 1,1 0-1,0 1 1,-1-1 0,1 0-1,0 0 1,-1 1-1,1-1 1,0 0-1,0 0 1,0 0 0,0 0-1,0 0 1,0 0-1,1-1 1,-1 1 0,0 0-1,0-1 1,1 1-1,-1 0 1,0-1-1,1 1 1,-1-1 0,0 0-1,1 0 1,-1 1-1,1-1 1,-1 0 0,2 0-1,55 3 159,-46-3-151,36 1 20,-25 1-32,0-2-1,0 0 1,0-1 0,0-1-1,-1-1 1,31-9 0,-52 12 94,0 0-1,0-1 1,0 1 0,0-1 0,-1 1-1,1-1 1,0 1 0,0-1 0,0 0 0,-1 1-1,1-1 1,0 0 0,-1 1 0,1-1-1,-1 0 1,1 0 0,-1 0 0,1 0 0,-1 1-1,1-1 1,-1 0 0,0 0 0,0 0-1,1 0 1,-1 0 0,0 0 0,0 0 0,0 0-1,0 0 1,0 0 0,0 0 0,0 0-1,0 0 1,-1 0 0,1 0 0,0 0 0,-1-1-1,-21-41 1719,11 25-1606,-2-6-40,10 19-162,0 0 0,0-1 0,1 1 0,-1-1 0,1 0 0,0 0-1,-1-9 1,4 14-16,0 0 0,0 1-1,1-1 1,-1 1 0,0 0-1,1-1 1,-1 1 0,1 0-1,-1 0 1,0 0-1,1 0 1,-1 0 0,1 0-1,2 0 1,-2 1-32,134 2-6856,-66-3-1469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24.678"/>
    </inkml:context>
    <inkml:brush xml:id="br0">
      <inkml:brushProperty name="width" value="0.035" units="cm"/>
      <inkml:brushProperty name="height" value="0.035" units="cm"/>
    </inkml:brush>
  </inkml:definitions>
  <inkml:trace contextRef="#ctx0" brushRef="#br0">0 1 12907,'122'106'3391,"-48"-51"-2384,332 273 2271,-326-261-2736,3-3 0,95 55 0,82 60 93,197 137-393,-414-287-200,70 59-1,30 46 122,80 64 251,14-37-169,-10-7-183,25 19-39,78 61 19,114 72-12,-442-304-30,359 273-3,-145-103-6,328 283 9,129 106-63,-379-298 47,-73-62 3,-173-164 12,2-2-1,96 50 1,-80-49 14,70 51 0,-116-73-207,-1 1-1,0 1 0,-2 0 1,0 2-1,19 23 0,-35-38-138,0-1 0,0 1-1,0-1 1,0 1-1,-1-1 1,1 1 0,-1 0-1,1 4 1,0 1-113,0 9-450</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4.449"/>
    </inkml:context>
    <inkml:brush xml:id="br0">
      <inkml:brushProperty name="width" value="0.025" units="cm"/>
      <inkml:brushProperty name="height" value="0.025" units="cm"/>
      <inkml:brushProperty name="color" value="#66CC00"/>
    </inkml:brush>
  </inkml:definitions>
  <inkml:trace contextRef="#ctx0" brushRef="#br0">140 9 15214,'20'-6'2403,"-15"3"2465,-5 12-4355,-20 14-161,3 5-160,-6 7-96,-6 4-32,6-3-32,0-3 0,7-7 1,2-5-33,14-12-321,11-14-3394,10-21-1,6-7-2498</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4.821"/>
    </inkml:context>
    <inkml:brush xml:id="br0">
      <inkml:brushProperty name="width" value="0.025" units="cm"/>
      <inkml:brushProperty name="height" value="0.025" units="cm"/>
      <inkml:brushProperty name="color" value="#66CC00"/>
    </inkml:brush>
  </inkml:definitions>
  <inkml:trace contextRef="#ctx0" brushRef="#br0">283 0 11819,'0'0'7559,"-19"54"-6181,7-15-1,1 4-320,0 0 64,11 0-544,0-5-417,0-4-96,15-5-32,-1-7-865,2-6-769,1-6-512,-3-5-2146,-1-5-5797</inkml:trace>
  <inkml:trace contextRef="#ctx0" brushRef="#br0" timeOffset="1">0 354 13164,'0'0'8328,"60"-31"-6021,-31 26-674,1 5-576,3 0-576,5 0-385,-3 4-64,2 2-641,-1-2-2562,-5-4-2851</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5.668"/>
    </inkml:context>
    <inkml:brush xml:id="br0">
      <inkml:brushProperty name="width" value="0.025" units="cm"/>
      <inkml:brushProperty name="height" value="0.025" units="cm"/>
      <inkml:brushProperty name="color" value="#66CC00"/>
    </inkml:brush>
  </inkml:definitions>
  <inkml:trace contextRef="#ctx0" brushRef="#br0">0 34 480,'0'0'19480,"5"9"-17948,-3-5-1417,3 5 179,0 0 0,0-1 0,1 1 0,8 9 1,-11-15-251,0 0-1,0-1 1,0 1 0,0-1 0,0 1 0,1-1 0,-1 0 0,1 0 0,-1-1 0,1 1 0,0-1 0,0 0 0,-1 0 0,1 0 0,0 0 0,7 0 0,-1-1-142,0-1-1,-1 0 0,1 0 1,0-1-1,-1 0 0,1-1 1,-1 0-1,14-7 0,-15 6-391,1 0-1,-1-1 0,0 0 1,0 0-1,-1-1 0,0 0 1,0 0-1,0-1 0,-1 1 1,0-2-1,0 1 0,0-1 1,-1 0-1,7-14 0,-56 85 3278,27-34-1032,-20 45 0,32-62-1448,0 0 0,1 0 0,1 0 0,0 1 0,0-1 0,-1 26 0,4-38-393,0 1 0,0-1 0,0 0 0,0 0-1,0 0 1,0 1 0,0-1 0,0 0 0,1 0 0,-1 1 0,0-1 0,0 0 0,0 0 0,0 0 0,0 1 0,0-1 0,0 0 0,1 0 0,-1 0 0,0 0 0,0 1-1,0-1 1,0 0 0,1 0 0,-1 0 0,0 0 0,0 0 0,0 0 0,1 0 0,-1 0 0,0 1 0,0-1 0,0 0 0,1 0 0,-1 0 0,0 0 0,0 0 0,0 0-1,1 0 1,-1 0 0,0 0 0,0 0 0,1 0 0,-1 0 0,0-1 0,0 1 0,0 0 0,1 0 0,-1 0 0,0 0 0,0 0 0,0 0 0,1 0 0,-1-1 0,0 1-1,0 0 1,0 0 0,11-8-7126</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6.028"/>
    </inkml:context>
    <inkml:brush xml:id="br0">
      <inkml:brushProperty name="width" value="0.025" units="cm"/>
      <inkml:brushProperty name="height" value="0.025" units="cm"/>
      <inkml:brushProperty name="color" value="#66CC00"/>
    </inkml:brush>
  </inkml:definitions>
  <inkml:trace contextRef="#ctx0" brushRef="#br0">0 0 13229,'0'0'7719,"66"16"-6182,-20-16 225,19 0-641,18-1-384,8-3-545,9 2-128,3 2-64,-7 0-384,-10 0-1282,-17 0-608,-14 2 320,-19 0 545,-8-2-641,-14 0-1025,-7-8-2563</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6.385"/>
    </inkml:context>
    <inkml:brush xml:id="br0">
      <inkml:brushProperty name="width" value="0.025" units="cm"/>
      <inkml:brushProperty name="height" value="0.025" units="cm"/>
      <inkml:brushProperty name="color" value="#66CC00"/>
    </inkml:brush>
  </inkml:definitions>
  <inkml:trace contextRef="#ctx0" brushRef="#br0">252 1 16239,'0'0'9898,"-5"11"-9637,-6 10-237,0 0 0,-2-1 0,0-1 0,-1 0 0,-18 17 0,6-7-228,-2-1-1,-50 38 1,77-65 120,1 0 1,-1-1 0,0 1 0,1-1-1,-1 1 1,1 0 0,-1-1 0,0 1-1,0-1 1,1 0 0,-1 1 0,0-1-1,0 0 1,1 1 0,-1-1 0,0 0-1,0 0 1,0 0 0,0 1 0,1-1-1,-1 0 1,0 0 0,0 0 0,-1-1-1,6-16-2676,24-34-3629,-26 49 5774,25-41-6678</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6.793"/>
    </inkml:context>
    <inkml:brush xml:id="br0">
      <inkml:brushProperty name="width" value="0.025" units="cm"/>
      <inkml:brushProperty name="height" value="0.025" units="cm"/>
      <inkml:brushProperty name="color" value="#66CC00"/>
    </inkml:brush>
  </inkml:definitions>
  <inkml:trace contextRef="#ctx0" brushRef="#br0">247 1 12043,'0'0'5995,"-4"8"-4206,-8 20-923,0 1 0,2 0 0,1 1 0,1 0 1,2 0-1,1 0 0,-1 45 0,6-71-824,0-1-1,1 1 1,-1-1-1,1 0 1,0 1-1,0-1 1,0 0-1,1 1 1,-1-1 0,1 0-1,0 0 1,-1 0-1,1 0 1,1-1-1,-1 1 1,0 0-1,1-1 1,-1 0 0,1 1-1,0-1 1,0 0-1,3 1 1,33 13-1870,2-10-6893,-31-6 206</inkml:trace>
  <inkml:trace contextRef="#ctx0" brushRef="#br0" timeOffset="1">1 372 13421,'0'0'9417,"69"-6"-8040,-30 3-192,9-1-833,3 1-352,0-1 0,4-2-1345,-4-3-1249,-3-5-2627,-7-1-3427</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7.155"/>
    </inkml:context>
    <inkml:brush xml:id="br0">
      <inkml:brushProperty name="width" value="0.025" units="cm"/>
      <inkml:brushProperty name="height" value="0.025" units="cm"/>
      <inkml:brushProperty name="color" value="#66CC00"/>
    </inkml:brush>
  </inkml:definitions>
  <inkml:trace contextRef="#ctx0" brushRef="#br0">245 1 9033,'0'0'5786,"-10"2"-2753,-1 1-2732,0 1 1,1 1 0,-1 0 0,1 0 0,0 1 0,1 0-1,-1 1 1,1 0 0,0 0 0,1 1 0,0 1-1,-12 14 1,9-11 20,0 1-1,1 0 0,1 1 0,0 0 1,1 0-1,0 1 0,1 0 0,1 0 1,0 1-1,-6 30 0,11-44-307,1 0 1,0 0-1,-1 0 0,1-1 0,0 1 0,0 0 0,0 0 1,1 0-1,-1-1 0,0 1 0,1 0 0,-1 0 0,1-1 0,0 1 1,-1 0-1,1-1 0,0 1 0,0-1 0,0 1 0,0-1 1,0 1-1,0-1 0,1 0 0,-1 0 0,3 2 0,-1-1 14,0-1 0,0 0 0,0 0 0,0 0 0,0 0-1,1-1 1,-1 1 0,0-1 0,1 0 0,-1 1 0,0-2-1,7 0 1,0 0 15,1-1 0,-1-1 0,0 0 0,0 0 0,-1-1-1,1 0 1,-1-1 0,12-7 0,-17 10-25,-1 0 1,0 0-1,0 0 1,0-1-1,0 1 1,0-1-1,0 0 1,-1 1-1,1-1 1,-1-1-1,0 1 1,0 0-1,0 0 1,0-1-1,-1 1 1,1-1-1,-1 0 1,0 1-1,0-1 1,0 0-1,-1 0 1,1 0-1,-1 1 1,0-1-1,0-4 0,-1 7 11,1 0-1,-1 0 0,0 0 0,0 0 0,0 1 0,1-1 0,-1 0 0,0 1 0,0-1 0,0 0 0,0 1 0,0-1 0,0 1 0,0 0 0,0-1 1,0 1-1,-1 0 0,1-1 0,0 1 0,0 0 0,0 0 0,0 0 0,0 0 0,0 0 0,-1 1 0,1-1 0,0 0 0,0 0 0,0 1 0,-1-1 1,-1 1-36,-1-1 0,1 1 0,0 0 0,-1 0 0,1 0 0,0 0 0,0 1 0,0-1 0,-4 3 0,7-3 9,-1-1 0,0 1-1,1-1 1,-1 1 0,1-1-1,-1 1 1,1 0 0,-1-1-1,1 1 1,-1-1 0,1 1-1,-1 0 1,1-1 0,0 1-1,0 0 1,-1 0 0,1-1-1,0 1 1,0 0 0,0 0-1,0 0 1,-1-1 0,1 1-1,1 0 1,-1 0 0,0-1 0,0 2-1,1-1 4,0 0-1,0-1 1,-1 1 0,1-1-1,0 1 1,0-1-1,0 0 1,0 1 0,0-1-1,0 0 1,0 0-1,0 0 1,0 0 0,0 0-1,0 0 1,0 0-1,2 0 1,47-10 84,-21-2-238,-23 8-136,1 0 0,-1 1 0,1 0 0,0 1-1,0-1 1,0 1 0,1 1 0,-1-1-1,0 1 1,1 1 0,12-1 0,-19 2 286,0-1 0,-1 1 1,1 0-1,0-1 0,-1 1 0,1 0 1,-1 0-1,1-1 0,-1 1 1,1 0-1,-1 0 0,0 0 0,1 0 1,-1 0-1,0-1 0,0 1 0,1 0 1,-1 0-1,0 0 0,0 0 1,0 0-1,0 0 0,0 0 0,-1 1 1,-2 24 403,-10 4 123,-2 4-673,12-13-2832</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7.593"/>
    </inkml:context>
    <inkml:brush xml:id="br0">
      <inkml:brushProperty name="width" value="0.025" units="cm"/>
      <inkml:brushProperty name="height" value="0.025" units="cm"/>
      <inkml:brushProperty name="color" value="#66CC00"/>
    </inkml:brush>
  </inkml:definitions>
  <inkml:trace contextRef="#ctx0" brushRef="#br0">1 29 16528,'0'0'7687,"72"0"-6310,-29-8-256,3 0-768,0 2-289,1 1-192,-4 3-1378,-6 2-1441,-10 0-1505,-15 5-3908</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7.937"/>
    </inkml:context>
    <inkml:brush xml:id="br0">
      <inkml:brushProperty name="width" value="0.025" units="cm"/>
      <inkml:brushProperty name="height" value="0.025" units="cm"/>
      <inkml:brushProperty name="color" value="#66CC00"/>
    </inkml:brush>
  </inkml:definitions>
  <inkml:trace contextRef="#ctx0" brushRef="#br0">1 88 12396,'0'0'11627,"65"-8"-9193,-26-4-864,6-1-898,-5 0-544,5 1-160,-8 4-833,-9 1-1409,-14-1-1826,-8 1-3907</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8.269"/>
    </inkml:context>
    <inkml:brush xml:id="br0">
      <inkml:brushProperty name="width" value="0.025" units="cm"/>
      <inkml:brushProperty name="height" value="0.025" units="cm"/>
      <inkml:brushProperty name="color" value="#66CC00"/>
    </inkml:brush>
  </inkml:definitions>
  <inkml:trace contextRef="#ctx0" brushRef="#br0">0 1 17617,'0'0'5445</inkml:trace>
  <inkml:trace contextRef="#ctx0" brushRef="#br0" timeOffset="1">39 85 13869,'0'0'13901,"52"-26"-24599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5:50.980"/>
    </inkml:context>
    <inkml:brush xml:id="br0">
      <inkml:brushProperty name="width" value="0.025" units="cm"/>
      <inkml:brushProperty name="height" value="0.025" units="cm"/>
      <inkml:brushProperty name="color" value="#E71224"/>
    </inkml:brush>
  </inkml:definitions>
  <inkml:trace contextRef="#ctx0" brushRef="#br0">58 127 7911,'0'0'6967,"-6"9"-5787,-1 0-778,5-7-271,0 1 1,0-1 0,0 1 0,0-1 0,0 1-1,0 0 1,1 0 0,0 0 0,-1 0 0,1 0 0,0 0-1,0 0 1,1 1 0,-1-1 0,1 0 0,-1 5-1,1-8-118,0 0 0,0 0-1,0 1 1,0-1 0,0 0 0,0 0-1,1 0 1,-1 1 0,0-1-1,0 0 1,0 0 0,0 0 0,0 1-1,0-1 1,0 0 0,0 0-1,0 0 1,1 0 0,-1 1 0,0-1-1,0 0 1,0 0 0,0 0-1,0 0 1,1 0 0,-1 0 0,0 1-1,0-1 1,0 0 0,1 0-1,-1 0 1,0 0 0,0 0 0,0 0-1,0 0 1,1 0 0,-1 0-1,0 0 1,0 0 0,1 0 0,-1 0-1,0 0 1,0 0 0,0 0-1,0 0 1,1 0 0,-1 0 0,0 0-1,0-1 1,0 1 0,1 0-1,-1 0 1,0 0 0,0 0 0,0 0-1,0 0 1,0-1 0,1 1-1,-1 0 1,0 0 0,0 0 0,0 0-1,0-1 1,0 1 0,0 0-1,0 0 1,0 0 0,1-1 0,9-11 1020,-7 8-742,-1 0-1,0 0 1,0 0-1,-1-1 1,1 1-1,-1-1 0,0 1 1,0-1-1,0 1 1,-1-1-1,0 0 0,0 1 1,0-1-1,-1-7 1,1 12-270,-1-1 1,1 1 0,0-1 0,-1 1-1,1-1 1,-1 1 0,1-1-1,0 1 1,-1 0 0,1-1 0,-1 1-1,1 0 1,-1 0 0,0-1 0,1 1-1,-1 0 1,1 0 0,-1 0-1,1 0 1,-1 0 0,1-1 0,-1 1-1,0 0 1,1 0 0,-1 1 0,1-1-1,-1 0 1,0 0 0,1 0 0,-1 0-1,1 0 1,-1 1 0,1-1-1,-1 0 1,1 0 0,-1 1 0,1-1-1,-2 1 1,-16 14 43,15-9-71,0 1 0,0-1 0,1 1 0,0 0 0,1 0 0,-1 0 0,1 0 0,0 0 0,1 12 0,0-17-1,0 1 1,0-1-1,1 1 1,-1-1-1,1 0 1,-1 1-1,1-1 1,0 0-1,0 1 1,0-1-1,0 0 1,0 0-1,3 4 1,-3-5 2,0 0 1,0-1-1,0 1 1,0 0-1,0-1 1,1 1-1,-1 0 1,0-1-1,0 1 1,1-1-1,-1 0 1,0 1-1,1-1 1,-1 0 0,1 0-1,-1 0 1,0 0-1,1 0 1,-1 0-1,0-1 1,1 1-1,-1 0 1,0-1-1,1 1 1,-1 0-1,2-2 1,2-1 40,0 1-1,0-2 1,0 1 0,0-1-1,-1 1 1,0-1 0,0-1-1,0 1 1,0 0 0,0-1-1,-1 0 1,0 0 0,0 0-1,0 0 1,3-10 0,0 1 264,-1 0-1,-1 0 1,0 0 0,-1-1 0,2-16 0,-4 26-223,-1 1 1,0 0 0,0-1 0,0 1 0,0 0 0,-1-1 0,0 1 0,1 0-1,-4-7 1,4 10-68,-1 0 0,0-1 0,0 1 0,0 0 0,0 0 0,0 0 0,0 0-1,-1 0 1,1 0 0,0 0 0,0 0 0,-1 1 0,1-1 0,-1 0 0,1 1 0,0-1 0,-1 1-1,1-1 1,-1 1 0,1 0 0,-1 0 0,1-1 0,-1 1 0,0 0 0,1 1 0,-1-1 0,1 0-1,-1 0 1,-2 1 0,1 1-16,-1-1 0,1 1 0,0 0 0,0 0-1,0 0 1,0 0 0,0 0 0,0 1 0,1-1 0,-1 1-1,1 0 1,0 0 0,0 0 0,0 0 0,0 0 0,0 0 0,1 0-1,-1 1 1,1-1 0,0 1 0,-1 3 0,0 0-9,0-1 1,0 0-1,1 1 1,0 0-1,0-1 1,0 1-1,1 0 1,0-1 0,0 1-1,3 13 1,-3-20 9,0 1 0,0-1 0,1 1 0,-1 0 0,0-1 1,0 1-1,1-1 0,-1 1 0,0-1 0,1 1 0,-1-1 0,0 0 1,1 1-1,-1-1 0,1 1 0,-1-1 0,1 0 0,-1 1 1,1-1-1,-1 0 0,1 0 0,-1 1 0,1-1 0,-1 0 0,1 0 1,-1 0-1,1 0 0,0 0 0,-1 1 0,2-1 0,18-9-10,12-21 62,-29 27-36,-1 0 0,0 0 0,1-1 0,-1 1 0,0-1 0,-1 1 0,1-1 0,-1 0-1,0 1 1,1-1 0,-2 0 0,2-8 0,-2 12-11,0 0 0,-1-1 0,1 1 0,0 0 0,0 0 0,-1-1 0,1 1 0,0 0-1,-1 0 1,1-1 0,-1 1 0,1 0 0,0 0 0,-1 0 0,1-1 0,0 1 0,-1 0 0,1 0 0,-1 0 0,1 0 0,0 0 0,-1 0 0,1 0 0,-1 0-1,1 0 1,-1 0 0,1 0 0,0 0 0,-1 0 0,1 1 0,0-1 0,-1 0 0,1 0 0,-1 0 0,1 1 0,0-1 0,-1 0 0,1 0 0,0 1-1,-1-1 1,1 0 0,0 0 0,0 1 0,-1-1 0,1 0 0,0 1 0,0-1 0,-1 1 0,-18 14-74,17-11 26,-1 0 0,0 0 0,1 0 0,0 0 0,0 1 0,0-1 0,0 1 0,1-1 0,0 1 0,0 0 0,0-1 0,0 1 0,1 0 0,0 0 0,0 5 0,0-9-59,0-1 1,1 1 0,-1 0 0,0-1 0,1 1-1,-1 0 1,1-1 0,-1 1 0,1 0 0,-1-1-1,1 1 1,-1-1 0,1 1 0,-1-1 0,1 1-1,0-1 1,-1 0 0,1 1 0,0-1-1,0 0 1,-1 1 0,1-1 0,0 0 0,0 0-1,-1 0 1,1 0 0,0 1 0,1-1 0,24-4-5530,-2-8-2575</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8.762"/>
    </inkml:context>
    <inkml:brush xml:id="br0">
      <inkml:brushProperty name="width" value="0.025" units="cm"/>
      <inkml:brushProperty name="height" value="0.025" units="cm"/>
      <inkml:brushProperty name="color" value="#66CC00"/>
    </inkml:brush>
  </inkml:definitions>
  <inkml:trace contextRef="#ctx0" brushRef="#br0">227 0 17553,'-9'0'923,"-1"1"-802,0 1-1,0 0 1,0 0 0,0 1-1,0 0 1,1 0 0,-1 1-1,1 1 1,0-1 0,0 2-1,1-1 1,-1 1 0,1 0-1,-11 12 1,13-13-78,-39 42 373,43-45-416,0 0 0,1 0 1,-1 1-1,1-1 0,-1 0 0,1 1 1,0-1-1,0 1 0,0-1 0,0 1 1,1-1-1,-1 1 0,1 0 0,-1-1 1,1 1-1,0 0 0,0 0 1,0-1-1,0 1 0,2 4 0,-1-5-48,0 0 0,1-1 0,-1 1-1,0-1 1,1 1 0,0-1 0,-1 0 0,1 1-1,0-1 1,0 0 0,-1 0 0,1 0 0,0 0-1,0-1 1,0 1 0,0-1 0,3 1-1,44 9-297,-38-9 274,53 7-85,-45-7 246,-1 0 1,0 2-1,0 0 1,0 1-1,0 1 1,24 10 0,-41-15-2,-1 1 0,1-1 1,0 0-1,0 1 0,-1-1 1,1 0-1,-1 1 1,1-1-1,0 1 0,-1-1 1,1 1-1,-1-1 0,1 1 1,-1-1-1,1 1 1,-1 0-1,0-1 0,1 1 1,-1 0-1,0-1 0,0 1 1,1 0-1,-1 0 1,0-1-1,0 1 0,0 0 1,0 0-1,0-1 0,0 1 1,0 1-1,-15 19 2141,-37 10-156,48-29-2105,-11 7 32,0-1 1,-1-1 0,1-1-1,-1 0 1,0-1-1,-1-1 1,1 0 0,-25 1-1,40-5-112,1 0 0,-1 0 0,1 0 0,-1 0 0,1 0 0,-1 0 0,1 0 0,-1 0 0,1-1-1,-1 1 1,1 0 0,-1 0 0,1-1 0,-1 1 0,1 0 0,0-1 0,-1 1 0,1 0 0,0-1 0,-1 1 0,1-1 0,0 1 0,0 0 0,-1-1-1,1 1 1,0-1 0,0 1 0,0-1 0,-1 1 0,1-1 0,0 1 0,0-1 0,0 1 0,0-1 0,0 1 0,0-1 0,0 1 0,0-1-1,0 1 1,0-1 0,1 0 0,6-24-6018,12-10-5913</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9.120"/>
    </inkml:context>
    <inkml:brush xml:id="br0">
      <inkml:brushProperty name="width" value="0.025" units="cm"/>
      <inkml:brushProperty name="height" value="0.025" units="cm"/>
      <inkml:brushProperty name="color" value="#66CC00"/>
    </inkml:brush>
  </inkml:definitions>
  <inkml:trace contextRef="#ctx0" brushRef="#br0">91 0 14125,'0'0'4132,"-30"59"-1633,9-23 319,5 5-1633,3-1-224,5 2-384,6-4-449,2 0-128,0-6 64,12-5-64,-3-6-769,0-4-512,0-8 0,-2-5-449,-4-4-1249</inkml:trace>
  <inkml:trace contextRef="#ctx0" brushRef="#br0" timeOffset="1">8 218 9673,'0'0'5381,"49"-8"-5957,-11 8-2531,4-5-4805</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9.466"/>
    </inkml:context>
    <inkml:brush xml:id="br0">
      <inkml:brushProperty name="width" value="0.025" units="cm"/>
      <inkml:brushProperty name="height" value="0.025" units="cm"/>
      <inkml:brushProperty name="color" value="#66CC00"/>
    </inkml:brush>
  </inkml:definitions>
  <inkml:trace contextRef="#ctx0" brushRef="#br0">141 1 18065,'0'0'5632,"-10"0"-4644,1 1-856,0 0 0,0 0 0,1 1 0,-1 0 0,0 1-1,-16 6 1,22-7-74,0-1 1,0 1-1,0-1 0,0 1 0,0 0 0,0 0 0,0 0 0,1 0 0,-1 1 0,1-1 0,0 1 0,-1 0 0,1-1 0,0 1 1,0 0-1,1 0 0,-1 0 0,1 1 0,0-1 0,-1 0 0,1 0 0,1 1 0,-1-1 0,0 6 0,1-8-54,1 0 0,0-1 0,0 1 0,-1 0 0,1-1 0,0 1 0,0-1 1,0 1-1,0-1 0,-1 1 0,1-1 0,0 1 0,0-1 0,0 0 0,0 0 0,0 0 0,0 1 0,0-1 0,0 0 0,0 0 0,0 0 0,0-1 0,0 1 0,0 0 0,0 0 0,1-1 0,31-4 133,-20-1-155,-2-1 0,1-1 0,-1 0 0,0 0 0,-1-1 0,0-1 0,13-14 0,-20 32 31,-4 21 70,0-20-179,0 1 0,1 0 0,1-1 0,2 19-1,-2-27-34,0 1-1,0-1 1,0 0-1,0 0 1,0 0-1,1 0 1,-1 0-1,0 0 1,1 0-1,-1 0 1,1 0-1,-1 0 1,1-1-1,-1 1 0,1-1 1,-1 1-1,1-1 1,0 0-1,-1 0 1,1 1-1,0-1 1,-1 0-1,1-1 1,0 1-1,-1 0 1,1 0-1,-1-1 1,1 1-1,1-1 1,3-1-566,0 1 0,0-1 0,0 0 0,-1-1 0,1 1 0,7-6 0,13-14-4898,2-6-1158</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4:59.951"/>
    </inkml:context>
    <inkml:brush xml:id="br0">
      <inkml:brushProperty name="width" value="0.025" units="cm"/>
      <inkml:brushProperty name="height" value="0.025" units="cm"/>
      <inkml:brushProperty name="color" value="#66CC00"/>
    </inkml:brush>
  </inkml:definitions>
  <inkml:trace contextRef="#ctx0" brushRef="#br0">89 306 7495,'0'0'14318,"-9"2"-13347,5-1-881,0 0 0,0 0 0,0 0 0,0 0 0,1 1 0,-1 0 0,0-1 0,1 1 0,-1 1 0,1-1 0,0 0 0,0 1 0,0 0-1,0-1 1,0 1 0,0 1 0,1-1 0,-1 0 0,1 0 0,0 1 0,0 0 0,1-1 0,-1 1 0,1 0 0,-1 0 0,1-1 0,0 1 0,1 0 0,-1 0 0,1 0 0,0 1-1,0 5 1,0-9-87,0-1-1,0 1 0,0-1 0,1 1 0,-1 0 1,0-1-1,0 1 0,1-1 0,-1 1 0,0 0 1,1-1-1,-1 1 0,1-1 0,-1 1 1,0-1-1,1 1 0,-1-1 0,1 0 0,0 1 1,-1-1-1,1 0 0,-1 1 0,1-1 0,0 0 1,-1 0-1,1 1 0,-1-1 0,1 0 1,0 0-1,-1 0 0,1 0 0,0 0 0,-1 0 1,1 0-1,0 0 0,-1 0 0,1 0 0,0 0 1,-1 0-1,2-1 0,29-9-701,-16-2-94,0-1 0,-1 0 1,0-1-1,-1 0 0,-1-1 0,0-1 1,12-20-1,-37 100 2821,13-62-1976,-1 1-1,1-1 0,0 0 0,0 1 1,0-1-1,0 0 0,0 1 0,0-1 0,1 0 1,-1 1-1,1-1 0,-1 0 0,1 0 1,0 1-1,0-1 0,0 0 0,0 0 1,1 0-1,-1 0 0,0 0 0,3 1 1,-2-2-18,0 0 0,0 0 0,0 0 0,0-1 0,0 1 0,0 0 0,0-1 0,0 0 0,0 0 0,0 1 0,1-1 0,-1 0 0,0-1 0,0 1 0,0 0 0,0-1 0,0 1 0,1-1 0,-1 0 0,0 1 0,0-1 0,-1 0 0,5-3 0,6-3-29,-1 0 0,0-1 0,0-1 0,0 0 0,-1 0 0,-1-1 0,12-15 0,53-80-1006,-19 14-722,-47 76 439,-1-1-1,0 0 0,-1 0 0,4-17 0,-9 33 1330,-1-1-1,0 1 1,0 0-1,0 0 1,0-1-1,1 1 1,-1 0-1,0 0 1,0-1-1,0 1 1,0 0-1,0 0 1,0-1-1,1 1 1,-1 0-1,0-1 1,0 1-1,0 0 1,0 0-1,0-1 1,0 1-1,0 0 1,0-1-1,-1 1 1,1 0-1,0-1 1,0 1-1,0 0 1,0 0-1,0-1 1,0 1-1,0 0 1,-1 0-1,1-1 1,0 1-1,0 0 0,0 0 1,-1 0-1,1-1 1,0 1-1,0 0 1,-1 0-1,1-1 1,-12 13 1558,-12 25 233,9-8-837,2 1-1,2 0 0,-14 51 1,21-65-883,1 0 1,1-1-1,0 1 0,1 0 1,0 0-1,2 0 0,0 0 1,0 0-1,6 22 0,-6-36-253,0 1 1,1-1-1,-1 1 0,0-1 0,1 0 1,-1 0-1,1 0 0,0 0 0,0 0 1,-1 0-1,1 0 0,0-1 0,1 1 0,2 1 1,-4-2 100,0-1 1,-1 1 0,1-1 0,0 0-1,-1 0 1,1 1 0,0-1 0,-1 0 0,1 0-1,0 0 1,-1 0 0,1 0 0,0 0-1,-1 0 1,1 0 0,0 0 0,-1 0-1,1 0 1,0 0 0,0-1 0,-1 1-1,1 0 1,-1 0 0,1-1 0,0 1-1,-1 0 1,1-1 0,-1 1 0,1-1-1,0 1 1,-1-1 0,1 1 0,-1-1-1,0 1 1,1-1 0,-1 1 0,1-1-1,-1 0 1,0 1 0,0-1 0,1 0 0,-1 1-1,0-1 1,0 0 0,0 1 0,0-1-1,1 0 1,-1 1 0,0-1 0,0 0-1,0 0 1,-1 1 0,1-1 0,0 0-1,0 0 1,0-6 77,0 0 0,0 0 0,-1-1 0,1 1 0,-2 0 0,1 1 0,-1-1 0,0 0 0,0 0 0,-1 1 0,-5-10 0,-1 1 522,-1 1 0,-1 1 0,-17-18 1,15 18 101,13 13-633,-1 0 1,1 0-1,-1-1 0,1 1 0,-1 0 0,1-1 0,-1 1 0,1-1 0,-1 1 0,1 0 0,0-1 0,-1 1 1,1-1-1,0 1 0,-1-1 0,1 1 0,0-1 0,0 1 0,-1-1 0,1 0 0,0 1 0,0-1 0,0 1 1,0-1-1,0 0 0,0 1 0,0-1 0,0 1 0,0-1 0,0 1 0,0-1 0,0 0 0,21-2-248,-14 3-80,55-4-6378,-24 0-1825</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0.310"/>
    </inkml:context>
    <inkml:brush xml:id="br0">
      <inkml:brushProperty name="width" value="0.025" units="cm"/>
      <inkml:brushProperty name="height" value="0.025" units="cm"/>
      <inkml:brushProperty name="color" value="#66CC00"/>
    </inkml:brush>
  </inkml:definitions>
  <inkml:trace contextRef="#ctx0" brushRef="#br0">160 1 16400,'0'0'5509,"-62"-1"-4164,37 2-736,1 10 159,2 2 193,6 1-673,6-1-255,10 0-1,0-2-833,9-1-1281,12-3-352,2-3-449,5-2-2690,2 1-1218</inkml:trace>
  <inkml:trace contextRef="#ctx0" brushRef="#br0" timeOffset="1">213 126 12075,'0'0'11756,"-62"36"-11052,34-28-448,-2-6-224,2-2-736,1-6-5062</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1.049"/>
    </inkml:context>
    <inkml:brush xml:id="br0">
      <inkml:brushProperty name="width" value="0.025" units="cm"/>
      <inkml:brushProperty name="height" value="0.025" units="cm"/>
      <inkml:brushProperty name="color" value="#66CC00"/>
    </inkml:brush>
  </inkml:definitions>
  <inkml:trace contextRef="#ctx0" brushRef="#br0">242 70 11659,'0'0'3822,"-9"-5"-544,0 1-2725,0 1-1,-1-1 1,0 1-1,0 1 1,-18-3-1,22 5-501,0-1 0,1 1-1,-1 0 1,0 1-1,1-1 1,-1 1-1,1 0 1,-1 1-1,1-1 1,-1 1-1,1 0 1,0 0-1,0 1 1,-7 4-1,7-3-43,-1 0-1,1 0 1,0 1-1,0 0 1,0 0-1,1 0 0,0 1 1,0-1-1,0 1 1,1 0-1,0 0 1,0 0-1,0 1 1,1-1-1,0 1 1,0 0-1,1-1 1,-1 8-1,2-14-2,0 1-1,0-1 1,0 1 0,0-1-1,0 1 1,0-1 0,1 1-1,-1-1 1,0 1-1,0-1 1,0 1 0,1-1-1,-1 1 1,0-1 0,1 1-1,-1-1 1,0 0 0,1 1-1,-1-1 1,0 0 0,1 1-1,-1-1 1,1 0-1,-1 0 1,0 1 0,1-1-1,-1 0 1,1 0 0,-1 0-1,1 1 1,0-1 0,22 0 132,20-14-5,-23 2-142,-2 0 0,1-1 0,-2-2 0,1 1-1,-2-2 1,0 0 0,-1-1 0,-1-1 0,16-26-1,-34 55 263,0 0-1,0 0 0,1 1 1,0-1-1,1 1 0,0-1 0,1 1 1,1 17-1,0-28-215,0 1 0,1-1 0,-1 0 0,1 0 0,-1 0 0,1 0 0,-1 1 0,1-1 0,0 0 0,-1 0 0,1 0 0,0 0 0,0 0 0,0-1 0,0 1 0,0 0 0,0 0 0,0-1 0,0 1 0,0 0 0,0-1 0,0 1 0,1-1 0,-1 1 0,0-1 0,0 0 0,1 1 0,-1-1 0,0 0 0,0 0 0,1 0 0,-1 0 0,0 0 0,1 0 0,-1-1 0,0 1 0,0 0 0,2-1 0,4 0 9,-1 0 0,1-1-1,-1 1 1,1-1 0,-1-1-1,8-3 1,-2-1-141,1-1 0,-2 0 0,1 0 0,-1-1 0,-1-1 0,0 0 0,0 0 0,-1-1-1,0 0 1,11-20 0,-23 39-296,-1 0 513,0 0-1,1 0 0,0 1 1,-4 15-1,7-22-85,0-1 1,-1 1-1,1-1 1,0 1-1,0-1 0,0 1 1,0-1-1,0 1 0,0-1 1,0 0-1,1 1 0,-1-1 1,1 1-1,-1-1 0,1 0 1,-1 1-1,1-1 0,0 0 1,-1 1-1,1-1 1,0 0-1,0 0 0,0 0 1,0 0-1,0 0 0,0 0 1,0 0-1,1 0 0,-1 0 1,0 0-1,0-1 0,1 1 1,-1 0-1,0-1 0,1 1 1,-1-1-1,1 0 1,-1 1-1,1-1 0,1 0 1,5 0-22,1 0 1,-1 0 0,1-1-1,-1 0 1,1-1 0,-1 0 0,0 0-1,0-1 1,0 0 0,0 0-1,0-1 1,-1 0 0,0 0 0,13-11-1,-15 11-675,0 0 0,0 0-1,-1 0 1,0-1-1,0 0 1,5-7 0,-29 55-134,14-11-3565,5-16-1223</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1.441"/>
    </inkml:context>
    <inkml:brush xml:id="br0">
      <inkml:brushProperty name="width" value="0.025" units="cm"/>
      <inkml:brushProperty name="height" value="0.025" units="cm"/>
      <inkml:brushProperty name="color" value="#66CC00"/>
    </inkml:brush>
  </inkml:definitions>
  <inkml:trace contextRef="#ctx0" brushRef="#br0">151 1 17681,'0'0'3811,"-64"0"-2305,38 9-193,4 3-128,8-2-544,0 1-417,7-1-160,3-2-64,4 1-288,6-1-1250,13 1-319,6 0-354,7-2-992,7 1-1793,1-2-2596</inkml:trace>
  <inkml:trace contextRef="#ctx0" brushRef="#br0" timeOffset="1">261 150 11050,'0'0'12076,"-68"21"-10411,43-18-896,2-3-577,6 0-160,6-2-1313,6-11-2723,5-5-4740</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1.832"/>
    </inkml:context>
    <inkml:brush xml:id="br0">
      <inkml:brushProperty name="width" value="0.025" units="cm"/>
      <inkml:brushProperty name="height" value="0.025" units="cm"/>
      <inkml:brushProperty name="color" value="#66CC00"/>
    </inkml:brush>
  </inkml:definitions>
  <inkml:trace contextRef="#ctx0" brushRef="#br0">186 1 18193,'0'0'2461,"-10"1"203,-29 4-671,37-5-1907,0 0 0,0 1 0,1-1-1,-1 0 1,0 1 0,0-1 0,0 1-1,1-1 1,-1 1 0,0 0 0,1 0-1,-1 0 1,1 0 0,-1 0 0,1 0-1,-1 0 1,1 0 0,0 1-1,-1-1 1,1 1 0,0-1 0,0 1-1,0-1 1,0 1 0,-1 2 0,7-3-349,-1 1 0,1-1 0,0 0 0,-1-1 1,1 1-1,0-1 0,-1 0 0,1 0 0,5-1 0,-4 0-642,9 1-564,25 3-5219,-39-2 6549,1-1 0,-1 1 0,0 0 0,0-1-1,0 1 1,0 0 0,0 0 0,0 0 0,0 0-1,0 0 1,0 0 0,-1 0 0,1 0 0,0 0 0,-1 0-1,1 0 1,-1 1 0,1-1 0,-1 0 0,1 0-1,-1 1 1,0-1 0,0 0 0,1 1 0,-1-1-1,0 0 1,0 1 0,-1 0 0,1 50 1869,-15 97 1,12-128-311,-2 0-1,0 0 1,-2-1 0,0 0 0,-1 0 0,-1 0-1,-15 25 1,22-42-1211,-1 0-1,1 1 1,0-1-1,-1 0 1,0 0-1,0-1 1,0 1-1,0 0 1,0-1-1,-1 0 1,1 0-1,-1 0 1,1 0-1,-1 0 1,0-1-1,0 0 1,1 0-1,-6 1 1,6-2-165,0 0 1,1 0 0,-1 0-1,0-1 1,0 1 0,1-1-1,-1 0 1,0 0 0,1 0-1,-1 0 1,1 0 0,-1-1-1,1 1 1,0-1 0,-1 0-1,1 1 1,0-1 0,0 0-1,0 0 1,1 0 0,-1-1-1,0 1 1,1 0 0,-1-1-1,1 1 1,-2-5 0,0 2-43,1 1-1,0-1 1,0 1 0,0-1 0,0 0 0,1 0 0,0 0-1,0 0 1,0 0 0,1 0 0,-1 0 0,1 0 0,1 0-1,-1 0 1,1 0 0,-1 0 0,1 0 0,1 0 0,-1 0-1,1 0 1,0 1 0,0-1 0,0 0 0,0 1 0,1 0-1,0 0 1,0-1 0,0 2 0,1-1 0,-1 0-1,1 1 1,0-1 0,0 1 0,5-3 0,12-7-101,2 0 0,0 2 1,0 1-1,1 0 0,0 2 0,30-7 1,13-5-2880,-1-5-3704,-26 4-3429</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4.912"/>
    </inkml:context>
    <inkml:brush xml:id="br0">
      <inkml:brushProperty name="width" value="0.025" units="cm"/>
      <inkml:brushProperty name="height" value="0.025" units="cm"/>
      <inkml:brushProperty name="color" value="#66CC00"/>
    </inkml:brush>
  </inkml:definitions>
  <inkml:trace contextRef="#ctx0" brushRef="#br0">204 2 9897,'0'0'3566,"-8"-1"-1323,2 1-1925,-1 0 0,0 0 0,0 1 1,0 0-1,0 0 0,1 1 1,-1-1-1,0 2 0,1-1 1,0 1-1,-1 0 0,1 0 0,0 0 1,0 1-1,-9 8 0,5-3 126,-37 34 828,45-40-1141,-1-1 0,1 1 0,0 0 0,-1 0 0,2 0 0,-1 0 0,0 0 0,0 1 0,1-1 0,0 1 0,0-1 0,0 1 0,-1 6 0,5-10-63,-1 1 0,1-1-1,0 0 1,0 0-1,0 0 1,-1 0 0,1-1-1,0 1 1,0-1 0,-1 1-1,5-3 1,2-1-42,-1-1-1,0 0 1,0-1 0,0 0 0,-1 0 0,0-1-1,0 1 1,0-1 0,-1-1 0,0 1 0,6-12-1,-19 32 65,0 0-1,1 0 0,1 1 1,-7 28-1,11-40-86,0 0-1,0 1 0,1-1 1,-1 0-1,1 1 0,0-1 0,0 0 1,0 1-1,0-1 0,0 1 1,1-1-1,-1 0 0,1 1 1,-1-1-1,1 0 0,0 0 1,0 1-1,0-1 0,0 0 1,0 0-1,0 0 0,1 0 1,-1 0-1,1 0 0,-1-1 1,1 1-1,0 0 0,0-1 1,-1 1-1,1-1 0,0 0 1,0 0-1,1 1 0,-1-1 1,0-1-1,0 1 0,1 0 1,-1 0-1,0-1 0,1 0 1,2 1-1,1 0-203,0-1 1,0 0-1,0 0 1,0-1-1,0 0 0,0 0 1,-1 0-1,1 0 1,0-1-1,-1 0 0,1-1 1,-1 1-1,1-1 1,5-4-1,-1 0-1148,0 0-1,-1-1 1,0 0 0,0-1-1,-1 0 1,8-11-1,13-22-6572</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5.306"/>
    </inkml:context>
    <inkml:brush xml:id="br0">
      <inkml:brushProperty name="width" value="0.025" units="cm"/>
      <inkml:brushProperty name="height" value="0.025" units="cm"/>
      <inkml:brushProperty name="color" value="#66CC00"/>
    </inkml:brush>
  </inkml:definitions>
  <inkml:trace contextRef="#ctx0" brushRef="#br0">153 1 11339,'0'0'3859,"-11"9"-1104,-9 9-1437,0 2-1,-27 35 1,40-47-960,1 0 0,1 1 1,-1-1-1,1 1 0,1 0 1,0 1-1,0-1 0,1 1 1,0 0-1,0-1 0,1 1 0,-1 11 1,4-19-347,-1 0 1,1-1-1,0 1 1,-1-1-1,1 1 1,0-1 0,0 0-1,0 1 1,0-1-1,0 0 1,0 0-1,1 0 1,-1 1-1,0-1 1,0 0-1,1-1 1,-1 1-1,1 0 1,-1 0 0,1-1-1,-1 1 1,1 0-1,-1-1 1,1 0-1,0 1 1,-1-1-1,1 0 1,-1 0-1,1 0 1,0 0-1,-1 0 1,4-1 0,58-3 192,-25-8-354,-32 9 117,0 1-1,0 0 0,0 0 1,0 0-1,1 1 1,-1 0-1,0 0 1,1 1-1,-1-1 0,10 2 1,-15 1 98,0 1 1,0-1 0,0 1-1,-1-1 1,1 1-1,-1 0 1,1-1-1,-1 1 1,0-1 0,0 1-1,0 0 1,0-1-1,-1 1 1,1 0-1,-1-1 1,-1 4 0,-1 0 119,-1 1-1,-1-1 1,1 1 0,-1-1 0,-1 0 0,1-1 0,-1 1 0,1-1 0,-2 0 0,1-1 0,0 0 0,-1 0 0,0 0-1,0 0 1,0-1 0,0-1 0,-1 1 0,1-1 0,-1 0 0,1-1 0,-1 0 0,-8 1 0,14-2-234,1 0 0,0-1 0,0 1 0,-1 0 0,1-1 0,0 1 0,-1-1 0,1 1 0,0-1 0,0 1 0,0-1 0,0 0 0,0 0 0,0 0 1,0 1-1,0-1 0,0 0 0,0 0 0,0 0 0,0 0 0,0-1 0,1 1 0,-1 0 0,1 0 0,-1 0 0,1-1 0,-1 1 0,1 0 0,0 0 0,-1-1 0,1 1 1,0-3-1,-1-1-948,1-1 0,0 1 0,0 0-1,0 0 1,1-1 0,-1 1 0,3-6 0,9-14-6675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5:52.102"/>
    </inkml:context>
    <inkml:brush xml:id="br0">
      <inkml:brushProperty name="width" value="0.025" units="cm"/>
      <inkml:brushProperty name="height" value="0.025" units="cm"/>
      <inkml:brushProperty name="color" value="#E71224"/>
    </inkml:brush>
  </inkml:definitions>
  <inkml:trace contextRef="#ctx0" brushRef="#br0">5 110 3908,'0'0'3987,"-1"9"-2438,0-1-1446,0-2 167,0 0 0,0 0 0,1 1 0,0-1 0,0 0 0,2 6 0,-2-10-186,0-1-1,0 0 1,1 0 0,-1 0-1,1 1 1,-1-1 0,1 0 0,-1 0-1,1 0 1,0 0 0,-1 0-1,1 0 1,0 0 0,0 0 0,0-1-1,0 1 1,0 0 0,0 0-1,0-1 1,0 1 0,0-1 0,0 1-1,0-1 1,0 1 0,0-1-1,1 1 1,-1-1 0,0 0 0,0 0-1,0 0 1,1 0 0,-1 0-1,0 0 1,0 0 0,1 0 0,-1 0-1,0 0 1,0-1 0,0 1-1,0 0 1,2-2 0,1 1 144,-1-1 1,0 0-1,0 0 0,0 0 1,0 0-1,0-1 0,0 1 1,-1-1-1,1 1 0,-1-1 1,1 0-1,-1 0 0,0 0 1,0-1-1,-1 1 0,1 0 1,1-7-1,1 1 189,-1 1 0,-1-1 1,1 0-1,-1 0 0,-1 0 0,1-11 0,-2 17-263,0 0 0,0 1-1,0-1 1,0 0 0,0 1 0,0-1-1,-1 0 1,0 1 0,1-1-1,-1 1 1,0-1 0,0 1-1,0-1 1,-3-2 0,3 3-101,-1 1-1,0 0 1,0 0 0,0 1 0,1-1 0,-1 0 0,0 0 0,0 1 0,0 0 0,0-1 0,0 1-1,0 0 1,0 0 0,-1 0 0,1 0 0,0 0 0,0 0 0,0 1 0,-2 0 0,1 0-51,0 0 0,0 1 0,0-1 0,0 1 0,0 0 0,1 0 0,-1 0 0,1 0 0,-1 1 0,1-1 0,0 0 1,0 1-1,0 0 0,0 0 0,0-1 0,1 1 0,-1 0 0,1 0 0,0 0 0,-1 5 0,1-6-7,0 0 1,1 0-1,-1 1 0,1-1 0,0 0 0,-1 1 0,1-1 1,0 0-1,1 0 0,-1 1 0,0-1 0,0 0 0,2 3 1,-2-4-4,1 0 0,-1 0 1,1 0-1,0 0 0,-1 0 1,1 0-1,0 0 1,0 0-1,0 0 0,0 0 1,0-1-1,0 1 1,0 0-1,0-1 0,0 1 1,0-1-1,0 1 1,0-1-1,0 1 0,0-1 1,0 0-1,1 0 1,-1 0-1,0 1 0,0-1 1,2-1-1,2 1 48,-1 0 0,0-1 0,1 1-1,-1-1 1,0-1 0,1 1 0,-1 0 0,0-1-1,0 0 1,0 0 0,0 0 0,0-1 0,-1 1-1,1-1 1,-1 0 0,1 0 0,-1 0 0,0 0-1,0-1 1,-1 1 0,1-1 0,-1 0 0,0 0 0,0 0-1,0 0 1,0 0 0,0 0 0,-1 0 0,0-1-1,0 1 1,0 0 0,-1-1 0,1 1 0,-1-8-1,-1 11 25,0-1-1,0 1 0,0 0 1,-1-1-1,1 1 1,0 0-1,-1 0 0,1 0 1,0 0-1,-1 0 0,1 1 1,-1-1-1,1 0 0,-1 1 1,0-1-1,1 1 0,-1-1 1,0 1-1,1 0 0,-1-1 1,0 1-1,0 0 0,1 0 1,-1 0-1,-3 1 0,-47 3-71,29 5-476,23-9 429,0 1 0,0-1 0,0 0 0,0 1 0,0-1 0,0 0-1,0 1 1,0-1 0,0 1 0,0-1 0,0 0 0,0 1 0,0-1 0,1 0 0,-1 1 0,0-1 0,0 0-1,0 1 1,1-1 0,-1 0 0,0 0 0,0 1 0,1-1 0,-1 0 0,0 0 0,0 1 0,1-1-1,-1 0 1,0 0 0,1 0 0,-1 1 0,0-1 0,1 0 0,43 16-5382,-18-12 168</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5.688"/>
    </inkml:context>
    <inkml:brush xml:id="br0">
      <inkml:brushProperty name="width" value="0.025" units="cm"/>
      <inkml:brushProperty name="height" value="0.025" units="cm"/>
      <inkml:brushProperty name="color" value="#66CC00"/>
    </inkml:brush>
  </inkml:definitions>
  <inkml:trace contextRef="#ctx0" brushRef="#br0">0 83 13997,'10'0'4693,"75"-8"2114,-80 8-6685,1-1 1,-1 0-1,0 0 1,0-1-1,0 1 1,0-1-1,0 0 0,0-1 1,0 1-1,-1-1 1,1 0-1,-1 0 0,0 0 1,1-1-1,-2 0 1,5-4-1,-8 8-118,1-1-1,-1 1 1,1-1-1,-1 1 1,0-1-1,1 0 1,-1 1-1,0-1 1,0 0-1,1 1 1,-1-1-1,0 0 1,0 0 0,0 1-1,0-1 1,0 0-1,0 1 1,0-1-1,0 0 1,0 0-1,0 1 1,0-1-1,-1 0 1,1 1-1,0-1 1,0 0-1,-1 1 1,1-1-1,0 0 1,-1 1-1,1-1 1,-1 1 0,0-2-1,-1 1-1,0 0 0,0 0-1,0 0 1,0 0 0,0 0 0,0 1-1,0-1 1,0 1 0,0-1-1,-1 1 1,-2 0 0,-2-1 10,-1 1 0,1 0 0,-1 1 0,1 0-1,-1 0 1,-9 3 0,12-2 16,0 1 0,1-1-1,0 1 1,-1 0-1,1 1 1,0-1 0,1 0-1,-1 1 1,1 0 0,-4 5-1,6-8-8,-1 1 0,1 0 1,0 0-1,0 0 0,0 0 0,0 0 0,0 0 0,0 0 0,0 0 0,1 1 0,-1-1 1,1 0-1,-1 0 0,1 1 0,0-1 0,0 0 0,0 1 0,0-1 0,1 0 0,-1 0 1,1 1-1,-1-1 0,1 0 0,0 0 0,1 3 0,-1-3-7,1-1-1,-1 1 1,1-1-1,0 1 1,0-1-1,-1 0 1,1 0 0,0 0-1,0 0 1,0 0-1,0-1 1,0 1-1,0-1 1,0 1 0,0-1-1,0 1 1,4-1-1,43 0 75,-36 0-70,1-2-130,-1 0 0,1 0 1,-1-2-1,0 0 0,0 0 0,0-1 1,-1-1-1,1 0 0,11-8 1,-23 14 117,-1 0 1,0 0-1,0 0 1,1 0-1,-1 0 1,0 1-1,1-1 1,-1 0-1,0 0 1,0 0-1,1 0 1,-1 0-1,0 1 1,0-1-1,0 0 1,1 0-1,-1 0 1,0 1-1,0-1 1,0 0-1,0 0 1,1 1-1,-1-1 1,0 0-1,0 1 1,0-1-1,0 0 1,0 0-1,0 1 1,0-1-1,0 0 1,0 1-1,0-1 1,0 0-1,0 0 1,0 1-1,0-1 1,0 0-1,0 1 1,0-1-1,0 0 1,0 0-1,0 1 1,0-1-1,-1 0 1,1 1-1,0-1 1,0 0-1,0 0 1,0 0-1,-1 1 1,1-1-1,-5 17 179,3-13-42,0 0 1,1 0-1,-1-1 0,1 1 0,0 0 0,0 0 0,1 1 0,-1-1 1,1 0-1,0 7 0,0-11-109,0 1 0,0 0 0,0-1 0,1 1 0,-1-1 0,0 1 0,0 0 0,1-1 0,-1 1 0,1-1 0,-1 1 0,0-1 0,1 1 0,-1-1 0,1 0 0,-1 1 0,1-1 0,-1 1 0,1-1 0,0 0 0,-1 0 0,1 1 0,-1-1 0,1 0 0,1 1 0,0-1-18,1 0 0,0 0 1,-1 0-1,1 0 0,0-1 0,-1 1 1,1-1-1,-1 0 0,1 1 0,2-2 0,45-25-622,-3 2-2816,-10 19-4005,-21 6 1530,4 0-3123</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6.016"/>
    </inkml:context>
    <inkml:brush xml:id="br0">
      <inkml:brushProperty name="width" value="0.025" units="cm"/>
      <inkml:brushProperty name="height" value="0.025" units="cm"/>
      <inkml:brushProperty name="color" value="#66CC00"/>
    </inkml:brush>
  </inkml:definitions>
  <inkml:trace contextRef="#ctx0" brushRef="#br0">1 12 17745,'0'0'11531,"60"-1"-11531,-41-1 0,2 1-1762,-5-2-1761,-5-2-2851</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7.498"/>
    </inkml:context>
    <inkml:brush xml:id="br0">
      <inkml:brushProperty name="width" value="0.025" units="cm"/>
      <inkml:brushProperty name="height" value="0.025" units="cm"/>
      <inkml:brushProperty name="color" value="#66CC00"/>
    </inkml:brush>
  </inkml:definitions>
  <inkml:trace contextRef="#ctx0" brushRef="#br0">7 170 16335,'0'0'7298,"0"12"-6604,-3 51 284,-1-21 337,5 69 1,-1-110-1305,0-1-1,0 1 1,0 0 0,0-1 0,1 1 0,-1 0 0,0 0-1,1-1 1,-1 1 0,0-1 0,1 1 0,-1 0 0,1-1 0,-1 1-1,1-1 1,-1 1 0,1-1 0,0 1 0,-1-1 0,1 1-1,-1-1 1,1 0 0,0 1 0,-1-1 0,1 0 0,0 0-1,0 0 1,-1 1 0,1-1 0,0 0 0,0 0 0,-1 0-1,1 0 1,0 0 0,0 0 0,-1 0 0,1 0 0,0-1 0,-1 1-1,1 0 1,0 0 0,0-1 0,-1 1 0,1 0 0,-1-1-1,2 0 1,32-19 131,-12-3-250,-1-1 0,-1 0 1,-2-2-1,29-50 0,-43 77-143,-3 10 180,0 14 57,-7 7 15,4-25 81,0 0-1,1 0 0,0 0 1,0 0-1,1 0 1,-1 0-1,2 0 0,-1 0 1,1 0-1,3 13 0,-4-19-59,1-1-1,0 1 1,0 0-1,1 0 1,-1 0-1,0 0 1,0-1-1,0 1 1,0-1-1,1 1 1,-1-1-1,0 1 1,0-1-1,1 0 1,-1 1-1,0-1 0,1 0 1,-1 0-1,0 0 1,1 0-1,-1 0 1,0 0-1,1-1 1,-1 1-1,0 0 1,1-1-1,-1 1 1,0-1-1,0 1 1,2-2-1,38-19 162,-33 15-257,0-1 0,0 0 0,0 0 0,-1-1 0,-1 0 0,1 0-1,-1 0 1,0-1 0,-1 0 0,0 0 0,-1-1 0,0 1 0,0-1 0,-1 0 0,0 0-1,2-13 1,-10 68 50,3-36 197,0 0 1,1 0-1,1 0 1,-1 0 0,1 0-1,1 0 1,0 0-1,2 11 1,-2-18-152,0-1-1,0 0 1,0 0 0,0 0 0,0 0-1,0 1 1,0-1 0,0-1 0,1 1-1,-1 0 1,0 0 0,0 0 0,1-1-1,-1 1 1,1-1 0,-1 1 0,1-1-1,-1 1 1,1-1 0,-1 0 0,1 0-1,-1 0 1,1 0 0,-1 0 0,1 0-1,-1 0 1,1 0 0,-1 0 0,1-1-1,-1 1 1,1-1 0,-1 1 0,0-1-1,2-1 1,4 0 3,-1 0 0,0-1-1,0 1 1,0-2 0,0 1-1,7-7 1,-5 4-111,-2 0 0,1-1 0,-1 0 0,0 0 0,0 0 0,-1-1 0,0 0 0,0 0 0,-1 0 0,0-1 0,0 1 0,-1-1-1,0 0 1,-1 0 0,0 0 0,1-16 0,-15 102-95,12-74 214,-1 0 0,1 0 0,0 0-1,1 0 1,-1 0 0,1-1 0,-1 1 0,1 0 0,0 0 0,0 0 0,0 0 0,0 0 0,1-1 0,-1 1 0,4 4 0,-3-6-27,0 1 0,0-1 1,0 0-1,0 0 0,0 0 1,1-1-1,-1 1 1,0 0-1,0-1 0,1 1 1,-1-1-1,0 0 1,0 0-1,1 0 0,-1 0 1,0 0-1,1-1 1,-1 1-1,0-1 0,0 1 1,4-2-1,1-1-38,-1 1 0,0-1 0,0-1 1,0 1-1,-1-1 0,1 0 0,-1 0 0,0 0 0,0-1 0,4-5 0,3-3-500,-1 0-1,15-25 1,-25 36 88,-1 18 124,-2 17 294,1-25 48,0-1 0,0 1 0,1 0 0,1 0 0,-1 0 0,1 0 0,2 9 0,-2-15-11,0-1 1,-1 0-1,1 0 1,0 0-1,0 0 0,0 0 1,0 0-1,0 0 1,0 0-1,0 0 1,0 0-1,1 0 1,-1-1-1,0 1 1,0 0-1,1-1 1,-1 1-1,0-1 0,1 0 1,-1 1-1,0-1 1,1 0-1,-1 0 1,1 0-1,-1 0 1,1 0-1,-1 0 1,0 0-1,1 0 1,-1-1-1,0 1 0,3-1 1,0 0 0,1-1 1,-1 1-1,0-1 0,0 1 1,0-1-1,0 0 0,0-1 1,-1 1-1,6-4 0,0-5-6,1 0-1,-1-1 0,-1 0 0,0 0 0,-1-1 0,0 0 0,-1 0 0,-1-1 1,5-14-1,-4 6-30,-1-1-1,-1-1 1,-1 1 0,1-42 0,-4 65 22,0-1 0,0 1 1,0 0-1,1-1 1,-1 1-1,0-1 0,0 1 1,0 0-1,0-1 1,0 1-1,0-1 0,0 1 1,0-1-1,0 1 0,0 0 1,0-1-1,-1 1 1,1-1-1,0 1 0,0 0 1,0-1-1,0 1 0,-1 0 1,1-1-1,0 1 1,0 0-1,-1-1 0,1 1 1,0 0-1,0-1 0,-1 1 1,1 0-1,0 0 1,-1-1-1,1 1 0,0 0 1,-1 0-1,1 0 1,-1-1-1,1 1 0,0 0 1,-1 0-1,1 0 0,-1 0 1,1 0-1,-1 0 1,1 0-1,0 0 0,-1 0 1,1 0-1,-1 0 0,1 0 1,-1 1-1,-16 16-117,10 1 162,0 0 1,2 1-1,0-1 0,1 1 0,0 1 0,2-1 1,0 0-1,2 1 0,0-1 0,4 30 1,-4-46-44,0 0 1,1 0 0,-1 1-1,1-1 1,0 0 0,0 0-1,0 0 1,0 0 0,1 0 0,-1 0-1,1 0 1,0 0 0,0-1-1,0 1 1,0-1 0,0 1-1,0-1 1,1 0 0,-1 0 0,1 0-1,-1 0 1,1 0 0,0 0-1,0-1 1,0 0 0,0 1-1,0-1 1,0 0 0,0 0 0,0-1-1,1 1 1,-1-1 0,0 1-1,0-1 1,1 0 0,-1 0-1,0-1 1,0 1 0,1-1-1,-1 0 1,0 1 0,0-1 0,0 0-1,0-1 1,0 1 0,0-1-1,0 1 1,0-1 0,-1 0-1,1 0 1,-1 0 0,3-3 0,5-7 4,-1 0 0,-1-1 0,0 0 1,-1-1-1,0 0 0,-1 0 0,-1 0 1,6-21-1,-5 10 0,-1-1 0,-1 0-1,1-52 1,-5 78-6,0 1 0,0-1 0,0 0-1,-1 1 1,1-1 0,0 0 0,0 1 0,0-1 0,-1 0 0,1 1 0,0-1 0,0 0-1,-1 1 1,1-1 0,0 0 0,0 0 0,-1 1 0,1-1 0,0 0 0,-1 0-1,1 0 1,0 0 0,-1 1 0,1-1 0,-1 0 0,1 0 0,0 0 0,-1 0 0,1 0-1,0 0 1,-1 0 0,1 0 0,-1 0 0,1 0 0,0 0 0,-1 0 0,1 0-1,0 0 1,-1-1 0,1 1 0,0 0 0,-1 0 0,1 0 0,0 0 0,-1-1-1,1 1 1,0 0 0,-1 0 0,1-1 0,0 1 0,0 0 0,-1-1 0,1 1 0,0 0-1,0-1 1,0 1 0,-1 0 0,1-1 0,0 1 0,0 0 0,0-1 0,0 1-1,0 0 1,0-1 0,0 1 0,0-1 0,0 1 0,-5 12 7,1 0 0,1 0 0,0 1 0,1 0 0,1 0 0,-1 20 0,6 81 675,7-63-456,-11-49-218,1 0 0,-1 0 1,1 0-1,-1 0 0,1-1 0,0 1 0,-1 0 1,1-1-1,0 1 0,0 0 0,1-1 1,-1 1-1,0-1 0,0 0 0,1 1 0,-1-1 1,1 0-1,-1 0 0,1 0 0,-1 0 0,1 0 1,0 0-1,-1 0 0,4 1 0,-4-3-23,0 1 0,-1-1 0,1 0 0,0 1 0,0-1 0,0 1 0,-1-1 0,1 0 0,0 0-1,-1 1 1,1-1 0,-1 0 0,1 0 0,-1 0 0,1 0 0,-1 0 0,1 0 0,-1 0 0,0 0 0,0 0 0,0 0 0,1 0 0,-1 0-1,0 0 1,0 0 0,0 0 0,0 0 0,-1 0 0,1 0 0,0 0 0,0 0 0,-1-1 0,-6-35-135,2 28 145,0 1 0,-1 0 1,1 0-1,-2 1 0,1 0 1,-12-11-1,-23-27 97,44 45 94,1 0 1,-1 0 0,1 0-1,-1 0 1,1 0 0,-1 1 0,1-1-1,-1 1 1,7 2 0,18 6-451,0-1 1,43 6-1,-51-12-2365,-1-1-1,30-1 1,-46 0 1911,0-1 1,0 0-1,0 1 0,0-1 1,0 0-1,-1 0 0,1-1 1,0 1-1,0 0 1,-1-1-1,1 0 0,-1 0 1,1 1-1,2-4 1,2-4-4561</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7.878"/>
    </inkml:context>
    <inkml:brush xml:id="br0">
      <inkml:brushProperty name="width" value="0.025" units="cm"/>
      <inkml:brushProperty name="height" value="0.025" units="cm"/>
      <inkml:brushProperty name="color" value="#66CC00"/>
    </inkml:brush>
  </inkml:definitions>
  <inkml:trace contextRef="#ctx0" brushRef="#br0">36 142 2274,'0'0'9161,"0"6"-5286,0 12-351,-3 3-1474,-3 4-897,1 1-481,1-2-287,4-2-225,0-7-160,0-4-1121,0-7-1986</inkml:trace>
  <inkml:trace contextRef="#ctx0" brushRef="#br0" timeOffset="1">1 0 9833,'0'0'1346,"7"48"-1923,2-32-5509</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8.238"/>
    </inkml:context>
    <inkml:brush xml:id="br0">
      <inkml:brushProperty name="width" value="0.025" units="cm"/>
      <inkml:brushProperty name="height" value="0.025" units="cm"/>
      <inkml:brushProperty name="color" value="#66CC00"/>
    </inkml:brush>
  </inkml:definitions>
  <inkml:trace contextRef="#ctx0" brushRef="#br0">83 6 10858,'-5'11'4340,"-7"17"-1010,1 1 0,-14 58 0,15-17-1954,10-49-1330,0-16-38,0 0 1,1 0-1,-2 0 0,1 0 1,-1 1-1,1-1 0,-1 0 1,-1 0-1,1-1 1,-1 1-1,1 0 0,-6 7 1,2-72 274,6 40-307,1 0 0,1 0 0,1 0 0,0 1 0,9-23 1,-10 34-15,0 0 1,0 0 0,1 0 0,0 1 0,0-1 0,1 1 0,0 0 0,0 0 0,0 0 0,1 1 0,0 0-1,1 0 1,-1 1 0,12-8 0,-12 11-190,0 0-1,1 0 1,-1 0-1,1 1 1,-1 0 0,1 0-1,-1 1 1,1 0-1,10 1 1,-16-2 202,1 1 1,-1 0-1,0 0 1,1 0-1,-1 0 1,0 1-1,1-1 1,-1 0-1,0 1 1,1-1-1,-1 1 1,0-1 0,1 1-1,-1-1 1,0 1-1,0 0 1,0 0-1,0-1 1,0 1-1,0 0 1,0 0-1,0 0 1,0 0-1,0 0 1,0 1-1,-1-1 1,1 0-1,0 0 1,-1 0-1,1 1 1,-1-1-1,1 0 1,-1 1-1,0-1 1,1 0-1,-1 1 1,0-1-1,0 0 1,0 1-1,0-1 1,0 1-1,-1-1 1,1 0-1,0 1 1,-1-1-1,1 0 1,0 0-1,-1 1 1,0-1-1,0 2 1,-7 7 179,0 0 1,0-1-1,-1 0 1,0 0-1,0-1 1,-1-1-1,0 1 1,-1-1-1,-12 5 1,7-1 301,-25 8-2,40-18-573,0-1-1,1 0 1,-1 0-1,0 1 1,0-1-1,0 0 0,1 0 1,-1 0-1,0 0 1,0 0-1,0 0 1,1 0-1,-1-1 1,0 1-1,0 0 0,0 0 1,1-1-1,-1 1 1,0 0-1,1-1 1,-1 1-1,0 0 1,1-1-1,-1 1 0,0-1 1,1 0-1,-1 1 1,1-1-1,-1 1 1,1-1-1,-1 0 0,1 1 1,-1-1-1,1 0 1,0 0-1,-1 1 1,1-1-1,0 0 1,0 0-1,0 1 0,0-1 1,-1 0-1,1 0 1,0 0-1,0 1 1,0-1-1,1 0 1,-1-1-1,0-21-6442</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8.584"/>
    </inkml:context>
    <inkml:brush xml:id="br0">
      <inkml:brushProperty name="width" value="0.025" units="cm"/>
      <inkml:brushProperty name="height" value="0.025" units="cm"/>
      <inkml:brushProperty name="color" value="#66CC00"/>
    </inkml:brush>
  </inkml:definitions>
  <inkml:trace contextRef="#ctx0" brushRef="#br0">4 1 12396,'0'0'2690,"0"8"439,-2 22-927,0-6-272,4 49 1,-2-69-1898,0 0 1,0 1 0,1-1 0,0 0-1,0 1 1,0-1 0,0 0 0,1 0 0,0 0-1,-1 0 1,2 0 0,-1-1 0,0 1 0,1 0-1,-1-1 1,1 0 0,0 0 0,4 4 0,-4-6-31,0 0 0,0 0 0,0 0 0,0 0 0,0-1 0,0 1 0,0-1 1,0 0-1,0 0 0,1 0 0,-1 0 0,0-1 0,0 1 0,0-1 0,0 0 1,0 1-1,0-2 0,-1 1 0,1 0 0,0 0 0,0-1 0,-1 0 0,1 1 1,-1-1-1,1 0 0,-1 0 0,4-4 0,2-2-16,-1 1 0,1-1-1,-1-1 1,-1 1 0,0-1 0,9-16-1,-15 21 145,-9 14 168,-9 23 446,16-27-635,1 1 0,0-1 0,0 1 0,0-1 0,1 0 0,0 1 0,1-1 0,0 9 1,0-14-100,-1 0 1,0 0 0,0 1 0,1-1 0,-1 0 0,1 0 0,-1 0 0,1 0 0,-1 0 0,1 0 0,0 0 0,-1 0-1,1 0 1,0 0 0,0-1 0,0 1 0,0 0 0,0 0 0,0-1 0,1 2 0,0-2-8,-1 0 1,1 0 0,0 0-1,-1 0 1,1 0 0,0 0 0,-1 0-1,1 0 1,-1-1 0,1 1-1,0-1 1,-1 1 0,1-1-1,-1 0 1,0 0 0,1 1-1,-1-1 1,1 0 0,1-3-1,22-23-1675,-6-8-3838,-6 6-1698</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8.917"/>
    </inkml:context>
    <inkml:brush xml:id="br0">
      <inkml:brushProperty name="width" value="0.025" units="cm"/>
      <inkml:brushProperty name="height" value="0.025" units="cm"/>
      <inkml:brushProperty name="color" value="#66CC00"/>
    </inkml:brush>
  </inkml:definitions>
  <inkml:trace contextRef="#ctx0" brushRef="#br0">0 2 16752,'0'0'7559,"22"46"-7399,-5-37-96,3-2-1473,-6-3-3492,0-4-4516</inkml:trace>
  <inkml:trace contextRef="#ctx0" brushRef="#br0" timeOffset="1">112 0 11275,'0'0'9748,"-3"12"-8013,-23 73 1132,-10 40 186,32-108-2869,0 0 0,2 0 0,0 1 0,1-1 1,1 21-1,0-37-182,1 0 1,-1 0-1,0 0 0,0 0 1,0-1-1,0 1 1,1 0-1,-1 0 0,0 0 1,1 0-1,-1 0 0,0 0 1,1-1-1,0 1 1,-1 0-1,1 0 0,-1-1 1,1 1-1,0 0 0,-1-1 1,1 1-1,0-1 1,0 1-1,-1-1 0,1 1 1,0-1-1,0 0 1,0 1-1,0-1 0,0 0 1,-1 1-1,1-1 0,0 0 1,0 0-1,0 0 1,0 0-1,0 0 0,0 0 1,0 0-1,0 0 0,0-1 1,0 1-1,0 0 1,-1 0-1,1-1 0,0 1 1,0-1-1,0 1 1,0 0-1,0-2 0,5-1 12,0 1 0,-1-2 0,1 1 0,-1-1 0,0 0 0,5-5 0,10-14-530,-1 0 1,18-30-1,-21 28-463,1 2 0,31-34-1</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9.281"/>
    </inkml:context>
    <inkml:brush xml:id="br0">
      <inkml:brushProperty name="width" value="0.025" units="cm"/>
      <inkml:brushProperty name="height" value="0.025" units="cm"/>
      <inkml:brushProperty name="color" value="#66CC00"/>
    </inkml:brush>
  </inkml:definitions>
  <inkml:trace contextRef="#ctx0" brushRef="#br0">0 0 8872,'0'0'14446,"0"47"-13965,15-41-353,2-3-128,1-2-2050,10-1-2819,1 0-3619</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09.970"/>
    </inkml:context>
    <inkml:brush xml:id="br0">
      <inkml:brushProperty name="width" value="0.025" units="cm"/>
      <inkml:brushProperty name="height" value="0.025" units="cm"/>
      <inkml:brushProperty name="color" value="#66CC00"/>
    </inkml:brush>
  </inkml:definitions>
  <inkml:trace contextRef="#ctx0" brushRef="#br0">127 188 12684,'0'0'8963,"-10"-3"-6694,3 2-1959,0-1 0,0 1 1,0 0-1,-1 1 0,1 0 0,-13 1 0,17 0-241,1-1 0,-1 1 0,1-1 0,-1 1 0,1 0-1,0 0 1,-1 0 0,1 1 0,0-1 0,0 0 0,0 1 0,0 0 0,0-1 0,0 1-1,0 0 1,1 0 0,-1 0 0,1 0 0,-1 0 0,1 0 0,0 0 0,-1 1-1,1-1 1,1 0 0,-1 1 0,0-1 0,0 5 0,0-5-60,0 0 0,1 0 1,-1 0-1,1 1 0,0-1 0,-1 0 0,1 1 1,0-1-1,1 0 0,-1 0 0,0 1 1,0-1-1,1 0 0,0 0 0,-1 1 1,1-1-1,0 0 0,0 0 0,0 0 0,3 4 1,-3-5-11,1 0 1,0 0 0,-1 0-1,1 0 1,0 0 0,0-1-1,-1 1 1,1 0 0,0-1-1,0 1 1,0-1 0,0 0-1,0 0 1,0 1 0,0-1-1,0-1 1,0 1 0,0 0-1,2-1 1,4-1-100,0 0 0,0 0 0,0-1 0,-1 0 0,1 0 0,-1-1 0,0 0 0,0 0 0,0-1 0,9-7 0,1-6-536,0-1 0,21-30 0,-33 41 440,1 0-1,-1-1 0,0 0 0,-1 0 1,0 0-1,0-1 0,-1 1 1,4-20-1,-12 39 1440,-12 43 866,16-51-2092,1-1 0,0 1 0,-1 0 0,1 0 0,0-1 0,0 1-1,0 0 1,1 0 0,-1-1 0,0 1 0,1 0 0,-1-1 0,1 1 0,-1-1-1,1 1 1,0 0 0,0-1 0,0 1 0,-1-1 0,2 0 0,-1 1 0,0-1-1,0 0 1,0 0 0,1 1 0,1 0 0,-1-1-10,0-1 0,0 0 0,0 1 0,0-1 0,-1 0 0,1 0 0,0-1 0,0 1 0,0 0 0,0 0 0,0-1 0,0 1 0,-1-1 0,1 0 0,0 0-1,0 1 1,-1-1 0,1 0 0,-1 0 0,1-1 0,-1 1 0,1 0 0,-1 0 0,2-3 0,19-19-645,-1-1 0,-1-1 0,32-53 1,-64 108 1034,1 0 1,1 1 0,2 0-1,1 0 1,1 0 0,2 1-1,0 64 1,4-96-385,0 0-1,0 0 1,0 0-1,0 0 1,1 1-1,-1-1 0,0 0 1,0 0-1,0 0 1,0 0-1,1 1 1,-1-1-1,0 0 1,0 0-1,0 0 1,0 0-1,1 0 1,-1 0-1,0 0 1,0 0-1,0 0 0,1 0 1,-1 0-1,0 0 1,0 1-1,0-1 1,1 0-1,-1-1 1,0 1-1,0 0 1,1 0-1,-1 0 1,0 0-1,0 0 1,0 0-1,1 0 0,-1 0 1,0 0-1,0 0 1,0 0-1,0-1 1,1 1-1,-1 0 1,0 0-1,0 0 1,0 0-1,0 0 1,0-1-1,1 1 1,-1 0-1,0 0 0,0 0 1,0-1-1,0 1 1,0 0-1,0 0 1,11-11 136,-7 5-137,0-1 0,0 0 0,-1 0 0,0-1 0,0 1 0,-1-1 0,0 1 0,0-1 0,-1 0 0,0 1 0,0-9 1,-1 12-86,0 0 0,0 0 0,0 0 0,0 0 0,0 1 0,-1-1 1,0 0-1,0 0 0,0 1 0,0-1 0,0 0 0,-1 1 1,0-1-1,0 1 0,0 0 0,0-1 0,0 1 0,-1 0 0,1 0 1,-1 1-1,0-1 0,0 0 0,0 1 0,-4-3 0,21 12-624,0-1-1,1 0 0,0-1 1,0 0-1,1-2 0,17 3 0,-28-5 705,1 0 0,-1-1 0,0 0 0,1 0 0,-1-1 0,0 1 0,0-1 0,0 0 0,1-1 0,-1 1 0,0-1 0,0 0 0,-1 0 0,1 0-1,0-1 1,-1 0 0,1 0 0,-1 0 0,0 0 0,0-1 0,0 0 0,4-5 0,-7 8 36,-1 1 1,1-1-1,0 0 1,0 0-1,-1 0 1,1 0-1,0 0 1,-1 0-1,1 0 0,-1 0 1,0 0-1,1 0 1,-1 0-1,0 0 1,1 0-1,-1 0 1,0 0-1,0-1 0,0 1 1,0 0-1,0-2 1,-1 3-15,1-1 1,-1 1-1,0-1 1,1 1-1,-1 0 1,1-1-1,-1 1 0,0 0 1,1-1-1,-1 1 1,0 0-1,0 0 1,1 0-1,-1-1 1,0 1-1,1 0 1,-1 0-1,0 0 1,0 0-1,1 0 0,-1 0 1,0 1-1,-1-1 1,-2 1 37,0 0 0,-1 0 0,1 0 0,0 1 0,-1-1 0,1 1 0,0 0 0,0 0 0,-5 5 0,5-4-5,0 1 0,1-1 1,0 1-1,0 0 0,0 0 1,0 0-1,0 1 0,1-1 0,0 1 1,0-1-1,0 1 0,1 0 0,-1 0 1,1 0-1,0-1 0,1 1 1,-1 0-1,1 0 0,0 0 0,1 7 1,-1-10-56,1 0 1,1 0 0,-1 0 0,0 0-1,0-1 1,1 1 0,-1 0 0,1-1 0,-1 1-1,1 0 1,0-1 0,0 0 0,0 1-1,0-1 1,0 0 0,0 0 0,0 0-1,0 0 1,0-1 0,0 1 0,0 0-1,1-1 1,-1 0 0,0 1 0,4-1-1,66 4-216,-64-4 89,24 0-175,42 0-160,-69-1 578,0 1 0,0-1 0,0 0 0,0 0 0,0-1 0,0 1 0,0-1 0,-1 0 0,1-1 0,-1 1 0,6-5 0,-9 7-22,-1-1 1,1 1 0,-1-1 0,1 0 0,-1 0 0,1 1 0,-1-1-1,1 0 1,-1 0 0,0 0 0,1 1 0,-1-1 0,0 0 0,0 0-1,0 0 1,1 0 0,-1 0 0,0 0 0,0 1 0,0-1 0,-1 0-1,1 0 1,0 0 0,0 0 0,0 0 0,-1 0 0,1 1-1,0-1 1,-1 0 0,1 0 0,-1 1 0,1-1 0,-1 0 0,1 0-1,-1 1 1,0-2 0,-27-26 817,21 22-754,-44-49 60,48 51-218,0 1 0,1-1 0,-1 0 0,1 0 0,0-1 0,0 1 0,0 0 1,1-1-1,-1 1 0,1-1 0,0 0 0,0 1 0,1-1 0,0-5 0,0 9-12,1 0 0,-1 0 0,1 0 0,0 0 0,0 0 1,0 0-1,0 0 0,0 0 0,0 0 0,0 1 0,0-1 0,0 0 0,0 0 0,0 1 0,0-1 0,0 1 0,0-1 0,1 1 0,-1 0 0,0-1 0,0 1 0,1 0 0,-1 0 1,0 0-1,1 0 0,1 0 0,48 0-131,-39 0 26,27 0-556,68-1-6788,-56-3-1679</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3.671"/>
    </inkml:context>
    <inkml:brush xml:id="br0">
      <inkml:brushProperty name="width" value="0.025" units="cm"/>
      <inkml:brushProperty name="height" value="0.025" units="cm"/>
      <inkml:brushProperty name="color" value="#66CC00"/>
    </inkml:brush>
  </inkml:definitions>
  <inkml:trace contextRef="#ctx0" brushRef="#br0">0 28 9225,'0'0'7463,"45"8"-6118,-6-8 353,12 0-994,7 0-351,6-5-257,2-5-96,-10 0-385,-10 4-960,-14 1-801,-20 5-1121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02.997"/>
    </inkml:context>
    <inkml:brush xml:id="br0">
      <inkml:brushProperty name="width" value="0.025" units="cm"/>
      <inkml:brushProperty name="height" value="0.025" units="cm"/>
      <inkml:brushProperty name="color" value="#E71224"/>
    </inkml:brush>
  </inkml:definitions>
  <inkml:trace contextRef="#ctx0" brushRef="#br0">6 72 6406,'0'0'8488,"7"-2"-7180,69-25 487,-60 19-1696,1 1 1,0 1-1,-1 1 1,2 0-1,34-4 1,72 14 87,-94-1-102,0-2 0,1-2 1,49-4-1,-79 3-53,-4 8 358,-4-1-330,0-1 0,0 0 0,-1 0-1,0 0 1,0-1 0,0 0 0,0-1 0,0 0 0,-1 0 0,0 0 0,1-1 0,-12 1 0,-20 2 334,-56 0 1,75-5-367,-224 0 1958,596-61-5301,-276 51-2867,-49 5-144</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4.031"/>
    </inkml:context>
    <inkml:brush xml:id="br0">
      <inkml:brushProperty name="width" value="0.025" units="cm"/>
      <inkml:brushProperty name="height" value="0.025" units="cm"/>
      <inkml:brushProperty name="color" value="#66CC00"/>
    </inkml:brush>
  </inkml:definitions>
  <inkml:trace contextRef="#ctx0" brushRef="#br0">0 1 11563,'0'0'12460,"78"21"-11467,-27-25-609,4-1-320,2 4-32,3 1-897,-11 0-1985,-4 0-2275,-10 0-4612</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4.373"/>
    </inkml:context>
    <inkml:brush xml:id="br0">
      <inkml:brushProperty name="width" value="0.025" units="cm"/>
      <inkml:brushProperty name="height" value="0.025" units="cm"/>
      <inkml:brushProperty name="color" value="#66CC00"/>
    </inkml:brush>
  </inkml:definitions>
  <inkml:trace contextRef="#ctx0" brushRef="#br0">30 1 10090,'0'0'3523,"11"3"-902,0 1-2016,8 1 438,1 2 0,-1 0 0,0 2 0,32 18-1,-48-25-985,1 0-1,-1 1 1,1-1-1,-1 1 1,0-1-1,0 1 0,0 0 1,0 0-1,-1 1 1,1-1-1,-1 0 1,0 1-1,0 0 1,0-1-1,0 1 0,-1 0 1,0 0-1,1 0 1,-1 0-1,-1 0 1,1 0-1,0 0 1,-1 0-1,0 1 0,0-1 1,0 0-1,-1 0 1,0 0-1,1 0 1,-1 0-1,-1 0 1,-2 7-1,-6 9 124,-2-2 1,0 0-1,-1 0 1,-1-1-1,-25 24 0,-22 28-136,51-57-116,-16 24-1174,11-12-2432,5-1-5157</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5.534"/>
    </inkml:context>
    <inkml:brush xml:id="br0">
      <inkml:brushProperty name="width" value="0.025" units="cm"/>
      <inkml:brushProperty name="height" value="0.025" units="cm"/>
      <inkml:brushProperty name="color" value="#66CC00"/>
    </inkml:brush>
  </inkml:definitions>
  <inkml:trace contextRef="#ctx0" brushRef="#br0">150 70 9769,'0'0'8622,"4"-9"-6097,1 0-1858,-3 7-441,0-1 1,-1 0-1,1 0 1,-1 0-1,1 0 1,-1 0-1,0-1 0,-1 1 1,1 0-1,0-1 1,-1-5-1,0 8-130,-1 0-1,0 1 0,0-1 1,1 0-1,-1 1 0,0-1 1,0 1-1,0-1 1,0 1-1,0-1 0,0 1 1,0 0-1,0 0 0,0-1 1,0 1-1,0 0 0,0 0 1,0 0-1,0 0 0,0 0 1,0 0-1,0 0 0,0 0 1,0 1-1,0-1 1,-2 1-1,-29 5-43,24-2-51,1-1 0,0 1 0,0 1 0,0-1 0,0 1 1,1 1-1,0-1 0,0 1 0,0 0 0,-6 10 0,8-12-11,1 1 1,0 0-1,0 0 0,0 0 0,1 0 1,0 1-1,0-1 0,0 1 0,1-1 0,-1 1 1,1 0-1,1 0 0,-1-1 0,1 1 0,0 8 1,1-12 1,0 1 0,0-1 0,-1 0 0,2 0 0,-1 0 0,0-1 0,0 1 0,0 0 0,1 0 0,-1-1 0,1 1 0,0 0 0,-1-1 0,1 0 0,0 1 0,0-1 0,0 0 0,0 0 0,3 1 0,48 18-574,-33-13 165,-11-4 307,0 1-1,0 0 1,-1 0-1,0 1 1,0 1-1,0-1 1,0 1-1,8 9 1,-14-14 132,-1 1 1,1 0-1,-1 0 1,0 0-1,0 0 1,1 0-1,-1 0 1,0 0-1,-1 0 1,1 0-1,0 0 0,-1 1 1,1-1-1,-1 0 1,1 0-1,-1 1 1,0-1-1,0 0 1,0 1-1,-1-1 1,1 0-1,0 1 0,-1-1 1,1 0-1,-1 0 1,0 0-1,0 1 1,0-1-1,0 0 1,0 0-1,0 0 1,-1 0-1,1-1 0,-1 1 1,1 0-1,-1-1 1,0 1-1,0-1 1,-1 2-1,-6 4 116,1-1-1,-1 0 1,0-1 0,0 0-1,-1 0 1,1-1 0,-1 0-1,0-1 1,0 0 0,0-1-1,0 0 1,-1 0 0,-19 0-1,29-2-194,0 0 0,0 0 0,-1 0 0,1 0 1,0-1-1,0 1 0,0 0 0,-1 0 0,1-1 0,0 1 0,0-1 0,0 1 0,0-1 0,0 0 0,0 1 0,0-1 0,0 0 0,0 0 0,0 0 0,0 0 0,0 1 0,0-1 0,0 0 0,1 0 0,-1-1 1,1 1-1,-1 0 0,0 0 0,1 0 0,0 0 0,-1-1 0,1-1 0,-1-1-609,1-1 0,-1 1 0,1-1 0,1 0-1,-1 1 1,1-1 0,-1 0 0,3-6 0,15-31-6519</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6.139"/>
    </inkml:context>
    <inkml:brush xml:id="br0">
      <inkml:brushProperty name="width" value="0.025" units="cm"/>
      <inkml:brushProperty name="height" value="0.025" units="cm"/>
      <inkml:brushProperty name="color" value="#66CC00"/>
    </inkml:brush>
  </inkml:definitions>
  <inkml:trace contextRef="#ctx0" brushRef="#br0">1 0 11371,'0'0'7895,"0"12"-6315,1 36 381,9 51 0,38 135-464,-38-205-945,-7-27 101,-1-19-353,-1-22-221,-3-50-254,-3 74-88,-1 17-82,6-1 332,-1 1 1,1-1-1,0 1 1,-1-1-1,1 0 1,0 1-1,0-1 1,0 1-1,0-1 1,0 0 0,1 1-1,-1-1 1,0 1-1,1-1 1,-1 0-1,1 1 1,-1-1-1,1 0 1,-1 1-1,2 0 1,2 2 0,0 1 0,0-1 0,0 0 0,0-1 0,1 1-1,0-1 1,-1 0 0,1 0 0,1-1 0,-1 1 0,0-1 0,0 0 0,1 0 0,10 1-1,-6-1 21,1 0-1,-1 0 1,1-1-1,-1-1 0,1 0 1,0-1-1,15-2 0,-24 3-1,1-1-1,0 0 1,-1 0-1,1 0 1,-1 0-1,1-1 1,-1 1-1,0-1 1,1 1-1,-1-1 0,0 0 1,0 0-1,0 0 1,-1 0-1,1 0 1,0 0-1,-1 0 1,1-1-1,-1 1 1,0-1-1,0 1 1,1-4-1,1-2 12,-1 0-1,0 0 0,-1 0 1,0 0-1,0-1 0,-1-8 0,-18 95-154,17-73 179,0 1 0,1-1 0,0 0 0,0 1 0,0-1 0,1 1 0,0-1 0,0 1 0,0-1 0,1 0 0,0 0 0,3 8 0,-3-11-26,-1 0 0,1 0 0,0 0 0,0 0 0,0-1 0,0 1 1,0-1-1,0 1 0,1-1 0,-1 0 0,1 1 0,-1-1 0,0-1 0,1 1 0,-1 0 0,1 0 0,0-1 0,-1 0 0,1 1 1,0-1-1,-1 0 0,1 0 0,-1-1 0,1 1 0,0 0 0,-1-1 0,5-1 0,-3 1-4,-1 0-1,1-1 0,-1 0 1,0 1-1,1-1 1,-1-1-1,0 1 0,0 0 1,0-1-1,0 1 0,-1-1 1,1 0-1,-1 0 1,1 0-1,-1 0 0,0 0 1,2-5-1,20-51-1,-21 51-74,-2 10-44,-2 13-488,1 50 1080,10-37-4324,-9-27 3217,0 0 0,0 0 0,0 0 0,0 1 0,0-1 0,0 0 0,0-1 0,0 1 0,1 0 0,-1 0 0,0 0 0,1-1 0,-1 1 0,1-1 0,-1 1-1,2 0 1,5-1-10234</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6.498"/>
    </inkml:context>
    <inkml:brush xml:id="br0">
      <inkml:brushProperty name="width" value="0.025" units="cm"/>
      <inkml:brushProperty name="height" value="0.025" units="cm"/>
      <inkml:brushProperty name="color" value="#66CC00"/>
    </inkml:brush>
  </inkml:definitions>
  <inkml:trace contextRef="#ctx0" brushRef="#br0">1 1 16720,'0'0'6022</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7.309"/>
    </inkml:context>
    <inkml:brush xml:id="br0">
      <inkml:brushProperty name="width" value="0.025" units="cm"/>
      <inkml:brushProperty name="height" value="0.025" units="cm"/>
      <inkml:brushProperty name="color" value="#66CC00"/>
    </inkml:brush>
  </inkml:definitions>
  <inkml:trace contextRef="#ctx0" brushRef="#br0">148 307 6758,'0'0'5451,"-10"-1"-652,-1-1-3671,0 0 0,0 1 1,0 1-1,0 0 0,-13 2 0,22-2-993,-1 0 0,1 0 0,-1 1 0,0-1 0,1 1 0,0 0 0,-1-1 0,1 1 0,-1 0 0,1 0 1,0 1-1,0-1 0,0 0 0,0 1 0,0-1 0,0 1 0,0 0 0,0 0 0,0 0 0,1 0 0,-1 0 0,1 0 0,0 0 0,-1 0 0,1 1 0,0-1 0,0 0 0,1 1 0,-1-1 0,0 1 0,1-1 0,-1 1 0,1 4 0,0-7-134,0 1 0,1-1-1,-1 0 1,0 1 0,1-1-1,-1 0 1,0 0 0,1 1-1,-1-1 1,0 0 0,1 0 0,-1 0-1,0 0 1,1 1 0,-1-1-1,1 0 1,-1 0 0,0 0-1,1 0 1,-1 0 0,1 0 0,-1 0-1,0 0 1,1 0 0,-1 0-1,1 0 1,-1 0 0,0 0-1,1-1 1,-1 1 0,1 0-1,-1 0 1,0 0 0,1-1 0,-1 1-1,0 0 1,1 0 0,-1-1-1,0 1 1,1 0 0,-1 0-1,0-1 1,1 0 0,17-10 70,3-19 8,-18 26-123,-1 0-1,1 0 0,-1 0 1,1 0-1,0 1 1,0-1-1,1 1 0,-1 0 1,1 0-1,4-3 1,-7 6 19,-1 0 0,1 0 0,-1 0 1,1-1-1,-1 1 0,1 1 1,-1-1-1,1 0 0,-1 0 1,1 0-1,-1 0 0,1 0 1,-1 0-1,1 0 0,-1 1 0,0-1 1,1 0-1,-1 0 0,1 1 1,-1-1-1,0 0 0,1 1 1,-1-1-1,0 0 0,1 1 1,-1-1-1,0 0 0,1 1 1,-1-1-1,0 1 0,0-1 0,0 1 1,1-1-1,-1 1 0,0-1 1,0 1-1,0-1 0,0 0 1,0 2-1,5 26-39,-4-18 5,7 31 58,-3 1 1,-1 1-1,-2-1 0,-2 0 0,-2 1 1,-7 46-1,5-73 17,-1 0-1,0-1 1,-12 24 0,15-35-10,1 0 1,-1 0 0,-1 0 0,1 0 0,0-1-1,-1 1 1,0-1 0,0 0 0,0 1 0,0-2 0,0 1-1,-1 0 1,1 0 0,-1-1 0,0 0 0,1 0-1,-1 0 1,-7 2 0,10-4-2,0 0 1,0 0-1,0 0 1,0-1-1,0 1 0,0 0 1,0-1-1,0 1 0,0-1 1,1 1-1,-1-1 1,0 1-1,0-1 0,0 1 1,1-1-1,-1 0 0,0 0 1,1 1-1,-1-1 1,1 0-1,-1 0 0,1 0 1,-1 1-1,1-1 1,-1 0-1,1 0 0,0 0 1,-1 0-1,1 0 0,0 0 1,0 0-1,0 0 1,0 0-1,0 0 0,0 0 1,0-1-1,-1-46-72,2 40-1,0-6-180,0 0 0,2 0 0,0 0 0,1 1 0,0 0 0,0-1 0,2 1 0,0 1 0,10-17 0,12-16-296,39-46 1,-37 52 672,25-34-200,-4-3 0,69-133 0,-104 161 161,-44 108 503,20-24-304,0 0 0,3 0 0,1 1 0,1-1 0,3 1 0,0 0 0,9 52-1,0-49-197,-8-39-89,-1 0 0,1 1 0,-1-1 0,1 0-1,-1 0 1,1 1 0,0-1 0,0 0-1,0 0 1,0 0 0,0 0 0,0 0-1,0 0 1,0 0 0,0 0 0,0-1 0,0 1-1,0 0 1,1 0 0,-1-1 0,0 1-1,1-1 1,1 1 0,-2-1-12,-1 0 1,1 0-1,-1 0 1,1 0-1,-1 0 1,1-1-1,-1 1 1,0 0-1,1 0 1,-1 0-1,1 0 1,-1-1-1,0 1 1,1 0-1,-1-1 1,0 1-1,1 0 1,-1-1-1,0 1 1,0 0-1,1-1 1,-1 1-1,0 0 1,0-1-1,1 1 1,-1-1-1,0 1 1,0 0-1,0-1 1,0 1-1,0-1 1,0 0-1,2-23-509,-10-22-164,1 33 684,0 0 0,-1 1-1,0 0 1,-1 0 0,0 1 0,-1 1 0,-13-12 0,12 12 274,0-2 1,0 1-1,1-1 1,1-1 0,-12-18-1,21 30-254,0 1-1,0 0 1,0-1-1,0 1 1,0 0-1,0-1 1,0 1 0,0-1-1,0 1 1,0 0-1,1-1 1,-1 1-1,0 0 1,0-1-1,0 1 1,0 0 0,0-1-1,1 1 1,-1 0-1,0 0 1,0-1-1,1 1 1,-1 0-1,0-1 1,0 1 0,1 0-1,-1 0 1,0 0-1,1-1 1,-1 1-1,0 0 1,1 0 0,-1 0-1,0 0 1,1 0-1,-1 0 1,1 0-1,-1 0 1,0 0-1,1 0 1,-1 0 0,0 0-1,1 0 1,-1 0-1,0 0 1,1 0-1,0 0 1,26 0-210,-20 0 245,48 1-313,22 0-2860,-25-4-4223,-7-6-7122</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8.169"/>
    </inkml:context>
    <inkml:brush xml:id="br0">
      <inkml:brushProperty name="width" value="0.025" units="cm"/>
      <inkml:brushProperty name="height" value="0.025" units="cm"/>
      <inkml:brushProperty name="color" value="#66CC00"/>
    </inkml:brush>
  </inkml:definitions>
  <inkml:trace contextRef="#ctx0" brushRef="#br0">15 1 11563,'-1'8'7206,"-1"5"-4809,-4 28-1793,4 2 639,0-26-886,1 0 0,0-1 0,2 1 0,0 0 0,0 0 0,7 26 0,-7-40-327,0-1 1,0 0-1,0 0 0,1 0 1,-1 0-1,0 0 0,1 0 0,-1 0 1,1-1-1,0 1 0,0 0 1,-1-1-1,1 0 0,0 1 1,0-1-1,0 0 0,1 0 0,-1 0 1,0 0-1,0 0 0,1-1 1,-1 1-1,0-1 0,1 1 0,-1-1 1,0 0-1,1 0 0,-1 0 1,0 0-1,1 0 0,-1-1 0,1 1 1,-1-1-1,0 1 0,0-1 1,1 0-1,1-1 0,6-2 18,0 0-1,-1-1 1,1 0 0,-1 0-1,0-1 1,15-13-1,50-56 76,-63 119 843,-9-42-924,-1 0-1,1 0 1,-1-1 0,1 1-1,0 0 1,0-1-1,-1 0 1,1 1-1,0-1 1,0 0 0,0 0-1,1 0 1,-1 0-1,0-1 1,0 1-1,0-1 1,1 1 0,-1-1-1,0 0 1,0 1-1,1-1 1,-1-1-1,0 1 1,1 0 0,-1 0-1,0-1 1,4 0-1,4-1-27,-1-1 1,0 1-1,1-2 0,-1 1 0,10-6 0,-10 4-16,-3 1-13,1 0 0,0 0 0,-1 1 1,1 0-1,0 0 0,1 1 0,-1-1 0,0 2 0,1-1 0,-1 1 0,9 0 0,-14 1 10,-1 1 1,1 0-1,0-1 1,-1 1 0,1 0-1,-1 0 1,1 0-1,-1 0 1,0 0-1,1 0 1,-1 1-1,0-1 1,0 0-1,0 1 1,0-1-1,0 1 1,0-1-1,0 1 1,0-1-1,-1 1 1,1 0-1,-1-1 1,1 1-1,-1 0 1,1-1-1,-1 1 1,0 0 0,0 0-1,0-1 1,0 4-1,10 29 49,-9-33-41,0 0 0,0 0 0,0-1 0,0 1 0,0 0 0,0 0 0,0-1-1,0 1 1,0-1 0,0 1 0,1-1 0,-1 1 0,0-1 0,0 0 0,1 1 0,-1-1-1,0 0 1,0 0 0,1 0 0,-1 0 0,0 0 0,0 0 0,1 0 0,-1-1 0,0 1 0,0 0-1,0-1 1,2 0 0,2-1-12,-1 0 0,1-1 0,-1 1 0,1-1 0,-1 0-1,0-1 1,0 1 0,7-8 0,-9 8-129,0 0 0,1 0 1,0 0-1,-1 0 0,1 1 0,0 0 0,1-1 1,-1 1-1,0 0 0,0 1 0,1-1 1,-1 0-1,1 1 0,0 0 0,-1 0 0,1 0 1,7-1-1,-10 5 128,0 0-1,1-1 1,-2 1 0,1 0-1,0-1 1,0 1 0,-1 0 0,0 0-1,1 0 1,-1-1 0,0 1-1,-1 0 1,0 5 0,1-5-12,3 25 458,1-18-1335,0-18-4419,-2-11-2119</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8.498"/>
    </inkml:context>
    <inkml:brush xml:id="br0">
      <inkml:brushProperty name="width" value="0.025" units="cm"/>
      <inkml:brushProperty name="height" value="0.025" units="cm"/>
      <inkml:brushProperty name="color" value="#66CC00"/>
    </inkml:brush>
  </inkml:definitions>
  <inkml:trace contextRef="#ctx0" brushRef="#br0">1 0 16111,'0'0'897</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9.406"/>
    </inkml:context>
    <inkml:brush xml:id="br0">
      <inkml:brushProperty name="width" value="0.025" units="cm"/>
      <inkml:brushProperty name="height" value="0.025" units="cm"/>
      <inkml:brushProperty name="color" value="#66CC00"/>
    </inkml:brush>
  </inkml:definitions>
  <inkml:trace contextRef="#ctx0" brushRef="#br0">4 0 14830,'0'9'2813,"-4"237"5964,5-157-7074,16-208-1399,-17 41-834,-1 50 174,1 42-34,0-11 388,0-1 0,0 1 0,0-1 0,1 1 0,-1-1 0,1 1 0,0-1 0,0 0 0,0 1 0,0-1 0,0 0 1,0 0-1,0 1 0,1-1 0,-1 0 0,1 0 0,0 0 0,-1-1 0,1 1 0,3 2 0,-1-2 21,0 1-1,0-1 1,1 0 0,-1 0 0,1 0-1,-1-1 1,1 1 0,0-1 0,-1 0-1,7 0 1,-4 0-3,1-1 0,-1 0-1,0 0 1,0-1 0,1 1-1,-1-2 1,0 1 0,0-1-1,0 0 1,0 0 0,-1-1-1,1 0 1,-1 0 0,10-6-1,-12 5-7,1-1 0,-1 1 0,-1 0 0,1-1 0,-1 0 0,1 0 0,-1 0 0,-1 0 0,1-1 0,-1 1 0,0-1 0,0 1 0,-1-1 0,1 0 1,-1 1-1,0-1 0,-1 0 0,0 0 0,0 0 0,0 0 0,-1-6 0,1 12-13,0 0 0,0-1 0,0 1 0,0 0 1,0-1-1,-1 1 0,1 0 0,0-1 1,0 1-1,0 0 0,0-1 0,0 1 1,-1 0-1,1-1 0,0 1 0,0 0 0,-1 0 1,1-1-1,0 1 0,0 0 0,-1 0 1,1-1-1,0 1 0,-1 0 0,1 0 1,0 0-1,-1 0 0,1 0 0,0-1 0,-1 1 1,1 0-1,0 0 0,-1 0 0,1 0 1,0 0-1,-1 0 0,-11 10-134,-5 17 22,12-13 122,1 0 1,0 1-1,1 0 1,1 0-1,1 0 0,0 0 1,0 0-1,4 24 0,-3-37 0,1 0-1,0 1 0,0-1 1,0 1-1,0-1 0,0 0 1,0 0-1,0 0 0,1 0 1,-1 0-1,1 0 0,0 0 1,-1 0-1,1 0 0,0-1 1,0 1-1,0-1 0,0 1 1,1-1-1,-1 0 0,0 0 1,0 0-1,1 0 0,-1 0 1,1 0-1,-1-1 0,1 1 1,-1-1-1,1 0 0,-1 0 1,1 0-1,-1 0 0,1 0 1,-1 0-1,5-2 0,1 1-17,-1 0-1,0-1 1,1 0 0,-1 0-1,0-1 1,0 0-1,0 0 1,-1 0-1,1-1 1,-1 0-1,6-5 1,-1-4-46,-1 0 0,0-1 1,-1 0-1,10-23 0,-8 20 123,-16 47 148,2-20-49,1 1-1,1 0 0,-1 0 1,2 1-1,0-1 0,0 0 1,3 18-1,-2-27-152,0-1 1,0 1-1,0-1 0,0 1 1,0-1-1,1 1 0,-1-1 0,0 0 1,1 1-1,-1-1 0,1 0 1,-1 0-1,1 0 0,0 0 1,-1 0-1,1-1 0,0 1 0,0 0 1,0-1-1,-1 1 0,1-1 1,0 0-1,0 0 0,0 0 0,0 0 1,0 0-1,0 0 0,0 0 1,2-1-1,4 1-17,-1-1 0,1 0 0,0-1 0,-1 0 0,15-5 0,-12 1-207,0 0 1,-1 0-1,1-1 0,-1 0 1,14-16-1,19-13 476,-42 35 192,0 42 422,1-40-867,-1-1 1,0 1-1,0 0 0,1 0 1,-1-1-1,1 1 1,-1 0-1,1-1 1,-1 1-1,1 0 1,-1-1-1,1 1 0,-1-1 1,1 1-1,0-1 1,-1 1-1,1-1 1,0 1-1,0-1 1,-1 0-1,1 1 1,0-1-1,0 0 0,-1 0 1,1 1-1,0-1 1,0 0-1,0 0 1,0 0-1,-1 0 1,1 0-1,0 0 1,0 0-1,0-1 0,-1 1 1,1 0-1,0 0 1,0-1-1,1 0 1,42-10-926,-33 8 151,18 0-1718,-16 7 659,-13-4 1793,0 0-1,0 1 1,0-1-1,0 0 1,0 0-1,1 1 1,-1-1-1,0 0 1,0 1-1,0-1 1,0 0-1,0 1 1,0-1-1,0 0 1,0 0-1,0 1 1,0-1-1,0 0 1,-1 1-1,1-1 1,0 0-1,0 0 1,0 1-1,0-1 1,0 0-1,0 0 1,-1 1-1,1-1 1,0 0-1,0 0 1,0 1-1,-1-1 1,1 0-1,0 0 1,0 0-1,-1 1 1,1-1-1,-5 1-3192,-4-1-2937</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9.779"/>
    </inkml:context>
    <inkml:brush xml:id="br0">
      <inkml:brushProperty name="width" value="0.025" units="cm"/>
      <inkml:brushProperty name="height" value="0.025" units="cm"/>
      <inkml:brushProperty name="color" value="#66CC00"/>
    </inkml:brush>
  </inkml:definitions>
  <inkml:trace contextRef="#ctx0" brushRef="#br0">0 0 12908,'0'0'8424,"64"19"-13036,-31 1-4036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12.279"/>
    </inkml:context>
    <inkml:brush xml:id="br0">
      <inkml:brushProperty name="width" value="0.025" units="cm"/>
      <inkml:brushProperty name="height" value="0.025" units="cm"/>
      <inkml:brushProperty name="color" value="#E71224"/>
    </inkml:brush>
  </inkml:definitions>
  <inkml:trace contextRef="#ctx0" brushRef="#br0">11 85 1569,'0'0'15743,"-3"-16"-12710,20 11-2981,22-8-44,-39 12 2,1 1-1,0 0 1,0 0 0,0-1-1,-1 1 1,1 0-1,0-1 1,0 1 0,-1-1-1,1 1 1,0-1 0,0 0-1,-1 1 1,1-1 0,-1 1-1,1-1 1,-1 0 0,1 0-1,-1 1 1,1-1 0,-1 0-1,0 0 1,1 0 0,-1 1-1,0-1 1,0 0 0,0 0-1,1 0 1,-1 0 0,0 0-1,0 0 1,0 0 0,-3 0 38,1 0 1,0 1 0,-1 0-1,1-1 1,-1 1 0,1 0-1,0 0 1,-1 0 0,1 1-1,0-1 1,-1 1 0,1-1-1,0 1 1,-1 0 0,1-1-1,-4 3 1,3 1-51,-1 0 0,1 0 1,0 0-1,0 1 0,0-1 0,1 1 1,-1 0-1,1 0 0,0 0 0,1 0 0,-1 0 1,1 0-1,0 0 0,0 0 0,0 0 1,1 1-1,0-1 0,0 0 0,0 0 0,2 6 1,-2-10-2,0 0-1,1-1 1,-1 1 0,0 0 0,0-1 0,1 1-1,-1-1 1,1 1 0,-1-1 0,1 1 0,-1-1-1,1 1 1,-1-1 0,1 1 0,-1-1 0,1 0 0,-1 1-1,1-1 1,0 0 0,-1 1 0,1-1 0,-1 0-1,1 0 1,0 0 0,-1 1 0,1-1 0,0 0-1,0 0 1,-1 0 0,1 0 0,0 0 0,-1 0 0,1-1-1,0 1 1,-1 0 0,1 0 0,0 0 0,-1-1-1,2 1 1,24-15 19,-22 9 4,1-1 1,-1 1 0,0-1-1,0 0 1,-1 0 0,1-1-1,-2 1 1,1 0 0,-1-1-1,0 0 1,-1 1 0,0-1 0,0 0-1,-1 0 1,0-13 0,0 21-16,0 0 0,0-1 0,0 1 0,-1 0 0,1 0 0,0-1 0,0 1 0,0 0 0,0 0 0,-1-1 0,1 1 1,0 0-1,0 0 0,0 0 0,-1-1 0,1 1 0,0 0 0,0 0 0,-1 0 0,1 0 0,0 0 0,-1 0 0,1-1 1,0 1-1,0 0 0,-1 0 0,1 0 0,0 0 0,-1 0 0,1 0 0,0 0 0,0 0 0,-1 0 0,1 0 0,0 0 1,-1 0-1,1 1 0,0-1 0,0 0 0,-1 0 0,1 0 0,0 0 0,-1 0 0,1 1 0,0-1 0,-13 8 55,10-1-59,0 0 0,0 0 0,0 0-1,1 0 1,0 1 0,1-1 0,-1 1 0,2-1 0,-1 1-1,1 0 1,0-1 0,2 14 0,-2-20-1,0-1 1,0 1-1,-1-1 0,1 1 1,0-1-1,0 1 1,0-1-1,0 1 0,0-1 1,0 1-1,0 0 0,1-1 1,-1 1-1,0-1 1,0 1-1,0-1 0,0 1 1,1-1-1,-1 0 0,0 1 1,0-1-1,1 1 1,-1-1-1,0 1 0,1-1 1,-1 0-1,0 1 0,1-1 1,-1 0-1,1 1 1,-1-1-1,1 0 0,-1 0 1,1 1-1,-1-1 0,0 0 1,1 0-1,0 0 1,-1 0-1,1 0 0,-1 1 1,1-1-1,-1 0 1,1 0-1,-1 0 0,1 0 1,-1-1-1,1 1 0,-1 0 1,1 0-1,-1 0 1,1 0-1,-1 0 0,1-1 1,-1 1-1,1 0 0,-1 0 1,0-1-1,1 1 1,-1 0-1,1-1 0,-1 1 1,0-1-1,1 1 0,-1 0 1,1-2-1,23-26 66,-20 22-41,-1-1 0,0 1 0,-1-1 0,1 0 0,-1 0 0,0 0 0,-1 0 0,0 0 0,1-12 1,-2 18-16,0 1 0,0 0 0,0 0 0,0 0 0,0-1 1,0 1-1,0 0 0,0 0 0,0 0 0,0-1 0,0 1 0,0 0 1,0 0-1,0 0 0,0 0 0,0-1 0,0 1 0,0 0 1,0 0-1,0 0 0,0-1 0,0 1 0,0 0 0,0 0 1,0 0-1,-1 0 0,1-1 0,0 1 0,0 0 0,0 0 1,0 0-1,0 0 0,-1 0 0,1 0 0,0-1 0,0 1 1,0 0-1,0 0 0,-1 0 0,1 0 0,0 0 0,0 0 1,0 0-1,-1 0 0,1 0 0,0 0 0,0 0 0,-1 0 1,-9 8 208,-6 16-125,12-14-91,0 0 1,0 0 0,2 0-1,-1 0 1,1 1-1,0-1 1,1 1-1,1-1 1,0 1 0,0 0-1,4 20 1,-4-30-58,0 0 1,1 0-1,-1 0 1,1 0-1,-1 0 1,1 0-1,0 0 1,-1-1 0,1 1-1,0 0 1,0 0-1,-1-1 1,1 1-1,0-1 1,0 1-1,0 0 1,0-1-1,0 1 1,0-1-1,0 0 1,0 1 0,0-1-1,0 0 1,0 0-1,0 0 1,0 0-1,0 1 1,0-1-1,0-1 1,0 1-1,0 0 1,2 0 0,-1-1-331,1 1 1,-1-1-1,0 0 1,0 0-1,0 0 1,1 0 0,-1 0-1,0 0 1,0 0-1,0-1 1,-1 1-1,1-1 1,3-2 0,9-19-5116</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0.155"/>
    </inkml:context>
    <inkml:brush xml:id="br0">
      <inkml:brushProperty name="width" value="0.025" units="cm"/>
      <inkml:brushProperty name="height" value="0.025" units="cm"/>
      <inkml:brushProperty name="color" value="#66CC00"/>
    </inkml:brush>
  </inkml:definitions>
  <inkml:trace contextRef="#ctx0" brushRef="#br0">178 21 10314,'0'0'12876,"-9"-4"-11846,4 2-897,0-1-1,1 1 1,-1 0-1,0 0 1,-1 1-1,1 0 0,0-1 1,0 2-1,-1-1 1,1 1-1,0-1 1,-1 2-1,1-1 1,0 0-1,-1 1 1,1 0-1,0 0 1,0 1-1,0 0 0,0-1 1,0 2-1,0-1 1,0 0-1,1 1 1,-1 0-1,1 0 1,0 1-1,0-1 1,0 1-1,0 0 0,-3 4 1,6-7-89,0 0 1,0 0-1,0 1 1,0-1-1,1 0 1,-1 1-1,0-1 1,1 0-1,-1 1 1,1-1-1,-1 1 1,1-1-1,0 1 1,-1-1-1,1 1 1,0-1-1,0 1 1,0-1-1,0 1 1,1-1-1,-1 1 1,1 1-1,-1-1-27,1-1 1,0 0-1,0 0 0,1 0 0,-1 0 0,0 0 1,0 0-1,0 0 0,1 0 0,-1-1 0,0 1 1,1 0-1,-1-1 0,0 1 0,1-1 0,-1 1 1,1-1-1,1 0 0,9 2-6,-1-1 0,1-1-1,-1 0 1,22-4 0,-21 2-123,0-1-1,0-1 1,-1 0 0,14-7-1,-14 6-209,1 0-1,0 1 0,23-6 1,-34 10 312,0 1 1,0-1-1,0 0 1,0 1 0,0-1-1,-1 0 1,1 1-1,0-1 1,0 1 0,-1-1-1,1 1 1,0-1-1,0 1 1,-1 0 0,1-1-1,-1 1 1,1 0 0,0 0-1,-1-1 1,0 1-1,1 0 1,-1 0 0,1 0-1,-1-1 1,0 1-1,0 0 1,1 0 0,-1 0-1,0 0 1,0 0 0,0 0-1,0 0 1,0 0-1,0 0 1,-1 1 0,1 48 169,-1-36-36,1-11-69,0 0 0,0 1 0,0-1 0,0 0 0,0 0 0,0 1 0,1-1 0,0 0 0,0 0 0,0 0 0,0 0 0,0 0 0,0 0 0,1 0 0,-1 0 0,1-1 0,0 1 0,4 4 0,-3-6-31,0 1-1,1-1 1,-1 0-1,0 1 1,1-2-1,0 1 1,-1 0-1,1-1 1,-1 0-1,1 0 1,0 0-1,-1 0 1,1 0-1,0-1 1,-1 1-1,1-1 1,4-2-1,5-1-127,-1 0 0,1-1 1,-1-1-1,0 0 0,17-12 0,32-15-437,-61 38 586,1 0-1,0 0 1,0 0-1,0 0 1,0 0-1,1 0 1,0-1-1,3 7 1,15-8-8250,-10-7-4180</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0.786"/>
    </inkml:context>
    <inkml:brush xml:id="br0">
      <inkml:brushProperty name="width" value="0.025" units="cm"/>
      <inkml:brushProperty name="height" value="0.025" units="cm"/>
      <inkml:brushProperty name="color" value="#66CC00"/>
    </inkml:brush>
  </inkml:definitions>
  <inkml:trace contextRef="#ctx0" brushRef="#br0">0 0 15246,'0'0'1570,"50"26"576,-18-16-256,3-5-897,8-4-129,1-1-671,-3-1-129,-6-8-1217,-3 1-1442,-11 2-1409,-10 3-1569</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1.116"/>
    </inkml:context>
    <inkml:brush xml:id="br0">
      <inkml:brushProperty name="width" value="0.025" units="cm"/>
      <inkml:brushProperty name="height" value="0.025" units="cm"/>
      <inkml:brushProperty name="color" value="#66CC00"/>
    </inkml:brush>
  </inkml:definitions>
  <inkml:trace contextRef="#ctx0" brushRef="#br0">0 70 13965,'0'0'6791,"66"6"-5766,-8-19-257,10-1-575,4-2-161,1-2-833,-8 3-4676</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2.061"/>
    </inkml:context>
    <inkml:brush xml:id="br0">
      <inkml:brushProperty name="width" value="0.025" units="cm"/>
      <inkml:brushProperty name="height" value="0.025" units="cm"/>
      <inkml:brushProperty name="color" value="#66CC00"/>
    </inkml:brush>
  </inkml:definitions>
  <inkml:trace contextRef="#ctx0" brushRef="#br0">0 280 11147,'0'0'7441,"9"1"-5215,1-1-1863,0-1 0,0 1 0,0-2 0,0 1 0,-1-2 0,1 1 0,0-1 0,-1 0 0,1-1 0,-1 0 0,0-1 0,12-8 0,8-6-663,-1-2 0,0 0 0,-2-2-1,0-1 1,-2-1 0,0-2 0,35-52-1,-59 79 294,0 0 0,0 0 0,0 0 0,0 0-1,0 0 1,0 0 0,0 1 0,0-1 0,0 0 0,0 0 0,1 0-1,-1 0 1,0 0 0,0 0 0,0 0 0,0 1 0,0-1-1,0 0 1,0 0 0,0 0 0,0 0 0,0 0 0,0 0-1,0 0 1,1 0 0,-1 0 0,0 0 0,0 0 0,0 0 0,0 0-1,0 1 1,0-1 0,0 0 0,1 0 0,-1 0 0,0 0-1,0 0 1,0 0 0,0 0 0,0 0 0,0 0 0,0 0 0,1 0-1,-1 0 1,0-1 0,0 1 0,0 0 0,0 0 0,0 0-1,0 0 1,0 0 0,1 0 0,-1 0 0,0 0 0,0 0-1,0 0 1,0 0 0,0 0 0,0 0 0,0-1 0,0 1 0,0 0-1,1 20-68,-3 27 155,-1-21-203,2 0 0,0 0 0,2 0 0,1-1 0,1 1 0,1 0 0,2-1 0,12 37 0,-13-54-3212,4-7-3268</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2.419"/>
    </inkml:context>
    <inkml:brush xml:id="br0">
      <inkml:brushProperty name="width" value="0.025" units="cm"/>
      <inkml:brushProperty name="height" value="0.025" units="cm"/>
      <inkml:brushProperty name="color" value="#66CC00"/>
    </inkml:brush>
  </inkml:definitions>
  <inkml:trace contextRef="#ctx0" brushRef="#br0">101 59 12556,'-10'4'2023,"4"-2"-1589,-41 18 2200,44-18-2348,1-1 0,-1 1 0,0 0 0,1-1 0,-1 1 0,1 0 0,0 1 0,0-1 0,-1 0 0,1 0 0,1 1 1,-1 0-1,0-1 0,1 1 0,-3 5 0,4-7-219,0 0 0,0 0 0,0 0 0,0-1 0,1 1 1,-1 0-1,0 0 0,0-1 0,1 1 0,-1 0 0,0-1 0,1 1 1,-1 0-1,1-1 0,-1 1 0,1 0 0,-1-1 0,1 1 0,0-1 1,-1 1-1,1-1 0,0 1 0,-1-1 0,1 0 0,0 1 0,-1-1 1,1 0-1,0 0 0,0 1 0,-1-1 0,1 0 0,0 0 0,0 0 1,1 0-1,33 5 854,-30-4-712,77 3 489,0-2-1,160-20 1,157-53-2401,-274 42-833,-44 8-2663,-30 5-1949</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3.504"/>
    </inkml:context>
    <inkml:brush xml:id="br0">
      <inkml:brushProperty name="width" value="0.025" units="cm"/>
      <inkml:brushProperty name="height" value="0.025" units="cm"/>
      <inkml:brushProperty name="color" value="#66CC00"/>
    </inkml:brush>
  </inkml:definitions>
  <inkml:trace contextRef="#ctx0" brushRef="#br0">9 315 10794,'-9'24'7405,"9"-23"-7244,0-1 0,0 0 0,0 1-1,1-1 1,-1 0 0,0 1-1,0-1 1,0 0 0,0 1-1,0-1 1,1 0 0,-1 1-1,0-1 1,0 0 0,1 1-1,-1-1 1,0 0 0,0 0-1,1 0 1,-1 1 0,0-1-1,1 0 1,-1 0 0,0 0 0,1 1-1,-1-1 1,0 0 0,1 0-1,-1 0 1,0 0 0,1 0-1,-1 0 1,0 0 0,1 0-1,0 0 1,3-1 211,0 1 0,0-1 1,0-1-1,0 1 0,0-1 0,0 1 1,0-1-1,0 0 0,5-4 0,39-29 13,-1-2-1,-2-2 0,-2-3 1,-1-1-1,48-65 0,-71 86-328,-12 19-93,-15 39-88,1-13 141,-1 7-55,1-1 0,2 1 0,1 0 0,1 1 0,2-1 0,3 51 0,-1-79-83,-1 1 0,0-1 0,1 0 1,0 1-1,-1-1 0,1 0 0,0 1 0,0-1 0,0 0 0,0 0 0,1 0 0,1 3 0,-2-4-94,0-1 0,-1 1 0,1-1 0,0 1 0,0-1 0,0 1 0,0-1 0,0 1 0,-1-1 0,1 0 0,0 1 0,0-1 0,0 0 0,0 0 0,0 0 0,0 0 1,0 0-1,0 0 0,0 0 0,0 0 0,2 0 0,13-5-6249</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4.053"/>
    </inkml:context>
    <inkml:brush xml:id="br0">
      <inkml:brushProperty name="width" value="0.025" units="cm"/>
      <inkml:brushProperty name="height" value="0.025" units="cm"/>
      <inkml:brushProperty name="color" value="#66CC00"/>
    </inkml:brush>
  </inkml:definitions>
  <inkml:trace contextRef="#ctx0" brushRef="#br0">0 62 7847,'0'0'18033,"60"14"-16495,-24-20-577,6-2-545,-1 0-352,0 0-96,1 0-897,-12-1-1729,-7-4-3364,-2-2-11659</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4.504"/>
    </inkml:context>
    <inkml:brush xml:id="br0">
      <inkml:brushProperty name="width" value="0.025" units="cm"/>
      <inkml:brushProperty name="height" value="0.025" units="cm"/>
      <inkml:brushProperty name="color" value="#66CC00"/>
    </inkml:brush>
  </inkml:definitions>
  <inkml:trace contextRef="#ctx0" brushRef="#br0">297 1 16528,'0'0'9694,"-10"0"-8760,0 1-895,1 0 0,0 1 0,0 1 0,0-1-1,0 1 1,0 1 0,0 0 0,1 0-1,0 1 1,0-1 0,0 2 0,0-1 0,1 1-1,-12 12 1,-8 8-26,-44 54-1,65-74 74,1 1-1,0 1 1,0-1-1,1 1 1,0-1-1,0 1 1,1 0-1,0 1 1,0-1 0,1 1-1,0-1 1,0 1-1,1 0 1,0 10-1,2-17-76,-1 0-1,1 0 1,0-1-1,0 1 1,0 0-1,0 0 1,0 0 0,0-1-1,0 1 1,1-1-1,-1 1 1,1-1-1,-1 1 1,1-1-1,-1 0 1,1 0 0,0 0-1,0 0 1,-1 0-1,1 0 1,0 0-1,0 0 1,0-1-1,0 1 1,0-1 0,0 1-1,0-1 1,0 0-1,0 0 1,4 0-1,7 0-405,1 1 0,-1-2-1,20-3 1,27-13-4450,-20-1-3524,-15 6-2450</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4.882"/>
    </inkml:context>
    <inkml:brush xml:id="br0">
      <inkml:brushProperty name="width" value="0.025" units="cm"/>
      <inkml:brushProperty name="height" value="0.025" units="cm"/>
      <inkml:brushProperty name="color" value="#66CC00"/>
    </inkml:brush>
  </inkml:definitions>
  <inkml:trace contextRef="#ctx0" brushRef="#br0">25 66 14125,'0'0'4565,"-4"9"-449,1-5-3207,1-1-589,0 0-1,0-1 1,0 1-1,1 0 1,-1 0 0,1 0-1,0 0 1,0 0-1,0 1 1,0-1 0,0 0-1,1 0 1,0 1-1,-1-1 1,1 0 0,0 1-1,1 3 1,0-7-282,-1 1 1,1 0-1,0-1 0,0 1 1,0-1-1,0 1 1,-1-1-1,1 1 0,0-1 1,0 0-1,0 1 0,0-1 1,0 0-1,0 0 1,0 0-1,0 0 0,0 0 1,0 0-1,0 0 0,0 0 1,0 0-1,0 0 1,1-1-1,23-4 2,-15 0-207,0 0 0,0-1 0,-1 0 0,0 0 0,0-1 0,0 0 1,-1-1-1,0 0 0,-1 0 0,9-13 0,32-30-2941,-48 76 2783,-12 12 866,-2-1 0,-1 0 0,-23 41 0,-14 30 1026,46-88-1077,6-10-1194,6-9-3769,6-12-2339</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5.428"/>
    </inkml:context>
    <inkml:brush xml:id="br0">
      <inkml:brushProperty name="width" value="0.025" units="cm"/>
      <inkml:brushProperty name="height" value="0.025" units="cm"/>
      <inkml:brushProperty name="color" value="#66CC00"/>
    </inkml:brush>
  </inkml:definitions>
  <inkml:trace contextRef="#ctx0" brushRef="#br0">0 29 3876,'0'0'14605,"67"9"-11818,-24-9-1313,8 0-578,6 0-223,0-6-577,-3-5-96,-8 4-1345,-12-1-1762,-14 2-2979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41.447"/>
    </inkml:context>
    <inkml:brush xml:id="br0">
      <inkml:brushProperty name="width" value="0.025" units="cm"/>
      <inkml:brushProperty name="height" value="0.025" units="cm"/>
      <inkml:brushProperty name="color" value="#E71224"/>
    </inkml:brush>
  </inkml:definitions>
  <inkml:trace contextRef="#ctx0" brushRef="#br0">83 122 2787,'0'0'14205,"-8"3"-13228,2 1-483,-11 5-482,1-6 5055,16-3-4947,-1 0 0,0-1 0,1 1 0,-1-1 0,1 1-1,-1-1 1,1 1 0,-1-1 0,1 0 0,-1 1 0,1-1 0,-1 0 0,1 1-1,0-1 1,-1 0 0,1 0 0,0 1 0,0-1 0,-1 0 0,1 0-1,0 0 1,0 0-116,0 0 0,0 0-1,0 0 1,0 0 0,0 0 0,-1 0-1,1 0 1,0 0 0,-1 0-1,1 0 1,-1 0 0,1 0 0,-1 0-1,1 0 1,-1 1 0,0-1-1,1 0 1,-1 0 0,0 1 0,1-1-1,-1 1 1,0-1 0,0 0-1,0 1 1,0-1 0,0 1 0,1 0-1,-1-1 1,0 1 0,0 0-1,0-1 1,0 1 0,0 0 0,0 0-1,-1 0 1,1 4-29,0-1-1,0 1 1,1-1-1,0 1 1,-1 0 0,1-1-1,1 1 1,-1 0 0,0-1-1,1 1 1,1 5 0,-1-9 32,-1 1 1,1 0 0,-1 0 0,1-1-1,-1 1 1,1 0 0,0-1 0,-1 1 0,1-1-1,0 1 1,-1-1 0,1 1 0,0-1-1,0 1 1,-1-1 0,1 0 0,0 1 0,0-1-1,0 0 1,0 0 0,0 0 0,-1 1-1,1-1 1,0 0 0,0 0 0,0 0 0,0-1-1,0 1 1,-1 0 0,1 0 0,0 0-1,0-1 1,0 1 0,0 0 0,-1-1 0,1 1-1,0 0 1,0-1 0,-1 1 0,1-1-1,0 0 1,-1 1 0,1-1 0,0 1-1,-1-1 1,1 0 0,-1 0 0,1 1 0,-1-1-1,0 0 1,1 0 0,-1 1 0,0-1-1,1 0 1,-1-1 0,3-3 190,-1 0 0,1-1-1,-1 1 1,0-1 0,0 1 0,-1-1 0,1-7 0,-1 10-72,-1 0 0,0 0 0,0 0 1,0-1-1,0 1 0,-1 0 0,1 0 1,-1 0-1,0 0 0,0 0 0,-2-4 1,2 5-98,0 1 0,-1 0 1,1 0-1,0 0 1,-1 0-1,1 0 0,0 0 1,-1 0-1,1 0 1,-1 0-1,0 1 0,1-1 1,-1 1-1,1-1 1,-1 1-1,0 0 1,1-1-1,-1 1 0,0 0 1,0 0-1,-2 0 1,3 1-41,0-1 0,0 1 0,0-1 0,0 0 0,0 1 0,0 0 0,0-1 1,1 1-1,-1-1 0,0 1 0,1 0 0,-1 0 0,0-1 0,1 1 0,-1 0 1,1 0-1,-1 0 0,1 0 0,-1 0 0,1 0 0,0 0 0,-1 0 0,1 0 1,0 0-1,0 0 0,0 0 0,0 0 0,-1 0 0,2 0 0,-1 0 0,0 0 1,0 0-1,0 0 0,0-1 0,1 1 0,-1 0 0,0 0 0,1 0 0,-1 0 1,1 0-1,-1 0 0,1 0 0,-1 0 0,1-1 0,0 1 0,-1 0 0,1 0 1,0-1-1,0 1 0,-1-1 0,1 1 0,0-1 0,2 2 0,0-2 9,1 0 0,0 0-1,0-1 1,0 1-1,0-1 1,0 0-1,0 0 1,0 0 0,-1 0-1,1-1 1,0 1-1,-1-1 1,1 0 0,-1 0-1,4-3 1,-5 4 46,0-1 0,0 1 0,0-1 0,-1 0-1,1 1 1,0-1 0,-1 0 0,1 0 0,-1 0 0,0 0 0,1 0 0,-1 0 0,0 0 0,0 0 0,0-1 0,-1 1 0,1 0 0,0-1 0,-1 1 0,0-1-1,1 1 1,-1 0 0,0-1 0,0 1 0,-1-1 0,1-2 0,-1 5-35,1 0 0,0-1 1,-1 1-1,1 0 0,0 0 0,-1-1 0,1 1 1,-1 0-1,1 0 0,0-1 0,-1 1 0,1 0 0,-1 0 1,1 0-1,-1 0 0,1 0 0,-1 0 0,1 0 1,-1 0-1,1 0 0,0 0 0,-1 0 0,1 0 0,-1 0 1,1 0-1,-1 0 0,1 0 0,-1 0 0,1 1 1,0-1-1,-1 0 0,1 0 0,-1 1 0,1-1 1,0 0-1,-1 0 0,1 1 0,0-1 0,-1 0 0,1 1 1,-1 0-1,-15 13-112,13-8 79,0 0 1,0 0-1,1 0 1,-1 1-1,1-1 1,1 1-1,-1-1 0,1 1 1,0 0-1,1 0 1,0 10-1,19-42 83,-16 19-20,-1-1 0,1 1 0,-1-1 0,-1 1 1,0-1-1,0 0 0,0 0 0,0-13 0,-5 19-2,-4 8-88,-4 10-58,10-10 48,-1 0 0,1 1-1,0-1 1,1 1-1,0-1 1,0 1 0,1 0-1,0-1 1,1 10-1,-2-17 4,1 1-1,0-1 0,0 1 0,0-1 1,0 1-1,1-1 0,-1 1 1,0-1-1,0 1 0,0-1 0,0 0 1,0 1-1,1-1 0,-1 1 0,0-1 1,0 1-1,1-1 0,-1 1 0,0-1 1,0 0-1,1 1 0,-1-1 0,1 0 1,-1 1-1,0-1 0,1 0 1,-1 0-1,1 1 0,-1-1 0,1 0 1,-1 0-1,1 0 0,-1 1 0,1-1 1,-1 0-1,0 0 0,1 0 0,-1 0 1,1 0-1,0 0 0,-1 0 0,1 0 1,-1 0-1,0 0 0,1 0 0,-1-1 1,1 1-1,-1 0 0,1 0 1,-1 0-1,1-1 0,-1 1 0,1 0 1,-1-1-1,0 1 0,1 0 0,-1-1 1,0 1-1,1 0 0,0-1 0,23-24-4664,-10-5-2500,-5-7-6198</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5.790"/>
    </inkml:context>
    <inkml:brush xml:id="br0">
      <inkml:brushProperty name="width" value="0.025" units="cm"/>
      <inkml:brushProperty name="height" value="0.025" units="cm"/>
      <inkml:brushProperty name="color" value="#66CC00"/>
    </inkml:brush>
  </inkml:definitions>
  <inkml:trace contextRef="#ctx0" brushRef="#br0">1 45 13549,'0'0'8328,"60"17"-6791,-18-17 289,11-5-737,6-5-897,-1 0-192,1-1-1409,-10-2-2883,-3 1-6599</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6.245"/>
    </inkml:context>
    <inkml:brush xml:id="br0">
      <inkml:brushProperty name="width" value="0.025" units="cm"/>
      <inkml:brushProperty name="height" value="0.025" units="cm"/>
      <inkml:brushProperty name="color" value="#66CC00"/>
    </inkml:brush>
  </inkml:definitions>
  <inkml:trace contextRef="#ctx0" brushRef="#br0">1 358 3043,'0'0'17574,"11"-6"-15706,33-18-1317,-1-2 1,-2-2-1,0-2 0,-2-2 0,-2-1 0,-1-2 1,56-68-1,-69 63 20,-32 67-698,2-8 29,0 0 1,2 0-1,-5 34 0,6 119-239,5-106-4654</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6.604"/>
    </inkml:context>
    <inkml:brush xml:id="br0">
      <inkml:brushProperty name="width" value="0.025" units="cm"/>
      <inkml:brushProperty name="height" value="0.025" units="cm"/>
      <inkml:brushProperty name="color" value="#66CC00"/>
    </inkml:brush>
  </inkml:definitions>
  <inkml:trace contextRef="#ctx0" brushRef="#br0">0 43 12940,'0'0'9220,"16"1"-7549,223-18 2300,-2-1-3117,9 21-2301,-52 0-6042,-158-5 1099,-2-11-4442</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6.964"/>
    </inkml:context>
    <inkml:brush xml:id="br0">
      <inkml:brushProperty name="width" value="0.025" units="cm"/>
      <inkml:brushProperty name="height" value="0.025" units="cm"/>
      <inkml:brushProperty name="color" value="#66CC00"/>
    </inkml:brush>
  </inkml:definitions>
  <inkml:trace contextRef="#ctx0" brushRef="#br0">0 237 13741,'0'0'8846,"10"-4"-6914,16-7-1722,-1-2 0,0-1 0,-1 0 0,0-2 0,-2-1 0,0-1 0,0-1 0,-2-1 0,-1 0 0,0-2 0,18-27 0,-49 72-228,1 1-1,1-1 1,1 2-1,1-1 1,2 1 0,0 1-1,2-1 1,-3 37-1,10-14-7299,8-53 127</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7.341"/>
    </inkml:context>
    <inkml:brush xml:id="br0">
      <inkml:brushProperty name="width" value="0.025" units="cm"/>
      <inkml:brushProperty name="height" value="0.025" units="cm"/>
      <inkml:brushProperty name="color" value="#66CC00"/>
    </inkml:brush>
  </inkml:definitions>
  <inkml:trace contextRef="#ctx0" brushRef="#br0">0 1 17585,'0'0'10954,"43"14"-10377,-19-13-417,1-1-160,2 0-96,-4 0-1378,-2 0-1921,-7 0-1890,-5-6-4708</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7.870"/>
    </inkml:context>
    <inkml:brush xml:id="br0">
      <inkml:brushProperty name="width" value="0.025" units="cm"/>
      <inkml:brushProperty name="height" value="0.025" units="cm"/>
      <inkml:brushProperty name="color" value="#66CC00"/>
    </inkml:brush>
  </inkml:definitions>
  <inkml:trace contextRef="#ctx0" brushRef="#br0">182 17 16688,'0'0'4836,"-11"-4"-3490,6 2-1248,1 0-72,0 0 1,1 1-1,-1 0 1,0-1-1,0 1 0,0 1 1,0-1-1,0 0 0,0 1 1,0 0-1,0 0 1,0 0-1,0 1 0,0-1 1,0 1-1,0 0 0,0 0 1,1 0-1,-1 1 1,0-1-1,0 1 0,1 0 1,-6 4-1,2-1 71,1 1 1,1 1-1,-1-1 0,1 1 0,0 0 1,0 0-1,1 1 0,0-1 0,0 1 1,1 0-1,0 0 0,1 0 1,-1 0-1,1 0 0,1 1 0,0-1 1,0 12-1,1-19-66,0 0 1,0 0-1,0 0 1,0-1-1,0 1 0,1 0 1,-1 0-1,0 0 1,1 0-1,-1-1 0,1 1 1,-1 0-1,1 0 0,-1-1 1,1 1-1,-1 0 1,1-1-1,0 1 0,-1 0 1,1-1-1,0 1 1,0-1-1,-1 0 0,1 1 1,0-1-1,0 1 1,1-1-1,28 0 432,-23-2-392,0 0-1,-1 0 1,1-1 0,0 0-1,-1 0 1,9-6-1,-8 4 33,-2 1-1,1-1 1,0 0-1,-1 0 1,0 0-1,0-1 0,-1 0 1,0 0-1,0 0 1,0 0-1,0-1 1,-1 1-1,0-1 0,-1 0 1,3-10-1,-5 17-96,0 0-1,1 0 1,-1-1-1,0 1 1,0 0 0,0 0-1,0-1 1,0 1-1,0 0 1,0 0-1,0-1 1,0 1-1,0 0 1,0-1-1,0 1 1,0 0-1,0 0 1,0-1 0,0 1-1,0 0 1,0 0-1,0-1 1,-1 1-1,1 0 1,0 0-1,0-1 1,0 1-1,0 0 1,0 0-1,-1 0 1,1-1 0,0 1-1,0 0 1,0 0-1,-1 0 1,1 0-1,0 0 1,0-1-1,-1 1 1,1 0-1,0 0 1,-1 0-1,-10 8-54,-9 18-732,8 18-3136,10-13-4530,2-18 1544</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8.201"/>
    </inkml:context>
    <inkml:brush xml:id="br0">
      <inkml:brushProperty name="width" value="0.025" units="cm"/>
      <inkml:brushProperty name="height" value="0.025" units="cm"/>
      <inkml:brushProperty name="color" value="#66CC00"/>
    </inkml:brush>
  </inkml:definitions>
  <inkml:trace contextRef="#ctx0" brushRef="#br0">50 1 15599,'0'0'1793,"-21"49"-319,12-23-1026,-1-3-384,1-1 0,9-9-224,0-9-1569</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8.545"/>
    </inkml:context>
    <inkml:brush xml:id="br0">
      <inkml:brushProperty name="width" value="0.025" units="cm"/>
      <inkml:brushProperty name="height" value="0.025" units="cm"/>
      <inkml:brushProperty name="color" value="#66CC00"/>
    </inkml:brush>
  </inkml:definitions>
  <inkml:trace contextRef="#ctx0" brushRef="#br0">33 30 17168,'0'0'8755,"10"0"-7943,152-29-1213,-162 29 393,1 0 1,-1 0-1,1 0 0,-1 0 0,1 0 0,-1 0 0,1 0 1,-1 0-1,1 0 0,-1 0 0,1 0 0,-1 0 0,1 0 1,-1 0-1,1 1 0,-1-1 0,1 0 0,-1 0 0,0 1 1,1-1-1,-1 0 0,1 1 0,-1-1 0,0 0 0,1 1 1,-1-1-1,0 0 0,1 1 0,-1-1 0,0 1 0,0-1 1,1 1-1,-1-1 0,0 1 0,0-1 0,0 1 0,0-1 0,0 1 1,0-1-1,0 1 0,0-1 0,0 1 0,0-1 0,0 1 1,0-1-1,0 1 0,0-1 0,0 1 0,0-1 0,0 1 1,-1-1-1,1 1 0,0-1 0,0 0 0,-1 1 0,1-1 1,-1 1-1,-19 42 378,11-26-211,-95 211 583,98-220-293,4-7-1770,0-7-5254,2-8-1694</inkml:trace>
  <inkml:trace contextRef="#ctx0" brushRef="#br0" timeOffset="1">1 207 15951,'0'0'12524,"67"-6"-11851,-39-4-577,6 0-224,0-2-1602,-6-2-2402,2-2-3267</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8.888"/>
    </inkml:context>
    <inkml:brush xml:id="br0">
      <inkml:brushProperty name="width" value="0.025" units="cm"/>
      <inkml:brushProperty name="height" value="0.025" units="cm"/>
      <inkml:brushProperty name="color" value="#66CC00"/>
    </inkml:brush>
  </inkml:definitions>
  <inkml:trace contextRef="#ctx0" brushRef="#br0">113 0 13421,'0'0'7201,"-7"11"-4991,1-5-1848,0 0 18,0 0-1,1 1 1,-1-1 0,1 1 0,0 0-1,1 1 1,0-1 0,0 1-1,-5 15 1,11-21-366,1-1 0,-1 0 0,0 1 0,1-1 0,-1 0-1,1 0 1,-1 0 0,1-1 0,0 1 0,-1-1 0,1 1 0,0-1 0,-1 0 0,1 0 0,3 0 0,4 1-109,-4 0-191,-1 0 0,1 1 0,-1 0-1,1 0 1,-1 0 0,0 1 0,0-1 0,-1 1 0,1 1-1,0-1 1,7 7 0,-11-8 260,0-1-1,1 1 1,-1-1-1,0 1 1,0 0 0,0 0-1,0 0 1,0-1-1,0 1 1,-1 0-1,1 0 1,0 0 0,-1 0-1,0 0 1,1 0-1,-1 0 1,0 0-1,0 3 1,-1-2 272,1-1-1,-1 0 1,0 1 0,0-1-1,0 0 1,0 0 0,0 0 0,0 0-1,0 0 1,-1 0 0,-2 4-1,-4 2 500,-1 1-1,0-2 1,0 1 0,-16 9-1,21-14-688,0-1 0,-1 1 0,1-1 0,-1 0 0,1 0 0,-1-1 0,0 1-1,0-1 1,0 0 0,0-1 0,1 1 0,-1-1 0,-8 0 0,11-1-246,1 1-1,0-1 1,-1 0 0,1 0 0,0 0-1,0 0 1,-1 0 0,1 0 0,0 0-1,0 0 1,0-1 0,0 1 0,1 0-1,-1-1 1,0 1 0,0 0 0,1-1-1,-1 1 1,1-1 0,-1 1 0,1-1-1,-1-1 1,-6-42-7186,5 36 4581,-2-29-9483</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9.231"/>
    </inkml:context>
    <inkml:brush xml:id="br0">
      <inkml:brushProperty name="width" value="0.025" units="cm"/>
      <inkml:brushProperty name="height" value="0.025" units="cm"/>
      <inkml:brushProperty name="color" value="#66CC00"/>
    </inkml:brush>
  </inkml:definitions>
  <inkml:trace contextRef="#ctx0" brushRef="#br0">1 53 11851,'0'0'3556,"48"-12"191,-18 7-992,3-3-930,5 0-607,-3 3-994,4 1-160,-5 0-2114,-3-2-3716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9.915"/>
    </inkml:context>
    <inkml:brush xml:id="br0">
      <inkml:brushProperty name="width" value="0.035" units="cm"/>
      <inkml:brushProperty name="height" value="0.035" units="cm"/>
    </inkml:brush>
  </inkml:definitions>
  <inkml:trace contextRef="#ctx0" brushRef="#br0">1 292 15795,'1'1'126,"4"6"323,0-1 0,0 1 0,1-1 0,0 0 0,8 5-1,-12-10-328,0 1 0,0-1 0,0 0 0,1 0 0,-1 0 0,0-1 0,0 1-1,1 0 1,-1-1 0,0 1 0,1-1 0,-1 0 0,1 0 0,-1 0-1,0 0 1,1 0 0,-1-1 0,1 1 0,-1-1 0,0 1 0,0-1 0,1 0-1,2-1 1,4-3 184,0-1-1,-1 0 0,1 0 0,-1-1 1,0 0-1,-1 0 0,0-1 1,0 0-1,10-17 0,-4 6-28,-2-1 0,0 0 0,12-34 0,-18 42-202,-1 0 0,0 0-1,-1-1 1,0 1 0,-1-1-1,0 1 1,-1-25 0,-1 36-68,1 0 1,-2 0-1,1 0 1,0 0 0,0 1-1,0-1 1,0 0-1,0 0 1,-1 0-1,1 0 1,0 1 0,-1-1-1,1 0 1,0 0-1,-1 1 1,1-1 0,-1 0-1,0 1 1,1-1-1,-1 0 1,1 1-1,-3-2 1,3 2-2,-1 0 0,0 0 1,1 0-1,-1 0 0,0 0 0,0 1 0,1-1 1,-1 0-1,0 0 0,1 1 0,-1-1 0,0 0 1,1 1-1,-1-1 0,1 0 0,-1 1 0,0-1 1,1 1-1,-1-1 0,0 2 0,-3 2 17,0 1 0,1-1 0,0 1-1,-1 0 1,-3 9 0,-1 12 59,0 0-1,2 0 1,1 1 0,1 0-1,1 0 1,1 0 0,2 0-1,1 0 1,0 0 0,10 44-1,-10-65-80,14 45 102,-14-49-129,0 1 0,0-1 1,0 1-1,0-1 0,1 0 1,-1 0-1,1 0 0,0 0 1,-1 0-1,1 0 0,0 0 1,0 0-1,0 0 0,0-1 1,1 1-1,2 1 0,-3-3-40,-1 1-1,0-1 0,1 0 1,-1 0-1,0 1 0,1-1 1,-1 0-1,0 0 0,1 0 1,-1 0-1,0-1 0,1 1 1,-1 0-1,0 0 0,1-1 0,-1 1 1,0-1-1,0 1 0,1-1 1,0-1-1,1 0-46,0 0 0,0 0 0,-1-1 0,1 1 0,-1-1 1,0 0-1,4-5 0,0-3-85,0 0 0,0-1 0,4-16-1,5-23-445,-2-5-121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50.063"/>
    </inkml:context>
    <inkml:brush xml:id="br0">
      <inkml:brushProperty name="width" value="0.025" units="cm"/>
      <inkml:brushProperty name="height" value="0.025" units="cm"/>
      <inkml:brushProperty name="color" value="#E71224"/>
    </inkml:brush>
  </inkml:definitions>
  <inkml:trace contextRef="#ctx0" brushRef="#br0">62 156 3716,'0'0'16394,"-3"9"-15241,-12 27-64,15-36-1065,-1 1-1,1-1 1,0 1 0,0-1-1,0 1 1,0-1 0,-1 0-1,1 1 1,0-1 0,0 1-1,0-1 1,0 1 0,0-1-1,0 0 1,0 1 0,0-1 0,1 1-1,-1-1 1,0 1 0,0-1-1,0 0 1,0 1 0,0-1-1,1 1 1,-1-1 0,0 0-1,0 1 1,1-1 0,-1 0-1,0 1 1,1-1 0,-1 0 0,0 0-1,1 1 1,-1-1 0,0 0-1,1 0 1,-1 1 0,1-1-1,-1 0 1,0 0 0,1 0-1,-1 0 1,1 0 0,-1 0-1,1 0 1,-1 0 0,1 0 0,-1 0-1,0 0 1,1 0 0,-1 0-1,1 0 1,21-7 795,-19 3-649,-1 0 0,1 0-1,-1 0 1,0 0 0,0-1 0,0 1 0,-1 0 0,1-1 0,-1 1 0,0-1 0,0 1-1,-1-1 1,1 0 0,-2-8 0,2 11-118,-1 0 0,0 0-1,-1 0 1,1 0 0,0 0-1,-1 0 1,1 0 0,-1 0-1,1 0 1,-1 0 0,0 0 0,0 0-1,0 1 1,0-1 0,0 0-1,0 1 1,0-1 0,-1 1-1,1-1 1,-1 1 0,1-1 0,-1 1-1,1 0 1,-1 0 0,0 0-1,1 0 1,-1 0 0,0 0-1,0 1 1,0-1 0,0 0 0,0 1-1,0 0 1,0-1 0,-3 1-1,2 0-45,1 1 0,0-1 0,0 1 0,-1 0 0,1 0-1,0 0 1,0 0 0,0 0 0,0 1 0,0-1 0,0 0 0,1 1-1,-1-1 1,0 1 0,1 0 0,-1 0 0,1 0 0,-1 0 0,1 0 0,0 0-1,0 0 1,0 0 0,0 0 0,0 0 0,0 0 0,1 1 0,-1-1-1,1 5 1,-3 6-40,0 1-1,2 0 1,-1 21-1,3-29 29,-1-1-1,0 1 0,1-1 1,0 0-1,1 1 0,-1-1 1,1 0-1,0 0 0,0 0 1,1 0-1,-1 0 0,1 0 1,0-1-1,4 6 0,-5-9 1,-1 1 0,1-1 0,0 0 0,-1 1 0,1-1 0,0 0 0,0 0 0,0 0 0,0 0 0,0 0 0,0 0 0,0-1 0,0 1-1,0-1 1,0 0 0,0 1 0,0-1 0,1 0 0,-1 0 0,0 0 0,0 0 0,0-1 0,0 1 0,0-1 0,0 1 0,1-1 0,-1 0 0,0 0 0,-1 0 0,1 0-1,0 0 1,0 0 0,0 0 0,-1 0 0,1-1 0,0 1 0,-1-1 0,3-3 0,4-4 3,0 0 0,0-1 1,-1 1-1,0-2 0,-1 1 0,8-19 0,-11 23 49,-1 0-1,1 0 1,-1 0-1,-1 0 1,1-1-1,-1 1 0,0-1 1,0 1-1,-1-1 1,0 1-1,0-1 1,0 1-1,-1-1 1,-2-7-1,3 13-21,-1 0 0,1 0 0,-1 0 0,0 0 0,0 0 0,0 0-1,0 0 1,1 0 0,-1 1 0,0-1 0,0 0 0,0 0 0,-1 1 0,1-1 0,0 1 0,0-1 0,0 1 0,0-1 0,0 1 0,-1 0 0,1 0-1,0 0 1,0-1 0,-1 1 0,1 0 0,0 0 0,0 1 0,-1-1 0,-1 0 0,0 1-9,-1-1-1,1 1 1,0 0 0,0 0 0,-1 0 0,1 0 0,0 1-1,0-1 1,0 1 0,-3 2 0,1 1-19,0 0-1,0 1 1,1 0 0,0-1-1,0 2 1,0-1 0,1 0 0,0 1-1,-4 8 1,6-10-5,-1 0 0,0 0-1,1 0 1,0 0 0,0 0 0,1 0-1,-1 0 1,1 0 0,0 0 0,1 1-1,-1-1 1,1 0 0,0 0 0,2 6-1,-3-10 6,0 0 0,1-1 0,-1 1 0,1 0 0,-1-1 0,1 1 0,-1 0 0,1-1-1,-1 1 1,1 0 0,-1-1 0,1 1 0,0-1 0,-1 1 0,1-1 0,0 0 0,0 1-1,-1-1 1,1 0 0,0 1 0,0-1 0,0 0 0,-1 0 0,1 0 0,0 0 0,0 0 0,0 1-1,-1-2 1,1 1 0,0 0 0,0 0 0,0 0 0,0 0 0,-1 0 0,1-1 0,0 1 0,0 0-1,-1-1 1,1 1 0,0 0 0,0-1 0,-1 1 0,1-1 0,-1 1 0,1-1 0,0 0 0,0 0-1,28-30-17,-21 17 39,0 0 0,0 0 0,-2 0 0,0-1 0,-1 0-1,0 0 1,-1 0 0,-1 0 0,0-1 0,-1 0 0,-1 0-1,0-21 1,-1 36-15,0 1-1,0 0 0,-1 0 1,1-1-1,0 1 1,0 0-1,0 0 0,0 0 1,0-1-1,0 1 1,0 0-1,-1 0 0,1 0 1,0-1-1,0 1 1,0 0-1,0 0 0,-1 0 1,1 0-1,0-1 1,0 1-1,0 0 0,-1 0 1,1 0-1,0 0 1,0 0-1,-1 0 0,1 0 1,0 0-1,0 0 0,-1 0 1,1 0-1,0 0 1,0 0-1,-1 0 0,1 0 1,0 0-1,0 0 1,0 0-1,-1 0 0,1 0 1,0 0-1,0 0 1,-1 0-1,1 0 0,0 0 1,0 1-1,0-1 1,-1 0-1,1 0 0,0 0 1,0 0-1,0 1 1,0-1-1,-1 0 0,1 0 1,0 0-1,0 1 0,0-1 1,0 0-1,0 0 1,0 0-1,0 1 0,-12 13-47,7 1-62,0 1 1,1-1-1,0 1 0,2 0 1,0-1-1,0 1 0,2 0 1,1 19-1,-1-26 4,0-7 20,0 0 0,0 0 1,0-1-1,0 1 0,0 0 0,0 0 1,1-1-1,-1 1 0,1 0 0,-1 0 0,1-1 1,0 1-1,-1-1 0,3 3 0,-3-4-36,0 1 0,1-1 0,-1 0 0,1 0 0,-1 1 0,1-1 1,-1 0-1,1 0 0,-1 0 0,1 1 0,-1-1 0,1 0 0,-1 0 0,1 0 0,-1 0 0,1 0 0,-1 0 0,1 0 0,-1 0 0,1 0 0,-1 0 0,1 0 0,-1-1 0,1 1 0,-1 0 0,1 0 0,-1 0 0,1-1 0,-1 1 0,1-1 0,2-1-532,0 0 1,-1 0-1,1-1 1,-1 1-1,1-1 0,-1 0 1,0 0-1,0 0 0,0 0 1,-1 0-1,1 0 0,1-5 1,7-27-6716</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19.640"/>
    </inkml:context>
    <inkml:brush xml:id="br0">
      <inkml:brushProperty name="width" value="0.025" units="cm"/>
      <inkml:brushProperty name="height" value="0.025" units="cm"/>
      <inkml:brushProperty name="color" value="#66CC00"/>
    </inkml:brush>
  </inkml:definitions>
  <inkml:trace contextRef="#ctx0" brushRef="#br0">20 12 15567,'0'0'10346,"68"6"-9225,-21-8-449,3-4-319,3 1-321,-3 3-32,-10 0-225,-6 2-1088,-9 0-1281,-15 0-930</inkml:trace>
  <inkml:trace contextRef="#ctx0" brushRef="#br0" timeOffset="1">1 124 17360,'0'0'5574,"49"6"-2788,-6-6-1120,15-8-513,1-3-737,6-2-384,-6-1-704,-1 0-3204,-5-2-6822</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0.156"/>
    </inkml:context>
    <inkml:brush xml:id="br0">
      <inkml:brushProperty name="width" value="0.025" units="cm"/>
      <inkml:brushProperty name="height" value="0.025" units="cm"/>
      <inkml:brushProperty name="color" value="#66CC00"/>
    </inkml:brush>
  </inkml:definitions>
  <inkml:trace contextRef="#ctx0" brushRef="#br0">154 0 17168,'0'0'7074,"-5"9"-6460,-133 240 5354,136-247-5905,1 1 1,0 0-1,-1 0 1,1 0 0,0 0-1,0 0 1,1 1-1,-1-1 1,0 5-1,1-7-46,1 0 0,-1 0 0,0 0 0,0-1-1,0 1 1,1 0 0,-1 0 0,0 0 0,1 0 0,-1 0-1,0-1 1,1 1 0,-1 0 0,1 0 0,0-1-1,-1 1 1,1 0 0,-1-1 0,1 1 0,0-1 0,0 1-1,0 0 1,5 1 10,0 0 0,0-1 1,-1 0-1,1 0 0,0 0 0,0-1 0,0 0 0,8-1 0,-8 1-28,19 1-207,2-1 274,-1 0-1,38-7 0,-55 5-669,0 0 1,0 0-1,-1-1 0,1 0 0,-1-1 0,12-6 0,-5-3-4190,-7-1-2695</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20.522"/>
    </inkml:context>
    <inkml:brush xml:id="br0">
      <inkml:brushProperty name="width" value="0.025" units="cm"/>
      <inkml:brushProperty name="height" value="0.025" units="cm"/>
      <inkml:brushProperty name="color" value="#66CC00"/>
    </inkml:brush>
  </inkml:definitions>
  <inkml:trace contextRef="#ctx0" brushRef="#br0">57 1 18449,'0'0'3107,"-26"46"193,15-19-834,8 3-1057,-6 3-416,4 1-256,3 2-449,2 1-192,0 4-96,0-1-192,0 1-1474,0-4-896,2-3-3684</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0.780"/>
    </inkml:context>
    <inkml:brush xml:id="br0">
      <inkml:brushProperty name="width" value="0.025" units="cm"/>
      <inkml:brushProperty name="height" value="0.025" units="cm"/>
      <inkml:brushProperty name="color" value="#66CC00"/>
    </inkml:brush>
  </inkml:definitions>
  <inkml:trace contextRef="#ctx0" brushRef="#br0">321 76 13004,'0'0'2718,"-4"-9"-55,-11-32-762,14 39-1805,0 0 0,0 0-1,0 1 1,-1-1 0,1 1 0,0-1 0,-1 1 0,1 0-1,-1-1 1,0 1 0,1 0 0,-1 0 0,0 0 0,0 0-1,1 0 1,-1 0 0,0 1 0,0-1 0,0 1 0,0-1 0,0 1-1,0 0 1,0 0 0,0 0 0,0 0 0,0 0 0,0 0-1,0 0 1,0 1 0,0-1 0,0 1 0,-4 1 0,-1 0 114,0 1 1,-1 0 0,1 1 0,0 0 0,0 0 0,-7 6 0,-10 10 159,0 1-1,2 1 1,-30 37 0,45-51-301,0 1 1,1 0-1,0 0 0,1 1 1,0 0-1,0 0 1,1 0-1,0 1 0,1-1 1,0 1-1,1 0 0,0 0 1,-1 15-1,4-24-66,-1-1 0,0 1-1,0-1 1,1 1 0,-1-1-1,1 1 1,-1-1 0,1 1-1,-1-1 1,1 1 0,0-1-1,0 0 1,0 1-1,0-1 1,0 0 0,0 0-1,0 0 1,0 0 0,0 0-1,1 0 1,-1 0 0,0 0-1,3 1 1,1 0 9,0 0 0,0-1 0,0 1 0,0-1 0,0 0 0,0 0 0,9-1 0,1 0 6,-1 0-1,1-2 0,0 0 0,22-5 0,-37 7-16,33-12 25,-33 12-20,1 0 0,0 0 0,0 0 0,0 0 0,0 0 0,-1 0 0,1-1 0,0 1 0,0 0 0,-1 0 0,1-1 0,0 1 0,0-1 0,-1 1 0,1-1 0,0 1 0,-1-1 0,1 1 0,-1-1 0,1 0 0,-1 1 0,1-1 0,-1 0 0,1 1 0,-1-1 0,0 0 0,1 0 0,-1 1 0,0-1 0,1-1 0,-6 0 33,0 1 0,0 0 0,0 0 0,0 0 1,1 1-1,-1 0 0,0 0 0,0 0 0,-9 2 0,-2-1 152,-32 0 22,22 0-381,57-4-64,-10 0-21,0-1-1,33-11 0,-37 9-185,1 2 0,-1-1-1,1 2 1,29-2 0,-46 6 441,0-1 0,-1 1 1,1 0-1,0-1 0,0 1 0,0 0 0,-1 0 1,1 0-1,0 0 0,-1 0 0,1 0 1,0 0-1,-1 0 0,1 0 0,-1 0 0,0 0 1,1 0-1,-1 0 0,0 0 0,0 0 1,0 0-1,0 1 0,0-1 0,0 0 0,0 0 1,0 2-1,-1 46 862,1-34-512,-7 58 1169,29-82-5557,-3-9 65,3-4-2478</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1.679"/>
    </inkml:context>
    <inkml:brush xml:id="br0">
      <inkml:brushProperty name="width" value="0.025" units="cm"/>
      <inkml:brushProperty name="height" value="0.025" units="cm"/>
      <inkml:brushProperty name="color" value="#66CC00"/>
    </inkml:brush>
  </inkml:definitions>
  <inkml:trace contextRef="#ctx0" brushRef="#br0">40 187 10634,'0'0'8702,"-6"10"-6727,4-7-2027,-3 6 707,0 0-1,0 1 1,1-1-1,-6 20 0,10-27-599,-1-1 0,1 1 0,-1-1 0,1 1 0,0 0 0,-1-1 0,1 1 0,0-1 0,0 1 0,0 0 0,1-1 0,-1 1 0,0 0 0,1-1 0,-1 1 0,1-1 0,-1 1 0,1-1 0,0 1 0,-1-1 0,1 1 0,0-1 0,0 0 0,0 1 0,0-1 0,0 0 0,1 0 0,-1 0 0,0 0 0,0 0 0,1 0 0,-1 0 0,1 0 0,-1 0 0,1-1 0,-1 1 0,1-1 0,-1 1 0,1-1-1,-1 1 1,1-1 0,0 0 0,-1 0 0,1 0 0,1 0 0,1 0-62,0 0 1,0 0-1,0 0 0,0 0 0,-1-1 0,1 1 0,0-1 1,0 0-1,-1-1 0,1 1 0,0 0 0,-1-1 0,0 0 1,1 0-1,-1 0 0,0 0 0,0-1 0,3-2 0,2-4-152,0 0 0,-1 0 0,0-1 0,8-15 0,-8 12 27,-7 57-177,1-24 303,-1-17 5,0-1 0,0 0 0,0 0 1,0 1-1,1-1 0,-1 0 0,1 0 0,-1 0 0,1 0 0,0 0 0,0 0 0,0 0 0,0 0 0,0 0 0,2 3 0,-2-5 2,0 1 1,0 0-1,0 0 0,0-1 1,0 1-1,0 0 1,0-1-1,0 1 0,1-1 1,-1 1-1,0-1 0,0 0 1,0 0-1,1 1 0,-1-1 1,0 0-1,0 0 0,1 0 1,-1 0-1,2-1 0,1 0-25,1 0-1,-1-1 1,0 1-1,0-1 0,1 0 1,-1-1-1,0 1 1,-1-1-1,1 1 1,0-1-1,-1 0 0,1-1 1,3-4-1,5-7-97,-1-2 0,-1 1-1,0-1 1,-1-1-1,-1 0 1,-1 0 0,-1-1-1,0 1 1,-1-1-1,-1-1 1,-1 1 0,-1 0-1,0-31 1,-2 49 135,1 1 0,-1 0 0,0 0 0,0 0 0,0 0 0,0 0 1,0 0-1,0 0 0,0-1 0,0 1 0,0 0 0,0 0 0,0 0 1,0 0-1,0 0 0,0 0 0,0-1 0,0 1 0,0 0 0,0 0 0,0 0 1,0 0-1,0 0 0,0 0 0,0-1 0,0 1 0,0 0 0,0 0 0,0 0 1,0 0-1,0 0 0,0 0 0,-1-1 0,1 1 0,0 0 0,0 0 1,0 0-1,0 0 0,0 0 0,0 0 0,0 0 0,0 0 0,-1 0 0,1 0 1,0 0-1,0 0 0,0 0 0,0 0 0,0-1 0,0 1 0,-1 0 0,1 0 1,0 0-1,0 0 0,0 0 0,0 0 0,0 0 0,0 1 0,-1-1 1,1 0-1,0 0 0,0 0 0,0 0 0,0 0 0,0 0 0,-1 0 0,-7 12 403,-7 19-131,3 11 96,2 0-1,3 1 1,1 0 0,2 1 0,2 55 0,2-99-382,0 1 0,0-1 0,0 0 1,0 1-1,0-1 0,0 1 0,0-1 1,0 1-1,0-1 0,1 1 0,-1-1 1,0 0-1,0 1 0,0-1 0,1 1 1,-1-1-1,0 0 0,1 1 0,-1-1 1,0 0-1,1 0 0,-1 1 0,0-1 1,1 0-1,-1 0 0,1 1 0,-1-1 1,0 0-1,1 0 0,-1 0 0,1 0 1,-1 1-1,1-1 0,-1 0 0,1 0 1,-1 0-1,0 0 0,1 0 0,-1 0 1,1 0-1,-1-1 0,1 1 0,0 0-5,1 0 0,-1-1 0,0 1 0,0-1-1,0 1 1,0-1 0,0 1 0,0-1-1,0 1 1,0-1 0,-1 0 0,1 0 0,0 1-1,0-1 1,0 0 0,-1 0 0,2-2 0,2-8 1,-1 0 1,0-1 0,-1 1-1,0-1 1,-1 0 0,0 1 0,-1-1-1,0 0 1,-2-13 0,-1 16-6,-1 11-10,4-1 20,-1 0-1,1 0 1,0-1-1,0 1 1,0 0-1,0 0 1,0 0-1,0 0 1,1 0-1,-1 0 1,0 0-1,0 0 1,1 0-1,-1 0 0,0-1 1,1 1-1,-1 0 1,1 0-1,-1 0 1,1-1-1,-1 1 1,1 0-1,0 0 1,1 0-1,3 4 27,0-2 0,1 1 0,0 0 0,0-1 0,0 0 0,0 0 0,1-1 0,-1 0 0,1 0-1,-1 0 1,1-1 0,9 1 0,7 0 68,0-1 0,30-3 0,-47 2-90,-1-1-1,1 0 0,0-1 1,-1 1-1,1-1 0,-1 0 1,6-3-1,-10 4 0,1 1 0,-1-1 0,1 0 1,-1 0-1,0 0 0,1 0 0,-1 0 0,0 0 0,0 0 0,1 0 0,-1 0 1,0-1-1,0 1 0,0 0 0,0-1 0,-1 1 0,1-1 0,0 1 1,-1-1-1,1 1 0,-1-1 0,1 1 0,-1-1 0,0 0 0,0 1 0,1-1 1,-1 0-1,-1-1 0,1 2-2,-1 0 1,1 0-1,-1 0 1,0 0-1,0 0 1,1 0-1,-1 0 1,0 0-1,0 1 1,0-1-1,0 0 1,0 1-1,0-1 1,0 1-1,0-1 1,0 1-1,0 0 1,-1-1-1,1 1 1,0 0-1,0 0 1,0 0-1,0-1 1,-1 1-1,1 0 1,0 1-1,0-1 1,0 0-1,0 0 1,0 0-1,-1 1 1,1-1-1,-1 1 1,-38 14 32,34-10 47,0 1-1,0-1 1,1 1-1,0 1 1,-7 10-1,11-15-58,-1 0 0,1 0-1,0 0 1,-1 0 0,1 1 0,0-1-1,1 0 1,-1 1 0,0-1-1,1 1 1,-1-1 0,1 0 0,0 1-1,0-1 1,0 1 0,0-1-1,0 1 1,1-1 0,-1 1-1,1-1 1,-1 1 0,2 3 0,0-5-15,0 1 0,0-1 0,-1 0 0,1 1 0,0-1 0,0 0 0,0 0 0,0 0 1,0 0-1,1-1 0,-1 1 0,0-1 0,0 1 0,0-1 0,1 0 0,-1 0 1,0 0-1,0 0 0,4 0 0,1-1-67,0 1-1,0-1 1,-1 0 0,1-1 0,9-3 0,-11 3 44,-1 0 1,0 0 0,0-1 0,0 1-1,0-1 1,0 0 0,0 0 0,-1-1-1,1 1 1,-1-1 0,0 1 0,0-1-1,-1 0 1,1 0 0,-1-1 0,0 1-1,0 0 1,0-1 0,-1 1 0,1-1-1,-1 1 1,0-1 0,0 0 0,-1 0-1,1 1 1,-1-1 0,-1-8 0,1 12 19,0 0 0,0 0 0,0 0 0,0 0 0,1 0 0,-1 0 0,0 0 1,0 1-1,1-1 0,-1 0 0,1 0 0,-1 0 0,1 0 0,-1 0 0,1 1 0,-1-1 1,1 0-1,0 0 0,-1 1 0,1-1 0,0 0 0,0 1 0,0-1 0,-1 1 1,1-1-1,0 1 0,0 0 0,0-1 0,0 1 0,0 0 0,0-1 0,0 1 1,0 0-1,0 0 0,0 0 0,0 0 0,0 0 0,1 0 0,48 7-152,-23-2-1909,-25-5 1535,-2 0 379,0 0 0,0 0 0,1 0 0,-1 0 0,0 0 0,0 0 0,0 0 0,1 0 0,-1 0 0,0 0 0,0 0 0,0 0 0,0 0 0,1 0 0,-1 0 0,0 0 0,0 0 0,0 0 0,0 0 0,1 0 0,-1 0 0,0-1 0,0 1 0,0 0 0,0 0 0,0 0 0,1 0 0,-1 0 0,0-1 0,0 1 0,0 0 0,0 0 0,0 0 0,0 0 0,0-1 0,0 1 0,0 0 0,0 0 0,0 0 0,0-1 0,0 1 0,0 0 0,0 0 0,0 0 0,0-1 0,0 1 0,0 0 0,0 0 0,0 0 0,0 0 0,0-1 0,0 1 0,0 0 0,0 0 0,0-16-8158</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2.057"/>
    </inkml:context>
    <inkml:brush xml:id="br0">
      <inkml:brushProperty name="width" value="0.025" units="cm"/>
      <inkml:brushProperty name="height" value="0.025" units="cm"/>
      <inkml:brushProperty name="color" value="#66CC00"/>
    </inkml:brush>
  </inkml:definitions>
  <inkml:trace contextRef="#ctx0" brushRef="#br0">0 19 15278,'0'0'5157,"46"-5"-3683,-5 5-930,3 0-416,10-1-224,-7-5-3459,6-1-11307</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2.461"/>
    </inkml:context>
    <inkml:brush xml:id="br0">
      <inkml:brushProperty name="width" value="0.025" units="cm"/>
      <inkml:brushProperty name="height" value="0.025" units="cm"/>
      <inkml:brushProperty name="color" value="#66CC00"/>
    </inkml:brush>
  </inkml:definitions>
  <inkml:trace contextRef="#ctx0" brushRef="#br0">15 1 7271,'0'0'10116,"-2"9"-6715,0 0-2990,-1 1 476,1 0-1,0 0 0,0 0 0,1 15 0,0-24-810,1 1-1,0-1 0,0 1 1,0-1-1,1 1 1,-1 0-1,0-1 0,0 1 1,1-1-1,-1 1 1,1-1-1,0 1 0,-1-1 1,1 0-1,0 1 1,0-1-1,0 0 0,-1 1 1,2-1-1,-1 0 1,0 0-1,0 0 0,0 0 1,0 0-1,1 0 1,-1 0-1,0 0 1,1-1-1,-1 1 0,1-1 1,-1 1-1,1-1 1,-1 1-1,1-1 0,-1 0 1,1 1-1,-1-1 1,3 0-1,2-1-50,1 0-1,-1 0 1,1-1-1,-1 1 1,0-2-1,0 1 1,0 0-1,0-1 1,0 0-1,0-1 1,-1 1-1,1-1 1,-1 0-1,0-1 1,8-8-1,-5 5-15,0 2 0,0-1 1,0 1-1,18-10 0,-25 16-11,0 0 1,-1 0-1,1-1 1,-1 1-1,1 0 1,-1 0 0,1 0-1,0 1 1,-1-1-1,1 0 1,-1 0-1,1 0 1,-1 0-1,1 0 1,0 1-1,-1-1 1,1 0 0,-1 0-1,1 1 1,-1-1-1,0 1 1,1-1-1,-1 0 1,1 1-1,-1-1 1,1 1-1,-1-1 1,0 1-1,1-1 1,-1 1 0,0-1-1,0 1 1,1-1-1,-1 1 1,0-1-1,0 1 1,0-1-1,0 1 1,0 0-1,0-1 1,0 1-1,0-1 1,0 1 0,0-1-1,0 1 1,0 1-1,1 43-111,-1-24 81,0-19-26,0 1 0,0 0 0,1 0 0,-1-1-1,1 1 1,0 0 0,0-1 0,0 1 0,0-1 0,0 1-1,1-1 1,-1 1 0,1-1 0,-1 0 0,1 0 0,0 0 0,0 0-1,2 2 1,-2-3-92,0 0 0,0 0 0,1 0 1,-1 0-1,0-1 0,0 1 0,0-1 0,0 0 0,1 0 0,-1 0 0,0 0 0,0 0 0,0 0 0,1 0 0,-1-1 0,0 1 1,4-2-1,3-2-570,1 0 0,-1-1 0,0 0 0,-1 0 1,1-1-1,-1 0 0,0-1 0,9-9 1,6-9-5656</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3.262"/>
    </inkml:context>
    <inkml:brush xml:id="br0">
      <inkml:brushProperty name="width" value="0.025" units="cm"/>
      <inkml:brushProperty name="height" value="0.025" units="cm"/>
      <inkml:brushProperty name="color" value="#66CC00"/>
    </inkml:brush>
  </inkml:definitions>
  <inkml:trace contextRef="#ctx0" brushRef="#br0">66 187 11018,'0'0'6396,"-6"9"-4191,-1 1-1522,6-7-452,-1 0 0,0 1-1,0-1 1,-1 0 0,1 0-1,-1-1 1,1 1 0,-1 0-1,0-1 1,0 1 0,0-1-1,0 0 1,-4 2 0,6-4-213,0 1 0,0 0 0,0 0 1,0 0-1,0 0 0,0 0 1,0 0-1,1 0 0,-1 0 0,0 0 1,1 0-1,-1 0 0,1 0 1,-1 0-1,1 1 0,-1-1 0,1 0 1,0 0-1,0 1 0,0-1 1,0 0-1,0 0 0,0 1 0,0-1 1,0 0-1,0 1 0,0-1 1,1 0-1,-1 0 0,0 0 0,1 1 1,1 1-1,-1 0-21,0 0-1,0 0 1,1 0 0,0 0 0,-1 0-1,1 0 1,0-1 0,0 1-1,1-1 1,-1 1 0,1-1-1,2 2 1,2-1-5,0 0 1,1-1-1,-1 1 0,1-2 0,-1 1 0,1-1 0,0 0 1,-1-1-1,1 0 0,0 0 0,-1 0 0,1-1 1,0 0-1,-1-1 0,1 0 0,-1 0 0,1-1 0,-1 1 1,0-2-1,0 1 0,0-1 0,-1 0 0,1 0 1,-1-1-1,0 0 0,0 0 0,6-8 0,-11 12 55,0 0-1,0 1 1,-1-1 0,1 0-1,0 0 1,-1 0-1,1 0 1,-1 0 0,1 0-1,-1-1 1,0 1-1,1 0 1,-1 0 0,0 0-1,0 0 1,0-2-1,0 2 8,0 1-1,0-1 0,0 1 0,0 0 0,0-1 1,-1 1-1,1 0 0,0-1 0,0 1 1,0 0-1,-1-1 0,1 1 0,0 0 1,-1 0-1,1-1 0,0 1 0,-1 0 0,1 0 1,0-1-1,-1 1 0,1 0 0,0 0 1,-1 0-1,1 0 0,0 0 0,-1 0 1,1 0-1,-1-1 0,0 1 0,0 0 10,0 1 1,0-1-1,0 0 0,1 0 0,-1 0 1,0 1-1,0-1 0,0 0 0,0 1 1,0-1-1,0 1 0,1-1 0,-1 1 1,0-1-1,0 1 0,1 0 0,-1-1 1,0 1-1,1 0 0,-1 0 0,0-1 1,1 1-1,-1 0 0,1 0 0,0 0 1,-1 0-1,1 0 0,0 0 0,-1-1 1,1 1-1,0 0 0,0 0 0,0 0 0,0 0 1,0 2-1,0-2-63,0-1 0,0 1 0,0 0 0,0 0 0,0 0 1,0-1-1,0 1 0,0 0 0,0 0 0,1-1 0,-1 1 0,0 0 0,0 0 0,1-1 0,-1 1 0,1 0 1,-1-1-1,0 1 0,1-1 0,-1 1 0,1 0 0,0-1 0,-1 1 0,1-1 0,-1 1 0,1-1 0,0 0 1,-1 1-1,2 0 0,0-1-2,0 0-1,0 0 1,0 0 0,0 0 0,0 0 0,0 0 0,0 0 0,0 0 0,0-1 0,0 1-1,3-2 1,2-1-46,0 0 1,0-1-1,-1 1 0,1-1 0,-1-1 0,6-5 0,4-7-719,-2-2-1,0 0 0,-1 0 0,-1-1 1,-1-1-1,-1 0 0,0 0 0,-2-1 1,0 0-1,6-37 0,-29 115 5063,2-12-3513,2 2-1,2 0 0,-6 69 0,16-115-772,-1 1 0,1-1 0,-1 1 1,1 0-1,-1-1 0,1 1 0,0-1 0,-1 1 0,1-1 0,0 1 0,-1-1 0,1 0 0,0 1 0,0-1 0,-1 0 0,1 1 0,0-1 0,0 0 0,-1 0 0,1 0 0,0 0 0,0 0 0,0 0 0,-1 0 0,1 0 0,0 0 0,0 0 1,0 0-1,-1-1 0,1 1 0,0 0 0,1-1 0,28-8 205,-25 5-184,1-1 1,-1 0-1,1-1 1,-2 1-1,1-1 0,-1 0 1,1 0-1,-2 0 1,1-1-1,5-12 1,22-78 731,-17 46-589,-6 29-158,-5 16-18,0-1 0,-1 0 0,0 0 1,0 0-1,-1 0 0,1-8 0,-2 14-114,-8 33-5526,2-28 2024,1-1-2579</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3.638"/>
    </inkml:context>
    <inkml:brush xml:id="br0">
      <inkml:brushProperty name="width" value="0.025" units="cm"/>
      <inkml:brushProperty name="height" value="0.025" units="cm"/>
      <inkml:brushProperty name="color" value="#66CC00"/>
    </inkml:brush>
  </inkml:definitions>
  <inkml:trace contextRef="#ctx0" brushRef="#br0">1 1 15118,'0'0'11403,"39"50"-11115,-27-42-256,2 0 0,-5 0-384,0-1-1089,-2 0-1410,-2-3-1409,1-2-3491</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3.984"/>
    </inkml:context>
    <inkml:brush xml:id="br0">
      <inkml:brushProperty name="width" value="0.025" units="cm"/>
      <inkml:brushProperty name="height" value="0.025" units="cm"/>
      <inkml:brushProperty name="color" value="#66CC00"/>
    </inkml:brush>
  </inkml:definitions>
  <inkml:trace contextRef="#ctx0" brushRef="#br0">140 1 16528,'0'0'10281,"9"78"-10249,-9-38 0,0 3 0,2-2-32,1 0 32,-1-3-64,5-7-736,-1-7-1506,2-6-1506,-1-9-1697</inkml:trace>
  <inkml:trace contextRef="#ctx0" brushRef="#br0" timeOffset="1">29 244 15983,'0'0'6630,"-29"-45"-3875,29 33-993,16 3-481,11 1-705,3 2-415,4-1-129,3 4-161,-4 0-1152,3-3-1890,-3-3-3619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57.314"/>
    </inkml:context>
    <inkml:brush xml:id="br0">
      <inkml:brushProperty name="width" value="0.025" units="cm"/>
      <inkml:brushProperty name="height" value="0.025" units="cm"/>
      <inkml:brushProperty name="color" value="#E71224"/>
    </inkml:brush>
  </inkml:definitions>
  <inkml:trace contextRef="#ctx0" brushRef="#br0">40 99 8072,'0'0'8338,"8"6"-7751,-6-4-632,-1-1 117,0 0 0,1 1 0,-1-1 0,0 0 0,1 0 0,-1 0 0,1 0 0,-1 0 0,1 0 0,-1 0 0,1-1 0,-1 1 0,1-1 0,0 1 0,2 0 0,-3-3 21,0 1 0,0-1 0,0 1 0,0-1 0,0 0 0,0 0 0,0 1 0,-1-1-1,1 0 1,-1 0 0,1 0 0,-1 0 0,0 0 0,0 0 0,0 1 0,0-1 0,0 0 0,0 0 0,0 0 0,-1-2 0,1-4 156,-1 0 1,0 0-1,0 0 0,0 1 0,-4-10 0,5 16-190,0 0 0,0-1 1,-1 1-1,1 0 0,0 0 0,-1 0 1,0-1-1,1 1 0,-1 0 0,1 0 0,-1 0 1,0 0-1,0 0 0,0 0 0,1 1 0,-1-1 1,0 0-1,0 0 0,0 0 0,0 1 0,-1-1 1,1 1-1,0-1 0,0 1 0,0-1 0,0 1 1,-1 0-1,1-1 0,0 1 0,0 0 0,0 0 1,-1 0-1,1 0 0,0 0 0,0 0 1,-1 0-1,1 0 0,0 1 0,0-1 0,-1 0 1,1 1-1,0-1 0,-2 2 0,1 0-3,0-1 0,-1 1 0,1 0 0,0 0-1,0 1 1,0-1 0,0 0 0,0 1 0,1-1 0,-1 1 0,1 0-1,0 0 1,-1-1 0,1 1 0,1 0 0,-1 0 0,-1 5 0,1-2 29,0 0 1,1 0 0,-1 0 0,1 1 0,0-1 0,1 0 0,1 12-1,-1-17-79,-1 0-1,1 1 0,0-1 0,-1 0 0,1 1 0,0-1 1,0 0-1,0 0 0,0 0 0,0 0 0,0 0 0,0 0 1,1 0-1,-1 0 0,0 0 0,0-1 0,1 1 0,-1 0 1,0-1-1,1 1 0,-1-1 0,1 1 0,-1-1 0,0 0 1,1 0-1,-1 1 0,1-1 0,-1 0 0,1 0 0,-1-1 1,1 1-1,-1 0 0,1 0 0,-1-1 0,1 1 0,-1-1 1,3-1-1,1 1 34,1-1 0,-1 0 1,0-1-1,0 1 0,0-1 0,-1 0 1,1 0-1,8-7 0,-11 7 28,0 0-1,0 1 0,0-1 1,0 0-1,0 0 0,0 0 0,-1 0 1,0-1-1,1 1 0,-1 0 1,0-1-1,0-3 0,-1 7-48,0-1-1,0 1 1,0-1-1,0 0 1,0 1-1,0-1 0,0 0 1,0 1-1,0-1 1,-1 0-1,1 1 1,0-1-1,0 1 1,-1-1-1,1 1 1,0-1-1,-1 1 0,1-1 1,-1 1-1,1-1 1,0 1-1,-1-1 1,1 1-1,-2-1 1,1 0-10,-1 1 0,1-1 0,-1 1 0,1 0 0,-1 0 0,1-1 0,-1 1 1,0 0-1,1 0 0,-1 1 0,1-1 0,-1 0 0,1 0 0,-4 2 0,2-1-117,-1 1 0,1 1 0,0-1-1,0 0 1,0 1 0,0 0 0,0-1-1,1 1 1,-1 0 0,1 0 0,-1 1-1,1-1 1,0 0 0,1 1 0,-1-1-1,1 1 1,-1 0 0,1 0 0,0-1-1,0 1 1,1 0 0,-1 0 0,1 0-1,0 0 1,0 0 0,0 0 0,1 5-1,-1-9-84,0 1 0,0-1 0,1 1 0,-1-1 0,0 1 0,0-1 0,1 1 0,-1-1 0,0 1 0,1-1 0,-1 1-1,0-1 1,1 1 0,-1-1 0,1 0 0,-1 1 0,0-1 0,1 0 0,-1 1 0,1-1 0,-1 0 0,1 0 0,0 1 0,-1-1-1,1 0 1,-1 0 0,1 0 0,-1 0 0,1 0 0,-1 0 0,1 0 0,0 0 0,-1 0 0,1 0 0,-1 0 0,1 0-1,-1 0 1,1 0 0,0 0 0,-1-1 0,1 1 0,-1 0 0,1 0 0,0-1 0,18-11-9458</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4.560"/>
    </inkml:context>
    <inkml:brush xml:id="br0">
      <inkml:brushProperty name="width" value="0.025" units="cm"/>
      <inkml:brushProperty name="height" value="0.025" units="cm"/>
      <inkml:brushProperty name="color" value="#66CC00"/>
    </inkml:brush>
  </inkml:definitions>
  <inkml:trace contextRef="#ctx0" brushRef="#br0">88 176 15663,'0'0'4868,"-8"-4"-3757,-26-12-770,33 16-336,-1 0-1,1 0 0,0 0 0,0 0 0,-1 0 0,1 0 0,0 0 0,-1 1 0,1-1 0,0 0 0,0 1 0,0-1 0,-1 0 0,1 1 0,0 0 0,0-1 0,0 1 0,0 0 0,0-1 0,0 1 0,0 0 0,0 0 0,0 0 0,1 0 0,-1 0 1,0 0-1,0 0 0,1 0 0,-1 0 0,1 0 0,-1 1 0,1-1 0,-1 0 0,1 2 0,-10 40 253,10-43-255,0 2 46,-1 0 1,1 0 0,0 0-1,0-1 1,-1 1 0,1 0-1,1 0 1,-1 0 0,0 0-1,0 0 1,1-1 0,-1 1-1,1 0 1,-1 0 0,1 0-1,0-1 1,0 1 0,0-1-1,0 1 1,0 0 0,2 2-1,-1-3-1,0-1-1,0 1 0,0 0 1,0-1-1,0 1 1,1-1-1,-1 0 0,0 0 1,0 1-1,0-2 1,0 1-1,0 0 0,0 0 1,0-1-1,1 1 0,-1-1 1,0 1-1,0-1 1,0 0-1,1-1 0,14-6 81,0-1 0,-1-1 0,0 0-1,-1-1 1,0-1 0,-1 0-1,0-1 1,-1-1 0,-1 0-1,0-1 1,-1 0 0,0-1 0,-1 0-1,9-21 1,-11-1 614,-11 25-534,-10 25-216,4 2-61,2 1 0,0 0 0,1 0 0,0 1 0,1 0-1,1 0 1,0 0 0,2 0 0,-1 1 0,2-1 0,0 1 0,2 0-1,1 18 1,-2-33-98,1 0-1,-1 0 0,0 0 1,1 0-1,-1 0 1,1 0-1,0 0 1,-1 0-1,1 0 0,0-1 1,0 1-1,0 0 1,0-1-1,1 1 0,-1-1 1,0 1-1,1-1 1,-1 0-1,1 1 0,-1-1 1,1 0-1,0 0 1,2 1-1,0 0-575,-1-1 0,1 0 1,0 0-1,0-1 0,0 1 0,-1-1 0,1 1 0,0-1 0,0 0 1,0-1-1,4 0 0,21-6-6933</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4.907"/>
    </inkml:context>
    <inkml:brush xml:id="br0">
      <inkml:brushProperty name="width" value="0.025" units="cm"/>
      <inkml:brushProperty name="height" value="0.025" units="cm"/>
      <inkml:brushProperty name="color" value="#66CC00"/>
    </inkml:brush>
  </inkml:definitions>
  <inkml:trace contextRef="#ctx0" brushRef="#br0">108 0 13357,'0'0'10959,"-9"2"-9619,4-1-1244,0 1 0,0-1 0,0 1 0,0 1 0,0-1 0,0 1 0,0 0-1,1 0 1,0 0 0,-1 0 0,1 1 0,0 0 0,1 0 0,-1 0 0,1 0 0,-1 1 0,1-1-1,1 1 1,-1 0 0,1 0 0,0 0 0,0 0 0,0 0 0,0 0 0,1 1 0,0-1 0,0 7-1,0-10-77,1-1-1,-1 1 0,1 0 0,0 0 0,0 0 0,0-1 0,0 1 0,0 0 0,0 0 0,1 0 0,-1-1 0,0 1 0,1 0 0,0 0 0,-1-1 0,1 1 0,0 0 0,0-1 0,0 1 0,0-1 0,0 1 0,0-1 0,0 1 0,0-1 0,1 0 0,-1 0 0,1 1 0,-1-1 0,1 0 0,2 1 0,-1-2-18,-1 1 0,1-1-1,0 0 1,0 0 0,0 0 0,0 0-1,0-1 1,0 1 0,0-1-1,0 1 1,0-1 0,-1 0-1,1 0 1,0-1 0,0 1 0,-1 0-1,1-1 1,-1 0 0,4-2-1,79-84-1626,-86 119 1158,-2-17 278,1-5-31,0-1 1,1 1-1,0 0 0,1 17 1,0-25-60,1 1 0,-1 0-1,0-1 1,1 0 0,-1 1 0,1-1 0,-1 1 0,1-1 0,0 0-1,0 1 1,-1-1 0,1 0 0,0 1 0,2 0 0,-2-1-233,0 0 1,0 0-1,1-1 1,-1 1-1,0 0 1,1-1-1,-1 1 1,1-1-1,-1 0 1,1 1 0,-1-1-1,0 0 1,1 0-1,-1 0 1,1 0-1,-1 0 1,3 0-1,19-4-10567</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5.235"/>
    </inkml:context>
    <inkml:brush xml:id="br0">
      <inkml:brushProperty name="width" value="0.025" units="cm"/>
      <inkml:brushProperty name="height" value="0.025" units="cm"/>
      <inkml:brushProperty name="color" value="#66CC00"/>
    </inkml:brush>
  </inkml:definitions>
  <inkml:trace contextRef="#ctx0" brushRef="#br0">83 0 16784,'0'0'6534,"-8"0"-5098,4 0-1389,1 1-1,0-1 1,0 0-1,-1 1 1,1 0 0,0 0-1,0 0 1,0 0 0,0 0-1,0 1 1,0 0-1,1-1 1,-1 1 0,0 0-1,1 0 1,-1 0-1,1 1 1,0-1 0,0 0-1,0 1 1,0 0-1,0-1 1,0 1 0,1 0-1,-1 0 1,1 0-1,0 0 1,0 0 0,0 0-1,0 0 1,1 0-1,-1 1 1,1-1 0,0 0-1,0 0 1,0 4-1,0-3-102,1-1-1,-1 0 1,1 1-1,-1-1 0,1 1 1,0-1-1,0 0 0,1 0 1,-1 0-1,1 0 1,0 0-1,-1 0 0,1 0 1,0 0-1,1 0 0,-1-1 1,0 1-1,4 2 0,5 3-294,1 0 0,-1-1-1,18 9 1,4 2-632,-32-17 949,-1-1 1,0 0-1,1 0 1,-1 0-1,1 0 1,-1 1-1,1-1 1,-1 0-1,1 0 1,-1 1 0,0-1-1,1 0 1,-1 0-1,0 1 1,1-1-1,-1 1 1,0-1-1,1 0 1,-1 1-1,0-1 1,0 1-1,1-1 1,-1 0-1,0 1 1,0-1-1,0 1 1,0-1-1,0 1 1,0-1-1,0 1 1,0-1-1,0 1 1,0-1-1,0 1 1,0-1 0,0 1-1,0-1 1,0 1-1,0 0 1,-21 7-576,-27-3-3177,26-5-1322</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5.641"/>
    </inkml:context>
    <inkml:brush xml:id="br0">
      <inkml:brushProperty name="width" value="0.025" units="cm"/>
      <inkml:brushProperty name="height" value="0.025" units="cm"/>
      <inkml:brushProperty name="color" value="#66CC00"/>
    </inkml:brush>
  </inkml:definitions>
  <inkml:trace contextRef="#ctx0" brushRef="#br0">18 1 16143,'0'0'7784,"-17"64"-6599,17-39-384,0-2-417,1-1-320,5-3 0,3-4-128,-8-5-513,-1-5-672,-1-15-8872,-8-9-161</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5.988"/>
    </inkml:context>
    <inkml:brush xml:id="br0">
      <inkml:brushProperty name="width" value="0.025" units="cm"/>
      <inkml:brushProperty name="height" value="0.025" units="cm"/>
      <inkml:brushProperty name="color" value="#66CC00"/>
    </inkml:brush>
  </inkml:definitions>
  <inkml:trace contextRef="#ctx0" brushRef="#br0">1 26 10634,'0'0'10410,"51"-6"-9033,-19 6 97,3 0-417,4-3-641,-3 0-320,1 0-64,-5-1-32,-13 0-1089,-5 1-1249</inkml:trace>
  <inkml:trace contextRef="#ctx0" brushRef="#br0" timeOffset="1">89 72 10346,'0'0'2274,"-48"34"1506,36-22-994,12 0-928,2-7-64,23-3 288,3-2-481,7 0-768,6 0-385,-2-6-288,3 0-95,-6 2-65,-8 1-97,-1 2-960,-15 1-800,-23 2-13614</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6.315"/>
    </inkml:context>
    <inkml:brush xml:id="br0">
      <inkml:brushProperty name="width" value="0.025" units="cm"/>
      <inkml:brushProperty name="height" value="0.025" units="cm"/>
      <inkml:brushProperty name="color" value="#66CC00"/>
    </inkml:brush>
  </inkml:definitions>
  <inkml:trace contextRef="#ctx0" brushRef="#br0">0 9 9065,'0'0'14541,"69"27"-14316,-32-27-161,-1 0-96,1-5-1186,-7-3-1344,0-1-1794,-7-5-1858</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6.706"/>
    </inkml:context>
    <inkml:brush xml:id="br0">
      <inkml:brushProperty name="width" value="0.025" units="cm"/>
      <inkml:brushProperty name="height" value="0.025" units="cm"/>
      <inkml:brushProperty name="color" value="#66CC00"/>
    </inkml:brush>
  </inkml:definitions>
  <inkml:trace contextRef="#ctx0" brushRef="#br0">23 229 11018,'0'0'8510,"-3"10"-7138,-2 5-592,1 0 1,0 1-1,1-1 1,-1 26-1,4-40-757,0-1-1,0 1 0,0-1 1,0 0-1,0 1 1,1-1-1,-1 1 0,0-1 1,0 1-1,0-1 0,0 0 1,1 1-1,-1-1 1,0 1-1,0-1 0,1 0 1,-1 1-1,0-1 1,1 0-1,-1 1 0,0-1 1,1 0-1,-1 0 1,1 1-1,-1-1 0,0 0 1,1 0-1,-1 0 1,1 1-1,-1-1 0,1 0 1,-1 0-1,0 0 1,1 0-1,0 0 0,24-3 216,19-16-161,-13-3-331,-24 16 111,1-1 0,0 1 0,1 0 1,0 1-1,0 0 0,0 0 0,0 1 0,0 1 0,1-1 0,19-3 0,-28 7 187,0 0 0,0 1 0,0-1 0,0 1 0,0-1 0,0 1 0,0-1 0,-1 1 0,1-1 0,0 1 0,0 0 0,-1-1 0,1 1 0,0 0 0,-1 0-1,1 0 1,0 0 0,-1-1 0,1 1 0,-1 0 0,0 0 0,1 0 0,-1 0 0,0 0 0,1 0 0,-1 0 0,0 0 0,0 2 0,0-2 18,0 1 1,1-1-1,-1 1 0,0-1 1,1 0-1,-1 1 1,1-1-1,-1 1 1,1-1-1,0 0 1,0 1-1,0-1 0,0 0 1,0 0-1,0 0 1,0 1-1,0-1 1,0 0-1,0-1 1,0 1-1,1 0 0,-1 0 1,0 0-1,1-1 1,-1 1-1,1-1 1,-1 1-1,1-1 1,-1 1-1,1-1 0,1 0 1,5-1 16,0 0 0,0-1 1,0 0-1,-1 0 0,1-1 0,0 0 0,7-4 1,-5 2-1100,-1 1 1,1 1 0,0-1-1,13-1 1,-17 4-252,11-4-7622,-11 0 186</inkml:trace>
  <inkml:trace contextRef="#ctx0" brushRef="#br0" timeOffset="1">372 0 14510,'0'0'5605</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7.052"/>
    </inkml:context>
    <inkml:brush xml:id="br0">
      <inkml:brushProperty name="width" value="0.025" units="cm"/>
      <inkml:brushProperty name="height" value="0.025" units="cm"/>
      <inkml:brushProperty name="color" value="#66CC00"/>
    </inkml:brush>
  </inkml:definitions>
  <inkml:trace contextRef="#ctx0" brushRef="#br0">103 0 12107,'0'0'7474,"-9"7"-5408,4-3-1829,-1 1-1,1 0 0,0 0 1,0 0-1,1 1 1,-1-1-1,1 1 0,0 0 1,1 0-1,0 1 1,0-1-1,0 1 1,-2 9-1,-4 11 766,2 2 1,1-1 0,1 1-1,-2 38 1,7-67-991,0 1 1,0-1-1,0 0 1,0 1-1,0-1 0,0 0 1,1 0-1,-1 1 1,0-1-1,0 0 1,0 0-1,0 1 1,0-1-1,1 0 1,-1 0-1,0 1 1,0-1-1,0 0 1,1 0-1,-1 0 0,0 1 1,0-1-1,1 0 1,-1 0-1,0 0 1,0 0-1,1 0 1,-1 1-1,0-1 1,0 0-1,1 0 1,-1 0-1,0 0 0,1 0 1,-1 0-1,0 0 1,1 0-1,-1 0 1,19-4 292,13-11-77,9-17-194,-2-2 0,55-61 0,-59 59-141,-25 22-1447,-8 4-4318,-2 3-934</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7.398"/>
    </inkml:context>
    <inkml:brush xml:id="br0">
      <inkml:brushProperty name="width" value="0.025" units="cm"/>
      <inkml:brushProperty name="height" value="0.025" units="cm"/>
      <inkml:brushProperty name="color" value="#66CC00"/>
    </inkml:brush>
  </inkml:definitions>
  <inkml:trace contextRef="#ctx0" brushRef="#br0">0 1 13805,'0'0'10250,"23"53"-8489,-7-43-672,-1-1-704,-1-2-353,0-4-1441,0-1-3108,2-2-7462</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8.449"/>
    </inkml:context>
    <inkml:brush xml:id="br0">
      <inkml:brushProperty name="width" value="0.025" units="cm"/>
      <inkml:brushProperty name="height" value="0.025" units="cm"/>
      <inkml:brushProperty name="color" value="#66CC00"/>
    </inkml:brush>
  </inkml:definitions>
  <inkml:trace contextRef="#ctx0" brushRef="#br0">171 102 2210,'0'0'7607,"5"-9"-2428,-3 6-4948,18-40 4099,-20 42-4250,1 0-1,-1-1 1,0 1-1,0 0 1,1 0 0,-1 0-1,0 0 1,0 0-1,0 0 1,0 0-1,0 0 1,-1 0 0,1 0-1,0-1 1,0 1-1,-1 0 1,1 0-1,-1 0 1,1 0 0,-1 0-1,1 0 1,-1 1-1,0-1 1,1 0-1,-1 0 1,0 0-1,0 0 1,1 1 0,-1-1-1,0 0 1,0 1-1,0-1 1,0 1-1,0-1 1,0 1 0,0-1-1,0 1 1,0 0-1,0 0 1,0-1-1,0 1 1,0 0-1,0 0 1,-1 0 0,1 0-1,-2 0 1,-5 1 33,1-1 0,-1 1 0,0 0 0,0 1 0,1 0 0,-1 0 0,1 0 1,0 1-1,-1 0 0,1 1 0,1-1 0,-1 2 0,-6 4 0,8-6-65,0 1 0,0 0 0,1 0 0,-1 1-1,1-1 1,0 1 0,1 0 0,-1 0 0,1 0 0,0 1 0,0-1-1,0 1 1,1-1 0,0 1 0,0 0 0,1 0 0,-2 8 0,3-13-41,1 0 0,-1 0 0,1 0 0,-1 0 0,0-1 0,1 1 0,0 0 0,-1 0 0,1-1 0,-1 1 0,1 0 0,0-1 0,-1 1 0,1-1 0,0 1 0,0-1 0,0 1 0,-1-1 0,1 0 0,0 1 0,0-1 0,0 0 0,0 1 0,0-1 1,0 0-1,0 0 0,-1 0 0,1 0 0,0 0 0,0 0 0,0 0 0,0 0 0,0-1 0,0 1 0,0 0 0,0 0 0,1-1 0,39-8 142,-21 1-125,0-1 0,0-2 0,-1 0 0,25-18 0,9-7-5,-53 36-18,1 0 0,-1-1 0,0 1 0,1 0 1,-1 0-1,0-1 0,1 1 0,-1 0 0,1 0 0,-1 0 0,1 0 1,-1-1-1,0 1 0,1 0 0,-1 0 0,1 0 0,-1 0 0,1 0 1,-1 0-1,1 0 0,-1 0 0,0 0 0,1 0 0,-1 0 0,1 1 1,-1-1-1,1 0 0,-1 0 0,0 0 0,1 0 0,-1 1 0,1-1 1,-1 0-1,0 1 0,1-1 0,-1 1 0,4 20 104,-13 43 152,5-42-170,4-20-57,0-1 0,0 0 0,0 1 0,0-1-1,0 0 1,0 1 0,0-1 0,0 0 0,0 1 0,1-1 0,-1 0 0,0 1 0,1-1-1,-1 0 1,1 0 0,0 0 0,-1 1 0,1-1 0,0 0 0,0 0 0,0 0 0,0 0-1,0 0 1,0 0 0,1 0 0,0 0 12,0 0-1,0 0 1,1 0-1,-1-1 1,0 1 0,1-1-1,-1 0 1,1 1-1,-1-1 1,0 0-1,1 0 1,-1-1 0,3 0-1,6-1 13,-1-1 0,1 0-1,-1 0 1,1-2 0,10-5 0,14-12-23,-28 16-45,1 0 1,0 1-1,1 0 0,-1 1 1,1 0-1,15-5 1,-23 10 4,0 0 0,-1 0 0,1 0 0,0 0 0,-1 0 1,1 0-1,-1 0 0,0 0 0,1 0 0,-1 0 0,0 1 1,0-1-1,0 0 0,1 0 0,-1 0 0,0 0 0,-1 1 1,1-1-1,0 0 0,0 0 0,-1 2 0,1-1 20,-1 0-1,1 0 1,0 0-1,0 0 1,0-1-1,0 1 1,0 0-1,0 0 1,0 0-1,1 0 1,-1-1-1,1 1 1,-1 0-1,1 0 1,0-1-1,-1 1 1,1 0-1,1 1 1,3-2 26,-1-1-1,1 0 1,-1 0 0,1 0-1,-1 0 1,0-1 0,1 0-1,-1 0 1,0 0 0,1 0-1,-1-1 1,4-2 0,54-30-347,-23 12-322,-24 14 467,-10 5 79,0 0 0,0 1 0,1-1 0,0 1 0,-1 0 0,1 0 0,0 1 0,8-1 0,-14 2 87,1 1-1,-1-1 1,1 0-1,-1 1 1,1-1 0,-1 1-1,1-1 1,-1 1 0,0-1-1,1 1 1,-1 0-1,0-1 1,1 1 0,-1 0-1,0-1 1,0 1 0,1-1-1,-1 1 1,0 0-1,0-1 1,0 1 0,0 0-1,0 0 1,0-1 0,0 1-1,0 0 1,0-1-1,-1 1 1,1 0 0,0-1-1,0 1 1,-1-1 0,1 1-1,0 0 1,0-1-1,-1 1 1,1-1 0,-1 1-1,-11 29 67,12-29-67,-9 20-4195,24-44-3693,2-2 3411,6-13 3207,-3 3 3315,3 9 6805,-21 33-3782,-3 28-4274,-7 40 1538,8-74-2318,0 0-1,1 0 0,-1 0 1,1 0-1,-1 0 0,1-1 0,-1 1 1,1 0-1,0 0 0,-1-1 0,1 1 1,0 0-1,0-1 0,0 1 0,-1-1 1,1 1-1,0-1 0,0 1 0,0-1 1,0 1-1,0-1 0,0 0 0,0 0 1,0 0-1,0 1 0,0-1 0,0 0 1,0 0-1,0 0 0,0 0 1,0-1-1,0 1 0,0 0 0,0 0 1,0-1-1,1 1 0,39-11 116,79-69-711,-120 80 570,1 0 1,-1 0 0,0 1-1,1-1 1,-1 1 0,1-1-1,-1 0 1,0 1-1,1-1 1,-1 1 0,0-1-1,1 1 1,-1-1 0,0 1-1,0-1 1,1 1-1,-1-1 1,0 1 0,0-1-1,0 1 1,0 0 0,0-1-1,0 1 1,0-1-1,0 1 1,0-1 0,0 1-1,0 0 1,0-1 0,0 1-1,0-1 1,-1 1-1,1 0 1,-2 34 300,1-24 38,2-11-307,-1 1-1,0 0 0,1-1 1,-1 1-1,1-1 0,-1 1 1,1-1-1,0 1 0,-1-1 0,1 1 1,-1-1-1,1 1 0,0-1 1,-1 0-1,1 1 0,0-1 1,-1 0-1,1 0 0,0 0 0,0 1 1,-1-1-1,1 0 0,0 0 1,0 0-1,-1 0 0,1 0 1,0 0-1,0 0 0,-1-1 0,1 1 1,0 0-1,0 0 0,-1-1 1,2 1-1,30-9 10,17-20-1063,-37 21 575,1 0 1,0 0 0,1 2 0,24-10-1,-37 16 477,-1 0 0,0 0 0,1 0 1,-1 0-1,1 0 0,-1 0 0,0 0 0,1 0 0,-1 0 0,0 0 0,1 0 0,-1 0 0,0 0 0,0 0 0,1 1 0,-1-1 0,0 0 1,1 0-1,-1 0 0,0 1 0,0-1 0,1 0 0,-1 0 0,0 0 0,0 1 0,1-1 0,-1 0 0,0 1 0,0-1 0,0 0 0,0 1 0,0-1 1,1 0-1,-1 0 0,0 1 0,0-1 0,0 0 0,0 1 0,0 0 0,0 22 367,-8 19 376,5-33-537,0 1 0,1 0 0,0 1 1,-1 19-1,10-31-5194,8-6-3038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38.305"/>
    </inkml:context>
    <inkml:brush xml:id="br0">
      <inkml:brushProperty name="width" value="0.035" units="cm"/>
      <inkml:brushProperty name="height" value="0.035" units="cm"/>
    </inkml:brush>
  </inkml:definitions>
  <inkml:trace contextRef="#ctx0" brushRef="#br0">15 172 15643,'-9'3'992,"4"-1"-858,18 5-74,4-2-42,0-1-1,1 0 1,0-1 0,26 0-1,76-4-188,-80 0 74,99-5-244,-58 0 51,125 9 1,186 51 220,92 6 108,-285-53-50,1-10-1,-1-8 0,295-54 1,-87-15 5,293-45 27,-572 110 199,0 5 1,1 6-1,191 19 0,-282-10-100,-20-1-471,0-2-1,0-1 0,0 0 1,0-1-1,22-2 0,-21-5-8,-8-4-116</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39.175"/>
    </inkml:context>
    <inkml:brush xml:id="br0">
      <inkml:brushProperty name="width" value="0.025" units="cm"/>
      <inkml:brushProperty name="height" value="0.025" units="cm"/>
      <inkml:brushProperty name="color" value="#66CC00"/>
    </inkml:brush>
  </inkml:definitions>
  <inkml:trace contextRef="#ctx0" brushRef="#br0">1 104 9129,'2'-2'859,"1"1"0,0-1 1,0 1-1,1 0 0,-1 0 1,0 0-1,0 0 1,0 0-1,1 1 0,4-1 1,37 4 4405,-40-1-4816,1-1 0,0-1 1,1 1-1,-1-1 1,0 0-1,0-1 0,0 1 1,0-1-1,0 0 1,9-4-1,-13 5-431,0-1 0,0-1 0,-1 1-1,1 0 1,0 0 0,0-1 0,-1 1 0,1-1 0,-1 1 0,1-1 0,-1 0-1,0 1 1,0-1 0,0 0 0,0 0 0,0 0 0,0 0 0,0 0 0,-1 0 0,1 0-1,-1 0 1,1 0 0,-1 0 0,0 0 0,0-1 0,0 1 0,0 0 0,0 0-1,0 0 1,-1 0 0,1 0 0,-1-1 0,1 1 0,-1 0 0,0 0 0,-1-3-1,1 4-40,0 0-1,0-1 1,0 1-1,0 0 1,0 0-1,0-1 0,0 1 1,0 0-1,0 0 1,0 0-1,-1 0 0,1 0 1,0 1-1,-1-1 1,1 0-1,-1 1 0,1-1 1,0 0-1,-1 1 1,0 0-1,1-1 1,-1 1-1,1 0 0,-1 0 1,1 0-1,-1 0 1,0 0-1,1 0 0,-1 1 1,1-1-1,-1 0 1,1 1-1,-1-1 0,1 1 1,-1-1-1,1 1 1,0 0-1,-1 0 1,1 0-1,0 0 0,-1 0 1,1 0-1,0 0 1,0 0-1,0 0 0,0 0 1,0 1-1,0-1 1,-1 2-1,-6 8 11,0 0-1,1 0 1,-10 19-1,15-26 16,0 0 0,0 0 0,1-1 0,-1 2 0,1-1 0,0 0 0,0 0 0,1 0 0,-1 0 0,1 1 0,0-1 1,0 0-1,0 1 0,0-1 0,2 5 0,-1-8 2,-1 0-1,1 0 1,0 0 0,0 0 0,0 0-1,0 0 1,0 0 0,0-1 0,1 1 0,-1 0-1,0-1 1,0 1 0,1-1 0,-1 1 0,0-1-1,0 1 1,1-1 0,-1 0 0,0 0 0,1 0-1,-1 0 1,2 0 0,34-1 54,-31 1-48,11-3-102,-1 0 0,1-2 0,-1 1 0,0-2 1,0 0-1,0-1 0,18-11 0,-13 7-74,0 1 0,35-11-1,-56 21 179,1 0 0,0 0 0,-1 0-1,1 0 1,-1 0 0,1 0 0,0 1 0,-1-1-1,1 0 1,-1 0 0,1 0 0,-1 1-1,1-1 1,-1 0 0,1 1 0,-1-1 0,1 0-1,-1 1 1,0-1 0,1 1 0,-1-1-1,0 1 1,1-1 0,-1 1 0,0-1 0,1 1-1,-1-1 1,0 1 0,0-1 0,1 1-1,-1-1 1,0 1 0,0-1 0,0 1 0,0 0-1,0-1 1,0 1 0,0-1 0,0 1-1,0 0 1,1 40 445,0-11-105,-1-29-340,1 1 0,0 0-1,0-1 1,0 1-1,0-1 1,0 1 0,0-1-1,1 1 1,-1-1 0,0 0-1,1 0 1,-1 0 0,1 1-1,-1-1 1,1-1-1,0 1 1,-1 0 0,1 0-1,0-1 1,0 1 0,-1-1-1,1 1 1,0-1-1,0 0 1,0 0 0,0 0-1,0 0 1,-1 0 0,1 0-1,0 0 1,0 0 0,0-1-1,0 1 1,-1-1-1,1 0 1,2-1 0,6-1-235,0 0 0,0-2 0,0 1 1,17-12-1,-21 12-136,22-13-1051,-9 12-3697,-18 11 548,-1 2-128</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0.798"/>
    </inkml:context>
    <inkml:brush xml:id="br0">
      <inkml:brushProperty name="width" value="0.025" units="cm"/>
      <inkml:brushProperty name="height" value="0.025" units="cm"/>
      <inkml:brushProperty name="color" value="#66CC00"/>
    </inkml:brush>
  </inkml:definitions>
  <inkml:trace contextRef="#ctx0" brushRef="#br0">2 0 13773,'-1'22'8049,"0"10"-7637,5 53-1,-4-83-389,0 0 0,1 0-1,0 0 1,-1 0 0,1 0-1,0 0 1,0 0-1,0 0 1,0 0 0,0 0-1,0-1 1,0 1 0,1 0-1,-1-1 1,1 1-1,-1-1 1,1 1 0,0-1-1,-1 0 1,1 0 0,0 0-1,0 0 1,0 0 0,0 0-1,0 0 1,0-1-1,0 1 1,0-1 0,0 1-1,0-1 1,0 0 0,1 0-1,-1 0 1,0 0-1,0 0 1,0 0 0,0-1-1,4 0 1,1-1 70,1 1 0,-1-2-1,1 1 1,-1-1 0,0-1 0,0 1 0,0-1-1,-1 0 1,8-6 0,-3 0-42,-1 0-1,0-1 1,-1 1-1,0-2 1,-1 0 0,9-15-1,-18 33-66,0 0-1,0 0 1,1 0 0,0 0 0,1 0-1,1 11 1,-1-8 31,-1-6 38,0 0 0,0-1 0,0 1 0,1-1 0,0 1 0,-1-1 0,1 1 0,0-1 0,0 1 0,0-1 0,0 0 0,1 1 0,-1-1 0,1 0 0,-1 0 0,1 0-1,0 0 1,0-1 0,0 1 0,0 0 0,3 1 0,-2-1 30,1 0-1,0-1 1,0 0 0,0 0-1,0 0 1,0 0 0,0-1-1,0 1 1,0-1-1,0 0 1,0 0 0,5-2-1,6 0 11,-1-1-1,0-1 1,0 0 0,-1-1-1,1-1 1,19-11 0,-18 8-75,-9 4-18,0 1 0,0 0 0,1 1-1,0-1 1,0 1 0,-1 1 0,2-1-1,-1 1 1,9-1 0,-14 4-5,-1 1-1,1 0 1,0 0 0,-1 0 0,1-1-1,-1 1 1,0 1 0,1-1-1,-1 0 1,0 0 0,0 0 0,-1 1-1,1-1 1,0 0 0,0 5-1,5 10-4,-4-15 36,-1 0 0,1-1 0,0 1 0,0 0-1,0-1 1,0 1 0,0-1 0,0 0 0,0 0 0,0 0 0,0 0 0,0 0 0,1 0 0,-1 0-1,0-1 1,1 1 0,-1-1 0,1 0 0,-1 0 0,0 0 0,1 0 0,-1 0 0,1 0 0,-1-1 0,1 1-1,-1-1 1,0 1 0,0-1 0,1 0 0,1-1 0,12-4 212,-1-1 0,0-1 0,17-10 0,-23 13-206,2-2-61,-6 3 10,0 1-1,1-1 1,-1 1 0,1 0 0,0 0 0,0 1 0,0 0-1,0 0 1,1 0 0,-1 1 0,10-1 0,-14 5 5,-1 0 1,0 0 0,-1 0-1,1 0 1,0 0 0,-1 1-1,0-1 1,0 0 0,0 0-1,0 0 1,0 1 0,-1 2-1,1 1 9,0 60 567,0-67-578,0 0 0,0 0 1,0 1-1,0-1 0,1 0 0,-1 0 1,0 1-1,0-1 0,0 0 0,1 0 1,-1 0-1,0 0 0,0 1 0,1-1 1,-1 0-1,0 0 0,0 0 0,1 0 1,-1 0-1,0 0 0,0 0 1,1 0-1,-1 0 0,0 1 0,1-1 1,-1 0-1,0 0 0,0-1 0,1 1 1,-1 0-1,0 0 0,1 0 0,-1 0 1,0 0-1,0 0 0,1 0 0,-1 0 1,0 0-1,0-1 0,1 1 0,-1 0 1,0 0-1,0 0 0,0 0 0,1-1 1,-1 1-1,0-1 0,14-7-2862,-2-8-3378,4-4-6182</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1.350"/>
    </inkml:context>
    <inkml:brush xml:id="br0">
      <inkml:brushProperty name="width" value="0.025" units="cm"/>
      <inkml:brushProperty name="height" value="0.025" units="cm"/>
      <inkml:brushProperty name="color" value="#66CC00"/>
    </inkml:brush>
  </inkml:definitions>
  <inkml:trace contextRef="#ctx0" brushRef="#br0">96 0 6118,'0'0'19565,"1"11"-18337,-1 4-962,-2 0 0,0-1-1,0 1 1,-1-1 0,-1 1 0,-1-1 0,0 0 0,-1-1-1,-8 17 1,-1-3 57,-14 28 104,27-51-399,1-1-1,-1 1 0,1-1 0,0 1 1,1-1-1,-1 1 0,0-1 1,1 1-1,0 0 0,0-1 1,0 1-1,1 6 0,0-8-18,0-1-1,0 0 1,0 1-1,0-1 0,0 0 1,0 0-1,0 0 1,0 0-1,0 0 0,1 0 1,-1 0-1,0-1 1,1 1-1,-1 0 0,1-1 1,-1 1-1,0-1 0,1 1 1,-1-1-1,1 0 1,0 0-1,-1 1 0,4-1 1,45 0 153,-34-1-131,-4 1 27,0-1 0,1 0 0,-1 0 0,0-1 0,0-1 0,0 0 0,0-1 0,11-5 1,-17 6-386,-1 0 0,1 0 1,-1-1-1,0 0 1,0 0-1,0 0 1,5-6-1,-6 6-714,-1-1 1,0 1-1,0-1 0,0 0 1,0 0-1,-1 0 0,0 0 1,0 0-1,1-7 0,3-19-10452</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1.730"/>
    </inkml:context>
    <inkml:brush xml:id="br0">
      <inkml:brushProperty name="width" value="0.025" units="cm"/>
      <inkml:brushProperty name="height" value="0.025" units="cm"/>
      <inkml:brushProperty name="color" value="#66CC00"/>
    </inkml:brush>
  </inkml:definitions>
  <inkml:trace contextRef="#ctx0" brushRef="#br0">34 1 15727,'0'0'2434,"-21"53"801,14-23-736,3 1-962,2-1-256,2-3-192,0-1-448,0-4-385,6-5-192,3-3-32,-4-1-1249,-2-4-961,-1-6-2434</inkml:trace>
  <inkml:trace contextRef="#ctx0" brushRef="#br0" timeOffset="1">275 149 21396,'0'0'9033,"9"-5"-18258,0 5-2690</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2.105"/>
    </inkml:context>
    <inkml:brush xml:id="br0">
      <inkml:brushProperty name="width" value="0.025" units="cm"/>
      <inkml:brushProperty name="height" value="0.025" units="cm"/>
      <inkml:brushProperty name="color" value="#66CC00"/>
    </inkml:brush>
  </inkml:definitions>
  <inkml:trace contextRef="#ctx0" brushRef="#br0">234 1 16944,'0'0'12588,"-1"11"-12225,0-3-338,-1 0 1,0 0-1,0 0 0,0 0 1,-1 0-1,-1 0 0,1-1 1,-1 0-1,0 0 1,-1 0-1,0 0 0,0 0 1,0-1-1,-1 0 0,-8 7 1,-69 58-78,1 0-3057,97-85-6623,7-8 3663</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2.453"/>
    </inkml:context>
    <inkml:brush xml:id="br0">
      <inkml:brushProperty name="width" value="0.025" units="cm"/>
      <inkml:brushProperty name="height" value="0.025" units="cm"/>
      <inkml:brushProperty name="color" value="#66CC00"/>
    </inkml:brush>
  </inkml:definitions>
  <inkml:trace contextRef="#ctx0" brushRef="#br0">135 1 12396,'0'0'11733,"2"11"-11103,2 17-284,-1 0 0,-1 34-1,-3-39-400,2 0 0,0 0 0,2 0 0,0 0 0,1 0 0,14 39 0,-15-53-1260,2 4-5207</inkml:trace>
  <inkml:trace contextRef="#ctx0" brushRef="#br0" timeOffset="1">1 272 8904,'0'0'14382,"56"-1"-14222,-28 1-128,3 0-64,-1 0-1025,-2 0-1249,6-1-1442,-4-10-3010</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2.895"/>
    </inkml:context>
    <inkml:brush xml:id="br0">
      <inkml:brushProperty name="width" value="0.025" units="cm"/>
      <inkml:brushProperty name="height" value="0.025" units="cm"/>
      <inkml:brushProperty name="color" value="#66CC00"/>
    </inkml:brush>
  </inkml:definitions>
  <inkml:trace contextRef="#ctx0" brushRef="#br0">239 1 13773,'0'0'8077,"-11"0"-7164,4 0-788,3 0-63,0-1 0,0 2 0,-1-1 0,1 0 0,0 1 0,0-1 0,0 1 0,0 1 0,0-1 0,0 0 0,0 1 0,1 0 0,-1 0 1,0 0-1,1 0 0,-5 4 0,-19 17 491,-50 49 1537,72-66-1907,0-1-1,1 1 0,-1-1 1,1 1-1,1 1 0,-1-1 0,1 0 1,0 1-1,1 0 0,-1 0 1,-1 11-1,4-17-170,0 1-1,0 0 1,0 0 0,0-1 0,0 1 0,0 0-1,0-1 1,1 1 0,-1-1 0,1 1-1,-1 0 1,1-1 0,0 1 0,-1-1-1,1 1 1,0-1 0,0 0 0,0 1 0,0-1-1,0 0 1,1 0 0,-1 1 0,0-1-1,3 1 1,0 0-34,-1 0-1,1 0 1,0 0-1,0-1 0,1 1 1,-1-1-1,0 0 1,0-1-1,9 1 1,-8 0-1,-1-1 1,1 1 0,-1-1-1,1-1 1,-1 1 0,1-1-1,-1 1 1,1-1 0,-1-1-1,0 1 1,1-1 0,-1 1-1,0-1 1,0 0 0,0-1-1,0 1 1,-1-1 0,1 1-1,-1-1 1,4-4 0,-6 6 40,-1 1 0,1-1 0,-1 0 0,0 0 0,1 0 1,-1 0-1,0 1 0,0-1 0,1 0 0,-1 0 0,0 0 1,0 0-1,0 0 0,0 0 0,0 1 0,0-1 0,0 0 1,-1 0-1,1 0 0,0 0 0,0 0 0,-1 1 0,1-1 1,0 0-1,-1 0 0,1 0 0,-1 1 0,1-1 0,-1 0 1,0 1-1,1-1 0,-1 0 0,1 1 0,-1-1 0,0 1 1,0-1-1,1 1 0,-1-1 0,0 1 0,0 0 0,0-1 1,1 1-1,-1 0 0,0 0 0,0-1 0,0 1 0,0 0 1,0 0-1,0 0 0,1 0 0,-1 0 0,0 0 0,0 0 1,0 1-1,0-1 0,-1 1 0,2-1-15,0 0-1,0 0 0,0 1 1,0-1-1,0 0 1,0 1-1,0-1 1,0 0-1,0 1 0,0-1 1,0 0-1,1 1 1,-1-1-1,0 0 0,0 0 1,0 1-1,0-1 1,0 0-1,1 0 1,-1 1-1,0-1 0,0 0 1,1 0-1,-1 0 1,0 1-1,0-1 0,1 0 1,-1 0-1,0 0 1,0 0-1,1 0 1,-1 1-1,0-1 0,1 0 1,-1 0-1,0 0 1,1 0-1,-1 0 1,0 0-1,0 0 0,1 0 1,-1 0-1,0 0 1,1 0-1,16 5 71,-6-5-150,0 0 0,0 0 1,19-4-1,15 0-358,-45 5 429,1 0 0,0-1 1,-1 1-1,1 0 1,-1 0-1,1 0 0,-1-1 1,1 1-1,-1 0 1,0 0-1,1 0 0,-1 0 1,0 0-1,0 0 1,1 0-1,-1 0 0,0 0 1,0-1-1,0 1 1,0 0-1,0 0 0,-1 0 1,1 0-1,0 0 1,0 0-1,-1 0 0,1 0 1,0 0-1,-1 0 1,0 0-1,-10 35 62,11-35-103,-16 43-70,10-15-4753,6-23-922</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3.363"/>
    </inkml:context>
    <inkml:brush xml:id="br0">
      <inkml:brushProperty name="width" value="0.025" units="cm"/>
      <inkml:brushProperty name="height" value="0.025" units="cm"/>
      <inkml:brushProperty name="color" value="#66CC00"/>
    </inkml:brush>
  </inkml:definitions>
  <inkml:trace contextRef="#ctx0" brushRef="#br0">0 20 5894,'0'0'21780,"59"6"-20435,-12-6-704,6-1-353,6-6-192,-6 0-96,4 1-32,-13 4-1057,-16 0-768,-12 2-642,-12 0-1184,-8 0-1346,-19 0-4292</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3.702"/>
    </inkml:context>
    <inkml:brush xml:id="br0">
      <inkml:brushProperty name="width" value="0.025" units="cm"/>
      <inkml:brushProperty name="height" value="0.025" units="cm"/>
      <inkml:brushProperty name="color" value="#66CC00"/>
    </inkml:brush>
  </inkml:definitions>
  <inkml:trace contextRef="#ctx0" brushRef="#br0">0 58 12172,'0'0'8616,"51"4"-5894,-8-4-864,8-6-961,1-3-513,1-1-288,-2 1-416,-1-3-3011,-3-3-5317</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4.526"/>
    </inkml:context>
    <inkml:brush xml:id="br0">
      <inkml:brushProperty name="width" value="0.025" units="cm"/>
      <inkml:brushProperty name="height" value="0.025" units="cm"/>
      <inkml:brushProperty name="color" value="#66CC00"/>
    </inkml:brush>
  </inkml:definitions>
  <inkml:trace contextRef="#ctx0" brushRef="#br0">45 0 12588,'0'0'9705,"2"12"-7997,0-2-1468,-1 0 0,-1 0 0,0 0 0,0 0-1,0 0 1,-2 0 0,1 0 0,-1-1-1,0 1 1,-1 0 0,-4 9 0,0-4-66,3-6-20,0-1 0,0 1-1,1 0 1,0 0 0,1 0-1,0 0 1,-1 10 0,3-18-126,0 0-1,0 0 1,1 0 0,-1 0 0,0 0-1,1 0 1,-1 0 0,1-1 0,-1 1-1,1 0 1,-1 0 0,1 0 0,-1-1-1,1 1 1,0 0 0,-1-1 0,1 1 0,0-1-1,0 1 1,0-1 0,-1 1 0,1-1-1,0 1 1,0-1 0,0 0 0,0 1-1,0-1 1,0 0 0,0 0 0,0 0 0,-1 0-1,1 0 1,2 0 0,38-1 373,-35 0-358,6-1-2,1 0 1,-1-1 0,0 0-1,-1-1 1,1 0-1,0-1 1,15-9 0,-23 11-306,1 0 0,-1 0 1,0-1-1,0 1 0,0-1 0,0 0 1,-1 1-1,1-2 0,2-4 1,-4 7-225,-1-1 1,0 1-1,0-1 0,0 1 1,0-1-1,-1 1 1,1-1-1,-1 0 0,1 1 1,-1-1-1,0 0 1,0 0-1,0 1 0,0-1 1,-1 0-1,1 1 1,-1-1-1,-1-4 0,2 6 233,0 1 0,0-1 0,-1 0-1,1 1 1,0-1 0,0 1 0,-1-1 0,1 0-1,0 1 1,-1-1 0,1 1 0,-1-1-1,1 1 1,-1-1 0,1 1 0,-1-1-1,1 1 1,-1 0 0,1-1 0,-1 1-1,1 0 1,-1-1 0,0 1 0,1 0-1,-2-1 1,-12 9-53,-7 22 5832,11-5-2676,2-1 0,-8 42-1,14-57-2677,0 1-1,1 0 0,1-1 0,-1 1 1,1 0-1,1 0 0,0-1 0,0 1 0,1 0 1,4 10-1,-5-18-245,-1 0 1,1 0-1,0 0 1,0-1-1,0 1 1,1-1-1,-1 1 1,0-1-1,0 1 1,1-1-1,-1 0 1,1 1-1,-1-1 1,1 0-1,0 0 1,-1 0-1,1 0 1,0-1-1,3 2 1,-3-1-660,1-1 0,-1 0 0,0 1 1,1-1-1,-1 0 0,0 0 0,1-1 0,-1 1 1,0 0-1,5-2 0,13-7-10097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0.395"/>
    </inkml:context>
    <inkml:brush xml:id="br0">
      <inkml:brushProperty name="width" value="0.035" units="cm"/>
      <inkml:brushProperty name="height" value="0.035" units="cm"/>
    </inkml:brush>
  </inkml:definitions>
  <inkml:trace contextRef="#ctx0" brushRef="#br0">12 136 15035,'-7'-9'817,"3"4"-758,12 8-99,42 22 84,1-2-1,1-3 0,0-2 0,1-2 0,1-2 0,1-3 0,0-2 0,73 2 0,54-16-44,181-29-1,-118 8-4,590-19-203,-267 20-41,-248 7 137,739-61 132,-1049 78-15,356-34 268,-274 31-59,180 15-1,-223-4-184,-15-3-141,39 2 1,-71-6 34</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4.870"/>
    </inkml:context>
    <inkml:brush xml:id="br0">
      <inkml:brushProperty name="width" value="0.025" units="cm"/>
      <inkml:brushProperty name="height" value="0.025" units="cm"/>
      <inkml:brushProperty name="color" value="#66CC00"/>
    </inkml:brush>
  </inkml:definitions>
  <inkml:trace contextRef="#ctx0" brushRef="#br0">0 0 9001,'0'0'19922</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5.230"/>
    </inkml:context>
    <inkml:brush xml:id="br0">
      <inkml:brushProperty name="width" value="0.025" units="cm"/>
      <inkml:brushProperty name="height" value="0.025" units="cm"/>
      <inkml:brushProperty name="color" value="#66CC00"/>
    </inkml:brush>
  </inkml:definitions>
  <inkml:trace contextRef="#ctx0" brushRef="#br0">0 262 10346,'0'0'17723,"9"-6"-16906,28-21-573,60-54-1,-83 67-232,0-1-1,-1 0 1,-1-1-1,0-1 1,-1 1-1,-1-2 1,9-19-1,-28 126-122,-4-24 166,7-42-39,1 1 0,1 0 0,1 0-1,1 33 1,2-56-201,1 0-1,-1 0 0,1 0 1,-1-1-1,1 1 1,0 0-1,-1 0 1,1 0-1,0-1 0,0 1 1,0 0-1,0-1 1,-1 1-1,1 0 0,0-1 1,0 1-1,0-1 1,0 0-1,0 1 0,0-1 1,0 0-1,0 0 1,0 1-1,1-1 0,-1 0 1,0 0-1,0 0 1,0 0-1,0 0 1,0-1-1,0 1 0,0 0 1,0 0-1,0-1 1,1 0-1,3 1-1328,24-3-6594</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5.606"/>
    </inkml:context>
    <inkml:brush xml:id="br0">
      <inkml:brushProperty name="width" value="0.025" units="cm"/>
      <inkml:brushProperty name="height" value="0.025" units="cm"/>
      <inkml:brushProperty name="color" value="#66CC00"/>
    </inkml:brush>
  </inkml:definitions>
  <inkml:trace contextRef="#ctx0" brushRef="#br0">1 21 16271,'0'0'11916,"60"-21"-11372,-35 21-191,6 0-257,-1 0-64,4 0-64,-6 0 96,1 0-289,-4 0-832,-11 0-1281,-5 0-1858</inkml:trace>
  <inkml:trace contextRef="#ctx0" brushRef="#br0" timeOffset="1">41 139 13068,'0'0'13549,"73"10"-13293,-34-15-192,0-1-64,0 0 0,0 2-416,-4-1-641,0-3-1121,1-5-1153,-1-3-2338,4-5-3973</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5.949"/>
    </inkml:context>
    <inkml:brush xml:id="br0">
      <inkml:brushProperty name="width" value="0.025" units="cm"/>
      <inkml:brushProperty name="height" value="0.025" units="cm"/>
      <inkml:brushProperty name="color" value="#66CC00"/>
    </inkml:brush>
  </inkml:definitions>
  <inkml:trace contextRef="#ctx0" brushRef="#br0">152 1 14446,'0'0'13335,"-9"9"-12513,-15 16 72,-40 56 1,57-72-733,1 0 1,0 1-1,0 0 0,1 0 1,1 0-1,-1 1 0,2-1 1,-1 1-1,1 0 0,1 0 1,-2 20-1,5-29-154,-1-1-1,1 1 1,0-1 0,0 1-1,0-1 1,0 0-1,0 1 1,0-1 0,0 0-1,0 0 1,1 0 0,-1 0-1,0 0 1,1 0 0,-1 0-1,0 0 1,1-1 0,0 1-1,-1 0 1,1-1 0,-1 1-1,1-1 1,-1 0-1,1 0 1,0 1 0,-1-1-1,1 0 1,0 0 0,-1-1-1,4 1 1,53-5-181,-49 2 29,-1 1 1,0-1-1,0 0 0,-1-1 1,1 0-1,-1 0 1,0-1-1,0 0 0,0 0 1,10-11-1,18-25-4734,-5-4-6713,-16 24 823</inkml:trace>
  <inkml:trace contextRef="#ctx0" brushRef="#br0" timeOffset="1">279 66 17168,'0'0'6470,"-33"59"-3971,24-33-577,-2 6-513,8-1-544,-3 1-417,3-4-320,1 1-32,-1-4-96,1-4-96,2-4-897,0-4-1185,0-6-2466</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5:46.378"/>
    </inkml:context>
    <inkml:brush xml:id="br0">
      <inkml:brushProperty name="width" value="0.025" units="cm"/>
      <inkml:brushProperty name="height" value="0.025" units="cm"/>
      <inkml:brushProperty name="color" value="#66CC00"/>
    </inkml:brush>
  </inkml:definitions>
  <inkml:trace contextRef="#ctx0" brushRef="#br0">0 40 13773,'0'0'10026,"10"1"-8227,361-18 1116,-50 0-2136,-164 18-678,-5 0-1130,-53-4-2848,-44-2-2321</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43.769"/>
    </inkml:context>
    <inkml:brush xml:id="br0">
      <inkml:brushProperty name="width" value="0.025" units="cm"/>
      <inkml:brushProperty name="height" value="0.025" units="cm"/>
      <inkml:brushProperty name="color" value="#66CC00"/>
    </inkml:brush>
  </inkml:definitions>
  <inkml:trace contextRef="#ctx0" brushRef="#br0">27 1 8808,'-14'9'7047,"5"-5"-5285,5-1-962,4-3 257,7 3 257,20-1 127,6 0-352,6 2-416,2-1-449,3 1-128,-5 0-96,-2 0-320,-12 0-865,-4 0-897,-13-3-1218</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44.159"/>
    </inkml:context>
    <inkml:brush xml:id="br0">
      <inkml:brushProperty name="width" value="0.025" units="cm"/>
      <inkml:brushProperty name="height" value="0.025" units="cm"/>
      <inkml:brushProperty name="color" value="#66CC00"/>
    </inkml:brush>
  </inkml:definitions>
  <inkml:trace contextRef="#ctx0" brushRef="#br0">1 29 10314,'0'0'9128,"62"34"-7430,-9-34-897,5 0-513,4-1-224,-3-8-288,-6-3-1890,-11-6-3588,-8-4-6213</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44.502"/>
    </inkml:context>
    <inkml:brush xml:id="br0">
      <inkml:brushProperty name="width" value="0.025" units="cm"/>
      <inkml:brushProperty name="height" value="0.025" units="cm"/>
      <inkml:brushProperty name="color" value="#66CC00"/>
    </inkml:brush>
  </inkml:definitions>
  <inkml:trace contextRef="#ctx0" brushRef="#br0">288 5 8456,'0'0'10885,"-4"10"-9759,-2 7-927,-2 0-1,0-1 0,0-1 1,-2 1-1,0-1 1,-1-1-1,-14 16 0,-106 100 16,64-67 350,124-113-6377,-25 10-353,2-6-3854</inkml:trace>
  <inkml:trace contextRef="#ctx0" brushRef="#br0" timeOffset="1">254 1 13581,'0'0'7014,"-44"51"-5508,29-18-161,7 4-160,2 3-352,6 5-417,0 3-223,9-2-129,7-4-32,-2-2-32,0-8-801,-3-5-768,0-9-610,-8-6-607,-3-6-866</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6:44.893"/>
    </inkml:context>
    <inkml:brush xml:id="br0">
      <inkml:brushProperty name="width" value="0.025" units="cm"/>
      <inkml:brushProperty name="height" value="0.025" units="cm"/>
      <inkml:brushProperty name="color" value="#66CC00"/>
    </inkml:brush>
  </inkml:definitions>
  <inkml:trace contextRef="#ctx0" brushRef="#br0">84 243 4773,'0'0'8327,"-60"-2"-4323,44 2-1441,9 0-706,7 2-415,16 6-65,12-1-96,13-1-576,10 0-449,6-3-224,3-1 0,-5-2-1089,-5 0-2082,-10-12-1441,-6-9-2659</inkml:trace>
  <inkml:trace contextRef="#ctx0" brushRef="#br0" timeOffset="1">585 1 12139,'0'0'7074,"-2"11"-5409,-1 2-1348,1 0 0,0 0 0,1-1 0,0 1-1,3 20 1,-2-30-320,0 0 0,0 0 0,1 0 0,0 0 0,0 0 0,0 0 0,0 0 0,0 0 0,0 0 0,1 0 0,-1-1 0,1 1 0,0 0 0,0-1 0,0 1 0,0-1 0,0 0 0,0 0 0,1 0 0,-1 0 0,1 0 0,0 0 0,-1-1 0,1 1 0,0-1 0,0 0 0,0 0 0,0 0 0,0 0 0,0 0 0,0-1 0,0 1 0,5-1 0,-2 0-289,0 0-1,0-1 0,0 1 0,0-1 1,0-1-1,0 1 0,0-1 0,0 0 1,0 0-1,-1-1 0,1 1 0,-1-1 1,0-1-1,0 1 0,9-8 0,-1-1-176,-1-1 0,-1 0-1,1-1 1,10-18 0,-55 88 8355,-13 43-5457,40-88-1929,-5 15-67,0 0-1,2 1 1,0 0 0,-4 29-1,11-38-1405,0 1 0,0-1 1,2 1-1,2 21 0,4-18-5486,3-9-6519</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1.324"/>
    </inkml:context>
    <inkml:brush xml:id="br0">
      <inkml:brushProperty name="width" value="0.025" units="cm"/>
      <inkml:brushProperty name="height" value="0.025" units="cm"/>
      <inkml:brushProperty name="color" value="#66CC00"/>
    </inkml:brush>
  </inkml:definitions>
  <inkml:trace contextRef="#ctx0" brushRef="#br0">325 0 16528,'0'0'9112,"-1"8"-8418,-1 2-608,0 0 0,0 0-1,-1-1 1,-1 1 0,0-1-1,0 0 1,-1 0 0,-10 15 0,-61 78 77,36-50-57,-11 18-110,-18 25-392,23-34-3704,46-73-2669,11-14 1265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7.666"/>
    </inkml:context>
    <inkml:brush xml:id="br0">
      <inkml:brushProperty name="width" value="0.035" units="cm"/>
      <inkml:brushProperty name="height" value="0.035" units="cm"/>
    </inkml:brush>
  </inkml:definitions>
  <inkml:trace contextRef="#ctx0" brushRef="#br0">1473 146 11875,'-27'-19'239,"-2"1"0,0 2 1,-1 0-1,-1 2 0,0 2 1,-1 1-1,0 1 0,-1 1 1,0 2-1,0 2 0,-63-3 1,58 8-66,0 1 1,0 2 0,0 1 0,0 2 0,1 2 0,0 2 0,1 1 0,0 1-1,1 3 1,-44 23 0,48-19-61,1 2-1,1 1 0,0 1 0,2 2 1,1 1-1,1 0 0,1 2 1,-27 41-1,8-3 125,4 2 1,-58 136-1,62-116-152,-27 107-1,50-149-73,3 0 0,1 1 0,3 0 0,0 63 0,6-89-10,0 0 1,1 0-1,2 0 1,0 0-1,1 0 1,1-1-1,12 29 1,-12-37-2,0-1 1,0 0-1,1-1 1,0 1-1,1-1 0,0-1 1,1 0-1,0 0 1,1 0-1,-1-1 1,2-1-1,-1 1 1,22 10-1,-5-7 1,0-1-1,0 0 1,1-3 0,0 0-1,1-1 1,47 2-1,-5-5 6,112-10-1,-101 0-1,-1-4 1,0-4-1,-1-3 0,93-33 1,-131 35-1,-1-1 0,0-2 0,-2-2 1,0-1-1,-2-2 0,-1-2 0,0-1 0,-2-2 0,43-47 1,-57 51 1,-1-1 1,-1 0 0,-2-1-1,0-1 1,-2 0-1,-1-1 1,-2-1 0,0 0-1,5-32 1,-6 18 58,-3-1-1,-1 0 1,-2 0 0,-3-1 0,-6-76-1,2 92 42,-2 1-1,0 1 1,-2-1-1,-1 1 0,-1 0 1,-22-43-1,24 56-45,-2 1-1,0 0 1,0 1-1,-1 0 1,-1 0-1,0 1 1,-1 0 0,0 1-1,-1 0 1,0 1-1,-1 1 1,0 0-1,-18-8 1,3 5 0,0 2 0,0 0 0,-1 2 0,0 1-1,0 2 1,-33-2 0,2 4-152,0 2 0,-67 9 0,73-2 156,0 3 0,-100 30 1,120-28-11,0 3 0,0 1 0,2 1 0,0 2 0,-38 27 0,-13 26-43</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1.672"/>
    </inkml:context>
    <inkml:brush xml:id="br0">
      <inkml:brushProperty name="width" value="0.025" units="cm"/>
      <inkml:brushProperty name="height" value="0.025" units="cm"/>
      <inkml:brushProperty name="color" value="#66CC00"/>
    </inkml:brush>
  </inkml:definitions>
  <inkml:trace contextRef="#ctx0" brushRef="#br0">1 0 14253,'0'0'4757,"1"8"-2953,2 161 3387,-3-62-4963,0-99-223,1 0 0,0-1 1,1 1-1,-1 0 0,2-1 0,-1 1 1,1-1-1,0 1 0,0-1 0,1 0 1,0-1-1,0 1 0,1-1 1,9 11-1,26 22-5583,-38-37 3501</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2.003"/>
    </inkml:context>
    <inkml:brush xml:id="br0">
      <inkml:brushProperty name="width" value="0.025" units="cm"/>
      <inkml:brushProperty name="height" value="0.025" units="cm"/>
      <inkml:brushProperty name="color" value="#66CC00"/>
    </inkml:brush>
  </inkml:definitions>
  <inkml:trace contextRef="#ctx0" brushRef="#br0">119 4 9673,'-13'0'2541,"5"-1"-1863,2 0-215,-1 0-1,1 1 0,0 0 1,-1 0-1,1 0 0,0 1 1,-1 0-1,1 0 1,0 1-1,0 0 0,0 0 1,-8 3-1,14-4-364,-1-1 1,1 0-1,-1 1 0,1-1 0,-1 0 0,1 1 0,-1-1 1,1 0-1,-1 1 0,1-1 0,0 1 0,-1-1 0,1 1 1,0-1-1,-1 1 0,1-1 0,0 1 0,0-1 0,-1 1 0,1 0 1,0-1-1,0 1 0,0-1 0,0 1 0,0 0 0,0-1 1,0 1-1,0-1 0,0 1 0,0 0 0,0-1 0,0 1 1,1 0-1,18 12 1511,32-3 85,8-7-628,111-7 0,-131-1-3856,71-16 0,-82 12-2303,-5-3-2974</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2.349"/>
    </inkml:context>
    <inkml:brush xml:id="br0">
      <inkml:brushProperty name="width" value="0.025" units="cm"/>
      <inkml:brushProperty name="height" value="0.025" units="cm"/>
      <inkml:brushProperty name="color" value="#66CC00"/>
    </inkml:brush>
  </inkml:definitions>
  <inkml:trace contextRef="#ctx0" brushRef="#br0">11 1 15022,'0'0'2675,"-2"8"-43,0 0-2092,0 0 0,0 0 0,1 1 0,0-1 1,0 1-1,1-1 0,0 0 0,1 1 0,0-1 1,3 13-1,-3-17-485,0-1-1,1 1 1,-1 0 0,1 0 0,0-1-1,0 1 1,0-1 0,1 1 0,-1-1-1,1 0 1,0 0 0,0 0 0,0 0-1,0-1 1,0 1 0,0-1-1,1 0 1,0 0 0,-1 0 0,1 0-1,0-1 1,0 0 0,-1 1 0,1-1-1,0-1 1,5 2 0,-3-1-237,1-1 0,-1 1 0,1-1 0,-1-1-1,1 1 1,-1-1 0,0 0 0,1 0 0,-1-1 0,0 0 0,0 0 0,0 0 0,0-1 0,0 0-1,0 0 1,-1 0 0,0-1 0,10-8 0,-7 3-333,1 0 1,-1 0-1,-1-1 1,0 0-1,0 0 1,-1 0-1,0-1 1,-1 0-1,4-13 0,-8 22 1322,-1 5 559,-3 13-496,0-1 1,0 0-1,-2 0 0,0 0 1,-1 0-1,-8 16 0,-6 15 229,11-22-773,-1 1-340,0 0 0,2 0 1,1 1-1,1 0 0,1 0 0,-2 37 1</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3.759"/>
    </inkml:context>
    <inkml:brush xml:id="br0">
      <inkml:brushProperty name="width" value="0.025" units="cm"/>
      <inkml:brushProperty name="height" value="0.025" units="cm"/>
      <inkml:brushProperty name="color" value="#66CC00"/>
    </inkml:brush>
  </inkml:definitions>
  <inkml:trace contextRef="#ctx0" brushRef="#br0">14 79 16400,'0'0'9550,"-4"8"-8216,3-7-1326,0 1 59,0-1 0,0 1-1,0-1 1,0 1 0,0 0-1,1-1 1,-1 1 0,1 0 0,-1 0-1,1 0 1,0-1 0,-1 1-1,1 0 1,0 0 0,0 3 0,2-3 3,0-1 1,0 0 0,-1 0 0,1 0 0,0 0 0,0 0 0,0 0 0,0 0 0,0 0 0,0-1-1,0 1 1,0-1 0,0 0 0,1 0 0,-1 1 0,0-1 0,0-1 0,0 1 0,4-1 0,14 1 4,0-2 1,-1 0 0,1-1-1,-1-1 1,0-1 0,29-11 0,-34 11-95,-1-1 0,0-1 0,-1 0 0,1-1 0,-1 0 1,-1 0-1,0-2 0,0 1 0,17-21 0,-41 50 311,1 0-1,1 0 1,-15 39-1,20-45-220,1 1 0,0 0 0,1 0 0,1 0 0,0 0 0,1 1 0,1-1 0,1 30 0,0-42-137,1 1 1,0-1 0,0 0 0,0 0-1,0 0 1,0 0 0,1 0 0,-1 0-1,1 0 1,0 0 0,0 0 0,3 2 0,-4-3-382,1 0 0,0-1 1,0 1-1,0-1 1,0 1-1,0-1 1,1 0-1,-1 0 1,0 0-1,4 1 0,14 0-7555</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5.951"/>
    </inkml:context>
    <inkml:brush xml:id="br0">
      <inkml:brushProperty name="width" value="0.025" units="cm"/>
      <inkml:brushProperty name="height" value="0.025" units="cm"/>
      <inkml:brushProperty name="color" value="#66CC00"/>
    </inkml:brush>
  </inkml:definitions>
  <inkml:trace contextRef="#ctx0" brushRef="#br0">0 176 10474,'0'0'12844,"8"-5"-11509,24-17-613,51-48 1,5-4-204,-87 74-517,-1-1-1,0 1 0,0 0 1,1-1-1,-1 1 1,0 0-1,1-1 1,-1 1-1,1 0 1,-1 0-1,0-1 0,1 1 1,-1 0-1,1 0 1,-1 0-1,1 0 1,-1-1-1,1 1 1,-1 0-1,0 0 0,1 0 1,-1 0-1,1 0 1,-1 0-1,1 0 1,-1 0-1,1 1 0,-1-1 1,1 0-1,-1 0 1,1 0-1,-1 0 1,0 1-1,1-1 1,-1 0-1,1 0 0,-1 1 1,1-1-1,2 23 139,-13 44 217,7-55-269,-1 6 98,2-9-157,0 1 0,0-1 0,0 1 0,1-1 1,1 1-1,-1 0 0,2 0 0,-1-1 1,1 1-1,4 13 0,6-14-1212,0-9-2417,7-6-3687</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6.822"/>
    </inkml:context>
    <inkml:brush xml:id="br0">
      <inkml:brushProperty name="width" value="0.025" units="cm"/>
      <inkml:brushProperty name="height" value="0.025" units="cm"/>
      <inkml:brushProperty name="color" value="#66CC00"/>
    </inkml:brush>
  </inkml:definitions>
  <inkml:trace contextRef="#ctx0" brushRef="#br0">1 0 8296,'0'0'13933,"14"1"-12267,171 3 545,-98-4-2241,124 14 0,-173-4-61,-37-10 91,0 0 0,-1 1-1,1-1 1,0 0-1,-1 0 1,1 1 0,-1-1-1,1 0 1,0 1-1,-1-1 1,1 1-1,-1-1 1,1 1 0,-1-1-1,1 1 1,-1-1-1,1 1 1,-1-1 0,0 1-1,1-1 1,-1 1-1,0 0 1,0-1 0,1 1-1,-1 0 1,0-1-1,0 1 1,0 0-1,0-1 1,0 1 0,0 0-1,0 0 1,0-1-1,0 1 1,0 0 0,0-1-1,0 1 1,0 0-1,-1-1 1,1 1-1,0 0 1,0-1 0,-1 1-1,1-1 1,0 1-1,-1 0 1,1-1 0,-1 1-1,1-1 1,-1 1-1,0 0 1,-11 8 192,1 0 1,-1 0-1,-1-1 1,0-1-1,0 0 1,-16 5-1,-10 7 393,4 0-181,-6 4-217,-2-2 1,0-1-1,0-3 0,-58 16 0,85-34-2919,23-15-3082,14-3-2674</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7.214"/>
    </inkml:context>
    <inkml:brush xml:id="br0">
      <inkml:brushProperty name="width" value="0.025" units="cm"/>
      <inkml:brushProperty name="height" value="0.025" units="cm"/>
      <inkml:brushProperty name="color" value="#66CC00"/>
    </inkml:brush>
  </inkml:definitions>
  <inkml:trace contextRef="#ctx0" brushRef="#br0">20 1 8872,'0'0'12727,"13"3"-11291,29 9-901,-1-2-214,-1 2 0,0 1 0,-1 2 1,42 24-1,-77-38-299,-1 1-1,0 0 1,0 0 0,0 0 0,0 1 0,0-1 0,-1 1-1,1 0 1,-1-1 0,0 1 0,1 0 0,-1 0 0,-1 1-1,1-1 1,0 0 0,-1 1 0,0-1 0,1 1 0,-2-1-1,1 1 1,0-1 0,-1 1 0,1 0 0,-1 0 0,0-1-1,0 1 1,0 0 0,-1-1 0,0 1 0,1-1-1,-1 1 1,0 0 0,-1-1 0,1 0 0,-1 1 0,1-1-1,-1 0 1,0 0 0,0 0 0,0 0 0,-1 0 0,1 0-1,-1 0 1,-3 2 0,-36 31 456,-1-3 1,-72 44-1,4-3-2890,96-66-2739,10-7-4277</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7.890"/>
    </inkml:context>
    <inkml:brush xml:id="br0">
      <inkml:brushProperty name="width" value="0.025" units="cm"/>
      <inkml:brushProperty name="height" value="0.025" units="cm"/>
      <inkml:brushProperty name="color" value="#66CC00"/>
    </inkml:brush>
  </inkml:definitions>
  <inkml:trace contextRef="#ctx0" brushRef="#br0">340 0 15663,'0'0'10858,"-9"11"-9929,-309 345 918,305-343-4864,15-18 837,20-29-1452,-10 16 610,17-30-5423</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8.237"/>
    </inkml:context>
    <inkml:brush xml:id="br0">
      <inkml:brushProperty name="width" value="0.025" units="cm"/>
      <inkml:brushProperty name="height" value="0.025" units="cm"/>
      <inkml:brushProperty name="color" value="#66CC00"/>
    </inkml:brush>
  </inkml:definitions>
  <inkml:trace contextRef="#ctx0" brushRef="#br0">26 0 13357,'0'0'5157,"-6"68"-2211,-4-34-992,6 3-192,-1 2-1025,5-1-225,0 0-448,5 0-64,7-1 32,4-3-352,-1-3-897,4-2-865,-8-6-1314,-8-5-3362</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8.613"/>
    </inkml:context>
    <inkml:brush xml:id="br0">
      <inkml:brushProperty name="width" value="0.025" units="cm"/>
      <inkml:brushProperty name="height" value="0.025" units="cm"/>
      <inkml:brushProperty name="color" value="#66CC00"/>
    </inkml:brush>
  </inkml:definitions>
  <inkml:trace contextRef="#ctx0" brushRef="#br0">1 0 11563,'0'0'7911,"49"17"-6181,-3-14-705,13 0-288,3-2-545,-4-1-96,-5 0-769,-7-1-2882,-5-8-8136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8.933"/>
    </inkml:context>
    <inkml:brush xml:id="br0">
      <inkml:brushProperty name="width" value="0.035" units="cm"/>
      <inkml:brushProperty name="height" value="0.035" units="cm"/>
    </inkml:brush>
  </inkml:definitions>
  <inkml:trace contextRef="#ctx0" brushRef="#br0">1 29 18004,'31'-7'1368,"10"4"-936,3 3-128,2-5 320,13 2-95,7-1 23,0-1-56,0 4-136,-2 1-104,-4 0-256,-4 4-192,-8 1-376,-6 2-296,-16 2 664,-11 5-145,-23 4-159</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8.956"/>
    </inkml:context>
    <inkml:brush xml:id="br0">
      <inkml:brushProperty name="width" value="0.025" units="cm"/>
      <inkml:brushProperty name="height" value="0.025" units="cm"/>
      <inkml:brushProperty name="color" value="#66CC00"/>
    </inkml:brush>
  </inkml:definitions>
  <inkml:trace contextRef="#ctx0" brushRef="#br0">1 7 14798,'0'0'6534,"0"47"-3971,0-29-994,14 0-256,3 1-864,5-5-353,6-3-32,6-6-513,1-5-768,2-1-512,-1-17-898,-3-4-2177,-5-4-2403</inkml:trace>
  <inkml:trace contextRef="#ctx0" brushRef="#br0" timeOffset="1">356 1 9705,'0'0'6214,"-32"50"-2691,4-13-672,-2 7-1153,-2 2 95,2 5-447,0-6-353,12-5-641,8-6-288,3-6 0,5-10-64,2-9-673,0-8-960,3-1-1570,6-12-2723,-3-8-11242</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9.305"/>
    </inkml:context>
    <inkml:brush xml:id="br0">
      <inkml:brushProperty name="width" value="0.025" units="cm"/>
      <inkml:brushProperty name="height" value="0.025" units="cm"/>
      <inkml:brushProperty name="color" value="#66CC00"/>
    </inkml:brush>
  </inkml:definitions>
  <inkml:trace contextRef="#ctx0" brushRef="#br0">1 0 5894,'0'0'3555</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29.902"/>
    </inkml:context>
    <inkml:brush xml:id="br0">
      <inkml:brushProperty name="width" value="0.025" units="cm"/>
      <inkml:brushProperty name="height" value="0.025" units="cm"/>
      <inkml:brushProperty name="color" value="#66CC00"/>
    </inkml:brush>
  </inkml:definitions>
  <inkml:trace contextRef="#ctx0" brushRef="#br0">40 42 7559,'-8'5'1262,"-5"-1"7389,2 0-575,4 0-5976,7-4-1786,16-13 2505,-12-6-2957,-5 7-2765,1 5-2565,0-1-1526</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32.378"/>
    </inkml:context>
    <inkml:brush xml:id="br0">
      <inkml:brushProperty name="width" value="0.025" units="cm"/>
      <inkml:brushProperty name="height" value="0.025" units="cm"/>
      <inkml:brushProperty name="color" value="#66CC00"/>
    </inkml:brush>
  </inkml:definitions>
  <inkml:trace contextRef="#ctx0" brushRef="#br0">43 5 4260,'0'0'20900,"12"0"-20115,28-1-239,-15-2-264,1 2-1,-1 1 1,0 1 0,1 2 0,25 5-1,-50-8-262,1 0-1,-1 0 0,0 0 0,0 1 0,1-1 1,-1 0-1,0 1 0,0-1 0,1 1 0,-1 0 1,0-1-1,0 1 0,0 0 0,0 0 0,0 0 1,0 0-1,0-1 0,0 1 0,0 0 0,0 1 1,-1-1-1,1 0 0,0 0 0,-1 0 0,1 0 1,-1 1-1,1-1 0,-1 0 0,0 0 0,1 1 1,-1-1-1,0 0 0,0 1 0,0-1 0,0 0 1,0 1-1,0-1 0,0 0 0,-1 1 1,1-1-1,0 0 0,-1 0 0,1 1 0,-1-1 1,1 0-1,-1 0 0,-1 2 0,-2 2 118,0 1-1,0-1 1,-1 1 0,0-1 0,0-1-1,-1 1 1,-9 6 0,-15 6 439,-50 22 0,50-26-343,1 2 0,-32 21 1,60-36-232,-1 1 0,1-1 0,0 1 0,0 0 0,0 0 0,0-1 0,0 1 0,0 0 0,0 0 0,0 0 0,0 0 0,1 1 0,-1-1 0,0 0 0,1 0 0,-1 0 0,0 0 0,1 1 1,-1 1-1,1-2-1,1 0 1,-1-1 0,0 1 0,1 0-1,-1-1 1,1 1 0,-1 0-1,1-1 1,-1 1 0,1-1 0,-1 1-1,1-1 1,-1 1 0,1-1 0,0 0-1,-1 1 1,1-1 0,0 1 0,-1-1-1,1 0 1,0 0 0,0 0-1,-1 1 1,2-1 0,60 6 11,-54-6-15,119 3-1515,-42-4-6275,-35-2-4554</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37.524"/>
    </inkml:context>
    <inkml:brush xml:id="br0">
      <inkml:brushProperty name="width" value="0.025" units="cm"/>
      <inkml:brushProperty name="height" value="0.025" units="cm"/>
      <inkml:brushProperty name="color" value="#66CC00"/>
    </inkml:brush>
  </inkml:definitions>
  <inkml:trace contextRef="#ctx0" brushRef="#br0">0 1 9161,'0'0'17216,"9"4"-16282,7 2-726,1-1 0,0 0 0,0-1 0,35 3 1,88 0-12,-62-4-479,-61-2-223,43 1-2747,-21-9-4325,-7-8-5737</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38.341"/>
    </inkml:context>
    <inkml:brush xml:id="br0">
      <inkml:brushProperty name="width" value="0.025" units="cm"/>
      <inkml:brushProperty name="height" value="0.025" units="cm"/>
      <inkml:brushProperty name="color" value="#66CC00"/>
    </inkml:brush>
  </inkml:definitions>
  <inkml:trace contextRef="#ctx0" brushRef="#br0">18 0 7143,'0'0'14894,"10"10"-13586,8 4-844,1-1 1,0 0-1,1-2 1,0 0-1,0-1 0,36 12 1,-15-12-320,-29-7-123,-1-1 0,1 2 0,-1-1 0,0 1 0,0 1 0,15 8 0,-25-12-22,0 0 0,0 0 1,0-1-1,0 1 0,0 0 1,0 0-1,0 0 0,0 0 1,-1 1-1,1-1 0,0 0 1,-1 0-1,1 0 0,-1 0 1,1 1-1,-1-1 0,1 0 0,-1 1 1,0-1-1,0 0 0,0 1 1,1-1-1,-1 0 0,-1 1 1,1-1-1,0 0 0,0 0 1,0 1-1,-1-1 0,1 0 1,-1 1-1,1-1 0,-1 0 1,1 0-1,-1 0 0,0 1 0,1-1 1,-1 0-1,-1 1 0,-4 5 17,0 0-1,-1 0 1,0-1-1,-10 8 1,12-11 0,-116 87 709,-39 31 176,148-105-2280,12-16 1217,1 1 0,-1-1 1,1 0-1,-1 0 0,1 0 0,0 0 1,-1 0-1,1 1 0,-1-1 0,1 0 1,-1 0-1,1 0 0,-1 0 0,1-1 1,-1 1-1,1 0 0,-1 0 0,1 0 1,-1 0-1,1 0 0,-1-1 0,1 1 1,-1 0-1,1 0 0,-1-1 0,1 1 1,-1 0-1,1-1 0,-1 1 0,0-1 1,1 1-1,-1 0 0,1-2 0,21-17-5903</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38.880"/>
    </inkml:context>
    <inkml:brush xml:id="br0">
      <inkml:brushProperty name="width" value="0.025" units="cm"/>
      <inkml:brushProperty name="height" value="0.025" units="cm"/>
      <inkml:brushProperty name="color" value="#66CC00"/>
    </inkml:brush>
  </inkml:definitions>
  <inkml:trace contextRef="#ctx0" brushRef="#br0">232 60 4292,'0'0'5034,"9"-3"-1788,-6 2-2840,34-15 2988,-35 16-2952,0-1-1,-1 0 1,1 0 0,0 0-1,-1 0 1,1 0 0,-1 0-1,0-1 1,1 1 0,-1 0-1,0-1 1,0 1 0,1-1-1,-1 1 1,-1-1 0,1 0-1,0 1 1,0-1 0,0 0-1,-1 0 1,1-2 0,-2 3-308,-1 0-1,1 0 1,-1 0 0,1 0 0,-1 1 0,0-1 0,1 1 0,-1-1 0,0 1-1,0 0 1,1-1 0,-1 1 0,0 0 0,0 0 0,0 0 0,1 1 0,-1-1 0,-2 1-1,-3-1 30,-7 0-141,0 1 0,0 0-1,1 1 1,-1 0-1,1 1 1,-1 1 0,1 0-1,0 1 1,0 0 0,1 1-1,0 1 1,-15 9 0,20-11-22,1 0 0,0 1 1,0 0-1,0 0 0,0 0 0,1 1 1,0-1-1,1 1 0,-1 1 1,1-1-1,1 1 0,-1-1 1,1 1-1,1 0 0,0 0 1,0 0-1,0 0 0,1 1 1,0-1-1,0 0 0,2 14 1,-1-18-75,1 0-1,0-1 1,0 1 0,0 0 0,0-1 0,0 1 0,1 0 0,-1-1 0,1 0 0,0 1 0,0-1 0,1 0 0,-1 0 0,1 0 0,-1 0 0,1-1 0,0 1 0,0-1 0,0 0 0,0 0 0,0 0 0,1 0 0,-1 0 0,1 0 0,-1-1 0,1 0 0,0 0 0,-1 0 0,1 0 0,0 0 0,5-1 0,5 2-927,1-1 0,-1 0 0,1-2-1,-1 1 1,0-2 0,1 0 0,18-5 0,22-12-5886</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40.045"/>
    </inkml:context>
    <inkml:brush xml:id="br0">
      <inkml:brushProperty name="width" value="0.025" units="cm"/>
      <inkml:brushProperty name="height" value="0.025" units="cm"/>
      <inkml:brushProperty name="color" value="#66CC00"/>
    </inkml:brush>
  </inkml:definitions>
  <inkml:trace contextRef="#ctx0" brushRef="#br0">84 1 14157,'0'0'11681,"-7"10"-10731,-4 13-582,1 0-1,1 1 1,1 0-1,1 1 1,2 0 0,-6 42-1,4-25 47,-1 21 726,24-92-340,-9 8-772,-2-1 0,0 0 0,0 0 0,-2 0 0,-1-1 0,-1 1-1,-1 0 1,-4-33 0,5 58-40,-1-1-1,1 0 0,-1 0 1,1 0-1,0 1 0,0-1 1,0 0-1,0 0 0,0 0 1,1 0-1,-1-1 0,1 1 1,-1 0-1,1 0 0,0-1 1,-1 1-1,1-1 0,4 3 1,-1-2-13,0 1 0,1-1 1,-1 1-1,1-2 0,0 1 0,-1-1 0,11 2 1,-7-2-116,1 0 0,0-1 0,1 0 1,-1-1-1,-1 0 0,1 0 0,0-1 0,0 0 1,15-6-1,0-5-231,57-22-1806,-76 34 2068,-1-1 0,1 1 1,0 0-1,-1 0 0,1 0 1,0 1-1,0 0 0,-1 0 1,1 0-1,0 1 0,0 0 0,8 2 1,2 5 303,-16-3 291,-27 3 777,-3 0-597,19-3-549,0 1 1,0 0-1,1 1 0,0 1 0,0 0 0,-10 10 0,16-14-20,0 0-1,0 1 0,0 0 0,0 0 0,1 0 1,0 0-1,0 1 0,0-1 0,0 1 1,1 0-1,0-1 0,1 1 0,-1 0 0,0 10 1,1-15-88,1 0 1,0 0 0,0 1 0,0-1-1,0 0 1,1 0 0,-1 1 0,0-1-1,0 0 1,1 0 0,-1 0 0,1 0-1,-1 1 1,1-1 0,-1 0 0,1 0-1,0 0 1,-1 0 0,1 0 0,0 0-1,0 0 1,0-1 0,0 1 0,0 0-1,0 0 1,0-1 0,1 2 0,1-1 2,0 0 0,0-1 0,0 1 1,0-1-1,0 1 0,0-1 0,0 0 0,0 0 1,0-1-1,-1 1 0,5-1 0,1-1 6,0 0-1,-1 0 1,1-1-1,-1 0 1,1 0-1,-1-1 0,0 1 1,9-8-1,-5-1 7,0 0 0,-1 0 0,-1-1 0,15-26-1,5-6-19,-27 43-9,-1 0 0,1 1 0,0-1 0,0 1 0,0-1 0,1 1 0,-1 0 0,0 0 0,0 0 0,1 0 0,-1 0 0,0 1 0,1-1 0,-1 1 0,1-1 1,-1 1-1,1 0 0,-1 0 0,1 0 0,-1 0 0,1 0 0,-1 1 0,0-1 0,1 1 0,-1 0 0,4 1 0,7 2-42,0 1 1,-1 0-1,16 9 1,-26-13 35,1 0 0,-1 0 0,0 0 0,0 1 1,0-1-1,0 0 0,-1 1 0,1 0 0,0-1 0,-1 1 0,1 0 1,-1 0-1,1 0 0,-1 0 0,0 0 0,0 0 0,0 0 1,0 1-1,0-1 0,0 0 0,-1 0 0,1 1 0,0 4 0,-2-1 9,0 0 0,0 1-1,0-1 1,-1 0-1,0 0 1,0 0 0,-3 7-1,-9 26 32,14-38-27,0-1 0,0 0 0,0 0 0,0 1 0,0-1 0,-1 0 0,1 0 0,0 1 0,0-1 0,0 0 1,0 0-1,0 1 0,0-1 0,1 0 0,-1 0 0,0 1 0,0-1 0,0 0 0,0 0 0,0 1 0,0-1 0,0 0 0,0 0 0,1 0 0,-1 1 0,0-1 1,0 0-1,0 0 0,0 0 0,1 0 0,-1 1 0,0-1 0,0 0 0,0 0 0,1 0 0,-1 0 0,0 0 0,0 0 0,1 1 0,-1-1 0,0 0 1,0 0-1,1 0 0,-1 0 0,0 0 0,1 0 0,16-5 57,19-13-32,-35 18-29,143-92-750,-144 92 749,0 0 0,1 0 0,-1 0 0,0 0 0,1 0 0,-1 0 0,0-1 0,1 1 0,-1 0 0,0 0 0,1 0 0,-1 0 0,0 0 0,1 0 0,-1 0 0,0 0 0,1 1 0,-1-1 0,0 0 0,1 0 0,-1 0 0,0 0 0,1 0 0,-1 0 0,0 1 0,0-1 0,1 0 0,-1 0 0,0 0 0,0 1 0,1-1 0,-1 0 0,0 0 0,0 1 0,0-1 0,1 0 0,-1 1 0,0-1 0,0 0 0,0 0 0,0 1 0,0-1 0,0 0 0,0 1 0,1-1 0,-1 0 0,0 1 0,0-1 0,0 0 0,0 1 0,-1-1 0,1 0 0,0 1 0,0-1 0,0 0 0,0 1 0,0-1 0,0 0 0,0 1 0,-1-1 0,1 0 0,0 1 0,-5 33 177,3-21-95,1-8-45,1 0-1,0 0 1,0 0 0,0 0 0,0 0 0,1 0-1,0 0 1,0 0 0,0-1 0,1 1 0,0 0 0,0 0-1,0-1 1,0 1 0,6 7 0,-5-9-21,1 0 1,-1 0-1,1 0 0,-1-1 1,1 1-1,0-1 1,0 0-1,0 0 0,0 0 1,1-1-1,-1 0 0,0 1 1,1-2-1,-1 1 1,1 0-1,-1-1 0,1 0 1,5 0-1,-6 0-1,0-1 1,0 1-1,0-1 0,0 0 0,-1 0 0,1 0 1,0 0-1,0-1 0,-1 1 0,1-1 0,-1 0 1,0 0-1,1 0 0,-1-1 0,0 1 0,0-1 1,-1 0-1,1 0 0,-1 0 0,1 0 0,-1 0 1,0 0-1,0-1 0,0 1 0,0-1 0,-1 1 1,1-1-1,-1 0 0,0 0 0,0-4 1,1 3 8,-1 0 1,0 0-1,-1-1 1,1 1 0,-1-1-1,0 1 1,-1 0 0,1-1-1,-1 1 1,0 0-1,0-1 1,-1 1 0,0 0-1,0 0 1,0 0 0,0 0-1,-1 0 1,1 1-1,-1-1 1,-1 1 0,-3-5-1,5 7-19,-1-2 0,-1 1 0,1-1 0,-1 1 0,0 0 1,0 0-1,0 0 0,-1 1 0,1-1 0,-1 1 1,1 0-1,-1 0 0,0 1 0,-6-2 0,10 3-34,13 8-53,3-1-86,0-1 1,0 0-1,0-1 1,1-1-1,0 0 1,0-1-1,30 2 1,-26-5-1885,-1 0 1,1 0-1,25-6 0,4-7-9283</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41.057"/>
    </inkml:context>
    <inkml:brush xml:id="br0">
      <inkml:brushProperty name="width" value="0.025" units="cm"/>
      <inkml:brushProperty name="height" value="0.025" units="cm"/>
      <inkml:brushProperty name="color" value="#66CC00"/>
    </inkml:brush>
  </inkml:definitions>
  <inkml:trace contextRef="#ctx0" brushRef="#br0">142 218 7175,'1'-1'410,"45"-55"9152,-43 53-9143,-1 0-1,0-1 0,-1 1 0,1 0 1,0-1-1,-1 0 0,0 1 0,0-1 1,0 0-1,0 1 0,-1-1 0,1 0 1,-1 0-1,0 0 0,0 0 0,-1-4 1,1 6-300,-1 1 0,1 0 0,-1 0 1,1 0-1,-1-1 0,0 1 1,1 0-1,-1 0 0,0 0 0,0 0 1,0 0-1,0 0 0,0 1 1,0-1-1,0 0 0,0 0 0,0 1 1,0-1-1,0 0 0,0 1 1,0-1-1,-3 0 0,-35-1 1065,30 3-1063,0 1 1,0 0-1,0 0 1,1 1-1,-1 0 1,-9 5-1,11-4-7,0 1 0,1-1 0,-1 2-1,1-1 1,0 1 0,-9 11 0,12-13-91,1-1 1,0 0 0,0 0 0,0 1 0,1-1 0,-1 1-1,1 0 1,0-1 0,0 1 0,0 0 0,0 0 0,1 0-1,0-1 1,0 1 0,0 0 0,0 6 0,1-9-21,0 0 0,-1 1 0,1-1 1,0 0-1,0 0 0,-1 1 1,1-1-1,0 0 0,0 0 1,1 0-1,-1 0 0,0 0 0,0-1 1,0 1-1,1 0 0,-1 0 1,0-1-1,1 1 0,-1-1 0,0 1 1,1-1-1,-1 0 0,1 1 1,-1-1-1,1 0 0,-1 0 0,1 0 1,-1 0-1,2 0 0,47-5 117,-37 0-101,-1 1-1,0-2 0,0 0 0,-1 0 1,0-1-1,0 0 0,0-1 0,-1 0 1,16-17-1,-8 6 1,-1 0 0,-1-1 0,0-1 0,12-23 0,-22 27-414,-21 34 139,2 1 351,2 0 1,1 1-1,0 1 1,1 0-1,-7 23 1,14-35-44,-1 0 1,1 0 0,0 0-1,1 0 1,0 0 0,0 0-1,1 0 1,0 0 0,1 0-1,-1 0 1,2 0 0,-1 0-1,1 0 1,0 0 0,1 0-1,6 14 1,-8-19-62,1 0 1,0 0 0,0 0-1,1 0 1,-1 0-1,0-1 1,1 1 0,0-1-1,0 0 1,-1 1-1,1-1 1,1 0-1,-1-1 1,0 1 0,0-1-1,1 1 1,-1-1-1,0 0 1,1 0 0,0 0-1,-1-1 1,1 1-1,-1-1 1,1 0-1,0 0 1,-1 0 0,1-1-1,-1 1 1,1-1-1,-1 0 1,1 0 0,-1 0-1,6-3 1,1 0-93,0-1-1,-1-1 1,1 0 0,-1 0 0,-1-1 0,1 0 0,-1 0 0,0-1 0,11-15 0,1-4 106,-2-1 0,19-37 1,-38 69 49,-1 0 0,1-1-1,0 1 1,0 0 0,0 0 0,0 0 0,1 0 0,-1 0 0,1 1 0,0-1 0,0 0 0,1 0 0,-1 0 0,2 4 0,-1-6-47,-1 0 0,1 0 0,-1 0 0,1 0 0,0 0 1,0 0-1,0 0 0,0 0 0,1 0 0,-1-1 0,0 1 0,1 0 0,-1-1 1,1 1-1,0-1 0,-1 0 0,1 1 0,0-1 0,0 0 0,0 0 0,0 0 1,0-1-1,0 1 0,0 0 0,0-1 0,0 1 0,2 0 0,24 0-32,0-1 0,31-4 0,17 0-267,-74 4 314,1 0 0,0 1 0,-1 0 0,1 0 0,0 0 0,-1 0 0,0 0 0,1 0 0,-1 1 0,0-1 0,1 1 0,-1 0 0,0-1 0,0 1 0,0 0 0,0 0 0,-1 0 0,1 1 0,-1-1-1,1 0 1,-1 1 0,2 3 0,-1-2-2,0-1-1,0 1 0,0-1 0,1 0 1,-1 0-1,1 0 0,-1 0 0,1-1 1,0 1-1,0-1 0,1 1 0,-1-1 0,5 2 1,-5-2-92,0-1 1,0 0-1,0 0 0,0-1 1,0 1-1,0 0 1,0-1-1,0 0 1,0 0-1,1 0 0,-1 0 1,0 0-1,0-1 1,0 1-1,0-1 0,0 0 1,0 0-1,0 0 1,0 0-1,4-3 1,-4 2-264,0-1 1,0 0 0,0 0-1,0 0 1,-1-1 0,1 1 0,-1-1-1,0 1 1,0-1 0,0 0 0,0 0-1,-1 0 1,2-5 0,2-13-1868,-1 0 0,-1-1 0,-1 1 0,-2-34 0,0 46 1524,0 4 146,-1-40 112,-7 27 3529,8 19-2884,-1 0 1,1-1 0,0 1 0,-1 0-1,1-1 1,-1 1 0,1 0-1,-1 0 1,1-1 0,-1 1-1,1 0 1,-1 0 0,1 0-1,-1 0 1,1 0 0,-1 0-1,1 0 1,-1 0 0,1 0-1,-1 0 1,1 0 0,-1 0-1,1 0 1,-1 0 0,1 0-1,-1 0 1,1 1 0,-1-1 0,1 0-1,-1 1 1,0-1-235,1 0 0,0 1 0,0-1 0,-1 0 0,1 0 0,0 1 0,0-1 0,0 0 0,-1 1-1,1-1 1,0 0 0,0 1 0,0-1 0,0 1 0,0-1 0,0 0 0,0 1 0,-1-1 0,1 0 0,0 1 0,0-1 0,1 1 0,-1-1 0,0 0 0,0 1 0,0-1 0,0 0 0,0 1 0,0-1 0,0 1 0,1-1 0,-1 0 0,0 1 0,0-1 0,0 0-1,1 0 1,-1 1 0,0-1 0,0 0 0,1 1 0,-1-1 0,0 0 0,1 0 0,-1 0 0,0 1 0,1-1 0,-1 0 0,0 0 0,1 0 0,-1 0 0,1 0 0,-1 0 0,1 1 0,19 9-3450,4-3-2547</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41.464"/>
    </inkml:context>
    <inkml:brush xml:id="br0">
      <inkml:brushProperty name="width" value="0.025" units="cm"/>
      <inkml:brushProperty name="height" value="0.025" units="cm"/>
      <inkml:brushProperty name="color" value="#66CC00"/>
    </inkml:brush>
  </inkml:definitions>
  <inkml:trace contextRef="#ctx0" brushRef="#br0">161 1 16207,'0'0'7677,"-10"3"-5083,4 0-2251,0-1-1,0 1 0,1 0 0,-1 0 1,1 0-1,0 1 0,0 0 0,-6 6 1,9-9-350,1 1 1,-1 0 0,1 0 0,0 0-1,0 0 1,0 0 0,0 0-1,0 0 1,0 0 0,1 0 0,-1 0-1,1 0 1,-1 1 0,1-1-1,0 0 1,0 0 0,0 0 0,0 1-1,0-1 1,1 0 0,-1 0-1,1 0 1,-1 0 0,1 1 0,0-1-1,0 0 1,0 0 0,0 0 0,0 0-1,0-1 1,0 1 0,1 0-1,2 3 1,22 26-1425,-17-21 1206,0 0 0,-1 1 0,0 1-1,0-1 1,-1 1 0,-1 0-1,0 1 1,-1-1 0,4 15 0,-5-11 430,-1 1 1,-1-1-1,-1 1 0,0 0 1,-1 0-1,-1 0 1,-1-1-1,0 1 1,-8 27-1,7-32 76,-1 0 0,0 0 0,-1-1 1,0 0-1,-1 0 0,0 0 0,-1 0 0,0-1 0,-1 0 0,0-1 0,-1 0 0,1 0 0,-19 13 0,25-20-239,0-1 0,0 1 0,0-1 0,0 1 0,0-1 0,0 0 0,0 0 0,-1 0 0,1 0-1,-1-1 1,1 1 0,0 0 0,-1-1 0,1 0 0,-1 1 0,1-1 0,-1 0 0,1-1 0,-1 1 0,-3-1-1,4 0-34,0 0-1,0-1 1,0 1-1,0 0 0,1-1 1,-1 0-1,1 1 0,-1-1 1,1 0-1,-1 0 0,1 1 1,0-1-1,0 0 0,0 0 1,0-1-1,0 1 1,1 0-1,-1-3 0,-3-14-217,1 1 0,1-1 0,1 0-1,2-26 1,-1 26-102,0 11 289,0-1 0,0 0 0,0 0-1,1 1 1,1-1 0,0 0 0,0 1 0,0 0 0,1-1 0,0 1 0,1 0 0,0 0-1,0 1 1,0-1 0,1 1 0,1 0 0,-1 0 0,1 0 0,0 1 0,0 0 0,1 0-1,0 1 1,0 0 0,0 0 0,1 0 0,-1 1 0,1 0 0,11-3 0,54-17-457,2-2-3466,-2-8-5799,-29 4-2212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9.415"/>
    </inkml:context>
    <inkml:brush xml:id="br0">
      <inkml:brushProperty name="width" value="0.035" units="cm"/>
      <inkml:brushProperty name="height" value="0.035" units="cm"/>
    </inkml:brush>
  </inkml:definitions>
  <inkml:trace contextRef="#ctx0" brushRef="#br0">419 147 15659,'12'-41'1909,"-9"24"-1155,2 0 1,0 0-1,1 1 1,11-21 0,-18 36 512,-5 3-941,-7 8-139,-57 47 1068,-88 95-1,127-118-977,1 3 0,2 0-1,2 2 1,-35 65 0,52-85-153,1 0 0,-11 39 0,17-51-116,1-1-1,-1 1 1,2-1 0,-1 1 0,1-1 0,0 1 0,0 0-1,0-1 1,1 1 0,0-1 0,1 1 0,-1-1-1,4 7 1,-3-10-10,0 1 0,0-1 0,0 0 0,1 0-1,0-1 1,-1 1 0,1 0 0,0-1 0,0 0 0,0 1 0,1-1-1,-1-1 1,1 1 0,-1 0 0,1-1 0,-1 0 0,1 0-1,0 0 1,-1 0 0,6 0 0,10 2-13,1-2-1,33 0 1,-35-2-2,202-7-956,65-1-1178,-218 12 1589</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41.823"/>
    </inkml:context>
    <inkml:brush xml:id="br0">
      <inkml:brushProperty name="width" value="0.025" units="cm"/>
      <inkml:brushProperty name="height" value="0.025" units="cm"/>
      <inkml:brushProperty name="color" value="#66CC00"/>
    </inkml:brush>
  </inkml:definitions>
  <inkml:trace contextRef="#ctx0" brushRef="#br0">57 1 19314,'0'0'9225,"-9"55"-8136,9-18-641,5 4-351,-1 3-65,1 3-321,1-1-1344,-1-8-2467,-2-3-4869</inkml:trace>
  <inkml:trace contextRef="#ctx0" brushRef="#br0" timeOffset="1">14 599 16367,'0'0'11660,"-14"48"-11148,25-47-320,1-1-160,-1 0-1793,0-8-2596,-3-2-5124</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42.353"/>
    </inkml:context>
    <inkml:brush xml:id="br0">
      <inkml:brushProperty name="width" value="0.025" units="cm"/>
      <inkml:brushProperty name="height" value="0.025" units="cm"/>
      <inkml:brushProperty name="color" value="#66CC00"/>
    </inkml:brush>
  </inkml:definitions>
  <inkml:trace contextRef="#ctx0" brushRef="#br0">0 189 11531,'0'0'5472,"16"-10"-3465,0-1-1576,0 1 0,1 1 0,1 1 0,0 0-1,0 1 1,35-8 0,66-1 199,2 6 0,178 6 0,-186 4-561,378 6-61,662-23-549,-1080 12 674,1212-58 5761,-1281 63-6011,-2-1 18,0 1 0,0 0 0,0-1 0,0 1 0,0 0 0,0 1 0,0-1 0,0 0 0,0 0 0,0 1 0,0-1 0,0 1 1,0 0-1,-1-1 0,1 1 0,0 0 0,0 0 0,2 2 0,-10-3-6473,-4-9-597</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43.665"/>
    </inkml:context>
    <inkml:brush xml:id="br0">
      <inkml:brushProperty name="width" value="0.025" units="cm"/>
      <inkml:brushProperty name="height" value="0.025" units="cm"/>
      <inkml:brushProperty name="color" value="#66CC00"/>
    </inkml:brush>
  </inkml:definitions>
  <inkml:trace contextRef="#ctx0" brushRef="#br0">302 416 5926,'6'-9'3576,"-1"1"-2841,0 0-1,0 0 0,-1-1 0,0 0 1,-1 1-1,4-15 0,-6 21-564,-1 0 0,0-1 0,1 1 0,-1 0-1,0-1 1,0 1 0,0-1 0,0 1 0,0 0 0,-1-1 0,1 1-1,-1 0 1,0-1 0,1 1 0,-1 0 0,0 0 0,0 0-1,0-1 1,-1 1 0,1 0 0,0 1 0,-1-1 0,0 0 0,1 0-1,-1 1 1,0-1 0,0 1 0,0-1 0,0 1 0,0 0-1,0 0 1,0-1 0,0 2 0,0-1 0,-1 0 0,-3-1-1,-6 0 110,1 0-1,-1 1 1,0 0-1,1 1 1,-1 0-1,0 0 0,1 2 1,-1-1-1,1 1 1,-1 1-1,1 0 1,0 1-1,0 0 0,0 1 1,1 0-1,-16 9 1,20-10-210,0 0 1,0 0-1,0 1 1,0-1-1,0 1 1,1 0-1,0 1 0,0-1 1,1 1-1,-1 0 1,1 0-1,0 1 1,1-1-1,0 1 1,0 0-1,0 0 1,1 0-1,0 0 1,0 0-1,1 1 1,0-1-1,0 0 0,1 1 1,-1-1-1,2 0 1,-1 1-1,2 7 1,0-10-51,0 0 0,0 1 0,1-1 1,0 0-1,0-1 0,0 1 0,0 0 1,1-1-1,-1 1 0,1-1 0,0 0 0,1-1 1,-1 1-1,1-1 0,-1 1 0,1-1 1,0-1-1,0 1 0,1-1 0,-1 0 0,0 0 1,1 0-1,-1-1 0,7 1 0,7 2 54,0-1 0,0-1 0,0-1 0,0 0 0,38-5 0,-40 2-46,1-2 1,-1-1-1,-1 0 0,1-1 1,-1 0-1,0-2 0,16-9 1,-22 11 3,0 0-1,0-1 1,-1 0 0,0 0-1,0-1 1,-1 0 0,0-1-1,-1 0 1,1 0 0,-2 0-1,10-18 1,-14 24-3,-1 0 0,1 0 0,-1 1 0,0-1 0,0 0 0,0 0 0,0 0 0,0-1 0,-1 1 0,0 0 0,1 0 0,-1 0 0,0 0 0,-1 0 0,1-1 0,0 1 0,-1 0 0,0 0 0,0 0 0,0 0 0,0 0 0,0 0 0,0 0 0,-1 1 0,0-1 0,1 0 0,-1 1 0,0-1 0,-4-3 0,2 4 13,0-1-1,-1 0 1,1 1 0,-1 0 0,0 0 0,1 0 0,-1 1-1,0 0 1,0 0 0,0 0 0,0 0 0,0 1 0,-1 0 0,1 0-1,0 0 1,0 1 0,-8 1 0,10-1-34,0 0-1,0 0 1,0 0 0,0 0-1,0 0 1,0 1 0,0 0-1,1-1 1,-1 1 0,1 0-1,-1 0 1,1 0-1,0 0 1,0 1 0,-1-1-1,2 1 1,-1-1 0,0 1-1,1 0 1,-1 0 0,1 0-1,0-1 1,0 1 0,0 0-1,0 1 1,0-1 0,1 0-1,-1 0 1,1 0-1,0 0 1,0 0 0,0 0-1,0 1 1,1-1 0,-1 0-1,1 0 1,0 0 0,0 0-1,0 0 1,0 0 0,0 0-1,1 0 1,0-1 0,-1 1-1,1 0 1,0-1-1,0 0 1,0 1 0,0-1-1,1 0 1,-1 0 0,5 3-1,1-1 4,1 0 0,0 0 0,0 0 0,0-1 0,1-1 0,-1 1 0,1-2 0,0 1 0,-1-1 0,1-1 1,0 0-1,0 0 0,-1-1 0,1 0 0,0-1 0,-1 0 0,14-4 0,-7 0 22,0-1 0,0 0 0,-1-1 0,-1-1 0,1 0 1,-1-1-1,-1 0 0,0-1 0,13-14 0,-20 24 384,-5 12-192,-6 29-37,2-16 43,3-21-224,-1-1-1,1 1 0,0-1 1,0 1-1,0-1 0,0 1 1,0-1-1,1 1 0,-1-1 1,1 1-1,0-1 0,0 1 1,0-1-1,0 0 0,0 1 1,0-1-1,1 0 0,-1 0 1,1 0-1,-1 0 0,1 0 1,0 0-1,0 0 0,3 2 1,1-2-3,1 0 1,-1 0 0,0 0 0,0-1-1,1 0 1,-1 0 0,0-1 0,1 0-1,6 0 1,5-1-174,0-1 0,-1-1 0,1-1 1,-1 0-1,0-1 0,0-1 0,-1 0 0,1-1 0,-1-1 0,18-12 1,-23 12-995,-1 1 1,-1-2-1,1 1 1,-1-1 0,-1 0-1,0-1 1,0 0 0,-1-1-1,0 1 1,-1-1 0,0-1-1,6-14 1,13-58-4585,-8-4 4348,-5 27 4252,2 3 4060,-15 96-962,2 19-5067,-3-36-557,-12 220 2141,18-80-4257,-4-154 756,1 2-233</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44.045"/>
    </inkml:context>
    <inkml:brush xml:id="br0">
      <inkml:brushProperty name="width" value="0.025" units="cm"/>
      <inkml:brushProperty name="height" value="0.025" units="cm"/>
      <inkml:brushProperty name="color" value="#66CC00"/>
    </inkml:brush>
  </inkml:definitions>
  <inkml:trace contextRef="#ctx0" brushRef="#br0">79 120 12011,'0'0'4100,"-53"-69"-384,33 45-930,15 6-415,5 9-257,30 9-833,11 0-480,15 1-289,4 11-256,4 1-160,3 0-64,1-1-672,-6-3-1378,-9-7-2691,-6-2-5476</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28:44.403"/>
    </inkml:context>
    <inkml:brush xml:id="br0">
      <inkml:brushProperty name="width" value="0.025" units="cm"/>
      <inkml:brushProperty name="height" value="0.025" units="cm"/>
      <inkml:brushProperty name="color" value="#66CC00"/>
    </inkml:brush>
  </inkml:definitions>
  <inkml:trace contextRef="#ctx0" brushRef="#br0">29 0 17072,'0'0'11307,"58"47"-10090,-51-17-737,0 5-351,2 3-129,-3 3-705,-1 4-1729,-5-2-2083,0-3-3811</inkml:trace>
  <inkml:trace contextRef="#ctx0" brushRef="#br0" timeOffset="1">9 635 6726,'0'0'12236,"-8"51"-8681,8-40-1056,0-4-1026,5-2-896,4-5-481,-4 0-577,-3-5-1665,-2-13-2274,0-8-7335</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1:04.217"/>
    </inkml:context>
    <inkml:brush xml:id="br0">
      <inkml:brushProperty name="width" value="0.025" units="cm"/>
      <inkml:brushProperty name="height" value="0.025" units="cm"/>
      <inkml:brushProperty name="color" value="#66CC00"/>
    </inkml:brush>
  </inkml:definitions>
  <inkml:trace contextRef="#ctx0" brushRef="#br0">1674 267 10122,'0'0'662,"-9"1"-305,-35 0 280,0-2 0,0-1 0,1-3 0,-1-1 0,-75-22 0,84 18-513,-1 2 0,0 1 0,0 1 0,0 3 0,-1 0-1,0 3 1,-44 4 0,6 5 364,1 3 1,-108 31-1,136-28-456,0 1-1,1 3 0,1 2 1,0 1-1,2 3 0,-54 40 1,65-41-32,1 1 1,1 2-1,1 0 1,2 2-1,0 2 1,3 0-1,0 1 1,-24 47-1,41-68 0,1 1 0,0 1-1,1-1 1,0 1 0,0-1-1,2 1 1,0 0 0,-1 21-1,3-27 0,0 0 0,1 0 1,-1-1-1,2 1 0,-1 0 0,1-1 0,0 1 0,0-1 0,1 1 0,0-1 0,0 0 0,0 0 0,1-1 0,0 1 0,0-1 0,1 1 0,-1-1 0,7 5 0,8 5 19,1-1 1,1-1-1,0 0 1,1-2-1,0 0 0,1-2 1,0-1-1,28 7 1,25 3 42,96 10 0,11-10-23,0-7-1,262-19 0,-365 2-25,-1-4 0,0-3 0,0-4 0,-2-3 0,0-4 0,-1-2-1,-2-4 1,124-70 0,-177 87 0,-1 0 0,-1-1 0,0 0 0,-1-2 0,0-1 1,-2 0-1,20-26 0,-31 38-5,-1-1 1,-1 0-1,1 0 1,-1 0-1,0-1 1,-1 1-1,1-1 1,-1 1-1,-1-1 1,1 0 0,-1 0-1,0 0 1,-1 0-1,1 0 1,-1 0-1,-1 0 1,0 0-1,0 0 1,0 1-1,0-1 1,-1 0-1,0 0 1,-1 1-1,0-1 1,0 1 0,0 0-1,-1 0 1,-8-11-1,-4-3-2,-1 2 0,-1 0 0,0 0-1,-2 2 1,0 1 0,0 0 0,-29-15-1,-171-74 7,123 61 42,-112-67 297,37 19-2079,53 38-4532,33 20-4645</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1:38.487"/>
    </inkml:context>
    <inkml:brush xml:id="br0">
      <inkml:brushProperty name="width" value="0.025" units="cm"/>
      <inkml:brushProperty name="height" value="0.025" units="cm"/>
      <inkml:brushProperty name="color" value="#66CC00"/>
    </inkml:brush>
  </inkml:definitions>
  <inkml:trace contextRef="#ctx0" brushRef="#br0">313 59 4036,'0'0'2888,"-4"-9"-833,-15-26-266,18 34-1638,0 0 1,0 0 0,0 0 0,0 0 0,0 0 0,0 0-1,-1 0 1,1 0 0,0 0 0,0 1 0,-1-1 0,1 0 0,0 1-1,-1-1 1,1 1 0,-1 0 0,1-1 0,-1 1 0,1 0 0,-1 0-1,1 0 1,-1 0 0,1 0 0,-1 0 0,1 0 0,-1 1 0,1-1-1,0 0 1,-1 1 0,1-1 0,-1 1 0,-1 1 0,-2 1 206,0-1 1,0 2 0,0-1 0,0 1 0,-7 7 0,-10 11-213,2 0 1,1 2 0,1 0-1,1 2 1,1 0 0,1 0-1,2 1 1,0 1-1,2 0 1,1 1 0,2 0-1,0 1 1,2 0 0,1 0-1,2 0 1,0 43 0,3-48-120,1 0 0,1 0 1,2 0-1,0 0 0,1-1 0,2 0 1,0 0-1,2 0 0,12 25 1,-15-39-11,0 0 0,0 0 0,1-1 0,0 1 0,1-1 0,0-1 1,0 0-1,1 0 0,14 10 0,-15-13 32,-1-1-1,1 0 1,0-1 0,0 0-1,0 0 1,0-1 0,0 0-1,0 0 1,1-1 0,-1 0-1,1 0 1,-1-1 0,1 0-1,11-2 1,-11 0 35,-1 0 0,1-1 0,-1 0 0,0 0 0,0-1 0,0 0 0,0-1 0,-1 1 0,1-1 0,-1-1 0,-1 1-1,1-1 1,-1-1 0,0 1 0,10-15 0,-2 1 272,0-1 0,-1-1 0,-1 0 0,12-32 0,-12 22-106,-2-2 1,0 1-1,-3-1 0,-1 0 1,-1 0-1,0-55 0,-5 67-142,-1 1 0,0 0 0,-2-1 0,-1 1 0,0 0 0,-2 1 0,0-1 0,-2 1 0,0 0 0,-1 1 0,-20-32 0,26 46-572,0 1-1,0 0 0,0 0 0,-1 1 0,1-1 1,-1 1-1,0 0 0,0 0 0,0 0 1,0 0-1,-8-3 0,9 5 15,0 0-1,1 0 1,-1 1 0,0 0-1,0-1 1,1 1 0,-1 0-1,0 0 1,0 1 0,1-1-1,-1 1 1,0-1 0,1 1-1,-1 0 1,0 0 0,1 0-1,-1 0 1,1 0 0,0 1-1,-1-1 1,1 1 0,-3 2-1,-6 4-11256</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06.713"/>
    </inkml:context>
    <inkml:brush xml:id="br0">
      <inkml:brushProperty name="width" value="0.025" units="cm"/>
      <inkml:brushProperty name="height" value="0.025" units="cm"/>
      <inkml:brushProperty name="color" value="#004F8B"/>
    </inkml:brush>
  </inkml:definitions>
  <inkml:trace contextRef="#ctx0" brushRef="#br0">73 117 18065,'0'0'3251,"5"8"-1879,-3-3-1130,-1-3-148,0 1 0,0-1 0,1 0 0,-1 0 0,0 0 0,1 0 0,-1 0 0,1-1 0,0 1 0,-1 0 0,1-1 0,0 1 0,0-1 0,0 0 0,0 1 0,0-1 0,1 0 0,-1 0 0,0 0 0,0-1-1,1 1 1,-1-1 0,1 1 0,-1-1 0,3 0 0,13 1 115,-1-2 0,1 0 0,-1-1 0,0 0 0,0-2 0,0 0-1,0-1 1,0 0 0,-1-2 0,0 0 0,0 0 0,-1-2 0,0 0-1,-1-1 1,16-12 0,-29 21-181,1-1 0,-1 1 0,1 0 0,-1-1 0,1 1 0,-1-1 0,0 1 0,0-1 0,0 1 0,0-1-1,0 0 1,0 0 0,0 1 0,0-1 0,-1 0 0,1 0 0,-1 0 0,1 0 0,-1 0 0,0 0 0,0 0 0,0-2 0,-1 2-13,1 1 1,-1-1-1,0 1 1,0 0-1,0-1 1,0 1-1,-1 0 1,1 0 0,0 0-1,0 0 1,-1 0-1,1 0 1,-1 0-1,1 0 1,-1 0-1,1 1 1,-1-1-1,1 1 1,-1-1-1,-1 0 1,-11-2-7,1 1 0,-1 0 0,1 1 0,-27 1 0,25 2-14,0 0 0,1 1 0,-1 1-1,1 0 1,0 1 0,0 0-1,1 1 1,0 1 0,0 0-1,0 1 1,1 0 0,-19 16 0,21-15 80,0 0 0,1 0 0,0 1 0,1 0 0,0 0 0,0 1 0,1 0 0,1 0 0,-1 1 0,2 0 0,0 0 0,0 0 0,1 1 0,-3 20 0,6-28-64,1 0-1,0-1 0,0 1 0,0 0 0,0 0 0,1-1 1,0 1-1,0 0 0,0-1 0,1 1 0,0-1 0,-1 0 1,2 1-1,-1-1 0,0 0 0,1 0 0,0 0 0,0-1 1,0 1-1,0-1 0,0 1 0,1-1 0,-1 0 0,1 0 0,0-1 1,0 1-1,0-1 0,1 0 0,-1 0 0,8 3 0,1-1-357,0 0 0,0-1 0,1 0 0,-1-1 0,1 0 0,0-1 0,-1-1 0,1 0 0,22-4 0,-30 3-384,1-1 0,-1 1-1,1-1 1,-1-1 0,0 0-1,0 0 1,0 0 0,0 0-1,0-1 1,9-8 0,19-21-7037</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07.071"/>
    </inkml:context>
    <inkml:brush xml:id="br0">
      <inkml:brushProperty name="width" value="0.025" units="cm"/>
      <inkml:brushProperty name="height" value="0.025" units="cm"/>
      <inkml:brushProperty name="color" value="#004F8B"/>
    </inkml:brush>
  </inkml:definitions>
  <inkml:trace contextRef="#ctx0" brushRef="#br0">259 0 17585,'0'0'1724,"7"1"390,-1-1-1806,1 1 1,-1 0-1,0 0 1,0 1-1,0 0 1,0 0-1,0 0 1,-1 1-1,1 0 1,-1 0-1,1 0 1,-1 1-1,0 0 1,0 0-1,-1 0 1,1 0-1,-1 1 1,6 8-1,-2-1-166,-1 1 0,-1 0 0,0 0 0,-1 0 0,0 1 0,-1 0 0,0 0 0,-1 0 0,-1 0 0,-1 0 0,1 1 0,-2-1 0,0 1 0,-1-1 0,-1 1 0,0-1 0,0 0 0,-10 26 0,-1 0-96,-3 0 0,-1-1 0,-2-1 0,-2 0 0,-29 39 0,-55 63 174,41-76-2163,53-54 57,-1-1 0,-1-1 0,-21 12 0,0-8-8919</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09.403"/>
    </inkml:context>
    <inkml:brush xml:id="br0">
      <inkml:brushProperty name="width" value="0.025" units="cm"/>
      <inkml:brushProperty name="height" value="0.025" units="cm"/>
      <inkml:brushProperty name="color" value="#004F8B"/>
    </inkml:brush>
  </inkml:definitions>
  <inkml:trace contextRef="#ctx0" brushRef="#br0">149 0 5029,'-12'4'-502,"-21"7"2384,-31 8 2028,25-3 3308,46-17-3743,9 2-2380,0 0-327,143-6 2655,309-1-2058,-157 24-1150,116 2-3061,-422-23-154,-4-8-2632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0.060"/>
    </inkml:context>
    <inkml:brush xml:id="br0">
      <inkml:brushProperty name="width" value="0.035" units="cm"/>
      <inkml:brushProperty name="height" value="0.035" units="cm"/>
    </inkml:brush>
  </inkml:definitions>
  <inkml:trace contextRef="#ctx0" brushRef="#br0">427 101 15947,'-1'-11'660,"0"2"-312,0 0-1,0 1 1,-1-1-1,-4-13 1,5 20-262,0 0 0,1 0 0,-1 0 0,0 0 0,0 1 0,-1-1 0,1 0 0,0 1 0,0-1 0,-1 1 0,1-1 0,-1 1 0,1 0 0,-1 0 0,0 0 0,1-1 0,-1 1 0,0 1 0,0-1 1,0 0-1,0 0 0,0 1 0,0-1 0,0 1 0,-4-1 0,1 2 75,0-1 1,0 1 0,0 0-1,0 0 1,0 0-1,0 1 1,0 0 0,0 0-1,1 0 1,-1 0 0,1 1-1,-1 0 1,1 0-1,-7 7 1,-7 6 343,-29 35 1,44-48-462,-22 28 147,2 1 0,1 1-1,1 1 1,2 0 0,-16 42-1,18-30-101,1 0 0,2 1-1,-14 85 1,25-112-68,1-1 1,1 2-1,1-1 0,1 0 0,0 0 0,2 0 1,0-1-1,10 33 0,-10-43-20,0 0 0,1-1 0,0 1 0,0-1 0,1 0 0,0 0 0,0 0 0,1-1 0,0 0 0,1 0 0,-1-1 0,1 1 0,1-2 0,-1 1 0,1-1 0,0 0 0,0 0 0,0-1 0,1 0 0,12 4 0,-11-5 1,1-1 1,-1 0-1,0 0 0,0-1 1,1 0-1,-1-1 0,1 0 1,-1-1-1,0 0 0,1-1 1,-1 0-1,0 0 0,0-1 1,0-1-1,0 1 0,-1-2 1,1 1-1,-1-1 0,0-1 0,-1 1 1,1-2-1,-1 1 0,0-1 1,-1 0-1,1-1 0,-2 0 1,1 0-1,-1 0 0,0-1 1,-1 0-1,0 0 0,0 0 1,-1-1-1,0 0 0,-1 0 1,0 0-1,3-16 0,-4 14 17,-1 0 0,0-1-1,-1-18 1,0 27-12,-1 1 1,1-1-1,-1 1 1,1 0-1,-1-1 1,0 1-1,0 0 1,0-1-1,-1 1 1,1 0-1,-1 0 1,1 0-1,-1 0 1,0 1-1,0-1 1,-1 0-1,-2-2 1,5 5-5,-1-1 1,0 1 0,0 0-1,0-1 1,0 1 0,0 0-1,0-1 1,0 1 0,0 0-1,0 0 1,0 0 0,0 0-1,0 0 1,0 0 0,0 0-1,0 0 1,0 1 0,0-1-1,0 0 1,0 0 0,0 1-1,0-1 1,0 1 0,1-1-1,-1 1 1,0-1-1,0 1 1,0 0 0,1-1-1,-1 1 1,0 0 0,1-1-1,-1 1 1,0 0 0,1 0-1,-1 0 1,0 1 0,-2 3 6,0-1 0,1 1 0,0-1-1,0 1 1,-3 10 0,4-10-11,0 0-1,0 0 0,1 0 0,0 0 1,0 0-1,1 6 0,-1-10-2,0 0 0,0 0-1,0 0 1,0 0 0,0 0-1,0-1 1,1 1 0,-1 0 0,0 0-1,1 0 1,-1-1 0,0 1-1,1 0 1,-1 0 0,1-1 0,-1 1-1,1 0 1,0-1 0,-1 1-1,1-1 1,0 1 0,-1-1 0,1 1-1,0-1 1,0 1 0,-1-1-1,1 0 1,0 1 0,0-1 0,0 0-1,-1 0 1,1 1 0,0-1-1,0 0 1,0 0 0,0 0-1,0 0 1,-1 0 0,1 0 0,0-1-1,0 1 1,0 0 0,0 0-1,-1 0 1,3-1 0,2-2-26,0 0 0,0 1 0,0-2 0,0 1-1,0 0 1,-1-1 0,1 0 0,5-7 0,32-41-134,-23 27 84,-12 17 55,-2 0 4,1 1 1,1 0-1,0 0 1,13-11-1,-19 17 25,-1 1 1,1-1-1,0 1 1,0-1-1,-1 1 0,1 0 1,0-1-1,0 1 0,0 0 1,-1 0-1,1-1 0,0 1 1,0 0-1,0 0 1,0 0-1,0 0 0,-1 0 1,1 0-1,0 0 0,0 0 1,0 1-1,0-1 0,-1 0 1,1 0-1,0 1 1,0-1-1,0 1 0,-1-1 1,1 0-1,0 1 0,-1-1 1,1 1-1,0 0 1,-1-1-1,1 1 0,-1 0 1,1-1-1,-1 1 0,1 0 1,-1-1-1,1 1 0,-1 0 1,0 0-1,1 0 1,1 5 29,0-1 0,-1 0 0,1 1 0,-1-1 0,0 7 1,6 143 484,-6-103-451,13 103 1,-6-129-515,-8-26 424,0 0-1,0 0 1,0 0-1,0 1 1,0-1-1,0 0 1,1 0-1,-1 1 1,0-1-1,0 0 1,0 0-1,0 0 1,1 0-1,-1 1 1,0-1-1,0 0 1,1 0-1,-1 0 1,0 0-1,0 0 1,0 0-1,1 0 1,-1 0-1,0 1 1,0-1-1,1 0 1,-1 0-1,0 0 1,0 0-1,1 0 1,-1 0-1,0-1 1,0 1-1,1 0 1,-1 0-1,0 0 1,0 0-1,1 0 1,-1 0-1,0 0 1,0 0-1,1-1 1,-1 1-1,0 0 1,0 0-1,0 0 1,0 0-1,1-1 1,-1 1-1,0 0 1,0 0-1,0 0 1,0-1-1,0 1 1,1 0-1,6-17-780,-3 0 534,-1-1 1,-1 1-1,0-29 0,-2-22-456</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18.086"/>
    </inkml:context>
    <inkml:brush xml:id="br0">
      <inkml:brushProperty name="width" value="0.025" units="cm"/>
      <inkml:brushProperty name="height" value="0.025" units="cm"/>
      <inkml:brushProperty name="color" value="#004F8B"/>
    </inkml:brush>
  </inkml:definitions>
  <inkml:trace contextRef="#ctx0" brushRef="#br0">450 80 4516,'-5'-8'4960,"2"2"-4803,0 1 0,-1 1 0,1-1 0,-1 0 0,0 1 0,-1 0 1,1-1-1,-1 2 0,1-1 0,-1 1 0,0-1 0,-1 1 0,1 1 1,0-1-1,-1 1 0,0 0 0,1 0 0,-1 0 0,0 1 0,0 0 0,0 0 1,-9 0-1,3 2-14,-1-1 1,1 1 0,0 1 0,0 0-1,1 1 1,-1 0 0,0 1-1,1 0 1,0 1 0,0 0 0,0 1-1,0 0 1,1 1 0,0 0-1,1 0 1,-1 1 0,1 0 0,1 1-1,0 0 1,0 0 0,-6 11-1,2-3 317,1 1-1,1 0 1,1 0-1,1 1 1,0 0-1,2 0 0,0 1 1,1 0-1,1 0 1,1 0-1,-2 40 1,6-52-312,0-1 1,1 1-1,0-1 1,0 0-1,0 0 0,1 1 1,0-1-1,1-1 1,0 1-1,0-1 1,0 1-1,0-1 1,1 0-1,0-1 1,1 1-1,-1-1 1,1 0-1,0 0 1,0-1-1,11 7 1,-2-2-44,0-1 1,0 0-1,0-1 1,1-1-1,0 0 1,0-2-1,0 1 1,25 2-1,-22-6 5,-1-1 0,1 0-1,0-1 1,-1-1-1,1-1 1,-1 0-1,0-2 1,0 0 0,0-1-1,-1-1 1,0 0-1,0-1 1,-1-1 0,0-1-1,0 0 1,-1-1-1,0-1 1,16-17-1,-19 18 26,0 0 1,-1-1-1,0 0 0,-1-1 0,-1-1 0,0 1 0,-1-1 0,12-28 0,-17 35-82,0-1 1,-1 0-1,0 0 0,-1 0 0,0 0 0,0 0 1,-1 0-1,0 0 0,0 0 0,-1 0 0,0 0 0,0 0 1,-1 0-1,0 0 0,0 0 0,-1 1 0,0-1 1,0 1-1,-9-14 0,4 11-151,0 0 1,-1 0 0,0 1-1,0 0 1,-1 1-1,0 0 1,0 0-1,-1 1 1,0 1 0,0 0-1,-1 0 1,0 1-1,0 1 1,0 0 0,-1 0-1,1 1 1,-1 1-1,1 0 1,-16 0-1,27 2-18,-1 0 0,0 0 0,1 0-1,-1 0 1,0 0 0,1 1 0,-1-1-1,1 1 1,-1-1 0,1 1-1,-1-1 1,1 1 0,-1 0 0,1 0-1,0 0 1,-1 0 0,-1 1 0,-6 17-4785,7-7-1553</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48.436"/>
    </inkml:context>
    <inkml:brush xml:id="br0">
      <inkml:brushProperty name="width" value="0.025" units="cm"/>
      <inkml:brushProperty name="height" value="0.025" units="cm"/>
      <inkml:brushProperty name="color" value="#004F8B"/>
    </inkml:brush>
  </inkml:definitions>
  <inkml:trace contextRef="#ctx0" brushRef="#br0">348 97 3075,'0'0'13095,"-3"-8"-11803,1 3-1038,0 0 0,0 0 0,0 0 0,-1 1 0,0-1 1,0 0-1,0 1 0,0 0 0,-1 0 0,0 0 0,0 0 0,0 0 0,0 1 0,0 0 0,-1 0 1,1 0-1,-1 0 0,0 1 0,0 0 0,0 0 0,0 0 0,0 0 0,0 1 0,-8-1 1,6 1-192,-1 0 0,0 1 1,0 0-1,0 0 1,0 0-1,0 1 0,0 1 1,0-1-1,1 1 1,-1 1-1,1-1 1,-1 1-1,1 1 0,0-1 1,0 1-1,0 0 1,1 1-1,-1 0 1,1 0-1,0 0 0,1 1 1,-1 0-1,1 0 1,-8 13-1,5-7-14,0 1 0,1 0 0,1 0 0,1 1 1,-1 0-1,2 0 0,0 0 0,1 1 0,0-1 0,1 1 0,1 0 0,0 0 1,1-1-1,3 25 0,-2-35-43,-1 1 1,0-1 0,1 0 0,0 0-1,0 1 1,0-1 0,1 0-1,-1 0 1,1 0 0,0 0-1,0 0 1,0-1 0,1 1 0,-1 0-1,1-1 1,0 0 0,0 0-1,0 0 1,1 0 0,-1 0 0,0-1-1,1 1 1,0-1 0,0 0-1,0 0 1,0 0 0,0-1-1,0 1 1,0-1 0,5 1 0,0-1 60,0 0 1,1-1-1,-1 0 1,0 0-1,0-1 1,0-1-1,1 1 1,-1-1-1,-1-1 1,1 0-1,0 0 1,-1 0-1,12-8 1,-6 4-36,11-7 37,-1 0 0,0-2 0,34-28 0,-53 40-75,-1 0 0,1 0 0,-1-1 0,0 1 0,0-1 0,-1 0 0,0 0 0,1-1 0,-1 1 0,-1 0 0,1-1 0,-1 0 0,0 0 0,-1 1 0,1-1 0,-1 0 0,0 0 0,-1-1 0,1 1 1,-1 0-1,0 0 0,-2-11 0,1 14-120,0 0 0,0 1 1,-1-1-1,1 0 0,-1 1 1,1-1-1,-1 1 1,0-1-1,0 1 0,0 0 1,-4-4-1,-8 0-5226</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49.003"/>
    </inkml:context>
    <inkml:brush xml:id="br0">
      <inkml:brushProperty name="width" value="0.025" units="cm"/>
      <inkml:brushProperty name="height" value="0.025" units="cm"/>
      <inkml:brushProperty name="color" value="#004F8B"/>
    </inkml:brush>
  </inkml:definitions>
  <inkml:trace contextRef="#ctx0" brushRef="#br0">1 437 3683,'0'0'15610,"12"1"-14163,19-1-832,0-1 1,1-1-1,-1-1 1,53-14-1,134-46 510,-156 44-790,361-132 584,-40 12-274,-342 128-3714,50-9-1,-97 9-4468</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49.914"/>
    </inkml:context>
    <inkml:brush xml:id="br0">
      <inkml:brushProperty name="width" value="0.025" units="cm"/>
      <inkml:brushProperty name="height" value="0.025" units="cm"/>
      <inkml:brushProperty name="color" value="#004F8B"/>
    </inkml:brush>
  </inkml:definitions>
  <inkml:trace contextRef="#ctx0" brushRef="#br0">0 64 16464,'0'0'5503,"8"11"-4734,11 24-261,-1 0 0,-2 1 0,16 52 0,30 131 1400,-57-201-1643,5 35 1749,-10-52-1288,0-4 150,-2-36-270,-2 1 0,-10-44 0,-4-36-668,14 79 63,0 8-16,1-1 0,2 1 1,5-56-1,-3 84 4,0-1 1,0 1 0,0 0-1,1 0 1,-1 0 0,1 1 0,-1-1-1,1 0 1,0 1 0,0-1-1,0 1 1,1-1 0,-1 1 0,1 0-1,-1 0 1,1 0 0,-1 0-1,1 1 1,0-1 0,0 1 0,0-1-1,0 1 1,0 0 0,0 0 0,0 1-1,1-1 1,5 0 0,-6 1-8,0-1-1,-1 1 1,1 0 0,0 0 0,0 0 0,-1 0 0,1 1 0,0-1-1,-1 1 1,1 0 0,0-1 0,-1 1 0,1 0 0,-1 1 0,0-1 0,1 0-1,-1 1 1,0-1 0,0 1 0,1 0 0,-1 0 0,-1 0 0,1 0 0,0 0-1,0 0 1,-1 0 0,1 0 0,-1 1 0,0-1 0,0 1 0,0-1-1,2 6 1,-3-5 18,-1-1 0,1 1 0,0-1 0,-1 1 0,1-1 0,-1 1 0,0-1 0,0 0 0,0 1 0,0-1 0,0 0-1,-1 0 1,1 0 0,-1 0 0,1 0 0,-1 0 0,0 0 0,0 0 0,0 0 0,0-1 0,0 1 0,0-1 0,0 0 0,0 1 0,-1-1-1,1 0 1,0 0 0,-3 0 0,-4 3 26,0 0-1,-1-1 1,1 0-1,-1-1 1,1 0-1,-11 1 0,-9-5 215,20-2-989,19-5-2489,56-16-10604,-38 13 3410</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50.275"/>
    </inkml:context>
    <inkml:brush xml:id="br0">
      <inkml:brushProperty name="width" value="0.025" units="cm"/>
      <inkml:brushProperty name="height" value="0.025" units="cm"/>
      <inkml:brushProperty name="color" value="#004F8B"/>
    </inkml:brush>
  </inkml:definitions>
  <inkml:trace contextRef="#ctx0" brushRef="#br0">1 10 7911,'0'0'19763,"40"-10"-38469</inkml:trace>
  <inkml:trace contextRef="#ctx0" brushRef="#br0" timeOffset="1">34 106 5605,'0'0'22582,"-19"43"-22166,28-47-352,1-4-96,3-1-1601,-1-1-2083,-3-1-2370,-4 3-6213</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50.711"/>
    </inkml:context>
    <inkml:brush xml:id="br0">
      <inkml:brushProperty name="width" value="0.025" units="cm"/>
      <inkml:brushProperty name="height" value="0.025" units="cm"/>
      <inkml:brushProperty name="color" value="#004F8B"/>
    </inkml:brush>
  </inkml:definitions>
  <inkml:trace contextRef="#ctx0" brushRef="#br0">62 90 3491,'0'0'5333,"-8"2"-2098,-3 2-1965,-19 6 1327,17-7 5329,26-4-7176,-1 0 0,1 0 0,-1-1 0,14-5 0,90-36 561,-55 19-1119,30-3-184,-80 24-9193,-50 22-531,15-7 3155</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51.052"/>
    </inkml:context>
    <inkml:brush xml:id="br0">
      <inkml:brushProperty name="width" value="0.025" units="cm"/>
      <inkml:brushProperty name="height" value="0.025" units="cm"/>
      <inkml:brushProperty name="color" value="#004F8B"/>
    </inkml:brush>
  </inkml:definitions>
  <inkml:trace contextRef="#ctx0" brushRef="#br0">1 76 3267,'0'0'19827,"44"-1"-18674,-11-11-641,6 0-383,-5-1-97,-2 5-641,-7-1-2242,-4 0-2562,-5-2-4452</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4:51.413"/>
    </inkml:context>
    <inkml:brush xml:id="br0">
      <inkml:brushProperty name="width" value="0.025" units="cm"/>
      <inkml:brushProperty name="height" value="0.025" units="cm"/>
      <inkml:brushProperty name="color" value="#004F8B"/>
    </inkml:brush>
  </inkml:definitions>
  <inkml:trace contextRef="#ctx0" brushRef="#br0">1 345 6342,'0'0'20270,"10"-4"-18909,3-3-1246,0-1 0,-1 0-1,0-1 1,-1 0 0,0-1 0,0 0 0,-1-1-1,-1 0 1,1-1 0,-2 0 0,12-20-1,-7 9-83,3-3 3,-1-1-1,-1-1 0,-1 0 1,11-42-1,-26 118-508,2-17 491,-3-1 135,2 0 1,4 45-1,-2-67-128,0 0-1,0-1 0,1 1 1,0-1-1,0 1 0,1-1 1,0 0-1,0 0 0,1 0 0,0 0 1,0-1-1,0 1 0,1-1 1,0 0-1,8 7 0,10 0-784,-23-13 457,1 0-1,0 1 0,-1-1 1,1 0-1,0 0 1,0 0-1,-1 0 1,1 0-1,0 0 1,0 0-1,-1 0 0,1 0 1,0 0-1,-1-1 1,1 1-1,0 0 1,0 0-1,-1-1 1,1 1-1,-1 0 0,2-2 1,9-12-9715</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03.625"/>
    </inkml:context>
    <inkml:brush xml:id="br0">
      <inkml:brushProperty name="width" value="0.025" units="cm"/>
      <inkml:brushProperty name="height" value="0.025" units="cm"/>
      <inkml:brushProperty name="color" value="#004F8B"/>
    </inkml:brush>
  </inkml:definitions>
  <inkml:trace contextRef="#ctx0" brushRef="#br0">1 182 11371,'0'0'8450,"1"9"-8081,3 15-213,15 46 1,-16-59 47,0-1-1,2 0 1,-1 0 0,1-1 0,0 1-1,1-1 1,13 16 0,-17-23-49,-1-1 0,1 1 0,0-1 0,-1 0-1,1 0 1,0 0 0,0 0 0,0 0 0,0 0 0,0 0 0,0 0 0,0-1 0,0 1 0,0-1 0,0 1-1,0-1 1,0 0 0,1 0 0,-1 0 0,0 0 0,0-1 0,0 1 0,0 0 0,0-1 0,0 1 0,0-1-1,0 0 1,0 0 0,0 0 0,0 0 0,0 0 0,0 0 0,0 0 0,-1-1 0,1 1 0,-1-1 0,1 1-1,-1-1 1,1 0 0,0-2 0,8-7 373,-2 0 0,0-1-1,0 0 1,9-22 0,1-8-199,-3-1-1,-1 0 1,-2-1 0,11-75 0,-23 142-5712,1 4-2900,-1-8-664</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04.576"/>
    </inkml:context>
    <inkml:brush xml:id="br0">
      <inkml:brushProperty name="width" value="0.025" units="cm"/>
      <inkml:brushProperty name="height" value="0.025" units="cm"/>
      <inkml:brushProperty name="color" value="#004F8B"/>
    </inkml:brush>
  </inkml:definitions>
  <inkml:trace contextRef="#ctx0" brushRef="#br0">95 194 5125,'0'0'21732,"-6"-6"-21219,5 5-474,0 0 0,0-1-1,-1 1 1,1 0 0,-1 0 0,1 0 0,-1 0-1,1 1 1,-1-1 0,1 0 0,-1 0 0,0 1 0,1-1-1,-1 1 1,0 0 0,0 0 0,0-1 0,1 1-1,-1 0 1,0 0 0,0 1 0,1-1 0,-1 0 0,-3 1-1,3 1-1,-1 0-1,0-1 1,1 1 0,-1 0-1,1 1 1,-1-1-1,1 0 1,0 1-1,0-1 1,0 1-1,1 0 1,-1-1-1,0 1 1,1 0-1,0 0 1,0 0 0,-2 6-1,1-4-32,1 0 0,-1 0 0,1 0 0,0 0 0,0 1 0,1-1 0,-1 0 0,1 1 0,0-1 0,2 9 0,-2-12-1,1-1 1,-1 0 0,1 0 0,-1 0-1,1 0 1,-1 0 0,1 0 0,-1 0-1,1 0 1,0 0 0,0 0 0,0-1-1,-1 1 1,1 0 0,0 0 0,0-1 0,0 1-1,0-1 1,0 1 0,2 0 0,-1 0 10,1-1 1,0 1 0,-1-1 0,1 0 0,0 0-1,-1 0 1,1 0 0,0-1 0,-1 1 0,1-1-1,-1 1 1,5-3 0,5-2 40,-1-1 1,1 0-1,-1-1 0,0 0 0,-1-1 1,0 0-1,18-18 0,-16 14-23,1 0 1,1 1-1,21-14 0,-34 25-29,-1-1 0,1 1 0,-1-1 0,1 1 0,-1 0 0,1-1 0,-1 1 0,1-1 0,-1 1-1,1 0 1,0 0 0,-1-1 0,1 1 0,0 0 0,-1 0 0,1 0 0,0 0 0,-1 0 0,1 0 0,0 0 0,0 0-1,-1 0 1,1 0 0,0 0 0,-1 0 0,1 0 0,0 0 0,-1 1 0,1-1 0,-1 0 0,1 1 0,0-1 0,-1 0-1,1 1 1,-1-1 0,1 1 0,-1-1 0,1 1 0,-1-1 0,1 1 0,-1-1 0,1 2 0,2 29 730,-3-24 10,5-36 490,-5-74-1185,2 103-96,-1-1 0,0 0 0,1 1 1,-1-1-1,0 1 0,1-1 0,-1 1 0,1 0 0,-1-1 1,1 1-1,-1 0 0,1 0 0,-1 0 0,1 0 0,-1 0 0,1 0 1,1 1-1,-2-1-127,34-1-2095,18-7-5595,-49 7 7382,-1 0 0,1 0-1,-1-1 1,0 1 0,0-1-1,0 0 1,0 0-1,0 0 1,0 0 0,0-1-1,-1 1 1,1-1 0,-1 1-1,1-1 1,-1 0 0,0 0-1,0 0 1,-1 0 0,1 0-1,-1 0 1,1-1 0,1-6-1,-3 0 9359,-6 11-4897,-7 14-1616,13-12-2327,-1 0 0,1-1 0,0 1 0,-1 0 0,1 0 0,1 0 0,-1 0 0,0 0 0,1-1 0,-1 1 0,1 0 1,0 0-1,0-1 0,0 1 0,0 0 0,0-1 0,3 3 0,34 45-124,-32-45 67,0 1 1,-1 0 0,0 0 0,0 1 0,-1 0 0,0-1 0,0 1 0,5 13 0,-8-13 28,0 0 1,0 1-1,0-1 1,-1 0-1,0 1 0,-1-1 1,1 1-1,-4 10 1,4-15 62,-1 0 0,0-1 0,1 1 0,-1-1 0,0 1 0,0-1 0,-1 0 0,1 1 0,0-1 0,-1 0 0,1 0 0,-1 0 1,0 0-1,0 0 0,0 0 0,0-1 0,0 1 0,0 0 0,0-1 0,0 0 0,-1 1 0,1-1 0,0 0 0,-1 0 0,1-1 0,-1 1 1,-2 0-1,3-1-21,1 0 0,-1 0 0,1-1 0,-1 1 0,1-1 0,-1 1 1,1-1-1,-1 1 0,1-1 0,0 0 0,-1 0 0,1 0 0,0 0 1,0 0-1,-1 0 0,1 0 0,0 0 0,0 0 0,0 0 0,0-1 1,1 1-1,-1 0 0,-1-3 0,-15-36 89,16 37-121,-1-1-64,-3-10 72,1 0 0,0 0 0,-3-22 0,6 34-150,1-1 1,-1 0-1,1 0 1,0 1-1,0-1 1,0 0-1,1 1 1,-1-1-1,0 0 0,1 1 1,0-1-1,0 0 1,0 1-1,0-1 1,0 1-1,0-1 1,1 1-1,-1 0 1,1 0-1,-1 0 1,1-1-1,0 1 1,0 1-1,0-1 0,0 0 1,3-1-1,61-27-10994,-39 17 2417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0.593"/>
    </inkml:context>
    <inkml:brush xml:id="br0">
      <inkml:brushProperty name="width" value="0.035" units="cm"/>
      <inkml:brushProperty name="height" value="0.035" units="cm"/>
    </inkml:brush>
  </inkml:definitions>
  <inkml:trace contextRef="#ctx0" brushRef="#br0">1 402 16371,'2'2'179,"1"0"0,0-1 0,0 1-1,0-1 1,1 0 0,-1 0 0,0 0-1,0 0 1,1 0 0,-1-1-1,0 0 1,1 1 0,-1-1 0,1-1-1,3 1 1,-1-2 32,0 1 0,0-1 0,0 0 0,0 0 0,0-1 0,0 1 0,8-7 0,1-2 19,0 0-1,-1-1 0,-1-1 1,21-24-1,-18 17-148,0-1-1,-2 0 1,17-34 0,-25 43-44,0-1 1,-2 1 0,1-1 0,-1 0 0,-1 0-1,0-1 1,-1 1 0,0-17 0,-1 27-3,-1 0 0,0 1 0,-1-1 0,1 0 0,0 1 0,-1-1-1,1 1 1,-1-1 0,0 0 0,0 1 0,0-1 0,0 1 0,0 0 0,-1-1 0,1 1 0,-1 0 0,1 0 0,-1 0 0,-3-4 0,4 6-5,0-1 1,-1 1 0,1-1-1,0 1 1,0-1 0,0 1-1,-1 0 1,1-1 0,0 1-1,0 0 1,-1 0 0,1 0-1,0 0 1,0 0-1,-1 0 1,-1 1 0,0 0 18,0 0 0,0 0 1,1 0-1,-1 0 0,1 1 0,-1-1 0,1 1 1,0 0-1,-4 3 0,-8 9 151,1 0 0,1 1 0,1 1 0,0-1 0,1 2 0,1 0 0,-9 20 0,4-2 117,1 1-1,-13 63 0,19-63-102,-5 60 0,11-85-220,1 0 0,0 1-1,1-1 1,1 0 0,-1 1-1,2-1 1,-1 0 0,1 0-1,7 14 1,-9-22-55,0-1 0,0 0-1,1 1 1,-1-1 0,1 0 0,-1 1-1,1-1 1,0 0 0,0 0 0,0-1-1,0 1 1,0 0 0,0 0 0,0-1-1,0 0 1,1 1 0,-1-1 0,1 0-1,-1 0 1,1 0 0,-1 0-1,1-1 1,0 1 0,-1-1 0,1 0-1,0 1 1,-1-1 0,1 0 0,0-1-1,0 1 1,-1 0 0,1-1 0,-1 0-1,6-1 1,1-2-107,0 0 0,1-1 0,-2 0 0,1-1 0,-1 0 1,0 0-1,0-1 0,7-7 0,23-27-599</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04.917"/>
    </inkml:context>
    <inkml:brush xml:id="br0">
      <inkml:brushProperty name="width" value="0.025" units="cm"/>
      <inkml:brushProperty name="height" value="0.025" units="cm"/>
      <inkml:brushProperty name="color" value="#004F8B"/>
    </inkml:brush>
  </inkml:definitions>
  <inkml:trace contextRef="#ctx0" brushRef="#br0">92 65 6406,'0'0'21220,"-9"-4"-20681,6 2-498,0 1 0,0-1 1,-1 1-1,1 0 0,0 0 0,-1 0 0,1 0 0,-1 0 0,1 1 0,-4 0 0,5 0-6,0 0 0,0 1-1,0 0 1,0-1 0,0 1-1,1 0 1,-1 0 0,0 0-1,1 0 1,-1 0 0,0 1-1,1-1 1,-1 0 0,1 1-1,0-1 1,0 1 0,-1-1-1,1 1 1,0 0 0,0-1-1,0 1 1,1 0 0,-1 0-1,0 0 1,1 0 0,-1 2-1,0-1-26,0-1-1,0 0 1,1 0-1,-1 1 0,1-1 1,-1 0-1,1 1 1,0-1-1,0 1 0,0-1 1,0 0-1,0 1 1,1-1-1,-1 0 1,1 1-1,0-1 0,1 4 1,-1-5-8,0 0 1,0 1-1,0-1 0,0 0 1,0 0-1,1 0 1,-1 0-1,0 0 1,1 0-1,-1 0 0,0 0 1,1 0-1,-1-1 1,1 1-1,0-1 1,-1 1-1,1-1 0,-1 0 1,4 1-1,-1-1-40,0 0 0,1 0 1,-1 0-1,1-1 0,-1 0 0,0 0 0,1 0 0,-1 0 0,0-1 0,0 1 0,0-1 0,0 0 0,0 0 0,0-1 1,0 1-1,-1-1 0,6-5 0,-3 2-47,0-1 0,-1 0 0,1 0 0,-1-1 0,-1 1 0,1-1 0,-2 0 0,1-1 0,-1 1 0,0 0 0,0-1 0,-1 0 1,1-10-1,-19 59-442,13-31 531,0 0-1,0 1 0,1-1 1,1 1-1,0-1 1,0 1-1,1-1 1,0 1-1,0 0 1,3 12-1,-2-21-118,-1 0-1,1 0 1,0 0 0,-1 0-1,1 0 1,0 0-1,0 0 1,-1 0-1,1 0 1,0 0 0,0-1-1,0 1 1,0 0-1,0-1 1,1 1 0,-1 0-1,0-1 1,0 0-1,0 1 1,0-1 0,3 1-1,-3-1-316,1 0-1,-1 1 0,0-1 1,1 0-1,-1 0 1,1 0-1,-1 0 1,0-1-1,1 1 0,-1 0 1,1-1-1,-1 1 1,0 0-1,0-1 0,1 0 1,-1 1-1,0-1 1,0 0-1,2-1 0,7-10-6120</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05.312"/>
    </inkml:context>
    <inkml:brush xml:id="br0">
      <inkml:brushProperty name="width" value="0.025" units="cm"/>
      <inkml:brushProperty name="height" value="0.025" units="cm"/>
      <inkml:brushProperty name="color" value="#004F8B"/>
    </inkml:brush>
  </inkml:definitions>
  <inkml:trace contextRef="#ctx0" brushRef="#br0">8 1 9513,'0'0'17681,"-2"9"-17078,0-3-562,1 1-1,-1 0 1,2 0 0,-1 0 0,1 0-1,0 0 1,2 10 0,-2-14-46,1-1 0,-1 0 0,1 0 0,-1 0 0,1 0 0,0 0 1,0 0-1,0 0 0,0 0 0,0 0 0,1-1 0,-1 1 0,0 0 0,1-1 1,-1 1-1,1-1 0,0 1 0,-1-1 0,1 0 0,0 1 0,0-1 1,0 0-1,0 0 0,0-1 0,0 1 0,0 0 0,0-1 0,0 1 0,1-1 1,-1 0-1,0 0 0,0 1 0,3-2 0,86-3-3353,-91 4 3408,1 1-1,-1-1 0,1 1 0,-1-1 1,1 1-1,-1 0 0,1-1 0,-1 1 1,1-1-1,-1 1 0,0 0 0,1-1 1,-1 1-1,0 0 0,1-1 0,-1 1 1,0 0-1,0 0 0,0-1 0,0 1 1,0 0-1,0 0 0,0-1 1,0 1-1,0 0 0,0 0 0,0-1 1,-1 1-1,1 0 0,0 0 0,0-1 1,-1 1-1,1 0 0,0-1 0,-1 2 1,-11 27 1230,-25 0 107,35-28-1377,0 1 0,0-2 1,1 1-1,-1 0 0,0 0 0,0 0 1,0-1-1,0 0 0,0 1 0,0-1 0,0 0 1,-1 0-1,1 0 0,0 0 0,0 0 1,0 0-1,0 0 0,0-1 0,0 1 1,0-1-1,-2-1 0,4 2-330,-1-1-1,0 0 1,1 0 0,-1 0 0,0 0-1,1 0 1,-1 0 0,1 0 0,0 0-1,-1 0 1,1 0 0,0 0-1,0-1 1,0 1 0,0 0 0,0 0-1,0 0 1,0 0 0,0 0-1,0-2 1,0-2-2366,0-6-6213</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05.672"/>
    </inkml:context>
    <inkml:brush xml:id="br0">
      <inkml:brushProperty name="width" value="0.025" units="cm"/>
      <inkml:brushProperty name="height" value="0.025" units="cm"/>
      <inkml:brushProperty name="color" value="#004F8B"/>
    </inkml:brush>
  </inkml:definitions>
  <inkml:trace contextRef="#ctx0" brushRef="#br0">39 128 7815,'0'0'16555,"8"-5"-12968,3-1-3196,-1-1-1,0 0 1,0 0-1,-1-1 1,0 0 0,-1 0-1,0-1 1,0-1-1,0 1 1,-2-1 0,8-13-1,-14 23-387,0 0 0,1 0-1,-1 0 1,0-1 0,0 1-1,0 0 1,0-1 0,0 1-1,0 0 1,0 0 0,0-1-1,0 1 1,0 0 0,0-1-1,0 1 1,0 0 0,0 0 0,0-1-1,0 1 1,0 0 0,0-1-1,0 1 1,0 0 0,0 0-1,0-1 1,0 1 0,-1 0-1,1 0 1,0-1 0,0 1-1,0 0 1,0 0 0,-1 0-1,1-1 1,0 1 0,0 0 0,-1 0-1,1 0 1,0-1 0,0 1-1,-1 0 1,1 0 0,0 0-1,-1 0 1,-17 3-43,-18 14-73,19-4 120,1 1 0,-18 20-1,30-31-4,1 0-1,0 0 1,1 1-1,-1-1 1,1 1-1,-1 0 1,1 0-1,0 0 0,1 0 1,-1 0-1,1 0 1,0 0-1,0 0 1,0 1-1,0-1 1,1 1-1,-1-1 1,1 6-1,1-9 1,0 1 0,-1-1-1,1 0 1,0 0 0,-1 0-1,1 0 1,0 0 0,0 0-1,0 0 1,0 0-1,0 0 1,0-1 0,0 1-1,0 0 1,0 0 0,0-1-1,1 1 1,-1-1 0,0 1-1,0-1 1,0 0 0,1 1-1,-1-1 1,0 0 0,3 0-1,39 2 58,-34-2-54,69-3-3012,-65 2 1362,0 0-1,0-1 1,0-1-1,-1 0 0,1-1 1,22-10-1,-16 3-12559</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06.034"/>
    </inkml:context>
    <inkml:brush xml:id="br0">
      <inkml:brushProperty name="width" value="0.025" units="cm"/>
      <inkml:brushProperty name="height" value="0.025" units="cm"/>
      <inkml:brushProperty name="color" value="#004F8B"/>
    </inkml:brush>
  </inkml:definitions>
  <inkml:trace contextRef="#ctx0" brushRef="#br0">1 501 8104,'0'0'13020,"10"-4"-11381,95-37 907,120-30 0,122-12-1098,-147 37-1307,208-75 0,-218 35 642,-96 40-92,-80 44-3166,-23 11-4691,0-4-1440</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09.817"/>
    </inkml:context>
    <inkml:brush xml:id="br0">
      <inkml:brushProperty name="width" value="0.025" units="cm"/>
      <inkml:brushProperty name="height" value="0.025" units="cm"/>
      <inkml:brushProperty name="color" value="#004F8B"/>
    </inkml:brush>
  </inkml:definitions>
  <inkml:trace contextRef="#ctx0" brushRef="#br0">0 123 5541,'0'0'17996,"16"-4"-17366,83-11 147,1 4 1,102 2 0,-48 2-698,255-10-288,-577 22 81,-53 4 51,89 4 49,-243 15-5,375-28 35,-1 0 0,0 0 0,1 1-1,-1-1 1,0 0 0,0 0 0,1 0 0,-1 0 0,0 0 0,1 0-1,-1 0 1,0 0 0,0 0 0,1-1 0,-1 1 0,0 0 0,1 0-1,-1-1 1,0 1 0,1 0 0,-1-1 0,0 1 0,1 0 0,-1-1-1,1 1 1,-2-2 0,18-9 156,36-7 69,47-3-209,155-14-1,103 13 16,-329 21-35,28-1-42,-158 7 21,-136 25 0,104-11 18,103-15 4,-314 45-32,455-55 27,97-25 13,362-37-838,-550 69 142,-21 3-117,-32 8 84,30-11 810,-102 29-2515,-175 25-1,158-41-3573</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17.446"/>
    </inkml:context>
    <inkml:brush xml:id="br0">
      <inkml:brushProperty name="width" value="0.025" units="cm"/>
      <inkml:brushProperty name="height" value="0.025" units="cm"/>
      <inkml:brushProperty name="color" value="#004F8B"/>
    </inkml:brush>
  </inkml:definitions>
  <inkml:trace contextRef="#ctx0" brushRef="#br0">0 1 3651,'0'0'14606,"48"38"-13997,-29-36-129,3 3-191,1-2-97,-2 2-128,-3 2-64,-1 1 0,-6 2-673,-6-1-1185,-5 1-2017,0-3-257</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17.823"/>
    </inkml:context>
    <inkml:brush xml:id="br0">
      <inkml:brushProperty name="width" value="0.025" units="cm"/>
      <inkml:brushProperty name="height" value="0.025" units="cm"/>
      <inkml:brushProperty name="color" value="#004F8B"/>
    </inkml:brush>
  </inkml:definitions>
  <inkml:trace contextRef="#ctx0" brushRef="#br0">0 1 10858,'0'0'11339,"59"45"-9930,-29-36-480,0-1-641,2 1-223,-4 3-33,-3 0-449,-6 1-992,-5 0-705,-5 0-961,-7-4-2755</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18.154"/>
    </inkml:context>
    <inkml:brush xml:id="br0">
      <inkml:brushProperty name="width" value="0.025" units="cm"/>
      <inkml:brushProperty name="height" value="0.025" units="cm"/>
      <inkml:brushProperty name="color" value="#004F8B"/>
    </inkml:brush>
  </inkml:definitions>
  <inkml:trace contextRef="#ctx0" brushRef="#br0">20 194 10730,'0'0'7346,"-4"8"-4490,-12 25-764,17-26 306,10-9-1506,10-8-156,24-27-443,-2-1 1,-1-3-1,57-72 1,-113 166-524,8-38 213,1 0-1,1 1 0,1 0 0,0 0 0,1 0 0,0 0 0,2 0 0,0 1 0,0-1 0,5 23 0,-4-36-262,-1-1 1,1 0-1,0 0 1,0 0-1,0 0 0,0 0 1,0 0-1,1 0 1,-1 0-1,1-1 0,-1 1 1,1 0-1,-1-1 1,1 1-1,2 1 0,5-1-5234</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20.199"/>
    </inkml:context>
    <inkml:brush xml:id="br0">
      <inkml:brushProperty name="width" value="0.025" units="cm"/>
      <inkml:brushProperty name="height" value="0.025" units="cm"/>
      <inkml:brushProperty name="color" value="#004F8B"/>
    </inkml:brush>
  </inkml:definitions>
  <inkml:trace contextRef="#ctx0" brushRef="#br0">979 250 4965,'8'-8'1986,"-2"2"-1470,0-1 1,0 0-1,0 0 1,-1-1-1,0 0 1,-1 0-1,1 0 1,3-12-1,-7 17-392,0-1 1,0 1-1,0-1 0,0 1 0,-1-1 0,1 1 0,-1-1 0,0 0 0,0 1 0,-1-1 1,1 1-1,-1-1 0,1 0 0,-1 1 0,0-1 0,-1 1 0,1 0 0,0-1 0,-1 1 0,0 0 1,0 0-1,0 0 0,0 0 0,0 0 0,-1 1 0,1-1 0,-1 1 0,-5-4 0,-5-3-49,-1 1-1,1 1 1,-2 0-1,1 1 0,-1 1 1,0 0-1,0 1 0,-1 0 1,1 2-1,-30-3 1,-16 3-26,-83 7 1,140-5-39,-34 4-1,1 1 0,0 2 1,1 1-1,0 2 0,0 2 0,1 1 0,-36 19 0,48-20 173,0 0-1,0 2 0,2 1 1,0 0-1,0 2 1,2 0-1,0 1 0,1 1 1,1 1-1,-28 42 1,40-54-138,0 1 0,1-1 1,1 1-1,-1-1 1,1 1-1,1 0 1,0 1-1,0-1 1,1 0-1,0 1 1,0-1-1,1 0 1,0 1-1,3 11 0,-1-10-20,1 1-1,1-1 0,0 0 0,0 0 0,1 0 0,0-1 1,1 1-1,1-1 0,-1-1 0,10 11 0,2 0-8,1-2 0,0-1-1,1 0 1,1-1 0,1-1 0,0-2-1,1 0 1,0-1 0,40 14 0,-28-15 2,0-2 1,1-1-1,0-2 1,0-2-1,0-1 1,0-1-1,1-3 1,-1 0-1,1-3 1,-1-1-1,0-1 1,-1-2-1,47-18 1,-55 17 63,0-2 0,-1 0 0,-1-2 0,0-1 0,0-1 0,-2-1 0,0-1 0,-1-1 0,0-1 0,-2-1 0,0-1 0,-2 0 0,0-2 0,-1 0 0,-2-1 0,0 0 0,17-41 0,-26 49 59,0 0-1,-1-1 1,-1 0 0,-1 0 0,0 0 0,-1-1 0,-1 1 0,-1-30 0,-1 40-177,0 1 0,0-1-1,0 0 1,-1 1 0,0-1 0,0 1 0,0-1-1,-1 1 1,0 0 0,0 0 0,-1 0-1,0 0 1,0 1 0,0 0 0,-1-1 0,1 1-1,-1 1 1,-1-1 0,1 1 0,0 0-1,-1 0 1,0 1 0,0-1 0,-10-3 0,1 2-293,-1 1 0,0 0 0,0 1 0,-1 1 0,1 0 0,-1 1 1,1 1-1,-1 0 0,1 1 0,-24 6 0,3 0-916,1 3-1,1 1 0,-52 23 0,27-6-1898</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21.437"/>
    </inkml:context>
    <inkml:brush xml:id="br0">
      <inkml:brushProperty name="width" value="0.025" units="cm"/>
      <inkml:brushProperty name="height" value="0.025" units="cm"/>
      <inkml:brushProperty name="color" value="#004F8B"/>
    </inkml:brush>
  </inkml:definitions>
  <inkml:trace contextRef="#ctx0" brushRef="#br0">229 95 3812,'0'0'7820,"4"-10"-4179,1-2-2734,-3 8-569,0 0 0,0 0 0,0 0 0,-1 0-1,0 0 1,0-1 0,0 1 0,0-1 0,-1 1-1,1-7 1,-1 10-248,-1 0 1,1 0-1,0 0 0,-1 0 0,1 0 1,-1 0-1,0 0 0,1 0 0,-1 0 1,0 0-1,1 1 0,-1-1 0,0 0 1,0 0-1,0 1 0,1-1 0,-1 0 1,0 1-1,0-1 0,0 1 0,0 0 1,0-1-1,0 1 0,0 0 0,0-1 1,-1 1-1,1 0 0,0 0 0,0 0 1,0 0-1,0 0 0,0 0 0,0 0 1,0 0-1,0 0 0,0 1 0,0-1 1,-2 1-1,-44 12-167,34-6 143,1 0 0,1 1-1,-1 1 1,1 0-1,1 0 1,0 1 0,0 1-1,1 0 1,0 0-1,1 1 1,0 0-1,1 0 1,0 0 0,1 1-1,1 0 1,0 1-1,1-1 1,0 1 0,1 0-1,-2 15 1,5-27-38,0 1 0,0 0 1,0-1-1,0 1 1,1-1-1,-1 1 0,1 0 1,-1-1-1,1 1 0,0-1 1,0 1-1,0-1 0,1 0 1,-1 1-1,0-1 1,1 0-1,0 0 0,-1 0 1,1 0-1,0 0 0,0 0 1,2 1-1,1 0 34,0 0-1,0-1 1,0 1-1,0-1 1,0 0 0,1-1-1,-1 1 1,1-1-1,-1 0 1,8 0-1,0-1 23,0 1 0,-1-2-1,1 0 1,0 0-1,0-1 1,-1-1-1,1 0 1,22-9 0,-30 9-39,1 0 1,-1-1-1,0 1 1,0-1-1,0 0 1,0 0-1,-1-1 1,1 1-1,-1-1 1,0 0-1,4-7 1,-7 10-6,-1 1-1,1-1 1,0 0-1,-1 0 1,1 1 0,-1-1-1,1 0 1,-1 0-1,0 0 1,0 1 0,0-1-1,0 0 1,0 0 0,0 0-1,0 0 1,-1 0-1,1 1 1,-1-1 0,1 0-1,-1 0 1,0 1-1,0-1 1,0 0 0,0 1-1,0-1 1,0 1 0,0-1-1,0 1 1,0 0-1,-1-1 1,1 1 0,-1 0-1,1 0 1,-1 0-1,1 0 1,-1 0 0,0 0-1,1 1 1,-1-1 0,0 0-1,-3 0 1,-9-4-35,0 1 0,0 0 1,0 1-1,-1 0 0,1 2 1,-1-1-1,1 2 0,-22 1 1,25 3-673,13 1-951,17 4-1003,81-7-8307,-56-2 2510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1.075"/>
    </inkml:context>
    <inkml:brush xml:id="br0">
      <inkml:brushProperty name="width" value="0.035" units="cm"/>
      <inkml:brushProperty name="height" value="0.035" units="cm"/>
    </inkml:brush>
  </inkml:definitions>
  <inkml:trace contextRef="#ctx0" brushRef="#br0">227 1 15987,'-13'14'1664,"0"1"0,1 1 0,-14 22 0,15-19-1335,1 0 0,0 1 1,1 0-1,2 1 0,-10 37 1,16-53-309,0-1 0,0 1 0,1 0 0,0 0 0,0 0 0,0 0 0,0-1 0,1 1 0,0 0 0,0 0 0,1 5 0,0-8-23,-1 0-1,0 0 0,0 0 1,1 1-1,-1-2 0,1 1 1,-1 0-1,1 0 1,0 0-1,0-1 0,0 1 1,0-1-1,0 1 0,0-1 1,0 0-1,0 0 0,1 0 1,-1 0-1,0 0 1,1 0-1,-1-1 0,5 1 1,7 0-42,0-1 0,0 0 0,0-1 0,0 0 0,0-1 0,-1-1 0,22-7 0,-17 5-3,0 1 0,0 0 0,24-1 0,-41 5 56,1 0 1,-1-1 0,0 1 0,1 0 0,-1 0 0,0 0 0,1 1 0,-1-1 0,0 0 0,1 0 0,-1 1-1,0-1 1,1 1 0,-1-1 0,0 1 0,0-1 0,0 1 0,1 0 0,-1 0 0,0-1 0,0 1 0,0 0-1,0 0 1,-1 0 0,1 0 0,0 0 0,0 1 0,0-1 0,-1 0 0,1 0 0,-1 0 0,1 1 0,-1-1-1,1 0 1,-1 0 0,0 1 0,1-1 0,-1 0 0,0 1 0,0-1 0,0 0 0,0 1 0,0-1 0,-1 0-1,1 1 1,0-1 0,-1 0 0,1 1 0,-1 0 0,-2 8 88,0-1 0,-1 0 0,1 0 0,-2 0 0,-6 10-1,-1-1 80,-1-1-1,0-1 0,-1 0 0,-1-1 0,0 0 1,-31 21-1,33-26-314,-1-1 1,0-1 0,-1-1-1,0 0 1,0 0 0,0-2-1,-1 0 1,0 0 0,-20 2-1,31-7-198,1 1-1,-1-1 0,0 0 0,0 0 0,1 0 0,-1-1 0,-7-1 0,10 1 269,0 0-1,0 0 0,0 0 1,1 0-1,-1 0 0,0 0 0,0 0 1,1 0-1,-1-1 0,0 1 0,1-1 1,-1 1-1,1-1 0,0 0 0,0 1 1,-1-1-1,1 0 0,-1-2 1,-8-25-1013</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21.768"/>
    </inkml:context>
    <inkml:brush xml:id="br0">
      <inkml:brushProperty name="width" value="0.025" units="cm"/>
      <inkml:brushProperty name="height" value="0.025" units="cm"/>
      <inkml:brushProperty name="color" value="#004F8B"/>
    </inkml:brush>
  </inkml:definitions>
  <inkml:trace contextRef="#ctx0" brushRef="#br0">179 24 14670,'0'0'8611,"-8"-6"-7549,5 4-1022,0 0 0,1 0 0,-1 1 0,0-1-1,0 1 1,0-1 0,0 1 0,0 0 0,0 0 0,0 0 0,0 1 0,0-1 0,-5 0-1,4 2-12,0 0-1,0 0 0,0 0 0,1 1 0,-1-1 0,1 1 0,-1 0 0,1 0 1,0 0-1,-1 1 0,1-1 0,0 1 0,0-1 0,-4 7 0,-1-1 54,0 1 0,1 0-1,1 1 1,-1 0 0,2 0 0,-1 0-1,1 0 1,-5 16 0,9-23-48,0 1-1,0-1 1,0 0-1,0 0 1,1 0 0,-1 1-1,1-1 1,0 0 0,0 1-1,0-1 1,0 0 0,1 1-1,-1-1 1,1 0 0,0 0-1,0 0 1,0 1 0,1-1-1,-1 0 1,1 0 0,-1-1-1,1 1 1,0 0-1,0 0 1,0-1 0,0 1-1,1-1 1,-1 0 0,1 0-1,-1 0 1,1 0 0,0 0-1,5 2 1,-2-1 44,1 0 1,0-1-1,0 0 0,0 0 0,0-1 1,0 1-1,1-1 0,-1-1 0,0 0 1,1 0-1,-1 0 0,0-1 1,0 0-1,1 0 0,-1-1 0,0 0 1,0 0-1,0-1 0,-1 0 1,1 0-1,-1 0 0,1-1 0,-1 0 1,0 0-1,-1-1 0,1 0 0,-1 0 1,0 0-1,0 0 0,0-1 1,-1 0-1,1 0 0,-2 0 0,1-1 1,-1 1-1,0-1 0,0 0 1,-1 1-1,1-1 0,-2-1 0,1 1 1,-1 0-1,0 0 0,0-8 1,-2 13-52,1-1 1,0 0 0,-1 1 0,1-1 0,-1 1 0,0-1 0,0 1-1,0 0 1,0-1 0,-1 1 0,1 0 0,0 0 0,-1 0 0,0 0 0,1 0-1,-1 0 1,0 0 0,0 0 0,0 1 0,0-1 0,0 1 0,-1 0-1,1-1 1,0 1 0,-1 0 0,1 0 0,-1 0 0,1 1 0,-1-1-1,1 1 1,-1-1 0,1 1 0,-6 0 0,-44-1-2556,8 8-9715,35-4-1048</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24.872"/>
    </inkml:context>
    <inkml:brush xml:id="br0">
      <inkml:brushProperty name="width" value="0.025" units="cm"/>
      <inkml:brushProperty name="height" value="0.025" units="cm"/>
      <inkml:brushProperty name="color" value="#004F8B"/>
    </inkml:brush>
  </inkml:definitions>
  <inkml:trace contextRef="#ctx0" brushRef="#br0">661 59 8936,'-16'-2'951,"-72"-12"63,21 2 588,-1 2-1,-88 0 1,147 10-1462,1 1 0,0 1 0,-1-1 0,1 2 0,0-1 0,0 1 0,0 0 0,1 0 0,-1 1 0,1 0 0,-12 8 0,8-3 25,0 1 1,0 0-1,1 0 1,0 1-1,1 1 0,-11 16 1,9-10 14,1 0 1,1 1 0,0 0-1,1 0 1,1 1-1,1 0 1,1 0 0,1 1-1,-3 31 1,7-39-109,0-1 0,1 1 1,0-1-1,1 0 0,0 0 0,1 0 1,0 0-1,1 0 0,0 0 0,1-1 1,1 0-1,0 0 0,10 15 0,-6-13-16,1 0-1,0-1 0,1 0 0,1-1 0,0 0 0,0-1 0,1-1 0,0 0 0,18 8 0,-6-5 129,0-2 0,0-1 0,1 0 0,0-3 0,0 0 0,1-1-1,-1-2 1,1-1 0,0-1 0,0-1 0,50-7 0,-57 2 25,0-1 0,-1 0 0,0-2 0,0 0 0,0-1 0,-1-1 0,-1-1 0,0-1 0,0 0 0,-1-2 0,-1 1 0,0-2 0,-1 0 0,25-34 0,-28 35-160,-2-1 0,0-1 0,-1 0 0,-1 0 1,0-1-1,-1 0 0,-1 0 0,0 0 0,-1-1 0,-1 0 1,-1 0-1,-1 0 0,0-1 0,-2 1 0,0 0 0,0-1 0,-7-31 1,4 39-106,-1 0 0,0 0 0,0 0 0,-2 1 1,1-1-1,-1 1 0,-1 0 0,1 1 0,-2 0 1,1 0-1,-1 0 0,-10-8 0,12 12-276,1 1 0,-1-1-1,0 1 1,0 0 0,0 0 0,-1 1-1,1 0 1,-1 0 0,0 1-1,0-1 1,0 1 0,0 1 0,0-1-1,0 1 1,0 1 0,-1-1-1,1 1 1,0 1 0,0-1 0,-12 3-1,1 8-3209,11 1-1825,5-1-1899</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25.326"/>
    </inkml:context>
    <inkml:brush xml:id="br0">
      <inkml:brushProperty name="width" value="0.025" units="cm"/>
      <inkml:brushProperty name="height" value="0.025" units="cm"/>
      <inkml:brushProperty name="color" value="#004F8B"/>
    </inkml:brush>
  </inkml:definitions>
  <inkml:trace contextRef="#ctx0" brushRef="#br0">229 8 8520,'0'0'10901,"-11"-2"-9251,4 0-1468,0 1 0,0 0 0,0 0 0,0 1 0,0 0 0,0 0 0,-1 1 0,1 0 0,0 0 0,0 0 0,0 1 0,1 0 0,-1 1 0,0-1 0,1 1 0,-1 1 0,1-1 0,0 1 0,-11 9 0,11-7-49,-1 1-1,1-1 1,0 2-1,0-1 1,1 1-1,0 0 1,0 0-1,1 0 1,0 0-1,0 1 1,1 0-1,-3 13 1,5-18-116,0-1 0,0 1 0,1-1 0,-1 1 0,1 0 0,0-1 0,0 1 0,0 0 0,1-1 0,-1 1 0,1-1 0,0 1 0,0-1 0,0 1 0,1-1 0,-1 0 0,1 1 0,0-1 0,0 0 0,0 0 0,0 0 0,0-1 0,0 1 0,1 0 0,0-1 0,-1 1 0,1-1 0,0 0 0,0 0 0,0 0 0,1-1 0,-1 1 0,7 2 0,0-1 30,0-1-1,1 0 1,0 0-1,-1-1 1,1-1-1,18-1 1,-24 1-18,-1 0-1,1-1 1,-1 0-1,0 0 1,0-1-1,0 1 1,1-1 0,5-3-1,-9 4 3,1 0-1,-1 0 1,0 0-1,1 0 1,-1 0 0,0 0-1,0-1 1,0 1-1,0 0 1,0-1 0,0 1-1,0-1 1,-1 1-1,1-1 1,0 1 0,-1-1-1,1 0 1,-1 1-1,0-1 1,1 0 0,-1 1-1,0-3 1,-1 2-21,1 0 1,-1 0 0,0 1 0,0-1-1,0 0 1,0 1 0,0-1 0,0 0-1,0 1 1,0 0 0,-1-1-1,1 1 1,-1 0 0,1-1 0,-1 1-1,1 0 1,-1 0 0,0 0 0,0 0-1,1 1 1,-1-1 0,0 0-1,0 1 1,0-1 0,0 1 0,0 0-1,1-1 1,-4 1 0,-57-6 132,54 6-155,0 0 1,0 1-1,0-1 1,-15 5-1,21-5 7,0 1 0,0 0 0,0-1-1,0 1 1,0 0 0,0 0 0,0 0 0,1 0 0,-1 1-1,0-1 1,1 0 0,-1 1 0,1-1 0,-1 1-1,1 0 1,0-1 0,0 1 0,0 0 0,0 0 0,0 0-1,0-1 1,0 1 0,1 0 0,-2 3 0,2-4-52,0 0 0,0-1 1,0 1-1,1 0 1,-1 0-1,0 0 0,0 0 1,0-1-1,1 1 1,-1 0-1,0 0 0,1 0 1,-1-1-1,0 1 0,1 0 1,-1-1-1,1 1 1,-1 0-1,1-1 0,0 1 1,-1-1-1,1 1 1,0-1-1,-1 1 0,1-1 1,0 1-1,0-1 0,-1 0 1,1 1-1,0-1 1,0 0-1,0 0 0,-1 1 1,1-1-1,0 0 1,0 0-1,0 0 0,1 0 1,41 1-2856,-34-1 2101,3 0-699,0-1 0,1-1 0,-1 0 0,0-1 0,18-6 1,17-9-5885</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25.690"/>
    </inkml:context>
    <inkml:brush xml:id="br0">
      <inkml:brushProperty name="width" value="0.025" units="cm"/>
      <inkml:brushProperty name="height" value="0.025" units="cm"/>
      <inkml:brushProperty name="color" value="#004F8B"/>
    </inkml:brush>
  </inkml:definitions>
  <inkml:trace contextRef="#ctx0" brushRef="#br0">103 37 12268,'0'0'9075,"-9"-3"-7580,8 2-1458,-1 0 27,0 0 0,0 0-1,0 0 1,0 0 0,0 0 0,0 0 0,0 0 0,0 1-1,-1-1 1,1 1 0,0 0 0,0-1 0,-1 1-1,1 0 1,0 0 0,0 1 0,0-1 0,-1 0-1,1 1 1,0-1 0,0 1 0,0 0 0,0 0-1,0-1 1,0 2 0,0-1 0,0 0 0,0 0-1,0 0 1,0 1 0,1-1 0,-1 1 0,1 0-1,-1-1 1,1 1 0,0 0 0,-1 0 0,1 0-1,0 0 1,0 0 0,-1 3 0,0-1 12,0 1 0,0-1 0,1 0 0,-1 1 0,1-1 0,0 1 1,0 0-1,1-1 0,-1 1 0,1 0 0,0-1 0,0 1 0,1 0 0,-1-1 0,1 1 0,0 0 1,0-1-1,1 1 0,-1-1 0,4 7 0,-2-8-33,0 1 0,0 0 0,0-1-1,1 1 1,-1-1 0,1 0 0,0 0 0,0-1 0,0 1 0,0-1 0,0 0-1,0 0 1,1 0 0,-1 0 0,1-1 0,-1 0 0,1 0 0,0 0-1,-1-1 1,7 1 0,-5 0 32,1-1-1,-1 0 1,1 0-1,0-1 1,-1 1-1,1-1 1,-1-1-1,1 1 1,-1-1-1,0 0 1,1-1-1,-1 0 1,8-5-1,-10 5-20,0 1 0,-1-2 0,1 1 0,-1 0-1,0-1 1,0 0 0,-1 1 0,1-1 0,-1 0-1,0 0 1,0-1 0,0 1 0,0 0-1,-1-1 1,0 1 0,0-1 0,0 1 0,0-1-1,-1 1 1,1-7 0,-1 7-15,-1 0 1,1 0 0,-1 0-1,0 0 1,0 0-1,0 0 1,0 0-1,-1 0 1,1 1-1,-1-1 1,0 1 0,0-1-1,0 1 1,-1 0-1,1-1 1,-1 1-1,0 0 1,0 1-1,0-1 1,0 1 0,0-1-1,-1 1 1,1 0-1,-1 0 1,1 0-1,-1 0 1,0 1-1,-6-2 1,4 1-291,0 1 0,0-1 1,-1 2-1,1-1 0,0 0 0,0 1 0,0 0 1,-9 2-1,11-1-620,-1-1 1,1 1-1,0 1 0,0-1 1,-1 1-1,1 0 0,0 0 1,0 0-1,0 0 1,1 0-1,-7 6 0,-3 5-10622</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27.387"/>
    </inkml:context>
    <inkml:brush xml:id="br0">
      <inkml:brushProperty name="width" value="0.025" units="cm"/>
      <inkml:brushProperty name="height" value="0.025" units="cm"/>
      <inkml:brushProperty name="color" value="#004F8B"/>
    </inkml:brush>
  </inkml:definitions>
  <inkml:trace contextRef="#ctx0" brushRef="#br0">694 172 5157,'0'0'2077,"7"-9"-1581,-7 8-441,37-61-142,-24 20 1618,-12 39-1119,-1 0 0,0 0 0,0 1 0,0-1 0,0 0 0,0 0 0,0 0 0,-1 1 0,1-1 0,-1 0 0,-2-5 0,1 7-178,0-1 0,0 0 0,0 0-1,0 1 1,0 0 0,-1-1 0,1 1 0,-1 0-1,1 0 1,-1 0 0,1 0 0,-1 1-1,1-1 1,-1 1 0,0-1 0,1 1 0,-1 0-1,0 0 1,1 0 0,-5 1 0,-59 6 515,25 3-733,1 1-1,1 2 1,0 1 0,1 3-1,0 1 1,2 1-1,0 3 1,1 0 0,2 3-1,0 0 1,1 2-1,-41 47 1,60-58 133,0 0 0,1 1 0,1 0 0,1 1 0,1 1 0,0-1 0,1 1 1,1 1-1,-7 32 0,11-40-83,2-1 1,-1 0-1,2 1 1,-1-1-1,2 0 1,-1 1-1,2-1 1,-1 0-1,2 1 1,-1-1-1,1 0 1,1 0-1,0-1 1,1 1-1,0-1 1,0 0 0,1 0-1,14 16 1,-9-14-48,1 0 0,0-1 0,1-1 0,0 0 0,1-1 0,0 0 0,0-1 0,1-1 0,0 0 0,0-1 0,1-1 0,0 0 0,-1-1 0,2-1 0,-1 0 0,0-1 0,1-1 1,16-1-1,-6 0 91,0-2 1,-1-1 0,0-1 0,1-1-1,-2-1 1,1-2 0,-1 0 0,0-2-1,0-1 1,32-19 0,-36 16 203,-1 0 0,0-1 0,-1-1-1,-1-1 1,0-1 0,-1 0 0,-1-2 0,-1 1 0,13-24 0,-19 27-177,0 0 0,-2-1-1,0 0 1,0-1 0,-2 1-1,0-1 1,-1 0 0,-1-1 0,0 1-1,-2 0 1,0-1 0,-3-32-1,1 42-197,0 1 0,-1 0 0,0-1 0,-1 1 0,0 0-1,0 0 1,0 1 0,-1-1 0,-1 1 0,1-1 0,-1 1-1,0 1 1,0-1 0,-1 1 0,0 0 0,0 0 0,-1 0-1,0 1 1,0 0 0,0 1 0,0-1 0,-1 1 0,1 1-1,-1-1 1,0 2 0,0-1 0,0 1 0,-1 0 0,1 0-1,0 1 1,-1 0 0,1 1 0,-1 0 0,-11 1 0,16 0-96,0-1 1,1 1-1,-1 0 1,1 0-1,-1 0 1,1 0-1,0 1 1,-1-1-1,1 1 0,0 0 1,0 0-1,0 0 1,0 1-1,1-1 1,-1 1-1,0-1 1,1 1-1,0 0 1,0 0-1,0 0 1,-4 6-1,3 0-665,0 0-1,0 0 0,1-1 0,0 2 0,1-1 1,0 0-1,0 14 0,1 17-4670</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27.937"/>
    </inkml:context>
    <inkml:brush xml:id="br0">
      <inkml:brushProperty name="width" value="0.025" units="cm"/>
      <inkml:brushProperty name="height" value="0.025" units="cm"/>
      <inkml:brushProperty name="color" value="#004F8B"/>
    </inkml:brush>
  </inkml:definitions>
  <inkml:trace contextRef="#ctx0" brushRef="#br0">1 113 16239,'0'0'3006,"9"-10"-534,-3 3-2137,1 0 0,0 0 1,0 1-1,0 0 0,1 0 1,0 1-1,0 0 0,0 0 1,1 1-1,11-4 0,9-2 36,1 3 0,1 0-1,-1 2 1,1 1 0,0 1-1,36 3 1,-66-1-365,0 1 1,0 0-1,0 0 1,0 0 0,0 0-1,0 0 1,0 0-1,0 0 1,0 1-1,1-1 1,-1 0-1,0 1 1,-1-1-1,1 0 1,0 1 0,0-1-1,0 1 1,0-1-1,0 1 1,0 0-1,-1-1 1,1 1-1,0 0 1,0 0-1,-1 0 1,1-1 0,0 1-1,-1 0 1,1 0-1,-1 0 1,0 0-1,1 1 1,-1 0 28,0 1 0,-1-1 1,1 0-1,-1 1 0,0-1 0,1 0 1,-1 0-1,0 0 0,0 0 1,-1 0-1,1 0 0,0 0 0,-3 3 1,-6 7 188,-1-1 0,0 0 0,-14 11 1,-43 23 154,67-44-315,46 4-9,-38-5-102,0 0 1,0 0 0,0 1 0,0 1 0,0-1 0,13 5 0,-18-5 31,0 0 1,0 1 0,0-1 0,0 1 0,0 0-1,0-1 1,0 1 0,0 0 0,-1 0 0,1 0 0,-1 0-1,1 0 1,-1 1 0,0-1 0,0 0 0,0 1-1,0-1 1,0 1 0,-1-1 0,1 1 0,-1-1 0,1 1-1,-1 4 1,0-3 22,0 0-1,0 0 1,0-1 0,0 1-1,-1 0 1,1-1-1,-1 1 1,0-1 0,0 1-1,-1-1 1,1 1-1,-1-1 1,1 1 0,-1-1-1,0 0 1,0 0-1,-5 5 1,2-3 88,0-1 1,-1 0-1,1 0 0,-1 0 1,0 0-1,0-1 1,0 0-1,-1 0 0,-6 2 1,-8 1 184,-1-1 0,0-1 0,0-1 0,0-1 0,-27 0 0,30-1-263,-31-1 77,48 0-145,-1 0-1,1 0 1,-1-1-1,1 1 0,-1-1 1,1 1-1,0-1 0,-1 0 1,1 0-1,0 0 0,0 0 1,0 0-1,0 0 1,-4-4-1,6 5-49,-1-1 0,1 1 0,0-1 1,0 1-1,-1-1 0,1 1 0,0-1 0,0 1 0,0-1 0,-1 0 1,1 1-1,0-1 0,0 1 0,0-1 0,0 0 0,0 1 1,0-1-1,0 0 0,1 1 0,-1-1 0,0 1 0,0-1 1,0 1-1,1-1 0,-1 0 0,0 1 0,0-1 0,1 1 1,-1-1-1,1 1 0,-1-1 0,0 1 0,1 0 0,-1-1 0,1 1 1,-1-1-1,1 1 0,-1 0 0,1 0 0,-1-1 0,1 1 1,0 0-1,30-15-2989,-23 12 1823,25-15-3715,3-4-2947</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28.361"/>
    </inkml:context>
    <inkml:brush xml:id="br0">
      <inkml:brushProperty name="width" value="0.025" units="cm"/>
      <inkml:brushProperty name="height" value="0.025" units="cm"/>
      <inkml:brushProperty name="color" value="#004F8B"/>
    </inkml:brush>
  </inkml:definitions>
  <inkml:trace contextRef="#ctx0" brushRef="#br0">225 67 15919,'0'0'5237,"-11"0"-3860,-5 2-751,0-1 0,1 2 0,-1 0-1,-18 6 1,27-6-460,0-1 0,0 1 0,1 0-1,-1 0 1,1 1 0,0 0 0,0 0 0,0 1 0,1-1-1,0 1 1,0 0 0,0 1 0,-8 10 0,10-10-73,-1 1 1,1 0-1,0 0 0,0 1 1,1-1-1,0 1 1,0-1-1,1 1 0,0-1 1,0 10-1,1-14-65,0 0-1,0 0 1,0 0-1,0 0 1,1 0-1,-1 0 1,1 0-1,0 0 1,0-1-1,0 1 1,0 0 0,1-1-1,-1 1 1,1 0-1,0-1 1,-1 0-1,1 1 1,0-1-1,0 0 1,0 0-1,1 0 1,-1 0-1,0-1 1,1 1-1,0 0 1,-1-1-1,1 0 1,5 2 0,4 0 63,1 0 1,0-1 0,0-1 0,0 0-1,0-1 1,0 0 0,0-1 0,0-1-1,0 0 1,-1 0 0,1-1 0,23-10-1,-15 5 18,-1-1 0,-1-1-1,0-1 1,0-1 0,-1 0 0,32-29-1,-45 36-60,0 0 0,0 0 0,0-1 0,-1 0 0,0 0-1,0 0 1,0 0 0,-1-1 0,0 1 0,0-1 0,-1 0-1,3-12 1,-4 16-36,-1 0 0,0 0 0,0 0 0,0 0 0,0 0 0,-1 0 0,1 0 0,-1 0 0,0 0 0,0 0 0,0 0-1,0 0 1,-1 0 0,1 1 0,-1-1 0,1 0 0,-1 1 0,0-1 0,0 1 0,0 0 0,0 0 0,-1 0 0,1 0 0,-1 0 0,1 0-1,-1 0 1,1 1 0,-1-1 0,0 1 0,0 0 0,-5-2 0,-11-3-298,1 1 1,-1 1-1,0 0 1,0 2-1,0 0 0,0 1 1,0 0-1,0 2 1,-28 4-1,25 3-1934,14-2-1747</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30.668"/>
    </inkml:context>
    <inkml:brush xml:id="br0">
      <inkml:brushProperty name="width" value="0.025" units="cm"/>
      <inkml:brushProperty name="height" value="0.025" units="cm"/>
      <inkml:brushProperty name="color" value="#004F8B"/>
    </inkml:brush>
  </inkml:definitions>
  <inkml:trace contextRef="#ctx0" brushRef="#br0">683 57 8136,'-26'-11'586,"-1"1"1,0 2-1,-1 0 0,1 2 1,-1 1-1,-1 1 1,-47-1-1,60 5-357,0 1 1,0 1-1,0 0 0,0 1 0,0 0 1,0 2-1,1-1 0,0 2 0,0 0 1,0 1-1,1 1 0,0 0 1,0 1-1,-23 19 0,21-13-68,1 2 0,0 0 0,1 1 0,0 0 0,2 1 0,0 0 0,2 1-1,0 0 1,1 1 0,1 0 0,1 1 0,-5 24 0,8-30-154,2 1 0,0-1 1,1 1-1,0 0 0,1-1 0,1 1 0,1-1 0,0 1 0,2-1 1,-1 1-1,2-1 0,0-1 0,1 1 0,1-1 0,0 0 1,1 0-1,11 15 0,-5-11 25,2 0 1,-1-1-1,2 0 1,1-2-1,0 0 0,1-1 1,0-1-1,1 0 1,1-2-1,0 0 1,1-2-1,23 9 1,-29-14 132,1 0 1,0-1-1,0-1 1,1 0-1,-1-1 1,1-1-1,-1-1 1,1 0-1,-1-2 0,1 0 1,-1 0-1,0-2 1,0 0-1,0-1 1,-1-1-1,1 0 1,18-11-1,-16 6 4,-1-1-1,0-1 1,0 0-1,-2-1 1,1-1-1,-2-1 0,0 0 1,-1-1-1,-1 0 1,0-1-1,-1-1 1,-2 0-1,1 0 0,9-29 1,-14 32-156,-1 0 0,0-1-1,-1 1 1,-1-1 0,-1 0 0,0 1 0,-1-1 0,-1 0 0,-1 0-1,0 0 1,-1 0 0,-1 0 0,0 1 0,-2 0 0,0-1-1,0 1 1,-2 1 0,-15-30 0,18 38-107,-1 1-1,0-1 1,0 1-1,0-1 1,-1 2 0,0-1-1,0 0 1,-1 1 0,1 1-1,-1-1 1,0 1 0,-10-5-1,-37-7-2581,-6 10-3665,29 4-1923</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31.518"/>
    </inkml:context>
    <inkml:brush xml:id="br0">
      <inkml:brushProperty name="width" value="0.025" units="cm"/>
      <inkml:brushProperty name="height" value="0.025" units="cm"/>
      <inkml:brushProperty name="color" value="#004F8B"/>
    </inkml:brush>
  </inkml:definitions>
  <inkml:trace contextRef="#ctx0" brushRef="#br0">1 100 3555,'0'0'5045,"7"-9"-1997,-1 0-2422,0 0 267,0 1 0,0-1 0,1 1 0,0 0 0,1 1 0,-1 0 0,1 0 0,1 0 0,8-5 0,-13 13-571,0-1 1,-1 0-1,1 1 0,0 0 0,-1 0 0,1 0 1,-1 1-1,1-1 0,-1 1 0,0 0 0,1 0 1,2 2-1,12 6 224,-13-8-515,0 0 0,-1 0 0,1 1 1,-1-1-1,0 1 0,1 0 0,-1 0 0,-1 1 0,1-1 0,6 8 0,-9-9-24,0 0 0,0 0-1,0 0 1,0 0 0,-1 0 0,1 0-1,0 0 1,-1 0 0,0 1 0,1-1-1,-1 0 1,0 0 0,0 0 0,0 0-1,0 1 1,-1-1 0,1 0 0,-1 0-1,1 0 1,-1 0 0,0 0 0,0 0-1,0 0 1,0 0 0,0 0 0,0 0-1,0 0 1,-1-1 0,-1 3 0,-8 8 108,-1 0 0,0 0 1,-1-1-1,-28 18 0,91-10 24,-48-18-139,0-1 1,-1 1-1,1-1 0,-1 1 1,1 0-1,-1 0 1,0-1-1,1 1 0,-1 0 1,0 0-1,1 0 0,-1 1 1,0-1-1,0 0 0,0 0 1,0 1-1,0-1 0,1 2 1,-2-2 1,0 0 0,0 0 0,0 0 1,0 0-1,0 0 0,0-1 1,-1 1-1,1 0 0,0 0 0,0 0 1,-1-1-1,1 1 0,0 0 0,-1 0 1,1-1-1,-1 1 0,1 0 0,-1 0 1,0-1-1,1 1 0,-1-1 0,1 1 1,-1-1-1,-1 2 0,-2 1 49,-1 0 0,0 0 1,0-1-1,-1 1 0,1-1 0,0 0 0,-1-1 0,-9 3 0,-52-1 793,64-3-891,-1 0 0,1 0 0,0-1 0,0 1 0,0-1 0,-1 0 0,1 0 1,0 0-1,0 0 0,0 0 0,0-1 0,0 1 0,1-1 0,-1 0 0,0 0 0,1 0 0,-1 0 0,-2-4 0,8 5-449,0 0-1,1 0 1,-1 0-1,0 0 1,0 0-1,0 1 1,1-1-1,-1 1 1,4 0-1,-5 0 225,124-18-9711,-73 6 3455</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5:31.925"/>
    </inkml:context>
    <inkml:brush xml:id="br0">
      <inkml:brushProperty name="width" value="0.025" units="cm"/>
      <inkml:brushProperty name="height" value="0.025" units="cm"/>
      <inkml:brushProperty name="color" value="#004F8B"/>
    </inkml:brush>
  </inkml:definitions>
  <inkml:trace contextRef="#ctx0" brushRef="#br0">179 38 7687,'0'0'11488,"-12"-7"-9672,-40-21-599,49 27-1148,1 1 0,-1-1-1,0 1 1,1 0 0,-1-1 0,0 1 0,1 0 0,-1 1 0,0-1 0,1 0 0,-1 1 0,0 0 0,1-1 0,-1 1 0,1 0 0,-1 0 0,1 1 0,0-1-1,-1 0 1,1 1 0,0 0 0,0-1 0,0 1 0,-2 2 0,-1 1 35,-1 1 0,1 0 0,0 1-1,1-1 1,0 1 0,-5 8 0,7-12-60,1 0-1,-1 0 1,1 1 0,-1-1 0,1 1-1,0-1 1,0 1 0,0 0 0,1-1-1,-1 1 1,1 0 0,0 0 0,0-1-1,0 1 1,1 0 0,-1 0 0,1-1-1,0 1 1,0-1 0,0 1 0,1-1-1,1 4 1,0-3-16,0-1 1,0 0-1,0 0 0,0 0 0,1-1 1,-1 1-1,1-1 0,0 0 0,-1 0 1,1 0-1,0-1 0,0 1 0,0-1 1,1 0-1,-1 0 0,0 0 0,0 0 1,9-1-1,4 1 164,0 0-1,0-2 1,0 0 0,19-3 0,-29 2-168,1 0 0,0 0 0,0 0 0,-1-1 0,0 0 0,1-1 0,-1 1-1,0-2 1,-1 1 0,12-10 0,-16 13-14,0-1 0,0 1-1,-1-1 1,1 0 0,0 1 0,-1-1-1,0 0 1,1 0 0,-1 0 0,0 0-1,0 0 1,0-1 0,0 1 0,0 0-1,-1 0 1,1-1 0,-1 1-1,1 0 1,-1-1 0,0 1 0,0 0-1,0-5 1,-1 4-1,0 0 0,-1 0 1,1 1-1,-1-1 0,1 0 0,-1 1 0,0-1 0,0 1 1,0 0-1,0-1 0,0 1 0,-1 0 0,1 0 0,0 0 1,-4-1-1,-4-3-30,-1 1 1,1-1 0,-1 2 0,0 0-1,-1 0 1,1 1 0,-21-3-1,-2 5-1852,25 1-1501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0.723"/>
    </inkml:context>
    <inkml:brush xml:id="br0">
      <inkml:brushProperty name="width" value="0.035" units="cm"/>
      <inkml:brushProperty name="height" value="0.035" units="cm"/>
    </inkml:brush>
  </inkml:definitions>
  <inkml:trace contextRef="#ctx0" brushRef="#br0">15 577 17212,'0'8'732,"0"1"1,0 0 0,0-1 0,-1 1 0,0-1 0,-4 13-1,3-15-561,0 1 0,1-1 0,0 0-1,0 0 1,0 1 0,1-1 0,0 0-1,0 1 1,1-1 0,0 1 0,0-1-1,4 12 1,-5-18-169,0 1 0,0 0 0,1 0 0,-1 0 0,1-1 0,-1 1 0,1 0 0,-1-1 0,1 1 0,-1 0 0,1-1 0,-1 1 0,1-1 0,0 1 0,-1-1 0,1 1 0,0-1 0,0 0 0,-1 1 0,1-1 0,0 0 0,0 1 0,0-1 0,-1 0 0,1 0 0,0 0 0,0 0 0,0 0 0,0 0 0,-1 0 0,1 0 0,0 0 0,0 0 0,0 0 0,0 0 0,-1-1 0,1 1 0,0 0 0,0-1 0,0 0 0,5-2 4,-1 0-1,0-1 0,0 0 0,8-7 0,-1 1-2,-4 4 4,1 0 1,-1 0 0,1 1-1,1 1 1,-1 0-1,0 0 1,1 1-1,0 0 1,20-3-1,-26 5 26,0 1 0,0 0 0,1 0 0,-1 0 0,0 0 0,0 1 0,0 0 0,0 0 0,0 0 0,0 0-1,0 1 1,0-1 0,0 1 0,-1 0 0,1 0 0,0 0 0,-1 1 0,0-1 0,0 1 0,0 0 0,0 0 0,0 0-1,0 0 1,-1 1 0,1-1 0,3 7 0,-5-8 24,0 0 1,0 0-1,0 0 0,0 0 0,0 0 0,-1 0 1,1 0-1,-1 0 0,1 0 0,-1 1 1,0-1-1,0 0 0,0 0 0,0 0 0,0 1 1,0-1-1,0 0 0,-1 0 0,1 0 1,-2 2-1,2-3-42,0-1 1,-1 0-1,1 0 1,0 0-1,0 1 1,0-1-1,-1 0 1,1 0-1,0 0 1,0 0-1,-1 0 1,1 0-1,0 0 1,-1 0-1,1 1 1,0-1-1,0 0 1,-1 0-1,1 0 1,0 0-1,0 0 1,-1 0-1,1-1 1,0 1-1,-1 0 1,1 0-1,0 0 1,0 0-1,-1 0 1,1 0-1,0 0 1,0-1-1,-1 1 1,-10-11 242,-5-15-8,-3-11-163,1-1 0,2-1 1,-18-68-1,34 107-89,1 0 1,-1 0-1,0 1 1,0-1-1,0 0 0,1 0 1,-1 0-1,0 0 0,0 0 1,1 0-1,-1 0 1,0 0-1,0 0 0,1 0 1,-1 0-1,0 0 1,0 0-1,1 0 0,-1 0 1,0 0-1,0 0 0,1 0 1,-1 0-1,0 0 1,0 0-1,1 0 0,-1 0 1,0 0-1,0 0 1,0-1-1,1 1 0,-1 0 1,0 0-1,0 0 0,0 0 1,1-1-1,-1 1 1,0 0-1,0 0 0,0 0 1,0-1-1,0 1 0,0 0 1,1 0-1,-1 0 1,0-1-1,0 1 0,0 0 1,0 0-1,0-1 1,0 1-1,0 0 0,0 0 1,0-1-1,0 1 0,0 0 1,0 0-1,0-1 1,0 1-1,0 0 0,0 0 1,-1-1-1,1 1 1,0 0-1,0 0 0,0-1 1,0 1-1,-1 0 0,24 16-52,-12-9 1,-5-2 13,1-1 0,-1-1 0,1 1 0,0-1 0,1 0 0,-1-1 0,0 0 0,1 0 0,-1 0 0,1-1 0,0 0 0,0-1 0,-1 0 0,1 0 0,0 0 0,-1-1 0,1 0 0,0-1 0,-1 0 0,1 0 0,-1 0 0,0-1 0,0 0 0,0-1 0,0 1 0,0-1 0,-1-1 0,0 1 0,12-11 0,-8 4-5,-1-1-1,0 0 1,0 0-1,-1-1 1,-1 0-1,0 0 1,0-1-1,-2 0 1,0 0-1,0 0 1,3-24 0,-3 6 29,-1-1 0,-1 0 0,-2 0 0,-3-39 0,1 67 16,-6-58-5,6 59 10,0 0-1,0 0 1,0 0-1,-1 0 1,1 0-1,-1 0 0,0 1 1,0-1-1,0 1 1,0-1-1,-1 1 1,-4-5-1,7 8-2,0 0 1,-1-1-1,1 1 0,0 0 1,-1-1-1,1 1 0,0 0 1,-1 0-1,1 0 0,0-1 1,-1 1-1,1 0 0,-1 0 1,1 0-1,-1 0 0,1 0 1,0 0-1,-1 0 0,1 0 1,-1 0-1,1 0 0,-1 0 1,1 0-1,0 0 0,-1 0 1,1 0-1,-1 0 0,1 0 1,0 1-1,-1-1 0,1 0 1,0 0-1,-1 1 0,0-1 1,-8 17 70,1 25 60,5-6 4,2 0 0,2 0 0,9 66 0,-6-81-68,0 1 0,2-1 0,0 0 0,2 0 0,0-1 0,1 0 0,20 31 0,-24-44-50,0 0 0,1 0-1,0-1 1,1 0 0,-1 0-1,1-1 1,11 7 0,-16-10-15,1-1 1,-1 0 0,1 0-1,-1 0 1,1 0-1,0 0 1,-1 0-1,1-1 1,0 0-1,0 1 1,-1-1-1,4 0 1,-4 0-4,0-1 1,0 1-1,-1-1 1,1 1-1,-1-1 1,1 0-1,0 0 1,-1 1-1,1-1 1,-1 0-1,0-1 1,1 1-1,-1 0 1,0 0-1,1 0 1,-1-1-1,0 1 1,0-1-1,0 1 1,0-1-1,0-1 1,2-4-2,0-1 1,0 0 0,-1 0-1,0 0 1,0 0 0,-1 0-1,0 0 1,-1-15 0,-1 2-14,0-1 1,-6-23 0,3 32 6,2 20 11,1 24 27,4-6 30,0-1 1,9 36 0,-9-50-41,0 0 0,1 0-1,0-1 1,0 1 0,1-1 0,0 0-1,0 0 1,10 11 0,-13-17-16,0-1 1,0 0 0,0 0-1,1 0 1,-1 0-1,0-1 1,1 1 0,-1 0-1,1-1 1,-1 0-1,1 0 1,0 0 0,0 0-1,0 0 1,-1 0-1,1-1 1,0 1 0,5-1-1,-4 0-1,-1-1 0,1 0 0,0 0 0,-1 0 0,1 0 0,-1 0 0,1-1 0,-1 1 0,0-1 0,1 0 0,-1 0 0,5-5 0,0-1-3,1 0 1,-1-1 0,-1 0-1,0-1 1,0 0-1,-1 0 1,0 0 0,4-12-1,-3 7-14,-1 0 0,-1 0 0,-1-1 0,0 0 0,-1 0 0,0 0 0,-2 0 0,1-21 0,-2 37 11,-1 1 1,1-1-1,0 0 0,0 0 0,0 1 1,0-1-1,-1 0 0,1 0 0,0 1 1,0-1-1,-1 0 0,1 0 0,0 0 1,0 0-1,-1 1 0,1-1 1,0 0-1,-1 0 0,1 0 0,0 0 1,-1 0-1,1 0 0,0 0 0,-1 0 1,1 0-1,0 0 0,-1 0 0,1 0 1,0 0-1,0 0 0,-1 0 0,1 0 1,0 0-1,-1 0 0,1 0 0,0 0 1,-1-1-1,1 1 0,0 0 1,0 0-1,-1 0 0,1-1 0,0 1 1,0 0-1,-1 0 0,1 0 0,0-1 1,0 1-1,0 0 0,0-1 0,-1 1 1,1 0-1,0 0 0,0-1 0,0 1 1,0 0-1,0-1 0,0 1 1,0 0-1,0-1 0,0 1 0,0 0 1,0-1-1,0 1 0,0 0 0,0-1 1,-13 22-23,7-3 20,1 0 0,1 0 0,0 0 0,2 0 0,0 1 1,1 0-1,1-1 0,0 1 0,2-1 0,4 24 0,-5-37-31,1 0 1,-1 0-1,1-1 0,0 1 1,0-1-1,1 0 0,4 7 1,-7-10-10,1 0 0,-1-1 1,1 1-1,0 0 0,-1-1 1,1 1-1,0-1 1,-1 1-1,1 0 0,0-1 1,-1 0-1,1 1 0,0-1 1,0 1-1,0-1 1,0 0-1,-1 0 0,1 1 1,0-1-1,0 0 1,0 0-1,0 0 0,0 0 1,0 0-1,-1 0 0,1 0 1,0-1-1,0 1 1,0 0-1,0 0 0,0-1 1,-1 1-1,1 0 0,0-1 1,0 1-1,-1-1 1,1 1-1,0-1 0,0 1 1,-1-1-1,1 1 1,-1-1-1,1 0 0,0 1 1,-1-1-1,1 0 0,-1 0 1,1 0-1,2-5-282,0 1 1,0-1-1,0 1 0,-1-1 1,0 0-1,0 0 0,-1 0 0,1 0 1,-1 0-1,0-1 0,-1 1 1,0-8-1,0-5-301,-2 0-1,-6-35 1,-1 12-1449,-3 0 0,-32-79 0,2 40 2948,39 77-603,0-2 179,0 1 0,0 0 0,-1 0 0,1 0 0,-1 1 0,-1-1 1,-4-3-1,9 8-418,0-1 0,0 1 0,-1 0 0,1 0 0,0-1 0,0 1 0,-1 0 1,1 0-1,0 0 0,-1 0 0,1 0 0,0-1 0,0 1 0,-1 0 0,1 0 0,0 0 1,-1 0-1,1 0 0,0 0 0,-1 0 0,1 0 0,0 0 0,-1 0 0,1 0 1,0 0-1,-1 0 0,1 1 0,0-1 0,0 0 0,-1 0 0,1 0 0,0 0 0,-1 0 1,1 1-1,-4 11 1262,7 17 331,-2-26-1598,0 0-1,0 0 1,0 0 0,0 0 0,1 0 0,-1 0-1,1 0 1,0-1 0,0 1 0,0-1 0,0 1-1,0-1 1,1 0 0,-1 1 0,1-1 0,-1-1-1,1 1 1,0 0 0,0-1 0,0 1 0,0-1-1,4 2 1,14 2-239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1.666"/>
    </inkml:context>
    <inkml:brush xml:id="br0">
      <inkml:brushProperty name="width" value="0.035" units="cm"/>
      <inkml:brushProperty name="height" value="0.035" units="cm"/>
    </inkml:brush>
  </inkml:definitions>
  <inkml:trace contextRef="#ctx0" brushRef="#br0">301 57 18244,'-2'-4'134,"1"1"1,-1-1 0,0 1-1,0 0 1,0 0-1,-1 0 1,1 0-1,-1 0 1,0 0 0,1 1-1,-1-1 1,0 1-1,-1 0 1,1-1-1,0 2 1,-1-1-1,1 0 1,-1 1 0,1-1-1,-1 1 1,0 0-1,0 0 1,1 1-1,-1-1 1,0 1 0,0 0-1,-6 0 1,3 1 45,-1-1 0,1 2 1,-1-1-1,1 1 0,-1 0 0,1 1 1,0-1-1,0 1 0,0 1 1,0 0-1,0 0 0,1 0 1,-8 7-1,4-1-74,0 0 0,1 1 0,1 0 0,0 1 0,0 0 0,1 0 0,1 0 0,0 1 0,0 0 1,1 1-1,1-1 0,0 1 0,-2 20 0,3-17-86,2 0 0,-1 0 1,2 1-1,0-1 0,2 0 1,0 1-1,0-1 0,2 0 1,0 0-1,10 25 0,-13-37-21,2 0-1,-1-1 0,1 1 1,-1 0-1,1-1 0,0 0 1,1 1-1,-1-1 0,1-1 1,0 1-1,0 0 0,0-1 1,0 0-1,6 3 0,-7-5 3,0 1 0,1-1 0,-1 0 0,1 0 0,-1-1-1,1 1 1,0-1 0,-1 1 0,1-1 0,0-1 0,-1 1-1,1 0 1,-1-1 0,1 0 0,-1 1 0,1-1-1,-1-1 1,1 1 0,-1 0 0,0-1 0,5-3 0,2-2 1,0 0 1,-1-1-1,0 0 1,-1-1-1,1 0 1,-2 0-1,1-1 1,-1 0-1,-1 0 1,0-1-1,6-13 1,0-3 32,0-1-1,-3-1 1,10-42 0,-15 53 14,-1-1 0,2-33 0,-7 36-15,2 16-33,0 0 0,0 0 0,0 0 0,0 0 0,0 0 1,0 0-1,0 0 0,0-1 0,-1 1 0,1 0 0,0 0 1,0 0-1,0 0 0,0 0 0,0 0 0,0 0 0,0 0 1,0 0-1,-1 0 0,1 0 0,0 0 0,0-1 0,0 1 1,0 0-1,0 0 0,0 0 0,-1 0 0,1 0 0,0 0 1,0 0-1,0 0 0,0 0 0,0 0 0,-1 0 0,1 1 1,0-1-1,0 0 0,0 0 0,0 0 0,0 0 0,0 0 1,0 0-1,-1 0 0,1 0 0,0 0 0,0 0 0,0 0 1,0 1-1,-1 0 6,-1 1 1,1 0 0,0 0-1,0 0 1,0 0 0,1 0-1,-1 0 1,0 0-1,1 0 1,-1 0 0,1 4-1,-3 19 7,1 1 0,1 0 0,1 0 0,2 0 0,1 0 0,0 0 0,2-1 0,10 33 0,-13-55-15,-1 1-1,1 0 1,-1-1 0,1 1 0,0-1-1,1 1 1,-1-1 0,0 0 0,1 0 0,4 4-1,-6-6 2,1 0-1,-1 0 0,1 0 0,0 0 0,-1 0 0,1-1 1,0 1-1,0-1 0,-1 1 0,1-1 0,0 1 1,0-1-1,0 0 0,0 0 0,-1 0 0,1 0 0,0 0 1,0 0-1,0-1 0,0 1 0,-1-1 0,1 1 1,0-1-1,0 0 0,2-1 0,3-2 1,0 0 0,-1-1 0,0 0 0,0 0 0,0 0 0,-1-1 0,1 0 0,-1 0 0,-1 0 0,8-12 0,4-12 11,15-36 0,-21 43-8,10-25 24,18-35 18,-38 83-44,0 1 0,0-1-1,0 0 1,0 0 0,0 0-1,0 0 1,0 0 0,0 0-1,0 1 1,0-1 0,0 0-1,1 0 1,-1 0 0,0 0-1,0 0 1,0 0 0,0 0-1,0 0 1,0 0 0,0 1-1,1-1 1,-1 0 0,0 0-1,0 0 1,0 0 0,0 0 0,0 0-1,1 0 1,-1 0 0,0 0-1,0 0 1,0 0 0,0 0-1,0 0 1,1 0 0,-1 0-1,0 0 1,0 0 0,0 0-1,0 0 1,0-1 0,0 1-1,1 0 1,-1 0 0,0 0-1,0 0 1,0 0 0,0 0-1,0 0 1,0 0 0,0 0-1,0-1 1,1 1 0,-1 0-1,0 0 1,0 0 0,0 0-1,0 0 1,0 0 0,0-1-1,0 1 1,0 0 0,0 0-1,0 0 1,0 0 0,0-1-1,3 21 17,-4 31-10,1-48-5,-1 26 16,-1-7 4,2 0 0,0-1 0,1 1 0,7 35 0,-1-45 24,-7-11-44,1-1 0,-1 0 0,0 0 0,0 0 0,1 0 1,-1 0-1,0 0 0,1 1 0,-1-1 0,0 0 0,1 0 0,-1 0 0,0 0 0,1 0 0,-1 0 0,0 0 0,1 0 0,-1-1 0,0 1 0,1 0 0,-1 0 1,0 0-1,1 0 0,-1 0 0,1-1 0,1 0 6,0-1-1,-1 0 1,1 1 0,0-1 0,-1 0 0,1 0-1,-1 0 1,1 0 0,-1-1 0,1-1-1,48-126 125,-39 98-109,1-1 0,1 1 0,30-52 1,-42 83-26,0-1 1,0 0-1,0 0 1,1 1 0,-1-1-1,0 1 1,1-1-1,-1 1 1,1-1-1,-1 1 1,1 0 0,0 0-1,-1 0 1,1 0-1,0 0 1,0 0 0,3-1-1,-4 2 1,0 0 0,0 1 0,1-1 0,-1 0 0,0 0 0,0 1 1,0-1-1,0 1 0,0-1 0,0 1 0,-1-1 0,1 1 0,0-1 0,0 1 0,0 0 0,0 0 0,-1-1 0,1 1 0,0 0 0,-1 0 0,1 0 0,-1 0 0,2 1 0,2 9-5,1-1 1,-1 1-1,-1 0 0,4 19 0,-6-24 5,3 10-5,-1 0 0,0 0 1,2-1 0,-1 1 0,2-1 0,8 17 0,-13-30 5,0-1 0,-1 1 0,1-1 1,0 0-1,0 1 0,0-1 1,0 0-1,0 0 0,0 0 0,0 0 1,0 0-1,1 0 0,-1 0 0,0 0 1,1 0-1,-1 0 0,0-1 1,1 1-1,-1 0 0,1-1 0,-1 1 1,1-1-1,0 0 0,-1 0 1,1 1-1,-1-1 0,1 0 0,-1 0 1,1-1-1,0 1 0,-1 0 1,1 0-1,-1-1 0,1 1 0,-1-1 1,1 1-1,-1-1 0,1 0 1,-1 1-1,0-1 0,1 0 0,-1 0 1,0 0-1,2-2 0,6-6 5,0 0 1,-1 0-1,-1 0 0,12-19 0,-12 17-3,7-10-9,-5 7-10,1 0 1,0 1-1,23-24 0,-32 36 15,-1 1 0,1-1 0,0 0 0,-1 1 0,1-1 0,0 1 0,0-1 0,-1 1 0,1 0 0,0-1 0,0 1-1,0 0 1,0-1 0,0 1 0,0 0 0,0 0 0,-1 0 0,1 0 0,0 0 0,0 0 0,1 0 0,-1 0 0,0 1 1,-1-1-1,1 1 0,0-1 1,-1 1-1,1-1 1,0 1-1,-1 0 0,1-1 1,-1 1-1,0 0 0,1-1 1,-1 1-1,1 0 1,-1-1-1,0 1 0,0 0 1,1 0-1,-1 1 1,1 5-12,0 0 0,0 1 0,0-1 0,-2 9 1,1-10-7,-6 140-2173,7-135 2023,-1-11 162,0 0-1,0 0 1,0 0 0,0 0 0,0 0 0,0 0-1,0 1 1,0-1 0,0 0 0,0 0 0,0 0-1,0 0 1,0 0 0,0 0 0,0 0 0,0 0 0,0 1-1,0-1 1,0 0 0,0 0 0,0 0 0,0 0-1,0 0 1,0 0 0,0 0 0,0 0 0,0 0-1,0 0 1,0 1 0,1-1 0,-1 0 0,0 0-1,0 0 1,0 0 0,0 0 0,0 0 0,0 0-1,0 0 1,0 0 0,0 0 0,1 0 0,-1 0-1,0 0 1,0 0 0,0 0 0,0 0 0,0 0 0,0 0-1,0 0 1,1 0 0,-1 0 0,0 0 0,0 0-1,0 0 1,0 0 0,0 0 0,0 0 0,0 0-1,0 0 1,0 0 0,1-1 0,-1 1 0,0 0-1,0 0 1,0 0 0,0 0 0,6-10-544</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08.049"/>
    </inkml:context>
    <inkml:brush xml:id="br0">
      <inkml:brushProperty name="width" value="0.025" units="cm"/>
      <inkml:brushProperty name="height" value="0.025" units="cm"/>
      <inkml:brushProperty name="color" value="#004F8B"/>
    </inkml:brush>
  </inkml:definitions>
  <inkml:trace contextRef="#ctx0" brushRef="#br0">162 88 6887,'0'0'7591,"5"-8"-3908,-1 2-3143,17-33 2427,-14 4 2831,-30 42-4223,11 3-1548,1 0-1,0 0 1,1 1 0,1 0-1,-1 1 1,2 0 0,-11 18-1,1 5 33,-23 58 0,35-77-42,1-1-1,1 1 1,0 0 0,2 0 0,-1 0-1,1 32 1,2-44-12,0 0-1,0 0 1,0 0-1,1 0 1,-1 0-1,1 0 1,0 0-1,0 0 1,0 0 0,1 0-1,-1-1 1,1 1-1,0 0 1,0-1-1,0 0 1,1 1-1,-1-1 1,1 0-1,0 0 1,0 0-1,0-1 1,0 1-1,0-1 1,1 1-1,-1-1 1,1 0 0,-1 0-1,1-1 1,0 1-1,0-1 1,0 0-1,5 1 1,-2-1 67,-1-1 0,1 0 1,-1 0-1,1 0 1,-1-1-1,1 0 0,-1 0 1,0-1-1,0 0 1,1 0-1,-1 0 0,0-1 1,-1 0-1,1 0 0,7-6 1,-10 7-20,0 0-1,0-1 1,0 1 0,0-1 0,0 0 0,-1 0 0,1 0-1,-1 0 1,0-1 0,0 1 0,0-1 0,-1 1-1,1-1 1,-1 0 0,0 1 0,0-1 0,0 0 0,0 0-1,-1 0 1,1 0 0,-1 0 0,0 1 0,0-1 0,-1 0-1,1 0 1,-1 0 0,-1-4 0,1 6-37,-1-1-1,0 0 1,0 1 0,0-1 0,0 1-1,0 0 1,-1-1 0,1 1-1,-1 0 1,1 0 0,-1 1 0,0-1-1,1 1 1,-1-1 0,0 1 0,0 0-1,0 0 1,0 0 0,0 0-1,-1 1 1,1-1 0,0 1 0,-5 0-1,-6-2-36,-1 2 0,0-1 0,-26 4 0,38-2-34,0-1 0,0 1-1,0 0 1,0 0 0,0 0 0,0 0-1,0 1 1,0-1 0,0 1-1,-2 2 1,4-4-137,0 1 1,0 0-1,0 0 0,1 0 1,-1 0-1,0 0 1,0 0-1,1 0 0,-1 0 1,1 0-1,-1 0 0,1 0 1,-1 0-1,1 0 1,0 1-1,-1-1 0,1 0 1,0 2-1,0-3 20,0 0-1,0 1 1,0-1 0,0 0-1,0 0 1,0 1 0,0-1-1,0 0 1,0 0 0,0 1-1,0-1 1,0 0 0,1 0 0,-1 1-1,0-1 1,0 0 0,0 0-1,0 0 1,0 1 0,1-1-1,-1 0 1,0 0 0,0 0-1,0 0 1,1 1 0,-1-1-1,0 0 1,0 0 0,0 0-1,1 0 1,-1 0 0,0 0-1,0 0 1,1 0 0,-1 0-1,0 0 1,0 0 0,1 0-1,-1 0 1,0 0 0,0 0-1,1 0 1,-1 0 0,0 0-1,0 0 1,1 0 0,-1 0-1,0 0 1,1 0-304,17 0-7585</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08.427"/>
    </inkml:context>
    <inkml:brush xml:id="br0">
      <inkml:brushProperty name="width" value="0.025" units="cm"/>
      <inkml:brushProperty name="height" value="0.025" units="cm"/>
      <inkml:brushProperty name="color" value="#004F8B"/>
    </inkml:brush>
  </inkml:definitions>
  <inkml:trace contextRef="#ctx0" brushRef="#br0">171 0 12364,'0'0'17050,"-6"10"-16558,-17 32-335,-11 17-158,3 1 0,-45 126 0,79-203-5423,-1 3 3006,5-15-3689</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08.834"/>
    </inkml:context>
    <inkml:brush xml:id="br0">
      <inkml:brushProperty name="width" value="0.025" units="cm"/>
      <inkml:brushProperty name="height" value="0.025" units="cm"/>
      <inkml:brushProperty name="color" value="#004F8B"/>
    </inkml:brush>
  </inkml:definitions>
  <inkml:trace contextRef="#ctx0" brushRef="#br0">178 71 7719,'0'0'5712,"-4"-10"-1585,-15-30-935,19 39-3071,-1-1-1,0 1 0,1 0 1,-1 0-1,0 0 0,0-1 1,1 1-1,-1 0 0,0 0 0,0 0 1,0 0-1,0 1 0,-1-1 1,1 0-1,0 0 0,0 1 1,0-1-1,-1 1 0,1-1 1,0 1-1,-1-1 0,1 1 1,0 0-1,-1-1 0,1 1 1,-1 0-1,1 0 0,0 0 0,-1 0 1,1 1-1,-1-1 0,1 0 1,0 0-1,-1 1 0,1-1 1,0 1-1,0-1 0,-1 1 1,1 0-1,0-1 0,-2 3 1,-2 0 3,0 1 0,0 0 1,1 0-1,0 1 1,0-1-1,0 1 0,-4 5 1,-1 6 89,0-1 1,1 1-1,1 0 0,1 1 1,0 0-1,1 0 1,0 0-1,2 0 1,0 1-1,1-1 0,0 22 1,2-37-185,0 1 0,0-1 0,0 1 0,1-1 0,-1 0 0,1 0 0,-1 1 0,1-1 0,0 0 0,0 0 0,0 0 0,0 0 0,0 0 0,1 0 0,-1 0 0,1 0 0,-1 0 0,1 0 0,-1-1 0,1 1 0,0-1 0,0 1 0,0-1 0,0 0 0,0 0 0,0 0 0,0 0 0,0 0 0,1 0 0,-1 0 0,0-1 0,1 1 0,-1-1 0,0 0 0,1 0 0,-1 0 0,0 0 0,1 0 0,3-1 0,1 1 4,1-1-1,-1 0 1,0 0-1,1-1 0,-1 0 1,0-1-1,0 1 1,0-1-1,-1-1 0,1 1 1,10-8-1,-12 6-20,1 0-1,-1 0 0,-1 0 1,1-1-1,-1 0 0,0 1 0,0-2 1,0 1-1,-1 0 0,0-1 1,0 1-1,-1-1 0,0 0 1,0 0-1,-1 0 0,0 0 0,0 0 1,0 0-1,-1-1 0,0 1 1,0 0-1,-2-7 0,2 11-25,-1 1 0,1-1 0,-1 1 0,0 0 0,0-1 0,0 1 0,0 0 0,0 0 0,0-1 0,0 1 0,-1 0 0,1 0 0,-1 0 0,0 1 0,0-1 0,1 0 0,-1 1 0,0-1 0,0 1 0,0-1 0,-1 1 0,1 0 0,0 0 0,0 0 0,-1 0 0,1 1 0,0-1 0,-1 0 0,1 1 0,-1 0 0,1 0 0,-1-1-1,-3 2 1,1-1-66,-1 0 0,1 1-1,0 0 1,0 0-1,0 0 1,1 1-1,-1 0 1,0 0 0,0 0-1,1 0 1,-1 1-1,1-1 1,0 1-1,0 0 1,-6 6 0,3-1-231,0 1 0,0-1 1,1 1-1,1 1 1,-1-1-1,2 1 1,-5 12-1,6-14-1023,1 0 0,0 0 0,0 1 0,1-1 1,-1 15-1,2-2-5853</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09.241"/>
    </inkml:context>
    <inkml:brush xml:id="br0">
      <inkml:brushProperty name="width" value="0.025" units="cm"/>
      <inkml:brushProperty name="height" value="0.025" units="cm"/>
      <inkml:brushProperty name="color" value="#004F8B"/>
    </inkml:brush>
  </inkml:definitions>
  <inkml:trace contextRef="#ctx0" brushRef="#br0">95 53 14318,'0'0'7660,"-7"7"-5711,2-3-1747,0 0 0,1 0 0,0 0 0,0 1 0,0 0 0,1-1 0,-1 1 0,1 1 0,0-1 1,1 0-1,-1 1 0,1-1 0,0 1 0,1 0 0,-1-1 0,1 1 0,0 0 0,1 0 0,-1 0 1,1 10-1,1-14-151,0 0 0,0 0 1,0 0-1,0 0 1,0-1-1,1 1 1,-1 0-1,0-1 0,1 1 1,-1-1-1,1 1 1,-1-1-1,1 0 1,0 0-1,0 0 0,0 0 1,-1 0-1,1 0 1,0 0-1,0-1 0,0 1 1,0-1-1,0 1 1,0-1-1,1 0 1,-1 0-1,0 0 0,4 0 1,4 0 104,1 0 1,-1 0 0,1-1-1,14-3 1,-17 1-85,-1 0-1,0 0 1,0-1 0,0 0-1,-1 0 1,1 0 0,-1-1 0,0 0-1,0 0 1,-1 0 0,0-1-1,6-7 1,-8 10-19,-1 0 0,1 0 0,-1-1 0,0 1 0,1-1 0,-2 0 0,1 1 0,0-1 0,-1 0 0,0 0 1,0 0-1,0 0 0,0 0 0,0 0 0,-1-1 0,0 1 0,0 0 0,0 0 0,0 0 0,-1 0 0,0 0 0,0-1 0,0 1 0,-2-5 0,0 6-49,0-1 0,0 1 0,0 0 0,-1 1 0,1-1 1,-1 1-1,1-1 0,-1 1 0,0 0 0,0 1 0,0-1 0,0 1 0,0-1 0,0 1 0,-1 0 0,1 1 1,0-1-1,-7 1 0,-1-2-33,-1 2 0,1 0 0,-1 0 0,0 1 0,-14 3 0,21-2-63,0 0 0,1 0 0,0 1 1,-1-1-1,1 1 0,0 0 0,1 1 0,-1-1 1,0 1-1,1 0 0,0 0 0,0 0 1,-7 10-1,-2 14-2739,10 0-3356,5-13-2888</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12.166"/>
    </inkml:context>
    <inkml:brush xml:id="br0">
      <inkml:brushProperty name="width" value="0.025" units="cm"/>
      <inkml:brushProperty name="height" value="0.025" units="cm"/>
      <inkml:brushProperty name="color" value="#004F8B"/>
    </inkml:brush>
  </inkml:definitions>
  <inkml:trace contextRef="#ctx0" brushRef="#br0">1 563 8936,'0'0'12620,"13"-7"-11397,55-33-48,-3-2-1,96-82 1,-106 80-1085,-30 24-97,68-53-64,113-113-1,-205 185-36,-1 1-1,1-1 0,0 0 1,0 1-1,-1-1 0,1 0 1,-1 1-1,1-1 0,0 0 0,-1 0 1,1 1-1,-1-1 0,1 0 1,-1 0-1,0 0 0,1 0 0,-1 0 1,0 0-1,0 0 0,0 0 1,0 0-1,0 0 0,0-1 1,-1 1-351,0 1 1,0-1 0,0 0 0,0 1-1,0-1 1,0 1 0,-1 0 0,1-1-1,0 1 1,0 0 0,-1 0 0,1 0-1,0 0 1,0 0 0,-1 0 0,-1 0-1,-25 0-7858</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12.544"/>
    </inkml:context>
    <inkml:brush xml:id="br0">
      <inkml:brushProperty name="width" value="0.025" units="cm"/>
      <inkml:brushProperty name="height" value="0.025" units="cm"/>
      <inkml:brushProperty name="color" value="#004F8B"/>
    </inkml:brush>
  </inkml:definitions>
  <inkml:trace contextRef="#ctx0" brushRef="#br0">351 1 12524,'0'0'9321,"-7"11"-8750,-20 35-98,-25 60 1,-2 5-145,-44 54 913,-4 6 14,101-169-1239,0-1 1,0 1-1,0 0 1,0-1-1,0 1 0,0 0 1,0 0-1,1 0 0,-1-1 1,1 1-1,-1 0 0,1 0 1,0 0-1,0 0 1,-1 0-1,2 0 0,-1 0 1,0 0-1,0 0 0,1 3 1,0-4-9,0-1 1,0 1 0,0 0 0,1-1-1,-1 1 1,0-1 0,0 0 0,0 1-1,0-1 1,1 0 0,-1 0 0,0 0-1,0 0 1,0 0 0,1 0-1,-1 0 1,0 0 0,0 0 0,0-1-1,1 1 1,-1 0 0,0-1 0,2 0-1,15-6 78,0-1 0,29-17 0,-46 24-81,274-135-375,-154 85-6570,-75 30-2366</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15.025"/>
    </inkml:context>
    <inkml:brush xml:id="br0">
      <inkml:brushProperty name="width" value="0.025" units="cm"/>
      <inkml:brushProperty name="height" value="0.025" units="cm"/>
      <inkml:brushProperty name="color" value="#004F8B"/>
    </inkml:brush>
  </inkml:definitions>
  <inkml:trace contextRef="#ctx0" brushRef="#br0">0 1 3748,'0'0'1441</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15.368"/>
    </inkml:context>
    <inkml:brush xml:id="br0">
      <inkml:brushProperty name="width" value="0.025" units="cm"/>
      <inkml:brushProperty name="height" value="0.025" units="cm"/>
      <inkml:brushProperty name="color" value="#004F8B"/>
    </inkml:brush>
  </inkml:definitions>
  <inkml:trace contextRef="#ctx0" brushRef="#br0">15 186 5349,'0'0'1655,"-1"-10"155,-5-32-51,0 7 2455,4 19 6490,9 56-10399,1-1 1,2 0 0,24 60-1,-33-97-224,-1-1 0,1 1 0,-1 0 0,1 0 0,0-1 0,0 1 0,0 0 0,0-1 0,0 1 0,0-1 0,0 0 0,0 1 0,1-1 0,-1 0-1,0 1 1,1-1 0,-1 0 0,1 0 0,0 0 0,-1-1 0,1 1 0,0 0 0,-1 0 0,1-1 0,0 1 0,0-1 0,0 0 0,-1 0 0,5 1 0,-4-2 32,1-1 1,0 1-1,-1 0 1,1-1-1,-1 1 1,0-1-1,0 0 1,1 0 0,-1 0-1,0 0 1,0 0-1,-1 0 1,1-1-1,0 1 1,-1 0-1,1-1 1,-1 0-1,1-3 1,8-18 69,-2 0 1,0 0-1,-2-1 1,-1 0-1,0 0 1,-2 0-1,-1-48 1,-11 38-345,9 34 148,0 1 0,0-1 1,0 0-1,0 1 0,0-1 1,-1 1-1,1-1 1,0 1-1,0-1 0,0 1 1,-1 0-1,1-1 1,0 1-1,0-1 0,-1 1 1,1-1-1,-1 1 1,1 0-1,0-1 0,-1 1 1,1 0-1,-1-1 1,1 1-1,-1 0 0,1 0 1,0-1-1,-1 1 1,1 0-1,-1 0 0,0 0 1,1 0-1,-1 0 1,1 0-1,-1 0 0,1 0 1,-1 0-1,1 0 1,-1 0-1,1 0 0,-1 0 1,1 0-1,-1 0 0,1 0 1,-1 1-1,1-1 1,-1 0-1,1 0 0,-1 1 1,1-1-1,0 0 1,-1 0-1,1 1 0,-1-1 1,1 1-1,0-1 1,-1 0-1,1 1 0,0-1 1,-1 1-1,1-1 1,0 1-1,-1 0 0,-4 24-4169,11-9-5195,3-13 958</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16.010"/>
    </inkml:context>
    <inkml:brush xml:id="br0">
      <inkml:brushProperty name="width" value="0.025" units="cm"/>
      <inkml:brushProperty name="height" value="0.025" units="cm"/>
      <inkml:brushProperty name="color" value="#004F8B"/>
    </inkml:brush>
  </inkml:definitions>
  <inkml:trace contextRef="#ctx0" brushRef="#br0">73 119 16239,'0'0'4090,"-7"0"-2686,-38 0-145,43 0-1213,1 1-1,0-1 0,0 0 1,0 1-1,0 0 0,0-1 1,0 1-1,0 0 0,0 0 1,1-1-1,-1 1 0,0 0 1,0 0-1,1 0 0,-1 0 1,0 0-1,1 0 0,-1 0 1,1 0-1,-1 0 0,1 0 0,0 0 1,-1 1-1,1-1 0,0 0 1,0 0-1,0 0 0,0 2 1,-1 40 822,1-35-520,0-6-317,-1 0-1,1-1 1,0 1 0,0-1 0,1 1 0,-1 0-1,0-1 1,0 1 0,1 0 0,-1-1 0,1 1-1,-1-1 1,1 1 0,0-1 0,0 1 0,0-1 0,0 0-1,0 1 1,0-1 0,2 2 0,-2-2 10,0-1 1,0 0 0,1 1 0,-1-1-1,0 1 1,1-1 0,-1 0 0,0 0-1,1 0 1,-1 0 0,0 0-1,1 0 1,-1 0 0,0 0 0,1-1-1,-1 1 1,0 0 0,0-1 0,2 0-1,4-2 144,-1-1 1,0 1-1,0-1 0,0 0 0,0-1 0,-1 1 0,10-11 1,3-10 205,26-47 1,-39 65-311,-5 6-73,0 1-1,0-1 1,0 0-1,1 1 0,-1-1 1,0 1-1,0-1 1,1 1-1,-1-1 0,0 1 1,1-1-1,-1 1 0,1-1 1,-1 1-1,1 0 1,-1-1-1,1 1 0,-1 0 1,1-1-1,-1 1 1,1 0-1,-1 0 0,1-1 1,0 1-1,-1 0 0,1 0 1,-1 0-1,1 0 1,0 0-1,0 0 0,9 16 65,1 38-51,-10-46 26,10 24-12,-3-28 125,1-20 157,-9 13-267,6-14 89,0 0 0,14-27 0,-19 41-145,0 1-1,0-1 0,1 1 0,-1 0 0,0 0 0,1 0 0,-1 0 0,1 0 0,0 0 0,0 0 0,-1 0 1,1 1-1,1-1 0,-1 1 0,0-1 0,0 1 0,0 0 0,1 0 0,-1 0 0,0 0 0,1 0 1,-1 0-1,1 1 0,-1-1 0,1 1 0,0 0 0,-1 0 0,5 0 0,-5 1 3,0 1 0,0-1 0,-1 0 0,1 1-1,0-1 1,-1 1 0,1 0 0,-1 0 0,0 0 0,1-1-1,-1 1 1,0 0 0,0 0 0,0 1 0,-1-1 0,1 0 0,0 0-1,-1 0 1,1 1 0,-1 2 0,0-3 7,1-1 0,-1 1 1,0 0-1,1 0 0,-1 0 1,1 0-1,0 0 0,-1-1 1,1 1-1,0 0 0,0-1 0,0 1 1,0 0-1,1-1 0,-1 0 1,0 1-1,1-1 0,-1 0 1,3 2-1,-3-4 35,0 0 1,0 1-1,0-1 1,0 0-1,0 0 1,0 0-1,-1 0 1,1 0-1,0 0 0,0-1 1,-1 1-1,1 0 1,-1 0-1,1 0 1,-1-1-1,1 1 1,-1 0-1,1-3 1,-1 2 9,4-9 24,0-1-1,1 1 1,10-19-1,-13 27-79,-1 1-1,0-1 0,1 1 1,0 0-1,0-1 1,0 1-1,0 0 0,0 0 1,0 0-1,0 0 0,1 1 1,-1-1-1,1 1 0,-1-1 1,1 1-1,0 0 1,-1 0-1,1 0 0,0 0 1,0 1-1,3-1 0,-5 1 1,1 1 0,0-1 0,-1 1 0,1 0-1,-1 0 1,1 0 0,-1 0 0,0 0 0,1 0 0,-1 0-1,0 0 1,0 0 0,1 1 0,-1-1 0,0 1 0,-1-1-1,1 0 1,0 1 0,0 0 0,0-1 0,-1 1 0,1-1-1,-1 1 1,0 0 0,1-1 0,-1 1 0,0 2 0,0-3 14,1 1 1,-1 0-1,0-1 1,1 1-1,-1-1 1,1 1 0,-1-1-1,1 1 1,0-1-1,0 1 1,0-1-1,0 1 1,0-1 0,0 0-1,0 0 1,0 1-1,0-1 1,0 0-1,1 0 1,2 1 0,-4-2 5,0 0 1,0 0-1,0 0 1,1 0 0,-1 0-1,0 0 1,0 0-1,0 0 1,0 0 0,1 0-1,-1 0 1,0 0-1,0 0 1,0 0 0,1 0-1,-1 0 1,0 0 0,0-1-1,0 1 1,0 0-1,0 0 1,1 0 0,-1 0-1,0 0 1,0 0-1,0-1 1,0 1 0,0 0-1,0 0 1,0 0-1,0 0 1,1-1 0,-1 1-1,0 0 1,0 0-1,0 0 1,0-1 0,0 1-1,0 0 1,0 0-1,0 0 1,0-1 0,0 1-1,0 0 1,0 0 0,0 0-1,-1 0 1,1-1-1,0 1 1,0-3-1716</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17.986"/>
    </inkml:context>
    <inkml:brush xml:id="br0">
      <inkml:brushProperty name="width" value="0.025" units="cm"/>
      <inkml:brushProperty name="height" value="0.025" units="cm"/>
      <inkml:brushProperty name="color" value="#004F8B"/>
    </inkml:brush>
  </inkml:definitions>
  <inkml:trace contextRef="#ctx0" brushRef="#br0">108 240 13164,'-1'-1'313,"0"0"0,0 0-1,0 0 1,0 0-1,0 0 1,-1 0 0,1 1-1,0-1 1,0 0 0,0 1-1,-1-1 1,1 1-1,0-1 1,-1 1 0,1 0-1,0 0 1,-1-1-1,1 1 1,-1 0 0,1 0-1,-2 1 1,-34 1 1810,34 0-1967,0 1-1,0 0 1,1 0 0,-1 1-1,1-1 1,-1 0 0,1 1-1,0 0 1,0-1 0,1 1-1,-1 0 1,1 0-1,-1 0 1,2 0 0,-2 7-1,-6 63 1225,8-73-1370,0-1-1,0 1 0,0 0 1,-1 0-1,1 0 1,0-1-1,0 1 0,0 0 1,0 0-1,1 0 0,-1-1 1,0 1-1,0 0 1,0 0-1,1-1 0,-1 1 1,0 0-1,1 0 1,-1-1-1,0 1 0,1 0 1,-1-1-1,1 1 0,-1-1 1,1 1-1,0 0 1,-1-1-1,1 1 0,0-1 1,-1 0-1,2 1 0,0-1 7,-1 0 0,1 0-1,-1-1 1,1 1 0,-1-1-1,0 1 1,1-1 0,-1 0-1,0 0 1,1 0 0,-1 1-1,0-1 1,0 0 0,2-3-1,38-45 657,-30 30-466,-1-1 0,0 0 0,-1 0 0,-2-1 0,0 0 1,-1 0-1,-1-1 0,-1 0 0,-1 1 0,-1-1 0,-1-1 1,-3-34-1,-3 37 37,0 34-299,0 33-57,5-14 148,-1-5 0,5 51-1,-3-72-24,0 0 1,0-1-1,1 0 0,-1 1 0,1-1 0,1 0 0,-1 0 0,1 0 0,0 0 0,1 0 1,-1-1-1,1 0 0,6 7 0,-9-11 2,1 0 0,-1 1 0,0-1 0,1 0 0,-1-1 0,1 1 0,-1 0 0,1 0 0,0-1 0,-1 1 0,1 0 1,0-1-1,-1 0 0,1 1 0,0-1 0,0 0 0,-1 0 0,1 0 0,0 0 0,0 0 0,-1-1 0,1 1 0,0 0 0,-1-1 0,1 1 0,0-1 0,-1 0 0,1 0 0,-1 1 0,1-1 1,-1 0-1,1 0 0,-1 0 0,1-1 0,-1 1 0,0 0 0,0 0 0,0-1 0,0 1 0,0 0 0,0-1 0,1-2 0,5-6 49,-1 0 1,-1 0-1,0 0 0,0-1 1,3-11-1,-4 9-37,-1-1 1,0 0-1,-1 0 0,-1 0 1,0 0-1,-1 0 0,0 0 1,-3-14-1,3 28-26,0 0 1,0 0-1,0 1 0,0-1 1,0 0-1,0 0 1,0 0-1,0 0 0,0 1 1,-1-1-1,1 0 0,0 0 1,0 0-1,0 0 1,0 0-1,0 1 0,-1-1 1,1 0-1,0 0 0,0 0 1,0 0-1,-1 0 1,1 0-1,0 0 0,0 0 1,0 0-1,-1 0 0,1 0 1,0 0-1,0 0 0,0 0 1,-1 0-1,1 0 1,0 0-1,0 0 0,0 0 1,-1 0-1,1 0 0,0 0 1,0 0-1,0 0 1,-1 0-1,1 0 0,0-1 1,0 1-1,0 0 0,0 0 1,0 0-1,-1 0 1,1 0-1,0-1 0,0 1 1,0 0-1,0 0 0,0 0 1,0 0-1,0-1 1,-1 1-1,1 0 0,0 0 1,0 0-1,0-1 0,0 1 1,0 0-1,0 0 0,0 0 1,0-1-1,-8 15-149,3-1 174,0 0-1,1 1 1,1-1 0,0 0-1,0 1 1,2 0-1,-1 0 1,2 17-1,0-31-19,1 0 0,-1 1 0,0-1 0,0 0-1,1 1 1,-1-1 0,0 0 0,0 1 0,1-1 0,-1 0-1,0 0 1,1 0 0,-1 1 0,0-1 0,1 0-1,-1 0 1,1 0 0,-1 0 0,0 0 0,1 1 0,-1-1-1,1 0 1,-1 0 0,0 0 0,1 0 0,-1 0 0,1 0-1,-1-1 1,0 1 0,1 0 0,-1 0 0,0 0-1,1 0 1,-1 0 0,1 0 0,-1-1 0,0 1 0,1 0-1,-1 0 1,0-1 0,1 1 0,-1-1 0,17-9 67,12-22 20,20-18-85,-46 47-19,1 0 1,-1 0-1,1 1 0,0-1 1,0 1-1,0 0 0,1 0 1,-1 0-1,0 1 0,1-1 1,6 0-1,-9 2 9,-1-1 0,0 1 0,0 0 0,0 0 0,1 1 0,-1-1 0,0 0 0,0 0 0,0 1 0,1-1-1,-1 0 1,0 1 0,0-1 0,0 1 0,0-1 0,0 1 0,0 0 0,0 0 0,0-1 0,0 1 0,0 0 0,0 0 0,0 0 0,-1 0 0,2 1 0,11 33 20,-2-6 42,-11-28-49,0-1 0,1 1 0,-1-1 0,1 1-1,-1-1 1,0 1 0,1-1 0,-1 1 0,1-1-1,-1 1 1,1-1 0,0 1 0,-1-1 0,1 0 0,-1 1-1,1-1 1,0 0 0,-1 1 0,1-1 0,0 0-1,-1 0 1,1 0 0,0 0 0,-1 0 0,1 0-1,0 0 1,-1 0 0,1 0 0,0 0 0,0 0 0,17-15 327,5-28 22,1 0-279,-23 42-93,-1 1 0,1-1 1,-1 0-1,1 1 0,-1-1 0,1 0 0,0 1 0,-1-1 0,1 1 1,0-1-1,-1 1 0,1-1 0,0 1 0,0 0 0,0-1 0,-1 1 1,1 0-1,0 0 0,0-1 0,1 1 0,-1 1-23,-1-1-1,1 1 1,0-1 0,0 1-1,-1 0 1,1-1 0,0 1 0,-1 0-1,1-1 1,0 1 0,-1 0-1,1 0 1,-1 0 0,0 0-1,1-1 1,-1 1 0,1 0-1,-1 0 1,0 0 0,0 0-1,0 0 1,0 0 0,0 2-1,6 43-2377,-6-15-4942,0-22-1477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2.449"/>
    </inkml:context>
    <inkml:brush xml:id="br0">
      <inkml:brushProperty name="width" value="0.035" units="cm"/>
      <inkml:brushProperty name="height" value="0.035" units="cm"/>
    </inkml:brush>
  </inkml:definitions>
  <inkml:trace contextRef="#ctx0" brushRef="#br0">25 1 17100,'17'42'976,"-1"2"0,-3 0 1,13 67-1,-8-27-127,-8-44-549,143 516 1999,-151-551-2285,5 15 55,0 0 1,14 25 0,-13-34-17,-8-15-1,-11-24-30,-21-33-378,-3 1-1,-3 1 1,-2 3 0,-69-75 0,101 121 286,2 3 23,0 1 1,0 0-1,0 0 1,-11-7 0,9 10 50,8 5 104,12 9 169,-7-9-213,1 0 1,0 0 0,-1-1-1,1 1 1,0-1-1,0-1 1,0 1-1,0-1 1,0 0-1,0 0 1,0-1-1,-1 0 1,8-2 0,10-2 153,42-17 0,-30 7-869,-1-1 0,-1-2 0,0-1 0,32-26 0,-49 32-35</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18.846"/>
    </inkml:context>
    <inkml:brush xml:id="br0">
      <inkml:brushProperty name="width" value="0.025" units="cm"/>
      <inkml:brushProperty name="height" value="0.025" units="cm"/>
      <inkml:brushProperty name="color" value="#004F8B"/>
    </inkml:brush>
  </inkml:definitions>
  <inkml:trace contextRef="#ctx0" brushRef="#br0">38 206 7783,'26'-40'1263,"-17"27"29,0 0-1,0-1 1,-2 0-1,1 0 1,-2-1-1,0 1 1,-1-1 0,4-17-1,-9 32-1205,0-1 0,0 0 0,0 0 1,0 0-1,0 1 0,0-1 0,0 0 0,0 0 0,-1 1 0,1-1 0,0 0 0,0 0 0,-1 1 0,1-1 1,0 0-1,-1 1 0,1-1 0,0 0 0,-1 1 0,1-1 0,-1 0 0,0 1 0,1-1 0,-1 1 0,1-1 1,-1 1-1,0 0 0,1-1 0,-1 1 0,0-1 0,1 1 0,-1 0 0,0 0 0,0-1 0,1 1 0,-1 0 1,0 0-1,0 0 0,0 0 0,1 0 0,-1 0 0,0 0 0,0 0 0,1 0 0,-1 0 0,0 1 0,0-1 0,1 0 1,-1 0-1,-1 1 0,-2 0 23,0 1 0,0-1-1,0 0 1,0 1 0,1 0 0,-1 0 0,1 0 0,-7 5 0,3 1-44,1 0-1,0 1 1,0 0 0,1 0 0,0 1 0,1-1 0,0 1 0,0 0 0,1 0 0,0 1 0,-2 19 0,1-5 151,2 2 0,1-1 1,4 44-1,-1-58-183,0 1 0,0 0 0,2-1 0,-1 0 0,2 0 0,-1 0 0,8 13 0,-10-22-35,-1 0 0,1 0 0,-1 0 0,1 0 0,0 0 0,0-1 0,0 1 0,1-1 0,-1 1 0,1-1 0,-1 0 0,1 0 0,0 0 0,0 0 0,-1 0 0,1-1 0,0 1 0,1-1 0,-1 0 0,0 0 0,0 0 0,1 0 0,-1-1 0,0 1 0,1-1 0,-1 0 0,0 0 0,1 0 0,-1-1-1,0 1 1,1-1 0,3 0 0,-2-2 12,0 0-1,0 1 0,0-1 1,-1-1-1,1 1 0,-1-1 1,0 0-1,0 0 0,0 0 1,0 0-1,-1-1 0,0 1 1,1-1-1,-2 0 0,1 0 1,-1 0-1,3-8 0,0 1 25,-1 0 0,-1-1 0,0 0 0,-1 0 0,0 0 0,0-18 0,-2 29-25,0 0 0,0 0 1,0 0-1,0 0 0,-1 0 0,1 0 0,-1 0 0,0 0 0,1 0 0,-1 0 1,0 1-1,0-1 0,0 0 0,0 0 0,0 1 0,-1-1 0,1 1 1,-1-1-1,1 1 0,-1-1 0,1 1 0,-1 0 0,1 0 0,-1 0 1,0 0-1,0 0 0,0 0 0,0 0 0,1 1 0,-1-1 0,0 1 1,0-1-1,0 1 0,0 0 0,0 0 0,0 0 0,0 0 0,-1 0 1,1 0-1,0 0 0,0 1 0,1-1 0,-1 1 0,0 0 0,0-1 0,0 1 1,0 0-1,0 0 0,1 0 0,-1 0 0,0 0 0,1 1 0,-1-1 1,1 0-1,-1 1 0,1-1 0,0 1 0,-2 2 0,-1 6-1,0-1 1,1 1-1,0 0 0,1 0 0,0 1 1,1-1-1,0 0 0,0 1 0,2 16 0,-1-23 1,0-3-8,0-1 0,0 0 0,0 0 0,0 0-1,-1 1 1,1-1 0,0 0 0,0 0 0,0 1 0,0-1 0,0 0 0,0 0-1,0 1 1,0-1 0,0 0 0,0 0 0,0 1 0,0-1 0,1 0 0,-1 0-1,0 0 1,0 1 0,0-1 0,0 0 0,0 0 0,0 1 0,0-1 0,1 0 0,-1 0-1,0 0 1,0 0 0,0 1 0,1-1 0,-1 0 0,0 0 0,0 0 0,0 0-1,1 0 1,-1 0 0,0 0 0,0 1 0,0-1 0,1 0 0,-1 0 0,0 0-1,0 0 1,1 0 0,-1 0 0,0 0 0,0 0 0,1 0 0,-1 0 0,14-12 87,9-20 39,4-24-53,-22 43-237,0 0 1,1 1-1,1 0 0,0 0 0,18-21 0,-25 32 121,1 1-1,0-1 0,-1 1 1,1-1-1,0 1 1,-1-1-1,1 1 0,0-1 1,0 1-1,0 0 0,-1-1 1,1 1-1,0 0 0,0 0 1,0 0-1,0-1 0,-1 1 1,1 0-1,0 0 1,0 0-1,0 1 0,0-1 1,0 0-1,-1 0 0,1 0 1,0 1-1,0-1 0,0 0 1,-1 1-1,1-1 0,0 0 1,0 1-1,-1-1 0,1 1 1,0-1-1,-1 1 1,1 0-1,-1-1 0,1 1 1,0 0-1,-1-1 0,0 1 1,1 0-1,-1 0 0,1-1 1,-1 1-1,0 0 0,0 0 1,1 0-1,-1 0 1,0 1-1,17 53-938,-14-45 635,4 27-848,-6-29 371,0 0 0,0 0 0,1-1 0,0 1 0,1 0 0,0-1 0,5 12 0,-3-18-3496,1-6-1975</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19.272"/>
    </inkml:context>
    <inkml:brush xml:id="br0">
      <inkml:brushProperty name="width" value="0.025" units="cm"/>
      <inkml:brushProperty name="height" value="0.025" units="cm"/>
      <inkml:brushProperty name="color" value="#004F8B"/>
    </inkml:brush>
  </inkml:definitions>
  <inkml:trace contextRef="#ctx0" brushRef="#br0">4 12 13901,'0'9'3048,"-1"49"20,-1-22-1661,1 1 1,3-1 0,0 1-1,9 36 1,-3-55-1216,-1-24 186,-1-31 536,-8-142-343,2 179-572,0 0 0,0 0-1,0-1 1,0 1-1,0 0 1,0 0 0,0 0-1,0 0 1,0 0 0,0-1-1,0 1 1,0 0 0,0 0-1,0 0 1,0 0 0,0 0-1,0-1 1,0 1 0,0 0-1,0 0 1,0 0 0,0 0-1,0 0 1,0 0 0,0-1-1,0 1 1,0 0 0,0 0-1,0 0 1,0 0 0,0 0-1,0 0 1,1-1 0,-1 1-1,0 0 1,0 0-1,0 0 1,0 0 0,0 0-1,0 0 1,1 0 0,-1 0-1,0 0 1,0 0 0,0 0-1,0 0 1,0 0 0,1 0-1,-1 0 1,0 0 0,0 0-1,0 0 1,0 0 0,0 0-1,1 0 1,-1 0 0,0 0-1,0 0 1,0 0 0,0 0-1,0 0 1,0 0 0,1 0-1,-1 0 1,0 0 0,0 0-1,0 0 1,0 1-1,12 13-170,9 20-70,-17-26 253,0 0-1,0-1 1,1 1-1,0-1 0,1 0 1,9 9-1,-14-15-6,0 0-1,0 0 0,1 0 0,-1 0 1,0-1-1,1 1 0,-1 0 0,0-1 1,1 1-1,-1-1 0,1 0 0,-1 1 1,1-1-1,-1 0 0,1 0 0,-1 0 1,1 0-1,1 0 0,-1-1 0,1 0 1,-1 0-1,0 0 0,0 0 0,0 0 1,0 0-1,0-1 0,0 1 0,0-1 1,-1 1-1,1-1 0,0 0 0,-1 1 0,1-1 1,1-3-1,86-144-361,-65 125-317,-23 24 664,-1 0 0,1 0 0,0-1 1,0 1-1,-1 0 0,1 0 0,0 0 1,0-1-1,-1 1 0,1 0 0,0 0 1,0 0-1,-1 0 0,1 1 0,0-1 0,0 0 1,-1 0-1,1 0 0,0 1 0,0-1 1,-1 0-1,1 1 0,0 0 0,3 2 9,-1 1 0,0-1 0,0 1 0,0 0 0,0 1 0,-1-1 0,0 0 0,3 9 0,14 22-256,-18-34 210,0 0 0,-1 1 0,1-1-1,0 0 1,0 0 0,0 0 0,0 0 0,0-1 0,0 1 0,0 0 0,0 0 0,1 0-1,-1-1 1,0 1 0,0-1 0,1 1 0,-1-1 0,0 1 0,1-1 0,1 0-1,-2 0-158,1 0-1,-1-1 0,1 1 0,0-1 0,-1 0 0,1 0 0,-1 1 0,1-1 0,-1 0 0,0 0 0,1 0 0,-1 0 0,0-1 0,0 1 0,0 0 1,0 0-1,0-1 0,0 1 0,0-1 0,1-1 0,17-37-3896,-15 30 2544,10-24-3923</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19.617"/>
    </inkml:context>
    <inkml:brush xml:id="br0">
      <inkml:brushProperty name="width" value="0.025" units="cm"/>
      <inkml:brushProperty name="height" value="0.025" units="cm"/>
      <inkml:brushProperty name="color" value="#004F8B"/>
    </inkml:brush>
  </inkml:definitions>
  <inkml:trace contextRef="#ctx0" brushRef="#br0">70 186 13933,'-5'8'3374,"-6"7"-2003,2-3-145,0 1 0,1-1 0,1 2 1,0-1-1,-7 19 0,18-30-895,8-7-237,8-9-38,-13 6-37,-1-1 1,0 0-1,0-1 1,-1 1-1,0-1 1,-1 0 0,0 0-1,-1 0 1,0-1-1,3-18 1,-2-5-72,-1 0 1,-2-35 0,-1 47-10,-2 18-210,-1 19 269,-2 27 269,1 19 118,2-40-137,1 0 1,0 0 0,1 0 0,5 30 0,-4-49-305,-1-1 0,1 1 1,-1 0-1,1-1 0,0 1 0,0-1 1,-1 1-1,1-1 0,0 1 1,1-1-1,-1 0 0,0 0 1,0 1-1,0-1 0,1 0 1,-1 0-1,1 0 0,-1 0 0,1 0 1,-1-1-1,1 1 0,-1 0 1,1-1-1,0 1 0,-1-1 1,1 0-1,0 1 0,-1-1 1,1 0-1,2 0 0,-1 0-341,-1 0-1,0-1 0,0 1 1,0 0-1,1-1 1,-1 0-1,0 1 1,0-1-1,0 0 0,0 0 1,0 0-1,0 0 1,0-1-1,-1 1 1,3-2-1,12-16-6745</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20.850"/>
    </inkml:context>
    <inkml:brush xml:id="br0">
      <inkml:brushProperty name="width" value="0.025" units="cm"/>
      <inkml:brushProperty name="height" value="0.025" units="cm"/>
      <inkml:brushProperty name="color" value="#004F8B"/>
    </inkml:brush>
  </inkml:definitions>
  <inkml:trace contextRef="#ctx0" brushRef="#br0">94 285 14061,'0'0'7746,"-9"-1"-6299,8 0-1427,-1 1 78,0-1-1,-1 1 1,1-1 0,0 1-1,-1 0 1,1 0-1,0 0 1,-1 0-1,1 0 1,0 0-1,-1 1 1,1-1-1,0 1 1,0-1-1,-1 1 1,1 0-1,0 0 1,0 0 0,0 0-1,0 1 1,0-1-1,0 0 1,0 1-1,1-1 1,-1 1-1,0 0 1,1 0-1,-1-1 1,1 1-1,0 0 1,0 0-1,0 0 1,-1 3-1,-1 0 7,0 1-1,1-1 1,0 1-1,1 0 0,-1-1 1,1 1-1,0 0 0,0 0 1,1 0-1,0 9 1,0-15-104,0 1 1,1-1-1,-1 0 1,0 1 0,1-1-1,-1 0 1,0 0 0,1 1-1,-1-1 1,1 0-1,-1 0 1,1 0 0,-1 1-1,0-1 1,1 0 0,-1 0-1,1 0 1,-1 0-1,1 0 1,-1 0 0,1 0-1,-1 0 1,1 0 0,-1 0-1,0 0 1,1 0-1,-1-1 1,1 1 0,-1 0-1,1 0 1,-1 0 0,0 0-1,1-1 1,-1 1 0,1 0-1,-1-1 1,0 1-1,1 0 1,-1 0 0,0-1-1,0 1 1,1-1 0,16-12 62,13-33-211,-12 14-216,-17 32 356,-1-1 1,0 1-1,0 0 1,0-1-1,1 1 1,-1-1-1,0 1 0,1 0 1,-1-1-1,0 1 1,1-1-1,-1 1 1,1 0-1,-1 0 1,1-1-1,-1 1 1,0 0-1,1 0 1,-1-1-1,1 1 0,-1 0 1,1 0-1,-1 0 1,1 0-1,-1 0 1,1 0-1,-1 0 1,1 0-1,-1 0 1,1 0-1,-1 0 0,1 0 1,-1 0-1,1 0 1,-1 1-1,1-1 1,-1 0-1,1 0 1,-1 0-1,1 1 1,-1-1-1,0 0 1,1 1-1,-1-1 0,1 0 1,-1 1-1,0-1 1,1 0-1,-1 1 1,0-1-1,0 1 1,1-1-1,-1 1 1,0 0-1,15 32-14,-12-25 0,10 24 180,-2 1 0,14 65 0,-22-81 149,0 0-1,-2 0 1,0 0-1,-1 0 0,0 0 1,-2 0-1,-6 33 0,8-48-302,-1 0 0,1 0 0,-1-1-1,1 1 1,-1 0 0,0-1 0,1 1 0,-1 0 0,0-1-1,0 1 1,0-1 0,-1 1 0,1-1 0,0 1 0,0-1-1,-3 2 1,4-3-14,-1 0 1,0 0-1,0 0 0,0 1 1,1-1-1,-1 0 0,0 0 0,0 0 1,1 0-1,-1 0 0,0 0 0,0-1 1,0 1-1,1 0 0,-1 0 0,0 0 1,0-1-1,1 1 0,-1 0 0,0-1 1,1 1-1,-1-1 0,0 1 1,1-1-1,-2 0 0,-1-2-42,0-1-1,0 0 1,0 1 0,0-1-1,1 0 1,0 0-1,0-1 1,0 1 0,0 0-1,0-1 1,0-4-1,0-4 10,0 0 0,1 0 0,0 0-1,2-1 1,-1 1 0,1 0-1,1 0 1,1 0 0,7-25 0,6-6 87,32-62 0,-13 30-57,-33 72 13,42-110 33,-40 101-20,-1 0-1,0 1 1,-1-1-1,0 0 1,-1 0-1,-1 0 1,-1-18-1,1 30-13,0 0 0,0 0 0,0 1 0,0-1 0,0 0 0,0 1 0,0-1-1,-1 0 1,1 1 0,0-1 0,0 0 0,0 1 0,-1-1 0,1 1 0,0-1 0,-1 0 0,1 1-1,-1-1 1,1 1 0,-1-1 0,1 1 0,-1-1 0,1 1 0,-1-1 0,1 1 0,-1 0 0,1-1-1,-1 1 1,0 0 0,1 0 0,-1-1 0,0 1 0,1 0 0,-1 0 0,0 0 0,1 0 0,-1 0-1,0 0 1,0 0 0,1 0 0,-1 0 0,0 0 0,1 0 0,-1 0 0,0 0 0,1 0 0,-1 1-1,0-1 1,1 0 0,-1 1 0,1-1 0,-1 0 0,0 1 0,1-1 0,-1 1 0,1-1 0,-1 1 0,1-1-1,-1 1 1,-3 3-17,-1-1 0,1 1 0,1 0 0,-1 0 0,0 0 0,-4 7 0,-6 16-1,1 0-1,-17 53 1,26-68 39,1 0-1,0 0 1,1 1 0,0-1-1,1 1 1,0-1 0,1 1-1,0 0 1,3 17 0,-2-29-12,-1 0 0,1 1 0,-1-1 0,1 0 0,0 0 0,-1 0 0,1 0 1,0 0-1,0 0 0,0 0 0,0 0 0,0 0 0,0 0 0,0 0 0,0 0 0,0-1 0,0 1 1,0 0-1,0-1 0,1 1 0,-1-1 0,0 1 0,0-1 0,1 0 0,-1 1 0,0-1 0,1 0 0,-1 0 1,0 0-1,1 0 0,-1 0 0,0 0 0,1-1 0,-1 1 0,0 0 0,1-1 0,-1 1 0,0-1 1,2 0-1,4-1 15,-1-1 1,1 0 0,-1 0 0,0 0 0,0-1 0,6-4 0,5-8-145,-2 1 1,0-2-1,-1 0 1,0-1-1,-2 0 1,20-38-1,-32 56 121,0 0-1,0 0 0,0 0 0,0 1 0,0-1 0,0 0 0,0 0 0,0 0 0,1 0 0,-1 0 0,0 1 0,0-1 0,0 0 0,0 0 0,0 0 1,0 0-1,0 0 0,0 0 0,1 0 0,-1 1 0,0-1 0,0 0 0,0 0 0,0 0 0,0 0 0,1 0 0,-1 0 0,0 0 0,0 0 1,0 0-1,0 0 0,0 0 0,1 0 0,-1 0 0,0 0 0,0 0 0,0 0 0,0 0 0,1 0 0,-1 0 0,0 0 0,0 0 0,0 0 0,0 0 1,0 0-1,1 0 0,-1-1 0,0 1 0,0 0 0,0 0 0,0 0 0,0 0 0,0 0 0,0 0 0,1 0 0,-1-1 0,3 30 94,-3-22-25,0-1-1,1 1 1,-1-1 0,1 0-1,1 1 1,-1-1-1,1 0 1,0 0-1,6 11 1,-7-16-51,0 0 0,0 0 0,1-1 0,-1 1 0,1 0 0,-1-1 0,1 1 0,-1-1 1,1 1-1,-1-1 0,1 1 0,-1-1 0,1 0 0,-1 0 0,1 0 0,0 0 0,-1 0 0,1 0 0,-1-1 1,1 1-1,-1-1 0,1 1 0,-1-1 0,1 1 0,-1-1 0,1 0 0,-1 1 0,0-1 0,1 0 0,-1 0 0,0 0 1,0 0-1,0 0 0,0 0 0,2-2 0,4-6 105,1 1 0,-1-1 0,9-16 0,-13 21-93,21-40-177,-1 0 0,17-51 0,-41 102 82,0 1-1,0-1 0,0 0 0,1 15 0,-1 5 295,0-13-89,0-9 66,0 1 1,1-1-1,-1 0 0,1 0 1,1 0-1,-1 1 1,2 8-1,-1-13-184,0 0 0,-1 0 0,1 1 0,0-1 0,0 0 0,0 0 0,0 0 0,0 0 0,0 0 0,0 0 0,1 0 1,-1-1-1,0 1 0,0 0 0,1-1 0,-1 1 0,0-1 0,1 1 0,-1-1 0,1 1 0,-1-1 0,0 0 0,1 0 0,-1 0 0,1 0 0,-1 0 0,1 0 0,-1 0 0,0 0 1,1-1-1,-1 1 0,2-1 0,1 0-191,0 0-1,0 0 1,0 0 0,0-1 0,0 1 0,-1-1-1,1 0 1,4-3 0,-7 4-349,1 0 0,-1 0 0,0 0 1,0 0-1,0 0 0,0 0 0,0 0 0,0-1 0,0 1 1,0 0-1,0-1 0,-1 1 0,1-1 0,0 1 0,0-3 0,-1-8-5956</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21.227"/>
    </inkml:context>
    <inkml:brush xml:id="br0">
      <inkml:brushProperty name="width" value="0.025" units="cm"/>
      <inkml:brushProperty name="height" value="0.025" units="cm"/>
      <inkml:brushProperty name="color" value="#004F8B"/>
    </inkml:brush>
  </inkml:definitions>
  <inkml:trace contextRef="#ctx0" brushRef="#br0">1 1 16912,'0'0'6342,"67"4"-9001,-41-4-1120,-1 0-3076</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21.917"/>
    </inkml:context>
    <inkml:brush xml:id="br0">
      <inkml:brushProperty name="width" value="0.025" units="cm"/>
      <inkml:brushProperty name="height" value="0.025" units="cm"/>
      <inkml:brushProperty name="color" value="#004F8B"/>
    </inkml:brush>
  </inkml:definitions>
  <inkml:trace contextRef="#ctx0" brushRef="#br0">131 298 11755,'-8'4'4623,"-8"6"-3604,1 0 0,0 1 0,-21 19 0,32-27-879,1 0 1,-1 0-1,1 0 0,0 1 0,1-1 1,-1 1-1,0 0 0,1 0 0,0 0 1,0 0-1,0 0 0,0 0 0,1 0 1,0 1-1,0-1 0,0 1 0,0-1 0,1 1 1,-1-1-1,1 1 0,0-1 0,1 1 1,0 5-1,0-9-128,-1 1-1,1-1 1,-1 0 0,1 0 0,0 1 0,0-1 0,0 0-1,0 0 1,0 0 0,0 0 0,0 0 0,0 0-1,0 0 1,0 0 0,0-1 0,0 1 0,1 0 0,-1-1-1,0 1 1,1-1 0,-1 1 0,0-1 0,1 0-1,-1 1 1,0-1 0,1 0 0,-1 0 0,1 0 0,-1 0-1,1 0 1,-1-1 0,0 1 0,1 0 0,-1 0-1,0-1 1,1 1 0,-1-1 0,0 0 0,1 1 0,-1-1-1,2-1 1,3-1 22,-1 0 0,1 0 0,0-1 0,-1 1 0,0-1 0,0 0 1,8-9-1,-4 0-9,0 0 1,-1-1-1,-1 1 1,0-2 0,-1 1-1,-1-1 1,0 0 0,5-25-1,-3-8 195,3-69-1,-7 61 190,-3 61-344,-4 38 821,1 1 0,6 73 0,-3-116-876,0 0 1,0 1-1,0-1 1,1 0 0,-1 0-1,0 1 1,1-1 0,-1 0-1,1 0 1,0 0-1,-1 0 1,1 1 0,0-1-1,-1 0 1,1 0-1,0 0 1,0-1 0,0 1-1,0 0 1,0 0 0,0 0-1,0-1 1,0 1-1,0 0 1,1-1 0,-1 1-1,0-1 1,2 1 0,0-1-16,-1 0 0,1 0 1,0-1-1,0 1 1,0 0-1,-1-1 0,1 0 1,0 0-1,-1 0 1,1 0-1,-1 0 0,4-2 1,6-5-304,0 0 1,-1-1-1,21-19 0,7-15-1652,-25 26 1062,0 1 0,2 1 0,27-23 0,-43 38 902,1 0 0,-1-1 0,0 1-1,1 0 1,-1 0 0,0-1-1,1 1 1,-1 0 0,1 0 0,-1 0-1,1-1 1,-1 1 0,1 0-1,-1 0 1,0 0 0,1 0 0,-1 0-1,1 0 1,-1 0 0,1 0 0,-1 0-1,1 0 1,-1 0 0,1 1-1,-1-1 1,0 0 0,1 0 0,-1 0-1,1 0 1,-1 1 0,1-1-1,-1 0 1,8 18 478,-6 37 723,-1-34-890,1-7-112,1 0-1,1 0 1,1 0-1,0-1 1,0 0-1,1 0 1,1 0 0,15 22-1,12 22-909,-12-6 383,-21-47 323,1-1 0,-1 1-1,-1 0 1,1 0-1,0-1 1,-1 1 0,0 0-1,0 0 1,0 0-1,0-1 1,-1 1 0,-1 6-1,1-9 7,1 0 0,-1 0 0,0 0 0,1 0 0,-1 0 0,0 0 0,0 0 0,0-1 0,0 1 0,0 0 0,0 0 0,0-1 0,0 1 0,0-1 0,0 1 0,0-1 0,-1 1 0,1-1 0,0 0 0,0 1 0,0-1 0,-1 0 0,1 0 0,0 0 0,0 0 0,0 0 0,-1 0 0,1 0 0,0-1 0,0 1 0,0 0 0,-1-1 0,1 1 0,0-1 0,0 1 0,-2-2 0,-1 0 10,-1 1 0,1-2 0,0 1 0,0 0 0,0-1 0,0 0 0,0 0 0,-3-4 0,1 1-6,2 0-1,-1 0 1,1 0-1,0-1 0,0 0 1,1 0-1,0 0 1,0 0-1,1 0 1,0-1-1,0 1 0,0-1 1,1 1-1,0-1 1,1 0-1,0 1 0,0-1 1,2-9-1,0 5 45,2-1-1,0 1 0,0-1 1,1 2-1,1-1 0,0 0 1,0 1-1,1 0 0,16-19 1,-10 15 2,29-41-103,-40 54 90,0-1 0,-1 0 0,1 0 0,-1 0 0,0 0 0,0-1 0,0 1 0,0 0 0,0 0 0,-1-1 0,1 1 0,-1 0 0,0-1-1,0 1 1,0 0 0,-2-6 0,2 8-36,0 1 1,-1-1-1,1 0 0,-1 1 0,1-1 0,-1 1 0,1-1 0,-1 1 0,1-1 0,-1 1 0,1-1 0,-1 1 0,0-1 0,1 1 0,-1 0 0,0-1 1,1 1-1,-1 0 0,0 0 0,1 0 0,-1-1 0,0 1 0,0 0 0,1 0 0,-1 0 0,0 0 0,0 0 0,1 0 0,-1 1 0,0-1 1,0 0-1,1 0 0,-1 0 0,0 1 0,1-1 0,-1 0 0,0 1 0,1-1 0,-2 1 0,-23 17-104,22-13 94,0-1 1,1 1 0,0 0-1,0 0 1,0 0 0,1 0 0,-1 0-1,1 0 1,0 0 0,1 0 0,-1 0-1,1 1 1,0-1 0,0 0-1,2 7 1,-2-10 7,1 0 0,0 0 0,0 1-1,0-1 1,0 0 0,0 0 0,1 0 0,-1 0 0,1 0-1,-1-1 1,1 1 0,-1 0 0,1-1 0,0 1 0,0-1-1,0 0 1,0 1 0,0-1 0,0 0 0,0 0 0,0 0-1,1-1 1,-1 1 0,0 0 0,1-1 0,-1 1-1,0-1 1,1 0 0,-1 0 0,0 0 0,1 0 0,-1 0-1,0-1 1,1 1 0,1-2 0,6 0-38,0-1 0,-1-1 0,0 0 0,0 0 1,0 0-1,0-1 0,-1-1 0,0 0 0,0 0 0,0 0 0,11-14 1,-10 11 57,1 1 0,0 0 0,0 0 0,1 0 0,22-10 0,-31 17 245,0 0-1,0 1 0,0 0 1,0-1-1,0 1 0,1 0 1,-1 0-1,0 0 1,0 0-1,0 1 0,0-1 1,3 1-1,-3 0-235,-1-1 0,1 1-1,-1-1 1,1 0 0,0 0 0,-1 1 0,1-1-1,0 0 1,-1-1 0,1 1 0,0 0 0,-1 0 0,1-1-1,-1 1 1,1-1 0,-1 1 0,1-1 0,-1 0-1,1 1 1,-1-1 0,1 0 0,-1 0 0,2-1-1,9-9-216,1 1 0,0 0-1,25-13 1,-11 9-2752,3 1-3405,-23 8-1171</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22.842"/>
    </inkml:context>
    <inkml:brush xml:id="br0">
      <inkml:brushProperty name="width" value="0.025" units="cm"/>
      <inkml:brushProperty name="height" value="0.025" units="cm"/>
      <inkml:brushProperty name="color" value="#004F8B"/>
    </inkml:brush>
  </inkml:definitions>
  <inkml:trace contextRef="#ctx0" brushRef="#br0">59 155 15310,'0'-3'423,"1"0"0,0 0-1,-1 0 1,0 1-1,0-1 1,0 0-1,0 0 1,0 0-1,0 0 1,-1 1-1,0-4 1,0 5-311,0 0-1,1 0 1,-1 0 0,0 1 0,0-1 0,0 0 0,0 1-1,1-1 1,-1 1 0,0-1 0,0 1 0,0-1-1,-1 1 1,1 0 0,0-1 0,0 1 0,0 0 0,0 0-1,0 0 1,0 0 0,0 0 0,0 0 0,0 0-1,0 0 1,-1 0 0,1 0 0,0 1 0,0-1 0,0 1-1,0-1 1,0 0 0,-1 2 0,0-1-65,1-1-1,-1 1 1,1 0 0,0 1 0,-1-1 0,1 0 0,0 0-1,-1 1 1,1-1 0,0 0 0,0 1 0,0 0-1,0-1 1,0 1 0,1-1 0,-1 1 0,0 0 0,1-1-1,-1 1 1,1 0 0,0 0 0,0 0 0,-1 2-1,-1 48 784,2-42-781,0-8-49,0 9 11,1 1 1,0-1-1,4 22 1,-5-32-11,0 0 1,0 0 0,0 1 0,1-1 0,-1 0 0,0 0 0,0 0 0,1 1 0,-1-1-1,1 0 1,-1 0 0,1 0 0,0 0 0,-1 0 0,1 0 0,0 0 0,0 0 0,0 0-1,0 0 1,0-1 0,0 1 0,0 0 0,0 0 0,0-1 0,0 1 0,0-1 0,0 1-1,0-1 1,0 1 0,1-1 0,-1 0 0,0 0 0,0 1 0,0-1 0,1 0 0,-1 0-1,0 0 1,0 0 0,1-1 0,-1 1 0,0 0 0,0 0 0,0-1 0,1 1 0,-1-1-1,0 1 1,0-1 0,0 1 0,0-1 0,0 0 0,2-1 0,3-4 61,0 1 0,0-2 0,0 1 0,-1-1 0,0 0-1,0 0 1,0 0 0,-1-1 0,-1 1 0,1-1 0,4-16 0,-4 12-36,-1 0 0,0 0 0,0 0 0,-1-1 0,-1 1 0,0-1 0,-2-22 0,1 35-29,0-1 0,0 1 0,0-1-1,0 1 1,0-1 0,0 1-1,0-1 1,0 1 0,0-1-1,0 0 1,0 1 0,0-1 0,0 1-1,0-1 1,-1 1 0,1-1-1,0 1 1,0-1 0,-1 1 0,1 0-1,0-1 1,-1 1 0,1-1-1,0 1 1,-1 0 0,1-1 0,-1 1-1,1 0 1,-1-1 0,1 1-1,-1 0 1,1 0 0,-1-1-1,1 1 1,-1 0 0,1 0 0,-1 0-1,1 0 1,-1 0 0,1 0-1,-1 0 1,1 0 0,-1 0 0,1 0-1,-1 0 1,0 0 0,-1 1-9,1 0 1,0-1 0,0 1-1,0 0 1,0 0 0,0 0-1,1 0 1,-1 0 0,0 0-1,0 0 1,1 0 0,-1 1-1,0-1 1,1 0 0,-1 0-1,1 0 1,0 1-1,-1 1 1,-1 9 0,0 0 0,1 1 0,0-1-1,1 0 1,0 0 0,1 1 0,1-1 0,0 0-1,0 0 1,9 23 0,-10-34 27,-1 1 0,1-1 1,0 0-1,-1 1 0,1-1 0,0 0 1,0 0-1,0 0 0,0 0 0,0 0 1,0 0-1,0 0 0,0 0 0,0 0 1,1-1-1,-1 1 0,0 0 0,1-1 1,-1 1-1,0-1 0,1 1 0,-1-1 1,0 0-1,1 1 0,1-1 0,-1 0 27,0-1 0,0 0 0,1 1 0,-1-1-1,0 0 1,0 0 0,0 0 0,0 0 0,0 0 0,0-1-1,0 1 1,-1-1 0,1 1 0,1-3 0,5-4 119,-1-1 1,0 0 0,-1 0-1,0-1 1,5-12-1,-3 2-188,-1-1-1,0 0 0,-2-1 0,-1 1 0,3-41 0,-7 67-1,-2 80-231,2-78 288,1 0 1,0 1-1,0-1 0,0 0 0,1 0 0,0 0 0,1 0 0,0 0 0,5 10 0,-7-16 6,-1 0 0,1 0-1,-1 0 1,1 0 0,0 0-1,0 0 1,-1 0-1,1 0 1,0 0 0,0 0-1,0 0 1,0 0-1,0 0 1,0-1 0,0 1-1,0-1 1,0 1-1,1 0 1,-1-1 0,0 0-1,0 1 1,0-1-1,1 0 1,-1 0 0,0 1-1,1-1 1,1 0-1,-2-1 17,1 0-1,0 0 1,0 0 0,-1 0-1,1-1 1,-1 1-1,1 0 1,-1-1 0,0 1-1,1-1 1,-1 1-1,0-1 1,0 1 0,0-1-1,1-3 1,5-9 100,-1-1 0,-1 1 0,4-20 0,-9 32-175,8-77-215,-6 57-481,-2 57 123,-1-8 307,-1-20 50,2 1 1,-1 0-1,1-1 1,0 1 0,0-1-1,1 1 1,0-1 0,4 14-1,3-15-2402,-8-6 2272,1 0-1,0 0 1,-1 0 0,1 0-1,-1 0 1,1 0 0,0 0 0,-1 0-1,1 0 1,0-1 0,-1 1-1,1 0 1,-1 0 0,1 0 0,0-1-1,-1 1 1,1 0 0,-1-1 0,1 1-1,-1-1 1,1 1 0,-1 0-1,1-2 1,10-13-8124</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23.186"/>
    </inkml:context>
    <inkml:brush xml:id="br0">
      <inkml:brushProperty name="width" value="0.025" units="cm"/>
      <inkml:brushProperty name="height" value="0.025" units="cm"/>
      <inkml:brushProperty name="color" value="#004F8B"/>
    </inkml:brush>
  </inkml:definitions>
  <inkml:trace contextRef="#ctx0" brushRef="#br0">116 1 15150,'0'0'9903,"-8"0"-9198,4 0-678,-1 0 0,1 1 0,0 0 0,0-1 0,0 2 0,0-1 0,0 0 0,0 1 0,0-1 1,0 1-1,1 0 0,-1 1 0,1-1 0,-1 1 0,1-1 0,0 1 0,0 0 0,0 0 0,0 0 0,1 1 1,-1-1-1,1 1 0,0-1 0,0 1 0,0 0 0,-2 5 0,2-4-28,-1 0 0,1 0 0,0 0-1,0 0 1,1 1 0,0-1 0,-1 0 0,1 10-1,1-14-3,1-1-1,-1 1 0,1-1 0,-1 1 1,1-1-1,0 1 0,-1-1 1,1 1-1,-1-1 0,1 0 0,0 1 1,-1-1-1,1 0 0,0 0 0,-1 1 1,1-1-1,0 0 0,0 0 1,-1 0-1,1 0 0,0 0 0,0 0 1,-1 0-1,1 0 0,0 0 1,-1-1-1,1 1 0,0 0 0,0 0 1,0-1-1,26-6-324,-1-4-39,23-10-335,-46 20 674,-1 0 0,0 1 1,1-1-1,-1 1 0,0-1 0,1 1 0,-1 0 0,1 0 1,-1 0-1,1 0 0,-1 0 0,0 1 0,1-1 1,-1 1-1,1-1 0,1 2 0,-3-1 92,-1 0 1,1 0-1,0 0 0,-1 0 0,0 0 0,1 0 1,-1 0-1,0 1 0,1-1 0,-1 0 1,0 0-1,0 0 0,0 0 0,0 1 0,0-1 1,0 0-1,0 0 0,-1 0 0,1 0 1,0 0-1,0 1 0,-1-1 0,0 1 1,-10 26 584,7-23-721,0-1 0,1 1 0,-2-1 0,1 0 0,0 0 0,-1 0 0,0 0 0,0-1 0,0 0 0,0 0 0,-1 0 0,1-1 0,-1 0 0,0 0 0,1 0 0,-1-1 0,0 0 0,0 0 0,0 0 0,-12-1 0,17 0-251,0 0 0,0-1 0,0 1-1,0-1 1,1 1 0,-1-1 0,0 1-1,0-1 1,0 0 0,1 1 0,-1-1 0,0 0-1,1 0 1,-1 1 0,0-1 0,1 0-1,-1 0 1,1 0 0,-1 0 0,1 0-1,0 0 1,-1 0 0,1 0 0,0 0 0,0 0-1,0 0 1,0 0 0,0 0 0,0 0-1,0 0 1,0 0 0,0 0 0,0 0-1,0 0 1,1 0 0,-1 0 0,0 0 0,2-2-1,6-16-6619</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24.031"/>
    </inkml:context>
    <inkml:brush xml:id="br0">
      <inkml:brushProperty name="width" value="0.025" units="cm"/>
      <inkml:brushProperty name="height" value="0.025" units="cm"/>
      <inkml:brushProperty name="color" value="#004F8B"/>
    </inkml:brush>
  </inkml:definitions>
  <inkml:trace contextRef="#ctx0" brushRef="#br0">71 417 1602,'0'0'19010,"-8"0"-18092,6-1-890,0 1 0,-1 0 0,1 0 0,0 0 0,0 0 0,-1 0 0,1 0 0,0 0 0,0 1 0,0-1 0,-1 1 0,1-1 0,0 1 0,0 0 0,0 0 0,0 0 0,0 0 0,0 0 0,1 1 0,-1-1 0,0 1 0,1-1 0,-1 1 0,1-1 0,-1 1 0,1 0 0,0 0 0,-1 0 0,1 0 0,0 0 0,0 0 0,1 0 0,-1 0 0,0 0 0,1 0 0,-1 0 0,1 0 0,0 1 0,-1-1 0,1 0 0,0 0 0,0 1 0,1-1 0,0 4 0,-1-5-24,1 0 1,-1 0-1,1 0 0,0 0 1,0 0-1,-1 0 1,1 0-1,0 0 1,0 0-1,0 0 1,0-1-1,0 1 1,0 0-1,0-1 1,0 1-1,0-1 1,0 1-1,0-1 1,0 1-1,0-1 1,1 0-1,-1 0 1,0 1-1,0-1 1,0 0-1,1 0 1,-1 0-1,0 0 0,2-1 1,45-1-329,-42 1 103,-1 1 69,0-1 0,-1 1 1,1 0-1,0 0 0,-1 0 1,1 1-1,-1 0 0,1 0 1,0 0-1,-1 0 0,0 1 1,1 0-1,-1 0 0,6 3 1,-5-1 171,0 0 1,-1 1-1,1 0 0,-1 0 1,0 0-1,0 0 1,0 0-1,-1 1 1,0 0-1,3 6 1,-3-4 310,0 1 0,-1-1 0,1 1 0,-2 0 0,1-1 1,-1 1-1,0 0 0,-1 0 0,0 0 0,-1 0 1,-2 13-1,3-19-238,-1 1-1,1-1 1,-1 0 0,0 1 0,0-1 0,0 0 0,0 1 0,-1-1-1,0 0 1,1 0 0,-1 0 0,0 0 0,0-1 0,-1 1-1,1 0 1,0-1 0,-1 0 0,0 1 0,1-1 0,-1 0 0,0 0-1,0-1 1,0 1 0,-1 0 0,1-1 0,0 0 0,0 0-1,-1 0 1,1 0 0,-1-1 0,-4 1 0,5-1-132,0-1 1,-1 1-1,1-1 0,0 0 1,-1 0-1,1 0 0,0-1 1,0 1-1,0-1 1,0 1-1,0-1 0,1 0 1,-1 0-1,0-1 1,1 1-1,0 0 0,-1-1 1,1 0-1,0 1 0,0-1 1,1 0-1,-1 0 1,0 0-1,1 0 0,0 0 1,0 0-1,-2-6 0,1 2 1,0 0 0,1 0 0,-1 0-1,1 0 1,1 0 0,-1 0-1,1 0 1,0 0 0,1 0-1,0 0 1,0 0 0,0 0 0,3-7-1,6-5-64,1 2 0,0-1 0,1 2 0,1-1-1,1 2 1,0 0 0,21-17 0,-14 11-252,0 0 0,27-36 0,-46 55 383,0-1 0,0 0 0,0 0 0,0 0 0,-1 0 0,1-1 0,-1 1 0,0 0 0,0 0 0,0-1 0,0 1 0,-1-1 0,1 1 0,-1-1 0,0 1 0,0-1 0,0-3 0,-1 5 2,0 1 0,0-1 0,0 1 0,0-1 0,0 1 0,0 0 0,0-1 0,-1 1 0,1 0 0,0 0 0,-1 0 0,1 0 0,-1 0 0,1 0 0,-1 0 0,0 0 1,1 1-1,-1-1 0,0 1 0,1-1 0,-1 1 0,0-1 0,0 1 0,0 0 0,1 0 0,-1 0 0,0 0 0,0 0 0,1 1 0,-1-1 0,0 0 0,-2 2 0,2-2-4,-1 1 1,0 0-1,1 0 0,-1 1 0,1-1 1,0 1-1,-1-1 0,1 1 0,0 0 0,0-1 1,0 1-1,0 0 0,0 0 0,1 1 0,-1-1 1,1 0-1,-1 1 0,1-1 0,0 1 1,0-1-1,0 1 0,0-1 0,-1 6 0,1-4 4,0-1 0,0 0 0,0 1 0,1 0-1,-1-1 1,1 1 0,0-1 0,0 1 0,0-1 0,1 1-1,-1-1 1,1 1 0,0-1 0,0 1 0,0-1 0,0 1-1,1-1 1,1 4 0,-2-6-17,1 0 0,-1 0 0,0 0 0,1 0 1,-1 0-1,0 0 0,1 0 0,-1 0 0,1-1 0,-1 1 0,1-1 0,0 1 0,-1-1 1,1 1-1,0-1 0,-1 0 0,1 0 0,0 0 0,-1 0 0,1 0 0,0 0 1,-1 0-1,1-1 0,-1 1 0,1 0 0,0-1 0,-1 0 0,1 1 0,1-2 0,1 0 24,0 0 0,0 0 0,0-1 0,0 1 0,0-1 0,-1 0 0,1 0 0,-1-1 0,4-4 0,1-4 1,-2 1-1,1-1 1,-1-1-1,-1 1 1,-1-1 0,1 0-1,-2 0 1,4-26-1,-4 18-235,-2-1 0,0 1 1,-1 0-1,-6-42 0,5 58 98,-1 1 0,1-1 1,-1 1-1,1 0 0,-1 0 0,0-1 0,-1 1 0,1 1 0,-1-1 0,0 0 1,0 1-1,0-1 0,0 1 0,-1 0 0,-4-4 0,7 7 70,0-1-1,0 0 0,0 1 0,0-1 1,0 1-1,0-1 0,0 1 0,-1 0 1,1-1-1,0 1 0,0 0 1,-1 0-1,1 0 0,0 0 0,0 0 1,-1 0-1,1 0 0,0 0 0,0 0 1,-1 1-1,1-1 0,-1 1 1,0 0 27,0 1 0,0-1 0,1 1 1,-1-1-1,1 1 0,-1 0 0,1-1 1,0 1-1,0 0 0,0 0 0,0 0 0,0 0 1,0 0-1,0 0 0,1 0 0,-1 1 1,0 2-1,-4 28 535,1 0-1,2 0 1,3 55-1,0-67-41,-1-18-433,0 0 0,0 0-1,0 0 1,1 0 0,-1 0 0,1 0 0,0 0 0,0 0 0,0-1 0,0 1 0,0 0 0,1 0 0,-1-1 0,1 1-1,0-1 1,2 3 0,-3-4-49,1 0-1,-1 0 0,1 0 1,0-1-1,-1 1 0,1 0 1,-1-1-1,1 0 1,0 1-1,-1-1 0,1 0 1,0 0-1,-1 0 0,1 0 1,0 0-1,0 0 0,-1 0 1,1-1-1,0 1 1,-1-1-1,1 1 0,-1-1 1,1 1-1,-1-1 0,1 0 1,-1 0-1,1 0 0,-1 0 1,0 0-1,3-2 1,50-51-220,-48 46 5,1 0 0,0 1 1,0-1-1,0 1 1,1 1-1,0-1 1,1 2-1,-1-1 1,1 1-1,0 0 1,11-4-1,-19 9 210,0-1 1,0 1-1,0 0 1,0 0-1,0 0 1,0 0-1,1 0 1,-1 0-1,0 0 1,0 0-1,0 1 1,0-1-1,-1 0 1,1 1-1,0-1 1,0 0-1,0 1 1,0-1-1,0 1 1,0-1-1,0 1 1,-1 0-1,1-1 1,0 1-1,0 0 1,-1 0-1,1-1 1,-1 1-1,1 0 1,-1 0-1,1 0 1,-1 0-1,1 0 1,-1 0-1,0 0 1,1 0-1,-1 0 1,0 0-1,0 0 1,0 2-1,2 53 695,-2-28-653,0-29-66,1 1 1,-1 0-1,0 0 0,0 0 0,0 0 0,0 0 1,0 0-1,0-1 0,1 1 0,-1 0 1,0 0-1,0 0 0,0 0 0,0 0 0,1 0 1,-1 0-1,0 0 0,0 0 0,0 0 1,1 0-1,-1 0 0,0 0 0,0 0 0,0 0 1,0 0-1,1 0 0,-1 0 0,0 0 1,0 0-1,0 0 0,0 0 0,1 0 0,-1 0 1,0 0-1,0 0 0,0 1 0,0-1 0,1 0 1,-1 0-1,0 0 0,0 0 0,0 0 1,0 1-1,0-1 0,0 0 0,0 0 0,1 0 1,-1 0-1,0 0 0,0 1 0,0-1 1,0 0-1,0 0 0,0 0 0,0 1 0,0-1 1,0 0-1,0 0 0,0 0 0,0 0 1,0 1-1,0-1 0,0 0 0,0 0 0,0 0 1,0 1-1,0-1 0,0 0 0,-1 0 0,7-12-2613,-5-10-1391,-1-6-2200</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24.532"/>
    </inkml:context>
    <inkml:brush xml:id="br0">
      <inkml:brushProperty name="width" value="0.025" units="cm"/>
      <inkml:brushProperty name="height" value="0.025" units="cm"/>
      <inkml:brushProperty name="color" value="#004F8B"/>
    </inkml:brush>
  </inkml:definitions>
  <inkml:trace contextRef="#ctx0" brushRef="#br0">46 99 16816,'0'0'8840,"1"-5"-8813,-1-16-109,0 20 66,0 1-1,0-1 0,-1 1 1,1-1-1,0 1 1,0 0-1,-1-1 0,1 1 1,-1-1-1,1 1 1,0 0-1,-1-1 1,1 1-1,-1 0 0,1-1 1,0 1-1,-1 0 1,1 0-1,-1 0 0,1-1 1,-1 1-1,1 0 1,-1 0-1,1 0 0,-1 0 1,0 0-1,1 0 1,-1 0-1,1 0 1,-1 0-1,1 0 0,-1 0 1,1 0-1,-1 0 1,1 1-1,-1-1 0,1 0 1,-1 0-1,1 0 1,-1 1-1,1-1 0,0 0 1,-1 1-1,1-1 1,-1 0-1,1 1 1,0-1-1,-1 1 0,1-1 1,0 0-1,0 1 1,-1 0-1,-2 3-21,1-1 0,-1 1 0,1 0 0,0-1 0,0 1 0,0 0 0,0 1 0,1-1 0,0 0 0,0 0 0,0 1 0,0-1 0,1 0 0,-1 8 0,1-4 91,-1-1-1,1 1 1,1-1 0,-1 0-1,1 1 1,1-1 0,-1 1-1,4 6 1,-5-13-29,1 0 0,-1 1-1,1-1 1,0 0 0,0 0 0,-1 0 0,1 0-1,0 0 1,0 0 0,0 0 0,0-1 0,0 1-1,0 0 1,0 0 0,1-1 0,-1 1 0,0-1 0,0 1-1,0-1 1,1 1 0,-1-1 0,0 0 0,1 0-1,-1 0 1,0 0 0,1 1 0,-1-2 0,0 1-1,0 0 1,1 0 0,-1 0 0,0-1 0,1 1-1,-1 0 1,0-1 0,0 1 0,0-1 0,1 0-1,-1 1 1,0-1 0,0 0 0,1-1 0,5-2 4,-1-1-1,0 0 1,0 0 0,0-1 0,8-10-1,106-166-1484,-120 182 1455,0 0 0,0 0 0,0 0 0,0 0 0,1 0 0,-1 0 0,0 0-1,0 0 1,0-1 0,0 1 0,1 0 0,-1 0 0,0 0 0,0 0 0,0 0 0,0 0 0,1 0 0,-1 0 0,0 0-1,0 0 1,0 1 0,0-1 0,0 0 0,1 0 0,-1 0 0,0 0 0,0 0 0,0 0 0,0 0 0,0 0 0,1 0 0,-1 0-1,0 1 1,0-1 0,0 0 0,0 0 0,0 0 0,0 0 0,0 0 0,0 0 0,1 1 0,-1-1 0,0 0 0,0 0 0,0 0-1,0 0 1,0 1 0,0-1 0,0 0 0,0 0 0,0 0 0,0 0 0,0 1 0,0-1 0,0 0 0,0 0 0,0 0 0,0 0-1,0 1 1,-1-1 0,1 0 0,0 0 0,0 0 0,0 0 0,0 1 0,3 24 345,-2 30 606,-1-55-946,5 51 1964,-4-50-1917,-1 0 0,0 0 0,0 0 0,1-1 0,-1 1 0,0 0 1,1 0-1,-1-1 0,1 1 0,-1 0 0,1 0 0,-1-1 0,1 1 0,-1-1 0,1 1 0,0 0 1,-1-1-1,1 1 0,0-1 0,0 1 0,0-1 0,1 0-30,-1 0-1,0 0 0,0 0 1,0-1-1,0 1 1,0 0-1,0-1 1,0 1-1,0-1 1,1 1-1,-2-1 1,1 0-1,0 1 0,0-1 1,0 0-1,0 0 1,0 1-1,0-1 1,-1 0-1,1 0 1,0-2-1,26-38 167,9-16-494,-34 54 193,1 1 0,-1-1 0,1 0 0,-1 1 0,1-1 0,0 1 0,0 0 0,0 0 0,0 0 0,0 0 0,0 1 0,1-1 0,-1 1 0,4-1 0,-6 2 110,0-1 1,-1 1-1,1 0 1,0 0-1,-1 0 0,1 0 1,-1 0-1,1 0 0,0 0 1,-1 0-1,1 0 0,0 0 1,-1 0-1,1 0 1,-1 1-1,1-1 0,0 0 1,-1 0-1,1 1 0,-1-1 1,1 0-1,-1 1 1,1-1-1,-1 0 0,1 1 1,-1-1-1,1 1 0,-1-1 1,0 1-1,1-1 0,-1 1 1,0-1-1,1 1 1,-1-1-1,0 1 0,1 0 1,-1 28 81,0-27-69,0 0 1,0 0-1,-1 0 1,1 0-1,0 1 1,1-1-1,-1 0 1,0 0-1,1 0 1,-1 0-1,1 1 1,1 1-1,0-18-5805,-2-5-1560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4.027"/>
    </inkml:context>
    <inkml:brush xml:id="br0">
      <inkml:brushProperty name="width" value="0.035" units="cm"/>
      <inkml:brushProperty name="height" value="0.035" units="cm"/>
    </inkml:brush>
  </inkml:definitions>
  <inkml:trace contextRef="#ctx0" brushRef="#br0">71 31 14931,'-3'-2'252,"0"-1"1,0 1-1,0 0 0,0 0 1,-1 0-1,1 1 0,-6-3 0,9 4-210,-1 0-1,0 0 0,0 0 1,0-1-1,0 1 1,0 0-1,0 0 0,0 0 1,1 1-1,-1-1 0,0 0 1,0 0-1,0 0 0,0 1 1,0-1-1,1 0 1,-1 1-1,0-1 0,0 1 1,0-1-1,1 1 0,-1-1 1,0 1-1,1 0 1,-1-1-1,1 1 0,-1 0 1,0-1-1,1 1 0,0 0 1,-1 0-1,1 0 0,-1-1 1,1 1-1,0 0 1,-1 1-1,-2 11 205,-1-1 0,2 1 0,0 0 0,0 0 0,1 0 0,1 1 0,2 22 0,2-4-22,1 0 0,10 32 1,-13-53-173,1 0 0,1 0 0,0 0 0,0 0 1,1-1-1,0 1 0,1-2 0,0 1 0,0 0 1,1-1-1,1 0 0,10 10 0,-16-17-26,0-1 0,1 1 0,-1-1 0,0 1 0,1-1 0,-1 0 0,1 1 0,-1-1 0,1-1 0,0 1 0,-1 0-1,1-1 1,0 1 0,0-1 0,-1 0 0,1 0 0,0 0 0,3 0 0,-2-1 9,-1 0-1,1-1 1,-1 1 0,1-1 0,-1 1-1,1-1 1,-1 0 0,0 0 0,0 0-1,0-1 1,0 1 0,-1-1-1,5-5 1,2-4 65,0-1-1,-1 0 1,0-1-1,-1 0 0,-1 0 1,0 0-1,-1-1 1,0 0-1,2-17 1,-1 2 159,-2-1 1,-1 1 0,-2-50 0,-6 48-28,-1 22-87,6 10-141,0 0 0,-1 0 1,1 0-1,0 0 0,0 0 1,0 0-1,-1 0 0,1 0 1,0 0-1,0 0 0,-1 0 0,1 0 1,0 1-1,0-1 0,0 0 1,-1 0-1,1 0 0,0 0 1,0 0-1,0 1 0,-1-1 1,1 0-1,0 0 0,0 0 1,0 0-1,0 1 0,0-1 1,0 0-1,-1 0 0,1 1 1,0-1-1,0 0 0,0 0 0,0 0 1,0 1-1,0-1 0,0 0 1,0 0-1,0 1 0,-2 7 24,0-1 0,1 1 0,0 0 0,0 0 0,0 0 0,1 0 0,2 13 0,11 60 3,-10-66-28,2 14-14,15 42 1,-17-63 10,0 0 1,0-1-1,1 1 1,0-1-1,0 0 1,1 0-1,-1 0 0,2 0 1,-1-1-1,8 7 1,-11-11 4,0 0 1,0-1-1,0 1 0,0-1 1,0 0-1,0 0 1,1 0-1,-1 0 0,0 0 1,1 0-1,-1 0 1,0-1-1,1 1 1,-1-1-1,1 0 0,-1 0 1,1 0-1,-1 0 1,1 0-1,-1 0 0,4-2 1,-2 1 13,-1-1 0,1 0-1,-1 1 1,1-2 0,-1 1 0,0 0 0,0-1 0,0 1 0,0-1 0,0 0-1,-1 0 1,4-4 0,1-4 50,-1 1 0,0-1 0,-1 0 0,0-1 0,0 1 0,-1-1 0,4-21 0,-5 14 55,-2 1-1,0 0 1,-2-35-1,0 43-72,-1 1-1,1-1 0,-2 1 1,1 0-1,-1-1 1,-1 1-1,1 1 1,-11-18-1,14 25-47,-1 0 0,1 0 0,-1 1 0,1-1 0,-1 0 0,1 0 0,-1 0 0,0 0 1,0 1-1,1-1 0,-1 0 0,0 0 0,0 1 0,0-1 0,0 1 0,0-1 0,0 1 0,0-1 0,0 1 0,0 0 0,0-1 0,0 1 0,0 0 0,-1 0 0,1 0-2,0 1-1,1-1 1,-1 1-1,0 0 1,1-1-1,-1 1 1,1 0-1,-1-1 1,1 1-1,-1 0 1,1 0-1,-1 0 1,1-1-1,0 1 1,0 0 0,-1 0-1,1 0 1,0 0-1,0-1 1,0 1-1,0 0 1,0 0-1,0 0 1,0 0-1,0 0 1,0 0-1,1 1 1,0 4-9,0 1 0,0-1 1,1 0-1,0 0 0,0 1 0,0-1 1,1-1-1,0 1 0,0 0 0,6 7 1,-8-11 4,0-1 1,1 1 0,-1 0 0,0-1 0,1 0-1,-1 1 1,1-1 0,-1 0 0,1 0 0,-1 1 0,1-1-1,0 0 1,0-1 0,0 1 0,-1 0 0,1 0 0,0-1-1,0 0 1,0 1 0,0-1 0,0 0 0,0 0-1,0 0 1,0 0 0,0 0 0,0 0 0,0 0 0,0-1-1,0 1 1,0-1 0,0 1 0,0-1 0,-1 0 0,1 0-1,0 0 1,0 0 0,2-2 0,0-1 6,0 0 1,0 0-1,0 0 1,0 0-1,-1-1 1,0 0-1,0 0 1,0 0-1,0 0 0,-1 0 1,0 0-1,0-1 1,1-6-1,1-3 24,-2 1-1,0-1 0,0-27 1,11 85-40,-7-21-27,0-1 0,2 0 0,12 24 1,-16-38 21,0-1 1,0 1 0,0-1-1,1 0 1,10 9 0,-13-12 8,1-1 1,0 0 0,0 0-1,0 0 1,0 0 0,0 0-1,0-1 1,0 0 0,0 1-1,1-1 1,-1 0-1,1-1 1,4 1 0,-4 0 1,0-1 0,0 0 0,0-1 0,1 1 0,-1-1-1,0 0 1,0 0 0,0 0 0,0-1 0,0 1 0,-1-1 0,1 0 0,0 0 0,5-5 0,2-2-7,0 0 1,-1-1-1,9-12 1,-13 14 7,0 1 0,1 0 1,0 0-1,0 0 0,0 1 0,1 0 1,10-5-1,-18 10 4,1 1 1,-1 0-1,1 0 1,-1 0-1,1 0 0,-1 0 1,0 0-1,1 0 1,-1-1-1,1 1 0,-1 1 1,1-1-1,-1 0 1,1 0-1,-1 0 0,0 0 1,1 0-1,-1 0 1,1 0-1,-1 1 0,1-1 1,-1 0-1,0 0 0,1 0 1,-1 1-1,0-1 1,1 0-1,-1 1 0,0-1 1,1 0-1,-1 1 1,0-1-1,1 0 0,-1 1 1,0-1-1,0 1 1,0-1-1,0 0 0,1 1 1,-1-1-1,0 1 1,0 0-1,4 21-31,-4-19 29,5 91-7,-5-94 12,0 1 0,-1-1 0,1 0 0,0 1 0,0-1 0,0 0 0,0 1-1,0-1 1,0 0 0,0 1 0,0-1 0,0 0 0,0 1 0,0-1 0,1 0-1,-1 1 1,0-1 0,0 0 0,0 1 0,0-1 0,0 0 0,1 0 0,-1 1-1,0-1 1,0 0 0,0 0 0,1 1 0,-1-1 0,0 0 0,0 0-1,1 1 1,-1-1 0,0 0 0,1 0 0,-1 0 0,0 0 0,1 0 0,-1 1-1,10-13 89,5-23-121,-10 19-229,0 0 0,-1-1 0,-1 1-1,-1-1 1,1-27 0,-3 12-74</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24.908"/>
    </inkml:context>
    <inkml:brush xml:id="br0">
      <inkml:brushProperty name="width" value="0.025" units="cm"/>
      <inkml:brushProperty name="height" value="0.025" units="cm"/>
      <inkml:brushProperty name="color" value="#004F8B"/>
    </inkml:brush>
  </inkml:definitions>
  <inkml:trace contextRef="#ctx0" brushRef="#br0">32 0 21588,'0'0'5093,"-27"51"-3363,22-30-1346,5 2-128,0-2-95,0-2-193,7-3-129,4-2-1120,3 0-705,-11 2-1377,1-1-3876</inkml:trace>
  <inkml:trace contextRef="#ctx0" brushRef="#br0" timeOffset="1">108 375 21364,'0'0'8328,"5"-32"-30397</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25.299"/>
    </inkml:context>
    <inkml:brush xml:id="br0">
      <inkml:brushProperty name="width" value="0.025" units="cm"/>
      <inkml:brushProperty name="height" value="0.025" units="cm"/>
      <inkml:brushProperty name="color" value="#004F8B"/>
    </inkml:brush>
  </inkml:definitions>
  <inkml:trace contextRef="#ctx0" brushRef="#br0">1 1274 12684,'0'0'10383,"14"2"-9598,-4-1-684,0 0 0,1-1 0,-1 0 0,1-1 0,-1 0 0,0-1 0,1 0 0,-1 0 0,0-1 0,0-1 0,-1 1 0,11-7 0,167-91 1024,184-133 0,-112 65-796,356-165-1309,-411 230 716,-122 57 1540,151-117 0,-169 116-4506,-43 31-1133,-8 2-2026,1-1-5926</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36.479"/>
    </inkml:context>
    <inkml:brush xml:id="br0">
      <inkml:brushProperty name="width" value="0.025" units="cm"/>
      <inkml:brushProperty name="height" value="0.025" units="cm"/>
      <inkml:brushProperty name="color" value="#004F8B"/>
    </inkml:brush>
  </inkml:definitions>
  <inkml:trace contextRef="#ctx0" brushRef="#br0">580 49 6374,'-33'-4'143,"0"1"-1,0 2 1,-44 4 0,62-2 245,0 2 0,0 0 0,1 1 0,-1 1 1,1 0-1,0 1 0,0 0 0,1 1 0,-20 13 0,12-4 162,1 2 0,1 0 0,0 1 0,2 1 0,0 0-1,1 2 1,1 0 0,1 0 0,1 1 0,2 1 0,0 0-1,1 1 1,1 0 0,2 0 0,0 1 0,2 0 0,1 0 0,0 1-1,3-1 1,0 1 0,1-1 0,5 28 0,-3-40-504,1 0 1,1-1-1,0 0 1,1 0 0,1 0-1,0-1 1,0 1-1,1-1 1,1-1-1,14 18 1,-9-14-14,1-2 0,0 0 0,1-1 1,1 0-1,0-1 0,34 18 0,-17-14 68,1-2-1,1-1 1,0-1-1,1-2 1,-1-2-1,2-1 1,59 2-1,-76-7 3,0-2 0,-1 0 1,1-1-1,0 0 0,-1-2 0,0 0 0,0-2 1,32-12-1,-39 12 0,0-1 1,0 0-1,-1-1 0,1 0 1,-2 0-1,1-1 0,-2-1 1,1 0-1,-1 0 0,0-1 1,-1 0-1,-1 0 0,10-19 1,-8 9 56,-1 0 1,0-1-1,-2 1 1,-1-1-1,0-1 1,-2 1-1,0 0 1,-2-1-1,-1 0 1,0 1-1,-2-1 1,0 1-1,-1-1 1,-2 1-1,0 0 1,-14-35 0,6 24-466,-1 0 0,-1 1 0,-2 1 0,-1 0 0,-2 1 0,0 2 0,-2 0 0,-2 1 0,-49-45 0,61 61-373,0 2 0,-1-1 0,-27-13 1,34 20-19,0 0 0,0 1-1,0 0 1,-1 1 0,1-1 0,-1 1 0,-7 0 0,-13 0-6985</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39.694"/>
    </inkml:context>
    <inkml:brush xml:id="br0">
      <inkml:brushProperty name="width" value="0.025" units="cm"/>
      <inkml:brushProperty name="height" value="0.025" units="cm"/>
      <inkml:brushProperty name="color" value="#004F8B"/>
    </inkml:brush>
  </inkml:definitions>
  <inkml:trace contextRef="#ctx0" brushRef="#br0">19 88 7335,'0'0'14531,"12"-8"-13437,12-6-569,1 0 1,40-16-1,-56 26-476,1 0 1,-1 1 0,1 0-1,-1 1 1,1 0 0,0 0-1,0 1 1,0 1 0,0-1-1,0 2 1,0-1-1,16 4 1,-26-4-47,1 0 0,0 0 0,-1 1 0,1-1 0,0 0 0,0 1 0,-1-1 0,1 0 0,-1 1 0,1-1 0,0 1 0,-1-1 0,1 1 1,-1-1-1,1 1 0,-1 0 0,1-1 0,-1 1 0,0 0 0,1-1 0,-1 1 0,0 0 0,1-1 0,-1 1 0,0 0 0,0-1 0,0 1 0,0 0 0,0 1 0,-8 24 185,-27 19 323,20-30-218,-1 0-1,0-2 0,-1 1 0,-1-2 1,0 0-1,-1-1 0,-23 10 0,46-21-291,0 0-1,0 1 0,0-1 0,0 1 0,0 0 1,0 0-1,0 1 0,-1-1 0,1 1 0,0 0 0,-1 0 1,4 2-1,0 0-4,0 0 1,-1 1 0,1-1-1,-1 1 1,0 0-1,6 8 1,-10-12-2,-1 1 1,1 0-1,-1 0 0,0 0 1,0 0-1,0 0 0,0 0 0,-1 0 1,1 0-1,0 0 0,-1 0 1,1 0-1,-1 0 0,0 1 0,0-1 1,0 0-1,0 0 0,0 0 1,0 1-1,-1-1 0,1 0 0,-2 4 1,1-3 33,-1-1 0,0 1 0,0-1 0,0 0 0,0 1 0,0-1 0,-1 0 1,1 0-1,-1 0 0,1 0 0,-1-1 0,0 1 0,0-1 0,-2 2 0,-9 2 273,0-1 0,0 0 1,-1-1-1,1 0 0,-21 0 0,17-1 74,-29 0-875,44-3-1030,29-4-1234,37-9-5837,-25 2 731</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40.055"/>
    </inkml:context>
    <inkml:brush xml:id="br0">
      <inkml:brushProperty name="width" value="0.025" units="cm"/>
      <inkml:brushProperty name="height" value="0.025" units="cm"/>
      <inkml:brushProperty name="color" value="#004F8B"/>
    </inkml:brush>
  </inkml:definitions>
  <inkml:trace contextRef="#ctx0" brushRef="#br0">139 60 16624,'0'0'2797,"-2"-9"-469,1 6-2130,0-1 0,0 0 0,-1 0 0,1 0 0,-1 1 0,0-1 0,0 0 0,-3-3 0,4 6-154,-1 0 0,1 0 0,0-1 0,-1 1 0,1 0 0,-1 0 0,1 1-1,-1-1 1,0 0 0,1 0 0,-1 1 0,0-1 0,1 1 0,-1 0 0,0-1 0,0 1 0,1 0 0,-1 0 0,0 0 0,0 0 0,1 0-1,-1 0 1,0 1 0,0-1 0,1 1 0,-1-1 0,0 1 0,1 0 0,-1-1 0,-2 3 0,-1 0 7,0 1 1,1 0-1,-1 0 1,1 0-1,-1 0 1,1 1-1,1 0 1,-1 0-1,1 0 1,0 0-1,0 1 1,0-1-1,0 1 0,1 0 1,0-1-1,1 1 1,-1 0-1,0 12 1,1-15 30,0 1-1,0 0 1,1-1 0,0 1 0,-1 0 0,1-1 0,1 1-1,-1 0 1,0-1 0,1 1 0,0-1 0,0 1 0,0-1-1,0 1 1,1-1 0,-1 1 0,1-1 0,0 0-1,0 0 1,0 0 0,0 0 0,0 0 0,1 0 0,-1-1-1,1 1 1,0-1 0,0 0 0,0 1 0,0-2 0,0 1-1,1 0 1,5 2 0,2-2 39,0 0 0,0-1 1,0 0-1,1-1 0,-1 0 0,0-1 0,0 0 1,0-1-1,0 0 0,0-1 0,0 0 0,19-8 0,-25 9-104,1-1 0,-1 1-1,1-1 1,-1 0 0,0 0-1,0-1 1,0 0-1,0 0 1,-1 0 0,0 0-1,0-1 1,0 1-1,0-1 1,-1 0 0,1 0-1,-1-1 1,-1 1-1,1-1 1,-1 1 0,0-1-1,0 0 1,-1 0-1,1 0 1,-1 0 0,0-6-1,-1 9-13,0 1-1,0-1 1,-1 1-1,1-1 0,-1 1 1,1 0-1,-1-1 1,0 1-1,0 0 1,0-1-1,0 1 0,0 0 1,0 0-1,-1 0 1,1 0-1,-1 0 1,1 0-1,-1 1 0,0-1 1,-3-2-1,0 1-33,1 0-1,-1 1 1,0 0-1,0 0 1,0 0-1,0 0 1,0 1-1,0 0 1,-8-1-1,2 1-663,-1 1-1,0-1 1,0 2-1,0 0 1,0 0-1,1 1 1,-1 1-1,-13 4 1,-2 6-5391</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43.075"/>
    </inkml:context>
    <inkml:brush xml:id="br0">
      <inkml:brushProperty name="width" value="0.025" units="cm"/>
      <inkml:brushProperty name="height" value="0.025" units="cm"/>
      <inkml:brushProperty name="color" value="#004F8B"/>
    </inkml:brush>
  </inkml:definitions>
  <inkml:trace contextRef="#ctx0" brushRef="#br0">315 52 9865,'0'0'5979,"-6"-8"-3261,4 5-2600,0 0 0,0-1 0,-1 1 0,1 1 0,-1-1 0,0 0 0,0 1 0,0-1 0,0 1 0,0 0 0,0 0 0,-1 0 0,1 0 0,-1 1 0,1 0 0,-1-1 0,0 1 0,1 0 0,-1 1 0,0-1 0,0 1 0,0-1 0,1 1 0,-1 1 0,0-1 1,0 0-1,0 1 0,0 0 0,1 0 0,-1 0 0,0 0 0,1 0 0,-1 1 0,1 0 0,-6 3 0,-4 3-24,0 2 1,1-1-1,-1 2 0,2 0 1,0 0-1,0 1 1,1 0-1,0 1 0,1 0 1,1 0-1,-11 23 1,12-20 156,0 0 1,1 0 0,0 1 0,2 0 0,0 0-1,0 1 1,2-1 0,0 1 0,1-1-1,2 22 1,-1-36-210,1-1 0,-1 1 0,1 0 0,-1 0 0,1 0 0,0 0-1,0-1 1,0 1 0,1 0 0,-1-1 0,0 1 0,1-1 0,0 1 0,0-1 0,0 0-1,0 0 1,0 0 0,0 0 0,0 0 0,1 0 0,-1 0 0,1-1 0,-1 1 0,1-1-1,-1 0 1,1 0 0,0 0 0,0 0 0,0 0 0,-1-1 0,1 1 0,0-1-1,0 0 1,0 0 0,0 0 0,0 0 0,0 0 0,5-2 0,-1 1 90,1 0 0,-1 0 0,0-1 0,1-1-1,-1 1 1,0-1 0,0 0 0,0-1 0,-1 1 0,1-1 0,-1-1 0,0 1 0,11-11 0,-15 12-87,1 1 0,-1-1 0,0 0 0,0 0 1,0 0-1,0 0 0,-1 0 0,1 0 0,-1-1 0,0 1 0,0 0 1,0-1-1,0 1 0,-1-1 0,1 1 0,-1-1 0,0 1 0,0-1 1,0 1-1,-1-1 0,1 0 0,-2-5 0,0 6-28,0 0-1,1 0 0,-1 0 1,0 0-1,0 1 0,-1-1 1,1 0-1,-1 1 0,1 0 1,-1-1-1,0 1 1,1 0-1,-1 1 0,0-1 1,0 0-1,-1 1 0,1 0 1,0-1-1,0 1 0,-1 1 1,1-1-1,-6 0 1,1-1-42,-1 2 1,1-1-1,-1 1 0,1 0 1,-1 1-1,-13 2 1,20-2-83,1-1 1,-1 0-1,1 1 1,-1-1-1,0 0 1,1 1-1,-1 0 1,1-1-1,0 1 1,-1 0-1,1 0 1,-1 0-1,1 0 1,0 0-1,0 0 1,0 0-1,0 0 1,0 0-1,0 1 1,0-1-1,0 0 1,0 1-1,0-1 1,1 1-1,-1-1 1,0 1-1,1-1 1,0 1-1,-1-1 1,1 1-1,0 0 1,0-1-1,0 1 1,0-1-1,0 1 1,0 0-1,0-1 1,0 1-1,1-1 1,-1 1-1,1 0 1,0 2-1,0-3-223,0 0-1,0 0 0,0 1 0,0-1 1,0 0-1,0 0 0,0 0 0,0 0 1,0 0-1,1 0 0,-1 0 0,0 0 0,1 0 1,-1-1-1,0 1 0,1-1 0,-1 1 1,1-1-1,-1 1 0,1-1 0,-1 0 1,1 0-1,0 0 0,1 0 0,27 1-6918</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43.438"/>
    </inkml:context>
    <inkml:brush xml:id="br0">
      <inkml:brushProperty name="width" value="0.025" units="cm"/>
      <inkml:brushProperty name="height" value="0.025" units="cm"/>
      <inkml:brushProperty name="color" value="#004F8B"/>
    </inkml:brush>
  </inkml:definitions>
  <inkml:trace contextRef="#ctx0" brushRef="#br0">119 19 2434,'0'0'6721,"8"-3"-3790,-2-1-2282,-4 3-401,0-1 1,0 1-1,1 0 0,-1 0 1,1 0-1,-1 0 1,1 0-1,-1 0 1,1 1-1,0-1 0,-1 1 1,1-1-1,3 1 1,-5 2 124,-1 0 0,0 0 0,0-1 0,0 1 0,-1 0 0,1 0-1,0-1 1,0 1 0,-1 0 0,0-1 0,1 1 0,-1 0 0,0-1 0,-1 3 0,-12 17 1261,-2-2-1,-24 26 1,28-33-1236,0 1 1,1 0-1,0 1 0,1 0 1,0 0-1,2 1 1,-12 23-1,19-30-1824,8-18-970,7-22-4085,-11 8 53</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43.786"/>
    </inkml:context>
    <inkml:brush xml:id="br0">
      <inkml:brushProperty name="width" value="0.025" units="cm"/>
      <inkml:brushProperty name="height" value="0.025" units="cm"/>
      <inkml:brushProperty name="color" value="#004F8B"/>
    </inkml:brush>
  </inkml:definitions>
  <inkml:trace contextRef="#ctx0" brushRef="#br0">131 2 12043,'0'0'5659,"-9"-1"-3347,3 1-1991,0-1 0,1 2 1,-1-1-1,0 1 1,0 0-1,1 0 1,-1 0-1,0 1 0,1 0 1,-9 4-1,11-5-178,-1 1 0,1 0 0,0 0-1,0 1 1,0-1 0,0 1 0,0-1 0,0 1-1,1 0 1,0 0 0,-1 0 0,1 0 0,0 1-1,0-1 1,1 1 0,-1-1 0,1 1-1,0-1 1,-1 1 0,0 7 0,2-9-102,0-1 0,0 1 1,0 0-1,0-1 0,0 1 0,0 0 1,0-1-1,1 1 0,-1 0 0,0-1 1,1 1-1,-1-1 0,1 1 0,0-1 1,0 1-1,0-1 0,-1 1 1,1-1-1,0 0 0,1 0 0,-1 1 1,0-1-1,0 0 0,0 0 0,1 0 1,1 1-1,2 1 60,0-1-1,0 0 1,0-1-1,0 1 1,0-1 0,0 0-1,0 0 1,11 0 0,-5 0-22,0-1 1,0-1 0,0 0 0,0 0 0,-1-1 0,1-1 0,0 0 0,14-6-1,-23 9-62,0-1-1,0 0 0,0 0 1,0-1-1,0 1 0,0 0 1,0-1-1,0 1 0,0-1 1,-1 0-1,1 1 0,-1-1 1,1 0-1,-1 0 0,0 0 1,0 0-1,0 0 0,0 0 1,0 0-1,0 0 0,0-1 1,-1 1-1,1 0 0,-1-5 1,0 5-13,-1 1-1,0-1 1,0 0 0,0 1 0,0-1 0,0 1 0,0 0 0,0-1 0,0 1-1,-1 0 1,1-1 0,-1 1 0,1 0 0,0 0 0,-1 0 0,0 1 0,1-1-1,-1 0 1,0 0 0,1 1 0,-1-1 0,0 1 0,0 0 0,1-1 0,-1 1-1,0 0 1,0 0 0,0 0 0,1 0 0,-5 1 0,1-1-35,1 1 0,-1 0 0,0 0 1,0 0-1,0 1 0,1-1 0,-1 1 0,1 0 1,-1 0-1,1 1 0,0-1 0,0 1 1,0 0-1,0 0 0,0 1 0,1-1 0,-1 1 1,1 0-1,0-1 0,0 1 0,0 1 0,1-1 1,-4 8-1,4-7-203,0 0 0,0 0-1,1 0 1,-1 0 0,1 0 0,0 1 0,1-1 0,-1 0 0,1 0 0,1 7 0,-1-9-273,1 1 1,0 0 0,0 0 0,0 0 0,0 0 0,1-1 0,-1 1-1,1-1 1,0 1 0,0-1 0,0 1 0,1-1 0,-1 0 0,4 3 0,15 12-6328</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44.116"/>
    </inkml:context>
    <inkml:brush xml:id="br0">
      <inkml:brushProperty name="width" value="0.025" units="cm"/>
      <inkml:brushProperty name="height" value="0.025" units="cm"/>
      <inkml:brushProperty name="color" value="#004F8B"/>
    </inkml:brush>
  </inkml:definitions>
  <inkml:trace contextRef="#ctx0" brushRef="#br0">10 0 16528,'0'0'8733,"2"8"-7654,-1-4-939,2 10 205,0 0-1,12 27 1,-14-39-234,0 1 0,0 0 0,0-1 0,0 1 0,1 0 0,-1-1 0,1 0 0,0 1 0,0-1 1,0 0-1,0 0 0,0 0 0,0 0 0,0 0 0,1-1 0,-1 1 0,1-1 0,-1 1 0,1-1 0,-1 0 0,1 0 0,0 0 0,0-1 0,3 2 0,-4-3-50,-1 1 0,1-1 0,0 1-1,-1-1 1,1 0 0,-1 0 0,1 0 0,-1 1 0,1-1-1,-1-1 1,1 1 0,-1 0 0,0 0 0,0 0 0,1-1 0,-1 1-1,0-1 1,0 1 0,-1-1 0,1 1 0,0-1 0,0 1-1,-1-1 1,1 0 0,-1 1 0,1-1 0,-1 0 0,0-2 0,1 2-51,-1 0 1,1 0-1,-1 0 1,0 0-1,1 0 1,-1 0-1,0 0 1,0 0 0,-1 0-1,1 0 1,0 0-1,-1 0 1,1 0-1,-1 0 1,0 0-1,0 0 1,1 0 0,-1 0-1,0 0 1,-1 0-1,1 1 1,0-1-1,-3-2 1,-2 1-21,0 0-1,0 0 1,-1 1 0,1 0 0,0 1-1,-1-1 1,0 1 0,1 1 0,-1-1-1,1 1 1,-1 0 0,-10 2-1,16-2-100,0 1-1,0-1 1,1 0-1,-1 1 1,0 0-1,0-1 1,0 1-1,1-1 1,-1 1-1,0 0 0,1-1 1,-1 1-1,1 0 1,-1 0-1,1 0 1,-1 0-1,1-1 1,0 1-1,-1 0 0,1 0 1,0 0-1,0 0 1,-1 0-1,1 0 1,0 0-1,0 1 1,3 16-5889,4-9-347</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46.354"/>
    </inkml:context>
    <inkml:brush xml:id="br0">
      <inkml:brushProperty name="width" value="0.025" units="cm"/>
      <inkml:brushProperty name="height" value="0.025" units="cm"/>
      <inkml:brushProperty name="color" value="#004F8B"/>
    </inkml:brush>
  </inkml:definitions>
  <inkml:trace contextRef="#ctx0" brushRef="#br0">0 73 15310,'0'0'7234,"3"-7"-5665,-2 4-1496,0 0-1,1 0 0,-1 1 0,1-1 0,-1 0 0,1 1 0,0-1 0,0 1 0,0 0 0,0 0 0,0 0 0,1 0 0,-1 0 0,1 0 0,4-2 0,0 1 50,1 0 0,0 0 0,1 1 0,-1 0 0,15-1 0,-15 2-68,74-7 201,-75 7-243,0 1 0,1 1 0,-1-1 0,1 1 0,-1 0 0,0 1 0,0-1-1,10 5 1,-15-5-4,-1-1-1,0 1 0,1 0 0,-1 0 0,0-1 1,0 1-1,0 0 0,0 0 0,0 0 1,0 0-1,0 1 0,0-1 0,0 0 1,-1 0-1,1 1 0,0-1 0,-1 0 0,1 1 1,-1-1-1,1 0 0,-1 1 0,0-1 1,1 1-1,-1-1 0,0 1 0,0-1 0,0 0 1,0 1-1,-1-1 0,1 1 0,0-1 1,0 1-1,-1-1 0,1 0 0,-1 1 1,1-1-1,-1 0 0,0 1 0,0-1 0,1 0 1,-1 0-1,0 0 0,0 1 0,-2 0 1,-3 5 130,0 0 1,0 0 0,-1-1 0,0 0 0,-11 8 0,-27 9 455,35-18-445,0 0 0,0 0 0,-15 12 0,25-17-151,-1 0-1,1 1 0,0-1 1,0 1-1,-1-1 0,1 1 1,0-1-1,0 1 0,-1-1 1,1 1-1,0-1 0,0 1 1,0-1-1,0 1 0,0-1 1,0 1-1,0-1 0,0 1 1,0-1-1,0 1 0,0-1 1,0 1-1,0 0 0,1-1 1,-1 1-1,0-1 0,0 1 1,0-1-1,1 0 0,-1 1 1,0-1-1,1 1 0,-1-1 1,0 1-1,1-1 0,-1 0 1,1 1-1,-1-1 0,0 0 1,1 1-1,-1-1 0,1 0 1,-1 0-1,1 1 0,26 15-25,-22-14 21,23 12 16,-13-7 6,-1 0 1,26 18-1,-37-23-16,-1 0 0,0 0 1,1 0-1,-1 0 0,0 0 0,0 1 0,0-1 1,0 1-1,0-1 0,-1 1 0,1 0 0,-1 0 0,0-1 1,1 1-1,-1 0 0,-1 0 0,1 0 0,0 0 0,-1 1 1,1 4-1,-2-5 16,0 0 0,-1 0 0,1 0 0,0-1 0,-1 1 0,0 0 0,0-1 0,1 1 0,-2-1 0,1 0 0,0 1 0,0-1 0,-1 0 0,1-1 0,-1 1 0,1 0 0,-1-1 0,0 1 0,-6 1 0,-58 23 1242,66-26-1234,-17 7 262,-1-2-1,0 0 1,-1-2 0,1 0-1,-25 1 1,65-23-3029,79-26-8333,-57 23 3662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4.544"/>
    </inkml:context>
    <inkml:brush xml:id="br0">
      <inkml:brushProperty name="width" value="0.035" units="cm"/>
      <inkml:brushProperty name="height" value="0.035" units="cm"/>
    </inkml:brush>
  </inkml:definitions>
  <inkml:trace contextRef="#ctx0" brushRef="#br0">11 88 19116,'-6'-8'1584,"1"1"-1207,7 1-161,7 0 472,6 1-424,0-1-832,3-2-1329,0-2 1593,-1-4-296,1-4-224</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46.699"/>
    </inkml:context>
    <inkml:brush xml:id="br0">
      <inkml:brushProperty name="width" value="0.025" units="cm"/>
      <inkml:brushProperty name="height" value="0.025" units="cm"/>
      <inkml:brushProperty name="color" value="#004F8B"/>
    </inkml:brush>
  </inkml:definitions>
  <inkml:trace contextRef="#ctx0" brushRef="#br0">158 0 16400,'0'0'8440,"-10"5"-7859,4-2-506,0 1 0,-1 0 0,1 0 1,1 0-1,-1 1 0,1 0 0,0 0 0,0 0 0,0 1 0,0 0 0,1 0 0,0 0 0,1 0 0,-1 0 0,1 1 0,0 0 0,-1 7 0,-2 4 181,1-1-1,0 1 1,2 1 0,0-1 0,1 0-1,1 1 1,2 21 0,-1-35-200,0-1 0,1 1-1,-1-1 1,1 1 0,0-1 0,1 1 0,-1-1 0,1 0 0,0 0-1,0 1 1,0-1 0,0 0 0,1-1 0,-1 1 0,1 0 0,0-1-1,0 0 1,1 0 0,-1 0 0,1 0 0,-1 0 0,1 0 0,0-1-1,0 0 1,0 0 0,0 0 0,1 0 0,-1-1 0,0 0 0,1 0-1,-1 0 1,1 0 0,7 0 0,-2 0-13,1-1 0,-1 0 0,0-1 0,21-3-1,-29 4-28,1-1-1,-1 0 0,1 1 0,-1-1 1,0 0-1,1 0 0,-1 0 0,0 0 0,0-1 1,0 1-1,0-1 0,0 1 0,0-1 0,0 0 1,0 1-1,-1-1 0,1 0 0,-1 0 1,1 0-1,-1 0 0,0-1 0,0 1 0,0 0 1,0-1-1,0 1 0,1-4 0,-3 4 4,1-1 0,0 1 0,0 0 0,-1 0-1,0 0 1,1 0 0,-1 0 0,0 0 0,0 0 0,0 0 0,0 0-1,0 0 1,-1 0 0,1 1 0,0-1 0,-1 0 0,1 1-1,-1 0 1,0-1 0,0 1 0,1 0 0,-1-1 0,0 1-1,0 0 1,0 1 0,0-1 0,0 0 0,0 0 0,0 1-1,-1-1 1,-1 1 0,-10-4-37,0 1 0,-1 0 0,-17 0 0,20 2-186,0 0-1,0 1 0,0 1 1,-1 0-1,-15 3 0,25-3-101,0 0 0,0 0 0,0 0 0,1 1 0,-1-1 0,0 1-1,0-1 1,1 1 0,-1 0 0,-3 4 0,4-4-296,0 0 0,0 1 0,1-1 0,-1 1 0,1-1 0,0 1 0,0 0 1,0-1-1,0 1 0,0 0 0,0 0 0,1 0 0,-1 4 0,1 13-8034</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47.685"/>
    </inkml:context>
    <inkml:brush xml:id="br0">
      <inkml:brushProperty name="width" value="0.025" units="cm"/>
      <inkml:brushProperty name="height" value="0.025" units="cm"/>
      <inkml:brushProperty name="color" value="#004F8B"/>
    </inkml:brush>
  </inkml:definitions>
  <inkml:trace contextRef="#ctx0" brushRef="#br0">888 73 4420,'-9'-8'4762,"1"1"-4639,-1 0 0,0 1-1,0-1 1,0 2 0,-1 0 0,1 0-1,-1 1 1,-1 0 0,1 0 0,0 1 0,-1 1-1,-16-3 1,0 4 188,0 1-1,-1 2 1,1 0-1,0 2 0,1 0 1,-1 2-1,1 1 1,0 2-1,0 0 1,1 2-1,0 0 0,1 2 1,-33 23-1,26-15-41,2 1-1,1 2 1,0 1-1,2 1 1,1 1-1,1 1 0,1 1 1,2 2-1,-26 47 1,38-60-195,0 1 1,1 0-1,1 0 1,1 1-1,1-1 1,1 1-1,0 1 1,2-1-1,0 0 1,2 36 0,1-45-65,0 0 1,1-1 0,1 1 0,0-1-1,0 1 1,1-1 0,0 0 0,1 0 0,0 0-1,0-1 1,1 0 0,1 0 0,-1 0 0,1-1-1,1 0 1,0 0 0,0-1 0,0 0-1,1 0 1,0-1 0,16 8 0,1-1 12,2-2 1,0 0-1,0-2 0,0-2 1,1 0-1,49 4 1,-26-7 46,1-2 0,100-9 0,-120 1 309,1 0 1,-1-2-1,-1-2 1,0-1-1,0-1 1,-1-2-1,-1-1 1,0-1-1,-1-2 1,37-29-1,-40 26-113,-2 0-1,0-1 1,-1-2-1,-1 0 1,-1-1-1,-2-1 1,0-1-1,-2-1 0,-1-1 1,22-54-1,-33 67-238,0 0-1,0 0 0,-2-1 1,0 1-1,-1-1 1,-1 0-1,-1-33 0,-1 42-26,0 1 0,0 0-1,0 0 1,-1 0-1,0 0 1,-1 0 0,1 1-1,-1-1 1,-1 1 0,1-1-1,-1 1 1,0 0-1,-1 1 1,1-1 0,-1 1-1,0 0 1,0 0 0,-1 0-1,0 1 1,0-1-1,-6-2 1,-3 0-121,0 1 0,-1 0 1,1 1-1,-1 1 0,0 1 0,0 0 0,0 1 1,-1 1-1,1 0 0,0 1 0,-1 1 0,1 1 0,0 0 1,0 1-1,-18 5 0,3 1-900,1 1 0,-45 21 0,41-14-2198,-49 33-1,34-14-4579</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55.642"/>
    </inkml:context>
    <inkml:brush xml:id="br0">
      <inkml:brushProperty name="width" value="0.025" units="cm"/>
      <inkml:brushProperty name="height" value="0.025" units="cm"/>
      <inkml:brushProperty name="color" value="#004F8B"/>
    </inkml:brush>
  </inkml:definitions>
  <inkml:trace contextRef="#ctx0" brushRef="#br0">1 1 17489,'0'0'8936,"69"0"-7783,-22 2-640,5 0-353,4 0-96,-4 0-96,-3 1 96,-10 0-769,-10 2-576,-12 1-513,-11-2-832,-6-1-705,-13-3-3268</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56.027"/>
    </inkml:context>
    <inkml:brush xml:id="br0">
      <inkml:brushProperty name="width" value="0.025" units="cm"/>
      <inkml:brushProperty name="height" value="0.025" units="cm"/>
      <inkml:brushProperty name="color" value="#004F8B"/>
    </inkml:brush>
  </inkml:definitions>
  <inkml:trace contextRef="#ctx0" brushRef="#br0">0 13 14606,'0'0'8456,"73"27"-7271,-31-27-929,8 0-288,1 0-1730,2-6-1761,-1-10-2210,-8-1-5606</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56.406"/>
    </inkml:context>
    <inkml:brush xml:id="br0">
      <inkml:brushProperty name="width" value="0.025" units="cm"/>
      <inkml:brushProperty name="height" value="0.025" units="cm"/>
      <inkml:brushProperty name="color" value="#004F8B"/>
    </inkml:brush>
  </inkml:definitions>
  <inkml:trace contextRef="#ctx0" brushRef="#br0">120 1 7079,'0'0'13218,"9"2"-12183,4 3-498,3-1-286,0 2 0,-1 0 0,1 1 0,-1 0 0,25 17 1,-37-21-234,0-1 0,-1 0 1,1 1-1,-1-1 1,1 1-1,-1 0 0,0-1 1,0 1-1,0 0 1,0 1-1,-1-1 1,1 0-1,-1 0 0,0 1 1,0-1-1,0 1 1,0-1-1,-1 1 1,1-1-1,-1 1 0,0-1 1,0 1-1,0-1 1,-1 1-1,1 0 1,-1-1-1,0 0 0,0 1 1,0-1-1,0 1 1,0-1-1,-1 0 0,0 0 1,1 0-1,-5 5 1,-6 10 129,-1-1-1,0 0 1,-2-1 0,-26 24 0,-74 54-1070,96-80 331,-9 6-3285,7-6-4302</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56.799"/>
    </inkml:context>
    <inkml:brush xml:id="br0">
      <inkml:brushProperty name="width" value="0.025" units="cm"/>
      <inkml:brushProperty name="height" value="0.025" units="cm"/>
      <inkml:brushProperty name="color" value="#004F8B"/>
    </inkml:brush>
  </inkml:definitions>
  <inkml:trace contextRef="#ctx0" brushRef="#br0">299 38 13100,'0'0'3134,"8"-6"-305,0-1-2058,-5 4-473,0 0 0,0 1 1,0-1-1,0 1 0,0 0 0,1 0 1,-1 0-1,1 0 0,5-1 0,-11 16 1758,-9 5-1895,-1-1 0,-1 0 1,0-1-1,-30 28 1,18-18-115,3-3-59,-36 36-190,-91 124-1,145-171-2614,16-18 1135,18-18-1036,2-15-2434,3-8-2823</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57.148"/>
    </inkml:context>
    <inkml:brush xml:id="br0">
      <inkml:brushProperty name="width" value="0.025" units="cm"/>
      <inkml:brushProperty name="height" value="0.025" units="cm"/>
      <inkml:brushProperty name="color" value="#004F8B"/>
    </inkml:brush>
  </inkml:definitions>
  <inkml:trace contextRef="#ctx0" brushRef="#br0">18 0 15054,'0'0'7239,"-14"76"-5990,10-40-192,4 0-608,0 2-257,4 0-64,8-2-128,1 0 32,1-3 0,-2 0-608,-1-2-770,-4-4-800,-4-5-1441,-3-7-2659,0-7-3619</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57.538"/>
    </inkml:context>
    <inkml:brush xml:id="br0">
      <inkml:brushProperty name="width" value="0.025" units="cm"/>
      <inkml:brushProperty name="height" value="0.025" units="cm"/>
      <inkml:brushProperty name="color" value="#004F8B"/>
    </inkml:brush>
  </inkml:definitions>
  <inkml:trace contextRef="#ctx0" brushRef="#br0">43 1 11339,'0'0'5189,"-42"6"-2851,42 3-737,3 0-191,22-1-161,9 0 96,10-1-160,4-3-512,12-4-417,0 0-160,-1 0-64,-3-6-672,-3 0-1250,-8-5-1665,-10 1-3396</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57.914"/>
    </inkml:context>
    <inkml:brush xml:id="br0">
      <inkml:brushProperty name="width" value="0.025" units="cm"/>
      <inkml:brushProperty name="height" value="0.025" units="cm"/>
      <inkml:brushProperty name="color" value="#004F8B"/>
    </inkml:brush>
  </inkml:definitions>
  <inkml:trace contextRef="#ctx0" brushRef="#br0">0 0 12812,'0'0'6881,"2"8"-4911,10 70 1519,-11-61-3246,1 1-1,0-1 1,1 0-1,1 0 1,1-1-1,0 1 1,10 19-1,-13-33-243,0 0 0,0 0 1,0 0-1,0 0 0,0-1 0,1 1 0,0-1 0,-1 1 0,1-1 0,0 0 0,0 0 0,0 0 0,0-1 1,0 1-1,1-1 0,-1 0 0,0 0 0,1 0 0,-1 0 0,1 0 0,-1-1 0,1 0 0,-1 1 0,1-1 1,-1-1-1,1 1 0,-1 0 0,1-1 0,-1 0 0,1 0 0,-1 0 0,1 0 0,-1 0 0,0-1 0,6-3 0,5-3-507,0 0-1,-1-1 1,0 0-1,0-2 1,-1 1-1,16-19 1,-11 10-1619,0-1 1,22-37-1,-34 47 743,0 0-1,0 0 1,-1 0 0,0 0-1,3-13 1,-41 71 4480,-63 121 6038,75-124-6409,-29 92 0,47-121-2787,1 0 0,0 1 0,1-1 0,1 29 0,4 1-9205,-1-34 902</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59.137"/>
    </inkml:context>
    <inkml:brush xml:id="br0">
      <inkml:brushProperty name="width" value="0.025" units="cm"/>
      <inkml:brushProperty name="height" value="0.025" units="cm"/>
      <inkml:brushProperty name="color" value="#004F8B"/>
    </inkml:brush>
  </inkml:definitions>
  <inkml:trace contextRef="#ctx0" brushRef="#br0">1 75 9833,'0'0'6054,"8"0"-3988,312 2 2570,346-4-4526,-747 0 823,-73-1-980,94 11 50,0 2 0,1 3 0,1 3 0,0 2 0,1 2 0,-82 43 0,113-47-30,42-14-120,47-14 97,657-206-911,-710 214 1700,-11 3-249,-25 3-54,-47 11-339,-274 58-9,246-55-52,-150 5 0,250-21-38,1 1-1,0-1 1,-1 0 0,1 0-1,-1 0 1,1 0 0,0 1-1,-1-1 1,1 0 0,-1 0-1,1 0 1,-1 0 0,1 0-1,-1 0 1,1 0-1,0 0 1,-1 0 0,1 0-1,-1-1 1,1 1 0,-1 0-1,1 0 1,0 0 0,-1 0-1,1-1 1,-1 1 0,1 0-1,0 0 1,-1-1 0,1 1-1,0 0 1,-1-1 0,1 1-1,0 0 1,0-1 0,-1 1-1,1 0 1,0-1 0,0 1-1,0-1 1,-1 1 0,1-1-1,18-15-273,39-15-647,-55 30 835,7-3-297,30-15-2507,-15 6-2031,12-9-8999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5.109"/>
    </inkml:context>
    <inkml:brush xml:id="br0">
      <inkml:brushProperty name="width" value="0.035" units="cm"/>
      <inkml:brushProperty name="height" value="0.035" units="cm"/>
    </inkml:brush>
  </inkml:definitions>
  <inkml:trace contextRef="#ctx0" brushRef="#br0">1 1 15939,'26'153'3720,"17"73"-1348,-7-102-1741,6-1-1,101 209 0,-137-320-618,0-1-4,-1-1-1,0 1 0,3 14 1,-8-25-10,0 1 1,1-1-1,-1 1 0,0-1 1,0 1-1,0-1 1,1 1-1,-1-1 1,0 1-1,0 0 0,0-1 1,0 1-1,0-1 1,0 1-1,0-1 1,0 1-1,0 0 0,-1-1 1,1 1-1,0-1 1,0 1-1,0-1 1,-1 1-1,1-1 0,0 1 1,0-1-1,-1 1 1,0 0-1,0-1-3,1 0 0,-1 0-1,0 0 1,0 0 0,0-1 0,1 1 0,-1 0-1,0 0 1,0-1 0,0 1 0,1 0 0,-1-1-1,0 1 1,1 0 0,-1-1 0,-1 0-1,-28-27-123,6 3 210,1 0 0,1-2 0,1-1 0,2-1 0,0 0 0,-14-34 0,31 59 5,0-1 1,0 1-1,1-1 1,0 1 0,-1-1-1,1 1 1,1-1-1,-1 0 1,1-7 0,0 10-59,1 0 0,-1 0 1,1 1-1,-1-1 0,1 0 0,0 0 1,0 0-1,0 1 0,0-1 0,0 1 1,0-1-1,1 0 0,-1 1 1,0 0-1,1-1 0,-1 1 0,1 0 1,-1 0-1,1 0 0,0 0 1,-1 0-1,1 0 0,0 0 0,0 1 1,0-1-1,2 0 0,20-5-788,0 0-1,39-3 1,-41 6 143,1 0 1,0-1-1,37-14 1,-14-3-337</inkml:trace>
  <inkml:trace contextRef="#ctx0" brushRef="#br0" timeOffset="1">549 442 13059,'-1'-1'77,"1"1"0,0-1 1,-1 0-1,1 1 0,-1-1 1,0 1-1,1-1 0,-1 1 0,1-1 1,-1 1-1,0-1 0,1 1 1,-1-1-1,0 1 0,1 0 0,-1-1 1,0 1-1,0 0 0,1 0 1,-1 0-1,0-1 0,0 1 0,0 0 1,1 0-1,-1 0 0,0 0 1,-1 1-1,0-1 23,0 1 1,0 0 0,1-1-1,-1 1 1,0 0-1,0 1 1,0-1 0,1 0-1,-1 0 1,-2 3 0,-3 4 366,1 0 1,0 0-1,-8 13 1,1 2 352,1 1 0,-16 41 0,23-52-675,1 1 0,1 0-1,0 0 1,1 0 0,0 0 0,1 21 0,0-33-137,1 0-1,0 0 1,1-1 0,-1 1-1,0 0 1,0-1 0,1 1-1,-1 0 1,1-1 0,0 1-1,-1-1 1,1 1 0,0-1 0,0 1-1,0-1 1,0 1 0,0-1-1,0 0 1,2 2 0,-2-2-7,0-1-1,1 1 1,-1-1 0,0 1 0,1-1 0,-1 0 0,1 1 0,-1-1 0,1 0 0,-1 0 0,1 0-1,-1 0 1,0 0 0,1 0 0,-1 0 0,1-1 0,2 0 0,5-3-36,1 0 0,0 0 0,-1-1 0,16-12 0,-16 11-7,19-13-67,-15 10 56,-1 0 0,1 1-1,1 0 1,-1 2-1,1-1 1,0 2 0,18-6-1,-30 11 57,0-1 0,0 1 0,0 0 0,0 0 0,0 0 0,0 0 0,0 0 0,0 0 0,0 0 0,0 1 0,0-1 0,0 1 0,0 0 0,0-1 0,0 1 0,0 0 0,-1 0 0,1 0 0,0 0 0,0 1 0,-1-1 0,1 0 0,-1 1 0,1-1 0,-1 1 0,0-1 0,1 1 0,-1 0 0,0-1 0,0 1 0,0 0 0,0 0 0,-1 0 0,1 0 0,-1 0 0,1 0 0,0 3 0,1 5 95,-1 0 1,0 1-1,0-1 0,-1 0 0,-1 0 0,-1 14 1,-2 1 207,-1 0 0,-16 46 1,18-61-279,-1 0-1,0-1 1,-1 1 0,0-1 0,-1-1 0,1 1 0,-2-1 0,1 0-1,-15 14 1,19-20-43,1-1 0,-1 0-1,0 1 1,1-1 0,-1 0-1,0 0 1,0 0 0,0 0 0,1-1-1,-1 1 1,0 0 0,0-1-1,0 0 1,0 1 0,0-1 0,0 0-1,0 0 1,0 0 0,0 0-1,-1 0 1,1 0 0,0-1-1,-3 0 1,3-1 5,0 1 0,0 0 0,0-1 1,0 1-1,0-1 0,0 0 0,1 0 0,-1 0 0,1 0 0,-1 0 0,1 0 0,0 0 0,0 0 0,0 0 0,0-1 0,0 1 1,0 0-1,1-1 0,-1-3 0,-4-32-262</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6:59.862"/>
    </inkml:context>
    <inkml:brush xml:id="br0">
      <inkml:brushProperty name="width" value="0.025" units="cm"/>
      <inkml:brushProperty name="height" value="0.025" units="cm"/>
      <inkml:brushProperty name="color" value="#004F8B"/>
    </inkml:brush>
  </inkml:definitions>
  <inkml:trace contextRef="#ctx0" brushRef="#br0">2 0 13100,'0'0'6508,"0"8"-4496,-2 128 1784,2-133-3792,1-1-1,-1 1 1,1 0 0,0-1 0,-1 1-1,1-1 1,1 1 0,-1-1 0,0 1-1,0-1 1,1 0 0,-1 0-1,1 0 1,0 1 0,0-1 0,0-1-1,0 1 1,0 0 0,0 0-1,0-1 1,1 0 0,-1 1 0,0-1-1,1 0 1,-1 0 0,1 0 0,-1 0-1,1-1 1,0 1 0,-1-1-1,1 1 1,4-1 0,2 1-257,-1-1 1,0 0 0,0 0-1,0 0 1,0-1 0,0-1-1,0 1 1,0-1 0,0-1-1,8-3 1,-6 1-608,0-1 0,0 0 0,-1-1-1,0 0 1,0 0 0,-1-1 0,0 0 0,12-17 0,11-17 409,-14 18 3614,-89 127 2604,4 6-3366,49-75-2153,1 1-1,2 0 1,2 1 0,-16 59-1,24-54-2569</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0.415"/>
    </inkml:context>
    <inkml:brush xml:id="br0">
      <inkml:brushProperty name="width" value="0.025" units="cm"/>
      <inkml:brushProperty name="height" value="0.025" units="cm"/>
      <inkml:brushProperty name="color" value="#004F8B"/>
    </inkml:brush>
  </inkml:definitions>
  <inkml:trace contextRef="#ctx0" brushRef="#br0">240 90 13837,'-2'-9'3027,"0"0"-2699,1 3 342,0 1-1,0-1 1,-1 1-1,0-1 1,0 1 0,0 0-1,-6-9 1,7 12-512,-1 0 1,0 1 0,1-1 0,-1 1-1,0-1 1,0 1 0,0 0 0,0 0-1,0 0 1,0 0 0,-1 0 0,1 0-1,0 0 1,0 1 0,-1-1 0,1 1-1,0-1 1,-1 1 0,1 0-1,0 0 1,-1 0 0,1 1 0,0-1-1,-1 0 1,-3 2 0,-5 1-96,1 1 0,0-1 0,0 2 1,1-1-1,-1 2 0,1-1 0,-17 14 0,21-15-53,-1 0-1,1 1 1,-1 0 0,1 1-1,0-1 1,1 1-1,0 0 1,0 0 0,0 0-1,0 0 1,1 1-1,-4 12 1,7-18-15,0 1 0,0-1 0,0 1 0,0-1 0,0 1 0,0-1 0,1 1 0,-1-1 1,1 1-1,-1-1 0,1 1 0,-1-1 0,1 1 0,0-1 0,0 0 0,0 1 0,-1-1 0,1 0 0,0 0 0,1 0 0,-1 0 0,0 0 1,0 0-1,0 0 0,1 0 0,-1 0 0,0-1 0,1 1 0,-1 0 0,1-1 0,-1 1 0,1-1 0,-1 0 0,1 1 0,-1-1 0,3 0 1,10 3-94,1-1 1,28 2-1,-27-4 7,34 4-113,-29-4 111,-1 1 0,1 0 1,-1 2-1,1 1 0,-1 0 0,35 14 0,-54-18 91,0 1 0,0-1 0,1 0 0,-1 1 0,0 0 0,0-1-1,-1 1 1,1-1 0,0 1 0,0 0 0,0 0 0,0 0 0,0-1 0,-1 1 0,1 0 0,0 0 0,-1 0 0,1 0 0,-1 0 0,1 0 0,-1 0 0,0 0 0,1 0 0,-1 1 0,0-1 0,0 0 0,1 1 0,-2 0 28,1 0 0,-1 0 1,0 0-1,0-1 0,0 1 1,0 0-1,0-1 1,0 1-1,0-1 0,0 1 1,0-1-1,-1 1 0,1-1 1,-3 2-1,-6 4 275,0 0 0,-1 0 1,-18 7-1,8-4-100,0 0 1,-1-2-1,0-1 1,-1 0-1,0-2 1,0-1-1,-24 2 1,46-6-255,0 1 1,1-1-1,-1 0 1,0 0-1,1 0 1,-1 0-1,0 0 1,1 0-1,-1 0 0,0 0 1,1 0-1,-1 0 1,0 0-1,1 0 1,-1-1-1,0 1 1,1 0-1,-1 0 1,1-1-1,-1 1 1,0 0-1,1-1 0,-1 1 1,1-1-1,-1 1 1,1-1-1,-1 1 1,1-1-1,-1 1 1,1-1-1,0 1 1,-1-1-1,1 1 1,0-1-1,-1 0 0,1 1 1,0-1-1,0 0 1,0 1-1,0-1 1,-1 0-1,1 1 1,0-1-1,0 0 1,0 1-1,0-1 1,1 0-1,-1 1 0,0-1 1,0 0-1,0 1 1,0-1-1,1 0 1,-1 1-1,0-1 1,1 1-1,0-2 1,25-34-4124,9 1-378,6-6-1692</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1.046"/>
    </inkml:context>
    <inkml:brush xml:id="br0">
      <inkml:brushProperty name="width" value="0.025" units="cm"/>
      <inkml:brushProperty name="height" value="0.025" units="cm"/>
      <inkml:brushProperty name="color" value="#004F8B"/>
    </inkml:brush>
  </inkml:definitions>
  <inkml:trace contextRef="#ctx0" brushRef="#br0">92 1 15086,'0'0'8931,"-6"14"-7745,-12 31-435,2 2 0,2-1 1,-15 95-1,27-117-732,-1 0-17,1 1-1,1-1 1,1 0-1,6 42 1,-6-65-1,0-1 1,0 1-1,0 0 1,0 0 0,0-1-1,0 1 1,0 0-1,1-1 1,-1 1 0,0 0-1,0-1 1,1 1-1,-1-1 1,0 1-1,1 0 1,-1-1 0,1 1-1,-1-1 1,1 1-1,-1-1 1,1 1-1,-1-1 1,1 1 0,-1-1-1,1 0 1,0 1-1,-1-1 1,1 0 0,0 0-1,0 1 1,15-14 143,9-31-50,-25 44-96,20-49-514,21-76 0,-40 129 511,1 0 0,-1 0 1,1 0-1,0 0 0,0 0 1,1-1-1,-1 1 0,1-1 0,-1 1 1,1-1-1,0 0 0,0 0 1,1 0-1,-1-1 0,1 1 1,-1-1-1,1 0 0,0 0 1,0 0-1,0 0 0,0-1 1,0 1-1,0-1 0,8 1 0,-2 1 18,0-1 1,0-1-1,-1 0 0,2 0 0,-1-1 0,0 0 0,0-1 0,0 0 0,19-4 0,-25 3-3,1-1 1,-1 1 0,1-1 0,-1 0-1,0 0 1,0 0 0,0 0 0,-1-1-1,1 1 1,-1-1 0,0 0 0,0 0-1,0 0 1,0-1 0,-1 1 0,1 0-1,-1-1 1,-1 0 0,1 0 0,0 1-1,-1-1 1,0 0 0,0 0 0,0-9-1,-1 14-11,-1 0 0,1 0 0,0-1-1,0 1 1,0 0 0,0 0 0,0 0-1,0 0 1,0-1 0,0 1 0,0 0-1,-1 0 1,1 0 0,0 0 0,0 0-1,0 0 1,0-1 0,0 1 0,-1 0 0,1 0-1,0 0 1,0 0 0,0 0 0,0 0-1,-1 0 1,1 0 0,0 0 0,0 0-1,0 0 1,-1 0 0,1 0 0,0 0-1,0 0 1,0 0 0,-1 0 0,1 0-1,0 0 1,0 0 0,0 0 0,0 0-1,-1 0 1,1 0 0,0 0 0,0 0 0,0 0-1,0 1 1,-1-1 0,1 0 0,0 0-1,0 0 1,0 0 0,0 0 0,0 1-1,0-1 1,-1 0 0,1 0 0,0 0-1,0 0 1,0 1 0,0-1 0,0 0-1,0 0 1,0 0 0,0 1 0,-11 11 31,6-2 40,0 0 0,0 1-1,1-1 1,1 1-1,0 0 1,0 0 0,1 1-1,0-1 1,1 0 0,0 1-1,1-1 1,1 15 0,0-24-59,-1 0 1,1 1-1,-1-1 1,1 0-1,0 0 1,0 0-1,-1 1 1,2-1-1,-1 0 1,0 0-1,0-1 1,1 1-1,-1 0 1,1 0-1,-1-1 1,1 1-1,0-1 1,0 1-1,0-1 1,-1 0-1,1 1 1,1-1-1,-1 0 1,0-1-1,0 1 1,0 0 0,0 0-1,1-1 1,-1 0-1,0 1 1,1-1-1,2 0 1,1 0 4,-1 0 0,1 0 0,-1 0 0,1-1 0,-1 0 0,0 0 0,1-1 0,-1 1 0,0-1 0,0 0 0,0 0 0,0-1 0,5-3 0,-2 0-148,-1 0-1,0 0 1,0-1 0,0 0 0,-1 0 0,0 0-1,0-1 1,-1 0 0,0 0 0,-1 0-1,0-1 1,0 0 0,0 0 0,-1 0 0,-1 0-1,0 0 1,0 0 0,1-15 0,-3 23 110,0 1 0,0 0 0,0-1 0,0 1 0,0-1 0,0 1 0,0 0 0,0-1 0,0 1 0,0-1 0,0 1 0,0 0 1,0-1-1,0 1 0,0-1 0,0 1 0,0 0 0,-1-1 0,1 1 0,0 0 0,0-1 0,-1 1 0,1 0 0,0-1 0,0 1 0,-1 0 0,1 0 0,0-1 0,-1 1 0,1 0 1,0 0-1,-1-1 0,1 1 0,0 0 0,-1 0 0,1 0 0,-1 0 0,1 0 0,0 0 0,-1 0 0,1-1 0,0 1 0,-1 0 0,1 0 0,-1 1 0,1-1 0,0 0 0,-1 0 1,1 0-1,-1 0 0,1 0 0,0 0 0,-1 0 0,1 1 0,0-1 0,-1 0 0,1 0 0,0 0 0,-1 1 0,1-1 0,0 0 0,-1 1 0,1-1 0,0 0 0,0 1 0,-1-1 1,1 0-1,0 1 0,0 0 0,-22 23 93,18-16-37,0 0-1,1 0 1,0 0-1,1 1 1,0-1-1,0 1 1,0-1-1,1 1 1,1 0-1,-1 0 1,1-1-1,2 10 1,-2-18-130,0 1 0,0 0 0,0-1 0,0 1 0,0 0 1,0-1-1,0 1 0,0-1 0,1 1 0,-1 0 0,0-1 0,1 1 0,-1-1 0,0 1 0,1-1 1,-1 1-1,0-1 0,1 1 0,-1-1 0,1 1 0,-1-1 0,1 1 0,-1-1 0,1 0 0,-1 1 1,1-1-1,0 0 0,-1 0 0,1 1 0,-1-1 0,1 0 0,0 0 0,-1 0 0,1 0 1,-1 0-1,1 0 0,0 0 0,-1 0 0,1 0 0,0 0 0,-1 0 0,1 0 0,0 0 0,-1-1 1,1 1-1,-1 0 0,2-1 0,0 0-553,0 0 0,0 0 1,0 0-1,-1 0 0,1 0 0,0 0 1,0-1-1,-1 1 0,1-1 0,-1 0 1,1 1-1,-1-1 0,2-2 0,6-19-8187</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1.422"/>
    </inkml:context>
    <inkml:brush xml:id="br0">
      <inkml:brushProperty name="width" value="0.025" units="cm"/>
      <inkml:brushProperty name="height" value="0.025" units="cm"/>
      <inkml:brushProperty name="color" value="#004F8B"/>
    </inkml:brush>
  </inkml:definitions>
  <inkml:trace contextRef="#ctx0" brushRef="#br0">2 0 15182,'0'0'7560,"-2"50"-7496,15-31-769,4 4-1633,5 0-1922,1 1-3812</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1.841"/>
    </inkml:context>
    <inkml:brush xml:id="br0">
      <inkml:brushProperty name="width" value="0.025" units="cm"/>
      <inkml:brushProperty name="height" value="0.025" units="cm"/>
      <inkml:brushProperty name="color" value="#004F8B"/>
    </inkml:brush>
  </inkml:definitions>
  <inkml:trace contextRef="#ctx0" brushRef="#br0">157 268 14382,'0'0'6683,"-10"3"-4958,6-3-1604,1 1 0,-1 0 0,0 0 0,0 0 0,1 0 0,-1 1 0,1 0 1,-1-1-1,1 1 0,0 0 0,-1 1 0,1-1 0,0 1 0,1-1 0,-1 1 1,0 0-1,1 0 0,-1 0 0,1 0 0,0 0 0,0 1 0,0-1 0,1 1 1,-1-1-1,1 1 0,0 0 0,0-1 0,-1 7 0,2 5-149,1-1 0,0 1-1,1 0 1,1-1 0,0 1-1,1-1 1,7 16 0,-5-14-206,-1 1 1,-1-1 0,0 1-1,2 31 1,-6-35 252,0 0 0,-1-1 0,-1 1 0,0 0 0,-1-1 0,-7 23 0,9-31 7,0-1 1,-1 0-1,1 1 0,-1-1 0,1 0 0,-1 0 0,0 1 0,-1-2 1,1 1-1,0 0 0,-1 0 0,1-1 0,-1 1 0,0-1 0,0 0 1,0 0-1,0 0 0,0 0 0,-1 0 0,1-1 0,0 0 0,-1 1 1,1-1-1,-1-1 0,0 1 0,1 0 0,-1-1 0,-5 0 0,8 0-21,0 0 0,0 0 1,0-1-1,1 1 0,-1 0 0,0-1 0,0 1 0,1-1 0,-1 1 0,0-1 0,0 1 0,1-1 0,-1 0 0,1 1 0,-1-1 0,1 0 0,-1 0 0,1 1 0,-1-1 0,1 0 0,-1 0 0,1 0 0,0 1 0,0-1 1,-1 0-1,1 0 0,0 0 0,0 0 0,0-1 0,-1-33-124,1 26 22,1-8-245,0 0 1,2 1-1,0-1 0,1 1 0,0-1 0,1 1 0,1 0 0,1 1 0,0 0 0,1 0 0,0 0 1,17-20-1,14-14 516,2 3 1,53-48-1,35-38 1019,-123 124-1136,2-1-21,0 0 0,0-1 0,0 0 0,-1 0 0,-1 0 0,0-1 0,0 0 0,-1-1 0,7-23 0,-12 35-52,0-1-1,0 1 1,1-1 0,-1 0 0,0 1 0,0-1 0,0 0-1,0 1 1,0-1 0,0 1 0,0-1 0,0 0 0,0 1-1,0-1 1,0 0 0,0 1 0,0-1 0,-1 1-1,1-1 1,0 0 0,0 1 0,-1-1 0,1 1 0,0-1-1,-1 1 1,1-1 0,0 1 0,-1-1 0,1 1-1,-1-1 1,1 1 0,-1 0 0,1-1 0,-2 1 0,-19 8-111,-20 29 169,30-20 146,0 1 1,1 1-1,1-1 0,1 2 1,0-1-1,2 1 1,0 0-1,1 0 1,1 1-1,1 0 1,1-1-1,1 34 1,1-49-173,0 0 0,1-1 0,-1 1 0,1 0 0,0-1 1,0 1-1,1-1 0,0 0 0,-1 1 0,1-1 0,1 0 0,-1 0 0,1 0 1,-1 0-1,1-1 0,0 1 0,0-1 0,1 1 0,-1-1 0,1 0 0,0 0 0,5 3 1,-1-2 6,1 0 1,0-1-1,-1 1 1,1-2-1,1 1 1,-1-1 0,0-1-1,0 1 1,1-2-1,9 1 1,-18-1-37,-1 0 1,1 0-1,0 0 1,-1 0-1,1 0 1,0 0-1,-1 0 1,1-1-1,0 1 1,-1 0-1,1 0 1,-1 0-1,1-1 1,0 1-1,-1 0 1,1-1-1,-1 1 0,1-1 1,-1 1-1,1 0 1,-1-1-1,1 1 1,-1-1-1,1 1 1,-1-1-1,0 0 1,1 1-1,-1-1 1,0 1-1,0-1 1,1 0-1,-1 1 1,0-1-1,0 0 1,0 1-1,0-1 1,0 0-1,0 1 1,0-1-1,0 0 1,0 1-1,0-1 1,0 0-1,0 1 1,0-1-1,0 0 0,-1 1 1,1-1-1,0 1 1,-1-1-1,1 0 1,0 1-1,-1-1 1,0 0-1,-1-3-23,0 0 0,0 0 0,0 1 0,0-1 0,-1 1 0,0-1 0,-4-3 0,-54-38 33,42 33 55,0-1 0,1-1 1,1-1-1,0 0 0,1-1 1,-16-22-1,31 38-50,0-1 0,1 1 0,-1-1 0,1 1 0,-1-1 0,1 1 0,0-1 0,-1 0 0,1 1 0,0-1 0,-1 1 0,1-1 1,0 0-1,0 1 0,-1-1 0,1 0 0,0 1 0,0-1 0,0 0 0,0 1 0,0-1 0,0 0 0,0 1 0,0-1 0,0 0 0,0 1 0,0-1 0,1 0 0,-1 1 0,0-1 0,0 0 0,1 1 0,-1-1 1,0 1-1,1-1 0,-1 0 0,1 1 0,-1-1 0,1 1 0,-1-1 0,1 1 0,-1-1 0,1 1 0,-1 0 0,1-1 0,-1 1 0,1 0 0,0-1 0,-1 1 0,1 0 0,0 0 0,1-1 0,42-1 10,-34 2-41,19 0-221,30 0-1907,1-3-4207,-2-3-5744</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3.153"/>
    </inkml:context>
    <inkml:brush xml:id="br0">
      <inkml:brushProperty name="width" value="0.025" units="cm"/>
      <inkml:brushProperty name="height" value="0.025" units="cm"/>
      <inkml:brushProperty name="color" value="#004F8B"/>
    </inkml:brush>
  </inkml:definitions>
  <inkml:trace contextRef="#ctx0" brushRef="#br0">170 172 14958,'0'-1'82,"0"0"0,0 0 0,0 0 0,0 0 0,0-1 0,0 1 0,0 0 0,-1 0 0,1 0 0,0 0 0,-1 0 0,1 0 0,-1 0 0,1 0 0,-1 0 0,0 0 0,1 0 0,-1 0 0,0 0 1,0 0-1,0 0 0,1 0 0,-1 1 0,0-1 0,0 0 0,0 1 0,-2-2 0,0 2 176,1-1 0,-1 1-1,0-1 1,0 1 0,1 0 0,-1 0 0,0 0 0,0 0 0,1 1 0,-1-1 0,-4 2 0,0 0 174,0 0 0,1 0-1,-1 1 1,1 0 0,-1 0 0,1 1 0,0 0-1,-10 8 1,11-7-402,0 1 1,1 0-1,-1 0 0,1 0 0,0 1 0,1 0 0,0-1 0,0 1 1,0 0-1,1 0 0,0 1 0,0-1 0,1 0 0,0 1 0,0-1 1,1 14-1,0-19-13,0 0 0,0 0 1,1-1-1,-1 1 1,0 0-1,1 0 0,0-1 1,-1 1-1,1-1 0,0 1 1,0 0-1,0-1 1,0 1-1,0-1 0,0 0 1,0 1-1,1-1 0,-1 0 1,0 0-1,1 0 0,-1 0 1,3 1-1,0 0 1,0 0 1,1 0-1,-1-1 0,0 0 0,1 0 0,-1 0 0,1-1 0,8 1 1,-1-2-5,1 0 1,-1 0 0,0-1 0,0-1 0,0 0 0,12-4 0,-10 1-143,-1-1 0,1 0 1,-1 0-1,-1-2 0,0 1 0,14-13 0,-22 17 111,1 0-1,-1-1 0,0 1 0,0-1 0,-1 0 0,1 1 1,-1-2-1,0 1 0,-1 0 0,1-1 0,-1 1 1,0-1-1,0 1 0,-1-1 0,1 0 0,-1 0 0,-1 0 1,1-6-1,-1 11 17,0 1-1,0-1 1,0 1-1,0-1 1,0 1 0,0-1-1,0 1 1,0-1 0,0 1-1,0-1 1,-1 1-1,1-1 1,0 1 0,0 0-1,0-1 1,-1 1 0,1-1-1,0 1 1,0 0-1,-1-1 1,1 1 0,0 0-1,-1-1 1,1 1 0,-1 0-1,1 0 1,0-1-1,-1 1 1,1 0 0,-1 0-1,1-1 1,-1 1 0,1 0-1,0 0 1,-1 0 0,0 0-1,-20 7-114,-14 23 0,29-21 155,1 1 0,0-1 0,0 1 0,1 0 0,0 0 0,1 0 0,-4 19 0,7-27-3,-1 1-1,1 0 0,-1 0 1,1 0-1,0 0 1,0-1-1,0 1 1,1 0-1,-1 0 0,0 0 1,1-1-1,0 1 1,0 0-1,0 0 0,0-1 1,0 1-1,1-1 1,-1 1-1,1-1 0,-1 0 1,1 1-1,0-1 1,0 0-1,0 0 0,0 0 1,0 0-1,1-1 1,-1 1-1,0-1 0,1 1 1,0-1-1,-1 0 1,6 2-1,0-1 51,1 0-1,0-1 1,0 0 0,0 0-1,0-1 1,0 0-1,0-1 1,0 1 0,0-2-1,0 1 1,0-2-1,-1 1 1,1-1 0,-1 0-1,0-1 1,1 0-1,-2 0 1,1 0 0,13-11-1,-12 8-79,-1 0 0,0-1 1,0 0-1,0 0 0,-1-1 0,0 0 0,-1 0 0,0-1 0,0 0 0,-1 0 0,-1 0 0,1 0 0,-2-1 1,1 0-1,2-17 0,-9 13-291,-8 18 91,-11 23 102,15-13 107,1-1 1,1 1 0,-5 17-1,9-25 34,-1 0 0,1-1 0,1 1 0,-1 0 0,0 0 0,1 0 0,0-1 0,0 1-1,1 0 1,-1 0 0,1 0 0,0 0 0,2 4 0,-2-7-32,1-1 0,-1 1 0,1-1 0,-1 0 0,1 1 0,0-1 0,0 0 0,-1 0 0,1 0 0,0 0 0,0-1 0,0 1 0,0-1 0,0 1 0,0-1 1,0 1-1,0-1 0,0 0 0,0 0 0,0 0 0,0 0 0,4-1 0,46-9 146,-43 6-208,-1-1 0,1 1 0,-1-1-1,0-1 1,0 0 0,-1 0 0,0 0 0,0-1-1,0 0 1,-1-1 0,0 1 0,0-1 0,-1 0-1,9-17 1,-19 38-470,0-3 541,1 0 0,1 1 0,0-1-1,0 1 1,1 0 0,0 0 0,1 0 0,0 0 0,2 16 0,-1-25-14,1-1 0,-1 1 1,1 0-1,0-1 0,0 0 0,0 1 0,-1-1 1,1 0-1,1 1 0,-1-1 0,0 0 1,0 0-1,0 0 0,1 0 0,-1 0 1,0 0-1,1 0 0,-1 0 0,1-1 0,-1 1 1,1-1-1,0 1 0,-1-1 0,1 1 1,-1-1-1,1 0 0,0 0 0,-1 0 1,1 0-1,0 0 0,-1 0 0,1 0 0,0 0 1,1-1-1,4 0 22,0 0 0,-1-1 0,1 1 0,-1-1-1,1-1 1,-1 1 0,8-5 0,6-7-84,0-1-1,-1-1 0,-1-1 0,-1-1 1,0 0-1,-1-1 0,-1-1 1,-1 0-1,-1-1 0,0-1 0,-2 0 1,0 0-1,11-39 0,-13 13-488,-10 48 544,1 0 0,0 0 1,-1 0-1,1 0 0,-1 0 0,1 0 0,-1 0 0,1 0 1,0 0-1,-1 0 0,1 0 0,-1 0 0,1 0 0,0 0 1,-1 1-1,1-1 0,-1 0 0,1 0 0,0 0 0,-1 1 1,1-1-1,0 0 0,-1 0 0,1 1 0,0-1 0,0 0 1,-1 1-1,1-1 0,0 0 0,0 1 0,-11 13 106,1 1 0,0 0 0,1 0 0,1 1 0,1 0 0,0 0 0,1 1 0,1 0 0,1 0 0,0 0 0,1 1 0,1-1 0,-1 28 0,4 5-382,2 0 0,2 0 0,17 75 0,-17-102 208,0 0-1,-1 0 1,-1 0 0,-2 1-1,0-1 1,-4 42 0,3-63 120,0-1-1,-1 0 1,1 1-1,0-1 1,0 1 0,-1-1-1,1 0 1,-1 1 0,1-1-1,-1 0 1,0 1-1,0-1 1,1 0 0,-1 0-1,0 0 1,0 1 0,0-1-1,0 0 1,0 0 0,0 0-1,-1-1 1,1 1-1,0 0 1,0 0 0,-1-1-1,1 1 1,0-1 0,-1 1-1,1-1 1,-2 1-1,1-1-8,1-1-1,-1 1 0,0-1 0,1 0 0,-1 1 0,1-1 0,-1 0 0,1 0 0,0 0 0,-1 0 0,1 0 0,0 0 0,-1 0 0,1-1 0,0 1 0,0 0 0,0-1 0,0 1 0,1-1 0,-1 1 0,0-1 0,0 1 1,1-1-1,-1 1 0,1-3 0,-9-26-337,1 1 0,2-1 1,1 0-1,1 0 1,1 0-1,2 0 0,4-46 1,-2 71 231,0 0 0,0 0-1,0 0 1,0 0 0,1 1 0,0-1 0,0 1 0,0-1-1,0 1 1,1 0 0,0 0 0,0 0 0,0 0 0,0 0 0,0 1-1,1-1 1,0 1 0,6-4 0,4-2-1043,0 2 0,1 0 0,0 1 0,21-6 0,-30 10 595,47-16-5703</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4.510"/>
    </inkml:context>
    <inkml:brush xml:id="br0">
      <inkml:brushProperty name="width" value="0.025" units="cm"/>
      <inkml:brushProperty name="height" value="0.025" units="cm"/>
      <inkml:brushProperty name="color" value="#004F8B"/>
    </inkml:brush>
  </inkml:definitions>
  <inkml:trace contextRef="#ctx0" brushRef="#br0">1 17 16303,'0'2'457,"0"0"-1,0 0 0,0 0 0,1 0 0,-1 0 0,1 1 1,0-1-1,0 0 0,-1-1 0,1 1 0,1 0 1,-1 0-1,2 3 0,27 19 1902,-15-16-2365,1-1 0,27 8 0,-28-9 375,3 0-845,-1-1 1,1 0 0,1-2 0,19 3-1,-33-6-105,1 1 0,-1-1 0,0 0 0,0 0 0,0 0 0,0-1-1,0 0 1,0 0 0,0 0 0,0-1 0,0 0 0,-1 1 0,1-2 0,0 1-1,-1 0 1,0-1 0,1 0 0,-1 0 0,5-5 0,-5 3-400,0 0 1,0-1-1,0 1 0,-1-1 1,0 0-1,0 0 1,4-12-1,-3-3 1458,-4-2 8837,-7 28-7192,-4 11-692,0 0 1,0 1-1,2 1 0,-13 31 0,-6 13 756,-38 73 505,42-61-3210,21-61-527,0 0 0,2 0 0,-2 20 1,12-53-12279</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5.089"/>
    </inkml:context>
    <inkml:brush xml:id="br0">
      <inkml:brushProperty name="width" value="0.025" units="cm"/>
      <inkml:brushProperty name="height" value="0.025" units="cm"/>
      <inkml:brushProperty name="color" value="#004F8B"/>
    </inkml:brush>
  </inkml:definitions>
  <inkml:trace contextRef="#ctx0" brushRef="#br0">277 1 16496,'0'0'8066,"-8"10"-7383,-192 234 2568,225-280-5402,28-55 0,-47 76 1879,16-31 31,-22 46 244,0 0 0,0 0 0,0 0-1,0 0 1,0 1 0,0-1 0,0 0 0,0 0-1,0 0 1,0 0 0,0 0 0,0 0 0,1 0-1,-1 0 1,0 0 0,0 1 0,0-1 0,0 0-1,0 0 1,0 0 0,0 0 0,1 0 0,-1 0-1,0 0 1,0 0 0,0 0 0,0 0 0,0 0-1,0 0 1,1 0 0,-1 0 0,0 0 0,0 0-1,0 0 1,0 0 0,0 0 0,0 0 0,1 0-1,-1 0 1,0 0 0,0-1 0,0 1 0,0 0-1,0 0 1,0 0 0,0 0 0,0 0 0,1 0-1,-1 0 1,0 0 0,0 0 0,0-1 0,0 1-1,0 0 1,0 0 0,0 0 0,0 0 0,0 0-1,0 0 1,0 0 0,0-1 0,0 1 0,0 0-1,0 0 1,-2 30 344,-11 38 289,5-30-87,-3 49 1,11-86-547,0 0 1,0 0 0,1 0 0,-1 0 0,0 1-1,0-1 1,-1 0 0,1 0 0,0 0 0,0 0-1,0 0 1,-1 0 0,1 0 0,-1 0 0,1 0-1,0 0 1,-1 0 0,0 0 0,1 0 0,-1-1-1,0 1 1,1 0 0,-1 0 0,0-1 0,0 1-1,0 0 1,1-1 0,-3 2 0,2-3-17,0 1 0,0-1 0,0 0 0,0 1 1,0-1-1,0 0 0,0 0 0,0 1 0,0-1 1,0 0-1,0 0 0,1 0 0,-1 0 0,0 0 0,1 0 1,-1-1-1,0 1 0,1 0 0,-1 0 0,1 0 1,0 0-1,-1-1 0,1-1 0,-12-39-111,3 7-363,-17-39 0,23 66 459,-1-1-1,0 1 1,0 0-1,-1 0 1,0 1-1,-1 0 1,0 0-1,0 0 1,-13-12-1,13 18 1179,11 12-765,18 17-169,-5-14-271,0-2 0,2 0-1,-1-1 1,2-1-1,-1 0 1,1-2 0,42 11-1,51 4-2712,-4-14-3598,-66-8-595</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5.436"/>
    </inkml:context>
    <inkml:brush xml:id="br0">
      <inkml:brushProperty name="width" value="0.025" units="cm"/>
      <inkml:brushProperty name="height" value="0.025" units="cm"/>
      <inkml:brushProperty name="color" value="#004F8B"/>
    </inkml:brush>
  </inkml:definitions>
  <inkml:trace contextRef="#ctx0" brushRef="#br0">0 1 14542,'0'0'9417,"43"29"-7848,5-25-736,5-3-609,7 2-160,-3-2-32,-4-1-800,-13 0-834,-13 0-2210,-13 0-2305</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5.808"/>
    </inkml:context>
    <inkml:brush xml:id="br0">
      <inkml:brushProperty name="width" value="0.025" units="cm"/>
      <inkml:brushProperty name="height" value="0.025" units="cm"/>
      <inkml:brushProperty name="color" value="#004F8B"/>
    </inkml:brush>
  </inkml:definitions>
  <inkml:trace contextRef="#ctx0" brushRef="#br0">0 25 14221,'0'0'7303,"68"25"-6374,-21-23-192,15-2-385,6 0-288,4-9-640,1-9-2883,-8-6-6279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5.576"/>
    </inkml:context>
    <inkml:brush xml:id="br0">
      <inkml:brushProperty name="width" value="0.035" units="cm"/>
      <inkml:brushProperty name="height" value="0.035" units="cm"/>
    </inkml:brush>
  </inkml:definitions>
  <inkml:trace contextRef="#ctx0" brushRef="#br0">117 715 16468,'4'94'2125,"-4"-70"-1705,1 0 0,0 1 0,2-1 0,1 0 0,13 47 0,-15-67-350,0 1 0,0-1 0,0 0 0,1 1 0,-1-1 0,1 0 0,0 0 0,0-1 0,0 1 0,1-1 1,-1 1-1,1-1 0,0 0 0,8 4 0,-9-5-46,0-1 0,0 0 0,0 0 1,0-1-1,1 1 0,-1-1 0,0 1 0,1-1 0,-1 0 0,0 0 1,0-1-1,1 1 0,-1 0 0,0-1 0,0 0 0,1 0 0,-1 0 1,0 0-1,0-1 0,0 1 0,0-1 0,-1 0 0,4-2 1,4-4 9,0 0 1,-1-1-1,0 0 1,0-1-1,-1 0 1,0 0-1,-1-1 1,0 0-1,0 0 1,5-15 0,-1 0 61,-2 0 1,0 0 0,9-53-1,-12 39 12,-2-1-1,-2 1 0,-2-1 0,-2 0 0,-9-56 0,1 44 20,-1 2-1,-3-1 0,-35-82 1,39 110-51,-2 2 1,-23-39 0,31 55-62,-1 0 0,1 0 0,-1 0 0,-1 1 1,1-1-1,-1 1 0,0 1 0,0-1 0,0 1 1,-1 0-1,0 0 0,0 1 0,-9-4 0,13 6-7,0 0 0,0 1 0,-1-1 0,1 1 0,0-1 0,0 1 0,-1 0 0,1 1 0,0-1 0,0 0-1,-1 1 1,1 0 0,0 0 0,0 0 0,0 0 0,-3 2 0,1-1 1,1 1 0,0 0 0,0 0 1,0 1-1,0-1 0,0 1 0,1 0 0,0 0 1,-4 5-1,-3 8 10,1 1 0,0 0 0,2 0 0,-7 22 0,14-40-19,-12 37 26,-9 53 0,19-76-45,0 0 1,0 1-1,2-1 1,0 0-1,0 0 1,1 1-1,4 13 1,-4-24 8,-1-1 1,2 0 0,-1 0-1,0 0 1,1-1-1,-1 1 1,1 0 0,0-1-1,0 1 1,0-1-1,0 1 1,0-1 0,0 0-1,1 0 1,-1 0 0,1 0-1,0 0 1,-1-1-1,1 1 1,0-1 0,0 1-1,0-1 1,0 0-1,0-1 1,0 1 0,1 0-1,-1-1 1,5 1-1,8-1-31,1 0 0,-1-1 0,0 0 0,21-6 0,-17 4-8,-2 0 21,1 1 0,0 0 0,-1 1 0,1 2 0,25 2 0,-37-2 32,0 1-1,0-1 0,0 1 0,-1 1 0,1-1 0,-1 1 0,1 0 0,-1 1 0,0 0 0,0 0 0,-1 0 0,1 0 1,-1 1-1,0 0 0,0 0 0,0 0 0,4 9 0,-2-4 0,-1 1 0,-1 1 0,0-1 0,-1 1 0,0 0-1,0 0 1,2 23 0,3 92-735,-7-73 475,1-7 99,-1-16-89</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7.307"/>
    </inkml:context>
    <inkml:brush xml:id="br0">
      <inkml:brushProperty name="width" value="0.025" units="cm"/>
      <inkml:brushProperty name="height" value="0.025" units="cm"/>
      <inkml:brushProperty name="color" value="#004F8B"/>
    </inkml:brush>
  </inkml:definitions>
  <inkml:trace contextRef="#ctx0" brushRef="#br0">25 34 4100,'0'0'15591,"0"10"-14441,-4 69 2046,-16 92 0,20-170-3155,16-64 542,-12 49-573,0-1 0,0 0 1,2-24-1,-5-107 44,-1 144-108,-1 5 53,1 0 1,0 0-1,0 0 0,0 0 0,0 0 0,1 0 0,-1 0 0,1 0 0,-1 0 0,1 0 0,0 0 0,0-1 0,1 1 0,-1 0 0,1-1 0,-1 1 0,1-1 0,0 1 0,0-1 0,0 0 1,0 0-1,0 0 0,0 0 0,0 0 0,1 0 0,4 2 0,-5-2 14,0-1 0,0 0 0,0 1 0,1-1 0,-1 0 0,0 0 0,1 0 0,-1-1 0,1 1 0,-1-1 0,1 1 0,-1-1 1,1 0-1,0 0 0,-1 0 0,1 0 0,-1 0 0,1 0 0,-1-1 0,1 1 0,-1-1 0,1 0 0,-1 0 0,1 0 0,-1 0 0,0 0 0,0-1 0,0 1 0,1-1 0,1-1 0,14-29 79,-16 28-88,-1 0 0,1 0 0,0 0 0,0 1 1,1-1-1,-1 1 0,1-1 0,4-3 0,-6 8-22,0 1 1,0 0 0,0-1 0,0 1-1,0 0 1,-1 0 0,1 0 0,0 0-1,-1 0 1,0 0 0,1 0 0,-1 0-1,0 0 1,0 0 0,0 0 0,0 2-1,0 1 2,2 17-55,1 0 1,1-1-1,1 1 1,1-1-1,1 0 0,0-1 1,2 0-1,12 22 1,-20-40-241,0-1 1,0 1 0,0 0 0,1 0-1,-1-1 1,1 1 0,0-1 0,-1 1-1,1-1 1,0 0 0,0 1 0,0-1-1,-1 0 1,1 0 0,0 0 0,5 1-1,3-2-5315</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8.432"/>
    </inkml:context>
    <inkml:brush xml:id="br0">
      <inkml:brushProperty name="width" value="0.025" units="cm"/>
      <inkml:brushProperty name="height" value="0.025" units="cm"/>
      <inkml:brushProperty name="color" value="#004F8B"/>
    </inkml:brush>
  </inkml:definitions>
  <inkml:trace contextRef="#ctx0" brushRef="#br0">67 1 9257,'0'0'14702,"-2"10"-14051,-6 18-448,-1-1 0,-1-1 0,-27 50-1,103-222-11733,-64 156 16512,2 44-3951,-4-33 121,2 0 0,6 37 0,10-13-1188,-15-39-1018,1 0 0,0-1 0,0 0 0,1 0 0,8 8 0,-8-8-4609</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8.824"/>
    </inkml:context>
    <inkml:brush xml:id="br0">
      <inkml:brushProperty name="width" value="0.025" units="cm"/>
      <inkml:brushProperty name="height" value="0.025" units="cm"/>
      <inkml:brushProperty name="color" value="#004F8B"/>
    </inkml:brush>
  </inkml:definitions>
  <inkml:trace contextRef="#ctx0" brushRef="#br0">0 12 9961,'0'0'10282,"75"-3"-9353,-36 3-224,8 0-449,-1 0-192,-1 0-288,-10 0-2050,-3 0-2691,-11-8-4420</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9.643"/>
    </inkml:context>
    <inkml:brush xml:id="br0">
      <inkml:brushProperty name="width" value="0.025" units="cm"/>
      <inkml:brushProperty name="height" value="0.025" units="cm"/>
      <inkml:brushProperty name="color" value="#004F8B"/>
    </inkml:brush>
  </inkml:definitions>
  <inkml:trace contextRef="#ctx0" brushRef="#br0">0 74 12524,'0'0'4895,"10"-9"-2808,-2 2-1788,1 1 0,0-1-1,0 2 1,1-1-1,0 1 1,0 0-1,0 1 1,0 1 0,1-1-1,0 2 1,-1-1-1,1 1 1,16 0-1,-20 2-126,25-3 398,0 2 0,36 4 1,-60-2-533,-1 0 1,0 0-1,0 0 1,1 1-1,-1 0 1,0 0-1,-1 1 1,1 0-1,0 0 1,-1 0-1,0 1 1,1 0-1,-2 0 1,1 1-1,8 8 1,-12-10-37,0-1 1,0 1 0,0 0-1,0 0 1,-1-1 0,1 1-1,-1 1 1,0-1 0,0 0-1,0 0 1,0 0 0,-1 0-1,1 1 1,-1-1 0,0 0-1,0 1 1,0-1 0,-1 5-1,0-3 13,-1 1 0,0-1 0,0 0-1,0 0 1,-1 0 0,1 0 0,-1 0-1,-1 0 1,1-1 0,-4 5 0,-7 5 41,0-1 0,0 0 0,-1-1 0,-1-1 0,-22 13 1,26-17-17,0-1 0,-1 0 0,0 0 0,0-1 0,0-1 0,0 0 0,-1 0 0,1-2 0,-22 2 0,35-4-44,-1 1-1,1-1 1,0 0-1,0 0 1,-1 0-1,1 0 1,0 0-1,-1 0 1,1 1 0,0-1-1,-1 0 1,1 0-1,0 0 1,-1 0-1,1 0 1,0 0 0,-1 0-1,1 0 1,0-1-1,-1 1 1,1 0-1,0 0 1,0 0-1,-1 0 1,1 0 0,0 0-1,-1-1 1,1 1-1,0 0 1,0 0-1,-1 0 1,1-1 0,0 1-1,0 0 1,0 0-1,-1-1 1,1 1-1,0 0 1,0 0-1,0-1 1,0 1 0,0 0-1,-1-1 1,1 1-1,0 0 1,0-1-1,0 1 1,0 0-1,0-1 1,0 1 0,0-1-1,16-6-453,-4 6 442,-1 1 0,0 1 0,0 0-1,1 1 1,-1 0 0,0 1-1,-1 0 1,1 0 0,0 1 0,-1 1-1,0-1 1,0 2 0,0 0 0,-1 0-1,0 0 1,0 1 0,0 1 0,-1-1-1,0 1 1,12 16 0,-19-21 9,1-1 0,-1 1 0,1-1 1,-1 1-1,0-1 0,0 1 0,0 0 1,0-1-1,-1 1 0,1 0 0,-1 0 0,0 0 1,1 0-1,-1-1 0,0 1 0,-1 0 1,1 0-1,-1 0 0,1-1 0,-1 1 1,-1 3-1,0-2 38,-1 0 0,1 0 1,-1-1-1,1 1 0,-1-1 1,-1 0-1,1 0 0,0 0 1,-1 0-1,1-1 0,-1 0 1,-5 4-1,-10 2 383,0 0 0,0-2 0,0 0-1,-37 7 1,40-10-171,-1 0 0,0-1 0,0-1 0,0 0 0,1-1 0,-1-1 0,-17-3-1,32 4-248,1 0-1,-1-1 0,1 1 0,0-1 1,-1 1-1,1-1 0,0 1 0,-1-1 0,1 0 1,0 0-1,0 1 0,0-1 0,0 0 0,-1 0 1,1 0-1,1 0 0,-2-2 0,1 2-60,1 1 0,0-1-1,0 0 1,0 0 0,-1 1-1,1-1 1,0 0-1,0 0 1,0 0 0,0 0-1,0 1 1,1-1 0,-1 0-1,0 0 1,0 0 0,0 1-1,1-1 1,-1 0-1,0 0 1,1 1 0,0-2-1,2-2-360,0 1 1,0-1-1,0 1 0,0 0 0,1 0 0,-1 1 0,1-1 0,-1 1 0,8-4 1,71-32-9877,-32 15 1144</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09.986"/>
    </inkml:context>
    <inkml:brush xml:id="br0">
      <inkml:brushProperty name="width" value="0.025" units="cm"/>
      <inkml:brushProperty name="height" value="0.025" units="cm"/>
      <inkml:brushProperty name="color" value="#004F8B"/>
    </inkml:brush>
  </inkml:definitions>
  <inkml:trace contextRef="#ctx0" brushRef="#br0">242 50 15599,'0'0'2973,"4"-9"-458,-3 7-2235,7-24 762,-8 26-1026,0-1 0,0 1 0,0-1 0,0 1 0,0 0 0,0-1 0,0 1 0,0-1 0,0 1 0,0-1 0,0 1 0,0-1 0,-1 1 0,1 0 0,0-1 1,0 1-1,0-1 0,-1 1 0,1 0 0,0-1 0,-1 1 0,1-1 0,0 1 0,-1 0 0,1 0 0,0-1 0,-1 1 0,1 0 0,-1 0 0,1-1 0,0 1 0,-1 0 0,1 0 0,-1 0 0,1 0 0,-1 0 1,1-1-1,-1 1 0,1 0 0,0 0 0,-1 0 0,1 0 0,-1 0 0,1 1 0,-1-1 0,1 0 0,-1 0 0,1 0 0,-1 0 0,1 0 0,0 1 0,-1-1 0,1 0 0,-1 0 0,0 1 0,-7 3 55,0-1 0,0 2 0,0-1 0,0 1 0,1 0 1,0 1-1,0 0 0,0 0 0,-7 9 0,-52 69 815,52-64-576,1 2 0,1 0 0,1 0 1,-8 27-1,14-38-183,2 0 0,0 0 0,0 1-1,1-1 1,0 1 0,1 0 0,1-1 0,0 1 0,0 0 0,4 22-1,-2-30-101,0 0-1,-1 0 1,2 0-1,-1 0 1,0 0-1,1-1 1,0 1 0,0-1-1,0 0 1,0 0-1,0 0 1,0 0-1,1 0 1,0-1-1,-1 0 1,1 1-1,0-2 1,0 1-1,0 0 1,1-1-1,-1 1 1,0-1-1,0 0 1,1-1-1,4 1 1,8 1 44,1 0 0,-1-2 0,1 0 0,-1-1 0,19-3 0,-22 1 7,-1 0 0,1-1 0,-1-1 0,0 0 0,21-11 0,-30 15-26,-1-1-1,1 0 1,0-1 0,0 1 0,-1-1 0,1 1 0,-1-1 0,0 0 0,0-1 0,0 1 0,0 0-1,0-1 1,-1 1 0,0-1 0,1 0 0,-2 0 0,1 0 0,0 0 0,-1 0 0,1 0 0,0-8-1,-2 10-41,-1 0-1,1 0 1,-1 0-1,0 0 0,0 0 1,1 0-1,-1 0 0,0 0 1,-1 0-1,1 1 0,0-1 1,0 0-1,-1 1 1,1-1-1,-1 1 0,0-1 1,1 1-1,-1 0 0,0 0 1,0 0-1,1 0 0,-1 0 1,0 0-1,0 0 1,0 1-1,0-1 0,0 1 1,0-1-1,-4 1 0,-9-3-103,0 1 0,-28 0-1,39 2 59,-9 0-364,0 0-1,0 1 1,0 0 0,0 1 0,0 1 0,0 0 0,-19 8 0,24-7-758,1-1 1,-1 1 0,1 1-1,0 0 1,0 0 0,0 0-1,-10 12 1,1 2-7986</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11.542"/>
    </inkml:context>
    <inkml:brush xml:id="br0">
      <inkml:brushProperty name="width" value="0.025" units="cm"/>
      <inkml:brushProperty name="height" value="0.025" units="cm"/>
      <inkml:brushProperty name="color" value="#004F8B"/>
    </inkml:brush>
  </inkml:definitions>
  <inkml:trace contextRef="#ctx0" brushRef="#br0">29 337 12908,'-26'3'1101,"24"-4"-22,5 0 168,42-8 2659,-20 5-4411,748-120 3431,143-30-4218,-882 147 1095,-18 5-186,1-2 1,-1 0 0,1-1-1,25-11 1,-42 16 354,0-1-1,0 1 1,0 0-1,0 0 1,0 0 0,0 0-1,-1 0 1,1 0-1,0 0 1,0 0 0,0-1-1,0 1 1,0 0 0,0 0-1,0 0 1,0 0-1,0 0 1,0 0 0,0-1-1,0 1 1,0 0-1,0 0 1,-1 0 0,1 0-1,0 0 1,0-1 0,0 1-1,1 0 1,-1 0-1,0 0 1,0 0 0,0 0-1,0-1 1,0 1 0,0 0-1,0 0 1,0 0-1,0 0 1,0 0 0,0 0-1,0-1 1,0 1-1,0 0 1,1 0 0,-1 0-1,0 0 1,0 0 0,0 0-1,0 0 1,0 0-1,0 0 1,1-1 0,-1 1-1,0 0 1,0 0 0,0 0-1,0 0 1,0 0-1,1 0 1,-1 0 0,0 0-1,0 0 1,0 0-1,0 0 1,1 0 0,-16-1-1932,-24 0-2514</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7:11.886"/>
    </inkml:context>
    <inkml:brush xml:id="br0">
      <inkml:brushProperty name="width" value="0.025" units="cm"/>
      <inkml:brushProperty name="height" value="0.025" units="cm"/>
      <inkml:brushProperty name="color" value="#004F8B"/>
    </inkml:brush>
  </inkml:definitions>
  <inkml:trace contextRef="#ctx0" brushRef="#br0">195 216 14382,'-185'48'1953,"185"-48"-1927,-1 0-1,1 0 0,0 0 0,-1 0 0,1 0 0,0 0 1,-1 0-1,1 0 0,0 0 0,-1 0 0,1 0 0,0 0 1,-1 0-1,1 0 0,0 1 0,0-1 0,-1 0 1,1 0-1,0 0 0,0 0 0,-1 1 0,1-1 0,0 0 1,0 0-1,-1 1 0,1-1 0,0 0 0,0 0 0,0 1 1,0-1-1,-1 0 0,1 0 0,0 1 0,0-1 0,0 0 1,0 1-1,0-1 0,0 0 0,0 1 0,0-1 0,14 6 623,23-1-171,107 3 529,1-6 0,247-30 1,-173-6-1097,229-64 1,-378 79-1758,111-45 0,-83 16-4420</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40.423"/>
    </inkml:context>
    <inkml:brush xml:id="br0">
      <inkml:brushProperty name="width" value="0.025" units="cm"/>
      <inkml:brushProperty name="height" value="0.025" units="cm"/>
      <inkml:brushProperty name="color" value="#E71224"/>
    </inkml:brush>
  </inkml:definitions>
  <inkml:trace contextRef="#ctx0" brushRef="#br0">47 105 4004,'0'0'6347,"0"-9"-2781,-1-1-2637,0 0 290,0 0 0,1 0 0,0 0 0,0 0 0,4-20 0,2 24-694,-2 16-425,0 14-47,-2 74 678,-10 99 0,-1 9-240,9-204-486,0 0-3,0 0 0,0-1 0,0 1 0,0 0 1,0-1-1,0 1 0,1-1 0,-1 1 1,0-1-1,1 1 0,-1-1 0,1 1 0,0-1 1,0 2-1,0-4 16,0 0-1,0-1 1,-1 1 0,1 0 0,-1-1 0,1 1-1,-1-1 1,1 1 0,-1-1 0,0 1 0,0-1-1,0 1 1,0-1 0,0-1 0,-4-181 103,7-159-936,-25 483 417,-4 45 518,23-138-68,0-23-23,1-1-1,1 1 1,1 0-1,1-1 0,1 1 1,10 42-1,-11-63-156,0-1-1,0 0 1,0 0-1,1 0 1,-1 0-1,1 0 1,-1 0-1,1-1 1,0 1 0,0 0-1,1 1 1,-2-3 45,-1 0 1,1 1 0,-1-1-1,1 0 1,-1 1 0,1-1-1,-1 0 1,1 0 0,-1 1-1,1-1 1,0 0 0,-1 0-1,1 0 1,-1 0 0,1 0-1,0 0 1,-1 0 0,1 0-1,-1 0 1,1 0 0,0 0-1,-1 0 1,1 0 0,-1 0-1,1-1 1,-1 1 0,1 0-1,0 0 1,-1-1 0,1 1-1,-1 0 1,1-1 0,-1 1-1,0 0 1,1-1 0,-1 1-1,1-1 1,-1 1 0,0-1-1,1 1 1,-1-1 0,0 1 0,1-1-1,-1 1 1,0-1 0,0 0-1,1 0 1,2-13-5924</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41.303"/>
    </inkml:context>
    <inkml:brush xml:id="br0">
      <inkml:brushProperty name="width" value="0.025" units="cm"/>
      <inkml:brushProperty name="height" value="0.025" units="cm"/>
      <inkml:brushProperty name="color" value="#E71224"/>
    </inkml:brush>
  </inkml:definitions>
  <inkml:trace contextRef="#ctx0" brushRef="#br0">35 34 7911,'0'0'16149,"0"12"-15850,0 313 2007,0-324-2172,3-12 63,4-33-137,-3 0 0,-2-1 0,-1 1-1,-9-71 1,8 109-56,0 3-5,0 0 1,0 1 0,0-1 0,0 0-1,-1 0 1,1 0 0,-1 0 0,0 0-1,1 1 1,-1-1 0,-1 0-1,-1-4 1,2 9-5,0-1 0,0 1-1,1-1 1,-1 1 0,1 0 0,-1-1-1,1 1 1,0 0 0,-1 0-1,1-1 1,0 1 0,0 0 0,0 2-1,0 1-11,-28 388 690,28-393-661,0 1 1,0-1-1,0 1 0,0-1 1,-1 1-1,1-1 1,0 1-1,0 0 0,0-1 1,0 1-1,1-1 0,-1 1 1,0-1-1,0 1 0,0-1 1,0 1-1,0-1 1,1 1-1,-1-1 0,0 1 1,1-1-1,-1 1 0,0-1 1,1 1-1,-1-1 0,0 1 1,1-1-1,-1 0 1,1 1-1,-1-1 0,1 0 1,-1 1-1,1-1 0,-1 0 1,1 0-1,-1 0 0,1 1 1,1-2 7,-1 1 1,0-1-1,1 1 0,-1-1 1,0 1-1,0-1 0,0 0 1,1 0-1,-1 0 0,0 1 1,0-1-1,0 0 0,-1-1 1,1 1-1,1-2 0,8-11 47,-2 0 0,0-1 0,-1 0-1,0-1 1,-1 0 0,7-29-1,-6 11-50,-1 0-1,3-46 0,-8 59 2,1-4-27,-1 0 1,-2 0-1,-2-25 1,-5 31-1,-2 21-60,8 0 58,1 1 1,-1-1-1,0 1 0,1-1 0,0 1 0,-1-1 1,1 1-1,0 0 0,-1 5 0,-8 42 288,-5 73 0,15-99-892,0 0 0,5 34 0,11 10-5193,-6-42-165</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43.574"/>
    </inkml:context>
    <inkml:brush xml:id="br0">
      <inkml:brushProperty name="width" value="0.025" units="cm"/>
      <inkml:brushProperty name="height" value="0.025" units="cm"/>
      <inkml:brushProperty name="color" value="#E71224"/>
    </inkml:brush>
  </inkml:definitions>
  <inkml:trace contextRef="#ctx0" brushRef="#br0">196 34 4164,'-11'0'6198,"-83"0"89,69 0-1634,80 0-2082,158 1-979,175-1-1561,-361-3-30,-27 4-1,0-1-1,0 0 1,0 0 0,0 0 0,0 0-1,0 0 1,0 0 0,-1 0 0,1 0-1,0 0 1,0 0 0,0 0 0,0 0 0,0 0-1,0 0 1,-1 0 0,1 0 0,0 0-1,0 0 1,0 0 0,0 0 0,0 0-1,0 0 1,-1 0 0,1 0 0,0 0 0,0 0-1,0 0 1,0 0 0,0 0 0,0-1-1,0 1 1,0 0 0,-1 0 0,1 0-1,0 0 1,0 0 0,0 0 0,0 0-1,0 0 1,0-1 0,0 1 0,0 0 0,0 0-1,0 0 1,0 0 0,0 0 0,0 0-1,0-1 1,0 1 0,0 0 0,0 0-1,0 0 1,0 0 0,0 0 0,0 0-1,0-1 1,0 1 0,0 0 0,0 0 0,0 0-1,0 0 1,0 0 0,0 0 0,0 0-1,0-1 1,-50-6-54,-69 7-2,-230 28 0,344-28 56,-27 4 51,39-4-85,51-6-111,101-6-480,-83 8 358,102-19 0,-179 23 274,1 0 1,0 0-1,0 0 0,0 0 1,0 0-1,0 0 0,0 0 1,0 0-1,0 0 0,0 0 1,0 0-1,0 0 0,0-1 1,0 1-1,0 0 0,0 0 1,0 0-1,0 0 0,0 0 1,0 0-1,0 0 0,0 0 1,0 0-1,0 0 0,0 0 1,0 0-1,0-1 0,0 1 1,0 0-1,0 0 0,0 0 1,0 0-1,0 0 0,0 0 1,0 0-1,0 0 0,0 0 1,1 0-1,-1 0 0,-18-3 139,-24 0-78,-132 6-468,-206 30-1,327-27-1291,76-5-9572,13-4 3913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6.729"/>
    </inkml:context>
    <inkml:brush xml:id="br0">
      <inkml:brushProperty name="width" value="0.035" units="cm"/>
      <inkml:brushProperty name="height" value="0.035" units="cm"/>
    </inkml:brush>
  </inkml:definitions>
  <inkml:trace contextRef="#ctx0" brushRef="#br0">160 831 15915,'-5'-18'781,"-12"-39"926,15 52-1574,0 1 0,0-1 0,-1 1 1,1 0-1,-1 0 0,0 0 0,0 0 0,-1 0 1,-6-6-1,9 9-45,0 0 1,-1 0-1,1 1 1,0-1-1,0 0 1,-1 0-1,1 1 0,-1-1 1,1 1-1,0-1 1,-1 1-1,1-1 1,-1 1-1,1 0 1,-1 0-1,1 0 0,-1 0 1,1 0-1,-1 0 1,0 0-1,-2 1 1,2 0 12,0 0 0,0 0 1,0 0-1,0 1 1,0-1-1,1 0 0,-1 1 1,0 0-1,0-1 1,1 1-1,0 0 0,-3 3 1,-2 5 87,2 0 0,-1-1 0,1 1 0,1 1 0,-4 12 0,2-2-115,1 1 0,1 0 0,1-1-1,1 1 1,1 0 0,0 0 0,2-1 0,1 1 0,0 0-1,9 26 1,-10-41-71,0 0 0,1-1 0,0 0 0,0 1 0,1-1-1,4 6 1,-7-11-1,0 1-1,0-1 1,0 0-1,0 1 1,1-1 0,-1 0-1,1 0 1,-1 0-1,0 0 1,1 0-1,-1-1 1,1 1-1,0 0 1,-1-1-1,1 1 1,0-1 0,-1 1-1,1-1 1,0 0-1,0 0 1,-1 0-1,1 0 1,0 0-1,-1 0 1,1 0 0,0 0-1,0-1 1,-1 1-1,1-1 1,2 0-1,2-3 11,0 1 0,-1-1-1,1 0 1,-1 0 0,0 0 0,0-1-1,0 0 1,0 0 0,-1 0 0,0 0-1,3-7 1,5-8 68,18-40-1,-14 21 40,-2-1 0,-1-1 0,-3 0 0,-1-1 0,7-78 0,-18 106-60,-1 14-34,0 7-2,0 7-23,0 1 0,0-1 1,2 1-1,0-1 1,1 22-1,10 81-26,-8-99 22,0 3-3,12 75-64,-12-84 58,1-1-1,0 0 1,1-1-1,0 1 1,1-1-1,8 14 1,-12-22 10,1 0 1,-1 0 0,0 0 0,1 0-1,-1 0 1,1-1 0,-1 1 0,1 0-1,0-1 1,0 1 0,-1-1 0,1 0-1,0 0 1,0 0 0,1 0 0,-1 0-1,0 0 1,0 0 0,0-1 0,4 2 0,-3-3 1,-1 1 0,0 0 0,1-1 0,-1 1 0,1-1 0,-1 0 0,0 0 0,1 0 0,-1 0 0,0 0 0,0-1 0,0 1 0,0-1 0,0 1 0,0-1 0,1-1 0,7-8 10,-1-1 0,-1 1-1,0-1 1,-1-1 0,9-18 0,4-15 88,-2-1 1,-3-1-1,-1 0 0,-3-1 1,9-81-1,-11 9 170,-7-140 1,-2 244-243,-6-97 116,4 99-144,0 1 1,-1 0-1,0 0 1,-1 0-1,-8-19 0,11 33 2,1-1 0,0 1-1,0-1 1,0 0-1,0 1 1,0-1-1,-1 1 1,1-1-1,0 1 1,0-1-1,-1 1 1,1 0-1,0-1 1,-1 1-1,1-1 1,-1 1 0,1-1-1,0 1 1,-1 0-1,1-1 1,-1 1-1,1 0 1,-1 0-1,1-1 1,-1 1-1,1 0 1,-1 0-1,1 0 1,-1 0-1,0 0 1,1-1 0,-1 1-1,1 0 1,-1 0-1,1 0 1,-1 1-1,0-1 1,0 1-3,0 0 0,0 0-1,0 0 1,0 0 0,0 0 0,0 0 0,0 1 0,1-1 0,-1 0 0,0 0 0,1 1-1,-1-1 1,1 0 0,0 1 0,-1 1 0,-6 38-45,1 1 1,1 72-1,3-52 28,3 268-6,4-281 24,1-1 1,2 1-1,3-2 1,28 82-1,-32-110-3,2 0 0,15 25 0,-22-39 1,1-1 0,0 0 0,0 0 0,0 0-1,0 0 1,1-1 0,-1 1 0,1-1 0,0 0 0,0 0 0,0-1 0,1 1 0,-1-1 0,1 0-1,7 3 1,-10-4 3,-1-1-1,0 0 1,1 0-1,-1 0 1,0 1-1,1-1 0,-1-1 1,0 1-1,1 0 1,-1 0-1,0 0 1,1-1-1,-1 1 1,0-1-1,1 1 0,-1-1 1,0 1-1,0-1 1,0 0-1,0 0 1,0 1-1,1-1 0,-1 0 1,-1 0-1,1 0 1,0 0-1,0 0 1,0 0-1,0-1 1,-1 1-1,2-2 0,0-3-14,1 0 0,-1-1 1,-1 1-1,1-1 0,0-7 0,-2 9 10,30-197-116,-10-1 0,-6-275 1,-14 456 126,-2 0 0,0 0 0,-1 0 1,-6-23-1,9 45-4,0-1 1,0 1 0,0-1-1,0 1 1,-1-1-1,1 1 1,0-1-1,0 0 1,0 1-1,0-1 1,-1 1 0,1-1-1,0 1 1,-1-1-1,1 1 1,0 0-1,-1-1 1,1 1-1,-1-1 1,1 1-1,0 0 1,-1-1 0,1 1-1,-1 0 1,1-1-1,-1 1 1,1 0-1,-1 0 1,1 0-1,-1-1 1,0 1 0,1 0-1,-1 0 1,1 0-1,-2 0 1,2 1-1,-1-1 0,0 1 0,0 0 0,0 0 1,0 0-1,1 0 0,-1-1 0,0 1 0,1 0 0,-1 0 1,1 0-1,-1 0 0,1 1 0,0-1 0,-1 0 0,1 2 1,-6 28 3,2 0 0,1 1 0,3 55 1,0-54-1,1 76 48,16 116 1,-11-180-41,2 0 1,3-1 0,1-1 0,2 0 0,26 57-1,-36-91-12,1 0 0,0-1 0,0 1 0,1-1 0,0 0 0,12 12 0,-18-19-1,1 0-1,0-1 1,-1 1-1,1 0 1,0-1 0,-1 1-1,1-1 1,0 1-1,0-1 1,-1 1-1,1-1 1,0 0-1,0 1 1,0-1-1,0 0 1,0 0 0,-1 0-1,1 0 1,0 0-1,0 1 1,0-1-1,0-1 1,0 1-1,0 0 1,0 0-1,1-1 1,-1 0-2,0 1 0,0-1 1,0 0-1,-1 0 0,1 0 0,0 0 0,-1-1 1,1 1-1,-1 0 0,1 0 0,-1 0 0,0 0 1,1-1-1,-1 1 0,0 0 0,0-2 1,1-7-14,-1 1 1,0-1-1,0 1 1,-3-11-1,-14-51-84,-44-120 0,17 64 44,42 115 61,4 9 7,11 12 18,4 4-15,-11-9-12,0-1 1,1 0 0,-1-1 0,1 0 0,0 0 0,0 0 0,0-1 0,0 0 0,0 0-1,0-1 1,0 0 0,0 0 0,0-1 0,0 0 0,0 0 0,0 0 0,0-1-1,-1 0 1,1-1 0,0 1 0,-1-1 0,0 0 0,0-1 0,10-6 0,-2-1 11,1 0 0,-2-1 1,0-1-1,0 0 1,-1-1-1,-1 0 1,0 0-1,14-26 1,-17 24 14,0-1 0,-1 1 0,-1-2 0,0 1 0,4-24 0,-8 28-7,0 1 0,-1-1 1,0 0-1,-1 0 0,-1 1 0,0-1 1,0 0-1,-5-15 0,5 25-16,0-1-1,0 1 1,0 0-1,0 0 1,-1 0 0,1 0-1,-1 0 1,0 0-1,0 1 1,0-1 0,-1 0-1,-2-1 1,4 3-6,0 0 1,0 0-1,0 1 0,0-1 1,0 1-1,0-1 1,0 1-1,0-1 0,-1 1 1,1 0-1,0 0 1,0 0-1,-1-1 0,1 1 1,0 0-1,0 0 1,-1 1-1,1-1 0,0 0 1,0 0-1,-1 1 1,1-1-1,0 0 0,0 1 1,0-1-1,0 1 1,0 0-1,0-1 0,0 1 1,0 0-1,0 0 1,-2 1-1,-1 2 0,0 1 0,0-1 0,0 1 0,0 0 0,1 1 0,-1-1 0,1 1 0,1-1 0,-1 1 0,1 0 0,-2 9 0,-2 8 1,-3 41 0,5-27-2,2 1 0,2 0 0,7 60 0,-4-76 0,1 0 0,1 0 0,1 0 1,0 0-1,2-1 0,1 0 0,15 27 0,-19-42 1,-1 1-1,1 0 0,0-1 0,0 0 0,1 0 0,-1-1 1,2 1-1,-1-1 0,0 0 0,9 4 0,-12-8 0,0 1 0,0-1-1,1 1 1,-1-1 0,0 0-1,1 0 1,-1-1 0,1 1-1,0-1 1,-1 0 0,1 0-1,-1 0 1,1 0-1,-1-1 1,1 1 0,-1-1-1,1 0 1,-1 0 0,1 0-1,-1 0 1,0-1 0,0 0-1,0 1 1,5-5 0,-2 1 2,0 0 0,0 0 0,-1-1 0,1 0 0,-1 0 1,-1 0-1,1 0 0,6-14 0,-4 4-2,0 0 0,-1-1 0,5-21-1,-5 12 141,-1-2 0,2-51 1,-1 225 416,-4-121-452,1-2 1,2 1 0,0 0-1,10 24 1,-14-45-101,0-1-1,0 1 1,0-1-1,0 1 1,1-1-1,-1 0 1,1 0-1,-1 0 1,1 0-1,0 0 1,0 0 0,0 0-1,4 3 1,-6-5-19,1 0 0,-1 0 0,1 1 0,-1-1 1,1 0-1,0 0 0,-1 0 0,1 0 0,-1 0 0,1 0 1,-1 0-1,1 0 0,0 0 0,-1 0 0,1 0 0,-1 0 1,1-1-1,-1 1 0,1 0 0,-1 0 0,1 0 0,-1-1 1,2 0-1,-1 0-45,0 0 1,1 0-1,-1-1 1,0 1-1,0-1 1,0 1-1,0-1 0,0 1 1,-1-1-1,1 0 1,0-2-1,3-7-367,-2 0-1,1 0 0,-2-1 1,1 1-1,-2-1 1,0-21-1,-13-72-726,12 99 1074,-11-67-937</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44.297"/>
    </inkml:context>
    <inkml:brush xml:id="br0">
      <inkml:brushProperty name="width" value="0.025" units="cm"/>
      <inkml:brushProperty name="height" value="0.025" units="cm"/>
      <inkml:brushProperty name="color" value="#E71224"/>
    </inkml:brush>
  </inkml:definitions>
  <inkml:trace contextRef="#ctx0" brushRef="#br0">1 0 7591,'0'0'12561,"5"9"-11605,10 18-546,-2 0 0,0 0 0,-2 1 0,-1 1 1,9 46-1,-16-57-237,0 0-1,-1 0 1,-1 1 0,-1-1 0,-1 0-1,0 1 1,-2-1 0,0 0 0,0 0 0,-14 34-1,8-19 500,14-52 50,-3 6-669,-1 0 0,0 1 0,-2-21 0,1-3-2024,4 1-5479,-2 26 366</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44.738"/>
    </inkml:context>
    <inkml:brush xml:id="br0">
      <inkml:brushProperty name="width" value="0.025" units="cm"/>
      <inkml:brushProperty name="height" value="0.025" units="cm"/>
      <inkml:brushProperty name="color" value="#E71224"/>
    </inkml:brush>
  </inkml:definitions>
  <inkml:trace contextRef="#ctx0" brushRef="#br0">46 0 12588,'0'0'8098,"-7"9"-6512,3-5-1426,0 0 0,0 1 0,1 0 0,0 0 0,0 0 1,0 0-1,0 0 0,1 1 0,0-1 0,0 1 0,1-1 1,-1 1-1,1 0 0,1 0 0,-1 0 0,1 11 0,2 2-26,1 0 0,1 0-1,0 0 1,2-1-1,10 27 1,-6-22-104,-2 2 0,6 29 0,15-87-239,-15 15-996,-1-1 0,0-1 0,12-28 0,-49 60 1157,15-5 118,1 0 0,1 1-1,-1 0 1,1 1 0,1 0-1,-1 0 1,2 0 0,-1 1 0,1-1-1,1 1 1,-1 1 0,2-1 0,0 1-1,-4 16 1,6-14-1210,-1-1 0,1 1-1,1 0 1,2 14 0,2-2-10754</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45.650"/>
    </inkml:context>
    <inkml:brush xml:id="br0">
      <inkml:brushProperty name="width" value="0.025" units="cm"/>
      <inkml:brushProperty name="height" value="0.025" units="cm"/>
      <inkml:brushProperty name="color" value="#E71224"/>
    </inkml:brush>
  </inkml:definitions>
  <inkml:trace contextRef="#ctx0" brushRef="#br0">161 81 9257,'5'-8'3096,"0"2"-2144,20-31 2571,-15 8 3778,-17 41-6067,-30 47-1030,-3-2 1,-71 78 0,100-120-3317,27-28-179,27-27-3786,-11 5 602</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46.056"/>
    </inkml:context>
    <inkml:brush xml:id="br0">
      <inkml:brushProperty name="width" value="0.025" units="cm"/>
      <inkml:brushProperty name="height" value="0.025" units="cm"/>
      <inkml:brushProperty name="color" value="#E71224"/>
    </inkml:brush>
  </inkml:definitions>
  <inkml:trace contextRef="#ctx0" brushRef="#br0">177 55 8840,'70'-55'10410,"-70"65"-8936,-11 7-161,-3 9-352,3-1-353,4 5-223,0-2-353,3 1 32,4-1-32,0-3-449,0-1-576,0-3-224,-5-5-640,-2-5-1346,-5-7-2307</inkml:trace>
  <inkml:trace contextRef="#ctx0" brushRef="#br0" timeOffset="1">0 226 10858,'0'0'10634,"62"-3"-9865,-23 3-513,0 0-192,4 0-288,1 0-1281,-7-5-2115,-3-4-2818</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46.402"/>
    </inkml:context>
    <inkml:brush xml:id="br0">
      <inkml:brushProperty name="width" value="0.025" units="cm"/>
      <inkml:brushProperty name="height" value="0.025" units="cm"/>
      <inkml:brushProperty name="color" value="#E71224"/>
    </inkml:brush>
  </inkml:definitions>
  <inkml:trace contextRef="#ctx0" brushRef="#br0">38 0 11050,'0'0'5478,"-6"10"-3823,-20 28-348,25-37-1258,1-1 1,-1 1-1,1-1 0,-1 1 0,1 0 0,0-1 0,-1 1 0,1 0 0,0-1 0,-1 1 0,1 0 0,0 0 0,0-1 0,0 1 0,0 0 0,-1 0 0,1-1 0,0 1 0,0 0 0,1 0 0,-1-1 0,0 1 0,0 0 0,0 0 0,0-1 1,1 1-1,-1 0 0,0 0 0,1 0 0,0 0-25,0 0 0,1-1 0,-1 1 0,0-1 0,0 1 0,0-1 0,1 0 0,-1 1 0,0-1 0,0 0 0,1 0 0,-1 0 0,0 0 0,0 0 0,2 0 0,43-10-214,36-46-5106,-101 92 9572,5-15-3164,-53 88 2840,61-98-4342,1-1 0,1 1 0,0 0 0,0 0 0,1 0 0,1 1 0,0-1 0,-1 20 0</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05.459"/>
    </inkml:context>
    <inkml:brush xml:id="br0">
      <inkml:brushProperty name="width" value="0.025" units="cm"/>
      <inkml:brushProperty name="height" value="0.025" units="cm"/>
      <inkml:brushProperty name="color" value="#E71224"/>
    </inkml:brush>
  </inkml:definitions>
  <inkml:trace contextRef="#ctx0" brushRef="#br0">0 0 13485,'0'0'1591,"1"11"-641,4 78 646,9 97 304,18 54-928,-1 316 0,-31-491-681,6 249 279,-1-235-526,33 154 1,-14-132 821,-4 0 1,10 174 0,-48 138-131,-2-104-464,20-236-117,2 0 0,15 89 0,13 88 248,-28-211-375,-2 0 0,-2 0 1,-1 0-1,-12 53 1,9-64-47,5-19-11,0-1-1,0 1 0,-1-1 0,-1 1 0,0-1 0,0 0 0,-8 15 0,11-23-56,0 0-1,0 0 1,-1 0-1,1 0 1,0 0-1,0 1 1,-1-1-1,1 0 1,0 0-1,0 0 1,-1 0-1,1 0 1,0 0-1,-1 0 1,1 0-1,0 0 1,0 0-1,-1 0 1,1 0-1,0 0 1,-1 0-1,1-1 0,0 1 1,0 0-1,-1 0 1,1 0-1,0 0 1,0 0-1,-1-1 1,1 1-1,0 0 1,0 0-1,0 0 1,-1-1-1,1 1 1,0 0-1,0 0 1,0 0-1,0-1 1,0 1-1,-1 0 1,1 0-1,0-1 1,0 1-1,0 0 1,0-1-1,-6-12-3107,-1-15-5080</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26.857"/>
    </inkml:context>
    <inkml:brush xml:id="br0">
      <inkml:brushProperty name="width" value="0.025" units="cm"/>
      <inkml:brushProperty name="height" value="0.025" units="cm"/>
    </inkml:brush>
  </inkml:definitions>
  <inkml:trace contextRef="#ctx0" brushRef="#br0">8 1 3876,'0'0'7255,"-2"7"-5937,1-3-1225,0 0 0,0 0 0,0 0-1,0-1 1,1 1 0,-1 0 0,1 0 0,0 0-1,0 0 1,0 0 0,1 0 0,0 0 0,-1 0-1,1 0 1,1-1 0,-1 1 0,0 0 0,1-1-1,0 1 1,0-1 0,0 1 0,0-1 0,1 0-1,-1 0 1,4 4 0,272 273 3041,127 140-1741,190 210-170,-196-210-1030,-203-219-82,63 52 75,-23-25 519,-198-189-529,20 21 169,117 95-1,-166-147-319,9 5-349,-17-13-226,-12-17-5108,-3 6 255</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30.026"/>
    </inkml:context>
    <inkml:brush xml:id="br0">
      <inkml:brushProperty name="width" value="0.025" units="cm"/>
      <inkml:brushProperty name="height" value="0.025" units="cm"/>
    </inkml:brush>
  </inkml:definitions>
  <inkml:trace contextRef="#ctx0" brushRef="#br0">39 11 4068,'0'0'6566,"-8"1"-3779,-23 2-1143,98-2 4469,32 1-5574,702-18 1986,-622 14-2421,207 5-11,-355-2-90,0 2 0,-1 1 0,0 2 0,0 1 0,0 1 0,-1 1 0,0 2 0,35 19 0,-58-28 24,-7-8-270,2 0 0,-1 0 1,0 0-1,1 1 1,0-1-1,3-7 1,-4 7-7146</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36.158"/>
    </inkml:context>
    <inkml:brush xml:id="br0">
      <inkml:brushProperty name="width" value="0.025" units="cm"/>
      <inkml:brushProperty name="height" value="0.025" units="cm"/>
      <inkml:brushProperty name="color" value="#E71224"/>
    </inkml:brush>
  </inkml:definitions>
  <inkml:trace contextRef="#ctx0" brushRef="#br0">1 49 3683,'0'0'21952,"10"-5"-20938,2-1-793,1 2-1,0-1 0,-1 2 1,1 0-1,0 0 1,22 0-1,718-2 289,-651 7-452,215 17 12,38-1-159,-345-17 83,-4 0 17,-1-1 0,1 1 0,0-1 0,0 0 0,0-1 1,10-1-1,-21 2-12,-1-1 1,0 0 0,1-1-1,-1 1 1,1-1 0,-1 0-1,1-1 1,0 1 0,-5-4-1,-3 0 0,-7 0-18,-1 0 0,0 2 0,0 0 0,0 2 0,0 0 0,-1 1 0,1 1 0,-26 4 0,-2-2-73,-149 0-349,-153 7 440,273-3-167,1 4 1,-114 29-1,141-25-19,26-6 178,0-1 1,0-1 0,-1-1-1,-41 2 1,61-8 16,0 1 0,0-1 0,0-1 0,1 1 0,-1-1 0,0 0 0,1 0-1,-6-3 1,-34-12-21,16 17-14,23 1 25,0-1 0,1 1 0,-1-1 1,0 0-1,1-1 0,-1 1 0,0-1 1,-4-1-1,9 1 3,0 1 0,0-1 0,0 1 0,0 0 0,0-1 0,0 1 0,0 0 0,0-1 0,0 1 0,0 0 0,0-1 0,0 1 0,0-1 0,0 1 0,0 0 0,0-1 0,0 1 0,1 0 0,-1-1 0,0 1 0,0 0 0,0 0 0,1-1 0,-1 1 0,0 0 0,0-1 0,1 1 0,-1 0 0,0 0 0,1 0 0,-1-1 0,0 1 0,1 0 0,-1 0 0,0 0 0,1 0 0,-1 0 0,0-1 0,1 1 0,-1 0 0,0 0 0,1 0 0,-1 0 0,0 0 0,1 0 0,18-9 0,5 1-2,0 2 1,0 1-1,1 0 1,42-1-1,107 6-40,-78 2-10,860 0-679,-876-4 715,-80 2-37,-18 0-1840,5-1-3250,0-8-2134</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36.972"/>
    </inkml:context>
    <inkml:brush xml:id="br0">
      <inkml:brushProperty name="width" value="0.025" units="cm"/>
      <inkml:brushProperty name="height" value="0.025" units="cm"/>
      <inkml:brushProperty name="color" value="#E71224"/>
    </inkml:brush>
  </inkml:definitions>
  <inkml:trace contextRef="#ctx0" brushRef="#br0">86 101 5445,'0'-5'764,"-4"-50"4492,4 53-4917,-1 0 0,1 0 1,-1 0-1,1 0 0,-1 0 1,1 0-1,-1 0 0,0 0 1,0 0-1,0 1 0,0-1 0,0 0 1,0 1-1,-1-1 0,1 1 1,0-1-1,-1 1 0,1 0 0,-1 0 1,0-1-1,1 1 0,-1 0 1,-3-1-1,3 53 4626,17 38-2486,-8-51-2274,-1 0 1,1 49 0,-8-39-172,-2 0 0,-2-1 0,-2 1 1,-15 52-1,8-43 94,14-57-48,8-37 406,-3-9-382,1-83 0,-2 9-334,-3 106 118,2-15-317,-1 0 0,-3-47 1,1 75 420,0 0 1,0 1-1,0-1 1,0 0-1,0 0 1,-1 0-1,1 0 1,0 0-1,0 0 1,-1 0-1,1 0 1,-1 1 0,1-1-1,0 0 1,-1 0-1,0 0 1,1 1-1,-1-1 1,1 0-1,-1 1 1,0-1-1,1 0 1,-1 1-1,0-1 1,0 1-1,0-1 1,1 1-1,-1 0 1,0-1-1,0 1 1,0 0 0,0-1-1,0 1 1,0 0-1,0 0 1,0 0-1,1 0 1,-1 0-1,0 0 1,0 0-1,0 0 1,-1 1-1,0-1 3,0 1 0,1-1 0,-1 1 0,1 0 0,-1 0 0,1 0 0,-1 0 0,1 0 0,-1 0 0,1 0 0,0 0 0,0 1 0,0-1 0,0 0 0,0 1 0,0-1 0,0 1-1,0-1 1,0 1 0,0-1 0,0 4 0,-2 23 69,1 0 0,1 0 0,1 0 0,2 0 0,1 0-1,9 40 1,-3-12 125,6 144-109,-15-198-257,0 0 0,0 0 0,0 0 0,1 0 0,-1 0 0,1 0 0,-1 0 0,1-1 1,0 1-1,0 0 0,0 0 0,0-1 0,0 1 0,0 0 0,0-1 0,3 3 0,-3-3-341,1-1-1,-1 1 1,0 0-1,0-1 1,1 0-1,-1 1 0,0-1 1,0 0-1,1 0 1,-1 1-1,0-1 1,1 0-1,-1 0 0,1-1 1,-1 1-1,0 0 1,0 0-1,2-1 0,20-7-12383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7.187"/>
    </inkml:context>
    <inkml:brush xml:id="br0">
      <inkml:brushProperty name="width" value="0.035" units="cm"/>
      <inkml:brushProperty name="height" value="0.035" units="cm"/>
    </inkml:brush>
  </inkml:definitions>
  <inkml:trace contextRef="#ctx0" brushRef="#br0">1 1 15755,'0'6'1777,"0"15"-1105,3 3-272,0 1 728,4-2-736,4-8-320,4-2 160,6-7-416,5-4-144</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37.856"/>
    </inkml:context>
    <inkml:brush xml:id="br0">
      <inkml:brushProperty name="width" value="0.025" units="cm"/>
      <inkml:brushProperty name="height" value="0.025" units="cm"/>
      <inkml:brushProperty name="color" value="#E71224"/>
    </inkml:brush>
  </inkml:definitions>
  <inkml:trace contextRef="#ctx0" brushRef="#br0">0 21 7271,'0'0'518,"8"0"-412,0 0 52,-5 0-29,-1 0 1,1 0-1,0 0 1,0 0-1,-1 0 1,1-1-1,0 1 1,0-1-1,-1 0 0,1 0 1,-1 0-1,1 0 1,4-2-1,7-8 15379,-15 31-15881,2 233 4594,0 0-3905,0-247 22,1-7-74,5-16 75,5-30-175,-4 5-392,3-81-1,-10 111 95,-1-1 0,-1 1 0,0 0 0,-1 0 0,0-1 0,-1 1 0,0 1 0,-1-1 0,0 0-1,-1 1 1,-8-16 0,13 27 132,-1 0 0,1-1 0,0 1 0,0 0 0,0 0 0,0-1 0,0 1 0,0 0 0,0 0-1,0-1 1,0 1 0,0 0 0,-1 0 0,1-1 0,0 1 0,0 0 0,0 0 0,-1 0 0,1-1 0,0 1-1,0 0 1,0 0 0,-1 0 0,1 0 0,0 0 0,0-1 0,-1 1 0,1 0 0,0 0 0,-1 0 0,1 0-1,0 0 1,0 0 0,-1 0 0,1 0 0,0 0 0,0 0 0,-1 0 0,1 0 0,0 0 0,-1 0 0,1 0 0,0 0-1,0 0 1,-1 1 0,1-1 0,0 0 0,0 0 0,-1 0 0,1 0 0,0 0 0,0 1 0,0-1 0,-1 0-1,1 0 1,0 1 0,-6 25-10,5 53 137,2-62-87,-11 223 341,8-237-674,0 0 0,-1 0 0,1 0-1,1 0 1,-1 0 0,0 1 0,1-1-1,-1 0 1,-1 7 0,3-8-4,-12 34-4018,7-12-1525,4 6-7749</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45.173"/>
    </inkml:context>
    <inkml:brush xml:id="br0">
      <inkml:brushProperty name="width" value="0.025" units="cm"/>
      <inkml:brushProperty name="height" value="0.025" units="cm"/>
      <inkml:brushProperty name="color" value="#E71224"/>
    </inkml:brush>
  </inkml:definitions>
  <inkml:trace contextRef="#ctx0" brushRef="#br0">0 323 4132,'0'0'16047,"11"-3"-15262,12-8-577,0-1 0,0-1 0,-2-1 1,1-1-1,31-30 0,16-14 140,115-92 46,-209 171-8087,14-16 951</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45.515"/>
    </inkml:context>
    <inkml:brush xml:id="br0">
      <inkml:brushProperty name="width" value="0.025" units="cm"/>
      <inkml:brushProperty name="height" value="0.025" units="cm"/>
      <inkml:brushProperty name="color" value="#E71224"/>
    </inkml:brush>
  </inkml:definitions>
  <inkml:trace contextRef="#ctx0" brushRef="#br0">0 62 12075,'0'0'9476,"6"-8"-9407,-3 5-66,-1-1 1,0 0 0,0 1 1,1 0-1,0 0 0,0-1 0,0 1 0,0 1 0,0-1 0,0 0 1,1 1-1,-1 0 0,1 0 0,0 0 0,0 0 0,-1 0 0,1 1 0,0 0 1,1 0-1,7-2 0,-10 3-8,0 0 0,0 0 0,0 0 0,1 0 0,-1 0 0,0 0 0,0 0 0,0 1 0,0-1 0,0 1 0,1-1 0,-1 1 1,0 0-1,0 0 0,-1 0 0,1 0 0,0 0 0,0 1 0,0-1 0,-1 0 0,3 3 0,-2 0 9,-1 0 1,0 0-1,0 0 1,0 1-1,0-1 1,0 0-1,-1 1 1,0-1-1,0 0 1,0 5-1,-1 3-332,0-1 0,-1 0 0,0 0 0,0 0-1,-1 0 1,-6 14 0,0-4-4392</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09.829"/>
    </inkml:context>
    <inkml:brush xml:id="br0">
      <inkml:brushProperty name="width" value="0.025" units="cm"/>
      <inkml:brushProperty name="height" value="0.025" units="cm"/>
      <inkml:brushProperty name="color" value="#004F8B"/>
    </inkml:brush>
  </inkml:definitions>
  <inkml:trace contextRef="#ctx0" brushRef="#br0">0 50 4548,'0'0'17233,"0"-8"-15947,0-34 294,18 570 1543,-16-291-1848,-2-150-83,-13-123-968,13 20-4141,0 6-5325,0-1-6747</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10.736"/>
    </inkml:context>
    <inkml:brush xml:id="br0">
      <inkml:brushProperty name="width" value="0.025" units="cm"/>
      <inkml:brushProperty name="height" value="0.025" units="cm"/>
      <inkml:brushProperty name="color" value="#004F8B"/>
    </inkml:brush>
  </inkml:definitions>
  <inkml:trace contextRef="#ctx0" brushRef="#br0">54 1 6086,'0'0'17237,"2"12"-16548,7 112-162,-5-1 0,-11 125 0,-1 10-336,10-247-150,3-17 42,3-19 44,-2-79 14,-4 1 0,-14-119-1,1 6-12,11 202-124,0 8-1,0 1 1,0-1-1,0 1 1,-1-1 0,0 1-1,0 0 1,-2-7-1,-2 11-25,1 10-29,-1 11-63,-9 66 75,3 1-1,5 0 1,3 0-1,13 127 1,-9-198 62,-1-5-15,1 0 0,0 0 0,0 0 0,1 0 0,0-1 0,1 1 0,1-1 1,-1 0-1,2 1 0,4 8 0,-8-18-46,-1 0 0,1-1-1,-1 1 1,0-1 0,1 1 0,-1-1 0,1 0 0,-1 1-1,1-1 1,-1 1 0,1-1 0,0 0 0,-1 0 0,1 1 0,-1-1-1,1 0 1,0 0 0,-1 0 0,1 1 0,0-1 0,-1 0-1,1 0 1,0 0 0,-1 0 0,1 0 0,0 0 0,-1 0-1,1-1 1,-1 1 0,1 0 0,0 0 0,-1 0 0,2-1-1,12-18-4872,-3-10-3534</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11.300"/>
    </inkml:context>
    <inkml:brush xml:id="br0">
      <inkml:brushProperty name="width" value="0.025" units="cm"/>
      <inkml:brushProperty name="height" value="0.025" units="cm"/>
      <inkml:brushProperty name="color" value="#004F8B"/>
    </inkml:brush>
  </inkml:definitions>
  <inkml:trace contextRef="#ctx0" brushRef="#br0">118 0 2787,'0'0'15315,"-10"1"-13067,7-1-2128,0 0 0,0 0 0,0 0 0,-1 1 0,1 0 1,0 0-1,0 0 0,0 0 0,0 0 0,1 0 0,-1 1 0,0-1 0,0 1 1,1 0-1,-1 0 0,1 0 0,0 0 0,-1 0 0,1 0 0,0 1 0,0-1 0,1 1 1,-1 0-1,0-1 0,1 1 0,0 0 0,-1 0 0,1 0 0,0 0 0,1 0 0,-2 5 1,-5 22 169,2-1 0,0 1 0,2 0 0,1 0 1,2 1-1,1-1 0,1 0 0,2 0 0,0 0 1,17 51-1,-21-80-285,0 0 0,0 0 0,0 0 0,0 0-1,0 0 1,1 0 0,-1-1 0,0 1 0,1 0 0,-1 0 0,1 0 0,-1 0 0,1 0 0,-1-1 0,1 1-1,0 0 1,-1-1 0,1 1 0,0 0 0,0-1 0,1 2 0,6-17 322,-1-36 103,-5 17-379,3-37 102,-7-110 0,-1 171 195,-2 18-138,-3 17-68,-13 74-94,-17 196 0,38-293-46,0 0 1,-1 0 0,1 0-1,0 0 1,1 0-1,-1 1 1,0-1-1,0 0 1,1 0-1,-1 0 1,1 0 0,1 2-1,-2-4-3,0 0 1,1 1-1,-1-1 0,0 0 0,1 0 1,-1 0-1,0 0 0,1 0 0,-1 0 0,0 0 1,1 0-1,-1 0 0,1 0 0,-1 0 1,0 0-1,1 0 0,-1 0 0,0 0 0,1 0 1,-1-1-1,0 1 0,1 0 0,-1 0 1,0 0-1,0 0 0,1-1 0,-1 1 0,0 0 1,1 0-1,-1-1 0,0 1 0,0 0 1,0 0-1,1-1 0,-1 1 0,0 0 0,0-1 1,0 1-1,4-6-69,0 1 0,-1-1 0,0 0 0,0 0 0,4-11 0,-3 4-542,-1-1-1,0 1 0,0-1 0,0-22 0,-3 36 503,0 0-1,0-1 0,0 1 1,0 0-1,0-1 0,1 1 1,-1 0-1,0-1 0,0 1 1,0-1-1,0 1 0,0 0 1,0-1-1,0 1 0,0 0 1,0-1-1,0 1 0,0 0 1,-1-1-1,1 1 0,0-1 1,0 1-1,0 0 0,0-1 1,0 1-1,-1 0 0,1 0 1,0-1-1,0 1 0,-1 0 1,1-1-1,0 1 0,0 0 1,-1 0-1,1 0 0,0-1 1,-1 1-1,1 0 1,0 0-1,-1 0 0,1 0 1,0 0-1,-1-1 0,1 1 1,-1 0-1,1 0 0,0 0 1,-1 0-1,1 0 0,0 0 1,-1 0-1,1 0 0,0 1 1,-1-1-1,1 0 0,-1 0 1,1 0-1,-1 0 0,-12 5-6503</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12.018"/>
    </inkml:context>
    <inkml:brush xml:id="br0">
      <inkml:brushProperty name="width" value="0.025" units="cm"/>
      <inkml:brushProperty name="height" value="0.025" units="cm"/>
      <inkml:brushProperty name="color" value="#004F8B"/>
    </inkml:brush>
  </inkml:definitions>
  <inkml:trace contextRef="#ctx0" brushRef="#br0">0 1 8552,'0'0'13688,"11"2"-11745,67 13-271,2-4-1,96 2 1,172-15-2166,-287-3 212,67-13-1,-99 13 138,-56 7 176,1 0 0,-46-4 0,13 0 5,-40 1-32,-117 3-14,176 0 10,0 3 0,0 1 0,-52 16 0,66-11-30,26-11 29,0 1 1,0-1 0,0 0-1,0 0 1,0 0 0,0 1-1,0-1 1,0 0 0,0 0-1,0 1 1,0-1 0,0 0-1,0 0 1,0 0-1,0 1 1,1-1 0,-1 0-1,0 0 1,0 0 0,0 1-1,0-1 1,0 0 0,0 0-1,1 0 1,-1 0 0,0 1-1,0-1 1,0 0 0,1 0-1,-1 0 1,0 0-1,0 0 1,0 0 0,1 1-1,-1-1 1,0 0 0,0 0-1,0 0 1,1 0 0,-1 0-1,0 0 1,0 0 0,1 0-1,-1 0 1,0 0 0,0 0-1,0 0 1,1 0-1,-1-1 1,53 2 54,105-29 17,22-2-105,-151 28 4,69-4-786,-90 6 694,0 1 0,0 0 0,1 0 1,-1 0-1,0 1 0,0 0 0,0 1 0,14 6 0,-22-9 123,1 0 0,-1 0 0,0 0 1,0 0-1,0 0 0,1 0 0,-1 0 0,0 0 0,0 0 1,0 0-1,0 0 0,1 0 0,-1 0 0,0 0 1,0 0-1,0 0 0,0 1 0,1-1 0,-1 0 0,0 0 1,0 0-1,0 0 0,0 0 0,0 0 0,1 1 1,-1-1-1,0 0 0,0 0 0,0 0 0,0 1 1,0-1-1,0 0 0,0 0 0,0 0 0,0 0 0,0 1 1,0-1-1,0 0 0,0 0 0,0 0 0,0 1 1,0-1-1,0 0 0,0 0 0,0 0 0,0 1 0,0-1 1,0 0-1,0 0 0,0 0 0,0 0 0,0 1 1,0-1-1,0 0 0,-1 0 0,1 0 0,0 1 0,-17 2 99,-29-2 36,44-1-136,-2-1-59,-40 0 321,-1 1 0,-60 9 0,89-6-524,-1 1 0,1 0 0,-25 11 0,27-8-985,0 0 0,1 1 0,0 0 1,-18 15-1</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13.033"/>
    </inkml:context>
    <inkml:brush xml:id="br0">
      <inkml:brushProperty name="width" value="0.025" units="cm"/>
      <inkml:brushProperty name="height" value="0.025" units="cm"/>
      <inkml:brushProperty name="color" value="#004F8B"/>
    </inkml:brush>
  </inkml:definitions>
  <inkml:trace contextRef="#ctx0" brushRef="#br0">38 1 4356,'0'239'16490,"1"70"-10492,-9 202-9149,-1-292 4757,2 317-1436,7-526-173,0 4 63,0-1-1,0 1 0,1-1 0,1 1 0,1-1 0,0 1 0,7 20 0,-12-87-4303,-12 7-1158,-4-12-4549</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13.500"/>
    </inkml:context>
    <inkml:brush xml:id="br0">
      <inkml:brushProperty name="width" value="0.025" units="cm"/>
      <inkml:brushProperty name="height" value="0.025" units="cm"/>
      <inkml:brushProperty name="color" value="#004F8B"/>
    </inkml:brush>
  </inkml:definitions>
  <inkml:trace contextRef="#ctx0" brushRef="#br0">0 318 5317,'0'0'16271,"8"7"-14605,-6-5-1582,-1 0 1,1 0-1,0 0 0,0 0 1,0 0-1,0 0 0,1-1 1,-1 1-1,0-1 0,1 1 1,-1-1-1,1 0 1,-1 0-1,1 0 0,0 0 1,0-1-1,-1 1 0,1-1 1,0 0-1,0 0 0,-1 0 1,1 0-1,0 0 0,0 0 1,-1-1-1,1 1 0,0-1 1,-1 0-1,1 0 0,0 0 1,-1 0-1,1 0 0,-1 0 1,0-1-1,1 1 0,-1-1 1,0 0-1,0 0 1,2-2-1,12-10 140,0-1 0,-1-1-1,-1 0 1,0-1 0,-2-1 0,20-34 0,-11 9-167,31-88 0,-52 131-57,0 0 0,-1-1 0,1 1-1,0 0 1,0 0 0,0 0 0,0-1 0,0 1-1,0 0 1,0 0 0,0-1 0,0 1-1,0 0 1,0 0 0,0 0 0,1-1-1,-1 1 1,0 0 0,0 0 0,0 0-1,0-1 1,0 1 0,0 0 0,0 0-1,0 0 1,1 0 0,-1-1 0,0 1 0,0 0-1,0 0 1,0 0 0,1 0 0,-1 0-1,0 0 1,0-1 0,0 1 0,1 0-1,-1 0 1,0 0 0,0 0 0,0 0-1,1 0 1,-1 0 0,0 0 0,0 0-1,0 0 1,1 0 0,-1 0 0,0 0 0,0 0-1,1 0 1,-1 0 0,0 0 0,0 0-1,0 0 1,1 1 0,-1-1 0,0 0-1,0 0 1,0 0 0,8 21-44,4 53-60,-7-42 80,10 29-1318,4 0 1,50 113 0,-34-92-1063,-17-36-4845</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14.395"/>
    </inkml:context>
    <inkml:brush xml:id="br0">
      <inkml:brushProperty name="width" value="0.025" units="cm"/>
      <inkml:brushProperty name="height" value="0.025" units="cm"/>
      <inkml:brushProperty name="color" value="#004F8B"/>
    </inkml:brush>
  </inkml:definitions>
  <inkml:trace contextRef="#ctx0" brushRef="#br0">194 0 13293,'0'0'10858,"-20"78"-10570,-3-39-224,-1 4 0,-5 2-32,3 0 96,-1-3 1,8-5-129,3-11-321,7-9-896,25-50-9257,5-12 289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7.687"/>
    </inkml:context>
    <inkml:brush xml:id="br0">
      <inkml:brushProperty name="width" value="0.035" units="cm"/>
      <inkml:brushProperty name="height" value="0.035" units="cm"/>
    </inkml:brush>
  </inkml:definitions>
  <inkml:trace contextRef="#ctx0" brushRef="#br0">1 527 18324,'3'23'1463,"0"43"0,-3-52-1023,0 0 1,0 0-1,2 0 0,-1 0 0,2 0 0,0 0 1,1-1-1,6 16 0,-10-28-410,0 0 0,1 0 0,-1 0 1,0-1-1,1 1 0,0 0 0,-1 0 0,1-1 0,-1 1 0,1 0 0,0-1 1,-1 1-1,1 0 0,0-1 0,0 1 0,-1-1 0,1 1 0,0-1 0,0 0 0,0 1 1,0-1-1,0 0 0,0 1 0,0-1 0,-1 0 0,2 0 0,0 0-3,0-1 1,-1 1-1,1-1 0,-1 1 0,0-1 0,1 0 0,-1 1 0,1-1 0,-1 0 0,0 0 0,1 0 1,-1 0-1,0 0 0,1-2 0,4-4 12,0 0 1,-1 0 0,0-1-1,5-11 1,3-12-7,-1 1 1,-1-2-1,-2 1 1,-2-1 0,-1 0-1,4-58 1,-7 27 4,-3 0 0,-13-96 0,11 143-31,-1-5 7,-6-28 0,8 44-13,-1 1 0,1-1-1,-1 1 1,0 0 0,0-1 0,0 1-1,0 0 1,-1 0 0,1 1 0,-1-1-1,-6-6 1,8 10-1,1-1 0,-1 1 0,1 0 1,-1-1-1,1 1 0,-1 0 0,1-1 0,-1 1 0,1 0 0,-1 0 0,0 0 0,1-1 1,-1 1-1,1 0 0,-1 0 0,0 0 0,1 0 0,-1 0 0,1 0 0,-1 0 0,0 0 0,1 0 1,-1 0-1,0 1 0,1-1 0,-1 0 0,0 1 0,-1 0 2,1 0 0,0 0 0,0 0 0,-1 0 0,1 0 0,0 1 0,0-1-1,0 0 1,0 1 0,-1 1 0,-14 41 87,16-43-86,-11 41 113,2 1 0,2 0 0,1 0 0,3 0 0,3 68 0,1-101-88,0 0 0,0 0 0,1 0 1,1 0-1,0 0 0,0 0 0,0-1 0,10 18 0,-9-21-35,0 0 0,1 0 1,-1 0-1,1-1 0,1 0 1,-1 0-1,1 0 0,-1 0 1,1-1-1,0 0 0,1 0 0,-1-1 1,8 4-1,45 10-425,-49-15-10,1 1 1,0 0-1,-1 1 0,0 0 1,0 0-1,0 1 1,12 8-1,-21-12 360,-1-1-1,1 0 1,-1 0-1,1 0 1,-1 0-1,1 1 1,-1-1-1,1 0 1,-1 0-1,1 0 0,-1 0 1,1 0-1,-1 0 1,1 0-1,-1 0 1,1-1-1,-1 1 1,1 0-1,-1 0 1,1 0-1,-1-1 1,1 1-1,-1 0 1,1 0-1,-1-1 1,0 1-1,1 0 1,-1-1-1,1 1 1,-1 0-1,0-1 1,0 1-1,1-1 1,-1 1-1,1-1 1,12-20-1056,-11 16 840,119-210-1274,-120 212 1663,2-4 4369,-4 6-4315,1 1-1,-1-1 0,1 0 1,-1 1-1,1-1 0,-1 0 1,1 0-1,0 1 0,0-1 1,-1 0-1,1 0 0,0 1 0,0-1 1,0 0-1,0 0 0,0 0 1,0-1-1,0 0-7,0-1 0,-1 1 0,1-1 0,-1 1-1,0-1 1,1 1 0,-1 0 0,0-1 0,-2-3 0,2 6-113,1 0 0,0-1 0,0 1-1,-1 0 1,1 0 0,0-1 0,-1 1 0,1 0 0,0-1 0,-1 1 0,1 0 0,0 0 0,-1 0 0,1 0 0,-1-1-1,1 1 1,0 0 0,-1 0 0,1 0 0,-1 0 0,1 0 0,-1 0 0,0 0 0,1 0-6,-1 1-1,0-1 1,0 0 0,0 1 0,0-1 0,1 1 0,-1-1 0,0 1-1,1-1 1,-1 1 0,0 0 0,1-1 0,-1 1 0,0 0 0,0 1 0,-4 6 70,0 0 1,1 1 0,0-1 0,0 1 0,1 0-1,-4 14 1,-8 57 104,14-70-165,0-1-1,1 1 0,0 0 1,0 0-1,1 0 1,2 10-1,-3-18-42,0-1 0,1 1 0,-1-1 1,0 1-1,1-1 0,-1 1 0,1-1 0,0 1 0,0-1 1,-1 1-1,1-1 0,0 0 0,0 1 0,0-1 0,0 0 1,1 0-1,-1 0 0,0 0 0,0 0 0,1 0 0,-1 0 1,0 0-1,1 0 0,-1-1 0,1 1 0,-1 0 0,1-1 1,0 0-1,-1 1 0,1-1 0,-1 0 0,1 0 0,0 0 1,-1 0-1,1 0 0,-1 0 0,1 0 0,0 0 0,-1-1 1,1 1-1,-1-1 0,1 1 0,-1-1 0,1 0 0,1 0 1,9-5-498,0 0 0,0-1 0,0-1 1,-1 0-1,11-10 0,51-51-1257,-63 60 1605,27-29-884</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14.773"/>
    </inkml:context>
    <inkml:brush xml:id="br0">
      <inkml:brushProperty name="width" value="0.025" units="cm"/>
      <inkml:brushProperty name="height" value="0.025" units="cm"/>
      <inkml:brushProperty name="color" value="#004F8B"/>
    </inkml:brush>
  </inkml:definitions>
  <inkml:trace contextRef="#ctx0" brushRef="#br0">157 0 11691,'0'0'8616,"-8"70"-6886,8-39-641,0 3-641,0 0-256,11 4-127,2-2-65,-1 0-417,0 0-672,-1-4-833,-2-7 33,-4-2 447,-5-8-512,0-6-1025,-3-6-608,-10-3-3556</inkml:trace>
  <inkml:trace contextRef="#ctx0" brushRef="#br0" timeOffset="1">1 345 12075,'0'0'12140,"67"-3"-11051,-28-1-673,9-1-320,0 0-96,-1 0-1281,-2 0-2178,-12 0-3331,-4-1-4998</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15.120"/>
    </inkml:context>
    <inkml:brush xml:id="br0">
      <inkml:brushProperty name="width" value="0.025" units="cm"/>
      <inkml:brushProperty name="height" value="0.025" units="cm"/>
      <inkml:brushProperty name="color" value="#004F8B"/>
    </inkml:brush>
  </inkml:definitions>
  <inkml:trace contextRef="#ctx0" brushRef="#br0">49 0 13965,'0'0'5488,"-8"11"-3310,2 0-1614,0-1 0,0 1 0,1 0 0,1 0 0,-6 19 0,9-28-533,1 0 0,-1 0 0,1 0 0,-1 1 1,1-1-1,0 0 0,0 0 0,0 0 0,0 0 0,0 0 0,1 1 1,-1-1-1,0 0 0,1 0 0,0 0 0,-1 0 0,1 0 1,0 0-1,0 0 0,0 0 0,1-1 0,-1 1 0,0 0 1,0-1-1,1 1 0,-1 0 0,1-1 0,0 0 0,-1 1 1,1-1-1,0 0 0,0 0 0,0 0 0,0 0 0,0 0 1,0-1-1,0 1 0,0 0 0,0-1 0,0 0 0,0 1 0,0-1 1,1 0-1,-1 0 0,0 0 0,0 0 0,2-1 0,2 1-308,0 0 0,1-1 0,-1 1 1,-1-1-1,1-1 0,0 1 0,0-1 0,0 0 0,-1 0 0,1-1 0,-1 0 0,1 0 0,-1 0 0,0 0 0,0-1 0,-1 0 0,1 0 0,-1 0 0,0 0 0,0-1 0,0 0 0,-1 0 0,1 0 0,-1 0 0,4-10 0,-51 107 6380,29-63-5183,-25 63 0,33-68-735,1 0 1,2 0-1,-3 32 0,5 0-4273,2-46-2072</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08.942"/>
    </inkml:context>
    <inkml:brush xml:id="br0">
      <inkml:brushProperty name="width" value="0.025" units="cm"/>
      <inkml:brushProperty name="height" value="0.025" units="cm"/>
    </inkml:brush>
  </inkml:definitions>
  <inkml:trace contextRef="#ctx0" brushRef="#br0">38 49 3523,'0'0'2467,"-38"-49"-6503</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1.788"/>
    </inkml:context>
    <inkml:brush xml:id="br0">
      <inkml:brushProperty name="width" value="0.025" units="cm"/>
      <inkml:brushProperty name="height" value="0.025" units="cm"/>
    </inkml:brush>
  </inkml:definitions>
  <inkml:trace contextRef="#ctx0" brushRef="#br0">10 64 5637,'0'0'5686,"5"-9"-4293,4-4-753,4-6 133,-3-3 8336,-18 39-7940,-1 29 4,0-10-808,1 1 0,2 0 0,2 1 0,1-1 0,5 68 0,2-84-266,2 0-1,0 0 0,1-1 0,13 26 1,-10-25-14,-2 0 0,0 1 1,7 30-1,-9-6 77,-4-28-53,1-1 0,0-1 0,6 18 0,28 113 130,-29-107-161,1-2 1,28 73 0,-31-95-68,0 0 0,-1 1 0,-1-1 0,-1 1 1,2 26-1,-2 91 20,-2-13-44,3-84 25,-2 1 0,-2 0 0,-2 0-1,-6 44 1,3-48-12,2 1 0,2 0 0,1 0 0,7 54 0,-6 8 42,-3-78-30,2 1 0,0-1 1,1 0-1,1 0 1,1 0-1,6 23 0,-2-15 2,-2 1-1,0 0 1,-2 0-1,-1 0 1,-3 51-1,0-44 6,1 1 1,11 70-1,7 47 18,-4-28-15,-8-62 4,-2 1 0,-6 85-1,0-97 31,-14 100 138,2-53-110,5 252-1,10-248-70,7-54-10,-5-37 53,-1-1-1,0 1 0,0 21 1,-2-31-53,0 1 0,0-1 0,0 1 0,0-1 0,-1 1 0,0-1 0,1 1 0,-1-1 0,0 0 0,0 1 0,0-1 0,-1 0 0,1 0 0,0 0 0,-1 0 0,1 0 0,-1 0 0,0 0 0,0 0 0,0-1 0,0 1 0,-3 2 0,4-4-267,1 0 1,-1 0 0,0 0 0,1 0 0,-1 0 0,0 0-1,1 0 1,-1 0 0,0-1 0,1 1 0,-1 0 0,0 0-1,1 0 1,-1-1 0,0 1 0,1 0 0,-1-1 0,1 1-1,-1-1 1,1 1 0,-1-1 0,1 1 0,-1-1 0,1 1-1,-1-1 1,1 1 0,-1-1 0,1 1 0,0-1 0,0 0-1,-1 1 1,1-1 0,0 0 0,0 1 0,-1-1 0,1 0-1,0 1 1,0-1 0,0 0 0,0 1 0,0-1 0,0 0-1,0 1 1,1-2 0,-2-2-1000,-3-15-8538</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2.134"/>
    </inkml:context>
    <inkml:brush xml:id="br0">
      <inkml:brushProperty name="width" value="0.025" units="cm"/>
      <inkml:brushProperty name="height" value="0.025" units="cm"/>
    </inkml:brush>
  </inkml:definitions>
  <inkml:trace contextRef="#ctx0" brushRef="#br0">0 0 4901</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2.760"/>
    </inkml:context>
    <inkml:brush xml:id="br0">
      <inkml:brushProperty name="width" value="0.025" units="cm"/>
      <inkml:brushProperty name="height" value="0.025" units="cm"/>
    </inkml:brush>
  </inkml:definitions>
  <inkml:trace contextRef="#ctx0" brushRef="#br0">0 270 15727,'0'0'1970,"9"0"-732,245-24 429,-108 6-1615,622-34 3852,-456 34-3932,1765-25 1767,-1426 41-1674,284-35 26,-669 9-91,36-3 0,-321 31-3189,15 0 1846,0 0 0,-1-1 0,1 1 0,0-1 0,0 0 0,-1 0 0,-5-3 0,-1-4-9515</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3.102"/>
    </inkml:context>
    <inkml:brush xml:id="br0">
      <inkml:brushProperty name="width" value="0.025" units="cm"/>
      <inkml:brushProperty name="height" value="0.025" units="cm"/>
    </inkml:brush>
  </inkml:definitions>
  <inkml:trace contextRef="#ctx0" brushRef="#br0">8 1 14029,'0'0'5819,"10"0"-5002,25 6-370,1 1 0,-1 1 1,59 24-1,-20-7-213,-69-24-164,1 1-1,-1 0 1,1 0 0,-1 1-1,0 0 1,6 4 0,-10-7-41,0 1 0,0 0 1,0-1-1,-1 1 0,1 0 0,0 0 1,-1 0-1,1 0 0,-1 0 0,1 0 1,-1 0-1,1-1 0,-1 1 0,0 0 1,0 0-1,1 1 0,-1-1 0,0 0 1,0 0-1,0 0 0,0 0 1,0 0-1,0 0 0,0 0 0,0 0 1,-1 0-1,1 0 0,0 0 0,-1 0 1,1 0-1,-1 0 0,1 0 0,-1 0 1,1 0-1,-1-1 0,1 1 0,-1 0 1,0 0-1,0 0 0,1-1 0,-1 1 1,0 0-1,0-1 0,-1 1 1,-17 14 87,-1-1 0,0 0 0,-1-2 1,0-1-1,-37 14 0,-20 12-52,50-21-150,-6 3-1010,11-9-2882,14-8-3635</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3.916"/>
    </inkml:context>
    <inkml:brush xml:id="br0">
      <inkml:brushProperty name="width" value="0.025" units="cm"/>
      <inkml:brushProperty name="height" value="0.025" units="cm"/>
    </inkml:brush>
  </inkml:definitions>
  <inkml:trace contextRef="#ctx0" brushRef="#br0">1 474 14574,'0'0'7511,"10"2"-6540,-5-2-923,0 0-1,1 0 0,-1 0 0,0 0 0,0-1 0,0 1 0,0-2 1,0 1-1,0 0 0,0-1 0,0 0 0,-1 0 0,6-3 0,5-5-17,0 0 0,-1-1 0,17-15 0,33-36-21,-3-3 1,-2-2-1,91-139 0,-150 206-6,0 0 1,0 0-1,0 0 0,0 0 0,0 0 0,0-1 0,0 1 1,0 0-1,0 0 0,0 0 0,0 0 0,1 0 0,-1 0 1,0-1-1,0 1 0,0 0 0,0 0 0,0 0 0,0 0 1,0 0-1,0 0 0,0 0 0,1 0 0,-1 0 1,0 0-1,0 0 0,0-1 0,0 1 0,0 0 0,0 0 1,1 0-1,-1 0 0,0 0 0,0 0 0,0 0 0,0 0 1,0 0-1,1 0 0,-1 0 0,0 0 0,0 0 0,0 0 1,0 0-1,0 1 0,0-1 0,1 0 0,-1 0 0,0 0 1,0 0-1,0 0 0,0 0 0,0 0 0,0 0 0,0 0 1,1 0-1,-1 1 0,0-1 0,0 0 0,0 0 0,0 0 1,0 0-1,0 0 0,0 0 0,0 1 0,3 15 214,-1 33 319,-2-36-278,3 9-128,0 0 0,2-1 0,1 0 0,0 0 0,2 0 0,0-1 0,2 0 0,19 32 0,-11-19-1494,20 51 0,-36-74-3889</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4.450"/>
    </inkml:context>
    <inkml:brush xml:id="br0">
      <inkml:brushProperty name="width" value="0.025" units="cm"/>
      <inkml:brushProperty name="height" value="0.025" units="cm"/>
    </inkml:brush>
  </inkml:definitions>
  <inkml:trace contextRef="#ctx0" brushRef="#br0">0 0 15375,'0'0'960,"5"66"-63,-1-32-320,5 0 544,1 3 224,3-3-480,-3 1-641,3 1-192,-3 0 0,-2-3-320,-8-3-737,0-5-160,0-8-385,-2-9-1921,-11-8-1570</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4.824"/>
    </inkml:context>
    <inkml:brush xml:id="br0">
      <inkml:brushProperty name="width" value="0.025" units="cm"/>
      <inkml:brushProperty name="height" value="0.025" units="cm"/>
    </inkml:brush>
  </inkml:definitions>
  <inkml:trace contextRef="#ctx0" brushRef="#br0">3 139 10858,'0'0'2077,"-1"-10"288,0 4-2049,1 0 0,-1-1-1,1 1 1,0 0 0,1 0 0,-1 0 0,3-8 0,-2 11-182,0 0 0,0 0 0,1 0 1,0 0-1,-1 0 0,1 0 0,0 1 0,0-1 0,0 1 1,1-1-1,-1 1 0,1 0 0,-1 0 0,1 0 0,0 0 0,0 1 1,0-1-1,0 1 0,4-2 0,13-3 71,0 1 1,0 0-1,0 2 0,0 1 1,1 0-1,-1 1 0,1 1 0,-1 1 1,1 1-1,34 8 0,-46-7-201,-1 0 0,1 0 0,-1 0-1,0 1 1,0 0 0,0 1 0,-1 0-1,13 10 1,-18-13-2,-1-1 0,1 0 0,-1 0 0,0 1 0,1-1 0,-1 1 0,0-1 1,0 1-1,0 0 0,0-1 0,0 1 0,-1 0 0,1 0 0,0-1 0,-1 1 0,1 0 0,-1 0 0,0 0 0,0 0 0,1 0 0,-1 0 0,-1 0 0,1 0 0,0 0 0,0-1 0,-1 1 0,1 0 0,-1 0 0,1 0 1,-1 0-1,0-1 0,0 1 0,0 0 0,0-1 0,0 1 0,0 0 0,0-1 0,0 0 0,-1 1 0,1-1 0,-1 0 0,1 1 0,-1-1 0,1 0 0,-4 1 0,-7 6 163,0 0 0,0-1 0,-1-1-1,0 0 1,0-1 0,-24 7 0,-83 9 755,59-12-3955,68-11-1673,15-5-3294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8.127"/>
    </inkml:context>
    <inkml:brush xml:id="br0">
      <inkml:brushProperty name="width" value="0.035" units="cm"/>
      <inkml:brushProperty name="height" value="0.035" units="cm"/>
    </inkml:brush>
  </inkml:definitions>
  <inkml:trace contextRef="#ctx0" brushRef="#br0">93 14 17492,'0'-1'64,"0"0"0,0 1 0,0-1-1,0 1 1,0-1 0,-1 0 0,1 1 0,0-1 0,0 1 0,-1-1 0,1 1 0,0-1 0,-1 1 0,1-1 0,-1 1 0,1-1 0,0 1-1,-1-1 1,1 1 0,-1 0 0,1-1 0,-1 1 0,1 0 0,-1-1 0,0 1 0,1 0 0,-1 0 0,1 0 0,-1-1 0,1 1 0,-1 0-1,0 0 1,1 0 0,-1 0 0,0 0 0,1 0 0,-1 0 0,1 0 0,-1 0 0,0 1 0,1-1 0,-1 0 0,1 0 0,-1 0 0,1 1 0,-1-1-1,0 0 1,1 1 0,-1-1 0,1 0 0,0 1 0,-1-1 0,1 1 0,-1-1 0,0 1 0,-1 2 116,-1 0 0,1 0 1,0 0-1,0 0 0,0 0 0,0 1 1,0-1-1,-1 4 0,1-2-104,1 0 0,0 0 0,0 0 0,0 0 0,0 0-1,1 0 1,0 0 0,0 0 0,0 0 0,2 9 0,-1-12-68,0 0-1,-1 0 1,1 1 0,0-1 0,0 0 0,0 0 0,1-1-1,-1 1 1,0 0 0,1 0 0,-1-1 0,1 1-1,0 0 1,-1-1 0,1 0 0,0 1 0,0-1-1,0 0 1,0 0 0,0 0 0,0 0 0,0 0 0,0-1-1,0 1 1,1-1 0,2 1 0,5 0-15,1-1 1,-1 0 0,1 0-1,-1-1 1,0-1-1,13-3 1,-13 3-5,1 0 1,-1 0-1,1 1 1,0 1-1,16 0 1,-25 1 29,0-1 0,0 0 0,-1 1 0,1-1 0,0 1 0,-1 0 0,1 0 0,0-1 0,-1 1 0,1 0 0,-1 0 0,1 1 0,-1-1 0,0 0 0,1 0 0,-1 1 0,0-1 0,0 0 0,0 1 0,0-1 0,0 1 0,0 0 0,-1-1 1,1 1-1,0 0 0,-1-1 0,1 1 0,-1 0 0,0 0 0,0 0 0,1-1 0,-1 1 0,0 0 0,-1 0 0,1 2 0,-1 5 98,0 0 1,-1 0 0,0-1-1,0 1 1,-1-1-1,-4 10 1,-5 9 218,-2-1 1,0 0-1,-26 33 1,27-43-536,0 0 0,-1-1 0,-1 0 1,0-1-1,-30 21 0,43-34 165,0 1-1,0-1 0,-1 1 1,1-1-1,-1 0 0,1 0 1,-1 0-1,1 0 0,-1-1 1,1 1-1,-1-1 0,0 1 1,1-1-1,-1 0 0,0 0 1,1 0-1,-1 0 0,0-1 1,-3 0-1,-16-14-456</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5.478"/>
    </inkml:context>
    <inkml:brush xml:id="br0">
      <inkml:brushProperty name="width" value="0.025" units="cm"/>
      <inkml:brushProperty name="height" value="0.025" units="cm"/>
    </inkml:brush>
  </inkml:definitions>
  <inkml:trace contextRef="#ctx0" brushRef="#br0">2 1 18930,'0'0'2466,"-2"61"-1761,2-38 256,6 0-481,8-1-384,5-5 32,6-7-95,9-5-290,-1-5-1312,4-6-737,-6-14-1890,-3-5-1442</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5.837"/>
    </inkml:context>
    <inkml:brush xml:id="br0">
      <inkml:brushProperty name="width" value="0.025" units="cm"/>
      <inkml:brushProperty name="height" value="0.025" units="cm"/>
    </inkml:brush>
  </inkml:definitions>
  <inkml:trace contextRef="#ctx0" brushRef="#br0">131 1 17392,'0'0'1826,"-56"78"-96,31-31-577,3 0-673,7-3-191,4-2-161,9-7-96,2-11-320,0-15-2787,7-9-6502</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6.572"/>
    </inkml:context>
    <inkml:brush xml:id="br0">
      <inkml:brushProperty name="width" value="0.025" units="cm"/>
      <inkml:brushProperty name="height" value="0.025" units="cm"/>
    </inkml:brush>
  </inkml:definitions>
  <inkml:trace contextRef="#ctx0" brushRef="#br0">0 2586 14446,'0'0'5669,"13"-6"-5562,33-17-41,-1-2 1,-1-2-1,80-64 1,122-129 5,-182 160-4,963-845 2201,-409 369-3284,-55-33 1960,-541 544-871,30-33 702,-48 54-704,-1 1-1,1 0 1,0-1-1,0 1 1,1 1-1,-1-1 1,1 1-1,-1-1 1,1 1-1,0 1 1,6-3-1,5 1 530,-5 0-2954,-5 2-7143,-12 1-556</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7.507"/>
    </inkml:context>
    <inkml:brush xml:id="br0">
      <inkml:brushProperty name="width" value="0.025" units="cm"/>
      <inkml:brushProperty name="height" value="0.025" units="cm"/>
    </inkml:brush>
  </inkml:definitions>
  <inkml:trace contextRef="#ctx0" brushRef="#br0">66 28 9673,'0'0'2109,"-9"-4"298,-3-2-1593,-31-11 2136,41 16-1973,8 10-465,106 120-210,-24-32-123,212 287 294,99 116 2769,138 12-2700,-361-355-507,612 475 1635,-764-614-1557,83 70 357,161 171-1,-137-134-549,-130-125-331,-4-15-3363,-9-8-1185</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8.136"/>
    </inkml:context>
    <inkml:brush xml:id="br0">
      <inkml:brushProperty name="width" value="0.025" units="cm"/>
      <inkml:brushProperty name="height" value="0.025" units="cm"/>
    </inkml:brush>
  </inkml:definitions>
  <inkml:trace contextRef="#ctx0" brushRef="#br0">145 1 12075,'0'0'10997,"2"9"-10660,0-4-319,-1 0 1,-1 1 0,1-1-1,-1 0 1,0 0-1,0 0 1,0 0 0,-1 1-1,0-1 1,-2 7-1,-27 60 66,23-57-191,-98 180-1937,105-195 1953,0 0 0,0 0 0,0 0 0,0 0 0,0 0 0,0 0 0,0-1 0,1 1-1,-1 0 1,0 0 0,0 0 0,0 0 0,0 0 0,0 0 0,0-1 0,0 1 0,0 0 0,0 0 0,0 0 0,0 0 0,0 0 0,0 0 0,0-1 0,0 1 0,0 0 0,0 0 0,0 0 0,0 0 0,0 0 0,0 0 0,0 0 0,0-1 0,0 1 0,-1 0 0,1 0 0,0 0 0,0 0 0,0 0 0,0 0 0,0 0 0,0 0 0,0-1 0,0 1 0,0 0 0,-1 0 0,1 0-1,0 0 1,0 0 0,0 0 0,0 0 0,0 0 0,0 0 0,-1 0 0,1 0 0,0 0 0,0 0 0,0 0 0,0 0 0,0 0 0,0 0 0,-1 0 0,1 0 0,0 0 0,0 0 0,0 0 0,0 0 0,0 0 0,-1 0 0,2-14-2463,3-17-2886</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8.496"/>
    </inkml:context>
    <inkml:brush xml:id="br0">
      <inkml:brushProperty name="width" value="0.025" units="cm"/>
      <inkml:brushProperty name="height" value="0.025" units="cm"/>
    </inkml:brush>
  </inkml:definitions>
  <inkml:trace contextRef="#ctx0" brushRef="#br0">14 1 13293,'0'0'2477,"-3"11"-1970,0 4-232,0 0 0,1 0 1,0 0-1,1 0 1,1 0-1,0 0 0,2 0 1,-1 0-1,2 0 0,0 0 1,6 18-1,56 85 214,-10-22-3263,-54-94 1349,-6-14-6695</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8.856"/>
    </inkml:context>
    <inkml:brush xml:id="br0">
      <inkml:brushProperty name="width" value="0.025" units="cm"/>
      <inkml:brushProperty name="height" value="0.025" units="cm"/>
    </inkml:brush>
  </inkml:definitions>
  <inkml:trace contextRef="#ctx0" brushRef="#br0">1 59 10634,'0'0'9225,"79"27"-7816,-19-31-704,-1-6-481,3-3-192,-4 0-64,-15-2-1121,-15 0-2723,-12 0-6854</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9.220"/>
    </inkml:context>
    <inkml:brush xml:id="br0">
      <inkml:brushProperty name="width" value="0.025" units="cm"/>
      <inkml:brushProperty name="height" value="0.025" units="cm"/>
    </inkml:brush>
  </inkml:definitions>
  <inkml:trace contextRef="#ctx0" brushRef="#br0">170 0 14061,'0'0'7004,"-9"5"-6940,-1 2-57,0 0 1,0 0-1,1 1 0,0 1 0,1-1 0,0 1 0,-11 15 0,15-18-8,0 0 1,0 0-1,0 0 0,1 1 0,0-1 0,0 1 0,0 0 0,1 0 0,0 0 0,1 0 1,-1 0-1,1 0 0,1 0 0,-1 1 0,2 13 0,0-19 3,0 0 0,0 0 0,0 0-1,0 0 1,1 0 0,-1-1 0,1 1 0,-1 0-1,1-1 1,0 1 0,-1-1 0,1 1 0,0-1 0,0 0-1,0 0 1,0 0 0,0 0 0,0 0 0,0 0-1,3 0 1,51 14 46,-47-14-43,39 8 7,40 9 734,-87-18-693,0 0-1,0 0 1,0 1 0,0-1-1,0 0 1,0 0 0,-1 1-1,1-1 1,0 1 0,0-1 0,0 1-1,0-1 1,0 1 0,-1-1-1,1 1 1,0 0 0,-1-1-1,1 1 1,0 0 0,-1 0 0,1 0-1,-1-1 1,1 1 0,-1 0-1,1 0 1,-1 1 0,0-1 10,0 0 0,-1 0 0,1 0 0,0 0-1,-1 0 1,0 0 0,1 0 0,-1 0 0,1 0 0,-1 0 0,0 0 0,0 0 0,1 0 0,-1-1 0,0 1 0,0 0 0,0-1-1,-1 2 1,-48 21 661,-38 0-475,2-1-693,32-3-3968,45-15-2347</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19.723"/>
    </inkml:context>
    <inkml:brush xml:id="br0">
      <inkml:brushProperty name="width" value="0.025" units="cm"/>
      <inkml:brushProperty name="height" value="0.025" units="cm"/>
    </inkml:brush>
  </inkml:definitions>
  <inkml:trace contextRef="#ctx0" brushRef="#br0">129 48 9769,'0'0'4004,"10"-8"-630,29-25-806,-26 26-1029,-7 11-987,-7 15-502,1-17 83,-2 10-41,-1-1-1,1 1 1,-2-1 0,1 0-1,-2 0 1,0-1 0,-9 17 0,-53 71 443,30-47-293,10-15-16,1 0-3410,25-43-2683,1 1 4079,0-16-3988</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20.068"/>
    </inkml:context>
    <inkml:brush xml:id="br0">
      <inkml:brushProperty name="width" value="0.025" units="cm"/>
      <inkml:brushProperty name="height" value="0.025" units="cm"/>
    </inkml:brush>
  </inkml:definitions>
  <inkml:trace contextRef="#ctx0" brushRef="#br0">1 1 11691,'0'0'7719,"0"60"-6790,0-30-96,0 0-481,12 0-256,6-1-64,-1-3 1,8 0-66,-11-7-575,0-1-193,-6-6-416,-7-3-1249,-1-4-2531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1.225"/>
    </inkml:context>
    <inkml:brush xml:id="br0">
      <inkml:brushProperty name="width" value="0.035" units="cm"/>
      <inkml:brushProperty name="height" value="0.035" units="cm"/>
    </inkml:brush>
  </inkml:definitions>
  <inkml:trace contextRef="#ctx0" brushRef="#br0">44 1 14715,'-11'47'2968,"5"-22"-1205,1 0 0,-2 34 0,6-58-1725,1 0 1,0 0 0,0 1 0,0-1 0,0 0-1,0 0 1,0 0 0,0 0 0,1 0 0,-1 0 0,0 0-1,1 1 1,-1-1 0,1 0 0,-1 0 0,1 0 0,-1 0-1,2 1 1,-1-2-33,-1 1 0,1-1-1,0 0 1,-1 0 0,1 1 0,0-1 0,-1 0-1,1 0 1,0 0 0,-1 0 0,1 0 0,0 0-1,-1 0 1,1 0 0,0 0 0,-1 0-1,1 0 1,0-1 0,-1 1 0,1 0 0,0 0-1,0-1 1,6-3-123,-1 0 0,0 0 0,0-1 0,7-7 1,-6 7-26,0-2-102,1 2 0,0-1 0,0 1 0,1 0 0,-1 0 0,16-5 0,-22 9 242,0 1 0,-1-1 0,1 1 0,0-1 0,-1 1 0,1-1 0,0 1 0,0 0 0,-1 0 1,1 0-1,0 0 0,0 0 0,-1 0 0,1 1 0,0-1 0,0 1 0,-1-1 0,1 1 0,0-1 0,-1 1 1,1 0-1,-1 0 0,1 0 0,-1 0 0,1 0 0,-1 0 0,0 0 0,0 1 0,1-1 0,-1 0 1,0 1-1,0-1 0,0 1 0,0-1 0,-1 1 0,1-1 0,0 1 0,-1 0 0,1-1 0,-1 1 1,1 0-1,-1-1 0,0 1 0,0 2 0,1 6 276,0-1 1,-1 1 0,-1-1-1,1 1 1,-2-1-1,1 1 1,-1-1 0,-1 0-1,0 0 1,0 0-1,-1 0 1,-7 14 0,4-11 94,0 0 1,-1-1-1,0 0 0,-1 0 1,0-1-1,-1 0 1,1-1-1,-15 11 1,20-18-324,0 1 1,1-1-1,-1 0 1,0 0-1,0-1 1,0 1-1,0-1 1,0 0 0,0 0-1,-1 0 1,-6 0-1,10-1-107,-1 0-1,1 0 0,-1-1 1,1 1-1,-1 0 1,1-1-1,-1 1 1,1-1-1,-1 1 0,1-1 1,0 0-1,-1 1 1,1-1-1,0 0 1,-1 0-1,1 0 1,0 0-1,0 0 0,0 0 1,0-1-1,0 1 1,0 0-1,0 0 1,1-1-1,-1 1 0,0 0 1,1-1-1,-1 1 1,1-1-1,-1 1 1,1-1-1,0 1 0,-1-1 1,1-2-1,0-1-153,0 0-1,0 0 1,0 0-1,1 0 1,0 0-1,0 0 1,0 0-1,1 0 1,-1 0-1,1 0 0,0 0 1,4-5-1,9-14-717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8.612"/>
    </inkml:context>
    <inkml:brush xml:id="br0">
      <inkml:brushProperty name="width" value="0.035" units="cm"/>
      <inkml:brushProperty name="height" value="0.035" units="cm"/>
    </inkml:brush>
  </inkml:definitions>
  <inkml:trace contextRef="#ctx0" brushRef="#br0">0 0 20884,'20'62'1449,"-1"19"-1233,4 13-88,1 17 208,1 5-224,-1-8-352,-3-10-256,-4-22-448,-5-13 503,-15-28 137,-11-17-216,-13-30-80</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22.222"/>
    </inkml:context>
    <inkml:brush xml:id="br0">
      <inkml:brushProperty name="width" value="0.025" units="cm"/>
      <inkml:brushProperty name="height" value="0.025" units="cm"/>
    </inkml:brush>
  </inkml:definitions>
  <inkml:trace contextRef="#ctx0" brushRef="#br0">31 60 1249,'-24'-6'10969,"17"0"-3983,8 5-6668,0 0 0,0 0-1,0 0 1,0 0-1,0 0 1,0 1-1,0-1 1,0 0 0,0 0-1,0 1 1,0-1-1,0 1 1,0-1 0,1 1-1,-1 0 1,0-1-1,2 1 1,72-17-415,-39 14-624,5-2-1614,-16-1-2286,-19 2-643</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22.790"/>
    </inkml:context>
    <inkml:brush xml:id="br0">
      <inkml:brushProperty name="width" value="0.025" units="cm"/>
      <inkml:brushProperty name="height" value="0.025" units="cm"/>
    </inkml:brush>
  </inkml:definitions>
  <inkml:trace contextRef="#ctx0" brushRef="#br0">1 1 10570,'0'0'9097,"14"50"-8008,-10-24-289,-4 1-415,3 1-225,-1 1-128,-2-3 32,3-3-128,-3-4-1313,0-5-1698,0-8-1698,-8-6-416</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0:23.135"/>
    </inkml:context>
    <inkml:brush xml:id="br0">
      <inkml:brushProperty name="width" value="0.025" units="cm"/>
      <inkml:brushProperty name="height" value="0.025" units="cm"/>
    </inkml:brush>
  </inkml:definitions>
  <inkml:trace contextRef="#ctx0" brushRef="#br0">0 51 10122,'0'0'7783,"11"-8"-6048,-3 3-1422,-4 1-149,1 0 0,0 0 0,0 1 0,0 0 0,0 0 0,1 0 1,-1 1-1,1 0 0,-1 0 0,1 0 0,0 1 0,0 0 0,9-1 0,-14 2-152,34-1 292,0 1 0,64 8-1,-91-7-279,1 1 0,0 0 0,-1 0 1,0 1-1,1 0 0,-1 0 0,0 1 0,-1 0 0,1 0 0,-1 1 0,0 0 0,0 0 0,0 1 0,-1 0 0,1 0 0,-2 1 0,7 7 0,-10-11-14,0 1-1,1-1 1,-2 1-1,1 0 1,0 0-1,-1 0 1,0 0-1,0 0 1,0 0-1,0 0 1,0 0-1,-1 0 1,0 0-1,0 0 1,0 0-1,0 0 1,-1 0-1,-1 8 1,-1-6 25,1 0 0,-1 0 1,0-1-1,-1 1 1,1-1-1,-1 0 0,0 0 1,0 0-1,-1-1 1,0 1-1,-5 3 0,-13 9 143,-1-2 0,0-1 0,-1-1 0,-35 13-1,52-23-144,-13 6 55,4 0-224,-1-2 0,0 0 0,0-1 0,-1-1 0,1 0-1,-39 3 1,57-10-3013,6-9-2852</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27.070"/>
    </inkml:context>
    <inkml:brush xml:id="br0">
      <inkml:brushProperty name="width" value="0.025" units="cm"/>
      <inkml:brushProperty name="height" value="0.025" units="cm"/>
    </inkml:brush>
  </inkml:definitions>
  <inkml:trace contextRef="#ctx0" brushRef="#br0">124 207 7911,'9'-8'1666,"11"-11"-830,52-52 5711,-64 62-5319,0 0 0,0 0 0,-1-1 0,-1 0-1,0 0 1,7-16 0,-9 2 537,-4 24-1744,0 0 1,-1 0-1,1 0 0,0-1 0,-1 1 0,1 0 0,0 0 0,0 0 0,-1 0 0,1 0 0,0 0 1,-1 0-1,1 0 0,0 0 0,-1 0 0,1 0 0,0 0 0,-1 0 0,1 0 0,0 0 1,-1 0-1,1 0 0,0 0 0,-1 0 0,1 1 0,0-1 0,0 0 0,-1 0 0,1 0 0,0 0 1,-1 1-1,1-1 0,0 0 0,0 0 0,-1 1 0,-29 33-10,17-10-25,0 1 0,2 0 1,1 1-1,1 0 1,1 0-1,-7 49 0,9-28 44,2-1-1,3 1 0,4 55 0,8-40-32,-8-48 22,0 1 1,0-1-1,-1 17 1,-2-30-22,-1-1 1,1 1-1,-1-1 0,1 1 1,-1-1-1,1 0 1,-1 1-1,1-1 1,-1 0-1,0 1 0,1-1 1,-1 0-1,1 0 1,-1 1-1,0-1 1,1 0-1,-1 0 1,0 0-1,1 0 0,-1 0 1,0 0-1,1 0 1,-1 0-1,0 0 1,1 0-1,-1 0 0,0 0 1,0-1-1,-23-4-305,16 0 11,1 0 0,-1-1 0,1 0 0,0-1 0,1 1 0,-1-1-1,-9-14 1,-35-57-1859,50 76 2152,-4-6-104,-9-20 364,14 28-243,0-1 0,0 0 0,1 0 0,-1 1 0,0-1 0,0 0 1,0 1-1,0-1 0,1 0 0,-1 1 0,0-1 0,1 1 0,-1-1 0,0 0 0,1 1 0,-1-1 1,1 1-1,-1-1 0,1 1 0,-1-1 0,1 1 0,-1 0 0,1-1 0,-1 1 0,1 0 0,0-1 1,-1 1-1,1 0 0,0 0 0,-1-1 0,1 1 0,0 0 0,-1 0 0,1 0 0,0 0 0,-1 0 1,1 0-1,1 0 0,88-9 990,29-5-1410,-106 11-1045,0 0 0,0-1 1,20-9-1,-9-1-4603</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27.444"/>
    </inkml:context>
    <inkml:brush xml:id="br0">
      <inkml:brushProperty name="width" value="0.025" units="cm"/>
      <inkml:brushProperty name="height" value="0.025" units="cm"/>
    </inkml:brush>
  </inkml:definitions>
  <inkml:trace contextRef="#ctx0" brushRef="#br0">82 1 12172,'0'0'4996,"30"67"-3202,-17-28 32,6 7-513,-6 4-288,-6 2-128,-2 7-64,-5 4-97,0 4-383,-11 4-289,-6 2-32,-8-4 0,0-6-961,-3-16-1473,-6-13-2019,6-17-9224</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28.330"/>
    </inkml:context>
    <inkml:brush xml:id="br0">
      <inkml:brushProperty name="width" value="0.025" units="cm"/>
      <inkml:brushProperty name="height" value="0.025" units="cm"/>
    </inkml:brush>
  </inkml:definitions>
  <inkml:trace contextRef="#ctx0" brushRef="#br0">48 1 11403,'0'0'5434,"-7"11"-4489,0 3-563,1 1 0,0-1 0,1 1 0,1 0 0,0 1 0,1-1 0,1 1 0,-1 15 0,3 170 1131,29 236 0,2-5-957,-21 379 1492,-10-491-4313,0-181-721,0-162-2886</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29.317"/>
    </inkml:context>
    <inkml:brush xml:id="br0">
      <inkml:brushProperty name="width" value="0.025" units="cm"/>
      <inkml:brushProperty name="height" value="0.025" units="cm"/>
    </inkml:brush>
  </inkml:definitions>
  <inkml:trace contextRef="#ctx0" brushRef="#br0">0 62 7303,'0'0'10581,"9"-7"-9653,0 2-799,-1 0-1,1 0 0,-1 1 0,1 0 0,1 0 0,-1 1 0,0 1 0,1-1 1,-1 1-1,1 1 0,0 0 0,13 0 0,378 21 452,-44 0-493,198-36 9,93 11 1482,-325 9-732,-10-22 348,-16-1-541,24 24 188,367 53 0,-346-25-2000,-339-33 1433,2 0-2990,-1-5-6282,1-5 1738</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29.696"/>
    </inkml:context>
    <inkml:brush xml:id="br0">
      <inkml:brushProperty name="width" value="0.025" units="cm"/>
      <inkml:brushProperty name="height" value="0.025" units="cm"/>
    </inkml:brush>
  </inkml:definitions>
  <inkml:trace contextRef="#ctx0" brushRef="#br0">6 25 15214,'0'0'2461,"11"-3"-1553,22-4-597,51-5 0,-71 10-319,1 1 1,-1 1 0,0 0-1,0 1 1,0 0-1,1 1 1,-1 1 0,13 4-1,-24-6 82,0-1 0,0 1-1,-1 0 1,1 0 0,0 0-1,-1 0 1,1 1 0,-1-1-1,0 0 1,1 1 0,-1-1-1,0 1 1,0-1 0,0 1 0,0-1-1,0 1 1,0 0 0,0 0-1,-1-1 1,1 1 0,0 0-1,-1 0 1,0 0 0,1 0 0,-1 0-1,0 0 1,0 0 0,0 0-1,0-1 1,-1 1 0,1 0-1,0 0 1,-1 0 0,1 0 0,-1 0-1,0-1 1,1 1 0,-1 0-1,0 0 1,0-1 0,0 1-1,-2 1 1,-5 10 716,-1 0 0,0-1 0,-22 22 0,27-30-766,-160 156 1988,159-156-2408,1 0 0,-1-1-1,1 1 1,-1-1-1,0 0 1,-1-1 0,-6 4-1,0-5-4653</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0.350"/>
    </inkml:context>
    <inkml:brush xml:id="br0">
      <inkml:brushProperty name="width" value="0.025" units="cm"/>
      <inkml:brushProperty name="height" value="0.025" units="cm"/>
    </inkml:brush>
  </inkml:definitions>
  <inkml:trace contextRef="#ctx0" brushRef="#br0">0 311 13421,'0'0'5407,"13"-4"-4104,0 0-1059,1-1 0,-1 0-1,0-1 1,-1-1 0,0 0 0,0-1 0,0 0-1,16-15 1,-10 5 39,-1-1 0,-1 0 0,0-1 0,-2-1 0,0 0 0,-1-1 0,15-37 0,-28 57-287,1 0 0,0 0 1,-1 0-1,1 0 1,0 0-1,0 0 1,0 1-1,1-1 0,-1 0 1,0 0-1,1 1 1,-1-1-1,1 1 1,-1-1-1,1 1 0,0 0 1,-1-1-1,1 1 1,0 0-1,3-1 1,-3 2-11,0 0 1,0 1 0,0-1-1,-1 0 1,1 1 0,0-1-1,0 1 1,0 0 0,0 0-1,-1 0 1,1 0 0,0 0-1,-1 0 1,1 0 0,-1 0-1,1 0 1,-1 1 0,1-1-1,-1 1 1,0-1 0,2 4-1,31 36-419,48 60 747,-34-29-8208,-37-55-2836</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1.149"/>
    </inkml:context>
    <inkml:brush xml:id="br0">
      <inkml:brushProperty name="width" value="0.025" units="cm"/>
      <inkml:brushProperty name="height" value="0.025" units="cm"/>
    </inkml:brush>
  </inkml:definitions>
  <inkml:trace contextRef="#ctx0" brushRef="#br0">0 0 12043,'0'0'11974,"9"7"-11701,2 1-417,-2-1 183,0 0 1,0-1-1,0 0 1,1 0-1,13 4 1,-20-8-264,1-1 0,0 0 0,0-1 0,-1 1 0,1-1 0,0 1 0,0-1 0,7-1 0,-8 1-238,1-1 0,-1 0 0,1 0 0,-1 0-1,0 0 1,0-1 0,1 0 0,-1 1 0,0-1 0,-1 0-1,5-4 1,33-34-13684,-46 50 22593,-2 13-4770,2-2-1617,-5 0-599,2-4-1006,1 0-1,0 0 1,1 1-1,1 0 1,1 0-1,0 0 1,1 1-1,-1 19 1,5-38-484,0 0 0,0 1 0,0-1 0,0 0 0,0 1 0,0-1 0,0 0 0,0 1 0,0-1 0,0 0 0,0 1 0,0-1 1,0 0-1,0 1 0,0-1 0,0 0 0,0 1 0,0-1 0,0 0 0,0 0 0,0 1 0,1-1 0,-1 0 0,0 1 1,0-1-1,0 0 0,0 0 0,1 1 0,-1-1 0,0 0 0,0 0 0,1 0 0,-1 1 0,0-1 0,1 0 0,-1 0 0,0 0 1,0 0-1,1 1 0,-1-1 0,0 0 0,1 0 0,-1 0 0,0 0 0,1 0 0,-1 0 0,0 0 0,1 0 0,-1 0 0,0 0 1,1 0-1,-1 0 0,0 0 0,1-1 0,-1 1 0,1 0 0,13-16-5935,-7-10-3229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9.085"/>
    </inkml:context>
    <inkml:brush xml:id="br0">
      <inkml:brushProperty name="width" value="0.035" units="cm"/>
      <inkml:brushProperty name="height" value="0.035" units="cm"/>
    </inkml:brush>
  </inkml:definitions>
  <inkml:trace contextRef="#ctx0" brushRef="#br0">11 489 14147,'-3'-12'306,"0"0"0,1-1 0,1 1 0,0 0 1,0-1-1,1 1 0,1-1 0,0 1 0,1 0 0,0-1 0,1 1 0,0 0 0,1 0 1,7-14-1,0 3 179,1 1 1,1 1 0,1-1 0,1 2 0,1 0 0,30-29-1,-33 37-305,0 0-1,1 0 0,1 2 0,0 0 0,0 0 1,1 1-1,0 1 0,1 1 0,0 0 0,18-4 0,-26 9-137,0 1 0,0 0-1,0 0 1,0 1-1,0 0 1,0 1 0,0 0-1,0 0 1,0 1-1,0 0 1,0 0 0,0 1-1,-1 0 1,11 6-1,-15-6-17,1-1-1,-1 1 1,1 0-1,-1 1 1,0-1-1,0 1 1,-1-1-1,1 1 0,-1 0 1,0 0-1,0 1 1,0-1-1,0 1 1,-1 0-1,0-1 1,0 1-1,0 0 0,0 0 1,-1 0-1,0 0 1,0 1-1,-1-1 1,1 0-1,-1 0 1,-1 10-1,-1-2 59,0 0 0,-1-1-1,-1 1 1,0-1 0,-1 0-1,-11 22 1,-46 65 430,57-92-476,-24 32 31,-36 37 0,16-20-2402,48-54 1093,3-3 568,9-7 234,-1 1-60,15-9-575</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1.571"/>
    </inkml:context>
    <inkml:brush xml:id="br0">
      <inkml:brushProperty name="width" value="0.025" units="cm"/>
      <inkml:brushProperty name="height" value="0.025" units="cm"/>
    </inkml:brush>
  </inkml:definitions>
  <inkml:trace contextRef="#ctx0" brushRef="#br0">54 0 17072,'0'0'2050,"-35"49"-1730,27-18 321,0 4-257,6 2 1,2 0-257,0-1-64,0-1 32,0-4-96,5-2-160,-3-6-1346,1-8-1280,-3-9-3012</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1.900"/>
    </inkml:context>
    <inkml:brush xml:id="br0">
      <inkml:brushProperty name="width" value="0.025" units="cm"/>
      <inkml:brushProperty name="height" value="0.025" units="cm"/>
    </inkml:brush>
  </inkml:definitions>
  <inkml:trace contextRef="#ctx0" brushRef="#br0">23 72 13261,'0'0'5002,"-6"-8"-3855,5 6-1100,-1 0 21,0 0 0,1 1 0,0-1 1,-1 0-1,1 0 0,0 0 0,0-1 1,0 1-1,0 0 0,0 0 0,0-1 1,0-1-1,2 2-45,-1 1 0,1 0 1,0-1-1,-1 1 0,1 0 0,0 0 0,0-1 1,0 1-1,0 0 0,0 0 0,0 0 1,0 0-1,0 0 0,0 1 0,1-1 0,-1 0 1,0 0-1,0 1 0,1-1 0,-1 1 0,1-1 1,-1 1-1,0 0 0,1-1 0,-1 1 1,1 0-1,-1 0 0,3 0 0,15-4 74,1 2 0,0 0-1,0 1 1,0 0 0,1 2 0,-1 1-1,33 6 1,-46-6-88,-1 0 0,0 0 0,1 0 0,-1 1 0,0 0 0,0 0 0,-1 0 0,1 1 0,-1 0 0,0 0 0,10 9 0,-13-9 3,1 0 0,0 0 0,-1 0 0,0 0 0,0 0 0,0 0 0,-1 1 0,1-1 0,-1 1 0,0-1 0,0 1 0,-1 0 0,1-1 0,-1 1 1,0 0-1,0-1 0,-1 1 0,-1 8 0,0-7 142,0-1 1,0 1-1,0-1 1,-1 0-1,0 0 1,0 0-1,0 0 1,-1 0-1,1-1 1,-1 0-1,0 1 1,0-1-1,-1-1 1,1 1-1,-1-1 1,0 0 0,0 0-1,0 0 1,0 0-1,-9 2 1,-3 2 271,0-1 0,0-1 1,0-1-1,-1 0 0,-24 1 0,41-5-465,-12 1 240,-1 0 0,0-1 0,-20-3 1,32 2-371,0 1 0,0 0 0,0-1 0,0 1 0,1-1 0,-1 0 1,0 1-1,1-1 0,-1 0 0,0 0 0,1 0 0,-1 0 0,1 0 1,-1-1-1,-1-1 0,2 1-216,1 1 0,0 0 0,-1 0 1,1-1-1,0 1 0,0 0 0,0-1 0,0 1 1,0 0-1,0-1 0,0 1 0,0 0 0,0 0 1,1-1-1,-1 1 0,0 0 0,1 0 0,0-1 1,-1 1-1,1 0 0,-1 0 0,1 0 0,0 0 1,0 0-1,0 0 0,1-1 0,18-18-12112</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2.496"/>
    </inkml:context>
    <inkml:brush xml:id="br0">
      <inkml:brushProperty name="width" value="0.025" units="cm"/>
      <inkml:brushProperty name="height" value="0.025" units="cm"/>
    </inkml:brush>
  </inkml:definitions>
  <inkml:trace contextRef="#ctx0" brushRef="#br0">1 1 12716,'0'0'9289,"48"58"-9033,-18-42-160,-7-1-32,2-2-32,1-5-288,1-4-1346,-8-4-1120,-3 0-2531,-4-11-1345</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2.872"/>
    </inkml:context>
    <inkml:brush xml:id="br0">
      <inkml:brushProperty name="width" value="0.025" units="cm"/>
      <inkml:brushProperty name="height" value="0.025" units="cm"/>
    </inkml:brush>
  </inkml:definitions>
  <inkml:trace contextRef="#ctx0" brushRef="#br0">51 1 14157,'0'0'4389,"-24"75"-3108,9-43-705,8 2-95,2 0-225,5-4-160,0-7-128,0-10-1345,7-13-3396,2-3-7366</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3.856"/>
    </inkml:context>
    <inkml:brush xml:id="br0">
      <inkml:brushProperty name="width" value="0.025" units="cm"/>
      <inkml:brushProperty name="height" value="0.025" units="cm"/>
    </inkml:brush>
  </inkml:definitions>
  <inkml:trace contextRef="#ctx0" brushRef="#br0">1 2508 8072,'0'0'8253,"7"-7"-7031,72-64-514,3 4-1,144-90 0,34-25 102,-28-5-369,93-72 391,-73 71-616,403-322 1000,-46 48 375,-172 140-756,-425 313-832,2-2-3,1 0 1,-2-1 0,1 0-1,15-21 1,-26 27-767,-6 5-161,-11 7-1531,6-2 266,-10 1-3258</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5.171"/>
    </inkml:context>
    <inkml:brush xml:id="br0">
      <inkml:brushProperty name="width" value="0.025" units="cm"/>
      <inkml:brushProperty name="height" value="0.025" units="cm"/>
    </inkml:brush>
  </inkml:definitions>
  <inkml:trace contextRef="#ctx0" brushRef="#br0">61 1456 3972,'-12'0'1287,"-19"0"2551,30 0-3592,0 0 1,1 0 0,-1 0-1,0 0 1,1 0-1,-1 0 1,0 0-1,1 0 1,-1 0-1,1-1 1,-1 1-1,0 0 1,1 0-1,-1-1 1,1 1-1,-1 0 1,0-1-1,1 1 1,-1-1-1,1 1 1,0-1 0,-1 1-1,1-1 1,-1 1-1,1-1 1,0 0-1,-1 1 1,1-1-1,0 1 1,0-1-1,-1 0 1,1-1-1,40-3 43,84-38 968,-2-6 1,158-89 0,141-57-675,-123 101-562,-15 5 27,-250 77-42,861-296 559,-794 277-249,-2-5 0,-1-5 0,-3-3 0,108-69 0,-135 75-87,138-58 1,-74 40-192,-113 48-42,-10 5-3,0 0 1,-1-1-1,1 1 0,-1-2 1,1 1-1,-2-1 0,1 0 1,9-8-1,-16 12-730,-7 1-7265,0 0 891</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9.619"/>
    </inkml:context>
    <inkml:brush xml:id="br0">
      <inkml:brushProperty name="width" value="0.025" units="cm"/>
      <inkml:brushProperty name="height" value="0.025" units="cm"/>
    </inkml:brush>
  </inkml:definitions>
  <inkml:trace contextRef="#ctx0" brushRef="#br0">0 1 12940,'0'0'11723,"34"51"-11306,-20-39-129,-5 0-256,12-3 0,-5-3 32,2-2-160,-3-3-641,1-1-928,0 0-1122,-7-11-1057,7-4-1505,-5-1-1729</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39.967"/>
    </inkml:context>
    <inkml:brush xml:id="br0">
      <inkml:brushProperty name="width" value="0.025" units="cm"/>
      <inkml:brushProperty name="height" value="0.025" units="cm"/>
    </inkml:brush>
  </inkml:definitions>
  <inkml:trace contextRef="#ctx0" brushRef="#br0">85 0 2210,'0'0'16848,"-24"60"-14414,9-30-800,5 3-769,-3 3-321,3 0-384,-1-2-96,9-4-160,2-6-1441,0-10-1986</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0.372"/>
    </inkml:context>
    <inkml:brush xml:id="br0">
      <inkml:brushProperty name="width" value="0.025" units="cm"/>
      <inkml:brushProperty name="height" value="0.025" units="cm"/>
    </inkml:brush>
  </inkml:definitions>
  <inkml:trace contextRef="#ctx0" brushRef="#br0">125 47 4228,'0'0'20371,"29"36"-20275,-33-10-64,-1-1-32,0-4 0,3 0-352,-2-6-1378,4-4-1152,-3-5-1827,-6-6-1248</inkml:trace>
  <inkml:trace contextRef="#ctx0" brushRef="#br0" timeOffset="1">5 73 2370,'0'0'7383,"-1"-8"-3363,-2-26-886,3 32-2974,0 1 1,0 0-1,0-1 1,1 1-1,-1 0 1,1 0 0,-1-1-1,1 1 1,-1 0-1,1 0 1,0 0-1,-1 0 1,1 0-1,0 0 1,0 0-1,0 0 1,0 0 0,0 0-1,0 0 1,0 1-1,0-1 1,0 0-1,0 1 1,1-1-1,-1 1 1,0-1 0,0 1-1,1-1 1,-1 1-1,0 0 1,0 0-1,1 0 1,-1-1-1,2 2 1,52-4 1630,-46 4-1461,5-2-181,0 2 0,1 0 0,-1 0-1,0 2 1,-1 0 0,1 0 0,15 6 0,-26-7-128,1-1 1,-1 1 0,0 0-1,0-1 1,1 1 0,-2 1-1,1-1 1,0 0 0,0 1-1,-1 0 1,1-1 0,-1 1-1,0 0 1,0 0 0,0 0 0,0 1-1,0-1 1,-1 0 0,0 1-1,1-1 1,-1 1 0,0-1-1,-1 1 1,1 0 0,-1-1-1,0 1 1,1 0 0,-2-1-1,1 1 1,0 0 0,-1-1-1,-1 7 1,0-5 112,0 0-1,0 0 0,0 0 1,-1 0-1,0 0 1,0-1-1,0 1 0,-1-1 1,1 0-1,-1 0 1,0 0-1,0-1 1,-1 1-1,1-1 0,-1 0 1,1 0-1,-1 0 1,0-1-1,0 0 0,-7 2 1,-4 2-46,-1 0 0,1-2 1,-1 0-1,0-1 0,-21 2 0,30-5-335,-24 0-347,21-5-2096,5-8-3500,6 0-3627</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1.524"/>
    </inkml:context>
    <inkml:brush xml:id="br0">
      <inkml:brushProperty name="width" value="0.025" units="cm"/>
      <inkml:brushProperty name="height" value="0.025" units="cm"/>
    </inkml:brush>
  </inkml:definitions>
  <inkml:trace contextRef="#ctx0" brushRef="#br0">1 38 8520,'0'3'746,"0"1"0,1 0 0,-1 0 0,1-1 0,0 1 0,0-1 0,0 1 0,1-1 0,-1 1 0,1-1 0,0 0 0,0 0 0,0 0 0,4 5 0,-3-4-548,1-1 0,0 1 0,0-1 1,0 0-1,0 0 0,1 0 0,-1-1 0,1 1 1,0-1-1,4 2 0,-5-3-367,-1 0 0,1 1 1,-1-2-1,1 1 0,0 0 0,-1-1 0,1 1 0,0-1 1,0 0-1,-1 0 0,1-1 0,0 1 0,-1-1 0,1 0 0,0 0 1,-1 0-1,1 0 0,-1 0 0,0-1 0,1 0 0,-1 0 0,0 0 1,0 0-1,0 0 0,0 0 0,0-1 0,-1 0 0,1 1 0,-1-1 1,4-6-1,16-45-3972,-17 15 9077,-11 51-1509,0 9-3134,-1-1-1,2 1 0,1 0 1,1 0-1,0 0 0,2 1 0,1 21 1,0-42-489,0 1-1908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9.560"/>
    </inkml:context>
    <inkml:brush xml:id="br0">
      <inkml:brushProperty name="width" value="0.035" units="cm"/>
      <inkml:brushProperty name="height" value="0.035" units="cm"/>
    </inkml:brush>
  </inkml:definitions>
  <inkml:trace contextRef="#ctx0" brushRef="#br0">0 626 15259,'3'3'289,"0"0"0,-1 0 0,1 0-1,-1 1 1,0-1 0,0 1 0,0-1 0,-1 1-1,1 0 1,-1-1 0,0 1 0,0 0 0,1 8-1,-1-5 154,28 156 4907,-20-103-4329,30 110 1,-39-170-1016,13 32 131,-3-21-90,-9-11-45,-1 0-1,0 0 1,1 0 0,-1 0-1,0 0 1,1 0-1,-1 0 1,0 0-1,1 0 1,-1 0 0,0 0-1,1 0 1,-1 0-1,0 0 1,1-1 0,-1 1-1,0 0 1,0 0-1,1 0 1,-1-1-1,0 1 1,1 0 0,-1 0-1,0-1 1,0 1-1,0 0 1,1 0-1,-1-1 1,0 1 0,0 0-1,0-1 1,0 1-1,1 0 1,-1-1-1,0 1 1,0 0 0,0-1-1,2-5 2,0-1 0,0 0 0,-1 1 0,0-1 0,0 0 0,0 0 0,-1-8 0,-5-52 7,4 61-7,-5-49 42,-3 1 0,-2 0 1,-2 0-1,-24-62 0,35 111-37,-1 1-1,1-1 0,0 1 1,-1 0-1,0 0 1,-6-7-1,9 11-6,0 0 1,0 0-1,0 0 0,0-1 1,0 1-1,0 0 1,0 0-1,-1 0 0,1 0 1,0 0-1,0 0 0,0-1 1,0 1-1,-1 0 1,1 0-1,0 0 0,0 0 1,0 0-1,0 0 0,-1 0 1,1 0-1,0 0 1,0 0-1,0 0 0,-1 0 1,1 0-1,0 0 0,0 0 1,0 0-1,-1 0 1,1 0-1,0 0 0,0 0 1,0 0-1,-1 0 0,1 0 1,0 0-1,0 0 1,0 0-1,0 1 0,-1-1 1,1 0-1,0 0 0,0 0 1,0 0-1,0 0 1,-1 1-1,2 21-3,3-4-5,1-1 0,0 0 0,13 27 0,-14-35 4,0-1 0,0 0 0,1 0 0,1 0 0,-1 0 0,1-1 0,0 0 0,14 12 0,-17-17 4,0-1 0,0 1 1,-1-1-1,1 1 0,0-1 0,0 0 0,0 0 0,0 0 0,1-1 0,-1 1 1,0-1-1,0 1 0,0-1 0,1 0 0,-1 0 0,0-1 0,0 1 0,0-1 1,1 1-1,-1-1 0,0 0 0,0 0 0,0-1 0,0 1 0,0 0 0,-1-1 0,1 0 1,0 0-1,-1 0 0,5-4 0,2-2 6,0-1-1,-1-1 1,0 1-1,0-1 1,-1-1-1,11-18 1,-10 10 11,1 0 1,-2-1-1,-1 1 1,0-1-1,-1-1 1,-1 1-1,-2-1 1,0 1-1,0-1 0,-3-22 1,0 37-11,0-1 0,0 1 0,-1 0 0,0-1 0,0 1 0,-6-12 0,8 17-7,-1 0 1,1 0 0,-1 0-1,1 1 1,-1-1-1,0 0 1,1 0 0,-1 0-1,0 1 1,0-1 0,0 0-1,0 1 1,1-1-1,-1 1 1,0-1 0,0 1-1,0-1 1,0 1-1,-2-1 1,2 1-1,0 1 0,-1-1 1,1 0-1,0 1 0,0-1 0,0 1 0,0-1 0,0 1 1,0-1-1,0 1 0,0 0 0,0 0 0,0-1 1,0 1-1,0 0 0,0 0 0,1 0 0,-1 0 1,0 0-1,1 0 0,-1 0 0,0 2 0,-3 5-4,0 1 0,0 0 0,1 0 0,0 0 0,1 0 0,0 1-1,0-1 1,1 1 0,0 11 0,1 10-25,6 49 1,-4-65 23,0 1 0,1-1 0,1 1 0,0-1 0,2-1 0,-1 1 0,16 26 0,-19-38 7,0 1 0,0-1 0,0 0 0,1 0 0,-1 0 0,1 0 0,0 0 0,0 0 0,0-1 1,0 0-1,0 1 0,1-1 0,-1 0 0,1-1 0,-1 1 0,1 0 0,0-1 0,0 0 0,0 0 0,-1 0 1,1-1-1,0 1 0,0-1 0,0 0 0,0 0 0,0 0 0,0-1 0,0 1 0,0-1 0,0 0 0,0 0 1,0 0-1,-1-1 0,1 1 0,-1-1 0,5-3 0,4-2 7,0-1 0,-1 0 0,0-1 0,0-1-1,-1 1 1,0-2 0,-1 1 0,14-22 0,-3 1 18,-1-1-1,17-39 1,-17 25 16,-1-1 0,-3 0 1,-2-1-1,10-67 0,-27 193 128,5 96 0,-1-171-168,1 19-13,4 72 140,-4-83-194,1 0 0,0-1 0,1 1 0,0-1 0,0 1 0,7 11 0,0-11-444,-10-10 465,1-1 0,-1 0 0,1 0 0,-1 0 1,0 0-1,1 0 0,-1 0 0,0 0 0,1 0 0,-1-1 1,0 1-1,1 0 0,-1 0 0,0 0 0,1 0 0,-1 0 1,0 0-1,1-1 0,-1 1 0,0 0 0,0 0 0,1-1 1,-1 1-1,0 0 0,0 0 0,1-1 0,1-2-224,-1 1 0,1-1 1,-1 0-1,0 0 0,0 0 0,0 0 0,0 0 0,1-4 0,1-22-618,1-45 0,-3 2-288</inkml:trace>
  <inkml:trace contextRef="#ctx0" brushRef="#br0" timeOffset="1">664 0 20868,'0'20'1433,"3"11"-1217,3 1-192,5-4 64,2-2-560,4-13 408,1-5-128,7-8-128</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1.919"/>
    </inkml:context>
    <inkml:brush xml:id="br0">
      <inkml:brushProperty name="width" value="0.025" units="cm"/>
      <inkml:brushProperty name="height" value="0.025" units="cm"/>
    </inkml:brush>
  </inkml:definitions>
  <inkml:trace contextRef="#ctx0" brushRef="#br0">0 6 5221,'0'0'19346,"64"8"-18545,-30-8-641,-1-5-96,1 2-32,-6-2-384,-5 4-1154,-7 1-1088,-9 0-609</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2.249"/>
    </inkml:context>
    <inkml:brush xml:id="br0">
      <inkml:brushProperty name="width" value="0.025" units="cm"/>
      <inkml:brushProperty name="height" value="0.025" units="cm"/>
    </inkml:brush>
  </inkml:definitions>
  <inkml:trace contextRef="#ctx0" brushRef="#br0">0 19 8168,'0'0'14093,"48"23"-13709,-16-27-352,0-6-512,-7-2-2499,-2-4-4612</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2.623"/>
    </inkml:context>
    <inkml:brush xml:id="br0">
      <inkml:brushProperty name="width" value="0.025" units="cm"/>
      <inkml:brushProperty name="height" value="0.025" units="cm"/>
    </inkml:brush>
  </inkml:definitions>
  <inkml:trace contextRef="#ctx0" brushRef="#br0">19 1 11115,'0'0'9625,"-4"9"-8168,3-6-1419,-2 4 272,1-1 0,0 1 0,0 0 1,1 0-1,-2 14 0,3-19-262,0 0-1,0 0 1,0 0-1,0 0 1,1 0-1,-1 0 1,1 0 0,-1 0-1,1 0 1,0 0-1,0-1 1,0 1-1,0 0 1,0 0-1,0-1 1,0 1 0,0 0-1,1-1 1,-1 1-1,1-1 1,-1 0-1,1 0 1,0 1-1,-1-1 1,1 0 0,0 0-1,0 0 1,0-1-1,3 2 1,-1-1-117,0 0 0,0 0 0,1 0 1,-1 0-1,0-1 0,0 0 0,1 0 0,-1 0 1,0 0-1,1-1 0,-1 0 0,0 0 1,0 0-1,8-3 0,-8 2-311,-1 1 1,1-1-1,-1-1 1,1 1-1,-1 0 0,0-1 1,0 1-1,0-1 1,0 0-1,-1 0 0,1 0 1,-1 0-1,0-1 0,1 1 1,-2-1-1,1 1 1,0-1-1,-1 0 0,1 1 1,-1-1-1,0 0 1,-1 0-1,1 0 0,0-8 1,-21 44 5445,11-14-4438,1 0 0,1 0 0,1 0 1,0 1-1,2 0 0,0 0 0,1 1 0,-1 33 0,4-52-669,0-1 0,0 1 0,0 0-1,0 0 1,0-1 0,0 1-1,0 0 1,1-1 0,-1 1 0,0 0-1,0-1 1,1 1 0,-1 0 0,0-1-1,1 1 1,-1-1 0,1 1-1,-1 0 1,0-1 0,1 1 0,1 0-1,9-4-3977,-1-8-1880</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2.953"/>
    </inkml:context>
    <inkml:brush xml:id="br0">
      <inkml:brushProperty name="width" value="0.025" units="cm"/>
      <inkml:brushProperty name="height" value="0.025" units="cm"/>
    </inkml:brush>
  </inkml:definitions>
  <inkml:trace contextRef="#ctx0" brushRef="#br0">5 0 8616,'0'0'12812,"-5"52"-12267,5-31-321,4 1-192,1-1-32,-3-1-128,-1-5-1538,3-3-1441,-4-3-1121,0-6 929</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3.285"/>
    </inkml:context>
    <inkml:brush xml:id="br0">
      <inkml:brushProperty name="width" value="0.025" units="cm"/>
      <inkml:brushProperty name="height" value="0.025" units="cm"/>
    </inkml:brush>
  </inkml:definitions>
  <inkml:trace contextRef="#ctx0" brushRef="#br0">3 83 5125,'0'0'4142,"-1"-7"-1088,-1-26-273,3 31-2628,-1 1-1,0 0 0,1 0 1,-1 0-1,0-1 0,1 1 1,0 0-1,-1 0 0,1 0 1,0 0-1,-1 0 0,1 0 1,0 0-1,0 0 0,0 0 1,0 0-1,0 1 0,0-1 1,0 0-1,0 1 0,0-1 1,0 1-1,1-1 0,1 0 1,32-7 1290,-28 7-977,19-3 53,-1 1 1,1 1 0,29 1-1,-48 1-508,1 1 1,-1-1-1,1 1 0,-1 0 0,1 1 1,-1 0-1,0 0 0,0 1 0,0-1 0,0 2 1,-1-1-1,1 1 0,-1 0 0,0 0 1,8 7-1,-12-9 30,-1-1 0,1 1 0,0 0 1,-1 0-1,0 0 0,0 0 0,1 0 0,-1 0 1,0 1-1,-1-1 0,1 0 0,0 1 0,-1-1 1,1 0-1,-1 1 0,0-1 0,1 0 0,-1 1 1,0-1-1,-1 1 0,0 2 0,0-1 74,0 0 0,-1-1 0,1 1 0,-1-1 0,0 0 0,-1 1 0,1-1-1,0 0 1,-1 0 0,0 0 0,-5 4 0,-6 4 235,-1-1 0,0-1 0,0 0 1,-27 10-1,24-12-270,0 0 0,-1-1 0,-31 5 0,4-8-3603,40-6-2029,5-9-4607</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5.077"/>
    </inkml:context>
    <inkml:brush xml:id="br0">
      <inkml:brushProperty name="width" value="0.025" units="cm"/>
      <inkml:brushProperty name="height" value="0.025" units="cm"/>
    </inkml:brush>
  </inkml:definitions>
  <inkml:trace contextRef="#ctx0" brushRef="#br0">22 0 2659,'0'0'352,"-5"0"-192,-1 1-160,1 0-128,0 0-897</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5.438"/>
    </inkml:context>
    <inkml:brush xml:id="br0">
      <inkml:brushProperty name="width" value="0.025" units="cm"/>
      <inkml:brushProperty name="height" value="0.025" units="cm"/>
    </inkml:brush>
  </inkml:definitions>
  <inkml:trace contextRef="#ctx0" brushRef="#br0">87 0 1826,'-71'24'160,"55"-20"-480</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6.576"/>
    </inkml:context>
    <inkml:brush xml:id="br0">
      <inkml:brushProperty name="width" value="0.025" units="cm"/>
      <inkml:brushProperty name="height" value="0.025" units="cm"/>
    </inkml:brush>
  </inkml:definitions>
  <inkml:trace contextRef="#ctx0" brushRef="#br0">11 1081 4100,'0'0'6070,"-11"1"-1981,30-2-3288,-1-2-1,1-1 1,-1 0 0,0-1 0,0-1-1,-1 0 1,22-12 0,58-19 85,143-45-191,-85 27 393,15 12-590,-90 25-441,270-75 402,-128 37-442,-128 35 420,106-39 1,347-100 560,-311 108-932,138-39 55,-83 8-89,-23-8 5,-166 58 93,-63 22-104,48-20 0,-61 14-31,-26 17-65,-18 0-10938,8 0 2654</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6.920"/>
    </inkml:context>
    <inkml:brush xml:id="br0">
      <inkml:brushProperty name="width" value="0.025" units="cm"/>
      <inkml:brushProperty name="height" value="0.025" units="cm"/>
    </inkml:brush>
  </inkml:definitions>
  <inkml:trace contextRef="#ctx0" brushRef="#br0">31 0 2883,'-3'2'160,"-6"-1"-128,2-1-32,-4 0-673</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47.311"/>
    </inkml:context>
    <inkml:brush xml:id="br0">
      <inkml:brushProperty name="width" value="0.025" units="cm"/>
      <inkml:brushProperty name="height" value="0.025" units="cm"/>
    </inkml:brush>
  </inkml:definitions>
  <inkml:trace contextRef="#ctx0" brushRef="#br0">154 13 3459,'0'0'17836,"5"-3"-17099,-4 3-696,18-9 412,-12 10 35,-12 12 350,-4-2-627,0 1 1,-1-2-1,0 0 1,-1 0 0,-14 10-1,-18 16-183,32-25-136,6-8 23,1 1 0,-1 0 0,1 0 0,0 0 0,0 0 0,1 1 0,-1 0 0,1-1 0,0 1 0,0 0 0,0 1 0,1-1 0,0 0 0,-2 8 0,11-16-8851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0.042"/>
    </inkml:context>
    <inkml:brush xml:id="br0">
      <inkml:brushProperty name="width" value="0.035" units="cm"/>
      <inkml:brushProperty name="height" value="0.035" units="cm"/>
    </inkml:brush>
  </inkml:definitions>
  <inkml:trace contextRef="#ctx0" brushRef="#br0">62 0 17452,'-30'119'2899,"20"-85"-1601,-11 64 1,21-97-1263,-1 0 1,1 1-1,0-1 1,0 0-1,0 0 1,0 0-1,0 0 1,0 0-1,0 0 1,1 0-1,-1 0 1,0 1-1,1-1 1,0 1-1,-1-2-20,0 1-1,1-1 0,-1 0 0,0 0 0,0 0 1,1 1-1,-1-1 0,0 0 0,1 0 0,-1 0 1,0 0-1,1 0 0,-1 0 0,0 0 1,1 0-1,-1 0 0,1 0 0,-1 0 0,0 0 1,1 0-1,-1 0 0,0 0 0,1 0 0,-1 0 1,0 0-1,1 0 0,-1 0 0,1-1 0,27-20 231,-26 19-279,23-20-5,1 2-1,41-26 1,-56 39 25,1 0 1,0 2 0,0-1-1,1 1 1,-1 1 0,1 1-1,0-1 1,27-1-1,-35 4 47,0 1 0,0 0 0,0 1 0,1-1 0,-1 1 0,0 0-1,0 1 1,0-1 0,0 1 0,0 0 0,-1 0 0,1 0 0,0 1-1,-1 0 1,0 0 0,0 0 0,0 0 0,0 0 0,0 1 0,0 0-1,-1 0 1,0 0 0,0 0 0,0 1 0,0-1 0,-1 1 0,0-1-1,0 1 1,0 0 0,0 0 0,-1 0 0,1 0 0,-2 0 0,1 0-1,0 8 1,0 0 163,-1 1-1,0-1 1,-1 1-1,0-1 1,-1 0 0,0 1-1,-2-1 1,1 0-1,-1-1 1,-7 15-1,7-20-139,1 0 0,-1 0 1,-1 0-1,1-1 0,-1 0 0,0 1 0,-1-2 0,1 1 0,-1-1 1,-1 0-1,1 0 0,0 0 0,-1-1 0,0 0 0,0 0 0,-1-1 0,1 0 1,-10 3-1,8-4-368,0-1 1,0 1-1,0-1 1,-1-1-1,1 0 1,0 0-1,-1-1 1,1 0 0,0-1-1,0 0 1,0 0-1,0-1 1,0 0-1,1 0 1,-1-1-1,1 0 1,0-1-1,0 0 1,-11-9-1,-5-10-1008</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0.159"/>
    </inkml:context>
    <inkml:brush xml:id="br0">
      <inkml:brushProperty name="width" value="0.025" units="cm"/>
      <inkml:brushProperty name="height" value="0.025" units="cm"/>
    </inkml:brush>
  </inkml:definitions>
  <inkml:trace contextRef="#ctx0" brushRef="#br0">6 3 4933,'0'-3'13068,"0"8"-10986,-5 12-1313,5 8-321,0 5 225,0 4-353,3 7-224,3 3-64,4 4-32,-6 5-224,5 5-385,-4 1-416,0-2-672,-5-4-1026,0-10-960,0-6-1890</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0.502"/>
    </inkml:context>
    <inkml:brush xml:id="br0">
      <inkml:brushProperty name="width" value="0.025" units="cm"/>
      <inkml:brushProperty name="height" value="0.025" units="cm"/>
    </inkml:brush>
  </inkml:definitions>
  <inkml:trace contextRef="#ctx0" brushRef="#br0">24 1 8488,'0'9'1409,"-11"196"4958,-2 2-4602,19-68-8087,-1-65 3932,-8 37 6128,0-13 2356,20-147-10039,-11 15-1746</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0.851"/>
    </inkml:context>
    <inkml:brush xml:id="br0">
      <inkml:brushProperty name="width" value="0.025" units="cm"/>
      <inkml:brushProperty name="height" value="0.025" units="cm"/>
    </inkml:brush>
  </inkml:definitions>
  <inkml:trace contextRef="#ctx0" brushRef="#br0">78 0 11371,'0'0'2370,"-32"58"-1281,16-24 641,4 2-833,1 3 160,6 3-161,3 3-383,2 7-353,0 2-128,0 3-641,5 0-2113,-5 0-3492</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1.221"/>
    </inkml:context>
    <inkml:brush xml:id="br0">
      <inkml:brushProperty name="width" value="0.025" units="cm"/>
      <inkml:brushProperty name="height" value="0.025" units="cm"/>
    </inkml:brush>
  </inkml:definitions>
  <inkml:trace contextRef="#ctx0" brushRef="#br0">79 1 2370,'-14'57'10474,"-6"-4"-8680,6-2-641,-2-3-609,7-5-512,4-3-928,5-9-1122,0-1-1410,0-4-2049</inkml:trace>
  <inkml:trace contextRef="#ctx0" brushRef="#br0" timeOffset="1">4 589 480</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1.549"/>
    </inkml:context>
    <inkml:brush xml:id="br0">
      <inkml:brushProperty name="width" value="0.025" units="cm"/>
      <inkml:brushProperty name="height" value="0.025" units="cm"/>
    </inkml:brush>
  </inkml:definitions>
  <inkml:trace contextRef="#ctx0" brushRef="#br0">11 0 3331,'-2'12'2493,"-2"28"-1487,0 91 11584,3-91-11689,1-3-3920</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2.706"/>
    </inkml:context>
    <inkml:brush xml:id="br0">
      <inkml:brushProperty name="width" value="0.025" units="cm"/>
      <inkml:brushProperty name="height" value="0.025" units="cm"/>
    </inkml:brush>
  </inkml:definitions>
  <inkml:trace contextRef="#ctx0" brushRef="#br0">237 0 4676,'0'0'16758,"-10"3"-16283,6-2-437,0 0-16,-1 1 0,0-1 0,1 1 0,-1 0 0,1 0 0,-1 0 0,1 1 0,0 0 0,0-1 1,0 1-1,1 1 0,-1-1 0,-4 6 0,-27 37 9,11-14-130,-1 0-1,-48 46 1,70-79-3145,7-11 1180,8-14-2050,7-9-2271</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3.035"/>
    </inkml:context>
    <inkml:brush xml:id="br0">
      <inkml:brushProperty name="width" value="0.025" units="cm"/>
      <inkml:brushProperty name="height" value="0.025" units="cm"/>
    </inkml:brush>
  </inkml:definitions>
  <inkml:trace contextRef="#ctx0" brushRef="#br0">27 0 13453,'0'0'5765,"-13"53"-4195,4-27-673,4-1-385,5 1-320,0-5-128,0-2-64,4-4 32,6-2-736,-1-1-674,0 0-544,-2-1-1056,-3-2-1378,-4 0-2051</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3.405"/>
    </inkml:context>
    <inkml:brush xml:id="br0">
      <inkml:brushProperty name="width" value="0.025" units="cm"/>
      <inkml:brushProperty name="height" value="0.025" units="cm"/>
    </inkml:brush>
  </inkml:definitions>
  <inkml:trace contextRef="#ctx0" brushRef="#br0">0 160 7015,'0'0'14189,"53"9"-13837,-28-7-127,3-2-129,4 0-32,-2 0-96,-3-3-801,0-6-1505,-10-6-2018,-1-2-4036</inkml:trace>
  <inkml:trace contextRef="#ctx0" brushRef="#br0" timeOffset="1">285 0 13261,'0'0'4190,"-1"9"-2604,0-1-1363,1-4-45,-1 0 1,1-1-1,0 1 0,-1 0 1,2 0-1,-1-1 0,0 1 1,1 0-1,1 5 0,-1-7-178,0-1-1,0 1 1,1-1-1,-1 1 0,0-1 1,1 1-1,-1-1 1,1 0-1,-1 0 0,1 0 1,-1 0-1,1 0 1,0 0-1,0 0 0,-1 0 1,1-1-1,0 1 1,0-1-1,0 1 0,0-1 1,0 0-1,0 0 1,0 0-1,-1 0 0,4 0 1,2 0-711,1 0 1,0-1-1,-1 0 0,1 0 1,-1-1-1,13-4 0,-17 5 355,0 0 0,0 0-1,0 0 1,0-1 0,0 1-1,-1-1 1,1 0 0,0 0 0,-1 0-1,0 0 1,1-1 0,-1 1-1,0 0 1,0-1 0,0 0-1,0 1 1,-1-1 0,2-4-1,-2 7 1174,-8 11 3016,-36 69 1727,32-55-5176,1 1-1,1 0 1,-6 27 0,9-25-1954,1-7-3058</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5.991"/>
    </inkml:context>
    <inkml:brush xml:id="br0">
      <inkml:brushProperty name="width" value="0.025" units="cm"/>
      <inkml:brushProperty name="height" value="0.025" units="cm"/>
    </inkml:brush>
  </inkml:definitions>
  <inkml:trace contextRef="#ctx0" brushRef="#br0">10 1 9865,'0'0'10400,"0"11"-10096,-9 174 2173,9-185-2462,0 0 0,1 0 1,-1 0-1,1 1 0,-1-1 0,0 0 0,1 0 1,-1 0-1,1 0 0,-1 0 0,1-1 1,-1 1-1,0 0 0,1 0 0,-1 0 1,1 0-1,-1 0 0,0 0 0,1-1 1,-1 1-1,0 0 0,1 0 0,-1-1 1,0 1-1,1 0 0,-1 0 0,0-1 1,0 1-1,1 0 0,-1-1 0,0 1 1,0-1-1,0 1 0,1 0 0,-1-1 1,0 1-1,0-1 0,14-15 191,-9 6-281,0-1 0,0 1 0,-1-1 1,-1 0-1,0 0 0,-1 0 0,0-1 1,0 1-1,-1 0 0,-1-21 0,-5 45-544,-1 18 555,6-28 71,0 1 0,0-1-1,1 0 1,-1 0 0,1 0-1,-1 1 1,1-1 0,0 0-1,0 0 1,0 0 0,1 0 0,-1 0-1,1-1 1,0 1 0,-1 0-1,1-1 1,0 1 0,1-1 0,-1 1-1,0-1 1,1 0 0,-1 0-1,1 0 1,0-1 0,-1 1-1,1 0 1,0-1 0,0 0 0,0 0-1,0 0 1,0 0 0,1 0-1,-1-1 1,0 1 0,0-1-1,0 0 1,1 0 0,-1 0 0,0 0-1,0-1 1,1 1 0,4-2-1,-5 0 12,1 0 0,-1 0 0,0 0 0,-1 0-1,1 0 1,0-1 0,-1 1 0,1-1 0,-1 0-1,0 0 1,0 0 0,0 0 0,0 0 0,0 0-1,-1 0 1,1-1 0,0-4 0,-2 15 36,0 0-1,0 0 1,0-1 0,1 1 0,0 0 0,0-1 0,1 1-1,2 6 1,-3-10-31,1-1 1,0 0-1,0 0 0,-1 0 0,1 0 0,0 0 0,1 0 1,-1-1-1,0 1 0,0-1 0,1 0 0,-1 1 1,1-1-1,-1 0 0,1 0 0,0-1 0,-1 1 1,1 0-1,0-1 0,-1 0 0,1 1 0,0-1 0,4-1 1,7 1-11,-1-1 1,0 0 0,0-1 0,0 0-1,0-2 1,0 1 0,0-1 0,-1-1-1,20-11 1,-23 13-77,-7 3 39,-1 0-1,1 0 1,-1 1-1,0-1 1,1 1 0,-1 0-1,0-1 1,1 1-1,-1 0 1,0 0-1,0-1 1,1 1-1,-1 0 1,0 0-1,0 1 1,0-1-1,0 0 1,0 0-1,1 3 1,0-1 31,0-1 0,1 1 0,0 0 0,-1-1 0,1 0 0,0 1-1,0-1 1,3 1 0,3 0-9,-1-2-1,0 1 0,0-1 1,0-1-1,1 1 0,-1-1 1,0-1-1,0 0 0,1 0 1,-1 0-1,0-1 0,0 0 1,0-1-1,0 0 0,-1 0 1,1 0-1,-1-1 0,0 0 1,12-10-1,-15 10-13,-8 13-220,0 1 1,1-1-1,0 1 0,1 0 1,0 0-1,-1 16 0,6-30-3807,7-9 901,-7-7-2031</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6.336"/>
    </inkml:context>
    <inkml:brush xml:id="br0">
      <inkml:brushProperty name="width" value="0.025" units="cm"/>
      <inkml:brushProperty name="height" value="0.025" units="cm"/>
    </inkml:brush>
  </inkml:definitions>
  <inkml:trace contextRef="#ctx0" brushRef="#br0">8 1 6470,'0'0'7271,"-7"53"-7463,9-41-3139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0.529"/>
    </inkml:context>
    <inkml:brush xml:id="br0">
      <inkml:brushProperty name="width" value="0.035" units="cm"/>
      <inkml:brushProperty name="height" value="0.035" units="cm"/>
    </inkml:brush>
  </inkml:definitions>
  <inkml:trace contextRef="#ctx0" brushRef="#br0">0 189 15195,'0'-1'2145,"6"-4"-1201,8-4-240,4-3 1753,10-4-1217,9-2-184,9-2-256,4-2-408,2-2-1000,-1 0 768,-6 4-224,-4 2-144</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6.706"/>
    </inkml:context>
    <inkml:brush xml:id="br0">
      <inkml:brushProperty name="width" value="0.025" units="cm"/>
      <inkml:brushProperty name="height" value="0.025" units="cm"/>
    </inkml:brush>
  </inkml:definitions>
  <inkml:trace contextRef="#ctx0" brushRef="#br0">1 62 5285,'0'0'10346,"8"2"-8686,-4-1-1467,1 0-1,-1-1 1,0 0-1,0 0 1,1 0-1,-1 0 1,0-1 0,0 1-1,1-1 1,7-3-1,-11 4-128,1-1 0,0 0-1,-1 1 1,1-1 0,0 0-1,-1 0 1,1 0 0,-1 0-1,1-1 1,-1 1-1,0 0 1,0-1 0,1 1-1,-1 0 1,0-1 0,0 0-1,0 1 1,-1-1 0,1 0-1,0 1 1,-1-1 0,1 0-1,-1 0 1,1 1-1,-1-1 1,0 0 0,1 0-1,-1 0 1,0 1 0,-1-1-1,1 0 1,0 0 0,0 0-1,-1 0 1,0-2 0,0 3-37,1 1 1,-1-1-1,0 1 1,0 0-1,1-1 1,-1 1 0,0 0-1,0-1 1,1 1-1,-1 0 1,0 0-1,0-1 1,0 1 0,1 0-1,-1 0 1,0 0-1,0 0 1,0 0 0,1 0-1,-1 1 1,0-1-1,0 0 1,0 0-1,1 0 1,-1 1 0,-1 0-1,-22 7-77,-8 25 94,31-32-41,0 0 0,0 0 0,0 0 0,0 1 1,0-1-1,0 0 0,0 1 0,1-1 0,-1 1 0,0-1 0,1 1 0,0-1 0,-1 1 0,1-1 0,0 1 1,-1-1-1,1 1 0,0 0 0,0-1 0,0 1 0,1-1 0,-1 1 0,0-1 0,0 1 0,1-1 1,0 3-1,4-2 9,-1-1 1,1 1-1,0-1 1,-1 0-1,1 0 1,0 0-1,0-1 1,0 1-1,0-1 1,0 0-1,0-1 1,7-1-1,4 1-25,1 1-92,48 2-131,-61-2 227,-1 0 0,0 0 0,0 1 0,0 0 0,0-1 0,0 1 0,0 0 0,0 1 0,0-1 0,0 0-1,0 1 1,-1 0 0,1 0 0,0-1 0,4 6 0,-2 0 700,-3-3 1202,-1-12-687,-1-2-1600,-6-82 527,21 90-528,42 2-3433,-21 0-816</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7.413"/>
    </inkml:context>
    <inkml:brush xml:id="br0">
      <inkml:brushProperty name="width" value="0.025" units="cm"/>
      <inkml:brushProperty name="height" value="0.025" units="cm"/>
    </inkml:brush>
  </inkml:definitions>
  <inkml:trace contextRef="#ctx0" brushRef="#br0">133 1 5701,'0'0'15460,"-11"4"-15364,4-1-14,0 0-1,1 1 1,-1 0-1,1 0 1,0 1-1,0 0 1,0 0-1,1 0 1,-1 0-1,1 1 1,1 0-1,-1 0 1,1 1-1,-6 10 1,5-6 145,0-1-1,0 1 1,1 0-1,1 0 1,0 0-1,-3 16 1,6-24-212,0-1 0,-1 1-1,1-1 1,0 1 0,1-1 0,-1 1 0,0-1 0,1 0-1,-1 1 1,1-1 0,0 1 0,0-1 0,-1 0-1,2 0 1,-1 0 0,0 1 0,0-1 0,1 0-1,-1 0 1,1-1 0,0 1 0,-1 0 0,1 0 0,0-1-1,0 1 1,0-1 0,0 0 0,0 0 0,0 1-1,1-1 1,-1-1 0,0 1 0,1 0 0,-1 0-1,5 0 1,10 2 37,0-1 0,0 0 0,0-1-1,0-1 1,0-1 0,0 0 0,0-1 0,0-1-1,25-8 1,-42 11-25,1 0-1,0 0 1,0-1 0,0 1-1,0 0 1,0-1-1,0 1 1,-1-1 0,1 1-1,0-1 1,0 1 0,0-1-1,-1 1 1,1-1-1,0 0 1,-1 1 0,1-1-1,-1 0 1,1 0 0,-1 1-1,1-1 1,0-1 0,-1 1 17,-1 0 0,1 1 0,0-1 0,0 0 0,-1 1 0,1-1 0,0 1 0,-1-1 0,1 0 0,-1 1 1,1-1-1,-1 1 0,1-1 0,-1 1 0,1-1 0,-1 1 0,0 0 0,1-1 0,-1 1 0,1 0 1,-2-1-1,-42-12 444,21 12-503,15 0-137,22 1 10,155-9-2287,-169 12 2496,-1 1 0,1-1 1,-1 0-1,0 1 0,0-1 0,0 0 1,-1 1-1,1-1 0,-3 3 0,-1 3 59,2-4-106,0 0 0,0 0 0,1 0 0,0 0 1,0 0-1,0 0 0,0 0 0,1 1 0,0-1 0,-1 11 0,3-16-229,-1 0-1,0 1 0,1-1 0,-1 1 0,1-1 0,-1 0 0,1 1 0,0-1 0,-1 0 0,1 1 0,-1-1 0,1 0 0,0 0 1,-1 0-1,1 0 0,-1 0 0,1 1 0,0-1 0,-1 0 0,1 0 0,-1 0 0,1-1 0,0 1 0,-1 0 0,1 0 1,0 0-1,-1 0 0,1-1 0,-1 1 0,2-1 0,16-5-5588</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8.404"/>
    </inkml:context>
    <inkml:brush xml:id="br0">
      <inkml:brushProperty name="width" value="0.025" units="cm"/>
      <inkml:brushProperty name="height" value="0.025" units="cm"/>
    </inkml:brush>
  </inkml:definitions>
  <inkml:trace contextRef="#ctx0" brushRef="#br0">50 179 4837,'0'0'15780,"-8"9"-13853,4-4-1599,0-2-217,1 0 1,0 0 0,0 0-1,0 0 1,0 1 0,1-1-1,0 1 1,-1 0 0,1 0-1,0 0 1,1 0 0,-1 0-1,1 0 1,0 0 0,0 1-1,-1 5 1,3-9-147,1 0 0,-1-1 0,0 1 0,0 0 1,1-1-1,-1 1 0,1-1 0,-1 0 0,0 1 0,1-1 0,-1 0 0,1 0 0,-1 0 0,0 0 0,1 0 0,-1 0 1,1 0-1,-1-1 0,3 1 0,30-6-1231,-24 2 416,0-1 0,-1 0 0,0-1 0,1 0 1,-2 0-1,1-1 0,-1 0 0,0-1 1,0 1-1,6-11 0,-18 27 1646,0 0 0,0 0 0,1 0 0,0 1 0,0-1 0,1 1 0,0 0 0,0 16 0,3-25-777,-1 0-1,0 0 0,1 0 1,-1 0-1,1 0 0,0 0 1,-1 0-1,1-1 0,0 1 1,-1 0-1,1 0 0,0-1 1,0 1-1,0-1 0,0 1 1,0-1-1,0 1 0,-1-1 1,1 1-1,0-1 0,0 0 1,0 1-1,1-1 0,-1 0 1,0 0-1,0 0 0,0 0 1,0 0-1,0 0 0,0 0 1,2 0-1,38-7 196,-28 1-312,0 0 0,-1-1 0,0-1-1,0 0 1,-1 0 0,0-1 0,0-1 0,-1 0 0,17-21 0,-9 6-119,0 0 1,-1-1-1,18-42 1,-21 24 520,-34 71 1981,9-9-2103,1-1 0,1 1 0,1 1 0,0 0 0,2 0-1,0 0 1,1 1 0,1 0 0,0 0 0,2 0 0,1 0 0,0 22 0,1-41-184,0-1 0,0 1 0,0-1 0,0 1 0,0-1 0,0 1 0,0 0-1,0-1 1,0 1 0,0-1 0,0 1 0,1-1 0,-1 1 0,0 0 0,0-1 0,0 1 0,1-1 0,-1 1 0,0-1 0,1 1 0,-1-1 0,1 0 0,-1 1 0,0-1 0,1 1 0,-1-1 0,1 0-1,-1 1 1,1-1 0,-1 0 0,1 0 0,-1 1 0,1-1 0,-1 0 0,1 0 0,0 0 0,-1 0 0,1 1 0,-1-1 0,1 0 0,-1 0 0,1 0 0,0 0 0,-1 0 0,1-1 0,-1 1-1,2 0 1,-1-1-32,0 1 0,0-1 0,0 0-1,0 1 1,0-1 0,0 0 0,-1 0-1,1 0 1,0 0 0,0 0 0,0 0-1,-1 0 1,1 0 0,-1 0 0,1 0-1,-1-1 1,1 1 0,-1 0 0,0 0-1,1 0 1,-1-1 0,0 0 0,-2-25-219,1 0 147,1 27 101,0-1-1,0 1 1,0 0 0,0-1-1,0 1 1,0 0 0,0-1 0,1 1-1,-1 0 1,0 0 0,0-1-1,0 1 1,0 0 0,0-1-1,0 1 1,1 0 0,-1 0-1,0-1 1,0 1 0,0 0-1,1 0 1,-1 0 0,0-1-1,0 1 1,1 0 0,-1 0-1,0 0 1,1 0 0,-1 0-1,0-1 1,0 1 0,1 0-1,-1 0 1,0 0 0,1 0 0,-1 0-1,0 0 1,1 0 0,-1 0-1,0 0 1,0 0 0,1 0-1,-1 0 1,0 0 0,1 0-1,-1 1 1,0-1 0,1 0-1,-1 0 1,0 0 0,0 0-1,1 0 1,-1 1 0,8 2 13,1 0-1,-1-1 1,0 0 0,1 0 0,0-1 0,-1 0 0,1-1 0,15 0-1,-20 0 3,0 0 0,-1 0-1,1-1 1,0 1 0,-1-1 0,1 0-1,0 0 1,-1 0 0,1 0-1,-1 0 1,0-1 0,1 0-1,-1 0 1,0 0 0,0 0 0,0 0-1,0 0 1,0-1 0,-1 1-1,1-1 1,-1 0 0,4-5-1,-27 13 141,14-1-107,1 1 0,1 0 1,-1 0-1,1 0 0,0 0 0,0 1 1,0 0-1,1 0 0,0 1 0,0-1 0,1 1 1,0 0-1,0 0 0,0 0 0,1 0 1,0 0-1,1 0 0,-1 1 0,1 7 1,1-14-39,1 0 1,-1 0-1,1 0 1,-1 0 0,1 0-1,0 0 1,-1 0-1,1 0 1,0 0 0,0 0-1,0 0 1,0 0-1,0-1 1,0 1-1,0 0 1,0-1 0,0 1-1,0-1 1,0 1-1,0-1 1,0 1 0,0-1-1,0 0 1,1 0-1,-1 1 1,0-1-1,0 0 1,1 0 0,-1 0-1,0 0 1,0 0-1,0-1 1,0 1 0,1 0-1,0-1 1,49-8-373,-13-4-461,-28 9 736,1 0-1,0 0 1,0 1-1,1 1 1,19-3 0,-29 7 240,0-1 1,1 1-1,-2 0 1,1-1-1,0 1 1,0 0-1,0 0 1,-1 0-1,1 0 1,1 4-1,11 12 236,-8-15-353,-1 0-1,1-1 1,0 0-1,-1 0 1,1 0-1,0-1 1,0 0-1,0 0 1,0-1-1,0 1 1,0-1-1,0-1 1,7 0-1,7-1-613,1-2-1,27-7 1,-25 4-241,-16 4 805,0 1-1,1 0 1,-1 0 0,1 0-1,10 0 1,3 31 1199,-16-27-1220,1-1-1,-1 1 1,1-1 0,-1 0 0,1 0 0,0-1-1,-1 0 1,1 0 0,0 0 0,-1-1 0,1 0 0,8-2-1,35-14-4534,-24 2-1431</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8:59.739"/>
    </inkml:context>
    <inkml:brush xml:id="br0">
      <inkml:brushProperty name="width" value="0.025" units="cm"/>
      <inkml:brushProperty name="height" value="0.025" units="cm"/>
    </inkml:brush>
  </inkml:definitions>
  <inkml:trace contextRef="#ctx0" brushRef="#br0">66 213 5317,'-2'-9'9476,"-4"2"-4228,-12 3-1901,16 4-3374,1 0 0,-1 0 0,0 0 0,1 0-1,-1 1 1,1-1 0,-1 1 0,1-1 0,-1 1 0,1-1-1,-1 1 1,1 0 0,0 0 0,-1 0 0,1 0 0,0 0-1,0 0 1,0 0 0,-1 0 0,1 0 0,0 1 0,0-1-1,0 2 1,0-2 30,0 1 0,0-1-1,1 1 1,-1-1 0,1 0-1,-1 1 1,1-1 0,0 1-1,-1-1 1,1 1 0,0 0-1,0-1 1,0 1 0,0-1 0,0 1-1,0-1 1,1 1 0,-1-1-1,0 1 1,1-1 0,0 1-1,-1-1 1,1 0 0,0 1-1,-1-1 1,2 2 0,0-2 7,0 0 0,-1-1 0,1 1 0,0 0-1,0 0 1,0-1 0,0 1 0,0-1 0,0 0 0,0 0 0,0 1 0,0-1 0,0-1 0,0 1 0,0 0 0,4-1 0,5-2 16,1 0 1,0-1-1,0 0 1,-1 0-1,14-9 1,-25 13-41,1-1 1,-1 0 0,1 1 0,0-1 0,0 0 0,-1 1-1,1-1 1,0 1 0,0 0 0,0-1 0,0 1 0,-1 0-1,1-1 1,0 1 0,0 0 0,0 0 0,0 0 0,0-1-1,0 1 1,0 0 0,0 1 0,0-1 0,0 0 0,-1 0-1,1 0 1,0 0 0,0 1 0,0-1 0,0 0 0,0 1-1,0-1 1,-1 1 0,1-1 0,0 1 0,0-1 0,-1 1-1,2 1 1,0 1 87,-1 1 0,0 0 0,0 0 0,0 0 1,0 0-1,-1 0 0,1 7 0,-1-6 44,0-1 0,1 1 1,-1-1-1,1 1 0,0-1 0,0 0 1,1 1-1,2 5 0,-3-8-103,0-1-1,1-1 0,-1 1 1,0 0-1,0 0 0,0 0 1,1 0-1,-1-1 0,0 1 1,1-1-1,-1 1 0,0-1 1,1 0-1,-1 1 0,1-1 1,-1 0-1,0 0 0,1 0 1,-1 0-1,1 0 0,-1 0 1,1 0-1,-1 0 0,0-1 1,1 1-1,-1-1 0,1 1 1,-1-1-1,0 1 0,0-1 1,1 0-1,-1 0 0,2-1 1,0 0-106,0 1 0,0-1 0,-1 0 0,1 0 1,-1 0-1,1 0 0,-1-1 0,1 1 0,-1 0 0,0-1 1,0 0-1,-1 0 0,1 1 0,0-1 0,-1 0 0,0 0 1,1-1-1,-1 1 0,0-4 0,2-6-763,-2 0-1,0 0 0,0-21 1,-1 23-114,2 9 430,1 0 1,-1 1 0,1-1-1,0 0 1,0 1 0,0 0-1,0-1 1,0 1 0,0 0-1,0 1 1,0-1 0,5 0 0,9-4-732,-7 1 928,0 0 1,0-1-1,0-1 0,-1 0 0,0 0 0,12-11 0,8-19 2350,-27 32-1059,0 1 1,-1-1 0,0 0-1,1 0 1,-1 0 0,0 0-1,-1 0 1,1 1-1,0-7 1,-17 92 2450,12 38-3604,4-120 149,0 1 0,0-1 0,0 1 1,0-1-1,0 1 0,0-1 0,0 1 1,0-1-1,1 1 0,-1-1 0,0 1 0,0-1 1,0 0-1,1 1 0,-1-1 0,0 1 0,1-1 1,-1 1-1,0-1 0,1 0 0,-1 1 1,0-1-1,1 0 0,-1 1 0,1-1 0,-1 0 1,1 0-1,-1 1 0,0-1 0,1 0 1,-1 0-1,1 0 0,-1 0 0,1 0 0,-1 1 1,1-1-1,-1 0 0,1 0 0,0 0 1,-1 0-1,1-1 0,-1 1 0,1 0 0,0 0 1,31-10-1799,-6 2 2211,-19 11-340,-1-1 0,1-1 0,-1 1 0,1-1 0,0 0 0,-1-1 0,1 0 0,0 0 0,0 0 0,0-1 0,-1 0 0,1 0 0,0 0 0,-1-1 0,1 0 0,-1-1 0,0 1 0,0-1 0,0-1 0,0 1 0,0-1 0,-1 0 0,11-9 0,-5 2 101,0-1-1,0 0 0,-2-1 1,1 0-1,-2-1 0,1 0 0,-2 0 1,0-1-1,6-18 0,-7 3 423,-6 24 115,-5 19-372,-3 9-34,2 0 0,1 1 0,1 0 0,0 0 0,2 1 0,1-1 0,3 46 0,11-30-108,-12-37-177,0-1 0,0 1 0,-1-1 0,1 0 0,0 0 1,0 1-1,1-1 0,-1 0 0,0 0 0,0 0 0,0 0 1,1 0-1,-1 0 0,1-1 0,-1 1 0,0 0 0,1-1 1,-1 1-1,1-1 0,0 1 0,-1-1 0,3 0 0,-3-3-238,0 0-1,0 0 0,0 0 1,0-1-1,-1 1 0,1-1 1,-1 1-1,0 0 0,0-1 1,-1 1-1,1 0 0,-2-7 1,-1 2-371,0 0 1,-1 0 0,0 0 0,0 0-1,-1 1 1,0 0 0,0 0 0,-9-8-1,-19-19 89,1 6 3595,32 28-2944,0 0 0,0-1 0,-1 1 0,1 0 0,0 0 0,0 0 0,0 0 0,-1 0 0,1 0 0,0-1 0,0 1 1,0 0-1,0 0 0,-1 0 0,1 0 0,0-1 0,0 1 0,0 0 0,0 0 0,0 0 0,0-1 0,0 1 0,0 0 0,-1 0 0,1-1 0,0 1 0,0 0 0,0 0 1,0-1-1,0 1 0,0 0 0,0 0 0,0 0 0,1-1 0,-1 1 0,0 0 0,0 0 0,0-1 0,0 1 0,0 0 0,0 0 0,0 0 0,0-1 0,1 1 0,-1 0 1,0 0-1,15-4 1289,31 3-2032,-38 1 1024,12 0-1104,-1-1 0,34-6 0,-3-6-3774</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5.757"/>
    </inkml:context>
    <inkml:brush xml:id="br0">
      <inkml:brushProperty name="width" value="0.025" units="cm"/>
      <inkml:brushProperty name="height" value="0.025" units="cm"/>
    </inkml:brush>
  </inkml:definitions>
  <inkml:trace contextRef="#ctx0" brushRef="#br0">171 1 6150,'0'0'14787,"-6"11"-13794,-150 230-390,147-220-1769,17-27-1396,22-32-3554,-7 2-423</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6.195"/>
    </inkml:context>
    <inkml:brush xml:id="br0">
      <inkml:brushProperty name="width" value="0.025" units="cm"/>
      <inkml:brushProperty name="height" value="0.025" units="cm"/>
    </inkml:brush>
  </inkml:definitions>
  <inkml:trace contextRef="#ctx0" brushRef="#br0">259 0 14221,'0'0'3972,"-17"71"-2851,15-38 64,-2 3-640,4 4-385,0-3-96,13-2-64,1-4-352,2-5-193,-7-3 97,1-6-65,-6-6-768,-4-7-1954,-14-4-2947</inkml:trace>
  <inkml:trace contextRef="#ctx0" brushRef="#br0" timeOffset="1">1 341 11563,'0'0'6086,"74"6"-4677,-35-6-768,5-8-513,4-2-32,0-1-737,7-3-2081,-9-4-2595,4-2-1634</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6.555"/>
    </inkml:context>
    <inkml:brush xml:id="br0">
      <inkml:brushProperty name="width" value="0.025" units="cm"/>
      <inkml:brushProperty name="height" value="0.025" units="cm"/>
    </inkml:brush>
  </inkml:definitions>
  <inkml:trace contextRef="#ctx0" brushRef="#br0">260 10 13485,'-9'-2'2626,"5"1"-2373,-1-1-89,-1 1 1,0 0-1,0 0 0,0 0 1,0 1-1,0 0 1,0 0-1,0 0 1,1 1-1,-1 0 1,0 0-1,0 1 1,0-1-1,1 1 1,-1 0-1,-7 5 0,1 2-34,-1 1 0,2 1-1,0-1 1,0 2-1,1 0 1,0 0-1,1 1 1,0 0-1,-8 18 1,13-22-59,0-1 1,0 1-1,0 0 1,1 0-1,1 1 0,0-1 1,0 0-1,1 1 0,0 0 1,0-1-1,1 1 1,1-1-1,-1 1 0,2 0 1,-1-1-1,5 13 0,-4-16-60,1 0 0,0-1-1,1 0 1,-1 0-1,1 0 1,0 0-1,1 0 1,-1-1 0,1 0-1,-1 0 1,1 0-1,1 0 1,-1-1-1,0 0 1,1 0 0,-1 0-1,8 2 1,-5-3 4,-1 1 0,1-1 0,-1 0 0,1-1 0,0 1 0,-1-2 0,1 1 0,0-1 0,0 0 0,0-1 0,-1 0 0,1 0 0,10-3 0,-16 3 30,1 0 0,-1 0 1,0 0-1,0 0 0,0 0 0,0 0 1,0-1-1,0 1 0,0-1 0,0 1 1,-1-1-1,1 0 0,-1 1 0,1-1 0,-1 0 1,0 0-1,1 0 0,-1-1 0,0 1 1,0 0-1,-1 0 0,1 0 0,0-1 1,-1 1-1,1 0 0,-1-1 0,0 1 1,0-1-1,0 1 0,0 0 0,0-1 1,-1 1-1,1 0 0,-1-1 0,1 1 1,-1 0-1,0 0 0,0-1 0,0 1 1,0 0-1,0 0 0,0 0 0,-1 0 0,1 0 1,-1 0-1,1 1 0,-1-1 0,0 0 1,0 1-1,1-1 0,-1 1 0,0 0 1,0 0-1,-1 0 0,1 0 0,0 0 1,0 0-1,-4-1 0,-1 0-43,0 0 0,1 0 0,-1 0 1,0 1-1,0 0 0,0 1 0,0-1 0,0 1 0,-10 2 0,15 1-31,10 1-14,11 0-13,36-5-1227,79-12 0,-122 11 1207,-11 2 67,0 0-1,0-1 1,0 1 0,1-1 0,-1 1 0,0 0-1,0 0 1,0 0 0,0 0 0,0 0-1,0 0 1,1 0 0,-1 0 0,0 0 0,0 0-1,0 1 1,0-1 0,0 0 0,0 1 0,0-1-1,0 1 1,0-1 0,0 1 0,0 0-1,0-1 1,0 1 0,0 0 0,0 0 0,-1-1-1,1 1 1,0 0 0,0 0 0,-1 0 0,1 0-1,-1 0 1,1 1 0,-1 2 65,0 0 1,-1 0-1,1 0 1,-1 0-1,0 0 1,0 0-1,0 0 1,-1 0-1,-3 6 1,2-3-235,-29 70 607,18-25-7113,13-37-4804</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0.745"/>
    </inkml:context>
    <inkml:brush xml:id="br0">
      <inkml:brushProperty name="width" value="0.025" units="cm"/>
      <inkml:brushProperty name="height" value="0.025" units="cm"/>
    </inkml:brush>
  </inkml:definitions>
  <inkml:trace contextRef="#ctx0" brushRef="#br0">0 43 3523,'7'-13'2338,"-6"10"-1291,0 1-1,0-1 0,0 1 1,1-1-1,-1 1 0,0 0 1,1 0-1,0-1 0,0 1 1,3-3-1,-2 30 566,6 78 131,-3 110 0,5 81-1246,16-86-437,26 330 109,-44-437 262,4-1 0,42 156-1,10 67 435,-3 173 1121,-62-495-1985,17 140 644,-16-121-733,-1 1 1,-1-1-1,0 0 1,-8 37-1,8-64-7055,-2-9-224</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1.828"/>
    </inkml:context>
    <inkml:brush xml:id="br0">
      <inkml:brushProperty name="width" value="0.025" units="cm"/>
      <inkml:brushProperty name="height" value="0.025" units="cm"/>
    </inkml:brush>
  </inkml:definitions>
  <inkml:trace contextRef="#ctx0" brushRef="#br0">48 221 5573,'0'0'3721,"-8"0"-2039,-21 2-50,19-1 224,27 0-321,682-20 1563,-100-1-836,828-57 692,-724 24-2518,187 24-353,-509 20-59,561 15 134,-597 2-124,-248-6-64,200-5-245,-295 3 183,-1 1-1,1-2 1,0 1 0,0 0-1,0 0 1,-1-1-1,1 1 1,0-1-1,0 1 1,-1-1-1,1 0 1,0 1-1,-1-1 1,1 0 0,1-2-1,-3 3-153,-1-1 0,1 0 0,-1 0 0,1 1 0,-1-1 0,1 0 0,-1 0-1,0 1 1,1-1 0,-1 1 0,0-1 0,0 1 0,1-1 0,-1 1 0,0-1 0,0 1 0,0-1 0,1 1 0,-1 0-1,0 0 1,0-1 0,0 1 0,0 0 0,0 0 0,0 0 0,0 0 0,1 0 0,-1 0 0,-1 0 0,-16-4-4196,0-2 113</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2.172"/>
    </inkml:context>
    <inkml:brush xml:id="br0">
      <inkml:brushProperty name="width" value="0.025" units="cm"/>
      <inkml:brushProperty name="height" value="0.025" units="cm"/>
    </inkml:brush>
  </inkml:definitions>
  <inkml:trace contextRef="#ctx0" brushRef="#br0">41 18 9641,'0'0'3951,"8"-3"-2537,-3 0-1248,0 1 0,0 0 0,0 0 1,1 1-1,-1-1 0,0 1 0,1 0 0,-1 1 0,1-1 0,-1 1 0,0 0 0,1 1 0,-1-1 0,1 1 0,-1 0 1,0 0-1,11 5 0,67 28 605,-50-22-272,-1 2 0,54 31 1,-85-45-479,0 1 0,0 0 0,1-1 1,-1 1-1,0 0 0,0 0 1,0 0-1,0-1 0,0 1 0,-1 0 1,1 0-1,0 1 0,0-1 1,-1 0-1,1 0 0,0 0 0,-1 0 1,1 1-1,-1-1 0,0 0 1,1 0-1,-1 1 0,0-1 1,0 0-1,0 1 0,0-1 0,0 0 1,0 1-1,0-1 0,0 0 1,0 1-1,-1-1 0,1 0 0,-1 0 1,1 1-1,-1-1 0,1 0 1,-1 0-1,0 0 0,1 0 0,-1 0 1,0 0-1,0 0 0,0 0 1,0 0-1,-1 1 0,-6 6 245,-1-1 0,0 0-1,-1 0 1,-13 6 0,13-7-92,-70 41 1083,18-12-562,-99 75 1,156-107-1025,-9 9 204,10-4-3612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1.076"/>
    </inkml:context>
    <inkml:brush xml:id="br0">
      <inkml:brushProperty name="width" value="0.035" units="cm"/>
      <inkml:brushProperty name="height" value="0.035" units="cm"/>
    </inkml:brush>
  </inkml:definitions>
  <inkml:trace contextRef="#ctx0" brushRef="#br0">88 273 17452,'-10'36'746,"2"0"0,1 0 0,2 1 0,1 0 0,2 0 0,4 52 0,2-37-104,3 0 1,2 0-1,29 94 0,-33-129-551,2-1 0,9 21 0,-16-36-89,1-1 0,-1 1 0,0 0 0,1 0 0,-1 0 0,1-1 0,-1 1 0,1 0 0,-1-1 0,1 1 0,-1 0 0,1-1 0,0 1 0,-1-1 0,1 1 0,0-1 0,0 1 0,-1-1 0,1 1 0,0-1 0,1 0 0,-2 0 1,1 0 0,-1 0 0,1-1 1,-1 1-1,0-1 0,1 1 0,-1 0 0,1-1 0,-1 1 0,0-1 0,1 1 0,-1-1 0,0 1 0,0-1 0,1 1 1,-1-1-1,0 1 0,0-1 0,0 1 0,0-1 0,0 1 0,0-2 0,1-6 31,0 1 0,-1-1 0,0-12 0,-20-107 350,-61-209 1,79 327-373,-9-33 16,4 15-16,-1 0 0,-16-38 0,17 54-18,6 17-24,7 21-26,0-7 37,2-1 0,12 24 0,-18-39 15,0 0 1,0 0-1,0 0 0,1-1 0,0 1 1,0-1-1,0 1 0,0-1 1,0 0-1,1 0 0,-1 0 1,1-1-1,0 1 0,0-1 0,0 0 1,0 0-1,6 2 0,-7-4 6,1 0 0,-1 0-1,1-1 1,-1 1-1,0-1 1,1 0 0,-1 1-1,1-1 1,-1-1-1,0 1 1,0 0 0,0-1-1,0 0 1,0 0-1,0 0 1,0 0 0,0 0-1,-1 0 1,1-1-1,-1 1 1,0-1 0,0 0-1,3-3 1,6-9 7,-1-1 0,16-33 0,-4-4 160,-2-1 0,-2 0 0,20-105 0,-44 196 54,2 0 0,1 54 0,11 78 113,-8-162-322,5 62 147,16 73 1,-15-114-369,1 0 0,1-1 0,2 0 0,0 0 0,19 32 0,-28-55 164,1-1 1,1 1-1,-1 0 1,0-1-1,1 1 1,0-1 0,0 0-1,0 0 1,0 0-1,0-1 1,1 1-1,4 3 1,-7-6 26,0-1 0,-1 1 0,1 0 0,-1 0 0,1 0 0,-1-1 0,1 1 0,-1 0 0,1 0 0,-1-1 0,1 1 0,-1 0 0,1-1 0,-1 1 0,0-1 0,1 1 0,-1-1 0,1 1 0,-1-1 0,0 1 0,0-1 0,1 0 0</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2.972"/>
    </inkml:context>
    <inkml:brush xml:id="br0">
      <inkml:brushProperty name="width" value="0.025" units="cm"/>
      <inkml:brushProperty name="height" value="0.025" units="cm"/>
    </inkml:brush>
  </inkml:definitions>
  <inkml:trace contextRef="#ctx0" brushRef="#br0">1 543 12043,'0'0'3764,"1"-8"-2643,10-22-582,1 1-1,2 0 1,1 0 0,1 2 0,22-30-1,-3 1-359,140-219-344,-175 274 160,1 1 1,-1 0-1,1-1 1,-1 1-1,1 0 1,-1 0-1,1 0 0,-1-1 1,1 1-1,-1 0 1,1 0-1,0 0 1,-1 0-1,1 0 1,-1 0-1,1 0 1,-1 0-1,1 0 1,-1 0-1,1 1 0,-1-1 1,1 0-1,-1 0 1,1 0-1,-1 1 1,1-1-1,-1 0 1,1 1-1,-1-1 1,1 0-1,-1 1 1,0-1-1,1 0 0,-1 1 1,0-1-1,1 1 1,-1-1-1,0 1 1,0-1-1,1 1 1,-1-1-1,0 1 1,0-1-1,0 1 1,1 0-1,21 37 7,-11-18-9,44 49 211,100 99-1,-132-145-167,-16-15-482,0-1-1,1 0 0,0-1 1,0 0-1,12 7 0,9-1-6065</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4.087"/>
    </inkml:context>
    <inkml:brush xml:id="br0">
      <inkml:brushProperty name="width" value="0.025" units="cm"/>
      <inkml:brushProperty name="height" value="0.025" units="cm"/>
    </inkml:brush>
  </inkml:definitions>
  <inkml:trace contextRef="#ctx0" brushRef="#br0">69 1 8232,'0'0'6246,"-42"58"-5734,28-22-288,3 2 1,9 0 543,2-3 33,2-6-224,14-8-97,7-9-64,3-8-127,6-4-161,-3-8-320,-5-13-2082,-4-10-3300</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4.430"/>
    </inkml:context>
    <inkml:brush xml:id="br0">
      <inkml:brushProperty name="width" value="0.025" units="cm"/>
      <inkml:brushProperty name="height" value="0.025" units="cm"/>
    </inkml:brush>
  </inkml:definitions>
  <inkml:trace contextRef="#ctx0" brushRef="#br0">1 1 14798,'0'0'4580</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5.035"/>
    </inkml:context>
    <inkml:brush xml:id="br0">
      <inkml:brushProperty name="width" value="0.025" units="cm"/>
      <inkml:brushProperty name="height" value="0.025" units="cm"/>
    </inkml:brush>
  </inkml:definitions>
  <inkml:trace contextRef="#ctx0" brushRef="#br0">35 48 7719,'0'0'7746,"-5"-9"-4249,-15-26-705,20 34-2745,0 1 0,0 0 0,0 0 0,0 0 0,0 0 0,0 0 1,0 0-1,0 0 0,0-1 0,0 1 0,0 0 0,0 0 0,0 0 0,0 0 0,0 0 0,0 0 0,0 0 1,0 0-1,0-1 0,0 1 0,0 0 0,-1 0 0,1 0 0,0 0 0,0 0 0,0 0 0,0 0 1,0 0-1,0 0 0,0 0 0,0 0 0,-1 0 0,1 0 0,0 0 0,0 0 0,0 0 0,0 0 0,0 0 1,0 0-1,-1 0 0,1 0 0,0 0 0,0 0 0,0 0 0,0 0 0,0 0 0,0 0 0,0 0 0,0 0 1,-1 0-1,1 0 0,0 0 0,0 0 0,0 0 0,0 0 0,0 1 0,0-1 0,0 0 0,0 0 0,0 0 1,0 0-1,-1 0 0,1 0 0,0 0 0,-3 13 658,2 15-307,1-17-235,0-1 1,1 1-1,0-1 1,1 1-1,0-1 1,0 0-1,1 0 1,1 0-1,4 10 1,-5-15-182,-1-1 1,1 0 0,0 1-1,1-1 1,-1-1 0,0 1-1,1 0 1,0-1 0,0 0-1,0 0 1,1 0 0,-1 0-1,0-1 1,1 0 0,0 0-1,-1 0 1,1 0-1,0-1 1,0 0 0,10 1-1,-9-1-294,0 0 0,1-1-1,-1 0 1,1 0-1,-1-1 1,0 1-1,0-1 1,1-1 0,-1 1-1,0-1 1,0 0-1,0-1 1,8-4 0,-10 4-521,1 0 1,0-1 0,-1 1 0,1-1 0,-1 0 0,0-1 0,-1 1 0,1-1 0,3-6 0,5-11-4886</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5.382"/>
    </inkml:context>
    <inkml:brush xml:id="br0">
      <inkml:brushProperty name="width" value="0.025" units="cm"/>
      <inkml:brushProperty name="height" value="0.025" units="cm"/>
    </inkml:brush>
  </inkml:definitions>
  <inkml:trace contextRef="#ctx0" brushRef="#br0">154 0 11723,'0'0'3267,"-37"57"-224,18-20-1153,-8 4-897,4 0-289,5-1-95,4 1-449,7-6-288,-2-6-2050,9-9-3684</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6.402"/>
    </inkml:context>
    <inkml:brush xml:id="br0">
      <inkml:brushProperty name="width" value="0.025" units="cm"/>
      <inkml:brushProperty name="height" value="0.025" units="cm"/>
    </inkml:brush>
  </inkml:definitions>
  <inkml:trace contextRef="#ctx0" brushRef="#br0">0 2502 4644,'0'0'10613,"8"0"-10143,5-2-302,0 0-1,-1-1 1,1 0-1,-1-1 1,0-1 0,0 1-1,0-2 1,19-11 0,98-71 218,-81 53-50,786-589 1573,-583 431-1880,807-580 1856,-859 640-1813,151-109 48,-102 70-115,-203 146 46,1 1 0,1 3-1,90-29 1,-122 47-65,-8 3-38,0-1 0,0 1 0,1-2 0,-1 1 0,-1-1 0,1 0 1,0-1-1,-1 1 0,1-1 0,-1 0 0,0-1 0,7-7 0,-13 12 48,1-1 0,-1 1-1,0 0 1,0 0-1,0-1 1,0 1 0,0 0-1,0-1 1,0 1 0,0 0-1,0-1 1,0 1-1,0 0 1,0-1 0,0 1-1,0 0 1,0-1 0,0 1-1,0 0 1,0-1 0,0 1-1,-1 0 1,1 0-1,0-1 1,0 1 0,0 0-1,0-1 1,-1 1 0,1 0-1,0 0 1,0 0-1,-1-1 1,1 1 0,0 0-1,0 0 1,-1 0 0,1-1-1,0 1 1,-1 0-1,1 0 1,0 0 0,0 0-1,-1 0 1,1 0 0,0 0-1,-1 0 1,1 0-1,0 0 1,-1 0 0,0 0-1,-26-2-1973,10 1-3439,-7-5-8201</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8.224"/>
    </inkml:context>
    <inkml:brush xml:id="br0">
      <inkml:brushProperty name="width" value="0.025" units="cm"/>
      <inkml:brushProperty name="height" value="0.025" units="cm"/>
    </inkml:brush>
  </inkml:definitions>
  <inkml:trace contextRef="#ctx0" brushRef="#br0">20 1 4708,'-1'0'424,"0"0"-1,0 0 1,1-1-1,-1 1 1,0 0-1,0 0 1,1 0-1,-1 0 1,0 0-1,0 0 1,1 0-1,-1 1 1,0-1-1,0 0 1,1 0-1,-1 1 1,0-1-1,1 0 1,-1 1 0,0-1-1,1 1 1,-1-1-1,0 0 1,1 1-1,-2 1 1,16 18 1227,58 51-843,3-4 0,137 96 0,-122-98 329,156 145 0,-155-121-795,146 108-1,-192-161-36,-2 2 1,-1 2-1,-2 1 0,-1 2 0,38 58 0,-22-26-211,4-1-1,3-3 1,134 118-1,20 9-42,21 17 170,-171-166-170,1-2-1,85 42 1,87 60-27,-218-131 311,-1 0-1,31 36 1,-47-52-4314,-9-14 668,1 4 543,-4-14-6921</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9.274"/>
    </inkml:context>
    <inkml:brush xml:id="br0">
      <inkml:brushProperty name="width" value="0.025" units="cm"/>
      <inkml:brushProperty name="height" value="0.025" units="cm"/>
    </inkml:brush>
  </inkml:definitions>
  <inkml:trace contextRef="#ctx0" brushRef="#br0">0 3 8360,'2'-2'9193,"1"2"-6375,-1 3-1344,-2 15-385,0 3-545,0 4-256,0 0-191,0-1-65,5-1-193,6-4-447,-4-4-385,2-6-1505,-2-7-3876</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09.634"/>
    </inkml:context>
    <inkml:brush xml:id="br0">
      <inkml:brushProperty name="width" value="0.025" units="cm"/>
      <inkml:brushProperty name="height" value="0.025" units="cm"/>
    </inkml:brush>
  </inkml:definitions>
  <inkml:trace contextRef="#ctx0" brushRef="#br0">96 12 16464,'0'0'10105,"-8"-3"-9854,-25-6-203,32 9-70,0 0 0,0 0 0,0 1 0,0-1 0,0 0 0,0 0 0,0 0 0,0 1 1,1-1-1,-1 0 0,0 1 0,0-1 0,0 1 0,0-1 0,1 1 0,-1-1 0,0 1 0,0 0 0,1-1 0,-1 1 0,0 0 0,1-1 0,-1 1 0,1 0 0,-1 0 0,1 0 0,0-1 0,-1 1 1,1 0-1,0 0 0,-1 0 0,1 0 0,0 0 0,0 0 0,0 0 0,0 0 0,0 0 0,0 0 0,0 0 0,0 1 0,4 37-589,-2-34 599,1-1-1,0 1 0,0-1 1,0 1-1,0-1 0,1 0 1,0-1-1,-1 1 0,1 0 1,1-1-1,-1 0 0,1 0 1,-1 0-1,10 3 0,-9-4 22,0 1 0,-1-1 0,1 1 0,0 0 0,-1 1 0,0-1 0,1 1 0,-2-1 0,1 1 0,0 1 0,-1-1 0,1 0 0,3 9 0,-7-13 45,1 1 0,-1 0-1,0-1 1,0 1 0,0-1 0,1 1-1,-1 0 1,0-1 0,0 1-1,0 0 1,0-1 0,0 1 0,0 0-1,-1-1 1,1 1 0,0 0-1,0-1 1,0 1 0,-1 0 0,1-1-1,0 1 1,0-1 0,-1 1-1,1-1 1,-1 1 0,1-1 0,0 1-1,-1-1 1,1 1 0,-2 0-1,-23 7 1036,-38-8-100,55-1-904,-30-7 97,22-2-1972,10-7-4412,6 9-567</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0.291"/>
    </inkml:context>
    <inkml:brush xml:id="br0">
      <inkml:brushProperty name="width" value="0.025" units="cm"/>
      <inkml:brushProperty name="height" value="0.025" units="cm"/>
    </inkml:brush>
  </inkml:definitions>
  <inkml:trace contextRef="#ctx0" brushRef="#br0">43 1 14286,'0'0'12523,"3"7"-12176,-2 4-318,1-1 0,-2 0 0,0 0-1,0 0 1,0 0 0,-1 0 0,-1 0 0,0 0-1,0 0 1,-1 0 0,0 0 0,-7 12-1,5-10-6,1 0 0,0 0 0,0 0 0,1 0-1,1 1 1,0-1 0,1 1 0,0 0 0,1-1-1,3 24 1,-2-34-19,0 0 1,0 0-1,0 0 0,1 0 0,-1 0 0,1 0 0,-1 0 1,1 0-1,0-1 0,0 1 0,0-1 0,0 1 0,0-1 1,0 0-1,0 1 0,0-1 0,0 0 0,1-1 0,-1 1 1,0 0-1,1-1 0,-1 1 0,1-1 0,-1 0 0,1 0 0,2 0 1,7 1 0,-1-1 0,0 0 0,0-1 1,18-4-1,-21 3-269,0 0 0,0-1-1,0 0 1,-1-1 0,1 0-1,-1 0 1,0 0 0,0-1 0,9-9-1,-9 9-1299,-1-1 0,-1-1 0,1 1 0,-1-1 0,7-13 0,3-9-6646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1.592"/>
    </inkml:context>
    <inkml:brush xml:id="br0">
      <inkml:brushProperty name="width" value="0.035" units="cm"/>
      <inkml:brushProperty name="height" value="0.035" units="cm"/>
    </inkml:brush>
  </inkml:definitions>
  <inkml:trace contextRef="#ctx0" brushRef="#br0">1 503 13547,'4'3'632,"1"0"0,0-1-1,0 0 1,0 0 0,0 0 0,1-1 0,-1 1 0,0-1-1,1-1 1,-1 1 0,6-1 0,-5 0-315,0-1 0,0 1-1,0-2 1,0 1 0,0-1 0,0 1 0,-1-2 0,1 1-1,5-4 1,-3 2-151,0-2 0,0 1-1,-1-1 1,0-1 0,0 1-1,0-1 1,-1 0 0,0-1-1,-1 1 1,1-1 0,-1 0-1,6-15 1,-6 9-44,0 0 0,0 0 0,-1-1 0,-1 1 1,-1-1-1,0 0 0,0-16 0,-2 20-66,0 1 0,-1-1 0,0 1 1,-1 0-1,0-1 0,-1 1 0,0 0 0,0 0 1,-1 1-1,-10-18 0,13 24-42,-1 1 0,0 0 0,1-1-1,-1 1 1,0 0 0,0 0 0,-1 0 0,1 0 0,0 0 0,-1 1 0,1-1 0,-1 1-1,-4-2 1,6 2-8,-1 1 1,0-1-1,1 1 0,-1 0 0,0 0 0,0 0 0,1 0 0,-1 0 1,0 0-1,1 0 0,-1 1 0,0-1 0,1 1 0,-1-1 1,0 1-1,1 0 0,-1-1 0,1 1 0,-1 0 0,1 0 0,-1 0 1,1 0-1,0 0 0,-2 2 0,-2 3-3,1 0 0,-1 0 0,1 0 0,1 0 0,-1 1 0,1 0 0,0 0 1,1 0-1,-1 0 0,1 0 0,1 0 0,-2 13 0,1 0-16,1 1 1,0-1-1,4 31 0,0-30 2,0 0-1,10 32 0,-11-44 9,1-1 0,1 1 0,0-1 0,0 0 1,0 0-1,1-1 0,0 1 0,10 10 0,-11-15 4,-1 0-1,1 0 1,0 0-1,-1-1 1,1 0-1,0 0 1,1 0-1,-1 0 1,0 0-1,1-1 1,-1 0-1,0 0 1,1 0-1,0 0 1,-1-1 0,1 0-1,-1 0 1,1 0-1,-1 0 1,1-1-1,0 0 1,-1 0-1,0 0 1,1 0-1,6-4 1,6-2 4,0-1 1,-1-1-1,0 0 1,29-23-1,1-7 9,-3-2-1,-2-2 1,42-54-1,21-24 15,-101 118-26,31-29 9,-33 31-9,1 0 0,-1 1 0,0-1 0,0 0 0,0 1 0,0-1 0,0 1 0,1 0 0,-1-1 0,0 1 0,0 0 0,2-1 0,-2 1-1,-1 1 1,1-1 0,-1 0 0,1 0 0,-1 0 0,0 0 0,1 1 0,-1-1 0,1 0-1,-1 0 1,1 1 0,-1-1 0,0 0 0,1 1 0,-1-1 0,0 0 0,1 1 0,-1-1-1,0 1 1,0-1 0,1 1 0,-1-1 0,0 0 0,0 1 0,0-1 0,1 1 0,-1-1-1,0 1 1,0-1 0,0 2 0,3 24 36,-1 0 0,-1 0 1,-4 36-1,1 10 33,2-49-46,1 42 43,0-59-54,0 0-1,0 0 0,0 0 1,0 0-1,1 0 1,0-1-1,5 11 0,-6-15-10,-1-1 1,1 1-1,-1 0 0,1-1 0,-1 1 0,1-1 1,0 1-1,-1-1 0,1 1 0,0-1 0,0 1 1,-1-1-1,1 0 0,0 1 0,0-1 1,0 0-1,-1 0 0,1 1 0,0-1 0,0 0 1,0 0-1,0 0 0,-1 0 0,1 0 0,0 0 1,0 0-1,0-1 0,0 1 0,-1 0 0,1 0 1,0-1-1,0 1 0,0 0 0,-1-1 0,1 1 1,0-1-1,-1 1 0,1-1 0,0 1 0,-1-1 1,1 1-1,-1-1 0,1 0 0,0 1 1,-1-1-1,1-1 0,9-12 25,-1 0 0,-1-1 0,0-1-1,-1 1 1,-1-1 0,7-24 0,-5 17-11,37-128 89,-13 42-87,-22 80-35,-4 22-14,-2 15 14,-3 17 5,-1-24 11,0 85-83,4 71-1214,-4-155 1150,0 1 0,0-1 1,1 1-1,-1-1 1,1 0-1,-1 1 1,1-1-1,0 0 0,0 1 1,0-1-1,0 0 1,1 0-1,1 3 0,-2-4 109,-1-1-1,0 0 0,1 0 1,-1 0-1,0 1 0,1-1 0,-1 0 1,1 0-1,-1 0 0,0 0 0,1 0 1,-1 0-1,1 0 0,-1 0 1,0 0-1,1 0 0,-1 0 0,1 0 1,-1 0-1,0 0 0,1 0 0,-1 0 1,0 0-1,1-1 0,-1 1 1,1 0-1,-1 0 0,1-1 0,13-16-535,3-16-296</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0.634"/>
    </inkml:context>
    <inkml:brush xml:id="br0">
      <inkml:brushProperty name="width" value="0.025" units="cm"/>
      <inkml:brushProperty name="height" value="0.025" units="cm"/>
    </inkml:brush>
  </inkml:definitions>
  <inkml:trace contextRef="#ctx0" brushRef="#br0">70 0 14798,'0'0'7554,"-2"12"-7068,-6 35 135,-2-1 0,-26 69 0,33-108-571,1 0 1,0 0 0,0 0 0,1 0-1,-1 1 1,2-1 0,-1 8-1,1-14-88,0-1 0,0 1 1,0-1-1,1 0 0,-1 1 0,0-1 0,0 1 0,0-1 0,1 0 0,-1 1 0,0-1 0,0 0 0,1 1 0,-1-1 0,0 0 0,1 1 0,-1-1 0,0 0 0,1 0 0,-1 0 0,0 1 0,1-1 0,-1 0 0,1 0 0,-1 0 0,0 0 0,1 0 0,-1 1 0,1-1 0,-1 0 0,1 0 0,-1 0 0,0 0 0,1 0 0,-1-1 1,1 1-1,-1 0 0,0 0 0,1 0 0,-1 0 0,1 0 0,-1 0 0,0-1 0,1 1 0,-1 0 0,1 0 0,-1-1 0,0 1 0,0 0 0,1 0 0,-1-1 0,0 1 0,1 0 0,-1-1 0,0 0 0,22-17-3537,-10-5-1625,1-7-1862</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0.965"/>
    </inkml:context>
    <inkml:brush xml:id="br0">
      <inkml:brushProperty name="width" value="0.025" units="cm"/>
      <inkml:brushProperty name="height" value="0.025" units="cm"/>
    </inkml:brush>
  </inkml:definitions>
  <inkml:trace contextRef="#ctx0" brushRef="#br0">0 83 7271,'0'0'19053,"5"7"-18338,-3-4-697,0-1-1,0 1 1,1 0 0,-1-1-1,1 0 1,-1 1 0,1-1-1,0 0 1,0 0 0,0-1-1,0 1 1,0-1 0,0 1-1,1-1 1,-1 0 0,0 0 0,1 0-1,-1-1 1,0 1 0,1-1-1,-1 0 1,1 0 0,-1 0-1,1 0 1,-1-1 0,0 1-1,1-1 1,-1 0 0,0 0-1,1 0 1,4-3 0,3-2-2,-1 1 0,1-2-1,-1 0 1,-1 0 0,1 0 0,15-18 0,-15 15-12,1 0 0,0 1 1,20-13-1,-29 57-154,-23 48 166,14-61-5,1 1 0,1-1-1,-3 40 1,7-49-71,0-4-437,0-1 0,0 1 0,1 0 0,1 0-1,-1-1 1,1 1 0,1 0 0,0-1-1,0 1 1,0-1 0,1 0 0,7 13 0,4-5-7810</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3.022"/>
    </inkml:context>
    <inkml:brush xml:id="br0">
      <inkml:brushProperty name="width" value="0.025" units="cm"/>
      <inkml:brushProperty name="height" value="0.025" units="cm"/>
    </inkml:brush>
  </inkml:definitions>
  <inkml:trace contextRef="#ctx0" brushRef="#br0">27 61 1922,'-9'-23'1537,"1"2"-1537,-1 4-3331</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4.481"/>
    </inkml:context>
    <inkml:brush xml:id="br0">
      <inkml:brushProperty name="width" value="0.025" units="cm"/>
      <inkml:brushProperty name="height" value="0.025" units="cm"/>
    </inkml:brush>
  </inkml:definitions>
  <inkml:trace contextRef="#ctx0" brushRef="#br0">66 0 5093,'0'0'4158,"-8"8"-3522,-25 20 10,15-20 2011,11-13-637,7 4-1949,0 0 0,0 0 0,0 1 0,1-1-1,-1 0 1,0 1 0,0-1 0,1 0 0,-1 0-1,0 1 1,1-1 0,-1 0 0,0 1 0,1-1-1,-1 1 1,1-1 0,-1 0 0,1 1 0,0-1-1,-1 1 1,1 0 0,-1-1 0,1 1 0,0-1 0,-1 1-1,1 0 1,0 0 0,0-1 0,-1 1 0,1 0-1,0 0 1,0 0 0,-1 0 0,1 0 0,0 0-1,0 0 1,2 0 160,65-4 4217,-43 4-3954,-1 0 0,32 5 0,-52-4-455,0 0 0,0 0 1,-1 0-1,1 1 0,0-1 1,-1 1-1,1 0 0,-1 0 1,0 0-1,1 0 0,-1 0 1,0 1-1,0 0 0,2 3 0,29 46 729,0 2-160,-31-51-601,0 0-1,0 0 0,0-1 0,1 1 0,-1-1 0,0 1 0,1-1 0,0 0 0,-1-1 0,1 1 0,0 0 0,0-1 0,8 2 0,-8-3-3,0 1 0,1 0 0,-1 0 0,0 1 0,0-1 0,0 1 0,0 0 0,-1 0 0,1 1 0,0-1 0,-1 1 0,1-1 0,-1 1 0,3 4 0,1 1-18,-2 0 0,1 1 0,-1 0 0,5 13 0,-6-13-22,1 1 0,0-1 0,0 0 1,1-1-1,10 13 0,-11-16 25,1-1 0,-1 1 0,1-2 0,0 1 0,0 0 0,13 4 0,-12-5 6,-1 0 0,1 0-1,-1 0 1,0 1 0,0 0 0,0 0-1,9 9 1,9 13 37,-18-21-12,1 1 0,-2 0 0,1 0 1,-1 1-1,0-1 0,0 1 0,-1 1 1,0-1-1,0 0 0,0 1 1,3 14-1,9 47 143,-11-37-98,2-1-1,2 0 1,1 0 0,1 0 0,27 51-1,-17-47 8,67 104 290,-73-119-340,0-2 1,1 0-1,1 0 1,36 27 0,15 9-19,-30-23 14,71 43 0,-60-49 32,55 20 1,16 7 129,-119-52-179,11 5 37,-1 0-1,1 1 1,-2 0 0,1 1 0,-1 0 0,1 1 0,-2 0 0,1 0-1,-2 1 1,17 19 0,-13-11 6,1-1 1,1 0-1,0-1 0,1-1 0,1 0 0,1-1 1,-1-1-1,2 0 0,26 12 0,-17-8 51,-1 1-1,0 1 1,27 25-1,-14-8-58,65 43 1,-2 0 37,-91-68-65,-1 1 0,0 0 0,-1 1 0,-1 0 0,0 1 0,13 26 0,-11-20 7,1 0 1,14 18 0,-20-31-5,0 0 0,0-1 0,0 1 0,1-1 0,0-1 1,0 1-1,0-1 0,1 0 0,12 6 0,98 41 437,-101-41-186,-30-14 399,-16-3-1071,31 1-4883,15-17-1322,-15 23 5641,15-22-9873</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7.388"/>
    </inkml:context>
    <inkml:brush xml:id="br0">
      <inkml:brushProperty name="width" value="0.025" units="cm"/>
      <inkml:brushProperty name="height" value="0.025" units="cm"/>
    </inkml:brush>
  </inkml:definitions>
  <inkml:trace contextRef="#ctx0" brushRef="#br0">255 0 5701,'0'0'15765,"-12"11"-15616,-14 13-184,-32 27-319,-98 115 1,153-162-3273,7-5 2021,7-9-1438,9-12-4399</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7.717"/>
    </inkml:context>
    <inkml:brush xml:id="br0">
      <inkml:brushProperty name="width" value="0.025" units="cm"/>
      <inkml:brushProperty name="height" value="0.025" units="cm"/>
    </inkml:brush>
  </inkml:definitions>
  <inkml:trace contextRef="#ctx0" brushRef="#br0">227 1 12556,'0'0'4772,"0"51"-4451,0-28-193,0 5-224,0 1-1314,0 4-1120,5-2-161,4-2 1634,-9-1-224,0-6-32,0-5-1986</inkml:trace>
  <inkml:trace contextRef="#ctx0" brushRef="#br0" timeOffset="1">39 219 8392,'0'0'4100,"-39"-56"-1794,39 42-320,0 5-449,20 3-512,6 4-384,9 2-321,10 0-224,6 0-32,13 4-192,-6-4-1441,8 0-2787,-8-2-3940</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18.109"/>
    </inkml:context>
    <inkml:brush xml:id="br0">
      <inkml:brushProperty name="width" value="0.025" units="cm"/>
      <inkml:brushProperty name="height" value="0.025" units="cm"/>
    </inkml:brush>
  </inkml:definitions>
  <inkml:trace contextRef="#ctx0" brushRef="#br0">287 4 13261,'0'0'2332,"-11"-1"-207,3 0-2024,0 0-1,1 0 1,-1 1-1,0 0 1,0 1-1,1 0 1,-1 0-1,0 0 0,1 1 1,-1 1-1,1-1 1,0 1-1,0 0 1,0 0-1,0 1 1,-6 5-1,-2 0 154,1 2-1,0 0 0,1 0 0,1 2 0,-16 18 0,22-24-98,1 1 0,0 0 0,0 0 0,1 0 0,0 1 0,0-1 0,1 1 0,1 0 0,-1 0 1,1 0-1,-1 19 0,3-26-145,0 1 0,0-1 1,0 1-1,0-1 1,0 1-1,1-1 0,-1 1 1,1-1-1,0 0 1,0 1-1,0-1 0,0 0 1,0 1-1,0-1 1,1 0-1,-1 0 0,1 0 1,-1 0-1,1 0 1,3 2-1,-1-1 4,0 0-1,1-1 1,-1 0 0,0 1 0,1-2 0,0 1-1,-1 0 1,1-1 0,0 0 0,6 1-1,-1-1 7,1-1 1,0 1-1,-1-1 0,1-1 0,-1 0 0,1-1 0,-1 0 0,0 0 1,17-7-1,-23 8 54,-1 0 1,0-1-1,1 1 1,-1-1-1,0 0 1,0 0-1,0 0 1,0 0-1,-1 0 1,1 0 0,0-1-1,-1 0 1,0 1-1,1-1 1,-1 0-1,0 0 1,0 0-1,-1 0 1,1-1-1,-1 1 1,0 0-1,1-1 1,-1 1-1,0-7 1,-1 9-48,-1-1 1,0 1 0,0-1-1,0 1 1,0 0-1,0-1 1,-1 1-1,1 0 1,0 0-1,-1 0 1,1 0-1,0 0 1,-1 0 0,1 0-1,-1 1 1,1-1-1,-1 1 1,0-1-1,1 1 1,-1-1-1,0 1 1,1 0 0,-1 0-1,0 0 1,1 0-1,-1 0 1,-2 0-1,-51 1 408,54-1-436,1 0 0,-1 0 1,0 0-1,0 0 0,0 0 0,0 0 0,0 1 0,1-1 0,-1 0 0,0 0 0,0 1 0,0-1 0,1 0 0,-1 1 0,0-1 0,0 1 0,1-1 1,-1 1-1,0-1 0,1 1 0,-1-1 0,0 1 0,1 0 0,-1-1 0,1 1 0,-1 0 0,1 0 0,0-1 0,-1 2 0,1-1 0,0 0-1,1 0 0,-1-1 0,1 1 1,-1 0-1,1 0 0,-1-1 0,1 1 1,-1 0-1,1-1 0,0 1 1,-1-1-1,1 1 0,0-1 0,0 1 1,-1-1-1,1 0 0,0 1 0,0-1 1,0 0-1,-1 1 0,1-1 0,0 0 1,0 0-1,0 0 0,0 0 1,-1 0-1,1 0 0,2 0 0,32 1-89,-22-1-261,-1 0 0,1 1 0,-1 0 0,23 6 0,-32-6 289,-1 0 0,1-1 0,-1 2 0,1-1 0,-1 0-1,0 0 1,0 1 0,1-1 0,-1 1 0,0 0 0,0 0-1,0 0 1,-1 0 0,1 0 0,0 0 0,-1 0 0,1 0 0,-1 1-1,0-1 1,0 0 0,0 1 0,0-1 0,0 1 0,-1 0-1,1-1 1,-1 1 0,1 5 0,-1-2-65,0 1 1,0-1-1,-1 0 1,0 1-1,0-1 1,0 0-1,-4 8 1,-12 22-3321,1-13-3556</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20.042"/>
    </inkml:context>
    <inkml:brush xml:id="br0">
      <inkml:brushProperty name="width" value="0.025" units="cm"/>
      <inkml:brushProperty name="height" value="0.025" units="cm"/>
    </inkml:brush>
  </inkml:definitions>
  <inkml:trace contextRef="#ctx0" brushRef="#br0">0 6 7559,'0'0'11275,"50"-5"-9866,-36 14-448,-5 9-224,-4 4-353,-1 3-288,-4 4 0,0 0-64,0 1 0,0-3-32,0-2-1057,0-5-1953,0-8-2692</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20.404"/>
    </inkml:context>
    <inkml:brush xml:id="br0">
      <inkml:brushProperty name="width" value="0.025" units="cm"/>
      <inkml:brushProperty name="height" value="0.025" units="cm"/>
    </inkml:brush>
  </inkml:definitions>
  <inkml:trace contextRef="#ctx0" brushRef="#br0">110 0 13901,'0'0'7597,"-9"6"-7053,-2 0-419,2 1 0,-1 1 0,-16 16 0,22-20-112,0 1 1,0-1-1,0 1 0,1 0 0,0 0 1,0 0-1,0 1 0,1-1 1,0 1-1,0-1 0,0 1 1,-1 7-1,3-12-12,0 0 0,0 0 0,0 0-1,0 0 1,1 0 0,-1 0 0,0 0 0,0 0 0,1 0 0,-1 0 0,1 0 0,-1 0 0,1-1 0,-1 1 0,1 0-1,0 0 1,-1 0 0,1-1 0,0 1 0,0 0 0,-1-1 0,1 1 0,0-1 0,0 1 0,0-1 0,0 1-1,0-1 1,0 1 0,0-1 0,0 0 0,-1 0 0,1 0 0,0 1 0,0-1 0,2 0 0,45 2-253,-33-2-4,-1 0 53,0 2 1,-1 0 0,1 0-1,0 1 1,16 7-1,-28-10 218,1 1-1,-1 0 0,0 0 0,0 0 0,1 0 0,-1 0 1,0 0-1,0 1 0,0-1 0,0 1 0,0-1 0,-1 1 0,1 0 1,0-1-1,-1 1 0,1 0 0,-1 0 0,0 0 0,0 1 1,1-1-1,-1 0 0,-1 0 0,1 1 0,0-1 0,-1 0 1,1 1-1,-1-1 0,1 1 0,-1-1 0,0 0 0,0 1 1,0-1-1,-1 1 0,1-1 0,-1 1 0,1-1 0,-1 0 1,-1 4-1,-1-1 148,0-1 1,0 1 0,-1-1-1,1 0 1,-1 1 0,0-2 0,0 1-1,-1 0 1,1-1 0,-1 0-1,0 0 1,0 0 0,-10 4-1,3-2 251,0 0-1,0-1 1,-1 0-1,-25 4 1,35-8-408,-1 1 0,1-1 0,-1 0 0,1 0 0,-1 0 0,1-1 0,-1 1 0,1-1 0,0 0 0,-1 1 0,1-2 0,0 1 0,-1 0 0,1-1 0,0 1 0,0-1 0,0 0 0,-3-3 0,5 4-183,0-1-1,0 1 0,0 0 1,0-1-1,0 1 0,0-1 1,0 0-1,1 1 1,-1-1-1,1 1 0,-1-1 1,1 0-1,-1 1 0,1-1 1,0-3-1,0 2-469,1 0 0,-1-1 0,1 1 0,-1 0 0,1 0-1,0 0 1,1-1 0,-1 1 0,0 0 0,3-3 0,12-16-5288</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20.779"/>
    </inkml:context>
    <inkml:brush xml:id="br0">
      <inkml:brushProperty name="width" value="0.025" units="cm"/>
      <inkml:brushProperty name="height" value="0.025" units="cm"/>
    </inkml:brush>
  </inkml:definitions>
  <inkml:trace contextRef="#ctx0" brushRef="#br0">1 0 15246,'0'0'5574,"19"59"-4421,-19-25-673,6 0-384,-3 4 0,2-4-64,1-5-352,-1-10-2146,4-6-7464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2.215"/>
    </inkml:context>
    <inkml:brush xml:id="br0">
      <inkml:brushProperty name="width" value="0.035" units="cm"/>
      <inkml:brushProperty name="height" value="0.035" units="cm"/>
    </inkml:brush>
  </inkml:definitions>
  <inkml:trace contextRef="#ctx0" brushRef="#br0">106 222 18428,'-20'35'2086,"-28"64"-1,40-78-1641,1 0-1,1 0 0,1 1 1,-5 37-1,9-51-370,1-1 0,0 1 0,0 0 0,1 0 0,0-1 0,0 1 0,0-1 0,1 1-1,5 10 1,-6-16-58,0 0 0,0 0 0,0 0 0,0 0 0,1 0 0,-1-1 0,1 1-1,-1 0 1,1-1 0,0 1 0,0-1 0,-1 0 0,1 1 0,4 1 0,-3-2-12,0-1 0,0 1 0,0 0 1,0-1-1,-1 0 0,1 0 0,0 0 1,0 0-1,0 0 0,0 0 0,0-1 1,0 0-1,0 1 0,4-3 1,3-1-81,1-2 0,-1 1 0,0-1 0,0-1 0,0 0 0,16-16 0,-15 13-51,1 0 1,0 1 0,19-11-1,-30 19 115,1 1-1,-1-1 0,1 1 0,-1-1 1,1 1-1,0-1 0,-1 1 0,1 0 1,-1 0-1,1 0 0,0 0 0,-1 0 1,1 0-1,0 0 0,-1 0 0,1 1 1,0-1-1,-1 1 0,1-1 0,-1 1 1,1 0-1,-1-1 0,1 1 0,-1 0 1,0 0-1,1 0 0,-1 0 0,0 0 1,0 0-1,0 1 0,0-1 0,0 0 1,0 1-1,0-1 0,0 0 0,1 4 1,4 6 5,-1 0 0,-1 0 0,1 1 0,1 11 0,-3-15 19,8 37 242,-1 0 0,-3 1 0,-1 0 0,-3 0 0,-1 0 0,-2 0 0,-3 0 1,-11 67-1,13-108-211,-4 17 284,-12 39 1,16-56-298,-1-1 1,1 0 0,-1 0-1,0 0 1,0 0-1,-1 0 1,1-1-1,-1 1 1,1-1-1,-1 1 1,-1-1-1,1 0 1,0 0 0,-1-1-1,1 1 1,-6 2-1,8-4-30,0-1 0,0 1-1,0-1 1,0 0 0,0 1-1,0-1 1,0 0 0,0 0-1,0 0 1,0 0 0,0 0-1,0 0 1,0 0 0,0 0-1,0 0 1,0-1 0,0 1-1,0 0 1,0-1 0,0 1 0,0-1-1,0 1 1,0-1 0,-1 0-1,0-1-6,1 0-1,-1 0 0,1 0 0,-1 0 1,1 0-1,0 0 0,0 0 0,0-1 1,0 1-1,-1-4 0,-1-6-36,1 0 1,0 0-1,0-16 0,2 27 44,-1-34-81,2-1 0,2 1 0,12-61 0,36-103 16,-36 145 81,31-107 47,60-245 240,-103 392-273,1-2 44,-1 0 1,0-1-1,0-28 1,-5 40 96,-3 10-93,-5 16 37,-7 28 52,2 1 0,1 1 0,3 1-1,3-1 1,1 2 0,1 71 0,6-116-148,0-3-3,0 0 0,0 0 0,0 0-1,0 0 1,1 0 0,0 0 0,0-1-1,0 1 1,0 0 0,1-1 0,0 1-1,0-1 1,4 8 0,-5-11-12,0 0 1,0 0-1,-1-1 0,1 1 1,0 0-1,0-1 1,0 1-1,0-1 0,0 1 1,1-1-1,-1 1 0,0-1 1,0 0-1,0 1 0,0-1 1,0 0-1,1 0 1,-1 0-1,0 0 0,0 0 1,0 0-1,0 0 0,1 0 1,-1-1-1,0 1 1,0 0-1,0-1 0,0 1 1,0 0-1,0-1 0,0 0 1,0 1-1,0-1 0,0 0 1,1-1-1,5-3 7,0-1 0,0 0 0,9-13 0,-14 17-6,30-39 48,38-63 0,-50 70-46,2 1-1,1 1 0,49-51 1,-71 81-6,1 1 0,-1-1 0,0 1 0,1-1 0,-1 1 1,1 0-1,0-1 0,0 1 0,-1 0 0,1 0 0,0 0 0,0 1 1,0-1-1,0 0 0,0 1 0,0-1 0,0 1 0,0 0 0,0-1 1,0 1-1,0 0 0,3 1 0,-3 0 1,0 0 0,0 0 0,-1 1 0,1-1 0,-1 1-1,1 0 1,-1-1 0,0 1 0,1 0 0,-1 0 0,0 0 0,0 0 0,0 0 0,0 0 0,-1 0-1,1 0 1,-1 0 0,1 0 0,0 4 0,5 28 6,-3-18 15,0 0 0,9 23 0,-12-37-19,1-1 0,-1 1 0,1-1 0,0 0-1,-1 1 1,1-1 0,0 0 0,0 1 0,0-1-1,0 0 1,0 0 0,0 0 0,0 0 0,0 0 0,0 0-1,1 0 1,-1 0 0,0 0 0,1-1 0,1 1-1,-2 0 0,1-1 0,0 0 1,0 0-1,-1-1 0,1 1 0,0 0 0,-1-1 0,1 1 0,0-1 0,-1 1 0,1-1 0,0 0 0,-1 1 0,1-1 0,-1 0 0,0 0 0,1 0 0,-1-1 0,2-1 0,16-16-18,-2 0-1,-1-1 1,0-1-1,-1-1 1,21-43-1,19-26-232,-54 89 232,0 0 0,0 1 0,0-1 0,0 0 0,1 1 0,-1-1 0,1 1 0,-1-1-1,1 1 1,-1 0 0,1-1 0,0 1 0,0 0 0,0 0 0,0 0 0,3-1 0,-4 2 7,-1 0 0,1 0 0,-1 1 0,1-1 0,-1 0 0,1 0 1,-1 0-1,0 0 0,1 1 0,-1-1 0,1 0 0,-1 0 0,1 1 0,-1-1 0,0 0 1,1 1-1,-1-1 0,0 0 0,1 1 0,-1-1 0,0 1 0,0-1 0,1 0 1,-1 1-1,5 22-293,-5 9-879,-6 44-1,3-42 572,3-15 128,3-10-171</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23.668"/>
    </inkml:context>
    <inkml:brush xml:id="br0">
      <inkml:brushProperty name="width" value="0.025" units="cm"/>
      <inkml:brushProperty name="height" value="0.025" units="cm"/>
    </inkml:brush>
  </inkml:definitions>
  <inkml:trace contextRef="#ctx0" brushRef="#br0">25 2 5125,'-3'0'42,"-15"3"11564,14 4-5658,10 3-7198,-4-8 1314,0-1 1,0 1-1,1-1 1,-1 1-1,0-1 1,1 0-1,-1 0 1,1 0-1,-1 0 1,1 0-1,-1 0 0,1-1 1,5 1-1,41 1 146,-39-2-137,383-19 327,-52 1-159,-190 16-181,1 7 1,182 29-1,-297-28 243,-1-1 0,1-3 0,61-2 0,-94 0-297,0-1-1,-1 1 1,1-1-1,0 0 1,-1 0 0,1-1-1,-1 1 1,0-1-1,4-2 1,0 1 2,-6 3-136</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24.550"/>
    </inkml:context>
    <inkml:brush xml:id="br0">
      <inkml:brushProperty name="width" value="0.025" units="cm"/>
      <inkml:brushProperty name="height" value="0.025" units="cm"/>
    </inkml:brush>
  </inkml:definitions>
  <inkml:trace contextRef="#ctx0" brushRef="#br0">1 1 6534,'0'0'15460,"5"12"-14467,3 9-712,-1 1 0,-1 0 1,-1 0-1,-1 0 0,2 33 0,-5-25-133,2 365 483,-6-380-1545,1-30-5912,2-8-2976</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25.148"/>
    </inkml:context>
    <inkml:brush xml:id="br0">
      <inkml:brushProperty name="width" value="0.025" units="cm"/>
      <inkml:brushProperty name="height" value="0.025" units="cm"/>
    </inkml:brush>
  </inkml:definitions>
  <inkml:trace contextRef="#ctx0" brushRef="#br0">1 0 3716,'0'0'9929,"3"13"-8226,6 27-450,-1 0 0,-3 1 0,2 51 1,-9 48-174,4 154 386,-1-287-1395,0-1 0,0 0-1,1 1 1,0-1 0,0 0 0,0 0 0,6 10 0,-7-14-185,0 0 1,0 0-1,1 0 1,-1-1-1,0 1 1,1 0-1,0-1 0,-1 0 1,1 1-1,0-1 1,0 0-1,2 2 1,-3-3-192,0 0 1,0 1-1,1-1 0,-1 0 0,0 1 1,1-1-1,-1 0 0,0 0 1,1 0-1,-1 0 0,1-1 0,-1 1 1,0 0-1,1-1 0,-1 1 1,0 0-1,0-1 0,1 1 1,-1-1-1,0 0 0,2-1 0,12-14-8038</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34.343"/>
    </inkml:context>
    <inkml:brush xml:id="br0">
      <inkml:brushProperty name="width" value="0.025" units="cm"/>
      <inkml:brushProperty name="height" value="0.025" units="cm"/>
    </inkml:brush>
  </inkml:definitions>
  <inkml:trace contextRef="#ctx0" brushRef="#br0">7 0 5125,'0'0'17264,"-1"12"-16895,-4 138-926,4-42-8389,1-65 1585</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34.720"/>
    </inkml:context>
    <inkml:brush xml:id="br0">
      <inkml:brushProperty name="width" value="0.025" units="cm"/>
      <inkml:brushProperty name="height" value="0.025" units="cm"/>
    </inkml:brush>
  </inkml:definitions>
  <inkml:trace contextRef="#ctx0" brushRef="#br0">0 1 10090,'0'0'1537,"0"68"-352,0-39-833,6-2-736,-1-10-1121,-2-2-33,3-3-1633,-6-1-3043</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39:35.096"/>
    </inkml:context>
    <inkml:brush xml:id="br0">
      <inkml:brushProperty name="width" value="0.025" units="cm"/>
      <inkml:brushProperty name="height" value="0.025" units="cm"/>
    </inkml:brush>
  </inkml:definitions>
  <inkml:trace contextRef="#ctx0" brushRef="#br0">29 0 3587,'-1'96'3338,"-13"168"-3836,4-151 4064,6-3 1079,15 53-8097,-3-69 4141,-5 0 7722,-8-111-12719,0 8-2413</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3.891"/>
    </inkml:context>
    <inkml:brush xml:id="br0">
      <inkml:brushProperty name="width" value="0.025" units="cm"/>
      <inkml:brushProperty name="height" value="0.025" units="cm"/>
    </inkml:brush>
  </inkml:definitions>
  <inkml:trace contextRef="#ctx0" brushRef="#br0">0 1 3491,'0'0'19945,"3"11"-19454,7 92 383,-9-71-435,2-1 1,1 0-1,11 42 0,-15-72-374,0 0 0,0 1 0,1-1 0,-1 0 0,1 0 0,-1 1 0,1-1 0,-1 0 0,1 0 0,0 0 0,-1 0-1,1 0 1,0 0 0,0 0 0,0 0 0,0 0 0,0 0 0,0 0 0,0-1 0,0 1 0,0 0 0,1-1 0,-1 1 0,0-1-1,0 1 1,1-1 0,1 1 0,0-1 43,-1-1 1,1 1-1,-1-1 0,0 0 0,1 0 0,-1 1 1,0-1-1,0-1 0,0 1 0,0 0 1,0-1-1,0 1 0,4-4 0,4-5 171,0-1-1,0-1 1,13-21-1,-16 23-319,47-83 391,-50 83-512,0 1 0,0-1 1,-1 0-1,0-1 0,0 1 0,-2 0 0,1-1 0,0-10 1,-2 20-1815,0 5-5641,0-2 5508,0 8-6726</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4.284"/>
    </inkml:context>
    <inkml:brush xml:id="br0">
      <inkml:brushProperty name="width" value="0.025" units="cm"/>
      <inkml:brushProperty name="height" value="0.025" units="cm"/>
    </inkml:brush>
  </inkml:definitions>
  <inkml:trace contextRef="#ctx0" brushRef="#br0">121 105 10602,'0'0'9289,"0"-8"-7506,0 7-1724,0-1 1,-1 0-1,1 1 1,0-1 0,-1 1-1,1-1 1,-1 0-1,1 1 1,-1-1-1,0 1 1,1 0-1,-1-1 1,0 1 0,0-1-1,0 1 1,0 0-1,-1 0 1,1 0-1,0 0 1,0-1-1,-1 2 1,1-1-1,0 0 1,-4-1 0,3 1-15,-1 1 1,1 0 0,-1 0 0,1 0-1,-1 0 1,1 0 0,0 0 0,-1 1-1,1-1 1,-1 1 0,1 0 0,0-1-1,-1 1 1,1 0 0,0 1 0,0-1-1,0 0 1,0 1 0,0-1 0,0 1-1,0-1 1,-2 3 0,0 0 57,0 1 0,0-1 0,0 1 0,1 0 0,0 0 1,0 1-1,0-1 0,0 0 0,1 1 0,0 0 0,0-1 0,1 1 0,-1 0 1,1 0-1,0 0 0,1 0 0,0 0 0,0 8 0,0-12-83,0-1-1,1 0 1,-1 0-1,0 0 1,1 1-1,-1-1 1,1 0 0,-1 0-1,1 0 1,-1 0-1,1 0 1,0 0-1,0 0 1,-1 0-1,1 0 1,0 0 0,0 0-1,0-1 1,0 1-1,0 0 1,0-1-1,0 1 1,0 0-1,0-1 1,1 0 0,-1 1-1,0-1 1,0 0-1,0 1 1,1-1-1,-1 0 1,0 0-1,0 0 1,0 0 0,1 0-1,-1 0 1,0 0-1,0-1 1,2 1-1,3-1 44,-1 0 1,0 0-1,1 0 0,-1 0 0,0-1 0,1 0 0,-1 0 1,6-4-1,-3 0-39,-1 0 1,0 0-1,0 0 0,-1-1 1,1 0-1,-2-1 0,1 1 1,8-17-1,-11 18-24,0 1 0,0-1 0,-1 0 0,0 0 0,0 1 0,0-1 0,-1 0 0,0-1 0,0 1 0,-1 0 0,0 0 0,0 0 0,0 0 0,-3-13 0,3 18-40,-1 0-1,1 0 1,-1-1 0,0 1 0,1 0 0,-1 0 0,0 0 0,0 0 0,0 0 0,0 0 0,0 0 0,0 0 0,-1 0 0,1 1 0,0-1-1,0 0 1,0 1 0,-1-1 0,1 1 0,0-1 0,-1 1 0,1-1 0,0 1 0,-3 0 0,-12 3-2664,15-2 2364,1-1 0,-1 1 0,1 0 1,-1-1-1,1 1 0,-1-1 0,1 1 0,-1 0 0,1-1 1,0 1-1,-1 0 0,1 0 0,0-1 0,-1 1 0,1 0 1,0 0-1,0-1 0,0 1 0,0 0 0,0 1 0,0 7-7144</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4.677"/>
    </inkml:context>
    <inkml:brush xml:id="br0">
      <inkml:brushProperty name="width" value="0.025" units="cm"/>
      <inkml:brushProperty name="height" value="0.025" units="cm"/>
    </inkml:brush>
  </inkml:definitions>
  <inkml:trace contextRef="#ctx0" brushRef="#br0">24 1 15855,'0'0'5344,"-3"11"-3204,-2 8-1491,0 1 0,1 0 0,1 0 0,0 27 0,3-39-621,0 1-1,0 0 1,1-1 0,0 1 0,0-1 0,1 0 0,1 1 0,-1-1-1,1 0 1,1 0 0,-1 0 0,1-1 0,1 1 0,8 11 0,-12-18-31,0 0 1,0 1 0,0-1 0,1 0 0,-1 0 0,0 0 0,1 0 0,-1 0-1,1 0 1,-1 0 0,1 0 0,-1-1 0,1 1 0,0-1 0,-1 1-1,1-1 1,0 0 0,-1 1 0,1-1 0,0 0 0,-1 0 0,1 0 0,0 0-1,-1-1 1,1 1 0,0 0 0,-1-1 0,1 1 0,0-1 0,-1 1 0,1-1-1,-1 0 1,1 0 0,-1 0 0,1 0 0,-1 0 0,0 0 0,1 0 0,-1 0-1,0 0 1,0-1 0,0 1 0,0 0 0,2-4 0,5-6-44,0-1 0,0-1 0,-1 0 0,5-14 1,-9 21 7,13-30-172,-2 9 1,-2-1-1,12-40 0,-48 215 707,20-128-736,0 1 0,2-1 1,1 0-1,0 1 0,1 0 1,4 28-1,4-35-2307,2-9-2707,3-4-4623</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5.643"/>
    </inkml:context>
    <inkml:brush xml:id="br0">
      <inkml:brushProperty name="width" value="0.025" units="cm"/>
      <inkml:brushProperty name="height" value="0.025" units="cm"/>
    </inkml:brush>
  </inkml:definitions>
  <inkml:trace contextRef="#ctx0" brushRef="#br0">0 138 7399,'0'0'11365,"10"2"-8802,-5-1-2235,0 0 0,0 0 0,0-1 0,1 1 0,-1-1 0,0 0 0,0-1 0,1 1 0,-1-1 0,9-3 0,-11 3-227,0 0 0,0-1 0,-1 1 1,1-1-1,-1 0 0,1 1 1,-1-1-1,0 0 0,0 0 0,0-1 1,0 1-1,0 0 0,0-1 0,-1 1 1,1-1-1,-1 1 0,0-1 0,1 0 1,-1 0-1,-1 0 0,1 1 0,0-1 1,-1 0-1,1 0 0,-1-4 0,1 6-92,-1-1 0,0 1 0,0-1-1,0 1 1,0 0 0,0-1 0,0 1-1,0-1 1,0 1 0,-1-1 0,1 1 0,0-1-1,-1 1 1,0-1 0,1 1 0,-1 0-1,-1-2 1,2 3-11,-1-1 1,1 1-1,-1-1 1,0 1-1,1 0 0,-1-1 1,1 1-1,-1 0 0,0 0 1,0 0-1,1-1 0,-1 1 1,0 0-1,1 0 1,-1 0-1,0 0 0,0 0 1,1 0-1,-1 0 0,0 1 1,1-1-1,-1 0 0,0 0 1,0 1-1,-3 1-12,0-1-1,1 1 1,-1 1-1,1-1 1,-1 0-1,1 1 1,0 0-1,0 0 1,0 0-1,-4 5 1,1 1 14,1 0 0,0 0 0,0 0 0,-5 15 0,9-22 4,0-1 0,1 0 1,-1 0-1,1 1 0,-1-1 0,1 1 1,0-1-1,0 0 0,-1 1 0,1-1 1,0 1-1,0-1 0,0 0 0,1 1 0,-1-1 1,0 1-1,0-1 0,1 0 0,-1 1 1,1-1-1,-1 0 0,1 1 0,0-1 1,-1 0-1,1 0 0,0 0 0,0 0 1,0 1-1,0-1 0,0 0 0,0-1 1,0 1-1,0 0 0,0 0 0,1 0 1,-1-1-1,0 1 0,0 0 0,1-1 1,-1 1-1,1-1 0,-1 0 0,2 1 1,19 1-2,0 0 0,0-2 1,0 0-1,0-2 0,0 0 1,36-9-1,43-4-91,-98 15 148,-1-1 0,0 1 0,1 0 0,-1-1 0,0 1 0,0-1-1,1 0 1,-1 0 0,0 0 0,0 0 0,0 0 0,0-1-1,0 1 1,0 0 0,0-1 0,-1 1 0,1-1 0,0 0 0,-1 0-1,0 0 1,1 0 0,-1 0 0,0 0 0,0 0 0,0 0-1,1-3 1,1-5-77,-1 0-1,0 0 0,0-1 0,0-19 0,1-6 120,-3 35-109,0 0 1,1 0 0,-1 0-1,0 1 1,1-1 0,-1 0-1,1 0 1,0 0 0,-1 1 0,1-1-1,-1 0 1,1 1 0,0-1-1,0 0 1,-1 1 0,1-1-1,0 1 1,0-1 0,0 1-1,0 0 1,0-1 0,-1 1-1,1 0 1,0 0 0,0-1 0,0 1-1,0 0 1,0 0 0,0 0-1,0 0 1,0 0 0,0 0-1,0 1 1,0-1 0,0 0-1,0 0 1,1 1 0,44 13-1191,-35-9 600,3-1-651,0-1 0,1 0-1,-1 0 1,16 0 0,22-3-5980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3.312"/>
    </inkml:context>
    <inkml:brush xml:id="br0">
      <inkml:brushProperty name="width" value="0.035" units="cm"/>
      <inkml:brushProperty name="height" value="0.035" units="cm"/>
    </inkml:brush>
  </inkml:definitions>
  <inkml:trace contextRef="#ctx0" brushRef="#br0">378 211 17092,'2'-11'332,"3"-9"207,-1 1-1,1-27 1,-4 40-444,-1-1-1,-1 1 1,1 0-1,-1 0 1,0 0-1,0 0 0,-1 0 1,0 0-1,0 0 1,0 0-1,-6-9 1,7 13-24,-1-1 1,1 1-1,-1 0 1,1 0 0,-1 0-1,0 0 1,0 0 0,0 1-1,0-1 1,0 1-1,0-1 1,0 1 0,-1 0-1,1-1 1,0 1 0,-1 0-1,1 1 1,-1-1-1,0 0 1,1 1 0,-1-1-1,1 1 1,-1 0-1,0 0 1,1 0 0,-1 0-1,1 0 1,-1 1 0,0-1-1,1 1 1,-1 0-1,1 0 1,-1 0 0,-2 1-1,-4 3 94,0 0 0,0 0 0,0 1-1,1 0 1,-1 1 0,2 0 0,-12 12-1,-1 4 90,2 1-1,0 2 1,1 0-1,2 0 0,0 2 1,-16 45-1,13-20-10,1 2 0,-14 92-1,25-103-144,1 0 0,3 63 0,2-83-81,2-1 0,1 1 0,1-1 0,1 0 0,1 0 0,10 24-1,-14-41-14,1 0 0,0-1 0,0 1 0,0-1 0,0 0 0,1 1 0,0-2 0,0 1 0,1 0 0,-1-1 0,1 0 0,0 0 0,6 4 0,-8-6-1,0-1 0,0 0-1,0 0 1,0 0 0,0 0-1,1-1 1,-1 1 0,0-1 0,0 1-1,0-1 1,1 0 0,-1-1-1,0 1 1,0 0 0,0-1-1,1 0 1,-1 0 0,0 0-1,0 0 1,0 0 0,0 0 0,-1-1-1,1 0 1,0 1 0,-1-1-1,5-4 1,0-1 7,1 0-1,-1-1 1,-1 0-1,1-1 1,-1 1 0,-1-1-1,1 0 1,-2-1-1,1 1 1,-1-1-1,-1 0 1,4-15 0,-3 8 10,-1 0 1,0 1 0,-2-1 0,0 0 0,0 0 0,-5-33 0,4 48-19,0 1 0,0-1 0,-1 1 1,1-1-1,0 1 0,-1-1 0,1 1 1,-1-1-1,0 1 0,1-1 0,-1 1 1,-1-2-1,2 3 0,0 0 0,-1 0 0,1 0 0,0 0 0,0 0 0,-1 0 0,1 0 0,0 0 0,0 0 0,-1 0 0,1 0 0,0 0 0,0 0 0,-1 0 0,1 0 0,0 0 0,0 1 0,-1-1 0,1 0 0,0 0 0,0 0 0,-1 0 0,1 0 0,0 1 0,0-1 0,0 0 0,-1 0 0,1 0 0,0 0 0,0 1 0,0-1 0,0 0 0,0 0 0,0 1 0,-1-1 0,1 0 0,0 0 0,0 1 0,-2 4-1,0-1-1,0 1 1,1 0 0,0-1 0,-2 11 0,2 0-10,0 1 0,3 30-1,-2-42 9,0 1 0,1 0 0,0-1 0,0 1 0,0-1 0,1 1 0,0-1 0,-1 1-1,2-1 1,-1 0 0,0 0 0,1 0 0,0 0 0,3 3 0,-5-6 2,0 0 1,0 0-1,0 0 1,1-1-1,-1 1 1,0 0-1,0-1 1,1 1-1,-1-1 1,0 0-1,1 1 1,-1-1-1,0 0 1,1 0-1,-1 0 1,1 0-1,-1 0 1,0 0-1,1 0 0,-1 0 1,1-1-1,-1 1 1,0 0-1,1-1 1,-1 1-1,0-1 1,0 0-1,0 1 1,1-1-1,-1 0 1,0 0-1,2-1 1,3-4 1,-1 1 0,1-1 1,-1 0-1,6-8 0,-9 12 0,26-41 11,-2-1 0,24-54 0,-3 6 15,-46 90-24,0 0 1,0 0-1,1 0 0,-1 0 0,0 0 0,1 0 0,-1 0 1,1 1-1,0-1 0,0 1 0,2-3 0,-4 4-1,1 0 0,-1 0 0,1 0 0,-1 0-1,1 0 1,-1-1 0,1 1 0,-1 0 0,1 0-1,-1 0 1,0 0 0,1 0 0,-1 1 0,1-1-1,-1 0 1,1 0 0,-1 0 0,1 0 0,-1 0-1,1 1 1,-1-1 0,0 0 0,1 0 0,-1 1-1,1-1 1,-1 0 0,0 0 0,1 1 0,-1-1-1,0 1 1,0-1 0,1 1 0,2 4 7,-1 0 1,0-1 0,-1 1-1,1 0 1,-1 0-1,0 1 1,0-1 0,0 8-1,7 165 171,-1-1-1480,-7-176 1281,-1 1 0,1-1 0,0 0 0,0 1 0,1-1 0,-1 0 0,0 0 0,0 1 0,1-1 0,-1 0 0,0 0 0,1 0 0,-1 1 0,1-1 0,0 0 0,1 2 0,-2-5-6,1 1-1,0 0 1,0-1 0,-1 1-1,1 0 1,-1-1 0,1 1-1,-1-1 1,0 1 0,0-1-1,1 1 1,-1-3 0,4-34-373</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6.457"/>
    </inkml:context>
    <inkml:brush xml:id="br0">
      <inkml:brushProperty name="width" value="0.025" units="cm"/>
      <inkml:brushProperty name="height" value="0.025" units="cm"/>
    </inkml:brush>
  </inkml:definitions>
  <inkml:trace contextRef="#ctx0" brushRef="#br0">1 0 9545,'0'4'10754,"1"10"-5285,3 95-4283,-3-95-1060,1 1 1,0-1-1,1 0 1,6 19 0,2 11-1092,-6-2-4533,-15-41-9156</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6.811"/>
    </inkml:context>
    <inkml:brush xml:id="br0">
      <inkml:brushProperty name="width" value="0.025" units="cm"/>
      <inkml:brushProperty name="height" value="0.025" units="cm"/>
    </inkml:brush>
  </inkml:definitions>
  <inkml:trace contextRef="#ctx0" brushRef="#br0">0 149 11563,'0'0'11243,"66"11"-10250,-26-23-417,13-5-352,-5 0-96,5 1-96,-14 2-32,-5-1 32,-15 3-576,-3 1-769,-12-1-865,-4-4-2371,-6-2-4771</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7.137"/>
    </inkml:context>
    <inkml:brush xml:id="br0">
      <inkml:brushProperty name="width" value="0.025" units="cm"/>
      <inkml:brushProperty name="height" value="0.025" units="cm"/>
    </inkml:brush>
  </inkml:definitions>
  <inkml:trace contextRef="#ctx0" brushRef="#br0">0 0 11275,'0'0'11595,"55"0"-11179,-12 0-352,1 0-64,7 0-1409,-7 0-1634,1 0-3075</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7.529"/>
    </inkml:context>
    <inkml:brush xml:id="br0">
      <inkml:brushProperty name="width" value="0.025" units="cm"/>
      <inkml:brushProperty name="height" value="0.025" units="cm"/>
    </inkml:brush>
  </inkml:definitions>
  <inkml:trace contextRef="#ctx0" brushRef="#br0">31 1 12492,'0'0'2520,"-4"11"672,2-6-2810,-17 43 2304,18-44-2509,0-1 1,0 0-1,0 0 0,1 1 1,-1-1-1,1 1 0,0-1 1,0 0-1,0 1 0,0-1 1,0 1-1,1-1 0,0 0 1,1 6-1,0-7-166,0 0 0,-1-1 0,1 1 0,0-1 0,0 0 0,0 1 0,0-1 0,0 0-1,0 0 1,0 0 0,0-1 0,1 1 0,-1 0 0,0-1 0,0 0 0,1 1 0,-1-1 0,0 0 0,1 0 0,-1 0 0,0 0 0,4-1 0,0 0 2,1 0 1,0 0-1,-1-1 1,1 1 0,-1-1-1,10-5 1,4-5-106,-1-1 0,0 0 0,20-21 0,-38 34 186,0 1-1,0-1 1,-1 0 0,1 1 0,0-1 0,-1 0 0,1 1 0,-1-1 0,1 1 0,-1 0 0,1-1 0,-1 1 0,1-1 0,-1 1 0,1 0 0,-1-1-1,0 1 1,1 0 0,-1-1 0,0 1 0,0 0 0,1-1 0,-1 1 0,0 0 0,0 0 0,0-1 0,0 1 0,0 1 0,1 1-18,-1 0-1,1 0 1,0-1 0,0 1 0,1 0 0,-1 0 0,0-1 0,1 1 0,0-1 0,-1 1 0,1-1 0,0 0-1,0 0 1,1 0 0,-1 0 0,3 2 0,2-2-63,0-1 1,0-1-1,0 1 0,0-1 1,0 0-1,0-1 1,0 0-1,0 0 0,-1 0 1,1-1-1,0 0 0,-1 0 1,12-6-1,35-9-1086,-52 18 1070,0 0 1,0 0-1,-1-1 1,1 1-1,0 0 1,-1 0-1,1 0 1,-1 0-1,1 0 1,-1 0-1,1 0 1,-1 0-1,0 0 1,1 0-1,-1 0 1,0 0-1,0 0 1,0 1-1,0-1 1,0 0-1,0 0 1,0 0-1,0 0 1,-1 0-1,1 0 0,0 0 1,-1 1-1,-4 36 528,3-19-114,4-12-1801,3-13-4480,0-9-424</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7.871"/>
    </inkml:context>
    <inkml:brush xml:id="br0">
      <inkml:brushProperty name="width" value="0.025" units="cm"/>
      <inkml:brushProperty name="height" value="0.025" units="cm"/>
    </inkml:brush>
  </inkml:definitions>
  <inkml:trace contextRef="#ctx0" brushRef="#br0">17 29 11371,'0'0'13917,"0"12"-12508,-7 159 1311,-2-11-2306,9-139-362,0 3-106,5-50-136,4-56-94,-8 54 17,2 0 1,1 0-1,1 0 0,1 1 0,1 0 0,21-49 0,-24 70 201,0 0-1,0 0 0,0 1 1,1-1-1,0 1 0,0 0 1,8-6-1,-12 9 49,1 1-1,0-1 1,1 1 0,-1-1 0,0 1-1,0 0 1,1 0 0,-1 0 0,0 0-1,1 0 1,-1 1 0,1-1 0,-1 1-1,1-1 1,-1 1 0,1 0 0,-1 0-1,1 0 1,0 0 0,-1 1 0,1-1-1,-1 1 1,5 1 0,-6-1 15,0 0 0,-1 1 0,1-1 0,0 1 0,0-1 0,-1 1 0,1-1 0,0 1 0,-1 0 0,0-1 0,1 1 0,-1 0-1,0-1 1,0 1 0,0 0 0,0 0 0,0-1 0,-1 3 0,-4 34-30,2-32 85,0 1-1,0-1 1,-1 0 0,1 0 0,-2 0-1,1-1 1,0 0 0,-1 1 0,0-2-1,0 1 1,-1 0 0,1-1 0,-1 0-1,0 0 1,0-1 0,0 0 0,-1 0-1,1 0 1,-1-1 0,1 0 0,-1 0-1,0-1 1,0 1 0,0-2 0,-9 1-1,15-1-77,1 1 1,-1-1-1,1 0 0,-1 0 0,1 0 0,-1 0 0,1 0 0,-1-1 0,1 1 0,-1 0 1,1 0-1,0 0 0,-1 0 0,1 0 0,-1-1 0,1 1 0,-1 0 0,1 0 1,0-1-1,-1 1 0,1 0 0,0-1 0,-1 1 0,1 0 0,0-1 0,-1 1 1,1 0-1,0-1 0,0 1 0,-1-1 0,1 1 0,0 0 0,0-1 0,0 1 1,-1-1-1,9-18-3095,21-12-6274,0 13-892</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8.232"/>
    </inkml:context>
    <inkml:brush xml:id="br0">
      <inkml:brushProperty name="width" value="0.025" units="cm"/>
      <inkml:brushProperty name="height" value="0.025" units="cm"/>
    </inkml:brush>
  </inkml:definitions>
  <inkml:trace contextRef="#ctx0" brushRef="#br0">19 142 12812,'0'0'8157,"-4"8"-6192,2-3-1738,0 0 60,-1 0 0,2 0 1,-1 0-1,0 0 0,1 0 1,-1 7-1,2-11-258,0 0 0,0 0-1,0 0 1,0 0 0,0 1-1,1-1 1,-1 0 0,0 0-1,1 0 1,-1 0 0,0 0 0,1 0-1,0 1 1,-1-1 0,1 0-1,-1 0 1,1-1 0,0 1-1,0 0 1,0 0 0,-1 0 0,1 0-1,0-1 1,0 1 0,0 0-1,0-1 1,0 1 0,0-1 0,1 1-1,-1-1 1,0 0 0,0 1-1,0-1 1,0 0 0,0 0-1,1 0 1,-1 0 0,2 0 0,4 1-63,-1-1 0,1 1 1,-1-2-1,1 1 0,0-1 1,-1 0-1,1 0 0,-1-1 1,1 1-1,-1-2 1,0 1-1,0-1 0,0 0 1,0 0-1,-1 0 0,1-1 1,-1 0-1,1 0 1,-2 0-1,1-1 0,0 0 1,-1 0-1,0 0 0,0 0 1,0-1-1,-1 1 0,1-1 1,-1 0-1,4-12 1,-7 18 36,-1 0 1,1 0 0,0 0 0,0 0-1,0 0 1,0 0 0,-1 1-1,1-1 1,0 0 0,0 0 0,0 0-1,0 0 1,-1 0 0,1 0 0,0 0-1,0 0 1,0 0 0,0 0-1,-1 0 1,1 0 0,0 0 0,0 0-1,0 0 1,0 0 0,0 0 0,-1-1-1,1 1 1,0 0 0,0 0-1,0 0 1,0 0 0,-1 0 0,1 0-1,0 0 1,0 0 0,0-1 0,0 1-1,0 0 1,0 0 0,0 0-1,0 0 1,-1 0 0,1-1 0,0 1-1,0 0 1,0 0 0,-11 13 226,5-2 1,1 0 0,0 0 0,0 0 0,-2 12 0,6-19-170,0-1 0,0 1 0,0 0 0,0-1 0,1 1 0,0 0 0,0-1 0,0 1 0,0 0 0,1-1 0,-1 1 0,1 0 0,0-1 0,0 1 0,0-1 0,0 1 0,4 4 0,-4-7-46,0 1 1,0-1-1,1 1 1,-1-1-1,1 0 0,-1 0 1,1 0-1,-1 0 1,1 0-1,0 0 0,-1 0 1,1 0-1,0-1 1,0 1-1,0-1 0,-1 1 1,1-1-1,0 0 1,0 0-1,0 0 0,0 0 1,0 0-1,0 0 0,0 0 1,-1-1-1,1 1 1,0-1-1,0 1 0,0-1 1,0 0-1,-1 1 1,1-1-1,0 0 0,-1 0 1,1 0-1,-1-1 1,3-1-1,4-3-22,0 0 0,-1-1 1,0 0-1,0 0 0,10-15 1,-6 5-379,0-1 0,-1-1 0,10-25 0,-16 34-322,-1 0 0,0 0 0,0 0 1,-1-1-1,-1 1 0,1-1 0,-2 1 1,0-16-1,0 26 691,1-1 1,-1 1-1,0-1 1,0 1-1,0 0 0,0-1 1,0 1-1,0-1 1,0 1-1,0-1 1,-1 1-1,1 0 1,0-1-1,0 1 0,0-1 1,0 1-1,0 0 1,-1-1-1,1 1 1,0-1-1,0 1 1,-1 0-1,1-1 0,0 1 1,-1 0-1,1 0 1,0-1-1,-1 1 1,1 0-1,0 0 1,-1-1-1,1 1 1,-1 0-1,1 0 0,0 0 1,-1 0-1,1 0 1,-1 0-1,1-1 1,-1 1-1,-15 13-237,-10 26-4542,25-29 1464,1-4-998</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8.619"/>
    </inkml:context>
    <inkml:brush xml:id="br0">
      <inkml:brushProperty name="width" value="0.025" units="cm"/>
      <inkml:brushProperty name="height" value="0.025" units="cm"/>
    </inkml:brush>
  </inkml:definitions>
  <inkml:trace contextRef="#ctx0" brushRef="#br0">19 0 13869,'0'0'4618,"0"8"-2851,-9 155 4443,0 17-4904,9-179-1431,0 1-1,0 0 0,0-1 0,0 1 0,1-1 1,-1 1-1,0-1 0,1 1 0,-1-1 1,1 0-1,0 1 0,-1-1 0,1 1 0,0-1 1,0 0-1,0 0 0,0 0 0,0 1 1,0-1-1,0 0 0,0 0 0,1 0 1,-1 0-1,0-1 0,0 1 0,1 0 0,-1-1 1,1 1-1,-1 0 0,1-1 0,-1 0 1,1 1-1,-1-1 0,1 0 0,-1 0 1,1 0-1,1 0 0,2 0-952,0 0 0,0-1-1,0 1 1,0-1 0,0 0 0,0 0-1,0-1 1,0 0 0,0 0 0,8-5 0,8-7-5441</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8.965"/>
    </inkml:context>
    <inkml:brush xml:id="br0">
      <inkml:brushProperty name="width" value="0.025" units="cm"/>
      <inkml:brushProperty name="height" value="0.025" units="cm"/>
    </inkml:brush>
  </inkml:definitions>
  <inkml:trace contextRef="#ctx0" brushRef="#br0">80 69 4068,'0'0'3304,"3"-8"-26,0-1-2049,5-10 462,-6-1 2591,-3 19-4054,1 0 0,-1 0 1,0 0-1,1 0 1,-1 0-1,0 1 0,0-1 1,0 0-1,0 1 1,0-1-1,1 0 0,-1 1 1,0 0-1,0-1 1,0 1-1,0-1 0,-1 1 1,1 0-1,0 0 1,0-1-1,0 1 0,0 0 1,0 0-1,0 0 1,0 0-1,0 1 0,0-1 1,0 0-1,0 0 1,-1 1-1,1-1 0,-1 1 1,-2-1-150,1 1 1,-1-1-1,0 1 1,0 0-1,0 1 1,1-1 0,-1 0-1,-5 4 1,8-4-81,-1 0 1,1 0 0,0 1 0,0-1-1,0 0 1,-1 1 0,1-1 0,1 1-1,-1-1 1,0 1 0,0-1 0,0 1-1,1-1 1,-1 1 0,1 0 0,0 0-1,-1-1 1,1 1 0,0 0 0,0 0-1,0-1 1,0 1 0,0 0 0,0-1-1,1 1 1,0 2 0,0-2-25,0 0-1,0 0 1,0 0 0,1-1 0,-1 1-1,1 0 1,0-1 0,-1 1-1,1-1 1,0 0 0,0 0 0,0 1-1,0-1 1,0 0 0,0-1-1,0 1 1,0 0 0,0-1 0,3 1-1,55 8-547,-47-8 458,1 1-1,-1 0 1,0 1 0,0 0-1,24 10 1,-37-13 166,1 0 0,0 0 0,0 0 0,-1 1 0,1-1 0,0 1 0,0-1 0,-1 0 0,1 1 0,0-1 0,-1 1 0,1-1 0,-1 1 0,1 0 0,-1-1 0,1 1-1,-1-1 1,1 1 0,-1 0 0,1 0 0,-1-1 0,0 1 0,1 0 0,-1 0 0,0-1 0,0 1 0,0 0 0,0 0 0,1 0 0,-1-1 0,0 1 0,0 0 0,-1 1 0,0 0 46,0 0 0,0-1-1,0 1 1,0 0 0,-1-1 0,1 1 0,-1-1 0,1 1-1,-1-1 1,0 0 0,1 1 0,-4 0 0,-55 26 781,21-14-910,-21 7-333,21-10-7806,34-10 361</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9.451"/>
    </inkml:context>
    <inkml:brush xml:id="br0">
      <inkml:brushProperty name="width" value="0.025" units="cm"/>
      <inkml:brushProperty name="height" value="0.025" units="cm"/>
    </inkml:brush>
  </inkml:definitions>
  <inkml:trace contextRef="#ctx0" brushRef="#br0">0 126 13741,'0'0'2498,"5"-10"-261,-1 2-1631,1 0 0,0 1 0,0-1 0,9-9 0,-12 14-408,1 0 0,0 1-1,0-1 1,0 1-1,0 0 1,0 0 0,1 0-1,-1 0 1,1 0 0,-1 1-1,1 0 1,-1-1 0,1 2-1,0-1 1,-1 0-1,1 1 1,4-1 0,-7 1-195,0 1 0,0-1 0,-1 1 0,1-1 1,0 1-1,0-1 0,-1 1 0,1-1 0,-1 1 0,1 0 0,0-1 1,-1 1-1,1 0 0,-1-1 0,0 1 0,1 0 0,-1 0 1,1-1-1,-1 1 0,0 0 0,0 0 0,0 0 0,1 0 1,-1-1-1,0 1 0,0 0 0,0 0 0,0 0 0,-1 1 1,1 37 59,0-28-50,-1 11-157,1-17 219,-1 1 0,1-1 0,0 0 0,1 1 0,-1-1 0,1 0 0,0 1 0,3 7 0,-3-11-9,0-1 0,1 1 0,-1 0 0,1 0 0,-1-1 0,1 1 0,0-1 0,0 0 1,0 1-1,-1-1 0,1 0 0,0 0 0,0 0 0,1 0 0,-1-1 0,0 1 0,0-1 0,0 1 0,0-1 1,1 1-1,-1-1 0,0 0 0,0 0 0,5-1 0,-1 1-42,0 0 0,1 0 0,-1 0 1,0-1-1,0 0 0,1 0 0,-1-1 0,0 0 0,0 0 1,0 0-1,0-1 0,-1 0 0,1 0 0,-1-1 0,0 1 1,0-1-1,0 0 0,0 0 0,-1-1 0,1 1 0,-1-1 1,0 0-1,-1 0 0,1-1 0,-1 1 0,0-1 0,0 0 1,-1 1-1,0-1 0,0 0 0,0-1 0,-1 1 0,1 0 1,-2 0-1,1-1 0,-1 1 0,0-12 0,-1 16-33,0-1 1,1 0-1,-1 1 0,0-1 1,0 0-1,-1 1 0,1 0 0,-1-1 1,1 1-1,-1 0 0,0 0 1,1-1-1,-1 1 0,0 1 0,0-1 1,-1 0-1,1 0 0,0 1 0,-1-1 1,1 1-1,-1 0 0,1 0 1,-1 0-1,1 0 0,-1 0 0,0 1 1,0-1-1,1 1 0,-6-1 1,7 1-83,1 0 0,-1 1 0,1-1 0,0 0 0,-1 0 0,1 0 0,0 0 0,-1 1 0,1-1-1,0 0 1,-1 0 0,1 1 0,0-1 0,-1 0 0,1 0 0,0 1 0,0-1 0,-1 0 0,1 1 0,0-1 0,0 0 0,0 1 0,-1-1 0,1 1 0,0-1 0,0 0 0,0 1 0,0-1 0,0 0 0,0 1 0,0-1 0,0 1 0,0-1 0,0 0 0,0 1 0,0-1 0,0 1 0,0-1 0,0 0 0,1 1 0,-1-1 0,0 1 0,0-1 0,0 0 0,1 1 0,-1-1 0,0 0 0,0 1 0,1-1 0,-1 0 0,14 21-3558,-9-18 2578,-1 0 0,1-1 0,0 1 0,0-1 0,0 0 0,0-1 0,9 3 0,15 1-5789</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29.822"/>
    </inkml:context>
    <inkml:brush xml:id="br0">
      <inkml:brushProperty name="width" value="0.025" units="cm"/>
      <inkml:brushProperty name="height" value="0.025" units="cm"/>
    </inkml:brush>
  </inkml:definitions>
  <inkml:trace contextRef="#ctx0" brushRef="#br0">49 1 12908,'0'0'15092,"-7"0"-14825,3 0-241,-22 2 93,26-1-111,-1-1 0,0 0 0,0 1 0,1-1 0,-1 1 0,0-1-1,1 1 1,-1-1 0,1 1 0,-1 0 0,1-1 0,-1 1 0,1 0 0,-1-1 0,1 1-1,-1 0 1,1 0 0,0-1 0,0 1 0,-1 0 0,1 0 0,0-1 0,0 1 0,0 0 0,0 0-1,0 0 1,0-1 0,0 1 0,0 0 0,0 0 0,0 0 0,0 0 0,0-1 0,1 3-1,0-2 1,0 0-1,-1 1 1,1-1-1,0 0 1,0 0-1,0 0 1,0 1-1,0-1 1,0 0-1,0 0 1,1 0-1,-1-1 1,0 1-1,0 0 1,1 0-1,-1-1 1,1 1-1,-1-1 1,0 1-1,1-1 1,-1 0-1,1 1 1,-1-1-1,4 0 1,42 1 45,-36-1-53,106-16-208,-116 17 268,-1 1 1,1-1 0,0 0 0,-1 0 0,1 0-1,0 0 1,0 0 0,0-1 0,0 1-1,0 0 1,0 0 0,0 0 0,0-1 0,0 1-1,0-1 1,0 1 0,3 0 0,6-1 40,1-1 0,0-1 0,0 1 0,-1-2 0,16-4-1,11-3-2456,2 6-6783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3.797"/>
    </inkml:context>
    <inkml:brush xml:id="br0">
      <inkml:brushProperty name="width" value="0.035" units="cm"/>
      <inkml:brushProperty name="height" value="0.035" units="cm"/>
    </inkml:brush>
  </inkml:definitions>
  <inkml:trace contextRef="#ctx0" brushRef="#br0">1 40 18148,'16'-33'1634,"-16"33"-1611,0 0 1,0-1 0,1 1-1,-1-1 1,0 1 0,0 0 0,1-1-1,-1 1 1,0 0 0,0 0 0,1-1-1,-1 1 1,0 0 0,1 0-1,-1-1 1,1 1 0,-1 0 0,0 0-1,1 0 1,-1-1 0,0 1-1,1 0 1,-1 0 0,1 0 0,-1 0-1,1 0 1,-1 0 0,0 0-1,1 0 1,-1 0 0,1 0 0,-1 0-1,0 0 1,1 0 0,-1 1 0,1-1-1,-1 0 1,0 0 0,1 0-1,0 1 1,0 0 32,0 0-1,-1 0 1,1 0 0,0 0-1,0 1 1,-1-1 0,1 0-1,0 0 1,-1 1 0,1-1-1,-1 2 1,6 31 846,-1-1 1,-3 0-1,-1 49 1,0-10-215,0-33-418,9 145 746,-6-142-988,2-1 1,15 56-1,-18-89-169,-1-1 0,1 1 0,0-1 0,1 0 0,-1 0 0,2 0 1,-1-1-1,7 8 0,-10-13 54,0 0 0,0 0 0,0 0 0,0 0 0,1 0 1,-1 0-1,0 0 0,0-1 0,1 1 0,-1 0 0,1-1 1,-1 1-1,0-1 0,1 1 0,-1-1 0,1 0 0,-1 0 0,1 0 1,2 0-1,-2 0-48,0-1 0,0 0 1,0 0-1,0 0 0,0 0 0,0 0 1,-1 0-1,1-1 0,0 1 0,-1 0 1,1-1-1,-1 0 0,1 1 1,-1-1-1,0 0 0,1 0 0,1-3 1,2-5-250,0 0 0,0-1 0,-1 0 0,4-16 1,0-13-691</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0.245"/>
    </inkml:context>
    <inkml:brush xml:id="br0">
      <inkml:brushProperty name="width" value="0.025" units="cm"/>
      <inkml:brushProperty name="height" value="0.025" units="cm"/>
    </inkml:brush>
  </inkml:definitions>
  <inkml:trace contextRef="#ctx0" brushRef="#br0">132 1 15695,'0'0'9321,"-34"70"-8392,17-33-513,-5-1-320,3-2-64,3-3 0,5-7-32,4-8-416,2-3-930,5-11-1056,0-12-5157,11-16-2531</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0.605"/>
    </inkml:context>
    <inkml:brush xml:id="br0">
      <inkml:brushProperty name="width" value="0.025" units="cm"/>
      <inkml:brushProperty name="height" value="0.025" units="cm"/>
    </inkml:brush>
  </inkml:definitions>
  <inkml:trace contextRef="#ctx0" brushRef="#br0">140 1 10346,'0'0'11242,"-19"71"-10121,15-42-512,4 3-289,4-4-63,10-2-193,5-4-32,1-1-673,-2-1-1089,-3-4-1729,0-3-2338,-10-3-1346</inkml:trace>
  <inkml:trace contextRef="#ctx0" brushRef="#br0" timeOffset="1">0 294 11243,'0'0'8103,"54"8"-6757,-19-8-738,6 0-416,3 0-160,4-5-320,-6-4-1506,-3-2-2850,-5-2-3267</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0.965"/>
    </inkml:context>
    <inkml:brush xml:id="br0">
      <inkml:brushProperty name="width" value="0.025" units="cm"/>
      <inkml:brushProperty name="height" value="0.025" units="cm"/>
    </inkml:brush>
  </inkml:definitions>
  <inkml:trace contextRef="#ctx0" brushRef="#br0">31 9 14446,'0'0'5253,"-30"47"-3171,30-28-833,7-2-545,9-3-511,1-1-129,12-8-32,-3-5-737,2 0-800,1-9-1218,3-9-2338,-8-6-1825</inkml:trace>
  <inkml:trace contextRef="#ctx0" brushRef="#br0" timeOffset="1">277 1 13357,'0'0'4100,"-39"55"-1762,14-17-865,2 4 289,-2 1 320,7-1-481,6-2-832,3-4-545,6-2-160,3-4-64,0-5-993,0-6-2242,-6-8-4100</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2.167"/>
    </inkml:context>
    <inkml:brush xml:id="br0">
      <inkml:brushProperty name="width" value="0.025" units="cm"/>
      <inkml:brushProperty name="height" value="0.025" units="cm"/>
    </inkml:brush>
  </inkml:definitions>
  <inkml:trace contextRef="#ctx0" brushRef="#br0">288 13 13997,'0'0'8696,"-9"-4"-8055,4 2-590,0 1 1,1-1-1,-1 1 0,0 0 1,0 1-1,0-1 1,0 1-1,0 0 0,0 0 1,0 0-1,0 1 0,0-1 1,0 1-1,1 0 0,-1 1 1,0 0-1,0-1 0,1 1 1,-1 1-1,-3 2 0,-8 5 377,0 0-1,1 1 0,0 1 0,1 1 0,1 0 1,-17 20-1,24-26-272,0 1-1,0 0 1,1 0 0,0 1 0,1-1-1,0 1 1,0 0 0,1 0 0,0 0-1,0 1 1,1-1 0,1 1 0,-2 18-1,3-25-145,1-1-1,-1 1 1,1-1 0,0 1-1,0-1 1,0 1-1,0-1 1,0 0-1,1 1 1,-1-1-1,0 0 1,1 0-1,0 0 1,0 0 0,-1 0-1,1 0 1,0-1-1,0 1 1,1-1-1,-1 1 1,0-1-1,0 0 1,1 0 0,-1 0-1,1 0 1,-1 0-1,1 0 1,-1-1-1,5 1 1,10 2 19,-1 0-1,1-2 1,24 0-1,-29-1-20,14 1 5,-16 0 19,-1 0 0,0-1 0,0-1 0,1 1 0,11-3 0,-21 3-8,0-1 0,1 1 1,-1 0-1,1 0 1,-1 0-1,0 0 1,1 0-1,-1-1 1,0 1-1,1 0 1,-1 0-1,0 0 1,1-1-1,-1 1 1,0 0-1,0-1 1,1 1-1,-1 0 1,0 0-1,0-1 1,1 1-1,-1 0 1,0-1-1,0 1 1,0-1-1,0 1 1,0 0-1,0-1 1,0 1-1,1 0 1,-1-1-1,0 1 1,0-1-1,0 1 1,0 0-1,-1-1 1,1 1-1,0-1 1,0 1-1,0 0 1,0-1-1,0 1 0,0 0 1,-1-1-1,1 1 1,0 0-1,0-1 1,0 1-1,-1 0 1,1-1-1,0 1 1,-1 0-1,1 0 1,0-1-1,-1 1 1,1 0-1,0 0 1,-1 0-1,1-1 1,-1 1-1,-21-17 437,21 17-452,-21-15 120,16 10-130,0 0 1,0 1-1,0 0 1,-1 0-1,1 1 0,-1 0 1,0 0-1,0 0 1,-13-2-1,19 5-126,13 4-187,0-2 55,0 0 0,1-1 0,-1-1 0,0 0-1,1 0 1,-1-2 0,0 1 0,0-2 0,0 1 0,0-2 0,0 1 0,21-11 0,21-5-288,-85 60 2240,20-25-1378,0 1 0,1 0 0,1 0-1,1 1 1,-7 19 0,11-25-783,1 1-1,1 0 1,0 0-1,0 0 1,1 15-1,2-21-5472</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4.025"/>
    </inkml:context>
    <inkml:brush xml:id="br0">
      <inkml:brushProperty name="width" value="0.025" units="cm"/>
      <inkml:brushProperty name="height" value="0.025" units="cm"/>
    </inkml:brush>
  </inkml:definitions>
  <inkml:trace contextRef="#ctx0" brushRef="#br0">47 2039 9705,'0'0'1655,"-7"8"155,-32 34 661,161-205-1127,-63 79-1059,155-193-443,306-307 1,196-159-580,-489 523 1015,-205 202-518,-24 29-1222,-31 32-3984,4-14-3870</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4.506"/>
    </inkml:context>
    <inkml:brush xml:id="br0">
      <inkml:brushProperty name="width" value="0.025" units="cm"/>
      <inkml:brushProperty name="height" value="0.025" units="cm"/>
    </inkml:brush>
  </inkml:definitions>
  <inkml:trace contextRef="#ctx0" brushRef="#br0">39 54 9577,'5'-8'2162,"-2"1"-1426,-2 4-513,0 0 1,0 1-1,0-1 0,0 0 0,1 1 0,-1-1 0,1 1 1,0-1-1,0 1 0,0 0 0,0 0 0,0-1 1,0 2-1,3-3 0,-5 4-187,1 0 1,-1 0-1,1 0 0,-1 0 1,0 0-1,1 0 0,-1 0 1,1 0-1,-1 0 0,0 0 1,1 0-1,-1 0 0,0 0 1,1 0-1,-1 1 0,1-1 1,-1 0-1,0 0 0,1 0 0,-1 1 1,0-1-1,0 0 0,1 0 1,-1 1-1,0-1 0,0 0 1,1 1-1,-1-1 0,0 0 1,0 1-1,0-1 0,1 0 1,-1 1-1,0-1 0,0 0 1,0 1-1,0-1 0,0 1 1,0-1-1,0 0 0,0 1 1,0-1-1,0 1 0,3 21 555,-3-21-479,4 39 138,-2 1-1,-2-1 1,-2 0 0,-2 0 0,-1 0 0,-2-1 0,-2 1 0,-1-2-1,-28 66 1,36-97-162,-13 30 536,15-36-618,-1-1-1,1 0 1,0 1 0,0-1 0,0 1 0,0-1 0,0 1-1,0-1 1,-1 1 0,1-1 0,0 1 0,0-1-1,0 1 1,1-1 0,-1 1 0,0-1 0,0 1-1,0-1 1,0 1 0,0-1 0,1 1 0,-1-1 0,0 0-1,0 1 1,1-1 0,-1 1 0,0-1 0,0 0-1,1 1 1,-1-1 0,1 0 0,-1 1 0,0-1-1,1 0 1,-1 1 0,1-1 0,-1 0 0,0 0 0,1 0-1,-1 1 1,1-1 0,-1 0 0,1 0 0,-1 0-1,1 0 1,-1 0 0,1 0 0,-1 0 0,1 0-1,-1 0 1,1 0 0,-1 0 0,1 0 0,-1 0 0,1-1-1,-1 1 1,1 0 0,-1 0 0,0 0 0,1-1-1,-1 1 1,1 0 0,-1-1 0,17-6 27,0-1 0,-1-1 1,0 0-1,19-17 0,8-3-28,185-122-4260,-150 96-1644</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5.342"/>
    </inkml:context>
    <inkml:brush xml:id="br0">
      <inkml:brushProperty name="width" value="0.025" units="cm"/>
      <inkml:brushProperty name="height" value="0.025" units="cm"/>
    </inkml:brush>
  </inkml:definitions>
  <inkml:trace contextRef="#ctx0" brushRef="#br0">1 0 7335,'0'0'17254,"1"14"-16352,6 35-722,3 1-1,21 69 1,-18-91-1343,-9-21 481,-1 0 0,0 0 0,0 0 0,0 0 0,-1 0 0,0 1-1,1 7 1,-16-23-9471</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5.671"/>
    </inkml:context>
    <inkml:brush xml:id="br0">
      <inkml:brushProperty name="width" value="0.025" units="cm"/>
      <inkml:brushProperty name="height" value="0.025" units="cm"/>
    </inkml:brush>
  </inkml:definitions>
  <inkml:trace contextRef="#ctx0" brushRef="#br0">1 148 15471,'0'0'6085,"46"-11"-4739,2 1 159,8-5-512,6-1-737,4-3-224,-8-1 0,-6 3-384,-10 4-1666,-12 1-897,-14 4-2017,-11 2-5030</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6.408"/>
    </inkml:context>
    <inkml:brush xml:id="br0">
      <inkml:brushProperty name="width" value="0.025" units="cm"/>
      <inkml:brushProperty name="height" value="0.025" units="cm"/>
    </inkml:brush>
  </inkml:definitions>
  <inkml:trace contextRef="#ctx0" brushRef="#br0">1 381 17809,'0'0'5530,"0"10"-3560,0-1-1886,1 0 1,0 0-1,0-1 0,1 1 0,0-1 0,0 0 0,1 1 1,0-1-1,1 0 0,0 0 0,0-1 0,0 1 0,1-1 0,0 0 1,1 0-1,12 11 0,-6-5-116,29 25-731,-43-81 885,-29-123-116,24 149-14,0 23-8,6-3 15,1 0 0,-1 0 0,1 0 0,-1 0 1,1 1-1,0-1 0,0 0 0,0 0 0,1 5 1,1-4 11,-1 0 0,1 0 1,-1-1-1,1 1 1,1 0-1,-1-1 0,0 0 1,1 1-1,-1-1 1,1 0-1,0 0 0,0-1 1,0 1-1,1 0 1,-1-1-1,1 0 0,-1 0 1,1 0-1,0 0 1,7 2-1,-8-3-3,0 0 1,0-1-1,0 1 1,0-1-1,0 1 1,0-1-1,1 0 0,-1 0 1,0 0-1,0-1 1,0 1-1,0-1 0,0 0 1,0 0-1,0 0 1,0 0-1,0 0 1,0 0-1,0-1 0,-1 0 1,1 1-1,-1-1 1,1 0-1,-1 0 0,0 0 1,1-1-1,2-3 1,1-4 8,0 1 0,-1-1 1,0-1-1,0 1 1,-1-1-1,-1 1 0,0-1 1,0 0-1,-1 0 0,-1 0 1,1-13-1,-6 10 181,-5 22-69,-6 23 110,13-20-192,1 0 1,0 0 0,0 0-1,2 0 1,-1 1-1,1-1 1,5 20-1,-5-28-41,-1-1-1,1 1 1,0-1-1,-1 1 0,1-1 1,0 0-1,1 0 1,-1 1-1,0-1 1,1 0-1,-1 0 1,1 0-1,-1 0 0,1-1 1,0 1-1,0 0 1,0-1-1,0 1 1,0-1-1,0 1 0,0-1 1,1 0-1,-1 0 1,0 0-1,1 0 1,-1-1-1,0 1 0,1-1 1,-1 1-1,1-1 1,-1 0-1,1 0 1,0 0-1,-1 0 0,1-1 1,-1 1-1,0 0 1,1-1-1,-1 0 1,5-1-1,-2-1-2,0 1 0,0-1 1,0 0-1,0-1 0,0 1 0,-1-1 1,0 0-1,0 0 0,0 0 0,0-1 0,-1 1 1,1-1-1,4-10 0,-3 8 18,-2-1 0,1 0 0,-1 1 1,0-1-1,-1 0 0,0-1 0,0 1 0,-1 0 0,1-10 0,-4 37 64,1-14-72,1 0 0,-1 0 0,1 0-1,0 0 1,0 0 0,2 9 0,-2-13-5,1 0-1,-1 0 0,1 0 0,-1 0 1,1 0-1,-1 0 0,1-1 0,0 1 1,-1 0-1,1 0 0,0-1 1,0 1-1,0 0 0,-1-1 0,1 1 1,0-1-1,0 1 0,0-1 0,0 0 1,0 1-1,0-1 0,0 0 1,0 0-1,0 0 0,0 1 0,0-1 1,0 0-1,0 0 0,0 0 0,0-1 1,0 1-1,0 0 0,0 0 1,0 0-1,0-1 0,0 1 0,0-1 1,0 1-1,0 0 0,-1-1 0,2 0 1,4-2 41,-1 0 0,0-1 0,0 1 0,-1-1 0,1 0 0,-1 0 0,0-1 0,0 1 0,0-1 0,0 0-1,-1 0 1,0 0 0,4-8 0,30-74 8,-27 59-14,10-54 0,-18 71-36,-1 0 1,0 0 0,0 0-1,-1 0 1,0-1 0,-1 1-1,-1 0 1,-2-11 0,4 20-11,-1 1 0,1-1 0,-1 1 0,1-1 0,-1 1 0,0-1 0,1 1 0,-1 0 0,0-1 0,0 1 1,0 0-1,0 0 0,0 0 0,0 0 0,-1 0 0,1 0 0,0 0 0,0 0 0,-1 0 0,1 0 0,-1 0 1,1 1-1,-1-1 0,1 1 0,-1-1 0,1 1 0,-1 0 0,1-1 0,-1 1 0,1 0 0,-3 0 0,1 1-2,1-1 0,0 0 1,-1 1-1,1 0 0,0 0 0,0 0 0,-1 0 0,1 0 0,0 0 0,0 0 0,0 0 0,0 1 0,0-1 0,0 1 0,1 0 0,-1 0 0,0-1 0,1 1 0,-3 4 0,0 3-2,0 0 0,0 1 0,1 0 0,1 0 0,-1 0 0,2 0 0,-1 0-1,1 0 1,1 0 0,0 1 0,2 19 0,1-10 6,0 0 0,2 0 0,0 0 0,1-1 1,9 22-1,-13-36-92,0 0 0,1 1 1,-1-1-1,1 0 1,0-1-1,1 1 1,-1 0-1,1-1 0,0 0 1,0 0-1,0 0 1,0 0-1,1-1 0,0 1 1,-1-1-1,1 0 1,0-1-1,1 1 0,-1-1 1,0 0-1,1 0 1,-1-1-1,1 0 0,0 0 1,-1 0-1,1 0 1,0-1-1,7-1 0,-12 1-150,0 0-1,0-1 1,0 1-1,0 0 1,0-1-1,1 0 1,-1 1-1,0-1 1,0 0-1,0 1 0,-1-1 1,1 0-1,0 0 1,0 0-1,0 0 1,0 0-1,-1 0 1,1 0-1,-1 0 1,1 0-1,0 0 0,-1 0 1,0 0-1,1 0 1,-1-1-1,0 1 1,0 0-1,1 0 1,-1 0-1,0-1 1,0 1-1,0 0 0,-1 0 1,1-1-1,0 1 1,-1-2-1,1-19-7374</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6.751"/>
    </inkml:context>
    <inkml:brush xml:id="br0">
      <inkml:brushProperty name="width" value="0.025" units="cm"/>
      <inkml:brushProperty name="height" value="0.025" units="cm"/>
    </inkml:brush>
  </inkml:definitions>
  <inkml:trace contextRef="#ctx0" brushRef="#br0">1 1 15855,'0'0'4901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1.775"/>
    </inkml:context>
    <inkml:brush xml:id="br0">
      <inkml:brushProperty name="width" value="0.035" units="cm"/>
      <inkml:brushProperty name="height" value="0.035" units="cm"/>
    </inkml:brush>
  </inkml:definitions>
  <inkml:trace contextRef="#ctx0" brushRef="#br0">30 470 18124,'-8'23'1210,"2"0"0,1 1 0,-4 35 0,8-46-875,0 0 0,2 0 0,-1 0-1,1 0 1,1 0 0,0 0 0,1 0 0,5 12 0,-7-22-280,0 0 1,0-1 0,0 1 0,1 0 0,-1-1-1,1 1 1,-1-1 0,1 1 0,0-1-1,0 0 1,0 1 0,0-1 0,1 0 0,-1-1-1,1 1 1,4 3 0,-5-5-38,0 1 0,1-1 0,-1 0 0,0 1 0,0-1 0,1 0 0,-1 0 0,0-1 0,0 1 0,0 0 0,1-1 0,-1 1 0,0-1 0,0 0 0,0 1 0,0-1 0,0 0 0,0-1 0,0 1 0,0 0 0,0 0 0,-1-1 0,4-2 0,4-5-9,-1 0 1,0-1 0,0 0-1,-1 0 1,0 0 0,-1-1-1,0 0 1,-1-1 0,0 1-1,-1-1 1,5-22-1,-1-1 13,-2 0-1,3-67 1,-8 52-11,-2 1 0,-9-59 1,7 85-23,-1 0 1,-2 0 0,0 1-1,-1 0 1,-1 0 0,-20-36-1,26 55 8,1 0-1,-1 0 1,0 1-1,0-1 1,0 1-1,0-1 1,0 1 0,-1 0-1,1 0 1,-1 0-1,0 0 1,1 0-1,-4-1 1,5 3 4,0 0-1,0-1 1,-1 1 0,1 0 0,0 0 0,0 0-1,0 0 1,-1 0 0,1 1 0,0-1 0,0 0 0,0 1-1,0-1 1,0 0 0,0 1 0,0-1 0,0 1-1,0 0 1,0-1 0,0 1 0,0 0 0,0 0-1,0-1 1,0 1 0,0 0 0,1 0 0,-1 0 0,0 0-1,1 0 1,-1 0 0,1 0 0,-1 0 0,1 0-1,-1 2 1,-3 7 34,0-1 0,1 1 1,0 0-1,0 1 0,1-1 0,-1 13 0,0 63 285,3-76-284,0 14 96,2 0 0,0 1 0,1-1 0,2 0 0,0-1 0,16 42 0,-18-56-91,1-1 0,0-1 0,1 1 0,0 0 1,0-1-1,0 0 0,1 0 0,0-1 0,11 9 0,-12-11-30,0-1-1,0 0 1,0 0-1,0 0 1,1-1 0,-1 0-1,1 0 1,-1 0-1,1-1 1,0 0-1,0 0 1,-1-1-1,1 1 1,0-1-1,10-1 1,-5-1-24,0 1 0,0-2 0,-1 0 1,1 0-1,-1-1 0,0 0 0,0 0 0,0-1 0,-1-1 0,15-10 1,-18 11-10,0 0 0,0 0 0,0-1 0,-1 0 0,0 0 1,0 0-1,-1 0 0,1-1 0,-1 0 0,-1 0 0,1 0 1,-1 0-1,0-1 0,-1 1 0,2-12 0,-6-3-225,1 18 175,0 3 40,-2 12-25,3 18 160,1 0 0,1 0 0,1 0 0,2 0 0,14 48 0,-19-75-90,0 0 1,1-1 0,0 1-1,-1 0 1,1 0 0,0 0-1,0-1 1,0 1 0,0 0-1,1-1 1,-1 1 0,0-1-1,1 1 1,-1-1 0,1 0-1,-1 1 1,1-1 0,-1 0-1,1 0 1,0 0 0,0 0-1,-1 0 1,1-1 0,0 1-1,3 0 1,-3-1-67,0-1 0,0 1 0,1-1-1,-1 1 1,0-1 0,0 0 0,0 0 0,0 0 0,0 0 0,0 0 0,0-1-1,0 1 1,0-1 0,0 1 0,-1-1 0,1 0 0,-1 1 0,1-1-1,-1 0 1,0 0 0,2-4 0,3-4-88,0 0 1,-2-1-1,7-19 0,2-14-188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4.288"/>
    </inkml:context>
    <inkml:brush xml:id="br0">
      <inkml:brushProperty name="width" value="0.035" units="cm"/>
      <inkml:brushProperty name="height" value="0.035" units="cm"/>
    </inkml:brush>
  </inkml:definitions>
  <inkml:trace contextRef="#ctx0" brushRef="#br0">0 580 12771,'1'2'432,"0"0"0,0 1 0,-1-1 0,2 0 0,-1 0 0,0 0 1,0 0-1,1-1 0,-1 1 0,1 0 0,-1-1 0,1 1 0,0 0 0,0-1 0,-1 0 1,5 3-1,-2-2-209,-1 0 0,1 1-1,0-1 1,0-1 0,0 1 0,0 0 0,0-1 0,1 0 0,5 1 0,-6-2-128,0 0-1,0-1 1,-1 1 0,1-1-1,0 0 1,0 0 0,-1 0-1,1 0 1,0-1 0,-1 1-1,1-1 1,-1 0 0,6-4-1,-4 1-1,1 1-1,-2-1 1,1 0-1,-1 0 1,0-1-1,0 1 1,5-10-1,-4 5-5,-1 1-1,0-1 0,0 0 1,-1 0-1,0 0 1,-1 0-1,0-1 0,-1 1 1,0-1-1,-1-12 0,0 20-55,0-1-1,-1 1 1,1-1-1,-1 1 0,0 0 1,0-1-1,-1 1 1,1 0-1,0 0 0,-1 0 1,0 0-1,-3-5 1,4 7-21,0 1 1,0-1 0,1 0 0,-1 1 0,0-1 0,0 0 0,0 1 0,0-1-1,0 1 1,0 0 0,0-1 0,0 1 0,0 0 0,0-1 0,0 1 0,0 0-1,0 0 1,-1 0 0,0 0 2,1 1 0,-1-1 0,0 1 0,0-1 0,1 1 0,-1 0 0,0-1 0,1 1 0,-1 0 0,1 0 1,-1 0-1,1 0 0,-3 3 0,-1 2 24,-1 1 0,1-1 1,1 1-1,-1 1 1,1-1-1,0 0 0,1 1 1,0 0-1,0 0 1,1 0-1,0 0 0,0 0 1,0 9-1,0 3 20,0 0 0,2-1 0,0 1 0,4 29 0,-2-40-34,0 0 1,0 1-1,1-1 1,0 0-1,0 0 1,9 14 0,-11-21-18,0 1 1,1-1 0,-1 0 0,1 0 0,0 1 0,-1-1 0,1 0 0,0 0 0,0-1-1,1 1 1,-1 0 0,0-1 0,1 1 0,-1-1 0,0 0 0,1 0 0,0 0-1,-1 0 1,1 0 0,0 0 0,-1-1 0,1 0 0,0 1 0,0-1 0,-1 0 0,6-1-1,-2 0 3,0-1-1,0 0 0,0-1 0,-1 0 1,1 0-1,-1 0 0,0 0 0,1-1 1,-2 0-1,1 0 0,0-1 0,-1 1 1,0-1-1,0 0 0,5-8 0,6-9 16,-1 0 0,13-33 1,-3-3 56,23-83 1,-20 54-97,-27 87 14,0 0 0,0 0 0,0 0 1,0 1-1,0-1 0,0 0 0,0 0 1,1 1-1,-1-1 0,0 0 1,0 0-1,0 0 0,0 1 0,1-1 1,-1 0-1,0 0 0,0 0 0,0 0 1,0 0-1,1 1 0,-1-1 1,0 0-1,0 0 0,1 0 0,-1 0 1,0 0-1,0 0 0,1 0 0,-1 0 1,0 0-1,0 0 0,1 0 0,-1 0 1,0 0-1,0 0 0,0 0 1,1 0-1,-1 0 0,0 0 0,0 0 1,1 0-1,-1 0 0,0 0 0,0-1 1,0 1-1,1 0 0,-1 0 1,0 0-1,0 0 0,0 0 0,1-1 1,-1 1-1,0 0 0,0 0 0,0 0 1,0-1-1,0 1 0,0 0 0,1 0 1,-1-1-1,0 1 0,3 11-9,0 0 1,3 22-1,-1-6-1,7 36 7,17 73 60,-23-113-38,1 1 1,2-1-1,16 32 1,-22-50-33,0 0 1,0 1-1,0-2 1,1 1-1,0 0 1,0-1-1,0 0 1,6 5 0,-8-8-30,-1 0 1,0-1 0,0 1-1,0 0 1,0-1 0,0 1-1,1-1 1,-1 0 0,0 1-1,0-1 1,1 0 0,-1 0-1,0 0 1,1 1 0,-1-1-1,0-1 1,1 1 0,-1 0-1,0 0 1,0 0 0,1-1-1,-1 1 1,0-1 0,0 1-1,1-1 1,-1 1 0,0-1-1,0 0 1,0 0 0,0 1-1,0-1 1,0 0 0,0 0-1,0 0 1,0 0 0,-1 0-1,1 0 1,0 0 0,-1 0-1,1-1 1,0-1 0,3-4-181,-1 0 0,0-1 0,0 1 0,0-1 1,-1 1-1,-1-1 0,2-11 0,0-60-512,-4 6-92</inkml:trace>
  <inkml:trace contextRef="#ctx0" brushRef="#br0" timeOffset="1">589 0 18036,'6'22'1336,"-3"2"-1384,0 0-368,1-3 328,7-6-24,2-5-160,11-7-96</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8.229"/>
    </inkml:context>
    <inkml:brush xml:id="br0">
      <inkml:brushProperty name="width" value="0.025" units="cm"/>
      <inkml:brushProperty name="height" value="0.025" units="cm"/>
    </inkml:brush>
  </inkml:definitions>
  <inkml:trace contextRef="#ctx0" brushRef="#br0">13 190 10570,'0'0'7607,"-2"8"-6843,-2 10-534,1 0 1,1 0 0,0 0-1,2 19 1,0-31-152,1-1 0,-1 0 0,1 0 0,0 0 0,1 0-1,-1 0 1,1 0 0,0 0 0,4 5 0,-5-8-13,0 0-1,1 0 1,-1 0-1,1-1 1,-1 1-1,1 0 1,0-1-1,0 0 1,0 1 0,0-1-1,0 0 1,0 0-1,0 0 1,0 0-1,0 0 1,0-1-1,1 1 1,-1-1-1,0 1 1,1-1 0,3 0-1,-2-1 20,1 0-1,-1 0 1,0 0 0,0-1 0,1 1-1,-1-1 1,0 0 0,0 0-1,-1-1 1,1 1 0,0-1-1,-1 0 1,0 0 0,1 0-1,-1 0 1,-1-1 0,1 1-1,0-1 1,-1 0 0,4-7-1,1 0-24,-1-1-1,0-1 1,-1 1-1,0-1 1,5-22-1,-7-29 1025,-9 69-909,-1 12-126,6-6 29,1 1 1,0-1-1,1 0 0,0 1 0,1-1 0,0 0 0,6 18 0,-7-26-51,0 0-1,0 0 1,0 0 0,1-1 0,-1 1-1,1 0 1,0-1 0,-1 0-1,1 1 1,0-1 0,1 0-1,-1 0 1,0 0 0,1 0-1,-1 0 1,1-1 0,-1 1-1,1-1 1,0 1 0,0-1 0,0 0-1,-1 0 1,1-1 0,0 1-1,0 0 1,0-1 0,0 0-1,1 0 1,-1 0 0,0 0-1,0 0 1,0 0 0,0-1 0,3-1-1,-3 1 37,0-1 0,0 1 0,0-1 0,0 0 0,0 0 0,0 0 0,0 0 1,-1-1-1,1 1 0,-1-1 0,0 0 0,0 0 0,0 1 0,0-1 0,0 0 0,-1-1 0,1 1 0,-1 0 0,0 0 0,0-1 0,0 1 0,0-1 0,-1 1 0,1-5 0,2-14-46,-1-1-1,0-31 1,-2 48 17,-2-31-193,2 38-164,4 21 224,-3-20 100,-1 1 1,1 0 0,0 0 0,-1-1 0,1 1 0,0 0-1,1-1 1,-1 1 0,0-1 0,1 0 0,0 1 0,-1-1-1,1 0 1,0 0 0,0 0 0,0 0 0,4 3 0,-4-5 4,-1 1 0,1-1 0,-1 0 0,1 0 1,-1 0-1,1 1 0,-1-1 0,1 0 0,-1-1 1,0 1-1,1 0 0,-1 0 0,1-1 0,-1 1 1,1-1-1,-1 1 0,0-1 0,1 1 0,-1-1 1,0 0-1,0 0 0,0 0 0,1 0 0,-1 0 1,0 0-1,0 0 0,0 0 0,0 0 0,-1 0 1,1 0-1,0-1 0,0 1 0,-1 0 0,1-1 1,0-2-1,36-65-818,-42 106 124,4-34 701,0 0 0,0 1 1,1-1-1,-1 1 0,1 0 1,0-1-1,0 1 0,0-1 1,0 1-1,0-1 0,2 5 1,-2-8-10,0 0 0,0 1 0,1-1 0,-1 1 0,0-1 0,0 1 0,1-1 0,-1 0 1,1 1-1,-1-1 0,0 0 0,1 1 0,-1-1 0,1 0 0,-1 1 0,1-1 0,-1 0 0,1 0 0,-1 0 0,1 1 0,-1-1 1,1 0-1,-1 0 0,1 0 0,-1 0 0,2 0 0,23-10 46,-10 2-143,-11 6 114,1 0 1,-1 0 0,0-1 0,0 1-1,0-1 1,0 0 0,0 0 0,-1-1 0,1 1-1,-1-1 1,0 1 0,0-1 0,0 0-1,0 0 1,-1-1 0,0 1 0,0 0 0,2-7-1,-3 9-41,-1 0 0,0 1-1,1-1 1,-1 0 0,1 0-1,-1 1 1,1-1-1,0 0 1,0 1 0,0-1-1,0 1 1,0-1 0,0 1-1,0-1 1,1 1 0,-1 0-1,0 0 1,1 0-1,-1-1 1,1 1 0,1-1-1,0 3 26,-1-1-1,0 0 0,0 1 0,0-1 0,0 1 0,0-1 0,0 1 0,-1 0 1,1 0-1,0 0 0,0 0 0,-1 0 0,1 0 0,0 1 0,-1-1 0,1 1 1,1 1-1,-1-1 20,37 26 164,-39-27-181,1-1 0,0 1 0,0-1 0,-1 1 0,1-1 0,0 0-1,0 1 1,0-1 0,0 0 0,-1 0 0,1 0 0,0 1 0,0-1-1,0 0 1,0 0 0,0 0 0,0-1 0,0 1 0,-1 0 0,1 0 0,0 0-1,0-1 1,0 1 0,0 0 0,0-1 0,-1 1 0,1-1 0,0 1-1,0-1 1,-1 1 0,1-1 0,0 1 0,-1-1 0,1 0 0,-1 1-1,1-1 1,-1 0 0,1 0 0,-1 1 0,1-1 0,-1 0 0,0 0-1,1 0 1,-1 0 0,0-1 0,5-12-525,9-35 901,-16 26-4692,-11 7-6878,-5 7-659</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8.604"/>
    </inkml:context>
    <inkml:brush xml:id="br0">
      <inkml:brushProperty name="width" value="0.025" units="cm"/>
      <inkml:brushProperty name="height" value="0.025" units="cm"/>
    </inkml:brush>
  </inkml:definitions>
  <inkml:trace contextRef="#ctx0" brushRef="#br0">1 0 11851,'0'0'4581,"42"4"-4517,-12-2-1474,4-2-3971</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9.009"/>
    </inkml:context>
    <inkml:brush xml:id="br0">
      <inkml:brushProperty name="width" value="0.025" units="cm"/>
      <inkml:brushProperty name="height" value="0.025" units="cm"/>
    </inkml:brush>
  </inkml:definitions>
  <inkml:trace contextRef="#ctx0" brushRef="#br0">57 144 16656,'0'0'2568,"-6"8"-161,1-2-2074,-28 44 1766,31-46-1930,0-1-1,1 1 1,-1 0 0,1-1-1,0 1 1,0 0 0,0 0-1,1 0 1,-1 0-1,1 0 1,0-1 0,0 1-1,0 0 1,1 0 0,0 4-1,0-7-157,-1 0-1,1 0 0,-1 0 0,1 0 0,0 0 1,0 0-1,-1-1 0,1 1 0,0 0 0,0-1 0,0 1 1,0 0-1,0-1 0,0 1 0,0-1 0,0 0 1,0 1-1,0-1 0,0 0 0,0 1 0,0-1 1,0 0-1,1 0 0,-1 0 0,0 0 0,0 0 1,0 0-1,0 0 0,0-1 0,0 1 0,0 0 1,0-1-1,2 0 0,35-15 70,-28 7-110,0-1 0,0 0 1,-1-1-1,-1 0 0,0 0 0,0-1 0,-1 0 0,0 0 0,-1-1 0,-1 0 0,0 0 0,-1 0 0,0-1 0,-1 1 0,0-1 0,-1 0 0,0-27 0,-6 22 102,-6 17 91,9 2-145,-1 1-1,1 0 1,-1 0-1,1 0 1,0 0 0,-1 1-1,1-1 1,0 0-1,0 1 1,0-1 0,0 0-1,0 1 1,0-1-1,0 1 1,1-1-1,-2 4 1,-1 6 120,0 0 1,1-1-1,0 2 0,1-1 1,0 0-1,0 0 0,1 0 0,1 0 1,0 1-1,4 14 0,-3-18-162,0 0-1,1 0 1,0-1-1,0 1 1,0-1-1,8 11 1,-8-14-310,1 1 1,-1-1 0,1 0-1,0 0 1,0-1 0,0 1-1,1-1 1,-1 0 0,1 0-1,6 3 1,9 2-5827</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39.648"/>
    </inkml:context>
    <inkml:brush xml:id="br0">
      <inkml:brushProperty name="width" value="0.025" units="cm"/>
      <inkml:brushProperty name="height" value="0.025" units="cm"/>
    </inkml:brush>
  </inkml:definitions>
  <inkml:trace contextRef="#ctx0" brushRef="#br0">27 149 9097,'0'0'15246,"-5"8"-14776,1 4-346,-1 0-1,2 0 1,-1 0 0,-1 16 0,5-26-111,0-1 0,-1 1 0,1 0 0,0-1 0,0 1 0,0 0 0,0 0 0,0-1 0,1 1 0,-1 0 0,1-1 1,-1 1-1,1 0 0,-1-1 0,1 1 0,0-1 0,0 1 0,-1-1 0,3 2 0,-2-2-3,1-1 0,0 1-1,-1-1 1,1 0 0,0 0-1,-1 1 1,1-1 0,0 0-1,0-1 1,-1 1 0,1 0-1,0 0 1,-1-1 0,1 1-1,0-1 1,-1 1 0,1-1-1,-1 0 1,1 0 0,-1 0-1,1 0 1,-1 0 0,1 0-1,-1 0 1,1-2 0,7-3 18,-1-1 0,0 0 0,0 0 1,-1-1-1,0 0 0,-1-1 0,0 1 1,0-1-1,-1 0 0,7-16 1,3-10-2,15-58 1,-23 69 17,-30 121-203,21-87 157,1 0 1,0 1 0,0-1 0,1 0 0,1 0-1,0 1 1,0-1 0,0 0 0,6 17-1,-6-25 2,0 0-1,0 0 0,0 0 0,0 0 0,1 0 0,-1 0 0,0 0 1,1-1-1,0 1 0,-1 0 0,1-1 0,0 1 0,0-1 0,0 0 0,-1 0 1,1 0-1,1 0 0,-1 0 0,0 0 0,0 0 0,0 0 0,0-1 1,1 0-1,-1 1 0,0-1 0,0 0 0,1 0 0,-1 0 0,0 0 1,1 0-1,-1-1 0,0 1 0,0-1 0,1 1 0,-1-1 0,0 0 1,0 0-1,2-1 0,3-1 6,1-1 1,-1 0-1,0 0 0,-1-1 1,1 1-1,-1-1 1,0-1-1,0 1 0,7-11 1,-6 7-7,-2 1-1,1-2 1,-2 1 0,8-17 0,-11 22 4,1-1 1,-1 0 0,0 1-1,0-1 1,0 1 0,-1-1-1,0 0 1,0 0 0,0 1-1,0-1 1,-1 0 0,1 1-1,-3-6 1,3 9-2,0 0-1,0 1 1,-1-1 0,1 0-1,0 0 1,-1 1 0,1-1-1,0 0 1,-1 0 0,1 1-1,-1-1 1,0 0 0,1 1 0,-1-1-1,1 1 1,-1-1 0,0 1-1,0-1 1,1 1 0,-1-1-1,0 1 1,0-1 0,1 1-1,-1 0 1,0 0 0,0-1-1,-1 1 1,0 0 0,0 1-1,0-1 1,0 0-1,0 1 1,0-1-1,1 1 1,-1 0-1,0 0 1,0-1-1,1 1 1,-1 0-1,-1 2 1,-3 1 29,0 1-1,1 0 1,-1 1 0,1-1 0,-5 9 0,7-10 62,0 0-1,0 0 1,1 0 0,-1 1 0,1-1-1,0 1 1,1 0 0,-1 0 0,1-1-1,0 1 1,0 0 0,0 0 0,1 0-1,0 0 1,0 9 0,2-12-85,-1-1-1,1 0 1,-1 0 0,1 0 0,-1 0-1,1-1 1,0 1 0,-1 0 0,1-1 0,0 1-1,-1-1 1,1 1 0,0-1 0,0 0-1,0 0 1,-1 0 0,1 0 0,0 0-1,0 0 1,0 0 0,2-1 0,42-5 49,6-11-57,-42 13-79,1 0 0,-1 1 0,1 0 0,0 1 0,1 0 0,10-1 0,-20 5 83,-1 1 1,0-1-1,-1 0 0,1 0 0,0 0 0,0 1 0,-1-1 0,0 0 0,1 0 1,-1 1-1,0-1 0,0 1 0,0-1 0,0 0 0,-2 5 0,2 0 138,-2-47 1518,0 13-3460,1 2-8351</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0.089"/>
    </inkml:context>
    <inkml:brush xml:id="br0">
      <inkml:brushProperty name="width" value="0.025" units="cm"/>
      <inkml:brushProperty name="height" value="0.025" units="cm"/>
    </inkml:brush>
  </inkml:definitions>
  <inkml:trace contextRef="#ctx0" brushRef="#br0">6 39 13869,'0'0'4084,"1"-7"-3507,3-24-508,-5 133 8403,-5-51-7910,3 0 1,4 72-1,-1-121-565,0 0-1,0 0 1,0 0-1,1 1 1,-1-1 0,1 0-1,-1 0 1,1 0 0,0 0-1,0-1 1,0 1 0,0 0-1,2 2 1,-3-4 1,1 1 0,-1 0 0,1-1 0,0 1 0,-1-1 0,1 1 1,0-1-1,-1 0 0,1 1 0,0-1 0,0 0 0,-1 1 0,1-1 0,0 0 0,0 0 0,0 0 1,-1 0-1,1 0 0,0 0 0,0 0 0,0 0 0,1 0 0,0-1-161,0 1-1,-1-1 0,1 0 1,-1 0-1,1 0 1,-1 0-1,1-1 0,-1 1 1,1 0-1,-1-1 1,0 1-1,0 0 1,0-1-1,0 0 0,0 1 1,0-1-1,0 0 1,0 1-1,-1-1 0,1 0 1,-1 0-1,1 1 1,-1-1-1,0 0 1,0 0-1,0 0 0,0-2 1,1-16-4353,-1 0-2307</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0.434"/>
    </inkml:context>
    <inkml:brush xml:id="br0">
      <inkml:brushProperty name="width" value="0.025" units="cm"/>
      <inkml:brushProperty name="height" value="0.025" units="cm"/>
    </inkml:brush>
  </inkml:definitions>
  <inkml:trace contextRef="#ctx0" brushRef="#br0">39 365 15471,'0'0'9256,"73"-21"-8167,-33 6-256,-1-3-352,4-1-129,-10 2-160,-4-1-192,-8 0-256,-12 0-1153,-9 0-1314,0 1-1537,-20-4-3427</inkml:trace>
  <inkml:trace contextRef="#ctx0" brushRef="#br0" timeOffset="1">0 8 15246,'0'0'9225,"62"-8"-9065,-28 8-160,5 0-416,-2 0-1666,-3 1-1185,-10 1-4196</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0.804"/>
    </inkml:context>
    <inkml:brush xml:id="br0">
      <inkml:brushProperty name="width" value="0.025" units="cm"/>
      <inkml:brushProperty name="height" value="0.025" units="cm"/>
    </inkml:brush>
  </inkml:definitions>
  <inkml:trace contextRef="#ctx0" brushRef="#br0">20 20 14189,'-2'10'2312,"1"-6"-2011,-5 22 2545,2 0 1,-2 34-1,6-60-2784,0 1 1,0 0-1,0-1 0,0 1 0,0 0 0,0-1 0,0 1 1,0-1-1,0 1 0,1 0 0,-1-1 0,0 1 0,0-1 0,1 1 1,-1 0-1,1-1 0,-1 1 0,0-1 0,1 1 0,-1-1 1,1 1-1,-1-1 0,1 0 0,-1 1 0,1-1 0,-1 0 0,1 1 1,0-1-1,-1 0 0,2 1 0,23-2 440,21-18-454,-4-12-310,-31 22 34,0 1 0,0 0-1,1 1 1,21-10-1,-32 17 245,-1-1-1,1 1 1,-1 0 0,1 0-1,-1 0 1,1-1-1,-1 1 1,1 0-1,-1 0 1,1 0 0,-1 0-1,1 0 1,0 0-1,-1 0 1,1 0-1,-1 0 1,1 1 0,-1-1-1,1 0 1,-1 0-1,1 0 1,-1 1-1,1-1 1,-1 0 0,1 1-1,-1-1 1,1 0-1,-1 1 1,0-1-1,1 0 1,-1 1 0,0-1-1,1 2 1,6 20 584,-6-20-534,-1 1 0,0-1 0,1 1 0,0-1 1,0 0-1,-1 0 0,1 1 0,1-1 0,-1 0 1,2 3-1,-2-5-50,0 1 1,0-1 0,0 1 0,0-1-1,0 1 1,0-1 0,0 0-1,0 0 1,0 0 0,0 1 0,1-1-1,-1 0 1,0 0 0,0 0-1,0-1 1,0 1 0,0 0 0,0 0-1,0-1 1,0 1 0,0 0-1,0-1 1,0 1 0,0-1 0,0 0-1,0 1 1,0-1 0,0 0-1,0 1 1,1-2 0,47-39 122,14-9-898,-59 47 602,1 0 1,-1 1 0,0 0 0,1 0-1,-1 0 1,1 1 0,0-1-1,-1 1 1,1 0 0,0 0 0,0 1-1,0 0 1,6 0 0,-10 0 152,0 1 1,0 0-1,0-1 0,0 1 1,0 0-1,0 0 1,-1 0-1,1 0 0,0 0 1,0 0-1,-1 0 1,1 0-1,-1 0 0,1 0 1,-1 0-1,0 0 0,1 0 1,-1 0-1,0 0 1,0 1-1,0-1 0,1 0 1,-1 0-1,0 0 1,-1 3-1,1 40 82,-1-32-110,1-7-65,1 15-1337,-1-20 1263,0 0-1,0 1 1,0-1 0,0 0 0,0 1 0,0-1-1,1 0 1,-1 1 0,0-1 0,0 0-1,0 1 1,1-1 0,-1 0 0,0 1 0,0-1-1,1 0 1,-1 0 0,0 0 0,0 1-1,1-1 1,-1 0 0,0 0 0,1 0 0,-1 1-1,0-1 1,1 0 0,-1 0 0,0 0 0,1 0-1,-1 0 1,0 0 0,1 0 0,-1 0-1,1 0 1,-1 0 0,0 0 0,1 0 0,-1 0-1,0 0 1,1 0 0,-1 0 0,0 0-1,1-1 1,9-4-5680</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1.213"/>
    </inkml:context>
    <inkml:brush xml:id="br0">
      <inkml:brushProperty name="width" value="0.025" units="cm"/>
      <inkml:brushProperty name="height" value="0.025" units="cm"/>
    </inkml:brush>
  </inkml:definitions>
  <inkml:trace contextRef="#ctx0" brushRef="#br0">48 1 10218,'0'0'7009,"-2"8"-4495,-5 22-1416,-26 126 2743,30-135-3662,1 0 0,1-1-1,1 1 1,1 0 0,6 38-1,-7-57-182,0 0 0,0 0 0,1 0 0,-1 0 0,1 0 0,-1 0 0,1 0 0,0 0 0,0 0 0,0 0 0,0 0 0,0 0 0,0-1 0,1 1 0,-1 0 0,1-1 0,-1 1 0,1-1 0,1 2 0,6-48 1344,-3 5-1221,2 1 1,1 0-1,2 1 0,2 0 0,28-59 1,-40 95-135,0 0 0,0 0 0,0 0 0,0 1 0,0-1 0,1 0 0,-1 1 0,0-1 0,1 1 0,-1-1 0,1 1 0,-1 0 0,1 0 0,0 0 0,2-2 0,-3 3 5,-1 0 1,1 0-1,0 0 0,-1 0 1,1 0-1,-1 0 0,1 1 1,-1-1-1,1 0 1,-1 0-1,1 0 0,-1 1 1,1-1-1,-1 0 0,1 0 1,-1 1-1,1-1 1,-1 1-1,1-1 0,-1 0 1,0 1-1,1-1 0,-1 1 1,0-1-1,1 1 1,-1-1-1,0 1 0,1-1 1,-1 1-1,0-1 0,0 1 1,0 0-1,1 2 3,0 0 0,-1 0 0,1 0 0,-1 0 0,0 0 0,0 0-1,0-1 1,0 1 0,-1 0 0,1 0 0,-1 0 0,0 0 0,0 0 0,0-1 0,0 1 0,0 0 0,0-1-1,-1 1 1,-2 3 0,-7 5 67,0 0-1,-1-1 0,1-1 1,-2 0-1,1 0 1,-2-1-1,-22 10 0,69-42-7714,-7 3 267</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1.745"/>
    </inkml:context>
    <inkml:brush xml:id="br0">
      <inkml:brushProperty name="width" value="0.025" units="cm"/>
      <inkml:brushProperty name="height" value="0.025" units="cm"/>
    </inkml:brush>
  </inkml:definitions>
  <inkml:trace contextRef="#ctx0" brushRef="#br0">44 192 17264,'0'0'4132,"-6"10"-2690,4-5-1379,-26 55 2289,27-56-2198,-1 0 0,1 0 0,0 1 0,0-1 0,0 0 0,1 1 0,-1-1 0,1 0 0,0 1 0,1-1 0,-1 0 0,1 1 0,-1-1 0,1 0 0,3 7 0,-4-10-147,1 0 1,-1 0 0,1-1-1,0 1 1,0 0-1,-1 0 1,1 0-1,0-1 1,0 1-1,0 0 1,0-1-1,0 1 1,0-1 0,0 1-1,0-1 1,0 1-1,0-1 1,0 0-1,0 1 1,0-1-1,0 0 1,0 0-1,0 0 1,0 0 0,1 0-1,-1 0 1,0 0-1,0 0 1,0 0-1,0-1 1,0 1-1,0 0 1,0-1-1,0 1 1,2-2 0,0 1 0,0-1 0,0 1 0,0-1 0,0 0 0,0 0 0,0-1 0,0 1 0,-1 0 0,5-6 0,33-65-641,-12 19-234,-29 61 814,-1-1 0,1 0-1,1 1 1,-1-1 0,2 13 0,-2-6 89,1-1-30,-1-5 59,1-1 0,-1 1-1,2 0 1,-1-1 0,3 13 0,-3-18-55,0 0 0,0-1 0,1 1-1,-1-1 1,0 1 0,1-1 0,-1 1 0,0 0-1,1-1 1,-1 1 0,0-1 0,1 0 0,-1 1-1,1-1 1,-1 1 0,1-1 0,-1 0 0,1 1-1,-1-1 1,1 0 0,-1 1 0,1-1 0,0 0-1,-1 0 1,1 0 0,0 1 0,1-2 4,0 1 0,0 0 1,0-1-1,-1 1 0,1-1 0,0 0 1,0 1-1,-1-1 0,1 0 1,0 0-1,-1 0 0,1 0 0,2-2 1,22-21-121,-1 0-1,-1-2 1,-1-1 0,-1 0 0,-1-2 0,-2 0 0,26-52 0,-44 78 100,2 0 14,-1-1 0,-1 0 0,1 0-1,0 1 1,-1-1 0,0 0 0,0 0 0,0 0 0,0-1-1,-1 1 1,0 0 0,0-4 0,0 7 51,-1 1 0,0 0 1,1 0-1,-1 0 0,0 0 0,0 0 0,1 0 1,-1 0-1,0 0 0,0 0 0,1 0 0,-1 0 1,0 0-1,1 1 0,-1-1 0,0 0 0,1 0 1,-1 1-1,0-1 0,1 1 0,-2 0 1,-4 4 25,1 0 0,-1 1 0,1 0 1,0 0-1,0 0 0,1 1 1,0 0-1,0-1 0,1 1 0,-5 14 1,-1 4 269,-11 50 1,19-70-340,-2 11 110,0 0 0,1 0 0,0 28-1,2-40-160,0 0-1,1 1 0,-1-1 0,1 1 1,0-1-1,1 0 0,-1 0 0,1 1 1,0-1-1,0 0 0,0-1 0,0 1 1,1 0-1,0-1 0,-1 1 0,1-1 0,0 0 1,5 4-1,-3-3-469,0 0 0,0 0 0,1 0 0,0-1 0,0 1 0,0-1 0,7 2 0,-12-5 215,1 0 1,-1 1-1,1-1 1,-1 0-1,1 0 0,-1 0 1,1 0-1,-1 0 1,1 0-1,-1-1 1,1 1-1,-1-1 1,1 1-1,-1-1 0,0 1 1,1-1-1,-1 0 1,0 1-1,1-1 1,-1 0-1,0 0 0,0 0 1,0 0-1,0 0 1,1 0-1,-2-1 1,1 1-1,0 0 0,0 0 1,0-1-1,-1 1 1,1 0-1,0-1 1,-1 1-1,1-1 1,-1 1-1,0-3 0,11-24-6964</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2.087"/>
    </inkml:context>
    <inkml:brush xml:id="br0">
      <inkml:brushProperty name="width" value="0.025" units="cm"/>
      <inkml:brushProperty name="height" value="0.025" units="cm"/>
    </inkml:brush>
  </inkml:definitions>
  <inkml:trace contextRef="#ctx0" brushRef="#br0">342 0 16464,'0'0'4206,"-10"3"-2305,-5 1-1334,0 1 0,0 0 1,0 1-1,1 0 0,0 2 1,0-1-1,1 2 0,0 0 1,0 0-1,-18 19 0,30-28-558,1 1-1,-1-1 1,1 1 0,-1-1-1,1 1 1,-1-1-1,1 1 1,0-1-1,-1 1 1,1-1 0,0 1-1,-1-1 1,1 1-1,0 0 1,0-1-1,0 1 1,-1-1-1,1 1 1,0 0 0,0-1-1,0 1 1,0 0-1,0-1 1,0 1-1,0 0 1,0-1 0,1 1-1,-1 0 1,0-1-1,0 1 1,0-1-1,1 1 1,-1 0 0,0-1-1,1 1 1,-1-1-1,1 1 1,1 0-9,0 0 0,0 0 1,0 0-1,0 0 0,0 0 1,0-1-1,0 1 0,0-1 0,1 0 1,-1 0-1,3 0 0,60-5-852,-46 1 505,46-5-235,-65 9 590,1 0-1,-1 0 0,0 0 1,0 0-1,1 0 1,-1 0-1,0 0 0,0 0 1,1 0-1,-1 0 1,0 0-1,0 0 0,0 0 1,1 1-1,-1-1 1,0 0-1,0 0 0,1 0 1,-1 0-1,0 0 1,0 0-1,0 1 0,1-1 1,-1 0-1,0 0 1,0 0-1,0 0 0,0 1 1,0-1-1,1 0 1,-1 0-1,0 1 0,0-1 1,0 0-1,0 0 1,0 0-1,0 1 1,0-1-1,0 0 0,0 0 1,0 1-1,0-1 0,-6 14 275,-13 9 52,3-12-300,-1 1 0,-1-2 0,0-1-1,0 0 1,-1-1 0,0-1 0,-36 9-1,-28-3-3169,31-11-3617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4.783"/>
    </inkml:context>
    <inkml:brush xml:id="br0">
      <inkml:brushProperty name="width" value="0.035" units="cm"/>
      <inkml:brushProperty name="height" value="0.035" units="cm"/>
    </inkml:brush>
  </inkml:definitions>
  <inkml:trace contextRef="#ctx0" brushRef="#br0">91 641 16396,'-1'43'1239,"0"-21"-784,1 1-1,1-1 0,0 0 1,2 1-1,7 26 1,-10-46-352,1-1 1,0 1 0,0-1-1,0 1 1,1-1 0,-1 0-1,0 1 1,1-1 0,0 0-1,2 3 1,-3-4-73,0-1 1,0 1-1,0-1 0,0 1 1,-1-1-1,1 0 1,0 1-1,0-1 0,0 0 1,0 0-1,0 0 1,0 0-1,0 0 0,0 0 1,0 0-1,0 0 1,0 0-1,0 0 0,0 0 1,-1-1-1,1 1 1,0 0-1,0-1 0,0 1 1,0-1-1,0 1 1,-1-1-1,1 1 0,0-1 1,0 1-1,-1-1 1,1 0-1,0 1 0,-1-1 1,1 0-1,0 0 1,6-8 62,0 0 0,0 0 0,-1-1 0,0 1 0,6-15 0,20-57 10,-31 77-100,15-43 10,-3-1 0,-1 0 0,-3-1 0,-2 0 0,-2-1 0,-2 1 1,-2-1-1,-3 1 0,-8-57 0,7 86-16,-1 1 0,-9-27 0,10 39-1,1 1 1,-1 0-1,0 0 1,0 0-1,-1 0 1,1 0-1,-1 1 1,-1 0 0,1-1-1,-9-6 1,12 11 0,-1 0 1,0-1-1,1 1 0,-1 0 1,0 0-1,0 1 1,1-1-1,-1 0 1,0 1-1,0-1 1,0 1-1,0-1 0,0 1 1,0 0-1,0 0 1,0 0-1,0 0 1,0 0-1,0 0 1,0 1-1,0-1 0,0 1 1,0-1-1,0 1 1,0 0-1,1-1 1,-1 1-1,0 0 0,0 0 1,1 1-1,-1-1 1,1 0-1,-1 0 1,-1 3-1,-5 5 24,0-1 0,1 2 0,0-1 0,-9 18-1,14-24-6,-14 28 128,0-1 1,2 2-1,1 0 0,2 0 1,1 1-1,2 0 1,-6 46-1,13-72-99,1 0 0,-1 0 0,1 0-1,1 0 1,-1 0 0,1 0 0,0 0 0,3 7 0,-3-11-31,0 0 0,0-1 0,1 1 0,-1 0 0,1-1 0,0 1 0,0-1 0,0 1 0,0-1 0,0 0 0,1 0 0,-1 0 0,0 0 0,1-1 0,0 1 0,-1 0 0,1-1 0,0 0 0,0 0 0,4 2 0,21 4 42,50 5 0,-56-9-93,-1 0 0,0 1 1,0 1-1,38 14 0,-46-13-72,-1 1 0,0 0 0,-1 0 0,0 1-1,0 1 1,0 0 0,-1 0 0,-1 1-1,1 0 1,-2 1 0,1 0 0,-2 0 0,9 16-1,-3 14-214</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3.227"/>
    </inkml:context>
    <inkml:brush xml:id="br0">
      <inkml:brushProperty name="width" value="0.025" units="cm"/>
      <inkml:brushProperty name="height" value="0.025" units="cm"/>
    </inkml:brush>
  </inkml:definitions>
  <inkml:trace contextRef="#ctx0" brushRef="#br0">63 234 10890,'0'0'12412,"-9"1"-11980,7-1-396,0 0 0,0 0-1,0 0 1,0 1-1,0-1 1,0 0-1,0 1 1,0 0-1,1-1 1,-1 1-1,0 0 1,0 0 0,0 0-1,1 0 1,-1 0-1,1 1 1,-1-1-1,1 0 1,-1 1-1,1-1 1,0 1-1,-1 0 1,1-1-1,0 1 1,-1 2 0,0 3 146,0 1 0,0-1 0,1 1 0,0 0 0,0 0 0,1-1 0,0 10 0,0-15-159,0 0 1,-1 0-1,1 1 0,0-1 0,1 0 0,-1 0 0,0 0 0,1 0 0,-1 0 1,1 0-1,-1 0 0,1 0 0,0 0 0,0 0 0,0 0 0,0 0 0,0 0 1,1-1-1,-1 1 0,1 0 0,-1-1 0,1 1 0,2 1 0,-2-2-17,0-1-1,0 0 0,0 0 1,0 0-1,0 0 0,0 0 1,1 0-1,-1-1 0,0 1 1,0-1-1,0 1 0,0-1 1,0 0-1,0 1 1,0-1-1,0 0 0,-1-1 1,1 1-1,0 0 0,-1 0 1,1-1-1,0 1 0,-1-1 1,2-2-1,12-11-70,-2 0-1,0-2 1,-1 1-1,0-1 1,-2-1 0,0 0-1,-1-1 1,0 0-1,-2 0 1,0 0 0,-2-1-1,0 0 1,-1-1-1,-1 1 1,1-38 0,-5 45 88,-3 12-17,-1 10 0,5-8-4,-8 23 208,1 1 0,2-1 0,0 2 0,2-1 0,1 0 0,1 1 0,1-1 0,3 32 0,-2-53-161,-1-1 1,0 1-1,1-1 1,0 1-1,0 0 1,0-1-1,0 0 1,1 1-1,-1-1 1,1 0-1,0 1 1,0-1-1,0 0 1,0 0-1,0-1 1,1 1 0,0 0-1,-1-1 1,5 3-1,-4-3-38,-1-1 1,1 0-1,0 0 1,0 0-1,0 0 1,0 0-1,0-1 1,0 1-1,1-1 1,-1 0-1,0 0 1,0 0-1,0 0 0,0-1 1,0 1-1,0-1 1,0 0-1,0 0 1,0 0-1,0 0 1,0 0-1,0-1 1,3-2-1,6-4-19,-1-2 1,0 1-1,0-1 0,-1-1 0,0 0 1,-1 0-1,-1-1 0,1 0 0,-2 0 1,0-1-1,0 0 0,-1-1 0,-1 1 1,0-1-1,-1 0 0,-1 0 0,0 0 1,-1-1-1,1-16 0,-3 31-1,0-1 0,1 0-1,-1 0 1,0 1 0,0-1-1,0 0 1,0 0-1,0 1 1,0-1 0,0 0-1,-1 0 1,1 1 0,0-1-1,0 0 1,-1 0 0,1 1-1,0-1 1,-1 0 0,1 1-1,-1-1 1,1 0 0,-1 0-1,-10 10-148,-7 28 88,15-24 185,0 0 1,0 0-1,1 0 0,0 26 1,2-39-111,0 1 1,0-1-1,0 1 0,0-1 1,0 1-1,0-1 1,0 1-1,0-1 1,0 0-1,1 1 0,-1-1 1,0 1-1,0-1 1,0 0-1,1 1 1,-1-1-1,0 1 0,0-1 1,1 0-1,-1 1 1,0-1-1,1 0 1,-1 1-1,0-1 0,1 0 1,-1 0-1,0 1 1,1-1-1,-1 0 1,1 0-1,-1 0 1,1 0-1,-1 1 0,0-1 1,1 0-1,0 0 1,22-5 126,17-18-60,-30 11-275,1 0 0,14-22 0,-20 26-164,-8 16 399,0 0 1,0 0 0,0 1 0,1-1 0,1 1 0,-1-1 0,1 1 0,1-1 0,0 1 0,0-1 0,1 10 0,0-17-23,0 0 0,0 0 0,0 0 0,0 0 0,1 0 0,-1 0 1,0 0-1,0-1 0,0 1 0,1 0 0,-1-1 0,0 1 0,1-1 1,-1 1-1,0-1 0,1 0 0,-1 0 0,1 0 0,-1 1 0,0-1 1,1-1-1,-1 1 0,1 0 0,-1 0 0,1 0 0,-1-1 0,0 1 1,3-1-1,41-12 85,0-7-23,57-20-285,-92 37 184,1 0 0,0 1 0,-1 1 0,1-1 0,0 2 0,0-1 0,21 4 0,-31-3 34,0 0 1,0 0 0,0 1 0,0-1 0,0 1-1,0-1 1,0 1 0,0-1 0,0 1 0,0-1 0,0 1-1,-1 0 1,1 0 0,0-1 0,0 1 0,-1 0 0,1 0-1,-1 0 1,1 0 0,-1 0 0,1 0 0,-1 0 0,1 0-1,-1 0 1,0 0 0,1 0 0,-1 0 0,0 0-1,0 0 1,0 0 0,0 0 0,0 0 0,0 0 0,0 2-1,0-2 30,0-1-1,0 1 1,0-1-1,-1 1 1,1-1-1,0 1 1,0-1-1,0 1 1,0-1-1,0 1 1,-1-1-1,1 1 1,0-1-1,0 1 0,-1-1 1,1 0-1,0 1 1,-1-1-1,1 1 1,0-1-1,-1 0 1,1 1-1,-1-1 1,1 0-1,-1 1 1,1-1-1,0 0 1,-1 0-1,1 0 1,-1 1-1,1-1 0,-1 0 1,1 0-1,-1 0 1,0 0-1,1 0 1,-1 0-1,1 0 1,-1 0-1,1 0 1,-1 0-1,1 0 1,-1 0-1,1 0 1,-1-1-1,1 1 1,-1 0-1,1 0 0,-1 0 1,1-1-1,-1 1 1,1 0-1,0-1 1,-1 1-1,1 0 1,-1-1-1,1 1 1,0-1-1,0 1 1,-1 0-1,1-1 1,-1 0-1,-6-11-57,0 0 0,0 0-1,1 0 1,0-1 0,1 0-1,1 0 1,0 0 0,1-1-1,0 1 1,-1-25 0,4 37-54,1 0 0,-1 0-1,0 0 1,0 0 0,1 0 0,-1 0 0,0 0 0,1 0 0,-1 0-1,1 0 1,-1 0 0,1 0 0,0 1 0,-1-1 0,1 0 0,0 0-1,0 1 1,-1-1 0,1 1 0,0-1 0,0 0 0,0 1 0,0-1-1,0 1 1,0 0 0,0-1 0,0 1 0,0 0 0,0 0 0,0-1-1,0 1 1,0 0 0,0 0 0,1 0 0,52 0-4007,-22 0-1325,3-8-3453</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4.251"/>
    </inkml:context>
    <inkml:brush xml:id="br0">
      <inkml:brushProperty name="width" value="0.025" units="cm"/>
      <inkml:brushProperty name="height" value="0.025" units="cm"/>
    </inkml:brush>
  </inkml:definitions>
  <inkml:trace contextRef="#ctx0" brushRef="#br0">83 276 10698,'1'-12'3854,"-2"13"-3713,1-1 1,0 0-1,0 0 0,0 0 0,0 0 1,0 0-1,0 0 0,-1 0 0,1 0 1,0 0-1,0 0 0,0 0 0,0 0 1,0 0-1,0 0 0,-1 0 0,1 0 1,0 0-1,0 0 0,0 0 1,0 0-1,0 0 0,0 0 0,-1-1 1,1 1-1,0 0 0,0 0 0,0 0 1,0 0-1,0 0 0,0 0 0,0 0 1,0 0-1,-1 0 0,1-1 0,0 1 1,0 0-1,0 0 0,0 0 0,0 0 1,0 0-1,0 0 0,0-1 0,0 1 1,0 0-1,-19 14 835,-23 22 1416,40-35-2339,1 0-1,-1 1 1,1-1 0,0 1 0,0-1 0,0 0-1,0 1 1,0 0 0,0-1 0,0 1 0,0 0 0,0-1-1,1 1 1,-1 0 0,1 0 0,0 0 0,-1-1-1,1 1 1,0 0 0,0 0 0,0 0 0,0 0-1,0 0 1,1-1 0,-1 1 0,0 0 0,2 2 0,-1-3-45,1 1 0,-1-1 0,1 0 0,-1 0 0,1 0 1,-1-1-1,1 1 0,0 0 0,0 0 0,-1-1 0,1 1 1,0-1-1,0 0 0,0 0 0,-1 1 0,1-1 0,0 0 1,0-1-1,0 1 0,0 0 0,-1 0 0,1-1 0,2 0 1,44-15 61,-32 7-128,-1-1 0,0 0 0,-1-1 0,0-1 0,-1 0 0,0-1 0,20-26 0,-27 31-7,-1 0 0,0 0 0,0-1 0,0 1 0,-1-1 0,-1 0 0,1 0 0,-1-1 0,-1 1 0,0-1 0,0 1 0,-1-1 0,0 0 0,-1 1 0,0-1 0,-1-11 0,0 17 63,-1 0 1,1 0 0,0 0-1,-1 0 1,0 1-1,0-1 1,0 1-1,0-1 1,-1 1-1,1 0 1,-1 0 0,0 0-1,0 0 1,-5-4-1,6 6 2,0-1 0,0 0 0,-1 1 0,1 0 0,0-1 0,-1 1 0,1 0 0,0 0 0,-1 0 0,1 1 0,-1-1 0,0 1 0,1-1 0,-1 1 0,1 0 0,-1 0 0,0 0 0,1 0 1,-1 1-1,0-1 0,1 1 0,-1-1 0,-3 2 0,4 0 4,0 0 0,0 0 0,0 0 0,1 0 0,-1 1 1,0-1-1,1 0 0,0 1 0,0-1 0,0 1 0,0-1 1,0 1-1,0-1 0,1 1 0,-1 0 0,1-1 1,-1 6-1,-2 50 295,3-56-262,0 74 443,0-76-479,0 0 1,0 0-1,0 1 0,0-1 0,0 0 1,0 0-1,0 0 0,0 1 1,1-1-1,-1 0 0,0 0 0,0 0 1,0 0-1,0 1 0,0-1 1,0 0-1,0 0 0,0 0 0,0 0 1,0 0-1,1 1 0,-1-1 1,0 0-1,0 0 0,0 0 0,0 0 1,0 0-1,1 0 0,-1 0 0,0 0 1,0 1-1,0-1 0,0 0 1,1 0-1,-1 0 0,0 0 0,0 0 1,0 0-1,1 0 0,-1 0 1,0 0-1,0 0 0,0 0 0,0 0 1,1 0-1,-1 0 0,13-6 16,7-10-115,-11 8-26,-5 4 80,0-1 0,0 1 1,0 1-1,1-1 0,0 1 0,8-5 1,-12 7 39,0 1 1,1 0-1,-1-1 0,0 1 1,0 0-1,1 0 0,-1 0 1,0 0-1,1 0 0,-1 0 1,0 0-1,1 0 1,-1 1-1,0-1 0,0 0 1,1 1-1,-1-1 0,0 1 1,0-1-1,0 1 1,0 0-1,0 0 0,0-1 1,0 1-1,0 0 0,0 0 1,0 0-1,0 0 1,0 0-1,0 0 0,-1 0 1,1 0-1,-1 1 0,1-1 1,0 2-1,45 72 53,-36-60-4022,1 0-4210,-9-11 4024</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4.689"/>
    </inkml:context>
    <inkml:brush xml:id="br0">
      <inkml:brushProperty name="width" value="0.025" units="cm"/>
      <inkml:brushProperty name="height" value="0.025" units="cm"/>
    </inkml:brush>
  </inkml:definitions>
  <inkml:trace contextRef="#ctx0" brushRef="#br0">1 21 12844,'0'0'9465,"9"-5"-8392,-3 2-955,0 1 0,0 0 1,1 0-1,-1 0 0,1 1 0,-1-1 0,1 2 0,0-1 1,-1 1-1,8 0 0,-11 1-97,1-1-1,-1 1 1,0 0-1,1-1 1,-1 2 0,0-1-1,1 0 1,-1 1-1,0-1 1,0 1 0,0 0-1,-1 0 1,1 0-1,0 0 1,-1 1 0,1-1-1,-1 1 1,0-1 0,0 1-1,0 0 1,0 0-1,0 0 1,-1 0 0,3 7-1,-2-5 26,-1 1 0,0 0-1,0 0 1,0 0 0,-1 1 0,0-1 0,0 0-1,-1 0 1,1 0 0,-1 0 0,-1 0-1,1 0 1,-1-1 0,0 1 0,0 0 0,-1-1-1,0 1 1,0-1 0,-3 5 0,-10 13 489,0-1 1,-35 37 0,38-46-363,-1 7 366,35-34-198,4-3-383,40-10 122,-51 22-1082,0 0 0,-1-1-1,26-15 1,-30 10-3168,-12 2-3762,-13 1-2846</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5.037"/>
    </inkml:context>
    <inkml:brush xml:id="br0">
      <inkml:brushProperty name="width" value="0.025" units="cm"/>
      <inkml:brushProperty name="height" value="0.025" units="cm"/>
    </inkml:brush>
  </inkml:definitions>
  <inkml:trace contextRef="#ctx0" brushRef="#br0">1 26 1089,'0'0'22453,"57"27"-21780,-19-27-449,5-3-128,1-5-96,-5-1-833,-3-3-1217,-10 3-2081,-8-3-3749</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5.427"/>
    </inkml:context>
    <inkml:brush xml:id="br0">
      <inkml:brushProperty name="width" value="0.025" units="cm"/>
      <inkml:brushProperty name="height" value="0.025" units="cm"/>
    </inkml:brush>
  </inkml:definitions>
  <inkml:trace contextRef="#ctx0" brushRef="#br0">6 204 16335,'0'0'1986,"0"9"-96,-1 0-1653,-1 3 447,1 0 0,0 0 0,1 0 0,0 1 0,3 15 1,-3-26-601,1-1 1,-1 1-1,1-1 1,-1 1-1,1-1 1,-1 1 0,1-1-1,0 1 1,0-1-1,0 0 1,0 1-1,0-1 1,0 0-1,0 0 1,0 0 0,0 1-1,0-1 1,1 0-1,-1-1 1,3 3-1,-1-3-85,-1 0 1,1 1-1,-1-1 0,1 0 0,0-1 0,-1 1 0,1 0 0,-1-1 1,1 1-1,0-1 0,-1 0 0,0 0 0,1 0 0,-1 0 0,0 0 1,1 0-1,3-4 0,34-29-364,-35 29 245,1 0 0,-1 0 0,1 0 0,-1 1 0,1 0 0,1 0 0,-1 0 1,0 1-1,10-4 0,-15 10 266,0-1 0,0 1 0,0-1 0,-1 1 0,1 0 0,0-1 0,-1 1 0,0 0 0,0 0 1,0-1-1,0 1 0,-1 5 0,2 9 512,-1-16-633,0 0 1,0-1-1,0 1 0,1 0 1,-1 0-1,0-1 1,0 1-1,1 0 1,-1 0-1,1-1 0,-1 1 1,0 0-1,1-1 1,-1 1-1,1-1 0,0 1 1,-1-1-1,1 1 1,-1-1-1,1 1 0,0-1 1,-1 1-1,1-1 1,0 0-1,0 1 1,-1-1-1,1 0 0,0 0 1,0 0-1,0 1 1,-1-1-1,1 0 0,0 0 1,0 0-1,-1 0 1,1 0-1,0 0 0,0-1 1,0 1-1,-1 0 1,1 0-1,0-1 1,0 1-1,-1 0 0,1-1 1,0 1-1,-1 0 1,1-1-1,0 1 0,-1-1 1,2 0-1,42-36-32,-29 23 27,-8 8-23,31-22-43,-37 27 14,1 0 0,0 0 1,0 0-1,0 0 1,-1 0-1,1 0 0,0 1 1,0-1-1,0 1 0,0-1 1,0 1-1,1 0 0,-1 0 1,0 0-1,0 0 0,0 0 1,4 1-1,-5 0 25,-1 0-1,1 0 1,-1 1 0,1-1-1,0 0 1,-1 1 0,0-1-1,1 1 1,-1-1 0,0 0-1,0 1 1,0-1-1,0 1 1,0-1 0,0 1-1,0-1 1,0 0 0,-1 3-1,-6 25-434,7-29 196,-1 1 0,1-1 0,-1 1 0,1-1 0,-1 1 0,1-1 0,-1 1 0,0-1 0,1 0 0,-1 1 0,0-1 0,1 0 0,-1 1 0,0-1 0,0 0-1,1 0 1,-1 0 0,0 0 0,1 0 0,-1 0 0,0 0 0,0 0 0,1 0 0,-1 0 0,0 0 0,0 0 0,1-1 0,-1 1 0,0 0 0,1 0 0,-1-1 0,0 1 0,1-1 0,-1 1-1,1 0 1,-1-1 0,0 1 0,1-1 0,-1 1 0,1-1 0,-1 0 0,1 1 0,-1-2 0,-10-14-8231</inkml:trace>
  <inkml:trace contextRef="#ctx0" brushRef="#br0" timeOffset="1">321 0 8456,'0'0'10634,"50"22"-10442,-27-17-96,9-2-704,0-2-1955,-2-1-2946</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5.805"/>
    </inkml:context>
    <inkml:brush xml:id="br0">
      <inkml:brushProperty name="width" value="0.025" units="cm"/>
      <inkml:brushProperty name="height" value="0.025" units="cm"/>
    </inkml:brush>
  </inkml:definitions>
  <inkml:trace contextRef="#ctx0" brushRef="#br0">76 1 8456,'0'0'12113,"-5"7"-9070,-8 12-1915,4-6-406,0 0-1,0 1 1,-7 17-1,16-31-757,0 0-1,0 1 0,0-1 1,1 1-1,-1-1 0,0 1 1,0-1-1,0 1 1,0-1-1,1 0 0,-1 1 1,0-1-1,0 1 1,1-1-1,-1 0 0,0 1 1,1-1-1,-1 0 1,0 1-1,1-1 0,-1 0 1,1 0-1,-1 1 0,0-1 1,1 0-1,-1 0 1,1 0-1,-1 0 0,1 0 1,-1 1-1,1-1 1,-1 0-1,1 0 0,-1 0 1,0 0-1,1 0 0,-1 0 1,1 0-1,-1-1 1,1 1-1,27 0-1678,-23 0 1381,-1 0 261,0 0-1,0 0 0,-1 1 1,1-1-1,0 1 1,-1 0-1,1 0 0,-1 1 1,1-1-1,-1 1 1,0-1-1,1 1 1,-1 0-1,0 0 0,5 5 1,-7-6 154,0 0 1,0 1 0,0-1-1,0 1 1,0 0-1,0-1 1,0 1-1,-1 0 1,1 0 0,-1-1-1,1 1 1,-1 0-1,0 0 1,0 0-1,1-1 1,-1 1 0,0 0-1,-1 0 1,1 0-1,0 0 1,0-1-1,-1 1 1,1 0 0,-1 0-1,0-1 1,1 1-1,-1 0 1,0-1-1,0 1 1,0-1 0,0 1-1,0-1 1,-3 3-1,1 0-63,0-1-1,0 0 0,0 0 0,0 0 0,-1-1 1,1 1-1,-1-1 0,0 0 0,0 0 1,1 0-1,-1 0 0,-9 2 0,-30 0-3817,20-6-2313</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6.242"/>
    </inkml:context>
    <inkml:brush xml:id="br0">
      <inkml:brushProperty name="width" value="0.025" units="cm"/>
      <inkml:brushProperty name="height" value="0.025" units="cm"/>
    </inkml:brush>
  </inkml:definitions>
  <inkml:trace contextRef="#ctx0" brushRef="#br0">33 86 3683,'2'-7'3460,"2"-3"-2199,10-29 1265,-10 9 8298,-9 42-7512,-13 9-3018,13-14-484,13-10 70,0 1 0,0 0-1,0 0 1,0 0-1,0 1 1,1 0 0,-1 1-1,1 0 1,-1 0-1,0 1 1,1 0 0,-1 0-1,0 1 1,0 0-1,0 1 1,0-1-1,14 9 1,-20-11 187,-1 1-1,0 0 0,0 1 1,1-1-1,-1 0 1,0 0-1,0 0 0,0 1 1,0-1-1,0 1 1,-1-1-1,1 0 1,0 1-1,-1-1 0,1 1 1,-1 0-1,1-1 1,-1 1-1,0-1 0,0 1 1,0 0-1,1-1 1,-2 1-1,1 0 0,0-1 1,0 1-1,0 0 1,-1-1-1,1 1 1,-1-1-1,1 1 0,-1-1 1,0 1-1,0-1 1,1 1-1,-1-1 0,0 0 1,0 1-1,-1-1 1,1 0-1,0 0 1,0 0-1,0 0 0,-3 2 1,-5 4 202,0 0 0,0 0 0,-1 0 1,-17 8-1,16-9-215,-45 19 522,53-24-653,0 1 1,-1-1-1,1 0 0,-1-1 1,1 1-1,-1 0 0,1-1 1,-1 0-1,1 0 0,-1 0 1,1 0-1,-1-1 0,-5 0 1,9 0-123,-1 0 1,1 1-1,0-1 1,-1 0 0,1 0-1,0 1 1,-1-1-1,1 0 1,0 0-1,0 0 1,0 1-1,0-1 1,0 0 0,0 0-1,0 0 1,0 0-1,0 1 1,0-1-1,0 0 1,1 0-1,-1 0 1,0 1 0,0-1-1,1 0 1,-1 0-1,1 1 1,-1-1-1,1 0 1,0 0-1,13-24-4754,9-6-3476</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6.868"/>
    </inkml:context>
    <inkml:brush xml:id="br0">
      <inkml:brushProperty name="width" value="0.025" units="cm"/>
      <inkml:brushProperty name="height" value="0.025" units="cm"/>
    </inkml:brush>
  </inkml:definitions>
  <inkml:trace contextRef="#ctx0" brushRef="#br0">41 0 15439,'0'0'2007,"-5"11"134,-2 4-1545,1-1 0,1 1 1,0 0-1,1 0 0,1 0 1,-2 26-1,8 53 876,-2-86-1425,0-1-1,1 0 1,-1 1 0,2-1 0,-1 0-1,1 0 1,0 0 0,1-1 0,-1 1-1,7 7 1,-9-14-38,-1 0 0,0 0-1,1 0 1,-1 0 0,0 0 0,0 0-1,1 0 1,-1 0 0,0 0 0,0 0 0,1-1-1,-1 1 1,0 0 0,0 0 0,0 0-1,1 0 1,-1-1 0,0 1 0,0 0-1,0 0 1,0 0 0,1-1 0,-1 1 0,0 0-1,0 0 1,0-1 0,0 1 0,0 0-1,0 0 1,0-1 0,0 1 0,0 0 0,0-1-1,0 1 1,0 0 0,0 0 0,0-1-1,0 1 1,0 0 0,0 0 0,0-1-1,0 1 1,0 0 0,0 0 0,0-1 0,0 1-1,-1-1 1,2-17 69,-1 17-75,0-23-5,1 10-101,-1 0 0,-1 0-1,0 0 1,-5-22 0,2 28 9,2 17 16,5 20 58,-1-25 53,1 0 1,-1 0-1,1 0 1,0 0-1,0 0 1,1-1-1,-1 0 0,1 1 1,0-1-1,0 0 1,0-1-1,0 1 1,0-1-1,1 0 1,-1 0-1,1 0 0,-1-1 1,1 1-1,0-1 1,-1 0-1,1-1 1,0 1-1,0-1 1,0 0-1,-1 0 0,1 0 1,0-1-1,0 1 1,0-1-1,-1-1 1,1 1-1,0-1 1,-1 1-1,0-1 0,1 0 1,-1-1-1,0 1 1,0-1-1,0 0 1,0 0-1,0 0 1,-1-1-1,0 1 0,1-1 1,-1 0-1,-1 1 1,1-2-1,4-7 1,-5 6-60,0 0 0,0 0 0,-1 0 0,1 0 0,-1 0 0,-1 0 0,1-11 0,-17 42-412,11-16 525,2 1 0,-1 0-1,1 1 1,1-1 0,0 1 0,1-1 0,0 1 0,0-1 0,1 1-1,2 19 1,-2-29-61,1 0 0,-1 0-1,0 0 1,1 0 0,-1 0 0,0 0-1,1 0 1,0 0 0,-1 0 0,1-1-1,-1 1 1,1 0 0,0 0-1,0 0 1,-1-1 0,1 1 0,0 0-1,0-1 1,0 1 0,0-1-1,0 1 1,0-1 0,0 1 0,0-1-1,0 0 1,0 1 0,0-1-1,0 0 1,0 0 0,0 0 0,0 0-1,1 0 1,-1 0 0,0 0-1,0 0 1,0 0 0,0 0 0,0-1-1,0 1 1,0-1 0,0 1-1,0 0 1,0-1 0,0 0 0,0 1-1,0-1 1,-1 1 0,1-1-1,1-1 1,5-3 83,0 0 0,0 0 0,-1 0 0,11-13 0,-4 3-176,0 0-1,-2-1 0,0-1 0,0 0 0,-2 0 1,0-1-1,-1 0 0,-1-1 0,5-19 0,-19 61-1024,1-5 1153,1 0 1,0-1 0,2 1-1,-2 20 1,5-38-99,2 34 412,2-20-920,-4-14 484,1 1-1,-1-1 0,0 0 1,0 0-1,0 0 0,1 0 1,-1 0-1,0 0 0,0 0 1,0 0-1,1 1 1,-1-1-1,0 0 0,0 0 1,1 0-1,-1 0 0,0 0 1,0 0-1,1 0 0,-1 0 1,0 0-1,0 0 0,1-1 1,-1 1-1,0 0 0,0 0 1,0 0-1,1 0 0,-1 0 1,0 0-1,0 0 0,0-1 1,1 1-1,-1 0 1,0 0-1,0 0 0,0 0 1,0-1-1,0 1 0,1 0 1,-1 0-1,0 0 0,0-1 1,0 1-1,0 0 0,0 0 1,0-1-1,2-3-1192,0 0 1,-1-1-1,1 1 1,-1 0-1,0-1 0,0 1 1,0-8-1,-1 12 1188,2-34-12735</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7.237"/>
    </inkml:context>
    <inkml:brush xml:id="br0">
      <inkml:brushProperty name="width" value="0.025" units="cm"/>
      <inkml:brushProperty name="height" value="0.025" units="cm"/>
    </inkml:brush>
  </inkml:definitions>
  <inkml:trace contextRef="#ctx0" brushRef="#br0">6 1 15375,'0'0'2049,"-5"51"-1472,13-42-513,10-5-1345,2-4-3428,1 0-5316</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8.193"/>
    </inkml:context>
    <inkml:brush xml:id="br0">
      <inkml:brushProperty name="width" value="0.025" units="cm"/>
      <inkml:brushProperty name="height" value="0.025" units="cm"/>
    </inkml:brush>
  </inkml:definitions>
  <inkml:trace contextRef="#ctx0" brushRef="#br0">56 128 16335,'0'0'2056,"-2"9"-199,-11 62 1152,13-65-2818,-1 0-1,1 0 1,0 0 0,1 0-1,0 0 1,0 0-1,0 0 1,0 0-1,1 0 1,0 0 0,5 9-1,6 5-578,29 57-55,-39-71 470,-1 0 1,1 0-1,-2 0 1,1 1-1,-1-1 1,0 1-1,0-1 0,-1 1 1,1-1-1,-2 1 1,0 7-1,0-11 62,0 1-1,-1-1 1,0 0-1,1 0 1,-1 0-1,0 0 1,-1 0-1,1 0 1,0 0-1,-1-1 1,0 1-1,1-1 1,-1 0-1,0 0 1,0 0-1,0 0 1,-1 0-1,1 0 1,0-1-1,-1 0 1,1 0-1,-1 0 1,1 0-1,-1 0 1,1-1-1,-1 1 1,1-1-1,-1 0 1,0 0-1,1-1 0,-1 1 1,-6-2-1,8 0-68,0 0-1,0 1 1,0-1-1,1 0 1,-1 0-1,1 0 1,-1 0-1,1-1 1,0 1-1,0 0 1,0 0-1,0-1 1,0 1-1,1-1 1,-1 1-1,1-1 1,-1 1-1,1-1 1,0 1-1,0-1 1,0 1-1,1-4 1,6-60-186,2 33-467,1 0 0,2 1 0,28-54 0,-20 44-100,16-47 0,-36 80 1198,-9 20 570,-8 24 593,17-33-1610,-1-1 1,1 0-1,0 0 0,0 1 0,0-1 1,0 0-1,0 1 0,0-1 0,0 0 0,0 0 1,0 1-1,1-1 0,-1 0 0,0 0 1,1 1-1,-1-1 0,1 0 0,0 0 0,-1 0 1,1 0-1,0 0 0,0 0 0,-1 0 0,1 0 1,0 0-1,0 0 0,0 0 0,0 0 1,0-1-1,1 1 0,-1 0 0,0-1 0,0 1 1,2 0-1,2 0 6,1-1 1,-1 1-1,1-1 0,-1 0 1,1-1-1,-1 1 1,7-3-1,73-21-132,-69 19 69,0-1 0,0 2 0,0 0 0,0 1 0,27-2 0,-42 5 49,-1 0 0,1 1-1,0-1 1,0 0-1,-1 0 1,1 1 0,0-1-1,-1 0 1,1 1 0,0-1-1,-1 1 1,1-1-1,0 1 1,-1-1 0,1 1-1,-1-1 1,1 1-1,-1 0 1,1-1 0,-1 1-1,0 0 1,1-1 0,-1 1-1,0 0 1,1-1-1,-1 1 1,0 0 0,0 0-1,0-1 1,0 1 0,0 0-1,0 1 1,0-1 4,0 0-1,1 0 1,-1 0 0,0 0 0,0 0 0,1 0 0,-1 1-1,0-2 1,1 1 0,-1 0 0,1 0 0,-1 0 0,1 0-1,-1 0 1,1 0 0,0 0 0,0-1 0,-1 1 0,1 0-1,0-1 1,0 1 0,0 0 0,0-1 0,0 1 0,0-1-1,0 1 1,1 0 0,2-1-6,-1 0 0,0 0 0,0 0 0,0 0-1,0 0 1,0 0 0,0-1 0,0 1 0,0-1 0,0 0 0,0 0 0,0 0 0,-1-1-1,1 1 1,3-3 0,36-32-978,-39 31 889,1 1 0,-1 0 0,1 1 0,0-1 0,0 1 0,0 0 0,0 0 0,1 0 0,-1 0 0,1 1 0,0-1 0,0 1 0,0 1 0,0-1 0,0 1 0,5-1 0,-8 3 123,-1 0-1,1 1 0,-1-1 1,0 1-1,0 0 0,0 0 1,1-1-1,-2 1 1,1 0-1,0 0 0,0 0 1,0 0-1,-1 0 0,1 0 1,-1 0-1,0 0 0,0 0 1,0 0-1,0 3 1,5 14 278,1-10-343,0 0-1,1-1 1,1 1-1,-1-2 1,12 10-1,-9-8-536,0 0 0,-1 0 0,0 1 0,-1 0-1,9 15 1,-15-23 551,-1 1 1,0-1-1,0 1 0,0-1 1,0 1-1,0 0 1,-1 0-1,1 0 0,-1-1 1,0 1-1,1 0 0,-1 0 1,-1 0-1,1 0 0,0-1 1,-1 1-1,1 0 0,-1 0 1,0-1-1,0 1 0,0 0 1,0-1-1,-1 1 0,1-1 1,-1 0-1,1 1 0,-1-1 1,-4 4-1,5-4 108,-1 0 0,0 0-1,0-1 1,0 1 0,0 0 0,0-1-1,-1 0 1,1 1 0,0-1 0,-1 0-1,1 0 1,-1 0 0,-4 1 0,6-2-74,0 0 0,0 0 0,1 0 0,-1-1 0,0 1 1,0 0-1,0 0 0,0 0 0,0-1 0,0 1 0,0 0 1,1-1-1,-1 1 0,0-1 0,0 1 0,1-1 0,-1 1 1,0-1-1,0 0 0,1 1 0,-1-1 0,1 0 1,-1 1-1,1-1 0,-1 0 0,1 0 0,-1 0 0,1 1 1,0-1-1,-1 0 0,1 0 0,0 0 0,0 0 0,0 0 1,-1 0-1,1 0 0,0 0 0,0 1 0,0-1 0,1 0 1,-1-1-1,0-12-119,1 0 1,1 1-1,0-1 0,1 0 1,0 1-1,1 0 1,0 0-1,1 0 0,1 0 1,0 1-1,1 0 1,0 0-1,1 1 0,11-13 1,-16 20 236,-1 0 1,1 0-1,-1-1 1,0 1 0,0-1-1,0 1 1,0-1-1,-1 1 1,0-1-1,2-8 1,-3 11-123,0 1 0,0 0 0,-1-1 0,1 1 0,0-1 1,0 1-1,-1 0 0,1 0 0,-1-1 0,1 1 0,-1 0 0,1 0 0,-1-1 1,0 1-1,0 0 0,1 0 0,-1 0 0,0 0 0,0 0 0,0 0 0,0 0 0,0 1 1,0-1-1,-1 0 0,1 0 0,0 1 0,0-1 0,-1 1 0,1-1 0,0 1 1,0 0-1,-1-1 0,1 1 0,0 0 0,-1 0 0,1 0 0,0 0 0,-1 0 0,1 0 1,-2 1-1,-24 1 19,27-2-24,-1 0-1,0 0 0,0 0 1,0 0-1,1 0 1,-1 0-1,0 1 0,0-1 1,1 0-1,-1 1 0,0-1 1,1 0-1,-1 1 1,0-1-1,1 1 0,-1-1 1,0 1-1,1-1 0,-1 1 1,1 0-1,-1-1 1,1 1-1,-1 0 0,1-1 1,0 1-1,-1 0 0,1 0 1,0-1-1,-1 2 1,1-2 58,3 1-101,-1-1 0,1 0 0,0 1 0,-1 0-1,0-1 1,1 1 0,-1 0 0,1 0 0,-1 0-1,0 1 1,5 2 0,-5-2 46,0-1 0,1 1 0,-1-1 0,1 0 0,-1 1 0,1-1 0,-1 0 0,1-1-1,0 1 1,0 0 0,-1-1 0,5 1 0,0-2 38,1 0-1,-1-1 0,0 1 1,1-1-1,-1-1 1,0 0-1,0 0 1,0 0-1,9-7 0,-9 6-25,-1 1 0,1-1-1,0 1 1,0 0-1,0 1 1,0 0 0,0 0-1,1 0 1,10-1-1,-18 4 62,0 0-1,0 0 0,1 0 0,-1 0 1,0 0-1,0 0 0,1 0 0,-1 0 1,0 0-1,1 0 0,-1 0 0,1 0 0,-1 0 1,1-1-1,-1 1 0,1 0 0,0 0 1,-1-1-1,1 1 0,0 0 0,1 0 1,5 0-34,-1-1 1,1 0 0,-1-1-1,1 0 1,-1 0 0,1 0 0,-1 0-1,0-1 1,0 0 0,1-1-1,5-3 1,36-10-5862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5.820"/>
    </inkml:context>
    <inkml:brush xml:id="br0">
      <inkml:brushProperty name="width" value="0.035" units="cm"/>
      <inkml:brushProperty name="height" value="0.035" units="cm"/>
    </inkml:brush>
  </inkml:definitions>
  <inkml:trace contextRef="#ctx0" brushRef="#br0">54 508 18500,'-1'-1'83,"1"1"0,-1-1-1,0 1 1,1-1 0,-1 1 0,0-1 0,0 1-1,1 0 1,-1-1 0,0 1 0,0 0 0,1 0-1,-1-1 1,0 1 0,0 0 0,0 0 0,1 0-1,-1 0 1,0 0 0,0 0 0,0 0 0,0 0-1,1 1 1,-1-1 0,0 0 0,0 0 0,1 1-1,-1-1 1,0 0 0,-1 1 0,1 1 57,-1 0 0,1 0 0,-1-1 0,1 1 0,0 0 0,-1 0 0,1 0-1,0 0 1,0 0 0,-1 5 0,-1 5 352,0 0 0,1 0 0,-1 15-1,1-8-282,2-1 0,-1 1-1,2-1 1,1 1 0,0-1 0,1 0-1,1 0 1,1 0 0,11 29-1,-12-42-225,-1 1-1,1-1 0,0 0 0,1 0 1,-1-1-1,1 1 0,0-1 0,0 0 0,0-1 1,1 1-1,10 5 0,-7-5-45,0 2 0,-1-1 0,0 1 0,9 9 0,-6-2 15,0 0 0,-1 1 0,-1 0 0,0 1 0,-1 0 0,-1 0 0,0 1-1,-1 0 1,5 21 0,-2 4 50,-1 0 0,5 66 0,-11-67 112,-2-1-1,-1 0 0,-13 74 1,8-84 5,-1-1 1,-1 0 0,-2 0 0,-1-1 0,-26 49 0,5-30 119,30-43-229,0 0 0,-1-1 0,1 0-1,-1 1 1,0-1 0,1 0 0,-1 0 0,0 0 0,0 0 0,0-1 0,-1 1-1,1-1 1,-6 2 0,8-3-12,0 0 0,0 0 0,0-1 0,0 1 0,0 0 0,-1 0 1,1 0-1,0-1 0,0 1 0,0-1 0,0 1 0,1-1 0,-1 1 0,0-1 0,0 1 0,0-1 0,0 0 0,0 0 0,1 1 0,-1-1 0,0 0 0,1 0 0,-1 0 1,0 0-1,1 0 0,-1 0 0,1 0 0,0 0 0,-1 0 0,1 0 0,0 0 0,-1 0 0,1 0 0,0-1 0,-5-39-59,5 38 55,0-29-35,2 0 0,1-1 0,11-48-1,33-96-41,-27 108 77,79-333 133,-78 291-22,11-187 0,-33 220-48,0 71-47,0 0 1,0 0-1,0 0 0,-1 0 0,0 0 0,-1 0 1,-3-7-1,6 13-8,-1-1 0,1 1 0,-1 0 0,1 0 0,-1 0 0,0 0-1,1 0 1,-1 0 0,0 0 0,0 0 0,0 0 0,0 0 0,0 0 0,0 0 0,0 1 0,0-1 0,0 0 0,0 1 0,0-1 0,0 1 0,-1-1 0,1 1 0,0-1 0,0 1 0,0 0 0,-1 0-1,1 0 1,0 0 0,-1 0 0,1 0 0,0 0 0,0 0 0,-1 0 0,1 0 0,0 1 0,0-1 0,0 0 0,-1 1 0,1-1 0,-1 2 0,-2 1 4,0-1 1,1 1-1,-1 0 1,1 1-1,0-1 1,0 1 0,1-1-1,-1 1 1,-2 5-1,-7 15 47,2 1 1,1-1-1,1 2 0,1-1 0,1 1 1,1 0-1,2 0 0,0 1 0,2-1 0,3 46 1,-1-64-32,0 0 0,1 0 0,0 1 1,0-1-1,1 0 0,0-1 0,0 1 1,8 13-1,-9-18-15,0 0 0,0-1 0,0 1 1,0-1-1,1 1 0,-1-1 0,1 0 0,-1 0 0,1 0 0,0 0 0,0 0 1,0-1-1,0 1 0,0-1 0,0 0 0,1 0 0,-1 0 0,0 0 1,1-1-1,-1 1 0,0-1 0,1 0 0,-1 0 0,4 0 0,1-1-11,0-1-1,0 0 0,0-1 0,0 0 0,-1 0 0,1 0 0,-1-1 0,0 0 1,0-1-1,0 1 0,0-1 0,8-9 0,2-2-45,0-2-1,-2 0 1,15-21-1,-14 17-66,-1-1-1,-2 0 1,0-1 0,-2 0-1,0-1 1,-2 0 0,-1-1-1,0 0 1,5-44-1,-13 40-58,1 30 173,-1 0 0,0 0-1,0 0 1,0-1 0,0 1-1,0 0 1,0-1 0,0 1-1,0 0 1,0 0-1,0-1 1,0 1 0,0 0-1,0 0 1,-1 0 0,1-1-1,0 1 1,0 0 0,0 0-1,0-1 1,0 1 0,0 0-1,-1 0 1,1 0 0,0-1-1,0 1 1,0 0-1,0 0 1,-1 0 0,1 0-1,0-1 1,0 1 0,-1 0-1,1 0 1,0 0 0,0 0-1,-1 0 1,-5 8-23,-4 14 75,4 1 59,2 1-1,0-1 0,1 0 1,1 34-1,2-41-39,1 0 0,1 0 0,0 1 0,1-1 1,1 0-1,0-1 0,9 19 0,-12-30-54,1-1 0,-1 0 1,1 0-1,0 0 0,0 0 0,0 0 0,0-1 1,1 1-1,-1-1 0,1 1 0,0-1 0,-1 0 1,1 0-1,0 0 0,5 2 0,-6-3-10,0 0-1,1-1 1,-1 1-1,1-1 1,-1 1-1,1-1 1,0 0-1,-1 0 1,1 0-1,-1-1 1,1 1-1,-1-1 1,1 1-1,-1-1 1,1 0-1,-1 0 1,0 0-1,1 0 1,-1 0-1,0 0 1,0-1-1,3-1 1,3-4-12,-1 0 1,1 0-1,-1-1 0,-1 0 1,1-1-1,-1 1 0,-1-1 0,1 0 1,-2-1-1,1 1 0,-1-1 1,5-20-1,-2 5-38,-2-1 0,-1 0 0,-1 0 0,0-28 1,-3 42 22,0-33-72,0 42 85,-1 0 1,1 0-1,-1 0 0,0 0 0,1 0 1,-1 0-1,-1 0 0,1 0 0,0 0 0,-1 0 1,-1-3-1,2 6 9,1 0 1,0 0-1,0 0 1,0-1-1,0 1 0,-1 0 1,1 0-1,0 0 1,0 0-1,0-1 0,-1 1 1,1 0-1,0 0 1,0 0-1,-1 0 0,1 0 1,0 0-1,0 0 1,-1 0-1,1 0 0,0 0 1,0 0-1,-1 0 1,1 0-1,0 0 0,0 0 1,-1 0-1,1 0 1,0 0-1,0 0 0,-1 0 1,1 0-1,0 0 1,0 0-1,-1 1 1,1-1-1,0 0 0,0 0 1,0 0-1,-1 0 1,1 1-1,0-1 0,0 0 1,0 0-1,0 0 1,-1 1-1,1-1 0,-6 15 5,2 4 48,2 1 0,0 0 1,1 0-1,1 0 0,1-1 1,0 1-1,2 0 1,0 0-1,2-1 0,7 22 1,-10-34-25,1 0 0,0-1 0,0 1 0,0-1 1,1 0-1,0 0 0,0 0 0,9 9 0,-10-13-17,-1 0-1,1 0 1,0 0-1,0 0 1,0 0 0,0-1-1,0 1 1,0-1-1,0 0 1,0 0-1,1 0 1,-1 0-1,0 0 1,1-1-1,-1 1 1,0-1-1,1 0 1,-1 0-1,1-1 1,3 0-1,2-1 3,-1-1 1,0 0-1,-1 0 0,1 0 0,-1-1 0,1-1 0,-1 1 0,0-1 0,-1 0 0,1-1 0,-1 0 0,0 0 0,0 0 0,6-10 0,0-1 7,0 0 0,-2 0 0,0-1 0,14-36 0,-17 32-8,0-1-1,-1 0 0,-2 0 0,0-1 0,-2 0 0,0 1 0,-1-1 0,-4-26 1,-5 12-4,8 37-7,0 0 0,-1 0 0,1 0 0,0 0 1,0 0-1,-1 0 0,1 0 0,-1 0 0,1 1 0,-1-1 0,1 0 0,-1 0 0,1 0 1,-1 1-1,0-1 0,0 0 0,1 1 0,-1-1 0,0 0 0,0 1 0,0-1 0,1 1 1,-1 0-1,0-1 0,0 1 0,0-1 0,0 1 0,0 0 0,0 0 0,0 0 0,-2 0 1,2 0 0,0 1 0,0-1 0,0 1 1,0-1-1,0 1 0,0 0 1,0 0-1,1-1 0,-1 1 1,0 0-1,0 0 0,1 0 1,-1 0-1,1 0 0,-1 0 1,1 0-1,-1 0 0,1 0 1,-1 0-1,1 0 0,0 1 1,0-1-1,-1 2 0,-1 30 35,2-29-33,0 2 2,1-1 1,-1 1 0,1 0-1,0-1 1,1 1 0,0-1-1,-1 1 1,2-1 0,-1 0-1,5 8 1,-7-12-6,1 0-1,0 0 1,0 0 0,0 1-1,0-1 1,0 0 0,0-1-1,0 1 1,0 0-1,1 0 1,-1 0 0,0-1-1,0 1 1,1 0 0,-1-1-1,1 1 1,-1-1 0,3 1-1,-2-1-2,0-1-1,0 1 1,0 0-1,0-1 1,0 1-1,-1-1 0,1 0 1,0 0-1,0 0 1,0 0-1,-1 0 1,1 0-1,0 0 1,-1 0-1,1 0 1,-1-1-1,3-2 1,4-6-40,1-1 0,-2 0 1,1 0-1,-1-1 0,-1 1 1,0-1-1,-1-1 0,4-14 1,24-108-554,-29 115 470,-1 8 28,-3 12 96,0 0 0,0 0 0,0 0 1,0 0-1,0 0 0,0 0 0,0 0 0,0 0 1,0 0-1,0 0 0,0 0 0,0 1 0,0-1 0,1 0 1,-1 0-1,0 0 0,0 0 0,0 0 0,0 0 1,0 0-1,0 0 0,0 0 0,0 0 0,0 0 1,0 0-1,0 0 0,0 0 0,0 0 0,0 0 1,0 0-1,0 0 0,0 0 0,0 0 0,0 0 1,1 0-1,-1 0 0,0 0 0,0 0 0,0 0 1,0 0-1,0 0 0,0 0 0,0 0 0,0 0 1,0 0-1,0 0 0,0 0 0,0 0 0,0 0 1,0 0-1,0 0 0,0 0 0,0 0 0,1 0 0,-1 0 1,0 0-1,0 0 0,0 0 0,0 0 0,0 0 1,0 0-1,0 0 0,0 0 0,0-1 0,0 1 1,0 0-1,0 0 0,0 0 0,0 0 0,3 25 35,-2 54 452,3-1-1,24 131 1,-28-209-485,3 11 68,0-1 1,7 19-1,-9-27-65,-1-1 0,1 1-1,0 0 1,0-1 0,0 1 0,0-1-1,0 1 1,0-1 0,0 0 0,1 1-1,-1-1 1,0 0 0,1 0 0,-1 0-1,1 0 1,-1 0 0,1 0 0,-1 0-1,1 0 1,0-1 0,0 1 0,-1-1-1,1 1 1,2-1 0,-2 0-29,0 0-1,-1-1 1,1 1 0,0-1-1,-1 1 1,1-1-1,0 0 1,-1 0 0,1 1-1,-1-1 1,1 0 0,-1-1-1,0 1 1,1 0-1,-1 0 1,0-1 0,0 1-1,0 0 1,0-1-1,0 1 1,0-1 0,0 1-1,1-4 1,2-4-352,0-1 1,4-18-1,-3 2-138,-1-1 1,-1 0-1,-1 1 1,-4-51-1,-3 4-313</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49.994"/>
    </inkml:context>
    <inkml:brush xml:id="br0">
      <inkml:brushProperty name="width" value="0.025" units="cm"/>
      <inkml:brushProperty name="height" value="0.025" units="cm"/>
    </inkml:brush>
  </inkml:definitions>
  <inkml:trace contextRef="#ctx0" brushRef="#br0">21 487 7431,'-1'0'249,"0"0"1,0 0-1,1 0 1,-1 1-1,0-1 0,1 0 1,-1 0-1,0 0 0,1 0 1,-1 0-1,0 0 1,0 0-1,1-1 0,-1 1 1,0 0-1,1 0 1,-1 0-1,0-1 0,1 1 1,-1 0-1,0-1 0,1 1 1,-1-1-1,1 1 1,-1 0-1,1-1 0,-1 1 1,1-1-1,-1 0 0,6-20 2912,-1 15-2691,0 0 0,1 0 1,-1 0-1,2 0 0,5-4 0,0 1 7,1 0 0,0 1 0,1 1 0,18-9 0,-24 13-447,-1 0-1,1 1 1,0 0-1,0 0 1,-1 1-1,1 0 1,0 0-1,0 1 1,1 0-1,-1 0 1,9 1-1,-14 0-28,0-1-1,1 1 1,-1 0 0,0 0 0,0 0-1,0 0 1,0 0 0,0 0 0,0 1-1,0-1 1,-1 1 0,1-1 0,0 1-1,-1 0 1,1 0 0,-1-1 0,1 1-1,-1 0 1,0 0 0,0 0 0,0 1-1,0-1 1,0 0 0,-1 0-1,2 4 1,0 8 63,0-1 1,-1 1-1,-1 22 0,4 23 402,-3-57-430,-1-1 1,0 0-1,0 0 0,1 1 1,-1-1-1,1 0 0,-1 0 1,1 0-1,-1 1 0,1-1 1,0 0-1,-1 0 0,1 0 1,0 0-1,0 0 0,0-1 1,0 1-1,0 0 0,0 0 1,0 0-1,0-1 0,0 1 1,0-1-1,0 1 0,3 0 1,-3-1 21,1 0-1,0 0 1,0-1 0,0 1-1,-1 0 1,1-1 0,0 1-1,0-1 1,-1 0 0,1 0 0,0 0-1,-1 0 1,1 0 0,-1 0-1,3-2 1,4-4 91,0-1-1,0 0 1,-1-1-1,9-13 1,-9 11-159,0-1 0,-1 1 0,-1-1 1,0 0-1,-1 0 0,0-1 1,0 1-1,-1-1 0,-1 0 0,1-19 1,-3 32 5,0 1 1,0-1 0,0 0-1,0 0 1,0 0 0,-1 0-1,1 0 1,0 1 0,0-1-1,0 0 1,0 0 0,0 0-1,0 0 1,0 0 0,-1 0-1,1 0 1,0 0 0,0 1-1,0-1 1,0 0 0,0 0-1,-1 0 1,1 0 0,0 0-1,0 0 1,0 0 0,0 0-1,0 0 1,-1 0 0,1 0-1,0 0 1,0 0 0,0 0-1,0 0 1,-1 0 0,1 0-1,0 0 1,0 0 0,0 0-1,0 0 1,0-1 0,-1 1-1,1 0 1,0 0 0,0 0-1,0 0 1,0 0 0,0 0-1,0 0 1,0 0 0,-1-1-1,1 1 1,0 0 0,0 0-1,0 0 1,0 0 0,0 0-1,0-1 1,0 1 0,0 0-1,0 0 1,-7 16-46,7-15 50,0 0 1,0 1 0,0-1 0,1 0-1,-1 0 1,0 0 0,1 0 0,-1 0-1,1 0 1,-1 0 0,1 0 0,0 0-1,-1 0 1,1 0 0,0 0 0,0 0-1,0-1 1,0 1 0,-1 0 0,1 0-1,0-1 1,0 1 0,0-1 0,1 1-1,-1-1 1,0 1 0,0-1 0,0 0-1,0 1 1,0-1 0,0 0 0,0 0-1,1 0 1,-1 0 0,0 0 0,0 0-1,0 0 1,0 0 0,1-1 0,-1 1-1,0 0 1,0-1 0,1 0 0,3 0 5,0 0 0,0 0 0,0-1 1,-1 0-1,1 0 0,0 0 0,-1 0 1,0-1-1,6-4 0,-5 3-26,0-1 1,-1 0-1,0-1 1,0 1-1,0-1 1,0 1-1,-1-1 1,0 0-1,-1-1 1,1 1-1,-1 0 1,0-1-1,0 1 1,1-14-1,-3 20 20,0-1 0,0 1 0,-1 0-1,1-1 1,0 1 0,0-1 0,0 1 0,0 0-1,0-1 1,0 1 0,0 0 0,-1-1-1,1 1 1,0-1 0,0 1 0,-1 0-1,1 0 1,0-1 0,0 1 0,-1 0 0,1-1-1,0 1 1,-1 0 0,1 0 0,0 0-1,-1-1 1,1 1 0,0 0 0,-1 0-1,1 0 1,-1 0 0,1 0 0,0 0 0,-1 0-1,1 0 1,-1 0 0,1 0 0,0 0-1,-1 0 1,1 0 0,-1 0 0,1 0-1,0 0 1,-1 0 0,1 0 0,0 0 0,-1 1-1,1-1 1,0 0 0,-1 0 0,1 0-1,0 1 1,-1-1 0,1 0 0,0 1-1,-1-1 1,1 0 0,0 0 0,0 1 0,-1 0-1,-20 17 23,18-13 0,0 1 0,0 0 0,0 0 0,0 1 0,1-1 0,0 0 0,1 1 0,-1-1 0,1 1 0,0 0 0,1-1 0,0 1 0,0 0 0,0-1 0,2 10 0,-1-15-15,0 1 0,0-1 1,-1 0-1,1 0 0,0 0 0,0 0 0,1 0 0,-1 0 0,0-1 1,0 1-1,0 0 0,1-1 0,-1 1 0,0 0 0,1-1 1,-1 1-1,0-1 0,1 0 0,-1 0 0,0 1 0,1-1 0,-1 0 1,1 0-1,-1 0 0,1 0 0,-1-1 0,2 1 0,42-10 58,26-18-193,-53 19 232,1 1 1,0 1 0,1 0 0,-1 2 0,1 0 0,1 1 0,31-1 0,-54 3-7,1 0-1,-1 0 0,1-1 1,0 1-1,-1 0 0,1 0 0,0-1 1,0 1-1,1 0 0,-1-1 0,0 1 1,1-1-1,-1-5 0,1 5 0,-29-85-18,16 53-85,19 41-17,0-1 1,1 1 0,0-1-1,0-1 1,0 1-1,0-1 1,1 0 0,0-1-1,0 0 1,0 0 0,12 2-1,-16-5 28,-1 1 0,1-1 0,0 0-1,0 0 1,0 0 0,0-1 0,0 1 0,0-1-1,-1 0 1,1 0 0,0 0 0,-1-1-1,1 1 1,-1-1 0,6-3 0,-1-2-2,-1 1 0,-1-1 0,1 0 0,10-15 0,-6 8-53,-10 13 39,-1 0-1,1 0 1,-1 0-1,1 0 1,-1 0-1,1 1 1,0-1-1,-1 0 0,1 1 1,0-1-1,0 0 1,-1 1-1,1-1 1,0 1-1,0-1 1,0 1-1,0-1 1,0 1-1,0 0 0,0-1 1,-1 1-1,1 0 1,0 0-1,0 0 1,0 0-1,0 0 1,0 0-1,2 0 0,-2 1 4,0 0-1,0 0 0,0 0 0,0 0 1,0 0-1,0 0 0,0 0 0,-1 0 0,1 1 1,0-1-1,-1 0 0,1 1 0,-1-1 0,1 0 1,-1 1-1,1 1 0,5 62-2,-7-38 13,0-20 27,0-1 0,1 0-1,-1 0 1,1 1 0,1-1-1,-1 0 1,1 0 0,0 0-1,0 1 1,1-1 0,0 0-1,0 0 1,0-1 0,4 7-1,-9-115 201,0 82-260,3 12-2,-1 0 0,0 0 0,-1 0-1,0 0 1,0 1 0,-1-1-1,0 1 1,0-1 0,-7-9 0,10 17-6,0 3 21,1-1-1,0 1 1,0 0-1,0-1 0,0 1 1,0-1-1,0 1 1,0-1-1,1 1 1,-1-1-1,0 0 1,1 0-1,-1 1 1,1-1-1,0 0 0,-1-1 1,1 1-1,0 0 1,-1 0-1,1-1 1,0 1-1,0-1 1,0 1-1,-1-1 1,1 0-1,0 0 0,4 0 1,-1 1-45,0 0 1,0-1-1,0 1 0,-1-1 1,1-1-1,0 1 1,0-1-1,0 0 0,0 0 1,6-2-1,-9 1 63,0 0 0,0 0 0,1 0 0,-1 0 0,0 0-1,-1-1 1,1 1 0,0-1 0,-1 1 0,1-1 0,-1 1 0,2-6 0,-3 6-7,1 0 1,0-1-1,0 1 1,1 0 0,-1-1-1,0 1 1,1 0-1,0 0 1,-1 0 0,1 0-1,3-3 1,-4 5-3,0 0 1,-1 0-1,1 0 1,-1 0-1,1 0 1,0 1-1,-1-1 1,1 0-1,-1 0 1,1 0-1,0 0 1,-1 1-1,1-1 1,-1 0-1,1 1 1,-1-1-1,1 0 1,-1 1-1,0-1 1,1 1-1,-1-1 1,1 0-1,-1 1 1,0-1-1,1 1 1,-1-1-1,0 1 1,1-1-1,-1 1 1,0 0-1,0-1 1,0 1-1,1-1 1,-1 1-1,0-1 1,0 1-1,0 0 1,0-1-1,0 2 1,7 33 123,-6-29-66,0-1 14,0 0-1,0 1 0,0-1 1,1 0-1,0-1 1,0 1-1,0 0 0,1 0 1,0-1-1,0 1 1,0-1-1,0 0 0,5 4 1,-6-6-45,0-1 0,0 1-1,1-1 1,-1 0 0,0 1 0,1-1 0,0 0-1,-1-1 1,1 1 0,-1 0 0,1-1 0,0 1 0,0-1-1,-1 0 1,1 0 0,0 0 0,-1 0 0,1-1 0,0 1-1,0-1 1,-1 1 0,1-1 0,-1 0 0,1 0-1,-1 0 1,1-1 0,2-1 0,12-8-267,-1 0 0,0 0 0,-1-2 0,22-24 0,-20 20-289,2 0 0,24-18 0,-42 34 538,-1 1 0,0-1 0,1 1 0,-1-1 0,1 1-1,-1 0 1,1-1 0,0 1 0,-1-1 0,1 1 0,-1 0-1,1 0 1,0-1 0,-1 1 0,1 0 0,0 0 0,-1 0 0,1 0-1,0 0 1,-1 0 0,1 0 0,0 0 0,-1 0 0,1 0-1,0 0 1,-1 0 0,1 0 0,-1 0 0,1 1 0,0-1 0,-1 0-1,1 0 1,0 1 0,0 0 0,5 22 403,-6-22-361,0 0-1,-1 1 0,1-1 1,0 0-1,0 0 0,0 1 1,1-1-1,-1 0 0,0 0 1,0 1-1,1-1 0,-1 0 1,1 0-1,-1 0 0,1 1 1,-1-1-1,1 0 0,0 0 1,0 0-1,-1 0 0,1 0 1,0 0-1,0 0 0,0-1 1,0 1-1,0 0 0,0 0 1,0-1-1,0 1 0,1-1 1,-1 1-1,2 0 0,5-2-226,-1 0 0,1 0-1,0-1 1,0 0-1,0-1 1,-1 1 0,1-1-1,-1-1 1,12-7-1,31-23-6048,-36 21 1189,-7-1-2457</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50.353"/>
    </inkml:context>
    <inkml:brush xml:id="br0">
      <inkml:brushProperty name="width" value="0.025" units="cm"/>
      <inkml:brushProperty name="height" value="0.025" units="cm"/>
    </inkml:brush>
  </inkml:definitions>
  <inkml:trace contextRef="#ctx0" brushRef="#br0">4 15 10570,'-4'-6'4997,"4"1"-1474,0 1 897,9 4-3907,7 0-449,2 1-64,8 6-288,2 0-1891,1 0-2337,-1-2-3876</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50.873"/>
    </inkml:context>
    <inkml:brush xml:id="br0">
      <inkml:brushProperty name="width" value="0.025" units="cm"/>
      <inkml:brushProperty name="height" value="0.025" units="cm"/>
    </inkml:brush>
  </inkml:definitions>
  <inkml:trace contextRef="#ctx0" brushRef="#br0">77 374 9065,'0'0'9251,"1"9"-7399,-1-1-1561,3 16 169,-2 0-1,0 1 0,-4 31 1,2-50-272,1 1 0,-1-1 1,-1 0-1,1 1 0,-1-1 0,0 0 1,-1 0-1,1-1 0,-1 1 0,0 0 1,-1-1-1,1 0 0,-1 0 0,0 0 1,-1 0-1,1 0 0,-1-1 0,0 0 1,-6 5-1,10-9-152,1 1-1,0-1 1,0 0 0,-1 0 0,1 1-1,0-1 1,-1 0 0,1 0-1,0 1 1,-1-1 0,1 0 0,0 0-1,-1 0 1,1 0 0,-1 0-1,1 0 1,0 1 0,-1-1 0,1 0-1,-1 0 1,1 0 0,0 0-1,-1 0 1,1 0 0,-1-1 0,1 1-1,0 0 1,-1 0 0,1 0-1,-1 0 1,1 0 0,0-1 0,-1 1-1,1 0 1,0 0 0,-1 0-1,1-1 1,0 1 0,-1-1 0,2-18 278,17-23-407,37-33 298,20-29 365,-67 93-523,-1-2 0,-1 1 0,0-1 0,-1 0 0,0 0 0,5-22 1,-10 34-55,0 0 0,1-1 0,-1 1 0,0 0 0,1-1 1,-1 1-1,0-1 0,0 1 0,0 0 0,0-1 0,0 1 1,-1 0-1,1-1 0,0 1 0,-1 0 0,1-1 0,-1 1 0,1 0 1,-1 0-1,1-1 0,-2-1 0,1 3-7,0 0-1,0-1 1,0 1-1,0 0 1,0 0-1,0 0 1,0 0-1,0-1 1,0 1-1,0 1 1,0-1 0,0 0-1,0 0 1,0 0-1,1 0 1,-1 1-1,0-1 1,0 0-1,0 1 1,0-1-1,0 1 1,-1 0-1,-5 3-68,1 1 0,-1 0 0,1 0 0,-1 0 0,-8 11-1,11-12 93,0 1 0,0 0 0,0 1 0,1-1 1,0 1-1,0-1 0,0 1 0,0 0 0,1 0 0,0 0 0,1 1 0,-2 5 0,3-11-6,0-1 0,0 1 0,0-1 0,0 1 0,1-1 0,-1 0 0,0 1 0,0-1 0,0 1 0,1-1 0,-1 1 0,0-1 0,1 0 0,-1 1 0,0-1 0,1 0 0,-1 1 0,0-1 1,1 0-1,-1 0 0,0 1 0,1-1 0,-1 0 0,1 0 0,-1 0 0,1 0 0,-1 1 0,1-1 0,-1 0 0,1 0 0,0 0 0,23 0-12,22-10-400,-29 3 349,0-1-1,-1-1 0,-1 0 0,1-2 0,-1 1 0,-1-2 0,0 0 0,-1-1 0,0 0 0,-1-1 0,-1 0 0,0-1 0,0 0 0,-2-1 0,0 0 0,-1 0 0,0-1 0,-2 0 0,0 0 1,-1-1-1,0 0 0,-2 0 0,3-29 0,-6 46 75,1 1-1,-1 0 1,0-1 0,0 1 0,0 0 0,0 0 0,0-1 0,0 1 0,1 0-1,-1-1 1,0 1 0,0 0 0,0-1 0,0 1 0,0 0 0,0-1 0,0 1-1,0 0 1,-1-1 0,1 1 0,0 0 0,0-1 0,0 1 0,0 0-1,0-1 1,0 1 0,-1 0 0,1 0 0,0-1 0,0 1 0,0 0 0,-1 0-1,1-1 1,0 1 0,0 0 0,-1 0 0,1 0 0,0-1 0,-1 1 0,1 0-1,0 0 1,0 0 0,-1 0 0,1 0 0,-1 0 0,-13 13 139,-10 29-170,19-25 106,-1 1 0,2 0 0,1 0 0,0 0 0,1 1 0,1-1 0,0 1 0,4 25 0,-2-40-101,0 0 1,0 1 0,1-1 0,-1 0 0,1 0-1,0 0 1,0 0 0,1 0 0,-1 0-1,1-1 1,0 1 0,0-1 0,0 0 0,0 0-1,0 0 1,5 3 0,-1-1-197,-1-2-1,0 1 1,1-1 0,0 0-1,-1 0 1,1 0-1,0-1 1,0 0 0,10 1-1,-12-7-1397,-10-6 457,-8-5-687,-88-67-3745,20 19 7917,80 62-2195,-1 0 0,1 0 0,-1 0 0,1 0 0,-1 0 0,1-1 0,-1 1 0,1-1 0,0 1 0,0-1 0,0 1 0,0-1 0,0 0 0,0 1 0,0-1 0,1 0 0,-1 0 0,1 0 0,-1 1 0,1-1 0,0 0 0,-1 0 0,1 0 0,0 0 0,0-2 0,2 2-29,-1 0 1,0 0-1,0 1 1,1-1-1,-1 0 1,1 1-1,0-1 1,-1 1-1,1 0 0,0-1 1,0 1-1,0 0 1,0 0-1,0 0 1,0 0-1,0 1 1,4-2-1,12-3 46,1 2-1,0 0 1,30-1-1,-17 2-509,50 0-850,-31 10-7584,-39-4-983</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51.234"/>
    </inkml:context>
    <inkml:brush xml:id="br0">
      <inkml:brushProperty name="width" value="0.025" units="cm"/>
      <inkml:brushProperty name="height" value="0.025" units="cm"/>
    </inkml:brush>
  </inkml:definitions>
  <inkml:trace contextRef="#ctx0" brushRef="#br0">48 870 17681,'-9'4'2039,"-25"9"-368,34-13-1630,0 0-1,0 0 1,0 0 0,0 0-1,0 0 1,0-1 0,0 1-1,0 0 1,0 0 0,0 0-1,0 0 1,0 0 0,0-1-1,0 1 1,0 0 0,0 0-1,0 0 1,0 0 0,0 0-1,0 0 1,0 0 0,0-1 0,0 1-1,0 0 1,0 0 0,0 0-1,0 0 1,-1 0 0,1 0-1,0 0 1,0 0 0,0 0-1,0-1 1,0 1 0,0 0-1,0 0 1,-1 0 0,1 0-1,0 0 1,0 0 0,0 0-1,0 0 1,0 0 0,0 0-1,-1 0 1,1 0 0,0 0-1,0 0 1,0 0 0,0 0 0,0 0-1,0 0 1,-1 0 0,1 0-1,0 0 1,8-9 158,16-9 448,0 1 0,1 0 1,1 3-1,55-24 0,127-35 529,-152 55-1131,169-56-39,461-158-35,-24-59-1715,-591 256-877,-1 0-6838,-51 24 2508</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51.747"/>
    </inkml:context>
    <inkml:brush xml:id="br0">
      <inkml:brushProperty name="width" value="0.025" units="cm"/>
      <inkml:brushProperty name="height" value="0.025" units="cm"/>
    </inkml:brush>
  </inkml:definitions>
  <inkml:trace contextRef="#ctx0" brushRef="#br0">1 548 12524,'0'0'7377,"9"1"-5898,35-4-618,-1-1 0,0-2 0,0-2 0,55-18 0,-7 2 119,-77 21-902,903-230 3448,-413 105-2197,-387 107-939,0 5-1,167-1 1,-261 19-390,-18-1 0,1-1 0,0 1 0,-1-1 0,1 0 0,0 0 0,0 0 0,-1-1 0,1 0 0,-1 0 0,1-1 0,8-2 0,-14 3-49,1 1 0,-1-1 0,1 1 1,-1-1-1,0 1 0,1-1 0,-1 1 0,0-1 0,0 0 0,1 1 0,-1-1 1,0 1-1,0-1 0,0 0 0,0 1 0,0-1 0,0 1 0,0-1 0,0 0 1,0 1-1,0-1 0,0 1 0,0-1 0,0 0 0,-1 1 0,1-1 0,0 1 1,0-1-1,-1 0 0,1 1 0,0-1 0,-1 1 0,1-1 0,-17-17-4022,12 13 2074,-4-6-5135</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53.839"/>
    </inkml:context>
    <inkml:brush xml:id="br0">
      <inkml:brushProperty name="width" value="0.025" units="cm"/>
      <inkml:brushProperty name="height" value="0.025" units="cm"/>
    </inkml:brush>
  </inkml:definitions>
  <inkml:trace contextRef="#ctx0" brushRef="#br0">3 2595 9993,'0'0'5152,"-1"-10"-4319,0-2-716,0-1 1,1 1 0,1 0 0,0 0-1,1-1 1,6-22 0,31-86 720,-27 89-701,82-213 156,197-363 1,181-203-243,-410 708-11,7-15-28,57-90 96,-102 173-269,2 1 0,1 1 0,50-47 1,-47 59-1155,0-2-4876,-29 20 666</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1:54.309"/>
    </inkml:context>
    <inkml:brush xml:id="br0">
      <inkml:brushProperty name="width" value="0.025" units="cm"/>
      <inkml:brushProperty name="height" value="0.025" units="cm"/>
    </inkml:brush>
  </inkml:definitions>
  <inkml:trace contextRef="#ctx0" brushRef="#br0">0 1 13004,'0'0'3871,"8"8"-3316,2 3-492,-1 1 1,-1 0-1,0 1 1,0-1-1,-2 1 1,1 1-1,-2-1 1,6 19-1,4 30-29,13 122 0,-10-45 26,-17-135-59,0 1 1,-1-1-1,1 0 0,1 0 1,-1 0-1,1 0 0,-1 0 1,1 0-1,0-1 0,1 1 1,-1 0-1,1-1 0,-1 0 1,1 0-1,5 5 0,-6-7-1,1 0 0,-1 1 0,1-1 0,-1 0-1,1-1 1,0 1 0,-1 0 0,1-1 0,0 0-1,0 1 1,-1-1 0,1 0 0,0-1 0,0 1-1,0 0 1,-1-1 0,1 1 0,0-1 0,-1 0-1,1 0 1,-1 0 0,1 0 0,-1-1 0,1 1-1,3-3 1,24-17 33,-1-1-1,-1-1 0,-2-1 0,38-44 1,-29 32-45,144-165-1344,-95 93-2835</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0.651"/>
    </inkml:context>
    <inkml:brush xml:id="br0">
      <inkml:brushProperty name="width" value="0.025" units="cm"/>
      <inkml:brushProperty name="height" value="0.025" units="cm"/>
    </inkml:brush>
  </inkml:definitions>
  <inkml:trace contextRef="#ctx0" brushRef="#br0">1 233 3812,'0'0'13479,"-1"-8"-11632,1 3-1611,0-1 0,0 1 0,1-1 0,0 1-1,0-1 1,0 1 0,0-1 0,1 1 0,0 0 0,4-9 0,-4 11-164,-1 0-1,1-1 1,0 1 0,1 0 0,-1 0 0,0 1 0,1-1 0,0 0 0,-1 1 0,1 0 0,0 0 0,0-1 0,1 2 0,-1-1 0,0 0 0,1 1 0,-1-1 0,1 1-1,-1 0 1,6-1 0,-8 2-57,0 1 1,1-1-1,-1 0 0,0 0 0,0 1 0,0-1 0,0 0 0,0 1 1,0 0-1,0-1 0,0 1 0,0-1 0,0 1 0,0 0 0,0 0 1,0-1-1,-1 1 0,1 0 0,0 0 0,0 0 0,-1 0 0,1 0 1,-1 0-1,1 0 0,-1 0 0,1 0 0,-1 0 0,0 1 1,1-1-1,-1 0 0,0 0 0,0 0 0,0 0 0,0 1 0,0 0 1,2 54 843,-2-44-678,-2 53 269,1-21-339,5 55 0,-5-98-103,1 0 0,0 0 0,0-1 0,0 1 0,0 0 0,0 0 0,0 0 0,0 0 0,1 0 0,-1-1 0,0 1 0,0 0-1,1 0 1,-1 0 0,0-1 0,1 1 0,-1 0 0,1 0 0,-1-1 0,1 1 0,-1 0 0,1-1 0,0 1 0,-1-1 0,1 1-1,0 0 1,-1-1 0,1 0 0,0 1 0,0-1 0,-1 1 0,1-1 0,0 0 0,0 0 0,0 1 0,-1-1 0,1 0-1,0 0 1,0 0 0,0 0 0,0 0 0,0 0 0,0 0 0,-1 0 0,1 0 0,0-1 0,0 1 0,0 0 0,0 0 0,-1-1-1,1 1 1,0-1 0,0 1 0,-1 0 0,1-1 0,0 0 0,-1 1 0,1-1 0,0 1 0,0-2 0,5-2 48,-1-1 1,1 0-1,-1-1 1,0 1-1,6-10 1,0-4-19,-1 0 1,-1 0 0,0-1 0,-2 0 0,0-1 0,-2 0-1,0 0 1,-1 0 0,-1 0 0,0-25 0,-3 57-37,1-1 0,1 1 0,0-1 0,1 1 0,0-1 0,7 16 0,-9-22-1,0 0-1,1-1 1,0 1-1,0 0 1,0-1 0,0 1-1,0-1 1,1 0-1,0 0 1,-1 0 0,1 0-1,0-1 1,0 1-1,1-1 1,-1 1-1,1-1 1,-1 0 0,1 0-1,-1-1 1,9 3-1,-10-4 51,1 0 0,-1 0-1,1-1 1,-1 1-1,1-1 1,-1 0-1,1 1 1,-1-1 0,1 0-1,-1-1 1,0 1-1,0 0 1,0-1 0,0 1-1,0-1 1,0 1-1,0-1 1,0 0 0,0 0-1,-1 0 1,1 0-1,-1 0 1,0 0-1,1-1 1,-1 1 0,0 0-1,1-5 1,4-8 236,-1-1-1,0 1 1,2-18 0,-6 28-299,5-29 144,-2 0-1,-1-64 1,-3 139-150,-2-21 30,1 0-1,2 0 1,0 0-1,1 1 1,1-2 0,1 1-1,7 22 1,-11-40-3,0-1 1,1 0 0,-1 0-1,0 0 1,1 1-1,0-1 1,-1 0 0,1 0-1,0 0 1,-1 0-1,1 0 1,0 0-1,0 0 1,0 0 0,0 0-1,0-1 1,0 1-1,0 0 1,0-1 0,0 1-1,0 0 1,0-1-1,1 1 1,0-1 0,0 0-27,-1 0 0,0 0 0,1-1 0,-1 1 0,0-1 0,1 1 0,-1-1 0,0 1 0,0-1 1,0 0-1,0 0 0,1 1 0,-1-1 0,0 0 0,0 0 0,0 0 0,-1 0 0,2-2 0,18-28-2692,-8 2-4216,-6 3-2684</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1.058"/>
    </inkml:context>
    <inkml:brush xml:id="br0">
      <inkml:brushProperty name="width" value="0.025" units="cm"/>
      <inkml:brushProperty name="height" value="0.025" units="cm"/>
    </inkml:brush>
  </inkml:definitions>
  <inkml:trace contextRef="#ctx0" brushRef="#br0">92 56 13869,'0'0'3310,"-3"-8"-668,-12-27-634,15 34-1963,0 1 1,0-1-1,0 1 1,-1-1 0,1 0-1,0 1 1,0-1-1,-1 1 1,1-1-1,0 1 1,-1-1-1,1 1 1,-1-1 0,1 1-1,-1-1 1,1 1-1,-1 0 1,1-1-1,-1 1 1,1 0 0,-1-1-1,1 1 1,-1 0-1,1 0 1,-1-1-1,0 1 1,1 0 0,-1 0-1,0 0 1,1 0-1,-1 0 1,1 0-1,-1 0 1,0 0 0,1 0-1,-1 0 1,0 0-1,1 1 1,-1-1-1,1 0 1,-1 0 0,0 0-1,1 1 1,-1-1-1,1 0 1,-1 1-1,1-1 1,-1 1 0,1-1-1,-1 0 1,1 1-1,0-1 1,-1 1-1,1-1 1,0 1 0,-1 0-1,1-1 1,0 1-1,0-1 1,-1 2-1,-16 35 802,17-35-662,-7 15 479,2 0 0,0 0 1,1 1-1,-4 35 0,8-52-662,0-1 1,1 0-1,-1 1 1,0-1 0,0 0-1,0 0 1,0 1-1,0-1 1,1 0 0,-1 0-1,0 1 1,0-1-1,1 0 1,-1 0 0,0 1-1,0-1 1,1 0-1,-1 0 1,0 0-1,0 0 1,1 0 0,-1 1-1,0-1 1,1 0-1,-1 0 1,0 0 0,1 0-1,-1 0 1,0 0-1,1 0 1,-1 0-1,0 0 1,1 0 0,-1 0-1,0 0 1,1 0-1,-1 0 1,0-1 0,0 1-1,1 0 1,-1 0-1,0 0 1,1 0 0,-1-1-1,0 1 1,1 0-1,16-9 53,5-5-84,-7 4-296,1 0 0,26-11-1,-38 19 293,-1 1-1,1-1 0,0 1 0,0 0 1,0 0-1,0 1 0,0-1 0,0 1 1,0 0-1,0 0 0,0 0 0,0 0 1,0 1-1,0-1 0,0 1 0,-1 0 0,7 3 1,-9-3 44,0-1 1,1 1 0,-1 0 0,0 1-1,0-1 1,0 0 0,0 0-1,0 0 1,0 1 0,0-1-1,0 0 1,0 1 0,-1-1 0,1 1-1,0-1 1,-1 1 0,1-1-1,-1 1 1,0-1 0,0 1-1,1-1 1,-1 1 0,0 0 0,0-1-1,-1 1 1,1-1 0,0 1-1,0 0 1,-1 1 0,0 0 77,0 1 0,0-1 1,0 0-1,0 1 0,-1-1 1,1 0-1,-1 0 0,0 0 1,0 0-1,0-1 0,0 1 1,-1 0-1,-2 1 0,-5 4-115,0-1-1,-1 0 0,0-1 0,0 0 1,0-1-1,-1 0 0,0 0 1,0-2-1,-19 4 0,31-7-88,0 0 0,0 1 0,-1-1 0,1 0-1,0 0 1,0 0 0,0 0 0,0 0 0,-1-1 0,1 1-1,0 0 1,0 0 0,0 0 0,-1 0 0,1 0 0,0 0 0,0 0-1,0 0 1,0 0 0,0 0 0,-1 0 0,1-1 0,0 1-1,0 0 1,0 0 0,0 0 0,0 0 0,0 0 0,0-1-1,-1 1 1,1 0 0,0 0 0,0 0 0,0 0 0,0-1-1,0 1 1,0 0 0,0 0 0,0 0 0,0 0 0,0-1-1,0 1 1,0 0 0,0 0 0,0 0 0,0-1 0,0 1-1,0 0 1,6-14-3389,12-9-2915,4 0-2870</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1.383"/>
    </inkml:context>
    <inkml:brush xml:id="br0">
      <inkml:brushProperty name="width" value="0.025" units="cm"/>
      <inkml:brushProperty name="height" value="0.025" units="cm"/>
    </inkml:brush>
  </inkml:definitions>
  <inkml:trace contextRef="#ctx0" brushRef="#br0">40 73 9097,'0'0'16730,"-7"9"-16324,3-4-398,0 1 1,0-1 0,0 1-1,1 0 1,-1 0-1,-2 7 1,6-10-3,-1-1 0,0 1 0,1-1 0,-1 1 1,1-1-1,0 1 0,-1 0 0,2-1 0,-1 1 0,0-1 0,0 1 1,1 0-1,-1-1 0,1 1 0,0-1 0,0 1 0,0-1 0,0 0 1,0 1-1,0-1 0,1 0 0,-1 0 0,1 0 0,3 4 0,-4-5 14,0 0 0,-1 0 0,1 0 0,0-1 0,0 1 0,0 0 0,0 0-1,0-1 1,0 1 0,0 0 0,0-1 0,0 1 0,1-1 0,-1 0 0,0 1-1,0-1 1,0 0 0,0 0 0,1 1 0,-1-1 0,0 0 0,0 0 0,1 0 0,-1-1-1,0 1 1,2 0 0,-1-2 11,0 1 0,0 0-1,0 0 1,0-1-1,-1 1 1,1-1 0,0 0-1,-1 1 1,1-1 0,-1 0-1,0 0 1,0 0 0,2-2-1,2-7 52,0 0-1,-1-1 1,6-22-1,-4 1 194,4-46 0,-10 82-326,2 17 72,1 0 0,8 25 0,-11-41-109,1-1 0,0 0 0,0 0 1,0 0-1,0 1 0,1-1 0,-1 0 1,1-1-1,0 1 0,0 0 0,0 0 0,0-1 1,0 1-1,0-1 0,1 0 0,0 0 1,-1 0-1,1 0 0,0 0 0,0 0 0,0-1 1,5 3-1,-6-4-142,-1 0 1,0 0-1,1 0 1,-1-1-1,0 1 0,1 0 1,-1-1-1,0 1 1,0-1-1,1 1 1,-1-1-1,0 0 0,0 0 1,0 1-1,0-1 1,0 0-1,0 0 0,0 0 1,0 0-1,0 0 1,0 0-1,0 0 1,-1 0-1,1-1 0,0 1 1,-1 0-1,1 0 1,-1-1-1,1 1 1,-1-2-1,11-45-8300,-10 8-1720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6.353"/>
    </inkml:context>
    <inkml:brush xml:id="br0">
      <inkml:brushProperty name="width" value="0.035" units="cm"/>
      <inkml:brushProperty name="height" value="0.035" units="cm"/>
    </inkml:brush>
  </inkml:definitions>
  <inkml:trace contextRef="#ctx0" brushRef="#br0">2 1 16396,'-2'22'2032,"4"4"-1176,1-2-440,7-5 2225,2-1-2089,8-6-1128,4-1 424,1-7-16,4-1-160,4-3-168</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2.055"/>
    </inkml:context>
    <inkml:brush xml:id="br0">
      <inkml:brushProperty name="width" value="0.025" units="cm"/>
      <inkml:brushProperty name="height" value="0.025" units="cm"/>
    </inkml:brush>
  </inkml:definitions>
  <inkml:trace contextRef="#ctx0" brushRef="#br0">20 124 9097,'0'0'6769,"-2"11"-3849,-5 23-1273,2 0 0,2 1-1,1 0 1,2-1 0,5 45 0,-5-76-1542,1 1 0,0-1 1,0 0-1,0 1 0,0-1 0,1 0 0,0 0 0,-1 1 0,1-1 0,0 0 1,0-1-1,0 1 0,1 0 0,3 3 0,-5-5-101,1-1 0,-1 1 1,0 0-1,0 0 0,1-1 0,-1 1 0,0-1 0,1 0 0,-1 1 1,1-1-1,-1 0 0,0 0 0,1 0 0,-1 0 0,1 0 1,-1 0-1,1 0 0,-1 0 0,0-1 0,1 1 0,-1 0 1,1-1-1,-1 1 0,0-1 0,1 0 0,-1 1 0,0-1 1,0 0-1,0 0 0,0 0 0,1 0 0,-1 0 0,0 0 0,-1 0 1,1 0-1,0 0 0,1-3 0,31-46-820,-27 40 532,0 0 0,0 0 1,1 0-1,0 1 0,1 0 0,15-13 0,-23 21 287,1 0 0,0 0 0,-1 1-1,1-1 1,0 0 0,0 1-1,0-1 1,0 1 0,0-1 0,0 1-1,0 0 1,0-1 0,0 1-1,0 0 1,0-1 0,0 1-1,0 0 1,0 0 0,0 0 0,0 0-1,0 0 1,0 0 0,0 0-1,0 1 1,0-1 0,0 0 0,0 1-1,0-1 1,0 0 0,0 1-1,0-1 1,0 1 0,0-1-1,-1 1 1,1 0 0,0-1 0,0 1-1,-1 0 1,1 0 0,0-1-1,-1 1 1,1 0 0,0 0 0,-1 0-1,1 0 1,-1 0 0,0 0-1,1 0 1,-1 1 0,4 9 106,-2-1 0,1 1 0,-2 0 0,2 12 0,0 1-138,-3-23 40,0 0-1,0-1 1,0 1 0,0 0 0,0 0 0,0-1 0,0 1 0,0 0-1,0-1 1,1 1 0,-1 0 0,0-1 0,0 1 0,1-1 0,-1 1-1,0 0 1,1-1 0,-1 1 0,1-1 0,-1 1 0,1-1 0,-1 1-1,1-1 1,-1 1 0,1-1 0,-1 1 0,1-1 0,0 0 0,-1 0-1,1 1 1,-1-1 0,1 0 0,0 0 0,-1 1 0,1-1 0,0 0 0,0 0-1,-1 0 1,1 0 0,0 0 0,-1 0 0,1 0 0,0 0 0,-1 0-1,1-1 1,0 1 0,-1 0 0,1 0 0,0-1 0,-1 1 0,1 0-1,-1-1 1,1 1 0,0 0 0,-1-1 0,1 1 0,-1-1 0,1 1-1,-1-1 1,0 1 0,1-2 0,31-41 8,-26 34-167,29-42-1106,-24 33-939,-1 0 0,12-28 0,-18 37 1487,-1-1 1,-1 1-1,1-1 0,-1 0 1,-1 0-1,0 0 0,0-10 1,-1 12 772,-1-1 1,0 1-1,-1 0 1,1 0-1,-6-13 1,1 2-37,-15-32 7,20 119 2994,5-25-2535,2-1-1,1 0 1,2 0-1,2-1 0,2 0 1,17 39-1,-14-62-804,-16-18 150,0 1 0,1-1 0,-1 0 0,0 0 0,1 0 0,-1 0 0,0 0 0,0 0 1,1 0-1,-1 0 0,0 0 0,1 0 0,-1 0 0,0-1 0,1 1 0,-1 0 0,0 0 0,0 0 0,1 0 0,-1 0 0,0 0 0,0-1 0,1 1 0,-1 0 1,0 0-1,0 0 0,1-1 0,-1 1 0,0 0 0,0 0 0,0-1 0,0 1 0,1 0 0,-1 0 0,0-1 0,0 1 0,0 0 0,0-1 0,-1-22-7031,-10 6 7020,-8 1 1551,0 1 1,-32-19-1,35 25-268,2-1-1,-1 0 1,1-1-1,1 0 1,0-1-1,-16-18 1,29 29-947,-1 0 0,0 0 0,0 0 1,0 1-1,1-1 0,-1 0 0,0 0 0,1 0 0,-1 0 0,1-1 1,-1 1-1,1 0 0,0 0 0,-1 0 0,1 0 0,0 0 0,0 0 0,0-1 1,0 1-1,0 0 0,0 0 0,0 0 0,0 0 0,0-1 0,1 1 1,-1 0-1,0 0 0,1 0 0,-1 0 0,1 0 0,-1 0 0,1 0 1,-1 0-1,1 0 0,0 0 0,0 0 0,-1 0 0,1 0 0,0 1 0,0-1 1,0 0-1,0 1 0,0-1 0,1 0 0,6-3-26,0 1 0,0 0-1,0 1 1,1 0 0,9-2-1,-6 2-161,63-18-900,-27-1-2525,-9-3-2079</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2.803"/>
    </inkml:context>
    <inkml:brush xml:id="br0">
      <inkml:brushProperty name="width" value="0.025" units="cm"/>
      <inkml:brushProperty name="height" value="0.025" units="cm"/>
    </inkml:brush>
  </inkml:definitions>
  <inkml:trace contextRef="#ctx0" brushRef="#br0">7 420 11179,'0'0'3550,"-1"9"-465,-5 43 700,6-52-3718,0 1 0,0-1 0,0 1 0,0-1 1,1 1-1,-1-1 0,0 0 0,0 1 0,0-1 0,0 1 0,1-1 0,-1 0 0,0 1 0,0-1 0,1 0 0,-1 1 0,0-1 1,1 0-1,-1 1 0,0-1 0,1 0 0,-1 0 0,0 1 0,1-1 0,-1 0 0,1 0 0,-1 0 0,0 0 0,1 1 1,-1-1-1,1 0 0,-1 0 0,1 0 0,-1 0 0,0 0 0,1 0 0,-1 0 0,1 0 0,-1 0 0,1 0 0,-1-1 1,0 1-1,1 0 0,-1 0 0,1 0 0,-1 0 0,0-1 0,1 1 0,-1 0 0,0 0 0,1-1 0,-1 1 0,1-1 1,22-17 1541,-7-6-1455,-2-2 0,0 0 0,-2 0 0,-1-2 0,-1 1 0,-2-1 0,0-1 0,-2 1 0,-1-1 0,-1 0 0,-2 0 0,-1-1 0,-4-51 0,3 80-162,0 0 0,0 0 0,0 0 0,0 0 0,0-1 0,-1 1 0,1 0 0,0 0 0,0 0 0,-1 0 0,1 0 0,-1 0 0,1 0-1,-1 0 1,1 0 0,-1 0 0,0 0 0,1 0 0,-1 0 0,0 0 0,0 0 0,0 1 0,1-1 0,-1 0 0,0 0 0,0 1 0,0-1-1,-2 0 1,1 1-5,1 1-1,0 0 1,0-1-1,0 1 1,0 0-1,1 0 0,-1-1 1,0 1-1,0 0 1,0 0-1,1 0 1,-1 0-1,0 0 0,1 0 1,-1 0-1,1 0 1,-1 1-1,1-1 1,0 0-1,-1 0 0,1 0 1,0 0-1,0 1 1,0-1-1,0 0 1,0 0-1,0 2 1,-4 42-24,2 74 0,3-102 35,0 0 0,2 0 0,0 0-1,0-1 1,2 1 0,0-1 0,12 25 0,-16-39 3,0 0 0,0 0 0,0 0 1,0 0-1,0 0 0,1 0 0,-1 0 0,1-1 1,-1 1-1,1 0 0,0-1 0,-1 1 0,1-1 0,0 0 1,0 0-1,0 0 0,0 0 0,4 2 0,-4-3 2,-1 0 0,1 0-1,0 0 1,0-1 0,-1 1-1,1 0 1,0-1 0,-1 1-1,1-1 1,0 1 0,-1-1-1,1 0 1,-1 1 0,1-1-1,-1 0 1,1 0 0,-1 0-1,3-3 1,2-2 7,0-1 1,-1 0-1,0 0 0,0 0 0,0-1 0,-1 0 0,6-15 1,-2-2 6,-2 0 0,0 0 0,-2 0 0,2-37 0,-3 82 46,1 0-1,9 25 1,-11-38-49,1-1-1,-1 1 1,1-1-1,1 0 0,-1 0 1,1 0-1,0 0 1,0 0-1,1-1 1,8 8-1,-12-12-45,0 0 0,0 0-1,0 0 1,1 0 0,-1 0 0,0 0-1,0 0 1,1-1 0,-1 1-1,1-1 1,-1 1 0,0-1 0,1 0-1,-1 1 1,1-1 0,-1 0-1,1 0 1,-1 0 0,1 0-1,-1 0 1,1 0 0,-1 0 0,1-1-1,-1 1 1,1-1 0,-1 1-1,2-2 1,0 1-148,-1-1 0,0-1 1,0 1-1,0 0 0,0 0 0,0-1 0,-1 1 1,1-1-1,-1 0 0,1 1 0,-1-1 0,1-5 1,3-8-1503,-2 0 1,0 1 0,2-32 0,-5 2-6834</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3.193"/>
    </inkml:context>
    <inkml:brush xml:id="br0">
      <inkml:brushProperty name="width" value="0.025" units="cm"/>
      <inkml:brushProperty name="height" value="0.025" units="cm"/>
    </inkml:brush>
  </inkml:definitions>
  <inkml:trace contextRef="#ctx0" brushRef="#br0">9 1 15919,'0'0'3652,"-8"61"-2884,11-49-672,11-9-288,2-3-1890,11-4-4100</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3.536"/>
    </inkml:context>
    <inkml:brush xml:id="br0">
      <inkml:brushProperty name="width" value="0.025" units="cm"/>
      <inkml:brushProperty name="height" value="0.025" units="cm"/>
    </inkml:brush>
  </inkml:definitions>
  <inkml:trace contextRef="#ctx0" brushRef="#br0">29 363 15535,'0'0'2103,"-3"12"-726,-1 4-1198,-14 56 860,17-65-748,0 1 0,0-1 0,0 0 1,1 0-1,0 1 0,1-1 0,-1 0 0,3 9 1,-3-15-279,0-1 0,0 1 0,1-1 1,-1 1-1,0 0 0,0-1 1,1 1-1,-1-1 0,0 1 1,1-1-1,-1 1 0,0-1 0,1 1 1,-1-1-1,1 0 0,-1 1 1,1-1-1,-1 1 0,1-1 0,-1 0 1,1 1-1,-1-1 0,1 0 1,-1 0-1,1 0 0,0 1 0,-1-1 1,1 0-1,-1 0 0,2 0 1,18-9 124,12-26-37,-17 10-99,-1 0 0,-2-1 0,0 0 0,-2-1-1,-1 0 1,-1-1 0,-1 0 0,-2 0 0,-1 0 0,-1-1 0,-1 0 0,-1 1 0,-6-50 0,4 73 67,0 0 1,-1 0 0,1 0 0,-1 0 0,0 1 0,0-1 0,0 0-1,-1 1 1,1-1 0,-1 1 0,-6-6 0,8 9-42,0 0 0,1 0 1,-2 0-1,1 0 0,0 1 0,0-1 1,0 0-1,0 1 0,0-1 1,0 1-1,-1-1 0,1 1 0,0 0 1,0-1-1,-1 1 0,1 0 0,0 0 1,-1 0-1,-1 0 0,1 1 4,0-1 0,0 1 0,0 0-1,0 0 1,0 0 0,1 0-1,-1 0 1,0 1 0,1-1 0,-1 0-1,1 1 1,-1-1 0,1 1 0,0 0-1,-1-1 1,0 3 0,-7 12 154,0-1 1,1 2-1,1-1 0,1 1 1,0-1-1,2 2 1,-1-1-1,2 1 0,0-1 1,2 1-1,-1 18 1,2-35-183,0 0 0,0-1 0,0 1 0,1 0 0,-1 0 0,0 0 0,0-1 0,0 1 0,1 0 0,-1 0 0,0-1 0,1 1 0,-1 0 0,0-1 0,1 1 0,-1 0 0,1-1 0,-1 1 0,1-1 0,0 1 0,-1-1 1,1 1-1,-1-1 0,1 1 0,0-1 0,0 1 0,1-1 0,27 3-32,35-18-707,-57 13 504,4-2-92,1 1 1,-1 1 0,1-1-1,0 2 1,0 0-1,0 0 1,18 2 0,-26 0 326,0 0 1,0-1 0,-1 1 0,1 0 0,0 1-1,-1-1 1,1 1 0,-1-1 0,1 1-1,-1 0 1,0 0 0,0 1 0,0-1 0,0 1-1,0-1 1,-1 1 0,1 0 0,-1 0 0,0 0-1,1 1 1,-2-1 0,1 0 0,0 1 0,-1-1-1,1 1 1,-1-1 0,1 5 0,1 5 184,-1 0 0,0 0 0,-1 21 0,-4-6-4138</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4.371"/>
    </inkml:context>
    <inkml:brush xml:id="br0">
      <inkml:brushProperty name="width" value="0.025" units="cm"/>
      <inkml:brushProperty name="height" value="0.025" units="cm"/>
    </inkml:brush>
  </inkml:definitions>
  <inkml:trace contextRef="#ctx0" brushRef="#br0">37 286 384,'0'0'22432,"-6"9"-21385,2-1-879,-1 0 1,1 1 0,1 0 0,0 0-1,0 0 1,1 0 0,-2 10 0,4-15-135,-1 0 0,0 0 1,1 1-1,0-1 0,0 0 1,0 0-1,1 0 1,-1 0-1,1 0 0,0 0 1,0 0-1,0 0 1,1 0-1,-1 0 0,1-1 1,0 1-1,0-1 0,0 1 1,1-1-1,-1 0 1,1 1-1,3 2 0,-5-5-13,0 0 0,1 0 0,-1-1 0,0 1 0,0 0 0,0-1 0,0 1 0,1-1 0,-1 1 0,0-1 0,1 1 0,-1-1 0,0 0 0,1 0 0,-1 0 0,0 0 0,1 0 0,-1 0 0,0 0 0,1 0 0,-1 0 0,0-1 0,1 1 0,1-1 0,0-1 25,0 0 0,-1 0 0,1 0 0,-1 0 1,1 0-1,-1 0 0,0 0 0,0-1 0,0 1 1,2-5-1,4-6 94,-1-1 1,-1 0 0,7-20-1,-12 31-139,5-17 22,0-1-1,-2 0 0,-1 0 0,0-1 1,-1-34-1,-2 59-47,0 15-36,0 1 0,2-1-1,6 32 1,-8-46 62,1-1 0,0 1 0,0 0-1,0-1 1,0 1 0,0-1 0,1 0 0,0 1 0,0-1-1,0 0 1,0 0 0,0 0 0,0 0 0,1-1 0,-1 1-1,1-1 1,0 1 0,0-1 0,0 0 0,0 0 0,0 0-1,0 0 1,1-1 0,-1 1 0,1-1 0,-1 0 0,1 0-1,3 0 1,-4-1 5,-1 0 0,1 0 0,0-1 0,-1 1 0,1-1 0,-1 0-1,1 0 1,-1 0 0,1 0 0,-1 0 0,0-1 0,1 1 0,-1-1 0,0 1-1,0-1 1,0 0 0,0 0 0,-1 0 0,1 0 0,0 0 0,-1 0-1,1-1 1,-1 1 0,0 0 0,0-1 0,0 1 0,0-1 0,0 1 0,0-1-1,-1 0 1,1-3 0,2-10 3,0 0 0,-1 1 0,0-32 1,-1 33 3,-2-41 1,1 53-13,0 1-1,0-1 1,0 0-1,0 0 1,-1 1 0,1-1-1,-1 0 1,1 1 0,-1-1-1,1 0 1,-1 1 0,0-1-1,0 1 1,0-1 0,0 1-1,0 0 1,0-1-1,0 1 1,0 0 0,-1 0-1,1-1 1,0 1 0,-3-1-1,3 2-4,1 0-1,-1 0 0,1 0 1,-1 0-1,1 0 1,-1 0-1,1 1 0,-1-1 1,1 0-1,-1 0 1,1 0-1,0 1 0,-1-1 1,1 0-1,-1 1 1,1-1-1,0 0 1,-1 1-1,1-1 0,0 0 1,-1 1-1,1-1 1,0 1-1,0-1 0,-1 1 1,1-1-1,0 1 1,0-1-1,0 1 0,0-1 1,-1 1-1,1-1 1,0 1-1,0 0 0,-3 20-11,2-19 12,0 8-1,0 0 2,0 0-1,0 0 0,1 0 0,0-1 1,2 15-1,-2-24 5,0 1 0,1 0 0,-1-1 1,0 1-1,0 0 0,1-1 0,-1 1 0,1-1 0,-1 1 0,0-1 1,1 1-1,-1-1 0,1 1 0,-1-1 0,1 1 0,-1-1 0,1 0 1,-1 1-1,1-1 0,0 0 0,-1 1 0,1-1 0,-1 0 0,1 0 1,0 0-1,-1 1 0,1-1 0,0 0 0,-1 0 0,1 0 0,0 0 1,-1 0-1,1 0 0,0 0 0,-1-1 0,1 1 0,-1 0 0,1 0 1,0 0-1,-1-1 0,1 1 0,0 0 0,-1-1 0,1 1 0,-1 0 1,1-1-1,-1 1 0,1-1 0,-1 1 0,1-1 0,-1 1 0,0-1 1,1 1-1,-1-1 0,28-28-27,-16 9-322,-11 15 146,2 1 0,-1 0 0,0 0 0,1-1 0,0 2 0,0-1 0,0 0 0,0 0 0,0 1 1,1 0-1,0 0 0,7-6 0,-10 10 217,0-1-1,0 1 1,0 0-1,0-1 1,0 1 0,-1 0-1,1 0 1,0-1-1,0 1 1,-1 0 0,1 0-1,-1 0 1,1 0-1,-1 0 1,1 0 0,-1 0-1,1 0 1,-1 0 0,0 0-1,0 0 1,0 0-1,1 0 1,-1 0 0,0 0-1,0 1 1,-1 1-1,1-2 35,1 7 64,1 1 1,-1-1-1,2 0 0,-1-1 1,1 1-1,0 0 0,0-1 1,7 11-1,-9-16-93,0-1 0,0 1 0,0-1 0,1 0 0,-1 0 1,0 1-1,1-1 0,-1 0 0,0 0 0,1 0 0,-1 0 0,1-1 0,0 1 0,-1 0 0,1-1 0,0 1 0,0-1 0,2 1 0,-2-1-10,1 0-1,-1-1 0,0 1 1,1-1-1,-1 1 0,1-1 1,-1 0-1,0 0 0,0 0 1,1 0-1,-1-1 1,0 1-1,0-1 0,0 1 1,0-1-1,0 0 0,1-2 1,9-9-49,-1 0 0,0-1 0,9-17 0,13-17-67,-33 48 107,0 0 0,0 0 1,0 0-1,1-1 0,-1 1 0,0 0 0,0 0 1,0 0-1,0 0 0,0 0 0,0 0 0,0 0 1,0 0-1,0 0 0,1 0 0,-1 0 0,0 0 1,0 0-1,0-1 0,0 1 0,0 0 0,0 0 1,0 0-1,1 0 0,-1 0 0,0 0 0,0 0 1,0 0-1,0 0 0,0 0 0,0 0 0,0 0 1,1 0-1,-1 1 0,0-1 0,0 0 1,0 0-1,0 0 0,0 0 0,0 0 0,0 0 1,1 0-1,-1 0 0,0 0 0,0 0 0,0 0 1,0 0-1,0 1 0,0-1 0,0 0 0,0 0 1,0 0-1,0 0 0,0 0 0,0 0 0,0 0 1,0 1-1,0-1 0,0 0 0,1 0 0,-1 0 1,0 0-1,2 15 176,-1 13 175,-1-28-348,0 1 257,10-8 636,0-5-699,1 0 0,-1-1 0,-1 0 0,11-21 1,-8 2-2774,-7-2-3801,-5 9-2165</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4.731"/>
    </inkml:context>
    <inkml:brush xml:id="br0">
      <inkml:brushProperty name="width" value="0.025" units="cm"/>
      <inkml:brushProperty name="height" value="0.025" units="cm"/>
    </inkml:brush>
  </inkml:definitions>
  <inkml:trace contextRef="#ctx0" brushRef="#br0">1 1 13549,'0'0'7911,"56"25"-7879,-19-20-1313,4-1-769,2-3-3171,-3 0-3683</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5.105"/>
    </inkml:context>
    <inkml:brush xml:id="br0">
      <inkml:brushProperty name="width" value="0.025" units="cm"/>
      <inkml:brushProperty name="height" value="0.025" units="cm"/>
    </inkml:brush>
  </inkml:definitions>
  <inkml:trace contextRef="#ctx0" brushRef="#br0">74 198 13549,'0'0'8408,"-9"1"-7986,6-1-326,0 1 1,1-1 0,-1 1 0,0 0 0,0-1-1,0 1 1,0 0 0,1 1 0,-1-1 0,0 0-1,1 1 1,-1 0 0,1-1 0,0 1 0,0 0-1,-1 0 1,1 0 0,1 0 0,-1 1 0,0-1 0,0 1-1,1-1 1,-1 1 0,1-1 0,0 1 0,0 0-1,0 0 1,0-1 0,0 1 0,1 0 0,-1 0-1,1 0 1,0 0 0,0 0 0,0 0 0,1 4 0,-2-6-71,1 1 0,0-1 1,0 0-1,1 0 0,-1 1 1,0-1-1,0 0 0,0 0 1,1 0-1,-1 1 0,1-1 1,-1 0-1,1 0 0,-1 0 1,1 0-1,0 0 0,-1 0 1,1 0-1,0 0 1,0 0-1,0 0 0,0-1 1,0 1-1,0 0 0,0 0 1,0-1-1,0 1 0,0-1 1,0 1-1,0-1 0,1 1 1,-1-1-1,0 0 0,0 0 1,0 1-1,1-1 0,-1 0 1,0 0-1,0 0 1,0 0-1,1-1 0,-1 1 1,0 0-1,0 0 0,0-1 1,1 1-1,-1-1 0,0 1 1,2-2-1,2 1-9,0-1-1,0-1 1,0 1-1,0-1 1,0 1 0,0-1-1,-1-1 1,0 1-1,1-1 1,4-6 0,-1 0-13,-2-1 0,0 0 1,0-1-1,-1 0 0,0 1 1,-1-2-1,4-20 0,-2-3 133,2-43-1,-5 41 197,-9 103-223,3 94-1,3-156-89,0 1 0,1-1 0,0 0 0,-1 1 0,1-1 0,0 0 0,1 1 0,-1-1 0,1 0 0,-1 0 0,1 0 0,0 0 0,0 0 0,3 3 0,-3-5-223,-1 1 0,1-1-1,0 0 1,-1 1 0,1-1-1,0 0 1,0 0 0,0-1-1,-1 1 1,1 0 0,0-1-1,0 1 1,0-1 0,0 1 0,1-1-1,-1 0 1,0 0 0,0 0-1,0 0 1,0 0 0,0 0-1,0-1 1,0 1 0,0-1-1,2 0 1,18-13-5899</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5.762"/>
    </inkml:context>
    <inkml:brush xml:id="br0">
      <inkml:brushProperty name="width" value="0.025" units="cm"/>
      <inkml:brushProperty name="height" value="0.025" units="cm"/>
    </inkml:brush>
  </inkml:definitions>
  <inkml:trace contextRef="#ctx0" brushRef="#br0">107 291 8872,'0'0'18877,"-9"-7"-18450,-30-20-278,38 26-149,0 1 0,-1 0 0,1-1-1,-1 1 1,1 0 0,-1 0 0,1 0-1,-1 0 1,1 0 0,-1 0-1,1 0 1,-1 1 0,1-1 0,0 0-1,-1 1 1,1-1 0,-1 1 0,1 0-1,0-1 1,0 1 0,-1 0-1,1 0 1,0 0 0,0 0 0,0 0-1,0 0 1,0 0 0,0 0 0,0 0-1,0 0 1,0 1 0,1-1-1,-1 0 1,0 1 0,1-1 0,-1 0-1,1 1 1,-1 1 0,-1 3-6,-1 1 0,1 0-1,0 0 1,1 0 0,-1 0 0,1 7 0,1-12 6,-1-1-1,1 1 1,0-1-1,0 1 1,1-1 0,-1 1-1,0-1 1,0 1-1,1-1 1,-1 1-1,1-1 1,-1 0 0,1 1-1,0-1 1,-1 0-1,1 1 1,0-1-1,1 1 1,-1-1-1,0-1-1,-1 0 1,1 1 0,0-1-1,0 0 1,0 1-1,0-1 1,-1 0 0,1 0-1,0 0 1,0 0-1,0 0 1,0 0 0,0 0-1,-1 0 1,1 0-1,0 0 1,0-1 0,0 1-1,0 0 1,-1 0-1,2-2 1,4 0-22,-1-1 0,0-1 0,-1 1 0,1-1 0,-1 0 0,1 0 0,6-9 0,2-3-52,-1-1-1,0-1 1,-2 0 0,0-1 0,-1 0-1,-1 0 1,0 0 0,-2-1-1,6-28 1,-18 156 271,5-96-197,2-1 0,0 1 0,0 0 0,1-1-1,1 1 1,0-1 0,5 14 0,-7-22 2,0-1-1,0 1 1,0-1-1,1 0 1,-1 1-1,1-1 1,-1 0-1,1 0 1,0 0-1,0 0 1,0 0-1,0 0 1,0-1-1,0 1 1,1-1 0,-1 1-1,0-1 1,1 0-1,-1 0 1,1 0-1,-1 0 1,1 0-1,0-1 1,4 1-1,-4-1 6,0-1-1,0 1 0,0-1 0,0 0 0,0 0 1,0 0-1,-1-1 0,1 1 0,0-1 1,-1 1-1,1-1 0,-1 0 0,1 0 0,-1 0 1,0 0-1,0-1 0,0 1 0,0-1 0,0 1 1,-1-1-1,3-4 0,4-9 26,0 1 1,-1-1-1,-1-1 1,-1 1-1,-1-1 0,0 0 1,3-32-1,-7 49-19,1-1 0,-1 0 1,0 1-1,0-1 0,0 0 0,0 0 1,0 1-1,0-1 0,0 0 0,0 0 0,0 1 1,0-1-1,0 0 0,0 0 0,-1 1 0,1-1 1,0 0-1,0 1 0,-1-1 0,1 0 0,-1 1 1,0-2-1,-10 8 387,-11 26 128,6 20-107,16-51-414,0 1 0,-1-1 0,1 1 0,0-1 0,0 0 0,0 1 0,0-1 0,0 1 0,0-1 0,0 0 0,1 1 0,-1-1 0,0 0 0,1 1 0,-1-1 0,1 0 0,-1 1 0,1-1 0,0 0 0,0 0-1,-1 0 1,1 0 0,0 0 0,0 0 0,0 0 0,0 0 0,0 0 0,0 0 0,1 0 0,-1 0 0,0-1 0,0 1 0,0 0 0,1-1 0,1 1 0,39 5-161,-1-2 0,1-2 0,0-1 1,52-7-1,-92 6 185,-1 0 1,1 0-1,0-1 1,-1 1 0,1 0-1,-1-1 1,0 0-1,1 1 1,-1-1-1,1 0 1,-1 0 0,0 0-1,0 1 1,1-1-1,-1-1 1,0 1 0,0 0-1,0 0 1,0 0-1,0-1 1,0 1-1,0-2 1,1-1 114,0 0 1,-1 0-1,0 0 0,0 0 1,0 0-1,-1 0 0,1-1 1,-1-4-1,0-3 159,-1 0 1,0 0-1,-1 1 1,0-1-1,-5-14 1,1 11-339,0 0-1,-1 0 1,-1 1-1,-11-15 1,17 25-9,0 0 1,-1 0 0,0 1-1,0-1 1,0 1 0,-1-1-1,1 1 1,-1 0 0,1 1-1,-1-1 1,0 0 0,0 1-1,0 0 1,-1 0 0,1 0-1,0 1 1,-1 0-1,-8-2 1,12 3-1730,23 3-7715,-7-1 4224,11-1-7795</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6.293"/>
    </inkml:context>
    <inkml:brush xml:id="br0">
      <inkml:brushProperty name="width" value="0.025" units="cm"/>
      <inkml:brushProperty name="height" value="0.025" units="cm"/>
    </inkml:brush>
  </inkml:definitions>
  <inkml:trace contextRef="#ctx0" brushRef="#br0">0 0 18129,'0'0'4901,"21"59"-3844,-5-42-256,-2 0-481,8-1-224,-5-3-32,3-1-128,-6-3-320,0-4-802,-3-1-319,-10 1-545,-1 0-737,0-1-4131</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6.653"/>
    </inkml:context>
    <inkml:brush xml:id="br0">
      <inkml:brushProperty name="width" value="0.025" units="cm"/>
      <inkml:brushProperty name="height" value="0.025" units="cm"/>
    </inkml:brush>
  </inkml:definitions>
  <inkml:trace contextRef="#ctx0" brushRef="#br0">145 469 6694,'0'0'16768,"15"-9"-15684,302-219 149,-305 220-1932,-9 6 370,1 1-1,-1-1 1,0 0 0,0 0-1,0-1 1,0 1 0,-1 0-1,1-1 1,0 0 0,-1 0-1,0 0 1,0 0 0,0 0-1,0 0 1,2-4 0,-4 7 133,-1-1 0,1 0 0,0 1 0,0-1 0,0 1 0,-1-1 0,1 1 0,0-1 0,-1 0 0,1 1 0,0-1 0,-1 1 0,1-1 0,-1 1 0,1 0 1,-1-1-1,1 1 0,-1-1 0,1 1 0,-1 0 0,1-1 0,-1 1 0,1 0 0,-1 0 0,1 0 0,-1-1 0,0 1 0,1 0 0,-1 0 0,0 0 0,1 0 0,-1 0 0,1 0 0,-1 0 0,-1 0 0,-2 0-1291,-24-5-5906</inkml:trace>
  <inkml:trace contextRef="#ctx0" brushRef="#br0" timeOffset="1">0 168 14830,'0'0'8232,"83"-34"-7528,-35 9-415,5-4-193,0 3-288,-5 3-1346,-9 4-2113,-11 8-3332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6.870"/>
    </inkml:context>
    <inkml:brush xml:id="br0">
      <inkml:brushProperty name="width" value="0.035" units="cm"/>
      <inkml:brushProperty name="height" value="0.035" units="cm"/>
    </inkml:brush>
  </inkml:definitions>
  <inkml:trace contextRef="#ctx0" brushRef="#br0">227 1046 18532,'-25'98'2556,"-2"14"-658,25-99-1529,0 1 0,1 0 0,1 0 0,0 0 0,1 0 0,2 14 0,-3-26-316,1 0-1,-1 0 1,0-1-1,1 1 0,-1 0 1,1 0-1,0-1 1,0 1-1,0 0 1,0-1-1,0 1 0,0-1 1,0 1-1,0-1 1,0 0-1,1 1 0,-1-1 1,2 1-1,-2-1-22,1-1-1,-1 0 1,1 0 0,-1 1-1,0-1 1,1 0-1,-1 0 1,1-1 0,-1 1-1,0 0 1,1 0-1,-1-1 1,1 1-1,-1 0 1,0-1 0,0 0-1,1 1 1,-1-1-1,0 0 1,0 1 0,0-1-1,1 0 1,-1 0-1,0 0 1,0 0 0,-1 0-1,3-2 1,10-12 3,0-1 1,-1 0 0,-1 0-1,-1-1 1,0-1-1,-1 0 1,12-33 0,-5 3-81,18-98 1,-24 78-201,-2-1 0,-3 0 0,-3 0 0,-4 0 0,-11-85 0,7 117-9,-15-58-1,18 84 202,-1 1 0,0-1-1,-1 1 1,1 0 0,-2 0 0,0 0-1,0 1 1,0 0 0,-14-14 0,18 21 43,-1-1 0,1 1 0,-1 0 0,0 0 0,0 0 0,0 0 0,0 1 0,0-1 0,0 1 0,0 0 0,0 0 0,-1 0 0,1 0 0,0 0 0,-1 1 0,1 0 0,-1 0 0,1-1 0,0 2 0,-1-1 0,1 0 0,-1 1 0,1 0 0,0-1 0,0 1 0,-1 1 0,1-1 0,0 0 0,0 1 0,0-1 0,0 1 0,0 0 0,-3 3 0,-6 5 70,1 1 0,1 0-1,-1 0 1,2 1-1,0 0 1,-9 16 0,2-4 68,2 0 1,1 2-1,1-1 1,1 2-1,1-1 1,2 2 0,1-1-1,1 1 1,-4 33-1,10-55-96,-1 1-1,1-1 1,1 0-1,-1 1 1,1-1-1,0 1 1,0-1-1,1 0 1,0 0-1,0 0 1,0 0-1,1 0 1,4 7-1,-4-9-25,0-1 0,0 1-1,1-1 1,-1 1 0,1-1 0,0 0-1,0-1 1,0 1 0,1-1-1,-1 1 1,1-1 0,-1-1 0,1 1-1,0-1 1,-1 1 0,1-1 0,8 0-1,23 2-230,0-2-1,47-4 1,-50 1 31,0 1 1,62 7 0,-83-4 179,-1 0 1,0 1-1,0 0 1,0 1-1,-1 0 1,1 0-1,-1 1 1,0 1 0,-1 0-1,1 0 1,-1 1-1,12 11 1,-10-5 44,0-1-1,-1 2 1,-1-1 0,0 1 0,-1 1 0,0 0 0,-1 0 0,-1 0-1,-1 1 1,7 28 0,-7-31-664,-5-13 608,0 0 1,0 0 0,1 0 0,-1 0 0,0 0 0,0 0-1,0 0 1,0 0 0,0 0 0,0 0 0,0 0-1,0 0 1,1 0 0,-1 0 0,0 0 0,0 0 0,0 0-1,0 0 1,0 0 0,0 0 0,0 0 0,1 0-1,-1 0 1,0 0 0,0 0 0,0 0 0,0 0 0,0 0-1,0 0 1,0 0 0,0 0 0,0-1 0,0 1-1,1 0 1,-1 0 0,0 0 0,0 0 0,0 0 0,0 0-1,0 0 1,0 0 0,0-1 0,0 1 0,0 0-1,0 0 1,0 0 0,0 0 0,0 0 0,0 0 0,5-26-1574,-5 22 1797,5-35-852,-1-15-183</inkml:trace>
  <inkml:trace contextRef="#ctx0" brushRef="#br0" timeOffset="1">811 1 18796,'4'15'423,"0"-1"-1,-1 2 1,-1-1-1,0 0 1,-1 0 0,-1 1-1,-1-1 1,-2 19-1,1 19 716,3 39-493,4-1 0,5 1 0,3-2 0,5 0 0,3 0-1,34 86 1,1-26-2214,-73-166 68,-307-402 1663,315 407-39,5 6-36,0 1 0,0-1 0,1-1 0,0 1 0,0 0 0,0-1 0,0 0 0,1 0 0,-3-9 0,5 14-58,0-1 0,0 0-1,0 1 1,0-1 0,0 1-1,1-1 1,-1 1 0,0-1-1,1 1 1,-1-1 0,1 1-1,-1 0 1,1-1 0,0 1-1,0 0 1,-1-1 0,1 1-1,0 0 1,0 0 0,0 0-1,0-1 1,1 1 0,-1 0-1,0 1 1,0-1 0,1 0-1,-1 0 1,2 0 0,7-4 79,-1 2 0,0-1 0,16-2 0,-8 1 15,188-54 480,284-88-5163,-410 120 3759</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7.012"/>
    </inkml:context>
    <inkml:brush xml:id="br0">
      <inkml:brushProperty name="width" value="0.025" units="cm"/>
      <inkml:brushProperty name="height" value="0.025" units="cm"/>
    </inkml:brush>
  </inkml:definitions>
  <inkml:trace contextRef="#ctx0" brushRef="#br0">1 69 11435,'0'0'2130,"1"8"432,1 2-1840,0 5 540,1-1 0,1 1 1,0-1-1,1 1 0,8 15 1,-12-27-1206,0-1 1,0 0 0,1 0 0,-1 0 0,0 0 0,1 0 0,-1 0 0,1 0 0,0-1-1,0 1 1,0-1 0,0 1 0,0-1 0,0 1 0,0-1 0,0 0 0,0 0 0,0 0-1,1 0 1,-1-1 0,0 1 0,1-1 0,-1 1 0,0-1 0,1 0 0,-1 0-1,1 0 1,-1 0 0,1 0 0,-1 0 0,0-1 0,1 1 0,-1-1 0,0 0 0,1 0-1,-1 0 1,0 0 0,0 0 0,0 0 0,0 0 0,0-1 0,0 1 0,2-3 0,3-1-37,-1-1 0,1 0 1,-1-1-1,0 1 1,-1-1-1,8-12 1,-7 10-1,0 0 0,1 1 0,-1 0 1,9-7-1,-13 14 9,0 1 1,-1-1-1,1 1 1,0 0-1,0 0 1,-1 0-1,1 0 1,0 0-1,-1 0 1,1 0-1,0 1 1,0-1-1,-1 1 1,1-1-1,0 1 1,-1 0-1,1-1 1,-1 1-1,1 0 1,-1 0-1,1 0 1,-1 0-1,0 0 1,0 0-1,1 1 1,1 1-1,-1-1 4,1 0-1,-1 0 1,1 0-1,0 0 1,0 0-1,0-1 1,0 0-1,0 1 1,4 0-1,-4-2-22,0 0-1,0 0 0,0 0 1,0-1-1,0 1 0,0-1 1,0 1-1,0-1 0,-1 0 1,1 0-1,0-1 0,0 1 1,-1-1-1,1 1 1,-1-1-1,1 0 0,2-2 1,33-44 715,-2 1-1733,-34 45 704,1 0 0,-1 0 0,1 0 0,-1 0 0,1 1 0,0-1 0,-1 1-1,1-1 1,0 1 0,0 0 0,0 0 0,0 1 0,0-1 0,1 0 0,5 1 0,-9 0 103,1 0 0,0 0 1,-1 0-1,1 0 0,0 0 1,-1 0-1,1 0 0,-1 1 1,1-1-1,0 0 0,-1 0 1,1 1-1,-1-1 0,1 0 1,-1 1-1,1-1 0,-1 0 1,1 1-1,-1-1 0,0 1 1,1-1-1,-1 1 0,1-1 1,-1 2-1,7 5-8095</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7.420"/>
    </inkml:context>
    <inkml:brush xml:id="br0">
      <inkml:brushProperty name="width" value="0.025" units="cm"/>
      <inkml:brushProperty name="height" value="0.025" units="cm"/>
    </inkml:brush>
  </inkml:definitions>
  <inkml:trace contextRef="#ctx0" brushRef="#br0">0 59 8584,'0'0'11131,"1"10"-10240,37 293 2926,-32-462-3166,-5 136-730,0 0-1,1 1 0,2-1 0,7-25 0,-10 43 106,1 0-1,0 0 0,0 0 1,1 0-1,0 0 1,0 1-1,0-1 0,0 1 1,0 0-1,6-5 0,-7 7-1,1 0-1,0 0 1,0 0-1,0 1 1,0-1-1,0 1 0,0 0 1,0 0-1,0 0 1,0 0-1,1 0 1,-1 1-1,0-1 1,0 1-1,1 0 1,-1 0-1,0 0 1,4 1-1,-5 0-38,-1-1 1,0 0-1,0 1 0,0-1 0,0 1 1,0-1-1,0 1 0,0-1 1,0 1-1,0 0 0,0-1 1,0 1-1,0 0 0,0 0 0,0 0 1,-1 0-1,1 0 0,0 0 1,-1 0-1,1 0 0,-1 0 1,1 0-1,-1 0 0,1 0 0,-1 0 1,0 1-1,0-1 0,1 0 1,-1 0-1,0 0 0,0 0 0,0 1 1,0-1-1,-1 0 0,1 0 1,0 0-1,0 1 0,-1-1 1,1 0-1,0 0 0,-1 0 0,0 1 1,-1 4 16,0-1 0,0 0 1,0 0-1,-1 0 0,1 0 1,-1 0-1,-6 8 0,6-11 28,-1 3 173,0 0 0,-1 0 0,0 0 0,0-1 0,-1 0 0,1 0 0,-1 0 0,0 0 0,0-1 0,0 0 0,0-1 0,-9 4 0,14-7-326,1 1 0,0 0 0,-1-1-1,1 1 1,0-1 0,-1 1 0,1-1 0,0 1-1,0-1 1,-1 1 0,1-1 0,0 1 0,0-1-1,0 1 1,0-1 0,0 1 0,0-1 0,0 1-1,0-1 1,0 1 0,0-1 0,0 0 0,0 1-1,0-1 1,0 1 0,1-1 0,-1 1 0,0-1-1,0 1 1,0-1 0,1 1 0,-1 0-1,0-1 1,1 1 0,-1-1 0,0 1 0,1 0-1,-1-1 1,1 1 0,0-1 0,13-22-3993,-14 23 3936,14-21-5959,1 0-2114</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7.889"/>
    </inkml:context>
    <inkml:brush xml:id="br0">
      <inkml:brushProperty name="width" value="0.025" units="cm"/>
      <inkml:brushProperty name="height" value="0.025" units="cm"/>
    </inkml:brush>
  </inkml:definitions>
  <inkml:trace contextRef="#ctx0" brushRef="#br0">1 307 11275,'0'0'8194,"3"11"-6785,-3-11-1395,3 13 447,1-1-1,0 0 0,1 0 0,11 19 0,-15-29-394,1 0-1,-1 0 0,0 0 1,1-1-1,-1 1 1,1 0-1,0-1 1,-1 1-1,1-1 0,0 1 1,0-1-1,0 0 1,0 0-1,0 0 0,0 0 1,4 1-1,-4-2-57,0 0 0,0 0 0,1-1 0,-1 1 0,0-1 0,0 1 0,0-1 0,0 0-1,0 1 1,0-1 0,0 0 0,0 0 0,-1-1 0,1 1 0,0 0 0,-1-1 0,1 1 0,-1-1 0,1 1-1,-1-1 1,1 0 0,0-2 0,16-24-104,-2 0 0,-1-1 0,15-44 0,-32 86 350,0-1-49,0 0 0,1 0-1,1 0 1,0-1-1,0 1 1,4 23 0,-4-34-193,1 0 0,-1 0 1,0-1-1,1 1 1,-1 0-1,1 0 0,-1 0 1,1 0-1,-1-1 0,1 1 1,-1 0-1,1 0 0,0-1 1,-1 1-1,1-1 0,0 1 1,0 0-1,-1-1 0,1 1 1,0-1-1,0 0 1,0 1-1,0-1 0,0 0 1,0 1-1,0-1 0,0 0 1,-1 0-1,1 0 0,0 0 1,0 0-1,0 0 0,0 0 1,0 0-1,0 0 1,0-1-1,0 1 0,0 0 1,0 0-1,0-1 0,1 0 1,1 0 0,-1-1 1,1 1-1,-1-1 0,1 0 1,-1 0-1,1 0 1,-1 0-1,0 0 1,0 0-1,0 0 1,0-1-1,1-2 1,9-24-29,-1 0 1,-2 0 0,-1-1 0,-1 0 0,-1-1-1,-2 1 1,-1-1 0,-3-59 0,-3 74-22,-2 18 85,-7 24 167,8 2 96,1 0 0,1 1-1,2-1 1,4 44 0,-4-69-293,0 0 0,0 1 0,1-1 0,0 0-1,-1 1 1,1-1 0,0 0 0,1 0 0,-1 0 0,0 0 0,1 0 0,0 0 0,0 0 0,0 0-1,0 0 1,0-1 0,0 1 0,1-1 0,-1 0 0,1 0 0,0 0 0,-1 0 0,1 0 0,0 0 0,0-1-1,7 3 1,-7-3-205,1-1 0,0 1-1,0-1 1,-1 0 0,1 0 0,0 0-1,0 0 1,0 0 0,-1-1-1,5-1 1,-3 1-641,1-1 1,-1 0-1,0-1 1,0 1-1,0-1 0,-1 0 1,7-5-1,12-11-7122</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8.216"/>
    </inkml:context>
    <inkml:brush xml:id="br0">
      <inkml:brushProperty name="width" value="0.025" units="cm"/>
      <inkml:brushProperty name="height" value="0.025" units="cm"/>
    </inkml:brush>
  </inkml:definitions>
  <inkml:trace contextRef="#ctx0" brushRef="#br0">75 3 8904,'0'0'14681,"-9"-1"-13208,7 1-1441,0 0-1,0-1 1,0 1 0,0 0-1,0 0 1,0 0-1,0 0 1,0 0-1,0 1 1,0-1-1,0 1 1,0-1-1,1 1 1,-1 0 0,0-1-1,0 1 1,0 0-1,1 0 1,-1 0-1,0 1 1,1-1-1,-1 0 1,1 1-1,-1-1 1,1 1 0,0-1-1,0 1 1,0 0-1,0-1 1,0 1-1,0 0 1,0 0-1,0 0 1,1 0-1,-1-1 1,1 1 0,-1 0-1,1 0 1,0 0-1,0 0 1,-1 0-1,2 0 1,-1 3-1,0-2-32,-1-1 0,1 0 1,0 0-1,0 1 0,0-1 0,1 0 0,-1 0 0,0 1 0,1-1 0,0 0 0,-1 0 0,1 0 0,0 0 0,0 0 0,0 0 0,0 0 0,0 0 0,1 0 0,2 3 1,0-3-182,-1-1 1,1 0 0,0 1-1,-1-1 1,1-1 0,0 1 0,0-1-1,0 1 1,0-1 0,-1 0 0,5-1-1,-7 1 84,7 0-553,0 0 1,0 1-1,0-1 1,15 5-1,-22-5 686,0 0 0,0 1 0,0-1 0,-1 0 0,1 1 0,0-1 0,0 1 0,0-1 0,0 1 0,0 0 0,-1-1 0,1 1 1,0 0-1,0-1 0,-1 1 0,1 0 0,-1 0 0,1 0 0,0-1 0,-1 1 0,0 0 0,1 0 0,-1 0 0,0 0 0,1 0 0,-1 0 0,0 0 0,0 0 0,0 0 0,0 0 0,0 0 0,0 0 0,0 0 0,0 0 0,0 0 1,0 0-1,0 0 0,-1 0 0,1 0 0,0 0 0,-1 0 0,1 0 0,-1 0 0,1 0 0,-1-1 0,0 1 0,1 0 0,-1 0 0,0-1 0,-1 2 0,-1 2 88,0-1 0,0 0 0,-1 0 1,1 0-1,-1 0 0,0 0 0,0-1 0,0 0 0,0 0 0,0 0 0,-1 0 0,1-1 1,0 1-1,-6 0 0,4-1-806,0 0 1,-1 0 0,1-1-1,0 1 1,-12-2 0,-7-4-8420</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9.224"/>
    </inkml:context>
    <inkml:brush xml:id="br0">
      <inkml:brushProperty name="width" value="0.025" units="cm"/>
      <inkml:brushProperty name="height" value="0.025" units="cm"/>
    </inkml:brush>
  </inkml:definitions>
  <inkml:trace contextRef="#ctx0" brushRef="#br0">48 261 1409,'0'0'25043,"-5"0"-24979,3 0-64,1 0 0,-1 0 0,1 0 1,-1 1-1,0-1 0,1 0 0,-1 1 1,1-1-1,0 1 0,-1 0 0,1-1 0,-1 1 1,1 0-1,0 0 0,0 0 0,-1 0 1,1 0-1,0 0 0,0 0 0,0 0 1,0 0-1,0 0 0,0 1 0,0-1 0,0 2 1,-1 2-6,0 0 0,1 1 0,0-1 1,0 0-1,0 0 0,1 1 0,0 9 1,0-15 3,-1 0 0,1 1 1,0-1-1,0 0 1,0 1-1,0-1 0,0 0 1,0 1-1,0-1 1,0 0-1,1 0 0,-1 1 1,0-1-1,0 0 0,0 1 1,0-1-1,0 0 1,0 0-1,0 1 0,1-1 1,-1 0-1,0 0 0,0 1 1,0-1-1,1 0 1,-1 0-1,0 0 0,0 1 1,1-1-1,-1 0 0,0 0 1,0 0-1,1 0 1,-1 0-1,0 0 0,1 0 1,-1 1-1,0-1 0,1 0 1,-1 0-1,1 0 1,15-7 6,11-17 46,-2-5-133,-1-2 0,-2-1 0,-1-1 0,-1 0 1,-3-2-1,27-68 0,-41 87 82,-5 16-95,-10 24-48,5 5 159,0 0 0,2 1-1,1 0 1,2-1 0,1 1 0,3 35-1,-2-59 40,1 0-1,-1 0 0,1 0 0,1-1 0,-1 1 0,1 0 0,0-1 0,1 1 0,4 9 0,-6-14-47,0 1 1,0-1-1,0 0 0,1 1 1,-1-1-1,0 0 0,0 0 1,1 0-1,-1 0 0,1 0 1,-1 0-1,1 0 0,-1 0 1,1 0-1,0-1 0,-1 1 1,1-1-1,0 1 0,0-1 1,-1 0-1,1 0 0,0 1 1,0-1-1,-1 0 0,1-1 1,0 1-1,0 0 0,-1 0 1,1-1-1,0 1 0,-1-1 1,1 0-1,0 1 0,-1-1 1,1 0-1,-1 0 0,1 0 1,1-1-1,3-3-6,-1 0 1,1 0-1,-1-1 0,0 1 0,0-1 1,0 0-1,-1-1 0,0 1 1,0-1-1,-1 1 0,4-12 0,2-4-64,-1-2-1,6-30 1,-12 40 42,0-1-1,-1 1 1,0 0 0,-2-26-1,1 40 10,0-1 1,0 1-1,0-1 0,0 1 0,0-1 0,0 1 0,1-1 0,-1 1 0,0-1 0,0 1 0,-1-1 0,1 1 0,0-1 0,0 1 1,0-1-1,0 1 0,0-1 0,0 1 0,-1-1 0,1 1 0,0 0 0,0-1 0,-1 1 0,1-1 0,0 1 0,-1 0 0,1-1 0,0 1 1,-1 0-1,1-1 0,-1 1 0,1 0 0,0 0 0,-1-1 0,1 1 0,-1 0 0,1 0 0,-1 0 0,1-1 0,-1 1 0,1 0 1,-1 0-1,1 0 0,-1 0 0,1 0 0,-1 0 0,1 0 0,-1 0 0,1 0 0,-1 0 0,1 1 0,-1-1 0,1 0 0,-1 0 1,-1 2-8,0-1 1,0 1 0,0-1 0,1 1 0,-1-1-1,1 1 1,-1 0 0,1 0 0,0 0-1,-3 4 1,-3 9 148,1 0 0,1 1 0,0 0-1,0 0 1,2 0 0,0 0 0,-1 28 0,4-43-130,0 0 1,0 0 0,0 0 0,0 0 0,0 0-1,0 0 1,0 0 0,0 0 0,1 0 0,-1 0-1,0 0 1,1 0 0,-1 0 0,1 0-1,-1 0 1,1-1 0,-1 1 0,1 0 0,0 0-1,-1 0 1,1-1 0,0 1 0,0 0 0,-1-1-1,1 1 1,0-1 0,0 1 0,0-1 0,0 1-1,0-1 1,0 0 0,0 1 0,0-1 0,0 0-1,0 0 1,0 0 0,0 1 0,0-1 0,0 0-1,0-1 1,0 1 0,0 0 0,0 0-1,0 0 1,0 0 0,0-1 0,-1 1 0,1-1-1,2 0 1,4-1-135,0-1 0,0 0-1,0 0 1,-1-1 0,11-7 0,13-13-540,40-27-994,-64 47 1611,0 1 1,0 0 0,1 0-1,-1 0 1,1 1 0,-1 0-1,1 0 1,0 1 0,12-2-1,-18 3 63,0 0-1,0 0 0,1 0 0,-1 0 1,0 1-1,0-1 0,1 0 1,-1 0-1,0 1 0,0-1 1,0 1-1,1-1 0,-1 1 1,0 0-1,0-1 0,0 1 1,0 0-1,0 0 0,0 0 1,0-1-1,-1 1 0,1 0 1,0 0-1,0 2 0,10 30 456,-11-30-370,1 0 0,-1 0 0,1 0-1,0-1 1,0 1 0,0 0 0,0 0 0,1 0 0,-1-1 0,1 1 0,-1-1 0,5 5 0,-6-6-49,1-1 0,0 0 0,0 1 0,0-1 0,-1 0 0,1 0 0,0 0 1,0 0-1,0 1 0,-1-1 0,1 0 0,0 0 0,0 0 0,0-1 0,0 1 0,-1 0 0,1 0 0,0 0 0,0-1 0,0 1 0,-1 0 0,1-1 0,0 1 0,0 0 0,-1-1 0,1 1 0,0-1 0,-1 1 0,1-1 0,-1 0 0,1 1 0,-1-1 0,1 0 1,-1 1-1,1-1 0,-1 0 0,1-1 0,18-32 35,-17 29-25,2-2-35,-1-1-1,0 0 1,0 0 0,-1-1-1,0 1 1,-1 0-1,0-1 1,0 1-1,0-10 1,-1 16-11,0-1 0,-1 1 1,1 0-1,0 0 0,0-1 0,-1 1 0,0 0 0,1 0 1,-1 0-1,0 0 0,0 0 0,0 0 0,0 0 0,0 0 1,-1 0-1,1 0 0,-1 0 0,1 1 0,-1-1 1,1 0-1,-1 1 0,0 0 0,0-1 0,0 1 0,0 0 1,0 0-1,0 0 0,0 0 0,0 0 0,0 1 0,-1-1 1,1 1-1,0-1 0,0 1 0,-1 0 0,1 0 1,-3 0-1,3 3-481,12 3-165,17 3-667,43-8-3237,-25-11-3411,-13-4-1089</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09.647"/>
    </inkml:context>
    <inkml:brush xml:id="br0">
      <inkml:brushProperty name="width" value="0.025" units="cm"/>
      <inkml:brushProperty name="height" value="0.025" units="cm"/>
    </inkml:brush>
  </inkml:definitions>
  <inkml:trace contextRef="#ctx0" brushRef="#br0">144 286 15663,'0'0'2103,"-8"1"-213,1-1-1800,1 1 1,-1 0-1,1 1 1,0-1-1,0 1 1,0 1-1,0-1 1,0 1 0,0 0-1,0 0 1,1 1-1,0-1 1,0 1-1,0 1 1,0-1-1,0 1 1,1-1-1,0 1 1,0 1-1,0-1 1,-4 9-1,6-10 105,0 0 1,0 0-1,0 0 0,1 0 0,-1 1 1,1-1-1,1 0 0,-1 1 1,0 5-1,1-9-160,0 0-1,1 0 1,-1 1 0,0-1 0,1 0 0,-1 0-1,1 0 1,-1 0 0,1 0 0,-1 0 0,1 0-1,0 0 1,0 0 0,-1 0 0,1 0 0,0 0 0,0-1-1,0 1 1,0 0 0,0 0 0,0-1 0,0 1-1,0-1 1,0 1 0,0-1 0,0 1 0,1-1-1,-1 0 1,0 0 0,0 1 0,0-1 0,1 0-1,-1 0 1,0 0 0,0 0 0,2-1 0,5 0-30,-1 1 1,0-2 0,1 1 0,-1-1 0,0 0-1,0-1 1,0 0 0,-1 0 0,1 0 0,-1-1-1,1 0 1,-1 0 0,0-1 0,-1 0 0,1 0-1,-1 0 1,0 0 0,0-1 0,-1 0 0,6-8-1,-1 0-28,0-1 0,-1 0 0,0-1-1,-1 0 1,-1 0 0,0 0 0,5-31-1,-7 28 243,-2 0 0,0 0 0,-2 0 0,-1-29 0,0 43-171,0 0 1,0 1-1,0-1 0,0 1 1,-1-1-1,1 1 0,-1-1 1,-1 1-1,1 0 0,-4-6 1,4 8-51,0 0 0,0 0 0,0 1 0,0-1-1,0 0 1,-1 1 0,1 0 0,0-1 0,-1 1 0,1 0 0,-1 0 0,1 0 0,-1 0 0,1 1 0,-1-1 0,0 1 0,1 0 0,-1 0 0,-5 0 0,3 1-8,0 0 0,0 0 0,0 0 0,0 1 0,1 0 0,-1 0 0,0 0 0,1 1 0,-1-1 0,1 1 0,0 0 1,0 1-1,0-1 0,1 0 0,-1 1 0,1 0 0,0 0 0,0 0 0,-5 8 0,3-4 9,0 1 0,1-1 0,0 0 1,1 1-1,0 0 0,0 0 0,1 0 0,0 0 0,0 0 1,0 12-1,2-19-26,1 0 1,-1 1-1,0-1 1,1 0 0,0 0-1,-1 0 1,1 0-1,0 0 1,0 0-1,0 0 1,0 0-1,1 0 1,-1-1 0,0 1-1,1 0 1,-1-1-1,1 1 1,0-1-1,-1 0 1,1 1-1,0-1 1,0 0-1,0 0 1,0 0 0,0 0-1,3 0 1,7 4-321,1-1 1,0-1-1,18 2 0,-7 0-237,-14-3 199,0 0 1,0 1-1,0 0 1,0 1-1,-1 0 1,1 1-1,-1 0 1,0 0-1,-1 1 1,13 10-1,-18-13 384,0 1 0,0-1-1,-1 1 1,1-1 0,-1 1 0,0 0-1,0 0 1,0 0 0,-1 0-1,1 0 1,-1 0 0,0 0 0,0 0-1,0 1 1,-1-1 0,0 0-1,1 1 1,-2-1 0,1 0 0,0 1-1,-1-1 1,0 0 0,0 1-1,0-1 1,0 0 0,-1 0 0,-4 7-1,-23 40 1379,9-27-2139,-3-11-4236,7-11-9132</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0.057"/>
    </inkml:context>
    <inkml:brush xml:id="br0">
      <inkml:brushProperty name="width" value="0.025" units="cm"/>
      <inkml:brushProperty name="height" value="0.025" units="cm"/>
    </inkml:brush>
  </inkml:definitions>
  <inkml:trace contextRef="#ctx0" brushRef="#br0">1 0 17489,'0'0'5541,"23"50"-5317,-7-20-64,1 2-64,-1-1-96,-3-3 64,-3-3-64,-1-4 0,-9-5-640,0-5-1154,-9-4-2018,-10-7-5060</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0.386"/>
    </inkml:context>
    <inkml:brush xml:id="br0">
      <inkml:brushProperty name="width" value="0.025" units="cm"/>
      <inkml:brushProperty name="height" value="0.025" units="cm"/>
    </inkml:brush>
  </inkml:definitions>
  <inkml:trace contextRef="#ctx0" brushRef="#br0">1 221 14286,'0'-8'2893,"0"2"-2599,1 0 0,0 0 0,0 0-1,0 0 1,1 0 0,0 0 0,0 0 0,0 1 0,1-1 0,0 1 0,0 0 0,0 0 0,0 0-1,1 0 1,0 0 0,0 1 0,1 0 0,4-4 0,2-3-209,2 0 0,-1 1 0,1 1 0,1 0 0,0 0 0,0 2 0,1 0 1,0 0-1,0 1 0,0 1 0,1 1 0,-1 0 0,1 1 0,0 1 0,33-1 0,-47 3-50,1 0 1,-1 0-1,1 0 0,-1 0 0,1 1 0,-1-1 0,1 1 1,-1-1-1,1 1 0,-1 0 0,0 0 0,1 1 0,-1-1 1,0 0-1,0 1 0,0-1 0,0 1 0,0-1 0,0 1 1,0 0-1,-1 0 0,1 0 0,-1 0 0,1 0 1,-1 1-1,0-1 0,0 0 0,0 0 0,0 1 0,0-1 1,0 1-1,-1-1 0,1 1 0,-1-1 0,0 1 0,1-1 1,-1 1-1,-1-1 0,1 1 0,0 0 0,0-1 0,-2 5 1,0 3 195,-1 1 1,0-1 0,-1 0 0,0 0-1,-1 0 1,0 0 0,0-1-1,-13 16 1,13-17-266,-1 0 0,0-1 0,-1 0 0,0-1 0,0 0 0,0 0 0,-1 0 0,1-1-1,-1 0 1,-1 0 0,1-1 0,-18 7 0,25-11-64,1 0 0,0 0 0,0 0-1,-1 0 1,1 0 0,0 0 0,0 0 0,-1 0 0,1 0-1,0 0 1,0 0 0,-1 0 0,1 0 0,0 0-1,-1 0 1,1 0 0,0 0 0,0 0 0,0 0 0,-1 0-1,1 0 1,0-1 0,0 1 0,-1 0 0,1 0-1,0 0 1,0 0 0,0-1 0,-1 1 0,1 0 0,0 0-1,0 0 1,0-1 0,0 1 0,0 0 0,-1 0 0,1-1-1,0 1 1,0 0 0,0 0 0,0-1 0,0 1-1,0 0 1,0 0 0,0-1 0,0 1 0,0 0 0,0 0-1,0-1 1,0 1 0,0 0 0,0 0 0,0-1-1,0 1 1,1 0 0,-1 0 0,0-1 0,8-15-5269,11-5-3260</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0.872"/>
    </inkml:context>
    <inkml:brush xml:id="br0">
      <inkml:brushProperty name="width" value="0.025" units="cm"/>
      <inkml:brushProperty name="height" value="0.025" units="cm"/>
    </inkml:brush>
  </inkml:definitions>
  <inkml:trace contextRef="#ctx0" brushRef="#br0">1 175 13164,'0'0'5072,"0"11"-3220,1 7-1399,-2-1 654,2 0-1,1 1 0,0-1 0,8 31 1,-10-48-1097,0 1 0,0-1 1,0 0-1,0 1 0,0-1 1,0 0-1,0 0 1,0 1-1,0-1 0,1 0 1,-1 1-1,0-1 0,0 0 1,0 0-1,0 1 1,1-1-1,-1 0 0,0 0 1,0 0-1,0 1 0,1-1 1,-1 0-1,0 0 0,0 0 1,1 0-1,-1 1 1,0-1-1,0 0 0,1 0 1,-1 0-1,0 0 0,1 0 1,-1 0-1,0 0 0,1 0 1,-1 0-1,0 0 1,0 0-1,1 0 0,-1 0 1,1 0-1,8-12 209,1-20-105,-4-28-61,-5 57-61,-1 0-1,0 0 1,0 0-1,0 0 1,-1 0 0,1 1-1,-1-1 1,0 0-1,1 0 1,-1 0 0,0 1-1,0-1 1,-1 0 0,1 1-1,-1-1 1,1 1-1,-1 0 1,-2-3 0,4 7-24,0 0 1,-1 0 0,1 0-1,1 1 1,-1-1-1,0 0 1,0 0 0,1 0-1,0 0 1,-1 0 0,1 0-1,0 0 1,0 0 0,0 0-1,1 2 1,-1-2 48,1 1-1,0-1 1,0 0 0,0 1-1,0-1 1,0 0 0,0 0-1,0 0 1,1-1 0,-1 1-1,1 0 1,-1-1 0,1 0 0,0 1-1,-1-1 1,1 0 0,0-1-1,0 1 1,0 0 0,0-1-1,0 1 1,0-1 0,0 0-1,0 0 1,-1 0 0,1-1 0,0 1-1,0-1 1,0 1 0,0-1-1,0 0 1,0 0 0,-1 0-1,1-1 1,0 1 0,-1-1 0,1 1-1,-1-1 1,0 0 0,0 0-1,1 0 1,-1 0 0,2-3-1,5-5 59,-1 0-1,0 0 1,0-1-1,-1 0 0,-1 0 1,0-1-1,0 0 0,5-18 1,-3 1-53,-4 16-445,-3 41 194,-2-8 222,0-3 16,1 0 0,1 0 0,0 0 0,4 19 0,-5-34 2,0 0 0,1 0 0,-1 0 0,0 0 0,1 0 0,0 0 0,-1 0 0,1 0 0,0 0 0,0 0 0,0-1 0,0 1 1,0 0-1,1-1 0,-1 1 0,1 0 0,-1-1 0,1 0 0,-1 1 0,1-1 0,0 0 0,-1 0 0,1 0 0,0 0 0,0 0 0,0 0 0,0-1 0,0 1 0,0-1 0,0 1 0,0-1 0,0 0 0,0 1 0,0-1 0,0 0 0,0-1 0,0 1 0,0 0 0,0 0 0,0-1 0,0 0 0,3 0 0,-1-2 4,1 1-1,-1-1 0,0 0 0,0 0 0,0 0 1,-1 0-1,1-1 0,-1 1 0,0-1 1,0 0-1,0 0 0,0 0 0,-1-1 0,0 1 1,3-7-1,2-5-47,0 0 0,7-35-1,3-49-1209,-19 142 1165,-1 44 387,4-80-504,-1-1 1,0 1 0,1 0 0,0 0-1,1-1 1,-1 1 0,1 0 0,0-1-1,0 0 1,6 10 0,-8-14 0,1-1 0,-1 0 0,0 1 1,0-1-1,1 0 0,-1 1 0,0-1 0,1 0 1,-1 1-1,0-1 0,1 0 0,-1 0 0,0 1 0,1-1 1,-1 0-1,1 0 0,-1 0 0,0 1 0,1-1 1,-1 0-1,1 0 0,-1 0 0,1 0 0,-1 0 1,1 0-1,-1 0 0,0 0 0,1 0 0,-1 0 0,1 0 1,-1 0-1,1 0 0,-1-1 0,1 1 0,-1 0 1,6-8-6181</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1.280"/>
    </inkml:context>
    <inkml:brush xml:id="br0">
      <inkml:brushProperty name="width" value="0.025" units="cm"/>
      <inkml:brushProperty name="height" value="0.025" units="cm"/>
    </inkml:brush>
  </inkml:definitions>
  <inkml:trace contextRef="#ctx0" brushRef="#br0">8 0 3235,'0'0'7202,"-2"9"-5334,2-5-1844,-2 2 17,1 1-1,0-1 1,0 1 0,1-1-1,0 0 1,0 1-1,1 7 1,0-12-86,-1 0 1,1 1-1,0-1 1,0 0-1,0 0 1,0 0-1,0 0 1,0 0-1,1 0 1,-1 0-1,1-1 1,-1 1-1,1 0 1,0-1-1,0 1 1,0-1-1,0 0 1,0 1 0,0-1-1,0 0 1,0 0-1,0-1 1,0 1-1,0 0 1,1-1-1,-1 1 1,4 0-1,8 0-242,0 0-1,0-1 0,0-1 1,-1 0-1,23-4 1,-5 0 1377,-30 5-897,0 0-1,-1 0 1,1-1 0,0 1 0,0 0 0,-1 0-1,1 1 1,0-1 0,0 0 0,0 0 0,-1 0-1,1 0 1,0 1 0,-1-1 0,1 0 0,0 1-1,0-1 1,-1 0 0,1 1 0,-1-1 0,1 1-1,0-1 1,-1 1 0,1-1 0,-1 1 0,1 0 0,-1-1-1,0 1 1,1 0 0,-1-1 0,1 1 0,-1 0-1,0 1 1,1 33 2482,-21 41 322,18-71-2236,45-10-3291,-38 5 2484,0 0 0,0 1 0,1-1 0,-1 1 0,0 0 0,0 0 0,0 1 0,0-1 0,0 1 0,5 3 0,-8-4 138,-1 0 0,1 0 1,-1-1-1,0 1 0,1 1 0,-1-1 0,0 0 0,0 0 0,0 0 1,0 1-1,0-1 0,0 0 0,0 1 0,0-1 0,0 1 1,-1-1-1,1 1 0,-1 0 0,1-1 0,-1 1 0,0-1 1,1 1-1,-1 0 0,0-1 0,0 1 0,0 0 0,0-1 0,-1 1 1,1 0-1,0-1 0,-1 1 0,1 0 0,-1-1 0,0 1 1,1-1-1,-3 3 0,2-1 18,-1 0 1,0-1 0,0 1-1,-1-1 1,1 0-1,0 1 1,-1-1-1,1 0 1,-1-1 0,0 1-1,1 0 1,-1-1-1,0 0 1,0 1-1,0-1 1,0 0 0,0 0-1,-7 0 1,-2 1-777,-1-1 1,1 0 0,-20-1-1,14-3-2996,2-9-2765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7.449"/>
    </inkml:context>
    <inkml:brush xml:id="br0">
      <inkml:brushProperty name="width" value="0.035" units="cm"/>
      <inkml:brushProperty name="height" value="0.035" units="cm"/>
    </inkml:brush>
  </inkml:definitions>
  <inkml:trace contextRef="#ctx0" brushRef="#br0">108 2706 16748,'-15'10'406,"-10"7"378,-42 37-1,105-75 639,1073-590 2433,-172 193-3176,11 19-735,-144 62 323,894-348-266,-901 403-410,-700 248-18</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1.657"/>
    </inkml:context>
    <inkml:brush xml:id="br0">
      <inkml:brushProperty name="width" value="0.025" units="cm"/>
      <inkml:brushProperty name="height" value="0.025" units="cm"/>
    </inkml:brush>
  </inkml:definitions>
  <inkml:trace contextRef="#ctx0" brushRef="#br0">105 8 20531,'0'0'4367,"-9"-3"-4383,6 2 15,0 0 0,0 1 0,1-1-1,-1 1 1,0-1 0,0 1 0,0 0 0,0 0 0,0 0-1,0 0 1,0 1 0,0-1 0,1 1 0,-1 0 0,0 0-1,-4 2 1,4-1 0,0 0-1,0 0 1,0 0-1,1 1 0,-1-1 1,1 1-1,0 0 1,-1-1-1,1 1 1,0 0-1,1 0 1,-1 1-1,1-1 0,-1 0 1,1 1-1,0-1 1,-1 5-1,1-5 3,0 0-1,1 0 1,-1 0-1,1 0 1,-1 0-1,1 1 1,0-1-1,0 0 1,0 0-1,2 6 1,-2-8-2,1 0 0,-1 0 0,1 0 0,0 0 0,-1 0 0,1 0 0,0 0 0,0 0 0,0 0 0,0-1 0,0 1 0,0 0 1,0 0-1,0-1 0,0 1 0,0-1 0,0 1 0,0-1 0,0 0 0,1 1 0,-1-1 0,0 0 0,0 0 0,0 0 1,1 0-1,-1 0 0,0 0 0,2 0 0,8-1-193,1 0 1,-1-1 0,0 0-1,0-1 1,0 0-1,13-6 1,-14 4 145,1 1 1,0 1-1,0 0 1,1 0-1,-1 2 0,15-2 1,-26 3 46,1 0 1,0 0-1,-1 0 1,1 0-1,0 0 0,0 0 1,-1 0-1,1 0 1,0 0-1,0 0 1,-1 0-1,1 1 1,0-1-1,-1 0 0,1 1 1,0-1-1,-1 0 1,1 1-1,-1-1 1,1 1-1,-1-1 0,1 1 1,0-1-1,-1 1 1,0-1-1,1 1 1,-1 0-1,1-1 0,-1 1 1,0-1-1,1 1 1,-1 1-1,0 0 104,0 0-1,0 0 1,0 0-1,0 0 1,0 0 0,-1 0-1,1 0 1,-1 0-1,1 0 1,-1 0-1,-2 3 1,-30 45 2785,-18-1-1264,47-46-1629,1 0 0,-1 0 0,0-1 0,0 0 0,-1 1 0,1-2 0,-1 1 0,1 0 0,-1-1 0,1 0 0,-1 0 0,-8 0 0,12-1-220,0 0 1,0-1 0,0 1 0,0-1 0,0 0 0,0 1 0,0-1 0,0 0 0,0 0-1,0 1 1,1-1 0,-1 0 0,0 0 0,1 0 0,-1 0 0,1 0 0,-1 0 0,1 0-1,-1 0 1,1 0 0,-1 0 0,1 0 0,0-1 0,0 1 0,0 0 0,0 0 0,0 0-1,0 0 1,0 0 0,0-1 0,0 1 0,0 0 0,1 0 0,0-2 0,-1-3-1179,0-26-6444</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2.288"/>
    </inkml:context>
    <inkml:brush xml:id="br0">
      <inkml:brushProperty name="width" value="0.025" units="cm"/>
      <inkml:brushProperty name="height" value="0.025" units="cm"/>
    </inkml:brush>
  </inkml:definitions>
  <inkml:trace contextRef="#ctx0" brushRef="#br0">1 0 19410,'0'0'4319,"2"11"-3219,20 116 1481,16 74-37,-38-199-2529,0-1 0,1 0 0,-1 1 0,0-1-1,0 1 1,1-1 0,-1 0 0,0 1 0,1-1 0,0 0 0,-1 0 0,1 1 0,0-1 0,-1 0 0,1 0 0,0 0 0,0 0 0,0 0 0,0 0 0,0 0 0,0 0 0,0 0 0,1 0 0,-1-1 0,0 1 0,0 0 0,1-1-1,1 1 1,-2-1-5,0-1-1,1 0 0,-1 0 0,0 0 0,0 0 1,1 0-1,-1 0 0,0 0 0,0-1 0,0 1 0,0 0 1,-1 0-1,1-1 0,0 1 0,0-1 0,-1 1 1,1-1-1,-1 1 0,1-1 0,-1 1 0,0-1 1,0 1-1,0-1 0,1 1 0,-2-3 0,9-90-281,-8 84 242,-1 0-1,1 0 0,-2 1 0,1-1 1,-1 1-1,-1-1 0,-5-14 0,-2 13-304,4 21 112,6-6 213,0-1 0,0 0-1,0 0 1,0 0-1,0 0 1,0 0 0,1 0-1,-1 0 1,3 6 0,-1-6 30,-1 0 0,1 0 0,0 0 1,0-1-1,0 1 0,0-1 1,0 1-1,1-1 0,-1 0 1,1 0-1,-1 0 0,1 0 1,0-1-1,0 1 0,0-1 0,0 1 1,0-1-1,0 0 0,0 0 1,0 0-1,0-1 0,1 1 1,-1-1-1,0 0 0,0 0 1,1 0-1,-1 0 0,0 0 1,0-1-1,1 0 0,2 0 0,1-2 15,0 0 0,0 0 0,0 0 0,-1-1 0,1 1 1,-1-2-1,0 1 0,0-1 0,-1 0 0,1 0 0,-1 0 0,7-10 0,-5 6-102,-1 1 0,0-1-1,-1-1 1,0 1 0,0-1 0,-1 1 0,0-1 0,3-14 0,-10 63 97,1 30 165,2-65-156,0 0 0,1 0 0,-1 0-1,1 0 1,0 0 0,0-1 0,1 1 0,-1 0 0,1-1 0,-1 1-1,1-1 1,1 1 0,4 5 0,-6-8-23,0 0 0,1 0-1,0 0 1,-1 0 0,1 0 0,0 0-1,-1 0 1,1-1 0,0 1 0,0 0-1,-1-1 1,1 0 0,0 1 0,0-1-1,0 0 1,0 0 0,0 0 0,0 0 0,-1-1-1,1 1 1,0 0 0,0-1 0,0 1-1,0-1 1,-1 0 0,1 1 0,0-1-1,-1 0 1,1 0 0,-1 0 0,1 0-1,-1-1 1,1 1 0,-1 0 0,0-1 0,3-2-1,3-4-16,1 0 0,-1 0-1,0-1 1,10-17 0,-16 23-16,5-7-194,0 1 0,-1-1 0,0-1 0,-1 1-1,0-1 1,-1 0 0,0 0 0,3-20 0,-16 42-646,-2 13 1036,-1 38 308,12-57-433,0 0 1,1 0-1,0 0 0,0 0 0,0 0 1,1 0-1,0 0 0,0 0 0,0 0 1,3 7-1,-4-11-61,0 0 0,1 0 0,-1-1-1,0 1 1,1 0 0,-1 0 0,0-1 0,1 1 0,-1 0 0,1 0 0,-1-1-1,1 1 1,0-1 0,-1 1 0,1 0 0,-1-1 0,1 1 0,0-1 0,0 1 0,-1-1-1,1 0 1,0 1 0,0-1 0,-1 0 0,1 0 0,0 1 0,0-1 0,0 0 0,0 0-1,-1 0 1,1 0 0,0 0 0,0 0 0,0 0 0,0 0 0,0 0 0,-1-1 0,1 1-1,0 0 1,0-1 0,0 1 0,-1 0 0,1-1 0,0 1 0,-1-1 0,1 1 0,0-1-1,-1 1 1,1-1 0,0 1 0,-1-1 0,1 0 0,-1 1 0,1-3 0,3-1-413,-1 0 1,-1-1-1,1 1 0,-1-1 1,1 0-1,-1 0 1,1-6-1,2-48-9130,-5 25-1394</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2.635"/>
    </inkml:context>
    <inkml:brush xml:id="br0">
      <inkml:brushProperty name="width" value="0.025" units="cm"/>
      <inkml:brushProperty name="height" value="0.025" units="cm"/>
    </inkml:brush>
  </inkml:definitions>
  <inkml:trace contextRef="#ctx0" brushRef="#br0">0 0 14670,'0'0'8168</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3.873"/>
    </inkml:context>
    <inkml:brush xml:id="br0">
      <inkml:brushProperty name="width" value="0.025" units="cm"/>
      <inkml:brushProperty name="height" value="0.025" units="cm"/>
    </inkml:brush>
  </inkml:definitions>
  <inkml:trace contextRef="#ctx0" brushRef="#br0">80 464 5765,'0'-8'4127,"1"-4"-2754,-3-51 6452,2 62-7746,0 1 0,0-1-1,0 0 1,-1 1 0,1-1 0,0 1 0,-1-1-1,1 1 1,0-1 0,-1 0 0,1 1 0,-1-1 0,1 1-1,-1 0 1,1-1 0,-1 1 0,1-1 0,-1 1-1,0 0 1,1-1 0,-1 1 0,0 0 0,1 0-1,-1 0 1,1-1 0,-1 1 0,0 0 0,1 0-1,-1 0 1,0 0 0,1 0 0,-1 0 0,0 0-1,1 0 1,-1 0 0,0 1 0,1-1 0,-1 0-1,0 0 1,1 1 0,-1-1 0,0 0 0,1 1-1,-1-1 1,-2 1-9,1 0 0,0 1-1,0-1 1,-1 0 0,1 1 0,0 0-1,0-1 1,0 1 0,1 0 0,-4 3-1,1 2-55,0 0 0,0 0 0,1 0 0,0 1 0,1-1 0,0 1 0,0 0 0,0-1-1,1 1 1,0 0 0,0 0 0,1 0 0,0 0 0,2 12 0,-1-18-8,0 0 1,0-1-1,-1 1 1,1-1 0,0 1-1,0-1 1,1 1-1,-1-1 1,0 0-1,0 0 1,1 1 0,-1-1-1,1 0 1,-1 0-1,1 0 1,-1 0 0,1-1-1,-1 1 1,1 0-1,0-1 1,-1 1-1,1-1 1,0 0 0,0 1-1,0-1 1,-1 0-1,1 0 1,0 0-1,0 0 1,-1 0 0,1-1-1,0 1 1,0 0-1,-1-1 1,1 0 0,0 1-1,-1-1 1,3-1-1,6-1-105,0-2 0,-1 1-1,1-2 1,14-9-1,-23 14 76,0 0-1,-1 0 1,1 1-1,0-1 0,0 0 1,0 0-1,0 1 1,0-1-1,0 1 0,0-1 1,0 1-1,0-1 0,0 1 1,0-1-1,0 1 1,0 0-1,0 0 0,0 0 1,0-1-1,0 1 0,1 0 1,-1 0-1,0 1 1,0-1-1,0 0 0,0 0 1,0 0-1,0 1 1,0-1-1,0 1 0,0-1 1,0 1-1,0-1 0,0 1 1,0-1-1,0 1 1,0 0-1,0 0 0,0-1 1,-1 1-1,1 0 1,0 0-1,-1 0 0,1 0 1,0 0-1,-1 0 0,1 0 1,-1 0-1,0 0 1,1 0-1,-1 0 0,0 0 1,1 0-1,-1 0 1,0 2-1,2 9 16,-1 1 1,0-1-1,0 1 1,-2 12 0,1-12-2,-1 11 133,0 0 0,-9 47 0,7-61 203,1 0 1,-1 0-1,-1 0 0,0 0 0,0 0 0,-1-1 0,0 0 0,0 0 0,-9 10 0,14-19-309,0 0 0,0 0-1,0-1 1,0 1 0,0 0 0,0 0 0,0-1-1,0 1 1,0 0 0,0 0 0,0-1 0,0 1 0,0 0-1,-1 0 1,1-1 0,0 1 0,0 0 0,0 0 0,0 0-1,0-1 1,0 1 0,-1 0 0,1 0 0,0 0-1,0 0 1,0-1 0,-1 1 0,1 0 0,0 0 0,0 0-1,0 0 1,-1 0 0,1 0 0,0 0 0,0-1 0,-1 1-1,1 0 1,0 0 0,0 0 0,0 0 0,-1 0 0,1 0-1,0 0 1,0 0 0,-1 0 0,1 0 0,0 1-1,0-1 1,-1 0 0,1 0 0,0 0 0,0 0 0,-1 0-1,1 0 1,0 0 0,0 1 0,0-1 0,0 0 0,-1 0-1,1 0 1,0 0 0,0 1 0,0-1 0,0 0 0,-1 0-1,1 0 1,0 1 0,0-1 0,0 0 0,-1-22-67,1 18 112,4-41-702,1 0-1,3 0 0,1 1 1,24-67-1,-2 5-736,-5 14-2040,-11 128 5220,-14-34-1713,1 1 0,0 0 0,0 0 0,-1-1 1,1 1-1,1-1 0,-1 1 0,0-1 1,1 0-1,-1 0 0,1 0 0,-1 0 0,1-1 1,0 1-1,3 1 0,0-2-41,-1-1 0,1 1 0,0-1 0,0 0 0,-1-1 0,1 1-1,0-1 1,-1 0 0,1 0 0,-1-1 0,1 0 0,-1 0 0,0 0 0,10-6 0,3-3-25,-1-2 0,29-26 1,-36 29-21,1 1 1,-1 0 0,2 0-1,-1 1 1,1 1-1,0-1 1,22-7 0,-33 14 46,1 1 0,0-1 0,0 1 0,0 0 0,-1 0 1,1 0-1,0 0 0,0 0 0,0 0 0,0 1 0,-1-1 1,1 1-1,0-1 0,-1 1 0,1-1 0,0 1 0,-1 0 1,1 0-1,0 0 0,-1 0 0,0 0 0,1 0 0,-1 0 0,1 1 1,-1-1-1,0 0 0,1 2 0,0-1 1,-1 0-1,1 0 1,0 0 0,0-1-1,0 1 1,0-1-1,0 1 1,0-1 0,0 0-1,1 0 1,-1 0-1,0 0 1,1 0 0,-1 0-1,4 0 1,-2-1-60,-1 0 1,1 0 0,-1 0-1,0-1 1,1 1-1,-1-1 1,0 0 0,1 0-1,-1 0 1,0 0 0,0 0-1,0-1 1,0 1-1,0-1 1,0 0 0,0 0-1,4-4 1,1-3-519,-1 1 1,0-2 0,12-18-1,17-21-416,-36 79 665,0 320 2967,0-349-3277,-3-41 299,-1 14 248,1 0 1,2 0 0,0-1-1,2 1 1,1 0-1,1-1 1,1 1-1,2 0 1,0 1 0,2 0-1,0 0 1,15-28-1,-15 24 211,-12 22 374,-9 15 69,12-7-578,-1 0 1,1 0-1,0 0 1,0 0-1,1 0 0,-1 1 1,0-1-1,0 0 1,1 0-1,-1 1 1,0-1-1,1 0 1,-1 1-1,1-1 1,0 0-1,-1 1 1,1-1-1,0 1 0,0-1 1,0 1-1,0-1 1,0 3-1,1-3-12,-1 0-1,1 0 0,0 0 0,-1 0 1,1 0-1,-1 0 0,1-1 0,0 1 1,0 0-1,0 0 0,-1-1 0,1 1 0,0 0 1,0-1-1,0 1 0,0-1 0,0 1 1,0-1-1,0 0 0,0 1 0,0-1 1,0 0-1,0 0 0,1 0 0,-1 0 1,0 0-1,2 0 0,6-1 7,0 0-1,-1-1 1,1 0-1,0-1 1,-1 0-1,0 0 1,1 0-1,-1-1 1,-1-1-1,12-7 1,-12 7-52,0 0 1,1 1 0,-1 0 0,1 0-1,-1 1 1,1 0 0,0 0 0,1 1-1,-1 0 1,0 1 0,16-2-1,-23 3 27,0 0-1,0 1 0,0-1 1,0 0-1,0 0 0,0 1 0,0-1 1,-1 1-1,1-1 0,0 1 1,0-1-1,0 1 0,0-1 0,-1 1 1,1 0-1,0-1 0,-1 1 1,1 0-1,0 0 0,-1-1 0,1 1 1,-1 0-1,1 0 0,-1 0 1,0 0-1,1 0 0,-1 2 1,6 34 734,-7-34-622,1 0 0,0 0 0,1 0 0,-1 0 1,0 0-1,1 0 0,0 0 0,0 0 0,-1 0 0,2 0 0,-1 0 0,0 0 0,4 4 0,-4-6-102,-1-1-1,1 1 1,0-1 0,0 1 0,0-1 0,0 0 0,0 1-1,0-1 1,0 0 0,0 0 0,0 0 0,0 0-1,0 0 1,0 0 0,1 0 0,-1 0 0,0 0 0,0-1-1,0 1 1,0 0 0,0-1 0,-1 1 0,1 0-1,0-1 1,0 1 0,0-1 0,0 0 0,0 1 0,-1-1-1,1 0 1,0 1 0,1-3 0,22-27 348,-21 26-350,1-4-21,0-1 0,0 1 0,0-1 0,2-12 0,-4 14-9,0 1 0,0 0 0,0 0 0,1-1 0,0 1 1,0 1-1,0-1 0,1 0 0,5-5 0,-8 10 0,-1 1-1,1-1 0,0 1 0,0-1 0,0 1 0,0 0 0,-1-1 0,1 1 0,0 0 0,0 0 0,0-1 0,0 1 1,0 0-1,0 0 0,0 0 0,0 0 0,0 0 0,0 0 0,0 1 0,0-1 0,-1 0 0,1 0 0,0 1 1,1 0-1,26 14-350,-4-3-1865,-7-10-1194,-3-2-2413</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4.927"/>
    </inkml:context>
    <inkml:brush xml:id="br0">
      <inkml:brushProperty name="width" value="0.025" units="cm"/>
      <inkml:brushProperty name="height" value="0.025" units="cm"/>
    </inkml:brush>
  </inkml:definitions>
  <inkml:trace contextRef="#ctx0" brushRef="#br0">3 222 10154,'-3'1'7675,"4"8"-3007,8 28-1624,18 41-3025,-25-75-1,-1 0 1,1 0-1,0 0 0,0-1 1,0 1-1,0 0 0,1-1 1,-1 1-1,1-1 0,-1 0 0,1 0 1,0 0-1,0 0 0,0 0 1,0-1-1,0 1 0,0-1 1,1 0-1,4 1 0,-6-2-6,1 0 1,-1 0-1,1 0 1,-1 0-1,1-1 0,-1 1 1,1-1-1,-1 0 0,1 0 1,-1 0-1,0 0 0,0 0 1,1 0-1,-1 0 0,0-1 1,0 1-1,0-1 0,0 0 1,-1 0-1,1 1 0,0-1 1,-1 0-1,1 0 0,-1-1 1,0 1-1,2-4 1,4-13-57,0-2 1,-2 1-1,-1-1 1,0 1-1,-2-1 1,1-25-1,-3 39-837,2 14 888,0 0 0,0-1 0,0 1 0,0-1 0,1 1-1,0-1 1,1 0 0,0 0 0,-1 0 0,2-1 0,-1 1-1,8 6 1,-11-10 38,1 0-1,-1-1 1,1 1-1,0-1 0,0 1 1,-1-1-1,1 0 1,0 0-1,0 0 0,0 0 1,0 0-1,1 0 1,-1-1-1,0 1 0,0-1 1,0 1-1,0-1 1,1 0-1,-1 0 0,0 0 1,0 0-1,1 0 1,-1 0-1,0-1 0,0 1 1,0-1-1,1 1 1,-1-1-1,0 0 0,0 0 1,0 0-1,0 0 1,0 0-1,-1-1 0,1 1 1,0 0-1,0-1 1,-1 0-1,1 1 0,-1-1 1,3-3-1,4-7-8,-1 0 0,0 0 0,-1-1 0,0 0 0,-1 0 0,0 0 0,-1-1 0,-1 0 1,0 1-1,-1-1 0,1-23 0,-3 36-59,0 1 0,0-1 0,0 1 0,0-1 0,1 0 0,-1 1 0,0-1 0,0 1 1,0-1-1,0 1 0,0-1 0,-1 0 0,1 1 0,0-1 0,0 1 0,0-1 0,0 1 1,-1-1-1,1 1 0,0-1 0,0 1 0,-1-1 0,1 1 0,0-1 0,-1 1 0,1-1 0,0 1 1,-1 0-1,1-1 0,-1 1 0,0-1 0,-12 13-360,-8 31 239,16-29 209,2 0 0,0 0 1,0 0-1,1 1 0,1-1 0,0 0 1,1 1-1,3 19 0,-2-32-55,-1 0 0,1 0 0,-1 0 0,1-1-1,0 1 1,0 0 0,0-1 0,0 1 0,0-1 0,0 1 0,1-1 0,-1 1 0,0-1-1,1 0 1,-1 0 0,1 1 0,-1-1 0,1 0 0,0-1 0,-1 1 0,1 0 0,0 0-1,0-1 1,0 1 0,-1-1 0,1 1 0,0-1 0,0 0 0,0 0 0,0 0-1,0 0 1,0 0 0,0 0 0,-1 0 0,1-1 0,0 1 0,0-1 0,3-1 0,4 0 9,0-1 1,0-1 0,0 0-1,0 0 1,0-1 0,9-6-1,34-31-76,-37 28 1,1 1 0,0 1 0,0 1 1,26-13-1,-42 22 172,0 0 0,0 1 1,-1-1-1,1 1 0,0-1 0,-1 1 1,1-1-1,-1 1 0,0-1 1,1 1-1,-1-1 0,0 1 0,0 0 1,0-1-1,0 1 0,0 0 0,0 0 1,0 0-1,-3-2 0,-35-42 289,27 33-359,9 8-76,-1 1-30,1 0 1,0-1 0,0 1 0,1-1-1,-1 1 1,1-1 0,0 0-1,0 0 1,0 0 0,0 0 0,1 0-1,-3-8 1,46 11-2279,22 7-3865,-28-6-305</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5.869"/>
    </inkml:context>
    <inkml:brush xml:id="br0">
      <inkml:brushProperty name="width" value="0.025" units="cm"/>
      <inkml:brushProperty name="height" value="0.025" units="cm"/>
    </inkml:brush>
  </inkml:definitions>
  <inkml:trace contextRef="#ctx0" brushRef="#br0">4 225 15599,'0'0'5488,"-1"9"-3956,0-3-1276,0 1 0,1 0-1,0 0 1,0 0 0,0 0 0,1 0 0,0 0 0,1 0 0,-1 0 0,2-1 0,-1 1 0,0-1 0,1 1-1,0-1 1,6 8 0,10 15 241,17 34 683,-41-131 154,2 59-1383,1 0-1,-1 0 1,-1 1 0,1-1-1,-1 1 1,-1 0-1,0 0 1,0 0 0,0 0-1,-1 1 1,-8-8 0,14 15 40,0 0 1,0 0 0,0 0-1,-1 0 1,1 0 0,0 0-1,0 0 1,0 0 0,-1 1-1,1-1 1,0 0 0,0 0-1,0 0 1,-1 0 0,1 0-1,0 0 1,0 0 0,0 1-1,0-1 1,-1 0 0,1 0-1,0 0 1,0 0 0,0 1-1,0-1 1,0 0 0,0 0-1,0 0 1,-1 0 0,1 1-1,0-1 1,0 0 0,0 0-1,0 1 1,0-1 0,0 0 0,0 0-1,0 0 1,0 1 0,0-1-1,0 0 1,0 0 0,0 0-1,0 1 1,1-1 0,-1 0-1,0 0 1,0 0 0,0 1-1,0-1 1,0 0 0,0 0-1,0 0 1,1 0 0,-1 1-1,0-1 1,5 16-9,-1-12 42,-1 0-1,1-1 0,0 1 1,1-1-1,-1 0 0,0 0 1,1 0-1,0 0 0,0-1 0,0 0 1,0 0-1,0 0 0,0-1 1,0 0-1,1 0 0,-1 0 1,0-1-1,1 1 0,-1-1 1,0 0-1,1-1 0,-1 0 0,0 1 1,1-2-1,-1 1 0,0 0 1,0-1-1,0 0 0,0 0 1,0-1-1,-1 0 0,1 1 0,-1-1 1,1-1-1,-1 1 0,0-1 1,4-5-1,2-5-73,-1 0 0,-1-1-1,-1 0 1,0 0 0,-1-1 0,0 1-1,-1-2 1,3-20 0,-8 71 0,-2-17 91,2 1-1,0 0 1,1-1-1,1 1 1,1-1-1,0 1 0,9 24 1,-12-40-33,0-1 0,1 0-1,-1 0 1,1 0 0,0 0 0,-1 0 0,1 0 0,0 0 0,-1 0 0,1 0 0,0 0-1,0-1 1,0 1 0,0 0 0,0 0 0,0-1 0,0 1 0,0-1 0,0 1-1,0-1 1,0 1 0,0-1 0,1 0 0,-1 1 0,0-1 0,0 0 0,0 0-1,1 0 1,-1 0 0,0 0 0,0 0 0,0 0 0,1 0 0,-1-1 0,0 1 0,0 0-1,0-1 1,0 1 0,0-1 0,0 1 0,0-1 0,0 1 0,0-1 0,0 0-1,0 0 1,0 1 0,0-1 0,1-2 0,7-4-64,-1-1-1,0-1 1,13-16 0,-17 19-52,14-19-264,-12 16 330,0 0 0,0 1 0,1 0 0,0 0 0,0 0 0,1 0 0,0 1 0,0 1 0,1 0 0,13-9-1,-21 15 60,0 0-1,0 0 1,0-1-1,0 1 1,0 0-1,0 0 1,1 0-1,-1 0 1,0 0-1,0 0 1,0 0-1,0 0 1,0 0-1,0 1 0,0-1 1,0 0-1,0 1 1,0-1-1,0 1 1,0-1-1,0 1 1,0 0-1,0-1 1,1 2-1,17 24 265,-18-23-266,0-1 0,0 1 0,0-1 0,1 0 0,-1 1 0,1-1 1,0 0-1,-1 0 0,1 0 0,0 0 0,0 0 0,0-1 0,1 1 1,-1-1-1,0 1 0,1-1 0,-1 0 0,1 0 0,3 2 0,-3-4-15,0 1-1,1-1 1,-1 0-1,0 0 0,0 0 1,0-1-1,0 1 1,0 0-1,0-1 0,0 0 1,0 0-1,0 0 1,-1 0-1,1 0 0,-1-1 1,0 1-1,0-1 1,1 1-1,-2-1 0,1 0 1,2-3-1,37-71-2671,-38 71 2141,12-46-4419,-12 16-2236,-3 10-2510</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6.197"/>
    </inkml:context>
    <inkml:brush xml:id="br0">
      <inkml:brushProperty name="width" value="0.025" units="cm"/>
      <inkml:brushProperty name="height" value="0.025" units="cm"/>
    </inkml:brush>
  </inkml:definitions>
  <inkml:trace contextRef="#ctx0" brushRef="#br0">1 1 8904,'0'0'10763,"49"10"-10699,-26-9-481,-2-1-3330,1 0-3844</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6.867"/>
    </inkml:context>
    <inkml:brush xml:id="br0">
      <inkml:brushProperty name="width" value="0.025" units="cm"/>
      <inkml:brushProperty name="height" value="0.025" units="cm"/>
    </inkml:brush>
  </inkml:definitions>
  <inkml:trace contextRef="#ctx0" brushRef="#br0">11 443 9769,'0'0'7260,"0"9"-3982,-2 15-2493,2-1 0,1 1-1,1-1 1,1 1 0,1-1 0,8 28-1,-6-33-742,-1 1 0,0 0 0,-1 0 0,1 22 0,-4-36 25,0 0-1,-1 0 0,0 0 1,0 0-1,0 1 1,-1-1-1,0 0 0,0 0 1,0 0-1,0 0 1,-1-1-1,0 1 1,0 0-1,0-1 0,0 1 1,-1-1-1,0 1 1,0-1-1,0 0 0,0-1 1,-5 5-1,8-8-54,0 0 0,-1 1-1,1-1 1,0 0 0,-1 1-1,1-1 1,-1 0-1,1 0 1,0 0 0,-1 1-1,1-1 1,-1 0 0,1 0-1,-1 0 1,1 0 0,-1 0-1,1 0 1,-1 0-1,1 0 1,-1 0 0,1 0-1,0 0 1,-1 0 0,1 0-1,-1 0 1,1 0 0,-1-1-1,1 1 1,-1 0-1,1 0 1,0 0 0,-1-1-1,1 1 1,-1 0 0,1-1-1,0 1 1,-1 0 0,1-1-1,0 1 1,0 0-1,-1-1 1,1 1 0,0-1-1,0 1 1,-1 0 0,1-1-1,0 1 1,0-1 0,0 1-1,0-1 1,0 1 0,0-1-1,0 1 1,0 0-1,0-1 1,0 0 0,-2-34-138,3 29 85,1-20-232,2 1 0,0-1 0,2 1 0,1 0 0,1 1 0,19-43 0,6-18 267,-16 40 97,-10 25 25,1 1 0,-2-1-1,-1 0 1,0 0-1,2-40 1,-7 60-117,0 0 1,1 0-1,-1-1 0,0 1 0,-1 0 1,1 0-1,0 0 0,0-1 1,0 1-1,0 0 0,0 0 0,0 0 1,0-1-1,0 1 0,0 0 0,0 0 1,0 0-1,-1-1 0,1 1 1,0 0-1,0 0 0,0 0 0,0 0 1,-1 0-1,1-1 0,0 1 0,0 0 1,0 0-1,0 0 0,-1 0 1,1 0-1,0 0 0,0 0 0,0 0 1,-1 0-1,1 0 0,0 0 0,0 0 1,-1 0-1,1 0 0,0 0 1,0 0-1,0 0 0,-1 0 0,1 0 1,0 0-1,0 0 0,0 0 0,-1 0 1,1 0-1,0 0 0,0 0 1,0 0-1,-1 1 0,1-1 0,0 0 1,0 0-1,0 0 0,0 0 0,-1 1 1,1-1-1,0 0 0,-11 11-6,5 0 70,0-1-1,2 1 1,-1 1 0,-2 11 0,5-18 25,1 0 1,0 0-1,0 0 0,1 0 1,-1 0-1,1 0 0,0 0 1,0 0-1,1 0 0,-1 0 1,1 0-1,2 7 0,-2-11-83,0 0-1,0 1 0,1-1 0,-1 0 1,0 0-1,1 0 0,-1 0 0,0 0 0,1 0 1,-1 0-1,1-1 0,0 1 0,-1 0 1,1-1-1,-1 0 0,1 1 0,0-1 0,-1 0 1,1 0-1,0 1 0,-1-1 0,1-1 1,0 1-1,3-1 0,43-9-131,11-21-82,-52 26 290,1 0 0,0 0-1,0 1 1,0 0 0,1 0-1,-1 1 1,1 0 0,0 1-1,14-3 1,-22 5 202,10-48-1057,-14-145-410,-2 64 323,5 128 862,0 0-1,0 0 1,0 0-1,0 0 1,0 0-1,0 1 1,0-1-1,0 0 0,0 0 1,0 0-1,0 0 1,1 0-1,-1 1 1,0-1-1,0 0 1,1 0-1,-1 0 1,1 1-1,-1-1 1,1 0-1,0 0 1,9 11 227,8 31 94,6 55-220,-19-71-55,1 0 0,0 0 0,2-1 1,1 0-1,1-1 0,16 29 0,-25-51-54,0 1-1,-1-1 0,1 0 1,0 1-1,0-1 1,0 0-1,1 0 0,-1 0 1,0 0-1,0 0 0,0 0 1,1 0-1,-1 0 1,1-1-1,-1 1 0,1 0 1,1 0-1,-3-1-43,1 0-1,0 0 1,0 0-1,0-1 1,-1 1-1,1 0 1,0 0-1,-1 0 1,1-1-1,0 1 1,0 0-1,-1-1 1,1 1-1,0 0 1,-1-1-1,1 1 1,-1-1-1,1 1 1,-1-1-1,1 0 0,-1 1 1,1-1-1,-1 1 1,1-2-1,1-1-44,-1 0 0,0 1-1,0-1 1,0 0-1,0 0 1,-1 0-1,1 0 1,-1 0-1,0 0 1,1 0 0,-1 0-1,-1 0 1,1 0-1,0 0 1,-1 0-1,-1-4 1,0 1-72,-1 1 0,0 1 0,0-1 0,-1 0 0,0 1 0,1 0 1,-1 0-1,0 0 0,-1 0 0,1 1 0,-1-1 0,0 1 0,0 0 0,0 1 0,0-1 0,-10-2 0,0-1-220,0 1 1,0 1-1,-1 1 0,-30-3 0,15 5 1023,30 1 604,4 0 127,30 0 171,48-8-1,-59 5-1532,0-2 0,0 0 0,-1-2 0,0 0 0,37-19 0,-56 25-64,-1 0 1,1 1-1,-1-1 0,1 0 1,-1 0-1,1 0 1,-1-1-1,0 1 1,0 0-1,0 0 1,1-1-1,-1 1 1,0-1-1,1-1 0,-2 2-90,0 0 0,0 1 0,-1-1-1,1 0 1,0 1 0,0-1 0,0 0-1,0 0 1,-1 1 0,1-1-1,0 1 1,-1-1 0,1 0 0,0 1-1,-1-1 1,1 1 0,-1-1 0,1 1-1,-1-1 1,1 1 0,-1-1-1,1 1 1,-1-1 0,0 1 0,1 0-1,-1-1 1,0 1 0,1 0 0,-1 0-1,0-1 1,1 1 0,-1 0-1,0 0 1,1 0 0,-1 0 0,0 0-1,0 0 1,-29-6-7569</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7.213"/>
    </inkml:context>
    <inkml:brush xml:id="br0">
      <inkml:brushProperty name="width" value="0.025" units="cm"/>
      <inkml:brushProperty name="height" value="0.025" units="cm"/>
    </inkml:brush>
  </inkml:definitions>
  <inkml:trace contextRef="#ctx0" brushRef="#br0">0 41 21524,'0'0'6182,"55"-36"-6822,-41 31-3813</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17.605"/>
    </inkml:context>
    <inkml:brush xml:id="br0">
      <inkml:brushProperty name="width" value="0.025" units="cm"/>
      <inkml:brushProperty name="height" value="0.025" units="cm"/>
    </inkml:brush>
  </inkml:definitions>
  <inkml:trace contextRef="#ctx0" brushRef="#br0">68 1288 12492,'-8'4'2386,"-10"5"-1213,-23 11 4065,197-92-684,84-27-4277,-85 36-73,1332-532-71,-877 346 364,-213 64 4003,-312 151-3293,-41 16-3316,-38 14-5184,-23 2 498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24.201"/>
    </inkml:context>
    <inkml:brush xml:id="br0">
      <inkml:brushProperty name="width" value="0.035" units="cm"/>
      <inkml:brushProperty name="height" value="0.035" units="cm"/>
    </inkml:brush>
  </inkml:definitions>
  <inkml:trace contextRef="#ctx0" brushRef="#br0">1 28 14027,'0'1'37,"0"0"0,0 0 0,0 0 0,1 0 0,-1 0 0,0 0 0,1 0 0,-1 0 0,1-1 0,-1 1 0,1 0 0,-1 0 0,1 0 0,0-1 0,-1 1 0,1 0 0,0-1 0,0 1 0,-1 0 0,1-1 0,0 1 0,0-1 0,0 0 0,0 1 0,0-1 0,0 0 0,0 1 0,0-1 0,0 0 0,0 0 0,0 0 0,0 0 0,-1 0 0,3 0 0,38-1 74,-37 0-53,134-19-14,33-3-87,-141 21 39,1 1 0,0 2 1,51 7-1,40 14 34,218 28 34,205-37 17,-57-3-64,-211 9 2,256 12 104,94-37 29,164 5-60,992 86-96,-1081-81-36,140-7-104,-537 7 147,-46-10 74,0-11 1,278-54-1,-518 67-72,192-26 224,-177 27-9,1 2 0,-1 1 0,1 2 0,37 6 0,1 12 73,-73-20-293,1 0-1,-1 0 1,1 0-1,-1 0 1,1 0-1,-1 0 1,1 0-1,-1 0 0,1 0 1,-1 0-1,1-1 1,-1 1-1,1 0 1,-1 0-1,1 0 1,-1-1-1,1 1 1,-1 0-1,1 0 1,-1-1-1,0 1 1,1 0-1,-1-1 1,1 1-1,-1-1 1,1-6-72</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50.096"/>
    </inkml:context>
    <inkml:brush xml:id="br0">
      <inkml:brushProperty name="width" value="0.025" units="cm"/>
      <inkml:brushProperty name="height" value="0.025" units="cm"/>
    </inkml:brush>
  </inkml:definitions>
  <inkml:trace contextRef="#ctx0" brushRef="#br0">7 65 5669,'0'0'16016,"-7"-44"-19892,18 34-32,-2-1-2274</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2:50.456"/>
    </inkml:context>
    <inkml:brush xml:id="br0">
      <inkml:brushProperty name="width" value="0.025" units="cm"/>
      <inkml:brushProperty name="height" value="0.025" units="cm"/>
    </inkml:brush>
  </inkml:definitions>
  <inkml:trace contextRef="#ctx0" brushRef="#br0">13 11 7751,'0'0'8969,"-1"46"-6439,-5-35-576,3-3-897,1-4-352,2-3-289,0-8-1601,2-13-737,1-6-1249,-1-2-3075</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1.372"/>
    </inkml:context>
    <inkml:brush xml:id="br0">
      <inkml:brushProperty name="width" value="0.025" units="cm"/>
      <inkml:brushProperty name="height" value="0.025" units="cm"/>
      <inkml:brushProperty name="color" value="#F6630D"/>
    </inkml:brush>
  </inkml:definitions>
  <inkml:trace contextRef="#ctx0" brushRef="#br0">3366 8 7015,'0'0'2151,"-9"-2"-186,-9-1-1664,1 2 0,-1 0 0,0 1 0,1 0 0,-1 2 0,0 0 0,1 1 0,0 0 0,-27 10 0,-138 73-145,-279 177 0,406-230-153,-173 110-270,5 9 1,-363 327-1,496-394 111,-419 413 840,390-369-182,6 6 0,-101 156 0,163-214-631,-47 71 2307,-91 184 1,183-320-2052,1-4-78,1 0 0,0 0-1,1 0 1,0 1-1,0-1 1,0 1 0,1 0-1,1 0 1,-2 16-1,4-25-61,0 0 0,-1 0 0,1 0 0,0 0 0,0 0 0,-1 0 0,1 0 0,0 0 0,0 0-1,-1 0 1,1 0 0,0-1 0,-1 1 0,1 0 0,0 0 0,-1-1 0,1 1 0,0-1-1,-1 1 1,1 0 0,0-2 0,4-2-363,0-1 1,0 0-1,0 0 0,-1 0 1,7-11-1,7-17-4657,-2 2-2766</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1.753"/>
    </inkml:context>
    <inkml:brush xml:id="br0">
      <inkml:brushProperty name="width" value="0.025" units="cm"/>
      <inkml:brushProperty name="height" value="0.025" units="cm"/>
      <inkml:brushProperty name="color" value="#F6630D"/>
    </inkml:brush>
  </inkml:definitions>
  <inkml:trace contextRef="#ctx0" brushRef="#br0">12 1 12011,'0'0'4559,"-2"12"-3726,-6 91 957,6 142 1,3-124-1373,-1-117-399,0 1 81,0 0 0,0 1-1,1-1 1,-1 1 0,1-1 0,3 10-1,-3-14-80,-1 0 0,1 0 0,0 0 0,-1 0 0,1 0-1,0-1 1,0 1 0,-1 0 0,1 0 0,0-1 0,0 1-1,0 0 1,0-1 0,0 1 0,0-1 0,0 1-1,0-1 1,1 0 0,-1 1 0,0-1 0,0 0 0,0 0-1,0 0 1,0 0 0,1 0 0,-1 0 0,0 0 0,0 0-1,0 0 1,0-1 0,0 1 0,0 0 0,0-1-1,1 1 1,-1-1 0,0 1 0,0-1 0,1 0 0,12-7 102,0 0-1,0 0 1,-1-1 0,0-1 0,15-15 0,13-9 2,129-78-75,-25 18-6133,-101 60-1490</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3.131"/>
    </inkml:context>
    <inkml:brush xml:id="br0">
      <inkml:brushProperty name="width" value="0.025" units="cm"/>
      <inkml:brushProperty name="height" value="0.025" units="cm"/>
      <inkml:brushProperty name="color" value="#F6630D"/>
    </inkml:brush>
  </inkml:definitions>
  <inkml:trace contextRef="#ctx0" brushRef="#br0">1 117 4965,'0'0'6438,"-1"-11"-4847,1 11-1579,3-61 2443,-2 58-2197,0 0 0,-1-1-1,1 1 1,0 0 0,1 0-1,-1 0 1,1 0 0,-1 0-1,4-3 1,-5 5-121,1 0 0,0 0-1,0 0 1,0 0 0,0 1 0,0-1 0,0 0 0,0 1-1,0-1 1,0 1 0,0-1 0,0 1 0,0 0 0,0-1 0,1 1-1,-1 0 1,0 0 0,0 0 0,0 0 0,1 0 0,-1 0-1,0 0 1,0 0 0,0 0 0,0 0 0,2 1 0,-1 0-53,-1 0 0,0 0 0,0 0 0,0 0 1,0 0-1,0 0 0,0 0 0,-1 0 0,1 0 0,0 0 1,-1 0-1,1 1 0,0-1 0,-1 0 0,1 1 1,-1-1-1,0 0 0,1 1 0,-1-1 0,0 2 1,4 35 936,-4-32-757,2 225 1493,-3-123-914,1-108-835,0 1 1,0-1 0,0 0-1,0 0 1,0 1-1,0-1 1,1 0-1,-1 0 1,0 0-1,0 1 1,0-1-1,0 0 1,0 0-1,1 0 1,-1 0 0,0 0-1,0 1 1,0-1-1,1 0 1,-1 0-1,0 0 1,0 0-1,0 0 1,1 0-1,-1 0 1,0 0 0,0 0-1,1 1 1,-1-1-1,0 0 1,0 0-1,0 0 1,1 0-1,-1 0 1,0-1-1,0 1 1,1 0-1,-1 0 1,0 0 0,0 0-1,0 0 1,1 0-1,-1 0 1,0 0-1,0 0 1,0-1-1,1 1 1,-1 0-1,0 0 1,0 0-1,0 0 1,0-1 0,1 1-1,-1 0 1,0 0-1,0 0 1,0-1-1,0 1 1,0 0-1,0 0 1,0 0-1,0-1 1,0 1-1,13-14 76,1-12-64,-1 0-1,-1-1 1,-1-1 0,-2 0 0,-1 0 0,7-43 0,-15 83 73,0 0 1,1 0-1,4 24 1,-5-33-84,1 0 0,-1-1 0,1 1 1,0-1-1,0 1 0,0-1 0,1 1 0,-1-1 0,0 0 1,1 0-1,-1 0 0,1 1 0,0-1 0,3 2 0,-3-3-3,-1 0-1,1-1 1,0 1-1,-1-1 0,1 1 1,0-1-1,0 0 1,-1 0-1,1 0 0,0 0 1,0 0-1,0 0 1,-1 0-1,1-1 0,0 1 1,0 0-1,-1-1 0,1 0 1,0 1-1,-1-1 1,1 0-1,-1 0 0,1 0 1,-1 0-1,1 0 1,0-1-1,5-4 11,0 0-1,-1-1 1,0 1 0,0-1 0,-1 0-1,0-1 1,0 1 0,-1-1-1,0 0 1,0 0 0,4-15 0,-3 9-11,-1 0 1,0 0 0,-1 0 0,1-17 0,-4 55-17,-1-12 8,0-1-1,1 0 1,1 1 0,0-1 0,4 17-1,-4-26 5,-1 0-1,1 0 1,0 0-1,0 0 0,0 0 1,0 0-1,0 0 1,0 0-1,1 0 1,-1 0-1,1-1 0,-1 1 1,1-1-1,-1 1 1,1-1-1,0 0 1,0 1-1,0-1 1,0 0-1,0 0 0,0 0 1,0-1-1,0 1 1,0 0-1,0-1 1,1 1-1,-1-1 0,0 0 1,0 0-1,0 0 1,1 0-1,-1 0 1,0 0-1,3-1 1,-1-1 4,1 1 1,-1-1-1,1 0 1,-1 0-1,0 0 1,0-1-1,0 1 1,0-1-1,0 0 1,0 0-1,-1-1 1,0 1-1,1-1 1,-1 0-1,0 1 1,-1-1-1,1-1 1,2-5-1,24-56 124,-28 64-127,-2 13 4,-2 5 82,2 0 0,0 1 1,1-1-1,3 25 0,-3-38-73,1 0 0,-1 0-1,1 0 1,0 0 0,0 0-1,0 0 1,0 0 0,0 0-1,1 0 1,-1 0 0,1-1-1,0 1 1,0-1 0,0 1-1,0-1 1,0 0 0,1 1-1,-1-1 1,1 0 0,-1-1-1,1 1 1,0 0 0,0-1-1,-1 0 1,1 1 0,0-1-1,0 0 1,1-1 0,5 2-1,-1-2 21,0 0-1,0 0 0,0-1 0,1 0 0,-1-1 1,0 1-1,0-2 0,-1 1 0,1-1 1,0 0-1,-1-1 0,12-6 0,-16 8-23,1 0-1,0-1 0,-1 1 1,0-1-1,1 1 0,-1-1 1,0 0-1,0 0 0,-1-1 1,1 1-1,-1 0 0,1-1 1,-1 1-1,0-1 0,-1 0 1,1 0-1,-1 0 0,1 0 1,-1 0-1,0 0 0,-1 0 1,1 0-1,-1-1 0,1 1 1,-2-8-1,-1 10 4,0-1-1,0 1 1,0 0-1,-1 1 1,1-1 0,0 0-1,-1 1 1,1-1-1,-1 1 1,0 0 0,1 0-1,-1 0 1,0 0-1,0 0 1,-5 0 0,-13-6 29,17 4-28,0 0 0,0 0 0,0 0 1,0-1-1,1 1 0,-5-7 0,7 9-15,1 1-1,-1 0 0,1-1 1,-1 1-1,1-1 0,-1 1 1,1-1-1,0 0 0,-1 1 1,1-1-1,0 1 0,-1-1 1,1 0-1,0 1 0,0-1 1,0 1-1,-1-1 0,1 0 1,0 1-1,0-1 0,0 0 1,0 1-1,0-1 1,0 0-1,0 1 0,1-1 1,-1 0-1,0 1 0,0-1 1,0 0-1,1 1 0,-1-1 1,0 1-1,1-1 0,-1 1 1,0-1-1,1 0 0,-1 1 1,1 0-1,-1-1 0,1 1 1,-1-1-1,1 1 0,-1-1 1,1 1-1,-1 0 0,1-1 1,0 1-1,-1 0 0,1 0 1,-1 0-1,1-1 0,0 1 1,-1 0-1,1 0 0,0 0 1,0 0-1,55-8-552,28-5-3193,-30-5-3281,-23 2-618</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3.618"/>
    </inkml:context>
    <inkml:brush xml:id="br0">
      <inkml:brushProperty name="width" value="0.025" units="cm"/>
      <inkml:brushProperty name="height" value="0.025" units="cm"/>
      <inkml:brushProperty name="color" value="#F6630D"/>
    </inkml:brush>
  </inkml:definitions>
  <inkml:trace contextRef="#ctx0" brushRef="#br0">0 0 13453,'0'0'3091,"0"9"-107,2 18-641,0 0 0,9 38 0,-6-41-1693,2 0 0,0-1 1,14 30-1,-21-52-634,1 1 1,-1-1-1,1 0 0,0 1 0,-1-1 0,1 0 0,0 1 1,0-1-1,0 0 0,0 0 0,0 0 0,0 0 1,0 0-1,0 0 0,0 0 0,1 0 0,-1 0 0,0-1 1,0 1-1,1 0 0,-1-1 0,1 1 0,-1-1 1,1 0-1,1 1 0,-2-1 9,1-1 0,0 0 0,0 1 0,0-1 0,-1 0 0,1 0 0,0 0 0,-1 0 0,1 0-1,-1 0 1,1 0 0,-1 0 0,1-1 0,-1 1 0,0 0 0,2-4 0,4-5 29,0-1 0,-1 0 1,0-1-1,6-18 0,22-108 314,-34 137-143,0 36 356,1-20-472,-1-1 0,2 1 0,0-1 0,6 22 0,-7-32-151,0-1 1,0 0-1,1 1 0,-1-1 0,1 0 0,0 0 0,0 0 0,0 0 0,0-1 1,0 1-1,4 3 0,-4-5-94,-1 0 1,1 0 0,-1-1-1,1 1 1,-1 0 0,1-1-1,-1 1 1,1-1-1,0 1 1,0-1 0,-1 0-1,1 0 1,0 0 0,-1 0-1,1 0 1,0 0 0,0 0-1,-1 0 1,1-1-1,0 1 1,-1-1 0,1 1-1,0-1 1,1-1 0,4-3-1212,-1 0 1,0-1 0,0 1 0,0-1-1,-1-1 1,0 1 0,0-1 0,-1 0-1,1 0 1,-2 0 0,1-1 0,2-7-1,0 3-1400,3-9-2645</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3.966"/>
    </inkml:context>
    <inkml:brush xml:id="br0">
      <inkml:brushProperty name="width" value="0.025" units="cm"/>
      <inkml:brushProperty name="height" value="0.025" units="cm"/>
      <inkml:brushProperty name="color" value="#F6630D"/>
    </inkml:brush>
  </inkml:definitions>
  <inkml:trace contextRef="#ctx0" brushRef="#br0">72 45 3075,'1'0'541,"-1"-1"0,0 0 0,0 1 0,0-1 0,-1 0 0,1 0 0,0 1 0,0-1 0,0 0 0,0 0 0,-1 1 0,1-1 0,0 0 1,-1 1-1,1-1 0,-1 0 0,1 1 0,0-1 0,-1 1 0,0-1 0,1 1 0,-1-1 0,1 1 0,-1-1 0,1 1 0,-1 0 0,-1-1 0,-21 2 5470,21 0-5864,0 0 0,0 0 0,-1 0 0,1 0 0,0 0 0,0 0 0,0 1 0,0-1 0,1 1 0,-1 0 0,0-1 0,1 1 0,-1 0 0,1 0 0,-1 0 0,1 0 0,0 0 0,0 0 0,0 1 0,-1 3 0,1-3-73,0 0-1,1 0 1,0 1 0,0-1-1,0 0 1,0 0 0,1 1 0,-1-1-1,1 0 1,0 0 0,0 0-1,0 0 1,0 0 0,0 0-1,1 0 1,-1 0 0,1 0 0,0-1-1,0 1 1,0 0 0,0-1-1,3 3 1,-2-3-56,1 1 1,0-1-1,-1 0 0,1-1 0,0 1 0,0-1 1,0 1-1,0-1 0,0 0 0,0-1 1,0 1-1,0-1 0,0 1 0,0-1 0,0-1 1,0 1-1,6-2 0,-8 2-2,0-1 0,0 1 0,0-1 0,0 0 1,0 0-1,0 0 0,0 0 0,0-1 0,0 1 0,-1 0 0,1-1 0,0 1 0,-1-1 0,1 0 1,-1 1-1,0-1 0,1 0 0,-1 0 0,1-3 0,0 0 23,1 0 1,-2 0-1,1 0 1,-1 0-1,1 0 0,-1-1 1,-1 1-1,1-8 0,-1 9-50,0 0 0,0 0 0,0 0 0,-1 0 0,0 0 0,0 0 0,0 0 0,0 0 0,-1 0 0,1 1 0,-3-5 0,3 6-32,0 1-1,0-1 0,0 1 1,-1 0-1,1-1 0,0 1 0,-1 0 1,1 0-1,0 0 0,-1 0 0,1 0 1,-1 0-1,0 1 0,1-1 1,-1 0-1,0 1 0,1-1 0,-1 1 1,0 0-1,0-1 0,1 1 0,-1 0 1,0 0-1,0 0 0,-1 1 1,2-1-150,1 0 0,0 1 1,0-1-1,0 1 0,0-1 1,0 0-1,0 1 0,-1-1 1,1 1-1,0-1 0,0 0 1,0 1-1,0-1 0,0 1 1,1-1-1,-1 0 0,0 1 1,0-1-1,0 1 0,0-1 1,0 0-1,0 1 1,1-1-1,-1 0 0,0 1 1,0-1-1,1 0 0,-1 1 1,0-1-1,0 0 0,1 1 1,-1-1-1,1 0 0,30 3-9261,-12-3 1991</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4.355"/>
    </inkml:context>
    <inkml:brush xml:id="br0">
      <inkml:brushProperty name="width" value="0.025" units="cm"/>
      <inkml:brushProperty name="height" value="0.025" units="cm"/>
      <inkml:brushProperty name="color" value="#F6630D"/>
    </inkml:brush>
  </inkml:definitions>
  <inkml:trace contextRef="#ctx0" brushRef="#br0">33 317 16560,'0'0'2802,"-4"8"-458,-1 2-1764,0 0 1,1 0-1,0 0 1,1 0-1,-3 17 0,5-25-469,1 0-1,0 0 0,0 0 1,0 0-1,0 0 0,0 0 1,0 0-1,0 0 1,1 0-1,-1 0 0,1 0 1,-1 0-1,1-1 0,0 1 1,0 0-1,0 0 0,2 2 1,-2-3-85,1 1 1,0-1-1,0 0 1,0 0 0,0 0-1,0 0 1,0 0-1,0-1 1,0 1 0,0-1-1,0 1 1,0-1-1,0 0 1,0 0-1,1 0 1,-1 0 0,0 0-1,0 0 1,0 0-1,0-1 1,3 0 0,1-1 0,0 0 0,0 0 0,0-1 0,0 0 0,-1 0-1,1 0 1,-1-1 0,0 0 0,0 0 0,0 0 0,0-1 0,-1 1 0,0-1 0,0 0 0,0-1 0,0 1 0,4-10 0,0 0-4,-1 0-1,0 0 0,-1-1 0,-1 0 1,6-28-1,-8 24 44,0 1 1,-2-1-1,0 0 0,-1 1 1,-5-34-1,4 47-36,-1 0-1,1 0 1,-1 0-1,0 0 0,-1 0 1,1 1-1,-1-1 1,-1 0-1,-5-7 1,7 11-27,-1-1-1,1 0 1,-1 1 0,0-1 0,0 1-1,0 0 1,0 0 0,-1 0-1,1 1 1,-1-1 0,1 1 0,-1 0-1,1 0 1,-1 0 0,1 0-1,-1 0 1,-4 1 0,4 0 5,0 0 1,1 0-1,-1 1 0,1-1 1,-1 1-1,1 0 0,-1 0 1,1 0-1,0 1 0,-1-1 1,1 1-1,0-1 0,0 1 1,0 0-1,0 1 0,1-1 1,-1 0-1,1 1 0,-1-1 1,1 1-1,0 0 1,0 0-1,-3 4 0,2-1 1,0 0 0,0 0 1,0 0-1,1 0 0,0 1 0,0-1 0,0 1 0,1-1 0,0 1 0,0 0 0,1 10 1,0-16-10,1 0 0,-1 0 1,1 1-1,-1-1 1,1 0-1,0 0 1,-1 0-1,1 0 1,0-1-1,0 1 1,0 0-1,0 0 1,0 0-1,0-1 1,0 1-1,0 0 0,0-1 1,0 1-1,0-1 1,0 1-1,0-1 1,0 0-1,0 1 1,1-1-1,-1 0 1,0 0-1,0 0 1,1 0-1,-1 0 1,1 0-1,50-1-330,-36 1 42,0-1 29,-6 0 157,0 1 1,-1 0-1,1 1 0,0 0 1,-1 0-1,1 1 0,8 3 1,-14-4 145,-1 1 1,0 0-1,0 0 1,-1 0-1,1 0 1,0 0-1,-1 1 0,1-1 1,-1 1-1,0 0 1,0-1-1,0 1 1,0 0-1,0 0 1,0 1-1,-1-1 1,0 0-1,0 0 1,0 1-1,0-1 1,0 1-1,-1-1 0,1 5 1,2 9-51,-2-6-254,0 0 0,1-1 0,0 1 0,1-1 0,1 0 0,4 11 0,0-13-5105,-1-7-5472</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4.887"/>
    </inkml:context>
    <inkml:brush xml:id="br0">
      <inkml:brushProperty name="width" value="0.025" units="cm"/>
      <inkml:brushProperty name="height" value="0.025" units="cm"/>
      <inkml:brushProperty name="color" value="#F6630D"/>
    </inkml:brush>
  </inkml:definitions>
  <inkml:trace contextRef="#ctx0" brushRef="#br0">24 0 16816,'0'0'4933,"-23"60"-4229,23-25 417,7 4-224,18-1-512,0 1-289,3-3-32,-2-2-160,1-4-161,-13-4 1,-3-6-32,-6-6-353,-5-10-864,-16-10-10571</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5.218"/>
    </inkml:context>
    <inkml:brush xml:id="br0">
      <inkml:brushProperty name="width" value="0.025" units="cm"/>
      <inkml:brushProperty name="height" value="0.025" units="cm"/>
      <inkml:brushProperty name="color" value="#F6630D"/>
    </inkml:brush>
  </inkml:definitions>
  <inkml:trace contextRef="#ctx0" brushRef="#br0">15 283 16656,'-3'-7'2205,"1"3"-1959,0 0 0,0 0 0,1 0 0,0 0 0,0 0 0,0-1 0,0 1 0,1 0 0,-1 0 0,1-1 0,0 1 0,1 0 0,-1-1 0,1 1 0,0 0 0,0 0 0,0 0 0,0 0 0,1 0 0,-1 0 0,1 0 0,3-5 0,11-8 19,0 1 0,0 0 0,2 1 0,-1 1 0,2 0-1,0 2 1,1 0 0,0 1 0,1 1 0,0 1 0,0 1 0,45-11-1,-63 19-266,0-1 0,0 0 0,0 1 0,1 0 0,-1 0 0,0 0 0,0 0-1,0 0 1,4 1 0,-6 0 7,0-1-1,0 0 0,0 1 1,0-1-1,0 0 1,0 1-1,-1-1 1,1 1-1,0-1 1,0 1-1,-1 0 0,1-1 1,0 1-1,-1 0 1,1-1-1,-1 1 1,1 0-1,-1 0 0,1 0 1,-1 0-1,1 1 1,-1 1 33,0 0 0,0 0 0,0 1 1,0-1-1,0 0 0,-1 0 0,0 0 1,1 0-1,-1 1 0,0-1 0,-1 0 0,1 0 1,-1-1-1,1 1 0,-1 0 0,-2 3 0,-57 79 688,35-52-739,-25 44 0,51-77-111,0 1 0,-1-1 1,1 1-1,0-1 0,-1 0 1,1 1-1,0-1 0,-1 1 1,1-1-1,0 1 0,0-1 1,0 1-1,-1-1 0,1 0 1,0 1-1,0 0 0,0-1 1,0 1-1,0-1 0,0 1 1,0-1-1,0 1 0,0-1 1,0 1-1,0-1 0,0 1 1,1-1-1,-1 1 0,0-1 1,0 1-1,0-1 0,1 1 1,16-3-3575,21-19-2899,-7-1 73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7:45.241"/>
    </inkml:context>
    <inkml:brush xml:id="br0">
      <inkml:brushProperty name="width" value="0.035" units="cm"/>
      <inkml:brushProperty name="height" value="0.035" units="cm"/>
    </inkml:brush>
  </inkml:definitions>
  <inkml:trace contextRef="#ctx0" brushRef="#br0">11 6 12307,'-11'-5'177,"25"9"-60,33 15 47,484 191 513,23-46-492,-393-129-124,251 22 1,80-37-1,3-22-52,-276 0 1,591 1 59,659-10 372,216-124 770,-177 15-560,-1384 116-582,627-27 397,-5-32-306,-563 37-319,-48 6-539,175-4 0,-287 25 519</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5.752"/>
    </inkml:context>
    <inkml:brush xml:id="br0">
      <inkml:brushProperty name="width" value="0.025" units="cm"/>
      <inkml:brushProperty name="height" value="0.025" units="cm"/>
      <inkml:brushProperty name="color" value="#F6630D"/>
    </inkml:brush>
  </inkml:definitions>
  <inkml:trace contextRef="#ctx0" brushRef="#br0">0 131 9865,'0'0'11206,"1"9"-9429,-1 4-1146,0 1 2,1-1 1,0 0 0,0 0 0,6 19 0,-7-30-605,1 1 1,-1-1 0,1 0-1,-1 0 1,1 0 0,0 0-1,0 0 1,0-1 0,0 1-1,0 0 1,1 0 0,-1-1-1,1 1 1,-1 0 0,1-1 0,-1 0-1,1 1 1,0-1 0,-1 0-1,1 0 1,0 0 0,0 0-1,0 0 1,0 0 0,0-1-1,0 1 1,0-1 0,0 1-1,1-1 1,-1 0 0,0 1-1,0-1 1,0-1 0,0 1 0,0 0-1,1 0 1,2-2 0,-3 1-10,1-1 1,0 1 0,-1-1 0,0 0 0,1 0-1,-1-1 1,0 1 0,0 0 0,0-1 0,0 1-1,0-1 1,-1 0 0,1 1 0,-1-1 0,0 0 0,0 0-1,0 0 1,0 0 0,0 0 0,0 0 0,-1 0-1,0 0 1,0-5 0,2-5 0,-1 1 0,-1-1-1,0 0 1,-3-20 0,-5 15 3,-3 19-61,10 0 32,0 0 0,-1 0-1,1 1 1,0-1 0,0 1 0,0-1 0,0 1-1,0 0 1,0-1 0,0 1 0,1 0 0,-1 0-1,1-1 1,-1 1 0,0 4 0,1 2-3,0 1 0,0-1 0,0 1 1,1-1-1,0 0 0,1 1 0,0-1 0,0 0 1,7 15-1,-8-21 8,0 1 0,0-1 0,0 0 1,1 0-1,-1 0 0,1 1 0,-1-1 1,1-1-1,0 1 0,-1 0 0,1 0 0,0-1 1,0 1-1,1-1 0,-1 1 0,0-1 1,0 0-1,1 0 0,-1 0 0,0 0 1,1 0-1,-1-1 0,1 1 0,-1-1 0,1 0 1,-1 1-1,1-1 0,-1 0 0,1-1 1,0 1-1,-1 0 0,1-1 0,-1 1 0,1-1 1,-1 0-1,0 0 0,4-1 0,-1-1-3,-1-1-1,0 1 1,0 0-1,0-1 0,0 0 1,0 0-1,-1 0 1,0 0-1,0-1 0,0 1 1,0-1-1,-1 0 1,0 0-1,3-7 0,21-75-331,-19 37 201,-7 46 12,-2 32 111,0-4 148,0-4 63,0 0-1,2 0 1,2 23-1,-2-40-168,0-1-1,0 1 1,0 0 0,1-1-1,-1 1 1,1-1-1,0 1 1,0 0 0,-1-1-1,2 0 1,-1 1 0,0-1-1,0 1 1,1-1-1,-1 0 1,1 0 0,0 0-1,0 0 1,0 0-1,0 0 1,0-1 0,0 1-1,0-1 1,0 1 0,1-1-1,-1 0 1,1 0-1,-1 0 1,1 0 0,4 1-1,-5-2-17,0 0 0,1 0-1,-1 0 1,0 0 0,0-1-1,0 1 1,0 0 0,0-1-1,0 0 1,0 0 0,0 1 0,0-1-1,0 0 1,0-1 0,0 1-1,0 0 1,-1 0 0,1-1-1,1-1 1,1-2 1,0 1 0,-1-1 0,0 1 0,0-1 0,-1 0 0,1 0 0,2-8 0,0-3-4,-1 0 0,0-1 0,-2 1 0,2-21 1,-2 10 15,-1 0 1,-4-29 0,3 57-28,0-1 0,0 1 1,-1-1-1,1 1 0,0-1 1,0 0-1,-1 1 0,1-1 1,0 1-1,-1-1 1,1 0-1,0 1 0,-1-1 1,1 0-1,-1 1 0,1-1 1,-1 0-1,1 0 0,-1 1 1,1-1-1,0 0 0,-1 0 1,1 0-1,-1 0 0,1 0 1,-1 0-1,1 0 1,-1 0-1,0 0 0,1 0 1,-1 0-1,1 0 0,-1 0 1,1 0-1,-1 0 0,1 0 1,0-1-1,-1 1 0,1 0 1,-1 0-1,1 0 1,-1-1-1,1 1 0,0 0 1,-1-1-1,1 1 0,-1 0 1,1-1-1,0 1 0,-1-1 1,1 1-1,0-1 0,0 1 1,-1 0-1,1-1 0,0 1 1,0-1-1,0 1 1,0-1-1,0 1 0,0-1 1,-1 1-1,1-1 0,0 1 1,0-2-1,-3 15 91,1 0-1,0-1 1,0 1-1,1 0 1,1 0-1,0 0 1,1 0-1,3 17 1,-3-23-69,0 0 1,1 1-1,0-1 0,0 0 1,1 0-1,0 0 1,0 0-1,1 0 0,-1-1 1,1 1-1,1-1 0,-1 0 1,1-1-1,0 1 0,10 8 1,-14-13-104,0 0 1,1 0 0,-1 0-1,0 0 1,0 0 0,0-1-1,0 1 1,1 0 0,-1 0-1,0-1 1,1 1 0,-1-1-1,1 1 1,-1-1 0,1 0-1,-1 0 1,1 1 0,-1-1-1,1 0 1,-1 0 0,0-1-1,1 1 1,-1 0 0,1 0-1,-1-1 1,1 1 0,-1 0-1,0-1 1,1 0 0,-1 1-1,0-1 1,1 0 0,-1 0-1,0 0 1,0 1 0,0-1-1,0 0 1,0-1 0,0 1-1,0 0 1,0 0 0,1-2-1,0-2-682,0 0 1,0 1-1,-1-1 0,1 0 0,-1 0 1,-1-1-1,1 1 0,-1 0 0,1 0 1,-2 0-1,0-6 0,-6-31-6694</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6.097"/>
    </inkml:context>
    <inkml:brush xml:id="br0">
      <inkml:brushProperty name="width" value="0.025" units="cm"/>
      <inkml:brushProperty name="height" value="0.025" units="cm"/>
      <inkml:brushProperty name="color" value="#F6630D"/>
    </inkml:brush>
  </inkml:definitions>
  <inkml:trace contextRef="#ctx0" brushRef="#br0">1 17 15631,'0'0'8520,"67"-14"-9225,-39 14-1793,1 0-2883,1-2-1730</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6.471"/>
    </inkml:context>
    <inkml:brush xml:id="br0">
      <inkml:brushProperty name="width" value="0.025" units="cm"/>
      <inkml:brushProperty name="height" value="0.025" units="cm"/>
      <inkml:brushProperty name="color" value="#F6630D"/>
    </inkml:brush>
  </inkml:definitions>
  <inkml:trace contextRef="#ctx0" brushRef="#br0">46 1 11082,'0'0'7047,"-1"9"-4228,-1 5-1522,-1 1 0,0 0 0,-1-1 1,-1 0-1,-9 22 0,12-34-1143,-9 31 1066,11-32-1215,0 0-1,1 0 0,-1 0 1,0-1-1,0 1 1,1 0-1,-1-1 1,1 1-1,-1 0 1,0-1-1,1 1 0,-1 0 1,1-1-1,0 1 1,-1-1-1,1 1 1,-1-1-1,1 1 1,0-1-1,-1 1 0,1-1 1,0 0-1,0 1 1,-1-1-1,1 0 1,0 0-1,0 1 1,0-1-1,-1 0 0,1 0 1,0 0-1,0 0 1,0 0-1,-1 0 1,1 0-1,0-1 1,1 1-1,11-1-333,0 0-1,0-1 1,19-6 0,-22 6 193,0-1 0,0 1 1,0 0-1,0 1 1,0 1-1,1-1 0,12 3 1,-21-2 168,-1 1-1,0-1 1,0 1 0,1-1 0,-1 1 0,0 0-1,0 0 1,0 0 0,0 0 0,0 0 0,0 0 0,0 0-1,0 0 1,0 0 0,0 0 0,-1 0 0,1 1 0,0-1-1,-1 0 1,1 0 0,-1 1 0,1-1 0,-1 0 0,0 1-1,0-1 1,0 1 0,1-1 0,-1 0 0,0 1 0,-1-1-1,1 1 1,0-1 0,0 0 0,-1 1 0,1-1-1,0 0 1,-2 3 0,0 4 77,0-1 0,0 0-1,-1 0 1,0 0 0,-7 12 0,7-13-113,-1 0 1,0 0-1,0-1 1,-1 1 0,1-1-1,-1 0 1,0 0 0,-1 0-1,1-1 1,-1 0 0,0 0-1,0 0 1,0-1 0,-1 0-1,-9 3 1,2-8-2900,8-8-2145,5-13-5886</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6.857"/>
    </inkml:context>
    <inkml:brush xml:id="br0">
      <inkml:brushProperty name="width" value="0.025" units="cm"/>
      <inkml:brushProperty name="height" value="0.025" units="cm"/>
      <inkml:brushProperty name="color" value="#F6630D"/>
    </inkml:brush>
  </inkml:definitions>
  <inkml:trace contextRef="#ctx0" brushRef="#br0">0 157 5926,'0'0'18705,"27"-47"-18448,3 26-193,3-1-193,1 0-1376,-6-2-1442,1 3-3299</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7.251"/>
    </inkml:context>
    <inkml:brush xml:id="br0">
      <inkml:brushProperty name="width" value="0.025" units="cm"/>
      <inkml:brushProperty name="height" value="0.025" units="cm"/>
      <inkml:brushProperty name="color" value="#F6630D"/>
    </inkml:brush>
  </inkml:definitions>
  <inkml:trace contextRef="#ctx0" brushRef="#br0">121 11 9545,'0'0'9929,"-7"-4"-8098,5 3-1725,0 0-1,-1 0 1,1 0-1,0 1 1,-1-1-1,1 0 0,-1 1 1,1 0-1,-1-1 1,1 1-1,-1 0 0,1 0 1,-1 1-1,1-1 1,-1 0-1,-4 2 0,4 0-26,0 0-1,-1 0 0,1 0 1,0 0-1,0 0 0,0 1 0,1-1 1,-1 1-1,1 0 0,-1 0 1,1 0-1,0 0 0,-4 7 1,3-5-70,1 1 0,-1-1 0,1 1 0,0 0 0,0 0 0,1 0 0,0 0 1,0 0-1,0 0 0,1 10 0,-1-14-24,2 0-1,-1 0 1,0 0-1,0 0 1,1-1-1,-1 1 1,1 0 0,-1 0-1,1 0 1,0-1-1,0 1 1,0 0 0,0-1-1,0 1 1,0-1-1,0 1 1,0-1 0,1 1-1,-1-1 1,0 0-1,1 0 1,-1 0-1,1 0 1,0 0 0,-1 0-1,1 0 1,0 0-1,0 0 1,-1-1 0,1 1-1,0-1 1,0 0-1,0 1 1,0-1 0,0 0-1,3 0 1,103 0 212,-107 0-163,0 0 0,0 0 0,0 0-1,0 0 1,0 0 0,0 0 0,-1 0 0,1 0-1,0 1 1,0-1 0,0 0 0,0 1 0,0-1-1,0 1 1,-1-1 0,1 1 0,0-1-1,0 1 1,-1 0 0,1-1 0,0 1 0,-1 0-1,1-1 1,-1 1 0,1 0 0,-1 0 0,1 0-1,-1 0 1,0-1 0,1 1 0,-1 0-1,0 0 1,1 0 0,-1 0 0,0 0 0,0 0-1,0 0 1,0 0 0,0 0 0,0 0 0,0 0-1,0-1 1,-1 1 0,1 0 0,0 0-1,-1 0 1,1 0 0,0 0 0,-1 0 0,1-1-1,-1 1 1,0 1 0,-1 4 175,-1 0-1,0 0 1,-1 0 0,1 0-1,-9 10 1,3-7-10,0 0 0,-1 0 0,-17 11 0,23-18-266,1 0 1,0 0-1,-1 0 1,1 0-1,-1-1 0,0 1 1,0-1-1,1 0 1,-1 0-1,0 0 0,0-1 1,0 0-1,0 1 1,0-1-1,0-1 0,-4 1 1,6-1-232,1 0 1,-1 0-1,1 0 1,-1 0-1,1 0 1,0 0-1,-1 0 0,1 0 1,0 0-1,0 0 1,0-1-1,0 1 1,0-1-1,0 1 1,0-1-1,0 1 0,0-1 1,1 1-1,-1-1 1,1 0-1,-1 1 1,0-4-1,-5-27-5873</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7.873"/>
    </inkml:context>
    <inkml:brush xml:id="br0">
      <inkml:brushProperty name="width" value="0.025" units="cm"/>
      <inkml:brushProperty name="height" value="0.025" units="cm"/>
      <inkml:brushProperty name="color" value="#F6630D"/>
    </inkml:brush>
  </inkml:definitions>
  <inkml:trace contextRef="#ctx0" brushRef="#br0">7 1 12556,'-2'11'2722,"1"1"-2352,-1 0-1,1 0 1,1 0-1,0 0 0,1 0 1,0 0-1,1 0 0,0-1 1,1 1-1,0 0 0,1-1 1,1 0-1,-1 1 0,2-2 1,10 19-1,90 92 256,-106-120-596,0-1 0,1 0 1,-1 0-1,0 0 0,0 0 1,0 0-1,0 0 0,0 1 1,0-1-1,0 0 1,0 0-1,1 0 0,-1 0 1,0 0-1,0 0 0,0 0 1,0 0-1,0 0 0,1 1 1,-1-1-1,0 0 0,0 0 1,0 0-1,0 0 1,1 0-1,-1 0 0,0 0 1,0 0-1,0 0 0,0 0 1,1 0-1,-1 0 0,0 0 1,0 0-1,0-1 0,0 1 1,0 0-1,1 0 0,-1 0 1,0 0-1,0 0 1,0 0-1,0 0 0,0 0 1,0 0-1,1-1 0,-1 1 1,0 0-1,0 0 0,0 0 1,0 0-1,0 0 0,0 0 1,0-1-1,0 1 0,0 0 1,0 0-1,0 0 1,0 0-1,0-1 0,0 1 1,0 0-1,0 0 0,0-1 1,1-19 349,-9-22-488,-18-18 138,24 57-27,0 0 0,0 0 0,0 0 0,0 0-1,0 0 1,0 0 0,-1 0 0,1 1 0,-1 0 0,0-1-1,0 1 1,0 0 0,0 0 0,0 0 0,-6-2-1,8 4-3,1 0-1,0 0 1,-1 0-1,1 1 1,0-1 0,0 0-1,-1 0 1,1 0-1,0 1 1,0-1-1,-1 0 1,1 0-1,0 1 1,0-1-1,-1 0 1,1 1-1,0-1 1,0 0-1,0 1 1,0-1-1,0 0 1,-1 1-1,1-1 1,0 0-1,0 1 1,0-1-1,0 0 1,0 1-1,0-1 1,0 0-1,0 1 1,0-1-1,0 0 1,0 1-1,1-1 1,-1 0-1,0 1 1,0-1-1,0 0 1,0 1-1,0-1 1,1 0 0,-1 1-1,0-1 1,0 0-1,1 0 1,-1 1-1,8 17-6,-5-15 10,-1 0-1,0 0 1,1-1 0,0 1-1,-1-1 1,1 0-1,0 0 1,0 0-1,1 0 1,-1-1 0,0 1-1,0-1 1,1 1-1,-1-1 1,1 0 0,-1-1-1,1 1 1,-1-1-1,1 1 1,0-1-1,-1 0 1,1 0 0,0-1-1,-1 1 1,1-1-1,-1 0 1,1 0-1,5-2 1,-3 0 12,0 0 0,-1 0 0,1 0 0,-1-1 0,0 0 0,0 0 0,0 0 0,0 0 0,-1-1 0,0 0 0,0 0 0,0 0 0,-1-1 0,1 1 0,2-9 0,-1 3 8,-2 0 0,1-1 1,-2 1-1,1-1 0,-2 0 1,1 0-1,-2-16 0,0 50 390,-1-3 112,1 1 0,1-1 0,5 31 0,-5-45-432,0 0 0,0 0 0,1 0 0,-1 0 0,1-1 0,0 1 0,1-1 0,-1 1 0,1-1 0,0 0 0,0 0 1,0 0-1,0 0 0,1-1 0,-1 1 0,1-1 0,0 0 0,0 0 0,0 0 0,6 2 0,-7-3-76,0-1 0,0 0 0,-1 0 1,1 0-1,0-1 0,0 1 0,0-1 0,0 1 0,0-1 0,0 0 0,0 0 0,0 0 1,0-1-1,0 1 0,0-1 0,-1 0 0,1 1 0,0-1 0,0-1 0,2 0 0,-1-1 1,0 0-1,0 0 0,0 0 0,0-1 0,-1 1 0,1-1 0,-1 0 1,0 0-1,0 0 0,-1 0 0,3-5 0,1-3-20,-1 0-1,0-1 0,-1 0 1,-1 1-1,0-1 0,0-1 1,-1 1-1,0-14 1,-2 16-74,-1-20-431,1 30 480,0 0-1,-1 0 1,1 0-1,0 1 1,0-1-1,-1 0 1,1 1-1,0-1 0,-1 0 1,1 0-1,-1 1 1,1-1-1,0 1 1,-1-1-1,0 0 1,1 1-1,-1-1 1,1 1-1,-1-1 0,0 1 1,1 0-1,-1-1 1,0 1-1,0 0 1,1-1-1,-1 1 1,0 0-1,0 0 1,1 0-1,-1 0 1,0-1-1,-1 1 0,1 1 25,0-1 0,0 1-1,0 0 1,0-1-1,0 1 1,0 0-1,0-1 1,1 1-1,-1 0 1,0 0-1,0 0 1,1 0 0,-1 0-1,0 0 1,1 0-1,-1 0 1,1 0-1,-1 0 1,1 0-1,0 0 1,-1 1 0,1-1-1,0 0 1,0 0-1,0 0 1,0 0-1,0 3 1,-2 39-1406,2-38 549,0-2 13,1 7-987,2-6-2726</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8.233"/>
    </inkml:context>
    <inkml:brush xml:id="br0">
      <inkml:brushProperty name="width" value="0.025" units="cm"/>
      <inkml:brushProperty name="height" value="0.025" units="cm"/>
      <inkml:brushProperty name="color" value="#F6630D"/>
    </inkml:brush>
  </inkml:definitions>
  <inkml:trace contextRef="#ctx0" brushRef="#br0">11 0 9353,'0'0'4388,"-11"53"-2338,11-32-865,18 0-672,3-5-417,-2-5-1346,4-5-3298,-1-6-3684</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9.003"/>
    </inkml:context>
    <inkml:brush xml:id="br0">
      <inkml:brushProperty name="width" value="0.025" units="cm"/>
      <inkml:brushProperty name="height" value="0.025" units="cm"/>
      <inkml:brushProperty name="color" value="#F6630D"/>
    </inkml:brush>
  </inkml:definitions>
  <inkml:trace contextRef="#ctx0" brushRef="#br0">0 386 12011,'0'0'6086,"5"8"-5002,14 21-123,33 60 303,-47-80-1247,-1 0 1,0 0-1,0 0 0,-1 1 1,-1-1-1,0 1 0,0 0 0,1 10 1,-3-19-12,-1 1-1,1-1 1,0 0 0,0 0 0,-1 0 0,1 0 0,-1 0 0,1 0 0,-1 0-1,1-1 1,-1 1 0,0 0 0,1 0 0,-1 0 0,0 0 0,1-1 0,-1 1-1,0 0 1,0-1 0,0 1 0,0-1 0,0 1 0,0-1 0,0 1 0,0-1-1,0 1 1,0-1 0,-2 0 0,3 1-5,-1-1 0,1 0 0,-1 0 0,0 0 1,1 0-1,-1 1 0,0-1 0,1 0 0,-1 0 0,0 0 0,1 0 1,-1-1-1,0 1 0,1 0 0,-1 0 0,0 0 0,1 0 0,-1-1 0,1 1 1,-1 0-1,0-1 0,1 1 0,-1 0 0,1-1 0,-1 1 0,1-1 0,-1 1 1,1 0-1,0-1 0,-1 0 0,1 1 0,-1-1 0,1 1 0,0-1 1,-1 1-1,1-1 0,0 0 0,0 1 0,0-1 0,-1 1 0,1-1 0,0-1 1,2-19 19,1 1 1,0-1 0,2 1 0,0 0 0,2 0-1,15-35 1,-11 30 768,-1-1-1,-1-1 0,5-28 0,-13 55-679,1 0 0,-1 0-1,0 0 1,0 0-1,1 0 1,-1 1 0,0-1-1,0 0 1,0 1 0,1-1-1,-1 1 1,0-1-1,0 1 1,0 0 0,0-1-1,0 1 1,0 0 0,2 1-1,28 14 536,-25-16-611,1 1-1,-1-1 1,0 0 0,1-1-1,-1 1 1,0-1-1,0 0 1,0-1-1,0 0 1,0 0 0,0 0-1,0 0 1,0-1-1,-1 0 1,1-1-1,-1 1 1,0-1 0,0 0-1,0 0 1,5-7-1,-4 5-32,-1 0-1,0-1 0,0 0 1,0 0-1,-1 0 0,0-1 1,-1 1-1,0-1 0,0 0 1,0 0-1,-1 0 0,-1 0 1,1 0-1,0-17 0,-2 25 0,0 0 0,-1-1 0,1 1 0,0 0 1,0 0-1,0 0 0,0 0 0,-1 0 0,1 0 0,0 0 0,0-1 0,0 1 0,0 0 0,-1 0 0,1 0 0,0 0 0,0 0 0,0 0 0,-1 0 0,1 0 0,0 0 0,0 0 0,0 0 0,-1 0 0,1 0 0,0 0 0,0 0 0,0 0 0,-1 1 0,1-1 0,0 0 1,0 0-1,0 0 0,-1 0 0,1 0 0,0 0 0,0 0 0,0 1 0,0-1 0,0 0 0,-1 0 0,1 0 0,0 0 0,0 1 0,0-1 0,0 0 0,0 0 0,0 0 0,0 1 0,0-1 0,0 0 0,0 0 0,0 0 0,0 1 0,0-1 0,0 0 0,0 0 0,0 0 1,0 1-1,-9 12 104,9-11-87,-1-1 1,1 1-1,0-1 1,-1 1-1,1 0 0,0-1 1,0 1-1,0-1 1,1 1-1,-1 0 0,0-1 1,1 1-1,-1-1 1,1 1-1,-1-1 0,1 1 1,0-1-1,-1 1 0,1-1 1,0 1-1,0-1 1,0 0-1,0 0 0,0 1 1,0-1-1,1 0 1,-1 0-1,0 0 0,1 0 1,-1-1-1,0 1 1,1 0-1,2 1 0,5 0-42,1 1-1,-1-1 0,1-1 1,20 1-1,-23-2-120,0 1-1,1-1 0,-1 1 1,1 1-1,-1-1 0,0 1 1,10 4-1,-12-1 207,1-1 1,-1 1-1,0 0 0,-1 0 0,1 0 0,-1 1 1,0 0-1,-1 0 0,1 0 0,-1 0 0,0 0 1,-1 1-1,1-1 0,-1 1 0,-1 0 1,1 0-1,-1 0 0,0 0 0,-1-1 0,0 1 1,0 0-1,0 0 0,-1 0 0,-2 11 1,3-17-56,-1 0 1,1 0 0,0 0-1,-1 0 1,1 0 0,-1 0-1,0 0 1,1 0 0,-1-1 0,1 1-1,-1 0 1,0 0 0,0-1-1,0 1 1,1 0 0,-1-1 0,0 1-1,0-1 1,0 1 0,0-1-1,0 0 1,0 1 0,0-1-1,0 0 1,0 1 0,0-1 0,0 0-1,0 0 1,0 0 0,0 0-1,0 0 1,0 0 0,0 0 0,0-1-1,0 1 1,0 0 0,0 0-1,0-1 1,-2 0 0,1 0-15,-1 0 1,1-1 0,-1 1 0,1-1-1,-1 0 1,1 0 0,0 0-1,0 0 1,0 0 0,0 0 0,0 0-1,0 0 1,-1-3 0,-3-10-294,0 0 1,1-1 0,1 1 0,0-1 0,1 0 0,1 0-1,1 0 1,0-30 0,2 19 525,1 1 0,2 0 0,1 0 0,13-44 0,-7 141 304,-11-69-509,0-1 1,0 1-1,1 0 0,-1-1 0,1 1 0,-1 0 1,1-1-1,0 1 0,0-1 0,-1 1 0,1-1 0,0 1 1,0-1-1,0 0 0,1 1 0,-1-1 0,0 0 0,0 0 1,1 0-1,-1 0 0,1 0 0,-1 0 0,1 0 1,-1-1-1,1 1 0,-1 0 0,1-1 0,0 1 0,-1-1 1,1 0-1,0 1 0,-1-1 0,1 0 0,0 0 0,0 0 1,-1 0-1,1-1 0,0 1 0,-1 0 0,1-1 1,0 1-1,-1-1 0,1 0 0,-1 1 0,1-1 0,1-1 1,5-2 2,-1 0 1,0-1 0,0 0-1,0 0 1,-1-1-1,1 0 1,-1 0 0,6-7-1,28-53 34,-25 39-48,-16 32 77,0 1 0,0 0 0,1 0-1,0 0 1,0 0 0,0 0-1,2 6 1,-1 7 369,-1-18-433,0 0 0,0 1-1,0-1 1,0 0 0,0 0-1,0 1 1,0-1 0,0 0 0,0 0-1,1 1 1,-1-1 0,1 0-1,-1 0 1,1 0 0,-1 1 0,1-1-1,-1 0 1,1 0 0,0 0-1,0 0 1,0 0 0,0 0 0,1 1-1,-1-2-10,0 0-1,0 0 0,0 0 1,1 1-1,-1-1 0,0 0 0,0-1 1,0 1-1,1 0 0,-1 0 1,0 0-1,0-1 0,0 1 1,0-1-1,1 1 0,-1-1 1,0 1-1,0-1 0,1 0 1,6-5-336,-1 1 0,0-1 1,0 0-1,-1-1 0,7-8 1,1-1-1767,9-13-6792,-19 22 1688</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29.351"/>
    </inkml:context>
    <inkml:brush xml:id="br0">
      <inkml:brushProperty name="width" value="0.025" units="cm"/>
      <inkml:brushProperty name="height" value="0.025" units="cm"/>
      <inkml:brushProperty name="color" value="#F6630D"/>
    </inkml:brush>
  </inkml:definitions>
  <inkml:trace contextRef="#ctx0" brushRef="#br0">5 882 13164,'0'2'348,"-1"0"-1,0 0 1,0 0 0,1 0-1,-1 0 1,1 1-1,0-1 1,-1 0-1,1 0 1,0 0-1,0 0 1,0 0-1,1 1 1,-1-1-1,2 4 1,-1-5-221,0 0 1,0-1 0,0 1-1,0 0 1,0 0 0,0-1-1,1 1 1,-1-1 0,0 1-1,1-1 1,-1 1 0,0-1-1,1 0 1,-1 0-1,0 0 1,1 1 0,-1-1-1,1-1 1,-1 1 0,0 0-1,1 0 1,-1 0 0,0-1-1,1 1 1,-1-1 0,0 1-1,0-1 1,2 0 0,19-8 537,-1 0 0,0-1 1,0-2-1,-2 0 0,27-20 1,-8 5-233,919-673 2621,-927 675-3421,47-34 693,-35 39-2344,0 11-3370</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08.358"/>
    </inkml:context>
    <inkml:brush xml:id="br0">
      <inkml:brushProperty name="width" value="0.025" units="cm"/>
      <inkml:brushProperty name="height" value="0.025" units="cm"/>
      <inkml:brushProperty name="color" value="#F6630D"/>
    </inkml:brush>
  </inkml:definitions>
  <inkml:trace contextRef="#ctx0" brushRef="#br0">32 1 6406,'0'0'9043,"-6"9"-8194,-16 30-449,21-35-381,0 0 0,1-1 0,-1 1 0,1 0-1,0 0 1,0-1 0,0 1 0,1 0 0,-1 0-1,1-1 1,0 1 0,0 0 0,0-1 0,1 1-1,-1-1 1,1 0 0,0 1 0,0-1 0,3 4-1,5 13 12,-2 5 181,0 1 0,-2 0 1,0 0-1,-2 1 0,0 26 0,-3 140 1918,-2-97-1243,29 608 1922,16-131-700,-44 483-1734,3-1006-333,11 67 0,2 38 10,27 480 67,-34-538-80,-6 185 1,-6-136-41,4-86 2,3 0 0,20 100 0,-14-89-54,-3 1 0,-3 0 1,-7 85-1,0-28 71,14 70-44,-12-182-64,1 27-404,0-43 477,0 0 0,0 0 1,0 0-1,0 0 0,0 0 1,1 0-1,-1 0 0,0 0 1,0 0-1,1 0 0,-1-1 1,1 1-1,-1 0 1,1 0-1,-1 0 0,1 0 1,-1-1-1,1 1 0,0 0 1,-1-1-1,1 1 0,0 0 1,0-1-1,-1 1 0,1-1 1,0 1-1,0-1 0,0 0 1,0 1-1,0-1 1,0 0-1,1 1 0,-1-1-81,0-1 0,0 1 0,-1 0 0,1 0 0,0-1-1,0 1 1,-1-1 0,1 1 0,0-1 0,-1 1 0,1-1 0,-1 1 0,1-1-1,0 1 1,-1-1 0,1 0 0,-1 1 0,1-1 0,-1 0 0,0 0 0,1 1-1,-1-1 1,0 0 0,0 0 0,1 1 0,-1-1 0,0 0 0,0 0 0,0 0-1,0 0 1,0-1 0,1-34-3617,-1 26 1727,0-28-5325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14.542"/>
    </inkml:context>
    <inkml:brush xml:id="br0">
      <inkml:brushProperty name="width" value="0.025" units="cm"/>
      <inkml:brushProperty name="height" value="0.025" units="cm"/>
      <inkml:brushProperty name="color" value="#E71224"/>
    </inkml:brush>
  </inkml:definitions>
  <inkml:trace contextRef="#ctx0" brushRef="#br0">0 0 7815,'0'0'8857,"7"2"-8275,102 20-316,1-5 0,134 5 0,228-17-6611,-466-5 6169,89-2-4020</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09.276"/>
    </inkml:context>
    <inkml:brush xml:id="br0">
      <inkml:brushProperty name="width" value="0.025" units="cm"/>
      <inkml:brushProperty name="height" value="0.025" units="cm"/>
      <inkml:brushProperty name="color" value="#F6630D"/>
    </inkml:brush>
  </inkml:definitions>
  <inkml:trace contextRef="#ctx0" brushRef="#br0">125 53 4933,'0'0'12689,"5"-8"-10164,15-25-358,-9 22-108,-6 14-573,-4 15-690,-4-1-573,-1 0 0,-1 0 1,-1-1-1,0 1 1,-1-1-1,-1-1 0,-17 28 1,-10 21 17,21-35-201,-1 1-48,2 0 0,-12 40 0,72-173-15623,-30 53 8264</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09.632"/>
    </inkml:context>
    <inkml:brush xml:id="br0">
      <inkml:brushProperty name="width" value="0.025" units="cm"/>
      <inkml:brushProperty name="height" value="0.025" units="cm"/>
      <inkml:brushProperty name="color" value="#F6630D"/>
    </inkml:brush>
  </inkml:definitions>
  <inkml:trace contextRef="#ctx0" brushRef="#br0">75 1 10794,'0'0'12300,"11"69"-11083,-6-36-544,2 1-289,4 0-256,1-4-96,-1 0 0,4-3-352,-4-4-705,-4 0-384,2-7-769,-9-4-993,0-4-1730,-5-5-1313</inkml:trace>
  <inkml:trace contextRef="#ctx0" brushRef="#br0" timeOffset="1">1 248 10890,'0'0'12556,"24"-51"-12524,15 38-160,4-5-2242,-1-4-2659,2-5-5541</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10.023"/>
    </inkml:context>
    <inkml:brush xml:id="br0">
      <inkml:brushProperty name="width" value="0.025" units="cm"/>
      <inkml:brushProperty name="height" value="0.025" units="cm"/>
      <inkml:brushProperty name="color" value="#F6630D"/>
    </inkml:brush>
  </inkml:definitions>
  <inkml:trace contextRef="#ctx0" brushRef="#br0">189 7 14510,'0'0'5851,"-9"-1"-3839,4-1-1931,-1 1 0,1 0 1,-1 1-1,1-1 0,-1 1 0,1 0 0,-1 0 0,1 1 0,-1-1 1,1 1-1,0 1 0,-1-1 0,1 1 0,0 0 0,0 0 0,0 0 1,0 1-1,0 0 0,-6 4 0,-37 41-38,46-47-42,0 1 0,0 0 0,1 0 0,-1 0 0,1 1 0,-1-1-1,1 0 1,0 0 0,0 1 0,0-1 0,0 1 0,0-1 0,1 1 0,-1-1-1,1 1 1,0-1 0,0 1 0,0-1 0,0 1 0,0 0 0,0-1-1,1 1 1,0 4 0,0-6 0,1 0 0,-1 1 1,0-1-1,1 0 0,-1 0 0,1 0 0,-1 0 0,1 0 1,-1 0-1,1-1 0,0 1 0,0-1 0,-1 1 0,1-1 1,0 1-1,0-1 0,-1 0 0,4 0 0,42 0-192,-32 0-67,-9 0 106,7-1-118,-1 2-1,1-1 0,-1 2 0,0-1 1,16 5-1,-26-5 287,0 0 1,0-1-1,0 1 0,0 0 0,0 0 0,0 0 1,-1 0-1,1 0 0,0 0 0,-1 0 1,1 1-1,-1-1 0,1 1 0,-1-1 1,0 1-1,1-1 0,-1 1 0,0 0 0,0 0 1,0 0-1,0-1 0,-1 1 0,1 0 1,0 0-1,-1 0 0,1 0 0,-1 0 0,0 0 1,0 0-1,0 0 0,0 1 0,0-1 1,0 0-1,0 0 0,-1 0 0,1 0 1,-1 0-1,0 0 0,1 0 0,-1-1 0,-1 3 1,-3 5 196,1 0 0,-1-1 0,-1 0 0,0 0 0,0 0 1,0-1-1,-1 0 0,0 0 0,-9 6 0,1-1 266,-1 0 0,-1-1-1,-28 14 1,18-18-111,27-7-424,-1 0-1,1 1 0,-1-2 1,1 1-1,-1 0 0,1 0 1,-1 0-1,1 0 0,-1 0 1,1 0-1,-1 0 0,1-1 1,-1 1-1,1 0 0,0 0 1,-1-1-1,1 1 0,-1 0 0,1 0 1,0-1-1,-1 1 0,1-1 1,0 1-1,-1 0 0,1-1 1,0 1-1,-1-1 0,1-2-352,0 1-1,0 0 1,1-1-1,-1 1 1,0 0-1,1-1 1,0 1 0,-1 0-1,1 0 1,0 0-1,0-1 1,0 1-1,0 0 1,1 0-1,-1 1 1,0-1-1,3-3 1,17-19-7626</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10.379"/>
    </inkml:context>
    <inkml:brush xml:id="br0">
      <inkml:brushProperty name="width" value="0.025" units="cm"/>
      <inkml:brushProperty name="height" value="0.025" units="cm"/>
      <inkml:brushProperty name="color" value="#F6630D"/>
    </inkml:brush>
  </inkml:definitions>
  <inkml:trace contextRef="#ctx0" brushRef="#br0">6 1 17873,'0'0'9694,"0"9"-8920,-5 198-186,5-206-606,0 0-1,0 0 1,0 0 0,0-1 0,0 1 0,0 0 0,0 0 0,0 0-1,1-1 1,-1 1 0,0 0 0,0 0 0,1 0 0,-1-1 0,1 1 0,-1 0-1,1-1 1,-1 1 0,1 0 0,-1-1 0,1 1 0,-1 0 0,1-1-1,0 1 1,-1-1 0,1 1 0,0-1 0,0 0 0,-1 1 0,1-1-1,0 0 1,0 1 0,0-1 0,-1 0 0,1 0 0,0 0 0,0 0 0,0 0-1,0 0 1,-1 0 0,1 0 0,0 0 0,0 0 0,0 0 0,0-1-1,-1 1 1,1 0 0,1-1 0,1 0-671,0 0-1,0-1 1,0 1 0,0-1-1,0 1 1,-1-1 0,1 0-1,-1 0 1,1 0 0,-1-1-1,4-3 1,8-15-7452</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10.753"/>
    </inkml:context>
    <inkml:brush xml:id="br0">
      <inkml:brushProperty name="width" value="0.025" units="cm"/>
      <inkml:brushProperty name="height" value="0.025" units="cm"/>
      <inkml:brushProperty name="color" value="#F6630D"/>
    </inkml:brush>
  </inkml:definitions>
  <inkml:trace contextRef="#ctx0" brushRef="#br0">4 1 12236,'0'0'13869,"0"8"-13779,-3 66 12,3-74-102,0 1 1,0-1-1,0 0 1,0 1-1,0-1 0,0 0 1,0 1-1,0-1 1,0 0-1,1 1 0,-1-1 1,0 0-1,0 0 1,0 1-1,0-1 1,1 0-1,-1 1 0,0-1 1,0 0-1,1 0 1,-1 0-1,0 1 0,0-1 1,1 0-1,-1 0 1,0 0-1,0 1 0,1-1 1,-1 0-1,0 0 1,1 0-1,-1 0 1,0 0-1,1 0 0,-1 0 1,0 0-1,1 0 1,-1 0-1,0 0 0,1 0 1,20-5 10,14-14-247,-26 12-123,-4 2 237,0 2 1,0-1-1,0 0 1,0 1-1,1 0 1,-1 0 0,1 0-1,0 1 1,0 0-1,0 0 1,0 1-1,9-2 1,-14 3 173,0 1 0,0 0 0,0 0 0,0 0 0,-1-1 0,1 1 0,0 0 0,-1 0 0,1 0 0,0 0 0,-1 0 0,1 0 0,-1 0 0,0 1 0,1-1 0,-1 0 0,0 0 0,0 0 0,1 0 0,-1 0 0,0 1 0,0-1 0,0 0 0,-1 1 0,1 0-13,0 0 1,0 0 0,0 0-1,0 0 1,0 0-1,1 0 1,-1-1 0,1 1-1,-1 0 1,1 0-1,-1 0 1,1-1 0,0 1-1,0 0 1,0-1 0,0 1-1,0-1 1,0 1-1,1-1 1,-1 0 0,0 1-1,1-1 1,-1 0-1,3 2 1,-1-3-34,0 0 0,0-1 0,0 1 0,0-1 0,0 1 0,0-1 0,0 0 0,-1 0 0,1 0 0,0 0 0,-1 0 0,1-1 0,-1 1 0,1-1 0,-1 0 0,0 0 0,1 0 0,-1 0 0,0 0 0,0 0 0,2-4 0,-2 3-18,0 0 0,0 1 0,1-1-1,-1 1 1,1 0 0,-1 0 0,1 0 0,0 0 0,-1 0-1,1 1 1,0-1 0,0 1 0,1 0 0,-1 0 0,0 0-1,5-1 1,-7 2 14,0 0-1,0 1 1,0-1 0,0 1-1,0-1 1,-1 1-1,1-1 1,0 1-1,0-1 1,0 1 0,-1 0-1,1-1 1,0 1-1,-1 0 1,1-1-1,0 1 1,-1 0 0,1 0-1,-1 0 1,1 0-1,-1 0 1,0 0-1,1 0 1,-1 0 0,0-1-1,0 1 1,0 0-1,1 2 1,-1-1 18,0-1 1,0 1 0,0-1-1,1 0 1,-1 1-1,1-1 1,-1 0-1,1 1 1,0-1 0,-1 0-1,1 0 1,0 1-1,0-1 1,0 0-1,0 0 1,0 0-1,0 0 1,0 0 0,0 0-1,0-1 1,1 1-1,-1 0 1,2 0-1,1 0 28,1-1 0,-1 0 0,0 0 0,1 0 0,-1 0 0,0-1 0,1 0 0,-1 0 0,0 0 0,8-3 0,29-5-2177,-40 9 1612</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12.057"/>
    </inkml:context>
    <inkml:brush xml:id="br0">
      <inkml:brushProperty name="width" value="0.025" units="cm"/>
      <inkml:brushProperty name="height" value="0.025" units="cm"/>
      <inkml:brushProperty name="color" value="#F6630D"/>
    </inkml:brush>
  </inkml:definitions>
  <inkml:trace contextRef="#ctx0" brushRef="#br0">71 34 13581,'1'-2'478,"-1"1"0,0-1 0,0 0 1,0 1-1,-1-1 0,1 0 0,0 1 0,-1-1 0,1 0 1,-1 1-1,1-1 0,-1 1 0,0-1 0,1 1 0,-1-1 1,0 1-1,0-1 0,0 1 0,-3-3 0,3 4-417,0 0 0,0 0 0,0 0 0,0 0 0,0 0 0,0 0 0,0 0 0,0 1 0,0-1 0,0 0 0,0 0 0,0 1 0,1-1 0,-1 0-1,0 1 1,0-1 0,0 1 0,0 0 0,0-1 0,1 1 0,-1 0 0,0-1 0,1 1 0,-1 0 0,0 0 0,1-1 0,-1 1 0,1 0 0,-1 0 0,1 0-1,-1 0 1,1 0 0,0 0 0,-1 2 0,-4 9 61,-1 0 1,2 1-1,0 0 0,0 0 0,1 0 0,1 0 1,0 1-1,1 25 0,1-38-107,0 0 0,0 1 0,0-1 0,0 1 0,0-1 0,1 0 1,-1 1-1,1-1 0,-1 0 0,1 1 0,-1-1 0,1 0 0,0 0 0,0 0 0,-1 1 0,1-1 0,0 0 0,0 0 1,0 0-1,0 0 0,0-1 0,1 1 0,-1 0 0,0 0 0,0-1 0,0 1 0,1 0 0,-1-1 0,0 1 1,1-1-1,-1 0 0,0 1 0,1-1 0,-1 0 0,1 0 0,-1 0 0,0 0 0,1 0 0,-1 0 0,1-1 0,1 1 1,4-1 50,-1-1 0,1 1 0,-1-1 1,1 0-1,-1 0 0,0-1 0,12-6 1,14-14-1,-2-1 1,0-2 0,30-32 0,-44 47 190,-8 17 75,-5 32 292,-1-9-449,-2-26-171,1-1 1,-1 1 0,1-1 0,0 1 0,0-1 0,0 1-1,0-1 1,1 0 0,-1 1 0,1-1 0,-1 0 0,1 0-1,0 0 1,0 0 0,0-1 0,2 3 0,-2-3 5,0 0 0,-1-1 1,1 1-1,0-1 1,0 1-1,-1-1 0,1 1 1,0-1-1,0 0 0,0 0 1,0 0-1,-1 0 1,1 0-1,0-1 0,0 1 1,0 0-1,3-2 1,1 0-14,-1-1 1,1 0-1,-1-1 1,0 1 0,1-1-1,-1 0 1,-1 0-1,1 0 1,-1-1 0,1 1-1,5-11 1,3-10-177,-3 5 109,-10 20 64,0 0 1,0 0-1,0 0 1,1 0-1,-1 0 0,0 0 1,0 0-1,0 1 0,0-1 1,0 0-1,0 0 1,0 0-1,0 0 0,1 0 1,-1 0-1,0 0 1,0 0-1,0 0 0,0 0 1,0 0-1,0 0 0,0 0 1,1 0-1,-1 0 1,0 0-1,0 0 0,0 0 1,0 0-1,0 0 1,0 0-1,0 0 0,0 0 1,1 0-1,-1 0 0,0-1 1,0 1-1,0 0 1,0 0-1,0 0 0,0 0 1,0 0-1,0 0 1,0 0-1,0 0 0,1-1 1,-1 5 0,1 0 0,-1 0 1,1 0-1,0 0 0,1 0 1,-1 0-1,1-1 0,-1 1 0,1-1 1,0 1-1,4 4 0,36 41-270,-8-8-162,-28-32 404,0 2 0,-1-1-1,0 0 1,-1 1 0,0 0 0,0 0 0,3 21 0,-6-29 104,-1 0 0,1 1 0,-1-1 0,0 1 0,0-1 0,0 1 0,0-1 0,0 0 0,-1 1 0,1-1 0,-1 0 0,0 1 0,0-1 1,-1 0-1,1 0 0,-1 0 0,1 0 0,-1 0 0,0 0 0,0 0 0,0 0 0,0-1 0,-1 1 0,1-1 0,-1 0 0,1 0 1,-1 0-1,0 0 0,0 0 0,-5 2 0,7-3-31,-1-1 1,0 0 0,1 1-1,-1-1 1,0 0 0,1 0-1,-1 0 1,0 0 0,1 0-1,-1 0 1,0 0-1,0-1 1,1 1 0,-1-1-1,1 1 1,-1-1 0,0 0-1,1 1 1,-1-1-1,1 0 1,0 0 0,-1 0-1,1 0 1,0 0 0,-1-1-1,1 1 1,0 0 0,0 0-1,0-1 1,0 1-1,0-1 1,1 1 0,-1-1-1,0 1 1,1-1 0,-1 0-1,1 1 1,-1-1-1,1-1 1,-4-9-25,1 0-1,0-1 0,-2-23 1,3 22-121,1 0 1,1 0-1,0 0 1,3-19-1,-2 28 67,0 1-1,0-1 1,1 1 0,-1 0 0,1 0-1,0 0 1,0 0 0,1 0-1,-1 0 1,1 1 0,0-1 0,0 1-1,0-1 1,0 1 0,0 0-1,1 1 1,5-4 0,78-40-3035,-21 14-6351,-23 8-6026</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33.559"/>
    </inkml:context>
    <inkml:brush xml:id="br0">
      <inkml:brushProperty name="width" value="0.025" units="cm"/>
      <inkml:brushProperty name="height" value="0.025" units="cm"/>
      <inkml:brushProperty name="color" value="#F6630D"/>
    </inkml:brush>
  </inkml:definitions>
  <inkml:trace contextRef="#ctx0" brushRef="#br0">193 203 3203,'0'0'18802,"-49"-33"-17649,45 21 0,-5 1-352,-1-1-545,-1-3-224,-1-2-32,-10 0-993,5-5-1986,-8-7-2146,-9-6-3427</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33.920"/>
    </inkml:context>
    <inkml:brush xml:id="br0">
      <inkml:brushProperty name="width" value="0.025" units="cm"/>
      <inkml:brushProperty name="height" value="0.025" units="cm"/>
      <inkml:brushProperty name="color" value="#F6630D"/>
    </inkml:brush>
  </inkml:definitions>
  <inkml:trace contextRef="#ctx0" brushRef="#br0">374 344 11371,'-10'-7'1126,"-3"-1"-502,1-2-1,0 0 1,0 0 0,1-1-1,0 0 1,1-1-1,0 0 1,1-1 0,1 0-1,-13-26 1,17 28-716,0 0-1,-1 0 1,0 1 0,-1 0 0,-8-12 0,11 18 47,-1 0 1,0 0-1,0 0 1,0 0-1,-1 1 1,1 0-1,-1 0 1,0 0-1,0 0 1,0 1-1,0 0 1,-10-3-1,15 5 44,-9-2-100,1 0-1,0 0 1,0-1 0,0 0-1,0 0 1,1-1 0,-1 0-1,1 0 1,0-1 0,0 0-1,0 0 1,-10-12 0,3 8 395,8 12 1124,7-3-1478,-1 1 0,1 0-1,-1 0 1,1 0 0,-1-1-1,1 1 1,-1 0 0,1-1 0,0 1-1,-1 0 1,1-1 0,0 1-1,-1-1 1,1 1 0,0-1-1,0 1 1,0-1 0,0 0-1,-1 1 1,1-1 0,0 0 0,0 0-1,0 0 1,0 0 0,0 1-1,0-1 1,0 0 0,-1-1-1,1 1 1,0 0 0,0 0-1,1 0 1,10-2-5305,-2-3-5258</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34.420"/>
    </inkml:context>
    <inkml:brush xml:id="br0">
      <inkml:brushProperty name="width" value="0.025" units="cm"/>
      <inkml:brushProperty name="height" value="0.025" units="cm"/>
      <inkml:brushProperty name="color" value="#F6630D"/>
    </inkml:brush>
  </inkml:definitions>
  <inkml:trace contextRef="#ctx0" brushRef="#br0">1 306 7335,'0'0'10378,"56"-61"-9417,-28 32-385,6-5-480,5-2-64,4-7-96,4-4-2114,1-9-3747</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34.751"/>
    </inkml:context>
    <inkml:brush xml:id="br0">
      <inkml:brushProperty name="width" value="0.025" units="cm"/>
      <inkml:brushProperty name="height" value="0.025" units="cm"/>
      <inkml:brushProperty name="color" value="#F6630D"/>
    </inkml:brush>
  </inkml:definitions>
  <inkml:trace contextRef="#ctx0" brushRef="#br0">0 754 11339,'0'0'3459,"50"-53"-2402,-17 26-160,15-6-673,7-8-192,7-3-608,0-5-2980,-2 2-2818</inkml:trace>
  <inkml:trace contextRef="#ctx0" brushRef="#br0" timeOffset="1">657 256 12236,'0'0'1889,"62"-71"-1152,-31 40-545,5-4-128,8-1-96,7-4-2818,4-2-3685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15.452"/>
    </inkml:context>
    <inkml:brush xml:id="br0">
      <inkml:brushProperty name="width" value="0.025" units="cm"/>
      <inkml:brushProperty name="height" value="0.025" units="cm"/>
      <inkml:brushProperty name="color" value="#E71224"/>
    </inkml:brush>
  </inkml:definitions>
  <inkml:trace contextRef="#ctx0" brushRef="#br0">0 127 8200,'0'0'8392,"57"18"-7271,-8-18-449,13 0-223,13-15-257,10-3-128,3-2-32,1-3-224,-1-2-961,-12 3-2851,-8 0-3107</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35.095"/>
    </inkml:context>
    <inkml:brush xml:id="br0">
      <inkml:brushProperty name="width" value="0.025" units="cm"/>
      <inkml:brushProperty name="height" value="0.025" units="cm"/>
      <inkml:brushProperty name="color" value="#F6630D"/>
    </inkml:brush>
  </inkml:definitions>
  <inkml:trace contextRef="#ctx0" brushRef="#br0">1 238 13677,'0'0'4132,"31"-47"-2819,-11 26-512,12-4-513,3-1-192,8-3-64,-4 2-96,-1 3-1697,-4 6-1058,-11 6 385,-12 7-161,-10 1-3202</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35.537"/>
    </inkml:context>
    <inkml:brush xml:id="br0">
      <inkml:brushProperty name="width" value="0.025" units="cm"/>
      <inkml:brushProperty name="height" value="0.025" units="cm"/>
      <inkml:brushProperty name="color" value="#F6630D"/>
    </inkml:brush>
  </inkml:definitions>
  <inkml:trace contextRef="#ctx0" brushRef="#br0">38 0 10666,'0'0'8120,"3"8"-7506,0 3-469,0-1 1,0 1 0,-1 0 0,-1 0 0,0 0-1,0 0 1,-1 0 0,-3 20 0,-21 103 539,11-70-462,1 16 120,10-54-2949,3-50-1739,3-11-2307</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35.897"/>
    </inkml:context>
    <inkml:brush xml:id="br0">
      <inkml:brushProperty name="width" value="0.025" units="cm"/>
      <inkml:brushProperty name="height" value="0.025" units="cm"/>
      <inkml:brushProperty name="color" value="#F6630D"/>
    </inkml:brush>
  </inkml:definitions>
  <inkml:trace contextRef="#ctx0" brushRef="#br0">102 15 15278,'0'0'865,"-6"55"897,6-21-161,0-1-576,6-3-128,6-3-640,13-7-193,0-8-32,3-4-32,-3-3-225,-8 2-864,-9 1-128,-5 1-609,-3 1-1248,-16 1-1347</inkml:trace>
  <inkml:trace contextRef="#ctx0" brushRef="#br0" timeOffset="1">29 271 7911,'0'0'8617,"-28"-51"-6631,37 36-865,14-4-385,10-2-255,12 0-385,1-3-64,8-1-320,-6-4-2051,5-3-2593,-8-1-1763</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36.273"/>
    </inkml:context>
    <inkml:brush xml:id="br0">
      <inkml:brushProperty name="width" value="0.025" units="cm"/>
      <inkml:brushProperty name="height" value="0.025" units="cm"/>
      <inkml:brushProperty name="color" value="#F6630D"/>
    </inkml:brush>
  </inkml:definitions>
  <inkml:trace contextRef="#ctx0" brushRef="#br0">131 0 8008,'0'0'11958,"-10"1"-10394,6 0-1456,-1-1 0,1 1 1,0 0-1,0 0 1,1 0-1,-1 1 0,0-1 1,0 1-1,0 0 0,1 0 1,-1 0-1,1 1 0,0-1 1,-6 6-1,4-2-7,0 0 0,1 0 1,-1 1-1,1 0 0,1 0 0,-1 0 0,1 0 0,-4 15 0,3-11-62,-6 36 102,10-46-140,-1 0 1,2 0-1,-1 0 1,0 0 0,0 0-1,0 0 1,0 0 0,1 0-1,-1 0 1,0 0-1,1-1 1,-1 1 0,1 0-1,-1 0 1,1 0-1,-1 0 1,1 0 0,-1-1-1,1 1 1,0 0 0,0 0-1,-1-1 1,1 1-1,0-1 1,0 1 0,0-1-1,0 1 1,0-1 0,0 1-1,0-1 1,0 0-1,0 0 1,0 1 0,0-1-1,0 0 1,0 0 0,0 0-1,0 0 1,0 0-1,1 0 1,216-8-1278,-217 8 1292,0-1 1,0 1-1,0 0 0,0 0 0,1 0 0,-1 0 0,0 0 1,0 0-1,0 0 0,0 0 0,0 1 0,0-1 1,0 0-1,0 1 0,0-1 0,0 1 0,0-1 1,0 1-1,0-1 0,0 1 0,0 0 0,0-1 1,-1 1-1,1 0 0,0 0 0,0 0 0,-1-1 0,1 1 1,-1 0-1,1 0 0,-1 0 0,1 0 0,-1 0 1,1 0-1,-1 0 0,0 0 0,0 0 0,1 0 1,-1 1-1,0-1 0,0 0 0,0 0 0,0 0 1,0 0-1,-1 1 0,0 2 60,0 0 0,0 0-1,-1 0 1,1-1 0,-1 1 0,0-1 0,0 1 0,0-1-1,-1 0 1,1 0 0,-5 5 0,-10 8 207,-2-1 0,1-1-1,-38 21 1,45-29-232,0 0 0,-1-1 0,0 0 1,0 0-1,-1-2 0,1 1 0,-1-2 0,-19 3 0,31-5-136,1 0 0,-1 0 0,1 0 0,-1 0 0,0 0 0,1 0 0,-1-1 0,1 1 0,-1 0 0,0 0 0,1 0 0,-1-1 0,1 1 0,-1 0 0,1-1 0,-1 1 0,1 0 0,-1-1 0,1 1 0,-1 0 0,1-1 0,-1 1 0,1-1 0,0 1 0,-1-1 0,1 1 0,0-1 0,-1 0 0,1 1 0,0-1 0,0 1 0,-1-1 0,1 1 0,0-1 0,0 0 0,0 1 0,0-1 0,0 0 0,0 1 0,0-1 0,0 1 0,0-1 0,0 0 0,0 1 0,1-1 0,-1 1 0,0-1 0,0 0 0,1 1 0,-1-1-1,0 1 1,1-1 0,-1 1 0,1-1 1,20-36-6297,3 6 189</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3:36.616"/>
    </inkml:context>
    <inkml:brush xml:id="br0">
      <inkml:brushProperty name="width" value="0.025" units="cm"/>
      <inkml:brushProperty name="height" value="0.025" units="cm"/>
      <inkml:brushProperty name="color" value="#F6630D"/>
    </inkml:brush>
  </inkml:definitions>
  <inkml:trace contextRef="#ctx0" brushRef="#br0">1 1 16143,'0'0'2050,"0"55"160,5-28-544,9-1-289,6-3-640,5-5-609,-1-2-128,8-6-1826,-9-2-1217,-2-5-4836</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4:11.824"/>
    </inkml:context>
    <inkml:brush xml:id="br0">
      <inkml:brushProperty name="width" value="0.025" units="cm"/>
      <inkml:brushProperty name="height" value="0.025" units="cm"/>
      <inkml:brushProperty name="color" value="#F6630D"/>
    </inkml:brush>
  </inkml:definitions>
  <inkml:trace contextRef="#ctx0" brushRef="#br0">1 88 3619,'0'0'12909,"10"-5"-12408,2 1-453,0 0-1,0 1 0,1 0 0,-1 1 0,1 0 0,-1 1 0,1 0 0,0 1 0,0 1 0,18 2 0,16 3-364,93-1-1,-123-6-446,1 0-1,-1-1 1,0-1-1,0-1 0,0 0 1,-1-1-1,1-1 0,27-14 1,-21 5-2642,-7-2-3027</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4:12.153"/>
    </inkml:context>
    <inkml:brush xml:id="br0">
      <inkml:brushProperty name="width" value="0.025" units="cm"/>
      <inkml:brushProperty name="height" value="0.025" units="cm"/>
      <inkml:brushProperty name="color" value="#F6630D"/>
    </inkml:brush>
  </inkml:definitions>
  <inkml:trace contextRef="#ctx0" brushRef="#br0">1 4 6150,'0'0'7191,"9"0"-6295,4-1-703,89-2 334,-89 3-513,0 1 0,0 0-1,0 1 1,0 1 0,-1 0 0,17 6 0,-27-8-14,0-1-1,0 1 0,0 0 0,0 0 1,0 0-1,0 1 0,0-1 1,-1 0-1,1 1 0,-1-1 0,1 1 1,-1-1-1,1 1 0,-1 0 1,0 0-1,0 0 0,0-1 1,0 1-1,0 0 0,0 0 0,0 1 1,-1-1-1,1 0 0,-1 0 1,1 0-1,-1 0 0,0 0 1,0 1-1,0-1 0,0 0 0,0 0 1,-1 0-1,1 0 0,0 0 1,-1 1-1,0-1 0,0 0 0,1 0 1,-1 0-1,0 0 0,-1-1 1,-1 4-1,-6 9 28,-1 0-1,0-1 1,-1-1 0,-17 17-1,22-23 5,-84 90 66,56-53-2954,27-33-2749</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4:21.040"/>
    </inkml:context>
    <inkml:brush xml:id="br0">
      <inkml:brushProperty name="width" value="0.025" units="cm"/>
      <inkml:brushProperty name="height" value="0.025" units="cm"/>
      <inkml:brushProperty name="color" value="#F6630D"/>
    </inkml:brush>
  </inkml:definitions>
  <inkml:trace contextRef="#ctx0" brushRef="#br0">1 0 1313,'7'9'705,"2"1"544,1-1-640,-6 0-161,5-1-64,-2 1-768,1 0 1825,0-2-1216,-1-1-97,1 2 128,-2-3-128,4-1-64,-6 0-64,1-2 96,-5-6-1473</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4:21.606"/>
    </inkml:context>
    <inkml:brush xml:id="br0">
      <inkml:brushProperty name="width" value="0.025" units="cm"/>
      <inkml:brushProperty name="height" value="0.025" units="cm"/>
      <inkml:brushProperty name="color" value="#F6630D"/>
    </inkml:brush>
  </inkml:definitions>
  <inkml:trace contextRef="#ctx0" brushRef="#br0">184 178 4708,'-9'-9'694,"-165"-159"6577,173 167-6593,2 3-612,-1 0-1,1 0 0,-1 0 0,1 0 0,0 0 1,0 0-1,0 0 0,0-1 0,0 1 0,0 0 1,0-1-1,1 1 0,1 1 0,20 19 62,1 0 0,50 33 0,-51-39-96,0 1-1,-1 0 1,0 2-1,23 27 1,-41-39-23,1 0-1,0-1 1,1 0 0,-1 0 0,1 0-1,0-1 1,1 0 0,-1 0 0,1-1-1,0 1 1,0-1 0,0-1 0,1 1-1,-1-1 1,1-1 0,0 0 0,0 0-1,0 0 1,9 0 0,-2-1-20,-22-4-5,-18-7-8,-99-71 41,123 81-15,1-1-1,0 1 1,-1 0-1,1 0 1,0-1-1,-1 1 1,1 0-1,0 0 1,-1-1-1,1 1 1,-1 0-1,1 0 1,-1 0-1,1 0 1,-1 0-1,1 0 1,0-1-1,-1 1 1,1 0-1,-1 0 1,1 0-1,-1 1 1,1-1-1,-1 0 1,1 0-1,-1 0 1,1 0-1,0 0 1,-1 0-1,1 1 0,-1-1 1,1 0-1,0 0 1,-1 1-1,1-1 1,0 0-1,-1 1 1,1-1-1,0 0 1,-1 1-1,1-1 1,0 0-1,-1 1 1,1 0 2,0 1 0,0-1 0,0 0 0,-1 0 0,1 0 0,0 0 0,1 0 0,-1 0-1,0 0 1,0 0 0,0 1 0,1-1 0,-1 0 0,0 0 0,1 0 0,-1 0 0,2 1 0,4 7 24,1 0 0,1-1 0,0 0 0,0 0-1,1 0 1,-1-1 0,16 9 0,74 40-385,-81-48 138,-1-1-116,-15-9-1577,-23-14-1956,1 5 869</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4:21.954"/>
    </inkml:context>
    <inkml:brush xml:id="br0">
      <inkml:brushProperty name="width" value="0.025" units="cm"/>
      <inkml:brushProperty name="height" value="0.025" units="cm"/>
      <inkml:brushProperty name="color" value="#F6630D"/>
    </inkml:brush>
  </inkml:definitions>
  <inkml:trace contextRef="#ctx0" brushRef="#br0">1 146 5830,'0'0'5429,"9"5"-4383,6 3-868,0 0 0,1-1 0,0-1 0,0 0 0,1-1 0,0-1 0,-1-1 0,28 3-1,-42-6-142,1 0 0,-1 0 0,1 0 0,-1 0-1,0 0 1,1-1 0,-1 1 0,1-1 0,-1 1-1,0-1 1,0 0 0,1 0 0,-1 0 0,0 0-1,0 0 1,0 0 0,0-1 0,0 1-1,0-1 1,2-3 0,-2 2 57,-1 0-1,1-1 1,-1 1-1,0 0 1,0-1-1,-1 1 1,1-1 0,-1 0-1,1 1 1,-1-1-1,0 1 1,-1-1-1,0-5 1,0 5-65,0 0 0,0 1-1,0 0 1,-1-1 0,1 1 0,-1 0-1,0-1 1,0 1 0,0 0 0,-1 1-1,1-1 1,-1 0 0,1 1 0,-1-1-1,0 1 1,0 0 0,0 0 0,0 0-1,0 0 1,0 0 0,-1 1 0,1-1-1,-6 0 1,-18-13 132,26 15-307,1-1 1,-1 0-1,0 0 1,1 0-1,-1 0 1,1 0 0,-1 0-1,1 0 1,0 0-1,-1 0 1,1 0-1,0-1 1,0 1-1,0 0 1,0 0-1,0 0 1,0 0-1,0 0 1,0 0-1,0 0 1,1 0-1,-1-1 1,0 1-1,1 0 1,-1 0 0,1 0-1,-1 0 1,1 0-1,-1 0 1,1 1-1,1-3 1,10-14-5384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2.629"/>
    </inkml:context>
    <inkml:brush xml:id="br0">
      <inkml:brushProperty name="width" value="0.035" units="cm"/>
      <inkml:brushProperty name="height" value="0.035" units="cm"/>
    </inkml:brush>
  </inkml:definitions>
  <inkml:trace contextRef="#ctx0" brushRef="#br0">151 1 20708,'-4'41'830,"-2"0"-1,-18 69 1,5-31-142,-75 393 1722,91-456-2291,2-21-55,5-32-47,30-366-187,-18 183 69,-15 197 91,-1 17 8,0 0 1,0 0 0,1 0 0,0 0 0,0 0 0,1 0-1,2-6 1,-2 10 2,1 7 0,25 130 23,-8-34 16,23 64 72,-34-137-65,1 0 1,1-1 0,28 47-1,-39-74-45,24 33 69,-22-31-66,-1 0 1,1-1-1,-1 1 1,1-1 0,0 1-1,0-1 1,0 0-1,-1 0 1,1 0-1,0 0 1,1 0 0,-1 0-1,0 0 1,0-1-1,4 1 1,-6-1-5,1 0 1,-1 1-1,1-1 1,-1 0-1,1-1 0,-1 1 1,1 0-1,0 0 1,-1 0-1,1 0 1,-1 0-1,1 0 1,-1-1-1,1 1 1,-1 0-1,1-1 1,-1 1-1,1 0 0,-1-1 1,0 1-1,1 0 1,-1-1-1,1 1 1,-1-1-1,0 1 1,1 0-1,-1-1 1,0 1-1,0-1 0,1 0 1,-1 1-1,0-1 1,0 1-1,0-1 1,0 1-1,1-1 1,-1 1-1,0-1 1,0 1-1,0-1 1,0 0-1,0 1 0,-1-1 1,1 1-1,0-1 1,0 1-1,0-1 1,-1 0-1,1-2-13,-1 0 1,0 0-1,0 0 0,-1 0 0,1 0 1,-1 0-1,-3-4 0,-1 0-57,-1 1 0,1-1 0,-2 1 1,1 1-1,0 0 0,-1 0 0,0 0 0,0 1 0,-17-6 0,-7 0-46,-45-9 1,55 14 272,21 3 332,9-3-226,17-6-104,-10 4-65,6-3-371,0 0-1,-1-2 1,30-22-1,-43 28 247,0-1-1,0 0 1,0 0 0,-1 0 0,0 0-1,0-1 1,-1 0 0,0-1 0,0 1-1,-1-1 1,5-14 0,2-27-272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38.812"/>
    </inkml:context>
    <inkml:brush xml:id="br0">
      <inkml:brushProperty name="width" value="0.025" units="cm"/>
      <inkml:brushProperty name="height" value="0.025" units="cm"/>
      <inkml:brushProperty name="color" value="#E71224"/>
    </inkml:brush>
  </inkml:definitions>
  <inkml:trace contextRef="#ctx0" brushRef="#br0">0 38 7591,'544'23'3614,"429"25"-3275,3-72 449,-464-16-634,220-5-223,-631 45-1879,-65 0-610</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4:32.044"/>
    </inkml:context>
    <inkml:brush xml:id="br0">
      <inkml:brushProperty name="width" value="0.025" units="cm"/>
      <inkml:brushProperty name="height" value="0.025" units="cm"/>
      <inkml:brushProperty name="color" value="#F6630D"/>
    </inkml:brush>
  </inkml:definitions>
  <inkml:trace contextRef="#ctx0" brushRef="#br0">24 298 4708,'0'0'10320,"-5"-5"-9872,0 0-408,-8-13 61,13 17-101,0 0 0,1 0-1,-1 1 1,0-1-1,1 0 1,-1 0-1,1 0 1,-1 0-1,1 0 1,-1 1-1,1-1 1,0 0-1,-1 1 1,1-1 0,0 0-1,-1 1 1,1-1-1,0 1 1,0-1-1,0 1 1,0-1-1,0 1 1,-1 0-1,1-1 1,0 1-1,0 0 1,0 0 0,1-1-1,61-25-1386,-2-4 0,-1-2 0,-2-2 0,70-55 1,-96 60-974,-24 17-395</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08:44:32.369"/>
    </inkml:context>
    <inkml:brush xml:id="br0">
      <inkml:brushProperty name="width" value="0.025" units="cm"/>
      <inkml:brushProperty name="height" value="0.025" units="cm"/>
      <inkml:brushProperty name="color" value="#F6630D"/>
    </inkml:brush>
  </inkml:definitions>
  <inkml:trace contextRef="#ctx0" brushRef="#br0">1 65 5285,'0'0'6780,"10"-9"-5990,-9 7-759,5-3 26,0 0 1,0 0-1,0 0 1,1 1-1,-1-1 1,1 2 0,0-1-1,0 1 1,0 0-1,1 0 1,-1 1 0,16-3-1,-18 4-54,-1 1-1,1 0 0,0 0 0,-1 0 1,1 0-1,-1 1 0,1 0 0,-1 0 1,1 0-1,4 2 0,-8-2 1,1 1 0,0-1 0,-1 0 0,1 1-1,-1 0 1,0-1 0,1 1 0,-1 0 0,0-1 0,0 1-1,0 0 1,0 0 0,0 0 0,-1 0 0,1 0 0,0 0 0,-1 0-1,0 0 1,1 0 0,-1 0 0,0 0 0,0 0 0,0 0-1,-1 3 1,-15 171-2288,16-157-159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37.459"/>
    </inkml:context>
    <inkml:brush xml:id="br0">
      <inkml:brushProperty name="width" value="0.025" units="cm"/>
      <inkml:brushProperty name="height" value="0.025" units="cm"/>
      <inkml:brushProperty name="color" value="#E71224"/>
    </inkml:brush>
  </inkml:definitions>
  <inkml:trace contextRef="#ctx0" brushRef="#br0">4307 533 10922,'-184'-97'493,"84"42"-520,-3 4 0,-123-42-1,89 53-182,-268-42-1,-149 20-67,543 61 278,1 0 0,-551-43 94,384 37-5,-208 21 0,298-4 118,1 3 1,1 5-1,1 3 0,0 4 0,-112 50 0,128-44-73,1 3 1,2 4-1,1 2 1,2 2-1,3 4 0,-86 82 1,115-95-164,1 1 1,2 1-1,1 1 1,2 2 0,1 0-1,2 2 1,2 0-1,-25 80 1,28-64-162,2 1 0,3 1 0,3-1 0,2 2 0,3-1 0,5 77 0,3-84 66,2 0-1,3 0 1,2 0-1,2-2 1,2 0-1,44 91 1,-24-71-99,3-2 1,2-1-1,99 116 1,-98-136 236,2-2-1,2-1 1,2-3 0,1-2 0,3-2 0,56 30 0,-30-26 58,1-4 0,1-3 0,149 40 0,-92-41 79,229 22 0,132-30-11,-252-28-126,-1-11 0,0-11 1,-2-10-1,-2-11 0,345-113 0,20-68 267,-495 177-151,-2-5 0,-2-5 0,119-90 0,-196 129 76,-1-2 0,-1 0 0,-2-2 0,-1-1 0,0-1 0,28-44 0,-47 61-136,0 1 0,-1-1 1,0-1-1,0 1 0,-1-1 0,-1 1 1,0-1-1,-1 0 0,0 0 0,0-13 1,-2 16-57,-1-1 0,0 1 0,0 0 1,-1-1-1,-1 1 0,1 0 1,-1 0-1,-1 1 0,0-1 1,0 1-1,0-1 0,-1 1 1,-1 0-1,-9-10 0,-2-1-185,0 1 0,-2 2 0,0-1 0,-1 2-1,-1 1 1,0 1 0,-38-18 0,4 6-1227,-1 4 0,-63-17 1,-34 0-5004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40.100"/>
    </inkml:context>
    <inkml:brush xml:id="br0">
      <inkml:brushProperty name="width" value="0.025" units="cm"/>
      <inkml:brushProperty name="height" value="0.025" units="cm"/>
      <inkml:brushProperty name="color" value="#E71224"/>
    </inkml:brush>
  </inkml:definitions>
  <inkml:trace contextRef="#ctx0" brushRef="#br0">3946 316 2530,'-304'-142'6464,"202"105"-6235,-2 5 0,0 4 0,-2 4-1,-1 5 1,-124-5 0,113 17-317,1 5 1,-1 5-1,0 5 0,1 5 1,1 6-1,-189 55 0,120-10-1174,3 9 0,-171 95 0,-94 99 1792,386-225-108,2 2 0,1 3 0,3 3 0,-65 76 0,81-79-308,2 3 1,2 1-1,2 2 1,3 1 0,-38 92-1,44-83-94,2 0 0,4 1 0,2 1 0,3 1-1,2 0 1,-1 90 0,11-122-42,2 1 0,2-1 0,1 1 0,1-1 0,2-1 0,2 1 0,0-1-1,3-1 1,1 1 0,1-2 0,1 0 0,2-1 0,1-1 0,24 30 0,-2-13-41,2-3 0,3-1 1,0-2-1,3-2 0,97 59 0,-43-40 71,2-4 1,126 44-1,-112-56-25,2-5 1,1-6 0,129 16 0,-83-26-48,295-5 0,-137-35 488,601-115 1,-33-75 780,-628 130-660,333-149 1,-457 163-408,229-142 0,-312 169-126,-2-2 1,-1-2-1,-3-3 0,-1-3 1,-3-1-1,52-70 1,-85 100 0,-2-1 0,0 0 0,-2 0-1,0-2 1,9-28 0,-17 44-33,-1 0-1,0-1 1,0 1-1,-1 0 1,0-1-1,0 0 1,-1 1 0,0-1-1,0 1 1,0-1-1,-1 1 1,-1-1-1,1 1 1,-1 0-1,0-1 1,-1 1-1,0 0 1,0 0-1,-1 1 1,-8-14-1,2 10-268,0 0-1,-1 1 0,-1 0 1,0 1-1,0 0 0,0 1 0,-1 0 1,0 1-1,0 0 0,-22-5 0,-85-23-3751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8:48.616"/>
    </inkml:context>
    <inkml:brush xml:id="br0">
      <inkml:brushProperty name="width" value="0.025" units="cm"/>
      <inkml:brushProperty name="height" value="0.025" units="cm"/>
      <inkml:brushProperty name="color" value="#E71224"/>
    </inkml:brush>
  </inkml:definitions>
  <inkml:trace contextRef="#ctx0" brushRef="#br0">3683 532 11531,'-13'-3'1335,"-7"-3"-1144,0-1 0,-37-18 0,47 20-176,1 0-1,0-1 0,0 0 0,0 0 0,1-1 0,0-1 0,0 1 1,1-1-1,-9-13 0,-39-68-64,31 47-44,-41-54 1,54 83 78,-1 0 0,0 1 0,0 0 0,-1 1-1,-1 0 1,0 1 0,-27-15 0,13 12 5,-1 2 0,0 0-1,-1 2 1,0 1 0,-1 1-1,-42-3 1,-192 1 534,223 9-410,-623 34 783,370-13-689,85-6-164,-257 50 0,380-46-26,0 3-1,1 4 0,2 4 1,1 3-1,-125 70 0,175-83 1,2 2 0,0 0-1,1 2 1,2 2-1,0 0 1,2 2 0,1 1-1,1 0 1,-23 40-1,37-52 1,0 0-1,1 1 1,0 1-1,2-1 0,0 1 1,2 1-1,0-1 0,0 1 1,2 0-1,1 0 0,0 0 1,2 0-1,0 0 0,1 0 1,1 0-1,1 0 0,1 0 1,0-1-1,8 21 0,-2-19 8,0 0-1,1-1 0,1 0 0,1-1 0,1 0 0,1-1 1,0-1-1,1 0 0,1-1 0,35 25 0,0-5 12,2-2 0,101 47 0,-12-19-295,3-7 1,3-6-1,201 38 1,473 38-240,-277-70 2617,707-18 1,-1158-40-2065,-1-4 0,0-3 1,125-32-1,-180 31-23,0-2 0,-2-2 0,1-1 1,42-25-1,-58 27-3,0-1 0,-1-1 0,0-1 0,-1 0 0,-1-2 0,-1 0 0,22-29 0,-28 30-38,-1 0 0,0-1 0,-1 0 0,-1 0 0,-1-1 0,0 0 0,-2-1 0,0 1 0,-1-1 0,-2 0 0,0-1 0,0-41 1,-4 39-47,-2 0 1,0 0-1,-1 1 1,-2-1 0,0 1-1,-2 0 1,0 1-1,-1-1 1,-2 2 0,0 0-1,-20-28 1,7 16-46,-1 1 1,-2 2 0,-1 0-1,-1 2 1,-59-43-1,38 37 14,-1 2-1,-2 2 0,-73-29 1,3 14 51,-1 5 1,-245-45 0,-253 1-1519,375 55-936,63 5-1157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6:02.445"/>
    </inkml:context>
    <inkml:brush xml:id="br0">
      <inkml:brushProperty name="width" value="0.025" units="cm"/>
      <inkml:brushProperty name="height" value="0.025" units="cm"/>
      <inkml:brushProperty name="color" value="#E71224"/>
    </inkml:brush>
  </inkml:definitions>
  <inkml:trace contextRef="#ctx0" brushRef="#br0">3190 317 1730,'-170'-115'6801,"-8"19"-4907,134 76-1756,-2 2 1,-1 3-1,0 1 0,0 2 0,-1 2 0,-64-4 0,21 11-167,1 4-1,-1 4 1,-128 23-1,-265 79-322,361-77 448,13-2 81,2 4-1,2 5 0,-104 53 0,144-57-118,2 4 0,1 2 0,2 3 0,3 2-1,-90 87 1,93-75-61,2 1 0,3 3 0,-43 69-1,78-107 1,2 1-1,0 1 1,2 0-1,0 0 1,2 1-1,0 0 1,2 1-1,1 0 1,1 0-1,1 0 0,1 1 1,2 44-1,3-56 6,1 1-1,0 0 0,1-1 0,1 0 0,1 0 1,0 0-1,1-1 0,0 1 0,1-2 0,1 1 1,13 16-1,14 12 36,77 71 0,-99-100-35,72 67-92,4-4 0,125 81 0,-169-129 89,1-1 0,1-3 0,0-2 0,2-2 0,1-2 0,0-2 0,73 12 1,-26-16 70,1-4 0,0-4 0,179-17 1,-92-11 215,196-50 1,-180 22 183,288-113 1,-353 108-59,-3-7 1,237-152-1,-324 184-219,-1-3 1,-1-1-1,48-52 0,-78 73-139,-2 0-1,0-1 1,-1-1-1,-1 0 1,0-1-1,-1 0 0,-1 0 1,-1-1-1,0 0 1,-2 0-1,0-1 0,4-30 1,-8 29-20,0 0-1,-2 1 1,-1-1 0,0 0-1,-2 0 1,0 1 0,-1-1 0,-1 1-1,-1 0 1,-12-26 0,5 19-31,-1 2 1,-2 0-1,0 0 1,-1 2-1,-2 0 0,-39-38 1,17 24-33,-1 2 0,-2 1 0,-1 3 0,-2 2 0,-1 2 0,0 1 0,-69-23 0,51 26-830,-2 3 0,0 3 0,-1 2-1,-1 4 1,-91-3 0,-45 12-4100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54.495"/>
    </inkml:context>
    <inkml:brush xml:id="br0">
      <inkml:brushProperty name="width" value="0.025" units="cm"/>
      <inkml:brushProperty name="height" value="0.025" units="cm"/>
      <inkml:brushProperty name="color" value="#E71224"/>
    </inkml:brush>
  </inkml:definitions>
  <inkml:trace contextRef="#ctx0" brushRef="#br0">49 0 3619,'0'0'3663,"-5"9"-2190,0 1-1053,3-6-177,1-1 0,-1 0-1,0 1 1,0-1-1,0 0 1,-1 0-1,1 0 1,-1 0-1,1 0 1,-1-1 0,-3 3-1,-2 15 5202,8 26-5682,1-31 648,-2-12-410,1 0 1,0 1-1,0-1 0,0 0 1,0 0-1,0 1 0,1-1 0,-1 0 1,1 0-1,0 0 0,0 1 1,0-1-1,0 0 0,1 0 0,-1 0 1,1-1-1,0 1 0,0 0 1,0-1-1,0 1 0,0-1 0,1 0 1,-1 1-1,1-1 0,-1 0 1,1 0-1,0-1 0,0 1 0,0-1 1,0 1-1,0-1 0,0 0 1,0 0-1,0 0 0,1-1 0,3 1 1,128 20 1207,260 7 1,-247-24-672,197 33 0,-142-3 405,400 15 1,207-8-554,-22-27 268,-450-19-481,16 29-136,-11 0-11,-195-23-21,368-2 262,-398-11-206,-78 7-37,-38 4-278,-22 14-3630,7-9 886,4-5-1927,3-5-2333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1:10.515"/>
    </inkml:context>
    <inkml:brush xml:id="br0">
      <inkml:brushProperty name="width" value="0.025" units="cm"/>
      <inkml:brushProperty name="height" value="0.025" units="cm"/>
      <inkml:brushProperty name="color" value="#E71224"/>
    </inkml:brush>
  </inkml:definitions>
  <inkml:trace contextRef="#ctx0" brushRef="#br0">0 116 4132,'0'0'11349,"7"4"-10575,7 2-460,0-1-1,0 0 1,0-1 0,0-1-1,1 0 1,0-1-1,18 1 1,123-2 710,-90-2-985,310-30 294,-87 3 44,342-13-200,-574 37-167,709-5 363,-577 12-330,27 4-37,-102 0 4,-1-6 1,175-19-1,-115-2 78,0 8-1,1 7 1,0 7 0,216 32-1,-203-13-126,216 33-109,125-8 199,-314-35-38,-143-7-18,-25-3-4,-1 2-1,0 2 0,0 1 0,0 3 0,62 21 0,-87-22-732,1-2-1,0 0 0,37 6 0,-48-11 163,0 0 0,0-1 0,0 0 0,0-1 0,0 0-1,0 0 1,0-1 0,0 0 0,0-1 0,10-4-1,4-6-7458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4.900"/>
    </inkml:context>
    <inkml:brush xml:id="br0">
      <inkml:brushProperty name="width" value="0.025" units="cm"/>
      <inkml:brushProperty name="height" value="0.025" units="cm"/>
      <inkml:brushProperty name="color" value="#E71224"/>
    </inkml:brush>
  </inkml:definitions>
  <inkml:trace contextRef="#ctx0" brushRef="#br0">261 55 7815,'0'0'5034,"0"-8"-2962,2-24-1220,-2 17 263,-3 25 1642,-57 247-1066,14-65-1599,34-139-73,-69 342 101,64-282 414,-6 175 0,36 596-22,-3 89-416,-31-692 20,-1 34-680,22-299 163,3 40-1977,9-23-2541,0-18-153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5.424"/>
    </inkml:context>
    <inkml:brush xml:id="br0">
      <inkml:brushProperty name="width" value="0.025" units="cm"/>
      <inkml:brushProperty name="height" value="0.025" units="cm"/>
      <inkml:brushProperty name="color" value="#E71224"/>
    </inkml:brush>
  </inkml:definitions>
  <inkml:trace contextRef="#ctx0" brushRef="#br0">205 6 6951,'-12'0'1361,"-6"-2"-1055,-71-1 1486,84 3-1522,1 0 0,0 0 0,-1 0 0,1 1 0,0 0 0,0 0-1,-1 0 1,1 0 0,0 1 0,0-1 0,0 1 0,1 0 0,-1 1-1,0-1 1,1 0 0,-1 1 0,-5 5 0,9-6-220,-1-1-1,0 0 1,0 0 0,1 0 0,-1 0 0,0 1-1,1-1 1,-1 0 0,1 1 0,0-1 0,-1 0-1,1 1 1,0-1 0,0 1 0,0-1 0,0 0-1,0 1 1,0-1 0,0 1 0,0-1 0,1 0-1,-1 1 1,1-1 0,-1 0 0,1 1 0,-1-1-1,1 0 1,0 0 0,-1 0 0,1 1 0,0-1-1,0 0 1,0 0 0,0 0 0,0 0 0,0 0-1,0-1 1,0 1 0,0 0 0,1 0 0,-1-1-1,0 1 1,0-1 0,3 1 0,6 4 2,1-1 1,0-1-1,0 0 1,15 1-1,69 7 142,1-4 0,99-6 0,-56-1-130,1652 48 2679,-606-12-921,-181 54-1481,-800-73-1350,-117-17-5365,-85 0 5906,-1 0 0,1 0 0,0 0 0,0 0 0,-1 0 0,1-1 0,0 1 0,-1-1 0,1 1 0,0-1 0,-1 0 0,1 1 0,-1-1 0,3-1 0,6-8-4032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5.756"/>
    </inkml:context>
    <inkml:brush xml:id="br0">
      <inkml:brushProperty name="width" value="0.025" units="cm"/>
      <inkml:brushProperty name="height" value="0.025" units="cm"/>
      <inkml:brushProperty name="color" value="#E71224"/>
    </inkml:brush>
  </inkml:definitions>
  <inkml:trace contextRef="#ctx0" brushRef="#br0">0 16 13869,'0'0'3662,"8"-1"-2978,25-5-276,0 2 0,1 1 1,0 2-1,47 4 0,141 24 1202,-203-25-1611,1 2 0,-1 0 0,0 1 0,0 1-1,31 14 1,-47-18 2,1-1 0,-1 2 0,0-1 0,0 0 0,0 1 0,0-1 0,0 1 0,-1 0 0,1 0 0,-1 0 0,0 0 0,0 1 0,0-1 0,0 1 0,1 3 0,-2-3 2,0 0 0,0 1 0,-1-1 0,0 0 0,0 1 0,0-1 0,0 0-1,-1 1 1,0-1 0,0 0 0,0 0 0,0 1 0,-1-1 0,1 0 0,-1 0 0,-4 6 0,-6 10 81,-1 1 0,-1-2 0,-1 0 1,-34 33-1,-82 63 323,91-82-216,-3 4-116,-237 183-1180,266-213-3513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3.073"/>
    </inkml:context>
    <inkml:brush xml:id="br0">
      <inkml:brushProperty name="width" value="0.035" units="cm"/>
      <inkml:brushProperty name="height" value="0.035" units="cm"/>
    </inkml:brush>
  </inkml:definitions>
  <inkml:trace contextRef="#ctx0" brushRef="#br0">1 0 19236,'21'97'4055,"-15"-65"-3183,1-2 0,15 45 0,-16-60-726,0 0 0,1-1 0,1 0 0,0-1 0,15 19 0,-21-29-153,1 1 1,0-1-1,0 0 0,1 0 0,-1 0 0,1 0 0,-1-1 1,1 1-1,0-1 0,0 0 0,0 0 0,0 0 0,0-1 0,0 0 1,1 1-1,-1-2 0,0 1 0,1 0 0,-1-1 0,1 0 1,-1 0-1,1 0 0,6-1 0,32-15-329,-36 13 238,0 0-1,0 0 1,1 0-1,9-1 1,-16 4 94,0 0-1,0 0 1,0 0 0,0 0 0,0 0 0,0 0 0,0 0-1,0 1 1,0-1 0,-1 0 0,1 1 0,0-1-1,0 1 1,0-1 0,0 1 0,0-1 0,0 1-1,-1-1 1,1 1 0,0 0 0,0-1 0,-1 1-1,1 0 1,-1 0 0,1 0 0,0 0 0,-1-1 0,0 1-1,1 0 1,-1 0 0,1 0 0,-1 0 0,0 0-1,0 0 1,1 2 0,0 3 50,0 0 0,-1 0 1,1 0-1,-2 9 0,0 2 92,-1-1-1,0 0 1,-2 0 0,0 0 0,0 0-1,-2 0 1,-8 17 0,11-26-99,-1 0 0,-1 0 0,1 0 0,-1 0 1,-1-1-1,1 0 0,-8 6 0,9-8-90,0-1-1,0-1 1,0 1-1,0 0 1,-1-1 0,1 0-1,-1 0 1,0 0-1,0-1 1,0 0-1,0 1 1,-7-1 0,8-1 12,-1 0 0,0 0 1,1 0-1,-1-1 1,0 0-1,1 0 1,-1 0-1,1-1 0,-1 1 1,1-1-1,0 0 1,0 0-1,0-1 0,0 1 1,0-1-1,-6-6 1,-13-17-303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6.480"/>
    </inkml:context>
    <inkml:brush xml:id="br0">
      <inkml:brushProperty name="width" value="0.025" units="cm"/>
      <inkml:brushProperty name="height" value="0.025" units="cm"/>
      <inkml:brushProperty name="color" value="#E71224"/>
    </inkml:brush>
  </inkml:definitions>
  <inkml:trace contextRef="#ctx0" brushRef="#br0">0 632 4805,'0'0'9294,"1"-8"-8131,1-1-927,0 1 0,1 0 0,0-1 0,1 1 0,-1 0-1,1 1 1,1-1 0,0 1 0,0 0 0,0 0 0,1 0-1,6-5 1,92-84 1365,-77 73-1436,425-346 443,-445 364-606,-4 2-2,-1 1-1,1-1 1,0 1-1,0 0 0,0 0 1,1 0-1,-1 0 1,1 1-1,-1-1 1,1 1-1,-1 0 0,7-2 1,-10 3-1,1 0 0,-1 0 1,0 0-1,0 0 0,1 0 1,-1 1-1,0-1 0,0 0 0,1 0 1,-1 0-1,0 0 0,0 0 0,1 0 1,-1 0-1,0 0 0,0 1 1,0-1-1,1 0 0,-1 0 0,0 0 1,0 0-1,0 1 0,0-1 0,1 0 1,-1 0-1,0 0 0,0 1 1,0-1-1,0 0 0,0 0 0,0 1 1,0-1-1,0 0 0,0 0 0,0 1 1,0-1-1,0 0 0,0 0 1,0 1-1,0-1 0,0 0 0,0 0 1,0 1-1,-1 13 102,0-1-1,-2 1 1,1-1 0,-2 0 0,0 0 0,0 0-1,-10 19 1,-10 34-21,20-49-17,0-1 0,1 1-1,1 0 1,0 0 0,1 0 0,2 28-1,0-38-211,0-1 0,1 1 0,-1-1 0,1 0 0,1 0 0,-1 0 0,1 0 0,6 11 0,-6-13-316,0 0 0,0-1-1,1 1 1,-1-1 0,1 0 0,-1 0 0,1 0-1,0 0 1,0-1 0,1 0 0,-1 1-1,0-2 1,7 3 0,32 5-9283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7.264"/>
    </inkml:context>
    <inkml:brush xml:id="br0">
      <inkml:brushProperty name="width" value="0.025" units="cm"/>
      <inkml:brushProperty name="height" value="0.025" units="cm"/>
      <inkml:brushProperty name="color" value="#E71224"/>
    </inkml:brush>
  </inkml:definitions>
  <inkml:trace contextRef="#ctx0" brushRef="#br0">125 94 9065,'0'11'4900,"2"78"-3469,0-20-1047,-2-1 1,-4 1-1,-14 79 0,15-138 10,0 1 0,-1-1 0,-1-1 0,-10 19 0,14-26-314,0 0 1,0-1-1,0 1 1,-1 0-1,1-1 1,-1 1 0,1-1-1,-1 1 1,0-1-1,1 0 1,-1 0-1,0 1 1,0-1-1,-2 0 1,3-1-30,0 0-1,0 0 1,0 0 0,0 0 0,0 0 0,-1 0 0,1 0 0,0-1-1,0 1 1,0-1 0,0 1 0,0-1 0,0 1 0,0-1 0,0 1-1,0-1 1,0 0 0,1 1 0,-1-1 0,0 0 0,0 0 0,1 0-1,-1 0 1,0 1 0,1-1 0,-1 0 0,1 0 0,-1 0 0,0-2-1,-3-6 24,0-1 0,0-1 0,1 1-1,0 0 1,1-1 0,0 1-1,1-1 1,0-14 0,1-4-80,6-55 0,-3 62-8,2 1 0,0 0 0,1 1 0,1-1 1,1 1-1,1 1 0,1 0 0,0 0 0,2 1 0,0 0 0,1 1 1,21-23-1,-22 28 6,1 0-1,0 1 1,0 0 0,1 2 0,1-1-1,-1 1 1,2 1 0,-1 1-1,1 0 1,0 1 0,0 1 0,1 0-1,-1 1 1,1 1 0,0 1 0,19-1-1,-35 3 1,1 0-1,-1 0 1,1-1-1,-1 1 0,1 0 1,-1 0-1,1 1 0,-1-1 1,1 0-1,-1 0 0,1 1 1,-1-1-1,1 1 0,-1 0 1,0-1-1,1 1 0,-1 0 1,0 0-1,1-1 0,-1 1 1,1 1-1,-2-1 15,1 0-1,-1 0 1,0 0-1,0 0 1,0 0-1,0 0 1,0 0 0,-1 0-1,1 0 1,0 0-1,0 0 1,-1 0-1,1 0 1,0 0-1,-1 0 1,1 0-1,-1 0 1,1 0-1,-1-1 1,0 1 0,1 0-1,-2 1 1,-6 6 179,-1 0 1,1 0-1,-1-1 1,-10 7-1,-12 5 63,-1-1 0,0-2 0,-2-1 0,1-1 0,-2-2-1,-56 13 1,98-24-7156,16 0-1206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7.924"/>
    </inkml:context>
    <inkml:brush xml:id="br0">
      <inkml:brushProperty name="width" value="0.025" units="cm"/>
      <inkml:brushProperty name="height" value="0.025" units="cm"/>
      <inkml:brushProperty name="color" value="#E71224"/>
    </inkml:brush>
  </inkml:definitions>
  <inkml:trace contextRef="#ctx0" brushRef="#br0">476 53 5958,'0'0'12080,"0"-8"-10841,-1-26-155,1 33-1050,0 1 0,0 0 1,0-1-1,0 1 0,0 0 1,0-1-1,0 1 0,0 0 1,0-1-1,0 1 0,0 0 1,0-1-1,0 1 0,0 0 1,0-1-1,0 1 0,0 0 1,-1-1-1,1 1 1,0 0-1,0-1 0,0 1 1,-1 0-1,1 0 0,0-1 1,0 1-1,-1 0 0,1 0 1,0 0-1,0-1 0,-1 1 1,1 0-1,0 0 0,-1 0 1,1 0-1,0 0 0,-1 0 1,1-1-1,0 1 0,-1 0 1,1 0-1,0 0 1,-1 0-1,1 0 0,0 0 1,-1 0-1,1 1 0,0-1 1,-1 0-1,1 0 0,0 0 1,-1 0-1,1 0 0,0 0 1,0 0-1,-1 1 0,1-1 1,0 0-1,-1 0 0,1 1 1,-13 12 320,-103 145-100,-18 24-291,93-130-217,24-28 4,-1-1-1,-1-1 1,-2 0-1,-39 33 1,45-48-472,8-12-580,9-25-1450,13-22-1701,7-13-710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8.285"/>
    </inkml:context>
    <inkml:brush xml:id="br0">
      <inkml:brushProperty name="width" value="0.025" units="cm"/>
      <inkml:brushProperty name="height" value="0.025" units="cm"/>
      <inkml:brushProperty name="color" value="#E71224"/>
    </inkml:brush>
  </inkml:definitions>
  <inkml:trace contextRef="#ctx0" brushRef="#br0">0 0 10474,'0'0'5797,"44"39"-3394,-28 1-834,6 3-736,2 0-481,10-4-160,10-2-63,8-9-97,11-10-577,5-13-2017,4-5-4581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8.791"/>
    </inkml:context>
    <inkml:brush xml:id="br0">
      <inkml:brushProperty name="width" value="0.025" units="cm"/>
      <inkml:brushProperty name="height" value="0.025" units="cm"/>
      <inkml:brushProperty name="color" value="#E71224"/>
    </inkml:brush>
  </inkml:definitions>
  <inkml:trace contextRef="#ctx0" brushRef="#br0">1 1 13773,'0'0'1730,"6"7"-1661,187 227 1588,-89-113-1440,761 838 3020,-671-751-1995,315 291-735,-18-21-390,-470-455-385,52 50 711,-68-68-930,0-1 0,0 0 1,1 0-1,0-1 1,0 1-1,0-1 1,0-1-1,0 1 1,1-1-1,-1 0 1,14 2-1,-3-3-5476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9.229"/>
    </inkml:context>
    <inkml:brush xml:id="br0">
      <inkml:brushProperty name="width" value="0.025" units="cm"/>
      <inkml:brushProperty name="height" value="0.025" units="cm"/>
      <inkml:brushProperty name="color" value="#E71224"/>
    </inkml:brush>
  </inkml:definitions>
  <inkml:trace contextRef="#ctx0" brushRef="#br0">2 1873 4837,'0'0'11605,"-1"-10"-11317,0 6-256,1 0-1,0 0 0,0 0 1,1 0-1,-1 0 0,1 0 1,0 0-1,0 1 0,0-1 1,1 0-1,-1 0 0,1 1 1,0-1-1,0 1 0,2-4 1,6-4 211,0-1 0,1 1 0,19-15 0,526-375 3475,-340 256-3614,509-377-309,-467 332 154,25-6-1608,47-34-4700,-262 176-3870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9.950"/>
    </inkml:context>
    <inkml:brush xml:id="br0">
      <inkml:brushProperty name="width" value="0.025" units="cm"/>
      <inkml:brushProperty name="height" value="0.025" units="cm"/>
      <inkml:brushProperty name="color" value="#E71224"/>
    </inkml:brush>
  </inkml:definitions>
  <inkml:trace contextRef="#ctx0" brushRef="#br0">291 1 7623,'0'0'11980,"-30"59"-11308,-2-9-512,-7 5-128,-5 7 32,5-4-64,0-4-224,9-7-96,3-13-32,16-14-33,11-17-896,11-6-1890,17-26 577,10-11-1250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0.331"/>
    </inkml:context>
    <inkml:brush xml:id="br0">
      <inkml:brushProperty name="width" value="0.025" units="cm"/>
      <inkml:brushProperty name="height" value="0.025" units="cm"/>
      <inkml:brushProperty name="color" value="#E71224"/>
    </inkml:brush>
  </inkml:definitions>
  <inkml:trace contextRef="#ctx0" brushRef="#br0">235 1 13389,'0'0'1505,"-11"9"-475,-2 1-700,1 2 0,0 0 0,0 0 0,-12 18 0,18-22-229,1 1 0,0-1 0,0 1 0,1 0 0,0 0 0,0 0-1,1 1 1,1-1 0,-1 1 0,0 14 0,2-17-80,1 0-1,0 0 1,0 0-1,1 0 1,0 0 0,0-1-1,1 1 1,-1 0-1,1-1 1,1 1-1,3 7 1,2-2-139,0 0 0,0-1 0,19 20 0,-2-3-927,-25-28 914,0 0 1,1 0-1,-1 0 1,0 0 0,0 0-1,0 0 1,1 0-1,-1 0 1,0 0-1,0 1 1,0-1-1,1 0 1,-1 0-1,0 0 1,0 0-1,0 1 1,0-1 0,1 0-1,-1 0 1,0 0-1,0 1 1,0-1-1,0 0 1,0 0-1,0 0 1,0 1-1,1-1 1,-1 0-1,0 0 1,0 1 0,0-1-1,0 0 1,0 0-1,0 1 1,0-1-1,0 0 1,0 0-1,-1 1 1,1-1-1,0 0 1,0 0-1,0 0 1,0 1 0,0-1-1,0 0 1,0 0-1,0 1 1,-1-1-1,1 0 1,0 0-1,0 0 1,0 0-1,0 1 1,-1-1-1,1 0 1,-19-4-3044,-24-16 1370,-29-30 5624,56 37-911,0 0-1,-17-19 0,33 32-2850,-1 0-1,1 0 1,0-1-1,0 1 1,0 0-1,0-1 1,0 1-1,0 0 1,0-1-1,0 1 1,0 0-1,0 0 1,0-1 0,0 1-1,0 0 1,0-1-1,0 1 1,0 0-1,0-1 1,0 1-1,0 0 1,0 0-1,0-1 1,1 1-1,-1 0 1,0 0-1,0-1 1,0 1-1,0 0 1,1 0-1,-1-1 1,0 1-1,0 0 1,1 0-1,-1 0 1,0 0-1,0-1 1,1 1-1,-1 0 1,0 0-1,0 0 1,1 0-1,-1 0 1,0 0-1,1 0 1,-1 0-1,0 0 1,1 0-1,-1 0 1,0 0-1,0 0 1,1 0-1,-1 0 1,0 0-1,1 0 1,-1 0-1,0 0 1,1 0-1,-1 0 1,0 1-1,30-2-456,-25 1 670,79 0-86,37 1-1248,-43-2-3990,-16 0-4690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1.059"/>
    </inkml:context>
    <inkml:brush xml:id="br0">
      <inkml:brushProperty name="width" value="0.025" units="cm"/>
      <inkml:brushProperty name="height" value="0.025" units="cm"/>
      <inkml:brushProperty name="color" value="#E71224"/>
    </inkml:brush>
  </inkml:definitions>
  <inkml:trace contextRef="#ctx0" brushRef="#br0">73 123 4260,'0'0'16656,"-3"11"-16154,-13 51 25,1-12-471,3 0 1,2 1-1,-7 92 0,18-149-195,1 0-1,-1-1 0,1 1 1,0 0-1,0 0 0,4-6 1,7-19-325,7-39-1262,-3 0 0,12-101 0,-30 187 2858,-9 193 1350,10-206-2461,1 1 1,-1 0-1,1-1 1,-1 0-1,1 1 1,0-1-1,0 1 1,1-1 0,-1 0-1,1 0 1,-1 0-1,1 0 1,0 0-1,0 0 1,1 0-1,-1 0 1,1-1-1,-1 1 1,1-1-1,0 0 1,-1 0-1,1 0 1,0 0-1,1 0 1,-1-1-1,0 1 1,0-1-1,1 0 1,-1 0 0,1 0-1,-1-1 1,1 1-1,-1-1 1,5 0-1,-3 1 66,1-1 0,-1-1 0,1 1 1,0-1-1,-1 0 0,1 0 0,-1-1 0,1 1 0,-1-1 0,0 0 0,0-1 0,0 1 0,0-1 0,0 0 0,0-1 1,-1 1-1,0-1 0,0 0 0,0 0 0,0 0 0,5-6 0,-3-2 183,0 0-1,-1 0 1,0-1 0,0 1 0,-2-1-1,5-22 1,5-81 1490,-13 112-1757,1-21-731,-1 19 3,0 0 0,0 0 0,1 0 0,0 0 0,0 0 0,0 0 0,0 0 0,1 1 0,0-1 0,1 0 0,-1 1 0,4-6 0,4-4-7881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1.653"/>
    </inkml:context>
    <inkml:brush xml:id="br0">
      <inkml:brushProperty name="width" value="0.025" units="cm"/>
      <inkml:brushProperty name="height" value="0.025" units="cm"/>
      <inkml:brushProperty name="color" value="#E71224"/>
    </inkml:brush>
  </inkml:definitions>
  <inkml:trace contextRef="#ctx0" brushRef="#br0">1 42 7687,'0'0'10698,"65"-19"-10377,-14 14-193,11-2-96,11 2 0,8 3-545,4-1-1889,0 3-1762,-2-1 192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3.779"/>
    </inkml:context>
    <inkml:brush xml:id="br0">
      <inkml:brushProperty name="width" value="0.035" units="cm"/>
      <inkml:brushProperty name="height" value="0.035" units="cm"/>
    </inkml:brush>
  </inkml:definitions>
  <inkml:trace contextRef="#ctx0" brushRef="#br0">0 11 16588,'6'-10'3015,"-1"17"-1701,2 28 148,-6-29-859,29 168 2684,70 351-1411,-97-507-1905,-2-15-2,-1 1 1,1-1-1,0 1 0,0-1 0,0 1 1,1-1-1,-1 1 0,1-1 0,3 5 1,-3-8-432,-1-6 217,-1-10-205,-33-155-3905,-1-12-766,34 183 5064,0-1 1,0 0 0,-1 0 0,1 0-1,0 0 1,0 0 0,0 0 0,0 0 0,0 0-1,0 0 1,1 0 0,-1 0 0,0 0-1,0 0 1,1 0 0,-1 0 0,0 0-1,1 0 1,0 0 0,-1 1 39,1 0-1,-1 0 1,1 0-1,-1 0 1,1 0 0,-1 0-1,1 1 1,0-1-1,-1 0 1,1 0 0,-1 1-1,0-1 1,1 0 0,-1 1-1,1-1 1,-1 0-1,1 1 1,-1-1 0,0 1-1,1-1 1,-1 1 0,1 0-1,22 35 190,-22-35-164,9 19 301,2-2 0,0 1 0,1-2 0,24 26 0,-33-39-195,0-1 0,0 1 0,1-1 0,-1 0-1,1 0 1,0 0 0,0-1 0,0 0 0,0 0 0,8 3-1,-9-5-19,-1 1-1,0-1 1,1 0-1,-1 0 1,1 0-1,-1-1 1,0 1-1,1-1 1,-1 0-1,0 0 1,1 0-1,-1 0 1,0 0-1,0-1 0,0 1 1,0-1-1,0 0 1,4-4-1,-2 2 50,-1-1 0,1 0 0,-1-1 0,0 1 0,0-1 0,-1 1 0,1-1 0,-1-1 0,-1 1 0,1 0 0,-1 0 0,0-1-1,0 0 1,-1 1 0,0-1 0,0 0 0,-1 1 0,0-1 0,0 0 0,-1-10 0,0 10-43,0 0-1,0 0 1,0 1-1,-1-1 1,0 0-1,0 1 1,-1-1 0,1 1-1,-1 0 1,-1 0-1,1 0 1,-1 0-1,-1 0 1,1 1 0,-1 0-1,1 0 1,-1 0-1,-1 0 1,-10-7-1,14 11-82,0 0 0,1 0-1,-1 0 1,0 0 0,0 0-1,0 1 1,0-1 0,0 0-1,0 1 1,0 0 0,-1-1 0,1 1-1,0 0 1,0 0 0,0 0-1,0 0 1,0 1 0,0-1-1,0 0 1,-1 1 0,1 0-1,0-1 1,1 1 0,-1 0-1,0 0 1,0 0 0,0 0-1,0 1 1,1-1 0,-1 0-1,0 1 1,1-1 0,0 1-1,-1-1 1,1 1 0,0 0-1,0 0 1,-1-1 0,2 1-1,-1 0 1,-1 3 0,-2 4-6,1 0 0,0 1 0,1-1 0,0 1 0,0-1 1,1 1-1,0 15 0,2-7-3,0 1 0,2-1 1,0 1-1,1-1 0,8 25 1,-9-36-10,-1 0 0,1 0 1,0 0-1,1 0 1,0-1-1,0 1 1,0-1-1,0 0 0,1 0 1,0-1-1,1 0 1,-1 1-1,1-2 1,0 1-1,0-1 1,7 4-1,-9-6 1,1-1 1,-1 1-1,1-1 1,-1 0-1,1-1 0,0 1 1,-1-1-1,1 0 1,0 0-1,-1 0 1,1-1-1,0 1 0,-1-1 1,1 0-1,-1-1 1,1 1-1,-1-1 1,1 0-1,-1 0 0,0 0 1,0 0-1,0-1 1,0 0-1,5-6 1,2 0 2,-1-1 1,0-1-1,-1 0 1,-1 0 0,1 0-1,11-25 1,-10 15 8,-2 0-1,0 0 1,-1-1 0,-2 0-1,0 0 1,-1 0 0,-1-1 0,-1-38-1,-2 61-10,0 0-1,0 0 0,0 0 0,0 0 1,0 0-1,0 0 0,0 0 0,0 0 1,0 0-1,0 0 0,-1 0 0,1 0 1,0 0-1,0 0 0,0 0 0,0 0 1,0 0-1,0 0 0,0 0 0,0 0 1,0 0-1,0 0 0,0 0 0,0 0 1,-1 0-1,1 0 0,0 0 0,0 0 1,0 0-1,0 0 0,0 0 0,0 0 1,0-1-1,0 1 0,0 0 0,0 0 1,0 0-1,0 0 0,0 0 0,0 0 1,0 0-1,0 0 0,0 0 0,0 0 1,0 0-1,0-1 0,0 1 0,0 0 1,0 0-1,0 0 0,0 0 0,0 0 1,0 0-1,0 0 0,0 0 0,-3 6 0,2 11 3,-1 0 0,2 0 0,0 0 0,4 20 0,14 73 31,-15-92-37,-1-9 5,9 41 16,-10-47-18,0-1 1,-1 0-1,1 0 1,0 0 0,0 1-1,1-1 1,-1 0-1,0 0 1,1 0-1,-1-1 1,1 1-1,-1 0 1,1-1-1,0 1 1,0-1 0,0 1-1,3 1 1,-5-3-8,1 0 1,0 0 0,0 1 0,-1-1-1,1 0 1,0 0 0,0 0 0,-1-1 0,1 1-1,0 0 1,0 0 0,0 0 0,-1 0-1,1-1 1,0 1 0,-1 0 0,1-1-1,0 1 1,-1 0 0,1-1 0,0 1 0,-1-1-1,1 1 1,-1-1 0,2 0 0,12-20-283,-5-2-190,-1 1 1,0-1-1,-2 0 0,0-1 1,2-27-1,-2-6-594,-1-61 1,-8 21 173,-1 0-108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2.028"/>
    </inkml:context>
    <inkml:brush xml:id="br0">
      <inkml:brushProperty name="width" value="0.025" units="cm"/>
      <inkml:brushProperty name="height" value="0.025" units="cm"/>
      <inkml:brushProperty name="color" value="#E71224"/>
    </inkml:brush>
  </inkml:definitions>
  <inkml:trace contextRef="#ctx0" brushRef="#br0">0 1 12684,'0'0'1666,"71"49"-1442,-30-30-256,14-6-865,7 0-1089,10-6-288,6-6-705</inkml:trace>
  <inkml:trace contextRef="#ctx0" brushRef="#br0" timeOffset="1">728 88 5381,'0'0'15823,"51"7"-15439,-32-2-287,4 3-33,8 0-128,0-4-993,0-3-1602,-5-1-5477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2.388"/>
    </inkml:context>
    <inkml:brush xml:id="br0">
      <inkml:brushProperty name="width" value="0.025" units="cm"/>
      <inkml:brushProperty name="height" value="0.025" units="cm"/>
      <inkml:brushProperty name="color" value="#E71224"/>
    </inkml:brush>
  </inkml:definitions>
  <inkml:trace contextRef="#ctx0" brushRef="#br0">107 1 4740,'0'0'11211,"-14"73"-10154,7-22-705,0 11-159,-7 11-97,7 8 0,-4 8-96,0 5 64,1 4-128,3 1-1378,-2-5-3170,0-3-2851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2.798"/>
    </inkml:context>
    <inkml:brush xml:id="br0">
      <inkml:brushProperty name="width" value="0.025" units="cm"/>
      <inkml:brushProperty name="height" value="0.025" units="cm"/>
      <inkml:brushProperty name="color" value="#E71224"/>
    </inkml:brush>
  </inkml:definitions>
  <inkml:trace contextRef="#ctx0" brushRef="#br0">57 0 9385,'0'0'2146,"-18"70"128,13-43-704,1-5 255,2-5-704,-1-6-704,3-1-193,0-2 96,0 5 257,-2 0-481,-1 5-32,-3 7-320,1 5-737,3 0-833,-5-3-1473,7-8-1442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3.211"/>
    </inkml:context>
    <inkml:brush xml:id="br0">
      <inkml:brushProperty name="width" value="0.025" units="cm"/>
      <inkml:brushProperty name="height" value="0.025" units="cm"/>
      <inkml:brushProperty name="color" value="#E71224"/>
    </inkml:brush>
  </inkml:definitions>
  <inkml:trace contextRef="#ctx0" brushRef="#br0">96 0 5509,'0'0'16047,"-39"95"-16047,21-31 0,3 7 0,2 1-416,4-4-225,7-6-448,2-9-800,0-7-386,0-8 354,0-13-962,0-8-1601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3.542"/>
    </inkml:context>
    <inkml:brush xml:id="br0">
      <inkml:brushProperty name="width" value="0.025" units="cm"/>
      <inkml:brushProperty name="height" value="0.025" units="cm"/>
      <inkml:brushProperty name="color" value="#E71224"/>
    </inkml:brush>
  </inkml:definitions>
  <inkml:trace contextRef="#ctx0" brushRef="#br0">47 0 11979,'0'0'1367,"-6"13"117,-2 7-1079,0 2-1,1-1 1,1 1-1,-4 33 1,9-45-320,0 0 0,1 0-1,0 0 1,1 0 0,0 0 0,3 15-1,-2-21-62,-1 0 0,0 1 0,1-1 0,0 0 0,0 0 0,0 0 0,1 0 0,-1 0 0,1-1 0,0 1 0,0-1 0,0 0 0,1 0 0,-1 0 0,6 4 0,-5-5 141,1 0 1,-1 0-1,1 0 0,-1-1 0,1 1 0,-1-1 0,1 0 1,0-1-1,0 1 0,-1-1 0,1 0 0,0 0 0,0 0 1,-1-1-1,1 0 0,0 0 0,-1 0 0,1 0 0,0-1 1,-1 0-1,0 0 0,1 0 0,6-5 0,6-4-76,-1 0 0,-1-1 0,0-1 0,19-22 0,-22 24-926,-2-2 0,1 1 0,-2-2 0,0 1 0,14-28 0,-2-19-7820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3.904"/>
    </inkml:context>
    <inkml:brush xml:id="br0">
      <inkml:brushProperty name="width" value="0.025" units="cm"/>
      <inkml:brushProperty name="height" value="0.025" units="cm"/>
      <inkml:brushProperty name="color" value="#E71224"/>
    </inkml:brush>
  </inkml:definitions>
  <inkml:trace contextRef="#ctx0" brushRef="#br0">0 1 2018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4.282"/>
    </inkml:context>
    <inkml:brush xml:id="br0">
      <inkml:brushProperty name="width" value="0.025" units="cm"/>
      <inkml:brushProperty name="height" value="0.025" units="cm"/>
      <inkml:brushProperty name="color" value="#E71224"/>
    </inkml:brush>
  </inkml:definitions>
  <inkml:trace contextRef="#ctx0" brushRef="#br0">330 1 6342,'0'0'12689,"-11"3"-12080,-10 2-476,0 2 1,1 0-1,0 2 1,1 0-1,0 1 1,0 1-1,1 0 1,-27 24-1,34-26-31,1 0 0,0 1-1,1 0 1,0 0 0,1 1 0,0 0-1,1 0 1,0 1 0,1 0 0,0 1-1,1-1 1,0 1 0,1 0 0,0 0-1,-2 23 1,5-34-93,1 1-1,0 0 0,0 0 0,0 0 1,0 0-1,0 0 0,0 0 0,1 0 1,-1 0-1,1 0 0,0 0 0,0-1 1,0 1-1,1 0 0,-1 0 0,0-1 1,1 1-1,3 3 0,-3-4 7,0-1 0,0 1 0,1-1 0,-1 1 0,0-1 0,1 0 0,-1 0 0,1 0 0,0 0 0,-1-1 0,1 1 0,0-1 0,-1 1 0,1-1 0,0 0 0,3 0 0,5-1 113,0-1-1,0 0 0,-1-1 1,1 0-1,-1 0 1,0-1-1,0-1 1,16-9-1,0-1 310,37-32 0,-57 42-323,0 0 0,0-1 0,0 0 0,-1 0 0,0 0 0,0 0 0,0-1 0,-1 0 0,0 0 0,0 0 0,3-10 0,-7 17-99,0-1 0,1 1-1,-1-1 1,0 0-1,1 1 1,-1-1 0,0 0-1,0 1 1,0-1 0,0 0-1,1 0 1,-1 1 0,0-1-1,0 0 1,0 1 0,0-1-1,-1 0 1,1 0 0,0 1-1,0-1 1,0 0 0,-1 1-1,1-1 1,0 0 0,0 1-1,-1-1 1,1 0 0,-1 1-1,1-1 1,-1 1 0,1-1-1,-1 1 1,1-1 0,-1 1-1,1-1 1,-1 1 0,1 0-1,-1-1 1,0 1-1,1 0 1,-1-1 0,0 1-1,1 0 1,-1 0 0,0-1-1,0 1 1,1 0 0,-1 0-1,0 0 1,1 0 0,-1 0-1,0 0 1,0 0 0,1 1-1,-1-1 1,0 0 0,1 0-1,-1 0 1,0 1 0,1-1-1,-2 1 1,-3 1-41,0 0 1,0 0-1,0 0 1,0 1-1,1-1 1,-1 1-1,-4 4 1,2 1 2,-1 0 0,2 0 0,-1 1 0,-6 11 0,11-18 7,1 1-1,-1-1 0,1 1 0,0 0 0,-1 0 0,1-1 0,0 1 0,1 0 0,-1 0 0,0 0 0,1 0 0,0 0 0,0 0 0,0 0 0,0 0 0,0 0 0,0 0 0,1 0 0,1 6 0,-1-8 8,0 0 0,0 0 0,0-1 0,0 1 1,0 0-1,1 0 0,-1-1 0,0 1 0,0 0 0,1-1 0,-1 1 0,0-1 0,1 0 0,-1 1 0,0-1 0,1 0 1,-1 0-1,1 0 0,2 0 0,31-2 68,-31 1-52,34-7-32,-32 6-266,0 0-1,1 1 0,-1-1 1,0 1-1,0 0 1,1 1-1,-1 0 1,0 0-1,1 0 1,-1 1-1,8 1 1,-12 0 212,-1-1 1,1 1 0,0-1 0,-1 1 0,1 0-1,-1 0 1,0 0 0,1 0 0,-1 0 0,0 0-1,0 0 1,-1 0 0,1 0 0,0 0-1,-1 1 1,1-1 0,-1 0 0,1 0 0,-1 1-1,0-1 1,0 0 0,0 1 0,-1-1 0,1 0-1,-1 3 1,-11 62-109,-3-23-250,6-19-1231,2 0-4010,6-17-4674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4.610"/>
    </inkml:context>
    <inkml:brush xml:id="br0">
      <inkml:brushProperty name="width" value="0.025" units="cm"/>
      <inkml:brushProperty name="height" value="0.025" units="cm"/>
      <inkml:brushProperty name="color" value="#E71224"/>
    </inkml:brush>
  </inkml:definitions>
  <inkml:trace contextRef="#ctx0" brushRef="#br0">192 1 15407,'-11'5'747,"-8"4"-269,1 0 0,1 1 1,-1 1-1,2 1 0,-19 16 1,30-24-396,0 1 1,0 0-1,0 1 1,1-1-1,0 1 1,0 0-1,0 0 1,1 0-1,0 0 1,0 1-1,0 0 1,1-1-1,0 1 0,0 0 1,1 0-1,0 0 1,0 0-1,1 0 1,0 0-1,1 12 1,0-16-48,0 0 1,0 0-1,1 1 1,-1-1-1,1-1 1,0 1-1,0 0 1,0 0-1,0-1 0,0 1 1,0-1-1,1 0 1,-1 1-1,1-1 1,0-1-1,0 1 1,0 0-1,0 0 0,0-1 1,0 0-1,0 0 1,0 0-1,0 0 1,1 0-1,-1 0 0,0-1 1,7 0-1,2 2 209,1-1 0,-1-1-1,1 0 1,-1 0 0,1-2 0,16-3-1,4-7 148,-31 11-339,-1 0-1,0 0 1,1 1-1,-1-1 1,0 0-1,1 0 1,-1 0-1,0 0 1,0 0-1,0-1 0,0 1 1,0 0-1,0-1 1,0 1-1,0 0 1,-1-1-1,1 1 1,0-1-1,0-2 1,-1 4-9,-1-1 0,1 0 0,0 1 1,-1-1-1,1 0 0,0 1 0,-1-1 1,1 0-1,-1 1 0,1-1 0,-1 1 1,1-1-1,-1 1 0,1-1 1,-1 1-1,0 0 0,1-1 0,-1 1 1,1 0-1,-1-1 0,0 1 0,1 0 1,-1 0-1,0-1 0,0 1 0,1 0 1,-1 0-1,0 0 0,1 0 0,-1 0 1,0 0-1,-1 0 0,-32 0 112,26 0-144,-26 4-60,33-3 40,0-1-1,0 0 1,0 0-1,0 1 0,-1-1 1,1 1-1,0-1 0,0 1 1,0 0-1,0-1 0,0 1 1,0 0-1,1 0 0,-1-1 1,0 1-1,0 0 0,0 0 1,1 0-1,-1 0 0,0 0 1,1 0-1,-1 0 1,1 0-1,0 1 0,-1 1 1,1-3-5,0 1 1,1-1-1,-1 1 1,1-1-1,-1 1 1,1-1 0,-1 1-1,0-1 1,1 0-1,0 1 1,-1-1-1,1 0 1,-1 1 0,1-1-1,-1 0 1,1 0-1,0 1 1,-1-1 0,1 0-1,0 0 1,-1 0-1,1 0 1,-1 0-1,1 0 1,0 0 0,-1 0-1,1 0 1,0 0-1,0 0 1,26-2 28,-26 2-17,69-17 99,-59 13-118,0 0 0,0 1 0,0 1 0,0 0 0,23-2 1,-33 4 4,0 1 1,-1-1-1,1 0 1,0 0-1,0 0 1,-1 0-1,1 1 1,0-1-1,0 0 1,-1 1-1,1-1 1,0 1-1,-1-1 1,1 1-1,-1-1 1,1 1-1,0-1 1,-1 1-1,1-1 1,-1 1-1,0 0 1,1-1-1,-1 1 1,1 0-1,-1-1 1,0 1-1,1 1 1,1 28-178,-14 28 21,-11 5-1589,7-21-5700,13-26-5085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5.347"/>
    </inkml:context>
    <inkml:brush xml:id="br0">
      <inkml:brushProperty name="width" value="0.025" units="cm"/>
      <inkml:brushProperty name="height" value="0.025" units="cm"/>
      <inkml:brushProperty name="color" value="#E71224"/>
    </inkml:brush>
  </inkml:definitions>
  <inkml:trace contextRef="#ctx0" brushRef="#br0">116 0 5765,'0'0'14259,"-3"13"-13453,-49 281 871,1 3-695,44-274 95,4-36-119,6-40-361,15-34-976,3 2 0,4 0 0,53-122 0,-76 201 355,1 0 1,0 1 0,0-1 0,0 1-1,1 0 1,0 0 0,0 0 0,0 1-1,1-1 1,-1 1 0,7-4 0,-10 7 16,1 0 0,0 0 1,0 0-1,0 0 0,0 1 1,0-1-1,1 0 1,-1 1-1,0 0 0,0-1 1,0 1-1,0 0 0,1 0 1,-1 0-1,0 1 0,0-1 1,0 0-1,0 1 1,0-1-1,0 1 0,0 0 1,0 0-1,0 0 0,0 0 1,0 0-1,0 0 0,0 0 1,-1 1-1,1-1 1,0 1-1,-1-1 0,1 1 1,-1 0-1,0-1 0,2 4 1,-1-3 22,0 1-1,0-1 1,0 1 0,0 0 0,-1-1 0,1 1 0,-1 0-1,0 0 1,0 0 0,0 1 0,0-1 0,0 0-1,-1 0 1,1 0 0,-1 1 0,0-1 0,0 0 0,0 0-1,0 1 1,-2 3 0,1-3 41,-1 1-1,0-1 1,0 0 0,0 0-1,-1 1 1,1-1 0,-1-1-1,0 1 1,0 0 0,-1-1-1,1 0 1,-6 5 0,-1-1 55,0 0 1,-1-1-1,1 0 1,-1 0-1,0-1 1,-1-1-1,1 0 1,-1 0-1,-22 3 1,27-6-255,-1-1 1,1 1-1,0-1 1,-1-1-1,1 1 1,-12-3-1,18 2-129,-1 1 0,1-1 0,-1 1 0,1-1 0,0 0 0,-1 0-1,1 0 1,0 0 0,-1 0 0,1 0 0,0 0 0,0 0 0,0 0 0,-2-2-1,2 1-322,0 0-1,1 0 1,-1 0-1,0 0 1,1 0-1,-1 0 1,1 0-1,0 0 0,0 0 1,0 0-1,0 0 1,0 0-1,0 0 1,1-3-1,5-21-8507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5.890"/>
    </inkml:context>
    <inkml:brush xml:id="br0">
      <inkml:brushProperty name="width" value="0.025" units="cm"/>
      <inkml:brushProperty name="height" value="0.025" units="cm"/>
      <inkml:brushProperty name="color" value="#E71224"/>
    </inkml:brush>
  </inkml:definitions>
  <inkml:trace contextRef="#ctx0" brushRef="#br0">165 0 17969,'0'0'5408,"-9"8"-4405,-10 12-584,1 1-1,0 0 0,-22 37 1,33-46-413,0 0 1,0 0-1,2 0 1,-1 1 0,2 0-1,0 0 1,0 1-1,1-1 1,1 1-1,-1 15 1,8-15-566,-4-14 518,-1 0 0,0 0 0,1 0 0,-1-1 0,0 1 0,1 0 0,-1 0 0,0-1 0,0 1 0,1 0 0,-1-1 0,0 1 0,0 0 0,0-1 0,1 1 0,-1 0 0,0-1 0,0 1 0,0 0 0,0-1 1,0 1-1,0-1 0,0 1 0,0 0 0,0-1 0,0 1 0,0-1 0,0 1 0,0 0 0,0-1 0,0 1 0,0 0 0,0-1 0,-1 1 0,1-1 0,0 1 0,0 0 0,-1-1 0,-2-83-2952,3 57 3595,2 27-583,-1 0 1,1 0-1,0 0 0,-1 0 1,1 0-1,-1 0 0,1 0 1,0 0-1,-1 0 1,1 1-1,-1-1 0,1 1 1,-1-1-1,1 1 1,-1 0-1,1 0 0,-1 0 1,2 0-1,7 9 3,-8-7-8,1 0-1,0-1 0,-1 1 0,1 0 1,0-1-1,1 0 0,-1 0 1,0 0-1,1 0 0,-1 0 0,5 1 1,-7-8 144,0-1 1,-1 0-1,0 0 1,0 1 0,0-1-1,-2-9 1,-1 10-148,1 0-1,0 1 1,-1-1-1,0 1 1,0 0 0,0 0-1,0 0 1,-8-7-1,10 10-17,0 0 0,0 0 0,0 0 0,0 0 0,0 0 0,0 0 0,0 0 0,-1 1 0,1-1 0,0 0 0,0 1 0,-1-1 0,1 0 0,0 1 0,-1 0 0,1-1 0,-1 1 0,1 0 0,0 0 0,-1 0 0,1 0 0,-1 0 0,1 0 0,-1 0 0,1 0 0,0 1 0,-1-1 0,1 0 0,0 1 0,-1-1 0,1 1 0,0 0 0,-1-1 0,1 1 0,0 0 0,0 0 0,-2 2 0,1-1 5,1 0-1,0 0 1,-1 0-1,1 0 1,0 0-1,0 1 1,1-1-1,-1 0 1,0 1 0,1-1-1,-1 1 1,1-1-1,0 1 1,0-1-1,0 1 1,0-1-1,0 1 1,0-1-1,1 1 1,0-1-1,-1 1 1,1-1-1,0 0 1,0 1 0,0-1-1,0 0 1,0 0-1,1 0 1,-1 0-1,4 4 1,-1-1 5,1 0 1,0 0-1,0 0 1,0 0-1,0-1 1,1 0 0,0 0-1,0 0 1,0-1-1,8 4 1,5-2-464,0 0 0,1-1 0,-1-1 1,1-1-1,0-1 0,-1-1 0,36-3 1,24-9-5568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4.450"/>
    </inkml:context>
    <inkml:brush xml:id="br0">
      <inkml:brushProperty name="width" value="0.035" units="cm"/>
      <inkml:brushProperty name="height" value="0.035" units="cm"/>
    </inkml:brush>
  </inkml:definitions>
  <inkml:trace contextRef="#ctx0" brushRef="#br0">0 0 15915,'4'41'2190,"-1"50"-1,0 10-61,1-54-1775,3-1 0,1-1 0,2 1 1,3-1-1,1-1 0,2-1 0,2 0 0,28 48 0,-41-85-321,-3-8-13,-3-11 2,-54-147 58,57 165-75,1 0 0,-1 1 0,1-1 0,0 0 1,1 0-1,-1 0 0,1-1 0,0 1 0,0-1 0,0 0 0,1 0 1,0 0-1,-1-1 0,1 1 0,0-1 0,1 0 0,-1-1 0,0 1 1,1-1-1,0 0 0,-1-1 0,1 1 0,0-1 0,0 0 0,0-1 1,0 1-1,6-1 0,-2-2 2,1-1 0,-1 0 0,0 0 0,0-1 0,0 0 0,0-1 0,-1 0 0,1 0 0,-1-1 0,-1 0 1,1-1-1,8-9 0,5-5-3,-2-1 0,0-1 0,17-26 0,-8 4-90,-29 45 86,0 0 0,0 0 0,0 0 0,0 0 0,0 1 0,0-1 0,0 0 0,0 0 0,0 0 0,0 0 0,0 0 0,0 0 0,0 0 0,0 0 0,0 0 0,0 0 0,0 0 0,0 0 0,0 0 0,1 0 0,-1 0 0,0 0 0,0 0 0,0 0 0,0 0 0,0 0 0,0 0 0,0 1 0,0-1 0,0 0 0,0 0 0,0 0 0,0-1 0,1 1 0,-1 0 0,0 0 0,0 0 0,0 0 0,0 0 0,0 0 0,0 0 0,0 0 0,0 0 0,0 0 0,0 0 0,0 0 0,0 0 0,0 0 0,1 0 0,-1 0 0,0 0 0,0 0 0,0 0 0,0 0 0,0 0 0,0 0 0,0-1 0,0 1 0,0 0 0,0 0 0,0 0 0,0 0 0,0 0 0,0 0 0,1 7-11,-1-7 10,1 40-25,-1-14 31,1-1 0,1 1 0,9 41 0,-9-61-4,-1 0 0,1 0 0,1 0 0,-1 0 0,1 0 0,0 0 0,0-1 1,0 0-1,1 0 0,0 0 0,0 0 0,0 0 0,1-1 0,0 1 0,-1-1 0,1-1 0,1 1 1,-1-1-1,1 0 0,6 3 0,50 14-341,-44-15 120,0 0 1,17 9-1,-28-11 147,-1 0 1,1 1-1,-1 0 0,0 1 1,0-1-1,-1 1 0,1 0 1,7 10-1,-5-3 164,1 1-1,-2 0 0,1 1 1,-2-1-1,0 2 1,-1-1-1,0 0 1,-1 1-1,-1 0 0,0 0 1,-1 0-1,0 0 1,-2 1-1,0-1 0,0 0 1,-1 0-1,-1 0 1,-1 0-1,-7 26 1,8-36 52,0 0 1,0 0-1,0-1 1,0 1-1,-1-1 1,0 1-1,0-1 1,-6 7-1,8-10-97,-1 1 0,1-1 0,-1 0 0,0 0 0,1 1 0,-1-1 0,0-1 0,0 1 0,1 0 0,-1 0 0,0-1-1,0 1 1,0-1 0,0 1 0,0-1 0,0 0 0,0 0 0,0 0 0,0 0 0,0 0 0,0 0 0,0-1 0,0 1 0,0 0 0,-2-2 0,-3-1 8,0-1 0,0 0 0,0 0 0,1-1 0,0 0 0,0 0 0,0 0 0,0 0 0,1-1 0,0 0 0,-6-10 0,1 1-47,1 0 1,1 0-1,1 0 1,-8-23-1,11 28-71,1-1 1,1 0 0,0 1-1,0-1 1,1 0 0,0-1-1,1 1 1,1 0-1,-1 0 1,2 0 0,-1 0-1,2 0 1,-1 1-1,1-1 1,1 1 0,0-1-1,7-11 1,-4 9-376,0-1-389,11-30-1,-16 38 727,-1 1-1,0-1 0,0 0 1,0 1-1,-1-1 0,1 0 1,-2 0-1,1 1 0,-1-8 1,-11-26-607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6.695"/>
    </inkml:context>
    <inkml:brush xml:id="br0">
      <inkml:brushProperty name="width" value="0.025" units="cm"/>
      <inkml:brushProperty name="height" value="0.025" units="cm"/>
      <inkml:brushProperty name="color" value="#E71224"/>
    </inkml:brush>
  </inkml:definitions>
  <inkml:trace contextRef="#ctx0" brushRef="#br0">237 1 8872,'0'0'12135,"-5"13"-11527,-72 157 107,62-140-698,-1-2 0,-2 0 1,-1-1-1,-26 29 0,43-55-121,1 1 1,0-1-1,0 1 0,-1-1 1,1 0-1,-1 0 1,1 0-1,-1 1 0,0-2 1,1 1-1,-1 0 0,0 0 1,0 0-1,-3 0 1,5-1-18,-1 0 0,1 0 0,-1-1 0,0 1 1,1 0-1,-1 0 0,1 0 0,-1-1 0,1 1 1,-1 0-1,1-1 0,-1 1 0,1-1 1,-1 1-1,1 0 0,-1-1 0,1 1 0,0-1 1,-1 1-1,1-1 0,0 1 0,-1-1 0,1 0 1,0 1-1,0-1 0,0 1 0,-1-1 0,1 1 1,0-2-1,-1-7-1488,0-1 1,0 0 0,1 0-1,2-14 1,-2 7 158,2-33-2036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7.041"/>
    </inkml:context>
    <inkml:brush xml:id="br0">
      <inkml:brushProperty name="width" value="0.025" units="cm"/>
      <inkml:brushProperty name="height" value="0.025" units="cm"/>
      <inkml:brushProperty name="color" value="#E71224"/>
    </inkml:brush>
  </inkml:definitions>
  <inkml:trace contextRef="#ctx0" brushRef="#br0">0 0 7527,'0'0'14414,"50"57"-13870,-34-23-352,7-2-31,4-1-129,6-7-64,6-7-1186,4-6-1184,-4-10-2018,-6-1-4933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7.374"/>
    </inkml:context>
    <inkml:brush xml:id="br0">
      <inkml:brushProperty name="width" value="0.025" units="cm"/>
      <inkml:brushProperty name="height" value="0.025" units="cm"/>
      <inkml:brushProperty name="color" value="#E71224"/>
    </inkml:brush>
  </inkml:definitions>
  <inkml:trace contextRef="#ctx0" brushRef="#br0">209 1 13933,'0'0'1506,"-8"5"-449,-3 2-713,1 2 0,1-1 0,-1 1 0,1 1 0,1-1 0,0 1 0,0 1 0,1 0 0,1 0 0,-9 18 1,8-15-187,1 0 1,0 0-1,1 1 1,1-1 0,0 1-1,-3 28 1,7-42-154,-1 0-1,1-1 1,0 1 0,0 0-1,0-1 1,0 1 0,0 0 0,0-1-1,0 1 1,0 0 0,0-1-1,0 1 1,1-1 0,-1 1-1,0 0 1,0-1 0,0 1 0,1-1-1,-1 1 1,0 0 0,1-1-1,-1 1 1,1-1 0,-1 1-1,1-1 1,-1 1 0,1-1 0,-1 0-1,1 1 1,-1-1 0,1 0-1,-1 1 1,1-1 0,-1 0 0,1 0-1,0 1 1,1-1 10,1 0 0,-1-1-1,0 1 1,0-1 0,0 1 0,0-1 0,0 0 0,0 1-1,0-1 1,0 0 0,2-2 0,45-35-68,-43 32-41,-1 0 0,1 0 0,-1 0 1,0-1-1,-1 0 0,1 0 0,-2 0 0,1 0 1,-1-1-1,0 0 0,0 1 0,-1-1 0,3-11 1,-5 18 87,-1 0 1,1 0 0,0 1-1,0-1 1,0 0 0,0 0 0,0 1-1,-1-1 1,1 0 0,0 0-1,-1 1 1,1-1 0,-1 0 0,1 1-1,0-1 1,-1 1 0,1-1 0,-1 1-1,0-1 1,1 1 0,-1-1-1,1 1 1,-1-1 0,0 1 0,1 0-1,-1-1 1,0 1 0,0 0-1,1 0 1,-1-1 0,0 1 0,0 0-1,1 0 1,-1 0 0,0 0-1,0 0 1,1 0 0,-1 0 0,0 0-1,0 0 1,1 0 0,-1 1-1,-1-1 1,-2 1 11,1 0 1,-1 0-1,0 0 0,1 0 0,0 1 1,-1 0-1,1-1 0,-5 4 0,2 1 60,0 0 0,0 0-1,0 0 1,0 1 0,1 0-1,0 0 1,1 0 0,-1 0-1,2 1 1,-1 0 0,1 0-1,0 0 1,0 0 0,1 1-1,0-1 1,1 0 0,0 1-1,0 0 1,1 9 0,0-17-59,0 0 0,1 1 0,-1-1 0,0 0 0,0 1 0,1-1 0,-1 0 0,1 0 0,-1 1 0,1-1 0,0 0 0,0 0 0,-1 0 0,1 0 0,0 0 0,0 0 0,0 0 0,0 0 1,0 0-1,0 0 0,0-1 0,0 1 0,0 0 0,1-1 0,-1 1 0,0-1 0,0 1 0,1-1 0,-1 0 0,0 1 0,0-1 0,1 0 0,-1 0 0,0 0 0,1 0 0,-1 0 0,0 0 0,1 0 0,-1-1 0,2 1 1,0-1-20,-1 1 0,1-1 1,-1 0-1,1 1 0,-1-1 1,1 0-1,-1 0 0,0-1 0,1 1 1,-1 0-1,0-1 0,0 1 1,0-1-1,0 0 0,0 0 1,0 0-1,-1 0 0,1 0 1,-1 0-1,1 0 0,1-3 1,-2 0-151,0-1 1,0 1-1,0 0 1,-1-1-1,1 1 1,-1 0-1,-1-1 1,1 1-1,-1 0 1,0 0 0,0-1-1,0 1 1,-1 0-1,0 0 1,0 0-1,0 0 1,0 0-1,-1 1 1,0-1-1,0 1 1,0 0-1,-7-7 1,7 7 187,-1 0 0,-1 0 0,1 0 0,-1 1 0,1 0 1,-1-1-1,0 2 0,0-1 0,0 0 0,0 1 0,-1 0 0,1 0 1,-1 1-1,1 0 0,-1 0 0,0 0 0,1 0 0,-1 1 0,0 0 1,1 0-1,-9 2 0,14-2 2,-1 0 0,1 0 0,-1 0 1,1 0-1,0 0 0,-1 1 0,1-1 1,0 0-1,-1 0 0,1 0 0,0 1 1,-1-1-1,1 0 0,0 1 0,-1-1 0,1 0 1,0 1-1,0-1 0,-1 0 0,1 1 1,0-1-1,0 0 0,0 1 0,-1-1 1,1 1-1,0-1 0,0 0 0,0 1 1,0-1-1,0 1 0,0-1 0,0 0 0,0 1 1,0-1-1,0 1 0,0-1 0,0 0 1,0 1-1,0-1 0,1 1 0,-1-1 1,0 0-1,0 1 0,0-1 0,1 1 0,-1-1 1,0 0-1,0 1 0,1-1 0,-1 0 1,1 1-1,15 17 340,0-10-190,0 0 0,0 0 0,0-2 0,1 0 0,0-1 0,0-1-1,31 4 1,127 2-5359,-75-10-5699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1:12.454"/>
    </inkml:context>
    <inkml:brush xml:id="br0">
      <inkml:brushProperty name="width" value="0.025" units="cm"/>
      <inkml:brushProperty name="height" value="0.025" units="cm"/>
      <inkml:brushProperty name="color" value="#E71224"/>
    </inkml:brush>
  </inkml:definitions>
  <inkml:trace contextRef="#ctx0" brushRef="#br0">139 146 11755,'0'0'9321,"-1"-8"-8777,-5-63 2745,6 71-3275,0 0 1,0 0-1,0-1 0,-1 1 1,1 0-1,0-1 0,0 1 1,0 0-1,0-1 0,0 1 1,-1 0-1,1 0 1,0-1-1,0 1 0,0 0 1,-1 0-1,1-1 0,0 1 1,0 0-1,-1 0 0,1 0 1,0 0-1,0-1 0,-1 1 1,1 0-1,0 0 0,-1 0 1,1 0-1,0 0 1,-1 0-1,1 0 0,0 0 1,-1 0-1,1 0 0,0 0 1,0 0-1,-1 0 0,1 0 1,0 0-1,-1 0 0,1 0 1,0 0-1,-1 0 1,1 0-1,0 1 0,0-1 1,-1 0-1,1 0 0,0 0 1,-1 1-1,1-1 0,0 0 1,0 0-1,0 1 0,-1-1 1,1 0-1,-16 17-143,15-14 114,0 0 0,0 0 0,0 0 0,1 0 1,0 1-1,-1-1 0,1 0 0,0 0 0,0 0 1,2 7-1,-2-10 11,0 1 1,0-1-1,0 0 1,0 1-1,0-1 1,1 0-1,-1 1 1,0-1-1,0 0 1,0 1-1,1-1 1,-1 0-1,0 0 1,0 1-1,1-1 1,-1 0-1,0 0 1,1 0-1,-1 1 1,0-1-1,1 0 1,-1 0-1,0 0 1,1 0-1,-1 0 1,0 0-1,1 0 1,-1 1-1,0-1 1,1 0-1,-1 0 1,1 0-1,-1-1 1,20-13 7,-16 10 40,-1 0 0,0-1 0,0 1-1,0-1 1,-1 0 0,1 0 0,-1 0 0,0 0 0,-1 0 0,1 0 0,-1-1-1,0 1 1,0 0 0,-1-7 0,0 11-17,0-1 0,0 1 1,0-1-1,0 1 0,0-1 0,-1 1 0,1 0 0,-1-1 0,1 1 0,-1 0 1,1-1-1,-1 1 0,0 0 0,0 0 0,1-1 0,-1 1 0,0 0 1,0 0-1,0 0 0,0 0 0,-3-1 0,2 1-17,0 0-1,-1 1 1,1-1-1,0 1 0,-1-1 1,1 1-1,-1 0 1,1 0-1,-1 0 1,1 0-1,-1 0 1,1 1-1,-1-1 0,1 1 1,0 0-1,-1 0 1,-2 1-1,-1 1-12,1-1 0,0 1 0,-1 1-1,2-1 1,-1 1 0,0 0 0,1 0 0,-1 1-1,1-1 1,0 1 0,1 0 0,-7 9 0,6-6-12,-1 0 0,1 0 0,1 1 0,-1-1 1,1 1-1,1 0 0,-3 17 0,4-24 11,1-1 0,0 1 0,0-1 1,0 1-1,0-1 0,0 1 0,0-1 0,0 1 0,1-1 0,-1 1 0,0-1 0,1 1 0,-1-1 0,1 1 1,0-1-1,-1 0 0,1 1 0,0-1 0,0 0 0,0 0 0,0 0 0,0 1 0,0-1 0,0 0 1,2 1-1,-1-1 16,1 0-1,0 0 1,-1 0 0,1 0 0,0-1 0,-1 1 0,1-1 0,0 0 0,0 0 0,0 0 0,-1 0 0,6-1 0,2 0 91,-1-1 1,0-1-1,0 0 0,0 0 1,0 0-1,-1-1 1,13-8-1,-17 9 3,0-1 1,-1 1-1,0-1 1,1 0-1,-1 0 1,0 0-1,-1-1 0,1 1 1,-1-1-1,0 1 1,3-11-1,-5 14-95,1 0 1,-1 0-1,1 0 0,-1-1 0,0 1 1,0 0-1,0 0 0,0-1 1,0 1-1,0 0 0,0-1 0,0 1 1,0 0-1,0 0 0,-1 0 0,1-1 1,0 1-1,-1 0 0,1 0 0,-1 0 1,0 0-1,1 0 0,-1-1 1,0 1-1,0 0 0,1 1 0,-1-1 1,0 0-1,0 0 0,0 0 0,0 0 1,0 1-1,0-1 0,-1 1 1,1-1-1,0 1 0,0-1 0,0 1 1,0-1-1,-1 1 0,1 0 0,0 0 1,0 0-1,-1-1 0,1 1 0,0 1 1,-1-1-1,1 0 0,0 0 1,0 0-1,-3 1 0,3 0-29,0-1 0,-1 1 1,1-1-1,-1 1 0,1 0 0,0 0 0,-1-1 1,1 1-1,0 0 0,0 0 0,0 0 0,0 1 0,0-1 1,0 0-1,0 0 0,0 0 0,0 1 0,1-1 0,-1 0 1,0 1-1,1-1 0,-1 1 0,1-1 0,-1 1 1,1-1-1,0 1 0,0-1 0,0 1 0,0-1 0,0 1 1,0 1-1,0-1-81,0 0 0,0-1 0,0 1 0,0 0 0,0-1 0,0 1 0,0 0 0,1-1 0,-1 1 0,1-1 0,-1 1 0,1-1 0,0 1 0,-1-1 0,1 1 0,0-1 0,0 0 0,0 1 0,0-1 0,0 0 0,1 0 0,-1 1 1,0-1-1,0 0 0,1 0 0,-1-1 0,0 1 0,1 0 0,2 1 0,0-2-538,0 1 1,-1-1 0,1 0-1,0 1 1,0-2 0,0 1-1,-1 0 1,1-1 0,6-2-1,16-13-6585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1:40.177"/>
    </inkml:context>
    <inkml:brush xml:id="br0">
      <inkml:brushProperty name="width" value="0.025" units="cm"/>
      <inkml:brushProperty name="height" value="0.025" units="cm"/>
      <inkml:brushProperty name="color" value="#E71224"/>
    </inkml:brush>
  </inkml:definitions>
  <inkml:trace contextRef="#ctx0" brushRef="#br0">1880 160 5509,'-10'-1'2536,"-218"-11"1000,-31-2-2294,160-2-190,-160-16-395,223 30-515,0 1-1,-1 3 0,1 0 0,0 3 1,-40 9-1,15 3 187,2 3 0,0 2 0,-91 49 0,111-50-274,2 2 1,0 2-1,2 1 0,0 2 1,2 1-1,-29 34 0,44-40-57,0 0 0,1 1 0,2 1 0,0 0 0,2 1 0,0 1 0,2 0 0,1 1 0,2 0 0,-11 53 0,17-64-6,1-1 0,0 0 0,1 1-1,1-1 1,1 1 0,0-1-1,1 0 1,10 32 0,-8-36-3,0 0 0,1 0 0,0 0 0,1-1 0,1 0 0,-1 0 0,2-1 0,-1 0 0,2-1 0,-1 0 0,1 0 0,15 9 0,-1-2 25,1-2-1,1-1 1,0-1-1,1-2 1,0 0 0,1-2-1,0-1 1,50 6-1,19-3 65,118-5 0,-209-5-77,289-10 75,549-90-1,-769 88 124,-1-3 1,-1-3-1,138-56 0,-186 63-103,-1-2 0,-1-1 0,0 0 0,-1-2 1,-1-1-1,22-21 0,-30 25-1,-1-2-1,0 1 1,-1-1 0,-1-1 0,0 0 0,-1 0 0,-1-1 0,0 0-1,9-34 1,-11 28-59,-1-1-1,-1 0 0,-1-1 1,-1 1-1,-1 0 1,-1-1-1,-2 1 1,0 0-1,-2 0 1,0 0-1,-2 0 0,-14-39 1,12 43-65,-1 1 0,-1 0 0,0 1 0,-1 1 0,-1-1 0,-1 2 0,-1 0 0,0 0 0,-1 1 0,0 1 0,-1 1 0,-1 0 0,0 1 0,-1 0 0,-21-9 0,5 7-106,0 1 0,-1 1 0,-1 2 0,1 2 0,-2 1 0,1 2 0,-40-1-1,11 4-204,1 4-1,0 2 0,-79 15 1,-106 40-3300,145-30 53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3:34.453"/>
    </inkml:context>
    <inkml:brush xml:id="br0">
      <inkml:brushProperty name="width" value="0.025" units="cm"/>
      <inkml:brushProperty name="height" value="0.025" units="cm"/>
      <inkml:brushProperty name="color" value="#E71224"/>
    </inkml:brush>
  </inkml:definitions>
  <inkml:trace contextRef="#ctx0" brushRef="#br0">612 812 2242,'0'0'3342,"23"5"-3177,-7-8 1667,-15 3-1560,-1 0 0,1-1 0,-1 1 0,1 0 0,-1 0 0,0-1 0,1 1-1,-1 0 1,1-1 0,-1 1 0,1-1 0,-1 1 0,0 0 0,1-1 0,-1 1 0,0-1-1,0 1 1,1-1 0,-1 1 0,0-1 0,0 1 0,0-1 0,0 1 0,1-1 0,-1 0-1,-4-17 5665,-1 5-6121,3 10-549,-70-144 3959,37 89-3047,-70-91 1,73 113 243,-3 1 1,-48-39 0,-12-9-143,26 19 344,-1 1-101,29 20-3266,36 36 111,1 0-3721,1 5 1490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3:34.985"/>
    </inkml:context>
    <inkml:brush xml:id="br0">
      <inkml:brushProperty name="width" value="0.025" units="cm"/>
      <inkml:brushProperty name="height" value="0.025" units="cm"/>
      <inkml:brushProperty name="color" value="#E71224"/>
    </inkml:brush>
  </inkml:definitions>
  <inkml:trace contextRef="#ctx0" brushRef="#br0">174 516 4100,'0'0'8995,"4"-10"-7639,1-6-909,-1 0 0,-1-1 0,0 0 0,-2 0 0,0 0 1,0 0-1,-2 0 0,0 0 0,-1 0 0,0 1 0,-2-1 0,-5-17 0,2 10-117,0 1-1,-2 0 0,-1 0 1,-1 1-1,0 1 0,-2 0 1,-1 0-1,-20-23 0,28 37-254,0 1 0,-1 0 0,0 0-1,0 0 1,0 1 0,-14-7-1,68 13-549,47 15 511,42 5-1730,-45-16-5173,-60-5 477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3:58.819"/>
    </inkml:context>
    <inkml:brush xml:id="br0">
      <inkml:brushProperty name="width" value="0.025" units="cm"/>
      <inkml:brushProperty name="height" value="0.025" units="cm"/>
      <inkml:brushProperty name="color" value="#E71224"/>
    </inkml:brush>
  </inkml:definitions>
  <inkml:trace contextRef="#ctx0" brushRef="#br0">1669 139 5701,'0'0'2547,"-9"-4"-1405,-5-1-911,1-1-1,1-1 0,-1 0 0,1-1 1,0-1-1,-11-9 0,12 9 78,0 1-1,0 0 1,-1 1-1,-1 0 1,1 1-1,-1 0 1,0 1-1,0 1 1,-1 0-1,0 1 1,1 0-1,-1 1 1,0 0-1,-28 2 1,-10 3-304,-1 2 1,-87 21 0,34-5 152,-5-5-233,51-9 330,-1 3 1,2 2-1,-1 2 0,-99 40 0,100-27-248,2 3-1,2 2 0,0 3 1,3 2-1,-69 62 0,113-91 15,1 0-1,-1 0 1,1 1-1,1 0 1,0 0-1,0 0 1,1 1-1,0 0 0,1 0 1,0 0-1,0 1 1,1-1-1,1 1 1,-3 16-1,5-20 0,0 0 0,0 0 0,0-1 0,1 1 0,0 0 0,0 0 0,1 0 0,0-1 0,0 1 0,1-1 0,-1 1 0,1-1 0,1 0 0,-1 0 0,1 0 0,0-1 0,0 1 0,1-1 0,0 0 0,0 0 0,0 0 0,0-1 0,12 7 0,8 4 39,1-2 0,1 0 0,0-2 0,34 10 1,122 25 2,-92-26-72,228 72-1445,-37-10-243,-228-69 1731,1-2 0,1-2 0,0-3 0,0-3 0,0-1 0,0-3-1,0-3 1,95-18 0,-121 15 100,-1-2 0,0-1 1,0-1-1,-1-1 0,0-2 0,-1-1 0,37-27 0,-45 27-55,0-1 0,-2 0 0,0-2 0,0 0-1,-2-1 1,-1 0 0,0-1 0,-1-1 0,-1 0-1,13-33 1,-15 25-19,0-1-1,-2 0 1,-2 0-1,0-1 1,-2 0-1,-2 0 1,0 0 0,-6-59-1,3 81-53,0 0 1,-1 1-1,0-1 0,0 0 1,-1 1-1,0-1 1,-1 1-1,1 0 0,-1 0 1,-1 0-1,0 1 0,0-1 1,-9-9-1,6 9 13,-1 0 0,0 1 0,-1 0 0,1 1 0,-1-1 0,0 2 0,-1 0 0,0 0 0,-12-4 0,-17-1 36,0 1 0,0 3 0,0 1 0,-74 0 1,-56 10 134,-327 52 1,315-31-721,171-24 252,-55 9-2963,25 4-2144,23-4-144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4.095"/>
    </inkml:context>
    <inkml:brush xml:id="br0">
      <inkml:brushProperty name="width" value="0.025" units="cm"/>
      <inkml:brushProperty name="height" value="0.025" units="cm"/>
      <inkml:brushProperty name="color" value="#E71224"/>
    </inkml:brush>
  </inkml:definitions>
  <inkml:trace contextRef="#ctx0" brushRef="#br0">0 0 10025,'0'0'11329,"5"8"-10411,-2-3-801,0-1 0,0-1 1,1 1-1,-1 0 0,1-1 1,0 1-1,0-1 1,0 0-1,0 0 0,7 3 1,2-1 171,1 1 1,-1-1 0,20 3 0,33 9-385,1-3 0,1-3 0,-1-3 0,111-1 0,-168-8-595,0 0 0,0-1 0,0 0-1,-1 0 1,1-1 0,12-5 0,-16 5-532,1 0 1,-2-1-1,1 1 0,0-1 1,9-9-1,1-7-4778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4.440"/>
    </inkml:context>
    <inkml:brush xml:id="br0">
      <inkml:brushProperty name="width" value="0.025" units="cm"/>
      <inkml:brushProperty name="height" value="0.025" units="cm"/>
      <inkml:brushProperty name="color" value="#E71224"/>
    </inkml:brush>
  </inkml:definitions>
  <inkml:trace contextRef="#ctx0" brushRef="#br0">1 0 15471,'0'0'6406,"7"0"-5461,11 0-621,1 1 0,-1 1 0,1 0 1,-1 1-1,0 1 0,0 1 0,31 13 1,-43-16-303,-1 0 0,0 1 0,0 0 0,0 0 0,0 1 0,-1-1 0,1 1 0,-1 0 0,0 0 0,0 0 1,0 1-1,-1 0 0,1-1 0,-1 1 0,0 0 0,-1 1 0,1-1 0,-1 0 0,0 1 0,0-1 0,-1 1 0,0 0 0,0-1 1,0 1-1,0 0 0,-1 0 0,0 0 0,-1 0 0,0 9 0,-3-2 38,1 1 0,-2-1 0,0 0 0,0 0 0,-1 0 0,-1-1 1,0 0-1,-1 0 0,-17 20 0,3-7-1165,-1 0 1,-2-2-1,-26 21 1,29-30-5339,10-11-7966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4.938"/>
    </inkml:context>
    <inkml:brush xml:id="br0">
      <inkml:brushProperty name="width" value="0.035" units="cm"/>
      <inkml:brushProperty name="height" value="0.035" units="cm"/>
    </inkml:brush>
  </inkml:definitions>
  <inkml:trace contextRef="#ctx0" brushRef="#br0">1 28 20260,'22'-2'1369,"-2"-2"-1697,-7-1 280,-7-4 576,-6 2-88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4.989"/>
    </inkml:context>
    <inkml:brush xml:id="br0">
      <inkml:brushProperty name="width" value="0.025" units="cm"/>
      <inkml:brushProperty name="height" value="0.025" units="cm"/>
      <inkml:brushProperty name="color" value="#E71224"/>
    </inkml:brush>
  </inkml:definitions>
  <inkml:trace contextRef="#ctx0" brushRef="#br0">39 0 6342,'0'0'13848,"-2"8"-12193,-9 35-1231,2 0-1,2 0 1,1 1 0,2 86 0,5-124-386,-1 0-1,1-1 1,0 1 0,0 0-1,1-1 1,0 1 0,0-1-1,0 1 1,1-1 0,0 0-1,0 0 1,0 0-1,0 0 1,1 0 0,0-1-1,0 0 1,0 0 0,0 0-1,1 0 1,0-1 0,5 4-1,-7-5 48,0 0 0,1 0 0,0 0 1,-1-1-1,1 0 0,0 1 0,0-1 0,0 0 0,-1-1 0,1 1 0,0-1 0,0 0 0,0 0 0,0 0 0,0 0 0,0-1 0,0 1 0,0-1 0,0 0 0,0 0 0,0-1 0,-1 1 1,1-1-1,-1 0 0,1 0 0,-1 0 0,1 0 0,-1-1 0,0 1 0,0-1 0,3-3 0,-1-1 30,0 1 0,0-1 0,-1-1 0,0 1 0,0-1 0,-1 1 0,0-1 0,0 0 0,-1 0 0,0 0 0,0-1-1,0-11 1,-1 4 27,0-1-1,-1 1 1,-1 0 0,-1 0-1,-5-23 1,7 36-126,0 0 1,-1 0-1,0 1 1,1-1-1,-1 0 1,0 1-1,0-1 1,0 1 0,-1-1-1,1 1 1,-1-1-1,1 1 1,-1 0-1,0 0 1,0 0-1,0 0 1,0 0-1,0 0 1,-4-2 0,5 5-42,0 1 1,0 0-1,1 0 1,-1 0-1,1 0 1,-1 0-1,1 0 1,0 0-1,0 0 1,0 0-1,0 0 1,0 0-1,0 0 1,0 0-1,1 0 1,0 3-1,1-3-24,0 1 0,-1-1 0,1 0 0,0 0 0,0 0 0,1 0 0,-1 0 0,0 0-1,1-1 1,-1 1 0,1-1 0,-1 0 0,1 0 0,0 0 0,-1 0 0,1 0 0,0 0 0,0-1 0,5 1 0,62 3-1736,-60-4 1327,10-1-906,0 0 0,0-1 0,0-1 0,30-8 0,32-21-7853,-42 11 1300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5.584"/>
    </inkml:context>
    <inkml:brush xml:id="br0">
      <inkml:brushProperty name="width" value="0.025" units="cm"/>
      <inkml:brushProperty name="height" value="0.025" units="cm"/>
      <inkml:brushProperty name="color" value="#E71224"/>
    </inkml:brush>
  </inkml:definitions>
  <inkml:trace contextRef="#ctx0" brushRef="#br0">121 201 7271,'0'0'7105,"-10"3"-3763,3-1-2891,0 1-1,-1 0 1,1 1 0,1-1-1,-1 1 1,0 1 0,1-1-1,-9 9 1,11-10-282,1 1 0,-1-1 1,1 1-1,0 0 1,0 0-1,0 0 0,1 1 1,-1-1-1,1 1 0,0-1 1,0 1-1,0 0 0,1-1 1,0 1-1,0 0 0,-1 10 1,3-14-162,0 0 0,0 0 0,0 0 1,0 0-1,0 0 0,0 0 1,0 0-1,0 0 0,0 0 0,0 0 1,0 0-1,1-1 0,-1 1 0,0-1 1,0 1-1,1-1 0,-1 1 0,1-1 1,-1 0-1,0 1 0,1-1 1,-1 0-1,1 0 0,-1 0 0,0 0 1,1-1-1,-1 1 0,3-1 0,47-4 265,-41 2-264,0-1 0,0 0 0,0-1 0,0 0 0,10-8 0,-10 7-137,-1 0-1,1 1 1,0 0 0,20-7 0,-30 12 112,1 0-1,-1 0 1,0 0 0,1 0-1,-1 0 1,0 0 0,1 0-1,-1 0 1,1 0 0,-1 0-1,0 0 1,1 0 0,-1 1 0,0-1-1,1 0 1,-1 0 0,1 0-1,-1 0 1,0 1 0,1-1-1,-1 0 1,0 0 0,0 1-1,1-1 1,-1 0 0,0 0 0,0 1-1,1-1 1,-1 0 0,0 1-1,0-1 1,0 0 0,0 1-1,1 0 1,2 20-50,-6 21 479,-28 126 1374,-7 68 8,37-197-1634,2-28-126,-1 0 0,0-1 0,-1 1 0,-1 0-1,1-1 1,-1 1 0,-1-1 0,-4 12 0,6-21-19,1 0 0,-1 0 0,1 0 1,-1 0-1,0 0 0,1 0 0,-1 0 0,0 0 0,0-1 1,1 1-1,-1 0 0,0 0 0,0-1 0,0 1 0,0 0 1,0-1-1,0 1 0,0-1 0,0 1 0,-1-1 0,1 0 1,0 1-1,0-1 0,0 0 0,0 0 0,-1 0 0,-1 0 1,1-1-7,-1 1 1,1-1 0,0 0 0,-1 0 0,1-1-1,0 1 1,0 0 0,-1-1 0,1 1 0,0-1-1,1 0 1,-3-1 0,-2-4-71,0 1-1,1-1 1,0 0 0,1 0-1,-1 0 1,-6-16 0,9 14-3,0-1 0,0 0 0,1 0 0,0 0 1,1-1-1,0 1 0,1 0 0,0 0 0,0 0 0,1 0 0,0 0 1,1 0-1,0 1 0,1-1 0,0 1 0,0 0 0,1 0 1,0 0-1,8-10 0,13-14 77,1 0 1,2 2-1,41-36 1,-62 59-23,135-117 209,-60 54 224,103-113 1,-185 184-420,25-34 117,-25 33-107,0 0 0,0 0 0,0 0 0,0-1 0,0 1 0,-1 0 0,1 0 0,0-1 0,-1 1 0,1 0 0,-1-1 0,1 1 0,-1 0 0,1-1 0,-1 1 0,0-1 0,0 1 0,0-1 0,0 1-1,0-1 1,0 1 0,-1-3 0,-1 4-11,0-1-1,0 1 0,0 0 0,-1 0 0,1 0 0,0 0 0,0 1 1,0-1-1,0 1 0,0-1 0,0 1 0,0 0 0,0-1 0,0 1 1,0 0-1,0 0 0,-2 2 0,-17 11 44,1 1 0,0 1 0,1 0 0,1 2 0,0 0 0,1 1 0,2 0 0,0 2 1,0 0-1,2 0 0,-14 32 0,24-48-33,1 0 1,0 1-1,0 0 1,0-1 0,1 1-1,0 0 1,0 0-1,0 0 1,1 0 0,0 0-1,1 9 1,0-12-8,-1 0 1,1 0 0,0-1-1,1 1 1,-1-1-1,0 1 1,1-1 0,-1 0-1,1 1 1,0-1 0,0 0-1,0 0 1,0 0-1,0 0 1,0 0 0,0-1-1,1 1 1,-1-1-1,1 1 1,-1-1 0,1 0-1,-1 0 1,1 0-1,0 0 1,4 0 0,14 3-287,1 0 1,-1-2 0,0 0 0,1-2-1,39-3 1,-44 1-1741,-1-1 0,1-1-1,-1 0 1,25-10 0,-15 1-4607,-4-1-1265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5.930"/>
    </inkml:context>
    <inkml:brush xml:id="br0">
      <inkml:brushProperty name="width" value="0.025" units="cm"/>
      <inkml:brushProperty name="height" value="0.025" units="cm"/>
      <inkml:brushProperty name="color" value="#E71224"/>
    </inkml:brush>
  </inkml:definitions>
  <inkml:trace contextRef="#ctx0" brushRef="#br0">0 0 17969,'0'0'10666,"0"55"-9993,9-40-449,2-1-224,3-6-513,7-5-1472,-3-3-2724,7-18-8103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6.263"/>
    </inkml:context>
    <inkml:brush xml:id="br0">
      <inkml:brushProperty name="width" value="0.025" units="cm"/>
      <inkml:brushProperty name="height" value="0.025" units="cm"/>
      <inkml:brushProperty name="color" value="#E71224"/>
    </inkml:brush>
  </inkml:definitions>
  <inkml:trace contextRef="#ctx0" brushRef="#br0">80 1 8072,'0'0'17841,"-5"77"-17681,-2-12 192,-2 9-192,2 2-128,1-5 0,3-8-64,3-8-640,-2-10-834,-2-14-95,3-11-289,-6-13-1025,-8-7-961,1-6-159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6.607"/>
    </inkml:context>
    <inkml:brush xml:id="br0">
      <inkml:brushProperty name="width" value="0.025" units="cm"/>
      <inkml:brushProperty name="height" value="0.025" units="cm"/>
      <inkml:brushProperty name="color" value="#E71224"/>
    </inkml:brush>
  </inkml:definitions>
  <inkml:trace contextRef="#ctx0" brushRef="#br0">0 221 673,'4'-68'12687,"-2"59"-11503,-1 1 1,1-1-1,1 1 0,6-16 1,-6 18-908,0 1 0,0-1 1,1 1-1,0 0 0,0 0 1,0 0-1,1 1 0,0-1 1,0 1-1,0 0 0,0 1 1,0-1-1,1 1 1,0 0-1,-1 0 0,1 1 1,0 0-1,8-2 0,7-1-123,0 1 0,0 1 0,1 0 0,-1 2 0,1 1 0,-1 0 0,1 2 0,-1 0 0,1 2 0,-1 0 0,0 1 0,20 9 0,-35-12-158,0 1 0,0 0 0,0 0 1,0 0-1,-1 1 0,1 0 0,-1 0 0,9 9 0,-12-11 33,-1 0-1,1 0 0,-1 0 1,0 1-1,0-1 0,1 0 1,-1 0-1,-1 1 1,1-1-1,0 1 0,-1-1 1,1 1-1,-1-1 0,0 1 1,0-1-1,0 1 1,0 0-1,0-1 0,0 1 1,-1-1-1,1 1 1,-1-1-1,0 1 0,0-1 1,0 0-1,-1 3 0,-4 5 181,0-1 0,0-1 0,-1 1 0,-1-1 0,1 0 0,-1-1-1,0 0 1,-1 0 0,0-1 0,-12 8 0,-14 5 209,-52 23 0,50-27 69,9-4-3746,60-17-2724,11-4 965,5-2-1217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7.512"/>
    </inkml:context>
    <inkml:brush xml:id="br0">
      <inkml:brushProperty name="width" value="0.025" units="cm"/>
      <inkml:brushProperty name="height" value="0.025" units="cm"/>
      <inkml:brushProperty name="color" value="#E71224"/>
    </inkml:brush>
  </inkml:definitions>
  <inkml:trace contextRef="#ctx0" brushRef="#br0">65 113 8392,'0'0'3865,"1"12"806,-1 1-3736,0 0 1,-1-1-1,0 1 1,-1 0-1,-1-1 0,0 0 1,-1 1-1,-7 18 1,4-17-439,1 0 1,0 0 0,1 1 0,1 0 0,0-1-1,1 2 1,-2 22 0,5-37-488,0-1 1,0 1-1,0-1 0,0 1 1,0 0-1,0-1 0,0 1 1,0-1-1,0 1 1,0-1-1,0 1 0,1-1 1,-1 1-1,0-1 0,0 1 1,0-1-1,1 1 0,-1-1 1,0 0-1,0 1 0,1-1 1,-1 1-1,1-1 0,-1 0 1,0 1-1,1-1 0,-1 0 1,1 1-1,-1-1 0,0 0 1,1 0-1,-1 1 0,1-1 1,-1 0-1,1 0 1,-1 0-1,1 0 0,-1 1 1,1-1-1,0 0 0,-1 0 1,1 0-1,-1 0 0,1 0 1,-1-1-1,1 1 0,-1 0 1,1 0-1,-1 0 0,1 0 1,-1-1-1,1 1 0,-1 0 1,1-1-1,24-18 590,-21 12-546,0 0 1,0-1-1,-1 0 0,-1 1 1,1-1-1,-1 0 0,0 0 1,-1-1-1,1-13 0,-4-75-821,43 104-5529,0 1 4435,58-2-3631,-91-6 5355,-1 0 1,0-1-1,1 0 0,-1 0 1,0-1-1,0 0 0,0 0 1,0 0-1,0-1 0,0 0 1,7-5-1,-13 7 275,0 0 0,0 0-1,1 1 1,-1-1 0,0 0 0,0 0 0,0 0 0,0 0 0,-1-1-1,1 1 1,0 0 0,0 0 0,-1 0 0,1-1 0,-1 1-1,1-2 1,-1 3-5,0-1-1,0 0 1,0 1 0,0-1-1,0 1 1,0-1-1,0 1 1,0-1-1,-1 1 1,1-1-1,0 1 1,0-1 0,-1 1-1,1-1 1,0 1-1,-1-1 1,1 1-1,-1-1 1,1 1-1,0 0 1,-1-1 0,1 1-1,-1 0 1,1-1-1,-1 1 1,0-1-1,-2 0 52,0 0-1,1 1 0,-1-1 0,0 0 1,0 1-1,0-1 0,0 1 0,0 0 1,0 0-1,0 0 0,0 0 0,0 1 1,-5 1-1,2 0-104,0 1 0,0 1 1,0-1-1,0 1 0,1 0 0,-1 0 0,1 0 1,0 1-1,0 0 0,1 0 0,-1 0 0,1 1 1,-4 6-1,5-8-54,1 0 0,-1 0 1,1 0-1,0 1 0,0-1 0,1 0 0,-1 1 1,1-1-1,0 1 0,0 0 0,0-1 1,1 1-1,0 0 0,0-1 0,0 1 1,0 0-1,1-1 0,0 1 0,0 0 1,2 6-1,-1-8-12,1 0 1,-1 0 0,1 0-1,0 0 1,0-1-1,0 1 1,1-1 0,-1 0-1,1 0 1,-1 0-1,1 0 1,-1 0 0,1-1-1,0 0 1,0 0-1,0 0 1,0 0 0,0 0-1,0-1 1,0 0-1,7 0 1,-2 0 21,1 0-1,0 0 1,0-1 0,0 0-1,-1-1 1,1 0 0,18-7-1,-23 6 1,0 0 0,0 0 0,0 0-1,0-1 1,-1 0 0,1 0 0,-1 0 0,0 0-1,0-1 1,-1 0 0,1 1 0,-1-1 0,0-1-1,-1 1 1,1 0 0,-1-1 0,3-7 0,-5 11-24,1-1 1,-1 1 0,0 0-1,0 0 1,0 0 0,0-1-1,0 1 1,0 0 0,0 0-1,-1 0 1,1-1 0,-1 1 0,1 0-1,-1 0 1,0 0 0,0 0-1,0 0 1,0 0 0,-2-2-1,1 2-43,-1 0 0,1 0 0,-1 0 0,0 0 0,0 0 0,1 1 0,-1-1 0,0 1 0,0 0 0,0 0 0,-1 0 0,1 0 0,0 1 0,0-1-1,0 1 1,-1 0 0,-2 0 0,5-1-41,0 1-1,0 0 0,0-1 1,0 1-1,0 0 1,0 0-1,0 0 0,0 0 1,0 0-1,0 0 0,0 0 1,0 1-1,0-1 1,0 0-1,0 0 0,0 1 1,0-1-1,0 0 1,0 1-1,0-1 0,0 1 1,0 0-1,1-1 0,-1 1 1,0 0-1,0-1 1,1 1-1,-1 0 0,0 0 1,1-1-1,-1 1 1,1 0-1,-1 0 0,1 0 1,0 0-1,-1 0 0,1 0 1,0 0-1,-1 0 1,1 0-1,0 2 0,1-1-138,-1 0 0,1 0 0,0 0 0,0 0 0,0 1 0,0-1 0,0 0 0,0-1 0,0 1 0,1 0-1,-1 0 1,1 0 0,0-1 0,-1 1 0,1-1 0,0 1 0,0-1 0,3 2 0,8 3-617,0 0-1,1-1 1,-1 0 0,1-1 0,0-1 0,0 0 0,24 1-1,-21-3 446,0 0-1,0-2 0,0 0 1,0 0-1,-1-2 0,22-5 1,-30 5 749,-1 1 0,0-1 0,1-1 0,-1 0 0,0 0 0,-1 0 0,10-8 1,-14 11-73,0-1-1,0 0 1,0 0 0,0-1 0,0 1 0,0 0 0,0-1 0,-1 1 0,1-1 0,-1 1 0,0-1 0,0 0-1,0 0 1,0 0 0,0 1 0,-1-1 0,1 0 0,-1 0 0,1 0 0,-1 0 0,0 0 0,-1 0 0,1-3-1,-1 4-193,0 1 0,0-1 0,1 1 0,-1 0 0,0-1 0,0 1 0,-1 0-1,1 0 1,0-1 0,0 1 0,-1 0 0,1 0 0,0 0 0,-1 0-1,1 1 1,-1-1 0,1 0 0,-1 1 0,1-1 0,-1 1 0,0-1 0,1 1-1,-1 0 1,0 0 0,1-1 0,-1 1 0,0 0 0,1 1 0,-1-1-1,-2 1 1,-4-1-9,0 1 0,1 0 0,-1 0-1,1 1 1,-12 4 0,13-3-9,-1 0 0,1 0 0,0 1 0,0 0-1,0 0 1,0 0 0,1 1 0,-1-1 0,1 1 0,1 1 0,-1-1 0,1 1 0,-1 0 0,2 0 0,-1 0 0,1 0 0,0 1 0,0-1-1,0 1 1,1 0 0,0 0 0,1 0 0,-1 0 0,1 9 0,1-14-69,0 0 0,0 0 0,0 0 0,0 0 1,1-1-1,-1 1 0,1 0 0,-1 0 0,1 0 0,0-1 0,-1 1 0,1 0 0,0-1 1,0 1-1,0-1 0,1 1 0,-1-1 0,0 1 0,0-1 0,1 0 0,-1 0 0,1 0 0,2 2 1,1-1 13,-1 0 1,0 0 0,1-1 0,0 0 0,-1 0 0,1 0 0,-1 0 0,1-1 0,7 0 0,0 0 40,0-1-1,0-1 1,0 0 0,0 0 0,-1-1 0,1-1 0,11-5-1,-3-2 37,-2-2 0,0 0 0,0-1 0,-1 0 0,-1-2 0,0 0 0,-1 0 0,-1-2 0,-1 1 0,0-2 0,-2 0 0,0 0 0,-1-1 0,-1-1 0,0 0 0,9-37 0,-18 58-91,0-1-1,0 0 1,1 1-1,-1-1 0,0 1 1,0-1-1,0 0 0,0 1 1,0-1-1,0 1 1,0-1-1,0 0 0,0 1 1,0-1-1,0 0 0,0 1 1,0-1-1,-1 1 1,1-1-1,0 1 0,0-1 1,-1 0-1,1 1 1,0-1-1,-1 1 0,1-1 1,-1 0-1,-13 6 208,-15 22-68,21-13-130,0-1 0,1 1 0,0 0 0,1 1 0,1 0 0,0 0 0,1 0 0,1 0 0,0 1 0,1-1 0,1 1 0,0-1 0,1 1 0,3 25 0,-2-38-15,0 1 1,1-1-1,-1 1 0,1-1 0,-1 1 1,1-1-1,0 0 0,0 0 0,1 0 1,-1 0-1,1 0 0,-1-1 0,1 1 1,0-1-1,0 1 0,0-1 0,0 0 1,0 0-1,1-1 0,-1 1 0,1-1 1,-1 1-1,1-1 0,-1 0 0,6 0 1,-4 0 16,1 0 1,1 0 0,-1-1 0,0 1 0,0-2 0,0 1 0,0-1 0,0 0-1,0 0 1,0 0 0,-1-1 0,1 0 0,0 0 0,-1-1 0,6-2 0,7-8 0,-2 0 0,0-1 0,0-1 0,-2 0 0,0-1 0,0-1 0,16-27 0,-22 29 149,-16 22 183,-13 22-84,18-23-249,1-1 0,-1 1 0,2 0 0,-1 0 1,1-1-1,-1 1 0,2 0 0,-1 0 0,1 0 1,0 12-1,1-15-16,-1-1 1,1 0 0,-1 0-1,1 1 1,0-1-1,0 0 1,0 0 0,0 0-1,0 0 1,0 0-1,1 0 1,-1 0 0,1 0-1,-1-1 1,1 1-1,0 0 1,0-1 0,0 0-1,0 1 1,0-1 0,0 0-1,0 0 1,0 0-1,0 0 1,0 0 0,1-1-1,-1 1 1,0 0-1,0-1 1,4 0 0,3 1 4,1 0 0,0-1 1,0 0-1,0-1 1,-1 0-1,1-1 1,0 0-1,-1-1 0,1 1 1,-1-2-1,0 1 1,0-1-1,12-8 1,-5 2-158,0-2 0,-1 1 1,-1-2-1,0 0 0,24-28 1,-29 25-85,-16 15-46,4 3 255,0-1 0,0 1 0,0-1 0,0 1 0,1 0 0,-1 0 0,1 1 0,-4 3 0,2-1 2,1 0 0,-1 0-1,1 1 1,1-1-1,-1 1 1,1 0-1,0 0 1,0 0 0,0 0-1,1 0 1,0 0-1,0 9 1,1-12-132,0-1 0,0 0-1,1 1 1,-1-1 0,1 0 0,-1 1 0,1-1 0,0 0-1,0 0 1,0 1 0,0-1 0,0 0 0,0 0-1,3 3 1,-2-4-230,0 1-1,0 0 0,1 0 0,-1-1 1,0 0-1,1 1 0,-1-1 0,1 0 1,-1 0-1,1 0 0,0-1 0,-1 1 0,1 0 1,0-1-1,3 0 0,32 1-8176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8.439"/>
    </inkml:context>
    <inkml:brush xml:id="br0">
      <inkml:brushProperty name="width" value="0.025" units="cm"/>
      <inkml:brushProperty name="height" value="0.025" units="cm"/>
      <inkml:brushProperty name="color" value="#E71224"/>
    </inkml:brush>
  </inkml:definitions>
  <inkml:trace contextRef="#ctx0" brushRef="#br0">107 11 15695,'10'-11'3627,"-5"13"-1372,-2 26-567,-13 44-573,-39 87-198,35-125-751,2 1 0,2 1-1,1 0 1,1 0 0,-4 61 0,12-96-151,0 0 0,0 0 1,0 0-1,0 0 1,0 0-1,0 1 0,0-1 1,0 0-1,0 0 1,1 0-1,-1 0 0,0 0 1,1 0-1,-1 0 1,0 0-1,1 0 0,-1-1 1,1 1-1,0 0 1,-1 0-1,1 0 0,0 0 1,0-1-1,-1 1 0,1 0 1,0-1-1,0 1 1,0-1-1,0 1 0,0-1 1,1 1-1,1 0 33,-1-1 0,1 0 0,0-1 0,-1 1 0,1 0 0,0-1 0,-1 1 0,1-1 0,-1 0 0,1 0 0,-1 0 0,4-2-1,7-4 220,0-1 0,0-1 0,16-13 0,43-45 977,121-147 0,-188 208-1213,0 0 1,-1-1 0,0 1 0,-1-1-1,1 1 1,-1-1 0,2-8-1,-5 14-176,1-1 0,-1 0 0,0 0 0,1 1-1,-1-1 1,0 0 0,0 0 0,0 1-1,-1-1 1,1 0 0,0 0 0,-1 1-1,1-1 1,-2-3 0,1 4-227,0 0 0,0 0-1,0-1 1,0 1 0,0 0 0,0 0 0,0 0-1,0 0 1,-1 0 0,1 1 0,0-1-1,-1 0 1,1 1 0,-1-1 0,1 1 0,-1-1-1,1 1 1,-1-1 0,-2 1 0,-20-2-8666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8.799"/>
    </inkml:context>
    <inkml:brush xml:id="br0">
      <inkml:brushProperty name="width" value="0.025" units="cm"/>
      <inkml:brushProperty name="height" value="0.025" units="cm"/>
      <inkml:brushProperty name="color" value="#E71224"/>
    </inkml:brush>
  </inkml:definitions>
  <inkml:trace contextRef="#ctx0" brushRef="#br0">1 0 15086,'0'0'2146,"0"63"705,5-40-609,13-8-1761,8-7-321,8-7-128,3-1-2274,2-13-4132,3-12-6567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9.128"/>
    </inkml:context>
    <inkml:brush xml:id="br0">
      <inkml:brushProperty name="width" value="0.025" units="cm"/>
      <inkml:brushProperty name="height" value="0.025" units="cm"/>
      <inkml:brushProperty name="color" value="#E71224"/>
    </inkml:brush>
  </inkml:definitions>
  <inkml:trace contextRef="#ctx0" brushRef="#br0">98 1 17328,'0'0'2114,"-5"8"-694,-8 14-991,0 1 0,2 0-1,0 1 1,2 0 0,1 1-1,0-1 1,2 2 0,1-1-1,-3 41 1,8-56-424,2 57 43,-3-66-54,1 1 1,1-1-1,-1 1 1,0 0-1,0-1 1,0 1-1,1-1 1,-1 1 0,1-1-1,-1 1 1,1-1-1,0 1 1,0-1-1,-1 0 1,1 1-1,0-1 1,0 0-1,0 0 1,1 1-1,-1-1 1,0 0-1,0 0 1,0 0-1,1-1 1,-1 1-1,1 0 1,-1 0-1,0-1 1,1 1-1,0-1 1,-1 1 0,4 0-1,-4-2 24,1 0-1,0 0 1,-1 0 0,1 0 0,-1 0-1,1 0 1,-1 0 0,0-1 0,1 1-1,-1 0 1,0-1 0,0 1-1,0-1 1,0 1 0,0-1 0,0 0-1,0 1 1,-1-1 0,1 0 0,0-3-1,13-41 106,-14 44-111,3-7 8,-1-1 0,0 1 1,-1-1-1,0 1 0,-1-1 0,0 0 0,-1 1 0,-2-15 1,3 23-20,0 1 0,0-1 0,0 1 0,0 0 0,0-1 0,0 1 1,0 0-1,0-1 0,0 1 0,-1 0 0,1-1 0,0 1 0,0 0 1,0-1-1,-1 1 0,1 0 0,0 0 0,0-1 0,-1 1 0,1 0 0,0 0 1,-1-1-1,1 1 0,0 0 0,0 0 0,-1 0 0,1 0 0,-1-1 1,1 1-1,0 0 0,-1 0 0,1 0 0,0 0 0,-1 0 0,1 0 0,0 0 1,-1 0-1,1 0 0,-1 0 0,1 0 0,0 0 0,-1 0 0,1 1 0,0-1 1,-1 0-1,1 0 0,0 0 0,-1 0 0,1 1 0,0-1 0,0 0 1,-1 0-1,1 1 0,0-1 0,-1 0 0,1 0 0,0 1 0,0-1 0,0 0 1,-1 1-1,1-1 0,0 0 0,0 1 0,0-1 0,0 0 0,0 1 1,-10 24 44,9-22-36,1 1-1,1-1 0,-1 1 0,1-1 0,-1 1 0,1-1 0,0 1 0,0-1 0,0 0 0,1 0 1,-1 1-1,1-1 0,0 0 0,0 0 0,0 0 0,0-1 0,0 1 0,1 0 0,-1-1 0,1 0 0,-1 1 1,1-1-1,0 0 0,0-1 0,0 1 0,0 0 0,1-1 0,-1 1 0,0-1 0,1 0 0,-1 0 1,0-1-1,1 1 0,-1-1 0,5 1 0,2 0 126,-1-1 1,1 0-1,0 0 0,-1-1 1,1 0-1,-1 0 1,0-1-1,1 0 0,-1-1 1,0 0-1,0-1 0,11-5 1,-11 3 6,-1-1 0,1 0 1,-1-1-1,0 0 0,-1 0 1,8-9-1,7-9 212,-31 36-326,1 1-1,1 0 0,0 0 0,0 1 1,1-1-1,-5 15 0,8-19-17,1-1-1,0 1 1,0 0 0,0 0-1,1 0 1,0 0 0,0 0-1,1 0 1,0 0-1,0 0 1,1 0 0,0 0-1,2 11 1,-2-16-38,0 0 0,-1-1 0,1 1-1,0-1 1,0 1 0,0-1 0,0 0 0,1 1 0,-1-1 0,0 0-1,0 0 1,1 0 0,-1 0 0,1 0 0,-1 0 0,1 0-1,-1 0 1,1 0 0,0-1 0,-1 1 0,1-1 0,0 1 0,-1-1-1,1 0 1,0 0 0,0 0 0,-1 0 0,1 0 0,0 0 0,0 0-1,-1 0 1,4-2 0,-1 2-169,0-1 0,0-1 0,1 1 0,-1-1 0,0 0-1,-1 1 1,1-2 0,0 1 0,-1 0 0,1-1 0,-1 0 0,5-4 0,14-26-4277,-1-7-1911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9.460"/>
    </inkml:context>
    <inkml:brush xml:id="br0">
      <inkml:brushProperty name="width" value="0.025" units="cm"/>
      <inkml:brushProperty name="height" value="0.025" units="cm"/>
      <inkml:brushProperty name="color" value="#E71224"/>
    </inkml:brush>
  </inkml:definitions>
  <inkml:trace contextRef="#ctx0" brushRef="#br0">38 1 14990,'0'0'6054,"-38"52"-4773,38-31-736,0 3-545,13-2-577,12 1-1409,-1-4-1986,5-2-3843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5.638"/>
    </inkml:context>
    <inkml:brush xml:id="br0">
      <inkml:brushProperty name="width" value="0.035" units="cm"/>
      <inkml:brushProperty name="height" value="0.035" units="cm"/>
    </inkml:brush>
  </inkml:definitions>
  <inkml:trace contextRef="#ctx0" brushRef="#br0">255 103 14139,'0'-5'263,"0"-1"1,-1 1-1,0-1 1,0 1-1,0-1 1,-1 1-1,0 0 1,0 0-1,0 0 1,-1 0-1,1 0 0,-1 0 1,-6-7-1,7 10-125,0 0 0,0 0 0,-1 0 0,1 0 0,-1 1 0,1-1 0,-1 1 0,0 0 0,1-1-1,-1 1 1,0 1 0,0-1 0,0 0 0,0 0 0,1 1 0,-1 0 0,0 0 0,0 0 0,0 0-1,0 0 1,0 0 0,0 1 0,0-1 0,0 1 0,0 0 0,0 0 0,-4 2 0,-2 1-25,1 1 1,0 0 0,0 0 0,0 1 0,0 0-1,1 0 1,0 1 0,0 0 0,1 0-1,0 1 1,0 0 0,1 0 0,0 0 0,0 0-1,1 1 1,-3 9 0,0-2-63,2 0 0,0 0 0,1 1 0,0 0-1,2 0 1,0 0 0,1 0 0,1 21 0,1-27-28,0 1-1,1-1 1,0 0-1,1 0 1,1 0-1,4 12 1,-7-20-18,1 0 1,-1 1 0,1-1-1,0 0 1,-1 0 0,1-1 0,0 1-1,1 0 1,-1-1 0,0 1-1,1-1 1,0 0 0,-1 0-1,1 0 1,0 0 0,0 0 0,0 0-1,0-1 1,0 0 0,1 1-1,-1-1 1,0-1 0,1 1 0,3 0-1,-3-1 0,0 0 0,-1-1 0,1 0 0,0 1-1,-1-1 1,1-1 0,0 1 0,-1-1 0,0 1 0,1-1 0,-1 0-1,0 0 1,0 0 0,0-1 0,0 1 0,0-1 0,2-3 0,4-3 21,-2-1 0,1 0 0,11-21 0,-8 9 65,-1-2-1,-1 1 0,0-1 1,-2 0-1,-1-1 0,-1 0 1,-1 0-1,-1 0 0,-1-1 0,-3-40 1,1 62-58,0 1 1,-1-1-1,0 1 1,1 0 0,-1-1-1,0 1 1,-3-6-1,4 9-29,0 0 0,0 0 0,0-1 0,-1 1 0,1 0 0,0 0 0,0 0 0,0 0 0,0-1 0,0 1 0,0 0-1,0 0 1,-1 0 0,1 0 0,0 0 0,0 0 0,0 0 0,0-1 0,-1 1 0,1 0 0,0 0 0,0 0 0,0 0 0,0 0 0,-1 0 0,1 0-1,0 0 1,0 0 0,0 0 0,-1 0 0,1 0 0,0 0 0,0 0 0,0 0 0,0 0 0,-1 0 0,1 0 0,0 0 0,0 0 0,-1 1 0,-5 13 99,4 0-75,0-1 1,1 0-1,1 1 0,0-1 0,3 26 0,18 68-1,-19-98-21,23 83 8,-21-81-13,0 0 1,0 0 0,2 0-1,-1-1 1,13 18 0,-17-26 2,1 0-1,-1 0 1,0-1 0,1 1 0,0 0 0,-1-1 0,1 1 0,0-1 0,0 1 0,-1-1 0,1 0 0,0 0 0,1 0 0,-1 0 0,0 0 0,0 0-1,0-1 1,0 1 0,1-1 0,3 1 0,-4-1 4,0-1 0,0 0 0,0 1-1,0-1 1,0 0 0,0 0 0,0 0-1,-1 0 1,1 0 0,0-1 0,-1 1 0,1 0-1,-1-1 1,1 0 0,-1 1 0,0-1-1,0 0 1,2-1 0,3-9 48,-1 1 1,0-1 0,0 0-1,-1-1 1,4-20-1,0-11 169,-3-1 1,-1-1-1,-3 1 1,-7-82-1,2 103-90,4 24-132,0 0 0,0 0 1,0 0-1,0 0 1,0 0-1,0 0 1,0 0-1,0 0 1,0 0-1,0 0 1,0 0-1,0 0 0,0 0 1,0 0-1,-1 0 1,1 0-1,0 0 1,0 0-1,0 0 1,0 0-1,0 0 1,0 0-1,0 0 0,0 0 1,0 0-1,0 0 1,0 0-1,0 0 1,0 0-1,0 0 1,0-1-1,4 42 61,-2-30-61,30 121-7,-27-115 5,1-1 0,0 0 0,1 0 0,1 0 0,18 25-1,-24-38 3,1 0-1,-1 0 0,1 0 0,0 0 0,0 0 0,0-1 0,0 0 0,1 1 1,-1-1-1,8 3 0,-9-4 1,0-1-1,0 1 1,1-1 0,-1 1 0,0-1-1,1 0 1,-1 0 0,0 0 0,1 0-1,-1 0 1,0-1 0,0 1 0,1-1-1,-1 1 1,0-1 0,0 0 0,0 0-1,0 0 1,1 0 0,-2 0 0,3-2-1,3-3 17,0 0-1,-1 0 0,0-1 0,0 0 0,0 0 0,-1-1 0,-1 0 0,1 1 0,-1-2 1,0 1-1,-1 0 0,4-12 0,1-9 76,-1 0 1,4-44-1,-3-7 113,0 114-936,1 0 0,2-1 0,1 0 0,2-1 0,22 38 0,-21-48 138,-14-21 549,-1-1-1,1 1 1,0 0-1,0-1 1,0 1-1,0-1 1,0 1-1,0-1 1,0 1-1,0-1 1,0 0-1,0 1 1,0-1-1,0 0 1,0 0-1,0 0 1,0 0-1,0 0 1,2 0-1,16-6-890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9.819"/>
    </inkml:context>
    <inkml:brush xml:id="br0">
      <inkml:brushProperty name="width" value="0.025" units="cm"/>
      <inkml:brushProperty name="height" value="0.025" units="cm"/>
      <inkml:brushProperty name="color" value="#E71224"/>
    </inkml:brush>
  </inkml:definitions>
  <inkml:trace contextRef="#ctx0" brushRef="#br0">142 1 11339,'0'0'8984,"-9"2"-6726,-1 1-1838,-1 0 0,1 1 0,0 1 0,0-1 0,0 1 0,-16 13 0,22-16-358,1 0 0,0 1 0,0-1 0,0 1 0,0 0 0,0-1-1,1 1 1,-1 1 0,1-1 0,0 0 0,-1 1 0,2-1 0,-1 1-1,0-1 1,1 1 0,0 0 0,-1 0 0,1 0 0,1 0 0,-1 0-1,1 0 1,-1 0 0,1 0 0,1 0 0,0 5 0,-1-7-61,1-1 0,0 0 1,0 1-1,0-1 0,1 0 1,-1 1-1,0-1 0,0 0 1,1 0-1,-1 0 0,1 0 1,-1 0-1,1 0 0,-1-1 1,1 1-1,-1 0 0,1-1 1,0 1-1,-1-1 1,1 0-1,0 1 0,-1-1 1,1 0-1,0 0 0,2 0 1,51-2-92,-48 2 49,11-3-256,-1 0 1,1-1 0,-1 0-1,0-2 1,17-7 0,50-15 616,-83 28-255,-1 0 0,1 0 0,-1 0 1,1 0-1,0 0 0,-1 0 0,1 0 0,-1 0 0,1 0 0,0 0 0,-1 0 0,1 0 0,-1 1 0,1-1 1,-1 0-1,1 0 0,0 1 0,-1-1 0,1 0 0,-1 0 0,1 1 0,-1-1 0,0 1 0,1-1 0,-1 1 1,1-1-1,-1 0 0,0 1 0,1-1 0,-1 1 0,0 0 0,1-1 0,-1 1 0,0-1 0,0 1 0,0-1 1,1 1-1,-1 0 0,0-1 0,0 1 0,0-1 0,0 1 0,0 0 0,0-1 0,0 1 0,0-1 0,-1 1 1,1-1-1,0 1 0,0 0 0,0-1 0,-1 2 0,-13 46 1615,5-21-1301,9-26-377,0 0-1,0-1 0,0 1 0,0 0 1,0 0-1,0-1 0,0 1 0,1 0 1,-1 0-1,0 0 0,0-1 0,0 1 1,1 0-1,-1-1 0,1 1 0,-1 0 1,0-1-1,1 1 0,-1 0 0,1-1 1,-1 1-1,1-1 0,-1 1 0,1-1 1,0 1-1,-1-1 0,1 1 0,0-1 1,-1 1-1,2-1 0,27 1-606,32-22-1855,31-22-6002,-36 19 716</inkml:trace>
  <inkml:trace contextRef="#ctx0" brushRef="#br0" timeOffset="1">777 21 15407,'0'0'12374,"-12"-3"-11152,8 1-1187,-10-2 246,1 1-1,-1 0 1,-17-2 0,27 5-282,0-1 0,0 1 0,0 0 0,0 0 0,1 1 0,-1-1 0,0 1 0,0 0 0,1 0 0,-1 0 0,0 0 0,1 1 0,-1-1 0,1 1 0,0 0 0,0 0 0,-1 0 0,1 0 0,-5 6 0,8-8-44,0 0 1,-1 1 0,1-1-1,-1 1 1,1-1 0,0 1-1,-1-1 1,1 1 0,0-1-1,0 1 1,-1-1 0,1 1-1,0-1 1,0 1 0,0 0-1,0-1 1,0 1 0,0-1-1,0 1 1,0 0 0,0-1-1,0 1 1,0-1 0,0 1 0,0 0-1,0-1 1,0 1 0,1-1-1,-1 1 1,0-1 0,0 1-1,1-1 1,-1 1 0,0-1-1,1 1 1,-1-1 0,1 1-1,-1-1 1,0 0 0,1 1-1,-1-1 1,1 0 0,-1 1-1,1-1 1,-1 0 0,1 1 0,0-1-1,-1 0 1,1 0 0,-1 0-1,1 0 1,-1 0 0,1 1-1,0-1 1,-1 0 0,1 0-1,0-1 1,42 6-860,-37-5 610,24 0-689,-19 0 856,0 0 0,0 0 0,0 1 0,0 0 0,0 1-1,0 0 1,0 0 0,-1 2 0,1-1 0,16 9 0,-26-12 249,0 1 1,-1-1 0,1 1 0,0-1 0,0 1-1,-1 0 1,1-1 0,0 1 0,-1 0 0,1 0-1,0-1 1,-1 1 0,1 0 0,-1 0 0,1 0-1,-1 0 1,0 0 0,1 0 0,-1 0 0,0 0-1,0-1 1,1 1 0,-1 0 0,0 0-1,0 0 1,0 0 0,0 0 0,-1 0 0,1 0-1,0 0 1,0 1 0,-2 1 50,1-1 0,-1 1-1,1-1 1,-1 1 0,0-1 0,0 0 0,0 0-1,0 0 1,-1 0 0,-3 2 0,-7 4 98,1 0-1,-2-1 1,-14 5 0,24-10-436,-48 16 632,25-15-2012,4-8-3906,14-8-4986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0.431"/>
    </inkml:context>
    <inkml:brush xml:id="br0">
      <inkml:brushProperty name="width" value="0.025" units="cm"/>
      <inkml:brushProperty name="height" value="0.025" units="cm"/>
      <inkml:brushProperty name="color" value="#E71224"/>
    </inkml:brush>
  </inkml:definitions>
  <inkml:trace contextRef="#ctx0" brushRef="#br0">151 0 14670,'0'0'8568,"0"11"-7362,-6 69-419,-2-1 0,-4-1-1,-4 0 1,-3-1-1,-51 135 1,50-160 56,55-96-373,63-156-556,-26 46-463,-54 116 397,-11 21 111,1-1 1,1 1 0,18-25-1,-25 39 5,1 0-1,-1 0 0,0 0 0,1 0 0,0 1 1,0-1-1,0 1 0,0 0 0,0 0 0,0 0 1,0 0-1,0 1 0,1-1 0,-1 1 0,1 0 1,0 0-1,-1 0 0,1 0 0,-1 0 0,1 1 1,0 0-1,0 0 0,-1 0 0,5 1 0,-7-1 34,1 0-1,-1 1 0,0-1 0,0 1 0,0-1 0,0 1 1,1-1-1,-1 1 0,0 0 0,0-1 0,0 1 1,-1 0-1,1 0 0,0 0 0,0 0 0,0 0 0,0 0 1,-1 0-1,1 0 0,-1 0 0,1 0 0,-1 0 1,1 0-1,-1 0 0,1 1 0,-1-1 0,0 0 0,0 0 1,0 1-1,1-1 0,-1 0 0,0 0 0,-1 1 1,1-1-1,0 0 0,0 0 0,0 0 0,-1 2 0,0 1 48,0 0 0,0 0-1,-1-1 1,1 1 0,-1 0-1,1-1 1,-1 1-1,0-1 1,-1 1 0,-4 5-1,-1-1 25,-1 0 0,-1-1 0,1 0 0,-1 0 0,0-1 0,0-1 0,-1 1 0,0-2 0,0 1 0,0-2 0,0 1 0,0-2 0,-1 1 0,-22 1 0,33-4-155,1 0-1,-1 0 1,0 0-1,1 0 1,-1 0-1,1 0 1,-1 0-1,1 0 0,-1 0 1,1 0-1,-1 0 1,1 0-1,-1 0 1,0-1-1,1 1 1,-1 0-1,1 0 1,-1 0-1,1-1 1,0 1-1,-1 0 1,1-1-1,-1 1 1,1 0-1,-1-1 1,1 1-1,0-1 1,-1 1-1,1-1 1,0 1-1,0 0 1,-1-1-1,1 1 1,0-1-1,0 1 1,0-1-1,-1 0 1,1 1-1,0-1 1,0 1-1,0-1 1,0 1-1,0-1 1,0 1-1,0-1 1,0 1-1,0-1 1,0 0-1,1 1 1,-1-1-1,0 1 1,0-1-1,0 1 1,1-1-1,-1 0 1,2-2-765,-1 0 0,1 1 0,0-1 1,0 0-1,0 0 0,0 1 0,1-1 0,3-3 0,23-14-8308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1.411"/>
    </inkml:context>
    <inkml:brush xml:id="br0">
      <inkml:brushProperty name="width" value="0.025" units="cm"/>
      <inkml:brushProperty name="height" value="0.025" units="cm"/>
      <inkml:brushProperty name="color" value="#E71224"/>
    </inkml:brush>
  </inkml:definitions>
  <inkml:trace contextRef="#ctx0" brushRef="#br0">177 281 17168,'-8'1'2365,"-3"1"-1836,0 1-1,0 0 1,1 1 0,-1 0-1,1 1 1,0 0 0,1 0-1,-1 1 1,-10 9 0,16-12-413,0 0 0,-1 1 0,1-1 0,0 1 0,1 0 0,-1 1 0,1-1 0,0 0 0,0 1-1,0 0 1,1-1 0,-1 1 0,1 0 0,0 0 0,1 1 0,-1-1 0,1 0 0,0 1 0,0-1 0,1 0 0,-1 1 0,2 8 0,0-13-108,-1 1-1,1 0 0,0-1 0,0 1 0,0-1 1,0 1-1,1-1 0,-1 0 0,0 1 0,1-1 1,-1 0-1,0 0 0,1 0 0,0 0 1,-1 0-1,1 0 0,-1 0 0,1 0 0,0-1 1,0 1-1,-1-1 0,1 1 0,0-1 0,0 0 1,0 0-1,0 0 0,0 0 0,2 0 1,2 0 31,0 0 0,0 0 0,0 0 0,0-1 0,0 0 0,0-1 0,0 1 0,7-3 0,-6-1-8,0 0 1,0 0-1,0 0 1,0-1-1,-1 0 0,0 0 1,0-1-1,-1 1 1,0-1-1,0-1 0,0 1 1,4-10-1,-4 6-484,0 0 0,0 0 1,-1-1-1,-1 1 0,0-1 0,0 0 0,-1 0 0,0-16 0,-2 27-780,0 8-3147,15 14-37,-12-19 4190,0-1 0,0 1 1,0-1-1,1 0 1,-1 0-1,0 0 1,0 0-1,1 0 1,-1-1-1,0 0 1,1 1-1,-1-1 0,0-1 1,1 1-1,-1 0 1,0-1-1,0 0 1,1 1-1,-1-1 1,0-1-1,0 1 0,4-2 1,2-2 166,0 0 1,-1 0 0,1 0-1,-1-1 1,0-1-1,9-9 1,1-3 526,0-2-1,-1 0 1,24-40 0,-34 48 653,-1 0 0,0 0 1,0-1-1,6-27 0,-12 22 1381,-9 19-6,-16 25-700,9-1-1580,1 2 0,1 0 0,2 0 0,1 1 1,0 1-1,3 0 0,0 0 0,1 1 0,2 0 1,1 0-1,2 0 0,1 40 0,7-7-167,-6-60-38,1 1-1,-1-1 1,1 0 0,0 1 0,0-1-1,0 0 1,0 0 0,0 0 0,0 0-1,1 0 1,-1 0 0,1 0 0,-1 0-1,1 0 1,0-1 0,0 1 0,-1-1 0,1 1-1,0-1 1,1 0 0,-1 0 0,4 2-1,-4-3 31,-1 0 0,1 0 0,-1-1-1,1 1 1,-1 0 0,1-1 0,-1 1-1,1-1 1,-1 0 0,1 1 0,-1-1-1,1 0 1,-1 0 0,0 0 0,0 0-1,1 0 1,-1 0 0,0 0-1,0-1 1,0 1 0,0 0 0,0-1-1,-1 1 1,1 0 0,0-1 0,-1 1-1,1-1 1,-1 1 0,1-3 0,17-50 704,-17 50-711,7-29 297,-2 0-1,-2 0 1,2-57 0,-8 80-141,-1 20-222,-1 21-86,4-27 118,0 0-1,1-1 1,-1 1-1,1-1 0,0 1 1,0-1-1,0 1 1,0-1-1,1 0 1,-1 1-1,1-1 1,0 0-1,0 0 1,0 0-1,0 0 1,1 0-1,-1-1 1,4 3-1,-1 0 8,1-2-1,-1 1 1,1 0-1,0-1 1,0 0 0,0-1-1,1 1 1,-1-1-1,11 2 1,-10-2 14,0-1 0,0 0 1,0 0-1,0-1 0,0 0 1,0 0-1,0 0 0,0-1 0,0 0 1,0-1-1,-1 1 0,1-1 1,0 0-1,-1-1 0,1 0 0,-1 0 1,0 0-1,0-1 0,11-8 1,-15 9-22,1-1 1,0 1 0,-1-1 0,0 0 0,1 0 0,-2 0 0,1 0 0,0 0-1,-1 0 1,0-1 0,1-3 0,-2 7-13,0 0-1,1 0 1,-1 0 0,0 0-1,0 0 1,-1-1 0,1 1-1,0 0 1,0 0-1,0 0 1,-1 0 0,1 1-1,0-1 1,-1 0 0,1 0-1,-1 0 1,1 0-1,-1 0 1,0 0 0,1 1-1,-1-1 1,0 0 0,1 0-1,-1 1 1,0-1-1,0 0 1,0 1 0,0-1-1,0 1 1,1 0 0,-1-1-1,0 1 1,0-1-1,0 1 1,0 0 0,0 0-1,0 0 1,0 0 0,0 0-1,0 0 1,0 0-1,-1 0 1,1 0 0,0 0-1,0 0 1,0 0 0,0 1-1,-1 0 1,-2 0-1,0 0 0,0 1 0,0-1 0,1 1 0,-1 0 0,0 0 0,1 0 0,0 0 0,-1 1 0,1-1 0,0 1 0,0 0 0,0 0 1,1 0-1,-1 0 0,1 1 0,0-1 0,-2 5 0,0-2 46,1 0 1,0 1-1,0-1 0,1 1 1,0 0-1,0 0 0,0 0 1,1 0-1,-1 10 1,2-15-23,1-1 1,-1 1 0,0-1-1,0 0 1,0 1 0,1-1 0,-1 1-1,1-1 1,-1 0 0,1 0-1,0 1 1,-1-1 0,1 0 0,0 0-1,0 0 1,0 0 0,0 1-1,0-1 1,0-1 0,0 1 0,0 0-1,0 0 1,1 0 0,1 0-1,1 1 15,1 0 0,-1 0 0,1-1 0,0 0 0,-1 0 0,1 0 0,7 0 0,5-1-7,0 0 0,0-2 0,25-4 0,-23 1-370,1-1 0,26-13 0,-31 12 252,0 1 1,1 0-1,0 1 1,24-4-1,-40 9 168,0 1-1,1 0 0,-1-1 1,1 1-1,-1 0 0,0 0 1,1-1-1,-1 1 0,0 0 1,0 0-1,0-1 0,1 1 1,-1 0-1,0 0 0,0 0 0,0-1 1,0 1-1,-1 0 0,1 0 1,0 0-1,0-1 0,0 1 1,-1 1-1,-4 27 793,4-26-650,1-2-186,-1-1 1,1 1 0,0 0-1,0 0 1,0 0-1,0 0 1,0 0 0,0-1-1,0 1 1,0 0 0,0 0-1,1 0 1,-1 0 0,0 0-1,0-1 1,1 1 0,-1 0-1,0 0 1,1-1 0,-1 1-1,1 0 1,-1 0 0,1-1-1,0 1 1,-1-1 0,1 1-1,-1 0 1,2 0-1,0 0 9,1 0 0,-1-1 0,0 1 0,0 0 0,1-1 0,-1 0 0,0 1 0,1-1 0,-1 0 0,5-1 0,64-13-74,-63 11-40,1 1 122,4-2-611,0 0 0,0 2-1,1-1 1,15 1 0,-27 1 458,0 1 0,0 0-1,0 0 1,-1 0 0,1 0 0,0 0 0,0 1-1,0-1 1,-1 0 0,1 1 0,0 0 0,-1-1-1,1 1 1,0 0 0,-1 0 0,1 0 0,-1 0 0,1 0-1,-1 0 1,1 0 0,-1 0 0,0 0 0,0 1-1,0-1 1,0 1 0,0-1 0,0 1 0,0-1 0,0 1-1,0 0 1,-1-1 0,1 1 0,0 0 0,-1-1-1,0 1 1,1 0 0,-1 0 0,0 0 0,0 2 0,0 4-665,-1 6-1722,2-6-3178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2.175"/>
    </inkml:context>
    <inkml:brush xml:id="br0">
      <inkml:brushProperty name="width" value="0.025" units="cm"/>
      <inkml:brushProperty name="height" value="0.025" units="cm"/>
      <inkml:brushProperty name="color" value="#E71224"/>
    </inkml:brush>
  </inkml:definitions>
  <inkml:trace contextRef="#ctx0" brushRef="#br0">52 0 14990,'1'1'162,"-1"-1"0,1 0 0,-1 0 0,1 0-1,-1 1 1,1-1 0,-1 0 0,1 1 0,-1-1 0,1 0-1,-1 1 1,0-1 0,1 1 0,-1-1 0,0 0 0,1 1-1,-1-1 1,0 1 0,1-1 0,-1 1 0,0-1 0,0 1-1,0 0 1,0-1 0,1 1 0,-1-1 0,0 1 0,0-1-1,0 1 1,0-1 0,0 2 0,0 25 1468,-1-16-842,-3 74 2127,-22 126-1,-1 7-1515,25-205-1370,2-7-13,-1 1 0,1-1-1,-1 0 1,2 1-1,-1-1 1,3 10 0,-3-15-12,0-1 1,0 0-1,0 1 0,0-1 1,0 0-1,0 0 1,1 1-1,-1-1 1,0 0-1,0 0 1,0 1-1,0-1 0,1 0 1,-1 0-1,0 0 1,0 1-1,1-1 1,-1 0-1,0 0 1,0 0-1,1 0 1,-1 0-1,0 0 0,1 0 1,-1 1-1,0-1 1,0 0-1,1 0 1,-1 0-1,0 0 1,1 0-1,-1 0 0,0 0 1,1 0-1,-1-1 1,0 1-1,0 0 1,1 0-1,-1 0 1,0 0-1,1 0 0,-1 0 1,0 0-1,0-1 1,1 1-1,-1 0 1,0 0-1,0 0 1,0-1-1,1 1 0,-1 0 1,0 0-1,0-1 1,0 1-1,0 0 1,0 0-1,1-1 1,10-15 281,2-16-365,-2 0 0,-1-1 0,-2 0 0,8-57 0,-16 96 70,0-1-1,0 1 1,1-1-1,0 1 1,0 0-1,1-1 1,-1 0-1,1 1 1,0-1-1,1 0 1,-1 0-1,1 0 1,0 0-1,0 0 1,0-1-1,1 1 1,0-1-1,0 0 1,0 0-1,0-1 1,1 1-1,-1-1 1,1 0-1,5 3 1,-3-3 48,-1 0-1,0-1 1,1 0 0,-1-1 0,1 1-1,0-1 1,0 0 0,-1-1 0,1 0-1,0 0 1,0 0 0,-1-1 0,1 0-1,0 0 1,-1-1 0,1 0 0,-1 0-1,1 0 1,-1-1 0,8-4 0,-2 0 15,-1-1 0,1 0 0,-1-1 1,0 0-1,-1-1 0,0 0 0,11-16 0,-15 19-23,0-1-1,-1 0 0,-1-1 0,1 1 0,-1-1 0,0 0 0,-1 0 1,0 0-1,-1-1 0,0 1 0,1-16 0,-2 24-34,-1 1 1,0-1-1,0 1 0,0-1 0,0 1 0,1-1 1,-1 1-1,0-1 0,0 1 0,0-1 0,0 1 1,0-1-1,-1 0 0,1 1 0,0-1 1,0 1-1,0-1 0,0 1 0,0-1 0,-1 1 1,1-1-1,0 1 0,-1-1 0,1 1 0,0-1 1,-1 1-1,1 0 0,0-1 0,-1 1 1,1 0-1,-1-1 0,1 1 0,-1 0 0,1-1 1,-1 1-1,1 0 0,-1 0 0,1-1 0,-1 1 1,1 0-1,-1 0 0,1 0 0,-1 0 1,1 0-1,-1 0 0,1 0 0,-1 0 0,1 0 1,-1 0-1,0 0 0,1 0 0,-1 0 1,1 1-1,-1-1 0,1 0 0,-1 0 0,1 0 1,-1 1-1,1-1 0,-1 1 0,-29 23-283,23-13 172,0 0 0,1 0 0,0 1 1,1-1-1,0 1 0,1 1 0,0-1 0,1 0 0,0 1 0,1 0 0,0 0 0,1-1 0,1 1 0,0 0 0,0 0 0,5 23 0,-4-33-44,0-1 0,0 0-1,0 0 1,0 1-1,1-1 1,-1 0-1,0 0 1,1 0-1,0 0 1,-1-1 0,1 1-1,0 0 1,0-1-1,0 1 1,0-1-1,0 0 1,0 1-1,0-1 1,5 1 0,-5-1-256,0-1 1,0 1-1,-1-1 1,1 0-1,0 0 1,0 0-1,0 0 0,0 0 1,0 0-1,0 0 1,0 0-1,0-1 1,-1 1-1,1-1 1,0 0-1,0 1 1,2-2-1,16-18-8970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2.524"/>
    </inkml:context>
    <inkml:brush xml:id="br0">
      <inkml:brushProperty name="width" value="0.025" units="cm"/>
      <inkml:brushProperty name="height" value="0.025" units="cm"/>
      <inkml:brushProperty name="color" value="#E71224"/>
    </inkml:brush>
  </inkml:definitions>
  <inkml:trace contextRef="#ctx0" brushRef="#br0">9 1 20083,'0'0'1698,"-9"58"-1122,9-33-352,16 2-192,5-2 64,8 4-992,4-3-1379,1-4-2465,-1-6 288,-4-4-2723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2.871"/>
    </inkml:context>
    <inkml:brush xml:id="br0">
      <inkml:brushProperty name="width" value="0.025" units="cm"/>
      <inkml:brushProperty name="height" value="0.025" units="cm"/>
      <inkml:brushProperty name="color" value="#E71224"/>
    </inkml:brush>
  </inkml:definitions>
  <inkml:trace contextRef="#ctx0" brushRef="#br0">214 324 7239,'0'0'8808,"-4"-8"-4836,2 5-3832,1 0 1,0 0-1,-1 0 1,0 1-1,0-1 0,0 1 1,0-1-1,0 1 1,0 0-1,-1 0 0,1-1 1,-1 2-1,1-1 1,-1 0-1,0 1 0,1-1 1,-1 1-1,0 0 1,0 0-1,0 0 0,0 0 1,-1 0-1,1 1 1,0-1-1,0 1 0,0 0 1,0 0-1,-1 0 1,1 0-1,0 1 0,0-1 1,0 1-1,0 0 1,0 0-1,0 0 0,0 0 1,0 1-1,0-1 1,-4 4-1,-1-1-65,1 1 0,0 0 0,1 1 0,-1-1 1,1 1-1,0 0 0,1 1 0,-1-1 0,1 1 0,0 0 0,1 1 1,0-1-1,0 1 0,1 0 0,0 0 0,0 0 0,0 0 0,1 0 0,1 1 1,-1-1-1,2 1 0,-1-1 0,1 1 0,0-1 0,1 1 0,1 9 1,-1-15-69,1 1 0,0-1 0,-1 1 1,1-1-1,1 0 0,-1 0 1,0 0-1,1 0 0,-1 0 0,1-1 1,0 1-1,0-1 0,0 1 1,0-1-1,0 0 0,1-1 1,-1 1-1,1 0 0,-1-1 0,1 0 1,0 0-1,-1 0 0,1 0 1,0 0-1,0-1 0,-1 0 0,8 0 1,-1 0 12,-1 0 0,1 0 0,0-1 0,0-1 1,-1 1-1,1-1 0,-1-1 0,0 0 0,16-7 0,-6-1-13,-1-1 0,0-1 0,-1 0 0,22-23-1,-30 27 13,0-1-1,-1 1 0,0-2 0,-1 1 0,0-1 0,-1 0 0,0-1 1,8-20-1,-15 33-20,1-1-1,0 0 1,-1 0 0,1 1 0,0-1-1,-1 0 1,1 0 0,-1 0 0,1 0 0,0 0-1,-1 1 1,1-1 0,-1 0 0,1 0 0,0 0-1,-1 0 1,1 0 0,-1 0 0,1-1 0,0 1-1,-1 0 1,1 0 0,-1 0 0,1 0-1,0 0 1,-1 0 0,1-1 0,0 1 0,-1 0-1,1 0 1,0-1 0,-1 1 0,1 0 0,0 0-1,-1-1 1,1 1 0,0 0 0,0-1 0,0 1-1,-1 0 1,1-1 0,0 1 0,0-1-1,0 1 1,0 0 0,0-1 0,-1 1 0,1-1-1,0 1 1,0 0 0,0-1 0,0 1 0,0-1-1,0 1 1,1 0 0,-1-1 0,0 1 0,0-1-1,0 1 1,0-1 0,-28 23-2,20-12 28,0 0-1,1 0 1,0 0-1,1 1 1,0 0 0,0 0-1,1 0 1,1 1-1,0 0 1,0 0 0,1 0-1,1 0 1,0 0-1,1 1 1,0-1 0,1 0-1,0 1 1,2 12-1,-1-22-17,0 0 0,0 0 0,0 0 0,1 0 0,-1 0 0,1 0 0,0 0-1,0-1 1,0 1 0,0-1 0,0 0 0,0 1 0,1-1 0,-1 0 0,1 0-1,-1 0 1,1-1 0,0 1 0,0-1 0,0 1 0,0-1 0,0 0 0,0 0 0,0 0-1,0-1 1,0 1 0,0-1 0,1 1 0,-1-1 0,0 0 0,5-1 0,2 1 12,0-1 0,1 0 0,-1-1 0,0 0 0,0-1 0,-1 0 0,1 0 0,-1-1 0,11-5 0,9-10-9,0-1 1,-2-1 0,47-47-1,63-85 54,-108 120 45,-1-2-1,-2-1 1,-2-2 0,-1 0-1,19-46 1,-35 53 216,-7 31-308,0-1 1,0 0-1,0 0 0,-1 1 1,1-1-1,0 0 0,0 0 1,-1 1-1,1-1 0,0 0 1,-1 1-1,1-1 0,-1 0 1,1 1-1,-1-1 0,1 1 1,-1-1-1,1 1 0,-1-1 1,1 1-1,-1-1 0,-1 0 1,-1 1-1,0-1 0,0 1 1,0-1-1,-1 1 0,1 0 1,0 0-1,0 1 0,0-1 1,0 1-1,0-1 0,-1 1 1,1 0-1,0 0 0,0 0 1,-3 2-1,-17 9 18,0 0 1,0 1-1,1 2 0,1 0 1,0 1-1,1 1 0,1 1 1,1 0-1,0 2 0,2 0 0,0 1 1,1 1-1,-20 39 0,30-52-16,1 1-1,0 0 1,1 0-1,0 0 1,1 0-1,0 1 1,0-1-1,1 0 1,0 1-1,1-1 1,2 18-1,-1-21-5,1 0 0,0 0 0,0-1-1,0 1 1,1-1 0,0 1-1,0-1 1,1 0 0,-1 0-1,1 0 1,1 0 0,-1-1 0,1 0-1,0 0 1,0 0 0,0-1-1,1 1 1,6 3 0,0-1-293,0 0 0,1-1 0,0 0 1,0-1-1,0-1 0,1 0 0,17 3 0,55 0-6686,-34-7-1932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3.360"/>
    </inkml:context>
    <inkml:brush xml:id="br0">
      <inkml:brushProperty name="width" value="0.025" units="cm"/>
      <inkml:brushProperty name="height" value="0.025" units="cm"/>
      <inkml:brushProperty name="color" value="#E71224"/>
    </inkml:brush>
  </inkml:definitions>
  <inkml:trace contextRef="#ctx0" brushRef="#br0">195 1 7175,'-101'4'320,"7"3"-2370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3.717"/>
    </inkml:context>
    <inkml:brush xml:id="br0">
      <inkml:brushProperty name="width" value="0.025" units="cm"/>
      <inkml:brushProperty name="height" value="0.025" units="cm"/>
      <inkml:brushProperty name="color" value="#E71224"/>
    </inkml:brush>
  </inkml:definitions>
  <inkml:trace contextRef="#ctx0" brushRef="#br0">0 413 11115,'148'9'5344,"1"-14"-3462,147-28-1956,-224 24 443,2420-256 355,10 156 4227,-854 152-5901,-1432-35-3620,-136-7-928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6:20.636"/>
    </inkml:context>
    <inkml:brush xml:id="br0">
      <inkml:brushProperty name="width" value="0.025" units="cm"/>
      <inkml:brushProperty name="height" value="0.025" units="cm"/>
      <inkml:brushProperty name="color" value="#E71224"/>
    </inkml:brush>
  </inkml:definitions>
  <inkml:trace contextRef="#ctx0" brushRef="#br0">4516 142 3043,'-10'0'566,"-84"-7"3793,69 4-4099,1-2 0,0-1 0,-1-1 0,-30-14-1,25 10-381,0 0 0,0 2 0,-1 2 0,0 0 0,-1 2 0,-62-2 0,-198 22-804,83 0 1415,-636-26 1640,0-37-1749,443 41 288,336 12-623,0 2-1,1 4 1,0 2 0,-66 22-1,40-3 18,2 4 0,1 4 0,-128 79 0,158-82-38,3 3-1,1 2 1,2 2 0,2 3-1,-79 95 1,115-124 97,1 0 1,1 1-1,0 1 1,2 0-1,0 0 1,2 1-1,0 0 1,1 1-1,-6 34 0,11-38-97,0 0 0,1 1-1,1-1 1,0 1-1,2-1 1,0 1 0,1-1-1,1 0 1,1 0-1,0 0 1,1-1 0,9 17-1,4 1-14,1 0 0,2-2 0,1-1 0,2 0-1,1-2 1,1-1 0,2-1 0,1-2 0,1-1 0,0-1-1,47 26 1,-6-10 4,2-3 0,1-3 0,2-3 0,118 30 0,-59-29 16,274 27 1,147-30 59,-400-23-82,-62-3-7,647 20 21,-1-31 11,-494-10 42,265-54-1,230-100 42,-390 58-156,-305 95 23,-1-2 0,-1-2 0,-1-2 0,-1-2 0,49-40-1,-80 57 30,0-1 0,-1 0 0,0-1 0,-1 0 0,-1 0 0,0-1 0,11-20 0,-17 27 4,-1 1 0,1-1 0,-1 0 0,0 0 0,-1-1 1,0 1-1,0 0 0,0-1 0,0 1 0,-1 0 0,0-1 1,-1 1-1,1-1 0,-1 1 0,0 0 0,-1 0 0,0-1 1,0 1-1,0 0 0,-6-11 0,-5-2 18,0 0 0,-1 1-1,-1 0 1,0 1 0,-2 0 0,-28-22-1,-123-79 186,140 100-211,-75-48-153,-2 4 0,-3 6 0,-2 4 0,-2 5 0,-2 4 0,-2 6 0,-1 5 1,-159-22-1,-431 6-2452,554 43 647,-78-4-3782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6:28.200"/>
    </inkml:context>
    <inkml:brush xml:id="br0">
      <inkml:brushProperty name="width" value="0.025" units="cm"/>
      <inkml:brushProperty name="height" value="0.025" units="cm"/>
      <inkml:brushProperty name="color" value="#E71224"/>
    </inkml:brush>
  </inkml:definitions>
  <inkml:trace contextRef="#ctx0" brushRef="#br0">2259 242 2819,'-11'-9'4719,"-17"-14"-4489,-1 2 0,0 1 0,-2 1 0,-1 1 1,0 2-1,-46-16 0,22 13-241,-1 3 1,0 3 0,-79-9-1,5 12 328,0 6 0,-239 24 0,330-16-37,-318 46 1508,318-41-1688,1 2 1,0 1-1,1 2 0,1 2 0,0 1 1,-64 42-1,71-37-61,0 1 0,2 1-1,1 1 1,1 2 0,2 0-1,0 2 1,2 0 0,-31 55-1,44-68-63,1 0 0,0 0 0,2 1 0,0 0 0,1 1-1,0-1 1,1 1 0,2 0 0,-1 0 0,2 0 0,1 0 0,0 0-1,1 0 1,1 0 0,0 0 0,2 0 0,0-1 0,1 1-1,12 28 1,-3-20 16,0-1 0,2 0 0,1-2 0,0 1 0,2-2 0,1-1-1,32 28 1,174 118 166,-127-99-75,0 2-9,117 61 0,-167-105 71,1-3-1,1-3 1,1-1 0,98 21 0,-53-25 201,-1-3-1,1-6 1,159-8 0,-120-9-191,-2-6 0,139-36 0,-191 32-1,-1-3-1,-2-4 1,0-3-1,110-62 1,-147 68-103,0-1 0,-2-3 1,-1 0-1,-1-3 0,-2-1 1,-1-2-1,-2-1 0,-1-2 0,28-43 1,-48 61-54,0 0 0,-2-1 0,0 0 1,-2 0-1,0-1 0,-1 0 1,-2 0-1,0-1 0,-1 0 1,1-33-1,-5 40-2,0 0 1,-2 0-1,0 1 1,0-1-1,-2 0 1,0 1-1,0-1 1,-2 1 0,0 0-1,0 1 1,-2-1-1,1 1 1,-2 1-1,0 0 1,-18-21-1,3 11-1,0 2-1,-1 0 1,-1 2-1,0 0 1,-2 2-1,0 1 1,-1 2 0,-1 0-1,0 2 1,-35-9-1,-15-1 25,-1 4 1,-148-13-1,107 22-198,-1 6-1,1 4 1,0 6-1,-215 40 1,155-5-1732,-65 12-4926,133-36-203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6.139"/>
    </inkml:context>
    <inkml:brush xml:id="br0">
      <inkml:brushProperty name="width" value="0.035" units="cm"/>
      <inkml:brushProperty name="height" value="0.035" units="cm"/>
    </inkml:brush>
  </inkml:definitions>
  <inkml:trace contextRef="#ctx0" brushRef="#br0">1 24 14819,'0'-10'1075,"1"-3"460,-1 20-107,0 3-660,-1 13-133,1 0 0,2 0 0,0-1 0,1 1 0,1-1-1,9 32 1,-12-53-634,-1 0-1,0 0 1,0-1 0,1 1-1,-1 0 1,0 0 0,1 0 0,-1 0-1,1-1 1,-1 1 0,1 0-1,-1 0 1,1-1 0,0 1-1,-1 0 1,1-1 0,0 1-1,0-1 1,-1 1 0,1-1-1,0 1 1,0-1 0,0 1-1,0-1 1,-1 0 0,1 0-1,0 1 1,0-1 0,0 0-1,0 0 1,0 0 0,1 0-1,1-1-27,-1 0 0,1 0 0,0 0 0,-1-1 0,1 1 0,-1-1 0,0 1 0,1-1 0,2-3 0,0 0-44,2-1-89,1-1-1,0 1 1,0 0-1,0 0 1,10-4-1,-16 9 127,0 0-1,0 1 1,0-1 0,0 0-1,1 1 1,-1-1 0,0 1-1,0 0 1,0 0 0,1 0-1,-1 0 1,0 0 0,0 0-1,1 0 1,-1 1 0,0-1-1,0 1 1,0 0 0,0-1-1,0 1 1,0 0 0,0 0-1,0 1 1,0-1 0,0 0-1,0 1 1,-1-1 0,3 3-1,-1 0 40,0-1 0,0 1 1,0-1-1,-1 1 0,0 0 0,1 0 0,-2 0 0,1 1 0,0-1 0,-1 0 0,0 1 0,0-1 0,0 1 0,0 7 1,-1-5 132,0 1 1,-1-1 0,1 1-1,-2-1 1,1 0 0,-1 1-1,0-1 1,-5 11 0,3-9-57,-1 0 0,0 0 0,0-1 1,-1 0-1,0 0 0,0 0 1,-1 0-1,0-1 0,0 0 1,0-1-1,-1 1 0,0-2 1,-16 10-1,23-15-123,-19 7-253,19-6 278,1-1 1,-1 0-1,0 0 0,1 0 0,-1 1 1,1-1-1,-1 0 0,0 0 1,1 0-1,-1 0 0,0 0 1,1 0-1,-1-1 0,1 1 0,-1 0 1,0 0-1,1 0 0,-1 0 1,1-1-1,-1 1 0,0 0 1,1-1-1,-1 1 0,1 0 1,-1-1-1,1 1 0,-1-1 0,1 1 1,0-1-1,-1 0 0,-1-11-441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7:36:56.623"/>
    </inkml:context>
    <inkml:brush xml:id="br0">
      <inkml:brushProperty name="width" value="0.025" units="cm"/>
      <inkml:brushProperty name="height" value="0.025" units="cm"/>
      <inkml:brushProperty name="color" value="#E71224"/>
    </inkml:brush>
  </inkml:definitions>
  <inkml:trace contextRef="#ctx0" brushRef="#br0">7715 321 5093,'-117'-5'1684,"-175"-31"0,73 5-621,-225-10 579,-241-31-775,-549-48-825,-23 108 131,589 9-95,668 3-78,-592 4 175,416 6-33,-236 42 0,254-19-63,1 6 0,2 7-1,2 6 1,3 8-1,2 5 1,-179 110-1,142-50 254,165-109-228,0 1 1,1 1-1,1 0 0,1 1 1,0 1-1,-18 31 1,28-40-115,2 0 1,0 0 0,0 1 0,1-1 0,0 1 0,1 0-1,1 1 1,0-1 0,0 0 0,1 1 0,1 15 0,2-9-1,0-1 1,1 1-1,1 0 1,1-1 0,0 0-1,14 30 1,5-3 14,1-1 0,2-1 1,2-1-1,55 59 0,-49-61-18,3-3 0,1-1 0,2-2 0,1-1 0,59 34-1,-38-32 25,2-3 0,1-2 0,93 28 1,-14-19 30,1-7 0,2-6 0,181 8 0,1046-18 11,435-127-107,-6-91-186,-614 35-591,-15-58 653,-844 137 267,-260 65 141,0-4 1,97-51-1,-154 70-130,0 0 1,0-1-1,-1 0 1,0-2-1,0 1 1,-1-1-1,-1-1 1,0 0-1,-1-1 1,9-14-1,-15 21-16,0-1 0,-1 0 0,0 0-1,0 0 1,-1 0 0,0-1 0,0 1 0,-1 0 0,0-1 0,0 1-1,-1-1 1,0 0 0,0 1 0,-1-1 0,0 1 0,0-1-1,-1 1 1,0 0 0,0-1 0,0 1 0,-1 0 0,0 0 0,-8-12-1,-2 0 32,-2 0-1,0 0 1,-1 1-1,0 1 1,-2 1-1,0 0 1,0 2-1,-32-19 1,-5 0-177,-119-51 1,49 36-58,-3 7-1,-1 4 1,-180-26 0,-410-8-920,75 52-1028,189 8-960,4-17-3314,257 6 2957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42.677"/>
    </inkml:context>
    <inkml:brush xml:id="br0">
      <inkml:brushProperty name="width" value="0.025" units="cm"/>
      <inkml:brushProperty name="height" value="0.025" units="cm"/>
    </inkml:brush>
  </inkml:definitions>
  <inkml:trace contextRef="#ctx0" brushRef="#br0">3456 535 4452,'-8'-6'2691,"-37"-30"-2586,-2 2 1,-1 2-1,-1 2 0,-1 2 1,-2 3-1,-1 2 1,-106-31-1,-318-46 2573,-11 37-960,141 20-1165,321 39-540,-347-41 269,256 36-102,-143 7 0,196 6-104,0 3 0,1 2-1,-110 32 1,128-26-60,1 2-1,1 1 1,1 3 0,0 1-1,2 2 1,-38 30 0,65-45-23,1 0 1,0 1 0,1 0 0,0 1 0,0 1 0,1-1 0,1 2 0,0-1 0,1 1 0,0 0-1,1 1 1,0 0 0,1 0 0,1 1 0,0-1 0,1 1 0,1 0 0,0 0 0,1 1 0,0 19-1,4 6 1,1 1-1,3-1 0,1-1 1,2 1-1,2-1 0,1-1 0,2 0 1,38 72-1,-30-71 4,2 0 0,1-2 0,3 0-1,1-2 1,1-1 0,2-2 0,66 54 0,-43-49 24,1-2-1,3-3 1,0-3 0,2-2-1,1-3 1,110 30-1,-19-19 39,270 28 0,-129-41-13,436-21 1,288-112 842,-511 3-102,-403 78-578,-1-5 0,169-83 1,-241 102-102,0-2 1,-2-1 0,0-2 0,-1 0 0,-1-2 0,-1-1 0,29-33 0,-47 46-44,1-1 0,-2 0 0,0 0 1,0 0-1,-1-1 0,-1 0 0,1 0 0,-2 0 0,0-1 1,-1 1-1,0-1 0,0 0 0,-2 0 0,1 0 0,-2 0 1,0-1-1,0 1 0,-1 0 0,-1 0 0,0 0 0,-1 0 1,-5-13-1,1 8-13,-1-1 1,-1 1-1,-1 1 0,0 0 1,-1 0-1,-1 1 1,-1 1-1,-23-24 1,0 5-26,-1 3 1,-58-39 0,34 33-217,-1 2 0,-1 4 0,-2 2 0,-1 2 0,-1 4 0,-1 3 0,-117-20 0,11 17-2866,-339 0-1,302 23-1295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45.097"/>
    </inkml:context>
    <inkml:brush xml:id="br0">
      <inkml:brushProperty name="width" value="0.025" units="cm"/>
      <inkml:brushProperty name="height" value="0.025" units="cm"/>
    </inkml:brush>
  </inkml:definitions>
  <inkml:trace contextRef="#ctx0" brushRef="#br0">5018 351 5477,'-751'-107'2954,"-152"-13"-2342,606 107-185,1 12-1,-427 53 1,524-23-189,2 9 1,2 8-1,2 9 1,-290 123-1,377-130-506,-172 106 1,241-129 304,1 1 0,1 1-1,1 2 1,2 2 0,0 0 0,3 3 0,-44 61 0,61-75 30,0 1 0,1 1 0,1 0 0,1 1 1,1-1-1,1 2 0,1-1 0,1 1 0,2 0 0,0 0 1,1 40-1,3-42 17,1-1 0,1 0 1,1 0-1,1-1 0,0 1 0,2-1 1,0 0-1,2-1 0,0 1 0,1-2 1,1 1-1,1-2 0,20 26 1,-1-10 32,1-2 0,2 0 0,1-3 0,2 0 0,0-3 0,2-1 0,0-2 0,84 34 0,-23-19 192,3-5 0,178 32 0,-86-34-36,305 8-1,201-47-176,918-117-32,-800 22-85,-13-63-60,-422 41 92,-334 105-4,0-2 0,-2-3 0,-1-2 0,-1-1 1,55-47-1,-86 63 27,0-1 1,-1 0-1,0-2 1,-2 1 0,1-2-1,-2 0 1,0 0-1,-1-1 1,12-31-1,-18 37 24,0 0-1,-1 0 0,-1 0 0,0-1 1,0 1-1,-1-1 0,-1 0 0,0 1 0,-1-1 1,0 1-1,-1-1 0,0 1 0,-1 0 1,-1 0-1,0 0 0,-10-21 0,-4 0 15,-2 1 0,-1 0-1,-1 2 1,-2 0 0,-1 2-1,-1 0 1,-2 2 0,-55-41 0,8 15 99,-3 4 0,-126-60 0,48 40 53,-3 8 1,-2 6-1,-2 7 1,-189-28-1,-683-33-22,175 87-2024,287 25-3553,294 3 368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08:32:47.242"/>
    </inkml:context>
    <inkml:brush xml:id="br0">
      <inkml:brushProperty name="width" value="0.025" units="cm"/>
      <inkml:brushProperty name="height" value="0.025" units="cm"/>
    </inkml:brush>
  </inkml:definitions>
  <inkml:trace contextRef="#ctx0" brushRef="#br0">3236 189 11275,'-16'-5'306,"-341"-93"2420,274 80-2669,-1 4 0,-115-5 0,98 18 17,1 4 0,0 4 0,1 6 0,0 3 0,0 5 0,2 3 0,-152 62 0,112-28-990,2 6-1,3 5 0,3 7 1,4 4-1,3 7 0,-147 135 1,214-170 961,3 2 0,2 2 1,3 3-1,2 1 0,-49 90 1,68-101 160,2 1 0,3 1 0,2 1 1,2 1-1,2 0 0,3 1 0,-11 109 0,20-106 50,2 0-1,3 0 0,2-1 0,3 1 1,14 57-1,-10-72-113,2 0 0,1-1 0,3-1 1,1 0-1,2-1 0,2-1 0,31 41 1,-10-25-75,2-2 1,3-3-1,2-1 1,2-2-1,2-3 0,2-3 1,1-1-1,106 51 1,-41-33-79,2-6 0,3-6 0,202 46 0,-130-51-193,1-8 0,242 7 0,-185-34 197,336-37 1,-196-22 208,-2-17 0,479-152 0,-496 105-139,657-304 1,-524 135 106,-420 225-44,-3-3-1,-2-5 1,97-101-1,-152 138-53,-1-2 0,-1 0 0,-2-3 0,-2 0 0,-1-1 0,-2-2-1,23-59 1,-37 79-52,-2-1-1,0 0 0,-1 0 1,-1 0-1,-1-1 0,-1 0 1,-1 0-1,-2 1 0,0-1 1,-1 0-1,-1 1 1,-1-1-1,-1 1 0,-1 0 1,-1 0-1,-16-34 0,-1 13-16,-1 1-1,-2 1 1,-2 1-1,-2 2 1,-1 1-1,-2 2 1,-2 1-1,0 1 1,-54-35-1,-2 7 27,-3 3 0,-2 5 0,-110-43 0,20 24-31,-2 9 1,-4 7-1,-1 9 0,-315-34 0,79 45-216,-459 21 0,204 61-1314,232 14-2260,178-16-576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4.277"/>
    </inkml:context>
    <inkml:brush xml:id="br0">
      <inkml:brushProperty name="width" value="0.025" units="cm"/>
      <inkml:brushProperty name="height" value="0.025" units="cm"/>
      <inkml:brushProperty name="color" value="#E71224"/>
    </inkml:brush>
  </inkml:definitions>
  <inkml:trace contextRef="#ctx0" brushRef="#br0">59 682 7847,'0'0'5515,"-9"1"-2392,-29 3-1447,38-4-1610,0 0 0,0 1 1,-1-1-1,1 0 0,0 0 0,-1 0 0,1 0 0,0 0 0,-1 0 0,1 0 0,0 0 1,-1 0-1,1 0 0,0 0 0,-1 0 0,1 0 0,0 0 0,-1 0 0,1 0 0,0 0 1,-1-1-1,1 1 0,0 0 0,-1 0 0,1 0 0,0 0 0,0-1 0,-1 1 0,1 0 1,0 0-1,0-1 0,-1 1 0,1 0 0,0 0 0,0-1 0,0 1 0,-1 0 0,1-1 1,0 1-1,0 0 0,0-1 0,0 1 0,8-16 710,20-12-573,53-30 218,3 4-1,122-58 0,-12 6-399,-98 50-446,155-120 1,-249 174 355,4-2-340,-1-1-1,1 1 1,-1-2-1,0 1 1,0 0-1,0-1 1,-1 0-1,0 0 0,4-7 1,-8 13 313,0-1 1,1 1-1,-1 0 0,0-1 1,0 1-1,0 0 0,0-1 0,1 1 1,-1 0-1,0-1 0,0 1 1,0 0-1,0-1 0,0 1 1,0-1-1,0 1 0,0 0 1,0-1-1,0 1 0,0 0 1,0-1-1,0 1 0,0 0 0,-1-1 1,1 1-1,0 0 0,0-1 1,0 1-1,0 0 0,-1-1 1,1 1-1,0 0 0,0-1 1,-1 1-1,1 0 0,-1-1 1,-16 0-4083,16 1 3910,-39 2-7596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4.639"/>
    </inkml:context>
    <inkml:brush xml:id="br0">
      <inkml:brushProperty name="width" value="0.025" units="cm"/>
      <inkml:brushProperty name="height" value="0.025" units="cm"/>
      <inkml:brushProperty name="color" value="#E71224"/>
    </inkml:brush>
  </inkml:definitions>
  <inkml:trace contextRef="#ctx0" brushRef="#br0">611 1 8072,'-13'6'1190,"-10"5"-53,1 1 0,1 0 0,-1 2 0,2 1 0,0 0 1,-19 21-1,-18 38-414,3 3 0,-54 103 0,-26 37-186,114-188-329,10-17-52,1 1-1,0 0 1,1 1 0,1 0 0,-7 17 0,42-34-696,84-37 783,30-10-21,87-4-689,17-5-7186,-110 20-1251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5.485"/>
    </inkml:context>
    <inkml:brush xml:id="br0">
      <inkml:brushProperty name="width" value="0.025" units="cm"/>
      <inkml:brushProperty name="height" value="0.025" units="cm"/>
      <inkml:brushProperty name="color" value="#E71224"/>
    </inkml:brush>
  </inkml:definitions>
  <inkml:trace contextRef="#ctx0" brushRef="#br0">549 127 12908,'0'0'256,"3"-11"102,0 1-305,-1 3 152,1 0 0,-2-1 0,1 0 0,-1 1-1,0-1 1,0-10 0,-1 16-137,-1 0-1,1 0 0,0 0 1,-1 0-1,1 0 0,-1 1 1,1-1-1,-1 0 0,0 0 0,0 1 1,0-1-1,0 0 0,0 1 1,0-1-1,-1 1 0,1 0 1,0-1-1,-1 1 0,1 0 1,-1 0-1,1 0 0,-1 0 1,0 0-1,1 0 0,-1 0 1,0 0-1,0 1 0,0-1 1,1 1-1,-1-1 0,0 1 1,0 0-1,0 0 0,-3 0 1,-8 0 40,0 1 0,1 0 0,-1 1 0,0 0 0,1 1 0,0 0 0,0 1 0,0 1 0,0 0 0,1 0 0,0 1 1,0 1-1,-20 15 0,-5 7-29,1 2 0,-45 50 1,47-45-6,-46 65-1,70-87-32,0 0-1,1 1 1,0 0 0,1 0-1,1 1 1,1 0-1,0 0 1,-4 25-1,8-38-33,1 1 0,0-1 0,-1 1 0,1-1 0,0 1 0,1 0 0,-1-1 0,1 1 0,0-1 0,-1 1 0,2-1 0,-1 1 0,0-1 0,1 0 0,-1 0 0,1 1 0,0-1 0,0 0 0,0-1 0,0 1 0,4 3 0,-1-2-2,0-1-1,0 0 0,0 0 1,0 0-1,0-1 0,1 0 1,0 0-1,-1 0 0,1 0 1,0-1-1,0 0 0,5 0 1,7 0 8,-1-1 1,0 0-1,0-1 0,0-1 1,0-1-1,0-1 0,0 0 1,20-8-1,-18 3 8,-1 0 0,0-1-1,0-1 1,-1 0 0,19-17-1,-29 22 72,-1 1 0,0-1-1,0-1 1,0 1 0,-1-1 0,0 0-1,0 0 1,0-1 0,-1 0 0,-1 1-1,1-1 1,-1 0 0,0-1 0,2-15-1,-4 23-72,-1-1 0,0 1 0,0 0 0,0-1 0,0 1 0,0 0 0,0-1-1,-1 1 1,1 0 0,0-1 0,-1 1 0,1 0 0,-1-1 0,1 1 0,-1 0 0,0 0-1,1 0 1,-1-1 0,0 1 0,0 0 0,0 0 0,0 0 0,0 0 0,0 1 0,-1-2-1,-1 0 9,0 1-1,0 0 0,0 0 1,0 0-1,0 0 0,0 1 0,0-1 1,0 1-1,0 0 0,-6 0 0,0 0-6,0 1 0,0 0 0,0 1 0,0 0 0,0 1 0,1-1 0,-11 6 0,11-3-29,-1 0 1,1 0-1,0 1 1,-8 7-1,14-11 7,1-1 1,-1 1-1,0 0 0,1-1 1,-1 1-1,1 0 0,-1 0 0,1 0 1,0 0-1,0 0 0,0 1 1,0-1-1,0 0 0,0 1 1,1-1-1,-1 0 0,1 1 1,0-1-1,0 0 0,-1 1 0,2 4 1,0-6-3,0 0 0,0 0 0,1-1 0,-1 1 0,0 0 0,1 0 0,-1-1 0,0 1 0,1-1 0,-1 1 0,1-1 0,-1 0 0,1 0 0,-1 1 0,1-1 0,-1 0 0,1 0 0,-1-1 0,1 1 0,-1 0 0,1 0 0,-1-1 0,0 1 1,3-1-1,0 0 1,16-4 23,1-1-1,-1-1 0,0-1 0,0-1 0,-1 0 0,0-2 0,19-13 1,-13 8-6,2 1 1,44-18 0,-70 32-7,0 1 0,-1-1 1,1 1-1,0 0 0,0-1 0,0 1 1,-1 0-1,1 0 0,0-1 0,0 1 1,0 0-1,0 0 0,0 0 0,-1 0 1,1 0-1,0 0 0,0 1 0,0-1 1,0 0-1,-1 0 0,1 1 0,0-1 1,0 0-1,0 1 0,-1-1 0,1 0 1,0 1-1,-1 0 0,1-1 0,0 1 1,-1-1-1,1 1 0,-1 0 0,1-1 1,-1 1-1,1 0 0,-1-1 1,1 1-1,-1 0 0,0 0 0,1 0 1,-1-1-1,0 1 0,0 0 0,1 0 1,-1 0-1,0 0 0,0-1 0,0 1 1,0 0-1,0 0 0,0 0 0,-1 0 1,1 0-1,0-1 0,-1 2 0,-12 51 883,-24 30-118,26-63-727,1 2-1,1-1 1,-11 40 0,19-60-79,1-1 0,0 1 1,-1 0-1,1-1 0,0 1 1,0-1-1,0 1 0,0 0 1,0-1-1,-1 1 0,1 0 1,0-1-1,0 1 0,1 0 0,-1-1 1,0 1-1,0-1 0,0 1 1,0 0-1,0-1 0,1 1 1,-1-1-1,0 1 0,1 0 1,-1-1-1,0 1 0,1-1 1,-1 1-1,1-1 0,-1 1 1,1-1-1,-1 0 0,1 1 1,-1-1-1,1 0 0,-1 1 0,1-1 1,-1 0-1,1 1 0,0-1 1,-1 0-1,1 0 0,-1 0 1,1 0-1,0 0 0,-1 1 1,1-1-1,0 0 0,-1 0 1,1-1-1,0 1 0,-1 0 1,1 0-1,0 0 0,-1 0 1,1-1-1,0 1 0,37-18-4120,-5-9-1206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6.008"/>
    </inkml:context>
    <inkml:brush xml:id="br0">
      <inkml:brushProperty name="width" value="0.025" units="cm"/>
      <inkml:brushProperty name="height" value="0.025" units="cm"/>
      <inkml:brushProperty name="color" value="#E71224"/>
    </inkml:brush>
  </inkml:definitions>
  <inkml:trace contextRef="#ctx0" brushRef="#br0">1 376 11627,'0'0'7372,"7"2"-6870,3-1-277,0 0-1,0 0 1,0-1-1,0 0 1,0-1 0,0 0-1,0-1 1,0 0-1,0 0 1,15-7-1,-20 7-107,-1 0-1,1 0 0,-1-1 0,1 0 0,-1 0 0,0 0 1,0 0-1,0-1 0,-1 0 0,1 1 0,-1-1 0,0-1 1,0 1-1,0 0 0,-1-1 0,1 1 0,-1-1 0,0 0 1,-1 0-1,1 0 0,-1 0 0,0 0 0,1-10 0,-2 14-97,0 0-1,1 0 0,-1-1 0,0 1 0,0 0 0,0 0 1,0 0-1,-1 0 0,1 0 0,0-1 0,0 1 0,-1 0 0,1 0 1,0 0-1,-1 0 0,1 0 0,-1 0 0,0 0 0,1 0 1,-1 0-1,0 0 0,1 1 0,-1-1 0,0 0 0,0 0 1,0 1-1,0-1 0,0 0 0,0 1 0,0-1 0,0 1 0,0-1 1,0 1-1,0 0 0,0-1 0,0 1 0,0 0 0,0 0 1,-1 0-1,1-1 0,0 1 0,0 0 0,0 1 0,0-1 1,0 0-1,-1 0 0,1 0 0,0 1 0,0-1 0,-1 1 0,-5 1-47,0 0 0,0 1-1,0-1 1,1 1 0,0 1-1,-13 7 1,10-4 26,1 1-1,-1 0 0,1 0 1,0 1-1,1 0 1,0 0-1,0 0 1,1 1-1,0 0 1,1 1-1,0-1 0,1 1 1,0 0-1,1 0 1,0 0-1,1 1 1,-2 14-1,4-24 1,0 0 0,0 1 1,0-1-1,1 0 0,-1 1 0,1-1 0,-1 0 0,1 1 0,0-1 1,0 0-1,0 0 0,0 0 0,0 0 0,1 0 0,-1 0 0,0 0 1,1 0-1,0-1 0,-1 1 0,1 0 0,0-1 0,0 1 1,0-1-1,0 0 0,0 0 0,0 0 0,0 0 0,0 0 0,1 0 1,-1 0-1,0-1 0,0 1 0,1-1 0,-1 0 0,0 1 1,1-1-1,3-1 0,6 1 10,-1 0 0,0-1-1,0-1 1,0 1 0,0-2 0,0 0 0,11-4 0,9-7 26,-1-2 1,0-1-1,-2-1 0,0-1 1,-1-2-1,-1-1 1,0-1-1,-2 0 1,-1-2-1,-1-1 1,-2-1-1,0-1 1,-2 0-1,17-36 0,-30 55-15,-1-1-1,0 0 1,0 0-1,-1 0 0,-1 0 1,0 0-1,1-13 0,-2 23-19,-1-1 0,0 0 0,0 0-1,0 0 1,0 0 0,0 1 0,0-1 0,0 0-1,0 0 1,0 0 0,-1 0 0,1 1 0,0-1 0,0 0-1,-1 0 1,1 1 0,0-1 0,-1 0 0,1 0-1,-1 1 1,1-1 0,-1 0 0,0 1 0,1-1-1,-1 1 1,1-1 0,-1 1 0,0-1 0,0 1-1,1-1 1,-1 1 0,0 0 0,0-1 0,-1 1-1,0 0-8,-1 0-1,0 0 1,1 0-1,-1 1 0,0-1 1,1 1-1,-1 0 1,1-1-1,-1 1 0,1 0 1,-3 2-1,-8 4-20,1 1-1,0 0 0,-14 13 0,-2 5 67,2 1-1,-30 38 1,47-53 0,1 0-1,0 0 1,1 0 0,1 1-1,0 0 1,0 0 0,1 0 0,1 1-1,-3 17 1,6-27-32,0 0 0,1-1 0,-1 1 0,1 0 0,0 0 0,1-1 0,-1 1 0,0 0 0,1 0 0,0-1 0,0 1 0,0-1 0,1 1-1,-1-1 1,1 1 0,-1-1 0,1 0 0,0 0 0,1 0 0,-1 0 0,0 0 0,1 0 0,-1 0 0,1-1 0,0 1 0,0-1 0,0 0 0,0 0 0,1 0 0,-1-1 0,0 1 0,1-1 0,0 1 0,5 0 0,10 2-271,0 0 0,1-2 0,-1 0 1,1-1-1,23-3 0,-40 2 169,55-5-2923,-2-11-3734,-6-6-1379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6.414"/>
    </inkml:context>
    <inkml:brush xml:id="br0">
      <inkml:brushProperty name="width" value="0.025" units="cm"/>
      <inkml:brushProperty name="height" value="0.025" units="cm"/>
      <inkml:brushProperty name="color" value="#E71224"/>
    </inkml:brush>
  </inkml:definitions>
  <inkml:trace contextRef="#ctx0" brushRef="#br0">140 277 16528,'-10'4'2391,"-3"1"-1759,1 0-1,0 1 1,0 0-1,-15 11 0,22-14-503,1 0 0,0 1 0,0-1 0,0 1 0,1 0 0,-1 0 0,1 0 0,0 1 0,0-1 0,0 1 0,1 0 0,0-1 0,0 1 0,0 0 0,0 0 0,-1 8 0,3-12-114,0 1-1,0-1 0,0 1 1,0-1-1,0 1 0,0-1 1,0 1-1,0-1 0,0 1 1,1-1-1,-1 1 0,1-1 1,-1 1-1,1-1 0,0 0 1,-1 1-1,1-1 0,0 0 1,0 0-1,0 1 0,0-1 1,0 0-1,1 1 1,1 0 0,0 0 1,0-1 0,0 1 0,0-1 0,1 1 0,-1-1 0,0 0 0,0 0 0,7 0 0,3 1-3,-1-2 0,1 1-1,0-2 1,23-3 0,-21 0-66,0 0-1,0-2 1,0 1 0,-1-2-1,0 0 1,0-1 0,0 0 0,-1-1-1,19-16 1,-13 8-44,-1 0 0,-1-1 0,0-1-1,-2-1 1,20-30 0,-27 37 133,0-1 0,0 0 0,-2-1 0,0 0 0,0 0 0,-1 0 0,-1-1 0,-1 1 0,0-1-1,1-31 1,-4 46-18,0 0 0,0 0-1,0 0 1,0 1-1,0-1 1,0 0-1,0 0 1,0 0-1,0 0 1,0 0 0,0 0-1,-1 0 1,1 0-1,0 0 1,-1 1-1,1-1 1,-1 0 0,1 0-1,-1 0 1,1 1-1,-1-1 1,0 0-1,1 1 1,-1-1 0,0 0-1,1 1 1,-1-1-1,0 1 1,0-1-1,0 1 1,0 0-1,1-1 1,-1 1 0,0 0-1,0-1 1,0 1-1,0 0 1,0 0-1,0 0 1,0 0 0,0 0-1,0 0 1,0 0-1,0 0 1,1 0-1,-1 0 1,0 1-1,0-1 1,0 0 0,0 1-1,0-1 1,0 1-1,1-1 1,-1 1-1,0-1 1,0 1 0,0 0-1,-6 3 61,1 0-1,0 1 1,0 0-1,0 0 1,-9 11-1,2 0-17,0 0 0,2 1 0,0 0-1,1 1 1,-16 38 0,24-50-75,0 0 0,0 0 0,0 0 0,1 0 1,0 0-1,0 0 0,1 0 0,0 1 1,0-1-1,0 0 0,1 0 0,0 1 0,0-1 1,0 0-1,1 0 0,0 0 0,0 0 0,0-1 1,1 1-1,0 0 0,0-1 0,1 0 1,7 10-1,0-4-709,1-1 0,-1 0 0,21 12 0,17 7-5141,-10-9-3492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7.010"/>
    </inkml:context>
    <inkml:brush xml:id="br0">
      <inkml:brushProperty name="width" value="0.025" units="cm"/>
      <inkml:brushProperty name="height" value="0.025" units="cm"/>
      <inkml:brushProperty name="color" value="#E71224"/>
    </inkml:brush>
  </inkml:definitions>
  <inkml:trace contextRef="#ctx0" brushRef="#br0">15 61 12524,'0'-10'1334,"0"-26"1824,0 21-104,0 35-1893,2 180 567,-5 231-1251,3-427-453,-1 12 250,0-1 1,-1 0 0,0 0 0,-5 16 0,42-131 603,150-416-389,-183 511-493,3-9-42,1 0 0,0 1 0,1 0 0,14-21 0,-20 32 14,1 0 1,-1 0-1,1 0 0,0 0 0,-1 0 1,1 0-1,0 1 0,0-1 0,0 1 1,0-1-1,1 1 0,-1 0 0,0 0 0,0 0 1,1 0-1,-1 0 0,1 1 0,-1-1 1,1 1-1,-1-1 0,1 1 0,-1 0 1,1 0-1,-1 0 0,1 0 0,-1 0 0,1 1 1,-1-1-1,1 1 0,-1 0 0,0 0 1,1 0-1,-1 0 0,0 0 0,3 2 0,-3-2 24,-1-1-1,1 1 0,-1 0 0,1 0 0,-1 0 1,0 0-1,0 0 0,0 0 0,1 0 0,-1 0 1,0 0-1,0 1 0,0-1 0,-1 0 0,1 1 1,0-1-1,-1 1 0,1-1 0,0 1 0,-1-1 1,0 1-1,1-1 0,-1 1 0,0 0 0,0-1 0,0 2 1,0 0 17,-1 0 1,0 0-1,0-1 0,0 1 1,-1-1-1,1 1 1,-1-1-1,1 0 1,-1 1-1,0-1 1,0 0-1,0 0 0,-3 2 1,-7 6 100,1-2-1,-2 0 1,1 0 0,-19 7 0,-131 47 156,148-54-1481,17-4-3026,24-1-2874,1-3 815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6.672"/>
    </inkml:context>
    <inkml:brush xml:id="br0">
      <inkml:brushProperty name="width" value="0.035" units="cm"/>
      <inkml:brushProperty name="height" value="0.035" units="cm"/>
    </inkml:brush>
  </inkml:definitions>
  <inkml:trace contextRef="#ctx0" brushRef="#br0">47 391 18028,'0'0'54,"0"-1"0,0 1 1,0-1-1,0 1 0,-1-1 0,1 1 1,0-1-1,0 1 0,0 0 0,-1-1 1,1 1-1,0-1 0,0 1 1,-1-1-1,1 1 0,-1 0 0,1-1 1,0 1-1,-1 0 0,1-1 0,-1 1 1,1 0-1,0 0 0,-1-1 0,1 1 1,-1 0-1,1 0 0,-1 0 1,1 0-1,-1 0 0,1 0 0,-1-1 1,1 1-1,-1 0 0,1 0 0,-1 1 1,0-1-1,1 0 0,-1 0 0,1 0 1,-1 0-1,1 0 0,0 0 0,-1 1 1,1-1-1,-1 0 0,1 0 1,-1 1-1,1-1 0,-1 0 0,1 1 1,0-1-1,-1 1 0,-1 2 129,0-1 0,0 1 0,1 0-1,-1 0 1,1 0 0,-1 0 0,-1 6 0,0 5 6,0 0 0,1 0-1,1 0 1,0 1 0,1-1 0,0 0 0,1 1 0,1-1 0,1 0-1,-1 0 1,2 0 0,10 26 0,-13-37-182,0-1 0,1 0 0,-1 1 0,1-1 0,-1 0 0,1 0 0,0 0 0,0 0 1,0 0-1,0 0 0,3 2 0,-4-4-4,0 1 0,0-1 0,0 1 0,1-1 0,-1 1 0,0-1 0,0 0 0,0 0 0,1 1 0,-1-1 0,0 0 0,0 0 0,1 0 0,-1-1 0,0 1 0,0 0 0,1 0 0,0-1 0,2-1 1,0 0-1,-1-1 1,1 1-1,-1-1 1,0 1-1,0-1 1,0 0 0,0 0-1,0-1 1,-1 1-1,0-1 1,1 1-1,2-8 1,10-20 58,-2-1 1,-1-1-1,-2 1 0,-1-2 1,5-40-1,-4-2 344,1-94 1,-11 146-200,0 0-1,-6-33 1,0 41 21,6 16-224,0 0 1,0 0-1,0 0 1,0 0-1,0-1 0,0 1 1,0 0-1,-1 0 1,1 0-1,0 0 1,0 0-1,0 0 1,0-1-1,-1 1 1,1 0-1,0 0 1,0 0-1,0 0 1,0 0-1,-1 0 0,1 0 1,0 0-1,0 0 1,0 0-1,-1 0 1,1 0-1,0 0 1,0 0-1,0 0 1,0 0-1,-1 0 1,1 0-1,0 0 0,0 0 1,0 0-1,-1 0 1,1 0-1,0 0 1,0 1-1,0-1 1,0 0-1,0 0 1,-1 0-1,1 0 1,0 0-1,0 0 1,0 1-1,0-1 0,0 0 1,0 0-1,0 0 1,-1 0-1,1 1 1,0-1-1,0 0 1,0 0-1,0 0 1,0 1-1,0-1 1,0 0-1,0 0 1,0 0-1,0 0 0,0 1 1,0-1-1,0 0 1,-2 13 26,0 0 0,0 1 1,2-1-1,-1 0 0,2 0 1,0 0-1,3 15 0,-1 0-12,19 173 91,-15-156-318,3 0 1,20 59-1,-28-95-36,1-1 0,1 1 1,0-1-1,0 1 0,1-1 0,-1 0 1,9 9-1,-12-16 225,-1-1 0,1 1 0,0-1 0,-1 1 0,1-1 0,-1 0 0,1 1 0,0-1 0,-1 0 0,1 0 0,0 1 0,-1-1 0,1 0 0,0 0 0,0 0 0,-1 0 0,1 0 0,0 0 0,-1 0 0,1 0 0,0 0 0,0 0 0,-1 0 0,1 0 0,0-1 0,-1 1 0,1 0 0,0 0 0,-1-1 0,1 1 0,0 0 0,-1-1 0,1 1 0,-1-1 0,1 1 0,-1-1 0,1 1 0,-1-1 0,1 1 0,-1-1 0,1 0 0,-1 1 0,0-1 0,1 1 0,-1-1 0,0 0 0,0 0 0,0 1 0,1-1 0,-1 0 0,0 0 0,3-35-660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7.653"/>
    </inkml:context>
    <inkml:brush xml:id="br0">
      <inkml:brushProperty name="width" value="0.025" units="cm"/>
      <inkml:brushProperty name="height" value="0.025" units="cm"/>
      <inkml:brushProperty name="color" value="#E71224"/>
    </inkml:brush>
  </inkml:definitions>
  <inkml:trace contextRef="#ctx0" brushRef="#br0">228 277 15759,'-8'-2'2130,"4"0"-1974,-1 0 0,0 0 0,0 1 0,0 0 0,0 0 0,0 0 1,0 1-1,0-1 0,0 1 0,0 1 0,0-1 0,0 1 0,0-1 0,0 1 0,0 1 0,0-1 0,0 1 0,0 0 1,1 0-1,-6 3 0,-1 3-11,1 0 1,1 1 0,-1 0-1,1 1 1,1 0 0,-15 21 0,19-24-103,0 0 0,0 0 0,0 1 0,1-1 0,0 1 0,1 0 0,0 0 1,0 0-1,0 0 0,1 0 0,0 15 0,1-21-41,0 0 1,0 0-1,1 0 0,-1 0 1,0 0-1,1 0 0,0 0 1,-1 0-1,1 0 0,0 0 1,0 0-1,0 0 0,0 0 0,0-1 1,1 1-1,-1-1 0,0 1 1,1-1-1,-1 1 0,1-1 1,0 0-1,-1 1 0,3 0 1,0 0 54,0-1 0,1 0 0,-1 1 0,0-2 0,0 1 1,0 0-1,1-1 0,-1 0 0,0 0 0,9-1 1,-3 0 135,1-1 0,-1 0 0,0-1 1,0 0-1,0-1 0,0 0 0,-1 0 1,17-11-1,-15 6-129,0 1 0,-1-1 0,0-1 0,-1 0 0,0 0 0,0-1 0,-1 0 0,-1-1 0,0 1 0,0-1 0,-1-1 0,-1 1 1,0-1-1,-1 0 0,0 0 0,-1-1 0,-1 1 0,0-1 0,0 1 0,-2-25 0,0 36-81,0 1 0,0 0 0,0-1 0,0 1 0,0-1 1,0 1-1,-1 0 0,1-1 0,0 1 0,-1 0 0,0 0 0,1-1 0,-1 1 0,1 0 0,-1 0 0,0 0 0,0 0 1,0 0-1,0 0 0,0 0 0,0 0 0,0 0 0,0 0 0,0 0 0,0 1 0,0-1 0,-1 0 0,1 1 0,0-1 1,0 1-1,-1-1 0,1 1 0,0 0 0,-1 0 0,1-1 0,0 1 0,-3 0 0,1 1-1,1-1-1,0 1 0,-1-1 0,1 1 1,0 0-1,0 0 0,0 0 1,0 0-1,-1 1 0,1-1 0,1 0 1,-1 1-1,0-1 0,0 1 1,0 0-1,1 0 0,-1-1 1,1 1-1,0 0 0,-3 4 0,2-1 2,0-1 0,0 1 0,0 0 0,1 0-1,0 0 1,-1-1 0,2 1 0,-1 0 0,0 10-1,2-13 17,-1-1 0,0 1-1,1-1 1,-1 1 0,1 0-1,-1-1 1,1 1-1,0-1 1,0 0 0,0 1-1,0-1 1,0 0-1,0 1 1,0-1 0,0 0-1,0 0 1,0 0 0,1 0-1,-1 0 1,1 0-1,-1 0 1,0 0 0,1-1-1,-1 1 1,1-1 0,0 1-1,-1-1 1,1 1-1,-1-1 1,1 0 0,0 0-1,-1 0 1,4 0 0,9 0 62,1-1 0,-1 0 0,0-1 1,0 0-1,0-1 0,0-1 1,-1 0-1,1-1 0,-1-1 1,0 0-1,19-12 0,-13 6-17,0-1 0,-1 0-1,-1-2 1,-1 0-1,0 0 1,25-32 0,-37 41-36,0 1 1,-1 0-1,1-1 1,-1 1-1,0-1 1,0 0-1,-1 0 1,0 0-1,0-1 1,-1 1-1,1 0 1,-1-1 0,-1 1-1,1-13 1,-1 18-23,-1 0 0,1 1 0,0-1 0,-1 0 1,1 0-1,0 0 0,-1 0 0,1 0 0,-1 0 1,0 1-1,1-1 0,-1 0 0,0 0 0,1 1 1,-1-1-1,0 0 0,0 1 0,0-1 0,0 1 0,1-1 1,-1 1-1,0 0 0,0-1 0,0 1 0,0 0 1,0-1-1,0 1 0,0 0 0,0 0 0,0 0 1,0 0-1,0 0 0,-2 0 0,-36 9-354,27-2 356,0 0 0,1 1 0,0 0 1,0 1-1,1 0 0,0 0 1,0 1-1,-14 21 0,10-12 48,1 0 0,0 2 0,2-1 0,-13 33 0,22-47-28,-1 0-1,1 1 0,1-1 1,-1 1-1,1 0 1,0 0-1,1-1 1,-1 1-1,1 0 0,1 0 1,-1 0-1,3 8 1,-2-11-4,0-1 1,0 0 0,1 0 0,-1-1-1,1 1 1,0 0 0,0 0 0,0-1-1,0 1 1,0-1 0,1 0 0,-1 0-1,1 0 1,0 0 0,-1 0 0,1 0-1,0-1 1,0 1 0,0-1 0,0 0-1,0 0 1,0 0 0,0 0 0,1-1 0,-1 1-1,0-1 1,4 1 0,8 0 29,1-1-1,-1 0 1,0-1 0,1-1 0,-1 0-1,0-1 1,0 0 0,25-10 0,-33 10-16,0 0 0,0 0 1,-1 0-1,1-1 1,-1 0-1,0 0 1,0-1-1,0 0 1,0 0-1,-1 0 0,0 0 1,0-1-1,-1 0 1,0 0-1,1 0 1,-2-1-1,1 0 1,-1 1-1,5-15 0,-8 20-16,0 1 0,0-1 0,0 1 0,1-1 0,-1 1 0,0-1 0,0 1-1,0-1 1,0 1 0,0-1 0,0 1 0,0-1 0,0 1 0,0-1 0,0 1-1,0-1 1,0 1 0,-1-1 0,1 1 0,0-1 0,0 1 0,0-1 0,-1 1-1,1 0 1,0-1 0,0 1 0,-1-1 0,1 1 0,-1 0 0,1-1 0,0 1-1,-1 0 1,0-1 0,-18 3-54,-20 17 153,28-9-44,1-1 0,-1 1 1,-15 22-1,23-30-57,1 1-1,0 0 1,0 1-1,0-1 1,0 0-1,0 1 1,1-1-1,-1 1 1,1-1-1,0 1 1,0-1-1,0 1 1,1 0-1,-1 0 1,1-1-1,0 1 0,0 0 1,0 0-1,1-1 1,0 5-1,1-6 8,-1 0-1,0 0 0,1 0 0,-1 0 1,1 0-1,0-1 0,0 1 1,-1-1-1,1 1 0,0-1 0,0 0 1,1 1-1,-1-1 0,0 0 0,0-1 1,0 1-1,1 0 0,-1-1 0,0 1 1,1-1-1,-1 0 0,3 1 0,64 0 177,-53-2-168,-3 1-346,-1-1-1,1-1 1,0 0 0,19-6-1,19-15-6414,-17 1-4427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8.533"/>
    </inkml:context>
    <inkml:brush xml:id="br0">
      <inkml:brushProperty name="width" value="0.025" units="cm"/>
      <inkml:brushProperty name="height" value="0.025" units="cm"/>
      <inkml:brushProperty name="color" value="#E71224"/>
    </inkml:brush>
  </inkml:definitions>
  <inkml:trace contextRef="#ctx0" brushRef="#br0">127 64 7944,'0'0'1729,"2"-9"636,15-45 3038,-35 109-3072,-12 74 1,7-26-1876,0-18-246,6-29 40,-16 108 0,33-164-239,0 1 1,-1 0-1,1-1 0,0 1 0,0 0 1,0-1-1,-1 1 0,1 0 0,0-1 1,0 1-1,0 0 0,0-1 0,0 1 1,0 0-1,1-1 0,-1 1 0,0 0 1,0-1-1,0 1 0,1 0 1,-1-1-1,0 1 0,0-1 0,1 1 1,-1 0-1,1-1 0,-1 1 0,0-1 1,1 1-1,-1-1 0,1 1 0,0-1 1,-1 0-1,1 1 0,0 0 1,1-2 53,0 1 1,-1-1 0,1 0 0,0 1 0,-1-1 0,1 0 0,-1 0 0,1 0-1,-1 0 1,1 0 0,-1 0 0,3-3 0,38-46 1037,-30 30-1050,0 0 0,-2-1 0,0-1 0,-1 0-1,-2 0 1,0 0 0,-1-1 0,-1 0 0,-1 0 0,1-41 0,-11 108-444,5-36 364,-1-1 0,1 1 0,0 0 0,1 0 0,0 0 0,0-1 0,2 16 0,-1-22 29,-1 1-1,1-1 0,0 0 0,-1 0 0,1 1 0,0-1 0,-1 0 0,1 0 0,0 0 0,0 0 0,0 0 0,0 0 0,0 0 0,0 0 0,0 0 1,1-1-1,-1 1 0,0 0 0,3 0 0,-1 0 4,1 0-1,-1-1 1,1 1 0,0-1-1,-1 0 1,1 0 0,0 0-1,-1-1 1,1 1 0,-1-1 0,5-1-1,4-2 20,0-1-1,0 0 1,0-1 0,-1 0-1,0-1 1,0 0-1,0-1 1,-1 0-1,16-16 1,-10 7 25,-1 1 0,-1-2 0,0 0 0,19-35 0,-31 44-3,-13 16-139,-14 20-63,13-11 150,1 0 0,0 1 0,1 0 0,1 0 0,1 1 0,0 0 0,1 1 0,-7 36 1,13-54 4,1 1 0,0-1 1,0 0-1,0 1 0,0-1 1,0 1-1,0-1 1,0 0-1,1 1 0,-1-1 1,1 0-1,-1 0 1,1 1-1,-1-1 0,1 0 1,-1 0-1,1 1 1,0-1-1,0 0 0,0 0 1,0 0-1,-1 0 1,1 0-1,1 0 0,-1-1 1,2 2-1,0 0 11,0-1-1,0 0 1,1 0-1,-1 0 1,1 0-1,-1-1 1,0 1-1,1-1 1,-1 0-1,6 0 1,2-1-329,0-1 0,0 1 0,0-2 0,0 0 0,20-8 0,-21 6-625,0-1 0,0 0-1,-1 0 1,0-1 0,13-12 0,14-26-5653,-8-1-1480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8.913"/>
    </inkml:context>
    <inkml:brush xml:id="br0">
      <inkml:brushProperty name="width" value="0.025" units="cm"/>
      <inkml:brushProperty name="height" value="0.025" units="cm"/>
      <inkml:brushProperty name="color" value="#E71224"/>
    </inkml:brush>
  </inkml:definitions>
  <inkml:trace contextRef="#ctx0" brushRef="#br0">121 0 11883,'0'0'9177,"-8"11"-8713,-5 11-46,0 0-1,1 1 0,1 0 1,1 1-1,-12 43 0,12-22-338,1 1 0,3 0-1,0 49 1,6-95-78,0 1-1,0-1 1,0 0 0,0 1-1,0-1 1,0 1-1,0-1 1,0 0 0,0 1-1,1-1 1,-1 0 0,0 1-1,0-1 1,0 0 0,0 1-1,1-1 1,-1 0-1,0 1 1,0-1 0,1 0-1,-1 1 1,0-1 0,1 0-1,-1 0 1,0 0 0,1 1-1,-1-1 1,0 0-1,1 0 1,-1 0 0,0 0-1,1 1 1,-1-1 0,0 0-1,1 0 1,-1 0 0,1 0-1,20-5 305,16-14 503,24-22-590,-1-3 0,-2-3 0,-3-2-1,82-92 1,-136 140-372,10-16-667,-11 17 698,0 0 1,0 0-1,0-1 1,0 1 0,1 0-1,-1 0 1,0-1 0,0 1-1,0 0 1,0 0 0,0-1-1,0 1 1,0 0 0,0 0-1,0-1 1,0 1 0,0 0-1,0-1 1,0 1 0,0 0-1,0 0 1,0-1 0,0 1-1,0 0 1,0 0 0,-1-1-1,1 1 1,0 0 0,0 0-1,0-1 1,0 1 0,0 0-1,-1 0 1,1 0 0,0-1-1,0 1 1,0 0 0,-1 0-1,1 0 1,0 0 0,0 0-1,-1-1 1,1 1 0,0 0-1,0 0 1,-1 0 0,1 0-1,0 0 1,-1 0 0,1 0-1,0 0 1,0 0 0,-1 0-1,1 0 1,0 0 0,-1 0-1,-19 0-7415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9.273"/>
    </inkml:context>
    <inkml:brush xml:id="br0">
      <inkml:brushProperty name="width" value="0.025" units="cm"/>
      <inkml:brushProperty name="height" value="0.025" units="cm"/>
      <inkml:brushProperty name="color" value="#E71224"/>
    </inkml:brush>
  </inkml:definitions>
  <inkml:trace contextRef="#ctx0" brushRef="#br0">315 543 8136,'0'0'5189,"-5"52"-2499,5-35-63,12-3-385,9-2-417,2-5-1344,2-1-385,-11-2 0,2-4-1249,-10 0-2146,-6-4-3908</inkml:trace>
  <inkml:trace contextRef="#ctx0" brushRef="#br0" timeOffset="1">0 0 16400,'0'0'6918,"44"51"-8584,-30-30-2241,-8 0-5446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9.826"/>
    </inkml:context>
    <inkml:brush xml:id="br0">
      <inkml:brushProperty name="width" value="0.025" units="cm"/>
      <inkml:brushProperty name="height" value="0.025" units="cm"/>
      <inkml:brushProperty name="color" value="#E71224"/>
    </inkml:brush>
  </inkml:definitions>
  <inkml:trace contextRef="#ctx0" brushRef="#br0">58 0 15887,'-9'4'827,"6"-3"-768,-1 1-1,1-1 0,0 1 0,-1 0 1,1 0-1,0 0 0,0 1 0,0-1 1,1 1-1,-1 0 0,0 0 0,1 0 1,-4 5-1,6-6-30,-1 0 1,0 1 0,1-1 0,-1 0-1,1 0 1,0 1 0,-1-1-1,1 0 1,0 0 0,1 1-1,-1-1 1,0 0 0,1 0 0,-1 1-1,1-1 1,0 0 0,-1 0-1,1 0 1,0 0 0,0 0-1,1 0 1,-1 0 0,0 0 0,1 0-1,-1-1 1,1 1 0,-1 0-1,1-1 1,3 3 0,7 6 299,1-1 1,0 0 0,0-1-1,1 0 1,0-1 0,0 0-1,26 7 1,117 26 854,-128-34-1024,317 49 437,-203-36-870,161 41 1,-300-58 93,32 9-314,-35-11 402,0 0 1,0 0 0,0 0 0,-1 1-1,1-1 1,0 0 0,0 1 0,0-1-1,0 0 1,-1 1 0,1-1 0,0 1-1,0-1 1,-1 1 0,1 0-1,0-1 1,-1 1 0,1 0 0,-1-1-1,1 1 1,-1 0 0,1 0 0,-1 0-1,1-1 1,-1 1 0,0 0 0,1 0-1,-1 1 1,-8 0-1484,-22-1-405,-13-1-2376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0.249"/>
    </inkml:context>
    <inkml:brush xml:id="br0">
      <inkml:brushProperty name="width" value="0.025" units="cm"/>
      <inkml:brushProperty name="height" value="0.025" units="cm"/>
      <inkml:brushProperty name="color" value="#E71224"/>
    </inkml:brush>
  </inkml:definitions>
  <inkml:trace contextRef="#ctx0" brushRef="#br0">713 66 9513,'0'0'1100,"0"-8"325,0-10-555,1-1 1269,-1-2 5225,-31 25-6654,-212 84-550,191-74-163,-122 40 19,151-45-32,0 0 1,0 2-1,1 1 1,1 0-1,-22 18 1,38-27 5,1 0 0,-1 1 0,1 0 0,0 0 0,0 0 0,1 0 1,-1 1-1,1-1 0,0 1 0,0 0 0,0 0 0,1 0 0,0 0 0,0 0 1,0 1-1,0-1 0,1 1 0,0-1 0,0 1 0,1-1 0,-1 1 1,1 0-1,0-1 0,1 1 0,0 0 0,-1-1 0,2 1 0,-1-1 1,1 1-1,0-1 0,0 0 0,0 0 0,1 0 0,-1 0 0,1 0 0,1 0 1,-1-1-1,0 1 0,1-1 0,0 0 0,0 0 0,1 0 0,-1-1 1,1 0-1,9 6 0,30 14 12,1-1 1,1-2-1,81 23 0,-47-16-518,95 28-6296,-87-35-3075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0.797"/>
    </inkml:context>
    <inkml:brush xml:id="br0">
      <inkml:brushProperty name="width" value="0.025" units="cm"/>
      <inkml:brushProperty name="height" value="0.025" units="cm"/>
      <inkml:brushProperty name="color" value="#E71224"/>
    </inkml:brush>
  </inkml:definitions>
  <inkml:trace contextRef="#ctx0" brushRef="#br0">110 0 15919,'0'0'32,"-39"81"0,16-28 288,4 8 65,3 7-97,5 0 0,9-7-95,2-4-1,4-7-192,10-9 64,2-10-353,-4-13-1024,1-14 96,-8-4-481,-5-21-1473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1.129"/>
    </inkml:context>
    <inkml:brush xml:id="br0">
      <inkml:brushProperty name="width" value="0.025" units="cm"/>
      <inkml:brushProperty name="height" value="0.025" units="cm"/>
      <inkml:brushProperty name="color" value="#E71224"/>
    </inkml:brush>
  </inkml:definitions>
  <inkml:trace contextRef="#ctx0" brushRef="#br0">0 127 10025,'0'0'7207,"12"-46"-6662,26 29-65,4 0 737,16-1-224,6 2-384,2 8-417,1 3-128,-5 5-32,-5 0-1153,-13 0-1217,-14 0-4260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1.455"/>
    </inkml:context>
    <inkml:brush xml:id="br0">
      <inkml:brushProperty name="width" value="0.025" units="cm"/>
      <inkml:brushProperty name="height" value="0.025" units="cm"/>
      <inkml:brushProperty name="color" value="#E71224"/>
    </inkml:brush>
  </inkml:definitions>
  <inkml:trace contextRef="#ctx0" brushRef="#br0">1 188 13741,'0'0'2402,"78"-27"-992,-32 12-225,9 2-96,5 1-128,-2 3-609,2 5-320,-5 0-833,-5 3-1665,-15-3-4421</inkml:trace>
  <inkml:trace contextRef="#ctx0" brushRef="#br0" timeOffset="1">835 1 17072,'0'0'1377,"-68"73"-896,38-35-161,-3 0-192,8 1-64,11-6-96,14-4-192,0-5-705,5-9-864,9-7-1763,2-8-1537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1.892"/>
    </inkml:context>
    <inkml:brush xml:id="br0">
      <inkml:brushProperty name="width" value="0.025" units="cm"/>
      <inkml:brushProperty name="height" value="0.025" units="cm"/>
      <inkml:brushProperty name="color" value="#E71224"/>
    </inkml:brush>
  </inkml:definitions>
  <inkml:trace contextRef="#ctx0" brushRef="#br0">1 0 13997,'0'0'4137,"0"8"-4612,0 16 574,0-14-379,0 0 0,1 0 0,0 0 0,3 15 1,-3-22 20,-1-1 1,1 1 0,0-1 0,0 1 0,1 0 0,-1-1 0,1 0 0,-1 1 0,1-1 0,-1 0 0,1 0 0,0 0 0,0 0 0,0 0 0,1 0 0,-1-1 0,0 1 0,1-1 0,-1 1 0,1-1 0,4 2 0,3-1-142,0 0 1,1 0-1,-1-1 0,0-1 1,14 0-1,-7-1 1229,-16 1-756,-1 1-1,0-1 1,1 0 0,-1 0 0,0 0 0,1 1 0,-1-1 0,0 0 0,1 0 0,-1 1 0,0-1 0,0 0-1,1 0 1,-1 1 0,0-1 0,0 0 0,1 1 0,-1-1 0,0 1 0,0-1 0,0 0 0,0 1 0,0-1-1,1 0 1,-1 1 0,0-1 0,0 1 0,0-1 0,0 0 0,0 1 0,0-1 0,0 1 0,0-1-1,-1 0 1,1 1 0,0-1 0,0 1 0,0-1 0,0 0 0,0 1 0,-1-1 0,1 0 0,0 1 0,0-1-1,-1 0 1,1 1 0,0-1 0,0 0 0,-1 0 0,1 1 0,0-1 0,-1 0 0,-13 20 1812,9-14-1137,-32 43 2026,36-47-2765,-1 0-1,1 0 1,0 0-1,0 1 1,0-1-1,0 0 0,0 1 1,0-1-1,1 1 1,-1-1-1,1 1 1,0-1-1,0 1 0,0-1 1,0 1-1,0-1 1,0 1-1,1-1 1,-1 1-1,2 3 1,0-5-2,-1 1 1,0 0 0,1-1-1,0 1 1,-1-1 0,1 1-1,0-1 1,0 0 0,0 0-1,-1 0 1,1 0 0,1 0-1,-1 0 1,0-1 0,0 1-1,0-1 1,3 1 0,44 5 373,-33-5-372,-7 0-45,-1 1 0,1 0 0,-1 0-1,1 1 1,12 6 0,-19-9 85,-1 0 0,0 1-1,0-1 1,0 0 0,0 1-1,0 0 1,0-1 0,0 1-1,0 0 1,0-1 0,0 1 0,0 0-1,-1 0 1,1 0 0,0 0-1,0 0 1,-1 0 0,1 0-1,-1 0 1,1 0 0,-1 0 0,1 0-1,-1 0 1,1 0 0,-1 0-1,0 1 1,0-1 0,0 0-1,0 0 1,0 0 0,0 0 0,0 1-1,0-1 1,0 0 0,0 0-1,-1 0 1,1 0 0,0 0 0,-1 1-1,1-1 1,-1 0 0,1 0-1,-1 0 1,0 0 0,1 0-1,-1 0 1,0-1 0,0 1 0,0 0-1,0 0 1,1 0 0,-1-1-1,-2 2 1,-3 2 102,-1 1 0,0-1 0,0-1 0,0 1 0,0-1 0,0-1 0,0 1 0,-1-1 0,1 0 0,-1-1 0,-9 1 0,2-1-319,0 0 1,0 0-1,1-2 0,-1 0 1,-14-3-1,27 4-49,1-1 1,-1 1-1,1-1 0,-1 1 0,1-1 0,-1 1 1,1-1-1,-1 0 0,1 0 0,0 0 0,-1 1 1,1-1-1,0-1 0,0 1 0,0 0 1,0 0-1,0 0 0,0-1 0,0 1 0,0 0 1,1-1-1,-2-1 0,1-16-5735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7.143"/>
    </inkml:context>
    <inkml:brush xml:id="br0">
      <inkml:brushProperty name="width" value="0.035" units="cm"/>
      <inkml:brushProperty name="height" value="0.035" units="cm"/>
    </inkml:brush>
  </inkml:definitions>
  <inkml:trace contextRef="#ctx0" brushRef="#br0">0 201 17492,'49'48'3436,"-49"-47"-3356,1 0 0,0-1-1,-1 1 1,1 0-1,0-1 1,0 1-1,-1-1 1,1 1-1,0-1 1,0 1 0,0-1-1,-1 0 1,1 1-1,0-1 1,0 0-1,0 0 1,0 0-1,0 0 1,0 0 0,0 0-1,0 0 1,0 0-1,0 0 1,-1 0-1,1 0 1,0 0-1,0-1 1,0 1 0,0 0-1,0-1 1,-1 1-1,1-1 1,0 1-1,0-1 1,0 1-1,-1-1 1,1 1 0,0-1-1,-1 0 1,1 1-1,-1-1 1,1 0-1,-1 0 1,1 1-1,-1-1 1,1-2 0,2-2 36,0-1 0,0 0 0,-1 0 1,0 0-1,2-9 0,-2 5-39,0 0 0,0 0 0,-1 0 0,0 0 0,-1 0 0,0 0-1,-1-1 1,0 1 0,-1 0 0,-3-14 0,5 23-72,-1 0 1,1 0-1,0 0 1,-1 0-1,1 0 1,-1 1-1,1-1 1,-1 0-1,1 0 0,-1 0 1,0 1-1,1-1 1,-1 0-1,0 1 1,0-1-1,0 0 1,1 1-1,-3-1 0,3 1-2,-1 0-1,0 0 1,1 0-1,-1 0 1,1 0 0,-1 0-1,1 0 1,-1 0-1,0 0 1,1 0-1,-1 1 1,1-1-1,-1 0 1,1 0-1,-1 1 1,1-1-1,-1 0 1,1 1-1,-1-1 1,1 1-1,0-1 1,-1 1-1,-2 2 5,1 1 0,0-1-1,0 1 1,0-1 0,0 1-1,1-1 1,-3 8 0,1 8-1,0 0 0,1 1 0,1-1 0,0 0 0,2 1 0,0-1 0,1 1 0,1-1 0,10 32 0,-12-47-4,1 1-1,0-1 1,0 1 0,0-1 0,1 0 0,0 0 0,-1 0-1,7 6 1,-8-9-1,0 0-1,0 0 1,0 0-1,0-1 0,0 1 1,0 0-1,1-1 1,-1 1-1,0-1 1,0 1-1,1-1 0,-1 1 1,0-1-1,0 0 1,1 0-1,-1 0 1,0 1-1,1-1 0,-1-1 1,0 1-1,1 0 1,-1 0-1,0 0 0,1-1 1,-1 1-1,0-1 1,0 1-1,1-1 1,-1 1-1,0-1 0,0 0 1,0 1-1,0-1 1,0 0-1,2-2 1,8-8 6,0-1 0,-1-1 1,-1 0-1,0 0 0,0-1 1,8-21-1,-10 20-10,1 0 0,1 0-1,0 1 1,1 1 0,21-24 0,-30 36 3,0-1 1,1 1-1,-1-1 1,1 1-1,-1 0 1,1 0-1,0 0 1,-1 0-1,1 0 1,0 0-1,0 0 0,0 0 1,0 1-1,0-1 1,0 1-1,-1-1 1,1 1-1,1 0 1,-1 0-1,0 0 1,0 0-1,0 0 1,0 0-1,0 0 1,0 1-1,0-1 1,-1 1-1,1 0 1,0-1-1,0 1 1,0 0-1,0 0 1,-1 0-1,1 0 1,0 1-1,-1-1 1,1 0-1,-1 1 1,2 1-1,5 7 4,0 1 1,-1-1-1,-1 1 1,0 1-1,6 14 1,1 0 26,-13-25-27,1 1-1,0 0 1,0-1-1,0 1 1,0 0-1,0-1 1,0 1-1,1-1 1,-1 0-1,0 1 1,1-1 0,-1 0-1,1 0 1,-1 0-1,1 0 1,0 0-1,-1 0 1,1 0-1,0-1 1,2 1-1,-3-1 1,1 0 0,0 0 0,0-1 0,-1 1 0,1-1 0,0 1 0,0-1 0,-1 0-1,1 1 1,-1-1 0,1 0 0,-1 0 0,1 0 0,-1 0 0,1-1 0,-1 1 0,0 0-1,0-1 1,1 1 0,-1 0 0,1-3 0,46-70 82,-37 56-74,0 0 1,1 0-1,1 1 0,27-28 0,-38 43-13,1 0 1,-1 0 0,0 0-1,1 0 1,-1 1-1,1-1 1,0 1 0,-1 0-1,1 0 1,0 0-1,0 0 1,0 0 0,0 0-1,0 1 1,0 0-1,-1-1 1,6 1 0,-6 1-2,1 0 0,-1-1 1,0 1-1,1 0 0,-1 0 1,0 0-1,0 0 0,0 1 1,0-1-1,0 1 0,0-1 1,-1 1-1,1-1 0,0 1 0,-1 0 1,1 0-1,-1 0 0,0 0 1,0 0-1,0 0 0,2 4 1,3 12 10,0-1 1,-1 1-1,4 27 0,2 7 107,-11-51-109,1 1 0,-1-1 0,0 0 0,1 1-1,-1-1 1,1 0 0,-1 0 0,1 0 0,0 1 0,0-1 0,0 0-1,-1 0 1,2 1 0,-1-2-3,-1 0 0,0 1 0,1-1 0,-1 0 0,0 0 0,1 0 0,-1 0 0,1 0 0,-1 0 0,0 0 0,1 0-1,-1 0 1,1 0 0,-1 0 0,0 0 0,1 0 0,-1 0 0,0 0 0,1 0 0,-1 0 0,1 0 0,-1-1 0,0 1 0,1 0 0,-1 0 0,0 0 0,1-1 0,-1 1 0,3-3 13,0 0 1,-1 0-1,1 0 1,-1-1-1,0 1 1,0-1-1,2-5 1,18-44 74,-15 33-101,1 0-1,1 0 1,1 1 0,0 1-1,24-32 1,-33 49 1,0-1 1,0 1 0,1 0-1,-1-1 1,0 1 0,0 0-1,1 0 1,-1 0-1,0 0 1,1 0 0,-1 1-1,1-1 1,-1 0 0,1 1-1,0-1 1,-1 1-1,1-1 1,0 1 0,-1 0-1,1 0 1,0-1 0,-1 1-1,1 1 1,0-1-1,1 0 1,-1 1-1,0 0 1,0 1-1,0-1 0,0 0 0,0 1 1,0-1-1,-1 1 0,1-1 1,0 1-1,-1 0 0,0 0 0,1 0 1,-1 0-1,0 0 0,0 0 1,0 0-1,1 4 0,4 12-219,-2-1-1,0 1 1,-1 0-1,-1 0 1,0 0-1,-2 20 1,0-33-3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2.237"/>
    </inkml:context>
    <inkml:brush xml:id="br0">
      <inkml:brushProperty name="width" value="0.025" units="cm"/>
      <inkml:brushProperty name="height" value="0.025" units="cm"/>
      <inkml:brushProperty name="color" value="#E71224"/>
    </inkml:brush>
  </inkml:definitions>
  <inkml:trace contextRef="#ctx0" brushRef="#br0">105 0 16400,'0'0'501,"-11"11"-180,2-3-220,1 1 0,0 0-1,0 0 1,1 0 0,1 1 0,0 0 0,0 1 0,1-1 0,0 1 0,-7 22 0,7-2 290,1 0 1,1 0-1,1 1 1,2-1-1,6 47 1,-6-76-374,0 0 0,0 0-1,1-1 1,-1 1 0,1 0 0,-1 0 0,1-1 0,-1 1 0,1-1-1,0 1 1,0 0 0,0-1 0,0 1 0,0-1 0,0 0 0,0 1-1,0-1 1,1 0 0,-1 0 0,0 0 0,1 0 0,-1 0 0,3 1-1,-2-1 86,1 0-1,0-1 1,-1 0-1,1 1 1,0-1-1,0 0 1,-1 0-1,1 0 1,0-1-1,0 1 1,-1-1-1,1 1 1,3-2-1,9-4 347,0 0 0,-1-2 0,0 1-1,12-10 1,-24 16-451,37-26 78,-1-2-1,-1-1 1,-1-2 0,-2-2-1,37-46 1,-66 75-288,-1-1 1,-1 1-1,1-1 1,-1 0-1,0 0 1,0 0-1,2-9 1,-5 15 152,1-1 0,-1 1 0,0 0 0,0-1 0,0 1 0,0 0 0,0-1 0,0 1 1,0 0-1,-1 0 0,1-1 0,0 1 0,0 0 0,0-1 0,0 1 0,0 0 0,0 0 0,0-1 1,-1 1-1,1 0 0,0 0 0,0-1 0,0 1 0,-1 0 0,1 0 0,0 0 0,0-1 0,-1 1 0,1 0 1,0 0-1,0 0 0,-1 0 0,1 0 0,0 0 0,-1-1 0,1 1 0,0 0 0,0 0 0,-1 0 1,1 0-1,0 0 0,-1 0 0,1 0 0,0 0 0,-1 0 0,1 0 0,-1 1 0,-14 1-2473,-16 10-5566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2.614"/>
    </inkml:context>
    <inkml:brush xml:id="br0">
      <inkml:brushProperty name="width" value="0.025" units="cm"/>
      <inkml:brushProperty name="height" value="0.025" units="cm"/>
      <inkml:brushProperty name="color" value="#E71224"/>
    </inkml:brush>
  </inkml:definitions>
  <inkml:trace contextRef="#ctx0" brushRef="#br0">1 1 7591,'0'0'7079,"37"52"-3844,-18-33-1569,1-2-1122,-1 1-416,1-6-288,-1-5-2691,1-7-6373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3.039"/>
    </inkml:context>
    <inkml:brush xml:id="br0">
      <inkml:brushProperty name="width" value="0.025" units="cm"/>
      <inkml:brushProperty name="height" value="0.025" units="cm"/>
      <inkml:brushProperty name="color" value="#E71224"/>
    </inkml:brush>
  </inkml:definitions>
  <inkml:trace contextRef="#ctx0" brushRef="#br0">207 385 10154,'0'0'6213,"-9"-7"-3949,4 2-2014,0 1 0,-1 0 0,0 0 0,1 0 0,-1 1 0,-1 0 0,1 0-1,-11-3 1,13 5-222,0 1-1,1-1 0,-1 1 1,0 0-1,1 0 0,-1 0 1,0 0-1,1 1 0,-1-1 1,0 1-1,1 0 0,-1 0 1,1 0-1,-1 1 0,1-1 1,0 1-1,-1 0 0,1 0 1,0 0-1,0 0 0,-4 5 1,2-3-40,1 0-1,-1 1 1,1 0 0,0 0 0,0 0 0,0 0 0,1 0-1,0 1 1,0-1 0,0 1 0,1 0 0,0 0 0,0 0-1,0 0 1,1 1 0,0-1 0,-1 12 0,3-16 7,-1-1 1,0 1-1,1 0 1,-1-1-1,1 1 0,-1-1 1,1 0-1,0 1 1,0-1-1,-1 1 1,1-1-1,0 0 1,0 0-1,0 1 0,0-1 1,1 0-1,-1 0 1,0 0-1,0 0 1,1 0-1,-1-1 1,1 1-1,-1 0 0,1-1 1,-1 1-1,1-1 1,-1 1-1,1-1 1,-1 0-1,1 1 1,-1-1-1,1 0 0,3 0 1,4 0 66,1 0 0,-1-1 0,0 1 0,17-5 0,-9 0-10,0-1 0,-1-1 0,1 0 0,-1-1 0,-1-1 1,0-1-1,19-14 0,-13 7 23,1-1-1,-2-1 1,-1-1-1,18-23 1,-35 37-81,-13 15-212,-17 19-17,25-25 214,0 1 1,0-1 0,0 0 0,0 1 0,1 0-1,-1 0 1,1 0 0,0 0 0,0 0-1,1 0 1,-1 0 0,1 1 0,-1 6 0,2-10 20,1 0 1,0 0 0,0-1 0,-1 1-1,1 0 1,0 0 0,0-1 0,0 1-1,0-1 1,0 1 0,0-1 0,0 1-1,0-1 1,0 1 0,0-1 0,0 0-1,0 0 1,0 1 0,0-1 0,0 0-1,0 0 1,1 0 0,-1 0 0,0-1-1,0 1 1,0 0 0,0 0 0,0 0-1,0-1 1,1 0 0,38-8 691,-9-2-487,0-2 1,-1-2-1,-1 0 0,0-2 0,-2-2 1,0 0-1,0-1 0,-2-2 1,-1-1-1,30-35 0,-47 50-176,0-1 1,-1 0-1,0 0 1,0-1-1,-1 0 0,0 0 1,-1 0-1,0 0 0,-1-1 1,0 1-1,0-1 0,-1 0 1,1-16-1,-3 26-49,0 1-1,0-1 1,0 1 0,0 0-1,0-1 1,0 1 0,0-1-1,0 1 1,-1-1 0,1 1-1,0-1 1,0 1-1,0 0 1,0-1 0,-1 1-1,1-1 1,0 1 0,0 0-1,-1-1 1,1 1 0,0 0-1,-1-1 1,1 1-1,0 0 1,-1 0 0,1-1-1,-1 1 1,1 0 0,0 0-1,-1 0 1,1-1 0,-1 1-1,1 0 1,-1 0-1,0 0 1,-18 6-418,-17 19 109,9 1 306,0 2 1,-39 54-1,57-70 13,1 1-1,0 1 1,0-1 0,1 2 0,1-1-1,1 0 1,0 1 0,0 0 0,-3 26-1,8-37 9,0-1-1,0 1 0,0-1 0,0 1 1,0-1-1,1 1 0,-1-1 0,1 1 1,0-1-1,0 1 0,1-1 0,-1 0 1,1 0-1,-1 0 0,1 0 1,0 0-1,0 0 0,0 0 0,1 0 1,-1-1-1,1 1 0,-1-1 0,1 0 1,0 0-1,0 0 0,0 0 0,6 3 1,2-1-318,0 0 0,1 0 0,-1-1 0,1-1-1,0 0 1,23 1 0,15-2-4751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3.747"/>
    </inkml:context>
    <inkml:brush xml:id="br0">
      <inkml:brushProperty name="width" value="0.025" units="cm"/>
      <inkml:brushProperty name="height" value="0.025" units="cm"/>
      <inkml:brushProperty name="color" value="#E71224"/>
    </inkml:brush>
  </inkml:definitions>
  <inkml:trace contextRef="#ctx0" brushRef="#br0">87 0 13997,'0'0'2579,"-1"8"-1560,-8 81 98,-1 6 831,-24 107 0,25-166-1556,2-14-320,2-1 1,1 2 0,-4 41 0,9-68 42,1 0-1,-1-1 0,1 1 1,0 0-1,0 0 0,0 0 0,0 1 1,4-6-1,5-9 117,202-401-17,-208 410-328,20-33 12,-24 41 37,0-1 0,-1 1 0,2 0 0,-1-1 0,0 1 0,0 0 0,0 0 1,0 0-1,1 0 0,-1 0 0,1 0 0,-1 0 0,1 0 0,-1 1 0,1-1 1,-1 0-1,1 1 0,-1-1 0,1 1 0,0 0 0,-1 0 0,3-1 0,-3 4 7,0-1-1,-1 1 0,1-1 1,-1 1-1,0 0 0,1-1 0,-1 1 1,0 0-1,-1-1 0,1 1 1,-1 4-1,-1-1 62,0 0 0,0 0 1,-1 1-1,1-2 0,-1 1 0,-1 0 1,1 0-1,-1-1 0,0 0 0,0 0 1,-1 0-1,-9 8 0,-9 6 133,-37 25 1,44-34-143,-2 0-8,15-8-71,-1-1 0,1 1 0,-1 0 0,1 1 0,0-1 0,0 0 0,0 1 0,0 0 0,-2 2 0,7-4-795,0-1 1,1 0-1,-1 0 1,1 0-1,-1 0 1,0 0-1,1-1 1,-1 1-1,0-1 1,1 0-1,2-1 1,18-10-8122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4.394"/>
    </inkml:context>
    <inkml:brush xml:id="br0">
      <inkml:brushProperty name="width" value="0.025" units="cm"/>
      <inkml:brushProperty name="height" value="0.025" units="cm"/>
      <inkml:brushProperty name="color" value="#E71224"/>
    </inkml:brush>
  </inkml:definitions>
  <inkml:trace contextRef="#ctx0" brushRef="#br0">188 276 13773,'-8'2'1324,"-5"2"-773,0 0 0,0 1 0,0 0 0,1 1 1,-21 12-1,26-13-377,0 0 0,0 0 0,0 0 0,1 1 1,-1 0-1,1 0 0,1 0 0,-1 1 0,1 0 1,0 0-1,-6 12 0,11-18-182,0-1-1,-1 1 1,1 0 0,-1-1-1,1 1 1,0 0 0,0 0-1,-1-1 1,1 1 0,0 0-1,0 0 1,0-1 0,0 1-1,0 0 1,0 0-1,0 0 1,0-1 0,0 1-1,0 0 1,0 0 0,1-1-1,-1 1 1,0 0 0,0 0-1,1-1 1,-1 1 0,1 0-1,-1-1 1,1 1 0,-1 0-1,1-1 1,-1 1 0,2 0-1,0 0 41,0 0-1,0-1 1,0 0-1,0 1 1,0-1-1,0 0 1,0 0-1,0 0 1,0 0-1,1 0 1,-1-1-1,3 0 1,6-1 198,-1-2 0,0 1 0,1-1 0,11-7 0,-6 2-141,-1-2 1,0 0-1,-1-1 0,0 0 0,14-18 1,-22 24-90,-1 0-1,0-1 1,0 0 0,-1 0 0,0 0 0,0 0 0,-1-1 0,1 1-1,-2-1 1,1 0 0,-1 0 0,0 0 0,1-17 0,-3 26-14,-1-1 0,1 0 1,0 1-1,0-1 0,0 0 0,0 1 1,-1-1-1,1 0 0,0 1 0,0-1 1,-1 0-1,1 0 0,0 1 0,-1-1 1,1 0-1,0 0 0,-1 0 0,1 0 1,0 1-1,-1-1 0,1 0 0,0 0 1,-1 0-1,1 0 0,0 0 0,-1 0 1,1 0-1,-1 0 0,1 0 1,0 0-1,-1 0 0,1 0 0,0 0 1,-1 0-1,1 0 0,0-1 0,-1 1 1,1 0-1,0 0 0,-1 0 0,1 0 1,0-1-1,-1 1 0,1 0 0,0 0 1,0-1-1,-1 1 0,1 0 0,0-1 1,0 1-1,0 0 0,-1 0 0,1-1 1,0 1-1,0 0 0,0-1 0,0 1 1,0-1-1,0 1 0,-1 0 1,1-1-1,0 1 0,0 0 0,0-1 1,0 1-1,0 0 0,1-1 0,-1 1 1,0-1-1,-1 1 4,1 0 0,0 1 0,-1-1 0,1 0 0,0 0-1,-1 0 1,1 1 0,-1-1 0,1 0 0,0 0 0,0 1 0,-1-1 0,1 0 0,0 1 0,-1-1 0,1 0 0,0 1-1,0-1 1,0 1 0,0-1 0,-1 0 0,1 1 0,0-1 0,0 1 0,0-1 0,0 0 0,0 1 0,0-1 0,0 1 0,0-1-1,0 0 1,0 1 0,0-1 0,0 1 0,0-1 0,0 1 0,1-1 0,-1 0 0,0 1 0,0-1 0,0 0 0,1 1 0,-1-1-1,0 0 1,0 1 0,1-1 0,-1 0 0,0 1 0,1-1 0,-1 0 0,0 0 0,1 1 0,-1-1 0,1 0 0,7 0 52,-1-1 0,1 0 1,-1-1-1,0 1 0,1-2 0,-1 1 1,0-1-1,0 0 0,0 0 1,0-1-1,-1 0 0,0 0 1,0-1-1,0 1 0,0-1 0,0-1 1,5-7-1,2 0 68,-1-2 0,0 0 0,-1 0 0,-1-1 1,-1 0-1,9-19 0,-13 13-171,-5 22 37,0 0 0,0 0 1,0-1-1,-1 1 1,1 0-1,0 0 0,0 0 1,0-1-1,0 1 1,-1 0-1,1 0 0,0 0 1,0 0-1,0-1 1,-1 1-1,1 0 0,0 0 1,0 0-1,0 0 1,-1 0-1,1 0 0,0 0 1,0 0-1,-1 0 1,1 0-1,0 0 0,0 0 1,-1 0-1,1 0 1,0 0-1,0 0 1,-1 0-1,1 0 0,0 0 1,0 0-1,-1 0 1,1 0-1,0 0 0,0 0 1,-1 1-1,-2 0-118,-1 2-1,1-1 1,-1 0-1,1 0 0,0 1 1,0 0-1,0 0 1,-3 3-1,-18 25 57,0 1-1,-32 59 0,47-74 85,1 0 0,0 1 0,2 0-1,0 0 1,0 0 0,2 1 0,-4 33 0,8-50-7,0 0 1,0 0 0,0 0-1,0 0 1,0 0 0,0 0-1,1 0 1,-1 0 0,1 0 0,0 0-1,-1 0 1,1 0 0,0 0-1,0 0 1,0 0 0,0 0-1,0-1 1,1 1 0,-1 0-1,1-1 1,-1 1 0,3 1-1,-1-1 22,0 0-1,1-1 0,-1 0 0,0 1 0,1-1 0,-1 0 0,0-1 0,1 1 0,-1-1 0,1 1 0,0-1 1,4-1-1,3 1 48,-1-2 1,1 1 0,-1-2 0,0 1-1,0-1 1,0-1 0,0 0-1,14-8 1,-8 2 23,-1 0 1,0-2-1,-1 0 0,24-26 0,-32 32-62,-1-1-1,0 1 0,0-1 1,-1 0-1,1-1 1,-2 1-1,1-1 0,-1 0 1,0 0-1,-1 0 1,0 0-1,0 0 0,0-10 1,-2 18-29,1-1 1,-1 1-1,0-1 0,0 1 1,0-1-1,0 1 0,0 0 1,0-1-1,0 1 0,0-1 1,0 1-1,0-1 0,0 1 1,0-1-1,0 1 1,-1 0-1,1-1 0,0 1 1,0-1-1,0 1 0,-1 0 1,1-1-1,0 1 0,0 0 1,-1-1-1,1 1 0,0 0 1,-1-1-1,1 1 0,0 0 1,-1 0-1,1-1 1,-1 1-1,1 0 0,0 0 1,-1 0-1,1 0 0,-1-1 1,1 1-1,-1 0 0,-20 9-98,-16 24 200,-15 39 172,48-65-262,1-1 0,-1 1-1,1 0 1,1 0 0,-1 0 0,1 1-1,0-1 1,1 1 0,-2 11 0,4-18-9,-1 0 0,0 0 0,0 0 0,0 0 0,0 0 0,1 0 0,-1 0 0,0 0 0,1-1 0,-1 1 0,0 0 0,1 0 0,-1 0 0,1-1 0,0 1 0,-1 0 0,1-1 0,0 1 0,-1 0 0,1-1 0,0 1 0,-1-1 0,1 1 0,0-1 0,0 0 0,0 1 0,1 0 0,33 3 185,-22-4-97,-1-1 0,1-1 0,18-5 1,-20 3-514,-1 0 0,0-1 1,0 0-1,0 0 1,-1-2-1,10-6 0,18-18-4583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4.913"/>
    </inkml:context>
    <inkml:brush xml:id="br0">
      <inkml:brushProperty name="width" value="0.025" units="cm"/>
      <inkml:brushProperty name="height" value="0.025" units="cm"/>
      <inkml:brushProperty name="color" value="#E71224"/>
    </inkml:brush>
  </inkml:definitions>
  <inkml:trace contextRef="#ctx0" brushRef="#br0">96 0 14125,'-3'9'305,"-8"37"758,2 0 1,1 1 0,0 61-1,5-56-881,-2-1-1,-3-1 1,-14 57-1,19-95-128,3-11-43,0 0 1,0 1-1,0-1 1,-1 1-1,1-1 1,0 0-1,-1 1 1,1-1-1,-1 0 1,1 0-1,-1 1 0,0-1 1,1 0-1,-1 0 1,0 0-1,0 0 1,0 0-1,0 0 1,0 0-1,0 0 1,-1 1-1,0-22 327,4-13-824,1 1 1,8-34 0,-5 32 478,-1 1-1,0-38 1,-5 73 38,1 1 0,-1-1 0,1 1 1,0-1-1,-1 0 0,1 0 0,0 1 1,0-1-1,1 0 0,-1 0 0,0 0 1,1 0-1,-1 0 0,1-1 0,0 1 1,-1 0-1,1-1 0,0 1 1,0-1-1,0 0 0,0 1 0,0-1 1,1 0-1,-1 0 0,0 0 0,0-1 1,4 2-1,4 1 153,-1-1 1,1 0-1,0 0 1,0-1 0,12 0-1,-6-3-82,0 0 0,-1-1 0,1-1 0,-1 0 1,0-1-1,0 0 0,-1-2 0,1 0 0,-1 0 0,-1-1 0,1-1 0,-1 0 0,-1-1 0,0 0 0,13-14 1,-18 12-18,-10 10-137,-20 14-208,12-2 358,0 0 1,1 1-1,0 0 1,1 1-1,1 0 1,-1 0-1,2 1 0,0 0 1,1 1-1,0-1 1,1 1-1,0 0 1,1 1-1,1-1 0,-3 26 1,6-38-86,0 1 0,0-1 0,0 0 0,1 0 0,-1 1 0,1-1 0,-1 0 0,1 0-1,0 1 1,0-1 0,0 0 0,0 0 0,0 0 0,1 0 0,-1-1 0,1 1 0,-1 0 0,1 0 0,-1-1 0,1 1 0,0-1 0,0 1 0,0-1 0,0 0 0,0 0 0,0 0 0,0 0 0,0 0 0,0 0 0,1-1 0,-1 1 0,0-1-1,1 0 1,-1 1 0,0-1 0,5 0 0,1 0-9,1 0-1,-1-1 0,1 1 0,-1-2 0,0 1 1,0-1-1,1 0 0,-1-1 0,10-4 0,-10 3-391,-1-1 0,0 1 0,0-1 0,-1 0 0,0 0 0,0-1 0,0 0 0,6-7-1,-7 5-952,0 1 0,0-1 0,0 0 0,4-12 0,9-34-7611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5.289"/>
    </inkml:context>
    <inkml:brush xml:id="br0">
      <inkml:brushProperty name="width" value="0.025" units="cm"/>
      <inkml:brushProperty name="height" value="0.025" units="cm"/>
      <inkml:brushProperty name="color" value="#E71224"/>
    </inkml:brush>
  </inkml:definitions>
  <inkml:trace contextRef="#ctx0" brushRef="#br0">100 0 14253,'-4'11'1687,"-8"27"128,1 0 1,-11 75-1,22-111-1786,-8 73 899,-35 148-1,57-230-213,6-10-681,63-70-31,100-99 331,-136 143-720,2 2-1,55-36 1,-102 75-461,5-2 1267,-24 4-15877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5.623"/>
    </inkml:context>
    <inkml:brush xml:id="br0">
      <inkml:brushProperty name="width" value="0.025" units="cm"/>
      <inkml:brushProperty name="height" value="0.025" units="cm"/>
      <inkml:brushProperty name="color" value="#E71224"/>
    </inkml:brush>
  </inkml:definitions>
  <inkml:trace contextRef="#ctx0" brushRef="#br0">365 584 10858,'0'0'2306,"-2"60"641,6-35-737,17-4-320,0-3-160,1-6-897,-3-3-481,-1 0-224,-2-1-192,-6-2-1409,-4-5-1955</inkml:trace>
  <inkml:trace contextRef="#ctx0" brushRef="#br0" timeOffset="1">1 1 17328,'0'0'4389,"49"3"-5030,-36 4-2850,-8-2-3780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5.957"/>
    </inkml:context>
    <inkml:brush xml:id="br0">
      <inkml:brushProperty name="width" value="0.025" units="cm"/>
      <inkml:brushProperty name="height" value="0.025" units="cm"/>
      <inkml:brushProperty name="color" value="#E71224"/>
    </inkml:brush>
  </inkml:definitions>
  <inkml:trace contextRef="#ctx0" brushRef="#br0">1 9 16560,'0'0'1954,"60"-9"-12300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6.568"/>
    </inkml:context>
    <inkml:brush xml:id="br0">
      <inkml:brushProperty name="width" value="0.025" units="cm"/>
      <inkml:brushProperty name="height" value="0.025" units="cm"/>
      <inkml:brushProperty name="color" value="#E71224"/>
    </inkml:brush>
  </inkml:definitions>
  <inkml:trace contextRef="#ctx0" brushRef="#br0">0 146 12396,'12'-9'1409,"10"-8"-567,1 2-1,1 0 1,0 2 0,1 0-1,32-10 1,-22 13-433,0 1-1,1 1 0,1 3 1,-1 1-1,1 1 0,0 2 1,45 5-1,-76-4-405,-1 1 0,0 1-1,1-1 1,-1 1 0,0 0-1,0 0 1,0 0 0,0 1 0,0 0-1,4 3 1,-8-5-4,1 0-1,-1 1 1,0-1 0,1 0 0,-1 1 0,0-1-1,0 1 1,0-1 0,0 1 0,0 0-1,0-1 1,0 1 0,-1 0 0,1 0 0,0 0-1,-1-1 1,0 1 0,1 0 0,-1 0-1,0 0 1,0 0 0,0 0 0,0 0 0,-1-1-1,1 1 1,0 0 0,-1 0 0,1 0-1,-1 0 1,0-1 0,1 1 0,-3 3 0,-5 5 60,0 1 0,0-1-1,-1-1 1,-1 0 0,0 0 0,0-1 0,0 0 0,-21 11 0,1 2 62,-64 40 123,61-41 13,1 0 1,0 3-1,2 0 0,0 2 1,-37 42-1,64-64-249,1 0 1,-1 0-1,1 0 0,0 0 0,0 1 0,0-1 0,1 1 1,-1-1-1,1 1 0,0 0 0,0 0 0,0-1 0,0 1 1,1 0-1,-1 0 0,1 4 0,1-5-7,-1 0 0,1 0 0,0-1 0,0 1 0,0 0 0,1-1 0,-1 1 0,0-1-1,1 1 1,0-1 0,-1 0 0,1 1 0,0-1 0,0 0 0,0 0 0,5 3 0,5 2 3,1 0 0,0 0-1,1-2 1,-1 1 0,1-2 0,27 6 0,20 2-1224,88 6 0,-9-12-5053,-82-5-1259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7.627"/>
    </inkml:context>
    <inkml:brush xml:id="br0">
      <inkml:brushProperty name="width" value="0.035" units="cm"/>
      <inkml:brushProperty name="height" value="0.035" units="cm"/>
    </inkml:brush>
  </inkml:definitions>
  <inkml:trace contextRef="#ctx0" brushRef="#br0">0 0 21773,'21'45'1576,"-3"9"-1280,-4 4-144,2 5 456,-1-5-216,-1-7-360,-2-7-464,-3-19-272,-5-7 600,2-16-160,0-7-96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6.948"/>
    </inkml:context>
    <inkml:brush xml:id="br0">
      <inkml:brushProperty name="width" value="0.025" units="cm"/>
      <inkml:brushProperty name="height" value="0.025" units="cm"/>
      <inkml:brushProperty name="color" value="#E71224"/>
    </inkml:brush>
  </inkml:definitions>
  <inkml:trace contextRef="#ctx0" brushRef="#br0">1 1 7431,'0'0'9161,"86"26"-8809,-29-35-352,-2-8-4933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7.296"/>
    </inkml:context>
    <inkml:brush xml:id="br0">
      <inkml:brushProperty name="width" value="0.025" units="cm"/>
      <inkml:brushProperty name="height" value="0.025" units="cm"/>
      <inkml:brushProperty name="color" value="#E71224"/>
    </inkml:brush>
  </inkml:definitions>
  <inkml:trace contextRef="#ctx0" brushRef="#br0">1 106 18417,'10'-9'-299,"9"-3"285,0 0-1,1 1 0,1 1 0,-1 0 0,2 2 0,-1 1 1,1 0-1,22-3 0,-21 6 152,0 1 0,1 1 0,-1 1-1,0 1 1,1 1 0,34 6 0,-50-5-98,1 0 0,-1 0 0,0 1 0,0 0 0,-1 0 0,1 1 0,-1 0 0,1 1 0,8 7 0,-12-9-42,0 1-1,0 0 0,-1 0 1,1 0-1,-1 1 0,0-1 1,-1 1-1,1-1 1,-1 1-1,0 0 0,0 0 1,0 0-1,-1 0 0,0 0 1,0 1-1,0 6 1,0-6 5,-2 1 1,1-1 0,-1 1-1,0-1 1,0 0 0,-1 0 0,0 1-1,0-1 1,0 0 0,-1 0-1,0-1 1,0 1 0,-1-1 0,-5 8-1,-9 9 45,0-1 0,-23 20-1,18-19-29,-36 33 22,-55 58-7,103-100-21,-1 1 0,2 0 1,0 1-1,1 0 0,0 0 0,-10 28 1,17-39-25,0 1 0,1-1 0,-1 1 0,1 0 0,1 0 0,-1 0 0,1 0 0,-1 0 0,1 0 0,1 0 0,-1 0 0,1-1 0,0 1 0,0 0 0,0 0 0,1 0 0,-1-1 0,1 1 0,0-1 0,1 1 0,-1-1 0,1 0 0,0 0 0,0 0 0,0 0 0,0-1 0,7 7 0,6 1-1041,0 0-1,0-1 1,1-1 0,0 0 0,33 10 0,5 1-3708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7.644"/>
    </inkml:context>
    <inkml:brush xml:id="br0">
      <inkml:brushProperty name="width" value="0.025" units="cm"/>
      <inkml:brushProperty name="height" value="0.025" units="cm"/>
      <inkml:brushProperty name="color" value="#E71224"/>
    </inkml:brush>
  </inkml:definitions>
  <inkml:trace contextRef="#ctx0" brushRef="#br0">50 1 15150,'0'0'3299,"-49"39"-2562,49-29-705,9-6 0,15-4-4484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0.094"/>
    </inkml:context>
    <inkml:brush xml:id="br0">
      <inkml:brushProperty name="width" value="0.025" units="cm"/>
      <inkml:brushProperty name="height" value="0.025" units="cm"/>
      <inkml:brushProperty name="color" value="#E71224"/>
    </inkml:brush>
  </inkml:definitions>
  <inkml:trace contextRef="#ctx0" brushRef="#br0">0 18 12332,'0'0'5765,"39"-17"-15726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37.106"/>
    </inkml:context>
    <inkml:brush xml:id="br0">
      <inkml:brushProperty name="width" value="0.025" units="cm"/>
      <inkml:brushProperty name="height" value="0.025" units="cm"/>
    </inkml:brush>
  </inkml:definitions>
  <inkml:trace contextRef="#ctx0" brushRef="#br0">0 0 15951,'0'0'8638,"2"12"-8041,3 47 464,-4 113-1,-3-120-4210,2-1-3668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37.613"/>
    </inkml:context>
    <inkml:brush xml:id="br0">
      <inkml:brushProperty name="width" value="0.025" units="cm"/>
      <inkml:brushProperty name="height" value="0.025" units="cm"/>
    </inkml:brush>
  </inkml:definitions>
  <inkml:trace contextRef="#ctx0" brushRef="#br0">164 0 4676,'0'0'21391,"-10"1"-21204,5 0-182,0 0 0,0 0 0,0 0 0,0 1 0,0-1 0,1 1 0,-1 1 0,1-1 0,-1 1 0,1-1 0,-8 8 0,2-1 6,0 1-1,0 1 1,1-1-1,-8 13 0,11-14 10,3-5-18,0-1 0,1 0 0,-1 1-1,1-1 1,0 1 0,0 0 0,0-1-1,1 1 1,-1 0 0,1 0 0,0 0-1,0 0 1,0 1 0,1-1 0,-1 7-1,3-10-2,0 0-1,0 0 1,0 0-1,0 0 1,0 0-1,1-1 0,-1 1 1,0-1-1,0 1 1,1-1-1,-1 0 1,0 0-1,0 0 1,1 0-1,-1-1 1,4 0-1,1 1 12,199-13-533,-205 13 522,0-1 0,0 1 0,0 0 0,0 1 0,0-1 0,0 0 0,0 0 0,1 0 0,-1 1-1,0-1 1,0 0 0,0 1 0,0-1 0,0 1 0,0-1 0,0 1 0,-1 0 0,1-1 0,0 1 0,0 0 0,0-1 0,-1 1 0,1 0 0,0 0-1,-1 0 1,1 0 0,0 0 0,-1 0 0,1 0 0,-1 0 0,0 0 0,1 0 0,-1 0 0,0 0 0,0 0 0,0 0 0,1 0 0,-1 1 0,0-1-1,0 0 1,-1 0 0,1 0 0,0 0 0,0 0 0,-1 0 0,1 0 0,-1 1 0,0 3 71,0-1-1,-1 1 1,0-1 0,0 1-1,0-1 1,0 0 0,-1 0-1,0 0 1,1-1 0,-6 6-1,-1 0 136,-1-1 0,1-1-1,-1 1 1,-1-2 0,1 1-1,-1-1 1,-1-1 0,1 0-1,-1-1 1,1 0 0,-1 0-1,0-1 1,-1-1-1,-22 2 1,34-4-280,0 0 1,0 0-1,0-1 0,1 1 1,-1 0-1,0 0 0,0 0 0,1-1 1,-1 1-1,0 0 0,0-1 1,1 1-1,-1-1 0,0 1 1,1-1-1,-1 1 0,0-1 0,1 1 1,-1-1-1,1 1 0,-1-1 1,1 0-1,-1 0 0,1 1 0,0-1 1,-1 0-1,1 1 0,0-1 1,-1 0-1,1 0 0,0 0 1,0 0-1,-1-2-590,1 0 0,0 1 0,0-1 0,0 0 0,0 1 0,1-1 0,-1 0 0,1 1 0,-1-1 0,2-3 0,12-16-7492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38.144"/>
    </inkml:context>
    <inkml:brush xml:id="br0">
      <inkml:brushProperty name="width" value="0.025" units="cm"/>
      <inkml:brushProperty name="height" value="0.025" units="cm"/>
    </inkml:brush>
  </inkml:definitions>
  <inkml:trace contextRef="#ctx0" brushRef="#br0">0 1 14382,'0'0'13132,"12"73"-12523,-12-23-449,0 8-128,-1 0 32,-3-5-545,4-11-2465,0-16-3877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7.683"/>
    </inkml:context>
    <inkml:brush xml:id="br0">
      <inkml:brushProperty name="width" value="0.025" units="cm"/>
      <inkml:brushProperty name="height" value="0.025" units="cm"/>
    </inkml:brush>
  </inkml:definitions>
  <inkml:trace contextRef="#ctx0" brushRef="#br0">130 131 13549,'0'0'2947,"2"-8"-913,3-26 74,-5 33-2049,0 0-1,0 0 1,0 0 0,0-1-1,0 1 1,0 0 0,-1 0-1,1 0 1,0 0 0,0 0-1,-1 0 1,1 0 0,-1 0-1,1 0 1,-1 0 0,1 0-1,-1 0 1,0 1 0,1-1-1,-1 0 1,0 0 0,0 0-1,0 1 1,1-1-1,-1 0 1,0 1 0,0-1-1,0 1 1,0-1 0,0 1-1,0 0 1,0-1 0,0 1-1,0 0 1,0 0 0,0 0-1,-1-1 1,1 1 0,0 0-1,0 0 1,0 1 0,0-1-1,0 0 1,0 0-1,0 0 1,0 1 0,0-1-1,0 1 1,0-1 0,-1 1-1,-5 1-68,1 0 0,-1 1 0,1 0 0,0 0 0,-11 7 0,12-5 8,0-1 0,0 1-1,1 1 1,-1-1 0,1 0 0,1 1-1,-1 0 1,1 0 0,0 0 0,0 1-1,-3 11 1,6-18 6,1 1 1,-1-1-1,0 1 0,0-1 0,1 1 1,-1-1-1,1 1 0,-1-1 0,0 0 0,1 1 1,-1-1-1,1 1 0,-1-1 0,1 0 0,-1 0 1,1 1-1,-1-1 0,1 0 0,-1 0 0,1 1 1,-1-1-1,1 0 0,0 0 0,-1 0 0,1 0 1,-1 0-1,1 0 0,-1 0 0,1 0 0,0 0 1,-1 0-1,1 0 0,-1-1 0,1 1 0,-1 0 1,1 0-1,-1 0 0,1-1 0,0 0 0,29-6 704,-13-2-375,0-1 0,-1 0 0,0-1-1,0-1 1,-2-1 0,1 0 0,-2 0 0,0-2 0,0 1 0,17-29 0,-42 65-347,1 1 0,2 0 0,-8 25 0,14-38-6,0-1-1,1 0 1,1 1 0,-1-1-1,1 1 1,1 0 0,0-1-1,0 1 1,1-1 0,0 1-1,1-1 1,4 15 0,-4-20 56,-1-1 0,1 0 0,0 0 1,0 0-1,0 0 0,0 0 0,1 0 1,-1 0-1,1-1 0,-1 0 0,1 1 1,0-1-1,0 0 0,0 0 0,0 0 1,1-1-1,-1 1 0,0-1 0,1 0 1,-1 0-1,1 0 0,-1 0 1,1-1-1,0 1 0,-1-1 0,1 0 1,0 0-1,-1 0 0,7-2 0,-2 1 56,0 0 0,0-1-1,0 0 1,-1-1 0,1 1-1,-1-2 1,1 1 0,-1-1-1,0 0 1,0 0 0,-1-1-1,10-8 1,-3-1 14,1 0-1,15-23 0,-26 32-94,1-1-1,-1 1 0,0-1 0,0 0 0,-1 0 0,1 0 0,-1 0 0,0 0 0,-1 0 1,0-1-1,1-7 0,-28 49-902,22-28 849,-16 36-22,20-42 64,-1 0 0,1 0 1,-1 0-1,1 0 0,0 0 0,0 0 0,0 0 0,-1 0 0,1 0 0,0 0 0,0 0 0,0 0 0,0 0 0,1 0 0,-1 0 0,0 0 1,0 0-1,1 0 0,-1 0 0,0 0 0,1 0 0,-1 0 0,1 0 0,-1 0 0,1-1 0,0 1 0,-1 0 0,1 0 0,0-1 1,0 1-1,-1 0 0,1-1 0,0 1 0,0 0 0,0-1 0,0 1 0,0-1 0,1 1 0,7 1 55,0-1 0,0 0 0,0 0 0,1-1 0,-1 0 0,0-1-1,0 0 1,0 0 0,0-1 0,0 0 0,0-1 0,13-5 0,-12 4-51,0-1 0,0 1 1,-1-2-1,0 1 0,0-1 0,0-1 1,-1 1-1,0-2 0,0 1 1,11-15-1,-18 21-2,0-1 0,0 1 1,0 0-1,0 0 0,0-1 1,0 1-1,0-1 0,-1 1 1,1 0-1,-1-1 0,1 1 0,-1-1 1,0 0-1,1 1 0,-1-1 1,0 1-1,0-1 0,0 1 0,-1-3 1,1 3-15,0 0 0,-1 1 1,0-1-1,1 0 0,-1 1 0,1-1 1,-1 1-1,0-1 0,1 1 0,-1-1 1,0 1-1,0-1 0,1 1 1,-1 0-1,0-1 0,0 1 0,0 0 1,1 0-1,-1 0 0,0-1 0,0 1 1,0 0-1,0 0 0,1 0 0,-2 0 1,-2 1-26,-1-1 1,1 1 0,0-1 0,0 1-1,0 0 1,0 1 0,0-1-1,0 1 1,1 0 0,-1 0-1,0 0 1,1 0 0,-6 5-1,6-4 24,-1 1-1,1 1 1,0-1-1,0 0 0,0 1 1,0-1-1,1 1 1,0 0-1,0 0 0,0 0 1,-1 7-1,3-10 16,-1 0 0,1 0 0,0 0-1,0 0 1,0 0 0,0 0 0,0 0-1,0 0 1,1 0 0,-1 0 0,1 0-1,-1-1 1,1 1 0,0 0 0,0 0-1,0-1 1,0 1 0,0 0 0,0-1-1,0 1 1,0-1 0,1 1 0,-1-1-1,1 0 1,-1 1 0,1-1 0,-1 0-1,1 0 1,0 0 0,-1 0 0,1 0-1,0-1 1,2 2 0,66 15-306,-32-17-2420,-35 0 2017,0-1-1,0 1 0,0-1 1,-1 0-1,1 0 0,0 0 1,0 0-1,-1 0 0,5-3 1,11-15-7743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8.063"/>
    </inkml:context>
    <inkml:brush xml:id="br0">
      <inkml:brushProperty name="width" value="0.025" units="cm"/>
      <inkml:brushProperty name="height" value="0.025" units="cm"/>
    </inkml:brush>
  </inkml:definitions>
  <inkml:trace contextRef="#ctx0" brushRef="#br0">1 1 18834,'0'0'5797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7.424"/>
    </inkml:context>
    <inkml:brush xml:id="br0">
      <inkml:brushProperty name="width" value="0.025" units="cm"/>
      <inkml:brushProperty name="height" value="0.025" units="cm"/>
    </inkml:brush>
  </inkml:definitions>
  <inkml:trace contextRef="#ctx0" brushRef="#br0">0 168 3876,'0'0'3640,"10"-8"-1259,189-113 7768,-196 119-9665,0 0 0,1 0 0,-1 0 0,0 0 1,0-1-1,0 0 0,0 1 0,-1-1 0,5-6 1,-7 9-428,0 0 1,0-1 0,0 1 0,0 0 0,0 0 0,0-1-1,0 1 1,0 0 0,0-1 0,0 1 0,0 0 0,0 0-1,0-1 1,0 1 0,0 0 0,0 0 0,0-1-1,0 1 1,0 0 0,0 0 0,0-1 0,0 1 0,-1 0-1,1 0 1,0 0 0,0-1 0,0 1 0,0 0 0,-1 0-1,1 0 1,0-1 0,0 1 0,-1 0 0,1 0-1,0 0 1,0 0 0,0 0 0,-1 0 0,1-1 0,0 1-1,-1 0 1,1 0 0,-29 1-116,21 1 53,-1 0 0,0 1-1,1 1 1,0-1-1,0 1 1,0 0 0,0 1-1,1 0 1,0 0-1,-8 7 1,13-10-2,0-1-1,0 0 1,1 1 0,-1 0-1,0-1 1,1 1 0,-1 0-1,1 0 1,0 0-1,-1 0 1,1 0 0,0 0-1,0 0 1,0 0 0,1 1-1,-1-1 1,0 0 0,1 0-1,-1 1 1,1-1 0,0 0-1,0 1 1,0-1 0,0 1-1,0-1 1,1 0-1,-1 1 1,1-1 0,-1 0-1,1 0 1,0 1 0,0-1-1,0 0 1,0 0 0,0 0-1,1 0 1,-1 0 0,0 0-1,1-1 1,0 1 0,3 3-1,51 33 6,-41-29 0,0 0-1,-1 1 1,0 1-1,21 20 1,-33-29-2,1 1 1,-1 0-1,0-1 0,0 1 1,0 0-1,-1 0 1,1 0-1,-1 0 1,1 0-1,-1 1 1,0-1-1,0 0 1,-1 1-1,1-1 0,-1 0 1,1 1-1,-1-1 1,0 1-1,0-1 1,-1 1-1,1-1 1,-1 0-1,0 1 0,0-1 1,0 0-1,0 1 1,0-1-1,-4 5 1,1-2 45,0 0 0,-1 0 0,0 0 0,-1 0 0,1-1 0,-1 0 0,0 0 0,0-1 0,0 0-1,-1 0 1,0 0 0,0-1 0,-13 5 0,6-3 67,-1 0-1,1-2 0,-1 0 0,0 0 1,-1-1-1,-14-1 0,28 0-180,1-1 0,-1 0 0,0 0 1,1 0-1,-1-1 0,1 1 0,-1 0 0,0 0 0,1-1 0,-1 1 1,1-1-1,-1 0 0,1 1 0,-1-1 0,1 0 0,0 0 0,-1 0 0,1 0 1,0 0-1,0 0 0,0 0 0,0 0 0,0-1 0,0 1 0,0 0 1,0-1-1,0 1 0,0-1 0,1 1 0,-1-1 0,1 1 0,-1-1 1,1 1-1,-1-1 0,1 1 0,0-1 0,0 0 0,0 1 0,0-1 1,0 0-1,0 1 0,0-1 0,1 1 0,-1-1 0,1 1 0,0-4 1,2-5-1779,0 0-1,1 0 1,0 0 0,0 0 0,12-17 0,16-18-9157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8.111"/>
    </inkml:context>
    <inkml:brush xml:id="br0">
      <inkml:brushProperty name="width" value="0.035" units="cm"/>
      <inkml:brushProperty name="height" value="0.035" units="cm"/>
    </inkml:brush>
  </inkml:definitions>
  <inkml:trace contextRef="#ctx0" brushRef="#br0">130 1 16772,'-40'57'4375,"27"-37"-3963,0 1 0,1 0-1,2 1 1,0 0 0,1 0-1,-12 47 1,21-67-395,-1 0 0,1 0 0,0 0 0,-1 1 0,1-1 0,0 0 0,1 0 0,-1 0 0,0 0-1,0 0 1,1 0 0,-1 0 0,1 0 0,1 3 0,-2-5-12,0 1-1,1-1 1,-1 0-1,0 0 0,1 1 1,-1-1-1,0 0 1,1 0-1,-1 1 1,0-1-1,1 0 1,-1 0-1,0 0 1,1 0-1,-1 0 0,0 0 1,1 0-1,-1 1 1,1-1-1,-1 0 1,0 0-1,1 0 1,-1-1-1,1 1 0,-1 0 1,1 0-1,16-11 57,0-6-39,0 1 1,1 1-1,1 0 0,31-18 1,-44 30-22,0 0 1,1 0-1,-1 1 0,1-1 1,0 1-1,0 1 1,0 0-1,0 0 0,0 0 1,0 0-1,0 1 1,0 1-1,1-1 0,-1 1 1,0 0-1,0 1 1,-1-1-1,1 1 1,12 6-1,-8-2 9,0 0-1,0 1 1,-1 0 0,0 1 0,0 0 0,0 1-1,-1 0 1,-1 0 0,0 1 0,0 0-1,-1 0 1,0 1 0,0 0 0,-2 0-1,8 19 1,-8-18 47,-1 0-1,-1 0 1,0 0 0,0 1-1,-1-1 1,-1 1 0,0-1-1,-1 1 1,0 0 0,-1-1-1,0 1 1,-1-1 0,-1 1-1,0-1 1,-7 19 0,8-26-68,-1 0 0,1 0-1,-1 0 1,0-1 0,-1 0 0,1 1 0,-1-1 0,0-1 0,0 1 0,0 0-1,0-1 1,0 0 0,-1 0 0,0 0 0,1-1 0,-1 1 0,0-1 0,0 0-1,-1-1 1,1 1 0,0-1 0,0 0 0,-1 0 0,-6 0 0,5-1-52,-1 0 0,1-1 0,-1 0 0,1 0 0,-1 0 1,1-1-1,0 0 0,-1-1 0,1 1 0,0-1 0,1-1 0,-1 1 0,1-1 1,-1 0-1,1-1 0,0 0 0,-6-6 0,-15-25-381</inkml:trace>
  <inkml:trace contextRef="#ctx0" brushRef="#br0" timeOffset="1">549 137 21309,'25'-10'2064,"-2"-1"-1400,-5 1-288,-3-2 1257,0 1-633,0-4-832,0 0-456,-5-1 264,-1 2-88,-3 4-72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7.815"/>
    </inkml:context>
    <inkml:brush xml:id="br0">
      <inkml:brushProperty name="width" value="0.025" units="cm"/>
      <inkml:brushProperty name="height" value="0.025" units="cm"/>
    </inkml:brush>
  </inkml:definitions>
  <inkml:trace contextRef="#ctx0" brushRef="#br0">86 1 18001,'0'0'4153,"-3"8"-3149,-7 17-572,1 0 1,2 0-1,0 1 1,2 0-1,-4 46 0,9-48-408,1 1 0,7 36 0,-7-53-18,1 1-1,1-1 0,-1 0 0,1 0 0,1 0 0,0 0 0,0 0 0,0-1 0,1 0 0,9 12 0,-14-19-27,0 0-1,1 1 1,-1-1-1,0 1 1,0-1-1,1 1 0,-1-1 1,0 0-1,1 1 1,-1-1-1,0 0 0,1 1 1,-1-1-1,1 0 1,-1 1-1,1-1 1,-1 0-1,0 0 0,1 0 1,-1 1-1,1-1 1,-1 0-1,1 0 0,-1 0 1,1 0-1,-1 0 1,1 0-1,-1 0 1,1 0-1,-1 0 0,1 0 1,-1 0-1,1 0 1,0-1-1,2-16-1834,-9-27-1976,4 36 3368,-1-1-1,0 1 1,0 0 0,-1 1 0,-8-14 0,-27-31 1417,3 5 2894,36 46-3782,1 1 0,-1 0 0,1-1 0,-1 1 0,1-1 0,-1 1 0,1 0 0,0 0 0,-1-1 0,1 1 0,-1 0 0,1 0 0,0 0 0,-1-1 0,1 1 0,0 0 0,-1 0 0,1 0 0,0 0 0,-1 0 0,1 0 0,0 1 0,-1-1 0,1 0 0,0 0 0,-1 0 0,1 1 0,-1-1 0,1 0 0,0 1 0,27 4-217,16 6-1527,46 6 0,0-7-6117,-51-8 1706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8.144"/>
    </inkml:context>
    <inkml:brush xml:id="br0">
      <inkml:brushProperty name="width" value="0.025" units="cm"/>
      <inkml:brushProperty name="height" value="0.025" units="cm"/>
    </inkml:brush>
  </inkml:definitions>
  <inkml:trace contextRef="#ctx0" brushRef="#br0">182 13 5701,'0'0'14003,"-9"-3"-12407,4 1-1555,0 1-1,1-1 1,-1 1 0,0 0-1,0 0 1,0 0-1,0 1 1,0 0 0,0 0-1,0 0 1,0 1-1,0-1 1,0 1 0,1 1-1,-1-1 1,0 0 0,0 1-1,1 0 1,-1 0-1,1 1 1,0-1 0,0 1-1,0 0 1,0 0-1,0 0 1,0 0 0,-3 6-1,3-6 9,1 0 1,-1 1-1,1-1 0,0 1 0,0 0 0,0 0 0,1 0 1,-1 0-1,1 1 0,0-1 0,1 1 0,-1-1 0,1 1 1,-1 0-1,2 0 0,-1-1 0,0 1 0,1 9 0,1-12-26,0-1-1,0 0 1,0 1-1,1-1 0,-1 0 1,0 0-1,1 0 0,-1 0 1,1 0-1,-1-1 1,1 1-1,0 0 0,-1-1 1,1 1-1,-1-1 0,1 1 1,0-1-1,0 0 1,-1 0-1,1 0 0,0 0 1,-1 0-1,1 0 0,2-1 1,45-4 1179,-41 3-1087,0-1 0,0-1 0,0 0 0,0 0 0,0 0 0,-1-1 0,0 0 0,0 0-1,0-1 1,0 0 0,-1 0 0,0 0 0,-1-1 0,1 0 0,-1 0 0,6-11 0,-30 29-361,14-5 233,1 0 0,-1 0 0,1 0 0,0 1-1,0 0 1,1 0 0,0 0 0,0 0 0,1 0 0,0 0-1,0 1 1,1-1 0,0 1 0,0 0 0,1-1-1,0 14 1,1-20-18,-1 0 0,1 0-1,0 1 1,0-1 0,-1 0-1,1 0 1,0 0 0,0 0-1,0-1 1,0 1-1,0 0 1,0 0 0,0-1-1,0 1 1,0 0 0,0-1-1,1 1 1,-1-1 0,0 1-1,0-1 1,1 0 0,-1 0-1,0 1 1,0-1 0,1 0-1,-1 0 1,0 0 0,1 0-1,0-1 1,3 1-581,0 0 0,0-1 1,0 1-1,0-1 0,-1 0 0,1-1 0,6-1 0,17-15-6333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8.759"/>
    </inkml:context>
    <inkml:brush xml:id="br0">
      <inkml:brushProperty name="width" value="0.025" units="cm"/>
      <inkml:brushProperty name="height" value="0.025" units="cm"/>
    </inkml:brush>
  </inkml:definitions>
  <inkml:trace contextRef="#ctx0" brushRef="#br0">155 222 17585,'0'0'3021,"-9"7"-2188,-12 8-457,0-1-862,-34 31 1,50-41 549,1 1 0,0-1 1,0 1-1,0-1 0,0 1 0,1 1 1,-1-1-1,2 0 0,-1 1 0,0-1 1,1 1-1,0 0 0,-2 10 0,4-15-32,0 0-1,0 0 0,0 1 1,0-1-1,0 0 0,0 0 0,0 0 1,0 0-1,1 1 0,-1-1 1,0 0-1,1 0 0,-1 0 1,1 0-1,-1 0 0,1 0 1,0 0-1,-1 0 0,1 0 1,0 0-1,0 0 0,0 0 0,0 0 1,-1-1-1,1 1 0,2 1 1,0-1 7,0 0-1,1 0 1,-1 0 0,0 0 0,0 0-1,1-1 1,-1 1 0,1-1 0,4 0 0,2 0 4,-1-1 0,1 0 1,-1-1-1,0 0 1,0 0-1,13-6 1,-13 3-26,-1 0 0,1-1 0,-1 0 0,0 0 0,-1-1 1,0 0-1,0-1 0,6-7 0,-10 11-10,0 0 0,0 0-1,0 0 1,0-1 0,-1 1 0,0-1 0,0 0 0,0 1-1,0-1 1,-1 0 0,0 0 0,0 0 0,0 0 0,-1 0-1,1 0 1,-1 0 0,-1-10 0,0 15-21,1 0 0,0 0 0,0 0 0,0 0 0,-1 0 0,1-1 0,0 1 0,0 0 1,-1 0-1,1 0 0,0 0 0,0 0 0,0 0 0,-1 0 0,1 0 0,0 0 0,-1 0 0,1 0 0,0 0 0,0 0 0,-1 0 0,1 0 0,0 0 1,0 0-1,-1 0 0,1 0 0,0 0 0,0 0 0,0 0 0,-1 1 0,1-1 0,0 0 0,0 0 0,0 0 0,-1 0 0,1 1 0,0-1 0,0 0 0,0 0 1,0 0-1,-1 1 0,1-1 0,0 0 0,0 0 0,0 1 0,0-1 0,-9 10-164,7-8 163,0 1 0,1-1 0,-1 1 1,1 0-1,0-1 0,0 1 0,0 0 0,0 0 0,0-1 0,1 1 0,-1 0 0,1 0 0,0 0 0,0 6 0,0-8 14,1 0 0,-1 0 0,1 1-1,0-1 1,-1 0 0,1 0-1,0 0 1,0 0 0,0 0-1,0 0 1,0 0 0,0 0-1,0 0 1,0 0 0,0-1 0,0 1-1,0 0 1,1-1 0,-1 1-1,0-1 1,0 1 0,1-1-1,-1 0 1,0 1 0,1-1 0,-1 0-1,0 0 1,1 0 0,-1 0-1,0 0 1,1 0 0,1-1-1,4 0 86,-1-1 0,1 0-1,-1 0 1,0 0 0,0 0 0,0-1-1,0 0 1,0-1 0,-1 1-1,0-1 1,1 0 0,-1 0 0,-1-1-1,1 1 1,5-9 0,8-8 203,-1 0 1,17-32-1,-24 38-158,34-63 390,-40 71-504,0-1 0,-1 0 1,0 0-1,-1 0 0,0 0 0,0 0 0,1-16 1,-16 34-322,0 6 403,2 2-1,0-1 1,1 1-1,1 1 0,1 0 1,1 0-1,0 1 1,1 0-1,1 0 0,1 0 1,1 0-1,1 1 1,1-1-1,0 1 1,4 26-1,-2-41-79,0-1 0,0 1 1,1-1-1,0 1 0,0-1 0,1 0 0,0 0 1,0 0-1,5 7 0,-7-9 1,2-1 0,-1 1 0,0-1 0,0 1 0,1-1 0,-1 0 0,1 0 0,0 0 0,-1 0 0,1 0-1,0-1 1,0 1 0,0-1 0,0 0 0,1 0 0,-1 0 0,5 0 0,-8-1-9,0 0-1,1 0 1,-1 0-1,0 0 1,1 0 0,-1 0-1,0 0 1,0 0-1,1 0 1,-1 0-1,0 0 1,1-1 0,-1 1-1,0 0 1,0 0-1,1 0 1,-1-1-1,0 1 1,0 0 0,0 0-1,1 0 1,-1-1-1,0 1 1,0 0-1,0-1 1,0 1 0,1 0-1,-1 0 1,0-1-1,0 1 1,0 0-1,0-1 1,0 1 0,0 0-1,0-1 1,0 1-1,0 0 1,0-1-1,-3-19 112,-11-16-412,3 18-118,-1 0-1,0 1 1,-1 1 0,-23-23-1,-3-3 263,79 37-13,37 1-3306,1-5-4455,-39 3 2620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9.151"/>
    </inkml:context>
    <inkml:brush xml:id="br0">
      <inkml:brushProperty name="width" value="0.025" units="cm"/>
      <inkml:brushProperty name="height" value="0.025" units="cm"/>
    </inkml:brush>
  </inkml:definitions>
  <inkml:trace contextRef="#ctx0" brushRef="#br0">128 1 10218,'0'0'13565,"-9"1"-12695,-3 0-444,0 1 1,0 0-1,-19 7 1,28-9-389,1 1 0,-1 0 0,0 0 0,1 0 0,-1 0 0,1 0 0,-1 1 0,1-1 0,-1 1 0,1-1 0,0 1 0,0 0 0,0 0 0,0 0 0,0 0 0,1 1 0,-1-1 0,0 0 1,1 1-1,0-1 0,-1 1 0,1-1 0,0 1 0,1 0 0,-1-1 0,0 4 0,1-4-76,1-1 0,-1 0 0,1 0 0,0 1 0,-1-1 0,1 0 0,0 0 0,0 0 0,0 0 0,0 0 0,0 0 0,0 0 0,0 0 0,1 0 0,-1-1 0,0 1 0,0 0 0,1-1 0,-1 1 0,0-1 0,1 1 0,2-1 0,41 13-497,-33-11 214,9 4-174,-12-5 423,0 1 0,0 0 0,-1 0-1,1 1 1,-1 1 0,0-1 0,0 1 0,0 0-1,12 10 1,-19-14 110,-1 1 0,1 0 0,0-1 0,-1 1-1,1 0 1,-1 0 0,1 0 0,-1-1 0,1 1 0,-1 0 0,1 0 0,-1 0-1,0 0 1,1 0 0,-1 0 0,0 0 0,0-1 0,0 1 0,0 0-1,0 0 1,0 0 0,0 0 0,0 0 0,0 0 0,0 0 0,-1 0 0,1 1-1,-2 0 68,1 0 0,0 0 0,-1 0 0,1 0 0,-1-1 0,1 1 0,-1-1 0,0 1 0,0-1-1,0 0 1,-2 2 0,-54 20 1164,42-19-1370,-1 0 0,-28 3 0,12-8-6040,20-2-4520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9.762"/>
    </inkml:context>
    <inkml:brush xml:id="br0">
      <inkml:brushProperty name="width" value="0.025" units="cm"/>
      <inkml:brushProperty name="height" value="0.025" units="cm"/>
    </inkml:brush>
  </inkml:definitions>
  <inkml:trace contextRef="#ctx0" brushRef="#br0">161 30 8264,'0'0'13709,"-10"-6"-12519,-34-16-629,41 22-540,1-1 1,-1 1 0,1-1 0,-1 1-1,1 0 1,0 0 0,-1 0-1,1 1 1,-1-1 0,1 0-1,-1 1 1,1 0 0,0-1-1,-1 1 1,1 0 0,0 0-1,0 1 1,0-1 0,-1 0-1,1 1 1,1-1 0,-1 1-1,0-1 1,0 1 0,0 0 0,1 0-1,-1 0 1,1 0 0,0 0-1,-2 3 1,-3 4 0,1 1 1,0 0-1,0 0 1,-6 19 0,10-24-9,-1 0 0,1 0 0,-1 0 0,1 1 0,1-1 0,-1 0 0,1 1 0,1 8 0,-1-13 8,0 0-1,0 0 0,0 0 0,1 0 1,-1-1-1,1 1 0,-1 0 0,0 0 1,1 0-1,-1-1 0,1 1 1,0 0-1,-1-1 0,1 1 0,0-1 1,-1 1-1,1-1 0,0 1 0,-1-1 1,1 1-1,0-1 0,1 1 1,0-1 89,1 1 0,-1-1 0,0 0 0,1 0 0,-1 0 0,1 0 0,-1 0 0,0 0 0,1-1 0,-1 1 0,5-2 0,4-3 123,-1-1-1,1 0 0,-1 0 1,0-1-1,0 0 1,-1-1-1,0 0 1,0 0-1,-1-1 1,0 0-1,-1 0 1,0-1-1,0 0 1,10-21-1,-23 44-288,-1 2 42,1 0-1,1 1 1,0-1-1,1 1 1,1 0-1,-3 28 1,6-43-4,0 1 0,0-1 0,0 1 0,1-1 0,-1 1 0,0-1 0,1 1 0,-1-1 1,1 1-1,0-1 0,-1 1 0,1-1 0,0 0 0,0 1 0,0-1 0,0 0 1,0 0-1,0 1 0,0-1 0,0 0 0,0 0 0,0 0 0,1-1 0,1 2 0,0 0 49,0-1-1,1 0 0,-1 0 0,1 0 0,0 0 0,-1-1 1,1 1-1,-1-1 0,1 0 0,5 0 0,-2-1-371,0 0 0,0 0-1,-1-1 1,1 1 0,9-5 0,-13 5-349,0 0 1,0-1-1,0 0 1,0 1-1,0-1 1,0 0-1,-1 0 1,1-1-1,-1 1 1,3-3-1,8-18-12475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3.019"/>
    </inkml:context>
    <inkml:brush xml:id="br0">
      <inkml:brushProperty name="width" value="0.025" units="cm"/>
      <inkml:brushProperty name="height" value="0.025" units="cm"/>
    </inkml:brush>
  </inkml:definitions>
  <inkml:trace contextRef="#ctx0" brushRef="#br0">35 1 6374,'0'0'9907,"0"5"-8699,-15 38 665,12-35-1641,-1 0-1,1 0 0,1 1 1,0-1-1,-2 12 0,4-18-213,-1 0 0,1-1 0,0 1 0,0 0 0,0 0 0,0-1 0,0 1 0,0 0 0,1-1 0,-1 1 0,0 0 0,1-1 0,-1 1 0,1 0-1,0-1 1,0 1 0,-1-1 0,1 1 0,0-1 0,0 1 0,0-1 0,1 0 0,-1 1 0,0-1 0,0 0 0,1 0 0,2 2 0,-2-3 108,1 1 1,-1-1-1,1 0 1,-1 1-1,1-1 1,-1 0-1,1-1 1,0 1-1,-1 0 1,0-1-1,1 1 1,-1-1-1,1 0 1,-1 0-1,0 0 1,1 0-1,-1 0 1,0-1-1,3-1 1,5-5 235,-1 0 1,1 0 0,-2-1 0,0 0-1,0-1 1,0 0 0,6-11-1,1-1 703,-13 35-643,-6 11-572,2-16 161,-2 6-6,0-1 1,1 1-1,1-1 0,0 1 1,1 0-1,1 23 0,0-37-13,0 1 0,0-1 0,0 1 1,0 0-1,0-1 0,1 1 0,-1 0 0,0-1 0,0 1 0,1-1 0,-1 1 0,0-1 0,0 1 0,1-1 1,-1 1-1,1-1 0,-1 1 0,0-1 0,1 1 0,-1-1 0,1 0 0,-1 1 0,1-1 0,-1 0 0,1 1 1,0-1-1,-1 0 0,1 0 0,-1 0 0,2 1 0,20-6-12,17-21-734,-32 18-407,0-1 0,0 1 1,-1-1-1,9-15 1,4-11-4520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3.364"/>
    </inkml:context>
    <inkml:brush xml:id="br0">
      <inkml:brushProperty name="width" value="0.025" units="cm"/>
      <inkml:brushProperty name="height" value="0.025" units="cm"/>
    </inkml:brush>
  </inkml:definitions>
  <inkml:trace contextRef="#ctx0" brushRef="#br0">133 0 15022,'-9'5'3892,"-13"6"-2442,3-1 77,1 0 1,-2-2-1,-24 8 0,53-16-1617,1 0 1,-1 1-1,1 1 0,-1-1 1,0 1-1,0 1 0,0 0 1,15 7-1,-6-4 43,1 0 61,-5-2-18,-1 0 1,0 1 0,13 8 0,-23-12 1,-1 0 0,0 0 0,0 1 0,1-1 0,-1 1 0,0-1 0,0 1 0,-1 0 1,1 0-1,0 0 0,-1 0 0,1 0 0,-1 0 0,0 1 0,1-1 0,-1 0 0,0 1 1,0-1-1,-1 0 0,1 1 0,0-1 0,0 6 0,-2-6 96,0 0-1,0 0 1,0 1-1,0-1 1,0 0-1,-1 0 0,1 0 1,0 0-1,-1-1 1,0 1-1,1 0 1,-1-1-1,0 1 1,0-1-1,0 1 1,0-1-1,0 0 1,0 0-1,0 0 1,0 0-1,-1 0 0,1 0 1,-3 0-1,-57 16 1214,40-15-1321,15-8-2900,8 3 2232,0 1-1,0-1 0,1 1 1,-1-1-1,1 1 0,-1 0 1,1 0-1,0 0 0,0 0 1,0 0-1,4-3 0,18-16-6497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3.777"/>
    </inkml:context>
    <inkml:brush xml:id="br0">
      <inkml:brushProperty name="width" value="0.025" units="cm"/>
      <inkml:brushProperty name="height" value="0.025" units="cm"/>
    </inkml:brush>
  </inkml:definitions>
  <inkml:trace contextRef="#ctx0" brushRef="#br0">227 1 17873,'0'0'3235,"-9"2"-1185,-4 3-1710,0 0 0,0 0 0,1 1-1,-1 1 1,2 0 0,-1 1 0,1 0 0,0 1 0,0 0 0,1 0 0,-17 22-1,27-30-341,-1-1 0,1 0 0,0 0 0,0 1 0,-1-1 0,1 0 0,0 0 0,0 1 0,0-1 0,-1 0 0,1 0 0,0 1 0,0-1 0,0 0 0,0 1 0,0-1 0,0 0 0,0 1 0,0-1 0,0 0 0,0 1 0,0-1 0,0 0 0,0 1 0,0-1 0,0 0 0,0 1 0,0-1 0,0 0 0,0 1 0,0-1 0,0 0 0,1 1 0,-1-1 0,0 0 0,0 0 0,0 1 0,0-1 0,1 0 0,-1 0 0,1 1 0,16-1-194,21-10-196,-26 5 214,-6 2 0,1 0 1,0 0-1,0 1 1,0 0-1,14-3 1,-20 5 147,1 0 1,-1 0-1,0 1 1,1-1-1,-1 0 1,0 0-1,1 1 1,-1-1-1,0 0 1,0 1-1,1-1 0,-1 1 1,0 0-1,0-1 1,0 1-1,0 0 1,0 0-1,0 0 1,0 0-1,0 0 1,0 0-1,0 0 1,0 0-1,-1 0 1,1 0-1,0 0 1,-1 0-1,1 1 1,-1-1-1,1 0 1,-1 0-1,0 1 1,1-1-1,-1 0 1,0 1-1,0-1 1,0 0-1,0 1 1,0 1-1,2 39 643,-1 1-1,-8 69 0,5-94-169,-1 0 0,-1 0 0,-1 0 0,0 0 0,-1-1 0,-1 1 0,-1-2 0,-15 27 0,21-41-409,1 0 0,-1 0 0,1 0 0,-1 0 0,0 0 0,0-1 0,0 1 0,0 0 0,0-1 0,0 0 0,0 1 0,0-1 0,0 0 0,-1 0 0,1-1 0,-1 1 0,1 0 0,0-1 0,-1 1 0,1-1 0,-1 0 0,1 0 0,-1 0 0,1 0 0,-1 0 0,1-1 0,-1 1 0,1-1 0,-1 1 0,1-1 0,-4-1 0,2 0-13,0-1 0,-1 1 0,1-1 0,0 1 0,0-1 0,0 0 0,0-1 1,1 1-1,-1-1 0,1 1 0,0-1 0,0 0 0,0 0 0,-4-9 0,4 6-252,1 0-1,-1 0 0,1-1 1,0 1-1,1-1 0,0 1 1,0-1-1,0 1 0,1-1 1,1 0-1,-1 1 0,1-1 1,0 1-1,1-1 0,-1 1 1,2 0-1,-1 0 0,1-1 1,0 2-1,0-1 0,1 0 1,0 1-1,8-11 0,3 0-1893,1 0 0,0 1 0,1 1 0,0 1 0,2 1 0,33-20 0,-12 9-1986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4.154"/>
    </inkml:context>
    <inkml:brush xml:id="br0">
      <inkml:brushProperty name="width" value="0.025" units="cm"/>
      <inkml:brushProperty name="height" value="0.025" units="cm"/>
    </inkml:brush>
  </inkml:definitions>
  <inkml:trace contextRef="#ctx0" brushRef="#br0">112 74 8360,'0'0'19309,"-9"-5"-19160,7 3-152,0 1 0,-1 0-1,1-1 1,-1 1 0,1 0-1,0 0 1,-1 0 0,0 0 0,1 1-1,-1-1 1,0 1 0,1 0-1,-1-1 1,0 1 0,1 0-1,-1 1 1,0-1 0,1 0 0,-1 1-1,1-1 1,-1 1 0,0 0-1,1 0 1,-1 0 0,1 0-1,0 1 1,-1-1 0,1 1-1,0-1 1,0 1 0,0 0 0,0-1-1,0 1 1,0 0 0,1 1-1,-1-1 1,1 0 0,-1 0-1,1 1 1,0-1 0,-1 3 0,1-3-3,0-1 1,0 0 0,0 1 0,1-1 0,-1 0 0,0 1 0,1-1 0,-1 1 0,1-1-1,0 1 1,-1-1 0,1 1 0,0-1 0,0 1 0,0 0 0,0-1 0,0 1-1,1-1 1,-1 1 0,0-1 0,1 1 0,-1-1 0,1 1 0,1 2 0,-1-3 9,1 0 0,-1 0 1,1 0-1,-1 0 1,1 0-1,0 0 0,-1 0 1,1-1-1,0 1 1,0 0-1,-1-1 0,1 0 1,0 1-1,0-1 0,0 0 1,0 0-1,2 0 1,5-1-62,0 1 0,0-2 1,-1 1-1,1-1 1,0 0-1,-1-1 0,14-6 1,-9 1-251,0 0 0,0-1 1,20-19-1,-29 24 310,-1 1 1,1-1-1,-1 0 0,0 1 0,1-1 1,-2-1-1,1 1 0,0 0 0,-1-1 1,0 1-1,0-1 0,0 0 0,-1 0 1,0 0-1,1-6 0,-9 16 264,0 4-250,1 0 1,-1 0-1,1 1 0,1 0 0,0 0 1,0 1-1,1-1 0,1 1 0,-1 0 1,2 0-1,0 0 0,-2 16 0,4-26-100,0 0 0,0 0 0,0 0 0,0-1 1,0 1-1,1 0 0,-1 0 0,0 0 0,0 0 0,0 0 0,1-1 0,-1 1 0,1 0 0,-1 0 0,1-1 0,-1 1 0,1 0 0,-1-1 0,1 1 0,-1 0 0,1-1 0,0 1 0,-1-1 0,1 1 0,0-1 0,0 1 0,-1-1 0,1 1 0,0-1 0,0 0 0,0 0 0,-1 1 0,1-1 0,0 0 0,0 0 0,0 0 0,0 0 0,0 0 0,-1 0 0,1 0 0,0 0 0,0 0 0,0 0 0,0-1 0,0 1 0,-1 0 0,1 0 0,0-1 0,0 1 1,0-1-1,0 0 0,4-1-767,-1 0 0,1 0 0,-1 0 0,0-1 0,0 1 1,0-1-1,0 0 0,5-6 0,14-19-6346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4.511"/>
    </inkml:context>
    <inkml:brush xml:id="br0">
      <inkml:brushProperty name="width" value="0.025" units="cm"/>
      <inkml:brushProperty name="height" value="0.025" units="cm"/>
    </inkml:brush>
  </inkml:definitions>
  <inkml:trace contextRef="#ctx0" brushRef="#br0">106 1 11115,'0'0'9395,"-6"9"-8199,-4 3-802,1 2 1,0-1 0,1 1-1,1 0 1,1 1-1,0 0 1,0 0 0,1 0-1,1 1 1,1-1-1,-3 28 1,7-41-404,-1-1 1,0 1-1,0 0 1,1-1-1,-1 1 1,1 0-1,0-1 1,-1 1-1,1-1 1,0 1-1,0-1 1,0 1-1,0-1 0,0 1 1,0-1-1,0 0 1,1 0-1,-1 0 1,0 1-1,1-1 1,-1-1-1,1 1 1,-1 0-1,1 0 0,0 0 1,-1-1-1,1 1 1,-1-1-1,1 1 1,0-1-1,0 0 1,2 0-1,12 2-794,-1-1-1,1 0 1,16-3 0,15 2-1168,-46 0 2052,-1 0 0,1 0 1,0 0-1,-1 0 1,1 0-1,-1 1 1,1-1-1,0 0 1,-1 0-1,1 0 1,-1 0-1,1 1 1,-1-1-1,1 0 0,-1 1 1,1-1-1,-1 0 1,1 1-1,-1-1 1,1 0-1,-1 1 1,0-1-1,1 1 1,-1-1-1,0 1 1,1-1-1,-1 1 0,0-1 1,1 1-1,-1-1 1,0 1-1,0-1 1,0 1-1,0 0 1,0-1-1,1 1 1,-1-1-1,0 1 1,0 0-1,0-1 0,-1 1 1,1-1-1,0 1 1,0-1-1,0 1 1,0 0-1,0-1 1,-1 1-1,1-1 1,0 1-1,-1-1 1,1 1-1,0-1 0,-1 1 1,1-1-1,0 1 1,-1-1-1,1 0 1,-2 1-1,-25 24 2868,16-19-2544,-1-1 0,1 0 0,-1 0 0,1-1 0,-25 5-1,-27-4-4493,56-6-1703,1-6-4196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8.662"/>
    </inkml:context>
    <inkml:brush xml:id="br0">
      <inkml:brushProperty name="width" value="0.035" units="cm"/>
      <inkml:brushProperty name="height" value="0.035" units="cm"/>
    </inkml:brush>
  </inkml:definitions>
  <inkml:trace contextRef="#ctx0" brushRef="#br0">1 121 16259,'11'-37'1496,"-5"20"-632,-1-1 1,13-23-1,-18 40-795,0 1 0,0 0 0,0-1 0,1 1 0,-1 0 0,0-1 0,0 1-1,0 0 1,0-1 0,1 1 0,-1 0 0,0-1 0,0 1 0,1 0 0,-1 0-1,0-1 1,0 1 0,1 0 0,-1 0 0,0 0 0,1-1 0,-1 1 0,0 0-1,1 0 1,-1 0 0,0 0 0,1 0 0,-1 0 0,1 0 0,3 9 1231,-2 18-196,-2-26-1080,-11 218 2122,4-126-2013,7 136 0,1-220-135,0 0-1,0-1 1,1 1-1,0 0 0,0-1 1,1 0-1,5 12 1,-7-18-6,0 0 0,0-1 0,0 1 0,1 0 0,-1-1 0,0 1 0,1-1 0,-1 1 0,1-1 0,-1 0 0,1 0 0,0 1 0,0-1 0,-1 0 1,1-1-1,0 1 0,0 0 0,0 0 0,0-1 0,0 1 0,0-1 0,0 0 0,0 0 0,0 0 0,0 0 0,0 0 0,0 0 0,0 0 0,0 0 0,0-1 0,0 1 0,0-1 0,0 0 0,0 1 0,0-1 0,3-2 0,11-7-275,-1 0-1,-1-1 1,0 0-1,0-1 0,-1 0 1,14-19-1,-13 16 192,17-20-326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5.144"/>
    </inkml:context>
    <inkml:brush xml:id="br0">
      <inkml:brushProperty name="width" value="0.025" units="cm"/>
      <inkml:brushProperty name="height" value="0.025" units="cm"/>
    </inkml:brush>
  </inkml:definitions>
  <inkml:trace contextRef="#ctx0" brushRef="#br0">0 122 12588,'0'0'9908,"10"2"-8696,-1-1-1040,1-1 0,0-1 1,0 1-1,-1-1 0,1-1 0,0 0 1,-1 0-1,0-1 0,1 0 0,-1-1 1,0 0-1,-1 0 0,1-1 0,12-9 1,-14 10-113,-2 1-16,1 0 0,-1-1 0,0 0 0,0 1 1,0-2-1,0 1 0,-1 0 0,0-1 0,0 0 0,0 0 0,0 0 0,-1-1 0,4-6 1,-7 12-33,0 0 1,0 0-1,0-1 1,0 1 0,0 0-1,0 0 1,0 0 0,0-1-1,0 1 1,0 0 0,0 0-1,0-1 1,0 1 0,0 0-1,0 0 1,0 0 0,0-1-1,0 1 1,0 0 0,0 0-1,0-1 1,0 1 0,0 0-1,0 0 1,0 0 0,-1 0-1,1-1 1,0 1-1,0 0 1,0 0 0,0 0-1,0 0 1,-1-1 0,1 1-1,0 0 1,0 0 0,0 0-1,-1 0 1,1 0 0,0 0-1,0 0 1,0 0 0,-1 0-1,1 0 1,0-1 0,-1 1-1,-14 4 79,-15 11-253,20-6 137,0 1 0,0 1 0,1 0 0,0 0 0,-9 17 0,14-22 18,0 1 0,0 1 0,1-1 0,0 0 0,0 1 0,1 0-1,0-1 1,0 1 0,1 0 0,0 0 0,0 8 0,1-15 10,0 0 0,0 0 1,0 0-1,1-1 0,-1 1 1,0 0-1,1-1 0,-1 1 1,0 0-1,1-1 0,-1 1 1,0 0-1,1-1 0,-1 1 0,1-1 1,0 1-1,-1-1 0,1 1 1,-1-1-1,1 1 0,0-1 1,-1 1-1,1-1 0,0 0 1,-1 1-1,1-1 0,0 0 1,1 0-1,30 2 221,30-15 225,-30 1-329,46-22 1,-47 19-106,54-19 1,-84 35 13,-1-1 0,0 1 0,1 0-1,-1-1 1,0 1 0,1 0 0,-1 0 0,0-1 0,0 1 0,0 0 0,0 0 0,0-1 0,0 1 0,0 0 0,0 0-1,0 0 1,0-1 0,0 1 0,0 0 0,0 0 0,-1-1 0,1 1 0,0 0 0,0-1 0,-1 2 0,-6 23 1103,6-21-1083,0 0 0,1 0-1,-1 0 1,1 0 0,0 0-1,0 0 1,0 0 0,1 0 0,-1 0-1,1 0 1,0 0 0,2 6-1,6 15-3263,-1-2-5974,-3-12-3874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5.834"/>
    </inkml:context>
    <inkml:brush xml:id="br0">
      <inkml:brushProperty name="width" value="0.025" units="cm"/>
      <inkml:brushProperty name="height" value="0.025" units="cm"/>
    </inkml:brush>
  </inkml:definitions>
  <inkml:trace contextRef="#ctx0" brushRef="#br0">0 103 9033,'0'0'12790,"11"-6"-11434,26-15-316,46-26 802,-74 42-1693,1 0-1,0 1 1,0 1 0,0-1 0,1 2 0,14-3 0,-24 5-150,0 0 0,1 1 0,-1-1 0,0 0 0,0 1 1,0-1-1,1 1 0,-1-1 0,0 1 0,0 0 0,0-1 0,0 1 0,0 0 0,0 0 0,0 0 0,0 0 1,0 0-1,0 0 0,-1 0 0,1 0 0,0 0 0,-1 0 0,1 0 0,0 1 0,-1-1 0,0 0 0,1 0 1,-1 1-1,0-1 0,0 0 0,1 1 0,-1-1 0,0 0 0,-1 2 0,2 57 125,-2-45-221,1-12-556,0 25 86,1-17-8388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7.474"/>
    </inkml:context>
    <inkml:brush xml:id="br0">
      <inkml:brushProperty name="width" value="0.025" units="cm"/>
      <inkml:brushProperty name="height" value="0.025" units="cm"/>
    </inkml:brush>
  </inkml:definitions>
  <inkml:trace contextRef="#ctx0" brushRef="#br0">127 1 17809,'0'0'8499,"-6"8"-8515,-3 6 17,0 0 1,0 1-1,2 0 1,0 0 0,1 1-1,0 0 1,1 0 0,-4 25-1,3 0 17,1 1 1,0 60-1,14-68 39,-9-34-56,0 1 0,0 0-1,0-1 1,0 1 0,1 0-1,-1-1 1,0 1 0,0-1-1,1 1 1,-1-1 0,0 1-1,1-1 1,-1 1-1,1-1 1,-1 1 0,0-1-1,1 1 1,-1-1 0,1 0-1,0 1 1,-1-1 0,1 0-1,-1 1 1,1-1 0,-1 0-1,1 0 1,0 0 0,-1 1-1,1-1 1,0 0 0,-1 0-1,1 0 1,-1 0 0,1 0-1,0 0 1,-1 0 0,1 0-1,0-1 1,-1 1 0,1 0-1,-1 0 1,1 0-1,0-1 1,-1 1 0,1 0-1,-1-1 1,1 1 0,-1 0-1,1-1 1,0 0 0,1-2-132,0 0 0,-1 0 0,1 0 0,-1-1 0,0 1 0,0 0 0,0-1 0,0 1 0,0-1 0,-1 1 0,1-1 0,-1 1 0,0-7 0,-5-49-1254,3 52 1311,0 1 1,0-1 0,-1 0-1,0 1 1,0 0 0,0-1 0,-7-7-1,8 11 138,1 1-1,-1-1 1,0 1-1,0-1 1,-1 1-1,1 0 0,0 0 1,-1 0-1,0 0 1,1 0-1,-1 1 1,0-1-1,0 1 1,1-1-1,-1 1 1,0 0-1,-1 0 0,-4 0 1,49 16 427,-9-10-1094,0-1 0,0-2 1,42-1-1,-53-3-2079,0 0 1,-1-1-1,29-8 0,-47 10 2518,28-12-1696,-29 12 1965,-1 1-1,1-1 1,0 0 0,-1 1-1,1-1 1,0 0-1,-1 0 1,1 1-1,-1-1 1,0 0-1,1 0 1,-1 0 0,0 0-1,1 0 1,-1 0-1,0 0 1,0 0-1,0-2 1,-1 2 227,1 0 0,-1 0 0,0 1 0,0-1-1,-1 0 1,1 0 0,0 0 0,0 1 0,0-1 0,0 1 0,-1-1 0,1 1 0,0-1 0,-1 1-1,1 0 1,0-1 0,-1 1 0,1 0 0,0 0 0,-1 0 0,1 0 0,0 0 0,-1 1 0,1-1-1,0 0 1,-2 1 0,-40 6 1720,38-4-1921,1 0-1,-1 0 1,1 0-1,0 1 1,0-1-1,0 1 1,0 0-1,1 0 1,0 1-1,-1-1 1,1 1-1,1-1 1,-1 1-1,1 0 1,0 0-1,0 0 1,0 0-1,1 1 1,-2 9-1,3-14-118,0 0 0,0 0 0,0 0 0,0 0 0,0-1 0,1 1 0,-1 0 0,0 0 0,0 0 0,1-1-1,-1 1 1,1 0 0,-1 0 0,1-1 0,-1 1 0,1 0 0,-1-1 0,1 1 0,-1 0 0,1-1 0,0 1 0,-1-1-1,1 1 1,0-1 0,0 1 0,-1-1 0,2 1 0,31 5 322,32-11 98,-51 1-417,-1 0 1,0-1-1,1-1 0,20-12 0,31-12 128,-69 55 556,3-23-666,0-1-1,0 1 0,0 0 1,1-1-1,-1 1 0,0 0 1,1 0-1,0 0 0,-1 0 0,1 0 1,0-1-1,0 1 0,0 0 1,0 0-1,0 0 0,0 0 1,1 0-1,-1 0 0,1-1 1,-1 1-1,1 0 0,0 0 1,0-1-1,1 3 0,0-3 4,0 0 1,1 0-1,-1 0 0,1-1 0,-1 1 1,1-1-1,-1 0 0,1 1 0,-1-1 0,1 0 1,-1 0-1,1-1 0,-1 1 0,1-1 0,-1 1 1,1-1-1,-1 0 0,0 0 0,4-1 0,47-19-103,-41 15-338,-1 1 0,1 0-1,0 1 1,0 1 0,0-1-1,1 2 1,15-2 0,-27 4 372,-1 1 1,1-1 0,0 0 0,0 0 0,0 1-1,-1-1 1,1 0 0,0 1 0,-1-1-1,1 1 1,0-1 0,-1 1 0,1-1-1,0 1 1,-1 0 0,1-1 0,-1 1-1,1 0 1,-1-1 0,0 1 0,1 0-1,-1 0 1,1-1 0,-1 1 0,0 0 0,0 0-1,1 1 1,-1-1 27,0 0 0,0 0 1,1 0-1,-1 0 0,1 0 0,-1 0 0,1 0 1,-1 0-1,1 0 0,-1 0 0,1 0 1,0 0-1,0 0 0,0 0 0,-1 0 0,1-1 1,0 1-1,0 0 0,0-1 0,0 1 0,0-1 1,0 1-1,0-1 0,0 1 0,0-1 1,1 0-1,-1 0 0,0 1 0,1-1 0,6-1 24,-1 0 0,1 0 1,-1-1-1,0 1 0,1-2 0,-1 1 0,0-1 0,-1 0 0,1-1 0,7-4 0,39-16-2092,-53 23 2011,1 1 0,0 0 1,0-1-1,-1 1 0,1 0 0,0 0 0,0-1 0,0 1 0,-1 0 0,1 0 0,0 0 0,0 0 1,0 0-1,-1 0 0,1 1 0,0-1 0,0 0 0,-1 0 0,1 0 0,0 1 0,0-1 0,-1 0 1,1 1-1,0-1 0,-1 1 0,1-1 0,0 1 0,-1-1 0,1 1 0,-1-1 0,2 2 1,-1 0 28,-1 0 1,1 1-1,-1-1 1,1 0 0,-1 0-1,1 0 1,-1 1-1,0-1 1,0 0-1,0 1 1,-1 2 0,-19 70 917,17-64-879,-2 14 355,0 0 0,2 1 1,1-1-1,1 1 1,1 0-1,6 44 1,0 33-10,-5-100-266,-1-1 0,0 0 0,0 0-1,0 0 1,-1 0 0,1 0 0,0 0-1,-1 0 1,1 0 0,-1 0 0,0 0-1,0-1 1,0 1 0,0 0 0,0 0-1,0 0 1,0-1 0,0 1 0,-1-1-1,1 1 1,-1-1 0,1 0 0,-1 1-1,1-1 1,-1 0 0,0 0 0,0 0 0,0 0-1,1 0 1,-1 0 0,0-1 0,0 1-1,0-1 1,0 1 0,-4-1 0,4 0-14,0 0 1,0 0 0,0-1 0,0 1 0,-1-1 0,1 0 0,0 1-1,0-1 1,0 0 0,1 0 0,-1 0 0,0-1 0,0 1 0,1 0-1,-1-1 1,0 1 0,1-1 0,-1 1 0,1-1 0,0 0 0,0 0-1,-1 1 1,1-1 0,0 0 0,1 0 0,-1 0 0,0 0 0,1 0-1,-1 0 1,1 0 0,-1-1 0,1 1 0,0 0 0,0-3 0,-1-6-161,1-1 0,1 1 0,0 0 0,0 0 0,1-1 0,0 1 0,1 0 0,1 1 0,-1-1 0,8-13 0,-1 7-184,0 0 0,1 1 0,1 0 0,1 1 0,18-17 0,59-47-261,-57 53 58,43-45-1,-65 50 958,-11 21-464,0 0 1,0-1-1,0 1 1,0 0 0,0-1-1,0 1 1,0 0-1,0-1 1,0 1 0,-1 0-1,1-1 1,0 1 0,0 0-1,0-1 1,-1 1-1,1 0 1,0 0 0,0-1-1,0 1 1,-1 0-1,1 0 1,0-1 0,-1 1-1,1 0 1,0 0-1,0 0 1,-1 0 0,1-1-1,0 1 1,-1 0-1,1 0 1,0 0 0,-1 0-1,-1 0-6,0 0 0,0 0 0,0 0 0,0 0 0,0 1-1,0-1 1,0 1 0,0-1 0,0 1 0,0 0 0,0 0 0,0 0-1,1 0 1,-1 0 0,0 0 0,1 0 0,-1 0 0,-1 2 0,1-1 0,0 0 0,0-1 0,0 1-1,1 0 1,-1 0 0,0 0 0,1 1 0,0-1 0,-1 0 0,1 0 0,0 1 0,0-1 0,0 1 0,0-1 0,1 1 0,-1-1 0,1 1 0,0 0 0,-1-1 0,1 1-1,1 4 1,0-5 6,0-1-1,0 1 0,0-1 1,0 1-1,1-1 1,-1 1-1,0-1 0,1 0 1,-1 0-1,1 0 0,0 0 1,-1 0-1,1 0 0,0 0 1,-1 0-1,1-1 0,0 1 1,0-1-1,0 1 1,0-1-1,0 0 0,0 0 1,-1 0-1,1 0 0,0 0 1,0 0-1,0 0 0,0-1 1,0 1-1,3-2 0,5 0-8,0-1 0,0-1 0,-1 1 0,1-2 0,-1 1 0,0-1 0,0-1 0,0 0 0,-1 0-1,1 0 1,-2-1 0,1-1 0,-1 1 0,7-10 0,-9 8 33,-8 8 31,-10 13 25,10-7-81,1 0 0,-1 0-1,1 0 1,0 0-1,1 0 1,-1 0 0,1 0-1,-1 9 1,2-12-12,0-1 1,0 0-1,0 1 1,0-1-1,0 0 1,0 1-1,0-1 1,0 0-1,0 1 1,1-1-1,-1 0 1,1 0-1,-1 1 1,1-1-1,-1 0 1,1 0-1,0 0 0,0 0 1,0 0-1,-1 0 1,1 0-1,0 0 1,0 0-1,0 0 1,0 0-1,1 0 1,-1-1-1,0 1 1,0 0-1,0-1 1,1 1-1,-1-1 1,0 1-1,0-1 1,1 0-1,-1 0 1,0 1-1,3-1 0,4 0-24,1 0-1,-1-1 0,0 1 0,0-2 0,0 1 0,0-1 1,0 0-1,0-1 0,0 0 0,0 0 0,-1-1 1,8-5-1,-5 4-278,-9 5 282,0-1 0,-1 1 0,1-1 0,0 0 1,0 1-1,-1-1 0,1 1 0,0 0 0,0-1 0,-1 1 0,1 0 0,0-1 0,0 1 0,0 0 0,0 0 0,0 0 0,-1 0 0,1 0 0,0 0 0,0 0 0,0 0 0,0 0 1,0 0-1,0 0 0,0 1 0,-1-1 0,1 0 0,0 0 0,0 1 0,0-1 0,-1 1 0,1-1 0,0 1 0,0-1 0,-1 1 0,1-1 0,-1 1 0,1 0 0,0-1 1,0 2-1,0 3 92,0-1 0,-1 0 1,1 1-1,-1-1 1,0 0-1,0 1 1,-1 4-1,0 10 196,2-19-255,-1 1 1,1-1 0,0 1 0,-1-1-1,1 0 1,-1 1 0,1-1-1,0 0 1,-1 1 0,1-1-1,0 0 1,-1 0 0,1 0-1,0 1 1,-1-1 0,1 0-1,0 0 1,-1 0 0,1 0-1,0 0 1,0 0 0,-1-1-1,1 1 1,0 0 0,-1 0 0,1 0-1,0-1 1,-1 1 0,1 0-1,0-1 1,-1 1 0,1 0-1,-1-1 1,1 1 0,-1-1-1,1 0 1,26-13 235,-15 4-233,0-2-1,-1 1 1,0-1-1,-1-1 1,-1 0 0,0 0-1,0-1 1,8-20-1,-15 30-19,0 2-195,-1 0-1,1 0 1,0 0-1,0 1 0,-1-1 1,1 0-1,0 1 0,0 0 1,0-1-1,1 1 0,-1 0 1,0 0-1,0 0 0,1 1 1,-1-1-1,0 0 0,1 1 1,-1 0-1,0-1 0,1 1 1,-1 0-1,1 0 1,-1 0-1,1 1 0,-1-1 1,4 1-1,-3 0-307,1-1-1,-1 1 1,1-1 0,-1 0-1,0-1 1,1 1-1,-1 0 1,0-1 0,1 0-1,-1 0 1,6-2 0,-6-3-7574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7.865"/>
    </inkml:context>
    <inkml:brush xml:id="br0">
      <inkml:brushProperty name="width" value="0.025" units="cm"/>
      <inkml:brushProperty name="height" value="0.025" units="cm"/>
    </inkml:brush>
  </inkml:definitions>
  <inkml:trace contextRef="#ctx0" brushRef="#br0">1 2 14510,'0'-1'4004,"16"1"-5222,2 0-5380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8.451"/>
    </inkml:context>
    <inkml:brush xml:id="br0">
      <inkml:brushProperty name="width" value="0.025" units="cm"/>
      <inkml:brushProperty name="height" value="0.025" units="cm"/>
    </inkml:brush>
  </inkml:definitions>
  <inkml:trace contextRef="#ctx0" brushRef="#br0">0 63 11371,'0'0'5947,"11"-8"-4196,-3 1-1389,1 1 0,-1 1 0,1-1 0,0 1 1,0 1-1,1 0 0,-1 0 0,1 1 0,0 0 1,0 1-1,0 0 0,17-1 0,-25 3-329,0 0-1,0 0 1,0 0 0,0 0-1,0 0 1,1 1 0,-1-1-1,0 1 1,0-1-1,0 1 1,0 0 0,-1 0-1,1 0 1,0 0 0,0 0-1,0 0 1,-1 0-1,1 1 1,0-1 0,-1 1-1,0-1 1,1 1 0,1 2-1,-3-2-10,1 0-1,0 0 1,-1 0-1,0 0 0,1 1 1,-1-1-1,0 0 1,0 0-1,0 0 0,0 1 1,-1-1-1,1 0 1,-1 0-1,1 0 1,-1 0-1,0 1 0,1-1 1,-1 0-1,0 0 1,-1-1-1,1 1 1,0 0-1,-2 2 0,-4 5 11,-1 0-1,0-1 0,-1 0 0,1-1 0,-1 0 1,-13 8-1,-34 29 33,55-43-119,0 0-1,0 0 1,0 0-1,0 0 1,0 0-1,0 0 1,0 0-1,1 0 1,-1 0-1,0 1 1,1-1-1,-1 0 1,1 0-1,-1 1 1,1-1-1,-1 0 1,1 1-1,0-1 1,0 0-1,0 1 1,0-1-1,0 1 1,0-1-1,0 0 1,0 1-1,0-1 1,1 0-1,0 3 1,0-2-56,1 0 1,0 1-1,0-1 1,0 0-1,0-1 1,0 1 0,0 0-1,1-1 1,-1 1-1,1-1 1,-1 0-1,1 0 1,3 2 0,8 1-1775,1 0 1,0 0 0,29 2 0,3-3-8073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9.760"/>
    </inkml:context>
    <inkml:brush xml:id="br0">
      <inkml:brushProperty name="width" value="0.025" units="cm"/>
      <inkml:brushProperty name="height" value="0.025" units="cm"/>
    </inkml:brush>
  </inkml:definitions>
  <inkml:trace contextRef="#ctx0" brushRef="#br0">27 109 10090,'-1'0'252,"0"0"0,0 0 0,0 0 0,0 0 0,0 1 0,0-1 0,0 1 0,0-1 0,0 0 0,0 1 1,0 0-1,0-1 0,0 1 0,0 0 0,0-1 0,0 1 0,0 0 0,1 0 0,-1 0 0,0-1 0,1 1 0,-1 0 1,1 0-1,-1 0 0,1 0 0,-1 0 0,0 2 0,1-2-140,-1 0-1,1 0 1,0 0 0,-1 1-1,1-1 1,0 0 0,0 0-1,0 0 1,0 1 0,0-1-1,0 0 1,0 0 0,0 0 0,0 1-1,1-1 1,-1 0 0,0 0-1,1 0 1,-1 0 0,1 0-1,-1 0 1,1 0 0,0 0-1,-1 0 1,1 0 0,0 0-1,0 0 1,0 0 0,0 0-1,-1 0 1,1-1 0,0 1-1,0 0 1,0-1 0,1 1-1,-1-1 1,0 1 0,0-1-1,2 1 1,3-1 125,1-1 0,-1 1-1,1-1 1,-1 0 0,1-1-1,-1 0 1,0 0 0,0 0-1,0 0 1,0-1 0,0 0 0,-1-1-1,1 1 1,-1-1 0,0 0-1,5-5 1,-5 5-152,0 0 0,0-1 1,-1 1-1,1-1 0,-1 0 0,0-1 0,-1 1 0,1 0 1,-1-1-1,0 0 0,-1 0 0,0 0 0,1 0 0,-2 0 1,1 0-1,1-10 0,-3 15-85,-1 0 0,1 0 0,0 0 0,0 1-1,0-1 1,0 0 0,-1 0 0,1 0 0,0 0 0,-1 0 0,1 0 0,-1 0 0,1 0-1,-1 1 1,1-1 0,-1 0 0,0 0 0,1 1 0,-1-1 0,0 0 0,0 1 0,0-1 0,1 1-1,-1-1 1,0 1 0,0-1 0,0 1 0,0 0 0,0-1 0,0 1 0,0 0 0,0 0-1,0 0 1,0 0 0,0 0 0,0 0 0,1 0 0,-1 0 0,0 0 0,0 0 0,0 0 0,0 1-1,-2-1 1,0 1-43,-1 0 0,0 0 0,1 0-1,-1 0 1,0 1 0,1-1 0,0 1-1,-1 0 1,1 0 0,-5 4-1,0 2 17,1 1 0,-1 0-1,1 0 1,1 1 0,0 0-1,0 0 1,1 0 0,1 1-1,-1 0 1,2 0 0,-1 0-1,2 0 1,-1 0-1,2 1 1,-2 18 0,3-28 26,0-1 0,0 0 0,0 0-1,1 0 1,-1 1 0,0-1 0,0 0 0,1 0 0,-1 0 0,1 0 0,-1 0 0,1 1 0,-1-1 0,1 0 0,0 0-1,-1 0 1,1 0 0,0-1 0,0 1 0,0 0 0,0 0 0,0 0 0,0-1 0,0 1 0,2 1 0,0-1 30,0 0 0,0 0 0,0-1 0,0 1 0,1-1 0,-1 1 0,0-1 0,1 0 0,5-1 0,0 0 68,0-1 0,0 0-1,0 0 1,0-1 0,0 0 0,14-8-1,111-83 774,-133 94-868,-1-1-1,0 1 1,1 0-1,-1 0 0,0-1 1,1 1-1,-1 0 1,0 0-1,1-1 0,-1 1 1,0 0-1,1 0 1,-1 0-1,0 0 0,1 0 1,-1-1-1,1 1 1,-1 0-1,1 0 0,-1 0 1,0 0-1,1 0 1,-1 0-1,1 0 0,-1 1 1,0-1-1,1 0 1,-1 0-1,1 0 0,-1 0 1,0 0-1,1 1 0,-1-1 1,0 0-1,1 0 1,-1 1-1,0-1 0,1 0 1,-1 0-1,1 1 1,0 22 43,-14 38 4,11-51-46,1-9-16,1-1 0,0 1-1,-1 0 1,1-1 0,0 1 0,0-1-1,0 1 1,0-1 0,-1 1 0,1 0-1,0-1 1,0 1 0,0-1-1,0 1 1,0 0 0,1-1 0,-1 1-1,0-1 1,0 1 0,0-1 0,0 1-1,1 0 1,-1-1 0,0 1-1,0-1 1,1 1 0,-1-1 0,0 1-1,1-1 1,-1 0 0,1 1 0,-1-1-1,1 1 1,-1-1 0,0 0-1,1 1 1,-1-1 0,2 1 0,25-5-1361,5 0-649,-31 4 1941,0 0 1,0 0 0,0 0 0,0 0 0,0 1 0,0-1 0,0 0 0,0 1-1,0-1 1,0 1 0,0-1 0,-1 1 0,1-1 0,0 1 0,0-1 0,0 1 0,-1 0-1,1 0 1,-1-1 0,1 1 0,0 0 0,-1 0 0,1 0 0,-1 0 0,1-1-1,-1 1 1,0 0 0,1 2 0,4 9-5353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0.092"/>
    </inkml:context>
    <inkml:brush xml:id="br0">
      <inkml:brushProperty name="width" value="0.025" units="cm"/>
      <inkml:brushProperty name="height" value="0.025" units="cm"/>
    </inkml:brush>
  </inkml:definitions>
  <inkml:trace contextRef="#ctx0" brushRef="#br0">0 1 1537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0.592"/>
    </inkml:context>
    <inkml:brush xml:id="br0">
      <inkml:brushProperty name="width" value="0.025" units="cm"/>
      <inkml:brushProperty name="height" value="0.025" units="cm"/>
    </inkml:brush>
  </inkml:definitions>
  <inkml:trace contextRef="#ctx0" brushRef="#br0">41 66 3011,'0'0'5215,"-7"-7"-2161,-20-24 112,26 30-3040,1 1 1,-1 0-1,1-1 1,-1 1-1,1-1 1,0 1-1,-1 0 0,1-1 1,0 1-1,-1-1 1,1 1-1,0-1 1,0 1-1,-1-1 1,1 1-1,0-1 1,0 1-1,0-1 1,0 0-1,0 1 1,0-1-1,0 1 1,0-1-1,0 1 1,0-1-1,0 1 1,0-1-1,0 0 0,0 1 1,0-1-1,1 1 1,-1-1-1,0 1 1,0-1-1,1 1 1,-1-1-1,0 1 1,0-1-1,1 1 1,-1 0-1,1-1 1,-1 1-1,0-1 1,1 1-1,-1 0 1,1 0-1,-1-1 1,1 1-1,-1 0 0,1 0 1,-1-1-1,1 1 1,-1 0-1,1 0 1,0 0-1,0 0 1,32-3 1024,-29 3-580,-1 0-426,0 0 0,0-1 1,0 1-1,0 1 0,0-1 1,0 0-1,0 1 0,0 0 1,0 0-1,0-1 0,0 2 0,0-1 1,0 0-1,0 1 0,-1-1 1,1 1-1,3 2 0,-5-1-125,0-1-1,0 0 1,0 0-1,0 0 1,0 1-1,-1-1 0,1 0 1,-1 1-1,1-1 1,-1 0-1,0 1 1,0-1-1,0 0 1,-1 1-1,1-1 0,0 1 1,-1-1-1,1 0 1,-1 0-1,0 1 1,0-1-1,0 0 1,0 0-1,-2 3 0,-32 45 180,-1-1-172,34-46-34,0 0 0,1 0 1,-1 0-1,1 0 1,0 0-1,0 1 1,0-1-1,0 0 1,1 0-1,-1 1 1,1-1-1,0 0 0,0 6 1,0-8 5,1-1 0,-1 1 0,1 0 0,-1 0 0,1-1 0,-1 1 0,1 0 0,0-1 0,-1 1 0,1-1 0,0 1 0,0-1 0,-1 1 0,1-1 0,0 1 0,0-1 1,0 0-1,-1 0 0,1 1 0,0-1 0,0 0 0,0 0 0,0 0 0,0 0 0,-1 0 0,3 0 0,29-1 106,-26 1-72,7-2-5,1 0-1,-1-1 1,0 0-1,1-1 1,-2 0-1,1-1 1,0-1 0,-1 0-1,0-1 1,18-13-1,-5 1 32,0-1 0,-2-1 0,31-35 0,-45 42 234,-11 11 326,-18 18-404,15-10-208,0-1-1,1 2 1,0-1 0,-1 0 0,2 1 0,-1 0 0,1-1 0,0 1 0,0 1 0,1-1 0,0 0 0,-3 10 0,6-15 23,0 0-1,0 0 1,0 0-1,0-1 1,0 1-1,1-1 1,-1 1 0,0-1-1,0 1 1,0-1-1,0 0 1,1 1-1,-1-1 1,0 0-1,0 0 1,1 0-1,-1 0 1,0 0-1,0 0 1,1 0-1,-1-1 1,0 1 0,1-1-1,35-4 554,-26 1-538,-1-1-1,0 0 0,0-1 1,0 0-1,0-1 0,-1 0 1,0 0-1,15-17 0,23-17 43,-52 46-115,1 1-1,0-1 1,0 1 0,1 0-1,-4 9 1,-4 5-21,8-14 75,-1-1 0,1 1 0,0 0-1,1 0 1,-1 0 0,1 0 0,-2 10 0,4-14-62,0-1 1,0 0-1,0 1 1,0-1 0,0 1-1,1-1 1,-1 0 0,0 0-1,0 1 1,1-1-1,-1 0 1,1 1 0,-1-1-1,1 0 1,0 0 0,-1 0-1,1 0 1,0 0-1,0 0 1,0 0 0,0 0-1,0 0 1,0 0 0,0 0-1,0 0 1,0-1-1,0 1 1,0 0 0,1-1-1,-1 1 1,0-1 0,0 1-1,1-1 1,-1 0 0,0 0-1,1 1 1,-1-1-1,0 0 1,1 0 0,1-1-1,55 3-6920,-27-2-469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1.046"/>
    </inkml:context>
    <inkml:brush xml:id="br0">
      <inkml:brushProperty name="width" value="0.025" units="cm"/>
      <inkml:brushProperty name="height" value="0.025" units="cm"/>
    </inkml:brush>
  </inkml:definitions>
  <inkml:trace contextRef="#ctx0" brushRef="#br0">3 76 18417,'0'0'7794,"11"1"-7575,-7-1-200,8 1 19,0-1 0,0 0 0,23-4 0,-33 4-21,0 0 1,1-1 0,-1 1-1,0 0 1,0-1-1,0 0 1,1 0-1,-1 1 1,0-1-1,0 0 1,0-1-1,0 1 1,-1 0-1,1-1 1,0 1-1,0-1 1,-1 1-1,1-1 1,-1 0-1,1 1 1,-1-1-1,0 0 1,0 0-1,0 0 1,0 0 0,0 0-1,0 0 1,-1-1-1,1 1 1,0 0-1,-1-4 1,0 5-12,-1 0 0,1 1 1,-1-1-1,0 1 1,1-1-1,-1 1 0,0-1 1,1 1-1,-1-1 0,0 1 1,1 0-1,-1-1 1,0 1-1,0 0 0,0 0 1,1 0-1,-1-1 1,0 1-1,0 0 0,0 0 1,0 0-1,1 0 0,-1 0 1,0 1-1,-1-1 1,-26 4-147,22-1 124,0 0 0,0 0 0,0 0 0,0 1 0,1 0 0,0 0 0,0 0 0,0 1 0,0 0 0,1 0 0,-1 0 0,1 0 0,1 1 0,-1 0 0,1-1 0,0 1 0,0 0 0,1 1 0,-3 8 0,5-15 16,0 1 0,0 0 0,0 0 0,0 0 0,0-1 0,1 1 0,-1 0 0,0 0 0,0 0 0,1-1 0,-1 1 1,0 0-1,1 0 0,-1-1 0,1 1 0,-1 0 0,1-1 0,-1 1 0,1-1 0,0 1 0,-1-1 0,1 1 0,0-1 0,-1 1 0,1-1 0,0 1 0,-1-1 0,1 0 0,0 1 0,0-1 0,0 0 0,-1 0 0,1 0 0,0 0 0,0 0 0,1 0 0,38 2 166,-29-3-119,13 0 8,1 0 0,-1-2 0,1-1 0,-1-1 0,33-12 1,-56 17 139,0-1 0,0 1 0,-1-1 0,1 0 0,0 1 0,0-1 1,-1 0-1,1 1 0,0-1 0,-1 0 0,1 0 0,-1 0 0,1 0 0,-1 0 1,1 0-1,-1 0 0,0 0 0,1 0 0,-1 0 0,0 0 0,0 0 0,0 0 1,0-1-1,1-35-17,1 2-5237,-2 34 4496,1 0 0,0 0 0,-1 0 0,1 0 0,0 0 0,-1 0 0,1 0 0,0 0 0,0 0-1,0 0 1,0 1 0,0-1 0,0 0 0,0 1 0,0-1 0,0 0 0,0 1 0,2-1 0,14-6-9164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1.377"/>
    </inkml:context>
    <inkml:brush xml:id="br0">
      <inkml:brushProperty name="width" value="0.025" units="cm"/>
      <inkml:brushProperty name="height" value="0.025" units="cm"/>
    </inkml:brush>
  </inkml:definitions>
  <inkml:trace contextRef="#ctx0" brushRef="#br0">174 10 17168,'0'0'2109,"-12"-2"-150,5 1-1726,-7-1-66,0 0 0,0 1 0,0 0 1,-23 2-1,34-1-180,1 0 0,-1 1-1,1-1 1,-1 0 0,0 1 0,1 0 0,-1-1 0,1 1 0,-1 0-1,1 0 1,0 1 0,-1-1 0,1 0 0,0 1 0,0 0-1,0-1 1,0 1 0,0 0 0,0 0 0,1 0 0,-1 0 0,1 0-1,-1 0 1,1 1 0,0-1 0,-1 0 0,1 1 0,1-1 0,-1 1-1,0-1 1,1 1 0,-1 0 0,1-1 0,-1 5 0,2-5-35,0 0 0,0 0 1,0 0-1,0 0 0,0-1 1,0 1-1,0 0 1,1-1-1,-1 1 0,0-1 1,1 0-1,-1 1 0,1-1 1,0 0-1,-1 0 0,1 0 1,0 0-1,0 0 0,0 0 1,0-1-1,-1 1 1,5 0-1,54 15-1588,-50-13 1026,15 2-286,45 13-3181,-29 1 4998,-40-19-763,-1 0-1,1 1 1,-1-1-1,1 0 1,0 1-1,-1-1 1,1 0-1,-1 1 1,0-1-1,1 0 1,-1 1-1,1-1 1,-1 1-1,1-1 1,-1 1 0,0-1-1,0 1 1,1-1-1,-1 1 1,0 0-1,0-1 1,1 1-1,-1-1 1,0 1-1,0 0 1,0-1-1,0 1 1,0-1-1,0 1 1,0 0-1,0-1 1,0 1 0,0-1-1,0 1 1,-1 0-1,1-1 1,0 1-1,0-1 1,0 1-1,-1-1 1,1 1-1,0-1 1,-1 1-1,1-1 1,-1 1-1,1-1 1,0 1 0,-1-1-1,1 1 1,-1-1-1,1 0 1,-1 1-1,0-1 1,-34 17 2467,32-15-2733,-14 5-114,1-1 0,-1 0 0,0-1 0,-1-1 0,1-1 0,-22 2 0,45-20-4919,12-7 604,9-6-834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9.133"/>
    </inkml:context>
    <inkml:brush xml:id="br0">
      <inkml:brushProperty name="width" value="0.035" units="cm"/>
      <inkml:brushProperty name="height" value="0.035" units="cm"/>
    </inkml:brush>
  </inkml:definitions>
  <inkml:trace contextRef="#ctx0" brushRef="#br0">11 97 15083,'0'78'1665,"3"1"0,3-1-1,22 102 1,-25-166-1538,7 29 672,20 54 1,-30-95-761,0-1 1,1 0 0,-1 0-1,1 1 1,-1-1-1,1 0 1,0 0 0,0 1-1,-1-1 1,1 0 0,0 0-1,0 0 1,0 0 0,0 0-1,2 1 1,-2-2-23,-1 0-1,1 0 1,-1 0 0,1 0 0,-1 0 0,1 0 0,-1 0 0,0-1-1,1 1 1,-1 0 0,1 0 0,-1 0 0,0-1 0,1 1-1,-1 0 1,0-1 0,1 1 0,-1 0 0,0-1 0,1 1-1,-1 0 1,0-1 0,0 1 0,1 0 0,-1-1 0,0 1-1,0-1 1,0 1 0,1-1 0,-1 1 0,2-7 62,0 1 1,0-1-1,-1 0 0,0 1 1,1-8-1,-2-20 67,0 1-1,-2-1 1,-8-37-1,-27-101 167,35 164-302,-1-8 13,-1 0 0,0 0 0,-2 0 0,0 0 0,0 1 1,-16-26-1,21 40-22,1 1 1,-1-1-1,1 0 1,-1 0-1,1 1 1,-1-1-1,0 1 1,1-1-1,-1 0 1,0 1 0,0-1-1,1 1 1,-1 0-1,0-1 1,0 1-1,-1-1 1,2 1-1,0 0-1,-1 0 1,1 0 0,0 1 0,-1-1-1,1 0 1,0 0 0,-1 0 0,1 0 0,0 0-1,0 1 1,-1-1 0,1 0 0,0 0 0,0 0-1,-1 1 1,1-1 0,0 0 0,0 0 0,-1 1-1,1-1 1,0 0 0,0 1 0,0-1-1,0 0 1,0 1 0,-1-1 0,1 3 1,-1 0 0,0-1 0,1 1 0,-1 0 0,1 0 0,0 0 0,0 3 0,2 9 0,1-1 0,0-1 1,0 1-1,2 0 0,0-1 1,10 21-1,-12-28 0,0-1-1,1 1 1,0-1 0,0 1-1,1-1 1,-1 0 0,7 4 0,-8-6 0,0-1 1,0-1-1,0 1 1,0 0-1,0-1 1,0 1-1,0-1 1,0 0-1,1 0 1,-1 0-1,0-1 1,1 1 0,-1-1-1,6 0 1,-4 0 4,0-1 0,-1 0 0,1 0 0,-1-1 0,1 1 0,-1-1 0,0 0 0,0 0 0,0-1 0,0 1 0,0-1 0,0 0 0,-1 0 0,1 0 0,-1 0 0,0-1 0,0 1 0,4-6 0,3-6 18,-1 0 0,0-1 0,9-23 0,-7 10 19,-1 0 0,9-52 0,-7 25 32,-12 55-74,0 0 1,0-1-1,1 1 0,-1 0 1,0 0-1,1 0 0,-1 0 1,0 0-1,1 0 0,-1 0 1,1 0-1,0 0 0,-1 0 0,1 0 1,0 0-1,1-1 0,-2 2 0,1 1-1,-1-1 0,1 0 0,-1 0 1,0 0-1,1 0 0,-1 1 1,1-1-1,-1 0 0,0 0 0,1 1 1,-1-1-1,0 0 0,1 1 0,-1-1 1,0 1-1,0-1 0,1 0 1,-1 1-1,0-1 0,0 0 0,0 1 1,0-1-1,1 1 0,-1-1 0,0 1 1,11 44 27,12 117-51,-10-65-942,33 125-1,-33-181 591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1.740"/>
    </inkml:context>
    <inkml:brush xml:id="br0">
      <inkml:brushProperty name="width" value="0.025" units="cm"/>
      <inkml:brushProperty name="height" value="0.025" units="cm"/>
    </inkml:brush>
  </inkml:definitions>
  <inkml:trace contextRef="#ctx0" brushRef="#br0">156 0 9129,'0'0'12689,"-8"8"-12118,-1 3-413,0 0 0,1 1 0,0 0 0,1 1 0,0 0 0,1 0 0,0 0 0,1 1 0,1-1-1,0 1 1,-2 20 0,-1 24 107,1 60-1,6-74-7850,-2-60 7236,0 0 0,0 1 1,-2-1-1,0 1 0,-9-25 0,7 25 1040,0-1 0,2 1-1,0-1 1,1 0 0,-2-28-1,5 43-572,0 0-1,0-1 0,0 1 1,0 0-1,0 0 0,0-1 1,1 1-1,-1 0 0,0 0 0,1 0 1,-1 0-1,1-1 0,0 1 1,-1 0-1,1 0 0,0 0 1,-1 0-1,1 0 0,0 1 1,0-1-1,0 0 0,0 0 1,0 0-1,0 1 0,0-1 1,0 0-1,2 0 0,0 0 38,1 0 0,-1 1 0,1-1 0,-1 1 0,1-1 0,-1 1-1,1 0 1,-1 1 0,1-1 0,3 1 0,40 14-1853,-16 5-5219,-24-8-2243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2.103"/>
    </inkml:context>
    <inkml:brush xml:id="br0">
      <inkml:brushProperty name="width" value="0.025" units="cm"/>
      <inkml:brushProperty name="height" value="0.025" units="cm"/>
    </inkml:brush>
  </inkml:definitions>
  <inkml:trace contextRef="#ctx0" brushRef="#br0">1 76 19186,'0'0'2691,"50"-16"-1058,-22 11-127,2 4-1410,4 1-96,-1 0 64,-1 0-288,-2 0-1378,-2 0-1185,-1-4-2081,-6-7-3012</inkml:trace>
  <inkml:trace contextRef="#ctx0" brushRef="#br0" timeOffset="1">364 1 9161,'0'0'13997,"0"59"-13677,5-43-64,2 1 1,6-5-97,8-6-96,5-6-1858,4-1-3203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2.715"/>
    </inkml:context>
    <inkml:brush xml:id="br0">
      <inkml:brushProperty name="width" value="0.025" units="cm"/>
      <inkml:brushProperty name="height" value="0.025" units="cm"/>
    </inkml:brush>
  </inkml:definitions>
  <inkml:trace contextRef="#ctx0" brushRef="#br0">1 70 12780,'0'0'12401,"0"0"-12490,0 1 91,0-1 0,0 0 0,0 0-1,-1 1 1,1-1 0,0 0 0,0 0 0,0 1 0,0-1-1,0 0 1,0 0 0,0 1 0,0-1 0,0 0-1,0 0 1,0 1 0,0-1 0,0 0 0,1 0 0,-1 1-1,0-1 1,0 0 0,0 0 0,0 0 0,0 1-1,0-1 1,1 0 0,-1 0 0,0 0 0,0 1 0,0-1-1,0 0 1,1 0 0,-1 0 0,0 0 0,0 0-1,1 1 1,-1-1 0,0 0 0,0 0 0,0 0 0,1 0-1,-1 0 1,0 0 0,1 0 0,8-1 23,0-1-1,0-1 1,0 1 0,0-2-1,0 1 1,0-1 0,-1 0-1,0-1 1,0 0 0,0 0-1,-1-1 1,1 0 0,-1 0-1,-1 0 1,9-11 0,-20 26-96,0 0 0,0 0 0,1 0 0,1 0 0,0 1 0,-4 16 0,2 12-2923,7-31-1907,5-6-4270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6.512"/>
    </inkml:context>
    <inkml:brush xml:id="br0">
      <inkml:brushProperty name="width" value="0.025" units="cm"/>
      <inkml:brushProperty name="height" value="0.025" units="cm"/>
    </inkml:brush>
  </inkml:definitions>
  <inkml:trace contextRef="#ctx0" brushRef="#br0">166 38 15022,'0'0'2984,"2"-9"75,10-19-308,-15 54-687,-17 74-738,19-94-1434,-13 76 1017,3 0 0,1 127 1,4-236-1309,-1 0 1,-1 0-1,-2 1 1,0 0-1,-1 1 1,-19-30-1,-9-22 343,75 84 884,4 1-548,0-2 0,1-1 0,0-3 1,0-1-1,65-7 0,-55-2-2019,-19-5-3035,-8-2-5518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8.513"/>
    </inkml:context>
    <inkml:brush xml:id="br0">
      <inkml:brushProperty name="width" value="0.025" units="cm"/>
      <inkml:brushProperty name="height" value="0.025" units="cm"/>
    </inkml:brush>
  </inkml:definitions>
  <inkml:trace contextRef="#ctx0" brushRef="#br0">1 0 6502,'0'0'16880,"19"49"-15278,-13-19-417,-6 6-705,0 2-320,0 3-96,0-6-32,9-2-64,-4-4-1153,4-8-993,5-12-416,4-9-1058,-1-1-2594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8.858"/>
    </inkml:context>
    <inkml:brush xml:id="br0">
      <inkml:brushProperty name="width" value="0.025" units="cm"/>
      <inkml:brushProperty name="height" value="0.025" units="cm"/>
    </inkml:brush>
  </inkml:definitions>
  <inkml:trace contextRef="#ctx0" brushRef="#br0">218 35 993,'0'0'21903,"-10"-7"-20125,4 2-1599,4 3-160,0 0 1,0 0 0,0 0-1,0 0 1,-1 1 0,1-1 0,0 1-1,-1 0 1,0-1 0,1 1-1,-1 0 1,0 0 0,1 1-1,-1-1 1,0 1 0,0-1-1,0 1 1,0 0 0,1 0-1,-1 0 1,0 0 0,0 1-1,0-1 1,0 1 0,1 0-1,-5 1 1,-5 4 6,0 1-1,0 1 1,1 0 0,-21 18 0,27-21-22,0 0 1,1 0-1,0 0 1,-1 0-1,2 1 0,-1 0 1,1 0-1,0 0 1,0 0-1,0 0 1,1 0-1,-2 10 1,4-15-4,0 1 1,0-1-1,0 0 1,1 1-1,-1-1 0,0 0 1,1 1-1,-1-1 1,1 0-1,0 1 1,-1-1-1,1 0 0,0 0 1,0 0-1,0 1 1,0-1-1,0 0 1,0 0-1,0 0 0,0-1 1,0 1-1,0 0 1,1 0-1,-1-1 1,0 1-1,0 0 1,1-1-1,-1 1 0,0-1 1,1 0-1,2 1 1,53 9 181,-49-9-177,20 2 1,6 0-11,63 16 1,-96-19-1,0 0 0,0 1 0,-1-1 1,1 0-1,0 0 0,0 1 0,0-1 1,0 0-1,0 1 0,0-1 0,0 1 1,-1-1-1,1 1 0,0-1 0,0 1 1,-1 0-1,1-1 0,0 1 0,-1 0 1,1 0-1,-1-1 0,1 1 0,-1 0 1,1 0-1,-1 0 0,0 0 0,1 0 1,-1-1-1,0 3 0,0-1 54,0-1-1,-1 1 1,0 0 0,1-1-1,-1 1 1,0-1-1,0 1 1,0-1 0,0 1-1,0-1 1,0 0-1,0 1 1,0-1 0,-3 2-1,-5 4 517,-1 1-1,0-2 1,-15 9-1,4-4 17,9-4-608,1 0-1,-1-1 0,0-1 0,-1 0 1,1 0-1,-1-2 0,-21 5 0,42-19-8183,8-7-2013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9.308"/>
    </inkml:context>
    <inkml:brush xml:id="br0">
      <inkml:brushProperty name="width" value="0.025" units="cm"/>
      <inkml:brushProperty name="height" value="0.025" units="cm"/>
    </inkml:brush>
  </inkml:definitions>
  <inkml:trace contextRef="#ctx0" brushRef="#br0">1 69 17200,'0'0'8584,"76"19"-7591,-32-23-512,-1-5-321,6-4-96,2 1-320,-3 0-1250,-3 0-2465,-7 1-1763,-9-4-2786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9.656"/>
    </inkml:context>
    <inkml:brush xml:id="br0">
      <inkml:brushProperty name="width" value="0.025" units="cm"/>
      <inkml:brushProperty name="height" value="0.025" units="cm"/>
    </inkml:brush>
  </inkml:definitions>
  <inkml:trace contextRef="#ctx0" brushRef="#br0">135 0 11211,'0'0'7244,"-7"11"-5851,-13 21-204,1 1-1,-27 64 1,38-76-772,0 2 0,1-1 1,1 1-1,1 0 0,1 1 0,0 30 0,3-52-382,1-1 1,0 0-1,0 0 0,0 0 0,0 0 0,0 0 0,0 1 0,0-1 1,1 0-1,-1 0 0,0 0 0,1 0 0,-1 0 0,1 0 1,-1 0-1,1 0 0,-1 0 0,1 0 0,0 0 0,-1 0 0,1 0 1,0 0-1,0-1 0,0 1 0,-1 0 0,1-1 0,0 1 1,0 0-1,0-1 0,0 1 0,0-1 0,0 1 0,0-1 0,1 0 1,-1 0-1,0 1 0,0-1 0,0 0 0,0 0 0,0 0 1,1 0-1,-1 0 0,0 0 0,0 0 0,0-1 0,0 1 0,0 0 1,0-1-1,0 1 0,0-1 0,2 0 0,5-2 235,0 0 0,-1-1 1,1 0-1,-1 0 0,12-10 0,26-22-306,-2-2-1,-1-1 1,-2-3 0,42-57-1,-78 90-1466,-4 2-3811,-2 2-1263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30.033"/>
    </inkml:context>
    <inkml:brush xml:id="br0">
      <inkml:brushProperty name="width" value="0.025" units="cm"/>
      <inkml:brushProperty name="height" value="0.025" units="cm"/>
    </inkml:brush>
  </inkml:definitions>
  <inkml:trace contextRef="#ctx0" brushRef="#br0">0 1 17553,'0'0'8616,"20"47"-8296,3-40-128,7-1-288,4-4-2050,-3-2-2114,0 0-2498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31.040"/>
    </inkml:context>
    <inkml:brush xml:id="br0">
      <inkml:brushProperty name="width" value="0.025" units="cm"/>
      <inkml:brushProperty name="height" value="0.025" units="cm"/>
    </inkml:brush>
  </inkml:definitions>
  <inkml:trace contextRef="#ctx0" brushRef="#br0">72 103 11275,'0'0'4388,"-9"5"-2568,2-1-1330,0 0-1,1 1 1,-1 0-1,-9 9 0,14-12-330,0 0-1,1 0 1,-1 0-1,0 1 1,1-1-1,-1 0 0,1 1 1,0-1-1,0 1 1,0-1-1,0 1 1,0-1-1,1 1 0,-1 0 1,1-1-1,-1 1 1,1 0-1,0-1 1,0 1-1,0 0 0,1 0 1,0 3-1,0-4-72,0-1 0,1 1-1,-1-1 1,0 1-1,1-1 1,-1 1 0,1-1-1,-1 0 1,1 0 0,0 0-1,0 0 1,-1 0 0,1 0-1,0 0 1,0 0-1,0-1 1,0 1 0,0-1-1,0 0 1,0 1 0,0-1-1,0 0 1,4 0 0,1 0 107,1 0 0,0 0 0,0-1 0,0 0 0,8-2 0,-7 0-137,-1-1 0,0 0-1,1 0 1,-1-1 0,-1 0 0,1-1-1,13-12 1,-17 15-25,0-1 0,-1 0 1,1 0-1,-1 0 0,1 0 0,-1 0 0,-1-1 0,1 1 1,0-1-1,-1 0 0,0 0 0,0 0 0,-1 0 1,1 0-1,0-7 0,-2 11-31,-1 1-1,1 0 1,0-1-1,0 1 1,-1 0 0,1-1-1,0 1 1,-1 0 0,1-1-1,0 1 1,-1 0 0,1 0-1,-1-1 1,1 1 0,0 0-1,-1 0 1,1 0 0,-1 0-1,1-1 1,0 1-1,-1 0 1,1 0 0,-1 0-1,1 0 1,-1 0 0,1 0-1,-1 0 1,1 0 0,-1 0-1,1 0 1,0 1 0,-1-1-1,1 0 1,-1 0-1,1 0 1,0 0 0,-1 1-1,1-1 1,-1 0 0,1 0-1,0 1 1,-1-1 0,1 0-1,0 1 1,-1-1 0,1 0-1,0 1 1,-22 15-101,16-9 139,0 0 0,0 1 0,1-1 0,0 1 0,1 1 0,-1-1-1,2 1 1,-1-1 0,1 1 0,-3 17 0,6-25-28,0-1 0,0 1 0,0 0 0,1 0 1,-1-1-1,0 1 0,1 0 0,-1-1 0,1 1 0,-1 0 0,1-1 0,-1 1 1,1 0-1,-1-1 0,1 1 0,-1-1 0,1 1 0,0-1 0,-1 1 1,1-1-1,0 0 0,0 1 0,-1-1 0,1 0 0,0 1 0,0-1 1,-1 0-1,1 0 0,0 0 0,0 0 0,0 0 0,-1 0 0,1 0 0,0 0 1,0 0-1,0 0 0,-1 0 0,2-1 0,35-3 374,-24-1-368,0 0 0,0-1 0,0-1 0,-1 0 0,0 0 0,0-1 0,-1-1 0,0 0 0,-1 0 0,18-20 0,-27 29-23,0 0-1,0 0 1,0 0 0,0 0-1,0 0 1,0 1-1,0-1 1,-1 0-1,1 1 1,0-1-1,0 1 1,0-1-1,0 1 1,0-1-1,-1 1 1,1-1-1,0 1 1,0 0-1,-1 0 1,1-1-1,-1 1 1,1 0 0,0 0-1,-1 0 1,1-1-1,-1 1 1,0 0-1,1 0 1,-1 1-1,19 31-216,-16-28 414,0 1 0,-1 0 1,1 0-1,-1 0 0,-1 0 0,1 0 0,0 12 2024,12-55-1702,-2 0-462,-5 20-30,-1 0 0,-1 0 1,-1-1-1,0 0 0,1-22 0,-1 38-111,1 1 0,-1 0 0,1 1 0,0-1 0,-1 1 0,1 0 0,0 0 1,7 1-1,-11-1 44,3 0-52,9 1-100,-1-1 1,0 2-1,23 5 0,-32-7 196,-1 1-1,0 0 1,0-1 0,0 1 0,0 0 0,0 0 0,0 0 0,0 0 0,0 0 0,-1 1 0,1-1-1,0 1 1,-1-1 0,1 1 0,-1-1 0,1 1 0,-1 0 0,0 0 0,0 0 0,0 0-1,0 0 1,0 0 0,0 0 0,0 0 0,-1 0 0,1 0 0,-1 0 0,0 0 0,1 3 0,-21 136 88,21-140-85,-1-1 0,0 1 1,1-1-1,-1 1 0,1-1 0,-1 1 0,1-1 1,-1 1-1,1-1 0,0 1 0,-1-1 0,1 0 1,-1 1-1,1-1 0,0 0 0,-1 1 0,1-1 1,0 0-1,0 0 0,-1 0 0,1 0 0,0 0 1,-1 0-1,1 0 0,0 0 0,0 0 0,-1 0 1,1 0-1,0 0 0,-1 0 0,1 0 0,0-1 1,-1 1-1,1 0 0,0-1 0,-1 1 0,2-1 1,27-10 162,-21 5-149,-1 0 1,1 0 0,-1-1-1,0 0 1,-1 0-1,0-1 1,0 1 0,0-1-1,-1-1 1,0 1 0,-1-1-1,0 0 1,0 0-1,-1 0 1,0 0 0,-1-1-1,0 1 1,2-18-1,-4 28-17,-1-1 0,1 0-1,0 1 1,0-1-1,0 0 1,-1 0-1,1 1 1,0-1-1,0 0 1,-1 0 0,1 1-1,0-1 1,-1 0-1,1 0 1,0 0-1,-1 0 1,1 0 0,0 1-1,-1-1 1,1 0-1,0 0 1,-1 0-1,1 0 1,0 0-1,-1 0 1,1 0 0,-1 0-1,1 0 1,0 0-1,-1 0 1,1 0-1,0-1 1,-1 1 0,1 0-1,0 0 1,-1 0-1,1 0 1,0-1-1,-1 1 1,1 0-1,0 0 1,0 0 0,-1-1-1,1 1 1,0 0-1,0-1 1,-1 1-1,1 0 1,0 0 0,0-1-1,0 1 1,0 0-1,0-1 1,-1 1-1,1 0 1,0-1-1,0 1 1,0-1 0,0 3 2,0 0 1,0 1-1,0-1 1,0 0-1,0 1 1,1-1-1,-1 0 0,1 0 1,-1 0-1,1 0 1,0 1-1,0-1 1,0 0-1,0 0 1,0 0-1,1-1 1,-1 1-1,0 0 1,1 0-1,-1-1 1,4 3-1,-1-1 13,0 0-1,1 0 0,0-1 0,0 0 1,0 0-1,0 0 0,0 0 0,0-1 1,6 1-1,5 0 28,1 0 0,0-1 0,0-1 1,0 0-1,20-4 0,-30 2-18,1 0 1,-1 0-1,0 0 0,0-1 0,0 0 1,0-1-1,0 1 0,11-9 1,-15 10-3,0-1 1,0 1 0,0-1 0,0 1 0,-1-1-1,1 0 1,-1 0 0,0 0 0,1 0-1,-2-1 1,1 1 0,0-1 0,-1 1-1,1-1 1,-1 1 0,0-1 0,0 0 0,0 0-1,0-4 1,-2 7-14,1 0-1,-1 1 1,0-1-1,1 0 1,-1 0-1,0 0 1,1 1-1,-1-1 1,0 0-1,0 1 1,0-1-1,0 0 1,1 1-1,-1-1 1,0 1-1,0-1 1,0 1-1,0 0 1,0 0-1,0-1 1,0 1-1,-1 0 1,1 0-1,0 0 1,0 0-1,0 0 1,0 0-1,0 0 1,0 0 0,-1 1-1,-40 5-171,35-3 157,-1 1-1,0 0 1,1 0-1,0 1 0,0 0 1,1 0-1,-1 1 0,1 0 1,0 0-1,0 0 0,1 1 1,0 0-1,0 0 1,-4 8-1,8-12 8,-1 0 0,0 0 1,1 0-1,0 0 0,0 0 0,0 0 1,0 0-1,0 0 0,1 1 0,-1-1 0,1 0 1,0 1-1,0-1 0,0 0 0,0 1 1,1-1-1,-1 0 0,1 0 0,0 1 1,0-1-1,0 0 0,0 0 0,0 0 0,1 0 1,0 0-1,-1-1 0,1 1 0,0 0 1,1-1-1,-1 1 0,0-1 0,1 0 1,-1 1-1,1-1 0,-1-1 0,1 1 0,0 0 1,5 2-1,5 1-205,0 0 0,1 0 1,0-1-1,0-1 0,0 0 0,0-1 1,16 0-1,-11-1-2851,0-2 1,29-3 0,-9-5-7284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9.663"/>
    </inkml:context>
    <inkml:brush xml:id="br0">
      <inkml:brushProperty name="width" value="0.035" units="cm"/>
      <inkml:brushProperty name="height" value="0.035" units="cm"/>
    </inkml:brush>
  </inkml:definitions>
  <inkml:trace contextRef="#ctx0" brushRef="#br0">0 92 15331,'15'0'2449,"8"0"-1337,5 2-416,2 1 2353,11-3-1881,4-3-168,1-8-576,1-2-488,-7-5 128,-2-5-48,-13-5-144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1.438"/>
    </inkml:context>
    <inkml:brush xml:id="br0">
      <inkml:brushProperty name="width" value="0.025" units="cm"/>
      <inkml:brushProperty name="height" value="0.025" units="cm"/>
    </inkml:brush>
  </inkml:definitions>
  <inkml:trace contextRef="#ctx0" brushRef="#br0">41 1 4933,'0'0'20195,"-3"8"-19950,-4 9-159,0 0-1,2 0 1,0 0-1,1 1 0,0-1 1,2 1-1,0 0 1,1 0-1,2 23 0,-1-39-18,0-1-1,0 0 0,0 0 0,0 0 0,1 1 0,-1-1 0,1 0 0,-1 0 1,1 0-1,-1 0 0,1 1 0,-1-1 0,1 0 0,0 0 0,0 0 0,0 0 0,-1-1 1,1 1-1,0 0 0,0 0 0,0 0 0,0-1 0,0 1 0,1-1 0,-1 1 0,0-1 1,0 1-1,0-1 0,0 1 0,1-1 0,-1 0 0,0 0 0,0 0 0,1 0 1,-1 0-1,0 0 0,0 0 0,1 0 0,-1 0 0,0 0 0,0-1 0,0 1 0,2-1 1,2-1 84,-1 1 0,0-1 1,1 0-1,-1 0 1,0 0-1,0-1 1,0 0-1,-1 1 1,1-1-1,3-5 0,5-8-39,0-1-1,-2 0 1,0-1-1,-1 0 1,7-22-1,-9 24-70,-7 17-59,-1-1-1,1 1 1,0-1-1,0 1 1,0-1-1,0 1 1,0-1-1,1 1 1,-1-1-1,0 1 1,0-1-1,0 1 0,0-1 1,0 1-1,1-1 1,-1 1-1,0-1 1,0 1-1,1-1 1,-1 0-1,0 1 1,1-1-1,-1 0 1,0 1-1,1-1 0,-1 0 1,1 1-1,-1-1 1,1 0-1,-1 0 1,1 1-1,-1-1 1,0 0-1,1 0 1,-1 0-1,1 0 0,-1 1 1,1-1-1,-1 0 1,2 0-1,37 4 2,-30-4 56,1 0 1,-1-1-1,1 0 0,-1-1 1,0 0-1,15-5 1,-20 6-25,0-1 0,0-1 0,-1 1 0,1 0 0,-1-1 0,0 0 1,0 0-1,0 0 0,0 0 0,0 0 0,3-6 0,-6 9-16,0 0-1,0-1 1,0 1-1,-1 0 1,1 0 0,0 0-1,0-1 1,0 1-1,0 0 1,-1 0-1,1 0 1,0-1 0,0 1-1,0 0 1,-1 0-1,1 0 1,0 0 0,0-1-1,-1 1 1,1 0-1,0 0 1,0 0-1,-1 0 1,1 0 0,0 0-1,-1 0 1,1 0-1,0 0 1,0 0-1,-1 0 1,1 0 0,0 0-1,0 0 1,-1 0-1,1 0 1,0 0-1,0 0 1,-1 1 0,1-1-1,0 0 1,0 0-1,-1 0 1,1 0-1,0 1 1,-17 4-244,7 0 128,0 1 0,1 1 1,0 0-1,0 0 1,-12 14-1,16-16 115,0 0-1,1 0 1,0 1 0,0-1-1,0 1 1,1 0-1,0 0 1,0 0-1,1 0 1,-4 13 0,6-18 1,-1 0 0,1 0 0,0 0 0,0 0 1,0 0-1,0 0 0,1-1 0,-1 1 1,0 0-1,0 0 0,0 0 0,1 0 1,-1 0-1,0-1 0,1 1 0,-1 0 1,1 0-1,-1-1 0,1 1 0,-1 0 1,1-1-1,0 1 0,-1 0 0,1-1 1,0 1-1,-1-1 0,1 1 0,1 0 1,31 6 74,43-13 95,-71 5-166,67-13 4,-52 9 14,-1 0 0,1 2 0,0 0 0,0 1 0,0 1 0,32 3 1,-50-56 2209,-2 42-2239,3-15-229,-2 26 202,-1 0-1,1 0 0,0 0 1,0 0-1,-1 0 1,1 0-1,0 1 0,0-1 1,0 0-1,0 1 0,0-1 1,0 1-1,0-1 1,0 1-1,0-1 0,0 1 1,1 0-1,-1 0 0,0-1 1,0 1-1,0 0 1,0 0-1,2 0 0,53-8-6461,-21 2-159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2.094"/>
    </inkml:context>
    <inkml:brush xml:id="br0">
      <inkml:brushProperty name="width" value="0.025" units="cm"/>
      <inkml:brushProperty name="height" value="0.025" units="cm"/>
    </inkml:brush>
  </inkml:definitions>
  <inkml:trace contextRef="#ctx0" brushRef="#br0">164 37 8296,'0'0'9753,"7"-6"-6603,23-19-225,-29 20 1784,-12 4-3622,-12 5-1117,9 1 29,0 0 1,0 1-1,1 0 1,0 1-1,0 1 1,0 0-1,1 1 1,1 0-1,-1 1 1,-19 22-1,31-31-10,-1-1 0,0 1 0,1-1 0,-1 1 0,1 0 0,-1 0 0,1-1 0,-1 1-1,1 0 1,-1 0 0,1 0 0,0 0 0,-1 0 0,1-1 0,0 1 0,0 0 0,0 0 0,-1 0 0,1 0-1,0 0 1,0 0 0,1 0 0,-1 0 0,0 0 0,0-1 0,0 1 0,1 0 0,-1 0 0,0 0 0,1 0-1,-1 0 1,0-1 0,1 1 0,-1 0 0,1 0 0,0-1 0,-1 1 0,1 0 0,0-1 0,-1 1 0,1 0 0,0-1-1,0 1 1,-1-1 0,1 0 0,0 1 0,0-1 0,0 1 0,0-1 0,-1 0 0,1 0 0,0 0 0,0 1-1,0-1 1,0 0 0,0 0 0,1 0 0,11 1 26,1 0-1,-1-1 1,18-2-1,-13 1-37,123 0-4,-140 1 29,0 0 0,-1 0 0,1 0 0,0 0 0,0 0 0,0 0 0,0 0 0,0 0 0,-1 0 0,1 0 0,0 1 0,0-1 0,0 0 1,0 0-1,-1 1 0,1-1 0,0 1 0,0-1 0,-1 1 0,1-1 0,0 1 0,-1-1 0,1 1 0,-1 0 0,1-1 0,0 1 0,-1 0 0,0-1 0,1 1 0,-1 0 0,1 0 0,-1-1 0,0 1 0,1 0 0,-1 0 0,0 0 0,0 0 0,0 0 0,0-1 0,0 1 1,0 0-1,0 0 0,0 0 0,0 0 0,0 1 0,-1 1 78,0-1 1,0 1 0,0-1-1,-1 1 1,1-1 0,0 1-1,-1-1 1,0 0 0,1 0-1,-1 0 1,0 0 0,-4 4-1,-3 0 70,0 0-1,-1-1 0,1 0 0,-1-1 0,0 0 0,0 0 0,0-1 0,-1 0 0,1-1 0,-1 0 0,1-1 1,-1 0-1,-17-1 0,28 0-212,0 0 0,-1 1 1,1-1-1,-1 0 1,1 0-1,-1 0 0,1 0 1,-1 0-1,1 0 1,-1 0-1,1-1 0,-1 1 1,1 0-1,-1 0 0,1 0 1,0 0-1,-1 0 1,1-1-1,-1 1 0,1 0 1,0 0-1,-1-1 0,1 1 1,-1 0-1,1-1 1,0 1-1,-1 0 0,1-1 1,0 1-1,0-1 1,-1 1-1,1-1 0,0 1 1,0 0-1,0-1 0,0 1 1,-1-1-1,1 1 1,0-1-1,0 1 0,0-1 1,0 1-1,0-1 0,0 1 1,0-1-1,0 1 1,0 0-1,1-1 0,-1 1 1,0-1-1,0 1 1,0-1-1,0 1 0,1-1 1,-1 1-1,0 0 0,1-1 1,19-20-8077,4 11 115,5 0-4660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2.595"/>
    </inkml:context>
    <inkml:brush xml:id="br0">
      <inkml:brushProperty name="width" value="0.025" units="cm"/>
      <inkml:brushProperty name="height" value="0.025" units="cm"/>
    </inkml:brush>
  </inkml:definitions>
  <inkml:trace contextRef="#ctx0" brushRef="#br0">44 300 15919,'0'0'8333,"-7"10"-8445,7-9 113,-5 4 30,1 1 0,0 0 1,0 1-1,1-1 0,0 1 1,0-1-1,1 1 0,0 0 1,0 0-1,0 0 0,1 0 1,0 0-1,0 1 0,1-1 1,0 8-1,1-14-13,-1 0 1,0 0-1,0 0 0,1 0 0,-1 0 1,1 0-1,-1 0 0,0 0 1,1 0-1,0 0 0,-1 0 0,1-1 1,0 1-1,-1 0 0,1 0 1,0-1-1,0 1 0,0 0 0,-1-1 1,1 1-1,0-1 0,0 1 1,0-1-1,2 1 0,31 0 678,-26-2-574,0-1 0,-1 0 0,1-1 0,0 0 0,-1 0 0,10-6 0,-3-1-52,-1 0-1,1-1 0,-2-1 1,0 0-1,0-1 1,-1-1-1,-1 1 0,0-1 1,-1-1-1,-1 0 1,0 0-1,-1-1 0,0 0 1,-1 0-1,-1-1 1,-1 1-1,0-1 0,-2 0 1,1 0-1,-2 0 1,-1-24-1,0 37-70,0 1 0,0 0 0,0-1 0,-1 1 0,0 0 0,1-1 0,-1 1 0,0 0 0,-1 0 0,1 0 0,0 0 0,-1 0 0,0 0 0,0 0 0,0 0 0,0 1 0,0-1 0,0 1 0,-1-1 0,1 1 0,-1 0-1,1 0 1,-1 0 0,0 0 0,0 0 0,0 1 0,-4-2 0,3 2-16,-1 0 0,0 1 0,1 0 0,-1-1 0,0 1 0,1 1 0,-1-1 0,0 1 0,1 0 0,-1 0 1,1 0-1,-1 0 0,1 1 0,0 0 0,-1 0 0,1 0 0,0 0 0,0 1 0,-4 3 0,-56 50-38,59-51 66,1 0 1,0 0 0,0 0-1,0 0 1,1 1 0,0-1 0,0 1-1,0 0 1,0 0 0,1 0-1,-1 7 1,3-12-8,-1 0 1,1 0-1,1 0 0,-1 0 0,0 0 1,0 0-1,0 0 0,0 0 1,1 0-1,-1 0 0,1 0 0,-1 0 1,0 0-1,1 0 0,0-1 1,-1 1-1,1 0 0,-1 0 0,1 0 1,0-1-1,0 1 0,-1 0 1,1-1-1,0 1 0,0 0 0,0-1 1,0 1-1,0-1 0,0 0 1,0 1-1,0-1 0,0 0 0,0 0 1,1 1-1,43 4 119,-34-5-86,17 2 47,57 5-300,-78-6 174,0 1 0,0-1-1,-1 1 1,1 1-1,-1-1 1,1 1 0,-1 0-1,0 0 1,8 6-1,-12-7 39,1 0 0,-1 0 0,0 0 0,-1 0-1,1 0 1,0 0 0,-1 0 0,1 0 0,-1 1-1,0-1 1,1 1 0,-1-1 0,0 1-1,-1-1 1,1 1 0,0 0 0,-1-1 0,1 1-1,-1 0 1,0-1 0,0 1 0,-1 4 0,0 2 45,-1 0 0,-1 0 0,0-1 0,0 1 0,-6 10 0,-8 21-1061,19-63-25757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2.957"/>
    </inkml:context>
    <inkml:brush xml:id="br0">
      <inkml:brushProperty name="width" value="0.025" units="cm"/>
      <inkml:brushProperty name="height" value="0.025" units="cm"/>
    </inkml:brush>
  </inkml:definitions>
  <inkml:trace contextRef="#ctx0" brushRef="#br0">23 1 7623,'0'0'21316,"0"8"-20595,-10 54 140,6-40-765,0 1-1,2 0 1,0 37 0,2-60-122,0 1 1,0 0-1,0-1 1,0 1-1,0 0 1,0 0-1,1-1 1,-1 1-1,0 0 1,0-1 0,1 1-1,-1 0 1,0-1-1,1 1 1,-1-1-1,1 1 1,-1-1-1,1 1 1,-1-1-1,1 1 1,-1-1-1,1 1 1,0-1-1,-1 0 1,1 1-1,0-1 1,-1 0-1,1 1 1,0-1-1,-1 0 1,1 0-1,0 0 1,-1 0-1,1 0 1,0 0-1,0 0 1,-1 0-1,1 0 1,0 0-1,-1 0 1,1 0-1,0 0 1,-1 0-1,1-1 1,0 1-1,-1 0 1,1-1-1,0 1 1,-1 0-1,1-1 1,0 1-1,-1-1 1,1 1-1,-1-1 1,1 0-1,33-26-5945,-21 5-179,1-4-3422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3.350"/>
    </inkml:context>
    <inkml:brush xml:id="br0">
      <inkml:brushProperty name="width" value="0.025" units="cm"/>
      <inkml:brushProperty name="height" value="0.025" units="cm"/>
    </inkml:brush>
  </inkml:definitions>
  <inkml:trace contextRef="#ctx0" brushRef="#br0">0 63 15919,'0'0'6951,"6"8"-5094,-4-5-1730,0 0-1,0 0 1,1-1 0,0 1-1,-1 0 1,1-1-1,0 0 1,0 1-1,0-1 1,0 0-1,1-1 1,-1 1 0,1 0-1,-1-1 1,1 0-1,-1 0 1,1 0-1,0 0 1,-1-1-1,1 0 1,0 1 0,0-1-1,-1 0 1,1-1-1,0 1 1,-1-1-1,1 1 1,0-1-1,-1 0 1,1-1-1,-1 1 1,1-1 0,4-2-1,-3 0-100,-1 0 0,0 1 0,0-2 1,0 1-1,-1 0 0,0-1 0,1 1 0,-2-1 0,5-8 0,-6 12-19,-1 0 0,1 0 0,0 0 0,-1 0 0,1 0 0,-1 0 0,1 0 0,-1 0 0,0-1 0,0 1 0,1 0 0,-1 0 0,0 0 0,0-1-1,0 1 1,0 0 0,0 0 0,0 0 0,0-1 0,-1 1 0,1 0 0,0 0 0,-1 0 0,1 0 0,-1-1 0,1 1 0,-1 0 0,0 0 0,1 0 0,-1 0 0,0 0 0,0 0 0,0 1-1,1-1 1,-1 0 0,0 0 0,0 1 0,0-1 0,0 0 0,0 1 0,-1-1 0,1 1 0,0-1 0,0 1 0,0 0 0,0-1 0,-1 1 0,1 0 0,-1 0 0,-4-1-22,1 1-1,0 0 1,-1 1 0,1-1 0,0 1 0,0 0-1,-1 0 1,1 1 0,0 0 0,0 0 0,0 0-1,1 0 1,-1 1 0,0-1 0,1 1 0,0 0-1,0 1 1,-1-1 0,2 1 0,-1 0 0,0 0-1,1 0 1,0 0 0,0 1 0,0-1 0,1 1 0,-1 0-1,1 0 1,0 0 0,0 0 0,1 0 0,0 0-1,0 0 1,0 0 0,0 1 0,1-1 0,0 0-1,1 9 1,-1-12 15,1 1 0,0-1 0,0 1 0,0-1 0,1 1 0,-1-1 0,1 1 0,-1-1 0,1 0 0,0 0-1,0 0 1,0 0 0,0 0 0,0 0 0,0-1 0,1 1 0,-1-1 0,0 1 0,1-1 0,-1 0 0,1 0 0,-1 0 0,1 0 0,0-1 0,0 1 0,-1-1 0,1 1-1,4-1 1,5 1-689,-1 0 0,0 0 0,0-1-1,1 0 1,21-5 0,-4-7-4036,-2-8-1974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3.715"/>
    </inkml:context>
    <inkml:brush xml:id="br0">
      <inkml:brushProperty name="width" value="0.025" units="cm"/>
      <inkml:brushProperty name="height" value="0.025" units="cm"/>
    </inkml:brush>
  </inkml:definitions>
  <inkml:trace contextRef="#ctx0" brushRef="#br0">14 0 12075,'0'0'10282,"-14"62"-9641,14-31-321,0 2-256,18 1 32,1 0-608,1-2-1859,8-1-1760,-1-5-3653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4.061"/>
    </inkml:context>
    <inkml:brush xml:id="br0">
      <inkml:brushProperty name="width" value="0.025" units="cm"/>
      <inkml:brushProperty name="height" value="0.025" units="cm"/>
    </inkml:brush>
  </inkml:definitions>
  <inkml:trace contextRef="#ctx0" brushRef="#br0">68 1 14318,'0'0'4719,"-4"9"-3326,-1 1-1024,-23 57 2014,26-63-2272,1 1 0,-1-1-1,1 0 1,0 1 0,1-1 0,-1 1 0,1-1 0,0 1 0,0 0-1,0-1 1,1 1 0,-1-1 0,1 1 0,2 5 0,-2-9-106,0 0 0,0 1 1,1-1-1,-1 0 0,1 0 1,-1 0-1,1 0 0,-1 0 0,1 0 1,-1 0-1,1 0 0,0-1 0,0 1 1,-1 0-1,1-1 0,0 0 1,0 1-1,0-1 0,-1 0 0,3 0 1,47-1-865,-33 1 37,-4-1 273,-10 1 467,0 0 0,0 0-1,0 0 1,0 0 0,-1 0 0,1 1-1,0 0 1,4 1 0,-7-1 165,0 0-1,0-1 1,0 1 0,0 0-1,0 0 1,0 0 0,0 0-1,-1 0 1,1 0 0,0 0-1,-1 0 1,1 0 0,-1 0-1,1 1 1,-1-1 0,1 0-1,-1 0 1,0 0 0,0 1-1,1-1 1,-1 0 0,0 1-1,0-1 1,0 0 0,-1 0-1,1 1 1,0-1-1,0 0 1,-1 2 0,-1 2 249,0 0 0,0 0 0,0 0 0,-1 0 1,1-1-1,-1 0 0,0 1 0,-1-1 0,1 0 0,-1 0 1,1-1-1,-1 1 0,0-1 0,-1 0 0,1 0 0,0 0 1,-1 0-1,-9 3 0,9-3-245,-1 0 0,1-1 1,-1 0-1,0 0 0,0-1 0,0 1 1,0-1-1,0 0 0,0-1 0,0 1 0,0-1 1,0-1-1,0 1 0,0-1 0,0 0 1,-7-2-1,12 2-159,0 1 1,0-1-1,0 1 1,0-1-1,0 0 1,0 1-1,0-1 1,0 0-1,0 0 1,1 0-1,-1 0 1,0 1-1,1-1 1,-1 0-1,0 0 1,1 0-1,0 0 1,-1-1-1,1 1 1,-1 0-1,1 0 1,0 0-1,0 0 1,0 0-1,0 0 0,0-1 1,0 1-1,0 0 1,0 0-1,0-2 1,1 2-441,-1-1 1,1 0-1,-1 0 1,1 1-1,0-1 1,-1 0-1,1 1 0,0-1 1,0 0-1,0 1 1,0-1-1,1 1 1,-1 0-1,0-1 0,1 1 1,-1 0-1,0 0 1,3-1-1,17-7-8632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4.392"/>
    </inkml:context>
    <inkml:brush xml:id="br0">
      <inkml:brushProperty name="width" value="0.025" units="cm"/>
      <inkml:brushProperty name="height" value="0.025" units="cm"/>
    </inkml:brush>
  </inkml:definitions>
  <inkml:trace contextRef="#ctx0" brushRef="#br0">198 1 10666,'0'0'6999,"-7"8"-5254,-1 2-1252,1 1 0,0 0 0,0 0 0,1 1 0,0 0 0,1 0 0,1 0 0,0 1 0,0-1-1,1 1 1,-1 13 0,3-6-402,0 0 0,2 0 0,0 1-1,1-1 1,1 0 0,1-1 0,1 1-1,0-1 1,2 0 0,0 0 0,14 26-1,-20-44-725,-4-6 302,1 0 1,-1 0-1,0 0 0,0 0 0,0 1 1,-1-1-1,1 1 0,-1 0 0,0 0 1,-1 0-1,1 1 0,-9-6 0,0-1 63,-21-20 950,-45-29 1,87 55 1958,55 1-2128,-9 4-392,34-1-2260,-30-4-3530,-8-7-4162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5.024"/>
    </inkml:context>
    <inkml:brush xml:id="br0">
      <inkml:brushProperty name="width" value="0.025" units="cm"/>
      <inkml:brushProperty name="height" value="0.025" units="cm"/>
    </inkml:brush>
  </inkml:definitions>
  <inkml:trace contextRef="#ctx0" brushRef="#br0">172 78 11147,'0'0'3320,"8"-8"-613,1-1-1892,-6 6-551,0 1 0,1-1 0,-1 0 0,-1 0 0,1-1 0,0 1-1,-1-1 1,0 1 0,0-1 0,0 0 0,2-6 0,-3 10-161,-1 0-1,0-1 1,0 1 0,0-1 0,0 1-1,0 0 1,1-1 0,-1 1-1,0-1 1,0 1 0,0 0 0,0-1-1,0 1 1,0-1 0,-1 1-1,1 0 1,0-1 0,0 1 0,0-1-1,0 1 1,0 0 0,0-1-1,-1 1 1,1 0 0,0-1-1,0 1 1,-1 0 0,1-1 0,0 1-1,-1 0 1,1-1 0,0 1-1,-1 0 1,1 0 0,0 0 0,-1-1-1,-19-1 884,-21 12-855,24-4-58,0 1 0,0 1 0,1 1 0,0 0-1,1 1 1,0 1 0,1 0 0,-16 16 0,30-27-77,0 0 1,0 1-1,0-1 0,0 0 0,0 1 0,1-1 1,-1 0-1,0 1 0,0-1 0,0 0 0,0 1 1,0-1-1,0 0 0,1 0 0,-1 1 0,0-1 1,0 0-1,0 1 0,1-1 0,-1 0 0,0 0 0,0 0 1,1 1-1,-1-1 0,0 0 0,0 0 0,1 0 1,-1 0-1,0 1 0,1-1 0,-1 0 0,0 0 1,1 0-1,-1 0 0,0 0 0,1 0 0,-1 0 0,0 0 1,1 0-1,-1 0 0,19 4-12,-18-4 17,65 9 3,-50-8-79,0 0 1,0 1-1,0 1 1,-1 1-1,1 0 1,-1 1-1,0 0 1,0 1-1,27 16 0,-40-21 66,0 1 0,0-1-1,-1 1 1,1-1-1,0 1 1,-1 0-1,1 0 1,-1 0-1,0 0 1,0 0-1,0 0 1,0 0-1,0 0 1,0 0-1,0 0 1,-1 0 0,1 1-1,-1-1 1,1 0-1,-1 1 1,0 4-1,-1-4 79,1 1 0,-1 0-1,0 0 1,-1 0 0,1 0-1,-1 0 1,1-1 0,-1 1 0,0-1-1,-1 1 1,1-1 0,-3 3-1,1-1 46,-1 0 0,0 0-1,1-1 1,-1 1 0,-1-1-1,1 0 1,-1-1 0,1 1-1,-1-1 1,0 0 0,0-1-1,-1 1 1,1-1 0,0-1-1,-11 3 1,17-5-103,0 1 0,0-1 0,0 1 0,-1 0-1,1-1 1,0 1 0,0-1 0,0 1 0,0-1 0,0 1 0,0 0 0,0-1-1,0 1 1,0-1 0,0 1 0,0-1 0,0 1 0,0 0 0,0-1-1,1 1 1,-1-1 0,0 1 0,0 0 0,0-1 0,1 1 0,-1-1 0,1 1-1,7-11-357,1 2 0,1-1-1,-1 1 1,2 1-1,-1 0 1,1 0-1,15-8 1,11-8-1139,154-124-2753,-194 162 6937,-8 10-1824,2-9-357,1 0 0,0 1 1,1-1-1,1 2 0,0-1 1,1 1-1,1 0 0,1 0 1,0 0-1,0 19 0,3-35-497,1 0-1,-1 0 0,0 1 0,0-1 1,0 0-1,1 0 0,-1 1 0,0-1 1,1 0-1,-1 0 0,1 0 0,0 0 1,-1 0-1,1 0 0,0 0 0,0 0 1,-1 0-1,1 0 0,0 0 0,0 0 1,0 0-1,0-1 0,0 1 0,0 0 1,0-1-1,1 1 0,-1-1 0,0 1 1,0-1-1,0 0 0,0 1 0,1-1 1,-1 0-1,0 0 0,0 0 0,1 0 1,-1 0-1,0 0 0,0 0 0,3-1 1,0 1-11,0-1-1,0 0 1,0 0 0,0 0 0,0-1 0,0 0 0,0 1 0,0-1 0,-1 0 0,1-1 0,4-3 0,-2 0-533,0 0 1,0-1-1,0 0 0,-1-1 0,0 1 0,-1-1 0,7-13 0,-5 5-2094,-1 1-1,0-1 1,4-24 0,-3-19-9121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5.378"/>
    </inkml:context>
    <inkml:brush xml:id="br0">
      <inkml:brushProperty name="width" value="0.025" units="cm"/>
      <inkml:brushProperty name="height" value="0.025" units="cm"/>
    </inkml:brush>
  </inkml:definitions>
  <inkml:trace contextRef="#ctx0" brushRef="#br0">38 1 10442,'0'0'8424,"-37"61"-6534,37-42-833,0-2-609,16 0-256,12-5-512,4-2-2178,3-3-3300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0.143"/>
    </inkml:context>
    <inkml:brush xml:id="br0">
      <inkml:brushProperty name="width" value="0.035" units="cm"/>
      <inkml:brushProperty name="height" value="0.035" units="cm"/>
    </inkml:brush>
  </inkml:definitions>
  <inkml:trace contextRef="#ctx0" brushRef="#br0">47 162 20684,'-1'32'773,"1"1"-1,1-1 1,8 40 0,24 92 305,-21-114-870,-4-13 9,1 0 0,16 37 0,-24-72-200,-1-1 1,1 1-1,0-1 0,-1 1 0,1-1 0,0 1 1,0-1-1,0 0 0,0 1 0,0-1 0,2 2 1,-2-3-16,-1 0 1,0 0-1,0 0 0,0 0 1,0 0-1,0 0 1,1 0-1,-1 0 0,0 0 1,0 0-1,0 0 1,0 0-1,0 0 0,1 0 1,-1 0-1,0 0 1,0 0-1,0 0 0,0 0 1,0 0-1,1-1 1,-1 1-1,0 0 1,0 0-1,0 0 0,0 0 1,0 0-1,0 0 1,0 0-1,0 0 0,1-1 1,-1 1-1,0 0 1,0 0-1,0 0 0,0 0 1,0 0-1,0-1 1,0 1-1,0 0 1,0 0-1,2-16 54,-7-27-2,-1 1 0,-2 0 0,-15-45-1,15 58-34,-18-69 103,-51-125 1,68 206-115,12 33-1,12 34 27,-8-29-24,20 37-1,-24-52-12,1 0 1,-1 0 0,1-1-1,0 1 1,1-1-1,0 0 1,-1 0 0,2-1-1,-1 1 1,9 4-1,-12-8 4,0 0-1,0 0 0,0 0 1,0 0-1,0-1 0,0 1 0,0-1 1,0 0-1,0 1 0,0-1 1,0 0-1,1 0 0,-1-1 1,0 1-1,0 0 0,0-1 1,0 1-1,0-1 0,0 1 0,0-1 1,0 0-1,0 0 0,0 0 1,0 0-1,0 0 0,-1-1 1,1 1-1,0-1 0,-1 1 1,3-3-1,2-3 0,0-1 0,-1 0 0,0 1 1,0-2-1,7-14 0,-3-3 15,0-1-1,-2 0 1,0 0-1,3-44 1,-1 14 25,-6 48-29,0 15 3,0 19 12,-3-22-23,65 367-181,-59-342-152,1 0-1,2 0 1,0-1-1,2-1 1,17 33-1,-26-56 286,0 1 0,0-1 0,1 0 0,-1 0 0,1 0 0,0 0 0,5 4 0,-6-5-3,0-1 0,1 0 0,-1 0 0,1 0 0,-1-1 0,1 1 0,-1-1 0,1 1 0,3-1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5.709"/>
    </inkml:context>
    <inkml:brush xml:id="br0">
      <inkml:brushProperty name="width" value="0.025" units="cm"/>
      <inkml:brushProperty name="height" value="0.025" units="cm"/>
    </inkml:brush>
  </inkml:definitions>
  <inkml:trace contextRef="#ctx0" brushRef="#br0">120 262 17168,'0'0'1954,"-11"6"-69,9-5-1859,-13 7 576,1 1-1,1 0 1,-17 14 0,28-21-505,-1 0 1,0 0-1,1 0 1,0 1-1,-1-1 1,1 1-1,0-1 1,0 1-1,0 0 1,0 0-1,1 0 1,-1 0-1,1 0 1,0 0-1,0 0 1,0 0-1,0 0 1,1 1-1,-1-1 1,1 0 0,-1 1-1,1-1 1,1 0-1,-1 1 1,0-1-1,2 6 1,0-7-81,-1 0 1,1-1-1,0 1 1,0-1-1,0 1 1,0-1-1,0 0 1,0 0-1,0 0 1,0 0-1,1 0 1,-1 0-1,0 0 0,1-1 1,-1 1-1,0-1 1,1 0-1,-1 0 1,1 0-1,3 0 1,53-5 181,-44 1-239,0-1 1,-1-1 0,0 0 0,0-1 0,0-1 0,-1 0-1,0-1 1,-1 0 0,0-1 0,0 0 0,16-20 0,-16 17-11,0-1-1,-1 0 1,-1-1 0,0-1 0,-1 1 0,-1-1-1,0-1 1,-2 0 0,9-29 0,-14 41 47,1-1 0,-1 0 1,-1 0-1,1 0 0,-1 0 0,0 0 1,0 0-1,-1 1 0,0-1 0,0 0 1,0 0-1,-1 0 0,-2-6 0,2 10 3,1-1 0,-1 1 0,0 0 0,0 0 0,0 0 1,0 0-1,0 0 0,0 0 0,-1 0 0,1 1 0,-1-1 0,1 1 0,-1 0 0,1 0 0,-1 0 0,0 0 0,0 0 0,1 0 0,-1 1 0,0-1 0,0 1 0,0 0 0,0 0 0,1 0 0,-1 0 0,0 1 0,0-1 1,0 1-1,-3 1 0,-6 1 63,0 2 1,0 0 0,0 0-1,0 1 1,1 1 0,0-1 0,1 2-1,-1 0 1,1 0 0,1 1 0,0 0-1,0 0 1,1 1 0,0 0 0,-12 21-1,18-29-55,1 1 0,-1-1-1,1 0 1,0 0 0,0 1-1,0-1 1,0 0 0,1 1-1,-1-1 1,0 1 0,1-1-1,0 1 1,0-1 0,-1 1 0,2-1-1,-1 1 1,0 0 0,0-1-1,1 1 1,-1-1 0,1 0-1,0 1 1,0-1 0,0 1-1,0-1 1,0 0 0,1 0-1,-1 0 1,0 0 0,1 0 0,0 0-1,-1 0 1,1 0 0,0 0-1,0-1 1,3 3 0,7 2-211,0 1 0,1-1 1,0-1-1,0 0 1,22 4-1,-1 1-1396,-28-8 1254,53 23-4866,-56-24 4724,0 1 0,0 0-1,-1 0 1,1 0 0,-1 0 0,1 0 0,-1 1 0,1-1 0,-1 1 0,0-1-1,0 1 1,-1 0 0,1 0 0,-1 0 0,1 0 0,1 4 0,-2 14-4702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6.117"/>
    </inkml:context>
    <inkml:brush xml:id="br0">
      <inkml:brushProperty name="width" value="0.025" units="cm"/>
      <inkml:brushProperty name="height" value="0.025" units="cm"/>
    </inkml:brush>
  </inkml:definitions>
  <inkml:trace contextRef="#ctx0" brushRef="#br0">10 1 18578,'0'0'896,"0"12"845,-9 142 2433,9-152-4152,0 0 0,0-1 0,0 1 0,0-1 0,0 1 0,0 0 0,1-1-1,-1 1 1,0-1 0,1 1 0,-1-1 0,1 1 0,0-1 0,-1 1 0,1-1 0,0 0-1,0 1 1,0-1 0,0 0 0,0 0 0,0 0 0,0 0 0,0 0 0,1 0 0,0 1-1,2 0 67,0-1 0,-1-1 1,1 1-1,0 0 0,0-1 0,0 0 0,-1 1 0,1-2 0,0 1 0,4-1 0,2 0 79,0-1 1,0-1 0,-1 0-1,1 0 1,0-1-1,-1 0 1,0 0-1,0-1 1,0 0-1,13-11 1,7-8-111,39-42-1,-43 41 203,-25 25-260,0 0 0,0-1 0,0 1 0,0 0 0,0 0 0,0-1 0,1 1 0,-1 0 0,0 0 0,0 0 0,0-1 0,0 1 0,1 0 0,-1 0 0,0 0 0,0 0 0,0 0 0,1-1 0,-1 1 0,0 0 0,0 0 0,1 0 0,-1 0 0,0 0 0,0 0 0,1 0 0,-1 0 0,0 0 0,0 0 0,1 0 0,-1 0 0,0 0 0,0 0 0,1 0 0,-1 0 0,0 0 0,0 0 0,1 0 0,-1 0 0,0 0 0,0 0 0,0 1 0,1-1 0,-1 0 0,0 0 0,0 0 1,0 0-1,1 1 0,-1-1 0,0 0 0,0 0 0,0 0 0,0 1 0,1-1 0,0 21-130,-10 25-63,8-43 190,-7 31-753,8-33 722,1 0 1,-1 0-1,0 0 0,1-1 0,-1 1 1,1 0-1,0 0 0,-1-1 0,1 1 0,-1-1 1,1 1-1,0 0 0,0-1 0,-1 1 1,1-1-1,0 0 0,0 1 0,0-1 1,-1 0-1,1 1 0,0-1 0,0 0 1,0 0-1,0 0 0,0 0 0,0 1 1,0-1-1,-1-1 0,1 1 0,0 0 0,0 0 1,0 0-1,0 0 0,0-1 0,1 0 1,11-1-1261,0-1 0,-1 0 0,1-2 0,-1 1 0,20-11 0,-21 10-128,32-16-5277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6.460"/>
    </inkml:context>
    <inkml:brush xml:id="br0">
      <inkml:brushProperty name="width" value="0.025" units="cm"/>
      <inkml:brushProperty name="height" value="0.025" units="cm"/>
    </inkml:brush>
  </inkml:definitions>
  <inkml:trace contextRef="#ctx0" brushRef="#br0">205 2 14510,'0'0'4986,"-11"0"-1377,3-1-3377,-1 1 1,0 0 0,1 0 0,-1 1 0,1 0-1,-1 1 1,1 0 0,0 0 0,-1 1 0,1 0-1,0 0 1,1 1 0,-1 0 0,1 0 0,-1 1 0,1 0-1,-6 6 1,8-6-146,0 0 0,0 0 0,1 1 0,0 0 0,0 0 0,0 0 0,-5 12 0,9-17-77,-1 1-1,1-1 1,0 0-1,-1 1 1,1-1-1,0 0 1,0 1-1,0-1 0,0 0 1,0 1-1,0-1 1,0 1-1,0-1 1,1 0-1,-1 1 1,1-1-1,-1 0 1,2 3-1,-1-3 1,0 0-1,0 0 1,1 0-1,-1 1 1,1-1-1,-1 0 1,1-1-1,-1 1 1,1 0-1,-1 0 1,1-1-1,0 1 1,-1-1 0,1 1-1,0-1 1,0 0-1,-1 0 1,5 0-1,3 1-72,0-2 1,0 1-1,1-1 0,-1-1 0,0 1 0,0-2 1,0 1-1,0-1 0,0-1 0,-1 1 1,1-2-1,-1 1 0,0-1 0,0 0 0,-1-1 1,0 1-1,0-2 0,0 1 0,0-1 1,-1 0-1,0 0 0,-1-1 0,0 1 0,5-11 1,-20 37-1086,7-14 679,0 1 0,0-1 1,1 1-1,-1-1 0,1 1 0,0 0 0,1-1 0,-1 1 0,1 0 0,0 0 0,0 9 0,1-15 226,0 1 0,0 0 0,0 0 0,1-1 0,-1 1 0,0 0 0,0-1 0,0 1 0,1 0 0,-1-1 0,0 1 0,1 0 0,-1-1 0,0 1 0,1-1 0,-1 1 0,1 0 0,-1-1 0,1 1 0,-1-1-1,1 0 1,0 1 0,-1-1 0,1 1 0,0-1 0,-1 0 0,1 1 0,0-1 0,-1 0 0,1 0 0,0 0 0,-1 0 0,1 1 0,0-1 0,-1 0 0,1 0 0,1 0 0,20 0-10210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6.810"/>
    </inkml:context>
    <inkml:brush xml:id="br0">
      <inkml:brushProperty name="width" value="0.025" units="cm"/>
      <inkml:brushProperty name="height" value="0.025" units="cm"/>
    </inkml:brush>
  </inkml:definitions>
  <inkml:trace contextRef="#ctx0" brushRef="#br0">148 229 14542,'-8'0'2989,"0"1"-2515,1 1-1,-1 0 0,1 0 1,0 1-1,-1-1 0,1 1 1,0 1-1,1 0 0,-1 0 1,-10 8-1,13-9-291,0 0 1,0 1-1,0-1 0,1 1 0,-1 0 1,1 0-1,0 0 0,0 1 0,0-1 1,1 1-1,0-1 0,0 1 0,0 0 1,0 0-1,1 0 0,-1 0 0,1 0 1,0 9-1,1-13-170,0 0 0,0 0 0,0-1 0,0 1 0,1 0 0,-1 0 0,0 0 0,0 0 0,1-1 0,-1 1 0,1 0 0,-1 0 0,1-1 0,-1 1 0,1 0 0,-1-1 0,1 1 0,-1 0 0,1-1 0,0 1 0,-1-1 0,1 1 0,0-1 0,0 1 0,0-1 0,0 1 0,30 4 214,-21-5-182,0-1-1,0 1 1,0-2 0,11-3 0,-6 0-41,-1-1 1,0-1 0,0 0 0,-1-1 0,0 0 0,0-1 0,-1-1 0,0 0 0,-1 0 0,14-17 0,-11 10-2,0-1 0,-1 0 0,-1-1 1,0 0-1,-2-1 0,13-31 0,-21 46-7,0-1 0,0 0 0,-1 0 0,1 0 0,-1 0-1,-1 0 1,1-1 0,-1 1 0,0 0 0,-2-11 0,2 15-3,-1 1 0,1-1 0,-1 1 0,1-1 0,-1 1 0,0 0 0,0-1 0,1 1 0,-1 0 0,0-1 0,0 1 0,0 0 0,-1 0 0,1 0 0,0 0 0,0 0 0,0 0 0,-3 0 0,1 0-9,0 0 0,0 0 0,0 0 0,0 1 1,0-1-1,0 1 0,0 0 0,0 0 0,0 0 1,0 1-1,0-1 0,-5 2 0,-10 4 46,0 0 0,1 2 0,0 0 0,0 1 0,1 0 0,0 1 0,0 1-1,1 1 1,1 0 0,0 1 0,-16 19 0,28-30-13,0 0 0,1 0 1,-1 0-1,1 0 0,-1 0 0,1 1 0,0-1 0,-1 0 0,1 1 0,1-1 0,-1 1 1,0 0-1,0-1 0,1 1 0,0-1 0,-1 6 0,2-6-12,0 0 1,-1-1-1,1 1 0,0-1 0,0 1 1,0-1-1,0 1 0,0-1 0,1 0 1,-1 1-1,0-1 0,1 0 0,-1 0 1,1 0-1,-1 0 0,1 0 0,-1 0 1,1-1-1,-1 1 0,1 0 0,0-1 1,0 1-1,-1-1 0,1 0 0,2 1 1,108 15-1709,-18-4-3990,-79-9 3788,0 0 0,-1 1 0,0 1 0,16 7-1,-28-11 1758,1 0 0,-1 1-1,1-1 1,-1 1 0,0 0-1,0-1 1,1 1 0,-1 0-1,0 0 1,2 4-1,-3-5 368,0 1 0,0 0 0,-1-1-1,1 1 1,0 0 0,-1 0-1,0-1 1,1 1 0,-1 0 0,0 0-1,0 0 1,0 0 0,0-1-1,0 1 1,0 0 0,0 0 0,-1 0-1,1-1 1,-1 1 0,0 2-1,-1 0 276,1 0 0,-1 0 0,-1-1 0,1 1 0,-1-1 0,1 1 0,-1-1 0,-5 5 0,-16 10-2376,10-11-3850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7.579"/>
    </inkml:context>
    <inkml:brush xml:id="br0">
      <inkml:brushProperty name="width" value="0.025" units="cm"/>
      <inkml:brushProperty name="height" value="0.025" units="cm"/>
    </inkml:brush>
  </inkml:definitions>
  <inkml:trace contextRef="#ctx0" brushRef="#br0">51 11 12844,'0'0'10848,"-1"10"-9668,-3 15-553,-2-1 0,-9 24 0,-10 43-266,25-91-343,0 0 0,1 0 1,-1-1-1,0 1 0,0 0 1,0 0-1,0 0 1,0 0-1,0 0 0,1 0 1,-1-1-1,0 1 0,0 0 1,0 0-1,1 0 1,-1 0-1,0 0 0,0 0 1,0 0-1,0 0 0,1 0 1,-1 0-1,0 0 1,0 0-1,0 0 0,1 0 1,-1 0-1,0 0 0,0 0 1,0 0-1,1 0 1,-1 0-1,0 0 0,0 0 1,0 0-1,1 0 0,-1 0 1,0 0-1,0 1 0,0-1 1,0 0-1,1 0 1,-1 0-1,0 0 0,0 0 1,0 1-1,0-1 0,0 0 1,0 0-1,0 0 1,1 0-1,-1 1 0,0-1 1,0 0-1,0 0 0,0 0 1,0 1-1,0-1 1,0 0-1,0 0 0,0 1 1,14-15 641,2-8-366,27-46 1,4-8-302,-47 75-2,0 1 0,0 0 1,1-1-1,-1 1 1,0-1-1,0 1 1,0 0-1,1-1 0,-1 1 1,0 0-1,0-1 1,1 1-1,-1 0 1,0-1-1,1 1 0,-1 0 1,0 0-1,1-1 1,-1 1-1,1 0 1,-1 0-1,0 0 1,1-1-1,-1 1 0,1 0 1,-1 0-1,0 0 1,1 0-1,-1 0 1,1 0-1,-1 0 0,1 0 1,-1 0-1,0 0 1,1 0-1,-1 0 1,1 0-1,-1 0 0,1 1 1,-1-1-1,0 0 1,1 0-1,-1 0 1,0 1-1,1-1 0,-1 0 1,0 0-1,1 1 1,-1-1-1,0 0 1,1 1-1,-1-1 0,0 0 1,0 1-1,1-1 1,-1 0-1,0 1 1,0-1-1,0 1 0,0-1 1,1 1-1,-1-1 1,9 40-277,-4-18 325,-3-18 1,0 1 0,1-1 1,-1 0-1,1 0 0,-1 0 1,1 0-1,1 0 0,-1-1 0,0 0 1,1 1-1,0-1 0,-1 0 1,1-1-1,0 1 0,1-1 0,-1 1 1,0-2-1,1 1 0,-1 0 1,1-1-1,0 1 0,-1-1 0,1-1 1,0 1-1,0-1 0,-1 0 0,1 0 1,0 0-1,0 0 0,0-1 1,-1 0-1,1 0 0,0 0 0,6-3 1,-5 2 8,0 0 1,0 0-1,0-1 0,0 1 1,0-1-1,0-1 0,-1 1 1,0-1-1,0 0 0,0 0 1,0 0-1,0-1 1,-1 0-1,0 0 0,0 0 1,0 0-1,0-1 0,-1 1 1,0-1-1,0 0 1,-1 0-1,0 0 0,0 0 1,0-1-1,1-6 0,-3 12-66,0-1 0,0 1-1,0 0 1,0 0-1,0 0 1,0 0-1,0 0 1,-1 0 0,1-1-1,0 1 1,0 0-1,-1 0 1,1 0-1,-1 0 1,1 0-1,-1 0 1,0 0 0,1 0-1,-1 0 1,0 0-1,1 1 1,-1-1-1,0 0 1,0 0 0,0 1-1,0-1 1,0 0-1,0 1 1,0-1-1,0 1 1,0-1 0,0 1-1,0 0 1,0-1-1,0 1 1,0 0-1,-1 0 1,1 0 0,0 0-1,0 0 1,0 0-1,0 0 1,0 0-1,-1 0 1,1 1 0,0-1-1,0 0 1,0 1-1,0-1 1,-2 2-1,-3-1-40,1 1-1,-1 1 1,1-1-1,0 1 1,0 0-1,0 0 1,0 0-1,-9 8 0,6 0-37,-1-1 0,2 2-1,-1-1 1,2 1-1,-1 0 1,-5 15 0,11-23-63,-1 0 0,1 0 0,0 0 0,1 0 0,-1 1 0,1-1 0,-1 0 0,1 0 0,1 0 0,-1 0 0,1 5 0,0-7-61,-1 0 0,1 0 0,0 0 0,0 0-1,0 0 1,0 0 0,1 0 0,-1 0 0,0 0 0,1-1 0,0 1 0,-1-1 0,1 1 0,0-1 0,-1 1 0,1-1 0,0 0 0,0 0 0,0 0 0,0 0 0,4 1-1,4 0-1158,1 1 0,-1-2 0,0 0 0,0 0 0,14-1 0,-20 0 561,39 0-9812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8.094"/>
    </inkml:context>
    <inkml:brush xml:id="br0">
      <inkml:brushProperty name="width" value="0.025" units="cm"/>
      <inkml:brushProperty name="height" value="0.025" units="cm"/>
    </inkml:brush>
  </inkml:definitions>
  <inkml:trace contextRef="#ctx0" brushRef="#br0">257 0 15951,'0'0'3598,"-9"0"0,-11 1-2996,1 0-1,-1 1 1,1 0-1,0 2 1,-34 11-1,47-13-524,1-1-1,-1 1 1,1 1 0,0-1 0,0 1-1,0 0 1,0 0 0,1 0-1,-1 1 1,1-1 0,0 1 0,0 0-1,0 1 1,0-1 0,1 1-1,0-1 1,0 1 0,0 0 0,0 0-1,1 0 1,0 1 0,0-1-1,1 0 1,-1 1 0,1 0 0,-1 6-1,2-10-72,0 0 0,0-1 0,0 1-1,1 0 1,-1 0 0,0 0 0,1-1-1,-1 1 1,1 0 0,0 0 0,0-1-1,-1 1 1,1-1 0,0 1 0,0-1 0,0 1-1,1-1 1,-1 1 0,0-1 0,0 0-1,3 2 1,0-1 13,0 1 1,0-1-1,0 0 0,0 0 0,1-1 1,-1 1-1,1-1 0,5 1 0,10 1-25,0-2-1,0 0 1,20-2-1,-34 1-40,4-1-516,0 0 0,0-1 0,1 0 0,-1 0-1,17-7 1,-17 5-611,-2 0 1,1-1-1,-1 0 0,1 0 0,-1-1 0,8-8 0,13-15-6319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8.537"/>
    </inkml:context>
    <inkml:brush xml:id="br0">
      <inkml:brushProperty name="width" value="0.025" units="cm"/>
      <inkml:brushProperty name="height" value="0.025" units="cm"/>
    </inkml:brush>
  </inkml:definitions>
  <inkml:trace contextRef="#ctx0" brushRef="#br0">175 0 6054,'0'0'11605,"-9"4"-7894,0 2-3254,1-1 1,-1 1 0,1 1 0,1-1 0,-1 2 0,1-1 0,0 1 0,1 0-1,0 0 1,0 0 0,1 1 0,-8 17 0,1-1-195,2 0 1,0 0 0,2 1-1,1 0 1,0 0-1,2 1 1,-2 44 0,7-71-260,0 1 0,0 0 0,0-1 0,0 1 0,0-1 1,0 1-1,0 0 0,0-1 0,1 1 0,-1 0 0,0-1 1,0 1-1,0-1 0,1 1 0,-1-1 0,0 1 0,1 0 1,-1-1-1,1 1 0,-1-1 0,0 0 0,1 1 0,-1-1 1,1 1-1,0-1 0,-1 0 0,1 1 0,-1-1 0,2 1 1,21-3 214,20-20-537,-30 13-569,-1 0 0,-1 0 0,1-2 0,-2 1 1,1-1-1,15-23 0,-45 65 249,10-18 1034,0 0 0,1 0 1,1 1-1,0 0 1,1 0-1,1 1 0,0-1 1,1 1-1,-5 31 0,9-46-385,1 1 0,-1-1 0,0 1 0,1-1 0,-1 1 0,0-1 0,0 0 0,1 1 0,-1-1 0,1 1 0,-1-1 0,0 0-1,1 1 1,-1-1 0,1 0 0,-1 0 0,1 0 0,-1 1 0,1-1 0,-1 0 0,1 0 0,-1 0 0,1 0 0,-1 0-1,1 0 1,-1 0 0,1 0 0,-1 0 0,1 0 0,0 0 0,-1 0 0,1 0 0,-1 0 0,1 0 0,-1 0 0,1-1-1,-1 1 1,1 0 0,-1 0 0,0-1 0,1 1 0,-1 0 0,1-1 0,24-12 373,-21 10-494,1 0-434,-1-1 0,1 1 0,-1-1 0,1 0 1,-1-1-1,-1 1 0,1-1 0,0 1 0,-1-1 1,0 0-1,0 0 0,2-8 0,-10 14-5947,0 4 1852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8.976"/>
    </inkml:context>
    <inkml:brush xml:id="br0">
      <inkml:brushProperty name="width" value="0.025" units="cm"/>
      <inkml:brushProperty name="height" value="0.025" units="cm"/>
    </inkml:brush>
  </inkml:definitions>
  <inkml:trace contextRef="#ctx0" brushRef="#br0">137 0 18706,'0'0'1334,"-3"12"460,-35 158 3159,30-121-4296,-1 88 0,9-73-469,0-40-839,0-37-2153,-2 0 2610,0 1 1,0 0-1,-1 1 0,-1-1 1,0 0-1,-1 1 0,0 0 1,0 0-1,-1 0 0,-9-10 0,-8-21 953,23 42-718,0 0 0,-1-1 0,1 1 0,0-1 0,0 1-1,0 0 1,-1-1 0,1 1 0,0-1 0,0 1 0,0-1 0,0 1-1,0-1 1,0 1 0,0-1 0,0 1 0,0-1 0,0 1 0,0 0 0,0-1-1,0 1 1,1-1 0,-1 1 0,0-1 0,0 1 0,0 0 0,1-1 0,-1 1-1,0-1 1,0 1 0,1-1 0,18-5 86,35 6-2320,-36 1 624,21-2-2451,3-3-2365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9.320"/>
    </inkml:context>
    <inkml:brush xml:id="br0">
      <inkml:brushProperty name="width" value="0.025" units="cm"/>
      <inkml:brushProperty name="height" value="0.025" units="cm"/>
    </inkml:brush>
  </inkml:definitions>
  <inkml:trace contextRef="#ctx0" brushRef="#br0">200 1 13453,'0'0'9710,"-12"0"-7927,2-1-1431,-1 2 0,0 0 0,0 0 0,1 1 0,-1 0 0,-11 4 0,16-4-248,0 0 1,0 1-1,0-1 1,1 1-1,-1 1 1,1-1-1,-1 1 0,1 0 1,0 0-1,0 0 1,1 1-1,0-1 1,-1 1-1,-2 6 1,6-10-128,0 0-1,1 0 1,-1 0 0,0 1 0,1-1 0,-1 0 0,1 0 0,0 1 0,-1-1-1,1 0 1,0 0 0,0 1 0,0-1 0,0 0 0,0 1 0,0-1 0,0 0-1,0 1 1,0-1 0,1 0 0,-1 1 0,1-1 0,-1 0 0,1 0-1,-1 0 1,1 1 0,0-1 0,-1 0 0,1 0 0,0 0 0,0 0 0,0 0-1,0 0 1,0 0 0,0 0 0,0-1 0,0 1 0,0 0 0,0-1 0,0 1-1,1-1 1,1 1 0,7 4-292,1-1 0,-1-1 0,1 0 0,13 2 0,-7-1-420,-2 0 283,-3-2 277,0 1 1,1 0-1,-2 1 1,1 1-1,0 0 1,-1 0-1,0 1 1,13 9-1,-23-14 249,-1-1-1,1 1 1,-1-1-1,1 1 1,-1-1 0,1 1-1,-1 0 1,1-1 0,-1 1-1,0-1 1,1 1-1,-1 0 1,0 0 0,1-1-1,-1 1 1,0 0-1,0-1 1,0 1 0,0 0-1,0 0 1,0-1-1,0 1 1,0 0 0,0 0-1,0-1 1,0 1 0,0 0-1,-1 0 1,1-1-1,0 1 1,0 0 0,-1-1-1,1 1 1,0 0-1,-1-1 1,1 1 0,-1-1-1,1 1 1,-1 0-1,1-1 1,-1 1 0,0-1-1,1 0 1,-1 1 0,1-1-1,-1 1 1,0-1-1,0 0 1,1 0 0,-1 1-1,0-1 1,1 0-1,-2 0 1,-46 15 1381,43-14-1408,-108 18-87,64-16-3902,19-3-4098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51.625"/>
    </inkml:context>
    <inkml:brush xml:id="br0">
      <inkml:brushProperty name="width" value="0.025" units="cm"/>
      <inkml:brushProperty name="height" value="0.025" units="cm"/>
    </inkml:brush>
  </inkml:definitions>
  <inkml:trace contextRef="#ctx0" brushRef="#br0">1 0 11723,'0'0'12812,"79"5"-11883,-22-1-577,3 1-255,5-2-65,-11-3-929,-7 0-3331,-8-12-6022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0.740"/>
    </inkml:context>
    <inkml:brush xml:id="br0">
      <inkml:brushProperty name="width" value="0.035" units="cm"/>
      <inkml:brushProperty name="height" value="0.035" units="cm"/>
    </inkml:brush>
  </inkml:definitions>
  <inkml:trace contextRef="#ctx0" brushRef="#br0">39 657 19436,'-6'14'315,"1"0"0,1 0-1,0 0 1,1 1 0,0-1 0,1 1-1,1 0 1,0 0 0,1 0-1,1-1 1,0 1 0,1 0 0,6 20-1,-7-31-247,1 1 0,-1-1 0,1 0-1,0 0 1,1 0 0,-1 0 0,1-1-1,3 5 1,-5-7-55,0 0 0,-1-1 0,1 1 0,0 0 0,-1-1 0,1 1 0,0-1 0,0 1 0,0-1 0,0 0 0,0 1 0,0-1-1,-1 0 1,1 1 0,0-1 0,0 0 0,0 0 0,0 0 0,0 0 0,0 0 0,0 0 0,0 0 0,0 0 0,0 0 0,0 0 0,0-1 0,0 1 0,0 0 0,0-1 0,0 1 0,-1-1 0,1 1 0,0-1 0,0 1 0,0-1 0,-1 1 0,1-1 0,0 0-1,-1 1 1,1-1 0,0 0 0,0-1 0,3-4 9,0 0 0,-1 0 0,1-1 0,-1 1 0,-1-1 0,1 1 0,-1-1-1,0 0 1,-1 0 0,0 0 0,0 0 0,0 0 0,-1-10 0,0 6 21,-1-1-1,0 0 1,0 1 0,-1-1 0,-1 1 0,0 0-1,-7-17 1,8 25-19,0-1-1,0 1 0,0-1 1,0 1-1,-1 0 1,0 0-1,1 0 1,-1 0-1,0 0 1,0 0-1,-5-2 0,7 4-16,0 1 0,0-1-1,-1 1 1,1-1 0,0 1-1,0-1 1,0 1 0,-1 0-1,1 0 1,0 0 0,0 0-1,-1 0 1,1 0 0,0 0-1,0 0 1,-1 0 0,1 0-1,0 1 1,0-1-1,0 0 1,-1 1 0,1-1-1,0 1 1,0-1 0,0 1-1,0 0 1,0 0 0,0-1-1,0 1 1,0 0 0,0 0-1,1 0 1,-1 0 0,0 0-1,0 0 1,1 0 0,-1 0-1,1 0 1,-1 0 0,1 1-1,-1 1 1,-2 2-42,1 1 0,0 0 1,1 0-1,-1 0 0,1 0 0,1 1 1,-1-1-1,1 0 0,0 7 0,0-9-96,0-1 0,1 1-1,-1-1 1,1 1-1,0-1 1,0 1 0,0-1-1,0 0 1,1 0-1,-1 1 1,1-1 0,0 0-1,-1 0 1,2 0-1,-1-1 1,0 1 0,4 3-1,-4-5 4,0 0 0,-1 0 0,1 0-1,0 0 1,0-1 0,0 1 0,-1-1 0,1 1-1,0-1 1,0 0 0,0 1 0,0-1 0,0 0-1,0 0 1,0-1 0,-1 1 0,1 0 0,0-1-1,0 1 1,0-1 0,0 1 0,-1-1-1,1 0 1,0 0 0,-1 0 0,1 0 0,2-2-1,4-3-181,-1 1 0,-1-1 0,1-1 0,9-11 0,13-21-982</inkml:trace>
  <inkml:trace contextRef="#ctx0" brushRef="#br0" timeOffset="1">286 369 16003,'-1'-9'1484,"-4"15"-673,-4 22-85,2 6-80,1 0 1,2 0-1,1 0 0,2 1 0,1 0 0,8 56 1,-7-89-625,-1 4 35,1-1 0,0 0 0,0 1 0,0-1 0,1 0 0,0 0 1,0 0-1,0 0 0,0 0 0,1-1 0,0 1 0,3 4 0,-5-9-47,0 1 0,0 0 0,-1-1 0,1 1 1,0 0-1,0-1 0,0 1 0,0-1 0,0 0 0,0 1 0,0-1 1,0 0-1,0 0 0,0 1 0,0-1 0,0 0 0,0 0 0,0 0 1,0 0-1,0 0 0,0 0 0,0-1 0,0 1 0,0 0 0,0 0 1,0-1-1,0 1 0,0-1 0,0 1 0,-1-1 0,1 1 0,0-1 1,0 1-1,0-1 0,-1 0 0,1 1 0,0-1 0,0 0 0,-1 0 1,1 0-1,0-1 0,4-4 17,0-1 1,-1 0-1,1 0 0,3-10 1,4-12 39,-2-1 1,-1 0 0,-1 0 0,-1-1 0,-2 0 0,2-41 0,-4 2 193,-13-121 0,9 177-230,0-8 55,-1 1 1,-1-1-1,-1 1 0,-1 0 0,-15-40 0,9 45 58,11 16-141,0 0 1,0 0 0,0 0 0,0 0 0,-1 0 0,1 0 0,0 0 0,0 0 0,0-1 0,0 1 0,-1 0 0,1 0-1,0 0 1,0 0 0,0 0 0,0 0 0,-1 0 0,1 0 0,0 0 0,0 0 0,0 1 0,0-1 0,-1 0-1,1 0 1,0 0 0,0 0 0,0 0 0,0 0 0,0 0 0,-1 0 0,1 0 0,0 0 0,0 1 0,0-1 0,0 0-1,0 0 1,0 0 0,-1 0 0,1 0 0,0 1 0,0-1 0,0 0 0,0 0 0,0 0 0,0 1 0,-1 3 37,0 0 1,0 0 0,1 0 0,-1 0 0,1 0 0,1 8-1,5 65 352,3 0 0,4-1-1,3 0 1,35 99 0,-48-165-372,28 69 167,-26-70-218,-1-1 0,1 1-1,1-1 1,0 0 0,0-1-1,10 11 1,-15-17-11,-1 0-1,1 0 1,0 0 0,0 0 0,0 0 0,0 0-1,0 0 1,0-1 0,1 1 0,-1 0-1,0-1 1,0 1 0,1 0 0,-1-1 0,0 0-1,1 1 1,-1-1 0,0 0 0,1 0-1,-1 0 1,0 1 0,1-2 0,-1 1 0,0 0-1,1 0 1,-1 0 0,0 0 0,1-1-1,-1 1 1,0-1 0,1 1 0,-1-1 0,0 0-1,0 1 1,0-1 0,0 0 0,1 0-1,0-1 1,1-2-41,0 0-1,0 0 1,-1 0 0,0 0-1,1 0 1,-1-1 0,-1 1-1,1-1 1,-1 1-1,2-8 1,4-36-507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53.024"/>
    </inkml:context>
    <inkml:brush xml:id="br0">
      <inkml:brushProperty name="width" value="0.025" units="cm"/>
      <inkml:brushProperty name="height" value="0.025" units="cm"/>
    </inkml:brush>
  </inkml:definitions>
  <inkml:trace contextRef="#ctx0" brushRef="#br0">78 79 1602,'0'0'11995,"-8"-3"-10719,2-2-589,-13-6-238,0 8 4479,18 4-4872,1 0 0,-1 0 0,1 1 1,0-1-1,-1 0 0,1 0 0,0 0 0,-1 1 0,1-1 0,0 0 0,0 0 0,0 0 0,0 1 1,1-1-1,-1 0 0,0 2 0,5 5 914,4-21 250,-7 10-1074,0-1-1,-1 0 0,1 0 0,-1 0 0,0 0 1,0-1-1,0 1 0,-1 0 0,0 0 0,1-1 1,-1 1-1,-1 0 0,1 0 0,-1-5 1,0 9-114,1-1 0,0 1 0,-1-1 0,1 1 1,-1 0-1,1-1 0,0 1 0,-1 0 1,1-1-1,-1 1 0,1 0 0,-1 0 1,1-1-1,-1 1 0,1 0 0,-1 0 1,1 0-1,-1 0 0,1 0 0,-1 0 1,0 0-1,1 0 0,-1 0 0,1 0 1,-1 0-1,1 0 0,-1 0 0,1 0 1,-1 0-1,1 1 0,-1-1 0,1 0 0,-1 0 1,1 1-1,-1-1 0,1 0 0,0 0 1,-1 1-1,1-1 0,-1 1 0,1-1 1,0 0-1,-1 1 0,1-1 0,0 1 1,-1-1-1,1 1 0,-16 22-31,14-20-13,1-1 1,0 1-1,0 0 1,0 0 0,0-1-1,1 1 1,-1 0-1,1 0 1,0 0-1,0 0 1,0 0 0,0 4-1,1-6 10,-1 1-1,0-1 0,1 0 1,-1 0-1,1 0 1,-1 1-1,1-1 0,0 0 1,-1 0-1,1 0 1,0 0-1,0 0 0,0 0 1,0 0-1,0 0 1,0-1-1,0 1 0,0 0 1,0-1-1,2 2 1,0-1-55,0-1 1,0 1 0,1-1-1,-1 1 1,0-1 0,0 0 0,1 0-1,-1-1 1,0 1 0,0-1-1,1 1 1,-1-1 0,0 0 0,0 0-1,0-1 1,0 1 0,0 0-1,0-1 1,-1 0 0,1 0 0,3-2-1,-1 0-692,-1 0-1,1 0 0,-1 0 0,0-1 1,0 1-1,0-1 0,0 0 0,5-10 1,1-14-8140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03.126"/>
    </inkml:context>
    <inkml:brush xml:id="br0">
      <inkml:brushProperty name="width" value="0.025" units="cm"/>
      <inkml:brushProperty name="height" value="0.025" units="cm"/>
    </inkml:brush>
  </inkml:definitions>
  <inkml:trace contextRef="#ctx0" brushRef="#br0">309 1 6502,'-8'-1'4244,"3"1"-4023,0 1 0,0-1 0,0 1-1,-1 0 1,1 0 0,1 0 0,-1 1 0,0-1-1,0 1 1,0 1 0,1-1 0,0 0 0,-7 6 0,2-1 6,0 1 1,1-1 0,0 2 0,1-1 0,-12 18 0,0 5-128,2 1 0,1 1-1,-12 36 1,8-12 100,3 0 0,2 1 1,-10 84-1,20-98 63,2 0 1,2 1-1,1-1 0,3 0 1,11 57-1,-10-82-252,1-1-1,0 1 1,2-1-1,0 0 1,1-1 0,1 0-1,0 0 1,1-1-1,1 0 1,1-1 0,0 0-1,15 14 1,-18-21-46,1 0-1,-1-1 1,1 0 0,1 0 0,-1-1 0,1 0-1,0-1 1,0 0 0,1-1 0,-1 0 0,1-1 0,0 0-1,0-1 1,0-1 0,0 1 0,1-2 0,-1 0 0,0 0-1,23-5 1,-21 2 31,0-1 0,0-1 0,-1-1-1,1 0 1,-1 0 0,0-1 0,-1-1 0,0 0-1,0-1 1,-1 0 0,0-1 0,0 0 0,-1-1-1,-1 0 1,0-1 0,12-19 0,-4 3-21,-1 0 0,-2-1 0,-1-1 0,-1 0 0,-1-1 0,9-46 1,-9 20 102,-3 0 1,3-91-1,-11 118-30,-1 1 0,-2 0 0,0 0 0,-2 0 0,-2 0 0,-17-52 0,19 70-61,1 1 0,-1 1 0,0-1 0,-1 1-1,0 0 1,-1 0 0,0 1 0,0 0 0,0 0 0,-1 0 0,-1 1 0,-11-8 0,13 11-229,-1 0 0,1 0 0,-1 1 0,0 0 0,0 0 0,-14-2 0,12 3-488,0 1 0,0 1 1,-1 0-1,1 0 0,0 1 1,-10 1-1,-34 15-7160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17.671"/>
    </inkml:context>
    <inkml:brush xml:id="br0">
      <inkml:brushProperty name="width" value="0.025" units="cm"/>
      <inkml:brushProperty name="height" value="0.025" units="cm"/>
    </inkml:brush>
  </inkml:definitions>
  <inkml:trace contextRef="#ctx0" brushRef="#br0">62 39 6438,'0'0'4644,"-9"0"-1697,0 0-2016,6 0-612,0 1 0,0-1 0,0 0 0,0-1 0,0 1 0,-1 0 0,1-1 0,0 0-1,0 1 1,0-1 0,0-1 0,-3-1 0,6 3-229,0 0 0,0 0-1,1 0 1,-1 0 0,0 0 0,0 0-1,0 0 1,1 0 0,-1 0 0,0 0 0,0-1-1,0 1 1,1 0 0,-1 0 0,0 0-1,0 0 1,0 0 0,0-1 0,0 1-1,1 0 1,-1 0 0,0 0 0,0-1-1,0 1 1,0 0 0,0 0 0,0 0 0,0-1-1,0 1 1,0 0 0,0 0 0,0-1-1,0 1 1,0 0 0,0 0 0,0 0-1,0-1 1,0 1 0,0 0 0,0 0 0,0-1-1,0 1 1,0 0 0,0 0 0,0 0-1,0 0 1,-1-1 0,1 1 0,0 0-1,0 0 1,0 0 0,0-1 0,0 1-1,-1 0 1,1 0 0,0 0 0,0 0 0,0 0-1,-1 0 1,1 0 0,0-1 0,-1 1-1,21-3 595,-20 3-681,78-2 1011,117 10 0,-52 1-2153,-1-13-4031,-108-5-580,-15-10-4798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0:12.394"/>
    </inkml:context>
    <inkml:brush xml:id="br0">
      <inkml:brushProperty name="width" value="0.025" units="cm"/>
      <inkml:brushProperty name="height" value="0.025" units="cm"/>
    </inkml:brush>
  </inkml:definitions>
  <inkml:trace contextRef="#ctx0" brushRef="#br0">1 16 7751,'0'0'13229,"10"1"-12428,335 33 1857,-317-31-2800,1-2-1,-1-1 1,1-2 0,-1 0-1,0-2 1,0-1 0,0-1-1,34-13 1,-59 18-236,3-2-1955,-2-2-3412,-4-2-501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16.684"/>
    </inkml:context>
    <inkml:brush xml:id="br0">
      <inkml:brushProperty name="width" value="0.025" units="cm"/>
      <inkml:brushProperty name="height" value="0.025" units="cm"/>
    </inkml:brush>
  </inkml:definitions>
  <inkml:trace contextRef="#ctx0" brushRef="#br0">33 136 3972,'0'0'12833,"-6"3"-12016,-20 9-176,27-9 422,12-1-791,14-1-145,-2-8-68,-1-1 1,1-1-1,-1-1 0,-1-1 0,0-1 0,32-23 0,24-11 664,-50 28-125,-28 18-528,-26 7 351,-6 8-331,1 1 0,-35 25 0,-23 14 25,326-188-56,-277 161-938,-39 36 1,23-12-3974,35-35-1421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2.850"/>
    </inkml:context>
    <inkml:brush xml:id="br0">
      <inkml:brushProperty name="width" value="0.025" units="cm"/>
      <inkml:brushProperty name="height" value="0.025" units="cm"/>
    </inkml:brush>
  </inkml:definitions>
  <inkml:trace contextRef="#ctx0" brushRef="#br0">466 20 4260,'14'-15'17655,"-17"11"-12910,-10 8-3651,-13 11-1036,1 2 0,1 0-1,0 2 1,2 1-1,-24 25 1,13-12 119,-18 15-92,0-1-58,2 1 0,-60 78 0,105-117-1273,13-10-23,11-11-588,-2-4-1284,-1 0 1,26-32-1,-25 26 18,24-24-3502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3.214"/>
    </inkml:context>
    <inkml:brush xml:id="br0">
      <inkml:brushProperty name="width" value="0.025" units="cm"/>
      <inkml:brushProperty name="height" value="0.025" units="cm"/>
    </inkml:brush>
  </inkml:definitions>
  <inkml:trace contextRef="#ctx0" brushRef="#br0">0 4 2883,'0'0'19618,"7"-1"-18742,-6 1-829,1-1 0,-1 1 0,0-1 0,0 1 0,0 0 0,0 0 0,0-1 0,1 1 0,-1 0 0,0 0 0,0 0 0,0 1 0,0-1 1,1 0-1,-1 0 0,0 1 0,0-1 0,0 0 0,0 1 0,0-1 0,0 1 0,0-1 0,0 1 0,0 0 0,0-1 0,0 1 0,1 1 0,-1 3 114,1 0-1,-1-1 0,0 1 0,-1 0 1,1 0-1,-1 0 0,-1 9 1,1 34 509,-1-5-301,6 56 0,-3-85-437,1 1-1,0-1 0,1 0 1,0 0-1,1 0 0,1-1 1,12 23-1,-15-32-302,6 13-1571,-9-7-2840,-4-6-1570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3.543"/>
    </inkml:context>
    <inkml:brush xml:id="br0">
      <inkml:brushProperty name="width" value="0.025" units="cm"/>
      <inkml:brushProperty name="height" value="0.025" units="cm"/>
    </inkml:brush>
  </inkml:definitions>
  <inkml:trace contextRef="#ctx0" brushRef="#br0">1 23 18033,'0'0'3491,"51"1"-704,-10 0-449,10-1-704,9 0-930,-3 0-319,-1 0-289,-1-3-160,-9-3-1153,-3-1-2563,-8-1-4836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3.985"/>
    </inkml:context>
    <inkml:brush xml:id="br0">
      <inkml:brushProperty name="width" value="0.025" units="cm"/>
      <inkml:brushProperty name="height" value="0.025" units="cm"/>
    </inkml:brush>
  </inkml:definitions>
  <inkml:trace contextRef="#ctx0" brushRef="#br0">367 58 4869,'0'0'13639,"1"-9"-11413,-1-25-218,0 33-1938,-1 0 0,0 0 0,1 0 0,-1 0 0,0 0 0,1 0 0,-1 1 1,0-1-1,0 0 0,0 0 0,0 1 0,0-1 0,0 1 0,0-1 1,0 1-1,0-1 0,0 1 0,0 0 0,0-1 0,0 1 0,0 0 1,0 0-1,0 0 0,0 0 0,0 0 0,-1 0 0,1 0 0,-2 1 1,-32 3 291,22 0-346,2 0 0,-1 2 0,1-1-1,-1 1 1,1 1 0,1 0-1,-1 0 1,1 1 0,1 0-1,-18 19 1,8-4 101,0 1 0,1 1 0,-22 40 0,25-38 349,2 1-1,-15 40 1,25-58-400,0 0-1,0 1 1,1-1 0,1 1-1,-1-1 1,2 1 0,0-1-1,0 1 1,0 0 0,5 17-1,-5-25-42,1 0 0,1 0-1,-1-1 1,0 1 0,1 0-1,-1-1 1,1 1 0,0-1-1,0 1 1,0-1 0,0 0-1,0 0 1,0 1-1,1-2 1,-1 1 0,1 0-1,3 2 1,1-1 85,-1-1 0,1 1 0,0-1-1,0 0 1,0-1 0,0 1 0,10-1 0,-4 0 110,1-1 0,-1 0 0,0-1 1,1-1-1,-1 0 0,0-1 0,22-8 1,-28 8-131,0-1 0,0 0 0,0-1 0,0 0 1,-1 0-1,0 0 0,0-1 0,0 1 0,0-1 1,-1-1-1,8-12 0,-12 17-67,1-1 0,-1 1 0,0 0 0,0-1-1,0 1 1,0-1 0,0 0 0,0 1 0,-1-1 0,1 0 0,-1 1 0,0-1 0,0 0-1,0 0 1,0 1 0,0-1 0,0 0 0,-1 0 0,0 1 0,1-1 0,-1 0 0,0 1 0,0-1-1,0 1 1,-1-1 0,1 1 0,-1 0 0,1 0 0,-1-1 0,0 1 0,0 0 0,0 0-1,0 1 1,0-1 0,0 0 0,0 1 0,-5-3 0,0 1-30,1 0 0,0 0 0,-1 1 0,1 0 1,-1 1-1,0-1 0,1 1 0,-15 0 0,20 1 6,-1-1 1,1 1-1,-1 0 0,0 0 1,1 0-1,-1 0 1,1 0-1,-1 1 0,0-1 1,1 0-1,-1 1 1,1-1-1,-1 1 0,1-1 1,-1 1-1,1 0 1,-1 0-1,1 0 0,0 0 1,0 0-1,-1 0 1,1 0-1,0 0 0,0 0 1,0 0-1,0 1 1,0-1-1,0 0 0,1 1 1,-1-1-1,0 1 0,1-1 1,-1 1-1,1-1 1,-1 1-1,1-1 0,0 1 1,-1 0-1,1-1 1,0 1-1,0-1 0,1 4 1,-1-4-1,0-1 1,1 1-1,-1 0 1,1 0-1,-1 0 1,1 0-1,-1 0 1,1 0-1,0 0 0,-1-1 1,1 1-1,0 0 1,-1-1-1,1 1 1,0 0-1,0-1 1,0 1-1,0-1 1,0 1-1,0-1 1,0 0-1,0 1 1,0-1-1,0 0 0,0 0 1,1 1-1,33 2 17,-28-3-13,26-1 28,1-1-1,-1-2 0,0-1 0,61-17 0,-57 12-24,-37 12-15,0-1 0,0 1 1,0 0-1,0-1 0,0 1 1,0-1-1,0 1 0,0 0 0,-1-1 1,1 1-1,-1-1 0,1 1 1,-1-1-1,0 1 0,-1 2 1,-54 84 13,39-64 38,1 1-1,2 0 1,-13 27-1,27-51-38,-1 1 0,0-1 0,1 0-1,-1 0 1,1 0 0,0 0 0,-1 0 0,1 0-1,0 1 1,0-1 0,0 0 0,0 0-1,0 0 1,0 0 0,0 1 0,0-1 0,0 0-1,1 0 1,0 3 0,-1-4-60,1 0 1,-1 1-1,1-1 0,0 0 1,-1 1-1,1-1 0,-1 0 1,1 0-1,0 0 1,-1 1-1,1-1 0,0 0 1,-1 0-1,1 0 0,0 0 1,-1 0-1,1 0 0,0 0 1,-1 0-1,1-1 1,0 1-1,-1 0 0,1 0 1,0-1-1,5-1-878,0 0 1,-1-1-1,0 0 1,0 0-1,0 0 1,7-6-1,12-16-6986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4.392"/>
    </inkml:context>
    <inkml:brush xml:id="br0">
      <inkml:brushProperty name="width" value="0.025" units="cm"/>
      <inkml:brushProperty name="height" value="0.025" units="cm"/>
    </inkml:brush>
  </inkml:definitions>
  <inkml:trace contextRef="#ctx0" brushRef="#br0">21 1 15535,'0'0'11509,"8"1"-10228,176 43 1823,-47-9-3074,-121-32-18,23 5-111,-38-7 79,1-1 1,-1 0-1,0 1 0,1-1 0,-1 1 0,0 0 0,1-1 0,-1 1 0,0 0 0,0 0 0,1 0 0,-1 0 0,0 0 0,0 0 0,0 0 0,0 0 0,0 0 0,-1 0 0,2 2 0,-2-2 11,0 0 0,0 0 0,0 0 0,0 0 0,0 0 0,0 0 0,-1 0 0,1 0 0,0 0 0,-1 0 0,1 0 0,-1 0 0,1 0 0,-1-1 0,1 1 0,-1 0-1,1 0 1,-1-1 0,0 1 0,1 0 0,-1 0 0,0-1 0,-1 1 0,-24 17-7,18-13 25,-168 96 385,-14 10 2,172-95-739,29-13-2459,34-16-5546,-13-4-1705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1.223"/>
    </inkml:context>
    <inkml:brush xml:id="br0">
      <inkml:brushProperty name="width" value="0.035" units="cm"/>
      <inkml:brushProperty name="height" value="0.035" units="cm"/>
    </inkml:brush>
  </inkml:definitions>
  <inkml:trace contextRef="#ctx0" brushRef="#br0">10 228 16476,'1'0'140,"1"0"1,-1-1-1,0 1 1,0-1 0,1 1-1,-1-1 1,0 1-1,0-1 1,0 0 0,1 1-1,-1-1 1,0 0-1,0 0 1,0 0 0,0 0-1,0 0 1,-1 0-1,1 0 1,0 0 0,1-2-1,13-28 912,-12 23-477,0 1-259,5-8 242,-1-1 1,-1 1-1,0-2 1,-1 1-1,-1 0 1,3-26-1,-7 41-527,0-1 0,0 1 1,0-1-1,0 0 0,0 1 0,0-1 0,-1 1 1,1-1-1,0 1 0,-1-1 0,1 0 0,-1 1 1,-1-3-1,2 4-18,-1 0 0,1-1 0,0 1 1,-1 0-1,1-1 0,0 1 0,-1 0 0,1 0 0,-1 0 0,1-1 1,-1 1-1,1 0 0,-1 0 0,1 0 0,0 0 0,-1 0 1,1 0-1,-1 0 0,1 0 0,-1 0 0,1 0 0,-1 0 0,1 0 1,-1 0-1,1 0 0,-1 0 0,1 0 0,-1 1 0,-2 0 23,1 1 0,-1-1 0,1 1-1,-1 0 1,1 0 0,0 0 0,0 0-1,0 0 1,0 1 0,0-1 0,1 1-1,-3 3 1,-4 11 113,0 1 0,2 1-1,0-1 1,1 1 0,0 0 0,-3 37-1,6-15 80,1 0 0,5 50-1,-4-90-222,8 66 224,-7-62-211,1 0 0,-1 0 0,0 0 0,1 0 0,0-1 0,0 1 0,1 0 0,-1-1 0,1 1 0,4 3 0,-7-7-20,1 0 0,0-1-1,-1 1 1,1-1-1,0 1 1,-1-1-1,1 1 1,0-1 0,0 0-1,0 1 1,-1-1-1,1 0 1,0 0-1,0 1 1,0-1 0,0 0-1,0 0 1,-1 0-1,1 0 1,0 0-1,0 0 1,0 0 0,0 0-1,0-1 1,-1 1-1,1 0 1,0 0-1,0-1 1,0 1 0,-1-1-1,1 1 1,0 0-1,0-1 1,-1 1-1,1-1 1,0 0 0,-1 1-1,1-1 1,-1 0-1,2 0 1,1-4-68,1 1 0,-1 0 0,0-1 0,4-8 0,2-8-426,0 0 1,-2 0-1,-1-1 0,5-28 0,8-91-1330,-14 85 978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4.817"/>
    </inkml:context>
    <inkml:brush xml:id="br0">
      <inkml:brushProperty name="width" value="0.025" units="cm"/>
      <inkml:brushProperty name="height" value="0.025" units="cm"/>
    </inkml:brush>
  </inkml:definitions>
  <inkml:trace contextRef="#ctx0" brushRef="#br0">257 190 13100,'12'-12'1388,"3"-2"-757,1 1 794,-1-2 1,-1 0-1,0 0 0,-1-1 0,0-1 1,13-24-1,-26 41-1353,1-1 0,-1 0-1,1 1 1,-1-1 0,1 0 0,-1 0 0,0 1 0,1-1 0,-1 0 0,0 0-1,0 0 1,0 0 0,0 1 0,0-1 0,0 0 0,0 0 0,0 0 0,0 0 0,0 1-1,0-1 1,0 0 0,0 0 0,-1 0 0,1 0 0,0 1 0,-1-1 0,1 0 0,-1 0-1,1 1 1,0-1 0,-1 0 0,0 1 0,1-1 0,-1 0 0,1 1 0,-1-1 0,0 1-1,1-1 1,-1 1 0,0 0 0,0-1 0,1 1 0,-1-1 0,0 1 0,0 0 0,0 0-1,0 0 1,1-1 0,-1 1 0,0 0 0,0 0 0,0 0 0,-1 0 0,-6 1-2,1 0 0,-1 0 0,1 0 0,0 1 0,-8 2 0,-10 7 23,1 0 0,1 2-1,0 0 1,1 2-1,0 0 1,1 2-1,1 0 1,1 1-1,0 1 1,2 1-1,-29 40 1,40-51-51,1-1 1,0 2-1,0-1 1,1 1 0,0-1-1,0 1 1,1 0-1,1 0 1,0 1-1,-2 19 1,4-26-30,0 1 1,1-1-1,-1 1 1,1-1-1,0 1 1,0-1-1,1 1 1,-1-1-1,1 0 1,0 0-1,0 0 1,0 0-1,1 0 1,-1 0-1,1 0 1,0-1 0,0 0-1,0 1 1,1-1-1,-1 0 1,1-1-1,0 1 1,0-1-1,0 1 1,0-1-1,7 3 1,8 1 14,1 0 0,0-1 0,0-1 1,0-1-1,0-1 0,0 0 0,0-2 1,0 0-1,1-2 0,-1 0 0,0-1 1,0-1-1,0 0 0,-1-2 0,0-1 1,0 0-1,0-1 0,-1-1 0,0-1 1,-1 0-1,0-1 0,-1-1 0,24-23 1,-32 27-20,0-1 1,-1-1-1,0 1 0,-1-1 1,0-1-1,0 1 1,-1-1-1,-1 0 1,0 0-1,0 0 1,-1-1-1,0 1 1,1-21-1,-4 26-142,1 0 0,-1 0 1,-1-1-1,1 1 0,-1 0 0,0 0 0,-1-1 0,1 1 1,-1 0-1,0 0 0,-1 1 0,0-1 0,1 0 0,-2 1 1,1 0-1,-1-1 0,0 1 0,0 1 0,0-1 0,0 1 1,-1-1-1,0 1 0,0 1 0,0-1 0,0 1 1,-11-5-1,7 3-846,-1 2 0,0-1 1,0 1-1,0 1 0,-16-2 0,-8 2-5282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34.176"/>
    </inkml:context>
    <inkml:brush xml:id="br0">
      <inkml:brushProperty name="width" value="0.025" units="cm"/>
      <inkml:brushProperty name="height" value="0.025" units="cm"/>
    </inkml:brush>
  </inkml:definitions>
  <inkml:trace contextRef="#ctx0" brushRef="#br0">0 268 7847,'0'0'7693,"11"0"-7527,365-26 1828,390-13-1581,23 2 1087,-616 18-1340,344-34-208,1 42 112,-485 14-26,-27-2-32,0 0 0,0 0 0,1-1 0,-1 0 0,1-1 0,11-1 0,-15 1-168,-1 0 1,1 0-1,-1-1 0,0 1 1,0 0-1,0-1 1,0 1-1,0-1 1,0 0-1,0 0 0,0 0 1,-1 0-1,1 0 1,-1 0-1,1 0 1,-1 0-1,0-1 0,0 1 1,0-1-1,0 1 1,1-3-1,7-37-6287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4.214"/>
    </inkml:context>
    <inkml:brush xml:id="br0">
      <inkml:brushProperty name="width" value="0.025" units="cm"/>
      <inkml:brushProperty name="height" value="0.025" units="cm"/>
    </inkml:brush>
  </inkml:definitions>
  <inkml:trace contextRef="#ctx0" brushRef="#br0">101 79 8808,'3'-8'5339,"25"-62"2433,-30 101-7711,-2 1-1,-2-1 1,-1 0 0,-1-1-1,-2 0 1,0 0-1,-19 34 1,-22 70 47,47-103-150,4-30 34,0 0-1,0 0 0,0 0 1,0-1-1,1 1 1,-1 0-1,0 0 1,1-1-1,-1 1 0,1 0 1,-1 0-1,0-1 1,1 1-1,0 0 1,-1-1-1,1 1 1,-1-1-1,1 1 0,0-1 1,-1 1-1,2 0 1,1-1 6,0 1 1,0-1 0,0 1 0,0-1-1,1 0 1,-1 0 0,0-1-1,0 1 1,0-1 0,0 1 0,0-1-1,0 0 1,0 0 0,0 0-1,3-2 1,131-55 38,14-6-3341,-107 45 314,-4 0-1643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4.747"/>
    </inkml:context>
    <inkml:brush xml:id="br0">
      <inkml:brushProperty name="width" value="0.025" units="cm"/>
      <inkml:brushProperty name="height" value="0.025" units="cm"/>
    </inkml:brush>
  </inkml:definitions>
  <inkml:trace contextRef="#ctx0" brushRef="#br0">53 109 12460,'0'0'6272,"-5"13"-5759,-34 203 1773,30-159-1994,79-247 2260,-47 74-2499,-6 28-533,-23 109 318,1-4 144,1-1-1,0 1 1,1 0-1,1 0 1,0 0-1,1 0 1,2 22-1,-1-38 15,1 1 0,-1-1 0,0 0 0,1 0 0,-1 0-1,1 0 1,-1 1 0,1-1 0,-1 0 0,1 0 0,0 0-1,0 0 1,-1 0 0,1 0 0,0 0 0,0-1 0,0 1-1,0 0 1,0 0 0,0-1 0,0 1 0,0-1 0,1 1-1,-1-1 1,2 1 0,0 0 0,0-1 1,0 1-1,1-1 0,-1 0 1,0 0-1,0-1 0,1 1 1,-1-1-1,5-1 1,4-1 26,-1-2 1,0 1-1,-1-1 1,16-10 0,3-7-25,0-1 0,-2-1-1,0-2 1,32-41 0,-62 85-394,-29 60 260,20-53 65,1 1 0,1 1 0,1 0 0,2 0 0,-8 48 0,15-72-54,0 0 0,-1 0 0,1 0-1,0 0 1,1 0 0,-1 0 0,1 0 0,-1 0-1,1 0 1,0 0 0,0 0 0,0 0 0,3 4-1,-3-5-168,0-1 0,1 0-1,-1 1 1,1-1-1,0 0 1,-1 0-1,1 0 1,0 0 0,0 0-1,0 0 1,-1-1-1,1 1 1,0 0-1,0-1 1,0 0-1,0 1 1,0-1 0,0 0-1,0 0 1,3 0-1,18 0-4756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5.091"/>
    </inkml:context>
    <inkml:brush xml:id="br0">
      <inkml:brushProperty name="width" value="0.025" units="cm"/>
      <inkml:brushProperty name="height" value="0.025" units="cm"/>
    </inkml:brush>
  </inkml:definitions>
  <inkml:trace contextRef="#ctx0" brushRef="#br0">68 1 18898,'0'0'2658,"-28"52"-1921,14-16 224,-2 2-320,7 4-449,9-1-192,0-6-64,0-3-2435,7-11-4291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36.034"/>
    </inkml:context>
    <inkml:brush xml:id="br0">
      <inkml:brushProperty name="width" value="0.025" units="cm"/>
      <inkml:brushProperty name="height" value="0.025" units="cm"/>
    </inkml:brush>
  </inkml:definitions>
  <inkml:trace contextRef="#ctx0" brushRef="#br0">5 109 6534,'0'0'14232,"6"1"-13351,-5 0-826,0-1 0,0 1-1,0-1 1,0 0 0,0 1 0,-1-1-1,1 0 1,0 0 0,0 0 0,0 0 0,0 0-1,0 0 1,0 0 0,0 0 0,0 0-1,0 0 1,0 0 0,0-1 0,0 1-1,0 0 1,0-1 0,-1 1 0,1 0-1,0-1 1,0 1 0,0-1 0,-1 0-1,1 1 1,0-1 0,0 0 0,-1 1 0,1-1-1,-1 0 1,1 0 0,-1 1 0,1-1-1,0-2 1,1-3 341,-1-1 0,0 0 0,0 0 0,-1 1 1,0-12-1,0 17-349,-3-31 991,-2 19-648,4 13-381,1-1 0,0 1 0,0 0 0,-1 0 0,1 0 0,0 0 0,-1 0 0,1 0 0,0 0-1,-1 0 1,1 0 0,0 0 0,-1 0 0,1 0 0,0 0 0,-1 0 0,1 0 0,0 0 0,-1 0 0,1 0 0,0 0 0,-1 1 0,1-1 0,0 0 0,-1 0-1,1 0 1,0 0 0,0 1 0,-1-1 0,1 0 0,0 0 0,0 1 0,-1-1 0,1 0 0,0 1 0,0-1 0,0 1 0,-3 5-20,1 0 0,0 0 0,0 1 0,1-1 0,0 0 0,0 1 0,0 0 0,1-1 0,0 1 0,0-1 0,2 13 0,0 4-33,0 1-5,-2-23 49,0-1 0,0 1 0,0-1 0,0 1 0,0-1 0,0 1 0,0-1 0,0 1 0,0-1 0,0 1 0,0-1 0,1 1 0,-1-1 0,0 1 0,0-1 0,1 1 0,-1-1 0,0 0 0,1 1 0,-1-1 0,0 1 0,1-1 0,-1 0 0,0 1 0,1-1 0,-1 0 0,1 0 0,-1 1 0,1-1 0,-1 0 0,1 0 0,-1 0 0,1 0 0,-1 1 0,1-1 0,-1 0 0,1 0 0,-1 0 0,1 0 0,0 0 1,1-4 128,-1 1 0,0-1 0,0 1 0,0-1 0,0 0 1,-1 1-1,1-1 0,-1 0 0,0 1 0,0-1 0,0 0 0,-2-5 1,2 0 144,0 0-138,-3-26 534,3 34-657,0 0 0,0 0-1,-1 0 1,1 0 0,-1 0-1,1 0 1,-1 0 0,1 0-1,-1 0 1,1 0-1,-1 0 1,0 0 0,1 1-1,-1-1 1,0 0 0,0 1-1,0-1 1,0 0 0,0 1-1,1-1 1,-1 1-1,0-1 1,0 1 0,0 0-1,0-1 1,0 1 0,0 0-1,0 0 1,-2 0 0,2 0-17,1 0 0,-1 1 0,0-1 0,0 0 0,1 1 0,-1-1 0,0 1 0,1-1 0,-1 1 0,0 0 0,1-1 0,-1 1 0,1 0 0,-1-1 0,1 1 0,-1 0 0,1-1 0,0 1 0,-1 0 0,1 0 0,0 0 1,-1-1-1,1 1 0,0 0 0,0 0 0,0 0 0,0 0 0,0-1 0,0 1 0,0 2 0,0 32-188,0-29 160,-1-5 28,1 0 0,0 0 0,0 0 0,0 0 0,-1 0 1,1 0-1,0 0 0,0 0 0,0 1 0,0-1 0,1 0 1,-1 0-1,0 0 0,0 0 0,1 0 0,-1 0 0,1 0 1,-1 0-1,1 0 0,-1 0 0,1 0 0,-1-1 0,1 1 1,0 0-1,-1 0 0,1 0 0,0-1 0,0 1 0,0 0 1,0 0-1,1-2 11,-1 0-1,0 0 1,0 0 0,0 0 0,-1 0 0,1 0-1,0 0 1,0-1 0,-1 1 0,1 0-1,0 0 1,-1-1 0,1 1 0,-1 0 0,0-1-1,1 1 1,-1-1 0,0 1 0,0 0 0,0-1-1,0 1 1,0-3 0,0-53 62,0 56-485,0 19-3075,7 30-3850,-5-20 839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6.245"/>
    </inkml:context>
    <inkml:brush xml:id="br0">
      <inkml:brushProperty name="width" value="0.025" units="cm"/>
      <inkml:brushProperty name="height" value="0.025" units="cm"/>
    </inkml:brush>
  </inkml:definitions>
  <inkml:trace contextRef="#ctx0" brushRef="#br0">1 0 3748,'0'8'2713,"0"26"5105,0-2-4743,10 67-5503,9-11-3209,-15-58 2690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6.590"/>
    </inkml:context>
    <inkml:brush xml:id="br0">
      <inkml:brushProperty name="width" value="0.025" units="cm"/>
      <inkml:brushProperty name="height" value="0.025" units="cm"/>
    </inkml:brush>
  </inkml:definitions>
  <inkml:trace contextRef="#ctx0" brushRef="#br0">4 0 3331,'0'0'-448,"0"51"3074,0-27-2530,0 0-224,0-2-1121</inkml:trace>
  <inkml:trace contextRef="#ctx0" brushRef="#br0" timeOffset="1">1 595 3235,'0'0'160,"3"65"-352,-3-37 3043,2-4-2979,2-3-2595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6.964"/>
    </inkml:context>
    <inkml:brush xml:id="br0">
      <inkml:brushProperty name="width" value="0.025" units="cm"/>
      <inkml:brushProperty name="height" value="0.025" units="cm"/>
    </inkml:brush>
  </inkml:definitions>
  <inkml:trace contextRef="#ctx0" brushRef="#br0">4 0 609,'0'47'2402,"0"-2"-2370,0-1-192,0 2 1601,0-5-448,0-5-673,0-2-288,-4-5-672,4-4-1987,0-3 770,0-2 1568,0-3 321,0 3 481,0-1 1152,0 4-928,0 4-673,0 2-705,0 2-448</inkml:trace>
  <inkml:trace contextRef="#ctx0" brushRef="#br0" timeOffset="1">22 973 3619,'0'0'6054,"0"73"-5093,0-37-833,0-9-64,0-2-320,3-4-577,-3-3-2178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7.309"/>
    </inkml:context>
    <inkml:brush xml:id="br0">
      <inkml:brushProperty name="width" value="0.025" units="cm"/>
      <inkml:brushProperty name="height" value="0.025" units="cm"/>
    </inkml:brush>
  </inkml:definitions>
  <inkml:trace contextRef="#ctx0" brushRef="#br0">1 1 3427,'0'0'-96,"10"67"64,-3-40-2210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1.661"/>
    </inkml:context>
    <inkml:brush xml:id="br0">
      <inkml:brushProperty name="width" value="0.035" units="cm"/>
      <inkml:brushProperty name="height" value="0.035" units="cm"/>
    </inkml:brush>
  </inkml:definitions>
  <inkml:trace contextRef="#ctx0" brushRef="#br0">1 55 18860,'6'22'2679,"30"223"1945,-1-3-2907,-24-185-1398,3-1 1,25 65-1,-34-108-315,0 0-1,1 1 1,0-2 0,1 1-1,1-1 1,10 14 0,-17-25-20,0 0 0,0 0 1,0 0-1,0 0 0,0 0 1,1 0-1,-1 0 1,0 0-1,0 0 0,1 0 1,-1-1-1,0 1 0,1-1 1,-1 1-1,0-1 1,1 1-1,-1-1 0,1 0 1,-1 0-1,1 0 0,-1 0 1,1 0-1,2 0 1,-2-1-16,0 0 1,0 0 0,0 0 0,-1 0 0,1-1-1,0 1 1,-1 0 0,1-1 0,-1 1-1,0-1 1,1 1 0,-1-1 0,0 0 0,2-3-1,2-7-165,0 0 0,0 0-1,-1 0 1,3-19 0,0-13-519,-1-1 0,-2-1 1,-5-72-1,-23-139-1377,15 179 1640,5 34 346,1 10 322,-2 0 0,-15-59 0,13 75 385,7 18-585,-1 0-1,1 0 1,0 0-1,0 0 1,0 0-1,0 0 1,0 0-1,-1 0 1,1 0 0,0 0-1,0 0 1,0 0-1,0 0 1,0 0-1,-1 0 1,1 0-1,0 0 1,0 0-1,0 0 1,0 0-1,0 1 1,0-1-1,0 0 1,-1 0-1,1 0 1,0 0-1,0 0 1,0 0-1,0 0 1,0 1-1,0-1 1,0 0-1,0 0 1,0 0-1,0 0 1,0 0-1,0 1 1,0-1-1,0 0 1,0 0-1,0 0 1,0 0-1,0 0 1,0 1-1,0-1 1,0 0-1,0 0 1,0 0-1,0 0 1,0 0-1,0 0 1,0 1-1,1 40 1344,40 273 2124,-23-223-3146,42 127 0,-56-205-730,1-1 0,0 0 1,0 0-1,8 11 0,-3-14-54,-10-8 435,1-1-1,-1 0 1,0 0-1,0 0 1,0 0-1,1 0 1,-1 0-1,0 0 1,0 0-1,0 0 0,1 0 1,-1 0-1,0 0 1,0 0-1,1 0 1,-1 0-1,0 0 1,0 0-1,1 0 1,-1 0-1,0 0 1,0 0-1,0 0 0,1 0 1,-1 0-1,0 0 1,0-1-1,0 1 1,1 0-1,-1 0 1,0 0-1,0 0 1,0 0-1,0-1 1,1 1-1,-1 0 0,0 0 1,0 0-1,0-1 1,0 1-1,0 0 1,0 0-1,0 0 1,0-1-1,0 1 1,0 0-1,0 0 0,0-1 1,1-19-666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7.776"/>
    </inkml:context>
    <inkml:brush xml:id="br0">
      <inkml:brushProperty name="width" value="0.025" units="cm"/>
      <inkml:brushProperty name="height" value="0.025" units="cm"/>
    </inkml:brush>
  </inkml:definitions>
  <inkml:trace contextRef="#ctx0" brushRef="#br0">28 1 2691,'0'0'9833,"-21"56"-9000,14-31 384,7 4-673,0 0 1,4 6 320,6 2-289,1 3-384,0 7-128,-4 3 33,-2 1-162,4 0-607,-4 0-1058,-3-6-384,1-6-929,5-5-3331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8.106"/>
    </inkml:context>
    <inkml:brush xml:id="br0">
      <inkml:brushProperty name="width" value="0.025" units="cm"/>
      <inkml:brushProperty name="height" value="0.025" units="cm"/>
    </inkml:brush>
  </inkml:definitions>
  <inkml:trace contextRef="#ctx0" brushRef="#br0">25 0 3587,'0'0'-256,"5"86"2402,-1-39-1761,-4 2 31,0-1-288,0-2-384,-6-3-2050</inkml:trace>
  <inkml:trace contextRef="#ctx0" brushRef="#br0" timeOffset="1">4 836 3459,'0'0'4228,"0"72"-3075,0-42-896,0-1-418,-4-5-2753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0.282"/>
    </inkml:context>
    <inkml:brush xml:id="br0">
      <inkml:brushProperty name="width" value="0.025" units="cm"/>
      <inkml:brushProperty name="height" value="0.025" units="cm"/>
    </inkml:brush>
  </inkml:definitions>
  <inkml:trace contextRef="#ctx0" brushRef="#br0">8 1 10634,'0'0'160,"-7"48"-2082,7-39-4900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0.658"/>
    </inkml:context>
    <inkml:brush xml:id="br0">
      <inkml:brushProperty name="width" value="0.025" units="cm"/>
      <inkml:brushProperty name="height" value="0.025" units="cm"/>
    </inkml:brush>
  </inkml:definitions>
  <inkml:trace contextRef="#ctx0" brushRef="#br0">13 0 5125,'0'0'7943,"-5"65"-7654,0-34 832,3 2-801,2 0-256,0 0 192,0-1 33,0 1-225,0-7-32,0-1-32,0-2-417,0-4-704,0-3-801,2-1-768,1-2-1794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1.015"/>
    </inkml:context>
    <inkml:brush xml:id="br0">
      <inkml:brushProperty name="width" value="0.025" units="cm"/>
      <inkml:brushProperty name="height" value="0.025" units="cm"/>
    </inkml:brush>
  </inkml:definitions>
  <inkml:trace contextRef="#ctx0" brushRef="#br0">55 0 7015,'0'0'2050,"0"53"-321,0-26-832,-4-1-1057,1 1-2819</inkml:trace>
  <inkml:trace contextRef="#ctx0" brushRef="#br0" timeOffset="1">23 542 3844,'0'0'576,"0"65"3140,-7-36-3844,0-4-321,-2-5-2081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1.379"/>
    </inkml:context>
    <inkml:brush xml:id="br0">
      <inkml:brushProperty name="width" value="0.025" units="cm"/>
      <inkml:brushProperty name="height" value="0.025" units="cm"/>
    </inkml:brush>
  </inkml:definitions>
  <inkml:trace contextRef="#ctx0" brushRef="#br0">34 0 2114,'0'0'2306,"0"55"-1825,-2-30 480,-3-1-225,-2-2-255,-2-1-385,7-3-929,-1-2-352,1-3 993,2 0 352,0-1 288,0 2-191,0-1-225,0 4-193,0 3-639</inkml:trace>
  <inkml:trace contextRef="#ctx0" brushRef="#br0" timeOffset="1">20 401 5317,'0'0'1986,"0"49"-1986,-5-31-769,-1 0 321,3-1 512,1-1 192,2-1 1249,0 1 609,0 1-640,0 0-289,0 1-320,0 1-449,2-2-128,-2-7-191,0-14-3332,-6-24-6375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2.371"/>
    </inkml:context>
    <inkml:brush xml:id="br0">
      <inkml:brushProperty name="width" value="0.025" units="cm"/>
      <inkml:brushProperty name="height" value="0.025" units="cm"/>
    </inkml:brush>
  </inkml:definitions>
  <inkml:trace contextRef="#ctx0" brushRef="#br0">8 1 14029,'0'0'7623,"-7"49"-6181,9-34-834,10-1-383,4 1-65,0-1-64,1-2-64,5 0 0,-1-5 32,-7 0-64,6-5 0,-1-2-384,6 0-1250,-6-15-1345,-1-7-2498,1-7-2338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2.731"/>
    </inkml:context>
    <inkml:brush xml:id="br0">
      <inkml:brushProperty name="width" value="0.025" units="cm"/>
      <inkml:brushProperty name="height" value="0.025" units="cm"/>
    </inkml:brush>
  </inkml:definitions>
  <inkml:trace contextRef="#ctx0" brushRef="#br0">197 0 8520,'0'0'11723,"-49"58"-10025,29-23-385,2 8-352,-6 6-192,4 5-225,-3 3-384,7 2-96,0-2-64,9-7-448,4-6-641,3-12-609,0-13-1120,3-13-2371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3.076"/>
    </inkml:context>
    <inkml:brush xml:id="br0">
      <inkml:brushProperty name="width" value="0.025" units="cm"/>
      <inkml:brushProperty name="height" value="0.025" units="cm"/>
    </inkml:brush>
  </inkml:definitions>
  <inkml:trace contextRef="#ctx0" brushRef="#br0">0 178 3972,'0'0'19405,"9"-7"-18103,169-158-181,-178 164-1121,0 1 0,1 0 0,-1-1 0,1 1 0,-1-1 0,0 1 0,1 0 0,-1-1-1,1 1 1,-1 0 0,1-1 0,-1 1 0,1 0 0,-1 0 0,1 0 0,-1-1 0,1 1 0,0 0-1,-1 0 1,1 0 0,-1 0 0,1 0 0,-1 0 0,1 0 0,0 0 0,-1 0 0,1 0 0,0 1-1,2 15 336,-16 38 432,9-38-782,-3 58-1811,8-66-1740,4-10-2642,7-12-8403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3.741"/>
    </inkml:context>
    <inkml:brush xml:id="br0">
      <inkml:brushProperty name="width" value="0.025" units="cm"/>
      <inkml:brushProperty name="height" value="0.025" units="cm"/>
    </inkml:brush>
  </inkml:definitions>
  <inkml:trace contextRef="#ctx0" brushRef="#br0">113 20 4292,'0'0'18636,"4"-4"-16815,6-10-643,-19 13-139,4 3-883,0-1 0,0 1 0,0 1 0,0-1 0,0 1 0,-6 4 1,5-2-79,0 0 0,0 0 0,0 0 0,1 0 1,0 1-1,0 0 0,0 0 0,1 1 0,0 0 1,0-1-1,0 1 0,1 0 0,0 1 0,1-1 1,0 0-1,0 1 0,0-1 0,1 1 0,-1 14 1,2-21-60,0 0 0,0 1 0,0-1 0,1 0 0,-1 1 1,0-1-1,1 0 0,-1 1 0,1-1 0,-1 0 0,1 0 1,-1 0-1,1 0 0,0 1 0,0-1 0,0 0 0,0 0 0,-1 0 1,1-1-1,0 1 0,1 0 0,-1 0 0,0 0 0,0-1 1,0 1-1,0-1 0,1 1 0,-1-1 0,0 1 0,0-1 1,1 0-1,-1 1 0,0-1 0,1 0 0,-1 0 0,0 0 0,1 0 1,-1 0-1,0 0 0,1-1 0,-1 1 0,0 0 0,0-1 1,1 1-1,-1-1 0,2 0 0,3-1 78,1 0 0,-1-1 0,0 0 0,1 0 0,-1 0 0,-1-1 0,11-7 0,-12 8-203,0-1 0,0 1 0,-1-1 0,1 0 0,-1 0 0,0 0 0,0-1 0,0 1 0,0-1 0,-1 0 0,0 1 0,0-1 0,0 0 0,-1 0 0,1 0 0,-1-1 1,0 1-1,-1 0 0,1-10 0,-2 14-184,1 0 0,0 0 0,-1 0 0,0 0 0,1 0 0,-1 0 0,0 0 0,1 0 0,-1 0 0,0 1 0,0-1 0,0 0 1,1 0-1,-1 1 0,0-1 0,0 1 0,0-1 0,0 1 0,0-1 0,-1 1 0,1-1 0,0 1 0,-2 0 0,1-1-716,-19-5-8966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2.193"/>
    </inkml:context>
    <inkml:brush xml:id="br0">
      <inkml:brushProperty name="width" value="0.035" units="cm"/>
      <inkml:brushProperty name="height" value="0.035" units="cm"/>
    </inkml:brush>
  </inkml:definitions>
  <inkml:trace contextRef="#ctx0" brushRef="#br0">1 1 19260,'4'1'1897,"8"28"-1113,-1 10-312,5 22 1000,4 10-328,2 16-448,5 5-175,2 5-185,-1-4-160,1-13-1040,-4-7 840,-2-8-145,-5-6-15</inkml:trace>
  <inkml:trace contextRef="#ctx0" brushRef="#br0" timeOffset="1">433 1223 22565,'10'25'1376,"2"-11"-1704,-15-13-320,-3-11 864,0-8-184,-4-9-312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5.783"/>
    </inkml:context>
    <inkml:brush xml:id="br0">
      <inkml:brushProperty name="width" value="0.025" units="cm"/>
      <inkml:brushProperty name="height" value="0.025" units="cm"/>
    </inkml:brush>
  </inkml:definitions>
  <inkml:trace contextRef="#ctx0" brushRef="#br0">62 58 7431,'0'0'5333,"2"-10"-2226,5-28-523,-7 28 1066,-5 13-2555,-4 9-737,-1 6-298,2 1-1,0 0 0,1 1 0,1 0 1,1 0-1,1 0 0,0 0 0,2 1 1,-1 21-1,3-41-56,0 1 1,0 0 0,0 0-1,0-1 1,1 1-1,-1 0 1,0-1 0,1 1-1,-1-1 1,1 1-1,-1 0 1,1-1 0,0 1-1,0-1 1,-1 1-1,1-1 1,0 0-1,0 1 1,1-1 0,-1 0-1,0 0 1,0 0-1,1 0 1,2 2 0,-1-2 11,0 0 0,0 0 1,0 0-1,1 0 0,-1-1 1,0 0-1,0 0 1,0 0-1,1 0 0,-1 0 1,0 0-1,4-2 0,7-1 38,-1-1-1,0 0 0,0-1 1,0-1-1,14-8 0,-9 2-15,-1-1 0,0-1 1,0 0-1,16-21 0,-10 13 92,-33 57 843,5-26-858,1 0 1,0 1 0,1 0 0,0 0 0,1 0-1,0 0 1,-2 14 0,5-23-101,-1 0 1,0 0 0,1 0-1,-1 0 1,1-1-1,-1 1 1,1 0 0,-1 0-1,1-1 1,-1 1-1,1 0 1,0 0 0,-1-1-1,1 1 1,0-1-1,-1 1 1,1-1 0,0 1-1,0-1 1,0 1-1,0-1 1,0 0 0,-1 1-1,1-1 1,0 0-1,0 0 1,0 0 0,0 0-1,0 0 1,0 0-1,0 0 1,0 0 0,0 0-1,0 0 1,0 0-1,-1-1 1,1 1 0,0 0-1,0-1 1,0 1-1,1-1 1,42-13 482,32-32-197,-62 37-324,-1 0-1,1 0 1,1 2-1,-1-1 0,1 2 1,16-5-1,-30 10 12,0 1 0,0 0-1,-1 0 1,1 0-1,0 0 1,0-1 0,0 1-1,-1 0 1,1 0-1,0 1 1,0-1 0,0 0-1,0 0 1,-1 0 0,1 0-1,0 1 1,0-1-1,-1 0 1,1 1 0,0-1-1,0 1 1,-1-1-1,1 1 1,-1-1 0,1 1-1,0-1 1,-1 1 0,1 0-1,-1-1 1,1 1-1,-1 0 1,1 0 0,0 3 15,0-1 0,0 0 1,0 0-1,-1 0 0,1 0 0,-1 0 1,0 1-1,0-1 0,0 3 1,-14 68 424,14-73-425,-1 1 17,0 1 1,0 0-1,1 0 0,-1 0 0,1 0 0,0 0 1,-1 0-1,2 0 0,-1 0 0,1 5 1,8-4 31,11-15-378,39-37-5115,-20 13-3337,-9 8-2069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6.146"/>
    </inkml:context>
    <inkml:brush xml:id="br0">
      <inkml:brushProperty name="width" value="0.025" units="cm"/>
      <inkml:brushProperty name="height" value="0.025" units="cm"/>
    </inkml:brush>
  </inkml:definitions>
  <inkml:trace contextRef="#ctx0" brushRef="#br0">161 116 12812,'0'0'3689,"-11"0"-203,1 0-2739,0 1 0,-1 0 0,1 0 0,0 1 0,-1 1 0,-15 5 0,23-7-637,-1 1 0,0 0 1,1-1-1,-1 1 0,1 1 0,0-1 0,0 0 1,-1 1-1,1 0 0,1-1 0,-1 1 0,0 0 1,1 1-1,0-1 0,-1 0 0,1 1 1,1-1-1,-1 1 0,0 0 0,1-1 0,0 1 1,0 0-1,-1 7 0,2-9-101,0 0 1,0 0-1,0-1 1,0 1-1,1 0 1,-1 0-1,0 0 1,1 0-1,0-1 1,-1 1-1,1 0 1,0-1-1,0 1 1,0 0-1,0-1 0,0 1 1,0-1-1,1 1 1,-1-1-1,0 0 1,1 0-1,-1 1 1,1-1-1,-1 0 1,1 0-1,0-1 1,-1 1-1,1 0 0,0 0 1,0-1-1,-1 1 1,1-1-1,0 0 1,0 1-1,0-1 1,0 0-1,0 0 1,2 0-1,9 0 24,0 0 0,0 0 0,0-1 0,17-4 0,-11 0-55,0-1 0,0 0 1,0-2-1,0 0 0,-1-1 1,-1-1-1,0-1 0,0 0 0,-1-1 1,0-1-1,-1-1 0,-1 0 1,0 0-1,23-33 0,-21 5-72,-16 41 94,0 1-1,1-1 1,-1 0-1,0 1 0,0-1 1,0 0-1,0 0 0,0 1 1,0-1-1,0 0 0,0 1 1,-1-1-1,1 0 1,0 0-1,0 1 0,-1-1 1,1 0-1,0 1 0,-1-1 1,1 1-1,-1-2 0,0 2 2,0 0-1,0-1 0,0 1 1,1 0-1,-1 0 0,0 0 0,0 0 1,0 0-1,0 0 0,0 0 0,0 0 1,0 0-1,0 0 0,0 1 1,0-1-1,1 0 0,-1 1 0,0-1 1,0 0-1,0 1 0,0-1 1,0 2-1,-6 2 14,1 0 0,0 1 1,0 0-1,0 0 1,0 1-1,1 0 0,0 0 1,0 0-1,1 0 0,0 1 1,0-1-1,0 1 0,-4 11 1,3-5 2,1-1 1,0 1-1,1 0 1,0 0 0,1 0-1,1 0 1,-1 17-1,2-27-60,0 0 0,1 0 0,-1 1 0,1-1 0,-1 0 0,1 0-1,0 0 1,0-1 0,0 1 0,0 0 0,1 0 0,-1-1 0,1 1-1,0 0 1,0-1 0,0 0 0,0 1 0,0-1 0,0 0 0,0 0-1,1 0 1,-1 0 0,1-1 0,0 1 0,-1-1 0,1 1 0,4 0-1,3 1-1109,1 0-1,0-1 1,0 0-1,0-1 0,0 0 1,14-1-1,13 0-8359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1.507"/>
    </inkml:context>
    <inkml:brush xml:id="br0">
      <inkml:brushProperty name="width" value="0.025" units="cm"/>
      <inkml:brushProperty name="height" value="0.025" units="cm"/>
    </inkml:brush>
  </inkml:definitions>
  <inkml:trace contextRef="#ctx0" brushRef="#br0">11 44 4484,'0'-12'147,"0"-10"6562,0 13-413,0 23-4442,-6 50 437,4-49-2003,0 1 1,1 0-1,2 23 0,-1-38-274,0 0 0,0 0 0,0 0 1,0 0-1,1 0 0,-1 0 0,0 0 1,1 0-1,-1-1 0,1 1 0,-1 0 1,1 0-1,-1 0 0,1 0 0,0-1 0,-1 1 1,1 0-1,0-1 0,0 1 0,-1 0 1,1-1-1,0 1 0,0-1 0,0 1 1,0-1-1,0 1 0,0-1 0,1 0 1,1 1 31,0-1 1,1 1 0,-1-1 0,0 0-1,0 0 1,1-1 0,-1 1 0,6-2-1,3-2 36,-1 1 0,-1-1 0,1-1 1,11-6-1,16-18-14,-32 23 79,1 0-1,-1 1 1,1 0 0,0 1-1,0-1 1,1 1-1,-1 1 1,15-6 0,-21 9-124,-1 0 0,1 1 0,-1-1 1,1 0-1,-1 0 0,1 0 1,-1 0-1,1 0 0,-1 1 1,1-1-1,-1 0 0,1 0 1,-1 1-1,1-1 0,-1 0 1,1 1-1,-1-1 0,0 1 0,1-1 1,-1 0-1,0 1 0,1-1 1,-1 1-1,0-1 0,1 1 1,-1-1-1,0 1 0,0-1 1,0 1-1,0 0 0,1-1 1,-1 1-1,0-1 0,0 1 1,0-1-1,0 1 0,0-1 0,0 1 1,0 0-1,-1-1 0,1 1 1,0 0-1,0 0-12,0 0 0,-1 0 0,1 0-1,0 0 1,0-1 0,0 1 0,0 0 0,1 0 0,-1 0-1,0 0 1,0 0 0,0 0 0,1 0 0,-1-1 0,1 1 0,-1 0-1,0 0 1,1 0 0,-1-1 0,1 1 0,0 0 0,-1 0-1,1-1 1,0 1 0,-1-1 0,1 1 0,0-1 0,0 1 0,-1-1-1,1 1 1,0-1 0,0 1 0,0-1 0,0 0 0,-1 0-1,1 1 1,2-1 0,7-1 41,0-1 1,1 0-1,-1-1 0,0 0 0,-1-1 1,1 0-1,0 0 0,-1-1 0,0 0 1,12-10-1,-10 8-57,-1 1 0,1 0 0,0 0-1,1 1 1,-1 0 0,1 1 0,17-4 0,-29 8 0,1 0 1,0-1-1,0 1 0,0 0 1,-1 0-1,1 0 0,0 0 1,0 0-1,0 0 0,0 0 1,-1 0-1,1 0 0,0 1 1,0-1-1,0 0 0,-1 1 1,1-1-1,0 0 0,0 1 1,-1-1-1,1 1 0,0-1 1,-1 1-1,1-1 0,0 1 1,-1-1-1,1 1 0,-1 0 1,1-1-1,-1 1 1,1 1-1,0 0 3,-1 1 1,0-1 0,1 0-1,-1 1 1,0-1-1,0 0 1,0 0-1,-1 1 1,1-1 0,-1 0-1,0 4 1,-3 4 49,1 1 0,-2-1 0,-10 19 1,1-8 23,-13 22-70,29-49-1652,-1-1 0,-1 1-1,1-1 1,-1 1-1,-1-13 1,0-3-2952,1-14-3801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1.899"/>
    </inkml:context>
    <inkml:brush xml:id="br0">
      <inkml:brushProperty name="width" value="0.025" units="cm"/>
      <inkml:brushProperty name="height" value="0.025" units="cm"/>
    </inkml:brush>
  </inkml:definitions>
  <inkml:trace contextRef="#ctx0" brushRef="#br0">1 0 6342,'0'0'14734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2.341"/>
    </inkml:context>
    <inkml:brush xml:id="br0">
      <inkml:brushProperty name="width" value="0.025" units="cm"/>
      <inkml:brushProperty name="height" value="0.025" units="cm"/>
    </inkml:brush>
  </inkml:definitions>
  <inkml:trace contextRef="#ctx0" brushRef="#br0">83 107 15759,'0'0'4452,"-8"3"-3315,4-1-974,-1-1 1,1 1-1,-1 1 0,1-1 0,0 1 0,0-1 1,0 1-1,1 0 0,-1 1 0,1-1 0,0 0 1,-1 1-1,2 0 0,-1 0 0,0 0 0,1 0 1,0 0-1,0 1 0,0-1 0,0 1 0,1-1 1,-1 1-1,1 0 0,0-1 0,1 1 0,-1 0 1,1 7-1,0-11-120,1 0 1,-1 1-1,1-1 0,-1 1 1,1-1-1,-1 0 0,1 1 1,0-1-1,-1 0 0,1 0 1,0 0-1,0 0 1,0 1-1,0-1 0,0 0 1,0-1-1,0 1 0,1 0 1,-1 0-1,0 0 0,0-1 1,1 1-1,-1-1 0,0 1 1,1-1-1,-1 1 1,1-1-1,-1 0 0,1 1 1,-1-1-1,0 0 0,1 0 1,2-1-1,5 2 96,1-1-1,-1-1 1,1 1 0,11-4-1,-3-1-85,-1 0 0,0-1 0,0-1 0,0-1 0,-1 0 0,-1-2 0,29-20 0,-33 22-50,-1 0 0,0-1 0,-1 0 0,0 0 0,-1-1 0,1 0 0,-2-1-1,0 0 1,0 0 0,-1 0 0,10-24 0,-16 34-2,0 0-1,1 1 0,-1-1 1,0 1-1,0-1 0,1 0 0,-1 1 1,0-1-1,0 0 0,0 0 1,0 1-1,0-1 0,0 0 1,0 1-1,0-1 0,0 0 1,0 1-1,0-1 0,-1 0 0,1 1 1,0-1-1,0 0 0,-1 1 1,1-1-1,0 0 0,-1 1 1,1-1-1,0 1 0,-1-1 1,0 0-1,-19 5-67,-21 26 18,32-19 51,-1 0 0,1 1 0,1 1 1,-12 22-1,18-30 1,-1 0-1,1 1 1,0-1-1,0 0 1,1 1 0,0-1-1,0 1 1,0 0 0,1-1-1,-1 1 1,1 0-1,1 0 1,-1-1 0,1 1-1,2 8 1,-2-12 3,0-1 0,1 1-1,-1 0 1,1 0 0,0-1 0,-1 1-1,1 0 1,0-1 0,0 0 0,0 0 0,0 1-1,0-1 1,0 0 0,0 0 0,1-1-1,-1 1 1,0 0 0,0-1 0,1 0 0,-1 1-1,0-1 1,1 0 0,-1 0 0,0 0-1,1 0 1,2-1 0,4 0 6,-1 0 0,0 0 0,1 0 0,-1-1 0,0 0 0,11-5 0,-7 0-84,0 1 0,0-2 0,-1 0 0,0 0 0,12-12-1,-18 16 40,-1-1 0,1 0 0,-1 0 0,0-1-1,0 1 1,0-1 0,-1 0 0,0 0-1,0 0 1,-1 0 0,1 0 0,1-11-1,-3 16 32,-1 0-1,0 1 1,0-1-1,0 1 0,0-1 1,0 0-1,0 1 1,0-1-1,0 0 0,0 1 1,0-1-1,0 0 1,0 1-1,0-1 0,0 1 1,-1-1-1,1 0 1,0 1-1,0-1 1,-1 1-1,1-1 0,-1 1 1,1-1-1,0 1 1,-1-1-1,1 1 0,-1-1 1,1 1-1,-1-1 1,1 1-1,-1 0 0,0-1 1,-23 3-18,-21 23 141,41-21-70,-1 0 0,1 0 0,0 1 0,0-1 0,0 1 0,1 0 0,0 0 0,0 1 0,0-1 0,-3 9 0,6-12-42,-1 0-1,1-1 0,0 1 0,0-1 1,-1 1-1,1 0 0,0-1 1,1 1-1,-1 0 0,0-1 1,0 1-1,1-1 0,-1 1 1,1 0-1,-1-1 0,1 1 0,0-1 1,0 0-1,-1 1 0,1-1 1,0 1-1,0-1 0,1 0 1,-1 0-1,0 0 0,0 0 1,0 0-1,1 0 0,-1 0 1,1 0-1,-1 0 0,0 0 0,1-1 1,-1 1-1,1-1 0,0 1 1,-1-1-1,1 0 0,-1 1 1,1-1-1,0 0 0,2 0 1,38 5-416,0-2-1,1-2 1,62-6 0,11 0-511,-157 19 4484,39-14-3509,1 0 0,0 0 0,0 0-1,0 0 1,0 0 0,0-1 0,0 1 0,0 0-1,0-1 1,0 1 0,0-1 0,0 1 0,0-1 0,0 1-1,0-1 1,0 0 0,0 0 0,0 1 0,1-1-1,-1 0 1,0 0 0,1 0 0,-1 0 0,0 0-1,1 0 1,-1 0 0,1 0 0,-1-2 0,-1-1-21,1-1-1,0 0 1,-1-1 0,2 1 0,-1 0 0,1 0 0,0-7 0,-1 7-203,1 0-1,1 0 1,-1 0 0,1 0 0,-1 0 0,1 0 0,1 1-1,-1-1 1,1 0 0,0 0 0,0 1 0,0-1-1,0 1 1,1 0 0,0-1 0,4-4 0,0 6-472,0 1 0,-1-1 1,1 1-1,0 0 0,0 1 0,1 0 1,-1 0-1,8 0 0,24-4-4738,11-6-4755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3.774"/>
    </inkml:context>
    <inkml:brush xml:id="br0">
      <inkml:brushProperty name="width" value="0.025" units="cm"/>
      <inkml:brushProperty name="height" value="0.025" units="cm"/>
    </inkml:brush>
  </inkml:definitions>
  <inkml:trace contextRef="#ctx0" brushRef="#br0">106 0 5733,'0'0'10480,"-2"10"-7010,-7 18-2053,-1 0 1,-14 27 0,-21 54 1409,41-98-2701,1 1-1,0 0 0,1 0 0,0 0 0,1 1 1,0-1-1,2 16 0,-1-26-118,1 1 1,0-1 0,0 0-1,-1 1 1,1-1-1,0 0 1,1 1-1,-1-1 1,0 0-1,1 0 1,-1 0 0,1 0-1,0-1 1,-1 1-1,1 0 1,0-1-1,0 1 1,0-1-1,0 1 1,1-1-1,-1 0 1,0 0 0,0 0-1,1 0 1,-1 0-1,1-1 1,-1 1-1,1-1 1,-1 0-1,1 1 1,-1-1-1,1 0 1,2-1 0,4 1-300,1 0 0,0-1 1,0 0-1,0 0 0,0-1 1,-1-1-1,12-4 0,-3 0-2406,0-2 1,31-19-1,-42 23 1996,0 0 0,-1 0 0,0-1 0,0 0 0,6-7 0,3-18 756,-14 30 121,-1 1 0,0 0 0,0-1 0,0 1 0,0-1 0,0 1 0,0 0 0,0-1 0,0 1 0,0 0 0,0-1 0,0 1-1,0-1 1,0 1 0,0 0 0,0-1 0,0 1 0,0-1 0,-1 1 0,1 0 0,0-1 0,0 1 0,0 0 0,-1-1 0,1 1 0,0 0 0,0 0 0,-1-1 0,1 1 0,0 0 0,-1 0 0,1-1 0,0 1 0,-1 0 0,1 0 0,0 0 0,-1-1 0,1 1 0,-1 0 0,-21 1 2494,-21 15-908,12 13-325,23-11-746,8-17-680,0-1 1,0 1 0,0-1 0,0 1 0,0-1 0,1 1-1,-1-1 1,0 1 0,0-1 0,1 0 0,-1 1-1,0-1 1,1 1 0,-1-1 0,0 0 0,1 1-1,-1-1 1,1 0 0,-1 1 0,1-1 0,-1 0 0,1 0-1,-1 1 1,1-1 0,-1 0 0,1 0 0,-1 0-1,1 0 1,-1 0 0,1 0 0,-1 1 0,1-1-1,0-1 1,11 3 21,1-2 0,-1 1 0,1-2 0,-1 0 0,0 0 0,1-1 0,15-5 0,81-32-677,-58 18-103,-51 21 758,0 0-1,1 0 0,-1-1 1,0 1-1,0 0 1,1 0-1,-1 0 1,0 0-1,0 0 1,1 0-1,-1 0 0,0-1 1,1 1-1,-1 0 1,0 0-1,0 0 1,1 0-1,-1 0 0,0 0 1,1 0-1,-1 0 1,0 1-1,0-1 1,1 0-1,-1 0 1,0 0-1,1 0 0,-1 0 1,0 0-1,0 0 1,0 1-1,1-1 1,-1 0-1,0 0 1,0 0-1,1 1 0,-1-1 1,-3 13 405,-15 21 296,15-30-610,2-2-67,-2 1 24,1 1-1,1-1 1,-1 0 0,0 0-1,1 1 1,0-1 0,0 0-1,0 1 1,0-1-1,0 1 1,0 4 0,2-7-48,-1-1 0,1 1 1,-1-1-1,1 1 1,-1-1-1,1 1 1,0-1-1,-1 1 0,1-1 1,-1 0-1,1 1 1,0-1-1,0 0 0,-1 0 1,1 1-1,0-1 1,-1 0-1,1 0 1,0 0-1,0 0 0,-1 0 1,1 0-1,0 0 1,-1 0-1,1 0 0,1-1 1,23-1 140,-5-4-207,0-1 0,0-1 1,-1-1-1,0 0 0,33-23 0,23-11-1707,-93 77 1384,18-34 380,0 1 0,0-1 1,0 0-1,0 1 0,1-1 0,-1 0 0,0 1 0,0-1 0,1 0 1,-1 0-1,0 1 0,1-1 0,-1 0 0,0 0 0,1 1 1,-1-1-1,0 0 0,1 0 0,-1 0 0,0 0 0,1 1 1,-1-1-1,0 0 0,1 0 0,-1 0 0,1 0 0,-1 0 0,0 0 1,1 0-1,-1 0 0,1 0 0,-1 0 0,0 0 0,1-1 1,-1 1-1,1 0 0,-1 0 0,16-3 67,31-18-206,-41 17-122,1 1 0,-1 0 0,1 0 0,0 0 0,-1 0 0,1 1 0,1 1 0,-1-1 0,9 0 0,-15 2 242,-1 1 0,1-1 0,0 1 1,-1-1-1,1 1 0,0-1 1,-1 1-1,1 0 0,0-1 1,-1 1-1,1 0 0,-1-1 0,1 1 1,-1 0-1,1 0 0,-1-1 1,0 1-1,1 0 0,-1 0 0,0 0 1,0 0-1,0-1 0,0 1 1,1 0-1,-1 0 0,0 0 0,0 0 1,-1 0-1,1 0 0,0-1 1,0 1-1,-1 2 0,-4 31 106,-9 25 92,-25 125 2058,38-173-2113,-2 1-1,1-1 0,-2 1 0,1-1 0,-2 0 0,-9 18 0,12-25-116,0-1-1,0 0 0,-1 1 0,1-1 1,-1 0-1,0 0 0,0-1 0,0 1 1,0-1-1,0 1 0,0-1 0,-1 0 1,0 0-1,1-1 0,-1 1 0,0-1 1,1 1-1,-1-1 0,0 0 0,0-1 1,0 1-1,-7-1 0,10 0-6,-1 0 0,1 0 0,-1 0 1,1 0-1,0-1 0,-1 1 0,1 0 0,-1-1 0,1 1 0,0-1 0,0 0 0,-1 1 1,1-1-1,0 0 0,0 0 0,0 0 0,0 0 0,0 0 0,0 0 0,0 0 1,0 0-1,-1-2 0,0-1 1,0 0 1,1 0-1,-1 0 1,1 0 0,0 0-1,0 0 1,-1-8-1,2-2-63,-1-1 0,2 1 0,3-26 1,0 26-23,0-1 0,1 1 0,1 0 0,0 0 0,0 0 1,2 1-1,0 0 0,0 1 0,1 0 0,20-21 0,11-7-327,66-52 0,-98 86 407,13-12 1,-5 5 8,0-1-1,2 2 1,24-14 0,-46 29 68,0 1 0,1 0 0,-1 0 0,1 0 0,0 0 0,0 1 1,-3 4-1,-6 8 155,8-11-176,-1-1 20,2-1 0,-1 0 0,0 1 0,1 0 0,0 0-1,0 0 1,0 0 0,1 0 0,-1 1 0,1-1 0,1 1 0,-1 0-1,1-1 1,0 1 0,0 0 0,0 9 0,2-14-54,0 1 1,1 0-1,-1-1 0,0 1 1,0-1-1,1 0 0,-1 0 1,1 1-1,-1-1 0,1 0 1,-1 0-1,1 0 1,0 0-1,0-1 0,-1 1 1,1 0-1,0-1 0,0 1 1,0-1-1,0 0 0,-1 1 1,1-1-1,0 0 0,0 0 1,0 0-1,2-1 0,58-2 115,-59 3-123,21-4-38,-1 0 1,31-11-1,-35 9-114,0 1-1,0 0 1,37-3-1,-56 8 155,0 0-1,0 0 0,1 0 1,-1 0-1,0 0 1,0 0-1,1 0 0,-1 0 1,0 0-1,0 0 1,1 0-1,-1 0 0,0 0 1,0 1-1,0-1 1,1 0-1,-1 0 0,0 0 1,0 0-1,0 0 1,1 0-1,-1 0 0,0 1 1,0-1-1,0 0 1,0 0-1,1 0 0,-1 0 1,0 1-1,0-1 1,0 0-1,0 0 0,0 0 1,0 1-1,0-1 1,0 0-1,0 0 0,0 1 1,1-1-1,-1 0 0,-5 13 683,-15 16 682,14-22-1015,6-6-335,-1-1 0,1 1 0,-1-1 0,1 1 0,-1-1 0,1 1 0,-1 0 0,1-1 0,0 1 0,-1 0 1,1-1-1,0 1 0,0 0 0,-1 0 0,1-1 0,0 1 0,0 0 0,0 0 0,0-1 0,0 1 0,0 0 0,0 0 1,0-1-1,0 1 0,1 0 0,-1-1 0,0 1 0,0 0 0,1 0 0,-1-1 0,0 1 0,1 1 0,1-2-5,-1 1-1,1 0 0,0-1 0,-1 1 0,1-1 1,-1 0-1,1 1 0,0-1 0,-1 0 1,1 0-1,0 0 0,-1 0 0,4-1 1,57-14 84,22-22-365,-65 27-283,1 0-1,1 1 1,41-11-1,-62 20 518,1 0 0,0 0-1,-1-1 1,1 1 0,-1 0 0,1 0 0,0 0-1,-1 0 1,1 0 0,0 0 0,-1 0 0,1 0-1,-1 0 1,1 0 0,0 0 0,-1 0 0,1 0 0,0 1-1,-1-1 1,1 0 0,-1 0 0,1 1 0,-1-1-1,1 0 1,-1 1 0,1-1 0,-1 1 0,1-1-1,-1 1 1,1-1 0,-1 1 0,1-1 0,-1 1-1,0-1 1,1 1 0,-1 0 0,0 2 93,1-1 0,-1 0 1,0 0-1,-1 1 0,1-1 0,0 0 1,-1 0-1,1 1 0,-1-1 0,-1 4 1,-18 34-1972,8-21-3919,7-13-3819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4.384"/>
    </inkml:context>
    <inkml:brush xml:id="br0">
      <inkml:brushProperty name="width" value="0.025" units="cm"/>
      <inkml:brushProperty name="height" value="0.025" units="cm"/>
    </inkml:brush>
  </inkml:definitions>
  <inkml:trace contextRef="#ctx0" brushRef="#br0">146 1 5285,'0'-1'12423,"-7"9"-10475,-4 10-1246,0 1 1,0 1 0,2 0-1,1 0 1,0 0-1,2 1 1,-7 33-1,6-7-789,1 0 1,2 69-1,4-115-1034,-2-2 691,1 0 1,-1 0 0,1 0 0,-1 0 0,1 0-1,0-1 1,-1 1 0,1-1 0,0 1 0,0-1 0,0 1-1,0-1 1,0 1 0,0-1 0,0-2 0,-3-2-1438,-16-23-3781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4.728"/>
    </inkml:context>
    <inkml:brush xml:id="br0">
      <inkml:brushProperty name="width" value="0.025" units="cm"/>
      <inkml:brushProperty name="height" value="0.025" units="cm"/>
    </inkml:brush>
  </inkml:definitions>
  <inkml:trace contextRef="#ctx0" brushRef="#br0">1 9 13965,'0'0'10346,"77"-8"-8680,-29 16-673,12-4-481,6 0-416,-2-4 0,-2 0-96,-8 0-608,-8-4-1058,-14 0-960,-11 0-642,-13-1-1664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5.073"/>
    </inkml:context>
    <inkml:brush xml:id="br0">
      <inkml:brushProperty name="width" value="0.025" units="cm"/>
      <inkml:brushProperty name="height" value="0.025" units="cm"/>
    </inkml:brush>
  </inkml:definitions>
  <inkml:trace contextRef="#ctx0" brushRef="#br0">0 39 12684,'0'0'8648,"83"4"-6598,-29-12-544,7-3-481,10 0-577,-2 4-352,-7 2-128,-3 4-1121,-17 1-1249,-12 0-1826,-16 0-3107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5.496"/>
    </inkml:context>
    <inkml:brush xml:id="br0">
      <inkml:brushProperty name="width" value="0.025" units="cm"/>
      <inkml:brushProperty name="height" value="0.025" units="cm"/>
    </inkml:brush>
  </inkml:definitions>
  <inkml:trace contextRef="#ctx0" brushRef="#br0">76 0 13677,'0'0'8130,"-5"10"-7110,-7 14-525,1 2 1,1 0-1,1 0 1,1 1-1,2 0 0,1 0 1,0 0-1,3 1 1,-1 33-1,30-92 690,-23 19-1138,0-1-1,-1 0 1,4-23-1,7-29-82,-8 49-38,1 1 1,0 0-1,15-22 1,-22 37 14,1 3 12,0 1-1,0-1 1,-1 1-1,1-1 0,-1 1 1,0 0-1,0-1 1,-1 1-1,1 0 1,-2 5-1,-1 22 272,39-32 171,-27 0-413,-1 0 0,0-1-1,0-1 1,0 1-1,0-1 1,0-1 0,0 1-1,-1-1 1,1-1-1,-1 1 1,0-1 0,-1-1-1,1 1 1,-1-1-1,0 0 1,0 0 0,8-13-1,-22 30-61,2 1 0,-1 0-1,1 0 1,1 1-1,0 0 1,-4 19 0,2-1 206,-6 56 1,13-85-108,-1-1 1,1 1 0,0-1 0,0 1 0,0 0-1,0-1 1,0 1 0,0-1 0,0 1 0,0 0-1,1-1 1,-1 1 0,1-1 0,-1 1 0,1-1-1,0 1 1,-1-1 0,3 3 0,-3-4-68,1 0-1,0 0 1,0 1 0,-1-1 0,1 0 0,0 0 0,-1 0 0,1 0 0,0 0 0,0 0 0,0 0-1,-1 0 1,1 0 0,0 0 0,-1-1 0,1 1 0,0 0 0,0 0 0,-1-1 0,1 1 0,0 0-1,-1-1 1,1 1 0,-1-1 0,1 1 0,0-1 0,4-4-1259,0 1 1,0-1-1,0 0 0,-1 0 1,0 0-1,0 0 0,4-9 1,8-18-7593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56.260"/>
    </inkml:context>
    <inkml:brush xml:id="br0">
      <inkml:brushProperty name="width" value="0.035" units="cm"/>
      <inkml:brushProperty name="height" value="0.035" units="cm"/>
    </inkml:brush>
  </inkml:definitions>
  <inkml:trace contextRef="#ctx0" brushRef="#br0">6859 88 11066,'-92'33'1591,"71"-24"-1409,-1 0-1,0-2 1,0-1 0,0 0 0,-1-2 0,-23 2 0,0-6 13,-52-7 1,59 3 46,-1 1-1,-56 4 1,-3 13 467,-161 45 0,52-9-179,109-30-321,-510 122 122,-113 95-802,646-211 442,-504 206-41,56-20 108,358-153-56,-283 105-397,13 26-309,-535 245-694,879-398 1616,3 4-1,1 4 1,2 4 0,-150 112-1,184-117-28,1 3-1,3 1 1,1 2 0,-65 94-1,89-109-231,1 1 0,2 0 0,1 2 0,2 1 0,1 0 0,3 1 0,1 0 0,-12 74 0,22-99 116,1 1-1,1-1 0,0 1 0,1-1 0,0 0 0,2 1 0,-1-1 1,2 0-1,0 0 0,1-1 0,8 19 0,-4-17 45,-1-1-1,2-1 1,0 1 0,0-2-1,2 1 1,-1-2 0,2 1-1,0-1 1,25 17 0,-12-13-50,1 0 0,0-2 0,1-1 0,0-2 0,2 0 0,-1-2 0,1-2 0,0 0 0,60 4 0,-15-7-145,0-3 1,145-18-1,236-64-753,-4-30 211,-444 109 633,427-119 19,484-206-1,342-212-18,-317 132-23,-791 342 25,928-377 502,-356 123 17,-515 207-497,257-181 0,-396 243-32,25-16-31,110-99 0,-195 155 57,0-1 0,0-1 1,-1 0-1,-1 0 0,0-1 0,0 0 0,-1 0 0,6-16 0,-12 25-3,-1-1-1,1 0 0,-1 1 1,0-1-1,0 0 1,-1 0-1,1 1 1,-1-1-1,0 0 0,0 0 1,-1 0-1,1 0 1,-1 1-1,0-1 1,0 0-1,-1 1 0,0-1 1,1 1-1,-2-1 1,1 1-1,0 0 1,-1 0-1,0 0 0,0 0 1,0 0-1,0 0 1,0 1-1,-1 0 1,-5-5-1,-9-4 14,0-1-1,-1 2 1,0 1 0,-1 0-1,0 1 1,-23-6-1,-135-30-9,64 26-67,0 4 0,0 6 1,-1 5-1,-133 11 0,65 11 278,-335 77-1,251-28-197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5.869"/>
    </inkml:context>
    <inkml:brush xml:id="br0">
      <inkml:brushProperty name="width" value="0.025" units="cm"/>
      <inkml:brushProperty name="height" value="0.025" units="cm"/>
    </inkml:brush>
  </inkml:definitions>
  <inkml:trace contextRef="#ctx0" brushRef="#br0">40 1 16784,'0'0'7751,"-39"57"-7975,56-39-1570,1 0-1088,5-2-1026,2-3-1089,-6 0-704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6.227"/>
    </inkml:context>
    <inkml:brush xml:id="br0">
      <inkml:brushProperty name="width" value="0.025" units="cm"/>
      <inkml:brushProperty name="height" value="0.025" units="cm"/>
    </inkml:brush>
  </inkml:definitions>
  <inkml:trace contextRef="#ctx0" brushRef="#br0">95 1 3427,'0'0'17852,"-9"9"-16197,-70 54 1158,79-63-2813,-1 0 1,1 0-1,0 1 0,-1-1 0,1 0 1,0 0-1,-1 1 0,1-1 0,0 0 1,-1 1-1,1-1 0,0 0 1,-1 1-1,1-1 0,0 0 0,0 1 1,0-1-1,-1 1 0,1-1 0,0 0 1,0 1-1,0-1 0,0 1 1,0-1-1,0 1 0,0-1 0,0 0 1,0 1-1,0-1 0,0 1 1,0-1-1,0 1 0,0-1 0,1 1 1,16 6-789,46-3-1235,-31-3 1867,-21 1 165,1 0 1,-1 1-1,0 0 1,22 10-1,-31-12 37,0 0 0,0 0 0,0 0 1,0 0-1,0 1 0,-1-1 0,1 1 0,0-1 0,-1 1 1,1 0-1,-1-1 0,1 1 0,-1 0 0,2 3 0,-3-4 11,0 0 0,0 1 0,0-1 0,1 1 0,-1-1 1,-1 0-1,1 1 0,0-1 0,0 1 0,0-1 0,-1 0 0,1 1 0,-1-1 0,1 0 0,-1 0 0,1 1 0,-1-1 0,0 0 0,0 0 0,1 0 0,-1 0 0,0 0 0,0 0 0,0 0 0,0 0 0,-2 1 0,-8 8 287,-1-1 0,0-1 0,-1 0 0,-21 11 0,28-16-331,-1 0 1,0 0 0,0-1 0,0 1-1,0-1 1,0-1 0,0 1 0,-1-1-1,1-1 1,0 1 0,-9-2 0,15 1-87,0 0 1,1-1-1,-1 1 1,0-1-1,1 1 1,-1-1-1,1 1 1,-1 0 0,1-1-1,-1 0 1,1 1-1,-1-1 1,1 1-1,0-1 1,-1 0-1,1 1 1,0-1 0,-1 0-1,1 1 1,0-1-1,0 0 1,0 1-1,0-1 1,0 0-1,0 1 1,0-1 0,0 0-1,0 0 1,0 1-1,0-1 1,0 0-1,0 1 1,0-1-1,1 0 1,-1 1 0,0-1-1,0 0 1,1 0-1,13-29-2883,11-6-1042,9-6-1773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6.599"/>
    </inkml:context>
    <inkml:brush xml:id="br0">
      <inkml:brushProperty name="width" value="0.025" units="cm"/>
      <inkml:brushProperty name="height" value="0.025" units="cm"/>
    </inkml:brush>
  </inkml:definitions>
  <inkml:trace contextRef="#ctx0" brushRef="#br0">189 0 14830,'0'0'8242,"-8"13"-7393,2-4-728,-1 1-1,2 0 0,-1 1 1,1 0-1,1 0 0,0 0 1,1 0-1,0 0 1,0 1-1,-1 17 0,5 14-321,1 0 0,3 0 0,1 0 0,2 0 0,16 47 0,-30-108-1796,-1 0 0,-1 0 1,-17-29-1,-38-49 1349,5 8 2909,56 86-2074,1 1 1,0-1 0,0 0 0,0 0-1,0 0 1,1 0 0,-1 0 0,1-1-1,-1 1 1,1 0 0,-1-4 0,1 6-88,0-1 0,1 0 0,-1 1 0,0-1-1,0 0 1,0 1 0,1-1 0,-1 1 0,0-1 0,1 1 0,-1-1 0,0 1 0,1-1 0,-1 1 0,1-1 0,-1 1 0,1-1 0,-1 1 0,1-1 0,-1 1 0,1 0 0,-1-1 0,1 1 0,-1 0 0,2-1-1,4 0 102,0 1 0,-1-1 0,1 1 0,0 0 0,0 0 0,-1 1 0,10 1 0,30 6-80,64 7-1152,-35-13-2644,-2-5-2635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3.525"/>
    </inkml:context>
    <inkml:brush xml:id="br0">
      <inkml:brushProperty name="width" value="0.025" units="cm"/>
      <inkml:brushProperty name="height" value="0.025" units="cm"/>
    </inkml:brush>
  </inkml:definitions>
  <inkml:trace contextRef="#ctx0" brushRef="#br0">34 4 3459,'4'-4'15055,"-4"11"-13358,0 12-159,-2 2-513,-3 9-65,-2 3-351,-2 0-417,4-2-128,-1-1-32,5-6 0,-1-6-288,2-6-1025,0-7-641,3-5-1025,8-4-2754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6.379"/>
    </inkml:context>
    <inkml:brush xml:id="br0">
      <inkml:brushProperty name="width" value="0.025" units="cm"/>
      <inkml:brushProperty name="height" value="0.025" units="cm"/>
    </inkml:brush>
  </inkml:definitions>
  <inkml:trace contextRef="#ctx0" brushRef="#br0">7 366 3075,'-6'19'7457,"7"-15"-1591,17-21 606,2-4-6771,29-24 634,-3-2 0,-2-2 0,-2-1 1,46-73-1,-70 86-86,-34 53 133,-36 55-250,42-57-108,1 1 0,0 0 0,1 0 0,0 1 0,1 0 0,1 0 0,1 0 1,0 1-1,-2 20 0,7-36-15,-1 0 0,1 0 1,0 0-1,1 0 1,-1 0-1,0 0 0,0 0 1,0 0-1,1 0 1,-1 0-1,0 0 0,1 0 1,-1 0-1,1 0 1,-1 0-1,1 0 0,-1-1 1,1 1-1,0 0 1,-1 0-1,1-1 0,0 1 1,0 0-1,0-1 1,-1 1-1,1-1 0,2 2 1,0-1 15,0 0-1,0-1 1,0 1 0,0-1-1,0 1 1,0-1 0,0 0-1,0 0 1,5-1 0,2 0 35,0-1 0,1-1 0,-1 0 1,18-7-1,-9-1-78,1 0 0,-2-2 1,1 0-1,-2-1 0,32-32 0,-55 54 66,0 0-1,1 0 1,0 0-1,0 1 1,1 0-1,1 0 1,-1 0-1,1 0 1,-2 12-1,5-21-42,0 1-1,0 0 0,0-1 1,0 1-1,0 0 0,0-1 0,0 1 1,0 0-1,0-1 0,0 1 1,1 0-1,-1-1 0,0 1 1,0 0-1,1-1 0,-1 1 1,0-1-1,1 1 0,-1 0 0,1-1 1,-1 1-1,0-1 0,1 1 1,-1-1-1,1 0 0,0 1 1,-1-1-1,1 0 0,-1 1 0,1-1 1,1 1-1,26 1 191,29-17 124,-32 4-265,-1-1-1,26-17 1,-42 24-54,0 0 0,0-1 0,-1 0 0,0-1 0,0 1-1,0-1 1,-1-1 0,0 1 0,7-13 0,-13 20 3,0 0 0,-1 0 0,1 0 0,0 0 0,0 0 0,-1 0 0,1 0 0,0 0 0,0 0 0,-1 0 1,1 0-1,0 0 0,0 0 0,-1 0 0,1 0 0,0 0 0,0 0 0,-1 0 0,1 0 0,0 0 0,0 0 0,-1 0 0,1-1 0,0 1 1,0 0-1,0 0 0,-1 0 0,1 0 0,0-1 0,0 1 0,0 0 0,0 0 0,-1 0 0,1-1 0,0 1 0,0 0 0,0 0 0,0-1 1,0 1-1,0 0 0,0 0 0,0-1 0,0 1 0,0 0 0,0 0 0,0-1 0,0 1 0,0 0 0,0 0 0,0-1 0,0 1 0,0 0 0,0 0 1,0-1-1,0 1 0,0 0 0,0 0 0,0-1 0,0 1 0,1 0 0,-1 0 0,0 0 0,0-1 0,0 1 0,0 0 0,1 0 0,-1 0 1,0-1-1,-18 9 142,8 0-78,0-1 0,1 2 0,0-1 1,-13 16-1,19-21-3,0 1 1,0-1 0,1 1 0,-1 0 0,1 0-1,0 0 1,0 0 0,0 0 0,1 0 0,-1 1-1,1-1 1,0 1 0,1-1 0,-1 1 0,0 8-1,2-12-42,0 1 0,0-1 0,0 0 0,0 0 0,0 0 0,0 0 0,1 0 0,-1 0-1,0 0 1,0 0 0,1-1 0,-1 1 0,0 0 0,1-1 0,-1 1 0,1-1 0,-1 1-1,1-1 1,-1 0 0,1 0 0,-1 0 0,1 0 0,-1 0 0,1 0 0,0 0 0,1 0-1,46-5 333,-40 3-371,1-1 0,-1 0 0,1-1 0,-1 1 1,0-2-1,16-10 0,6-16-3445,-28 28 2407,-1-1 0,0 1 0,-1-1 0,1 1 0,-1-1 0,0 0 0,0 1 0,0-1 0,1-6 0,-1-17-12745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6.712"/>
    </inkml:context>
    <inkml:brush xml:id="br0">
      <inkml:brushProperty name="width" value="0.025" units="cm"/>
      <inkml:brushProperty name="height" value="0.025" units="cm"/>
    </inkml:brush>
  </inkml:definitions>
  <inkml:trace contextRef="#ctx0" brushRef="#br0">1 1 6726,'0'0'21909,"32"46"-22453,1-34-2275,3-3-2178,-4-2-3587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7.150"/>
    </inkml:context>
    <inkml:brush xml:id="br0">
      <inkml:brushProperty name="width" value="0.025" units="cm"/>
      <inkml:brushProperty name="height" value="0.025" units="cm"/>
    </inkml:brush>
  </inkml:definitions>
  <inkml:trace contextRef="#ctx0" brushRef="#br0">252 312 4516,'-5'10'11275,"-7"9"-8387,2 2 0,-15 42 0,21-52-2592,1 1 0,0 0-1,1 0 1,-1 25 0,3-14-559,1-4 150,-1 0-1,-1 0 1,-1 0 0,-8 37-1,8-50 120,0 0-1,0 0 0,-1-1 0,0 1 0,0-1 0,0 0 1,-1 0-1,0 0 0,0 0 0,0-1 0,0 1 0,-1-1 1,0 0-1,0 0 0,0-1 0,0 0 0,-1 1 0,1-2 1,-10 4-1,11-4 6,0 0 1,1-1-1,-1 0 1,-1 0-1,1 0 1,0 0-1,0-1 1,0 1-1,0-1 1,0 0-1,-1 0 1,-4-1 0,8 0-23,-1 0 0,1 1 0,-1-1 0,1 0 0,-1 0 0,1 0 1,0 0-1,-1 0 0,1 0 0,0 0 0,0 0 0,0-1 1,0 1-1,0 0 0,0-1 0,0 1 0,0-1 0,1 1 0,-1-1 1,0 1-1,1-1 0,-1 0 0,1 1 0,0-1 0,0 0 1,-1 1-1,1-1 0,0 0 0,0 1 0,1-1 0,-1 0 1,1-1-1,0-6-81,0 1 1,1-1-1,0 1 0,1 0 1,0-1-1,0 1 1,1 0-1,0 1 1,7-11-1,53-67-33,-45 62 34,465-496-630,-509 562 2600,1-5-1231,1 0-1,-27 59 0,45-84-583,0 0-1,0 1 1,1-1 0,1 1 0,0 0-1,1 0 1,0 0 0,2 0 0,-1 1-1,2-1 1,3 28 0,-2-37-52,0 0 0,0 0 0,0-1 1,0 1-1,1 0 0,0-1 0,0 0 0,6 8 1,-7-10-47,-1-1 0,0 1 0,0-1 0,0 0 1,1 1-1,-1-1 0,1 0 0,-1 0 0,1 0 1,0 0-1,-1 0 0,1-1 0,0 1 1,-1 0-1,1-1 0,0 1 0,0-1 0,0 0 1,0 1-1,-1-1 0,1 0 0,0 0 0,0 0 1,0-1-1,0 1 0,0 0 0,-1-1 1,3 0-1,-3-2-196,0 0 0,0 0-1,0-1 1,-1 1 0,0 0 0,1 0 0,-1-1 0,0 1 0,0 0 0,-1-1 0,0-4 0,0 5 1,0-7-53,-2-1 0,1 1-1,-1-1 1,-1 1-1,0 0 1,0 1 0,-12-19-1,-49-63 1323,27 41 1525,38 50-2526,0 0 1,0 0-1,0 0 1,0 0 0,0-1-1,0 1 1,0 0-1,0 0 1,0 0 0,0-1-1,0 1 1,0 0-1,0 0 1,0 0 0,0 0-1,0-1 1,0 1-1,0 0 1,0 0 0,0 0-1,0-1 1,0 1-1,0 0 1,0 0 0,1 0-1,-1 0 1,0 0-1,0-1 1,0 1 0,0 0-1,0 0 1,0 0-1,1 0 1,-1 0 0,0 0-1,0 0 1,0 0-1,0-1 1,1 1 0,-1 0-1,0 0 1,0 0 0,0 0-1,0 0 1,1 0-1,-1 0 1,0 0 0,0 0-1,1 0 1,17-2 377,22 3-591,-39-1 214,77 6-475,33 1-6043,-60-7-2176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8.683"/>
    </inkml:context>
    <inkml:brush xml:id="br0">
      <inkml:brushProperty name="width" value="0.025" units="cm"/>
      <inkml:brushProperty name="height" value="0.025" units="cm"/>
    </inkml:brush>
  </inkml:definitions>
  <inkml:trace contextRef="#ctx0" brushRef="#br0">66 272 5573,'8'-10'3209,"-1"2"-2386,1 0 1,-2-1-1,1 0 0,-1 0 1,-1-1-1,0 1 1,0-1-1,-1-1 1,0 1-1,0 0 1,-1-1-1,-1 0 0,0 0 1,-1 0-1,1-11 1,-2 21-789,0 0 1,0 1-1,0-1 1,0 0-1,-1 0 1,1 1-1,0-1 1,0 0-1,-1 1 1,1-1-1,0 0 1,-1 1-1,1-1 1,0 0-1,-1 1 1,1-1-1,-1 1 1,1-1-1,-1 1 1,0-1-1,1 1 1,-1-1-1,1 1 1,-1 0-1,0-1 1,1 1-1,-1 0 1,0-1-1,0 1 1,1 0-1,-1 0 0,0 0 1,0 0-1,1 0 1,-1 0-1,0 0 1,0 0-1,1 0 1,-1 0-1,0 0 1,0 0-1,1 0 1,-1 1-1,0-1 1,1 0-1,-1 1 1,0-1-1,1 0 1,-1 1-1,0 0 1,-4 1-7,1 0 0,0 0 0,0 1 0,0 0-1,0-1 1,-7 8 0,1 2 110,1 0 0,-1 1 0,2 0 0,0 1-1,1 0 1,0 0 0,1 1 0,1 0 0,-4 15-1,8-29-124,1 0-1,0 0 1,0-1 0,0 1-1,-1 0 1,1 0-1,0 0 1,0 0 0,0 0-1,0 0 1,1 0-1,-1 0 1,0-1-1,0 1 1,0 0 0,1 0-1,-1 0 1,0 0-1,1-1 1,-1 1 0,1 0-1,-1 0 1,1-1-1,-1 1 1,1 0-1,0-1 1,-1 1 0,1 0-1,0-1 1,-1 1-1,1-1 1,0 1 0,0-1-1,0 0 1,-1 1-1,1-1 1,0 0 0,0 0-1,0 1 1,0-1-1,0 0 1,0 0-1,-1 0 1,1 0 0,0 0-1,0 0 1,0 0-1,0 0 1,0-1 0,0 1-1,0 0 1,51-16 395,-23 4-370,-1-1 1,-1-2-1,0-1 0,-1-1 1,0-1-1,-2-1 0,0-1 1,-1-1-1,-2-2 0,29-36 0,-48 57-33,13-29 127,-32 34 220,6 6-309,0 0 0,0 1 0,1 1 0,1-1 1,-1 2-1,-12 20 0,6-7-26,2 1 0,-15 36 0,17-18 151,11-43-164,1 0 0,0 0 1,0-1-1,0 1 1,0 0-1,1 0 0,-1 0 1,0 0-1,0 0 0,0 0 1,1 0-1,-1 0 1,1 0-1,-1 0 0,0 0 1,1-1-1,0 1 1,-1 0-1,1 0 0,-1 0 1,1-1-1,0 1 0,0 0 1,-1-1-1,1 1 1,0-1-1,0 1 0,0-1 1,0 1-1,-1-1 1,1 0-1,0 1 0,0-1 1,0 0-1,0 0 0,0 0 1,0 0-1,0 1 1,1-2-1,12 2-378,0-1 0,1 0 0,-1-2 0,20-3 0,25-14-4915,-19 1-1353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9.026"/>
    </inkml:context>
    <inkml:brush xml:id="br0">
      <inkml:brushProperty name="width" value="0.025" units="cm"/>
      <inkml:brushProperty name="height" value="0.025" units="cm"/>
    </inkml:brush>
  </inkml:definitions>
  <inkml:trace contextRef="#ctx0" brushRef="#br0">148 33 8456,'-9'1'8931,"-2"1"-7878,0 0 0,0 1-1,1 0 1,-1 1 0,-10 5 0,16-7-778,0 1 1,1-1 0,-1 1 0,1 0-1,-1 0 1,1 0 0,0 1-1,0 0 1,1-1 0,-1 1 0,1 1-1,0-1 1,0 0 0,-4 9 0,7-13-276,0 1 0,0-1 0,0 1 0,0-1 1,0 1-1,1-1 0,-1 1 0,0-1 0,0 1 0,1-1 1,-1 1-1,0-1 0,1 0 0,-1 1 0,0-1 1,1 0-1,-1 1 0,0-1 0,1 0 0,-1 1 0,1-1 1,-1 0-1,1 0 0,-1 0 0,1 1 0,-1-1 0,1 0 1,-1 0-1,1 0 0,-1 0 0,1 0 0,-1 0 1,1 0-1,-1 0 0,1 0 0,-1 0 0,1 0 0,-1 0 1,1-1-1,-1 1 0,1 0 0,27-2-306,-14-1 37,0-1 0,0-1 0,0 0 0,-1-1 0,1-1 0,-1 0 0,-1-1 0,1 0 0,21-19 0,26-16-47,-59 43 690,-2 3-232,-1-1-1,1 1 1,-1 0-1,0 0 1,1-1 0,-1 1-1,-1-1 1,1 1-1,0-1 1,-4 3 0,-2 3 104,-2 3-146,1-1 0,0 1-1,1 0 1,1 1 0,0 0-1,0 0 1,1 1-1,-6 19 1,11-31-109,1-1 0,0 0 0,0 1 0,0-1 0,0 0 0,0 1 0,0-1 1,0 0-1,0 1 0,0-1 0,0 0 0,0 1 0,0-1 0,0 0 0,1 1 0,-1-1 0,0 0 0,0 1 0,0-1 0,0 0 0,1 1 0,-1-1 0,0 0 0,0 0 0,0 1 0,1-1 0,-1 0 0,0 0 0,0 0 1,1 1-1,-1-1 0,0 0 0,1 0 0,-1 0 0,0 0 0,1 1 0,15-4-517,15-12-1046,-4-3-4917,50-44 1,-41 29-367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9.387"/>
    </inkml:context>
    <inkml:brush xml:id="br0">
      <inkml:brushProperty name="width" value="0.025" units="cm"/>
      <inkml:brushProperty name="height" value="0.025" units="cm"/>
    </inkml:brush>
  </inkml:definitions>
  <inkml:trace contextRef="#ctx0" brushRef="#br0">155 0 3651,'0'0'9156,"-10"8"-5046,-5 2-3429,-5 3 1080,0 1 0,1 1 0,1 0 1,-32 36-1,50-51-1751,-1 1 0,1-1 0,0 1 0,0-1 0,0 0 0,-1 1 0,1-1 0,0 1 0,0-1-1,0 0 1,0 1 0,0-1 0,0 1 0,0-1 0,0 1 0,0-1 0,0 1 0,0-1 0,0 0 0,0 1 0,0-1 0,0 1 0,1-1 0,-1 1 0,0-1 0,0 0 0,0 1 0,1-1 0,-1 0 0,0 1 0,0-1 0,1 0 0,-1 1 0,0-1 0,1 0 0,-1 1 0,0-1 0,1 0 0,-1 0 0,1 0 0,-1 1 0,0-1 0,1 0 0,-1 0 0,1 0 0,-1 0 0,1 0 0,-1 0 0,0 0 0,1 0 0,-1 0 0,1 0 0,-1 0 0,1 0 0,-1 0 0,1 0 0,0 0 0,39-1-109,-29 1 14,40-3-804,-32 2 390,-1 0 0,1 0 0,0 2-1,33 5 1,-50-6 528,-1 0-1,1 1 1,-1-1-1,0 0 1,1 0-1,-1 1 1,1-1-1,-1 1 1,0-1-1,1 1 1,-1 0 0,0-1-1,0 1 1,1 0-1,-1 0 1,0 0-1,0 0 1,0 0-1,0 0 1,0 0-1,0 0 1,-1 0-1,1 0 1,0 1 0,0-1-1,-1 0 1,1 1-1,-1-1 1,1 0-1,-1 1 1,0-1-1,1 1 1,-1-1-1,0 1 1,0-1-1,0 3 1,-1-1 167,-1 0 0,1 0 0,0 0 0,-1 0 0,0 0-1,1-1 1,-1 1 0,0-1 0,-1 1 0,1-1 0,0 0 0,-1 1 0,1-1 0,-1-1 0,-4 4 0,-22 12 1030,-60 27 0,78-40-1442,-1 0 1,1-1-1,0 0 0,-1-1 1,-15 2-1,27-4-2,0 0 0,0 0 0,-1 0-1,1 0 1,0 0 0,-1 0 0,1 0 0,0 0-1,0 0 1,-1 0 0,1 0 0,0 0 0,-1 0 0,1 0-1,0 0 1,0-1 0,-1 1 0,1 0 0,0 0-1,0 0 1,-1 0 0,1 0 0,0-1 0,0 1-1,0 0 1,-1 0 0,1 0 0,0-1 0,0 1-1,0 0 1,0 0 0,-1-1 0,1 1 0,0 0-1,0 0 1,0-1 0,0 1 0,0 0 0,0 0 0,0-1-1,0 1 1,0 0 0,0-1 0,0 1 0,0 0-1,0-1 1,-1-15-14062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7.503"/>
    </inkml:context>
    <inkml:brush xml:id="br0">
      <inkml:brushProperty name="width" value="0.035" units="cm"/>
      <inkml:brushProperty name="height" value="0.035" units="cm"/>
    </inkml:brush>
  </inkml:definitions>
  <inkml:trace contextRef="#ctx0" brushRef="#br0">317 7 13011,'1'-1'39,"-1"1"0,1-1 0,-1 1-1,1-1 1,-1 1 0,1 0 0,-1-1 0,1 1 0,-1 0 0,1-1 0,-1 1 0,1 0 0,-1-1 0,1 1-1,0 0 1,-1 0 0,1 0 0,0 0 0,-1 0 0,1 0 0,-1 0 0,1 0 0,0 0 0,-1 0 0,1 0-1,0 0 1,-1 0 0,1 0 0,0 0 0,-1 1 0,1-1 0,-1 0 0,1 0 0,-1 1 0,1-1 0,-1 1-1,1-1 1,-1 0 0,1 1 0,-1-1 0,1 1 0,-1-1 0,1 1 0,-1-1 0,0 1 0,1-1 0,-1 1 0,0 0-1,0-1 1,1 1 0,-1-1 0,0 1 0,0 1 0,2 6 158,0 0 0,0 0 0,0 14 0,-1-9 53,8 61 822,-3 117-1,-19 78-684,1-37-312,8-101-34,-23 718 211,-29-3 242,-16-268 168,20-190-27,23-43 42,3-29-252,25-299-608,-1-1 1,-1 0 0,0 0 0,-1 0-1,-8 19 1,11-34 138,0 0 0,1 0 0,-1 0 0,0 0 0,0 0 0,0 0 0,0-1 0,0 1 0,0 0 0,0 0 0,0-1 0,0 1 0,0-1 0,0 1 0,0-1 0,0 1 0,0-1 0,-1 0 0,1 1 0,0-1 0,0 0 0,0 0 0,-1 0 0,1 0 0,0 0 0,0 0 0,-2-1 0,-1 1-91,-12 0-325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0.112"/>
    </inkml:context>
    <inkml:brush xml:id="br0">
      <inkml:brushProperty name="width" value="0.025" units="cm"/>
      <inkml:brushProperty name="height" value="0.025" units="cm"/>
    </inkml:brush>
  </inkml:definitions>
  <inkml:trace contextRef="#ctx0" brushRef="#br0">19 0 16752,'0'0'2786,"-2"78"-1344,-2-37-97,-1 7 64,0 3-384,3-1-512,2-1-353,0-9-128,0-6 0,2-9 0,3-7 0,4-10-128,-6-6-993,1-2-993,-2-15-1473,-2-12-3140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0.441"/>
    </inkml:context>
    <inkml:brush xml:id="br0">
      <inkml:brushProperty name="width" value="0.025" units="cm"/>
      <inkml:brushProperty name="height" value="0.025" units="cm"/>
    </inkml:brush>
  </inkml:definitions>
  <inkml:trace contextRef="#ctx0" brushRef="#br0">1 42 3940,'0'0'22165,"54"-37"-21845,-15 37-192,7 0-96,6-1 32,-8-1-160,0 0-320,-5 2-481,-16 0-897,-9 5-832,-14 7-1250,-8 3-2050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0.803"/>
    </inkml:context>
    <inkml:brush xml:id="br0">
      <inkml:brushProperty name="width" value="0.025" units="cm"/>
      <inkml:brushProperty name="height" value="0.025" units="cm"/>
    </inkml:brush>
  </inkml:definitions>
  <inkml:trace contextRef="#ctx0" brushRef="#br0">38 0 4260,'0'0'14350,"-3"50"-11980,29-50 64,13 0-448,5 0-673,8-7-672,-1-2-481,-3 1-96,-6 3-320,-12 5-1121,-12 0-930,-16 3-1088,-2 7-833,-23 1-4004</inkml:trace>
  <inkml:trace contextRef="#ctx0" brushRef="#br0" timeOffset="1">1 269 4708,'0'0'16432,"53"28"-14670,-10-38-769,1-7-673,9-5-352,-11-1-2370,-3-6-5093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1.178"/>
    </inkml:context>
    <inkml:brush xml:id="br0">
      <inkml:brushProperty name="width" value="0.025" units="cm"/>
      <inkml:brushProperty name="height" value="0.025" units="cm"/>
    </inkml:brush>
  </inkml:definitions>
  <inkml:trace contextRef="#ctx0" brushRef="#br0">42 254 10666,'-5'9'5232,"0"0"-4292,0-2-156,0 1 0,1 0 0,0 0-1,0 1 1,1-1 0,-4 13 0,7-20-745,1 0-1,-1 0 0,0 0 1,1 0-1,-1-1 1,1 1-1,-1 0 0,1-1 1,-1 1-1,1 0 1,0-1-1,-1 1 1,1 0-1,0-1 0,-1 1 1,1-1-1,0 1 1,0-1-1,0 0 1,-1 1-1,1-1 0,0 0 1,0 1-1,0-1 1,0 0-1,0 0 0,-1 0 1,1 0-1,0 0 1,0 0-1,0 0 1,0 0-1,0 0 0,0 0 1,0-1-1,-1 1 1,3-1-1,39-7 339,28-31-212,-61 33-245,1-1 0,0 1 0,0 1 0,0-1 0,1 2 0,0 0 0,0 0-1,0 1 1,0 0 0,15-2 0,-25 6 143,0-1 0,0 1 0,-1-1-1,1 1 1,0-1 0,0 1 0,0-1 0,-1 1-1,1 0 1,0-1 0,-1 1 0,1 0 0,0-1-1,-1 1 1,1 0 0,-1 0 0,1 0 0,-1 0-1,0 0 1,1-1 0,-1 1 0,0 0 0,0 0-1,1 0 1,-1 0 0,0 0 0,0 0 0,0 0-1,0 0 1,-1 2 0,1 41 1968,-1-31-1695,4-13-284,0 1 1,-1-1-1,1 0 1,0 0-1,-1 0 1,1 0 0,0-1-1,-1 1 1,1-1-1,-1 0 1,1 1-1,3-3 1,48-25 245,-39 19-523,1 0 0,0 1 1,0 1-1,0 1 0,1 0 1,0 1-1,0 0 0,22-1 1,-37 6 245,0 0 0,-1 0 0,1 0 0,0 0 0,-1 1 0,1-1 0,0 1 0,-1-1 0,1 1 0,-1 0 0,1 0 0,-1 0 1,1-1-1,-1 1 0,0 0 0,1 1 0,-1-1 0,0 0 0,0 0 0,0 1 0,0-1 0,0 0 0,0 1 0,0-1 0,0 1 1,0-1-1,-1 1 0,1 0 0,-1-1 0,1 1 0,-1 0 0,0-1 0,1 1 0,-1 0 0,0-1 0,0 1 0,0 0 0,-1-1 0,1 4 1,-5 33-2067,3-31-6096,7-28 22</inkml:trace>
  <inkml:trace contextRef="#ctx0" brushRef="#br0" timeOffset="1">610 0 6919,'0'0'14477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1.749"/>
    </inkml:context>
    <inkml:brush xml:id="br0">
      <inkml:brushProperty name="width" value="0.025" units="cm"/>
      <inkml:brushProperty name="height" value="0.025" units="cm"/>
    </inkml:brush>
  </inkml:definitions>
  <inkml:trace contextRef="#ctx0" brushRef="#br0">31 1 5029,'0'0'9652,"1"8"-5953,-1 16-2182,-1-1-1,-1 1 1,0-1-1,-8 28 1,4-19-980,1 0-1,0 36 1,5-66-527,-1 4 13,1 1-1,0-1 1,1 0-1,-1 0 0,1 0 1,1 0-1,1 7 1,-2-11 4,0 0 0,0 0 0,1-1 0,-1 1 0,0-1-1,1 1 1,-1-1 0,1 0 0,-1 1 0,1-1 0,-1 0 0,1 0 0,0 0 0,0 0 0,0 0 0,0-1 0,-1 1 0,1 0 0,0-1 0,0 1 0,0-1 0,0 0 0,0 0 0,0 0 0,0 0 0,3 0 0,13-1 62,-1-1 0,1-1 0,0-1 0,-1 0 0,1-1 0,-1-1 0,-1-1 0,1 0 0,-1-1 0,0-1 0,-1 0 0,0-1 0,0-1 0,-1 0 0,-1-1 0,0 0 0,0-1-1,-2-1 1,1 0 0,12-22 0,-22 34-317,-1 0 0,0-1 0,0 1 0,0 0 1,0 0-1,-1 0 0,1-1 0,-1 1 0,1-1 0,-1 1 0,0 0 0,0-1 0,0 1 0,0-3 0,0 4-90,-1 0 0,1 0 0,-1 0 0,1 0 0,-1 0 0,0 0 0,1 0 0,-1 0 0,0 0 0,0 0 0,1 0 0,-1 0 0,0 1 0,0-1 0,0 0 0,0 1 0,0-1 0,0 1 0,0-1 0,0 1 0,0-1 0,-1 1 0,1 0 0,0-1 0,0 1 0,0 0 0,0 0 0,-2 0 0,-23-1-8880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2.095"/>
    </inkml:context>
    <inkml:brush xml:id="br0">
      <inkml:brushProperty name="width" value="0.025" units="cm"/>
      <inkml:brushProperty name="height" value="0.025" units="cm"/>
    </inkml:brush>
  </inkml:definitions>
  <inkml:trace contextRef="#ctx0" brushRef="#br0">6 1 6182,'0'0'8424,"-5"54"-5830,5-34-608,0-3-577,12-3-640,8-5-481,4-5-159,5-4-1955,-1 0-2466,4-5-2242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2.426"/>
    </inkml:context>
    <inkml:brush xml:id="br0">
      <inkml:brushProperty name="width" value="0.025" units="cm"/>
      <inkml:brushProperty name="height" value="0.025" units="cm"/>
    </inkml:brush>
  </inkml:definitions>
  <inkml:trace contextRef="#ctx0" brushRef="#br0">57 12 4676,'0'0'20270,"-9"7"-20013,-27 25-76,35-32-179,0 1 1,1-1-1,-1 1 0,0 0 0,0-1 1,1 1-1,-1 0 0,0-1 1,1 1-1,-1 0 0,1 0 1,-1 0-1,1-1 0,-1 1 0,1 0 1,0 0-1,-1 0 0,1 0 1,0 0-1,0 0 0,-1 0 0,1 0 1,0 2-1,1-3-4,0 1 1,-1-1-1,1 1 1,0-1-1,-1 0 0,1 1 1,0-1-1,0 0 0,0 1 1,-1-1-1,1 0 1,0 0-1,0 0 0,0 1 1,-1-1-1,1 0 0,0 0 1,0 0-1,0 0 0,1-1 1,42-6-4,-10-4-221,-21 5 54,0 2 0,0-1 0,1 2-1,0 0 1,0 0 0,-1 2-1,1 0 1,1 0 0,19 2 0,-33 0 242,0-1 1,0 0-1,0 1 1,0-1 0,0 1-1,0-1 1,0 1-1,0 0 1,0 0 0,-1-1-1,1 1 1,0 0-1,0 0 1,-1 0 0,1 0-1,0 0 1,-1 0-1,1 0 1,-1 0 0,1 0-1,-1 0 1,1 0-1,-1 0 1,0 0 0,0 0-1,1 0 1,-1 0-1,0 0 1,0 1 0,0-1-1,-1 2 1,1-2-30,0 0 0,0 0 0,0 0 0,0 0 0,0 0 0,0 0 0,0 0 0,0 0 0,0 0 0,1 0 0,-1 0 0,0 0 0,1 0 0,-1 0 0,0 0 0,1 0 0,-1-1 0,1 1 0,0 0 0,-1 0 0,1 0 0,0-1 0,-1 1 0,1 0 0,0-1 0,0 1 0,-1-1 0,1 1 0,0-1 0,0 1 0,0-1 0,0 1 0,0-1 0,1 1 0,8-2 76,0 1 0,0-2 0,-1 1 0,1-1 0,-1-1 1,0 1-1,1-2 0,-1 1 0,-1-1 0,17-10 0,-12 7-172,1 0 0,1 1 0,15-4-1,-25 8-38,1 1 0,-1 0-1,1 0 1,-1 0 0,1 1-1,0 0 1,-1 0 0,1 0-1,-1 1 1,1 0 0,-1 0-1,6 2 1,-9-3 86,-1 1 0,0 0 0,1 0 0,-1-1 0,0 1 0,0 0 0,0 0 1,0 0-1,0 0 0,0 0 0,0 0 0,0 1 0,0-1 0,0 0 0,-1 0 0,1 1 0,0-1 0,-1 0 0,1 2 0,-1 0 97,1 1 0,-1-1-1,0 0 1,0 0 0,0 0 0,0 1-1,-1-1 1,0 0 0,1 0 0,-1 0-1,-3 6 1,-19 36 840,49-49-166,1-10-632,36-25 0,-50 29-339,1 1 0,0 0 0,0 0-1,1 2 1,1 0 0,-1 1 0,1 0-1,0 1 1,19-3 0,-35 8 212,1-1 1,0 1-1,0 0 1,0 0-1,0 0 1,0-1 0,0 1-1,0 0 1,0 0-1,0 1 1,0-1-1,0 0 1,-1 0-1,1 0 1,0 0-1,0 1 1,0-1-1,0 0 1,0 1-1,0-1 1,-1 1-1,1-1 1,0 1-1,0-1 1,-1 1-1,1 0 1,0-1-1,-1 1 1,1 0-1,-1 0 1,1-1-1,-1 1 1,1 0-1,-1 0 1,1 0-1,-1 0 1,0 0-1,0-1 1,1 1-1,-1 0 1,0 0-1,0 0 1,0 0-1,0 0 1,0 0-1,0 1 1,-1 6 153,-1 0 0,0 0 0,-1 0 0,-6 14 0,-3 16-840,14-39-2158,7-4-2995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3.135"/>
    </inkml:context>
    <inkml:brush xml:id="br0">
      <inkml:brushProperty name="width" value="0.025" units="cm"/>
      <inkml:brushProperty name="height" value="0.025" units="cm"/>
    </inkml:brush>
  </inkml:definitions>
  <inkml:trace contextRef="#ctx0" brushRef="#br0">22 1 8840,'0'0'17489,"-2"8"-17014,-3 15-242,0-1-32,1 0 1,-2 30 0,6-51-200,1 0 1,-1 0-1,0 0 0,0 0 0,0 0 1,0 0-1,1-1 0,-1 1 0,0 0 1,1 0-1,-1 0 0,1 0 0,-1-1 1,1 1-1,-1 0 0,1 0 0,-1-1 1,1 1-1,0-1 0,-1 1 0,1 0 1,0-1-1,0 1 0,-1-1 0,1 0 1,0 1-1,0-1 0,0 1 0,1-1 1,37 2 86,-26-4-52,0-1 0,1 0 0,20-8-1,29-20-172,-45 21 17,0 1 1,0 1-1,1 0 1,0 1-1,0 2 1,24-5-1,-42 9 127,-1 1 0,1 0 0,-1 0 0,1 0 0,-1 0 0,0 0 0,1 0 0,-1 0 0,1 0 0,-1 0 0,1 0 0,-1 0 0,1 1 0,-1-1 0,0 0 0,1 0 0,-1 0 0,1 0 0,-1 1 0,0-1 0,1 0 0,-1 0 0,1 1 0,-1-1 0,0 0 0,0 1 0,1-1 0,-1 0 0,0 1 0,1-1 0,-1 1 0,0-1 0,0 0 0,0 1 0,0-1 0,1 1 0,-1 0 0,-4 20 298,-18 19 24,165-116 449,-142 75-777,9-3-20,-1 1-1,1 0 1,-1 0-1,18-3 1,-26 6 12,1 0 0,-1 0 0,1 0 0,-1 0 0,0 0 0,1 0 0,-1 0 0,1 0 0,-1 0 0,1 1 0,-1-1 0,0 0 0,1 1 0,-1-1 0,0 1 0,0 0 0,1-1 0,-1 1 0,0 0 0,0 0 0,0 0 0,0 0 0,0 0 0,0 0 0,0 0 0,0 0 0,0 0 0,0 1 0,-1-1 0,1 0 0,0 0 0,-1 1 0,1-1 0,-1 0 0,0 1 0,1-1 0,-1 1 0,0-1 0,0 0 0,0 1 1,0 1-2,-12 90-249,12-92-972,8-10-6123,2-5-896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3.611"/>
    </inkml:context>
    <inkml:brush xml:id="br0">
      <inkml:brushProperty name="width" value="0.025" units="cm"/>
      <inkml:brushProperty name="height" value="0.025" units="cm"/>
    </inkml:brush>
  </inkml:definitions>
  <inkml:trace contextRef="#ctx0" brushRef="#br0">41 102 16496,'0'0'2813,"-8"8"-971,-21 25 426,28-33-2221,1 1-1,0-1 0,0 0 0,0 0 1,-1 0-1,1 1 0,0-1 0,0 0 1,0 0-1,-1 0 0,1 1 0,0-1 1,0 0-1,0 0 0,0 1 0,0-1 1,-1 0-1,1 0 0,0 1 0,0-1 1,0 0-1,0 1 0,0-1 0,0 0 1,0 0-1,0 1 0,0-1 0,0 0 1,0 1-1,0-1 0,0 0 0,0 0 1,1 1-1,-1-1 0,0 0 0,0 0 1,0 1-1,0-1 0,0 0 0,1 0 1,-1 1-1,0-1 0,0 0 0,0 0 1,1 0-1,-1 0 0,0 1 0,0-1 1,1 0-1,-1 0 0,0 0 0,0 0 1,1 0-1,-1 0 0,0 1 0,0-1 1,1 0-1,-1 0 0,0 0 0,1 0 1,-1 0-1,0 0 0,0 0 0,1 0 1,-1 0-1,0 0 0,1-1 0,-1 1 1,1 0-1,18-2 32,-3-3-157,-1 0 1,-1-1 0,1-1 0,-1 0 0,0-1 0,-1-1 0,0 0 0,0-1-1,-1 0 1,16-18 0,-26 26 30,0 0-1,-1 0 0,1 0 1,-1 0-1,1 0 0,-1 0 1,0-1-1,0 1 0,0 0 1,0-1-1,1-4 1,-2 6 38,0 1 1,0-1 0,0 0-1,0 1 1,0-1 0,0 0-1,0 1 1,-1-1 0,1 0-1,0 1 1,0-1 0,-1 1-1,1-1 1,0 0 0,-1 1-1,1-1 1,0 1 0,-1-1-1,1 1 1,-1-1 0,1 1-1,-1-1 1,1 1 0,-1-1-1,1 1 1,-1 0 0,-1-1-1,0 0 9,-1 1 0,1-1 0,-1 1 0,1 0 0,-1 0 1,1 0-1,-1 0 0,1 1 0,-1-1 0,1 0 0,-1 1 0,1 0 0,0 0 0,-1 0 0,1 0 0,0 0 0,0 0 0,-1 0 0,1 1 0,-3 2 0,-2 2 89,1 0 0,1 0-1,-1 0 1,1 0-1,0 1 1,0 0 0,-4 9-1,7-12-52,0 1 1,0-1-1,0 0 1,0 1-1,1 0 0,0-1 1,0 1-1,0 0 0,0-1 1,1 1-1,0 0 0,0 0 1,1 7-1,0-10-21,0 0 0,0-1 0,0 1 0,0-1 0,1 1-1,-1-1 1,0 1 0,1-1 0,-1 0 0,1 0 0,-1 1 0,1-1 0,0 0-1,0-1 1,-1 1 0,1 0 0,0 0 0,0-1 0,0 1 0,0-1 0,0 0 0,-1 1-1,1-1 1,0 0 0,0 0 0,3-1 0,54-2 161,-38-1-251,0-2 0,-1 0 0,0-1 0,0-1 0,27-16 0,-26 13-329,0 1 0,1 1 0,43-12-1,-65 21 420,1 0 1,-1 0-1,0-1 0,0 1 0,1 0 0,-1 0 0,0 0 0,1 0 1,-1 0-1,0 0 0,1 0 0,-1 0 0,0 0 0,1 0 0,-1 0 0,0 0 1,1 0-1,-1 0 0,0 1 0,0-1 0,1 0 0,-1 0 0,0 0 1,1 0-1,-1 0 0,0 1 0,0-1 0,1 0 0,-1 0 0,0 1 0,0-1 1,0 0-1,1 0 0,-1 1 0,0-1 0,0 0 0,0 0 0,0 1 1,0-1-1,1 0 0,-1 1 0,-5 17 729,-17 23 592,20-38-1183,-6 9 158,6-9-225,0 0 0,0-1 0,0 1 0,0 0 0,1 0 0,-1 0 0,1 1 0,0-1 0,0 0 0,0 0 0,-1 6 0,3-9-72,0 1 1,-1 0-1,1-1 1,-1 1 0,1-1-1,0 1 1,-1-1 0,1 1-1,0-1 1,0 0-1,-1 1 1,1-1 0,0 0-1,0 0 1,0 0 0,0 1-1,-1-1 1,1 0-1,0 0 1,0 0 0,0 0-1,0 0 1,-1 0 0,1-1-1,0 1 1,0 0-1,1-1 1,26-3 133,-7-3-136,1-1 0,-1-1 0,25-14 1,-32 15-536,0 0 1,0 2 0,1-1-1,0 2 1,0 0-1,1 0 1,-1 2 0,31-4-1,-45 7 460,-1 0-1,0 0 1,1 0-1,-1 0 0,1 0 1,-1-1-1,0 1 0,1 1 1,-1-1-1,1 0 1,-1 0-1,1 0 0,-1 0 1,0 0-1,1 0 1,-1 0-1,0 1 0,1-1 1,-1 0-1,1 0 0,-1 0 1,0 1-1,1-1 1,-1 0-1,0 0 0,0 1 1,1-1-1,-1 0 1,0 1-1,0-1 0,1 1 1,-1-1-1,0 0 1,0 1-1,0-1 0,0 0 1,0 1-1,1-1 0,-1 1 1,0-1-1,0 1 1,0-1-1,0 0 0,0 1 1,0-1-1,0 1 1,0-1-1,-1 0 0,1 1 1,0-1-1,0 1 0,0-1 1,0 0-1,0 1 1,-1-1-1,1 0 0,0 1 1,-6 5-5253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4.789"/>
    </inkml:context>
    <inkml:brush xml:id="br0">
      <inkml:brushProperty name="width" value="0.025" units="cm"/>
      <inkml:brushProperty name="height" value="0.025" units="cm"/>
    </inkml:brush>
  </inkml:definitions>
  <inkml:trace contextRef="#ctx0" brushRef="#br0">79 17 7143,'0'0'17163,"-9"0"-15823,6 0-1287,0 1 0,0-1 0,0 1 1,0 0-1,0 0 0,0 0 0,0 0 1,0 0-1,0 0 0,0 1 0,0-1 1,1 1-1,-1 0 0,1 0 0,-1 0 1,1 0-1,0 1 0,0-1 0,0 0 1,0 1-1,0 0 0,1-1 0,-1 1 1,1 0-1,-1 0 0,1 0 0,0 0 1,0 0-1,1 0 0,-1 0 0,0 0 1,1 0-1,0 0 0,0 0 0,0 1 1,0-1-1,0 0 0,1 0 0,0 4 1,0-5-44,0 0 1,0 0 0,0-1-1,0 1 1,0 0 0,1 0-1,-1-1 1,0 1 0,1-1 0,-1 0-1,1 1 1,0-1 0,-1 0-1,1 0 1,0 0 0,0 0-1,0 0 1,-1 0 0,1-1-1,0 1 1,0 0 0,0-1 0,0 0-1,0 1 1,0-1 0,0 0-1,1 0 1,-1 0 0,3-1-1,5 1 86,1-1 0,-1 1 0,0-2 0,18-4 0,-11-1-59,1 0 0,-2-2 0,1 0 0,-1 0 0,0-2-1,-1 0 1,0-1 0,-1 0 0,17-19 0,-38 41-70,0 0 0,1 1 1,0-1-1,1 1 0,-4 14 1,6-17 14,0 0 1,0 0 0,1 0 0,0 1-1,1-1 1,0 1 0,0-1 0,1 1 0,1 11-1,0-18 53,-1 0-1,1 0 1,0 0-1,0 0 1,0 0-1,1 0 1,-1-1-1,0 1 1,1 0-1,-1-1 1,1 1-1,0-1 1,-1 0-1,1 0 1,0 1-1,0-1 1,0 0-1,0 0 1,0-1-1,0 1 1,0 0-1,0-1 1,0 1-1,0-1 1,0 0-1,0 1 1,0-1-1,1 0 1,-1 0-1,0-1 1,0 1-1,0 0 1,4-2-1,3 1 115,0-1 0,0 0 0,-1 0 0,1-1 0,-1 0 0,16-8 0,-15 5-116,0 0 0,-1-1 0,0 0-1,0-1 1,0 0 0,12-17 0,-16 21-38,-1-1-1,0 0 1,0 0 0,0 0-1,-1 0 1,0 0-1,0 0 1,0-1 0,-1 1-1,0-1 1,0 1 0,0-1-1,0 0 1,-1 1-1,0-7 1,0 12-2,0-1 1,0 1-1,0-1 1,0 1-1,0-1 0,-1 1 1,1-1-1,0 1 1,0 0-1,0-1 0,0 1 1,0-1-1,-1 1 1,1 0-1,0-1 0,0 1 1,-1-1-1,1 1 1,0 0-1,-1-1 0,1 1 1,0 0-1,-1 0 1,1-1-1,0 1 0,-1 0 1,1 0-1,-1-1 1,1 1-1,0 0 0,-1 0 1,1 0-1,-1 0 1,1 0-1,-1 0 0,1 0 1,-1 0-1,1 0 1,0 0-1,-1 0 0,1 0 1,-1 0-1,1 0 1,-1 0-1,1 0 0,-1 0 1,1 0-1,0 1 1,-1-1-1,1 0 0,-1 0 1,1 1-1,0-1 1,-1 0-1,1 0 0,0 1 1,-1-1-1,1 0 1,0 1-1,0-1 0,-1 1 1,1-1-1,0 0 1,-1 1-1,-18 25-103,18-25 110,1 0 1,-1-1 0,1 1-1,-1 0 1,1 0 0,0 0-1,-1 0 1,1 0 0,0 0-1,0 0 1,0 0 0,-1 0-1,1 0 1,0 0 0,0 0-1,1 0 1,-1 0 0,0 0-1,0 0 1,0 0 0,1 0-1,-1 0 1,0 0 0,1 0-1,-1 0 1,1-1 0,-1 1-1,1 0 1,0 0 0,-1 0-1,1-1 1,0 1-1,-1 0 1,2 0 0,1 0 7,0 1 0,0-1 0,0-1 0,0 1 0,1 0 0,-1-1 0,0 1 0,0-1 0,0 0 0,1 0 0,2-1 0,10-1 24,1 0-1,-1-1 1,25-9-1,21-22-295,-51 26 50,1 1 0,0 0-1,19-7 1,-55 46-111,23-31 334,-45 63 210,43-60-163,1 1 1,-1 0-1,1 0 1,0 0 0,0 1-1,1-1 1,-1 0 0,1 1-1,0-1 1,1 1 0,-1 9-1,2-14-37,0 0-1,0 0 1,0 0 0,0 0-1,0-1 1,0 1 0,0 0-1,0-1 1,0 1 0,0 0-1,1-1 1,-1 0 0,0 1-1,0-1 1,1 0 0,-1 1-1,0-1 1,0 0 0,1 0-1,-1 0 1,0 0-1,1 0 1,-1 0 0,0-1-1,0 1 1,2-1 0,39-6 59,-30 3-121,0-1 1,0-1-1,0 0 1,0-1-1,-1 0 0,0-1 1,11-10-1,-17 14 14,-1 0 0,1 0 0,-1-1 0,1 0 1,-1 0-1,-1 0 0,1 0 0,-1-1 0,0 1 0,0-1 0,0 0 0,-1 0 0,0 0 0,0 0 0,0 0 0,0-11 0,-2 17 27,0-1-1,0 1 0,0-1 1,0 1-1,0-1 1,0 1-1,-1-1 0,1 1 1,0-1-1,0 1 0,-1-1 1,1 1-1,0-1 1,-1 1-1,1-1 0,0 1 1,-1 0-1,1-1 1,-1 1-1,1 0 0,0-1 1,-1 1-1,1 0 0,-1 0 1,1-1-1,-1 1 1,1 0-1,-1 0 0,1 0 1,-1 0-1,0 0 1,1 0-1,-1 0 0,1 0 1,-1 0-1,1 0 0,-1 0 1,1 0-1,-1 0 1,1 0-1,-1 0 0,1 0 1,-1 1-1,1-1 1,-1 0-1,1 0 0,-1 1 1,1-1-1,-1 1 1,-25 14 9,21-10 22,1 1-1,0-1 0,0 1 0,0 0 1,1 0-1,0 0 0,0 1 0,1-1 1,-1 1-1,1 0 0,-1 11 0,2-15-16,1-1 0,0 1-1,-1-1 1,1 1-1,0 0 1,1-1-1,-1 1 1,0-1 0,1 1-1,-1-1 1,1 1-1,0-1 1,0 1-1,0-1 1,0 0 0,0 1-1,1-1 1,-1 0-1,1 0 1,-1 0-1,1 0 1,0 0-1,0 0 1,0-1 0,0 1-1,0 0 1,0-1-1,0 0 1,1 1-1,-1-1 1,0 0 0,5 1-1,2 1-117,0-1 1,1 0-1,-1 0 0,0-1 1,0 0-1,1-1 0,-1 0 0,13-2 1,-18 1-296,-1 1 0,1-1 0,-1-1 0,1 1 0,-1 0 1,0-1-1,1 1 0,-1-1 0,0 0 0,3-3 0,-3 3-344,-1 0 0,0-1 0,0 1 0,0 0 0,-1-1 0,1 0 0,0 1 0,-1-1 0,0 0 0,0 0 0,0 1 0,0-1 0,1-5 0,4-27-11223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8.100"/>
    </inkml:context>
    <inkml:brush xml:id="br0">
      <inkml:brushProperty name="width" value="0.035" units="cm"/>
      <inkml:brushProperty name="height" value="0.035" units="cm"/>
    </inkml:brush>
  </inkml:definitions>
  <inkml:trace contextRef="#ctx0" brushRef="#br0">8 137 14027,'-1'0'37,"1"0"0,-1 1 0,1-1 0,-1 1 0,1-1 0,-1 0 1,1 1-1,-1-1 0,1 1 0,0-1 0,-1 1 0,1-1 0,0 1 0,-1-1 0,1 1 0,0 0 0,0-1 0,0 1 0,-1-1 0,1 1 1,0 0-1,0-1 0,0 1 0,0-1 0,0 1 0,0 0 0,0-1 0,0 1 0,1 0 0,-1-1 0,0 2 0,1-2 7,0 1 1,0 0-1,0 0 0,0-1 0,0 1 0,1 0 0,-1-1 0,0 0 1,0 1-1,0-1 0,1 1 0,-1-1 0,0 0 0,2 0 1,11 1 177,-1 0 0,17-3 1,-26 2-120,204-14 1427,200-7 464,130 29-390,178-2-521,575-99-446,-660 48-590,-495 43-37,0 6 1,223 35 0,-225-13-12,6 1-10,193 13-1,-309-39-23,-23 1-389,-7 2 222,-11 3-117,-37 9-765,30-8 412,0 0 0,0-2-1,-1-1 1,0-1 0,-32 1 0,32-8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5.152"/>
    </inkml:context>
    <inkml:brush xml:id="br0">
      <inkml:brushProperty name="width" value="0.025" units="cm"/>
      <inkml:brushProperty name="height" value="0.025" units="cm"/>
    </inkml:brush>
  </inkml:definitions>
  <inkml:trace contextRef="#ctx0" brushRef="#br0">82 22 4901,'0'0'12427,"-46"-19"-9416,28 17-544,6 2-514,7 0-607,5 8-834,0 5-480,12 2-512,9 1-1602,2 2-1922,2-4-4644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5.559"/>
    </inkml:context>
    <inkml:brush xml:id="br0">
      <inkml:brushProperty name="width" value="0.025" units="cm"/>
      <inkml:brushProperty name="height" value="0.025" units="cm"/>
    </inkml:brush>
  </inkml:definitions>
  <inkml:trace contextRef="#ctx0" brushRef="#br0">128 98 15791,'-10'3'2685,"-3"2"-1770,-1 1 0,1 1 0,-13 7 0,22-12-604,0 1 0,0 0 0,0 0 0,0 0 0,1 1 1,-1-1-1,1 1 0,0 0 0,0 0 0,0 0 0,1 0 0,-1 0 0,1 1 0,0-1 1,-2 6-1,4-9-294,0 0 1,0 0 0,0 0-1,0 0 1,1 1-1,-1-1 1,0 0 0,0 0-1,1-1 1,-1 1 0,1 0-1,-1 0 1,1 0 0,-1 0-1,1 0 1,-1 0-1,1 0 1,0-1 0,0 1-1,-1 0 1,1-1 0,0 1-1,0 0 1,0-1 0,0 1-1,0-1 1,-1 1-1,1-1 1,0 0 0,0 1-1,0-1 1,0 0 0,0 0-1,0 0 1,0 0 0,1 1-1,-1-1 1,0-1-1,0 1 1,0 0 0,1 0-1,50-3 123,-39 0-148,-1-1 0,0 1 1,0-2-1,-1 0 0,0 0 0,0-1 0,0-1 0,0 0 0,-1 0 0,17-16 0,-19 16 1,-1-1 0,1 1 1,-1-1-1,-1 0 0,1-1 0,-1 0 1,-1 0-1,0 0 0,0-1 1,-1 0-1,0 0 0,0 0 1,1-11-1,-5 21 11,1-1 1,-1 1-1,0 0 0,0 0 1,0-1-1,0 1 0,0 0 1,0 0-1,0 0 0,0-1 0,0 1 1,0 0-1,0 0 0,0-1 1,0 1-1,0 0 0,0 0 1,0 0-1,0-1 0,0 1 1,0 0-1,-1 0 0,1-1 1,0 1-1,0 0 0,0 0 1,0 0-1,0 0 0,0-1 1,-1 1-1,1 0 0,0 0 0,0 0 1,0 0-1,-1-1 0,1 1 1,0 0-1,0 0 0,0 0 1,-1 0-1,1 0 0,0 0 1,0 0-1,0 0 0,-1 0 1,1 0-1,0 0 0,-1 0 1,-13 7 143,-13 14 69,18-11-178,0 1 1,0 0 0,1 0 0,0 0 0,1 1 0,0 0 0,1 1-1,0-1 1,1 1 0,1 0 0,0 1 0,0-1 0,2 1 0,-3 23-1,5-35-32,0-1-1,0 1 0,0-1 0,0 1 0,1-1 0,-1 1 1,1-1-1,-1 1 0,1-1 0,-1 1 0,1-1 0,0 1 1,-1-1-1,1 0 0,0 1 0,0-1 0,0 0 0,0 0 0,0 0 1,0 0-1,1 0 0,-1 0 0,2 1 0,0 0 9,1-1 0,-1 0-1,0 0 1,1 0 0,-1 0-1,1 0 1,-1-1 0,1 1-1,-1-1 1,5 0 0,0-1-81,0 0 0,0 0 1,0 0-1,0-1 1,-1 0-1,1-1 0,-1 1 1,1-2-1,6-3 0,21-24-673,-34 30 730,0 0 0,1 0 0,-1 0 0,0 0 0,0 0 0,-1-1 0,1 1 0,0 0 0,0-1 0,-1 1 0,1-1 0,0 1 0,-1-1 0,0 1 0,1-1 0,-1 1 0,0-1 0,0 1 0,0-1 0,0 0 0,0 1 0,0-1 0,0 1 0,0-1 0,-1 1 0,0-3 0,1 4 18,0-1-1,-1 1 1,1 0-1,-1-1 1,1 1-1,-1 0 1,1-1-1,-1 1 1,1 0-1,-1 0 1,1-1-1,-1 1 1,1 0-1,-1 0 1,0 0-1,1 0 1,-1 0-1,1 0 1,-1 0 0,1 0-1,-1 0 1,0 0-1,1 0 1,-1 0-1,1 0 1,-1 0-1,1 1 1,-1-1-1,1 0 1,-1 0-1,1 1 1,-1-1-1,1 0 1,-1 1-1,1-1 1,-1 0-1,1 1 1,0-1-1,-1 1 1,0 0-1,-15 18 108,15-16-114,-1 0 1,1 0 0,-1 1-1,1-1 1,0 1-1,0-1 1,1 1 0,-1-1-1,1 1 1,0-1 0,0 1-1,0-1 1,0 1 0,1-1-1,-1 1 1,1-1 0,0 1-1,0-1 1,0 1 0,0-1-1,1 0 1,-1 0-1,1 0 1,0 0 0,0 0-1,0 0 1,1 0 0,-1 0-1,0-1 1,1 1 0,0-1-1,0 0 1,-1 0 0,1 0-1,6 3 1,0-1-53,1 0-1,-1 0 1,1-1 0,-1-1 0,1 1 0,0-1-1,0-1 1,0 0 0,0-1 0,0 1 0,19-4-1,-28 3 65,1 0 0,-1-1 0,0 1 0,1-1 0,-1 1 0,1-1 0,-1 0-1,0 1 1,0-1 0,1 0 0,-1 0 0,0 0 0,0 0 0,0 0-1,0 0 1,0 0 0,0 0 0,0-1 0,-1 1 0,1 0 0,0-2 0,10-38 561,-11 26-277,1 0 0,-2 0-1,-3-24 1,1 29-231,-1 0 1,1 0 0,-1 0-1,-1 1 1,0-1-1,-1 1 1,1 0 0,-13-13-1,18 22-105,0 0 0,0-1 0,0 1 0,0 0 0,0 0-1,0 0 1,0 0 0,-1-1 0,1 1 0,0 0 0,0 0 0,0 0-1,0 0 1,0-1 0,0 1 0,0 0 0,0 0 0,0 0 0,0-1-1,0 1 1,0 0 0,0 0 0,0 0 0,0 0 0,0-1 0,1 1-1,-1 0 1,0 0 0,0 0 0,0 0 0,0-1 0,0 1-1,0 0 1,0 0 0,0 0 0,1 0 0,-1 0 0,0 0 0,0-1-1,0 1 1,0 0 0,0 0 0,1 0 0,-1 0 0,0 0 0,0 0-1,1 0 1,14-3-2087,27 2-4689,-32 1 3229,29 0-12355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6.582"/>
    </inkml:context>
    <inkml:brush xml:id="br0">
      <inkml:brushProperty name="width" value="0.025" units="cm"/>
      <inkml:brushProperty name="height" value="0.025" units="cm"/>
    </inkml:brush>
  </inkml:definitions>
  <inkml:trace contextRef="#ctx0" brushRef="#br0">57 9 4548,'3'-9'10980,"-2"11"-7296,-3 19-2760,-2-9-428,-4 7-96,1 1 1,2 1-1,0-1 1,1 1 0,-2 35-1,6-55-378,1 0 0,-1 1-1,1-1 1,0 0 0,-1 1 0,1-1 0,0 0-1,0 0 1,0 0 0,0 0 0,0 0 0,0 0-1,0 0 1,0 0 0,1 0 0,-1 0 0,0-1-1,1 1 1,-1-1 0,0 1 0,1-1 0,-1 1-1,0-1 1,1 0 0,-1 1 0,1-1-1,-1 0 1,1 0 0,-1 0 0,3-1 0,61 2 272,-48-2-314,-12 1 25,-1 1-1,1 0 1,-1 0 0,1 0-1,-1 0 1,1 1-1,-1 0 1,0 0-1,0 0 1,0 0-1,0 1 1,0-1 0,0 1-1,0 0 1,-1 0-1,0 1 1,0-1-1,0 1 1,0 0 0,0-1-1,-1 1 1,1 0-1,-1 1 1,0-1-1,0 0 1,1 6-1,-1-6 108,-1 1 0,1-1 0,-1 1 0,0 0 0,0 0 0,-1 0 0,1 0-1,-1-1 1,0 1 0,0 0 0,-1 0 0,0 0 0,1 0 0,-2 0 0,1-1 0,0 1-1,-1 0 1,0-1 0,0 1 0,-1-1 0,1 0 0,-1 0 0,0 0 0,-6 7-1,7-9 31,-1 0 0,0 0 0,1-1 0,-1 1-1,0-1 1,0 0 0,0 0 0,0 0-1,0 0 1,0 0 0,0 0 0,-1-1 0,1 0-1,0 0 1,0 0 0,0 0 0,0 0 0,-1 0-1,1-1 1,0 1 0,0-1 0,0 0-1,0 0 1,0-1 0,0 1 0,-4-3 0,-4-2-171,0-1 0,1 0 1,0-1-1,0 1 1,-11-14-1,13 13-345,-27-31-1383,24 8-3052,13 22 651,5 5-2302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7.035"/>
    </inkml:context>
    <inkml:brush xml:id="br0">
      <inkml:brushProperty name="width" value="0.025" units="cm"/>
      <inkml:brushProperty name="height" value="0.025" units="cm"/>
    </inkml:brush>
  </inkml:definitions>
  <inkml:trace contextRef="#ctx0" brushRef="#br0">0 191 7591,'0'0'11787,"10"-3"-9304,0 1-2256,-1-1-1,0-1 1,0 0 0,0 0 0,-1 0 0,1-1 0,-1-1 0,0 1 0,-1-1 0,1-1-1,-1 1 1,0-1 0,-1-1 0,0 1 0,10-16 0,-13 17-217,1-1 1,-1 0 0,-1 0-1,1 1 1,-1-2 0,1-7-1,-2 14 5,-1 0 0,0 0-1,0 0 1,0-1 0,0 1-1,0 0 1,0 0 0,0 0-1,0 0 1,0 0 0,0 0-1,-1 0 1,1 0 0,0 0 0,-1 0-1,1 0 1,-1 0 0,1 0-1,-1 1 1,0-1 0,1 0-1,-1 0 1,0 0 0,1 1-1,-1-1 1,0 0 0,0 1-1,0-1 1,0 0 0,0 1-1,1 0 1,-1-1 0,0 1 0,0-1-1,0 1 1,0 0 0,0 0-1,-1-1 1,1 1 0,0 0-1,0 0 1,0 0 0,0 0-1,0 0 1,0 1 0,0-1-1,0 0 1,0 0 0,0 1 0,0-1-1,-1 1 1,-3 1 6,0-1 1,1 1 0,-1 0-1,1 1 1,-1-1-1,1 1 1,0 0 0,0 0-1,0 1 1,0-1-1,1 1 1,-1-1-1,1 1 1,0 0 0,0 0-1,0 1 1,-3 6-1,-1 2-1,1 1-1,0-1 1,1 1-1,-6 26 1,9-33-1,1 0 0,0 0 0,0-1 0,0 1 0,1 0 0,0 0 0,0 0 0,1 0 1,0 0-1,0-1 0,1 1 0,3 10 0,-3-14 0,0 1 1,0-1 0,1 0-1,-1 1 1,1-1 0,0-1-1,0 1 1,0 0-1,0-1 1,1 1 0,-1-1-1,1 0 1,-1 0-1,1 0 1,0-1 0,-1 1-1,1-1 1,0 0 0,0 0-1,0-1 1,0 1-1,6 0 1,5 0 17,-1-1 0,1-1 0,-1 0 0,0 0 0,1-1 1,-1-1-1,0-1 0,0 0 0,0-1 0,-1 0 0,0-1 0,13-7 0,-17 8-29,0 0 0,-1-1 0,0 0 0,0 0 1,0-1-1,-1 1 0,0-2 0,0 1 0,-1-1 0,0 0 0,0 0 0,-1-1 0,0 0 0,-1 1 0,0-2 0,0 1 0,-1 0 0,3-13 0,-8 19-13,-6 11-39,-6 14-29,10-10 82,0 0 1,1 0-1,0 0 1,1 1-1,0 17 1,1-27-7,1-1-1,0 1 1,0-1 0,0 1 0,0-1 0,0 0-1,0 1 1,1-1 0,-1 1 0,1-1 0,0 0-1,-1 1 1,1-1 0,0 0 0,1 0-1,-1 1 1,0-1 0,1 0 0,-1 0 0,1-1-1,-1 1 1,1 0 0,0 0 0,0-1-1,0 1 1,0-1 0,0 0 0,0 1 0,0-1-1,0 0 1,1 0 0,-1-1 0,0 1 0,5 1-1,-2-2-128,0 1-1,-1-1 0,1 0 0,0 0 0,0 0 1,0-1-1,-1 0 0,1 1 0,0-2 0,-1 1 1,1-1-1,-1 1 0,1-1 0,3-3 1,-5 3-548,1-1 1,-1 1-1,0-1 1,-1 0-1,1 0 1,0 0 0,-1 0-1,0-1 1,0 1-1,0-1 1,3-5 0,6-22-8013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7.395"/>
    </inkml:context>
    <inkml:brush xml:id="br0">
      <inkml:brushProperty name="width" value="0.025" units="cm"/>
      <inkml:brushProperty name="height" value="0.025" units="cm"/>
    </inkml:brush>
  </inkml:definitions>
  <inkml:trace contextRef="#ctx0" brushRef="#br0">1 0 6054,'0'0'16207,"46"40"-36034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7.725"/>
    </inkml:context>
    <inkml:brush xml:id="br0">
      <inkml:brushProperty name="width" value="0.025" units="cm"/>
      <inkml:brushProperty name="height" value="0.025" units="cm"/>
    </inkml:brush>
  </inkml:definitions>
  <inkml:trace contextRef="#ctx0" brushRef="#br0">59 0 12940,'0'0'6508,"-8"5"-3529,4-3-2806,-28 18 2162,31-19-2240,-1 0 0,1 0-1,0 1 1,0-1 0,0 0-1,0 0 1,0 0 0,0 1 0,1-1-1,-1 1 1,0-1 0,1 0 0,-1 1-1,1-1 1,-1 1 0,1-1-1,0 1 1,-1-1 0,1 1 0,0 0-1,0-1 1,0 1 0,0-1-1,1 1 1,-1-1 0,1 4 0,0-4-84,0 1 0,0-1-1,0 0 1,0 1 0,0-1 0,1 0 0,-1 0 0,0 0 0,1 0 0,-1 0 0,1 0 0,-1 0 0,1-1 0,-1 1 0,1 0 0,-1-1 0,1 1-1,0-1 1,-1 0 0,1 1 0,3-1 0,41 2-426,-36-3 163,-1 2-218,0-2 1,0 1-1,-1-1 1,1 0-1,0-1 1,0 0-1,-1-1 1,1 1 0,-1-2-1,0 1 1,0-1-1,0 0 1,0-1-1,-1 0 1,12-10 0,-18 15 481,-1 0 1,0 0 0,0-1 0,0 1 0,0 0 0,1 0 0,-1 0 0,0 0-1,0-1 1,1 1 0,-1 0 0,0 0 0,0 0 0,0 0 0,1 0 0,-1 0 0,0 0-1,0 0 1,1 0 0,-1 0 0,0 0 0,1 0 0,-1 0 0,0 0 0,0 0-1,1 0 1,-1 0 0,0 0 0,0 0 0,1 0 0,-1 0 0,0 0 0,0 0 0,0 1-1,1-1 1,-1 0 0,0 0 0,0 0 0,0 0 0,1 1 0,-1-1 0,0 0-1,0 0 1,0 0 0,0 1 0,1-1 0,-1 0 0,0 1 0,3 19 1595,-9 26 1229,-25 50-1016,1-5-1568,22-28-3864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8.088"/>
    </inkml:context>
    <inkml:brush xml:id="br0">
      <inkml:brushProperty name="width" value="0.025" units="cm"/>
      <inkml:brushProperty name="height" value="0.025" units="cm"/>
    </inkml:brush>
  </inkml:definitions>
  <inkml:trace contextRef="#ctx0" brushRef="#br0">42 0 10570,'0'0'12017,"-6"9"-10859,1 0-1003,0 0 1,1 0-1,0 1 0,0 0 0,1 0 1,0 0-1,1 0 0,0 0 0,1 1 1,0-1-1,0 14 0,1-20-120,0 0 0,0 0 1,0 0-1,0 0 0,1 0 0,-1 0 0,1 0 0,0 0 0,0 0 0,1 0 0,-1-1 0,1 1 0,3 4 0,-3-6-12,0 0-1,0-1 0,0 0 0,0 1 0,0-1 0,1 0 0,-1 0 0,0 0 0,1-1 0,-1 1 0,1 0 0,-1-1 0,1 0 0,-1 1 0,1-1 0,0 0 0,-1 0 0,1-1 0,-1 1 0,1 0 0,-1-1 0,1 0 0,2 0 0,5-3-131,0 1 0,-1-1 0,1-1 1,-1 0-1,1 0 0,-2-1 0,1 0 0,9-8 1,-9 6 91,1 1 1,1 0-1,-1 0 1,1 1-1,12-5 1,-22 11 67,-1 0 1,0 0-1,1 0 1,-1 0 0,1 0-1,-1 0 1,0 0 0,1 0-1,-1 0 1,0 0 0,1 0-1,-1 0 1,0 0 0,1 1-1,-1-1 1,0 0 0,1 0-1,-1 0 1,0 1 0,0-1-1,1 0 1,-1 0 0,0 0-1,0 1 1,1-1 0,-1 0-1,0 1 1,0-1 0,1 0-1,-1 0 1,0 1 0,0-1-1,0 0 1,0 1 0,0-1-1,0 1 1,0-1 0,0 0-1,0 1 1,1-1 0,-1 0-1,-1 1 1,3 27 1243,-2-26-1332,0 0 0,0 1 0,-1-1 0,2 1 0,-1-1 0,0 0 0,0 1 0,1-1 1,-1 0-1,1 1 0,0-1 0,0 0 0,0 1 0,0-1 0,1 2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9.886"/>
    </inkml:context>
    <inkml:brush xml:id="br0">
      <inkml:brushProperty name="width" value="0.025" units="cm"/>
      <inkml:brushProperty name="height" value="0.025" units="cm"/>
    </inkml:brush>
  </inkml:definitions>
  <inkml:trace contextRef="#ctx0" brushRef="#br0">15 14 10250,'0'-1'143,"0"1"1,0-1-1,0 0 1,0 1 0,0-1-1,-1 1 1,1-1-1,0 0 1,0 1 0,-1-1-1,1 1 1,0-1-1,-1 1 1,1-1 0,-1 1-1,1-1 1,-1 1-1,1-1 1,-1 1 0,1-1-1,-1 1 1,1 0-1,-1-1 1,1 1 0,-1 0-1,-1-1 1,-2 17 3805,6 30 354,-1-41-4287,0 0 0,0 0 0,0 0 0,1 0 0,0 0 0,0-1 0,0 1 0,0 0 0,1-1 0,0 0 0,0 1 0,0-1 0,0 0 0,1 0 0,-1-1 0,1 1 0,0-1 0,0 0 1,0 0-1,1 0 0,-1-1 0,1 1 0,-1-1 0,1 0 0,0 0 0,0-1 0,0 0 0,0 1 0,0-2 0,0 1 0,0 0 0,0-1 0,8-1 0,-5 1 22,0 0 0,1-1 0,-1 0 0,0 0-1,0-1 1,0 0 0,0 0 0,0-1 0,0 0-1,-1-1 1,1 0 0,-1 0 0,0 0 0,0-1 0,-1 0-1,1 0 1,-1-1 0,0 0 0,-1 0 0,8-11-1,-23 34 891,5-11-873,1 0 1,0 0 0,0 1 0,1-1-1,0 1 1,0 0 0,1 0 0,-1 0-1,2 0 1,-1 0 0,0 9 0,2-16-46,0 1 1,0-1 0,0 0 0,0 1 0,0-1 0,0 1-1,0-1 1,0 0 0,0 1 0,0-1 0,0 0 0,1 1-1,-1-1 1,0 1 0,0-1 0,0 0 0,1 1 0,-1-1-1,0 0 1,1 0 0,-1 1 0,0-1 0,0 0 0,1 0-1,-1 1 1,0-1 0,1 0 0,-1 0 0,1 0 0,-1 0-1,0 1 1,1-1 0,-1 0 0,1 0 0,-1 0-1,1 0 1,21-4 552,18-16 43,-23 8-552,0 1 1,27-13-1,-39 22-57,-1 0 1,0 0-1,1 0 1,0 1-1,-1 0 1,1 0-1,0 0 1,-1 0-1,1 1 1,0-1-1,0 1 1,-1 0-1,1 1 1,0-1-1,0 1 1,-1 0-1,7 2 1,-8-1 2,0 0 0,0 0 1,0 1-1,0-1 1,0 1-1,0 0 1,-1-1-1,1 1 0,-1 0 1,3 5-1,-4-6-47,1 1-1,-1-1 0,1 1 0,0-1 0,0 0 1,0 0-1,0 0 0,0 0 0,0 0 0,0 0 1,1 0-1,-1-1 0,1 1 0,-1-1 0,1 0 1,-1 0-1,1 0 0,0 0 0,0 0 0,0-1 1,-1 1-1,1-1 0,5 1 0,-3-1-388,1-1 0,-1 1 0,1-1 0,-1 0 1,1 0-1,-1-1 0,0 0 0,1 0 0,-1 0 0,7-4 0,27-22-5584,-11 6 265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0.263"/>
    </inkml:context>
    <inkml:brush xml:id="br0">
      <inkml:brushProperty name="width" value="0.025" units="cm"/>
      <inkml:brushProperty name="height" value="0.025" units="cm"/>
    </inkml:brush>
  </inkml:definitions>
  <inkml:trace contextRef="#ctx0" brushRef="#br0">182 141 3459,'-9'4'10709,"-21"11"-7259,11-7-2316,0 1 0,1 0 1,1 2-1,-1 0 0,-20 18 0,37-28-1113,-1 0 0,1 0 0,0 0 1,0 0-1,0 0 0,0 0 0,1 0 0,-1 1 0,0-1 0,0 0 0,1 1 0,-1-1 0,1 1 1,-1-1-1,1 1 0,0-1 0,-1 0 0,1 1 0,0 2 0,0-3-16,1 0 1,-1 0-1,1-1 0,-1 1 0,1 0 0,-1 0 1,1 0-1,0-1 0,-1 1 0,1 0 1,0 0-1,0-1 0,-1 1 0,1-1 0,0 1 1,0-1-1,0 1 0,0-1 0,0 1 1,0-1-1,1 1 0,5 0-18,1 1-1,-1-1 1,0-1-1,0 1 1,1-1 0,10-1-1,1-2-82,0-1 0,-1-1 0,1-1 0,-1 0 0,0-1 0,-1-1 0,28-16 0,-10 2-70,-2-2 1,49-43-1,-76 62 211,38-40-213,-42 43 232,0 0 0,0 0 0,0-1 0,0 1 0,-1-1 1,1 1-1,-1-1 0,0 1 0,1-1 0,-1 0 0,-1 0 0,1 0 0,0 1 0,-1-1 0,1 0 0,-1 0 0,0-4 0,0 7-7,-1-1-1,1 1 0,-1-1 0,1 1 0,-1-1 1,1 1-1,-1-1 0,1 1 0,-1 0 1,1-1-1,-1 1 0,1 0 0,-1-1 1,0 1-1,1 0 0,-1 0 0,0 0 0,1-1 1,-1 1-1,0 0 0,1 0 0,-1 0 1,0 0-1,1 0 0,-1 0 0,0 0 1,1 1-1,-1-1 0,0 0 0,1 0 1,-1 0-1,0 1 0,1-1 0,-1 0 0,1 1 1,-1-1-1,1 0 0,-2 1 0,-23 14 607,18-10-554,0 1-1,1 1 0,0-1 0,0 1 1,1 0-1,0 0 0,0 1 1,0-1-1,1 1 0,0 0 0,-3 13 1,5-17-120,1-1-1,0 1 1,0-1 0,1 1 0,-1-1 0,1 1 0,0-1 0,0 1 0,0 0 0,0-1 0,0 1 0,1-1-1,0 1 1,0-1 0,0 1 0,0-1 0,0 1 0,1-1 0,-1 0 0,1 0 0,0 0 0,0 0 0,0 0 0,1 0-1,-1 0 1,1-1 0,-1 1 0,1-1 0,0 0 0,6 4 0,-2-2-455,1 0 0,0-1 0,0 0 0,1 0-1,-1-1 1,0 0 0,13 1 0,34 0-5638,-5-3-4434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0.949"/>
    </inkml:context>
    <inkml:brush xml:id="br0">
      <inkml:brushProperty name="width" value="0.025" units="cm"/>
      <inkml:brushProperty name="height" value="0.025" units="cm"/>
    </inkml:brush>
  </inkml:definitions>
  <inkml:trace contextRef="#ctx0" brushRef="#br0">1 1 4484,'0'0'17628,"1"11"-16219,10 91 545,-10-101-1933,-1 0 1,0 1-1,1-1 1,-1 0-1,0 0 1,1 1 0,0-1-1,-1 0 1,1 0-1,0 0 1,-1 0-1,1 0 1,0 0-1,0 0 1,0 0-1,0 0 1,0 0-1,0-1 1,0 1 0,0 0-1,0-1 1,0 1-1,0-1 1,3 2-1,-1-2 45,-1 0-1,1 1 1,0-1-1,0 0 1,0-1-1,0 1 1,0 0-1,-1-1 1,1 0-1,5-1 0,7-4 197,-1-1-1,0-1 0,17-11 0,-22 14-242,24-18 86,-26 16-66,0 1 1,1 1-1,0-1 1,0 1-1,0 1 1,1 0-1,0 0 1,0 0-1,0 1 1,10-2-1,-18 6-4,0-1-1,-1 1 0,1 0 1,-1-1-1,1 1 1,0 0-1,-1 0 0,1-1 1,-1 1-1,0 0 1,1 0-1,-1 0 1,1 0-1,-1 0 0,0-1 1,0 1-1,0 0 1,0 0-1,0 0 0,1 0 1,-2 0-1,1 0 1,0 0-1,0 0 1,0 0-1,0 0 0,0 0 1,-1 1-1,-5 32 452,-3-8-283,6-19-218,1 1 1,-1 0 0,1 0 0,1 0 0,-2 15 0,6-28-649,-1 0 1,1 0 0,0 0-1,0 1 1,0 0 0,1-1-1,0 1 1,8-7 0,-6 5-894,33-31-7322,-16 18 3279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8.611"/>
    </inkml:context>
    <inkml:brush xml:id="br0">
      <inkml:brushProperty name="width" value="0.035" units="cm"/>
      <inkml:brushProperty name="height" value="0.035" units="cm"/>
    </inkml:brush>
  </inkml:definitions>
  <inkml:trace contextRef="#ctx0" brushRef="#br0">156 67 12619,'18'-11'558,"1"0"0,0 1 0,0 1 1,22-7-1,-32 14-365,0 0 0,-1 0 1,1 1-1,0 0 0,0 0 1,0 1-1,0 0 0,0 1 0,0 0 1,0 0-1,-1 1 0,14 4 0,-22-6-188,9 2 109,0 2 0,0-1 0,0 1 0,0 0 1,13 10-1,-19-13-104,-2 1 1,1 0 0,0 0-1,0 0 1,0 0 0,-1 0-1,1 0 1,-1 0-1,0 0 1,0 1 0,1-1-1,-1 0 1,-1 1 0,1-1-1,0 1 1,-1-1-1,1 1 1,-1-1 0,0 1-1,0 0 1,0-1 0,0 1-1,0-1 1,0 1-1,-1 0 1,1-1 0,-2 3-1,-7 20 146,-1-1 0,-1 0-1,-2-1 1,0 0 0,-25 33-1,24-37-52,-102 144 698,-20 29-150,95-129-26,-36 77 1,69-123-454,6-12 12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1.295"/>
    </inkml:context>
    <inkml:brush xml:id="br0">
      <inkml:brushProperty name="width" value="0.025" units="cm"/>
      <inkml:brushProperty name="height" value="0.025" units="cm"/>
    </inkml:brush>
  </inkml:definitions>
  <inkml:trace contextRef="#ctx0" brushRef="#br0">118 0 12812,'0'0'3070,"-9"4"-118,-7 5-1441,1 0 0,0 1 0,-19 16 0,31-23-1309,0-1 1,1 1 0,-1-1-1,1 1 1,0 0-1,0 0 1,0 0 0,0 0-1,0 0 1,1 0-1,-1 0 1,-1 6 0,3-7-190,0-1 1,0 1 0,1 0 0,-1-1 0,0 1-1,0 0 1,1-1 0,-1 1 0,1 0-1,0-1 1,-1 1 0,1-1 0,0 1 0,0-1-1,0 0 1,0 1 0,0-1 0,0 0-1,0 0 1,1 0 0,-1 0 0,0 0 0,1 0-1,-1 0 1,0 0 0,1 0 0,-1 0 0,1-1-1,1 1 1,7 3 26,-1 0-1,1-2 1,0 1-1,0-1 1,0 0-1,0-1 1,0 0-1,0-1 1,0 0-1,15-2 1,-20 1-20,0 0 0,0 0 0,0 0 0,0-1 1,0 1-1,-1-1 0,1 0 0,-1-1 0,1 1 0,4-4 0,-7 4 5,0 0 0,0 0 0,0 0 0,0-1 0,0 1-1,-1 0 1,1-1 0,-1 1 0,0-1 0,1 1 0,-1-1-1,0 1 1,-1-1 0,1 0 0,0 0 0,-1 1 0,0-1-1,1 0 1,-1-3 0,0 4 13,-1 0 0,1 0 0,-1 0 0,1 1 0,-1-1 0,0 0 0,1 0-1,-1 0 1,0 1 0,0-1 0,0 0 0,0 1 0,-1-1 0,1 1 0,0-1 0,-1 1 0,1 0 0,-1 0-1,1-1 1,-1 1 0,1 0 0,-4-1 0,-39-15-3751,33 12-1347,49 2-1079,36-3-256,-32 1 1211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1.626"/>
    </inkml:context>
    <inkml:brush xml:id="br0">
      <inkml:brushProperty name="width" value="0.025" units="cm"/>
      <inkml:brushProperty name="height" value="0.025" units="cm"/>
    </inkml:brush>
  </inkml:definitions>
  <inkml:trace contextRef="#ctx0" brushRef="#br0">126 236 6919,'0'0'11974,"-11"3"-10320,2-1-1335,0 1-1,1 0 1,0 0-1,-1 1 1,1 0-1,-13 9 1,18-10-181,-1-1 0,1 1 0,0 0-1,0-1 1,0 2 0,1-1 0,-1 0 0,1 0 0,0 1 0,-1 0 0,2-1-1,-1 1 1,0 0 0,1 0 0,-1 0 0,1 0 0,0 0 0,1 0 0,-1 0-1,1 6 1,0-9-113,0 0 1,1 1-1,-1-1 0,1 0 0,-1 0 0,1 1 0,-1-1 0,1 0 0,0 0 0,0 0 0,0 0 1,0 0-1,0 0 0,-1 0 0,2 0 0,-1 0 0,0 0 0,0-1 0,0 1 0,0 0 0,0-1 1,1 1-1,-1-1 0,0 1 0,1-1 0,-1 0 0,0 0 0,1 1 0,-1-1 0,0 0 1,1 0-1,-1 0 0,3-1 0,53-3 130,-43 1-135,0 0-1,0-2 1,0 0-1,0-1 1,-1 0-1,0-1 1,0 0-1,-1-1 1,1 0-1,-2-1 1,1-1-1,18-19 0,-22 20-9,0 0-1,-1 0 0,0-1 1,0 0-1,-1 0 0,0 0 0,-1-1 1,0 0-1,-1 0 0,0 0 1,-1-1-1,0 1 0,0-1 0,-2 0 1,1 1-1,-1-17 0,-1 25-9,0 1 0,0-1-1,0 0 1,-1 1-1,1-1 1,0 0 0,-1 1-1,0-1 1,0 1 0,0-1-1,0 1 1,0-1-1,0 1 1,-1 0 0,1 0-1,-1-1 1,1 1 0,-1 0-1,0 0 1,0 1-1,0-1 1,0 0 0,0 1-1,0-1 1,-1 1 0,1-1-1,0 1 1,-1 0-1,1 0 1,-1 0 0,1 1-1,-1-1 1,1 0 0,-1 1-1,0 0 1,1 0-1,-1-1 1,0 2 0,-3-1-1,-2 1 9,0 1 1,0-1-1,1 2 0,-1-1 0,1 1 0,-1 0 0,1 0 0,0 1 1,0 0-1,0 0 0,1 1 0,-8 7 0,-1 2 25,0 1-1,-23 31 1,35-42 3,0 0 0,0 1 1,0-1-1,1 0 1,-1 1-1,1 0 0,0-1 1,1 1-1,-1 0 1,1 0-1,0 0 0,0 0 1,1 0-1,-1 0 1,1 0-1,0 0 0,2 9 1,-1-12-30,0 0 1,0 0-1,0 0 0,0-1 1,1 1-1,-1-1 0,1 1 1,-1-1-1,1 1 1,-1-1-1,1 0 0,0 0 1,0 0-1,0 0 0,-1 0 1,1 0-1,0 0 1,0-1-1,0 1 0,0-1 1,0 1-1,1-1 0,2 0 1,60 2 46,-47-3-109,160-5-4920,-177 6 4920,-1 0 1,1 0 0,0 0 0,0 0 0,-1 0 0,1 0-1,0 1 1,-1-1 0,1 0 0,0 0 0,-1 0-1,1 1 1,0-1 0,-1 0 0,1 1 0,-1-1 0,1 0-1,0 1 1,-1-1 0,1 1 0,-1-1 0,0 1 0,1-1-1,-1 1 1,1 0 0,-1-1 0,0 1 0,1-1 0,-1 1-1,0 0 1,1-1 0,-1 1 0,0 0 0,0-1-1,0 1 1,0 0 0,0-1 0,0 1 0,0 0 0,0 0-1,0-1 1,0 1 0,0 0 0,0-1 0,0 1 0,-1 1-1,0 1-524,0 0-1,0 0 0,-1-1 0,1 1 1,0 0-1,-1 0 0,0-1 0,0 1 0,-2 1 1,-7 7-5406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2.156"/>
    </inkml:context>
    <inkml:brush xml:id="br0">
      <inkml:brushProperty name="width" value="0.025" units="cm"/>
      <inkml:brushProperty name="height" value="0.025" units="cm"/>
    </inkml:brush>
  </inkml:definitions>
  <inkml:trace contextRef="#ctx0" brushRef="#br0">70 0 11307,'0'0'12390,"-9"10"-11477,3-4-797,0 0 0,1 0 0,0 1-1,0 0 1,0 0 0,1 1 0,0-1 0,0 1 0,1-1 0,0 1 0,1 0-1,0 1 1,0-1 0,0 0 0,1 0 0,0 10 0,1-16-87,0-1 0,0 1 0,0 0 1,0 0-1,0-1 0,0 1 0,1 0 0,-1-1 1,0 1-1,1 0 0,0-1 0,-1 1 0,1-1 1,0 1-1,0-1 0,0 1 0,0-1 0,0 1 0,0-1 1,0 0-1,0 0 0,1 1 0,-1-1 0,0 0 1,1 0-1,-1-1 0,3 2 0,0-1-12,0 0 1,0 0-1,0 0 0,-1-1 1,1 0-1,0 0 0,0 0 1,0 0-1,0-1 0,0 0 0,7-1 1,1-3-25,-1 0 1,1-1-1,-1 0 1,0-1-1,0 0 1,-1 0-1,0-2 1,0 1-1,-1-1 1,0 0-1,0-1 1,-1 0 0,8-13-1,-15 21 306,-3 10 603,-1 2-684,1-4-88,0 1 0,0 0 1,0 0-1,1 0 0,0 0 0,0 11 1,1-16-123,0-1 0,0 1 0,1-1-1,-1 1 1,1-1 0,-1 1 0,1-1 0,0 0 0,-1 1 0,1-1 0,0 0 0,0 1 0,0-1 0,0 0 0,0 0 0,0 0-1,0 0 1,0 0 0,1 0 0,-1 0 0,0 0 0,1-1 0,-1 1 0,0 0 0,1-1 0,-1 1 0,1-1 0,-1 1 0,1-1-1,-1 0 1,1 0 0,-1 0 0,1 0 0,-1 0 0,1 0 0,-1 0 0,3 0 0,4-1-60,0-1 0,0 1 0,0-1 1,0-1-1,-1 1 0,1-1 0,-1-1 0,1 1 0,-1-1 1,0-1-1,-1 1 0,1-1 0,8-8 0,18-11-354,-42 55 470,7-28-67,1 0 1,-1 0-1,1 0 0,0 0 0,0 0 0,0 0 1,1 1-1,-1-1 0,1 0 0,0 1 0,0-1 0,0 5 1,1-6-52,-1-1 0,1 0 0,0 0 0,0 0 0,0 0 0,0 0 0,0 0 0,0 0 0,0 0 0,0 0 0,0 0 1,0-1-1,0 1 0,0 0 0,1-1 0,-1 1 0,0-1 0,1 1 0,-1-1 0,0 0 0,1 1 0,-1-1 0,0 0 0,1 0 0,-1 0 1,1 0-1,-1 0 0,0 0 0,1 0 0,1-1 0,4-1-747,0 0 0,0 0 0,0-1 0,0 0-1,-1 0 1,1-1 0,-1 0 0,0 0 0,0 0 0,0-1 0,0 1 0,7-11 0,8-2-3380,6-6-554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2.579"/>
    </inkml:context>
    <inkml:brush xml:id="br0">
      <inkml:brushProperty name="width" value="0.025" units="cm"/>
      <inkml:brushProperty name="height" value="0.025" units="cm"/>
    </inkml:brush>
  </inkml:definitions>
  <inkml:trace contextRef="#ctx0" brushRef="#br0">129 176 7783,'0'0'11953,"-10"6"-10191,9-6-1738,-66 45 2296,62-42-2134,1 1-1,-1 0 1,1 0 0,0 0-1,1 1 1,-1-1 0,1 1-1,0 0 1,0 0-1,0 0 1,1 0 0,0 1-1,-3 10 1,5-16-189,-1 1 0,1-1 0,0 1 1,0-1-1,0 1 0,0-1 0,0 1 0,0 0 0,0-1 1,0 1-1,0-1 0,1 1 0,-1-1 0,0 1 0,0-1 0,0 1 1,1 0-1,-1-1 0,0 1 0,0-1 0,1 0 0,-1 1 0,1-1 1,-1 1-1,0-1 0,1 1 0,-1-1 0,1 0 0,-1 1 0,1-1 1,-1 0-1,1 0 0,-1 1 0,1-1 0,25 0-222,24-15-747,-35 7 726,0-1-1,0 0 1,-1-1 0,0-1 0,-1 0 0,0 0 0,-1-2 0,11-13-1,-27 32 526,1-1 0,-1 1 0,1 0 0,0 0 0,1 0 0,0 1 0,0-1 1,0 0-1,1 1 0,-1 0 0,2-1 0,-1 1 0,1-1 0,0 12 0,1-16-263,0-1 1,0 1 0,0-1 0,0 1 0,0-1-1,0 0 1,1 1 0,-1-1 0,0 0 0,1 0-1,-1 0 1,1 0 0,-1 0 0,1 0 0,-1 0-1,1-1 1,0 1 0,-1-1 0,1 1 0,0-1-1,-1 1 1,1-1 0,0 0 0,0 0 0,-1 0 0,1 0-1,0 0 1,0 0 0,0-1 0,2 0 0,4 0 29,0 0 1,-1 0-1,1-1 1,0 0 0,12-6-1,-4 0-36,-1-1 0,0-1-1,-1 0 1,0-1-1,-1 0 1,0-2-1,20-23 1,-25 27-50,-1-1 1,0 0-1,-1-1 1,0 0-1,0 0 1,-1 0-1,-1 0 0,0-1 1,0 0-1,-1 0 1,-1 0-1,2-12 1,-4 23 37,0-1 0,0 1 0,1-1 0,-1 1 0,0 0 0,0-1 1,0 1-1,0-1 0,-1 1 0,1-1 0,0 1 0,0 0 0,-1-1 1,1 1-1,-1 0 0,0-1 0,1 1 0,-1 0 0,0 0 0,1 0 0,-1 0 1,0-1-1,0 1 0,0 0 0,0 0 0,0 1 0,0-1 0,-1 0 1,1 0-1,0 0 0,0 1 0,-1-1 0,1 1 0,0-1 0,-1 1 1,1-1-1,0 1 0,-1 0 0,1 0 0,-1 0 0,1-1 0,0 1 0,-1 1 1,1-1-1,-2 0 0,-2 1 25,0 0 0,1 0 0,-1 1 0,0-1 0,1 1 0,-1 0 0,1 0 0,0 1 0,0-1 0,0 1 0,0 0 0,-5 5 0,2-1 119,1 0 0,0 0 0,0 1 0,1 0 0,0 0-1,1 1 1,-1 0 0,2-1 0,-1 1 0,1 0 0,0 1 0,1-1 0,0 0 0,1 1-1,-1 15 1,2-21-219,1 0 0,-1 1 0,1-1 0,0 0 0,0 0 0,0 1 0,1-1 0,-1 0 0,1 0-1,0 0 1,0-1 0,0 1 0,1 0 0,-1-1 0,4 4 0,-2-4-438,0 1-1,1-1 1,-1 0-1,1 0 1,-1-1 0,1 1-1,0-1 1,0 0-1,0 0 1,0-1 0,1 1-1,-1-1 1,0 0-1,10 0 1,14-1-7188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3.652"/>
    </inkml:context>
    <inkml:brush xml:id="br0">
      <inkml:brushProperty name="width" value="0.025" units="cm"/>
      <inkml:brushProperty name="height" value="0.025" units="cm"/>
    </inkml:brush>
  </inkml:definitions>
  <inkml:trace contextRef="#ctx0" brushRef="#br0">159 81 13869,'-11'0'4474,"2"0"-3972,-8-1 85,0 0 0,-28 4 0,43-3-503,-1 0 1,0 1 0,0-1 0,1 0 0,-1 1 0,0 0-1,1-1 1,-1 1 0,1 0 0,-1 1 0,1-1-1,-1 0 1,1 1 0,0-1 0,0 1 0,-1 0 0,1 0-1,0-1 1,1 1 0,-1 1 0,0-1 0,1 0-1,-1 0 1,1 1 0,-3 4 0,5-6-81,0 0 1,-1-1-1,1 1 1,0 0-1,0 0 1,-1-1-1,1 1 1,0 0-1,0-1 1,0 1-1,0-1 1,0 1-1,0-1 1,0 1-1,0-1 1,0 0-1,0 1 1,0-1-1,0 0 1,0 0-1,1 0 1,-1 0-1,0 0 1,0 0-1,0 0 1,0 0-1,0-1 1,2 0-1,37-2 154,-31-1-134,1 1 0,-2-1 0,1-1 0,0 1 0,-1-2 0,12-8 0,-14 9-48,1 0-1,-1 1 0,1-1 1,0 2-1,0-1 1,0 1-1,0 0 0,15-4 1,-21 7 0,-1 1 1,1-1-1,0 0 1,-1 1-1,1-1 0,-1 1 1,1-1-1,-1 0 1,1 1-1,-1-1 1,0 1-1,1 0 1,-1-1-1,1 1 1,-1-1-1,0 1 0,0 0 1,1-1-1,-1 1 1,0-1-1,0 1 1,0 0-1,0-1 1,0 1-1,1 0 0,-1 0 1,0-1-1,-1 1 1,1 0-1,1 29-87,-1-25 96,6 475 4152,-6-478-4079,1 1-1,-1-1 1,0 0-1,0 0 1,-1 1-1,1-1 1,0 0-1,-1 0 0,1 0 1,-1 0-1,0 0 1,0 0-1,0 1 1,0-2-1,0 1 1,0 0-1,0 0 1,-1 0-1,1 0 1,-1-1-1,1 1 0,-1-1 1,-2 2-1,4-3-33,-1 1-1,0-1 0,0 0 0,0 0 0,0 0 0,0 1 0,0-1 0,0 0 1,1 0-1,-1-1 0,0 1 0,0 0 0,0 0 0,0 0 0,0-1 1,0 1-1,1 0 0,-1-1 0,0 1 0,0 0 0,0-2 0,-2 1-14,1-1-1,0 0 0,0 0 0,0 0 0,0-1 0,0 1 1,1 0-1,-1-1 0,-1-4 0,-1 0-29,1 0 0,0-1 0,0 1 0,0-1 0,1 0 0,1 0 0,-1 0-1,1 0 1,1 0 0,-1 0 0,1 0 0,1 0 0,-1 0 0,1 0 0,1 0 0,0 0 0,3-10 0,1 5-26,0 0 0,0 1 0,2-1 0,-1 1 0,2 1 0,-1 0 0,2 0 0,-1 0 0,12-8 0,49-41-468,38-36-504,-97 85 965,-1 0-1,-1-1 1,0 0-1,0-1 1,-1 0-1,-1 0 1,7-17-1,-13 28 60,0 0-1,0 0 0,0 0 0,0-1 0,-1 1 0,1 0 0,-1 0 1,0-1-1,0 1 0,1 0 0,-2 0 0,1-1 0,0 1 0,0 0 1,-1 0-1,1-1 0,-1 1 0,1 0 0,-2-3 0,1 5-2,1-1-1,-1 1 0,1-1 1,-1 1-1,0-1 1,1 1-1,-1-1 0,1 1 1,-1 0-1,0-1 1,1 1-1,-1 0 0,0 0 1,1 0-1,-1-1 0,0 1 1,0 0-1,1 0 1,-1 0-1,0 0 0,1 0 1,-2 0-1,-25 13-46,17-6 102,2 0 1,-1 1 0,1 0-1,0 1 1,0 0-1,1 0 1,0 1 0,1-1-1,0 1 1,1 1-1,0-1 1,0 1 0,1 0-1,0 0 1,1 0-1,1 0 1,0 1 0,-1 11-1,3-21-62,0 0-1,0 0 1,0 0 0,1 0-1,-1 0 1,0 0-1,1-1 1,0 1-1,-1 0 1,1 0 0,0 0-1,0-1 1,0 1-1,0-1 1,0 1-1,0-1 1,1 1 0,-1-1-1,0 1 1,1-1-1,-1 0 1,1 0 0,2 2-1,0-1-159,1 0-1,-1-1 1,1 1-1,0-1 1,-1 0-1,1 0 1,0 0-1,0-1 1,6 1-1,1-2-967,-1 1 0,1-1 1,-1-1-1,0 0 0,1-1 0,-1 0 0,18-8 1,16-15-7159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4.048"/>
    </inkml:context>
    <inkml:brush xml:id="br0">
      <inkml:brushProperty name="width" value="0.025" units="cm"/>
      <inkml:brushProperty name="height" value="0.025" units="cm"/>
    </inkml:brush>
  </inkml:definitions>
  <inkml:trace contextRef="#ctx0" brushRef="#br0">139 0 16976,'-11'4'902,"10"-4"-890,-14 5 754,0 0-1,-26 14 0,37-17-569,0 0 1,0 1-1,0-1 1,1 1 0,-1 0-1,1 0 1,0 0-1,-1 0 1,2 0-1,-1 1 1,0-1-1,1 1 1,-1 0 0,1 0-1,0 0 1,0 0-1,-2 7 1,4-10-195,0 0 0,1 0 0,-1 0 0,0 0 0,0 0 0,1 0 0,-1 0 0,1 0 0,-1 0 0,1 0 0,-1 0 0,1-1 0,-1 1 0,1 0 0,0 0 1,-1-1-1,1 1 0,0 0 0,0-1 0,0 1 0,-1-1 0,1 1 0,0-1 0,0 1 0,0-1 0,0 0 0,0 1 0,0-1 0,0 0 0,0 0 0,0 0 0,0 0 0,2 0 0,40 5-12,-38-5-1,39 0-340,48 5-895,-85-4 1194,1 1 0,-1-1-1,1 1 1,-1 1 0,0-1 0,0 1-1,0 1 1,-1-1 0,12 9-1,-16-10 83,0-1 0,0 1-1,0 0 1,0 0-1,0 0 1,-1 0-1,1 0 1,-1 0-1,1 0 1,-1 0-1,0 0 1,0 1-1,0-1 1,0 1-1,0-1 1,-1 1-1,1-1 1,-1 1-1,0-1 1,1 3-1,-2 0 112,1-1-1,-1 1 0,0-1 0,0 0 0,-1 0 0,1 0 1,-1 0-1,0 0 0,0 0 0,-4 7 0,-5 2 343,1 0 0,-2 0-1,0-1 1,-23 19-1,30-28-432,1 1 0,0-1-1,-1 0 1,0 0-1,1-1 1,-1 1-1,0-1 1,-11 3-1,15-5-74,1 0-1,-1 0 0,0 1 1,1-1-1,-1-1 0,0 1 1,1 0-1,-1 0 0,0 0 1,1 0-1,-1 0 0,0 0 1,1-1-1,-1 1 0,0 0 1,1-1-1,-1 1 0,1 0 1,-1-1-1,1 1 1,-1-1-1,1 1 0,-1-1 1,1 1-1,-1-1 0,0 0 1,0-2-166,1 1 0,-1 0 0,1 0 0,-1 0 0,1-1 1,0 1-1,0 0 0,0-1 0,0 1 0,0 0 0,0-1 0,1-2 1,22-80-9884,-5 32 1517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4.556"/>
    </inkml:context>
    <inkml:brush xml:id="br0">
      <inkml:brushProperty name="width" value="0.025" units="cm"/>
      <inkml:brushProperty name="height" value="0.025" units="cm"/>
    </inkml:brush>
  </inkml:definitions>
  <inkml:trace contextRef="#ctx0" brushRef="#br0">11 0 7239,'0'0'6892,"2"8"-5051,0 11-851,-1 0-1,0 0 0,-2 0 0,0 1 1,-5 25-1,2-25-302,2 1 0,0 0 0,2-1 0,0 1 0,5 33 0,-5-52-648,0 0 0,1 0 0,-1 0 0,1 0 1,0 0-1,0 0 0,0-1 0,0 1 0,0 0 0,0-1 0,0 1 1,0 0-1,0-1 0,1 0 0,-1 1 0,1-1 0,-1 0 0,1 1 0,0-1 1,-1 0-1,1 0 0,0-1 0,0 1 0,0 0 0,-1 0 0,1-1 0,0 1 1,0-1-1,0 0 0,0 0 0,0 0 0,0 1 0,0-2 0,0 1 0,0 0 1,3-1-1,-1 0-6,0 0 1,0 0 0,0 0 0,0 0-1,-1-1 1,1 0 0,0 0 0,-1 0-1,0 0 1,1 0 0,-1-1 0,0 1-1,0-1 1,0 0 0,0 0 0,-1 0-1,3-5 1,-1-1-43,0 1 0,-1-2-1,0 1 1,-1 0 0,0-1-1,0 1 1,-1-1 0,0 1-1,-1-1 1,0 1-1,-2-16 1,2 25 3,0-1 0,0 1 1,0-1-1,0 1 0,0-1 0,0 1 0,0-1 0,0 1 0,-1-1 1,1 1-1,0 0 0,0-1 0,0 1 0,-1-1 0,1 1 1,0 0-1,0-1 0,-1 1 0,1 0 0,0-1 0,-1 1 0,1 0 1,0-1-1,-1 1 0,1 0 0,-1 0 0,1-1 0,0 1 0,-1 0 1,1 0-1,-1 0 0,1 0 0,-1-1 0,1 1 0,-1 0 0,1 0 1,0 0-1,-1 0 0,1 0 0,-1 0 0,1 0 0,-1 0 1,1 0-1,-1 1 0,1-1 0,-1 0 0,1 0 0,0 0 0,-1 1 1,-1-1-10,1 1 0,0 0 0,0-1 0,0 1 0,0 0 1,0 0-1,0 0 0,0 0 0,0 0 0,0 0 1,0 0-1,0 0 0,1 0 0,-1 0 0,1 1 0,-2 1 1,1 0 9,0 1 0,0-1 0,0 0 0,1 1 1,0-1-1,-1 1 0,1-1 0,0 1 0,0-1 1,1 1-1,-1-1 0,1 0 0,0 1 0,0-1 1,0 0-1,0 1 0,1-1 0,-1 0 1,1 0-1,3 5 0,-2-6 13,0 1 1,1 0-1,-1-1 1,1 0-1,0 0 1,-1 0-1,1 0 0,0-1 1,0 1-1,1-1 1,-1 0-1,0 0 1,0-1-1,0 1 0,1-1 1,6 0-1,1 0 11,1 0 1,0-1-1,0-1 0,-1 0 0,1 0 0,0-2 0,21-8 0,-29 10-22,0 0 0,0 0-1,-1-1 1,1 1 0,-1-1-1,0-1 1,0 1 0,0 0-1,0-1 1,0 0 0,-1 0-1,0 0 1,1 0 0,-2-1 0,1 1-1,0-1 1,-1 0 0,0 0-1,0 0 1,-1 0 0,3-9-1,-4 13 1,1 1-1,-1-1 0,0 0 0,0 1 0,0-1 1,1 0-1,-1 1 0,0-1 0,0 0 1,0 1-1,0-1 0,0 0 0,0 0 0,0 1 1,0-1-1,-1 0 0,1 1 0,0-1 1,0 0-1,0 1 0,-1-1 0,1 0 0,0 1 1,-1-1-1,1 0 0,-1 1 0,1-1 1,-1 1-1,1-1 0,-1 1 0,1-1 0,-1 1 1,1 0-1,-1-1 0,1 1 0,-1-1 1,0 1-1,1 0 0,-1 0 0,0-1 0,1 1 1,-1 0-1,0 0 0,1 0 0,-1 0 0,0 0 1,0 0-1,1 0 0,-1 0 0,0 0 1,1 0-1,-1 0 0,0 0 0,0 1 0,1-1 1,-1 0-1,0 0 0,0 1 0,-3 1-8,0-1-1,0 1 1,0 0-1,1 0 0,-1 1 1,1-1-1,-1 1 1,-4 4-1,4-2 45,0 1-1,0 0 1,0 0-1,1 0 1,0 0-1,0 1 1,0-1-1,1 1 1,0 0-1,0 0 1,1-1-1,-2 15 1,3-18-18,0 0 1,0 0-1,0 0 1,1 0 0,-1 1-1,1-1 1,-1 0-1,1 0 1,0-1-1,0 1 1,0 0-1,1 0 1,-1 0 0,1-1-1,-1 1 1,1-1-1,0 1 1,0-1-1,0 0 1,0 1-1,1-1 1,-1 0 0,0-1-1,1 1 1,-1 0-1,1-1 1,0 1-1,0-1 1,0 0-1,-1 0 1,5 1 0,5 0 3,0-1 0,1 0 1,-1 0-1,1-1 1,-1-1-1,0 0 1,1-1-1,-1 0 1,0-1-1,0 0 0,0-1 1,0-1-1,19-9 1,-24 10-73,0 0 1,-1 0-1,1-1 1,-1 0-1,1 0 1,-2-1-1,1 1 1,0-1-1,-1-1 1,4-6-1,-6 9 5,-1-1 0,0 1 0,0-1-1,0 1 1,-1-1 0,1 0-1,-1 1 1,0-1 0,-1 0 0,1 0-1,-1 0 1,0 0 0,0 0-1,0 0 1,-1 1 0,0-1 0,-2-7-1,3 11 43,0 0 1,-1 0-1,0 0 0,1 1 0,-1-1 0,1 0 0,-1 0 0,0 0 0,0 0 0,1 1 0,-1-1 0,0 0 0,0 1 0,0-1 0,0 1 0,0-1 1,0 1-1,0-1 0,0 1 0,0 0 0,0-1 0,0 1 0,0 0 0,0 0 0,0 0 0,0 0 0,0 0 0,0 0 0,0 0 0,0 0 0,0 0 0,0 0 1,0 1-1,0-1 0,0 0 0,0 1 0,-1 0 0,-2 0-14,0 0 0,1 0-1,-1 1 1,1 0 0,-1 0 0,1 0 0,0 0 0,0 0-1,-4 4 1,1 1 51,0 1-1,0 0 1,1 0-1,-5 11 1,8-16-26,1-1 0,-1 1 0,1 0 0,0 0 0,0-1 0,1 1 0,-1 0 0,0 0 0,1 0 0,0 0 0,0 0 0,0 0 0,0 0 0,0 0 0,1 0 0,-1 0 0,1 0 0,1 4 1,-1-6-93,-1 0 0,1 0 0,0 0 0,-1-1 0,1 1 0,0 0 0,0 0 0,0-1 1,0 1-1,0 0 0,0-1 0,0 1 0,0-1 0,0 1 0,0-1 0,0 0 0,3 1 1,20 0-5175,-11-6-616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4.930"/>
    </inkml:context>
    <inkml:brush xml:id="br0">
      <inkml:brushProperty name="width" value="0.025" units="cm"/>
      <inkml:brushProperty name="height" value="0.025" units="cm"/>
    </inkml:brush>
  </inkml:definitions>
  <inkml:trace contextRef="#ctx0" brushRef="#br0">1 1 14926,'0'0'8520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5.773"/>
    </inkml:context>
    <inkml:brush xml:id="br0">
      <inkml:brushProperty name="width" value="0.025" units="cm"/>
      <inkml:brushProperty name="height" value="0.025" units="cm"/>
    </inkml:brush>
  </inkml:definitions>
  <inkml:trace contextRef="#ctx0" brushRef="#br0">109 48 12876,'0'0'4591,"-11"0"-2557,8-1-1976,-1 1 0,0 0 0,1 0-1,-1 0 1,0 0 0,1 1 0,-1 0 0,1-1-1,-1 1 1,1 0 0,-1 1 0,1-1 0,0 1-1,-1-1 1,1 1 0,0 0 0,0 0 0,0 0-1,0 1 1,1-1 0,-1 1 0,1 0 0,-1-1-1,1 1 1,0 0 0,0 0 0,0 0 0,1 1 0,-1-1-1,1 0 1,-1 1 0,1-1 0,0 1 0,0 5-1,0-7-57,1 1 1,-1-1-1,1 0 0,0 0 0,0 1 0,0-1 0,0 0 0,0 0 1,1 1-1,-1-1 0,1 0 0,-1 0 0,1 0 0,0 0 0,0 1 0,0-1 1,0 0-1,0 0 0,0-1 0,0 1 0,1 0 0,-1 0 0,1-1 0,-1 1 1,1-1-1,0 1 0,0-1 0,0 0 0,0 1 0,0-1 0,3 1 0,6 2-254,1-1 0,-1-1-1,0 0 1,1-1 0,17 0-1,-18-1 5,0 1-1,0 0 0,1 1 0,19 5 0,-26-5 346,0 1 1,0 0-1,0 0 0,0 0 0,0 1 0,-1-1 0,0 1 0,0 0 0,0 1 0,0-1 0,0 1 0,-1-1 1,0 1-1,0 0 0,0 1 0,-1-1 0,1 0 0,-1 1 0,0-1 0,-1 1 0,0 0 0,0-1 0,0 1 0,0 0 1,-1 0-1,-1 11 0,1-7 45,-1 1 0,0-1 0,-1 0 1,0 1-1,-1-1 0,0 0 0,0 0 1,-1-1-1,0 1 0,-1-1 0,0 0 1,-1 0-1,0 0 0,-8 8 0,9-11 59,-1-2-1,1 1 0,-1 0 1,0-1-1,0 0 0,-1-1 1,1 0-1,-1 1 0,1-2 0,-13 4 1,17-5-161,0-1 0,0 0 1,0 1-1,0-1 0,0 0 1,0 0-1,0 0 0,0 0 1,0 0-1,0-1 0,0 1 0,0-1 1,0 1-1,0-1 0,0 0 1,1 0-1,-1 0 0,0 0 1,0 0-1,1 0 0,-1 0 1,0 0-1,1-1 0,0 1 0,-1-1 1,1 1-1,0-1 0,-1 1 1,1-1-1,0 0 0,0 0 1,0 1-1,1-1 0,-1 0 1,0 0-1,1 0 0,-1 0 0,1 0 1,0 0-1,-1 0 0,1-3 1,0-3-126,-1-1 1,1 0 0,1 0 0,-1 0-1,1 0 1,1 0 0,0 0-1,0 1 1,1-1 0,0 1 0,0-1-1,1 1 1,0 0 0,1 1-1,0-1 1,10-12 0,10-9-341,1 1 0,52-42 0,-17 15-114,-53 47 434,49-52-515,-53 55 564,0 0 0,0 0 0,-1-1 1,0 0-1,0 1 0,0-1 0,0 0 0,-1-1 0,3-11 0,-5 17 53,0 0 0,0 1 0,0-1 0,0 0-1,0 0 1,0 1 0,0-1 0,0 0 0,0 0 0,0 1-1,-1-1 1,1 0 0,0 1 0,-1-1 0,1 0-1,0 1 1,-1-1 0,1 0 0,-1 1 0,1-1 0,-1 1-1,1-1 1,-1 1 0,1-1 0,-1 1 0,1-1-1,-1 1 1,0-1 0,1 1 0,-1 0 0,0-1 0,1 1-1,-1 0 1,0 0 0,0-1 0,1 1 0,-1 0-1,0 0 1,1 0 0,-1 0 0,0 0 0,0 0 0,1 0-1,-1 0 1,0 1 0,0-1 0,1 0 0,-1 0-1,0 1 1,1-1 0,-2 1 0,-3 0-22,0 0 0,1 1 0,-1 0 0,0 0-1,1 0 1,-8 6 0,6-4 112,0 2 0,0-1 0,1 1 0,-1 0 0,2 0 0,-1 0-1,1 1 1,-1 0 0,2-1 0,-1 2 0,1-1 0,0 0 0,1 1 0,0-1 0,0 1-1,0-1 1,1 1 0,0 0 0,1 8 0,0-14-67,0-1-1,1 1 1,0-1 0,-1 1 0,1-1-1,0 0 1,0 1 0,0-1-1,0 0 1,0 0 0,0 0 0,0 1-1,0-1 1,1 0 0,-1 0 0,0-1-1,1 1 1,-1 0 0,0 0 0,1-1-1,-1 1 1,1-1 0,-1 1-1,1-1 1,0 1 0,-1-1 0,1 0-1,2 0 1,56 0 129,-46 0-77,9-3-68,0 0 0,30-8 0,-37 6-13,1 2 1,-1-1-1,1 2 0,0 1 0,0 0 1,23 2-1,-39-1 35,0 0 0,0 0-1,0 0 1,0 0 0,0 1 0,0-1 0,0 1 0,-1-1-1,1 0 1,0 1 0,0-1 0,0 1 0,-1 0 0,1-1 0,0 1-1,-1 0 1,1-1 0,0 1 0,-1 0 0,1 0 0,-1-1-1,1 1 1,-1 0 0,1 0 0,-1 0 0,0 0 0,0 0 0,1-1-1,-1 1 1,0 0 0,0 0 0,0 0 0,0 0 0,0 0 0,0 0-1,0 2 1,-11 41 1522,4-18-942,24-27-278,-6-4-206,-1-1-1,1 0 1,-1 0 0,-1-1 0,18-16 0,38-24-84,-62 45-45,1 0-1,0 0 0,0 0 0,0 1 0,0-1 0,0 1 0,0 0 1,0 1-1,1-1 0,-1 1 0,0-1 0,0 1 0,0 0 0,1 1 0,4 0 1,-8 0-1,0-1 1,0 1-1,0 0 1,0-1-1,0 1 1,0 0-1,-1 0 1,1 0 0,0 0-1,0 0 1,-1 0-1,1 0 1,0 0-1,-1 0 1,1 0-1,-1 0 1,1 0 0,-1 1-1,0-1 1,0 0-1,1 0 1,-1 0-1,0 1 1,0 0-1,1 36 14,-1-31 4,0-6-192,3 31 382,4-18-2548,7-11-5798,-1-6-6762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6.414"/>
    </inkml:context>
    <inkml:brush xml:id="br0">
      <inkml:brushProperty name="width" value="0.025" units="cm"/>
      <inkml:brushProperty name="height" value="0.025" units="cm"/>
    </inkml:brush>
  </inkml:definitions>
  <inkml:trace contextRef="#ctx0" brushRef="#br0">91 0 13261,'-3'14'6250,"-8"16"-3592,-5 19-1781,10-6-178,1 1 0,2 52 0,-2 14-591,5-107-169,-6 26-1338,-2-20-2546,-6-10-4349,0-5-888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9.314"/>
    </inkml:context>
    <inkml:brush xml:id="br0">
      <inkml:brushProperty name="width" value="0.035" units="cm"/>
      <inkml:brushProperty name="height" value="0.035" units="cm"/>
    </inkml:brush>
  </inkml:definitions>
  <inkml:trace contextRef="#ctx0" brushRef="#br0">0 471 14435,'2'2'102,"0"-1"0,0 0 0,-1 0 0,1-1 0,0 1 0,0 0 0,0-1 0,0 1 0,0-1 0,0 1 0,1-1 0,-1 0 0,0 0 0,0 0 0,0 0 1,0 0-1,0-1 0,0 1 0,0-1 0,0 1 0,0-1 0,4-2 0,2-1 63,1-1 1,-1 0-1,14-13 1,-10 9 190,33-28 680,74-78-1,26-56 282,-82 96-742,-37 46-231,-25 29-328,-1-1 0,0 1 0,0 0-1,1-1 1,-1 1 0,0 0-1,1-1 1,-1 1 0,1 0 0,-1-1-1,0 1 1,1 0 0,-1 0 0,1 0-1,-1-1 1,1 1 0,-1 0-1,0 0 1,1 0 0,-1 0 0,1 0-1,-1 0 1,1 0 0,-1 0-1,1 0 1,3 9 201,-7 22-31,3-28-141,-20 186 485,19-162-504,1 1-1,1-1 0,2 0 1,10 52-1,-9-67-59,0 0 1,0-1-1,1 1 1,1-1-1,-1 0 1,2-1-1,0 1 0,10 11 1,-14-18-80,1 0-1,-1 0 1,1 0 0,0-1 0,0 0 0,1 0-1,-1 0 1,1 0 0,-1-1 0,1 1 0,0-1-1,0-1 1,0 1 0,0-1 0,0 1 0,0-1-1,0-1 1,1 1 0,-1-1 0,0 0 0,10-1-1,-5-2 9,-1 0-1,1-1 0,-1 0 0,0 0 0,-1-1 0,1 0 1,-1-1-1,0 1 0,0-2 0,11-11 0,28-34-634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6.760"/>
    </inkml:context>
    <inkml:brush xml:id="br0">
      <inkml:brushProperty name="width" value="0.025" units="cm"/>
      <inkml:brushProperty name="height" value="0.025" units="cm"/>
    </inkml:brush>
  </inkml:definitions>
  <inkml:trace contextRef="#ctx0" brushRef="#br0">0 166 10090,'0'-8'623,"0"0"0,1 0 0,-1 0 0,1 0 0,1 0 0,0 0 0,0 0 0,0 0 0,1 0 0,0 1 0,1-1 0,7-10 0,-7 13-349,0 1 1,0 0 0,0 0 0,1 0 0,0 0 0,0 0 0,0 1 0,0 0 0,1 0-1,-1 1 1,1 0 0,-1 0 0,1 0 0,0 0 0,0 1 0,0 0 0,12-1 0,-1 2-156,0 0 0,0 1 0,0 1 0,0 0 0,0 2 0,0-1 0,-1 2 0,0 0 0,0 2 0,0-1 0,-1 2 0,0 0 0,0 1 0,-1 0 0,0 1 0,17 16 0,-28-24-123,0 1 1,0 0 0,-1 0-1,1 0 1,-1 0-1,0 1 1,0-1 0,0 0-1,0 1 1,-1 0-1,1-1 1,-1 1 0,0 0-1,0 0 1,0 0-1,-1-1 1,0 1 0,1 6-1,-2-5 53,0 0 0,0 0 0,-1 0 0,1 0 0,-1 0 0,0-1 0,0 1 0,-1-1 0,1 1 0,-1-1 0,0 0 0,-6 6 0,-9 8 207,-1-1 0,-1-1 1,0 0-1,-36 19 0,36-22-273,-15 6 31,26-15-236,1 0-1,-1 1 1,1 0 0,-1 1-1,1 0 1,-12 11-1,36-18-4186,10-14-364,4-6-2946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7.277"/>
    </inkml:context>
    <inkml:brush xml:id="br0">
      <inkml:brushProperty name="width" value="0.025" units="cm"/>
      <inkml:brushProperty name="height" value="0.025" units="cm"/>
    </inkml:brush>
  </inkml:definitions>
  <inkml:trace contextRef="#ctx0" brushRef="#br0">62 126 12780,'-6'10'3977,"-1"4"-3092,-28 51 2453,33-60-2909,0-1 1,0 1-1,0 0 0,1 0 0,-1 0 1,1 1-1,0-1 0,1 0 1,-1 0-1,1 0 0,1 10 0,0-14-381,-1 0-1,1 0 1,0 0-1,0 0 0,0 0 1,-1 0-1,1-1 1,0 1-1,0 0 0,0 0 1,0-1-1,0 1 1,1 0-1,-1-1 0,0 1 1,0-1-1,0 0 1,1 1-1,-1-1 0,0 0 1,0 0-1,0 0 0,1 0 1,-1 0-1,0 0 1,1 0-1,-1 0 0,2-1 1,37-7 136,-34 5-174,0 0 0,0-1 0,0 0-1,0 0 1,-1 0 0,0 0 0,0-1-1,0 0 1,-1 0 0,1-1 0,-1 1-1,0-1 1,-1 0 0,0 0 0,1 0 0,1-7-1,-2 5-31,0-1 1,0 1-1,-1-1 0,0 0 0,-1 0 0,0 0 0,0 0 0,-1 0 1,0 0-1,0 0 0,-4-16 0,4 24 10,0 0 1,0 1-1,0-1 1,0 0-1,-1 0 0,1 1 1,0-1-1,-1 0 0,1 1 1,0-1-1,-1 0 0,1 1 1,-1-1-1,1 1 1,-1-1-1,1 1 0,-1-1 1,0 1-1,1-1 0,-1 1 1,0-1-1,1 1 0,-1 0 1,0-1-1,1 1 1,-1 0-1,0 0 0,0-1 1,1 1-1,-1 0 0,0 0 1,0 0-1,1 0 0,-1 0 1,0 0-1,0 0 1,1 0-1,-1 1 0,0-1 1,0 0-1,0 1 0,-1-1 0,0 1 0,1 0 0,-1-1 0,0 1 0,1 0-1,-1 0 1,1 1 0,-1-1 0,1 0 0,-1 0 0,1 1-1,0-1 1,0 1 0,-1-1 0,0 2 0,-1 4 5,-1 0 0,2 0 0,-1 0 0,1 0 0,-1 0 1,2 1-1,-1-1 0,1 1 0,1-1 0,-1 1 0,1-1 0,0 1 1,2 8-1,-1-14 22,0-1 0,0 1 0,1-1 0,-1 1 0,1-1 0,-1 0 0,1 0 0,-1 1 0,1-1 0,-1 0 0,1-1 0,0 1 0,0 0 0,0 0 0,-1-1 0,1 1 0,0-1 0,0 1 0,0-1 0,0 0 0,0 0 0,0 0 0,0 0 0,0 0 0,-1 0 0,1-1 0,0 1 0,0-1 0,3-1 0,4 1 39,-1-1 0,0-1 0,0 0 0,0 0 0,12-7 0,-1-4-39,-1 0 0,0-2 1,-1 0-1,-1-1 0,22-29 0,18-19-309,-56 65 288,0 0 1,0 0-1,0 0 1,0 0 0,0 0-1,0 0 1,0 1-1,0-1 1,0 0-1,0 0 1,0 0-1,0 0 1,0 0-1,0 0 1,0 0-1,0 0 1,0 0-1,1 0 1,-1 1-1,0-1 1,0 0-1,0 0 1,0 0 0,0 0-1,0 0 1,0 0-1,0 0 1,0 0-1,0 0 1,0 0-1,0 0 1,0 0-1,1 0 1,-1 0-1,0 0 1,0 0-1,0 0 1,0 0-1,0 0 1,0 0-1,0 0 1,0 0 0,0 0-1,1 0 1,-1 0-1,0 0 1,0 0-1,0 0 1,0 0-1,0 0 1,0 0-1,0 0 1,0 0-1,0 0 1,0 0-1,1 0 1,-1 0-1,0 0 1,0 0-1,0 0 1,-3 15-109,-7 19 103,2-13 65,1-8 27,2 0 1,-1 0-1,2 1 1,0-1-1,1 1 1,0 0-1,1 0 1,0 0-1,1 1 1,2 16-1,-1-30-66,0 0-1,0 1 1,1-1 0,-1 0-1,1 0 1,-1 1-1,1-1 1,-1 0 0,1 0-1,0 0 1,-1 0-1,1 0 1,0 0 0,0 0-1,0 0 1,0 0 0,0 0-1,0 0 1,0 0-1,0-1 1,0 1 0,0 0-1,1-1 1,0 1-1,1 0 10,1 0-1,-1-1 1,1 1-1,-1-1 0,1 0 1,-1 0-1,1 0 1,-1 0-1,5-1 0,1-1 23,1 0 0,0-1 1,-1 0-1,1-1 0,14-7 0,-10 3-50,-1-1 1,0 0-1,-1-1 1,0 0-1,0-1 1,-1 0 0,-1-1-1,0 0 1,0-1-1,-2 0 1,1-1-1,-2 1 1,12-28-1,-14 20-203,-14 31 64,-15 34 130,18-30 13,1 0 0,0 0 0,1 1 0,0-1 0,2 1 0,0 0 0,0 0 0,1 0 0,2 15 0,-1-29-97,0 0-1,0 0 0,0 0 0,1 0 0,-1 0 1,1 0-1,-1 0 0,0 0 0,1 0 0,0 0 0,-1-1 1,1 1-1,-1 0 0,1 0 0,0 0 0,0-1 0,-1 1 1,1-1-1,0 1 0,0 0 0,0-1 0,0 1 1,0-1-1,0 0 0,0 1 0,0-1 0,-1 0 0,1 0 1,0 1-1,1-1 0,-1 0 0,0 0 0,1 0 0,-1 0-303,0 0-1,0 0 1,0-1 0,1 1-1,-1 0 1,0-1-1,0 1 1,0 0-1,0-1 1,1 1-1,-1-1 1,0 0-1,0 1 1,0-1-1,0 0 1,-1 0-1,1 0 1,2-1-1,7-18-9009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7.608"/>
    </inkml:context>
    <inkml:brush xml:id="br0">
      <inkml:brushProperty name="width" value="0.025" units="cm"/>
      <inkml:brushProperty name="height" value="0.025" units="cm"/>
    </inkml:brush>
  </inkml:definitions>
  <inkml:trace contextRef="#ctx0" brushRef="#br0">29 1 18001,'0'0'1826,"-29"54"-1025,29-34-481,6-1-224,11 0-641,5-5-1408,-3-3-1731,1-4-1793,-8-4-2979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7.998"/>
    </inkml:context>
    <inkml:brush xml:id="br0">
      <inkml:brushProperty name="width" value="0.025" units="cm"/>
      <inkml:brushProperty name="height" value="0.025" units="cm"/>
    </inkml:brush>
  </inkml:definitions>
  <inkml:trace contextRef="#ctx0" brushRef="#br0">59 0 2883,'0'0'11301,"6"3"-6373,11 5-4192,-12-4-659,0 1 0,0-1 0,-1 1 0,0 0 0,0 0 0,0 0 0,-1 1 0,0-1 0,0 1 0,0 0 0,0 0 0,-1 0 0,0 0 0,-1 0 0,3 13 0,-2 3 863,0-1 0,-1 0 0,-3 34 0,2-51-677,-1 0 0,0 0 1,0 0-1,0 0 1,0 0-1,-1 0 1,0-1-1,1 1 1,-1 0-1,-1-1 1,1 1-1,0-1 1,-1 0-1,0 0 0,0 0 1,0 0-1,-3 3 1,4-5-224,1 0 1,-1 0 0,0 0-1,0 0 1,0 0-1,0 0 1,0 0-1,0-1 1,0 1 0,0-1-1,0 1 1,0-1-1,0 0 1,0 0 0,0 0-1,-1 0 1,1 0-1,0-1 1,0 1-1,0 0 1,0-1 0,0 0-1,0 1 1,0-1-1,0 0 1,1 0-1,-1 0 1,0 0 0,0-1-1,1 1 1,-1 0-1,0-1 1,1 1 0,0-1-1,-2-1 1,-1-1-415,1-1 0,0 1 0,0-1 0,0 0 0,0 1 0,-3-10 0,4 9-709,1-1-1,-1 0 1,1 0-1,0 0 1,0 0 0,1-7-1,0-12-5792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8.326"/>
    </inkml:context>
    <inkml:brush xml:id="br0">
      <inkml:brushProperty name="width" value="0.025" units="cm"/>
      <inkml:brushProperty name="height" value="0.025" units="cm"/>
    </inkml:brush>
  </inkml:definitions>
  <inkml:trace contextRef="#ctx0" brushRef="#br0">17 138 21204,'0'0'7655,"8"0"-7564,4 0-235,0-1 0,0 0-1,0-1 1,0 0 0,-1-1 0,1-1 0,11-4-1,-18 6 59,-1 1-1,0-1 0,0 0 1,0 0-1,0-1 0,-1 1 1,1-1-1,-1 0 0,1 0 1,-1 0-1,0 0 0,0 0 1,0-1-1,-1 1 0,1-1 1,-1 0-1,0 0 0,0 0 1,0 0-1,0 0 0,-1 0 1,0-1-1,1 1 0,-1-6 1,-1 9 87,0 0 0,0-1 0,-1 1 0,1-1 1,-1 1-1,1 0 0,-1-1 0,1 1 0,-1 0 1,0-1-1,0 1 0,1 0 0,-1 0 0,0 0 0,0 0 1,0 0-1,0 0 0,0 0 0,-1 0 0,1 0 1,0 0-1,0 0 0,-1 1 0,1-1 0,0 1 1,-1-1-1,1 1 0,-1-1 0,1 1 0,0 0 1,-1 0-1,1-1 0,-1 1 0,1 0 0,-1 0 0,1 1 1,-3-1-1,-2 0 37,0 0 0,-1 1 1,1 0-1,0 0 0,0 0 0,0 1 1,0 0-1,-6 2 0,4 1 22,1 0 0,0 1 0,0-1 0,0 1 0,1 1 0,0-1 0,0 1 0,1 0 0,-1 1 0,2-1 0,-1 1 0,1 0-1,0 0 1,1 0 0,0 0 0,0 1 0,1-1 0,0 1 0,0 0 0,1 0 0,0 9 0,1-17-50,0 1 0,0 0 1,0-1-1,0 1 0,1-1 0,-1 1 0,1-1 1,-1 1-1,1-1 0,-1 1 0,1-1 0,0 1 1,0-1-1,0 0 0,0 1 0,0-1 0,0 0 1,0 0-1,0 0 0,0 0 0,0 0 1,2 1-1,1 0 7,0 0 0,-1 0 1,1-1-1,0 0 0,0 1 1,0-2-1,0 1 0,8 0 1,0 0-34,0-1-1,0-1 1,0 0 0,0-1 0,19-5-1,-3-2-444,41-22-1,12-5 328,-80 36 173,-1 0-1,1-1 1,-1 1-1,1 0 1,-1 0-1,1-1 1,0 1-1,-1 0 1,1 0-1,-1 0 1,1 0-1,0 0 1,-1 0-1,1 0 1,-1 0-1,1 0 1,0 0-1,-1 0 1,1 1-1,-1-1 1,1 0-1,0 0 1,-1 0-1,1 1 1,-1-1-1,1 0 0,-1 1 1,1 0-1,0 17 680,-23 37 46,11-30-361,11-24-388,-1 0 1,1 0 0,0 0-1,-1 0 1,1 0-1,0 0 1,0 0 0,0 0-1,0 1 1,0-1 0,0 0-1,0 0 1,0 0-1,1 0 1,-1 0 0,0 0-1,0 0 1,1 0 0,-1 0-1,1 0 1,-1 0 0,1 0-1,0 0 1,-1 0-1,1 0 1,0 0 0,0 0-1,1 1 1,0-1-4,1 0 0,-1 0 0,0 0-1,1-1 1,-1 1 0,1-1 0,0 1 0,-1-1 0,1 0 0,-1 0-1,1 0 1,3 0 0,7-2-176,1-1 0,-1 0 0,26-9 1,16-12-1027,-41 16 795,0 2 0,1-1 0,1 2-1,-1 0 1,0 1 0,24-4 0,-39 8 405,1 0 0,-1 0-1,1 0 1,-1 0 0,1 0 0,-1 0 0,1 0 0,-1 0 0,1 0 0,-1 0-1,1 0 1,-1 1 0,1-1 0,-1 0 0,1 0 0,-1 0 0,1 1 0,-1-1-1,1 0 1,-1 1 0,1-1 0,-1 0 0,0 1 0,1-1 0,-1 1 0,0-1-1,1 0 1,-1 1 0,0-1 0,0 1 0,1-1 0,-1 1 0,0-1 0,0 1-1,0-1 1,0 1 0,0 0 0,-4 26 287,-20 25-1400,23-51 1000,-8 14-3757,0-7-4505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9.108"/>
    </inkml:context>
    <inkml:brush xml:id="br0">
      <inkml:brushProperty name="width" value="0.025" units="cm"/>
      <inkml:brushProperty name="height" value="0.025" units="cm"/>
    </inkml:brush>
  </inkml:definitions>
  <inkml:trace contextRef="#ctx0" brushRef="#br0">62 0 17072,'-1'12'1143,"-21"136"2158,6-57-1682,5-1-1,0 116 1,11-204-1592,-1 0-1,2 0 1,-1 0 0,0-1 0,0 1 0,0 0 0,1 0 0,-1 0-1,1-1 1,0 1 0,-1 0 0,1-1 0,0 1 0,0 0 0,0-1-1,0 1 1,0-1 0,0 0 0,1 1 0,-1-1 0,0 0 0,3 2 0,-3-3 0,0 0 0,0 0 0,1 1 0,-1-1 1,0 0-1,0 0 0,1 0 0,-1 0 1,0-1-1,0 1 0,1 0 0,-1-1 1,0 1-1,0 0 0,0-1 0,1 1 1,-1-1-1,0 0 0,0 1 0,0-1 0,0 0 1,0 0-1,0 0 0,0 0 0,-1 1 1,1-1-1,0 0 0,0 0 0,-1-1 1,1 1-1,0-2 0,12-21 15,-2 0 0,0-1 0,-2 0 0,-1 0 0,-1-1 0,4-27 0,0 5-74,2-32-250,-11 61 113,1 1-1,1-1 1,0 0-1,1 1 1,1 0-1,9-19 1,-15 36 158,1 1 0,-1-1 0,0 0 0,1 0 0,-1 1 0,1-1 1,-1 0-1,1 1 0,-1-1 0,1 1 0,0-1 0,-1 1 1,1-1-1,0 1 0,0-1 0,-1 1 0,1 0 0,0-1 0,0 1 1,-1 0-1,1-1 0,0 1 0,0 0 0,0 0 0,-1 0 0,1 0 1,0 0-1,2 0 0,21 15-442,11 30-130,-33-42 600,0 0 0,-1 0 0,1 0-1,-1 0 1,0 1 0,1-1 0,-2 0 0,1 0 0,0 1 0,-1-1 0,1 1 0,-1-1 0,0 1-1,0-1 1,0 0 0,0 1 0,-1-1 0,0 1 0,0-1 0,-2 7 0,1-7 35,-1 1 0,1 0 1,-1-1-1,0 0 0,0 1 1,0-1-1,-1 0 0,1-1 1,-1 1-1,0-1 0,0 1 1,0-1-1,0 0 0,-4 1 1,-10 3 116,-1 0 1,1-2 0,-1 0-1,0-1 1,-1-1 0,-24 0-1,40-2-206,2 0-26,0 1 1,0-1-1,0 0 1,0 0-1,0 0 1,0 0 0,0 0-1,1 0 1,-1-1-1,0 1 1,0-1 0,0 1-1,0-1 1,1 0-1,-1 1 1,0-1 0,0 0-1,1 0 1,-1 0-1,1-1 1,-1 1-1,-2-3 1,4 4-83,0-1-1,0 1 1,0 0 0,0-1-1,1 1 1,-1-1-1,0 1 1,0 0 0,0-1-1,0 1 1,0-1 0,0 1-1,1 0 1,-1-1-1,0 1 1,0 0 0,1-1-1,-1 1 1,0 0 0,0 0-1,1-1 1,-1 1-1,0 0 1,1 0 0,-1-1-1,0 1 1,1 0-1,-1 0 1,0 0 0,1 0-1,-1 0 1,1 0 0,-1-1-1,0 1 1,1 0-1,-1 0 1,1 0 0,19-3-4518,-16 3 3351,22-3-6909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9.479"/>
    </inkml:context>
    <inkml:brush xml:id="br0">
      <inkml:brushProperty name="width" value="0.025" units="cm"/>
      <inkml:brushProperty name="height" value="0.025" units="cm"/>
    </inkml:brush>
  </inkml:definitions>
  <inkml:trace contextRef="#ctx0" brushRef="#br0">104 33 7559,'0'0'14617,"10"-6"-12888,-6 4-1553,2-2 19,0 1 0,0 0 0,1 0 0,-1 1 1,1 0-1,-1 0 0,1 0 0,0 1 0,0 0 0,9-1 0,-15 3-189,0-1 0,0 0 0,0 1 0,0-1-1,0 0 1,0 1 0,-1-1 0,1 1 0,0 0-1,0-1 1,0 1 0,-1 0 0,1-1 0,0 1-1,-1 0 1,1 0 0,0 0 0,-1-1 0,1 1-1,-1 0 1,0 0 0,1 0 0,-1 0 0,0 0-1,1 0 1,-1 0 0,0 0 0,0 0 0,0 0-1,0 0 1,0 0 0,0 0 0,0 0 0,0 0-1,-1 2 1,-8 40 351,4-32-161,-2 0 0,1 0 0,-2 0 0,1-1 0,-1 0 0,-1-1 0,-19 17 0,-77 52 1024,88-66-1002,16-12-216,1 0 1,0 0-1,-1 1 0,1-1 1,0 0-1,-1 0 0,1 0 1,0 0-1,0 0 0,-1 1 1,1-1-1,0 0 0,0 0 1,-1 0-1,1 1 0,0-1 1,0 0-1,-1 0 0,1 1 1,0-1-1,0 0 0,0 0 1,0 1-1,0-1 0,-1 0 1,1 1-1,0-1 0,0 0 1,0 1-1,0-1 0,0 0 1,0 0-1,0 1 0,0-1 1,0 0-1,0 1 0,0-1 1,0 0-1,0 1 0,1-1 1,-1 0-1,0 1 0,0-1 1,18 5-57,39-4-579,-46-1 277,67-2-3028,-25-5-1714,-2-2-2050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9.826"/>
    </inkml:context>
    <inkml:brush xml:id="br0">
      <inkml:brushProperty name="width" value="0.025" units="cm"/>
      <inkml:brushProperty name="height" value="0.025" units="cm"/>
    </inkml:brush>
  </inkml:definitions>
  <inkml:trace contextRef="#ctx0" brushRef="#br0">0 1 18674,'0'0'2615,"6"8"-581,-1-2-1799,-1 0-1,1 0 1,0-1 0,1 0-1,-1 0 1,1 0-1,0-1 1,0 0-1,0 0 1,1 0-1,0-1 1,-1 0-1,1 0 1,10 2-1,8 0-116,1-1 0,44 1 1,-42-4-905,46 9 0,-74-10 773,1 0 1,-1-1-1,1 2 0,-1-1 0,1 0 0,-1 0 1,1 0-1,-1 0 0,0 0 0,1 0 0,-1 0 1,1 0-1,-1 1 0,1-1 0,-1 0 0,0 0 1,1 1-1,-1-1 0,0 0 0,1 1 0,-1-1 1,0 0-1,1 1 0,-1-1 0,0 0 0,0 1 1,1-1-1,-1 1 0,0-1 0,0 0 0,0 1 1,0-1-1,1 1 0,-1-1 0,0 1 0,0-1 1,0 0-1,0 1 0,0-1 0,0 1 1,0-1-1,0 1 0,0-1 0,0 1 0,-1-1 1,1 1-1,0-1 0,0 0 0,0 1 0,-1-1 1,1 1-1,0-1 0,0 0 0,-1 1 0,1-1 1,0 0-1,-1 1 0,1-1 0,0 0 0,-1 1 1,1-1-1,0 0 0,-1 0 0,1 0 0,-1 1 1,1-1-1,0 0 0,-1 0 0,-26 18 79,-253 116 217,267-130-3105,6-4-3922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0.368"/>
    </inkml:context>
    <inkml:brush xml:id="br0">
      <inkml:brushProperty name="width" value="0.025" units="cm"/>
      <inkml:brushProperty name="height" value="0.025" units="cm"/>
    </inkml:brush>
  </inkml:definitions>
  <inkml:trace contextRef="#ctx0" brushRef="#br0">156 0 17617,'0'0'2621,"-8"5"-1132,3-1-1316,-1 0 1,1 0-1,0 0 0,0 1 0,0 0 0,1 0 0,0 0 1,0 1-1,0-1 0,0 1 0,1 0 0,0 0 0,0 0 1,1 0-1,-3 10 0,-7 33 217,2 0-1,2 1 1,2-1 0,3 1-1,2 51 1,1-101-423,0 1 0,0-1-1,0 0 1,0 1 0,-1-1 0,1 0 0,0 1-1,0-1 1,-1 0 0,1 1 0,0-1-1,0 0 1,-1 0 0,1 1 0,0-1 0,-1 0-1,1 0 1,0 0 0,-1 1 0,1-1-1,0 0 1,-1 0 0,1 0 0,0 0 0,-1 0-1,1 0 1,-1 0 0,1 0 0,0 0-1,-1 0 1,1 0 0,0 0 0,-1 0 0,1 0-1,-1 0 1,1 0 0,0 0 0,-1 0-1,1-1 1,0 1 0,-1 0 0,1 0 0,0 0-1,-1-1 1,1 1 0,0 0 0,0 0-1,-1-1 1,1 1 0,0 0 0,0-1 0,-1 1-1,1 0 1,0-1 0,0 1 0,-19-18 9,18 13 10,-1-1 0,1 0 1,1 1-1,-1-1 1,1 1-1,0-1 0,0 0 1,1 1-1,-1-1 0,1 0 1,1 1-1,-1-1 1,1 1-1,2-7 0,6-10-605,24-42 0,-24 48 124,5-11-65,1 2 1,1-1 0,36-40-1,-47 59 614,1 1 0,0 0 0,0 0-1,1 0 1,-1 1 0,1 0-1,0 0 1,1 1 0,-1 0 0,1 1-1,-1-1 1,1 2 0,0-1 0,0 1-1,1 1 1,15-1 0,-24 2-36,44 4 247,-44-4-250,-1 0 1,1 0-1,0 0 0,-1 1 1,1-1-1,-1 0 0,1 0 0,-1 1 1,1-1-1,-1 0 0,1 1 1,-1-1-1,0 0 0,1 1 1,-1-1-1,1 1 0,-1-1 1,0 0-1,1 1 0,-1-1 0,0 1 1,0-1-1,1 1 0,-1-1 1,0 1-1,1 1 0,-2-1 49,1 0 0,-1 1 0,1-1 0,-1 0 0,0 1 0,1-1 0,-1 0 0,0 0 0,0 0-1,0 0 1,0 0 0,0 0 0,0 0 0,0 0 0,0 0 0,-3 1 0,-21 15 519,-2 0 1,0-3-1,-1 0 1,0-2-1,-1 0 0,-54 12 1,73-22-1906,16-7-4681,15-5-1929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0.764"/>
    </inkml:context>
    <inkml:brush xml:id="br0">
      <inkml:brushProperty name="width" value="0.025" units="cm"/>
      <inkml:brushProperty name="height" value="0.025" units="cm"/>
    </inkml:brush>
  </inkml:definitions>
  <inkml:trace contextRef="#ctx0" brushRef="#br0">42 104 18738,'0'0'1430,"-7"8"241,-28 37 2798,61-54-2206,-6-5-2791,0-1-1,-1-1 1,-1 0-1,-1-2 1,0 0-1,22-32 1,-50 87 762,2-17-122,1-1 0,1 2 0,-7 30-1,8-3-4732,6-37-4236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9.895"/>
    </inkml:context>
    <inkml:brush xml:id="br0">
      <inkml:brushProperty name="width" value="0.035" units="cm"/>
      <inkml:brushProperty name="height" value="0.035" units="cm"/>
    </inkml:brush>
  </inkml:definitions>
  <inkml:trace contextRef="#ctx0" brushRef="#br0">103 1 14003,'1'5'1360,"-4"24"-426,-8 36 0,1-10 223,-45 346 1930,31 2-1545,26-442-1419,10-66 1,-5 60-104,7-51-40,5 0 1,4 1 0,56-149-1,-72 226 4,1 0 0,1 1 0,0 0 0,1 0 0,21-26 0,-27 38 14,0 1-1,0 0 1,0 0-1,1 1 1,-1-1-1,1 1 1,0 0-1,0 0 1,0 0-1,0 1 1,0 0-1,1 0 1,-1 0-1,1 1 1,-1 0-1,1 0 1,-1 0-1,1 0 1,0 1-1,0 0 1,-1 0-1,1 1 1,0 0-1,5 1 1,0 1-1,0 1 1,0 0 0,0 0 0,-1 1 0,17 11 0,-22-13 4,-1 0 0,0 0 1,0 0-1,0 0 0,0 1 0,0-1 0,-1 1 0,1 0 1,-1 0-1,0 0 0,-1 1 0,1-1 0,-1 1 0,4 9 1,-6-12 6,0 1 0,0-1 0,0 1 1,0-1-1,0 1 0,0-1 0,-1 1 1,1-1-1,-1 1 0,0-1 0,0 1 1,0-1-1,0 0 0,0 1 0,0-1 0,-1 0 1,1 0-1,-1 0 0,1 0 0,-1 0 1,0 0-1,0 0 0,0-1 0,-2 2 1,-4 3 26,0 0 0,0-1 1,-1-1-1,1 1 1,-12 3-1,4-3-92,0 0 1,0 0-1,0-1 1,-1-1-1,1-1 0,-1-1 1,0 0-1,0-1 1,-22-2-1,12-8-624,27 10 669,-1-1 0,1 1-1,-1 0 1,1 0 0,0 0 0,-1-1 0,1 1-1,-1 0 1,1 0 0,0-1 0,-1 1-1,1 0 1,0-1 0,0 1 0,-1-1 0,1 1-1,0 0 1,0-1 0,-1 1 0,1-1-1,0 1 1,0-1 0,0 1 0,0 0-1,0-1 1,0 1 0,0-1 0,0 1 0,0-1-1,0 1 1,0-1 0,0 1 0,0-1-1,0 1 1,0 0 0,0-1 0,0 1 0,1-1-1,-1 1 1,0-1 0,0 1 0,1 0-1,-1-1 1,0 1 0,0 0 0,1-1-1,-1 1 1,0 0 0,1-1 0,-1 1 0,1 0-1,-1 0 1,0-1 0,1 1 0,-1 0-1,1 0 1,0-1 0,20-7-446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1.138"/>
    </inkml:context>
    <inkml:brush xml:id="br0">
      <inkml:brushProperty name="width" value="0.025" units="cm"/>
      <inkml:brushProperty name="height" value="0.025" units="cm"/>
    </inkml:brush>
  </inkml:definitions>
  <inkml:trace contextRef="#ctx0" brushRef="#br0">29 1 14990,'0'0'2493,"-1"10"-619,1-6-1668,-1 0 0,1-1 0,0 1 0,-1 0 0,2 0 0,-1-1 0,0 1 0,1 0 0,0-1 0,-1 1 0,1 0 0,1-1 0,-1 1 0,1-1 0,-1 0 0,1 1 0,0-1 0,0 0 0,0 0 0,1 0 0,-1 0 0,1-1 1,-1 1-1,1-1 0,0 1 0,6 3 0,1-1-42,1 0 1,-1-1-1,1 0 1,0 0-1,1-1 0,-1-1 1,20 3-1,85-3-1113,-76-2-293,-39 0 1176,0-1-1,0 1 0,0 0 1,0 0-1,0 0 1,0 0-1,0 0 1,0 0-1,0 0 1,0 1-1,0-1 1,0 0-1,0 1 1,0-1-1,0 0 0,0 1 1,0-1-1,0 1 1,-1-1-1,1 1 1,0 0-1,0-1 1,0 2-1,-1-1 54,0-1-1,0 1 1,0 0 0,0 0-1,-1 0 1,1 0 0,0-1-1,0 1 1,-1 0 0,1 0-1,-1-1 1,1 1-1,-1 0 1,1-1 0,-1 1-1,1 0 1,-1-1 0,0 1-1,1-1 1,-2 2-1,-43 28 575,44-29-568,-282 148 2452,266-144-4726,27-20-2778,9-5-1684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1.703"/>
    </inkml:context>
    <inkml:brush xml:id="br0">
      <inkml:brushProperty name="width" value="0.025" units="cm"/>
      <inkml:brushProperty name="height" value="0.025" units="cm"/>
    </inkml:brush>
  </inkml:definitions>
  <inkml:trace contextRef="#ctx0" brushRef="#br0">194 21 15375,'-5'12'3155,"-12"30"-890,2 1 0,1 1 0,-8 50 0,17-65-1921,-1 47-1,7-38-393,0-28-133,-1-1 0,1 0 1,-1 0-1,-1 0 0,0 1 0,0-1 1,-1 0-1,0 0 0,0 0 1,-6 12-1,8-20-5,-1 0 0,1-1 0,0 1 1,-1-1-1,1 1 0,-1 0 0,1-1 0,-1 1 1,1-1-1,-1 1 0,1-1 0,-1 0 0,0 1 1,1-1-1,-1 1 0,1-1 0,-1 0 0,0 0 1,1 1-1,-1-1 0,0 0 0,0 0 0,1 0 1,-1 0-1,0 0 0,1 0 0,-1 0 0,-1 0 1,-18-13-1654,-8-29 1665,22 28 211,1 0 1,0-1-1,2 1 1,-1-1-1,2 0 1,0 0-1,1 0 1,0 0-1,1-1 1,1 1-1,0 0 1,1 0-1,1 0 1,0 1-1,1-1 1,1 0-1,0 1 0,1 0 1,0 1-1,1-1 1,1 1-1,0 0 1,1 1-1,0 0 1,1 0-1,0 1 1,1 0-1,0 1 1,1 1-1,0-1 1,0 2-1,1 0 1,18-9-1,-25 14 115,1 1 0,0 0-1,0 0 1,0 0-1,0 1 1,0 0 0,0 1-1,0-1 1,0 1 0,1 0-1,-1 1 1,0 0 0,0 0-1,0 1 1,0 0 0,0 0-1,-1 0 1,1 1 0,6 3-1,-8-3-47,0 1-1,0-1 0,0 1 0,0 0 1,-1 0-1,0 0 0,0 1 0,0 0 1,0 0-1,-1 0 0,0 0 1,0 0-1,0 0 0,0 1 0,-1 0 1,0-1-1,0 1 0,-1 0 0,0 0 1,0 0-1,0 0 0,0 11 1,-1-15-48,-1 1 0,1-1 1,0 0-1,-1 0 1,1 0-1,-1 1 1,1-1-1,-1 0 1,0 0-1,0 0 1,0 0-1,0 0 0,-1 0 1,1-1-1,0 1 1,-1 0-1,1 0 1,-1-1-1,-3 3 1,0-1 58,0 0 0,0 0 0,0 0 0,-1 0 0,1-1 1,-1 0-1,-8 1 0,-7 2 174,-1-2 0,-43 1 1,62-4-377,-8 0 167,-1 0 0,1 0 0,0-1 0,-15-4 0,24 5-197,-1-1-1,1 1 1,0-1-1,0 0 0,0 0 1,0 0-1,0-1 1,0 1-1,0 0 1,1-1-1,-1 1 0,-2-3 1,4 3-163,-1 0 1,0-1-1,0 1 0,1 0 0,-1-1 1,1 1-1,-1-1 0,1 1 1,-1-1-1,1 1 0,0-1 1,0 1-1,0-1 0,0 0 1,0 1-1,0-1 0,0 1 0,0-1 1,2-2-1,8-12-6145,12 2-3241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2.062"/>
    </inkml:context>
    <inkml:brush xml:id="br0">
      <inkml:brushProperty name="width" value="0.025" units="cm"/>
      <inkml:brushProperty name="height" value="0.025" units="cm"/>
    </inkml:brush>
  </inkml:definitions>
  <inkml:trace contextRef="#ctx0" brushRef="#br0">174 1 12812,'0'0'6230,"-8"1"-3806,-6 2-1709,0 0 1,0 0-1,0 2 1,1-1 0,-24 13-1,33-15-640,0 1-1,0-1 1,0 1-1,0 0 0,1 0 1,-1 0-1,1 1 1,0-1-1,0 1 1,0 0-1,0-1 1,1 2-1,-1-1 1,1 0-1,0 0 0,0 1 1,1-1-1,0 0 1,-1 1-1,1 0 1,1-1-1,-1 1 1,0 6-1,1-10-33,1 1 0,-1 0 0,0-1 0,0 1 0,1 0 0,-1-1 0,1 1-1,-1-1 1,1 1 0,0-1 0,-1 1 0,1-1 0,0 1 0,0-1 0,0 0 0,0 0 0,0 1 0,0-1 0,1 0 0,-1 0 0,0 0-1,2 1 1,1 0 0,1 0 0,-1 0 0,0 0 1,1-1-1,-1 1 0,1-1 0,-1 0 0,6 0 0,2 0-10,0-1 1,1 0-1,-1 0 1,0-2 0,21-3-1,-22 1-28,0 0 0,0-1-1,-1 0 1,0 0 0,19-14-1,-26 17-4,0 1-1,0-1 0,-1 0 0,1 0 0,-1 0 1,0 0-1,0-1 0,1 1 0,-1-1 1,-1 1-1,1-1 0,0 0 0,-1 1 0,1-1 1,-1 0-1,0 0 0,0 0 0,0 0 1,0 0-1,-1-1 0,1 1 0,-1 0 1,0 0-1,0 0 0,0 0 0,-1-5 0,0 6 2,0 0-1,-1 0 1,1 0-1,-1 0 0,0 0 1,0 0-1,0 0 1,0 1-1,0-1 0,0 1 1,0-1-1,0 1 1,-1 0-1,1 0 0,0 0 1,-1 0-1,1 0 1,-1 1-1,1-1 0,-1 1 1,-2-1-1,-61-5-644,59 6 399,-66-1-3497,43 1-1796,15 0-3145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4.602"/>
    </inkml:context>
    <inkml:brush xml:id="br0">
      <inkml:brushProperty name="width" value="0.025" units="cm"/>
      <inkml:brushProperty name="height" value="0.025" units="cm"/>
    </inkml:brush>
  </inkml:definitions>
  <inkml:trace contextRef="#ctx0" brushRef="#br0">0 2 10346,'0'0'11499,"68"3"-9930,-28-3-31,8-3-481,5 2-385,6 0-255,-3 1-257,-5 0-128,-4 0 0,-10 5-352,-13 2-994,-4-3-2017,-11-4-3876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0.897"/>
    </inkml:context>
    <inkml:brush xml:id="br0">
      <inkml:brushProperty name="width" value="0.025" units="cm"/>
      <inkml:brushProperty name="height" value="0.025" units="cm"/>
    </inkml:brush>
  </inkml:definitions>
  <inkml:trace contextRef="#ctx0" brushRef="#br0">12 361 7079,'0'0'13981,"11"1"-12380,-5 0-1486,0-1 0,0 0-1,-1 0 1,1-1 0,0 0-1,0 0 1,-1 0 0,1 0-1,0-1 1,-1 0-1,0 0 1,1-1 0,-1 0-1,0 1 1,0-2 0,0 1-1,-1 0 1,9-9 0,-8 8-13,1-2 0,-1 1 0,0 0 1,0-1-1,-1 0 0,0 0 0,0 0 1,0-1-1,0 1 0,-1-1 0,-1 0 1,1 0-1,-1 0 0,0 0 1,0 0-1,-1-1 0,0 1 0,0-15 1,-1 21-98,-1-1 1,1 0-1,0 0 1,-1 1 0,1-1-1,-1 0 1,1 1-1,-1-1 1,0 1 0,0-1-1,0 1 1,0-1-1,0 1 1,0-1-1,0 1 1,0 0 0,-1 0-1,1 0 1,0-1-1,-1 1 1,1 1 0,-1-1-1,1 0 1,-1 0-1,0 0 1,1 1 0,-1-1-1,0 1 1,1-1-1,-1 1 1,0 0-1,1 0 1,-1 0 0,0 0-1,0 0 1,1 0-1,-1 0 1,0 0 0,0 1-1,1-1 1,-1 1-1,0-1 1,-2 2 0,-3 0 0,0 1 0,1-1 1,-1 1-1,0 1 0,1-1 1,0 1-1,0 0 1,0 0-1,-7 8 0,7-6 0,-1 0 0,1 1-1,1 0 1,-1 1 0,1-1-1,1 1 1,-1 0 0,1 0-1,1 1 1,-1-1-1,2 1 1,-1-1 0,1 1-1,0 0 1,1 0 0,-1 17-1,2-24-1,1 0 0,0-1 0,-1 1 0,1-1 0,0 1 0,0-1-1,0 1 1,0-1 0,0 1 0,0-1 0,0 0 0,0 0 0,0 0 0,1 1-1,-1-1 1,1 0 0,-1-1 0,0 1 0,1 0 0,0 0 0,-1-1 0,1 1-1,-1 0 1,1-1 0,0 0 0,-1 1 0,1-1 0,0 0 0,0 0 0,-1 0-1,3 0 1,62-3 225,-61 3-208,15-4-5,-1 0 0,0-1 0,0-1-1,29-14 1,-28 11-46,1 1-1,0 1 1,33-7-1,-53 14 36,-1 0 0,1 0-1,0-1 1,0 1-1,0 0 1,0 0 0,-1 0-1,1 0 1,0 0-1,0 0 1,0 0 0,0 0-1,0 0 1,-1 0-1,1 1 1,0-1 0,0 0-1,0 0 1,-1 1-1,1-1 1,0 1 0,0-1-1,-1 1 1,1-1-1,0 1 1,-1-1 0,1 1-1,-1 0 1,1-1-1,-1 1 1,1 0 0,-1-1-1,1 1 1,0 1-1,-2 31 649,0 0-32,1-32-613,0 0-1,1-1 0,-1 1 0,0 0 0,1 0 0,-1 0 0,0-1 0,1 1 0,-1 0 0,1 0 0,-1-1 1,1 1-1,-1 0 0,1-1 0,0 1 0,-1-1 0,1 1 0,0-1 0,0 1 0,-1-1 0,1 1 0,0-1 1,0 0-1,-1 1 0,1-1 0,0 0 0,0 0 0,0 1 0,0-1 0,1 0 0,9 0 45,0-1 0,-1 0 0,1-1 0,-1 0-1,1 0 1,-1-1 0,0 0 0,0-1 0,0-1 0,15-8 0,-15 8-131,1-1 0,1 1 1,-1 1-1,1 0 0,-1 1 1,1 0-1,20-2 1,-31 4 70,0 1 0,-1 0 0,1 0 0,0 0 0,-1 1 0,1-1 1,-1 0-1,1 0 0,0 0 0,-1 0 0,1 1 0,0-1 0,-1 0 0,1 1 1,-1-1-1,1 0 0,-1 1 0,1-1 0,-1 0 0,1 1 0,-1-1 1,1 1-1,-1-1 0,0 1 0,1 0 0,-1-1 0,0 1 0,1-1 1,-1 1-1,0 0 0,1 26 132,-20 35 432,15-52-496,-2 18-108,6-28 15,0 1-1,0-1 1,0 0 0,-1 1 0,1-1 0,0 0 0,1 1 0,-1-1 0,0 0 0,0 1 0,0-1 0,0 0 0,0 1 0,0-1-1,0 0 1,0 1 0,1-1 0,-1 0 0,0 0 0,0 1 0,0-1 0,1 0 0,-1 0 0,0 1 0,0-1 0,1 0 0,-1 0-1,0 0 1,0 1 0,1-1 0,-1 0 0,0 0 0,1 0 0,-1 0 0,1 0 0,1-1-156,1 0 0,0 0 0,0 0 0,-1-1-1,1 1 1,0-1 0,-1 0 0,0 1 0,1-1 0,-1 0 0,0-1 0,0 1 0,2-3 0,26-32-2759,-1-2 1,-3-1-1,-1 0 1,29-66-1,15-25 4361,-58 114-974,6-7 4864,-11 19-226,-15 27-2892,-9 15-906,1 1 0,2 0 0,-19 77 0,32-102-1352,-1-1 1,2 1-1,0-1 0,0 1 0,1 0 1,1-1-1,0 1 0,0-1 0,2 1 1,-1-1-1,2 0 0,-1 0 0,2 0 1,0 0-1,0 0 0,1-1 0,9 14 1,-15-25-14,1 1 0,-1-1 0,0 1 0,0-1 0,1 1 0,-1 0 0,0-1 0,1 1 0,-1-1 0,0 1 0,1-1 0,-1 1 0,1-1 0,-1 0 0,1 1 0,-1-1 0,1 0 0,-1 1 0,1-1 0,-1 0 0,1 1 0,-1-1 0,1 0 0,0 0 0,-1 0 0,1 0 0,1 1 0,-3-18-775,-12-28 548,5 28 614,1 0 1,-2 1-1,0 1 1,-1-1 0,-1 1-1,0 1 1,-1 0 0,0 1-1,-1 0 1,-1 1-1,-20-15 1,126 30 360,-90-3-665,27 3-2990,58-3 0,-78 0 1802,-1-1 0,1-1 0,-1 0 0,1 0 0,-1 0 0,0-1 0,0 0 0,0-1 0,0 0 0,0 0 0,9-7 0,10-14-4852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1.229"/>
    </inkml:context>
    <inkml:brush xml:id="br0">
      <inkml:brushProperty name="width" value="0.025" units="cm"/>
      <inkml:brushProperty name="height" value="0.025" units="cm"/>
    </inkml:brush>
  </inkml:definitions>
  <inkml:trace contextRef="#ctx0" brushRef="#br0">124 0 3940,'0'0'16746,"-10"10"-15262,-2 4-935,1 0-1,0 1 1,0 0-1,2 1 1,0 0-1,1 0 1,0 1-1,2 0 1,0 0-1,0 1 1,-4 28 0,7-13-157,0 0 0,3 35 0,0-58-455,0-1 0,2 0 0,-1 1 0,1-1 0,0 0 0,1 0 0,0 0 0,0 0 0,1-1 0,0 1 0,1-1 0,6 9 0,-10-16-103,0 1 0,1-1 0,-1 0 0,0 1 0,1-1 0,-1 0 0,1 0 0,0 0 0,-1 0 0,1 0 0,0 0 0,0-1 0,-1 1 0,1 0 0,0-1 0,0 1 0,0-1 0,0 0 0,0 0 0,0 0 0,0 0 0,0 0 0,0 0 0,3-1 0,-1 0-578,0 0 1,-1-1-1,1 1 0,-1-1 1,1 0-1,-1 0 1,0 0-1,1-1 0,-1 1 1,0-1-1,3-3 1,11-15-6261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1.907"/>
    </inkml:context>
    <inkml:brush xml:id="br0">
      <inkml:brushProperty name="width" value="0.025" units="cm"/>
      <inkml:brushProperty name="height" value="0.025" units="cm"/>
    </inkml:brush>
  </inkml:definitions>
  <inkml:trace contextRef="#ctx0" brushRef="#br0">140 0 18578,'-8'0'2589,"0"0"-2015,0 1 1,0 0 0,0 1-1,0-1 1,0 1-1,0 1 1,1 0 0,-11 5-1,14-7-480,1 1-1,0 0 0,0 0 0,0 0 1,0 0-1,0 1 0,0-1 0,0 1 1,1 0-1,0-1 0,-1 1 0,1 0 1,0 0-1,0 1 0,1-1 0,-1 0 1,1 1-1,0-1 0,-1 1 0,2-1 1,-1 1-1,0 0 0,0 7 0,1-10-87,0 0-1,0 0 1,0 0 0,1 0-1,-1 0 1,0 0-1,0 0 1,1 0-1,-1 0 1,1 0-1,-1 0 1,1 0-1,-1 0 1,1 0 0,0 0-1,-1 0 1,1 0-1,0-1 1,0 1-1,0 0 1,-1-1-1,1 1 1,0 0-1,2 0 1,0 0 27,0 1 1,0-1 0,0-1-1,0 1 1,0 0-1,1-1 1,-1 1-1,6-1 1,-2 0-76,0-1 0,0 0 0,0 0 0,0 0 1,0-1-1,0 0 0,-1 0 0,8-3 0,-7 1-68,0 0 0,0 0-1,-1-1 1,1 0 0,-1 0-1,0 0 1,0-1 0,-1 0-1,1 0 1,-1-1 0,-1 1 0,1-1-1,-1 0 1,4-10 0,-8 16 238,-12 27 235,10-22-311,1 1 0,0-1 0,-1 1 1,2-1-1,-1 1 0,0-1 1,1 1-1,0-1 0,0 1 0,1 6 1,0-9-30,-1-1 0,1 1 0,0 0 0,0-1 0,0 1 0,0-1 0,0 1 0,1-1 0,-1 0 0,0 1 0,1-1 0,-1 0 0,1 0 1,-1 0-1,1 0 0,-1 0 0,1 0 0,0-1 0,0 1 0,-1 0 0,1-1 0,0 1 0,0-1 0,0 0 0,-1 0 0,1 1 0,0-1 0,4-1 1,7 2 12,0-1 0,1-1 0,-1 0 0,15-4 0,1-3-2207,53-20 0,-28 8-116,-54 20 2352,0 0-1,0 0 1,0 0 0,0 0 0,1 0 0,-1 0 0,0-1 0,0 1 0,1 0 0,-1 0-1,0 0 1,0 0 0,0 0 0,1 0 0,-1 0 0,0 0 0,0 0 0,1 0-1,-1 0 1,0 0 0,0 0 0,1 0 0,-1 0 0,0 0 0,0 0 0,1 1-1,-1-1 1,0 0 0,0 0 0,0 0 0,1 0 0,-1 0 0,0 0 0,0 1-1,0-1 1,0 0 0,1 0 0,-1 0 0,0 1 0,0-1 0,0 0 0,0 1-1,-1 11 1522,0-11-1559,1-1-1,0 1 1,-1 0-1,1-1 1,0 1 0,0 0-1,-1 0 1,1-1 0,0 1-1,0 0 1,0-1-1,0 1 1,0 0 0,0 0-1,0-1 1,0 1-1,0 0 1,0-1 0,0 1-1,1 0 1,-1 0-1,0-1 1,0 1 0,1 0-1,-1-1 1,0 1-1,1-1 1,-1 1 0,1 0-1,-1-1 1,1 1 0,-1-1-1,1 1 1,-1-1-1,1 1 1,0-1 0,-1 0-1,2 1 1,5 0-142,0 0 0,0-1 0,0 0 0,0-1 0,0 1 0,0-1 0,9-3 1,44-17-4125,-46 15 1510,1 0 0,0 1 0,20-4 0,-35 10 2902,1-1 0,-1 0 1,0 0-1,1 1 0,-1-1 0,0 0 1,1 1-1,-1-1 0,0 0 0,0 1 1,1-1-1,-1 0 0,0 1 0,0-1 1,0 1-1,1-1 0,-1 0 0,0 1 1,0-1-1,0 1 0,0-1 0,0 1 1,0-1-1,0 1 0,0-1 0,0 0 1,0 1-1,0-1 0,0 1 0,0-1 1,0 1-1,-1-1 0,1 1 0,0-1 1,0 0-1,0 1 0,-1-1 0,1 1 1,-9 28 1786,7-20-1127,1-1-885,1 1-1,0 0 0,0 0 0,1 0 1,0-1-1,1 1 0,0-1 0,5 15 1,7 36-531,-12-38 413,1 7 577,-1 1 1,-2 47-1,0-71-128,0 1 0,-1-1 0,1 1 0,-1-1-1,-1 1 1,1-1 0,-1 0 0,0 0 0,0 0 0,0 0 0,-1 0-1,0 0 1,0 0 0,0-1 0,0 0 0,-1 0 0,0 1 0,0-2 0,0 1-1,-7 5 1,10-8-167,-1 0-1,0 0 1,0 0-1,0 0 1,0-1 0,0 1-1,0 0 1,0-1-1,0 0 1,-1 1-1,1-1 1,0 0 0,0 0-1,0 0 1,0 0-1,0-1 1,-1 1-1,1 0 1,0-1-1,0 0 1,0 1 0,0-1-1,0 0 1,-2-1-1,1-1-64,-1 0 0,1 0 0,0 0 0,0 0-1,0-1 1,1 1 0,-1-1 0,1 0 0,0 0 0,0 0 0,-2-5-1,-1-4-216,0-1 1,2 0-1,0 0 0,0 0 0,1 0 0,0-22 0,3 32 134,-1 0-1,1 0 1,1 0 0,-1 0-1,0 0 1,1 0-1,0 1 1,0-1-1,0 1 1,0-1-1,1 1 1,-1 0 0,1 0-1,0 0 1,0 0-1,0 0 1,0 1-1,0-1 1,5-2 0,10-5-500,0 0 0,29-12 0,-37 17 27,98-42-7595,-47 18-1185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3.776"/>
    </inkml:context>
    <inkml:brush xml:id="br0">
      <inkml:brushProperty name="width" value="0.025" units="cm"/>
      <inkml:brushProperty name="height" value="0.025" units="cm"/>
    </inkml:brush>
  </inkml:definitions>
  <inkml:trace contextRef="#ctx0" brushRef="#br0">199 212 10602,'7'-10'2224,"-5"6"-1128,1 0 0,-1 0 0,1 0 0,-1 0 0,0 0 0,-1-1 0,1 1 0,-1-1 0,0 1 0,1-9 0,-34 14-551,-112 41 2866,142-40-3407,-1 1 1,1-1-1,0 1 0,0-1 1,0 1-1,0 0 0,0 0 1,0 0-1,1 0 0,-1 0 1,1 1-1,0-1 0,0 0 1,0 1-1,0 5 0,-3 3 7,0 1-14,0 1-1,0-1 1,2 0 0,-1 1-1,2 0 1,0-1 0,1 25-1,0-37 6,0 0-1,1-1 0,-1 1 0,0 0 1,0 0-1,0-1 0,1 1 1,-1 0-1,0-1 0,0 1 0,1 0 1,-1-1-1,1 1 0,-1 0 1,1-1-1,-1 1 0,1-1 0,-1 1 1,1-1-1,-1 1 0,1-1 1,0 1-1,-1-1 0,1 0 0,0 1 1,-1-1-1,1 0 0,1 1 0,26-4 135,22-19 134,-13-1-170,-1-1 0,-1-2 0,-1-2 0,-1-1 0,-2-1-1,-1-2 1,-2-1 0,-1-1 0,29-48 0,-54 79-50,0 0 0,-1 0 0,1 0 0,-1 0 1,0 0-1,1 0 0,-2-1 0,1 1 0,1-7 1,-18 16 333,-5 14-391,0 1 1,2 0-1,0 1 0,2 1 1,0 1-1,2 1 0,-23 47 0,36-67 7,0-1 0,0 1 0,1-1 0,-1 1 0,1 0-1,0 0 1,0-1 0,0 9 0,1-12 1,0 1 1,1-1-1,-1 0 0,0 0 1,1 0-1,-1 1 0,1-1 1,-1 0-1,1 0 1,-1 0-1,1 0 0,0 0 1,-1 0-1,1 0 0,0 0 1,0-1-1,0 1 1,0 0-1,0 0 0,0-1 1,0 1-1,0 0 1,0-1-1,0 1 0,0-1 1,0 1-1,0-1 0,1 0 1,-1 1-1,0-1 1,0 0-1,0 0 0,1 0 1,-1 0-1,2 0 1,10 0-19,0-1 0,0 0 1,0-1-1,0 0 1,-1-1-1,1-1 1,-1 0-1,0 0 1,0-1-1,0-1 1,0 0-1,-1 0 1,0-2-1,-1 1 1,0-1-1,0 0 1,0-1-1,-1 0 1,0-1-1,14-21 1,-23 31 12,1-1 0,0 0 1,-1 1-1,0-1 1,1 1-1,-1-1 1,1 0-1,-1 1 0,0-1 1,1 0-1,-1 0 1,0 1-1,0-1 1,1 0-1,-1 0 1,0 0-1,0 1 0,0-1 1,0 0-1,0 0 1,0 1-1,0-1 1,-1 0-1,1 0 1,0 0-1,0 1 0,0-1 1,-1 0-1,1 1 1,-1-3-1,-1 3-8,1 0 0,0-1 0,-1 1 1,1 0-1,0-1 0,-1 1 0,1 0 0,-1 0 0,1 0 0,0 0 0,-1 1 0,1-1 0,-1 0 0,1 0 1,-2 1-1,-52 22-99,45-17 106,-1-1 59,0 1 0,1 1 0,0-1 1,0 2-1,0 0 0,-16 17 0,26-25-53,-1 1-1,1-1 1,0 0-1,-1 1 1,1-1-1,0 1 1,0-1 0,0 1-1,0-1 1,-1 0-1,1 1 1,0-1-1,0 1 1,0-1-1,0 1 1,0-1-1,0 1 1,0-1 0,0 1-1,0-1 1,0 1-1,1-1 1,-1 1-1,0-1 1,0 0-1,0 1 1,0-1 0,1 1-1,-1-1 1,0 1-1,1-1 1,-1 0-1,0 1 1,1-1-1,-1 0 1,0 1-1,1-1 1,-1 0 0,0 0-1,1 1 1,-1-1-1,1 0 1,-1 0-1,1 0 1,-1 1-1,0-1 1,1 0 0,-1 0-1,1 0 1,-1 0-1,1 0 1,-1 0-1,1 0 1,-1 0-1,1 0 1,0 0-1,37 2 66,-29-2-35,12 0 40,23 1-257,0 1 0,1 2 0,-1 2-1,-1 2 1,53 17 0,-76-14-111,-8-8 2016,-9-28-354,-5-1-1413,-1 0 0,-1 0-1,-12-44 1,16 70-46,-1-1 0,1 0 0,0 1 0,-1-1-1,1 0 1,0 1 0,0-1 0,0 0 0,0 1-1,0-1 1,0 0 0,0 0 0,0 1 0,0-1 0,0 0-1,0 1 1,0-1 0,1 0 0,-1 1 0,0-1-1,0 0 1,1 1 0,-1-1 0,0 1 0,1-1-1,-1 0 1,1 1 0,-1-1 0,1 1 0,-1-1-1,1 1 1,-1 0 0,1-1 0,-1 1 0,1-1-1,0 1 1,-1 0 0,2-1 0,29 1-6449,-14 1 3104,25-1-8012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4.475"/>
    </inkml:context>
    <inkml:brush xml:id="br0">
      <inkml:brushProperty name="width" value="0.025" units="cm"/>
      <inkml:brushProperty name="height" value="0.025" units="cm"/>
    </inkml:brush>
  </inkml:definitions>
  <inkml:trace contextRef="#ctx0" brushRef="#br0">196 14 10410,'5'-2'125,"2"0"1150,1-1 0,-1 1 0,1 1 0,-1 0 0,11-1-1,-17 2-1097,0 0 0,0 0 0,-1 0 0,1 0-1,0 0 1,-1 0 0,1 0 0,0 1 0,-1-1-1,1 0 1,0 0 0,-1 1 0,1-1 0,-1 1-1,1-1 1,-1 0 0,1 1 0,0-1 0,-1 1-1,0-1 1,1 1 0,-1-1 0,1 1 0,-1 0-1,0-1 1,1 1 0,-1 1-7,1 0 0,-1 0 0,0 0 0,0 0 0,-1 0-1,1-1 1,0 1 0,-1 0 0,1 0 0,-1 0 0,1-1 0,-1 1 0,0 0 0,-1 3 0,-15 21 246,0 1 1,-2-2-1,-1-1 1,-43 43-1,1-1-139,-6 13-1883,90-123-4592,67-80-2453,-25 37 9761,-5-2 8780,-58 87-8326,-7 21 48,-4 6-1385,2 1-1,0 0 1,2 0 0,1 1 0,-3 45-1,8-61-250,0 0-1,0 0 0,1 0 0,1 0 0,0 0 1,0 0-1,1-1 0,0 1 0,1-1 1,0 0-1,1 0 0,0 0 0,1 0 1,0-1-1,0 0 0,14 15 0,3-5-1182,-5-13-2438,-18-6 3457,0 0 0,1 0 0,-1 0 1,0 0-1,0 0 0,1-1 0,-1 1 0,0 0 0,0 0 1,0 0-1,0-1 0,1 1 0,-1 0 0,0 0 0,0 0 1,0-1-1,0 1 0,0 0 0,0 0 0,0-1 0,0 1 1,1 0-1,-1 0 0,0-1 0,0 1 0,0 0 0,0-1 1,0 1-1,0 0 0,0 0 0,-1-1 0,1 1 0,0 0 1,0 0-1,0-1 0,0 1 0,0 0 0,0 0 0,-1-1 1,1 0-858,-4-18-6562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4.808"/>
    </inkml:context>
    <inkml:brush xml:id="br0">
      <inkml:brushProperty name="width" value="0.025" units="cm"/>
      <inkml:brushProperty name="height" value="0.025" units="cm"/>
    </inkml:brush>
  </inkml:definitions>
  <inkml:trace contextRef="#ctx0" brushRef="#br0">1 2 12172,'0'0'10377,"49"-1"-10217,-10 11-95,5-1-33,-3 0-321,-2-3-2209,-5-1-2851,-8-3-4260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0.825"/>
    </inkml:context>
    <inkml:brush xml:id="br0">
      <inkml:brushProperty name="width" value="0.035" units="cm"/>
      <inkml:brushProperty name="height" value="0.035" units="cm"/>
    </inkml:brush>
  </inkml:definitions>
  <inkml:trace contextRef="#ctx0" brushRef="#br0">647 1 15811,'-1'3'147,"0"0"0,1 0 1,-1 0-1,0-1 0,-1 1 0,1 0 0,0 0 0,-1-1 0,1 1 0,-1-1 0,0 1 0,0-1 0,0 0 0,0 1 0,0-1 0,-1 0 0,1 0 0,-6 2 0,-1 4 161,-257 241 3542,160-145-3276,-101 104-995,188-189-325,19-20 715,0 1-1,0 0 1,0 0-1,0 0 1,0 0-1,0 0 1,0 0-1,0 0 1,0 0-1,-1 0 1,1 0-1,0-1 1,0 1-1,0 0 1,0 0 0,0 0-1,0 0 1,0 0-1,0 0 1,0 0-1,0 0 1,0 0-1,0 0 1,-1 0-1,1 0 1,0 0-1,0 0 1,0 0-1,0 0 1,0 0-1,0 0 1,0 0 0,0 0-1,0 0 1,-1 0-1,1 0 1,0 0-1,0 0 1,0 0-1,0 0 1,0 0-1,0 0 1,0 0-1,0 0 1,0 0-1,-1 0 1,1 0-1,0 0 1,0 0-1,5-10-646,175-269-4514,-171 266 5306,22-29 402,-30 40-407,1 0 0,1 0 0,-1 0 0,0 0 0,0 0 0,1 0 0,-1 1 0,1-1 0,0 1 0,-1-1 0,1 1 0,0 0 0,4-1 0,-6 2-36,1 0 0,-1 0 0,0 0 0,1 0 0,-1 1 0,0-1 0,1 0 0,-1 1 0,0-1-1,0 1 1,1 0 0,-1-1 0,0 1 0,0 0 0,0-1 0,0 1 0,0 0 0,0 0 0,0 0 0,0 0 0,0 0 0,-1 0-1,1 0 1,0 1 0,0-1 0,-1 0 0,1 2 0,14 41 1276,-13-37-1106,10 45 858,-3-13-118,20 55 0,-25-84-976,1 1 1,0-1-1,0 0 1,1-1 0,0 1-1,1-1 1,0 0-1,0-1 1,17 16-1,-21-22-4,0 1-1,0-1 0,0 0 1,0 0-1,1 0 0,-1 0 1,1-1-1,0 1 0,-1-1 0,1 0 1,0 0-1,0 0 0,0 0 1,-1-1-1,1 0 0,0 1 1,0-2-1,0 1 0,0 0 1,0-1-1,0 1 0,-1-1 0,1 0 1,0-1-1,0 1 0,-1-1 1,1 1-1,-1-1 0,1 0 1,-1 0-1,0-1 0,0 1 0,0-1 1,0 1-1,0-1 0,3-4 1,19-40-150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5.198"/>
    </inkml:context>
    <inkml:brush xml:id="br0">
      <inkml:brushProperty name="width" value="0.025" units="cm"/>
      <inkml:brushProperty name="height" value="0.025" units="cm"/>
    </inkml:brush>
  </inkml:definitions>
  <inkml:trace contextRef="#ctx0" brushRef="#br0">258 24 15887,'0'0'11333,"-10"-6"-10660,6 4-633,1 0-31,1 0 0,-1 0 0,0 1 0,0-1 0,0 1 0,0 0 0,0 0 0,0 0 0,0 0 0,0 0 0,-1 1 0,1-1 0,0 1 0,0 0 0,-1 0 0,1 0 0,0 1 0,0-1 0,-1 1 0,1 0 0,0-1 0,0 1 0,-4 3 0,-16 7-3,0 1-1,1 1 0,1 2 1,0 0-1,-21 21 0,41-35-8,-1-1 0,1 1-1,0 0 1,1 0 0,-1 0-1,0 0 1,0 0-1,0 0 1,0 1 0,1-1-1,-1 0 1,1 0 0,-1 0-1,1 1 1,-1-1 0,1 0-1,0 1 1,0-1 0,-1 0-1,1 1 1,0-1 0,0 2-1,1-2 5,0 0 0,-1 0 0,1 1 0,0-1 0,-1 0 0,1 0 0,0 0 0,0-1 0,0 1 0,0 0 0,0 0 0,0 0 1,0-1-1,1 1 0,-1 0 0,0-1 0,0 1 0,3 0 0,9 2 26,0 0 1,1-1 0,22 2-1,-16-2-32,-13-1-10,80 17-166,-81-16 165,0-1 0,0 2 0,0-1 0,0 1 0,0 0-1,-1 0 1,1 0 0,-1 1 0,0 0 0,0 0 0,7 7 0,-11-9 42,1 1 0,-1-1 0,1 1-1,-1 0 1,0-1 0,0 1 0,0 0 0,0 0 0,-1 0 0,1 0 0,-1 0 0,0-1 0,0 1 0,0 0 0,0 0 0,0 0 0,0 0 0,-1 0 0,0 0 0,1 0 0,-1-1 0,0 1 0,-1 0 0,1-1 0,0 1-1,-1 0 1,1-1 0,-1 0 0,0 1 0,0-1 0,0 0 0,0 0 0,-3 2 0,-3 5 259,-2-1 0,1 0 0,-1-1 0,0 0 0,0 0 0,-18 8 0,20-12-240,0 1 1,0-1-1,-1-1 1,1 0-1,0 0 0,-1 0 1,1-1-1,-1 0 0,0-1 1,1 0-1,-14-2 1,21 2-148,0 0 1,0 0 0,0 0 0,0-1 0,0 1 0,0-1 0,1 1 0,-1-1 0,0 1 0,0-1 0,0 1 0,0-1-1,1 0 1,-1 1 0,0-1 0,1 0 0,-1 0 0,1 1 0,-1-1 0,0 0 0,1 0 0,0 0 0,-1-1 0,-2-23-7029,3 5-2949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5.779"/>
    </inkml:context>
    <inkml:brush xml:id="br0">
      <inkml:brushProperty name="width" value="0.025" units="cm"/>
      <inkml:brushProperty name="height" value="0.025" units="cm"/>
    </inkml:brush>
  </inkml:definitions>
  <inkml:trace contextRef="#ctx0" brushRef="#br0">0 17 17713,'0'0'10442,"60"14"-9065,-14-14-352,6 0-545,6-7-416,-1 1-96,-2 2-896,-8-1-2083,-8 1-2338,-7 0-4068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6.139"/>
    </inkml:context>
    <inkml:brush xml:id="br0">
      <inkml:brushProperty name="width" value="0.025" units="cm"/>
      <inkml:brushProperty name="height" value="0.025" units="cm"/>
    </inkml:brush>
  </inkml:definitions>
  <inkml:trace contextRef="#ctx0" brushRef="#br0">140 1 14638,'0'0'10223,"-6"13"-9316,-12 26-380,-50 114 508,56-123-843,2 1-1,1 0 1,-7 39-1,16-69-165,0-1 0,-1 1 1,1-1-1,0 0 0,0 1 1,0-1-1,0 1 0,0-1 0,0 1 1,0-1-1,0 1 0,0-1 0,0 1 1,0-1-1,0 1 0,1-1 0,-1 1 1,0-1-1,0 1 0,0-1 0,1 0 1,-1 1-1,0-1 0,0 1 0,1-1 1,-1 0-1,0 1 0,1-1 1,-1 0-1,1 1 0,-1-1 0,0 0 1,1 0-1,-1 1 0,1-1 0,0 0 1,19-4 721,21-22 351,24-29-933,-2-4 1,-3-2 0,79-104 0,-148 171-7898,-11 7 2189,14-9 2576,-17 10-6836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7.356"/>
    </inkml:context>
    <inkml:brush xml:id="br0">
      <inkml:brushProperty name="width" value="0.025" units="cm"/>
      <inkml:brushProperty name="height" value="0.025" units="cm"/>
    </inkml:brush>
  </inkml:definitions>
  <inkml:trace contextRef="#ctx0" brushRef="#br0">31 50 9833,'-4'7'6241,"-1"2"-5378,2-1 0,-1 0 1,1 1-1,0 0 0,1 0 0,0 0 0,0 0 1,1 0-1,0 9 0,1-16-791,1 0-1,-1-1 1,1 1-1,0-1 1,0 1-1,0-1 1,-1 1 0,2-1-1,-1 0 1,0 1-1,0-1 1,0 0 0,0 0-1,1 0 1,-1 0-1,1 0 1,-1 0-1,0 0 1,1 0 0,0-1-1,-1 1 1,1-1-1,-1 1 1,1-1-1,0 1 1,-1-1 0,1 0-1,0 0 1,2 0-1,61 2 403,-52-2-452,0-1-414,0 0 0,-1 0 1,1-1-1,-1-1 1,0 0-1,0-1 1,18-7-1,-24 8 61,0 0-1,-1 0 1,1 0 0,0 0-1,-1-1 1,0 0 0,0 0-1,0-1 1,-1 1-1,1-1 1,-1 0 0,0 0-1,0-1 1,-1 1 0,0-1-1,4-7 1,-6 11 470,-1 1-1,1 0 1,0-1 0,-1 1 0,0-1-1,1 1 1,-1 0 0,0-1 0,1 1-1,-1-1 1,0 1 0,0-1 0,0 1-1,-1-1 1,1 1 0,0-1-1,0 1 1,-1 0 0,1-1 0,-1 1-1,1-1 1,-1 1 0,0 0 0,1-1-1,-1 1 1,0 0 0,0 0 0,-1-2-1,1 3-49,-1 0-1,1-1 0,0 1 0,-1 0 0,1 0 1,0 0-1,-1 0 0,1 0 0,0 0 1,-1 0-1,1 1 0,0-1 0,0 0 0,-1 1 1,1-1-1,0 1 0,0-1 0,0 1 1,-1-1-1,1 1 0,0 0 0,0 0 1,0 0-1,0 0 0,0-1 0,0 1 0,1 0 1,-1 1-1,0-1 0,-1 1 0,-6 8 251,1 0 0,0 1 0,-10 18 0,15-26-295,1 1-1,-1-1 1,1 1 0,0-1-1,0 1 1,0-1-1,0 1 1,0 0 0,1-1-1,0 1 1,0 0-1,0 0 1,0-1 0,0 1-1,1 0 1,0-1-1,1 5 1,-1-6-28,1 0 0,0-1 0,-1 1 0,1-1 0,0 1 0,0-1 0,0 0 0,0 0 0,0 1 0,0-1-1,1-1 1,-1 1 0,0 0 0,0 0 0,1-1 0,-1 0 0,0 1 0,1-1 0,-1 0 0,5 0 0,50-4 252,-44 1-232,0-1-1,-1-1 0,0 0 0,0 0 1,0-1-1,-1-1 0,1 0 1,-2 0-1,1-1 0,-1-1 0,0 0 1,-1 0-1,0-1 0,0 0 1,-1 0-1,0-1 0,7-14 1,-15 25-28,1-1 0,-1 1 0,1-1 0,-1 1 0,0-1 0,1 1 0,-1-1 0,0 0 0,1 1 0,-1-1 0,0 0 0,0 1 0,0-1 1,0 0-1,1 1 0,-1-1 0,0 0 0,0 1 0,0-1 0,0 0 0,-1 1 0,1-1 0,0 0 0,0 1 0,0-2 0,-14 9 308,-19 25 98,25-22-404,-34 48 190,39-54-181,0 1-1,0 0 1,1 0-1,0 0 1,0 0-1,0 0 1,0 0-1,1 0 1,-2 11-1,4-15-3,0-1 0,0 1 0,-1 0 0,1-1 1,0 1-1,0 0 0,0-1 0,0 1 0,0-1 0,0 0 0,0 1 0,0-1 0,0 0 0,0 1 1,0-1-1,0 0 0,0 0 0,0 0 0,0 0 0,0 0 0,0 0 0,0 0 0,0 0 0,0-1 0,0 1 1,0 0-1,0-1 0,2 0 0,33-8 193,-11-4-282,39-26 0,-45 25 13,1 2 1,1 0 0,26-11-1,-47 23 61,1 0 0,-1 0 0,0-1 0,1 1 0,-1 0 0,1 0 0,-1 0 0,1 0-1,-1 0 1,1 0 0,-1 0 0,1 0 0,-1 0 0,1 0 0,-1 0 0,1 0 0,-1 0 0,1 0-1,-1 0 1,1 0 0,-1 0 0,1 1 0,-1-1 0,1 0 0,-1 0 0,0 1 0,1-1 0,-1 0 0,1 0-1,-1 1 1,0-1 0,1 1 0,-1-1 0,0 0 0,0 1 0,1-1 0,-1 1 0,0-1 0,0 0-1,1 2 1,-1 27-8,-17 31 4,-21 24 148,49-105 194,-2 0-1,0-1 1,-2 1-1,10-43 0,6-20 304,-20 82-641,1 1-1,-1 0 1,0 1 0,1-1 0,0 1-1,-1 0 1,1-1 0,-1 2-1,1-1 1,4 1 0,1-1-45,169-2-1930,-177 2 1967,0 0 0,0 0 0,0 0 0,0 0 1,0 0-1,0 0 0,0 0 0,0 0 0,0 0 1,0 1-1,0-1 0,0 0 0,-1 1 0,1-1 0,0 1 1,0-1-1,0 1 0,-1-1 0,1 1 0,0 0 1,0-1-1,-1 1 0,1 0 0,-1 0 0,1-1 0,-1 1 1,2 2-1,-2-1 23,0 0-1,1 0 1,-1 0 0,0 0 0,0 0-1,0 0 1,-1 0 0,1 0 0,0 0 0,-1 0-1,0 0 1,-1 3 0,-4 9 161,-2 1 0,-16 23 1,15-24-258,7-9 85,-1-1 0,1 1-1,0 0 1,1-1-1,-1 1 1,1 0-1,0 0 1,-1 6-1,2-11 3,0 1 0,0 0 0,0 0 0,0 0-1,0-1 1,0 1 0,0 0 0,0 0 0,1-1-1,-1 1 1,0 0 0,0 0 0,1-1 0,-1 1-1,1 0 1,-1-1 0,0 1 0,1 0-1,0-1 1,-1 1 0,1-1 0,0 2 0,1-2 6,-1 1 0,0-1 0,1 0 0,-1 1 1,1-1-1,-1 0 0,1 0 0,-1 0 0,0 0 0,1 0 1,-1 0-1,1 0 0,-1-1 0,1 1 0,-1 0 0,0-1 1,3 0-1,3-3 12,0 1 1,1-1 0,-1 0-1,0-1 1,-1 0 0,1 0-1,10-12 1,40-48 46,-47 53-46,-7 9 13,0 1-1,-1-1 1,0 0-1,1 0 0,-1 0 1,0-1-1,0 1 0,-1 0 1,1-1-1,-1 1 1,1-1-1,-1 0 0,-1 1 1,1-1-1,0 0 0,-1 0 1,0 1-1,1-1 0,-2-4 1,1 8-42,0-1-1,0 1 1,0 0 0,0 0-1,-1 0 1,1-1 0,0 1-1,0 0 1,0 0 0,-1 0-1,1 0 1,0 0 0,0-1-1,0 1 1,-1 0 0,1 0-1,0 0 1,0 0 0,0 0-1,-1 0 1,1 0 0,0 0 0,0 0-1,-1 0 1,1 0 0,0 0-1,0 0 1,-1 0 0,1 0-1,0 0 1,0 0 0,0 0-1,-1 0 1,1 0 0,0 1-1,0-1 1,-1 0 0,1 0-1,0 0 1,0 0 0,0 0-1,0 1 1,-1-1 0,1 0 0,0 0-1,0 0 1,0 1 0,0-1-1,0 0 1,0 0 0,-1 0-1,1 1 1,0-1 0,0 0-1,0 0 1,0 1 0,0-1-1,0 0 1,-7 15-45,7-12 49,1-1 1,-1 0 0,1 0-1,0 1 1,0-1 0,0 0-1,0 0 1,0 0 0,0 0-1,0 0 1,1-1 0,-1 1-1,1 0 1,-1 0 0,1-1-1,0 1 1,0-1 0,0 0-1,-1 1 1,1-1 0,0 0-1,1 0 1,-1 0 0,0-1-1,0 1 1,0 0 0,1-1-1,-1 1 1,0-1 0,4 0 0,12 3 40,-1-1 1,33-1-1,-39-2-32,28 1 3,54-7 0,-81 6-29,0-2 0,0 1 0,0-2 0,0 1 0,-1-2 1,1 0-1,-1 0 0,16-11 0,-26 16 13,0 0-1,0-1 1,0 0-1,0 1 1,0-1-1,-1 0 1,1 1-1,0-1 1,0 0-1,-1 0 1,1 1-1,0-1 1,-1 0-1,1 0 0,-1 0 1,1 0-1,-1 0 1,1 0-1,-1-2 1,0 2-3,0 1-1,0-1 1,-1 1-1,1-1 1,0 1 0,-1-1-1,1 1 1,0 0 0,-1-1-1,1 1 1,-1-1-1,1 1 1,-1 0 0,1-1-1,-1 1 1,1 0 0,-1 0-1,1-1 1,-1 1 0,0 0-1,1 0 1,-1 0-1,1 0 1,-2-1 0,-42-1-221,33 5 217,1-1-1,-1 1 1,1 0-1,0 1 0,0 1 1,0-1-1,1 1 0,-1 1 1,-10 8-1,17-11 5,-1 0 0,0 0 0,1 0 0,0 1 0,0 0 0,0-1 0,0 1 0,0 0 0,1 0 0,-4 8 0,5-10-4,1 0-1,-1 1 1,1-1-1,-1 1 0,1-1 1,0 0-1,0 1 1,0-1-1,0 1 0,1-1 1,-1 0-1,0 1 0,1-1 1,0 0-1,0 1 1,-1-1-1,1 0 0,1 0 1,-1 0-1,0 1 1,3 2-1,1 0-522,0 0 0,1-1-1,-1 1 1,1-1 0,0-1 0,0 1-1,0-1 1,0 0 0,1 0 0,-1-1-1,1 0 1,9 2 0,23 4-6363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8.267"/>
    </inkml:context>
    <inkml:brush xml:id="br0">
      <inkml:brushProperty name="width" value="0.025" units="cm"/>
      <inkml:brushProperty name="height" value="0.025" units="cm"/>
    </inkml:brush>
  </inkml:definitions>
  <inkml:trace contextRef="#ctx0" brushRef="#br0">204 51 12748,'1'-1'344,"0"-1"-1,0 1 1,0 0 0,-1 0-1,1-1 1,-1 1-1,1 0 1,-1-1 0,1 1-1,-1-1 1,0 1 0,1 0-1,-1-1 1,0 1-1,0-1 1,0 1 0,0-1-1,0 1 1,-1 0 0,1-1-1,0 1 1,-1-1 0,1 1-1,-1 0 1,1-1-1,-1 1 1,-1-2 0,0 1-130,0 1 0,0 0 1,0 0-1,0 0 0,0 0 1,0 0-1,0 1 1,-1-1-1,1 1 0,0-1 1,0 1-1,-1 0 0,1 0 1,0 0-1,-4 0 0,-7 2-85,1-1-1,-1 2 0,1-1 1,0 2-1,-18 6 0,-19 18-76,47-26-52,0 0 0,0-1 0,0 1-1,0 0 1,1 0 0,-1 0 0,0 0 0,1 0-1,-1 0 1,1 0 0,0 0 0,0 1 0,0-1-1,0 1 1,0-1 0,0 1 0,1-1 0,-1 1-1,1 2 1,0-4 3,0 0 0,1 0 0,-1 0-1,0 0 1,1 0 0,-1 0 0,1 0-1,-1-1 1,1 1 0,0 0 0,-1 0 0,1 0-1,0-1 1,-1 1 0,1 0 0,0-1 0,0 1-1,0 0 1,0-1 0,0 0 0,0 1 0,0-1-1,0 1 1,-1-1 0,3 1 0,32 7 116,-23-6-92,18 5-13,73 19 24,-95-23-36,1 0 0,-1 1-1,0 0 1,0 0 0,0 1 0,0-1-1,-1 2 1,0-1 0,8 9-1,-14-13 23,0 0-1,0 0 0,0 0 0,0 0 0,0 1 0,0-1 0,0 0 1,0 1-1,0-1 0,-1 0 0,1 1 0,-1-1 0,1 1 0,-1-1 1,0 1-1,1-1 0,-1 1 0,0 0 0,0-1 0,0 1 0,0-1 1,0 1-1,-1-1 0,1 1 0,0-1 0,-1 1 0,1-1 0,-1 1 1,1-1-1,-1 1 0,0-1 0,0 1 0,1-1 0,-1 0 0,0 0 1,0 1-1,0-1 0,-1 0 0,1 0 0,0 0 0,0 0 1,-3 1-1,-6 5 270,-1-1 0,1-1 0,-1 0 0,-18 6 0,19-7-159,-1 0 26,-13 7 72,-1-2-1,1-1 0,-1-1 0,-1-1 1,-34 3-1,77-25-2067,164-134-15162,-124 95 8948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8.850"/>
    </inkml:context>
    <inkml:brush xml:id="br0">
      <inkml:brushProperty name="width" value="0.025" units="cm"/>
      <inkml:brushProperty name="height" value="0.025" units="cm"/>
    </inkml:brush>
  </inkml:definitions>
  <inkml:trace contextRef="#ctx0" brushRef="#br0">144 40 12139,'0'0'4239,"3"-8"-80,-2 6-4010,10-23 3065,-11 20-1435,-11 17-953,-9 16-321,0 1-1,2 1 1,-28 63-1,37-71-402,2 0 1,0 0-1,1 1 0,1 0 0,1 0 0,-1 44 0,4-65-94,1 0-1,0 0 0,0 0 0,1 0 1,-1 0-1,0 0 0,1 0 0,-1 0 1,1 0-1,-1 0 0,1 0 0,0 0 1,0 0-1,0-1 0,0 1 0,0 0 1,0-1-1,2 3 0,-2-3 7,0-1 0,1 1 0,-1 0-1,0-1 1,0 1 0,1-1 0,-1 0-1,0 1 1,1-1 0,-1 0 0,1 0 0,-1 1-1,0-1 1,1 0 0,-1-1 0,1 1 0,-1 0-1,0 0 1,3-1 0,1-1 17,1 0 1,-1 0-1,0-1 0,0 0 1,-1 0-1,1 0 1,0 0-1,-1-1 0,0 0 1,0 1-1,5-7 0,0-2-16,-1 0 0,0-1-1,-1 0 1,0 0 0,-1 0-1,-1-1 1,0 0 0,-1 0 0,0-1-1,-1 1 1,2-29 0,-5 51-149,0 0 69,-1-1-1,2 1 1,-1-1-1,1 1 1,0-1-1,0 1 1,5 10-1,-4-14 65,-1-1-1,1-1 1,1 1 0,-1 0 0,0 0-1,1-1 1,-1 0 0,1 1-1,0-1 1,0 0 0,0 0 0,0 0-1,0-1 1,0 1 0,1-1-1,-1 0 1,0 0 0,1 0 0,6 1-1,2 0 21,0 0 0,0-1 0,0 0 0,0-1 0,1 0 0,-1-1 0,0 0 0,0-1 0,14-5 0,-22 7-8,0-1 1,1 0 0,-1-1 0,0 1 0,0-1 0,0 0-1,-1 0 1,1 0 0,0-1 0,-1 1 0,1-1 0,-1 0-1,0 1 1,0-2 0,0 1 0,0 0 0,-1-1 0,1 1 0,-1-1-1,0 0 1,0 1 0,0-1 0,-1 0 0,1 0 0,-1-1-1,0 1 1,0 0 0,0 0 0,0-5 0,-2 8-18,1 1 1,0-1 0,0 0 0,0 1-1,0-1 1,-1 1 0,1-1 0,0 0-1,-1 1 1,1-1 0,-1 1-1,1-1 1,0 1 0,-1-1 0,1 1-1,-1-1 1,1 1 0,-1 0-1,1-1 1,-1 1 0,0 0 0,1-1-1,-1 1 1,1 0 0,-1 0 0,0-1-1,1 1 1,-1 0 0,0 0-1,1 0 1,-1 0 0,0 0 0,1 0-1,-1 0 1,0 0 0,1 0-1,-1 0 1,0 0 0,1 1 0,-1-1-1,0 0 1,1 0 0,-1 1-1,0 0 1,-32 14-216,28-11 240,0 1 0,0 0 1,0 0-1,1 0 1,-1 0-1,1 1 0,0-1 1,1 1-1,-1 0 1,1 0-1,1 0 0,-1 1 1,1-1-1,0 1 0,0 0 1,1-1-1,0 1 1,0 13-1,1-19-5,1 1 0,-1-1-1,1 0 1,0 1 0,-1-1 0,1 0-1,0 0 1,0 0 0,0 0 0,0 1-1,0-1 1,0-1 0,0 1 0,0 0-1,1 0 1,-1 0 0,0-1 0,1 1-1,-1 0 1,0-1 0,1 1 0,-1-1-1,1 0 1,-1 1 0,0-1 0,1 0 0,-1 0-1,1 0 1,-1 0 0,3 0 0,49-5 381,-39 1-348,-1-1 0,1 0-1,-1-1 1,0 0 0,0-1-1,-1-1 1,0 0 0,19-17 0,-12 8-205,-1 0 0,0-2 0,-2 0 1,18-26-1,-45 65 30,0 0 0,2 0-1,-10 32 1,15-41 131,1 1 0,0 0 1,-2 19-1,5-29-173,-1 0-1,1 0 1,0-1 0,0 1 0,1 0 0,-1 0 0,0 0-1,1 0 1,-1-1 0,1 1 0,-1 0 0,1-1 0,0 1 0,1 2-1,-1-3-112,0-1 0,-1 1-1,1-1 1,0 1 0,0-1-1,0 1 1,0-1 0,0 1-1,0-1 1,0 0 0,0 1-1,0-1 1,0 0-1,0 0 1,0 0 0,0 0-1,0 0 1,0 0 0,0 0-1,0 0 1,0-1 0,0 1-1,0 0 1,0-1-1,0 1 1,0 0 0,2-2-1,16-10-7499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9.193"/>
    </inkml:context>
    <inkml:brush xml:id="br0">
      <inkml:brushProperty name="width" value="0.025" units="cm"/>
      <inkml:brushProperty name="height" value="0.025" units="cm"/>
    </inkml:brush>
  </inkml:definitions>
  <inkml:trace contextRef="#ctx0" brushRef="#br0">32 1 12588,'0'0'3363,"-31"58"-3171,31-35-672,0 0-1442,10-2-1601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9.574"/>
    </inkml:context>
    <inkml:brush xml:id="br0">
      <inkml:brushProperty name="width" value="0.025" units="cm"/>
      <inkml:brushProperty name="height" value="0.025" units="cm"/>
    </inkml:brush>
  </inkml:definitions>
  <inkml:trace contextRef="#ctx0" brushRef="#br0">87 74 9705,'0'0'10298,"-6"9"-9444,-3 7-362,0 0 0,1 1-1,1 0 1,1 0 0,1 0-1,0 1 1,1 0 0,-2 24 0,5 172 260,-10-193-6,12-21-731,-1-1 0,0 1 0,0 0 0,0 0-1,0-1 1,0 1 0,0 0 0,0 0 0,0-1 0,0 1 0,0 0 0,0-1-1,0 1 1,0 0 0,0 0 0,0-1 0,0 1 0,0 0 0,0 0 0,-1-1-1,1 1 1,0 0 0,0 0 0,0-1 0,0 1 0,0 0 0,-1 0 0,1 0-1,0-1 1,0 1 0,0 0 0,-1 0 0,1 0 0,0 0 0,0 0-1,-1-1 1,1 1 0,0 0 0,0 0 0,-1 0 0,1 0 0,0 0 0,-1 0-1,1 0 1,0 0 0,0 0 0,-1 0 0,1 0 0,0 0 0,0 0 0,-1 0-1,1 0 1,0 0 0,0 0 0,-1 0 0,1 1 0,0-1 0,0 0 0,-1 0-1,1 0 1,0 0 0,0 0 0,-1 1 0,2-12-17,1 1 0,0-1 0,0 1 0,1-1 0,0 1 0,1 0 0,0 0 0,1 0 0,0 1 1,1 0-1,-1 0 0,2 0 0,7-9 0,18-18-361,57-51 0,-69 70 353,37-32-320,-33 29 4,-1 0 0,-1-1 0,21-25 0,-42 45 312,0 0 0,0 0 0,0-1 0,0 1 0,-1 0 0,1-1 0,0 1 1,0 0-1,-1-1 0,1 1 0,-1-1 0,1 1 0,-1-1 0,0 1 0,0-1 0,1 1 0,-1-1 0,0 1 0,0-1 0,-1-1 1,1 2 8,-1 0 1,1 0 0,-1 1-1,0-1 1,1 0 0,-1 0 0,0 0-1,0 1 1,1-1 0,-1 0-1,0 1 1,0-1 0,0 1 0,0-1-1,0 1 1,0-1 0,0 1 0,0 0-1,0 0 1,0-1 0,-2 1-1,-4-1 25,0 1-1,-1-1 1,1 2-1,-1-1 0,1 1 1,-13 3-1,11-2 68,1 1 0,0 0-1,0 1 1,0 0 0,1 0-1,-1 1 1,1 0 0,-8 7 0,10-8 0,1-1 1,0 1 0,1 0 0,-1 0 0,1 0 0,-1 1-1,1-1 1,1 1 0,-1 0 0,1 0 0,0 0 0,0 0-1,0 0 1,-1 9 0,3-12-70,0 0 0,0 0-1,0-1 1,1 1 0,-1 0-1,1 0 1,-1 0 0,1 0 0,0-1-1,0 1 1,0 0 0,0-1 0,0 1-1,0-1 1,0 1 0,1-1-1,-1 1 1,0-1 0,1 0 0,-1 0-1,1 0 1,0 0 0,-1 0 0,1 0-1,0 0 1,-1 0 0,1-1-1,0 1 1,0-1 0,0 1 0,0-1-1,-1 0 1,1 1 0,2-1 0,12 2 134,0 0 1,30-1 0,-38-1-143,9-1 26,0-1 0,0 0 1,0-1-1,33-11 0,29-6-169,-79 20 141,1 0 0,-1 0 0,1 0 0,0 0 0,-1 0 0,1 0 0,-1 0 0,1 0 0,-1 0 0,1 0 0,0 0 0,-1 1 0,1-1-1,-1 0 1,1 0 0,-1 1 0,1-1 0,-1 0 0,1 1 0,-1-1 0,0 1 0,1-1 0,-1 0 0,1 1 0,-1-1 0,0 1 0,0-1 0,1 1 0,-1-1 0,0 1 0,0-1 0,1 1 0,-1-1 0,0 1 0,0 0-1,0-1 1,0 1 0,0-1 0,0 1 0,0-1 0,0 1 0,0 0 0,0-1 0,0 1 0,0 0 0,-1 0 30,1 0-1,0 0 1,0 1 0,0-1-1,1 0 1,-1 0 0,0 0-1,0 0 1,1 0-1,-1 0 1,0 0 0,1 0-1,-1 0 1,1 0 0,-1 0-1,1 0 1,0 0 0,-1 0-1,1 0 1,0-1-1,0 1 1,0 0 0,-1 0-1,1-1 1,0 1 0,0-1-1,0 1 1,1 0 0,7 1 75,0-1 0,0 0 1,0-1-1,0 1 0,0-2 1,-1 1-1,1-1 0,0-1 1,0 1-1,16-7 0,-16 5-441,1 1 0,-1-1-1,0 2 1,1-1 0,0 1-1,-1 1 1,1 0 0,14 1-1,-23 0 286,0 0-1,-1-1 1,1 1-1,0 0 1,-1-1-1,1 1 0,0 0 1,-1 0-1,1 0 1,-1 0-1,1 0 1,-1-1-1,0 1 1,1 0-1,-1 0 1,0 0-1,0 0 0,0 0 1,1 0-1,-1 0 1,0 0-1,0 0 1,-1 2-1,1 32-1331,-1-26-1687,1-1-2901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0.361"/>
    </inkml:context>
    <inkml:brush xml:id="br0">
      <inkml:brushProperty name="width" value="0.025" units="cm"/>
      <inkml:brushProperty name="height" value="0.025" units="cm"/>
    </inkml:brush>
  </inkml:definitions>
  <inkml:trace contextRef="#ctx0" brushRef="#br0">109 81 17104,'0'0'3924,"-6"11"-2974,2-3-826,0 1 0,0-1 0,1 1 0,0 0 0,1 0 0,-1 0 0,2 0 0,-1 0 0,1 0 1,1 1-1,0-1 0,0 0 0,1 0 0,0 1 0,0-1 0,4 9 0,8 14-40,37 103 1380,-45-117-1322,-1 0 0,-1 0 1,-1 0-1,0 1 1,-2 34-1,0-50-113,-1 1 0,0-1 0,0 0 0,0 0 0,0 0 0,-1 0 0,1 0 0,-1 0 0,0 0 0,0 0 0,0 0-1,0-1 1,0 1 0,-1-1 0,1 0 0,-1 1 0,0-1 0,1 0 0,-1-1 0,0 1 0,0 0 0,0-1 0,0 0 0,-1 1 0,1-1 0,0-1 0,0 1 0,-1 0 0,1-1 0,0 1 0,-4-1 0,4 0-20,-1 1 1,1-1-1,0 0 0,0 0 1,0 0-1,0 0 1,0-1-1,0 1 1,-1-1-1,1 0 1,0 0-1,1 0 1,-1 0-1,0 0 1,0-1-1,0 0 1,1 1-1,-1-1 1,1 0-1,-1 0 1,1 0-1,0 0 1,-1-1-1,1 1 1,1-1-1,-1 1 1,0-1-1,1 0 1,-1 1-1,1-1 1,0 0-1,-1 0 1,1-3-1,0-2-47,1 1 1,0-1-1,1 1 0,0-1 0,0 1 0,1-1 0,0 1 0,0 0 1,0-1-1,1 1 0,0 0 0,1 1 0,-1-1 0,1 1 0,0-1 1,1 1-1,6-6 0,12-14 20,2 1 0,38-31 0,-39 35-10,19-15 33,12-10 4,-2-3 0,56-66 0,-104 110-2,-1-1-1,0 1 1,-1-1 0,1 0 0,2-9 0,-5 14-11,-1 1 1,0-1 0,1 0-1,-1 1 1,0-1 0,0 0 0,1 0-1,-1 0 1,0 1 0,0-1-1,0 0 1,0 0 0,0 1 0,0-1-1,-1 0 1,1 0 0,0 0-1,0 1 1,0-1 0,-1 0 0,1 1-1,0-1 1,-1 0 0,1 0-1,-1 1 1,1-1 0,-1 1 0,1-1-1,-1 0 1,1 1 0,-1-1-1,1 1 1,-1-1 0,0 1 0,1 0-1,-1-1 1,0 1 0,1 0-1,-1-1 1,0 1 0,0 0 0,1 0-1,-1 0 1,0-1 0,0 1-1,0 0 1,1 0 0,-1 0 0,0 0-1,0 0 1,1 1 0,-2-1-1,-8 1 32,0 1-1,0 0 0,1 1 0,-1 0 0,1 0 0,-1 1 0,1 0 0,0 1 0,1 0 0,-1 0 1,1 1-1,0 0 0,1 0 0,-1 1 0,1 0 0,0 1 0,1-1 0,0 1 0,0 0 0,1 1 1,0 0-1,0-1 0,1 2 0,0-1 0,-4 15 0,8-22-11,-1 0-1,1 0 1,0-1 0,0 1-1,0 0 1,0 0 0,0 0-1,0 0 1,1 0 0,-1 0-1,1-1 1,-1 1 0,1 0-1,0 0 1,0-1 0,-1 1-1,1 0 1,0-1 0,1 1-1,-1-1 1,0 1 0,0-1-1,2 2 1,1-1 4,-1 1 0,1-1-1,-1 0 1,1-1 0,0 1 0,0-1 0,0 1 0,0-1 0,0 0 0,5 0-1,9 1-598,0-1-1,0-1 0,33-4 1,-41 3-363,-1-1 1,0-1-1,0 0 1,0 0-1,0 0 1,0-1 0,-1-1-1,0 0 1,0 0-1,0 0 1,0-1-1,-1 0 1,7-8-1,21-23-7055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1.005"/>
    </inkml:context>
    <inkml:brush xml:id="br0">
      <inkml:brushProperty name="width" value="0.025" units="cm"/>
      <inkml:brushProperty name="height" value="0.025" units="cm"/>
    </inkml:brush>
  </inkml:definitions>
  <inkml:trace contextRef="#ctx0" brushRef="#br0">165 0 18001,'0'0'2418,"-9"8"-501,-6 7-1472,0 2 1,0 0-1,2 0 0,0 1 1,1 1-1,1 0 1,1 1-1,1 0 1,0 0-1,2 1 0,0 0 1,1 0-1,1 1 1,2-1-1,-2 24 1,5-43-440,0 0 0,0-1 0,0 1 0,0 0 0,0-1 0,1 1 1,-1 0-1,1-1 0,-1 1 0,1-1 0,-1 1 0,1-1 1,0 1-1,0-1 0,0 0 0,0 1 0,0-1 0,0 0 0,0 0 1,1 1-1,-1-1 0,0 0 0,2 1 0,1-1 21,-1 1 0,1-1 0,0 1 0,-1-1-1,1-1 1,0 1 0,0 0 0,-1-1 0,1 0-1,4 0 1,5-1-72,0 0 0,0-1-1,-1 0 1,1-1 0,15-6-1,61-26-2206,-115 71 2086,23-33 197,-3 4 4,0 0 1,1 1-1,0-1 0,0 1 0,0 0 0,-4 12 1,9-20-25,0 1 0,0-1 0,0 0 0,0 1 0,0-1 0,0 0 0,0 1 0,0-1 0,0 0 0,1 1 0,-1-1 0,0 0 0,0 1 0,0-1 0,1 0 0,-1 1 0,0-1 0,0 0 0,0 0 0,1 1 0,-1-1 0,0 0 0,1 0 0,-1 0 0,0 1 0,0-1 0,1 0 0,-1 0 0,0 0 0,1 0 0,-1 0 0,0 0 0,1 0 0,-1 0 0,0 0 0,1 0 0,-1 0 0,1 0 0,-1 0 0,0 0 0,1 0 0,-1 0 0,0 0 0,1 0 0,-1 0 0,0 0 0,1 0 0,-1-1 1,1 1-1,20-6 521,0-5-448,-1-1 0,0-1 0,0 0-1,-2-2 1,0 0 0,18-19 0,-7 3-315,-2-2 0,36-53 0,-55 75 102,-1 2-89,-1 0-1,1-1 1,-2 0 0,1 0 0,-1-1-1,-1 0 1,0 1 0,0-1-1,3-21 1,-8 32 221,1 0 1,-1 0-1,1 0 0,-1 0 1,1 0-1,-1 0 0,1 0 0,-1 0 1,0 0-1,1 0 0,-1 0 1,1 0-1,-1 1 0,1-1 0,-1 0 1,1 0-1,-1 1 0,1-1 1,-1 0-1,1 0 0,-1 1 0,1-1 1,0 0-1,-1 1 0,1-1 1,-1 1-1,1-1 0,0 1 0,0-1 1,-1 1-1,1-1 0,0 1 1,-1 0-1,-17 18 29,-5 12 383,2 0 0,1 1-1,-27 59 1,41-78-356,1 0 1,0 0-1,1 0 0,1 1 0,0 0 0,1-1 1,0 1-1,1 0 0,1 0 0,0 0 0,1 0 0,0 0 1,6 20-1,-7-30-254,1-1 1,0 0 0,0 0-1,1 0 1,-1 1-1,1-1 1,-1-1 0,1 1-1,0 0 1,0 0-1,3 2 1,-4-6 58,-1-1 1,1 1-1,-1-1 1,1 0-1,-1 1 1,1-1-1,-1 0 0,0 1 1,0-1-1,0 0 1,0 1-1,0-1 1,0-3-1,0 4 0,-3-35 255,-1 1-1,-2 1 0,-1-1 1,-19-57-1,25 89-43,-1 0 129,1-1-1,0 1 1,0-1-1,0 1 0,1-1 1,-1 1-1,1-1 0,0 1 1,0-1-1,0 0 0,1 1 1,0-7-1,0 9-142,0-1-1,1 1 1,-1-1-1,0 1 0,0 0 1,1-1-1,-1 1 1,0 0-1,1 0 1,-1 0-1,1 0 1,0 0-1,-1 1 1,1-1-1,0 0 0,-1 1 1,1-1-1,0 1 1,0 0-1,-1-1 1,1 1-1,0 0 1,0 0-1,0 0 1,-1 0-1,3 1 0,17 0-538,-1 1-1,38 9 1,-25-5-3420,2 0-4296,-17-6-3033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1.464"/>
    </inkml:context>
    <inkml:brush xml:id="br0">
      <inkml:brushProperty name="width" value="0.035" units="cm"/>
      <inkml:brushProperty name="height" value="0.035" units="cm"/>
    </inkml:brush>
  </inkml:definitions>
  <inkml:trace contextRef="#ctx0" brushRef="#br0">6 3273 9986,'-5'11'2218,"19"-26"-832,-4 5-652,158-148 2086,-47 47-1900,843-888 1544,-670 658-2343,-53 61-8,271-289 374,-232 261-65,-263 289-426,120-143 303,-120 139-524,-1-1 0,-2 0 0,0-1-1,-1 0 1,13-39 0,-24 55 57,1 1-1,-1-1 1,-1 0 0,0-1-1,0 1 1,-1 0 0,0 0-1,-2-17 1,-4-3-368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1.353"/>
    </inkml:context>
    <inkml:brush xml:id="br0">
      <inkml:brushProperty name="width" value="0.025" units="cm"/>
      <inkml:brushProperty name="height" value="0.025" units="cm"/>
    </inkml:brush>
  </inkml:definitions>
  <inkml:trace contextRef="#ctx0" brushRef="#br0">1 0 17424,'0'0'3396,"53"13"-2275,-14-8-801,5 2-256,-5-3-192,-4-3-2659,-5-1-5412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1.748"/>
    </inkml:context>
    <inkml:brush xml:id="br0">
      <inkml:brushProperty name="width" value="0.025" units="cm"/>
      <inkml:brushProperty name="height" value="0.025" units="cm"/>
    </inkml:brush>
  </inkml:definitions>
  <inkml:trace contextRef="#ctx0" brushRef="#br0">0 0 14510,'0'0'7559,"57"0"-5605,-22 2-929,10 3-641,6-1-352,-7-2-1345,0-2-3171,-5 0-10731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2.712"/>
    </inkml:context>
    <inkml:brush xml:id="br0">
      <inkml:brushProperty name="width" value="0.025" units="cm"/>
      <inkml:brushProperty name="height" value="0.025" units="cm"/>
    </inkml:brush>
  </inkml:definitions>
  <inkml:trace contextRef="#ctx0" brushRef="#br0">203 280 5862,'0'0'6608,"4"-9"-3351,12-27-438,-15 36-2741,-1-1 1,0 1 0,0-1 0,1 1 0,-1-1-1,0 1 1,0-1 0,0 0 0,1 1 0,-1-1-1,0 1 1,0-1 0,0 0 0,0 1 0,0-1 0,0 1-1,0-1 1,-1 0 0,1 1 0,0-1 0,0 1-1,0-1 1,-1 1 0,1-1 0,0 1 0,0-1-1,-1 1 1,1-1 0,0 1 0,-1-1 0,1 1 0,-1-1-1,1 1 1,-1-1 0,1 1 0,-1 0 0,1-1-1,-1 1 1,1 0 0,-1 0 0,1-1 0,-1 1-1,1 0 1,-1 0 0,0 0 0,1 0 0,-1 0 0,1 0-1,-1 0 1,0 0 0,1 0 0,-1 0 0,1 0-1,-1 0 1,0 0 0,1 0 0,-1 0 0,1 1-1,-1-1 1,1 0 0,-2 1 0,-33 9 293,22-3-352,0-1 1,1 2-1,0 0 0,0 0 1,1 2-1,0-1 0,0 1 1,-9 12-1,14-15-39,0 1 0,1-1 0,0 1 1,0 0-1,1 0 0,0 0 0,0 1 1,1-1-1,0 1 0,1 0 0,0 0 0,0 0 1,0 16-1,2-24 18,0 0 0,0-1-1,0 1 1,0 0 0,1 0 0,-1-1 0,0 1 0,0 0 0,1-1-1,-1 1 1,0 0 0,1-1 0,-1 1 0,1 0 0,-1-1 0,1 1 0,-1-1-1,1 1 1,-1-1 0,1 1 0,0-1 0,-1 1 0,1-1 0,0 0 0,-1 1-1,1-1 1,0 0 0,0 0 0,-1 1 0,1-1 0,0 0 0,0 0 0,-1 0-1,1 0 1,0 0 0,0 0 0,-1 0 0,1 0 0,0 0 0,0 0 0,-1-1-1,1 1 1,0 0 0,0 0 0,-1-1 0,1 1 0,1-1 0,36-18 396,-20 3-185,-1-1 0,-1 0 0,0-1 0,-1 0-1,-1-1 1,-1-1 0,-1 0 0,0-1 0,9-25-1,-29 168-710,8-119 439,0 0 1,0-1 0,0 1-1,0 0 1,0 0 0,1 0-1,0-1 1,-1 1 0,1 0 0,0-1-1,0 1 1,0 0 0,1-1-1,-1 1 1,0-1 0,1 0-1,0 1 1,-1-1 0,5 4 0,-3-5-5,-1 0 0,0 0 0,1-1 1,-1 1-1,1 0 0,-1-1 0,1 1 0,-1-1 1,1 0-1,-1 0 0,1 0 0,-1 0 1,1-1-1,-1 1 0,1 0 0,-1-1 1,1 0-1,-1 0 0,1 0 0,-1 0 1,0 0-1,5-3 0,5-3-777,1-2 0,-1 1 0,0-2 0,-1 1 0,0-1 0,-1-1 0,0 0 0,0-1 0,-1 0 0,11-20 0,23-54-2275,-14 0 4288,-29 85-1129,3-7 486,-1 1 0,0 0 0,-1 0 1,1-1-1,-1 1 0,-1-1 0,0 1 0,0-1 1,0 1-1,-3-14 0,3 21-478,0 0 0,-1-1 1,1 1-1,0 0 0,-1 0 0,1-1 1,0 1-1,-1 0 0,1 0 0,0 0 1,-1 0-1,1-1 0,-1 1 0,1 0 0,0 0 1,-1 0-1,1 0 0,-1 0 0,1 0 1,0 0-1,-1 0 0,1 0 0,-1 0 1,1 0-1,0 0 0,-1 1 0,1-1 1,-1 0-1,1 0 0,0 0 0,-1 0 0,1 1 1,0-1-1,-1 0 0,0 1 0,-14 10 603,1 10-268,0-1 0,2 2 1,0-1-1,1 2 0,1 0 1,2 0-1,0 0 0,-6 34 1,6-2 1034,8-53-1389,0-1 0,-1 1-1,1-1 1,0 1 0,0-1-1,0 1 1,0-1-1,0 1 1,0-1 0,1 1-1,-1-1 1,0 0 0,1 1-1,-1-1 1,1 1 0,-1-1-1,1 0 1,0 1-1,0-1 1,-1 0 0,1 0-1,0 0 1,0 0 0,0 0-1,0 0 1,1 0 0,-1 0-1,0 0 1,0 0-1,3 1 1,6-2 74,0-1-1,0 1 1,0-2-1,0 1 1,0-2 0,0 1-1,-1-1 1,1-1 0,-1 1-1,1-2 1,10-6-1,-11 6-236,0 0 0,1 0-1,-1 1 1,1 0-1,0 1 1,0 0-1,0 1 1,1 0 0,-1 1-1,20-1 1,-29 2 121,0 1 0,1-1 1,-1 1-1,0-1 0,0 1 1,0-1-1,0 1 0,0 0 1,0-1-1,0 1 0,0 0 1,0 0-1,0 0 0,0 0 0,-1-1 1,1 1-1,0 0 0,-1 1 1,1-1-1,0 0 0,-1 0 1,0 0-1,1 0 0,-1 0 1,1 0-1,-1 1 0,0-1 0,0 0 1,0 0-1,0 1 0,0-1 1,0 0-1,0 0 0,0 0 1,0 1-1,-1-1 0,1 0 1,-1 1-1,0 3 55,0 0 0,0 0 0,0 0 0,-1-1 0,0 1 0,0-1 0,0 1-1,-4 5 1,-4 2 297,-2 0 0,0-1 0,0-1-1,-1 1 1,0-2 0,-23 13-1,28-17-243,0-1-1,-1 0 0,0 0 0,0-1 0,0 0 0,0 0 0,0-1 0,0 0 0,-1-1 0,1 0 0,-1 0 0,-14-2 1,23 1-205,0 0 0,0 0 0,0-1 0,0 1 0,0-1 0,0 1 0,0 0 0,0-1 0,0 0 1,0 1-1,0-1 0,0 0 0,0 1 0,0-1 0,1 0 0,-1 0 0,0 0 0,0 0 0,1 1 1,-1-1-1,1 0 0,-1 0 0,1 0 0,-1-1 0,1 1 0,0 0 0,-1 0 0,1 0 1,0 0-1,0 0 0,0 0 0,0 0 0,0-1 0,0 1 0,0 0 0,0 0 0,0 0 0,1 0 1,-1 0-1,0 0 0,1-2 0,0-1-1038,1-1-1,0 1 1,-1-1 0,2 1-1,-1 0 1,0 0 0,1 0-1,4-5 1,14-12-6855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3.150"/>
    </inkml:context>
    <inkml:brush xml:id="br0">
      <inkml:brushProperty name="width" value="0.025" units="cm"/>
      <inkml:brushProperty name="height" value="0.025" units="cm"/>
    </inkml:brush>
  </inkml:definitions>
  <inkml:trace contextRef="#ctx0" brushRef="#br0">0 101 5477,'10'0'7340,"1"0"-6350,1 0 0,-1-1-1,1 0 1,-1-1-1,1 0 1,-1 0-1,0-1 1,0-1-1,0 0 1,11-6-1,-19 8-773,0 1-35,0-1 0,1 1 0,-1-1 0,0 0-1,-1 0 1,1 0 0,0 0 0,0-1 0,-1 1 0,0-1 0,1 0-1,-1 1 1,0-1 0,0 0 0,-1 0 0,1 0 0,0 0 0,-1-1 0,2-4-1,-4 7-135,1 0 0,-1 0-1,1 0 1,-1 0 0,0 0-1,1 0 1,-1 0 0,0 1-1,0-1 1,1 0 0,-1 1 0,0-1-1,0 0 1,0 1 0,0-1-1,0 1 1,0-1 0,0 1-1,0 0 1,0-1 0,0 1-1,0 0 1,0 0 0,0 0-1,0 0 1,0 0 0,0 0-1,-1 0 1,1 0 0,-1 0-1,-38 3-126,33-2 72,0 2 1,0-1-1,1 1 1,-1 0-1,1 0 0,0 1 1,0 0-1,0 0 0,1 1 1,-1-1-1,1 1 1,0 0-1,0 1 0,1-1 1,-1 1-1,1 0 1,1 0-1,-1 0 0,1 0 1,0 1-1,0-1 1,1 1-1,0 0 0,-3 14 1,5-20 7,0 1 1,0-1 0,0 1 0,0-1-1,0 0 1,1 1 0,-1-1 0,0 1-1,1-1 1,-1 1 0,1-1 0,-1 0-1,1 1 1,-1-1 0,1 0 0,0 0-1,0 0 1,0 1 0,0-1 0,0 0-1,0 0 1,0 0 0,0 0-1,0 0 1,0-1 0,0 1 0,1 0-1,-1 0 1,0-1 0,1 1 0,-1-1-1,0 1 1,1-1 0,-1 0 0,3 1-1,6 0 22,0 0-1,0 0 0,0-1 0,12-1 1,-6 1 14,53-3-15,-39 1-79,57 4 0,-83-1 55,-1 0 0,0 0 0,0 0 0,0 1 0,0-1 0,-1 1 0,1-1 0,0 1 0,4 4 0,-5-4 23,-1-1 0,1 1 0,0-1 0,0 0-1,0 1 1,0-1 0,0 0 0,0 0 0,1-1 0,-1 1 0,4 1 0,-6-29 2635,-1-2-2908,-2 0 1,0-1-1,-10-33 0,13 62 10,0 1 0,-1-1 1,1 1-1,0-1 0,0 0 0,1 1 1,-1-1-1,0 1 0,0-1 1,0 1-1,0-1 0,0 1 0,0-1 1,1 0-1,-1 1 0,0-1 1,1 1-1,-1-1 0,0 1 0,1 0 1,-1-1-1,0 1 0,1-1 0,-1 1 1,1 0-1,-1-1 0,1 1 1,-1 0-1,1-1 0,-1 1 0,1 0 1,-1 0-1,1-1 0,-1 1 1,1 0-1,-1 0 0,1 0 0,0 0 1,-1 0-1,1 0 0,0 0 1,33 1-6995,-22-1 4961,22 2-3183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3.828"/>
    </inkml:context>
    <inkml:brush xml:id="br0">
      <inkml:brushProperty name="width" value="0.025" units="cm"/>
      <inkml:brushProperty name="height" value="0.025" units="cm"/>
    </inkml:brush>
  </inkml:definitions>
  <inkml:trace contextRef="#ctx0" brushRef="#br0">203 29 9065,'0'0'8856,"-11"-2"-5130,4 1-3398,-6-1 261,-1 0 0,0 1 0,0 0 0,-27 3 0,37-2-532,-1 1 0,1-1 0,0 1 0,0 1 0,1-1 0,-1 0 0,0 1 0,0 0 0,1 0 0,-1 0 0,1 0 0,-1 1 0,1-1 0,0 1 0,0 0 0,0 0 0,0 0 0,1 0 0,-1 1 0,1-1 0,0 1 0,0-1 0,0 1 0,-1 4 0,2-6-9,-1 1 0,1 0 1,1-1-1,-1 1 0,0 0 0,1 0 0,-1 0 0,1-1 1,0 1-1,0 0 0,0 0 0,0 0 0,0 0 1,1 0-1,0-1 0,-1 1 0,1 0 0,2 4 1,-2-5-13,1 0 0,0 0 1,-1 0-1,1-1 0,0 1 0,0 0 1,0-1-1,0 0 0,0 1 1,0-1-1,0 0 0,0 0 1,1 0-1,-1 0 0,0 0 1,1-1-1,3 1 0,1 0 17,1 0 0,0-1 0,0 0 0,0 0 0,0-1 0,0 0 0,-1 0 0,1-1 0,0 0 0,-1-1 0,0 1 0,10-6 0,-7 3-39,0-1-1,-1 0 1,0 0 0,0-1-1,-1 0 1,0-1 0,0 1 0,0-2-1,-1 1 1,-1-1 0,1 0-1,-1 0 1,-1-1 0,0 0-1,6-15 1,-13 20-208,-8 11 24,-8 14 11,12-10 172,0 0 0,1 0-1,0 0 1,1 1 0,0 0 0,1-1 0,0 2 0,0-1 0,1 0 0,1 0 0,0 14 0,1-24-2,0 0 0,0 0 0,0 0 0,0 0 0,0 1-1,1-1 1,-1 0 0,0 0 0,1 0 0,-1 0 0,1 0 0,-1 0 0,1 0 0,-1 0 0,1 0 0,0 0 0,0 0 0,-1 0 0,1-1 0,0 1 0,0 0 0,0 0 0,0-1 0,0 1 0,0-1 0,0 1 0,2 0 0,0 0 15,1 0 0,-1-1-1,1 1 1,-1-1 0,1 0 0,-1 0 0,1 0-1,-1-1 1,6 0 0,2-2 10,0 0-1,0-1 1,0 0 0,-1 0-1,11-7 1,-7 2-83,0 0 0,0-1 0,-2 0 1,1-1-1,-1-1 0,-1 0 0,0-1 0,14-21 0,-20 22-106,-10 12-151,-14 18-130,15-13 521,1 0-1,0 1 1,0-1 0,1 1-1,-1 0 1,1 0 0,0 0 0,1 0-1,-2 10 1,3-15-61,0 0 1,0 0-1,0 0 0,0 1 0,0-1 0,0 0 0,1 0 1,-1 0-1,0 0 0,1 0 0,-1 0 0,1-1 0,-1 1 1,1 0-1,-1 0 0,1 0 0,0 0 0,-1 0 0,1-1 0,0 1 1,0 0-1,-1-1 0,2 2 0,1-1-1,0 0 0,-1-1 1,1 1-1,-1 0 0,1-1 0,0 0 0,0 0 0,-1 1 0,1-2 0,0 1 0,-1 0 1,1 0-1,3-2 0,10-3-149,0 0-1,-1-1 1,0-1 0,0 0 0,-1-1-1,1-1 1,-2 0 0,1-1 0,-2 0-1,14-14 1,-25 22-244,-18 39-161,-8 20 1006,23-54-432,1 1 1,0 0 0,0 0 0,0 0 0,0 0 0,1 0 0,0 0 0,0 1 0,0-1 0,0 0 0,1 0-1,1 7 1,-1-9-42,1-1-1,-1 0 0,0 1 0,1-1 0,-1 0 0,1 0 1,0 0-1,-1 0 0,1-1 0,0 1 0,-1 0 1,1-1-1,0 1 0,0-1 0,-1 1 0,1-1 0,0 0 1,0 0-1,0 0 0,0 0 0,-1 0 0,1 0 1,4-1-1,45-9-1948,-37 4-692,0-1 0,-1-1-1,23-16 1,5-5-10031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4.224"/>
    </inkml:context>
    <inkml:brush xml:id="br0">
      <inkml:brushProperty name="width" value="0.025" units="cm"/>
      <inkml:brushProperty name="height" value="0.025" units="cm"/>
    </inkml:brush>
  </inkml:definitions>
  <inkml:trace contextRef="#ctx0" brushRef="#br0">146 167 8264,'-8'4'10004,"-7"5"-8255,-3 0 230,1 2-1,-30 21 1,44-30-1867,0 1 0,0 0 0,0-1-1,0 1 1,0 0 0,1 0 0,-1 0 0,1 1 0,0-1 0,0 1 0,0-1 0,0 1 0,1 0 0,-1-1 0,1 1 0,0 0 0,0 0 0,0 0 0,1 0 0,-1 0 0,1 6 0,1-8-98,0 0 0,0 0 0,0 0 0,1 0 0,-1-1-1,0 1 1,1-1 0,-1 1 0,1-1 0,-1 1 0,1-1 0,0 0 0,-1 1-1,1-1 1,0 0 0,0 0 0,0-1 0,0 1 0,0 0 0,0-1-1,0 1 1,0-1 0,0 0 0,0 1 0,0-1 0,1 0 0,2-1 0,6 2 26,-1-1 1,0 0 0,0-1 0,17-4 0,-14 1-81,1-2-1,-1 1 1,-1-2 0,1 0 0,-1 0-1,0-1 1,-1-1 0,0 0 0,0 0 0,10-12-1,-4 3-195,-1-1-1,-1 0 0,-1-1 0,-1-1 0,12-22 1,-23 38 254,1-1 0,-1 1-1,0 0 1,0-1 0,-1 1 0,1-1 0,-1 0 0,0 0 0,-1 1 0,0-1 0,0 0 0,0-6 0,-1 10-6,1 1 1,0 0-1,-1 0 1,1-1-1,-1 1 1,1 0-1,-1 0 1,0 0-1,1 0 0,-1 0 1,0 0-1,0 0 1,0 0-1,0 0 1,0 0-1,0 0 1,0 0-1,0 1 1,0-1-1,0 0 1,-2 0-1,0 0-1,0 1 0,0-1-1,0 1 1,0 0 0,0 0-1,0 0 1,0 0-1,0 0 1,0 1 0,0-1-1,0 1 1,1 0 0,-5 1-1,-4 4 22,-1 0-1,1 1 0,0 0 0,1 0 0,0 1 1,0 1-1,1 0 0,0 0 0,0 0 0,1 1 1,0 1-1,-8 15 0,15-25-26,0 0-1,1 0 1,-1 0-1,1 0 1,-1 0 0,1 0-1,-1 0 1,1 0-1,0 0 1,-1 1-1,1-1 1,0 0 0,0 0-1,0 0 1,0 1-1,0-1 1,0 0 0,0 0-1,1 0 1,-1 0-1,0 1 1,1-1 0,-1 0-1,1 0 1,-1 0-1,1 0 1,-1 0-1,1 0 1,0 0 0,-1 0-1,1 0 1,0 0-1,0 0 1,0-1 0,0 1-1,0 0 1,0-1-1,0 1 1,0 0 0,0-1-1,0 1 1,0-1-1,0 0 1,0 1-1,0-1 1,2 1 0,8 1-213,0-1 1,0 0-1,1 0 1,14-1-1,4 0-1324,-23 1 1217,0-1 1,0 1 0,-1 1-1,1-1 1,0 1-1,-1 0 1,1 1-1,-1-1 1,0 1 0,6 4-1,-9-5 342,-1 0-1,0 1 1,1-1-1,-1 1 0,0-1 1,0 1-1,-1 0 1,1-1-1,0 1 1,-1 0-1,0 0 1,0 0-1,0 0 0,0 1 1,0-1-1,-1 0 1,1 0-1,-1 0 1,0 1-1,0-1 0,0 0 1,0 1-1,-1 3 1,0 1 196,0 0 0,-1 0 0,0 0 0,0 0 0,-4 9 0,-7 4-4353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5.167"/>
    </inkml:context>
    <inkml:brush xml:id="br0">
      <inkml:brushProperty name="width" value="0.025" units="cm"/>
      <inkml:brushProperty name="height" value="0.025" units="cm"/>
    </inkml:brush>
  </inkml:definitions>
  <inkml:trace contextRef="#ctx0" brushRef="#br0">151 164 15150,'-9'1'3566,"-1"1"-2879,-1 0 0,1 0 0,0 1-1,1 0 1,-1 1 0,1 0 0,-15 8-1,21-11-630,0 1 0,0 0-1,0 0 1,0 0 0,0 0-1,0 0 1,1 1 0,-1-1-1,1 1 1,0 0 0,-1 0-1,1 0 1,0 0 0,1 0-1,-1 0 1,0 0 0,1 0-1,0 1 1,0-1 0,0 1-1,0-1 1,1 1 0,-1-1-1,1 1 1,0-1 0,0 1-1,0 0 1,0-1 0,1 5-1,0-6-40,0-1-1,0 1 1,1-1-1,-1 1 1,0-1-1,0 1 0,1-1 1,-1 0-1,1 1 1,-1-1-1,1 0 0,0 0 1,-1 0-1,1 0 1,0-1-1,0 1 0,-1 0 1,1-1-1,0 1 1,0-1-1,0 0 0,0 1 1,0-1-1,0 0 1,0 0-1,0-1 0,0 1 1,2 0-1,58-10 225,-34 1-230,-2-2 0,1 0 0,-1-2 0,-1 0 0,0-2 0,-1-1 0,-1-1 0,0-1 0,-1 0 0,-2-2 0,1-1 1,22-31-1,-40 47-3,0 1 0,0-1 0,-1 0-1,0 0 1,0 0 0,0 0 0,-1 0 0,1-6 0,-1 11-3,-1-1-1,0 0 0,0 1 0,0-1 1,0 0-1,0 1 0,0-1 0,0 0 1,0 0-1,0 1 0,-1-1 1,1 0-1,0 1 0,0-1 0,-1 0 1,1 1-1,0-1 0,-1 1 0,1-1 1,0 1-1,-1-1 0,1 0 0,-1 1 1,1-1-1,-1 1 0,-1-1 2,1 1 0,-1 0 0,1-1 0,0 1 0,-1 0 0,1 0-1,-1 0 1,1 1 0,-1-1 0,1 0 0,0 0 0,-1 1 0,1-1 0,0 1 0,-1-1 0,1 1 0,0 0-1,-2 0 1,-3 3 30,-1 1-1,1 0 0,0 0 0,0 0 0,1 1 1,0 0-1,0 0 0,0 0 0,0 1 0,-5 11 1,0 0 125,1 0 0,-13 39 1,20-52-91,1 0-1,-1 0 1,1 1 0,0-1 0,1 0 0,-1 0-1,1 1 1,0-1 0,0 1 0,1-1 0,1 8-1,-1-11-52,0 0 0,0 0 0,0 0 0,0 0 0,0 0 0,1 0 0,-1-1 0,1 1-1,-1 0 1,1-1 0,-1 1 0,1-1 0,0 1 0,0-1 0,0 0 0,0 0 0,0 0-1,0 0 1,0 0 0,0 0 0,0-1 0,0 1 0,1 0 0,-1-1 0,0 0 0,0 0-1,5 0 1,8 0-71,0-1 0,0 0 1,-1-2-1,1 1 0,0-2 0,-1 0 0,0-1 0,0 0 0,0-1 0,-1-1 0,0 0 0,0 0 0,0-2 0,-1 1 0,-1-2 0,20-18 0,-22 15-49,-12 10-55,-18 18 59,17-10 138,0 1 0,0-1 0,1 1 0,0 0 0,0 0 0,0 0 0,1 0 0,0 1 0,0-1 0,0 1 0,1-1 0,0 1 0,0-1 0,1 1 0,0 0 0,0-1 0,2 14-1,-1-18-13,0 0-1,0 0 0,0-1 0,0 1 0,1 0 0,-1-1 0,0 1 0,1-1 0,-1 0 0,1 1 0,0-1 0,-1 0 0,1 0 1,0 0-1,0 0 0,0 0 0,-1 0 0,1-1 0,0 1 0,0-1 0,0 1 0,0-1 0,0 0 0,1 0 0,-1 0 0,0 0 0,0 0 1,0 0-1,0 0 0,2-1 0,5 0 76,-1 0 1,1-1 0,-1 0-1,0-1 1,16-6 0,7-7-25,50-34 1,-71 43-91,1-1 0,-1 0 0,-1-1 0,0 0 0,0-1 1,-1 0-1,15-21 0,-23 30 8,1 0 0,0-1 0,0 1 0,0 0 0,-1-1 0,1 1 0,0 0 0,-1-1 0,0 1 0,1-1 0,-1 1 0,0-1 0,1 1 0,-1-1 0,0 1 0,0-1 0,0 1 0,-1-1 0,1 1 0,0-1 1,0 1-1,-2-3 0,1 3-1,0 0 1,0 1-1,0-1 1,0 1-1,0-1 1,0 0-1,0 1 1,0 0-1,0-1 1,-1 1 0,1 0-1,0-1 1,0 1-1,0 0 1,-1 0-1,1 0 1,0 0-1,0 0 1,0 0-1,-3 1 1,-4 1-10,0-1-1,1 2 1,-1-1 0,1 1 0,0 0-1,-14 8 1,12-4 66,0 1 0,1-1 0,0 1 0,0 1 0,-12 17 0,18-22-4,-1 0 0,1 0-1,-1 0 1,1 0 0,0 0 0,1 0-1,-1 0 1,1 1 0,0-1 0,0 1-1,0-1 1,1 1 0,-1-1 0,1 1-1,0-1 1,0 1 0,2 6 0,-1-8-36,1 0 1,0 0-1,0-1 0,0 1 1,0 0-1,0-1 1,1 0-1,-1 1 1,1-1-1,0 0 1,-1 0-1,1 0 0,0-1 1,0 1-1,0-1 1,0 1-1,1-1 1,-1 0-1,0 0 1,0-1-1,1 1 0,-1-1 1,5 1-1,11 1-748,0-1 0,32-2-1,-8-9-3789,-17-4-1805,5-11-8726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5.513"/>
    </inkml:context>
    <inkml:brush xml:id="br0">
      <inkml:brushProperty name="width" value="0.025" units="cm"/>
      <inkml:brushProperty name="height" value="0.025" units="cm"/>
    </inkml:brush>
  </inkml:definitions>
  <inkml:trace contextRef="#ctx0" brushRef="#br0">1 1 5573,'0'0'19955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5.846"/>
    </inkml:context>
    <inkml:brush xml:id="br0">
      <inkml:brushProperty name="width" value="0.025" units="cm"/>
      <inkml:brushProperty name="height" value="0.025" units="cm"/>
    </inkml:brush>
  </inkml:definitions>
  <inkml:trace contextRef="#ctx0" brushRef="#br0">202 0 14221,'0'0'7138,"-7"12"-4709,-4 9-2020,1 1 0,1 1 0,1 0 0,1 0 0,1 1 0,1 0 0,-4 40 0,10-23-341,-3 21-2164,2-61 1910,-1 0 0,1 0 0,0 0 1,0 0-1,-1 0 0,1-1 0,0 1 1,-1 0-1,1 0 0,-1 0 0,1 0 1,-1 0-1,1-1 0,-1 1 1,0 0-1,1-1 0,-1 1 0,0 0 1,0-1-1,0 1 0,1-1 0,-1 1 1,0-1-1,0 1 0,0-1 0,0 0 1,-1 1-1,-1-1-264,0 0 0,1 0-1,-1 0 1,0 0 0,1 0 0,-1-1 0,0 1 0,1-1 0,-1 0-1,-2-1 1,-2 0-589,0-1-1,1-1 0,0 1 1,-1-1-1,1 0 0,-10-9 1,-8-18-2623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6.192"/>
    </inkml:context>
    <inkml:brush xml:id="br0">
      <inkml:brushProperty name="width" value="0.025" units="cm"/>
      <inkml:brushProperty name="height" value="0.025" units="cm"/>
    </inkml:brush>
  </inkml:definitions>
  <inkml:trace contextRef="#ctx0" brushRef="#br0">18 379 1409,'-6'-27'1219,"1"1"-1,2-1 0,0-1 0,2 1 1,2 0-1,2-29 0,-2 49-785,1 0-1,-1-1 0,1 1 1,0 0-1,1 0 0,0 0 1,0 1-1,0-1 0,1 1 0,0-1 1,0 1-1,1 0 0,-1 1 1,1-1-1,1 1 0,-1 0 1,1 0-1,0 1 0,0-1 1,0 1-1,0 1 0,1-1 1,0 1-1,-1 0 0,1 1 0,14-4 1,-1 2 0,0 0 1,0 2-1,1 0 1,-1 1-1,1 2 0,30 3 1,-38-3-303,-1 2 0,0-1 0,0 2 0,1-1 0,-2 2 0,1 0 0,-1 0 0,1 1 1,-1 0-1,-1 1 0,17 13 0,-24-18-115,0 1-1,-1-1 1,1 1 0,-1 0 0,0-1-1,1 1 1,-1 0 0,-1 0 0,1 0 0,0 1-1,-1-1 1,0 0 0,1 1 0,-1-1-1,0 1 1,-1-1 0,1 1 0,-1-1-1,0 1 1,0 5 0,-1-4 26,0 1-1,-1-2 1,1 1 0,-1 0-1,-1 0 1,1 0 0,-1-1-1,1 1 1,-1-1-1,-1 0 1,1 0 0,-7 6-1,-10 7 47,0 0-1,-2-1 0,0-2 1,-33 17-1,53-30-104,-155 78 70,148-72-1291,17-4-2156,16-7-3467,6-6-4596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1.996"/>
    </inkml:context>
    <inkml:brush xml:id="br0">
      <inkml:brushProperty name="width" value="0.035" units="cm"/>
      <inkml:brushProperty name="height" value="0.035" units="cm"/>
    </inkml:brush>
  </inkml:definitions>
  <inkml:trace contextRef="#ctx0" brushRef="#br0">0 1 12171,'5'5'262,"-1"0"0,0 0 0,-1 1 0,1 0 0,2 6 1,2 3-36,145 278 1959,-49-89-1558,61 86 161,362 479 1,-372-566-372,260 324 972,-70-64-381,-142-181-965,-195-271-94,-6-7 139,1-1 0,-1 1 0,1-1 0,0 1-1,0-1 1,0 0 0,1 0 0,-1 0 0,1-1 0,4 3 0,-8-4-79,1-1 0,-1 0 0,1 0 0,-1 1 0,1-1 0,0 0 0,-1 0 0,1 0 0,-1 1 0,1-1 0,0 0 0,-1 0 0,1 0 0,0 0 0,-1 0 0,1 0 0,-1 0 0,1-1 0,0 1-1,-1 0 1,1 0 0,-1 0 0,1-1 0,0 1 0,-1 0 0,1 0 0,-1-1 0,1 1 0,-1-1 0,1 1 0,-1 0 0,0-1 0,1 1 0,-1-1 0,1 1 0,-1-1 0,0 1 0,1-1 0,-1 1 0,0-1 0,0 0 0,1 1 0,-1-1 0,0 1 0,0-1 0,0-1 0,5-20 221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6.617"/>
    </inkml:context>
    <inkml:brush xml:id="br0">
      <inkml:brushProperty name="width" value="0.025" units="cm"/>
      <inkml:brushProperty name="height" value="0.025" units="cm"/>
    </inkml:brush>
  </inkml:definitions>
  <inkml:trace contextRef="#ctx0" brushRef="#br0">80 56 9513,'0'0'7436,"-5"9"-3757,-6 8-2723,-30 53 3478,38-63-4080,-1 0-1,1 1 1,0 0 0,1 0-1,0 0 1,0 0 0,1 0-1,-1 8 1,2-15-347,0-1 1,0 1-1,0 0 0,0-1 1,0 1-1,0-1 0,0 1 1,0 0-1,0-1 1,1 1-1,-1-1 0,0 1 1,0 0-1,1-1 0,-1 1 1,0-1-1,1 1 0,-1-1 1,0 1-1,1-1 0,-1 0 1,1 1-1,-1-1 0,1 1 1,-1-1-1,1 0 1,-1 1-1,1-1 0,-1 0 1,1 0-1,0 0 0,-1 1 1,1-1-1,-1 0 0,1 0 1,0 0-1,-1 0 0,1 0 1,-1 0-1,1 0 1,0 0-1,-1 0 0,1 0 1,-1 0-1,1-1 0,0 1 1,-1 0-1,1 0 0,-1 0 1,1-1-1,-1 1 0,1 0 1,0-2-1,30-17 103,-23 10-191,0-1 0,0 1 0,-1-1 0,0 0 0,0-1 0,-2 0 0,1 0-1,-1 0 1,-1-1 0,0 1 0,0-1 0,-1 0 0,-1 0 0,0 0 0,0-20 0,-2 33 74,0-1-1,0 0 1,0 0 0,0 0 0,0 1 0,-1-1 0,1 0-1,0 0 1,0 0 0,0 0 0,0 1 0,0-1-1,-1 0 1,1 0 0,0 0 0,0 0 0,0 0-1,0 1 1,-1-1 0,1 0 0,0 0 0,0 0-1,0 0 1,-1 0 0,1 0 0,0 0 0,0 0-1,-1 0 1,1 0 0,0 0 0,0 0 0,0 0-1,-1 0 1,1 0 0,0 0 0,0 0 0,0 0-1,-1 0 1,1 0 0,0-1 0,0 1 0,0 0-1,-1 0 1,1 0 0,0 0 0,0 0 0,0 0-1,0-1 1,-1 1 0,1 0 0,0 0 0,0 0-1,0-1 1,0 1 0,0 0 0,0 0 0,0 0-1,-1-1 1,1 1 0,0 0 0,0 0 0,0 0-1,0-1 1,-11 18-39,10-15 43,0 1 0,0 0 0,1-1 0,-1 1 0,0 0 0,1-1 0,0 1 0,0 0 0,-1-1 0,2 1 0,-1 0 0,0 0 0,0-1 0,1 1 0,0 0 0,-1-1 0,1 1 1,0-1-1,0 1 0,1-1 0,-1 1 0,0-1 0,1 0 0,0 0 0,-1 1 0,1-1 0,0 0 0,3 2 0,0-2 17,1 1 0,-1-1 0,1 0 0,0 0 0,0-1 0,0 0 0,0 0 0,0 0 0,0-1 0,0 0 0,0 0 0,7-2 0,-4 1-17,0 0 0,-1-1 1,1 0-1,0 0 0,-1-1 1,0 0-1,0-1 0,0 0 1,0 0-1,-1-1 0,1 0 1,-1 0-1,0-1 0,-1 0 1,0 0-1,1 0 0,-2-1 1,1 0-1,-1 0 0,0 0 1,5-11-1,-10 18 1,0 0-1,0-1 1,1 1 0,-1 0-1,0-1 1,0 1 0,0 0-1,0-1 1,0 1-1,1 0 1,-1-1 0,0 1-1,0 0 1,0-1 0,0 1-1,0 0 1,0-1-1,0 1 1,0 0 0,0-1-1,0 1 1,-1 0 0,1-1-1,0 1 1,0 0-1,0-1 1,0 1 0,0 0-1,-1 0 1,1-1 0,0 1-1,0 0 1,0 0-1,-1-1 1,1 1 0,0 0-1,0 0 1,-1-1 0,1 1-1,0 0 1,-1 0 0,1 0-1,0 0 1,-1 0-1,1 0 1,0-1 0,-1 1-1,1 0 1,0 0 0,-1 0-1,1 0 1,0 0-1,-1 0 1,1 0 0,0 0-1,-1 0 1,1 0 0,0 1-1,-1-1 1,1 0-1,0 0 1,0 0 0,-1 0-1,0 1 1,-21 10-100,16-6 135,1 0 0,0 1 0,1-1 0,-1 1 1,1-1-1,0 1 0,1 1 0,-1-1 0,1 0 0,1 1 1,-1 0-1,1 0 0,0-1 0,0 1 0,1 0 0,0 1 0,1-1 1,-1 9-1,1-14-16,1-1 1,-1 1 0,0-1-1,0 0 1,1 1 0,-1-1-1,1 1 1,0-1 0,-1 0 0,1 0-1,0 1 1,0-1 0,0 0-1,-1 0 1,1 0 0,1 0-1,-1 0 1,0 0 0,0 0-1,0 0 1,0 0 0,1 0-1,1 0 1,0 0 15,0 0 1,1 0 0,-1 0-1,0-1 1,1 0 0,-1 1-1,1-1 1,-1 0-1,0-1 1,4 0 0,3-1 31,0 0 1,-1 0 0,1-1 0,-1-1 0,0 0-1,12-6 1,-2-3-98,-2-1 0,0 0 0,0-2 0,-1 1 0,-1-2 0,-1 0 0,21-31 0,-44 63-62,0 0 1,1 0-1,1 1 0,-8 24 0,12-31 97,1 0 0,0 0 1,0 0-1,1 0 0,0 1 0,0-1 0,1 0 0,0 1 0,4 18 0,-4-27-81,0 0-1,1 0 0,-1 0 0,1 0 1,-1 0-1,1 0 0,-1 0 1,1-1-1,0 1 0,0 0 0,-1 0 1,1 0-1,0-1 0,0 1 0,0 0 1,0-1-1,0 1 0,0-1 1,0 1-1,0-1 0,0 1 0,0-1 1,0 0-1,0 1 0,0-1 1,0 0-1,0 0 0,0 0 0,0 0 1,0 0-1,1 0 0,-1 0 0,0 0 1,0-1-1,1 1 0,1-1-794,1 0-1,-1 1 0,0-1 1,0-1-1,0 1 1,0 0-1,0-1 0,0 0 1,0 1-1,4-5 1,11-17-14470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7.013"/>
    </inkml:context>
    <inkml:brush xml:id="br0">
      <inkml:brushProperty name="width" value="0.025" units="cm"/>
      <inkml:brushProperty name="height" value="0.025" units="cm"/>
    </inkml:brush>
  </inkml:definitions>
  <inkml:trace contextRef="#ctx0" brushRef="#br0">1 0 9705,'0'0'13453,"5"50"-13357,7-36-1313,8-2-1474,-1-3-2337,1-4-3621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7.374"/>
    </inkml:context>
    <inkml:brush xml:id="br0">
      <inkml:brushProperty name="width" value="0.025" units="cm"/>
      <inkml:brushProperty name="height" value="0.025" units="cm"/>
    </inkml:brush>
  </inkml:definitions>
  <inkml:trace contextRef="#ctx0" brushRef="#br0">91 1 10346,'0'0'13442,"-5"9"-11894,1-1-1238,-1 1 0,0-1 0,-1 0 1,0 0-1,0-1 0,-1 0 0,0 0 0,0 0 0,-13 8 1,7-1 21,17-6-780,34-3-1498,-9-2 847,-6 2 327,-10-3 656,-1 0 1,1 1 0,-1 1-1,0 0 1,0 0-1,0 1 1,0 0-1,-1 1 1,19 14-1,-29-19 182,0 0 0,0 0-1,0 0 1,0 1 0,0-1-1,0 0 1,0 0 0,-1 1 0,1-1-1,-1 1 1,1-1 0,-1 0-1,1 1 1,-1-1 0,0 1 0,0-1-1,0 1 1,1-1 0,-2 1-1,1-1 1,0 1 0,0-1 0,0 1-1,-1-1 1,1 1 0,-1-1-1,1 0 1,-1 1 0,1-1 0,-1 0-1,0 1 1,0-1 0,0 0-1,0 0 1,1 1 0,-2-1 0,1 0-1,0 0 1,-1 1 0,-6 4 387,0 0 0,0 0 0,-1 0 0,-12 6 0,18-10-414,-10 5 124,0-1 1,0 0-1,0 0 1,-1-1-1,0-1 1,0-1-1,-27 4 1,40-7-261,0 0 1,0 1 0,0-1 0,0 0 0,0-1 0,0 1-1,0 0 1,0 0 0,0 0 0,0-1 0,0 1-1,0 0 1,0-1 0,0 1 0,0-1 0,0 1 0,0-1-1,0 1 1,1-1 0,-1 0 0,0 0 0,0 1-1,1-1 1,-1 0 0,0 0 0,1 0 0,-1 1-1,1-1 1,-1 0 0,1 0 0,0 0 0,-1 0 0,1 0-1,0 0 1,-1-2 0,1-1-864,0 0 0,0 0 0,0 0 0,0 0 0,1 0 0,0 0 0,-1 0 0,4-6 1,12-22-10476</inkml:trace>
  <inkml:trace contextRef="#ctx0" brushRef="#br0" timeOffset="1">358 89 14926,'0'0'3721,"10"1"-310,15 3-2237,6 2 648,44 1 0,-68-6-1726,0-1 0,0 0 1,0 0-1,0-1 0,-1 0 1,1 0-1,0-1 0,0 0 0,-1 0 1,1 0-1,-1-1 0,0 0 1,7-4-1,-12 7-74,0-1 0,0 1-1,-1-1 1,1 1 0,0 0 0,0-1 0,-1 1 0,1-1-1,-1 0 1,1 1 0,0-1 0,-1 1 0,1-1-1,-1 0 1,0 0 0,1 1 0,-1-1 0,1 0-1,-1 0 1,0 1 0,0-1 0,1 0 0,-1 0-1,0 0 1,0 1 0,0-1 0,0 0 0,0 0 0,0 0-1,0-1 1,-1 1 0,-1 0 0,1 0-1,0 0 1,0 0 0,0 0 0,-1 1-1,1-1 1,0 1 0,-1-1 0,1 1 0,-1-1-1,1 1 1,-1-1 0,1 1 0,-2 0-1,-58-1 81,54 2-79,-1 0 0,0 1 0,1 0 0,-1 1-1,1-1 1,0 1 0,0 1 0,0-1-1,0 1 1,0 0 0,1 1 0,0 0 0,0 0-1,-8 8 1,10-8 11,0-1 1,0 1-1,0 0 0,1 0 1,0 1-1,0-1 0,0 1 0,0-1 1,1 1-1,0 0 0,0 0 0,1 0 1,0 0-1,0 0 0,0 0 1,1 0-1,-1 1 0,2 8 0,0-10-45,1-1 0,-1 0 0,1-1 1,0 1-1,0 0 0,0 0 0,1-1 0,-1 1 0,1-1 0,0 0 0,0 0 0,0 0 0,0 0 0,0 0 0,1-1 0,-1 1 0,1-1 0,0 0 0,0 0 0,0-1 0,0 1 0,0-1 0,0 0 0,6 2 0,11 2-502,0-1 0,0-1-1,32 1 1,17-5-3037,10-5-2595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20.914"/>
    </inkml:context>
    <inkml:brush xml:id="br0">
      <inkml:brushProperty name="width" value="0.025" units="cm"/>
      <inkml:brushProperty name="height" value="0.025" units="cm"/>
    </inkml:brush>
  </inkml:definitions>
  <inkml:trace contextRef="#ctx0" brushRef="#br0">0 221 13741,'0'0'2045,"13"-3"-604,176-24-542,269-6 0,-255 23-711,1106-91 86,-886 64-158,-195 27 871,-244 22-1788,-27-6-6288,17-6-1543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21.715"/>
    </inkml:context>
    <inkml:brush xml:id="br0">
      <inkml:brushProperty name="width" value="0.025" units="cm"/>
      <inkml:brushProperty name="height" value="0.025" units="cm"/>
    </inkml:brush>
  </inkml:definitions>
  <inkml:trace contextRef="#ctx0" brushRef="#br0">0 103 12364,'0'0'1596,"11"8"-1425,2 1-133,1-1 1,0-1-1,0 0 0,1-1 1,0 0-1,0-1 1,0-1-1,1 0 1,22 1-1,67 5 453,133-6-1,109-22 786,-266 13-922,1955-60 1866,-1753 66-2102,936-7-3,-3-36 485,-1189 40-673,813-40 1133,-481 36-3451,-338 6-2387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6.376"/>
    </inkml:context>
    <inkml:brush xml:id="br0">
      <inkml:brushProperty name="width" value="0.025" units="cm"/>
      <inkml:brushProperty name="height" value="0.025" units="cm"/>
    </inkml:brush>
  </inkml:definitions>
  <inkml:trace contextRef="#ctx0" brushRef="#br0">169 354 15887,'0'0'5071,"-8"0"-4174,2-1-855,0 1-1,1 0 1,-1 0-1,0 1 1,0 0-1,0 0 1,0 0 0,1 1-1,-1-1 1,0 1-1,1 1 1,0-1-1,-1 1 1,1 0-1,0 0 1,0 0-1,-6 7 1,5-4 105,0 0-1,1 1 1,0 0 0,0 0 0,1 0 0,0 0-1,0 1 1,0-1 0,1 1 0,0 0 0,-3 16-1,6-23-130,0 0 0,0 0 0,0-1 0,0 1 0,0 0 0,0 0 0,1 0 0,-1-1 0,0 1 0,0 0 0,1-1 0,-1 1 0,0 0 0,1 0 0,-1-1 0,1 1 0,-1-1 0,1 1 0,-1 0 0,1-1 0,-1 1 0,1-1 0,-1 1 0,1-1 0,0 1 0,-1-1 0,1 0 0,0 1 0,-1-1 0,1 0 0,0 0 0,0 1 0,-1-1 0,1 0 0,0 0 0,0 0 0,-1 0 0,1 0 0,0 0 0,0 0 0,0 0 0,-1 0 0,1 0 0,1-1 0,40-8 524,-20-1-274,1-1 0,-1-1 0,-1-1 0,39-31 0,72-75-138,-129 115-123,37-34 21,38-48 0,-68 73 69,-1 0 0,0 0 0,0-1 0,-1 0 0,-1-1 0,-1 0 0,0 0 0,6-23 0,-12 37-90,0 1-1,1 0 0,-1-1 0,0 1 0,0 0 0,0-1 0,0 1 0,0 0 1,0-1-1,0 1 0,1 0 0,-1-1 0,0 1 0,0 0 0,0-1 0,0 1 0,-1 0 1,1-1-1,0 1 0,0 0 0,0-1 0,0 1 0,0-1 0,0 1 0,0 0 0,-1 0 1,1-1-1,0 1 0,0 0 0,0-1 0,-1 1 0,1 0 0,0 0 0,-1-1 1,1 1-1,0 0 0,0 0 0,-1 0 0,1-1 0,0 1 0,-1 0 0,1 0 0,0 0 1,-1 0-1,-16 7-88,7 1 62,0 1 1,0 0-1,1 1 1,1 0-1,-1 0 1,-9 17-1,-43 79-79,43-71 91,-42 85 8,53-104-17,2-1-1,-1 1 1,2 1 0,0-1 0,-2 32 0,6-46-41,0-1 0,-1 1 0,1 0 0,0 0 0,1-1 1,-1 1-1,0 0 0,0 0 0,1-1 0,-1 1 0,1 0 0,0-1 0,-1 1 0,1-1 1,0 1-1,0 0 0,0-1 0,0 0 0,0 1 0,0-1 0,0 0 0,1 1 1,-1-1-1,0 0 0,1 0 0,-1 0 0,1 0 0,-1 0 0,1-1 0,-1 1 0,1 0 1,0-1-1,-1 1 0,4 0 0,1-1-525,-1 1 1,1-1-1,-1 0 1,1-1-1,0 1 1,-1-1-1,1 0 1,-1-1-1,1 1 1,7-4-1,30-19-7524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7.079"/>
    </inkml:context>
    <inkml:brush xml:id="br0">
      <inkml:brushProperty name="width" value="0.025" units="cm"/>
      <inkml:brushProperty name="height" value="0.025" units="cm"/>
    </inkml:brush>
  </inkml:definitions>
  <inkml:trace contextRef="#ctx0" brushRef="#br0">206 1 17585,'-63'47'2020,"39"-31"-741,1 2-1,1 0 1,0 1-1,-25 30 1,47-49-1282,-1 0-1,1 1 1,0-1-1,-1 0 1,1 1 0,0-1-1,-1 0 1,1 1-1,0-1 1,0 0 0,-1 1-1,1-1 1,0 0 0,0 1-1,0-1 1,0 1-1,-1-1 1,1 0 0,0 1-1,0-1 1,0 1 0,0-1-1,0 1 1,0-1-1,0 0 1,0 1 0,0-1-1,0 1 1,1-1-1,-1 1 1,0-1 0,0 0-1,0 1 1,16 0-10,22-12 66,-6-5-620,-1-2-1,0-1 0,-1-1 1,-2-2-1,31-28 0,-65 57 751,0 0-1,1 1 0,0-1 0,-7 15 0,0 1 231,7-16-267,0 1-5,-1 0 0,1 1 0,1 0 0,-1-1 0,2 2 0,-1-1 0,1 0 1,1 1-1,0-1 0,-2 13 0,4-21-121,0 0 0,0-1 1,0 1-1,1 0 0,-1-1 1,0 1-1,0 0 0,0-1 0,1 1 1,-1 0-1,0-1 0,1 1 1,-1-1-1,0 1 0,1 0 0,-1-1 1,1 1-1,-1-1 0,1 0 1,-1 1-1,1-1 0,-1 1 0,1-1 1,0 0-1,-1 1 0,1-1 1,-1 0-1,1 0 0,0 1 0,1-1 1,29 1 619,30-17 221,-24-2-828,63-38 1,-3 0-363,-119 93 708,12-26-290,7-8-67,0 0 0,0-1 0,1 1 0,-1 0 0,1 1 0,-1-1 0,1 0 0,0 1 0,0-1 0,-1 6 0,5-9 35,-1 0-1,1 0 1,0 0-1,0 0 1,0 0-1,-1 0 1,1 0-1,0 0 1,0-1-1,0 1 1,2-2-1,73-34 588,-65 28-851,0 2 1,0-1-1,1 2 1,0 0-1,0 0 0,1 1 1,24-4-1,-37 8 200,-1 0 0,0 0-1,1 0 1,-1 0 0,1 0-1,-1 0 1,0 0 0,1 0 0,-1 0-1,1 1 1,-1-1 0,0 0-1,1 0 1,-1 0 0,1 1-1,-1-1 1,0 0 0,1 0 0,-1 1-1,0-1 1,0 0 0,1 1-1,-1-1 1,0 0 0,0 1-1,1-1 1,-1 0 0,0 1-1,0-1 1,0 1 0,0-1 0,1 0-1,-1 1 1,0 0 0,-1 22 34,-13 22 163,14-44-200,-1 1 17,0 0 0,0 0 0,0 0 0,0 0 0,1 0-1,-1 0 1,1 0 0,0 0 0,-1 0 0,1 0 0,0 1 0,0-1-1,0 0 1,1 0 0,-1 0 0,0 0 0,1 0 0,-1 0 0,1 0-1,1 2 1,-1-3 8,0 0-1,0 0 0,0 0 1,1 0-1,-1-1 1,0 1-1,0-1 0,1 1 1,-1-1-1,0 1 1,1-1-1,-1 0 0,1 1 1,-1-1-1,0 0 1,1 0-1,-1 0 0,1 0 1,-1-1-1,0 1 1,3-1-1,8-2 29,0 0 1,0-1-1,-1-1 0,0 0 1,14-9-1,26-22-550,-39 26 127,1 1-1,0 0 1,17-8-1,-26 20-444,-9 8 666,-6 10 263,-1-3-193,7-12-183,0 0-1,1 1 1,0 0-1,0 0 1,1 0-1,0 1 1,0-1-1,0 1 1,1 0-1,-2 15 1,4-22 146,0-1 1,0 1-1,0-1 1,0 1-1,1-1 0,-1 1 1,0-1-1,0 1 1,1-1-1,-1 1 0,0-1 1,0 1-1,1-1 1,-1 0-1,0 1 0,1-1 1,-1 0-1,1 1 1,-1-1-1,1 0 0,-1 1 1,0-1-1,1 0 1,-1 0-1,1 0 0,-1 1 1,1-1-1,-1 0 1,1 0-1,-1 0 0,1 0 1,-1 0-1,1 0 1,0 0-1,-1 0 0,2 0 1,21-4-3193,6-12-1924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7.413"/>
    </inkml:context>
    <inkml:brush xml:id="br0">
      <inkml:brushProperty name="width" value="0.025" units="cm"/>
      <inkml:brushProperty name="height" value="0.025" units="cm"/>
    </inkml:brush>
  </inkml:definitions>
  <inkml:trace contextRef="#ctx0" brushRef="#br0">1 1 4773,'0'0'10698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7.743"/>
    </inkml:context>
    <inkml:brush xml:id="br0">
      <inkml:brushProperty name="width" value="0.025" units="cm"/>
      <inkml:brushProperty name="height" value="0.025" units="cm"/>
    </inkml:brush>
  </inkml:definitions>
  <inkml:trace contextRef="#ctx0" brushRef="#br0">66 1 17745,'0'0'6918,"-33"60"-5156,22-37-673,0-1-544,4-2-449,4-3-96,3-3 32,0-1-96,0-6-385,10-5-223,5-2-417,-1 0-929,5-9-833,1-8-1377,3-8-2210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8.091"/>
    </inkml:context>
    <inkml:brush xml:id="br0">
      <inkml:brushProperty name="width" value="0.025" units="cm"/>
      <inkml:brushProperty name="height" value="0.025" units="cm"/>
    </inkml:brush>
  </inkml:definitions>
  <inkml:trace contextRef="#ctx0" brushRef="#br0">214 1 12684,'0'0'9518,"-5"10"-8247,-10 17-801,2 1 0,1 1-1,2 0 1,1 0 0,-9 50 0,11-39-919,3 0 1,0 45-1,4-84-282,-4-26-2079,4 22 2619,0 0 0,0 0 0,-1-1 1,1 1-1,-1 0 0,0 0 0,0 0 1,0 0-1,0 0 0,-1 0 0,1 0 0,-4-4 1,-7-7 174,-1 0 0,0 0 0,-1 2 0,-24-18-1,37 30 133,1-1-1,-1 1 1,1 0-1,-1 0 1,1-1-1,-1 1 1,1 0-1,0-1 1,-1 1-1,1-1 0,-1 1 1,1 0-1,0-1 1,-1 1-1,1-1 1,0 1-1,0-1 1,0 1-1,-1-1 0,1 1 1,0-1-1,0 1 1,0-1-1,0 1 1,0-1-1,0 1 1,0-1-1,0 1 0,0-1 1,0 0-1,14-9 1064,34 0-1331,-40 9 506,53-8-176,49-10-58,-101 17-1178,0-1 0,0 0 1,0-1-1,0 0 0,8-6 0,3-6-6928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2.914"/>
    </inkml:context>
    <inkml:brush xml:id="br0">
      <inkml:brushProperty name="width" value="0.035" units="cm"/>
      <inkml:brushProperty name="height" value="0.035" units="cm"/>
    </inkml:brush>
  </inkml:definitions>
  <inkml:trace contextRef="#ctx0" brushRef="#br0">86 0 14379,'-3'24'1328,"-3"21"-816,-3 5-175,0 13 399,2 4-128,-2 5-64,2 2-48,1-11-408,2-7-208,2-22-120,1-7-168,-4-18-936,-1-9 1088,2-22-193,-4-14-215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8.464"/>
    </inkml:context>
    <inkml:brush xml:id="br0">
      <inkml:brushProperty name="width" value="0.025" units="cm"/>
      <inkml:brushProperty name="height" value="0.025" units="cm"/>
    </inkml:brush>
  </inkml:definitions>
  <inkml:trace contextRef="#ctx0" brushRef="#br0">0 17 21492,'0'0'4517,"68"-16"-15376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8.903"/>
    </inkml:context>
    <inkml:brush xml:id="br0">
      <inkml:brushProperty name="width" value="0.025" units="cm"/>
      <inkml:brushProperty name="height" value="0.025" units="cm"/>
    </inkml:brush>
  </inkml:definitions>
  <inkml:trace contextRef="#ctx0" brushRef="#br0">257 56 7591,'0'0'10074,"-3"-8"-5798,3 5-4101,-1 0 1,0 1-1,0-1 1,0 1-1,0-1 1,-1 1-1,1 0 1,-1-1-1,1 1 1,-1 0-1,0 0 1,1 0-1,-1 0 1,0 0-1,-1 0 1,1 1-1,-3-3 1,1 3-112,1 0 0,0 0 0,-1 0 0,1 1 0,0-1 1,-1 1-1,1-1 0,-1 1 0,1 1 0,-1-1 0,1 0 0,-1 1 0,1-1 1,0 1-1,-1 0 0,1 0 0,-5 3 0,-2 1-163,1-1 0,0 2-1,0-1 1,0 2 0,1-1-1,0 1 1,0 0 0,0 0 0,1 1-1,0 0 1,1 1 0,0-1-1,0 1 1,-5 13 0,11-22 81,0 1 1,-1-1-1,1 1 1,0 0-1,0-1 1,1 1-1,-1-1 1,0 1-1,0 0 1,0-1-1,0 1 1,0-1-1,1 1 1,-1-1-1,0 1 1,0-1-1,1 1 1,-1-1-1,0 1 1,1-1-1,-1 1 1,1-1-1,-1 1 1,0-1-1,1 0 1,-1 1-1,1-1 1,-1 0-1,1 1 0,-1-1 1,1 0-1,0 0 1,-1 0-1,1 1 1,-1-1-1,1 0 1,-1 0-1,1 0 1,0 0-1,-1 0 1,1 0-1,-1 0 1,1 0-1,0 0 1,0 0-1,42 1 235,-24-2-333,-13 2 132,-1 0 1,1 1-1,-1-1 0,0 1 1,0 0-1,0 0 0,0 0 1,0 1-1,0 0 0,-1 0 0,1 0 1,-1 0-1,0 1 0,0-1 1,0 1-1,-1 0 0,7 9 1,-9-11 47,1 1 1,-1-1 0,0 1 0,0-1 0,0 1-1,0 0 1,-1 0 0,1-1 0,-1 1 0,1 0-1,-1 0 1,0 0 0,0-1 0,0 1 0,-1 0-1,1 0 1,-1 0 0,1-1 0,-1 1 0,0 0 0,0-1-1,0 1 1,0-1 0,-1 1 0,1-1 0,-1 1-1,1-1 1,-1 0 0,0 0 0,0 0 0,0 0-1,0 0 1,0 0 0,-1 0 0,-3 1 0,-4 4 116,0-1 1,-1-1 0,1 0 0,-1 0 0,-1-1 0,1 0 0,0-1 0,-1-1 0,0 1 0,0-2 0,0 0 0,-22-1-1,34 1-194,-1-1-1,1 0 0,-1 0 0,1 0 0,-1 0 0,1 0 0,0 0 0,-1 0 0,1 0 0,-1 0 1,1 0-1,-1 0 0,1 0 0,-1-1 0,1 1 0,0 0 0,-1 0 0,1 0 0,-1 0 0,1-1 1,0 1-1,-1 0 0,1-1 0,0 1 0,-1 0 0,1 0 0,0-1 0,-1 1 0,1-1 0,0 1 1,0 0-1,0-1 0,-1 1 0,1-1 0,0 1 0,0 0 0,0-1 0,0 1 0,0-1 0,0 1 1,0-1-1,0 1 0,0 0 0,0-1 0,0 1 0,0-1 0,0 1 0,0-1 0,0 1 0,0-1 0,0 1 1,0 0-1,1-1 0,-1 1 0,0-1 0,0 1 0,1 0 0,-1-1 0,0 1 0,0 0 0,1-1 1,-1 1-1,0 0 0,1-1 0,24-21-2344,-2 11-648,1 0-1,33-9 1,-33 12 398,30-9-3932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9.278"/>
    </inkml:context>
    <inkml:brush xml:id="br0">
      <inkml:brushProperty name="width" value="0.025" units="cm"/>
      <inkml:brushProperty name="height" value="0.025" units="cm"/>
    </inkml:brush>
  </inkml:definitions>
  <inkml:trace contextRef="#ctx0" brushRef="#br0">41 1 12684,'0'0'15129,"-7"9"-14980,-20 32-100,27-40-48,-1 0 0,0-1 0,0 1 0,1 0 0,-1 0 0,1 0 0,-1 0 1,1 0-1,0 0 0,-1 0 0,1 0 0,0 1 0,0-1 0,-1 0 1,1 0-1,0 0 0,0 0 0,0 0 0,0 0 0,1 0 0,-1 0 1,0 1-1,0-1 0,1 0 0,-1 0 0,0 0 0,1 0 0,0 1 1,1-1 7,-1 0 0,1 0 0,0 0 0,-1 0 0,1-1 0,0 1 0,-1-1 0,1 1 0,0-1 0,0 0 0,0 1 0,-1-1 1,1 0-1,0 0 0,2-1 0,8 0 52,0 0 0,0-2-1,18-5 1,-21 5-49,8-4-49,1 2-1,0-1 0,0 2 1,0 1-1,29-3 1,-46 6 33,0 0-1,-1 0 1,1 0 0,0 0 0,0 0 0,0 1 0,-1-1 0,1 0 0,0 0-1,0 1 1,-1-1 0,1 0 0,0 1 0,-1-1 0,1 1 0,0-1 0,-1 1 0,1-1-1,-1 1 1,1-1 0,0 1 0,-1-1 0,1 1 0,-1 0 0,0-1 0,1 1-1,-1 0 1,0 0 0,1-1 0,-1 1 0,0 0 0,1 1 0,-1 29 514,-1-18-297,3-13-171,1 0 0,-1 0 1,0 0-1,1-1 0,-1 1 0,0 0 0,0-1 1,1 0-1,-1 0 0,3-1 0,50-31 270,-38 21-263,0 1 1,26-11-1,-38 20-368,1-1 1,-1 2-1,1-1 0,-1 1 1,1 0-1,0 0 0,-1 0 0,1 1 1,0 0-1,0 0 0,0 0 1,10 3-1,-15-3 177,-1 0-1,1 0 1,-1 1 0,1-1-1,-1 0 1,1 0 0,-1 1-1,0-1 1,1 1 0,-1-1 0,0 0-1,1 1 1,-1-1 0,0 1-1,1-1 1,-1 0 0,0 1-1,0-1 1,1 1 0,-1-1-1,0 1 1,0-1 0,0 1 0,0-1-1,0 1 1,0-1 0,0 1-1,0-1 1,0 1 0,0-1-1,0 2 1,-1 4-4168,1-6 4248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9.606"/>
    </inkml:context>
    <inkml:brush xml:id="br0">
      <inkml:brushProperty name="width" value="0.025" units="cm"/>
      <inkml:brushProperty name="height" value="0.025" units="cm"/>
    </inkml:brush>
  </inkml:definitions>
  <inkml:trace contextRef="#ctx0" brushRef="#br0">1 0 11371,'0'0'8328,"53"2"-9770,-39 5-5380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9.979"/>
    </inkml:context>
    <inkml:brush xml:id="br0">
      <inkml:brushProperty name="width" value="0.025" units="cm"/>
      <inkml:brushProperty name="height" value="0.025" units="cm"/>
    </inkml:brush>
  </inkml:definitions>
  <inkml:trace contextRef="#ctx0" brushRef="#br0">104 8 18033,'-7'9'1810,"-9"14"-87,0 2 0,-12 28 0,22-41-1399,0 1 0,1 0 0,0 0 0,2 0 1,-1 0-1,1 1 0,-1 22 0,4-34-328,0-1 1,0 0 0,0 1-1,0-1 1,0 0 0,0 1-1,0-1 1,0 0 0,1 0-1,-1 1 1,1-1-1,-1 0 1,1 0 0,-1 1-1,1-1 1,0 0 0,-1 0-1,1 0 1,0 0 0,0 0-1,0 0 1,0 0-1,0 0 1,0-1 0,0 1-1,0 0 1,0 0 0,0-1-1,2 1 1,0 0 12,0 0 1,1-1-1,-1 0 1,0 0-1,0 0 1,1 0-1,-1 0 1,0-1-1,0 0 1,0 1-1,5-3 1,9-3 44,-2-1 0,1 0 0,19-14 0,-11 7-10,0-2-1,-1-1 1,-1-1-1,-1 0 1,0-2-1,21-27 1,-39 43-423,-1 0 0,0 1 0,0-1 1,0 0-1,0 0 0,-1 0 0,3-8 0,-3-15-6979,-4 10-3602</inkml:trace>
  <inkml:trace contextRef="#ctx0" brushRef="#br0" timeOffset="1">182 217 9385,'0'0'9321,"21"55"-6278,2-47-1506,3-7-512,-1-1-929,3 0-64,-3 0-1377,-5-2-2435,1-6-6373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0.327"/>
    </inkml:context>
    <inkml:brush xml:id="br0">
      <inkml:brushProperty name="width" value="0.025" units="cm"/>
      <inkml:brushProperty name="height" value="0.025" units="cm"/>
    </inkml:brush>
  </inkml:definitions>
  <inkml:trace contextRef="#ctx0" brushRef="#br0">168 0 17681,'-3'12'2493,"-1"1"-1778,-33 143 4809,33-133-5314,0 0-1,2 0 0,1 0 0,1 0 1,3 31-1,13-7-318,-15-45-31,-1 0 0,1 0 1,0-1-1,0 1 0,0 0 1,0 0-1,0-1 0,0 1 1,1-1-1,-1 1 0,0-1 1,1 1-1,-1-1 0,1 0 1,0 0-1,-1 1 0,1-1 1,0-1-1,0 1 1,-1 0-1,3 0 0,-4-4-4644,-9-12 1646,-4 0 589,-2 1 0,-24-20 1,-7-5 4608,9-5 5747,37 43-7700,-1 0 0,1 1 0,0-1 1,-1 1-1,1-1 0,0 0 0,-1 0 0,1 1 1,0-1-1,0 0 0,0 0 0,-1 1 1,1-1-1,0 0 0,0 0 0,0 1 0,0-1 1,0 0-1,1 0 0,-1 1 0,0-1 0,0 0 1,0 0-1,1 1 0,-1-1 0,0 0 0,1 1 1,-1-1-1,1 0 0,-1 1 0,1-1 1,-1 0-1,1 1 0,-1-1 0,1 1 0,-1-1 1,1 1-1,0-1 0,-1 1 0,1 0 0,0-1 1,-1 1-1,1 0 0,0 0 0,0-1 1,1 1-1,42-8 395,-40 8-395,107-5-114,-27 3-4935,-37-1-4357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1.127"/>
    </inkml:context>
    <inkml:brush xml:id="br0">
      <inkml:brushProperty name="width" value="0.025" units="cm"/>
      <inkml:brushProperty name="height" value="0.025" units="cm"/>
    </inkml:brush>
  </inkml:definitions>
  <inkml:trace contextRef="#ctx0" brushRef="#br0">70 211 13485,'0'0'2744,"0"-11"272,1 1-2241,0-63 2977,-1 71-3699,0 0-1,0 1 1,0-1 0,0 0-1,-1 0 1,1 0 0,0 0 0,-1 0-1,1 0 1,-1 0 0,0 1 0,0-1-1,1 0 1,-1 0 0,0 1 0,-1-1-1,1 1 1,0-1 0,0 1 0,-1-1-1,1 1 1,-1 0 0,1 0-1,-1 0 1,1-1 0,-1 1 0,0 1-1,1-1 1,-1 0 0,0 0 0,0 1-1,-2-1 1,2 2-61,0 0 1,0 0-1,0 0 0,0 1 0,0-1 0,0 1 1,1-1-1,-1 1 0,1-1 0,-1 1 1,1 0-1,0 0 0,-1 0 0,1 0 0,0 0 1,0 0-1,0 0 0,1 0 0,-1 1 1,1-1-1,-1 4 0,0-5 7,0 1 1,0 0-1,1-1 1,-1 1-1,1 0 1,-1 0-1,1 0 1,0-1-1,0 1 1,0 0-1,0 0 0,0 0 1,0-1-1,1 1 1,-1 0-1,0 0 1,1 0-1,-1-1 1,1 1-1,0 0 1,0-1-1,-1 1 1,1-1-1,0 1 0,1-1 1,-1 1-1,0-1 1,3 3-1,2-3 95,0 0-1,0 0 1,0 0-1,0 0 1,0-1-1,0 0 0,0-1 1,1 1-1,-1-1 1,0 0-1,0-1 1,0 1-1,0-1 1,-1-1-1,1 1 0,0-1 1,9-6-1,5-3 240,-1-1-1,0-1 0,21-20 0,-29 24-44,-1-1 1,0 0-1,-1 0 0,9-14 1,-46 57-791,27-31 498,-47 97-317,45-89 305,-1 0 0,1 0 0,1 1 0,0-1-1,0 1 1,1-1 0,1 1 0,-1-1 0,2 13 0,-1-20 31,1-1 0,0 1 1,-1-1-1,1 1 0,0-1 0,0 1 1,0-1-1,0 0 0,0 0 0,0 1 1,0-1-1,0 0 0,1 0 0,-1 0 1,0 0-1,1 0 0,-1-1 0,1 1 0,-1 0 1,1-1-1,-1 1 0,1-1 0,-1 1 1,1-1-1,-1 0 0,1 1 0,0-1 1,-1 0-1,1 0 0,-1 0 0,1-1 1,0 1-1,-1 0 0,1 0 0,2-2 1,5 1 158,-1-1 1,0 0-1,1 0 1,-1-1-1,12-5 1,4-7-7,-1 0 0,39-35-1,-27 21-104,-53 106-1478,17-75 1418,1-1 0,0 1 1,0-1-1,-1 1 0,1-1 0,0 1 0,0-1 0,0 1 0,1 0 0,-1-1 0,0 1 0,1-1 0,-1 1 0,0-1 0,1 1 0,0-1 1,-1 0-1,1 1 0,0-1 0,0 0 0,0 1 0,0-1 0,0 0 0,0 0 0,0 0 0,0 0 0,0 0 0,1 0 0,1 1 1,2-1 90,0 0 1,0 0 0,0 0-1,0-1 1,0 0 0,0 0 0,0-1-1,7 0 1,2-2-50,-1 1 0,1-1 0,-1-1 0,0-1-1,-1 0 1,1 0 0,-1-1 0,0-1 0,0 0 0,-1 0-1,0-1 1,-1-1 0,1 0 0,13-15 0,-24 23-45,1 0 0,0 0 0,0 0 0,-1 0 0,1 0 1,-1 0-1,1 0 0,-1 0 0,1 0 0,-1 0 0,1 0 0,-1 0 1,0 0-1,0 0 0,1 0 0,-1 0 0,0-1 0,0 1 0,0 0 0,0 0 1,-1 0-1,1 0 0,-1-2 0,1 2-8,-1 0-1,0 0 1,0 1 0,0-1-1,0 0 1,1 1-1,-1-1 1,0 1 0,0-1-1,0 1 1,0 0 0,0-1-1,-1 1 1,1 0-1,0-1 1,0 1 0,0 0-1,0 0 1,-2 0 0,-4 0-39,0 1 0,0 0 1,0 0-1,0 0 0,0 1 0,-10 3 1,11-2 30,1-1 0,-1 1 0,1 0 0,0 0 0,0 1 0,0-1 0,0 1 0,0 0 0,1 1 0,0-1-1,0 1 1,0 0 0,1 0 0,-1 0 0,1 0 0,-4 8 0,7-12 13,0 0 0,0 0 0,0 0 0,0 0 0,0-1 0,0 1-1,0 0 1,0 0 0,1 0 0,-1 0 0,0 0 0,0 0 0,1-1 0,-1 1-1,1 0 1,-1 0 0,0-1 0,1 1 0,-1 0 0,1 0 0,0-1 0,-1 1-1,1-1 1,0 1 0,-1 0 0,1-1 0,0 1 0,-1-1 0,1 0-1,0 1 1,0-1 0,0 0 0,0 1 0,-1-1 0,1 0 0,0 0 0,0 0-1,0 1 1,0-1 0,1 0 0,43 2 31,-36-2-40,3-1-436,0 1-1,0-1 0,0-1 0,0 0 0,21-7 0,-26 6-982,1 0-1,-1 0 0,0-1 0,-1 0 0,1 0 0,6-6 0,13-17-11487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1.459"/>
    </inkml:context>
    <inkml:brush xml:id="br0">
      <inkml:brushProperty name="width" value="0.025" units="cm"/>
      <inkml:brushProperty name="height" value="0.025" units="cm"/>
    </inkml:brush>
  </inkml:definitions>
  <inkml:trace contextRef="#ctx0" brushRef="#br0">1 0 17873,'0'0'8904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2.676"/>
    </inkml:context>
    <inkml:brush xml:id="br0">
      <inkml:brushProperty name="width" value="0.025" units="cm"/>
      <inkml:brushProperty name="height" value="0.025" units="cm"/>
    </inkml:brush>
  </inkml:definitions>
  <inkml:trace contextRef="#ctx0" brushRef="#br0">1 5 6822,'0'0'16283,"2"7"-15622,4 40 410,-1 0-1,-3 0 1,-7 88-1,45-271 852,-26 61-2243,-14 79 270,0-1 0,0 1 0,0-1 0,0 1-1,1-1 1,-1 1 0,1-1 0,0 1 0,0-1-1,0 0 1,0 1 0,1-1 0,0 0 0,-1 0-1,1 0 1,0 0 0,0-1 0,1 1 0,-1 0-1,1-1 1,-1 1 0,1-1 0,0 0 0,0 0-1,0 0 1,0 0 0,0-1 0,0 1 0,0-1-1,0 0 1,1 0 0,-1 0 0,1 0 0,6 0-1,-3 0 56,0 0 1,0 0-1,1-1 0,-1 0 0,0 0 0,0-1 0,1 0 0,-1-1 0,0 1 0,0-1 0,0 0 0,-1-1 0,1 0 0,0 0 0,-1 0 0,0-1 0,7-5 0,-7 4 11,1-2 0,-1 1 0,0-1 0,-1 0 0,8-12-1,-11 15 22,1 0 0,-2 1 0,1-1 0,0 0 0,-1 0 0,0 0 0,0 0 0,0-1 0,0 1 0,-1 0 0,1 0 0,-1 0 0,-1-8 0,1 11-29,0 0-1,0 0 1,0 0 0,0 0-1,-1 0 1,1 1 0,0-1 0,0 0-1,-1 0 1,1 0 0,-1 1-1,1-1 1,-1 0 0,1 1 0,-1-1-1,1 0 1,-1 1 0,0-1-1,1 1 1,-1-1 0,0 1-1,1-1 1,-1 1 0,0-1 0,0 1-1,0 0 1,-1-1 0,0 1-9,0 0 0,0 0 0,0 0 0,0 0-1,0 0 1,0 1 0,0-1 0,0 1 0,0-1 0,0 1 0,-3 2 0,0-1-15,0 1 0,0 1 0,0-1 0,0 1 0,0-1 0,1 1 0,-7 8 0,0 4-2,2 1 0,-1 0 1,-6 21-1,12-30 20,2 0-1,-1 0 1,1 0-1,0 0 1,1 0-1,0 1 1,0-1-1,1 0 1,1 16-1,-1-22 2,1-1 0,0 0 0,0 1 0,0-1 0,0 0 0,0 0 0,1 0 0,-1 0 0,0 0 0,0 0 0,1 0 0,-1 0 0,1-1 0,-1 1 0,0 0 0,1-1 0,-1 1 0,1-1 0,0 0 0,-1 1 0,1-1 0,-1 0 0,1 0 0,0 0 0,-1 0 0,1 0 0,-1 0 0,4-1 0,48-7-578,-27 0-1174,0 0-1,0-2 0,27-14 0,27-26-9070,-47 26 3854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3.037"/>
    </inkml:context>
    <inkml:brush xml:id="br0">
      <inkml:brushProperty name="width" value="0.025" units="cm"/>
      <inkml:brushProperty name="height" value="0.025" units="cm"/>
    </inkml:brush>
  </inkml:definitions>
  <inkml:trace contextRef="#ctx0" brushRef="#br0">140 0 6502,'0'0'9983,"-9"5"-6823,-5 2-2284,0 1 0,1 1 0,-24 21 0,32-27-691,1 1-1,-1 0 0,1 0 0,0 0 0,1 1 1,-1 0-1,1-1 0,0 1 0,0 1 0,0-1 1,1 0-1,0 0 0,0 1 0,0 0 0,0-1 1,0 7-1,3-11-174,0 0 1,0 0-1,0 0 1,-1 0-1,1 0 1,1 0-1,-1 0 1,0 0-1,0-1 1,0 1-1,0 0 1,0-1-1,1 1 1,-1-1-1,0 0 1,0 1-1,1-1 1,-1 0-1,0 0 1,1 0 0,-1 0-1,0 0 1,1 0-1,-1 0 1,0 0-1,1 0 1,-1-1-1,2 0 1,44-6 74,-36 3-78,-1 0 0,1-1 1,-1 0-1,0-1 0,0 0 1,9-7-1,-15 10-1,0 0 0,-1 0-1,1-1 1,0 1 0,-1-1 0,0 0 0,0 0-1,0 0 1,0-1 0,0 1 0,-1 0 0,0-1-1,0 0 1,0 1 0,1-10 0,-25 43-49,18-24 45,1 1-1,1-1 1,-1 1-1,1 0 1,0-1-1,1 1 1,-1 0-1,1 0 1,0 0-1,1 0 1,-1 0-1,1 1 1,1 8-1,0-15-36,0 1 1,0 0-1,0 0 0,0 0 0,0-1 0,1 1 0,-1 0 0,0-1 0,0 1 0,0-1 0,1 0 1,-1 1-1,0-1 0,1 0 0,-1 0 0,0 0 0,1 0 0,-1 0 0,0 0 0,1 0 0,1 0 1,32-5-1884,-31 4 1190,0 0-1,0-1 1,0 0 0,0 0-1,0 0 1,0 0-1,-1-1 1,7-5 0,6-11-6223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3.433"/>
    </inkml:context>
    <inkml:brush xml:id="br0">
      <inkml:brushProperty name="width" value="0.035" units="cm"/>
      <inkml:brushProperty name="height" value="0.035" units="cm"/>
    </inkml:brush>
  </inkml:definitions>
  <inkml:trace contextRef="#ctx0" brushRef="#br0">1 125 14699,'1'0'59,"0"1"0,-1-1 0,1 1-1,0-1 1,-1 1 0,1-1 0,0 1 0,-1 0-1,1-1 1,-1 1 0,1 0 0,-1 0 0,1 0-1,-1-1 1,0 1 0,1 0 0,-1 0 0,0 0-1,0 0 1,1-1 0,-1 1 0,0 2-1,1 1 77,14 50 615,30 91 794,-34-114-1189,2 1 0,23 40 1,-31-64-254,0 0 1,0 0 0,1 0-1,0-1 1,10 10 0,-14-16-72,-1 0-1,1 1 1,-1-1 0,1 0 0,-1 0-1,1 0 1,0 0 0,0 0 0,0 0-1,-1 0 1,1-1 0,0 1 0,0-1-1,0 1 1,0-1 0,0 0 0,0 0-1,0 0 1,0 0 0,0 0 0,0 0-1,0 0 1,0-1 0,0 1 0,0-1-1,0 1 1,-1-1 0,1 0 0,0 0-1,0 0 1,2-2 0,1-1 51,0 0 0,-1-1 1,0 1-1,0-1 0,0 0 0,-1 0 1,0 0-1,0-1 0,3-6 0,19-58 562,-21 57-515,14-43 302,-3-1 0,-2-1 1,-3 0-1,5-107 0,-16 156-2232,-1 16 1253,-1 16 114,3-3-235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3.429"/>
    </inkml:context>
    <inkml:brush xml:id="br0">
      <inkml:brushProperty name="width" value="0.025" units="cm"/>
      <inkml:brushProperty name="height" value="0.025" units="cm"/>
    </inkml:brush>
  </inkml:definitions>
  <inkml:trace contextRef="#ctx0" brushRef="#br0">73 1 8872,'0'0'15807,"-3"4"-14451,-4 7-1007,0 1 0,0 0 0,1 1-1,1 0 1,0 0 0,1 0 0,0 0 0,-1 15-1,-3 16 162,-1 55 0,8-83-629,0 0 209,0 0 1,1 0-1,4 32 1,-3-46-187,-1 1-1,0-1 1,1 1-1,-1-1 1,1 1-1,0-1 1,0 0-1,0 0 0,0 1 1,0-1-1,0 0 1,1 0-1,-1 0 1,1 0-1,0 0 1,-1 0-1,1-1 1,0 1-1,0 0 1,0-1-1,0 0 1,0 1-1,0-1 1,1 0-1,-1 0 1,0 0-1,1 0 1,-1-1-1,0 1 1,1-1-1,-1 1 1,5-1-1,-6 0-153,0 0-1,0 0 1,-1 0-1,1 0 0,0 0 1,0 0-1,0 0 0,0-1 1,0 1-1,0 0 0,0-1 1,0 1-1,-1-1 0,1 1 1,0-1-1,0 1 0,-1-1 1,2 0-1,6-11-5669,4-9-10554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3.757"/>
    </inkml:context>
    <inkml:brush xml:id="br0">
      <inkml:brushProperty name="width" value="0.025" units="cm"/>
      <inkml:brushProperty name="height" value="0.025" units="cm"/>
    </inkml:brush>
  </inkml:definitions>
  <inkml:trace contextRef="#ctx0" brushRef="#br0">15 106 19122,'0'0'5248,"8"2"-3439,0 0-1724,1-1-1,-1 0 1,1 0 0,-1-1-1,1 0 1,-1-1-1,1 1 1,-1-2-1,0 1 1,1-1-1,-1-1 1,0 1-1,0-2 1,0 1-1,-1-1 1,1 0-1,9-7 1,-12 8-80,-1-1 0,0 1 1,0-1-1,0 0 0,0 0 0,-1-1 1,6-8-1,-8 12-5,-1 0-1,1 0 1,-1 1 0,1-1 0,-1 0 0,1 0 0,-1 0-1,0 0 1,0 0 0,1 0 0,-1 1 0,0-1-1,0 0 1,0 0 0,0 0 0,0 0 0,0 0 0,0 0-1,0 0 1,-1 0 0,1 0 0,0 0 0,-1 1-1,1-1 1,0 0 0,-1 0 0,1 0 0,-1 0 0,1 1-1,-1-1 1,1 0 0,-1 1 0,0-1 0,1 0-1,-1 1 1,0-1 0,0 1 0,1-1 0,-1 1 0,0-1-1,0 1 1,0-1 0,0 1 0,1 0 0,-1 0-1,0-1 1,0 1 0,0 0 0,0 0 0,0 0 0,0 0-1,0 0 1,0 0 0,-1 1 0,-5-2 7,0 1 1,0 0-1,0 0 0,0 1 1,0 0-1,0 1 0,1-1 1,-1 1-1,0 0 0,1 1 1,-1 0-1,1 0 0,0 0 1,0 1-1,0 0 0,1 0 1,-1 0-1,1 1 1,0-1-1,-5 7 0,4-4 6,0 1-1,0 0 1,1 0 0,-1 0-1,2 1 1,-1 0 0,2 0-1,-1 0 1,1 0-1,0 1 1,1-1 0,0 1-1,-1 18 1,3-26-52,0 1-1,0 0 1,0-1-1,1 1 1,-1-1 0,1 1-1,-1-1 1,1 1 0,0-1-1,0 1 1,0-1-1,0 0 1,0 1 0,1-1-1,-1 0 1,1 0 0,-1 0-1,1 0 1,0 0-1,0 0 1,0-1 0,0 1-1,0-1 1,0 1-1,1-1 1,-1 0 0,0 0-1,1 0 1,2 1 0,5 1-1162,-1-1 1,1 0 0,0 0 0,0-1 0,0-1 0,14 0-1,25-2-9048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4.325"/>
    </inkml:context>
    <inkml:brush xml:id="br0">
      <inkml:brushProperty name="width" value="0.025" units="cm"/>
      <inkml:brushProperty name="height" value="0.025" units="cm"/>
    </inkml:brush>
  </inkml:definitions>
  <inkml:trace contextRef="#ctx0" brushRef="#br0">277 27 11883,'0'0'9850,"-11"-5"-7822,4 1-1722,3 1-205,1 1-1,-1 0 1,1 0-1,-1 1 1,0-1 0,1 1-1,-1 0 1,0 0-1,0 0 1,0 0-1,0 1 1,0-1-1,0 1 1,0 0-1,0 0 1,0 1-1,0-1 1,0 1-1,-6 2 1,-1 3-43,1 0 1,-1 1-1,1 1 1,0-1-1,1 2 1,0-1-1,0 1 1,1 1-1,0 0 1,1 0-1,0 0 1,1 1-1,0 0 1,-9 22-1,7-13-64,1-1 0,1 2 0,0-1 0,2 1 0,0-1 0,2 1-1,0 0 1,1 24 0,1-43 5,0 1 0,1 0 0,-1-1 0,1 1 0,0 0 0,0-1 0,0 1 0,0-1 0,0 1 0,0-1 0,0 0 0,1 1 0,-1-1 0,1 0 0,0 0 0,0 0 0,0 0 0,0 0 0,0-1 0,3 3 0,0-1 4,0-1 0,1 1 0,-1-1 0,0 0 0,1 0 0,0-1 0,-1 0 0,1 0 0,8 0 0,-4 0-1,1-1 0,0 0 0,0-1 0,0 0 0,0-1 0,0 0 1,-1-1-1,1 0 0,-1-1 0,11-5 0,-19 8 0,0 1 0,0-1 0,0-1 0,1 1-1,-1 0 1,-1-1 0,1 1 0,0-1 0,0 1 0,0-1-1,-1 0 1,1 0 0,-1 1 0,0-1 0,1 0 0,-1 0-1,0-1 1,0 1 0,0 0 0,-1 0 0,1-1 0,0 1-1,-1 0 1,1-1 0,-1 1 0,0 0 0,0-5 0,-1 4 14,0 1 0,-1 0 0,1-1 0,-1 1 0,1 0 0,-1 0 0,0 0 0,0 0 1,0 0-1,0 0 0,0 1 0,0-1 0,0 0 0,-1 1 0,1 0 0,0 0 0,-1 0 0,1 0 0,-1 0 1,0 0-1,1 0 0,-1 1 0,-5-1 0,-65-5-459,77 4 417,10-3-30,0 1-1,1 0 1,-1 1-1,27-2 1,-38 4 62,-1 1 0,1 0 0,-1 0 0,1 0 0,-1 0 0,1 1 0,-1-1 0,1 1 0,-1-1 0,1 1 0,-1 0 0,1 0 0,-1 0 0,0 0 0,0 0 0,1 1 0,-1-1 0,0 1 0,0 0 0,0-1 0,-1 1 0,1 0 0,0 0 0,-1 0 0,1 0 0,-1 0 0,0 0 0,1 1 0,-1-1 0,0 0 0,-1 1 0,1-1 0,0 1 0,-1-1 0,1 1 0,-1 2 0,1 6 167,-1 0 1,0 1-1,-1-1 0,-1 0 0,-3 18 0,-4 33-438,18-63-2115,-3-4 1325,-1 0 1,1 0 0,-1-1 0,0 0 0,-1 0 0,0 0 0,0 0 0,0-1 0,0 0 0,2-7 0,12-24-8774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4.845"/>
    </inkml:context>
    <inkml:brush xml:id="br0">
      <inkml:brushProperty name="width" value="0.025" units="cm"/>
      <inkml:brushProperty name="height" value="0.025" units="cm"/>
    </inkml:brush>
  </inkml:definitions>
  <inkml:trace contextRef="#ctx0" brushRef="#br0">0 295 15375,'0'0'11851,"13"1"-10944,-12-1-894,7 1 49,0 0 1,0 0-1,-1-1 0,1 0 0,0-1 1,0 1-1,0-2 0,-1 1 0,1-1 1,-1 0-1,1-1 0,8-3 0,2-3-34,-1-1-1,0 0 1,0-1-1,-1-1 1,0 0-1,19-20 1,-34 31-26,0 0 0,0 0 0,-1 0 0,1 0 0,0 0 1,0 0-1,-1 0 0,1-1 0,0 1 0,-1 0 0,1 0 0,-1 0 1,0-1-1,1 1 0,-1 0 0,0 0 0,0-1 0,0-1 1,0 2-3,0 0-1,-1 1 1,1-1 0,-1 0 0,1 1 0,0-1 0,-1 1 0,1-1 0,-1 1 0,0-1 0,1 1 0,-1-1 0,1 1 0,-1 0 0,0-1 0,1 1-1,-1 0 1,0 0 0,1-1 0,-1 1 0,0 0 0,1 0 0,-2 0 0,-4-1-5,0 1 0,1 0 0,-1 0 0,1 1 0,-1-1 0,1 1 0,-8 3 1,1 1-9,1 1 0,-1 0 0,1 1 1,0 0-1,1 1 0,-1 0 1,1 0-1,1 2 0,0-1 0,0 1 1,1 0-1,0 1 0,1-1 1,0 2-1,1-1 0,0 1 0,1 0 1,0 0-1,1 0 0,-5 23 1,9-33 12,-1 0 1,1 0-1,0 0 1,0 0 0,0-1-1,0 1 1,0 0-1,0 0 1,0 0 0,1 0-1,-1 0 1,1-1-1,-1 1 1,1 0 0,0 0-1,0-1 1,-1 1-1,1-1 1,0 1 0,1 0-1,-1-1 1,0 0-1,2 2 1,-1-1 1,1 0 1,0-1-1,0 0 1,0 1-1,0-1 1,0 0-1,0 0 1,0-1-1,0 1 1,0 0-1,0-1 1,6 0-1,3 0 6,1-1 0,0-1 0,0 0 0,-1-1-1,1 0 1,12-5 0,2-4-22,0 0-1,-1-2 1,-1 0 0,0-2 0,-1-1-1,27-24 1,-36 27 3,0 0 0,-1-1 1,0 0-1,-2-2 0,0 1 0,-1-2 0,0 1 1,-1-1-1,12-34 0,-20 47 8,0-1 1,0 0-1,-1 1 0,0-1 1,0 0-1,0 0 0,-1 0 1,0 0-1,-1-7 0,1 12 2,-1-1-1,1 1 0,-1-1 1,1 1-1,-1-1 1,0 1-1,0 0 1,0-1-1,0 1 0,0 0 1,0 0-1,0-1 1,0 1-1,0 0 0,0 0 1,-1 0-1,1 1 1,0-1-1,-1 0 0,1 0 1,-1 1-1,1-1 1,-1 1-1,1-1 1,-1 1-1,1 0 0,-1-1 1,0 1-1,1 0 1,-1 0-1,1 0 0,-1 0 1,1 1-1,-1-1 1,0 0-1,-1 1 0,-7 1-6,1 1 0,-1 0 0,1 0-1,-1 0 1,1 2 0,1-1 0,-1 1-1,0 0 1,1 1 0,-13 11 0,-2 3-12,1 1 1,-23 29-1,33-36 61,2 1 0,0-1 0,1 2-1,-12 25 1,18-35-27,1 0 1,-1 0-1,1 1 0,0-1 1,1 1-1,-1-1 0,2 1 0,-1 0 1,0-1-1,1 1 0,1 0 0,-1-1 1,1 1-1,0 0 0,3 8 0,-3-12-9,1 0 0,-1-1-1,1 1 1,0-1 0,0 1 0,1-1-1,-1 0 1,0 1 0,1-1-1,-1 0 1,1-1 0,0 1-1,0 0 1,-1-1 0,1 0-1,0 1 1,0-1 0,0 0-1,1-1 1,-1 1 0,4 0-1,10 1-43,1 0-1,30-2 0,-31-1-141,-1 1-728,0-1 1,0-1-1,25-5 0,15-14-5946,-19 2-1051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5.579"/>
    </inkml:context>
    <inkml:brush xml:id="br0">
      <inkml:brushProperty name="width" value="0.025" units="cm"/>
      <inkml:brushProperty name="height" value="0.025" units="cm"/>
    </inkml:brush>
  </inkml:definitions>
  <inkml:trace contextRef="#ctx0" brushRef="#br0">164 173 13805,'-9'1'3950,"2"0"-3401,0 0 0,1 0 0,-1 1 0,1 0 0,-1 1 0,1-1 0,0 1 0,-1 0 0,-9 8 0,9-7-327,1 1-1,0 0 1,0 0-1,0 1 0,1-1 1,0 1-1,0 1 1,0-1-1,1 1 1,0 0-1,0 0 0,1 0 1,0 0-1,0 0 1,-2 12-1,4-18-202,1 0-1,-1 1 1,1-1 0,0 1 0,0-1-1,0 1 1,0-1 0,0 1-1,0 0 1,0-1 0,0 1 0,1-1-1,-1 0 1,0 1 0,1-1-1,0 1 1,-1-1 0,1 0 0,0 1-1,-1-1 1,1 0 0,0 1-1,0-1 1,0 0 0,0 0 0,3 2-1,-2-2-6,1 0 1,0 1-1,0-1 0,0 0 0,0 0 0,0-1 0,0 1 0,1-1 0,-1 0 1,0 1-1,0-1 0,4-1 0,5 0 7,-1-1 0,-1 0 0,1 0 0,0-1 0,0-1 0,16-8-1,-7 1 6,-1-2-1,0-1 0,-2 0 1,1-1-1,-2-1 0,24-28 1,-29 31-51,-2 0 1,1-1-1,-1-1 1,-1 1-1,-1-1 1,0-1-1,-1 1 1,-1-1-1,6-28 1,-10 43 11,-1-1 1,1 1-1,-1-1 0,0 0 1,0 1-1,0-1 0,0 1 1,0-1-1,0 0 0,0 1 1,0-1-1,-1 1 0,1-1 1,-1 1-1,1-1 0,-2-2 1,2 4 6,-1-1-1,0 1 1,1 0 0,-1 0 0,1 0 0,-1-1 0,1 1 0,-1 0 0,0 0 0,1 0 0,-1 0 0,1 0 0,-1 0 0,0 0 0,1 0 0,-1 0 0,1 0 0,-1 0 0,0 0 0,1 1 0,-1-1 0,1 0 0,-1 0 0,1 1 0,-1-1-1,1 0 1,-1 1 0,0 0 0,-6 4 1,0 0 0,0 1 0,0 0 0,-7 9 0,2-1 139,0-1 0,1 1 0,0 1-1,2 0 1,-1 0 0,2 1 0,0 0 0,1 1 0,1-1-1,0 1 1,1 1 0,-4 25 0,9-41-129,0 0 1,0-1 0,0 1-1,0 0 1,0-1 0,1 1-1,-1 0 1,0 0 0,1-1-1,-1 1 1,1-1 0,-1 1-1,1 0 1,0-1 0,0 1-1,0-1 1,0 0 0,0 1-1,0-1 1,0 0 0,0 1-1,1-1 1,0 1 0,1 0-7,0-1 0,0 0 1,0 1-1,1-1 1,-1 0-1,0-1 0,0 1 1,0 0-1,1-1 0,-1 0 1,5 0-1,3 0-158,0-1 1,-1-1-1,1 0 1,0 0-1,-1-1 1,17-6-1,16-15-890,-34 18 888,0 1 1,1 0-1,-1 0 1,1 1-1,0 0 1,21-4-1,-31 8 177,1 0 1,-1 0-1,0 0 0,1 0 0,-1 0 0,0 1 0,1-1 0,-1 0 0,0 0 0,1 1 0,-1-1 0,0 0 0,1 0 0,-1 1 0,0-1 1,0 0-1,0 1 0,1-1 0,-1 0 0,0 1 0,0-1 0,0 0 0,0 1 0,0-1 0,1 0 0,-1 1 0,0-1 0,0 1 0,0-1 1,0 0-1,0 1 0,0-1 0,0 1 0,0-1 0,-1 0 0,1 1 0,0-1 0,-2 18 466,-13 22 351,11-32-744,1 0 0,0 0 0,0 0 0,1 0 0,0 0 0,0 1-1,0 8 1,3-17-75,-1 1 0,0 0-1,1-1 1,-1 1 0,1-1-1,-1 1 1,0-1 0,1 0-1,-1 1 1,1-1 0,-1 1-1,1-1 1,-1 0 0,1 1-1,0-1 1,-1 0 0,1 0-1,-1 0 1,1 1 0,0-1-1,-1 0 1,1 0 0,0 0-1,-1 0 1,1 0 0,-1 0-1,1 0 1,0 0 0,-1 0-1,1 0 1,0-1 0,0 1-1,24-4 170,-4-4-216,-1 0 0,0-2 0,0 0 0,26-19-1,-25 15-351,1 1 0,0 1 0,27-10 0,-48 22 394,-1 0-1,0-1 1,0 1-1,1 0 1,-1 0 0,0 0-1,0-1 1,1 1-1,-1 0 1,0 0 0,1 0-1,-1 0 1,0 0-1,1 0 1,-1 0 0,0-1-1,1 1 1,-1 0 0,0 0-1,1 0 1,-1 0-1,0 1 1,1-1 0,-1 0-1,0 0 1,1 0-1,-1 0 1,0 0 0,1 0-1,-1 0 1,0 1-1,0-1 1,1 0 0,-1 0-1,0 0 1,0 1-1,1-1 1,-1 0 0,0 0-1,0 1 1,1-1-1,-1 0 1,0 0 0,0 1-1,0-1 1,0 1-1,-7 18 449,-24 23 87,30-40-557,-4 4 61,3-5 6,1 1 0,-1 0 0,1-1 0,-1 1-1,1 0 1,0 0 0,0 0 0,0 0 0,0 0 0,0 0 0,0 0 0,0 4 0,4-6 27,0 0 1,0-1-1,0 0 1,0 0-1,0 0 1,0 0-1,-1 0 1,1 0-1,3-3 1,9-4 51,78-43-942,-83 46 478,-1 1 0,1 0 1,1 1-1,-1 1 0,0-1 1,1 1-1,16 0 0,-26 2 349,-1 0 0,1 0 1,0 1-1,0-1 0,-1 0 0,1 0 0,0 1 0,-1-1 0,1 1 1,0-1-1,-1 1 0,1-1 0,-1 1 0,1-1 0,0 1 0,-1-1 0,1 1 1,-1 0-1,0-1 0,1 1 0,-1 0 0,0-1 0,1 1 0,-1 0 1,0 0-1,0-1 0,1 1 0,-1 0 0,0 0 0,0-1 0,0 1 0,0 0 1,0 0-1,0-1 0,0 1 0,-1 0 0,1 0 0,0 0 0,0-1 0,0 1 1,-1 1-1,-11 32 1079,-7-2-240,14-26-713,1 1 1,-1 0-1,1 1 1,1-1-1,-1 1 1,-2 9-1,14-20-2950,6-17-4201,5-10-8809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6.685"/>
    </inkml:context>
    <inkml:brush xml:id="br0">
      <inkml:brushProperty name="width" value="0.025" units="cm"/>
      <inkml:brushProperty name="height" value="0.025" units="cm"/>
    </inkml:brush>
  </inkml:definitions>
  <inkml:trace contextRef="#ctx0" brushRef="#br0">1 220 6887,'0'0'9464,"10"-2"-5246,2-2-3818,0 0 1,0-2-1,-1 1 0,1-1 1,-1-1-1,-1 0 0,1 0 1,-1-1-1,-1 0 1,1-1-1,-1 0 0,-1-1 1,12-15-1,-17 20-338,0 0 0,0 0 0,0 0 0,-1 0 0,0-1 0,0 1 0,0-1 0,-1 1 0,2-7 0,-3 10-52,0 1 1,0 0-1,0 0 1,0 0-1,0-1 0,0 1 1,-1 0-1,1 0 1,0-1-1,-1 1 1,1 0-1,-1 0 0,1 0 1,-1 0-1,1 0 1,-1 0-1,0 0 1,1 0-1,-1 0 1,0 0-1,0 0 0,0 0 1,0 0-1,0 1 1,0-1-1,0 0 1,0 1-1,0-1 1,0 1-1,0-1 0,-1 1 1,1-1-1,0 1 1,0 0-1,0 0 1,-1-1-1,1 1 1,0 0-1,0 0 0,-1 0 1,1 1-1,0-1 1,0 0-1,0 0 1,-1 1-1,-1 0 0,-2 0 11,-1 1-1,1 0 0,-1 0 0,1 0 1,0 1-1,0-1 0,0 1 0,0 1 0,1-1 1,-1 1-1,1-1 0,0 1 0,0 1 0,0-1 1,0 0-1,1 1 0,-3 5 0,1-3 3,1-1-1,1 0 1,-1 1-1,1 0 1,1 0-1,-1 0 1,1 0-1,0 0 1,1 0-1,0 1 1,0-1 0,0 15-1,2-20-8,-1 0 1,1 0-1,0 0 0,0 0 0,0 0 0,0 0 1,0-1-1,0 1 0,0 0 0,1 0 0,-1-1 1,1 1-1,-1-1 0,1 1 0,0-1 1,-1 0-1,1 0 0,0 0 0,0 0 0,0 0 1,0 0-1,0 0 0,0-1 0,0 1 0,0 0 1,0-1-1,0 0 0,1 0 0,-1 0 1,0 0-1,3 0 0,6 0 21,0 0 0,1 0 0,-1-2 0,19-3 0,-12-1-105,0-1-1,0 0 1,-1-1 0,0-1-1,29-21 1,-23 14-55,43-20-1,-67 39 205,1 0-1,0 0 0,-1 0 1,0 0-1,0 0 0,0 0 0,0-1 1,0 1-1,-1 0 0,1-1 1,-3 4-1,-6 9 217,7-11-244,0 0 0,0 0-1,0 1 1,0 0 0,1-1 0,-1 1 0,1 0 0,1 0-1,-1 0 1,-1 7 0,3-11-45,0-1 1,0 0-1,0 1 1,0-1-1,0 0 1,1 1-1,-1-1 0,0 0 1,0 0-1,0 1 1,0-1-1,0 0 0,0 1 1,1-1-1,-1 0 1,0 0-1,0 1 0,0-1 1,0 0-1,1 0 1,-1 0-1,0 1 0,0-1 1,1 0-1,-1 0 1,0 0-1,1 0 0,-1 1 1,0-1-1,0 0 1,1 0-1,-1 0 0,0 0 1,1 0-1,-1 0 1,0 0-1,1 0 0,18-1 199,17-10 9,59-44-127,-23 13-313,-71 42 221,-1-1-1,0 1 0,1 0 0,-1 0 1,0-1-1,1 1 0,-1 0 1,0 0-1,1 0 0,-1 0 0,1-1 1,-1 1-1,0 0 0,1 0 1,-1 0-1,1 0 0,-1 0 0,0 0 1,1 0-1,-1 0 0,1 0 1,-1 0-1,1 0 0,-1 0 0,0 0 1,1 1-1,-1-1 0,1 0 1,-1 0-1,0 0 0,1 0 0,-1 1 1,0-1-1,1 1 0,-1 15-6,-19 33 166,13-35-170,5-13-30,0 0 1,1 0-1,-1 0 1,1 0 0,0 0-1,-1 1 1,1-1 0,0 0-1,0 0 1,0 0 0,0 1-1,0-1 1,0 0 0,0 0-1,0 0 1,0 1-1,0-1 1,1 0 0,-1 0-1,0 0 1,1 0 0,-1 0-1,1 0 1,0 2 0,0-3-25,0 1 0,0-1 1,1 0-1,-1 1 0,0-1 1,0 0-1,0 0 1,0 0-1,0 0 0,1 0 1,-1 0-1,0 0 0,0 0 1,0 0-1,0 0 1,1-1-1,-1 1 0,0 0 1,2-2-1,57-30-3206,-56 30 2923,22-16-2853,46-38-1,-29 10 2381,-38 39 1575,-1 0-1,1-1 1,-1 1-1,6-16 1,-13 20 3447,-8 7-3171,-7 6-940,12-4-38,0 0 0,1-1 1,0 2-1,0-1 0,1 0 0,-1 1 0,1 0 1,1 0-1,0 0 0,0 1 0,0-1 0,1 1 1,0-1-1,0 1 0,1 0 0,0 0 0,0 0 1,1 0-1,0 0 0,0 0 0,1 0 0,0-1 0,1 1 1,4 15-1,14 44-1700,-12-45 1299,-1 1 0,-1 1 1,-1-1-1,3 41 0,-8-57 455,0 0 0,0 0 0,-1 0 0,0 0 0,-1 0 0,1 0-1,-1 0 1,-1 0 0,1-1 0,-1 1 0,-1-1 0,1 0 0,-1 0 0,0 0 0,0 0 0,0 0 0,-1-1 0,0 0-1,0 0 1,-8 5 0,10-7 104,0 0-1,0-1 0,-1 0 0,1 1 1,-1-1-1,1-1 0,-1 1 1,0 0-1,0-1 0,0 0 0,0 0 1,0 0-1,0-1 0,0 1 1,0-1-1,0 0 0,0 0 0,0 0 1,0 0-1,0-1 0,-7-2 1,7 2-130,1-1 0,-1 0 0,1 0 0,0 0 0,0-1 0,0 1 0,0-1 0,0 0 0,1 1 0,-1-1 0,1-1 0,-1 1 0,1 0 0,0 0 0,1-1 0,-1 1 0,0-1 0,1 0 0,0 1 0,0-1 0,0 0 0,0-5 0,-2-6-112,1 1 0,1-1 0,0 0 0,1 0 0,4-28 0,-4 38 3,1 0 0,0 0 0,1 0-1,-1 1 1,1-1 0,0 0 0,0 1 0,1-1 0,-1 1 0,1 0 0,0 0 0,0 0 0,0 0 0,1 0 0,-1 1-1,1 0 1,0-1 0,0 1 0,0 1 0,0-1 0,6-2 0,14-4-654,0 1 0,1 1-1,28-4 1,22-6-5063,-23 2-1579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7.483"/>
    </inkml:context>
    <inkml:brush xml:id="br0">
      <inkml:brushProperty name="width" value="0.025" units="cm"/>
      <inkml:brushProperty name="height" value="0.025" units="cm"/>
    </inkml:brush>
  </inkml:definitions>
  <inkml:trace contextRef="#ctx0" brushRef="#br0">84 114 15375,'-12'18'1720,"1"0"0,1 1 1,-9 22-1,13-24-1215,0 1 0,1-1-1,0 1 1,2 1 0,0-1 0,0 31 0,3-48-478,0 0 0,0-1 0,0 1 0,0 0 0,0-1 0,0 1 0,0 0 0,1-1 0,-1 1 0,0 0 0,1-1 0,-1 1 0,0 0 0,1-1 0,-1 1 0,1-1 0,-1 1 1,1-1-1,-1 1 0,1-1 0,-1 1 0,1-1 0,-1 1 0,1-1 0,0 0 0,-1 1 0,1-1 0,0 0 0,-1 0 0,1 0 0,0 1 0,-1-1 0,1 0 0,0 0 0,0 0 0,-1 0 0,1 0 0,0 0 0,-1 0 0,1 0 1,0-1-1,0 1 0,-1 0 0,1 0 0,0 0 0,-1-1 0,1 1 0,0 0 0,-1-1 0,1 0 0,36-19 1541,-24 9-1368,-1-1 1,0 0 0,-1-1 0,0-1 0,-1 0 0,-1 0 0,0-1 0,13-28-1,-13 21-97,-1-1 0,-1 1-1,0-1 1,-2-1 0,4-41-1,-19 98-515,6-22 414,0-1 0,1 1 1,0 0-1,1 0 0,-2 13 0,4-23 4,0 0-1,1-1 0,-1 1 1,0 0-1,1 0 0,-1-1 1,0 1-1,1 0 0,-1-1 1,1 1-1,-1-1 0,1 1 1,-1 0-1,1-1 0,-1 1 1,1-1-1,-1 1 0,1-1 1,0 0-1,-1 1 0,1-1 1,0 0-1,0 1 0,-1-1 1,1 0-1,0 0 0,0 1 1,-1-1-1,1 0 0,0 0 1,0 0-1,-1 0 0,1 0 1,0 0-1,0 0 0,-1-1 1,1 1-1,0 0 0,0 0 1,-1 0-1,1-1 0,1 0 1,35-11 300,-11-3-242,-2-2 1,0 0 0,41-37 0,-26 19-26,-39 35-49,0-1-1,0 1 1,1 0-1,-1 0 1,0-1-1,0 1 1,0 0-1,0 0 1,0 0 0,0 0-1,1-1 1,-1 1-1,0 0 1,0 0-1,0 0 1,0 0-1,1-1 1,-1 1-1,0 0 1,0 0 0,0 0-1,1 0 1,-1 0-1,0 0 1,0 0-1,0 0 1,1 0-1,-1 0 1,0 0-1,0 0 1,1 0-1,-1 0 1,0 0 0,0 0-1,0 0 1,1 0-1,-1 0 1,0 0-1,0 0 1,0 0-1,1 0 1,-1 0-1,0 0 1,0 1-1,0-1 1,1 0 0,-1 0-1,0 0 1,0 0-1,0 0 1,0 1-1,1-1 1,-1 0-1,0 0 1,0 0-1,0 1 1,0-1-1,-2 21-271,-17 36 252,15-49 23,-4 13-209,1 0 1,1 1 0,1-1 0,1 1 0,1 0-1,0 0 1,2 36 0,1-57 74,0 0 0,1 1 0,-1-1 0,0 0 0,1 1 0,-1-1 0,0 0 0,1 1 1,0-1-1,-1 0 0,1 0 0,0 1 0,0-1 0,0 0 0,-1 0 0,1 0 0,0 0 0,1 0 0,-1 0 0,0 0 0,1 0 0,18 6-4695,-5-6-2284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7.823"/>
    </inkml:context>
    <inkml:brush xml:id="br0">
      <inkml:brushProperty name="width" value="0.025" units="cm"/>
      <inkml:brushProperty name="height" value="0.025" units="cm"/>
    </inkml:brush>
  </inkml:definitions>
  <inkml:trace contextRef="#ctx0" brushRef="#br0">1 128 15471,'0'0'4516,"46"7"-2818,3-7 127,17 0-447,17 0-353,13-7-129,6 1-447,-1-2-353,-2 0-64,-12-1-224,-14-4-577,-19 0-96,-9-3-224,-17-1-705,-16-3-3330,-6 2-6920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8.247"/>
    </inkml:context>
    <inkml:brush xml:id="br0">
      <inkml:brushProperty name="width" value="0.025" units="cm"/>
      <inkml:brushProperty name="height" value="0.025" units="cm"/>
    </inkml:brush>
  </inkml:definitions>
  <inkml:trace contextRef="#ctx0" brushRef="#br0">158 81 14862,'-2'8'3022,"-7"76"1983,14 53-2317,-1-22-2102,-4-108-611,-1 0-1,0 0 1,-1 0-1,0 0 1,0 0-1,0 0 0,-1-1 1,0 1-1,0-1 1,-6 9-1,8-12-53,0-1 1,-1 0-1,1 0 1,-1 0-1,1 0 0,-1-1 1,0 1-1,1 0 1,-1-1-1,0 1 0,0-1 1,0 1-1,0-1 1,-1 0-1,1 0 1,0 0-1,0 0 0,-1 0 1,1-1-1,-1 1 1,1-1-1,0 1 0,-1-1 1,1 0-1,-1 0 1,1 0-1,-1 0 0,1-1 1,0 1-1,-1-1 1,1 1-1,-1-1 0,1 0 1,-3-1-1,1-1 29,1 0 0,-1 0-1,1 0 1,0-1 0,-1 1-1,2-1 1,-1 0 0,0 0 0,1 0-1,-1 0 1,1 0 0,1 0-1,-1-1 1,0 1 0,1-1 0,0 1-1,0-1 1,0-5 0,-2-14 40,0-1 1,2-26 0,1 47 5,1-13 96,0 1 1,1-1-1,0 1 1,2 0-1,0 0 1,0 0-1,2 0 1,0 1-1,0-1 1,2 2-1,0-1 1,0 1-1,2 0 1,20-23-1,-22 28 97,1 0-1,0 1 1,1 0 0,0 0-1,0 1 1,0 1 0,1 0-1,0 0 1,0 1 0,1 1-1,-1-1 1,1 2-1,0 0 1,0 0 0,1 1-1,-1 1 1,0 0 0,1 0-1,-1 1 1,22 4 0,-26-3-175,1 1 0,-1 1 0,1 0 1,-1 0-1,0 1 0,0 0 0,-1 0 0,1 0 1,13 12-1,-18-14-13,0 1 0,0-1 0,0 1 0,0 0 0,-1 0-1,1 0 1,-1 0 0,0 1 0,0-1 0,0 1 0,0-1 0,0 1 0,-1-1 0,0 1 0,1 0 0,-2 0 0,1 0 0,0 0 0,-1 0 0,1 0-1,-1-1 1,0 1 0,-1 0 0,0 5 0,-1-5 45,0 0 0,0 0-1,-1-1 1,1 1 0,-1-1 0,0 1-1,0-1 1,0 0 0,0 0 0,-1 0-1,0-1 1,1 1 0,-1-1 0,0 0 0,0 0-1,0 0 1,0 0 0,0-1 0,0 1-1,-6 0 1,-8 3 208,0-1-1,-1-1 1,-26 2-1,33-4-539,-1 0 465,0 0 0,0-1 0,0-1 0,-13-2 1,22 3-342,1-1 0,0 0 1,0 0-1,0 0 1,0-1-1,0 1 0,0-1 1,1 1-1,-4-3 0,4 2-223,1 1 0,-1-1 0,1 1 0,0-1-1,-1 0 1,1 0 0,0 0 0,0 0 0,0 0-1,0 0 1,0 0 0,1 0 0,-1 0-1,0-4 1,0-15-7473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9.774"/>
    </inkml:context>
    <inkml:brush xml:id="br0">
      <inkml:brushProperty name="width" value="0.025" units="cm"/>
      <inkml:brushProperty name="height" value="0.025" units="cm"/>
    </inkml:brush>
  </inkml:definitions>
  <inkml:trace contextRef="#ctx0" brushRef="#br0">102 0 9065,'0'0'9710,"-10"11"-8327,-1 3-1268,1 0 0,1 0 0,0 1 0,0 1 0,1-1 0,1 1 0,1 0 0,1 1 0,0 0 0,-5 32 0,9-40-111,0 0 1,0-1-1,1 1 0,0 0 1,1-1-1,0 1 0,4 14 1,-4-21 1,0 1 1,1-1-1,-1 1 1,1-1-1,-1 0 1,1 1 0,0-1-1,0 0 1,0 0-1,0 0 1,0-1 0,0 1-1,0 0 1,1-1-1,-1 0 1,1 1-1,-1-1 1,1 0 0,0 0-1,-1 0 1,1-1-1,0 1 1,-1-1 0,1 1-1,0-1 1,0 0-1,4-1 1,2 1 100,0 0 1,-1-1-1,0 0 1,1-1-1,-1 0 1,0 0-1,0 0 1,0-1-1,0-1 0,0 1 1,-1-1-1,11-7 1,4-6 710,-1 0 0,29-31-1,-38 36 15,-11 56-363,-1-41-461,0 0-1,0 0 1,0 1 0,0-1-1,0 0 1,1 0-1,0 0 1,-1 0-1,1 0 1,0 0-1,0 0 1,1-1 0,1 5-1,-1-6 1,-1 0 0,0 0 0,1 0-1,0-1 1,-1 1 0,1 0 0,-1 0 0,1-1 0,0 1 0,0-1-1,-1 0 1,1 1 0,0-1 0,0 0 0,-1 0 0,1 0-1,0 0 1,0 0 0,-1-1 0,1 1 0,0 0 0,0-1-1,-1 0 1,1 1 0,1-2 0,9-2 35,-1-2 0,0 1 0,-1-1 0,1-1 0,-1 1 0,15-15 0,-18 15-65,0 0 0,0 0 0,0 0 0,0 1 0,1 0 1,0 1-1,0 0 0,1 0 0,-1 1 0,1 0 0,-1 0 0,1 1 0,18-2 1,-26 4-52,1 0 0,-1 1 0,0-1 0,1 0 0,-1 1 0,0 0 1,0-1-1,1 1 0,-1 0 0,0 0 0,0-1 0,0 1 0,0 0 0,0 0 1,0 0-1,0 0 0,0 0 0,0 1 0,-1-1 0,1 0 0,0 0 0,-1 1 1,1-1-1,-1 0 0,1 1 0,-1 1 0,1-1-244,-1 0 1,1-1-1,0 1 0,-1 0 1,1-1-1,0 1 0,0 0 0,0-1 1,0 1-1,0-1 0,1 1 1,-1-1-1,0 0 0,1 0 1,-1 1-1,0-1 0,1 0 1,0 0-1,-1 0 0,1-1 0,0 1 1,-1 0-1,1-1 0,0 1 1,2 0-1,17-1-5753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5.064"/>
    </inkml:context>
    <inkml:brush xml:id="br0">
      <inkml:brushProperty name="width" value="0.035" units="cm"/>
      <inkml:brushProperty name="height" value="0.035" units="cm"/>
    </inkml:brush>
  </inkml:definitions>
  <inkml:trace contextRef="#ctx0" brushRef="#br0">350 51 13659,'33'-51'2863,"-33"51"-2842,0 0 0,0 0 0,0 1 0,0-1 0,0 0 0,0 0 0,0 0 0,0 0 0,0 0 0,0 0-1,0 0 1,0 0 0,0 0 0,0 0 0,0 0 0,0 0 0,0 0 0,0 0 0,0 0 0,0 0 0,0 0 0,1 0 0,-1 1 0,0-1-1,0 0 1,0 0 0,0 0 0,0 0 0,0 0 0,0 0 0,0 0 0,0 0 0,0 0 0,0 0 0,0 0 0,1 0 0,-1 0 0,0 0 0,0 0-1,0-1 1,0 1 0,0 0 0,0 0 0,0 0 0,0 0 0,0 0 0,0 0 0,0 0 0,0 0 0,0 0 0,0 0 0,1 0 0,-1 0-1,0 0 1,0 0 0,0 0 0,0 0 0,0 0 0,0-1 0,0 1 0,0 0 0,-1 8 644,-9 20 535,-25 49 0,7-17-695,-34 84 561,-118 197 0,164-317-995,-29 34 0,45-57-86,0-1 1,0 0 0,0 1 0,0-1-1,-1 0 1,1 1 0,0-1-1,0 0 1,-1 0 0,1 1 0,0-1-1,0 0 1,-1 0 0,1 1-1,0-1 1,-1 0 0,1 0 0,0 0-1,-1 0 1,1 1 0,0-1-1,-1 0 1,1 0 0,-1 0 0,1 0-1,0 0 1,-1 0 0,1 0-1,0-10 351,10-21 47,6-12-387,7-10-3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0.108"/>
    </inkml:context>
    <inkml:brush xml:id="br0">
      <inkml:brushProperty name="width" value="0.025" units="cm"/>
      <inkml:brushProperty name="height" value="0.025" units="cm"/>
    </inkml:brush>
  </inkml:definitions>
  <inkml:trace contextRef="#ctx0" brushRef="#br0">104 118 9929,'0'0'12199,"-11"6"-11954,4-1-238,0-1 1,0 2-1,1-1 0,0 1 0,0-1 0,0 2 1,1-1-1,-1 1 0,2 0 0,-1 0 0,1 0 1,0 0-1,0 1 0,1 0 0,0 0 0,1 0 0,0 0 1,0 0-1,0 0 0,1 0 0,0 1 0,1 16 1,0-24 2,1 0-1,-1 1 1,0-1 0,1 0 0,-1 1 0,0-1 0,1 0 0,0 0 0,-1 0 0,1 0-1,0 1 1,-1-1 0,1 0 0,0 0 0,0 0 0,0-1 0,0 1 0,0 0 0,0 0-1,0 0 1,0-1 0,0 1 0,0 0 0,3 0 0,-1 0 9,0-1 0,1 1-1,-1-1 1,0 0 0,0 1 0,1-2 0,-1 1 0,0 0 0,7-2 0,0-1 35,0 0 1,1-1-1,-1 0 1,0 0-1,11-8 1,3-6-47,0-1-1,-2-1 1,-1-1 0,0 0-1,22-32 1,55-92 4009,-105 159-4011,-1 0 1,2 0 0,0 0 0,1 1 0,0 0-1,1 0 1,1 1 0,0-1 0,1 1 0,0 25-1,2-39-98,0 1 0,0 0 0,1-1 0,-1 1-1,0 0 1,1-1 0,0 1 0,0-1 0,0 1-1,0-1 1,0 1 0,0-1 0,1 0 0,-1 1-1,1-1 1,0 0 0,1 2 0,0-2-372,-1-1 0,0 1 0,1 0 0,-1-1 0,1 0 0,-1 0 0,1 1 0,0-1 0,0-1 0,3 2 0,23 0-6919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0.482"/>
    </inkml:context>
    <inkml:brush xml:id="br0">
      <inkml:brushProperty name="width" value="0.025" units="cm"/>
      <inkml:brushProperty name="height" value="0.025" units="cm"/>
    </inkml:brush>
  </inkml:definitions>
  <inkml:trace contextRef="#ctx0" brushRef="#br0">1 0 13100,'0'0'-4516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0.830"/>
    </inkml:context>
    <inkml:brush xml:id="br0">
      <inkml:brushProperty name="width" value="0.025" units="cm"/>
      <inkml:brushProperty name="height" value="0.025" units="cm"/>
    </inkml:brush>
  </inkml:definitions>
  <inkml:trace contextRef="#ctx0" brushRef="#br0">184 0 10730,'0'0'12631,"-5"13"-10763,-12 35-487,-5 19-222,-37 75 1,27-90-1066,22-38-68,1 1 0,0 0-1,-10 28 1,18-43-23,1 1 0,0-1-1,0 1 1,0-1 0,0 1-1,0-1 1,0 0 0,0 1-1,0-1 1,0 1 0,0-1-1,0 1 1,0-1 0,0 1 0,0-1-1,0 0 1,1 1 0,-1-1-1,0 1 1,0-1 0,0 0-1,1 1 1,-1-1 0,0 0-1,1 1 1,-1-1 0,0 0-1,1 1 1,-1-1 0,0 0-1,1 0 1,-1 1 0,0-1 0,1 0-1,-1 0 1,1 1 0,24 2 137,36-9 104,-53 5-221,155-8 247,-29 3-4896,-101 0-488,-7-4-2205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1.174"/>
    </inkml:context>
    <inkml:brush xml:id="br0">
      <inkml:brushProperty name="width" value="0.025" units="cm"/>
      <inkml:brushProperty name="height" value="0.025" units="cm"/>
    </inkml:brush>
  </inkml:definitions>
  <inkml:trace contextRef="#ctx0" brushRef="#br0">133 67 13068,'0'0'7266,"-7"14"-5755,-29 63 827,-50 156 0,86-232-2298,-1 0 0,1 1 0,-1-1 0,1 0 0,0 0 0,-1 0 0,1 0 0,0 0 0,0 0 0,0 0 0,0 0 0,0 1 0,0-1 0,0 0 0,0 0 0,0 0 1,1 0-1,-1 0 0,0 0 0,1 2 0,14-14 1224,17-38-358,-20 19-971,0-1 1,-3-1-1,0 0 0,-2-1 1,-2 1-1,-1-1 0,-1 0 1,-2-44-1,-5 55-84,-5 31-19,-5 34 111,13-40 67,0 0 0,1 1 1,-1-1-1,1 1 0,0-1 0,0 0 0,1 1 0,-1-1 0,0 1 0,1-1 0,0 0 0,0 1 0,0-1 0,0 0 0,1 0 0,-1 0 0,1 0 0,0 0 0,0 0 0,0 0 0,0-1 0,4 5 0,-2-4 10,1-1 0,-1 1-1,1-1 1,-1 0-1,1-1 1,0 1 0,-1-1-1,1 0 1,0 0-1,0 0 1,0-1 0,0 1-1,0-1 1,0 0-1,7-2 1,-2 1 11,0-1 0,-1 0 0,1-1 0,-1 0 0,0 0 0,0-1 0,0 0 0,0-1 1,-1 0-1,9-6 0,-1-2 9,1 0 0,-2-1 0,23-26 0,-48 75-579,5-24 431,-35 109 301,37-108-553,1-1 0,0 1 0,0 0 0,1 0 0,1 0 0,0-1 0,1 1 0,2 18 0,-2-29 10,-1 0 1,0 1 0,1-1 0,-1 0 0,1 0-1,-1 1 1,1-1 0,-1 0 0,1 0 0,0 0-1,0 0 1,0 0 0,0 0 0,-1 0 0,1 0-1,2 1 1,23 6-11283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2.132"/>
    </inkml:context>
    <inkml:brush xml:id="br0">
      <inkml:brushProperty name="width" value="0.025" units="cm"/>
      <inkml:brushProperty name="height" value="0.025" units="cm"/>
    </inkml:brush>
  </inkml:definitions>
  <inkml:trace contextRef="#ctx0" brushRef="#br0">17 124 9897,'0'0'14398,"-3"8"-14291,0-1-94,1 0 0,-1 1 0,2-1 0,-1 1 1,1-1-1,0 13 0,1-18-8,0 0 1,0 0-1,0 1 1,1-1-1,-1 0 1,1 0-1,-1 0 1,1 0-1,0 0 0,0 0 1,0 0-1,0 0 1,0 0-1,0 0 1,1 0-1,-1-1 1,1 1-1,-1 0 1,1-1-1,0 1 1,-1-1-1,1 0 0,0 0 1,0 0-1,0 0 1,0 0-1,0 0 1,0 0-1,0 0 1,0-1-1,0 1 1,3 0-1,4 0 104,0-1 0,0 0 1,0 0-1,0 0 0,0-1 0,0 0 1,-1-1-1,1 0 0,0-1 0,-1 1 1,0-2-1,1 1 0,-1-1 0,-1 0 1,1-1-1,-1 0 0,1 0 0,-1 0 1,-1-1-1,1 0 0,-1-1 0,0 1 1,0-1-1,-1-1 0,0 1 0,0 0 1,5-15-1,-3-5 100,-7 44-429,0-13 218,0 0 0,0 0 0,0 0 0,0 0 0,1 0 0,0 0 0,0 0 0,0 0 0,0 0 0,1-1 0,-1 1 0,1 0 0,0-1 0,0 1 0,5 5 0,-4-6 15,1-1 0,-1 1 0,1-1 0,-1 0 0,1 0 0,0 0 0,0 0 0,0-1 0,0 0 0,0 0 0,0 0 0,0 0 0,1 0 0,-1-1 0,8 0 0,-4 0 74,0-1 0,0 0 0,0 0 0,-1-1 0,1 0-1,0 0 1,-1-1 0,0 1 0,1-2 0,-1 1 0,0-1 0,-1 0-1,1-1 1,-1 1 0,7-8 0,-7 7-59,-2 1-1,1-1 1,-1 0 0,1-1 0,-2 1-1,1-1 1,0 1 0,-1-1 0,0 0-1,-1-1 1,1 1 0,-1 0-1,0-1 1,-1 1 0,1-1 0,-1 0-1,-1 1 1,1-10 0,-1 15-29,0 1-1,0-1 1,0 0 0,0 1-1,-1-1 1,1 1 0,0-1 0,0 0-1,0 1 1,0-1 0,-1 1-1,1-1 1,0 0 0,-1 1 0,1-1-1,0 1 1,-1-1 0,1 1-1,-1-1 1,1 1 0,-1 0 0,1-1-1,-1 1 1,1 0 0,-1-1 0,1 1-1,-1 0 1,1-1 0,-1 1-1,0 0 1,1 0 0,-2-1 0,-25 7-146,20-3 99,0 0 0,0 1 1,1 0-1,-1 0 0,-6 6 1,5-2 31,1 0-1,0 1 1,1-1 0,-6 11 0,10-16 16,0 0 1,0 0-1,1 0 0,0 0 1,-1 0-1,1 0 0,1 0 1,-1 0-1,0 0 0,1 1 0,-1-1 1,1 0-1,0 0 0,0 1 1,0-1-1,1 0 0,-1 1 1,2 3-1,-1-6 1,0 0 0,-1 0 0,1 0 0,0 0 0,0 0 0,1 0 0,-1 0 0,0 0 0,0 0 1,0-1-1,0 1 0,1-1 0,-1 1 0,0 0 0,1-1 0,-1 0 0,0 1 0,1-1 0,-1 0 0,1 0 0,1 0 0,35 1 63,-27-2-50,56-1 68,-43 0-158,0 1 0,-1 1 1,1 1-1,0 1 0,32 7 0,-35 2-174,-11-7 1509,-13-28-330,-2 9-862,0 1-1,-1 0 1,-8-14 0,8 19-405,1 0 0,1-1 0,0 1 0,0-1-1,0 0 1,2 0 0,-1 0 0,-1-14 0,5 24-8,-1-1 1,1 0 0,-1 0 0,1 0 0,0 1 0,-1-1-1,1 0 1,0 1 0,0-1 0,-1 1 0,1-1 0,0 1-1,0-1 1,0 1 0,0 0 0,-1-1 0,1 1 0,0 0-1,0 0 1,0-1 0,0 1 0,0 0 0,0 0-1,0 0 1,0 0 0,0 0 0,0 1 0,0-1 0,0 0-1,0 0 1,1 1 0,5 0-2067,22-1-8153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2.479"/>
    </inkml:context>
    <inkml:brush xml:id="br0">
      <inkml:brushProperty name="width" value="0.025" units="cm"/>
      <inkml:brushProperty name="height" value="0.025" units="cm"/>
    </inkml:brush>
  </inkml:definitions>
  <inkml:trace contextRef="#ctx0" brushRef="#br0">172 19 16207,'0'0'7325,"-9"-4"-5318,3 1-1838,-1 1-1,0 0 1,0 0 0,1 0 0,-1 1-1,0 0 1,-1 0 0,1 0 0,-8 2-1,11-1-156,0 1 0,0-1-1,0 1 1,0 0 0,1 1-1,-1-1 1,0 1-1,1-1 1,-1 1 0,1 0-1,-1 1 1,1-1-1,0 0 1,0 1 0,0 0-1,0 0 1,1 0 0,-1 0-1,1 0 1,0 0-1,-3 5 1,4-6-26,-1 0 0,1 0 1,0 0-1,0 0 0,0 0 0,0 0 0,0 0 1,1 0-1,-1 1 0,1-1 0,-1 0 0,1 0 1,0 1-1,0-1 0,0 0 0,0 1 1,0-1-1,0 0 0,1 0 0,-1 1 0,1-1 1,-1 0-1,1 0 0,0 0 0,0 0 0,0 0 1,0 0-1,1 0 0,-1 0 0,0 0 0,1 0 1,-1-1-1,1 1 0,0 0 0,-1-1 0,3 2 1,8 4-170,-1-1 0,1-1 0,0 1 0,0-2 0,19 5 0,14 7-1086,-41-14 1175,0-1 0,0 2 0,0-1 0,0 0 1,0 1-1,0 0 0,0 0 0,-1 0 1,0 0-1,0 0 0,4 5 0,-7-8 107,0 1 0,1 0 0,-1-1-1,0 1 1,0 0 0,1 0 0,-1-1-1,0 1 1,0 0 0,0 0 0,0-1 0,0 1-1,0 0 1,0-1 0,0 1 0,0 0-1,0 0 1,-1-1 0,1 1 0,0 0 0,0-1-1,-1 1 1,1 0 0,0-1 0,-1 1 0,0 0-1,-1 1 82,0 0 0,0 0 0,0-1 0,0 1 0,-1-1 0,1 1 0,0-1 0,-1 0 0,1 0 0,-1 0 0,-3 0 0,-52 13 814,53-13-1101,0 0 1,1 0 0,-1-1 0,0 0-1,0 0 1,0 0 0,0 0 0,0-1 0,0 0-1,-5-1 1,10 1-185,-1 0 0,0 0 1,0 1-1,1-1 0,-1 0 0,1 0 0,-1 0 0,1 0 0,-1 0 1,1 0-1,0 0 0,-1 0 0,1 0 0,0 0 0,0 0 1,0 0-1,0 0 0,0 0 0,0-1 0,0 1 0,0 0 0,0 0 1,0 0-1,1 0 0,-1 0 0,1-1 0,8-19-11688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2.898"/>
    </inkml:context>
    <inkml:brush xml:id="br0">
      <inkml:brushProperty name="width" value="0.025" units="cm"/>
      <inkml:brushProperty name="height" value="0.025" units="cm"/>
    </inkml:brush>
  </inkml:definitions>
  <inkml:trace contextRef="#ctx0" brushRef="#br0">126 233 14510,'0'0'7756,"-10"1"-6597,5 0-1103,-1-1 1,1 2 0,-1-1-1,1 0 1,-1 1 0,1 0-1,0 1 1,0-1-1,0 1 1,0 0 0,1 0-1,-1 0 1,1 1 0,0-1-1,0 1 1,0 0-1,0 1 1,1-1 0,-1 0-1,1 1 1,0 0 0,1 0-1,-1 0 1,1 0-1,0 0 1,0 1 0,-1 7-1,2-10-50,1-1 0,0 0 0,-1 0 0,1 0-1,0 0 1,0 1 0,1-1 0,-1 0 0,0 0-1,1 0 1,-1 0 0,1 0 0,0 0 0,-1 1-1,1-1 1,0-1 0,0 1 0,1 0 0,-1 0-1,0 0 1,3 3 0,0-3 4,-1 0 0,0 0-1,0 0 1,1 0 0,-1 0 0,1-1-1,0 1 1,-1-1 0,1 0 0,0 0 0,6 0-1,3 0 24,-1 0 0,1-1 0,0-1 0,-1 0 0,1-1 0,24-6-1,-23 3-66,0-1 0,0-1 0,-1 0 0,0-1 0,-1 0 0,1-1 0,-2 0-1,1-1 1,-1 0 0,-1-1 0,0-1 0,15-20 0,-18 22 24,0 0 0,-1 0 1,0-1-1,-1 0 0,0 0 1,-1 0-1,0 0 0,0-1 0,-2 0 1,1 0-1,-1 0 0,-1 0 1,0 0-1,-1 0 0,0 0 1,-3-14-1,3 23 26,-1 0 0,0 1 0,1-1 0,-1 1 0,0-1 1,0 1-1,-1-1 0,1 1 0,-1-1 0,1 1 0,-1 0 0,0 0 0,1 0 0,-1 0 0,0 0 1,0 0-1,-1 0 0,1 1 0,0-1 0,-1 1 0,1 0 0,0 0 0,-1-1 0,0 2 0,1-1 1,-1 0-1,0 0 0,1 1 0,-1-1 0,0 1 0,1 0 0,-1 0 0,0 0 0,0 0 1,1 1-1,-5 0 0,-1 0-18,0 1 0,1 0 0,-1 1 0,0-1-1,1 1 1,0 1 0,0-1 0,0 1 0,0 0 0,1 1 0,-9 7 0,8-5 62,1 0 0,0 0 0,0 1 0,1 0 0,0 0 0,-5 11 0,9-17-39,0-1-1,0 1 0,0 0 1,0 0-1,1 0 0,-1 0 1,1 0-1,-1-1 1,1 1-1,0 0 0,-1 0 1,1 0-1,0 0 1,0 0-1,1 0 0,-1 0 1,0 0-1,1 0 1,-1 0-1,1 0 0,-1 0 1,1 0-1,0-1 0,0 1 1,0 0-1,0 0 1,0-1-1,0 1 0,1-1 1,-1 1-1,0-1 1,1 1-1,-1-1 0,1 0 1,-1 0-1,3 1 1,9 3-121,0 0 0,0-2 1,1 1-1,0-2 0,-1 0 1,1 0-1,28-2 0,-22 1-1376,-1 0 0,39 7-1,-55-8 1426,-1 1 1,0-1-1,0 1 0,1 0 0,-1 0 1,0 0-1,0 0 0,0 0 0,0 0 1,0 0-1,0 1 0,0-1 0,0 1 1,0 0-1,-1-1 0,1 1 0,-1 0 0,1 0 1,-1 0-1,0 0 0,1 0 0,-1 0 1,0 0-1,-1 1 0,1-1 0,0 0 1,-1 0-1,1 1 0,0 4 0,-2 2 335,1 1 1,-2-1-1,1 1 0,-1-1 0,-1 0 0,-3 10 0,-1 7-461,6-26-311,1 6 321,16-5-11991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3.242"/>
    </inkml:context>
    <inkml:brush xml:id="br0">
      <inkml:brushProperty name="width" value="0.025" units="cm"/>
      <inkml:brushProperty name="height" value="0.025" units="cm"/>
    </inkml:brush>
  </inkml:definitions>
  <inkml:trace contextRef="#ctx0" brushRef="#br0">29 1 13645,'0'0'10121,"-11"49"-9096,4-26-448,0-1-225,4-1-192,3-2-127,0-5-1187,0-6-2465,7-5-1922,2-3-6310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3.587"/>
    </inkml:context>
    <inkml:brush xml:id="br0">
      <inkml:brushProperty name="width" value="0.025" units="cm"/>
      <inkml:brushProperty name="height" value="0.025" units="cm"/>
    </inkml:brush>
  </inkml:definitions>
  <inkml:trace contextRef="#ctx0" brushRef="#br0">18 291 7815,'0'0'19288,"12"4"-19144,-12-4-143,4 2-2,0-1 0,1 1 0,-1-1 0,0 0 0,1 0 0,-1 0 0,1 0 0,-1-1 0,1 0 0,-1 0 0,1 0 0,-1 0 0,1-1 0,-1 0 0,1 0 0,-1 0 0,0 0 0,1-1 0,-1 0 0,0 0 0,7-4 0,-7 3-40,1-1 1,-1 1-1,0-1 1,0 0-1,-1 0 1,1 0-1,-1 0 1,0-1 0,4-7-1,-6 12 41,-1-1 0,1 0 1,-1 0-1,0 0 0,1 0 0,-1 0 0,0 0 1,0 0-1,0 0 0,0 0 0,0 0 0,0 0 1,0 1-1,0-1 0,0 0 0,0 0 0,0 0 1,-1 0-1,1 0 0,0 0 0,-1 0 0,0-1 1,0 1 0,0 0 0,-1 0 0,1 0 0,0 0 0,-1 0 0,1 1 0,-1-1 0,1 0 1,-1 1-1,1-1 0,-1 1 0,0-1 0,1 1 0,-1 0 0,1 0 0,-1 0 0,0 0 1,-1 0-1,-4 0 11,1 1 0,-1 0-1,1 0 1,0 1 0,0-1 0,-1 1 0,1 1 0,0-1 0,1 1 0,-1 0 0,0 0 0,1 1 0,0 0-1,0 0 1,0 0 0,0 0 0,1 1 0,-1 0 0,1 0 0,0 0 0,1 0 0,-1 1 0,1-1 0,0 1-1,1 0 1,-1 0 0,1 0 0,0 0 0,1 1 0,-1-1 0,1 0 0,0 1 0,1-1 0,0 1 0,0-1-1,0 0 1,1 1 0,1 8 0,0-12 16,0-1 0,0 1 0,0 0 1,0-1-1,0 0 0,1 1 0,-1-1 0,0 0 0,1 0 0,0-1 0,-1 1 0,1 0 0,0-1 1,0 0-1,0 0 0,0 0 0,0 0 0,0 0 0,0 0 0,1-1 0,-1 1 0,6-1 0,3 1-267,1 0 0,-1-1 0,0-1 0,21-3-1,-30 4-40,-1-1 0,1 0 0,0 0 0,-1 0 1,1 0-1,-1 0 0,0-1 0,1 1 0,-1-1 0,0 0 0,0 1 0,0-1 0,0 0 0,0 0 0,1-3 0,12-23-6558,-6-3-5051</inkml:trace>
  <inkml:trace contextRef="#ctx0" brushRef="#br0" timeOffset="1">52 1 16271,'0'0'6246,"28"51"-5989,-3-30-257,9-1-321,-1-3-1312,1-2-1666,-6-3-2371,-3-7-1120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3.999"/>
    </inkml:context>
    <inkml:brush xml:id="br0">
      <inkml:brushProperty name="width" value="0.025" units="cm"/>
      <inkml:brushProperty name="height" value="0.025" units="cm"/>
    </inkml:brush>
  </inkml:definitions>
  <inkml:trace contextRef="#ctx0" brushRef="#br0">118 2 4420,'0'0'13827,"0"-2"-12317,-2 6-1253,-3 11 207,0-1 1,1 1 0,1 0 0,-3 28 0,5-39-491,1 0 0,0-1 1,0 1-1,0-1 0,0 1 1,1 0-1,-1-1 1,1 1-1,0-1 0,0 1 1,0-1-1,1 1 1,-1-1-1,1 0 0,0 0 1,0 0-1,0 0 1,0 0-1,1 0 0,-1 0 1,1-1-1,-1 1 1,1-1-1,0 0 0,0 0 1,0 0-1,4 2 0,25 6-2170,18 6-3321,-48-15 5492,0 0 0,0-1-1,0 1 1,0 0 0,0 1-1,-1-1 1,1 0 0,0 0-1,-1 1 1,1-1 0,-1 1-1,0-1 1,1 1 0,-1 0-1,0 0 1,0-1 0,0 1-1,1 2 1,-2-2 330,0-1 0,0 1-1,0-1 1,0 0 0,0 1 0,-1-1 0,1 0-1,0 1 1,-1-1 0,1 0 0,-1 1-1,1-1 1,-1 0 0,0 0 0,0 0 0,1 1-1,-1-1 1,0 0 0,0 0 0,0 0 0,0-1-1,0 1 1,0 0 0,-1 0 0,1 0-1,0-1 1,0 1 0,-1-1 0,0 1 0,-45 17 2690,41-16-2439,-11 3-116,0 0 1,0-1-1,0 0 0,-1-2 1,1 0-1,-1-1 1,-24-2-1,41 1-586,1 0 1,-1 0-1,0-1 0,0 1 1,1-1-1,-1 1 0,0 0 0,1-1 1,-1 1-1,1-1 0,-1 0 1,1 1-1,-1-1 0,1 1 1,-1-1-1,1 0 0,-1 1 1,1-1-1,0 0 0,-1 0 0,1 1 1,0-1-1,0 0 0,0 0 1,-1 0-1,1 1 0,0-1 1,0 0-1,0 0 0,0 1 0,0-1 1,1 0-1,-1 0 0,0 0 1,0 1-1,0-1 0,1-1 1,11-30-8540,12 6-1773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5.882"/>
    </inkml:context>
    <inkml:brush xml:id="br0">
      <inkml:brushProperty name="width" value="0.035" units="cm"/>
      <inkml:brushProperty name="height" value="0.035" units="cm"/>
    </inkml:brush>
  </inkml:definitions>
  <inkml:trace contextRef="#ctx0" brushRef="#br0">322 1 15867,'0'9'1060,"0"64"3824,1-19-3886,11 67-1,9-20-303,69 193-1,-75-251-647,-12-35-44,8 30 109,-10-35-138,0 0 0,-1-1 0,0 1 0,1-1 0,-1 1 0,0 0-1,-1-1 1,1 1 0,0-1 0,-1 1 0,-1 4 0,2-6-41,-1 0 1,0-1 0,1 1-1,-1 0 1,0-1-1,0 1 1,0 0 0,0-1-1,0 1 1,0-1 0,0 1-1,0-1 1,0 0 0,0 1-1,0-1 1,0 0-1,0 0 1,0 0 0,0 0-1,0 0 1,0 0 0,0 0-1,0 0 1,0 0 0,0 0-1,0-1 1,0 1-1,0 0 1,-1-1 0,-35-12-1632,35 12 1553,-151-81-3901,112 57 4450,-2 2 0,-65-27 0,105 49-223,-1-1 0,1 1 0,-1 0 0,1 0 0,-1 0 0,1 1 0,-1-1 0,0 1 0,1 0 0,-1 0 0,0 0 0,0 1 0,-5 0 0,9-1-154,0 1 0,-1-1 1,1 0-1,0 0 0,0 0 0,-1 1 0,1-1 0,0 0 0,0 0 0,-1 1 1,1-1-1,0 0 0,0 1 0,0-1 0,0 0 0,-1 1 0,1-1 1,0 0-1,0 1 0,0-1 0,0 0 0,0 1 0,0-1 0,0 0 0,0 1 1,0-1-1,0 0 0,0 1 0,0-1 0,0 0 0,0 1 0,0-1 1,0 0-1,1 1 0,-1-1 0,0 0 0,0 0 0,0 1 0,0-1 0,1 0 1,-1 1-1,0-1 0,0 0 0,1 0 0,-1 1 0,0-1 0,0 0 1,1 0-1,-1 0 0,0 0 0,1 1 0,-1-1 0,17 11 420,-7-7-317,0 0-1,0-1 1,0-1 0,1 0-1,0 0 1,-1-1 0,1 0-1,18-1 1,2-2 125,53-11 1,-54 7-183,0-1 0,-1-1 0,0-1 0,0-2 0,-1-1 0,-1-1 0,41-26 0,-44 16-27,-17 9-4,-7 14-40,0-1 1,-1 1 0,1-1-1,0 1 1,0-1 0,0 1-1,0-1 1,-1 1 0,1 0-1,0-1 1,0 1-1,-1-1 1,1 1 0,0 0-1,-1-1 1,1 1 0,-1 0-1,1-1 1,0 1 0,-1 0-1,1 0 1,-1-1 0,1 1-1,-1 0 1,1 0-1,-1 0 1,1-1 0,0 1-1,-2 0 1,-5-1 4,0 0 0,1 0 0,-1 1 0,0 0 1,0 0-1,0 1 0,0 0 0,-13 3 0,-60 21 24,67-21-26,-49 22 12,-78 42-1,20-9-976,171-91-3095,-24 16 3513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4.363"/>
    </inkml:context>
    <inkml:brush xml:id="br0">
      <inkml:brushProperty name="width" value="0.025" units="cm"/>
      <inkml:brushProperty name="height" value="0.025" units="cm"/>
    </inkml:brush>
  </inkml:definitions>
  <inkml:trace contextRef="#ctx0" brushRef="#br0">174 0 17553,'0'0'5861,"-34"49"-5220,25-14-1,2 1-223,4 5-257,1-2-64,2 1-96,0-3 64,0-4-64,2-8-416,3-5-417,0-7-256,-1-8-801,-3-5-1121</inkml:trace>
  <inkml:trace contextRef="#ctx0" brushRef="#br0" timeOffset="1">30 242 11018,'0'0'8456,"-30"-51"-6470,34 43-576,17 0-642,7 3-223,4 0-353,4 1-192,1 0-64,2-3-1794,1-6-3491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4.793"/>
    </inkml:context>
    <inkml:brush xml:id="br0">
      <inkml:brushProperty name="width" value="0.025" units="cm"/>
      <inkml:brushProperty name="height" value="0.025" units="cm"/>
    </inkml:brush>
  </inkml:definitions>
  <inkml:trace contextRef="#ctx0" brushRef="#br0">203 53 15054,'0'0'2733,"0"-7"188,0 5-2790,0 0 0,0 0 1,0 0-1,0 1 1,0-1-1,-1 0 0,1 0 1,-1 1-1,1-1 1,-1 0-1,0 0 0,1 1 1,-1-1-1,0 1 1,0-1-1,0 1 0,-1-1 1,1 1-1,0 0 1,0 0-1,-1-1 0,1 1 1,-1 0-1,-1-1 1,-1 1 3,1 0 1,-1 0 0,1 0 0,-1 0 0,0 1 0,1-1-1,-1 1 1,0 0 0,1 0 0,-1 1 0,0-1-1,1 1 1,-1-1 0,-7 4 0,7-3-105,-1 1 0,0 0 0,1 0 0,0 1 0,-1 0 0,1-1 1,0 1-1,0 0 0,0 1 0,1-1 0,-1 1 0,1 0 0,0 0 0,0 0 0,0 0 0,1 0 0,-1 1 0,1-1 0,0 1 1,0-1-1,1 1 0,-1 0 0,1 0 0,0 0 0,1 0 0,-1 0 0,1 7 0,0-11-93,0 0-1,0 0 1,1 0 0,-1 0-1,0 0 1,1 0-1,-1 0 1,1 0 0,0 0-1,-1 0 1,1 0-1,0 0 1,-1 0 0,1 0-1,0 0 1,0-1-1,0 1 1,0 0 0,-1-1-1,1 1 1,0-1 0,0 1-1,0-1 1,1 1-1,-1-1 1,1 1 0,38 6-458,-16-3 450,-20-3 91,-1 0 0,1 0 1,-1 0-1,0 1 0,0-1 0,0 1 1,1 0-1,-2 0 0,1 0 0,0 0 1,0 1-1,-1-1 0,1 1 0,-1 0 1,0-1-1,0 1 0,0 0 0,0 0 1,0 1-1,-1-1 0,1 0 0,-1 1 1,0-1-1,0 0 0,0 1 0,-1-1 1,1 1-1,-1-1 0,0 1 0,0 0 1,0-1-1,0 1 0,0-1 0,-1 1 1,0-1-1,0 1 0,0-1 0,0 1 1,0-1-1,-1 0 0,1 0 0,-1 0 1,0 0-1,0 0 0,0 0 0,0 0 1,-1 0-1,1-1 0,-1 1 0,-5 3 1,-1-1 139,1 0 0,-1 0 1,0-1-1,0 0 1,0-1-1,0 0 0,-1-1 1,0 0-1,1 0 0,-1-1 1,0 0-1,-10 0 1,20-1-156,-1 0 1,0 0-1,0 0 1,0 0 0,0 0-1,1 0 1,-1 0 0,0 0-1,0 0 1,0-1-1,1 1 1,-1 0 0,0 0-1,0-1 1,0 1-1,1-1 1,-1 1 0,0-1-1,1 1 1,-1-1 0,0 1-1,1-1 1,-1 1-1,1-1 1,-1 0 0,1 1-1,-1-1 1,1 0-1,-1 1 1,1-2 0,-1 0-80,1 1 0,0-1 0,0 0 0,0 0 0,1 1 0,-1-1 0,0 0 0,1 0 0,-1 1 0,1-1 0,-1 0 0,1 1 0,1-3 0,2-4-628,1 1 1,0 0 0,0 0-1,12-12 1,4 0-3979,44-29 0,-11 13-1188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5.137"/>
    </inkml:context>
    <inkml:brush xml:id="br0">
      <inkml:brushProperty name="width" value="0.025" units="cm"/>
      <inkml:brushProperty name="height" value="0.025" units="cm"/>
    </inkml:brush>
  </inkml:definitions>
  <inkml:trace contextRef="#ctx0" brushRef="#br0">82 131 8712,'0'0'14030,"-39"75"-12429,19-36-96,6 6-383,5-5-258,9-6-287,0-8-449,16-10 0,7-8-64,4-8-96,-3-1-448,1-15-705,-5-2-1538,-4-7-1441,-4-7-3043</inkml:trace>
  <inkml:trace contextRef="#ctx0" brushRef="#br0" timeOffset="1">145 0 17745,'0'0'7495,"57"49"-9897,-23-35-962,5 4-3010,-1-1-4676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5.511"/>
    </inkml:context>
    <inkml:brush xml:id="br0">
      <inkml:brushProperty name="width" value="0.025" units="cm"/>
      <inkml:brushProperty name="height" value="0.025" units="cm"/>
    </inkml:brush>
  </inkml:definitions>
  <inkml:trace contextRef="#ctx0" brushRef="#br0">216 290 11883,'0'0'8899,"-10"-2"-7164,1 1-1585,0-1 0,0 1 0,-1 1 0,1-1-1,0 2 1,0-1 0,0 1 0,0 1 0,0-1 0,0 1-1,0 1 1,0 0 0,1 0 0,-13 7 0,15-5 56,0-1-1,0 1 1,1 1 0,-1-1 0,1 1 0,-5 7 0,8-10-134,1 0 0,-1 0-1,0 0 1,1 0 0,0 0 0,0 0 0,0 0 0,0 0 0,0 0 0,0 0 0,1 1 0,0-1 0,0 0 0,0 1 0,0-1 0,1 6 0,-1-7-68,1-1 1,0 0 0,0 1 0,-1-1 0,1 0 0,0 0 0,0 0 0,0 0-1,0 0 1,0 0 0,0 0 0,0 0 0,1 0 0,-1 0 0,0 0 0,0-1-1,1 1 1,-1-1 0,1 1 0,-1-1 0,0 1 0,1-1 0,-1 0 0,1 0-1,1 1 1,45 0 96,-36-1-67,6-1-34,0-1 0,0-1 0,0-1 0,0 0-1,-1-1 1,0-1 0,0-1 0,0 0 0,-1-1 0,0-1-1,-1 0 1,0-1 0,19-17 0,-22 17-3,0 0 0,0-1-1,-1-1 1,0 0 0,-1-1 0,-1 1 0,0-2-1,-1 0 1,0 0 0,-1 0 0,-1-1 0,0 0-1,-1 0 1,0 0 0,3-23 0,-8 35 2,1 0-1,-1-1 1,1 1 0,-1-1 0,0 1 0,0-1-1,-1 1 1,1-1 0,-1 1 0,1-1 0,-1 1-1,0 0 1,-1 0 0,1-1 0,0 1 0,-1 0-1,0 0 1,0 0 0,0 0 0,0 0 0,0 1-1,0-1 1,-1 1 0,1-1 0,-1 1 0,0 0-1,0 0 1,0 0 0,0 0 0,0 1 0,0-1-1,0 1 1,0 0 0,-1 0 0,1 0-1,-1 0 1,1 1 0,0-1 0,-1 1 0,1 0-1,-5 0 1,-1 0-12,0 0 0,0 1 0,0 0 0,0 1 0,0 0 0,0 0 0,0 1 0,0 0 0,1 1 0,0 0 0,-1 0 0,1 1 0,1 0 0,-14 10 0,18-12 17,0-1 0,1 0 0,-1 1 1,0 0-1,1 0 0,0 0 0,0 0 0,0 0 0,0 0 0,0 0 0,1 1 0,-1-1 0,1 1 0,0-1 0,0 1 0,0 0 0,1-1 0,-1 1 1,1 6-1,1-6-3,0-1 1,0 1 0,1-1 0,0 1 0,-1-1-1,1 0 1,1 0 0,-1 0 0,0 0 0,1 0-1,-1 0 1,1-1 0,0 1 0,0-1 0,0 0-1,0 0 1,0 0 0,0 0 0,6 2 0,-1 0-12,13 7-211,0 1 0,0 0-1,-1 2 1,-1 0-1,22 20 1,-38-30 81,1-1-1,-1 1 1,0 0-1,0 0 1,0 0 0,0 1-1,-1-1 1,0 0 0,0 1-1,0 0 1,0 0-1,-1-1 1,1 1 0,-1 0-1,-1 0 1,1 0 0,-1 0-1,0 0 1,0 0 0,0 1-1,-1-1 1,1 0-1,-1 0 1,-1-1 0,1 1-1,-1 0 1,1 0 0,-1-1-1,-1 1 1,1-1 0,-4 6-1,-5 7-5331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6.434"/>
    </inkml:context>
    <inkml:brush xml:id="br0">
      <inkml:brushProperty name="width" value="0.025" units="cm"/>
      <inkml:brushProperty name="height" value="0.025" units="cm"/>
    </inkml:brush>
  </inkml:definitions>
  <inkml:trace contextRef="#ctx0" brushRef="#br0">144 127 9289,'5'-10'1884,"-1"3"-1386,0 1 222,-1-1 0,0 1 0,0-1 0,0 0 0,-1 0 0,0 0 1,0 0-1,-1 0 0,0-1 0,1-13 0,-3 20-591,1-1 0,-1 1-1,1 0 1,-1 0 0,0 0 0,0 0 0,1 0 0,-1 0-1,0 0 1,0 0 0,0 0 0,0 0 0,0 1 0,0-1-1,0 0 1,0 1 0,-1-1 0,1 0 0,0 1 0,0 0-1,0-1 1,-1 1 0,1 0 0,0-1 0,-1 1 0,1 0-1,0 0 1,0 0 0,-1 0 0,-1 1 0,-3-1 41,1 0 1,0 1 0,-1-1 0,1 1-1,-1 1 1,-6 2 0,5-1-139,0 2 1,0-1-1,1 1 1,0 0-1,0 0 1,0 0-1,0 1 1,1 0-1,0 0 1,0 1-1,1-1 1,-1 1-1,1 0 1,1 0 0,0 1-1,0-1 1,0 1-1,1-1 1,0 1-1,0 0 1,0 8-1,2-15-23,0 0 0,0 0 0,0 0 0,0 0 0,0 0 0,0 0 0,0 0 0,0 0 0,0 0 0,1 0 0,-1 0 0,0 0 0,1 0 0,-1-1 0,1 1 0,-1 0 0,1 0 0,-1 0 0,1-1 0,0 1 0,-1 0 0,1-1 0,0 1 0,-1 0 0,1-1 0,0 1 0,0-1 0,0 1 0,-1-1 0,1 0 0,2 1 0,0 0 23,0-1-1,0 0 0,0 0 0,0 0 1,0-1-1,0 1 0,0-1 0,0 1 1,0-1-1,4-2 0,5-2 41,1-1-1,-1 0 1,17-12-1,22-26-44,-48 42-11,-1-1 0,1 0 0,0 0 0,-1 0 0,1-1 0,-1 1 0,0-1 0,0 1 0,-1-1 0,1 1 0,-1-1 0,1 0 0,0-7 0,-2 11-3,-1 0-1,1 0 1,0 0-1,0 0 1,-1-1-1,1 1 0,0 0 1,0 0-1,-1 0 1,1 0-1,0 0 1,-1 0-1,1 0 1,0 0-1,-1 0 1,1 0-1,0 0 0,0 0 1,-1 0-1,1 0 1,0 0-1,-1 0 1,1 0-1,0 0 1,-1 0-1,1 0 1,0 1-1,0-1 0,-1 0 1,1 0-1,0 0 1,0 0-1,-1 1 1,1-1-1,0 0 1,-7 6-4,1 0 1,-1 0 0,2 1 0,-1-1 0,1 1 0,0 1-1,0-1 1,1 1 0,0-1 0,-4 13 0,5-13-5,0-1-1,1 1 1,0 0 0,0 0 0,1 0 0,0 1 0,0-1 0,1 0-1,0 0 1,0 0 0,0 1 0,1-1 0,2 10 0,-1-15-28,0 0 0,0 1 0,-1-1-1,1 0 1,1 0 0,-1 0 0,0 0 0,0 0 0,1 0 0,-1-1 0,1 1 0,0-1 0,-1 0-1,1 0 1,0 0 0,0 0 0,-1 0 0,1-1 0,0 1 0,0-1 0,0 1 0,0-1 0,0 0-1,0-1 1,3 1 0,2 0-209,1-1 0,-1 1 0,0-1-1,0-1 1,0 1 0,0-2 0,0 1-1,8-4 1,8-10-4006,-4-2-2798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6.780"/>
    </inkml:context>
    <inkml:brush xml:id="br0">
      <inkml:brushProperty name="width" value="0.025" units="cm"/>
      <inkml:brushProperty name="height" value="0.025" units="cm"/>
    </inkml:brush>
  </inkml:definitions>
  <inkml:trace contextRef="#ctx0" brushRef="#br0">16 34 7944,'0'0'-1986</inkml:trace>
  <inkml:trace contextRef="#ctx0" brushRef="#br0" timeOffset="1">16 34 7399,'0'0'7137,"1"-5"-4211,0-1-2036,-2-11 377,-12 12 5123,12 16-16597,-2-6 2989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7.263"/>
    </inkml:context>
    <inkml:brush xml:id="br0">
      <inkml:brushProperty name="width" value="0.025" units="cm"/>
      <inkml:brushProperty name="height" value="0.025" units="cm"/>
    </inkml:brush>
  </inkml:definitions>
  <inkml:trace contextRef="#ctx0" brushRef="#br0">25 0 10474,'0'0'13805,"1"12"-12898,1 22-541,-2 1 0,-2-1 0,-10 66 0,0-13-239,11-78-120,0 27 69,1-36-72,1 1 0,-1 0 0,0-1-1,0 1 1,1 0 0,-1-1 0,0 1 0,1-1 0,-1 1 0,0 0 0,1-1 0,-1 1-1,1-1 1,-1 1 0,1-1 0,-1 0 0,1 1 0,0-1 0,-1 1 0,1-1-1,-1 0 1,1 1 0,0-1 0,-1 0 0,1 0 0,0 0 0,-1 0 0,1 1-1,0-1 1,0 0 0,-1 0 0,1 0 0,0 0 0,-1 0 0,1-1 0,0 1-1,-1 0 1,1 0 0,0 0 0,-1-1 0,2 1 0,10-6 31,1 0 1,-1-1-1,-1 0 0,1-1 1,-1-1-1,-1 1 0,0-2 1,18-19-1,-9 10-1,134-143 196,-159 171 921,-11 15-791,1 1-1,1 1 0,-20 46 1,34-71-350,1-1 1,0 0-1,0 1 0,0-1 0,0 1 1,0-1-1,0 0 0,0 1 1,0-1-1,1 0 0,-1 1 0,0-1 1,0 0-1,0 1 0,0-1 1,0 0-1,1 1 0,-1-1 1,0 0-1,0 1 0,0-1 0,1 0 1,-1 0-1,0 1 0,1-1 1,-1 0-1,0 0 0,0 0 0,1 1 1,-1-1-1,0 0 0,1 0 1,-1 0-1,0 0 0,1 0 1,-1 0-1,1 1 0,22-1-218,20-8-2068,-1-10-5587,-24 7-300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7.635"/>
    </inkml:context>
    <inkml:brush xml:id="br0">
      <inkml:brushProperty name="width" value="0.025" units="cm"/>
      <inkml:brushProperty name="height" value="0.025" units="cm"/>
    </inkml:brush>
  </inkml:definitions>
  <inkml:trace contextRef="#ctx0" brushRef="#br0">89 3 16111,'0'0'5985,"-9"8"-4459,2-2-1362,0 0 0,1 0 0,-1 1 0,2 0 0,-1 0 0,1 0 0,0 1 0,0 0 0,1 0 0,0 0-1,0 0 1,1 1 0,0 0 0,0-1 0,1 1 0,-1 15 0,3-23-159,0 0-1,0-1 1,0 1 0,1 0 0,-1 0-1,0 0 1,1 0 0,-1 0-1,1 0 1,-1-1 0,1 1 0,-1 0-1,1 0 1,-1-1 0,1 1-1,0 0 1,-1-1 0,1 1 0,0-1-1,0 1 1,-1-1 0,1 1 0,0-1-1,0 1 1,0-1 0,0 0-1,0 1 1,0-1 0,0 0 0,-1 0-1,1 0 1,0 0 0,0 0-1,0 0 1,0 0 0,0 0 0,0 0-1,0 0 1,0 0 0,0-1-1,0 1 1,0 0 0,-1-1 0,1 1-1,1-1 1,3-1 20,1 1 1,-1-1-1,-1 0 1,1-1-1,0 1 1,8-6-1,2-6-9,-1-1 1,17-23-1,-26 33-9,-1 0 1,-1-1-1,1 1 1,-1-1-1,0 0 1,0 0-1,-1 0 1,0 0-1,0-1 1,0 1-1,0-9 1,-2 15-6,0 0 1,0-1-1,0 1 1,0 0-1,0-1 1,0 1 0,0 0-1,0 0 1,0 0-1,0-1 1,-1 1-1,1 0 1,0 0-1,0-1 1,0 1-1,0 0 1,-1 0-1,1 0 1,0-1-1,0 1 1,-1 0-1,1 0 1,0 0 0,0 0-1,-1 0 1,1 0-1,0 0 1,0-1-1,-1 1 1,1 0-1,0 0 1,0 0-1,-1 0 1,1 0-1,0 0 1,0 0-1,-1 0 1,1 0-1,0 1 1,-1-1 0,1 0-1,0 0 1,0 0-1,-1 0 1,1 0-1,0 0 1,0 0-1,0 1 1,-1-1-1,1 0 1,0 0-1,0 0 1,0 0-1,-1 1 1,1-1-1,0 0 1,-15 12 66,7-3-48,1 0 0,0 0-1,1 1 1,0 0-1,1 1 1,0-1 0,-5 15-1,7-18-24,1 0 0,0 1 0,0-1 0,0 1 1,1-1-1,0 1 0,0 0 0,1-1 0,0 1 0,1 0 0,2 15 0,-2-22-80,0 0 0,-1 1 0,1-1-1,0 0 1,0 0 0,0 1 0,0-1 0,0 0 0,0 0 0,1 0 0,-1 0 0,0 0 0,0-1-1,1 1 1,-1 0 0,0 0 0,1-1 0,-1 1 0,1-1 0,-1 0 0,1 1 0,-1-1 0,1 0 0,-1 0-1,1 0 1,-1 0 0,1 0 0,0 0 0,-1 0 0,1 0 0,-1-1 0,1 1 0,1-1 0,2 0-833,1-1 1,-1 1-1,1-1 1,-1 0-1,0-1 1,0 1-1,8-6 1,12-13-6910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8.090"/>
    </inkml:context>
    <inkml:brush xml:id="br0">
      <inkml:brushProperty name="width" value="0.025" units="cm"/>
      <inkml:brushProperty name="height" value="0.025" units="cm"/>
    </inkml:brush>
  </inkml:definitions>
  <inkml:trace contextRef="#ctx0" brushRef="#br0">216 181 13229,'-10'2'2941,"-6"4"-2148,1 0 0,-1 0 1,1 2-1,1 0 0,-1 0 0,1 1 0,-19 18 1,27-23-651,1 0 1,0 1-1,0 0 1,0 0-1,0 0 1,1 1-1,0-1 1,0 1-1,0 0 1,1 1-1,0-1 0,0 0 1,1 1-1,-1-1 1,2 1-1,-1 0 1,1 0-1,0 0 1,0 0-1,1 0 1,0 13-1,1-18-136,-1-1 1,0 1-1,1 0 0,0-1 0,-1 0 0,1 1 0,0-1 0,0 1 1,0-1-1,0 0 0,0 1 0,0-1 0,0 0 0,0 0 0,0 0 1,1 0-1,-1 0 0,0 0 0,1-1 0,-1 1 0,2 1 0,2-1 8,0 1 0,-1-1 0,1 0 0,0 0-1,0 0 1,0-1 0,5 0 0,2 0 7,0-1-1,1 0 1,-1-1 0,-1 0-1,14-5 1,-8 0 81,0-1 0,-1 0 0,-1-2 1,1 1-1,-2-2 0,1 0 0,-1-1 0,-1-1 0,20-23 0,-17 16-10,0 0 0,-2-1 0,0-1 0,-2 0 0,0-1 0,11-31 0,-21 47-62,0 1 0,0-1 0,0 1 0,-1-1 0,0 1 0,0-1 0,-1 0 0,1 0 0,-3-13 0,2 18-29,-1 0 1,0 0-1,0 0 1,1-1-1,-2 1 1,1 0-1,0 0 1,0 0-1,-1 1 1,1-1-1,-1 0 1,1 0-1,-1 1 1,0-1-1,0 1 1,1-1-1,-1 1 1,0 0-1,0 0 1,-1 0-1,1 0 0,0 0 1,0 0-1,0 1 1,-1-1-1,1 1 1,0-1-1,0 1 1,-1 0-1,1 0 1,-3 0-1,-6 1-8,0 1-1,1 0 1,-1 0 0,0 1-1,1 0 1,-1 1-1,1 0 1,0 1 0,1 0-1,-1 0 1,1 1-1,0 1 1,0-1 0,1 1-1,0 1 1,0 0-1,0 0 1,1 0 0,-6 11-1,12-18 4,0 0-1,1-1 0,-1 1 1,1 0-1,0 0 0,-1 0 1,1 0-1,0 0 0,-1 0 1,1 0-1,0 0 0,0 0 1,0 0-1,0 0 1,0 0-1,0 0 0,0 0 1,0 0-1,0 0 0,0 0 1,1 0-1,-1 0 0,0 0 1,1 0-1,-1 0 1,1 1-1,1 0-12,-1-1 1,1 1-1,0-1 1,0 1-1,-1-1 0,1 0 1,0 1-1,0-1 1,0 0-1,1 0 0,3 1 1,10 2-258,0-1 0,32 4 1,-26-5-264,-5 1 222,-1 0 0,0 1 0,0 0 0,0 1 0,0 1 0,26 15 0,-38-19 326,0 0 1,0 1-1,0 0 1,-1 0-1,1 0 1,-1 1-1,0-1 1,0 1-1,0-1 1,0 1-1,-1 0 1,0 0-1,1 0 1,-2 1-1,1-1 1,0 0-1,-1 1 1,0-1-1,0 1 0,0 0 1,0-1-1,-1 1 1,0 0-1,0-1 1,0 1-1,0 0 1,-1-1-1,-2 10 1,1-7-88,0 0 0,0 0 0,-1-1 0,0 1 0,-5 7 0,-6 1-6703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9.078"/>
    </inkml:context>
    <inkml:brush xml:id="br0">
      <inkml:brushProperty name="width" value="0.025" units="cm"/>
      <inkml:brushProperty name="height" value="0.025" units="cm"/>
    </inkml:brush>
  </inkml:definitions>
  <inkml:trace contextRef="#ctx0" brushRef="#br0">199 206 11563,'0'0'3529,"-10"-1"-487,4-1-2789,0 1 0,1 0 0,-1 0 0,0 1 0,0 0 0,0 0 0,0 0 0,0 1 0,1 0 0,-1 0-1,0 0 1,0 1 0,1 0 0,-1 0 0,1 0 0,0 1 0,0-1 0,0 1 0,0 1 0,0-1 0,0 1-1,1 0 1,-7 7 0,3-1 10,1 0-1,1 0 1,0 1-1,-8 19 1,12-26-220,0-1 1,1 1 0,0 0-1,0-1 1,0 1-1,0 0 1,0 0-1,1 0 1,0 0 0,0 0-1,0-1 1,0 1-1,1 0 1,-1 0 0,1 0-1,0 0 1,0-1-1,3 7 1,-2-8-2,0 0-1,0 0 1,0-1 0,0 1-1,0-1 1,0 0 0,1 0 0,-1 0-1,0 0 1,1 0 0,-1 0-1,1 0 1,-1-1 0,1 0-1,0 1 1,-1-1 0,1 0-1,-1 0 1,1 0 0,-1 0 0,1-1-1,5-1 1,1 1 84,1-1 1,0-1-1,0 0 0,15-7 1,-7 1-37,1-1-1,-2-1 1,1-1 0,-1 0 0,-1-2 0,-1 0 0,0 0 0,0-1 0,-1-1-1,-1 0 1,16-27 0,-27 38-85,0 1 0,0-1 0,0 0 0,-1 0 0,0 0 1,0 1-1,0-1 0,0 0 0,-1 0 0,1 0 0,-1-1 0,-1-5 0,0 9-7,1 1-1,-1-1 1,1 0-1,-1 0 1,0 1-1,1-1 1,-1 0-1,0 1 1,0-1-1,0 1 1,0-1-1,-1 1 1,1 0-1,0-1 1,-1 1-1,1 0 1,-1 0-1,1 0 1,-1 0-1,1 0 1,-1 0-1,0 1 1,1-1-1,-1 0 1,0 1-1,0-1 1,1 1-1,-1 0 1,0-1-1,0 1 1,0 0-1,1 0 1,-1 0-1,-4 1 1,3 0 0,0 0 1,0 0-1,0 1 0,-1-1 1,1 1-1,1 0 0,-1 0 1,0 0-1,0 0 0,1 0 1,-1 0-1,1 1 1,0-1-1,-1 1 0,1 0 1,0 0-1,1 0 0,-1 0 1,0 0-1,1 0 1,0 0-1,0 0 0,0 0 1,0 1-1,0-1 0,1 0 1,-1 1-1,1-1 0,0 1 1,0-1-1,0 1 1,1-1-1,-1 0 0,1 1 1,1 5-1,0-7 32,0 0 0,0-1 0,0 1-1,0-1 1,0 0 0,0 0 0,1 0 0,-1 0 0,0 0 0,1 0 0,-1 0-1,0-1 1,1 1 0,-1-1 0,1 0 0,-1 0 0,1 1 0,-1-2-1,1 1 1,2-1 0,54-9 427,-38 1-402,-1 0 1,0-1 0,0 0-1,30-24 1,-39 26-49,0 0 1,-1-1-1,0 0 0,-1-1 1,0 0-1,0-1 1,-1 1-1,-1-1 1,8-15-1,-14 25-7,-1 1-1,1-1 1,-1 0 0,1 0 0,-1 0-1,1 0 1,-1 0 0,0 0-1,1 0 1,-1 0 0,0 0 0,0 0-1,0 0 1,0 0 0,0 0-1,0 0 1,0 0 0,0 0-1,0 0 1,0 0 0,-1-2 0,0 3-6,0 0 0,1 0 1,-1 0-1,0-1 0,0 1 1,1 0-1,-1 0 1,0 1-1,0-1 0,1 0 1,-1 0-1,0 0 0,0 0 1,1 1-1,-1-1 1,0 0-1,1 0 0,-1 1 1,0-1-1,1 1 0,-2 0 1,-38 31-148,24-12 147,1 1 0,1 1-1,0 0 1,2 1 0,0 0-1,2 1 1,0 0 0,2 1-1,1 0 1,-6 35 0,13-59 9,0 1 1,0 0-1,0-1 1,0 1 0,0-1-1,0 1 1,0 0-1,1-1 1,-1 1 0,0-1-1,1 1 1,-1-1-1,1 1 1,0-1-1,0 1 1,-1-1 0,1 0-1,0 1 1,0-1-1,0 0 1,0 0 0,1 0-1,1 2 1,0-1 8,0-1 1,0 0-1,0 1 1,0-1-1,0 0 1,0 0-1,1 0 1,-1-1-1,0 1 0,7-1 1,2 0 11,1-1 0,-1 0 1,0-1-1,0 0 0,17-6 0,-22 6-58,1-1-1,-1 0 1,0 0-1,1-1 1,-1 0 0,-1 0-1,1 0 1,-1-1-1,0 0 1,8-8 0,-11 9 13,0-1 0,1 0 0,-2 0-1,1 0 1,0 0 0,-1 0 0,0 0 0,-1-1 0,1 1 0,-1-1 0,0 1 0,0-1 0,0 0 0,-1-10 0,0 0 25,0 7-12,1 1 1,-1 0-1,-1-1 1,0 1-1,0 0 1,0 0-1,-1 0 1,-6-15-1,7 21-35,1 2-42,0 7-234,2 7-956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6.804"/>
    </inkml:context>
    <inkml:brush xml:id="br0">
      <inkml:brushProperty name="width" value="0.035" units="cm"/>
      <inkml:brushProperty name="height" value="0.035" units="cm"/>
    </inkml:brush>
  </inkml:definitions>
  <inkml:trace contextRef="#ctx0" brushRef="#br0">108 0 16179,'-3'8'613,"2"0"-1,-1 0 0,0 14 0,-1 8-127,-14 74 1223,-57 412 1662,68-431-3366,9-77-107,2-18 41,3-20-20,37-347-568,-21 130 338,-24 245 321,0 0-1,1 0 1,-1 0-1,0 0 1,0 0-1,1 0 1,0 0-1,-1 0 1,1 0-1,2-4 1,-2 9 10,0-1 0,0 1 0,-1-1 0,1 1 0,0 0 0,-1-1 0,0 1 1,1 5-1,4 38 150,27 198 422,-22-188-456,3-1 0,26 72 0,-39-127-134,7 20 69,17 31 0,-22-47-43,1 1-1,-1-1 1,1 0-1,0-1 0,0 1 1,0 0-1,1-1 1,-1 0-1,1 1 0,0-1 1,0-1-1,0 1 1,6 3-1,-8-6-11,0 1 0,0-1 0,-1 0 0,1 1 0,0-1 0,0 0 0,0 0 0,0 0 0,0 0 0,-1-1 0,1 1 0,0 0 0,0-1 0,-1 0 0,1 1 0,0-1 0,0 0 0,-1 0 0,1 0 0,-1 0 0,1 0 0,-1 0 0,1 0 0,-1 0 1,0-1-1,1 1 0,-1 0 0,0-1 0,0 1 0,0-1 0,1-2 0,3-4 53,-1-1 0,0 0 0,0 0 0,3-13 1,3-16 132,-2-1 0,-2 0 1,3-53-1,-8-120 254,-2 191-434,-13-196 72,15 214-231,1 6-370,4 13-1275,-5-13 1429,0-1-1,0 1 1,0 0 0,-1 0 0,1 0 0,-1 0-1,0-1 1,0 1 0,0 0 0,0 0 0,-1 4-1,-2-6-773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9.854"/>
    </inkml:context>
    <inkml:brush xml:id="br0">
      <inkml:brushProperty name="width" value="0.025" units="cm"/>
      <inkml:brushProperty name="height" value="0.025" units="cm"/>
    </inkml:brush>
  </inkml:definitions>
  <inkml:trace contextRef="#ctx0" brushRef="#br0">1 92 12204,'0'0'14056,"9"-1"-13181,36 1-378,-24 1-391,1-1 1,35-4-1,-53 4-79,0-1 0,0 1 0,0-1 1,0 0-1,0 0 0,0-1 0,0 1 1,-1-1-1,1 0 0,0 0 0,-1 0 1,0-1-1,1 1 0,-1-1 0,0 0 1,0 0-1,0 0 0,-1 0 1,1 0-1,2-4 0,-5 5-14,1 1-1,0 0 1,0 0-1,-1 0 1,1-1 0,-1 1-1,1 0 1,-1 0-1,0-1 1,1 1 0,-1 0-1,0-1 1,0 1-1,0-1 1,0 1 0,0 0-1,0-1 1,0 1-1,0 0 1,-1-1 0,1 1-1,-1 0 1,1-1-1,-2-1 1,1 2-2,0 0-1,0 0 1,-1 0 0,1 1 0,-1-1-1,1 0 1,0 1 0,-1-1 0,1 1-1,-1 0 1,1-1 0,-1 1 0,1 0-1,-1 0 1,1 0 0,-1 0 0,1 0-1,-3 1 1,-2 0-10,-1 0 0,1 0 0,-1 1 0,1 0 0,0 0 0,0 1 0,0-1 0,0 1 0,-7 5-1,7-2-4,0 0 0,1 0-1,0 1 1,0 0 0,1 0-1,-5 9 1,8-14 11,0 0 0,0 0 0,0 1 0,0-1 1,0 0-1,1 1 0,0-1 0,-1 0 0,1 1 0,0-1 0,0 4 0,0-5 2,1 0-1,-1 0 0,0 0 1,1 0-1,-1 0 0,1 0 1,-1 0-1,1 0 0,0 0 1,-1 0-1,1-1 0,0 1 1,-1 0-1,1 0 0,0-1 1,0 1-1,0-1 0,0 1 1,0-1-1,0 1 0,-1-1 1,1 1-1,0-1 0,0 0 1,0 1-1,0-1 0,2 0 1,10 2 19,1-1 1,-1-1 0,1 0-1,-1-1 1,1 0-1,-1-1 1,0-1 0,0 0-1,0 0 1,0-2-1,23-10 1,53-14-20,-88 28-11,-1 1 0,1 0 0,0 0 0,0-1 1,-1 1-1,1 0 0,0 0 0,0 0 0,0 0 0,-1 0 0,1 0 0,0 0 0,0 0 0,-1 0 0,1 1 1,0-1-1,0 0 0,-1 0 0,1 1 0,0-1 0,0 0 0,-1 1 0,1-1 0,-1 1 0,1-1 0,0 1 0,-1-1 1,1 1-1,0 0 0,0 1 18,-1-1 1,0 1 0,1 0 0,-1-1-1,0 1 1,0-1 0,0 1-1,0 0 1,0-1 0,0 1 0,0 0-1,0-1 1,-1 3 0,-24 57 763,21-53-637,3-4-68,-19 49 474,19-28-245,1-24-292,0-1 1,0 1-1,1 0 1,-1-1-1,0 1 1,1-1-1,-1 1 1,0 0-1,1-1 1,-1 1-1,1-1 1,-1 1-1,1-1 1,-1 0-1,1 1 1,-1-1-1,1 1 1,-1-1-1,1 0 1,0 0-1,-1 1 1,1-1-1,0 0 0,-1 0 1,1 0-1,0 0 1,-1 0-1,1 1 1,0-1-1,17-2 33,0 1 0,-1-2 0,0 0 0,1-1 0,-1-1 0,-1-1-1,1 0 1,-1-1 0,20-12 0,-11 7-248,0 1 0,49-15 0,-73 26 201,-1-1 0,0 1-1,1 0 1,-1 0 0,1 0-1,-1 0 1,0 0 0,1 0-1,-1 0 1,1 0 0,-1-1-1,0 1 1,1 1 0,-1-1-1,1 0 1,-1 0 0,1 0-1,-1 0 1,0 0 0,1 0-1,-1 0 1,1 1 0,-1-1 0,0 0-1,1 0 1,-1 0 0,0 1-1,1-1 1,-1 0 0,0 1-1,1-1 1,-1 0 0,0 0-1,0 1 1,1-1 0,-1 1-1,0-1 1,0 0 0,0 1-1,0-1 1,1 1 0,-6 23 5,-23 29 77,26-49-82,-9 14-291,-10 18 588,12-12-5224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0.049"/>
    </inkml:context>
    <inkml:brush xml:id="br0">
      <inkml:brushProperty name="width" value="0.025" units="cm"/>
      <inkml:brushProperty name="height" value="0.025" units="cm"/>
    </inkml:brush>
  </inkml:definitions>
  <inkml:trace contextRef="#ctx0" brushRef="#br0">133 0 17969,'0'0'3299,"2"12"-2530,-1 9-563,0 0 1,-1-1-1,-1 1 1,-1-1-1,-4 22 0,-3 2 603,-2 0 0,-2-1 0,-1 0-1,-3-1 1,-36 67 0,53-109-787,0 0 1,0 0-1,0 1 1,0-1 0,0 0-1,0 0 1,0 0-1,0 1 1,0-1-1,0 0 1,0 0-1,0 0 1,0 1-1,0-1 1,0 0-1,0 0 1,0 0-1,0 1 1,-1-1-1,1 0 1,0 0-1,0 0 1,0 0-1,0 0 1,0 1-1,-1-1 1,1 0-1,0 0 1,0 0-1,0 0 1,-1 0-1,1 0 1,0 0-1,0 0 1,0 0-1,-1 0 1,1 1-1,0-1 1,0 0-1,0 0 1,-1 0-1,1 0 1,0 0 0,0-1-1,0 1 1,-1 0-1,1 0 1,0 0-1,0 0 1,0 0-1,-1 0 1,1 0-1,0 0 1,0 0-1,0 0 1,0-1-1,-1 1 1,1 0-1,0 0 1,0 0-1,0 0 1,0 0-1,0-1 1,-1 1-1,-1-22 564,8-31-436,3 24-149,1 0-1,2 0 1,0 1-1,3 1 0,0 0 1,1 1-1,2 0 1,0 1-1,2 2 0,1 0 1,0 1-1,48-37 1,-65 56-15,0 0 1,0 0 0,1 1 0,-1-1-1,1 1 1,-1 0 0,1 1 0,0-1-1,-1 1 1,1 0 0,0 0-1,0 0 1,0 1 0,0 0 0,0 0-1,8 1 1,-11-1 5,0 1-1,0 0 1,-1-1-1,1 1 1,-1 0-1,1 0 1,-1 0-1,1 0 1,-1 0-1,1 0 0,-1 0 1,0 1-1,0-1 1,1 1-1,-1-1 1,0 0-1,0 1 1,0 2-1,1-1 2,-1 1 0,0 0-1,0 0 1,0-1 0,-1 1-1,1 0 1,-1 0 0,0 0 0,0 0-1,-1 0 1,0 4 0,-1 1 6,-1 0 1,1 0 0,-2-1 0,1 1 0,-1-1 0,-1 0 0,1 0 0,-1-1 0,-1 1 0,0-1 0,0 0-1,0-1 1,0 1 0,-1-1 0,0-1 0,-11 8 0,8-7 43,1 0 0,-1 0 1,0-1-1,0 0 0,0-1 0,-1 0 1,0-1-1,1 0 0,-1 0 0,0-1 1,0-1-1,-22 1 0,32-2-63,0 0 0,0 0 0,0 0 0,0 0 0,0 0 1,0 0-1,0 0 0,0 0 0,0-1 0,0 1 0,0 0 0,0-1 0,0 1 0,0-1 0,0 1 0,0-1 0,0 1 0,0-1 0,1 1 0,-1-1 1,0 0-1,0 0 0,1 1 0,-1-1 0,0 0 0,1 0 0,-1 0 0,1 0 0,-1 0 0,1 1 0,-1-1 0,1 0 0,0 0 0,0 0 0,-1 0 1,1 0-1,0 0 0,0-1 0,0 1 0,0 0 0,0 0 0,0 0 0,0 0 0,1 0 0,-1 0 0,0 0 0,0 0 0,1 0 0,-1 0 0,1 1 1,0-3-1,1 0-521,-1 0 0,1-1 0,0 1 1,0 0-1,1 0 0,-1 0 0,1 0 1,-1 0-1,1 1 0,0-1 0,0 1 1,5-3-1,17-5-5155,3 2-2792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0.412"/>
    </inkml:context>
    <inkml:brush xml:id="br0">
      <inkml:brushProperty name="width" value="0.025" units="cm"/>
      <inkml:brushProperty name="height" value="0.025" units="cm"/>
    </inkml:brush>
  </inkml:definitions>
  <inkml:trace contextRef="#ctx0" brushRef="#br0">0 182 12684,'0'0'17900,"12"-6"-17548,16-12-309,0-1-1,-2-2 1,0-1 0,-1 0-1,37-47 1,-55 65-140,-8 13-28,-7 15 11,-3 0 91,1 2 0,1 0 0,1 0 0,1 0 0,2 1 1,-5 53-1,10-79-95,0-1 0,0 1 0,0 0 0,0-1 0,0 1 0,0-1 1,0 1-1,0-1 0,1 1 0,-1-1 0,0 1 0,0 0 0,0-1 0,1 1 0,-1-1 1,0 1-1,1-1 0,-1 0 0,0 1 0,1-1 0,-1 1 0,0-1 0,1 0 1,-1 1-1,1-1 0,-1 0 0,1 1 0,-1-1 0,1 0 0,-1 1 0,1-1 1,-1 0-1,1 0 0,0 0 0,-1 0 0,1 0 0,-1 0 0,1 0 0,-1 0 0,1 0 1,-1 0-1,1 0 0,0 0 0,-1 0 0,1 0 0,-1 0 0,1 0 0,0-1 1,5 0-6065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1.688"/>
    </inkml:context>
    <inkml:brush xml:id="br0">
      <inkml:brushProperty name="width" value="0.025" units="cm"/>
      <inkml:brushProperty name="height" value="0.025" units="cm"/>
    </inkml:brush>
  </inkml:definitions>
  <inkml:trace contextRef="#ctx0" brushRef="#br0">1 1 7944,'4'5'13038,"14"-2"-8840,27 0-4640,-38-2 1622,35 1-688,4-1-394,0 3 0,0 1 0,0 2 0,64 19 0,-106-25-105,-1 1 0,1-1-1,-1 1 1,0 0 0,1 0 0,-1 0 0,0 0-1,0 0 1,0 1 0,-1 0 0,5 4-1,-6-6 6,-1 0-1,1 0 0,-1-1 1,1 1-1,-1 0 0,0 0 1,0 0-1,1-1 0,-1 1 0,0 0 1,0 0-1,0 0 0,0 0 1,0 0-1,0-1 0,0 1 1,0 0-1,0 0 0,-1 0 0,1 0 1,0 0-1,-1 1 7,0-1 1,0 1-1,-1-1 0,1 1 1,0-1-1,0 0 0,-1 1 1,1-1-1,-1 0 0,1 0 1,-1 0-1,1 0 0,-4 1 1,-28 11 277,1-1 1,-2-2-1,-55 10 0,45-12 432,-65 23 0,109-31-736,0 0 0,0 0 1,0 0-1,1 0 0,-1 1 0,0-1 1,0 0-1,0 0 0,0 0 0,0 0 1,0 0-1,0 0 0,0 0 0,0 0 1,0 0-1,0 0 0,1 0 1,-1 0-1,0 0 0,0 0 0,0 1 1,0-1-1,0 0 0,0 0 0,0 0 1,0 0-1,0 0 0,0 0 0,0 0 1,0 0-1,0 0 0,0 1 1,0-1-1,0 0 0,0 0 0,0 0 1,0 0-1,0 0 0,0 0 0,0 0 1,0 0-1,0 0 0,0 1 0,0-1 1,-1 0-1,1 0 0,0 0 0,0 0 1,0 0-1,0 0 0,0 0 1,0 0-1,0 0 0,0 0 0,0 0 1,0 0-1,0 0 0,0 0 0,-1 1 1,1-1-1,16 3-1482,22 1-4074,-7-4-2061,2 0-5686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2.366"/>
    </inkml:context>
    <inkml:brush xml:id="br0">
      <inkml:brushProperty name="width" value="0.025" units="cm"/>
      <inkml:brushProperty name="height" value="0.025" units="cm"/>
    </inkml:brush>
  </inkml:definitions>
  <inkml:trace contextRef="#ctx0" brushRef="#br0">121 1 7815,'0'0'11457,"-2"9"-10203,-99 422 5392,90-404-5133,6-25 170,3-17-896,4-11-840,1 0 1,0-1-1,2 2 0,2-1 1,0 1-1,1 0 0,2 0 1,0 1-1,1 0 1,2 1-1,1 1 0,0 0 1,34-39-1,-45 57 12,1 0-1,0 0 1,1 0 0,-1 0-1,1 1 1,-1-1-1,1 1 1,0 0 0,1 1-1,-1-1 1,0 1-1,1 0 1,-1 0 0,1 1-1,-1 0 1,8-1-1,-10 2 27,1 0 0,-1 0 0,1 1 0,-1 0 0,0-1 0,1 1 0,-1 1-1,0-1 1,0 0 0,0 1 0,0-1 0,0 1 0,0 0 0,0 0-1,0 0 1,-1 0 0,1 1 0,-1-1 0,0 1 0,1-1 0,-1 1 0,0 0-1,-1 0 1,1 0 0,0 0 0,-1 0 0,0 0 0,2 5 0,-3-6 11,1 0 1,0 0-1,-1 0 1,1-1-1,-1 1 1,0 0-1,1 0 1,-1 0-1,0 0 1,0 0-1,0 0 1,-1 0-1,1 0 1,0 0-1,-1 0 1,1 0-1,-1 0 1,0 0-1,0 0 1,0 0-1,-1 1 1,0 0 25,-1 0 0,1 0 0,-1-1 1,0 1-1,0-1 0,0 0 0,0 0 0,0 0 1,0 0-1,-7 2 0,-7 2 177,-1 0 0,0-2-1,-32 4 1,38-6-104,-8 1-186,0 0 0,-1-2 0,-36-2 1,57 1 28,0 0 0,-1 1 0,1-1 1,0 0-1,0 0 0,0 0 0,-1 0 0,1 0 1,0 0-1,0 0 0,0 0 0,-1 0 0,1 0 1,0 0-1,0 0 0,0-1 0,-1 1 1,1 0-1,0 0 0,0 0 0,0 0 0,0 0 1,-1 0-1,1 0 0,0 0 0,0-1 0,0 1 1,0 0-1,0 0 0,0 0 0,-1 0 1,1 0-1,0-1 0,0 1 0,0 0 0,0 0 1,0 0-1,0-1 0,0 1 0,0 0 0,0 0 1,0 0-1,0 0 0,0-1 0,0 1 1,0 0-1,0 0 0,0 0 0,0-1 0,0 1 1,0 0-1,0 0 0,0 0 0,0-1 1,0 1-1,0 0 0,0 0 0,1 0 0,-1 0 1,0-1-1,0 1 0,0 0 0,0 0 0,0 0 1,0 0-1,1 0 0,-1 0 0,0-1 1,13-7-3759,14 1-1486,5 2-2819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2.710"/>
    </inkml:context>
    <inkml:brush xml:id="br0">
      <inkml:brushProperty name="width" value="0.025" units="cm"/>
      <inkml:brushProperty name="height" value="0.025" units="cm"/>
    </inkml:brush>
  </inkml:definitions>
  <inkml:trace contextRef="#ctx0" brushRef="#br0">166 0 6694,'0'0'19501,"-10"1"-18540,3-1-924,-1 1 0,1 0 0,0 0 0,0 0 0,0 1 0,0 0 0,0 1-1,1 0 1,-1 0 0,1 0 0,0 1 0,0 0 0,0 0 0,0 0 0,0 1-1,1 0 1,0 0 0,0 0 0,0 1 0,1-1 0,-7 12 0,9-14 31,1 0 1,-1 0-1,0 0 0,1 1 1,0-1-1,-1 0 1,2 1-1,-1-1 1,0 1-1,0-1 0,1 1 1,0 0-1,0-1 1,0 1-1,0-1 0,1 1 1,-1 0-1,1-1 1,2 6-1,-1-6-26,0 0-1,0 0 1,0-1 0,0 1-1,1-1 1,-1 1-1,1-1 1,0 0 0,-1 0-1,1 0 1,0-1-1,1 1 1,-1 0 0,0-1-1,0 0 1,0 0-1,1 0 1,-1 0 0,1-1-1,3 1 1,5 1-2,-1-1 1,0 0-1,1 0 1,-1-2-1,1 1 1,-1-1-1,21-5 0,-28 5-31,-1 0 0,0 0-1,0 0 1,0-1 0,1 1-1,-1-1 1,-1 0 0,1 0 0,0 0-1,0 0 1,-1 0 0,1 0-1,-1-1 1,0 1 0,1-1-1,-1 0 1,-1 0 0,1 0-1,0 0 1,-1 0 0,1 0-1,-1 0 1,0 0 0,0-1-1,0 1 1,-1 0 0,1-1-1,-1 1 1,1-1 0,-1-3-1,-1 4-5,1 0 0,0 0 0,-1 0-1,0 1 1,0-1 0,0 0 0,0 0-1,0 0 1,0 1 0,-1-1 0,1 1-1,-1-1 1,0 1 0,1 0 0,-1-1-1,0 1 1,-1 0 0,1 0 0,0 0-1,-1 1 1,1-1 0,-1 0 0,1 1-1,-1 0 1,0 0 0,1-1 0,-1 1-1,-5 0 1,-41-9-2361,5 7-5966,24 3-3868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6.402"/>
    </inkml:context>
    <inkml:brush xml:id="br0">
      <inkml:brushProperty name="width" value="0.025" units="cm"/>
      <inkml:brushProperty name="height" value="0.025" units="cm"/>
    </inkml:brush>
  </inkml:definitions>
  <inkml:trace contextRef="#ctx0" brushRef="#br0">146 262 7944,'0'0'4751,"1"-9"-2114,2-32-502,-3 40-2017,0-1 0,0 1 0,0-1 0,0 1 0,0-1 0,0 1 0,-1-1 0,1 1 0,0-1 0,-1 1 0,1 0 0,-1-1-1,0 1 1,1 0 0,-1-1 0,0 1 0,0 0 0,0 0 0,0 0 0,1 0 0,-2 0 0,1 0 0,0 0 0,0 0 0,0 0 0,0 0 0,-1 0 0,1 1 0,0-1 0,-1 1 0,1-1-1,0 1 1,-1-1 0,1 1 0,-1 0 0,1 0 0,-1-1 0,1 1 0,-1 0 0,-2 1 0,0-1-13,0 1 1,-1-1-1,1 1 1,0 0-1,0 1 1,0-1-1,0 1 1,0 0-1,0 0 1,0 0-1,-4 3 1,2 0-22,1 0 0,1 0 1,-1 0-1,1 0 0,0 1 0,0 0 1,0 0-1,1 0 0,0 0 0,0 0 0,0 1 1,1-1-1,0 1 0,1-1 0,-1 1 1,1 0-1,0 9 0,1-15-71,0 0-1,0 0 1,0 0 0,0 0-1,0 0 1,0 0-1,0 0 1,1 0 0,-1 0-1,0 0 1,1 0-1,-1 0 1,1 0 0,-1-1-1,1 1 1,-1 0-1,1 0 1,0 0 0,-1-1-1,1 1 1,0 0 0,-1-1-1,1 1 1,0-1-1,0 1 1,0-1 0,0 1-1,1 0 1,1 0 10,0-1 0,-1 1 0,1-1 0,0 0 0,0 0 1,0 0-1,0 0 0,0 0 0,0-1 0,3 0 0,4-1 48,0-1 0,0-1 0,0 0 0,0 0 0,9-6 0,7-7-7,-1-1 0,0-2 0,-1 0-1,24-28 1,-35 34-38,0-1-1,-1 0 1,-1-1-1,-1 0 1,0-1-1,-1 0 1,13-36 0,-19 34 151,-9 17 193,-15 26-165,1 8-150,1 1-1,2 1 0,-16 47 0,26-60-61,1 0-1,0 1 0,2-1 0,1 1 0,0 0 1,2 0-1,1 25 0,0-45-59,0 1 0,0-1 0,1 0 0,-1 0 0,1 0 0,-1 1 0,1-1 0,0 0 0,0 0 0,0 0 0,0 0 0,0 0 0,1-1 0,-1 1 0,0 0 0,1 0 0,-1-1 0,1 1 0,0-1 0,0 1 0,-1-1 0,1 0 0,0 0 0,0 0 0,2 1 0,1 0-360,-1-1 0,0 0 0,1 0 0,-1-1 0,1 1 0,-1-1 0,1 0 1,-1 0-1,1 0 0,-1-1 0,1 0 0,4-1 0,26-12-5461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7.064"/>
    </inkml:context>
    <inkml:brush xml:id="br0">
      <inkml:brushProperty name="width" value="0.025" units="cm"/>
      <inkml:brushProperty name="height" value="0.025" units="cm"/>
    </inkml:brush>
  </inkml:definitions>
  <inkml:trace contextRef="#ctx0" brushRef="#br0">179 1 15631,'-11'6'3464,"-11"10"-1818,0 1-1,-30 29 0,45-39-1357,0 0-1,0 0 1,0 1 0,1 0-1,0 0 1,1 1-1,0 0 1,0 0-1,1 0 1,0 0-1,-4 18 1,8-26-283,0 0 0,0 0 0,0 0 0,1 0 0,-1 0 0,0-1 0,1 1 0,-1 0 0,1 0 0,-1 0 0,1 0 0,-1 0 0,1 0 0,-1-1 0,1 1 0,0 0 0,0-1 0,-1 1 0,1 0 0,0-1 0,0 1 0,0-1 0,0 1 0,-1-1 0,1 1 0,0-1 0,0 0 0,0 1 0,0-1 0,0 0 0,0 0 0,0 0 0,0 0 0,0 0 0,0 0 0,0 0 0,0 0 0,2-1 0,44-3 72,-36 0-354,0 0 0,0-1-1,0-1 1,0 1 0,-1-2 0,0 1-1,0-1 1,13-13 0,41-26-804,-64 46 1096,0 0 1,0 0 0,1 0 0,-1 0 0,0 0-1,0 0 1,0 0 0,0 0 0,1 0 0,-1 0 0,0 0-1,0 0 1,0 0 0,0 0 0,1 0 0,-1 0-1,0 0 1,0 0 0,0 0 0,1 0 0,-1 0 0,0 0-1,0 0 1,0 0 0,0 0 0,0 0 0,1 0-1,-1 0 1,0 1 0,0-1 0,0 0 0,0 0 0,0 0-1,0 0 1,1 0 0,-1 1 0,0-1 0,0 0-1,0 0 1,0 0 0,0 0 0,0 1 0,0-1 0,0 0-1,0 0 1,0 0 0,0 0 0,0 1 0,0-1-1,0 0 1,0 17 543,-6 16 275,-4-6-317,7-21-349,0 1 1,1-1 0,0 1-1,0-1 1,0 1 0,0 9 0,2-16-140,1 1 0,-1 0 1,1 0-1,0-1 0,-1 1 0,1-1 1,-1 1-1,1 0 0,0-1 1,0 1-1,-1-1 0,1 1 1,0-1-1,0 0 0,0 1 1,-1-1-1,1 0 0,0 0 1,0 1-1,0-1 0,0 0 1,0 0-1,-1 0 0,1 0 0,0 0 1,0 0-1,0 0 0,0-1 1,0 1-1,-1 0 0,1 0 1,0-1-1,0 1 0,0 0 1,1-2-1,35-10 528,129-92-1796,-166 103 1233,0 1 0,0 0 0,0 0-1,1 0 1,-1-1 0,0 1 0,0 0-1,0 0 1,1 0 0,-1 0 0,0-1-1,0 1 1,1 0 0,-1 0 0,0 0 0,0 0-1,1 0 1,-1 0 0,0 0 0,1 0-1,-1 0 1,0 0 0,0 0 0,1 0-1,-1 0 1,0 0 0,0 0 0,1 0 0,-1 0-1,0 0 1,0 0 0,1 0 0,-1 1-1,0-1 1,0 0 0,1 0 0,-1 0-1,0 0 1,0 0 0,0 1 0,1-1 0,-1 0-1,0 0 1,0 0 0,0 1 0,1-1-1,-3 18 212,-12 23 407,13-39-618,0 0 22,0-1-1,1 0 1,-1 1 0,1-1-1,-1 1 1,1-1 0,-1 0 0,1 1-1,0-1 1,0 1 0,0-1-1,0 1 1,0-1 0,0 1-1,0-1 1,0 1 0,0-1-1,1 1 1,-1-1 0,1 0-1,-1 1 1,2 1 0,-1-3 5,0 1 0,0 0 0,0-1-1,0 1 1,0 0 0,0-1 0,0 1 0,0-1 0,1 0 0,-1 1 0,0-1 0,0 0 0,0 0 0,1 0 0,-1 0 0,0 0 0,0 0 0,1 0 0,-1 0 0,2-1 0,6-1 37,0 0-1,0-1 1,-1 0 0,1-1 0,13-7 0,92-66-3213,-114 77 3147,0 0 1,0 0 0,1 0-1,-1 0 1,0 0 0,0 0-1,1 0 1,-1 0-1,0 0 1,0 0 0,1 0-1,-1 0 1,0 0-1,0 0 1,1 0 0,-1 0-1,0 0 1,0 1 0,1-1-1,-1 0 1,0 0-1,0 0 1,0 0 0,0 0-1,1 1 1,-1-1 0,0 0-1,0 0 1,0 0-1,0 1 1,0-1 0,1 0-1,-1 0 1,0 1-1,0-1 1,0 0 0,0 0-1,0 1 1,0-1 0,0 0-1,0 0 1,0 1-1,0-1 1,0 0 0,0 0-1,0 1 1,0-1-1,0 0 1,0 0 0,0 1-1,0-1 1,-1 0 0,1 0-1,0 1 1,0-1-1,0 0 1,0 0 0,0 0-1,-1 1 1,1-1-1,0 0 1,0 0 0,0 0-1,-1 0 1,1 1 0,-8 18 435,-1-5-110,6-9-190,0-1-1,0 1 0,0 0 1,0 0-1,1 0 0,0 0 1,0 1-1,0-1 0,1 0 1,-2 9-1,5-13-78,-1 0 1,1-1-1,0 1 0,0-1 1,-1 0-1,1 0 0,0 1 0,0-1 1,-1 0-1,1 0 0,0-1 1,0 1-1,-1 0 0,1-1 1,0 1-1,2-1 0,6-4-103,-1 1 0,1-1 1,-1-1-1,1 0 0,-2 0 0,16-14 0,15-11-2291,-41 60 1469,-8-1 853,-4 12 45,12-14-2904,5-21-3337,11-4-4292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7.943"/>
    </inkml:context>
    <inkml:brush xml:id="br0">
      <inkml:brushProperty name="width" value="0.025" units="cm"/>
      <inkml:brushProperty name="height" value="0.025" units="cm"/>
    </inkml:brush>
  </inkml:definitions>
  <inkml:trace contextRef="#ctx0" brushRef="#br0">1 56 4516,'10'-13'7554,"-9"9"-6546,1 1-1,0 0 0,0 0 1,1 0-1,-1 0 1,1 0-1,-1 0 1,1 0-1,0 1 0,0-1 1,0 1-1,0 0 1,7-3-1,-10 40 1241,-2-24-2091,-1 0 0,0 0 0,-1 0 0,-9 19 0,-7 20-1115,15-17-2734,11-32-2349,17-14-293,-3-7-1364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8.324"/>
    </inkml:context>
    <inkml:brush xml:id="br0">
      <inkml:brushProperty name="width" value="0.025" units="cm"/>
      <inkml:brushProperty name="height" value="0.025" units="cm"/>
    </inkml:brush>
  </inkml:definitions>
  <inkml:trace contextRef="#ctx0" brushRef="#br0">242 0 14638,'0'0'9534,"-8"8"-8738,-5 8-614,0 0 0,1 1 0,1 0 0,0 1 0,1 0 1,1 1-1,-11 34 0,17-44-150,-5 10-3,1 1 0,1 0 0,1 1 0,1-1 0,0 1 1,2-1-1,1 1 0,1 30 0,0-49-91,0-1 1,0 0-1,0 0 1,0 0-1,1 1 1,-1-1-1,0 0 1,1 0-1,-1 0 1,1 0-1,-1 0 1,1 0-1,0 0 1,0 0 0,-1 0-1,1 0 1,0 0-1,0 0 1,0 0-1,0-1 1,0 1-1,0 0 1,0-1-1,0 1 1,0-1-1,0 1 1,0-1-1,0 1 1,1-1-1,-1 0 1,0 1-1,2-1 1,-17-28-10050,-26-13 1328,-4-3 9775,42 40-150,-1 1-1,1 0 0,-1-1 1,1 0-1,0 1 1,1-1-1,-1 0 1,1 0-1,-1 0 0,1 0 1,-1-6-1,2 9-633,0 0-1,1 0 1,-1 0-1,0 0 1,0 1-1,1-1 1,-1 0-1,0 0 1,1 1-1,-1-1 1,1 0-1,-1 0 1,1 1-1,-1-1 1,1 1-1,0-1 0,-1 0 1,1 1-1,-1-1 1,1 1-1,0 0 1,0-1-1,-1 1 1,1-1-1,0 1 1,0 0-1,0 0 1,-1-1-1,3 1 1,30-6 395,-22 5 107,59-7 996,-50 7-1855,1-1 0,0-1 0,-1-1 0,0-1 0,29-10 0,-32 2-3246,-13-1-2462,-4-4-5994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8.327"/>
    </inkml:context>
    <inkml:brush xml:id="br0">
      <inkml:brushProperty name="width" value="0.035" units="cm"/>
      <inkml:brushProperty name="height" value="0.035" units="cm"/>
    </inkml:brush>
  </inkml:definitions>
  <inkml:trace contextRef="#ctx0" brushRef="#br0">587 6 12187,'-3'-6'8769,"-7"16"-7163,-1-2-1431,0 1 0,0 0-1,1 1 1,0 0 0,1 1-1,0-1 1,0 2 0,-7 13 0,-4 4-11,-92 131 248,8 5 0,-96 206 0,190-351-406,0 1 0,2 0 0,-6 24 0,14-45-7,0 0 1,0 0-1,1 0 1,-1 0-1,0 0 1,0 0-1,0 0 0,0 0 1,0 0-1,0 0 1,0 0-1,0 0 1,0 0-1,1 0 1,-1 0-1,0 0 1,0 0-1,0 0 1,0 0-1,0 0 0,0 0 1,0 0-1,0 0 1,0 1-1,1-1 1,-1 0-1,0 0 1,0 0-1,0 0 1,0 0-1,0 0 0,0 0 1,0 0-1,0 0 1,0 0-1,0 0 1,0 1-1,0-1 1,0 0-1,0 0 1,0 0-1,0 0 1,0 0-1,0 0 0,0 0 1,0 0-1,0 0 1,0 1-1,0-1 1,0 0-1,0 0 1,0 0-1,0 0 1,8-9-5,90-164-25,-66 114 26,320-533 25,-343 579-30,-5 5-26,1 0 1,0 0 0,1 0-1,0 1 1,0 0 0,1 0-1,0 0 1,15-10-1,-22 17-1,1-1 0,-1 1-1,0 0 1,1 0-1,-1 0 1,1 0 0,-1-1-1,1 1 1,-1 0-1,0 0 1,1 0 0,-1 0-1,1 0 1,-1 0-1,1 0 1,-1 0 0,1 1-1,-1-1 1,1 0-1,-1 0 1,0 0 0,1 0-1,-1 1 1,1-1-1,-1 0 1,0 0 0,1 1-1,-1-1 1,0 0-1,1 0 1,-1 1 0,0-1-1,1 0 1,-1 1-1,0-1 1,0 1 0,1-1-1,-1 0 1,0 1-1,0-1 1,0 1 0,0-1-1,0 1 1,1-1-1,-1 1 1,0-1 0,0 22-109,-15 30 328,-23 51-1,15-44-77,-118 262 334,23-56-1346,90-179-1248,26-85 1656,2-11-63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8.714"/>
    </inkml:context>
    <inkml:brush xml:id="br0">
      <inkml:brushProperty name="width" value="0.025" units="cm"/>
      <inkml:brushProperty name="height" value="0.025" units="cm"/>
    </inkml:brush>
  </inkml:definitions>
  <inkml:trace contextRef="#ctx0" brushRef="#br0">0 1 17040,'0'0'5926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9.357"/>
    </inkml:context>
    <inkml:brush xml:id="br0">
      <inkml:brushProperty name="width" value="0.025" units="cm"/>
      <inkml:brushProperty name="height" value="0.025" units="cm"/>
    </inkml:brush>
  </inkml:definitions>
  <inkml:trace contextRef="#ctx0" brushRef="#br0">36 154 12940,'0'0'5360,"-6"8"-3262,-19 27-539,25-35-1524,0 0 1,0 1 0,-1-1-1,1 0 1,0 0-1,-1 1 1,1-1-1,0 0 1,0 0 0,-1 1-1,1-1 1,0 0-1,0 1 1,0-1-1,-1 0 1,1 1 0,0-1-1,0 0 1,0 1-1,0-1 1,0 0 0,0 1-1,0-1 1,0 0-1,0 1 1,0-1-1,0 1 1,0-1 0,0 0-1,0 1 1,0-1-1,0 0 1,0 1 0,0-1-1,1 0 1,-1 1-1,0-1 1,0 0-1,0 1 1,0-1 0,1 0-1,-1 1 1,0-1-1,1 0 1,-1 0 0,0 1-1,0-1 1,1 0-1,-1 0 1,0 0-1,1 0 1,-1 1 0,0-1-1,1 0 1,-1 0-1,0 0 1,1 0-1,-1 0 1,1 0 0,-1 0-1,0 0 1,1 0-1,-1 0 1,1 0 0,20-4 1201,-9-2-1070,-1-1 0,0 0 0,0-1 0,-1 0 0,0 0 0,0-1 0,-1-1 0,-1 0 0,1 0 0,-1 0 0,-1-1 1,0 0-1,-1-1 0,0 0 0,0 1 0,3-17 0,-8 28-167,-1 0 0,0 0 1,0 0-1,0 0 0,0 0 0,0 0 1,0-1-1,0 1 0,1 0 0,-1 0 1,0 0-1,0 0 0,0-1 0,0 1 0,0 0 1,0 0-1,0 0 0,0 0 0,0-1 1,0 1-1,0 0 0,0 0 0,0 0 1,0-1-1,0 1 0,0 0 0,0 0 1,0 0-1,-1 0 0,1-1 0,0 1 1,0 0-1,0 0 0,0 0 0,0 0 1,0 0-1,0 0 0,0-1 0,-1 1 1,1 0-1,0 0 0,0 0 0,0 0 1,0 0-1,-1 0 0,1 0 0,0 0 1,0 0-1,0-1 0,0 1 0,-1 0 1,1 0-1,0 0 0,0 0 0,0 0 0,0 0 1,-1 0-1,-11 9-118,-11 17-77,15-13 150,1 0 0,0 1-1,1-1 1,1 1 0,0 1 0,0-1 0,2 1 0,0-1 0,1 1 0,-1 23-1,2-36 37,1-1 0,1 1-1,-1-1 1,0 0-1,0 1 1,0-1-1,1 1 1,-1-1 0,1 1-1,-1-1 1,1 0-1,-1 1 1,1-1-1,0 0 1,0 0 0,0 1-1,0-1 1,0 0-1,0 0 1,0 0-1,0 0 1,0 0 0,0 0-1,3 1 1,-1-1 10,1 0 1,-1 0 0,1 0-1,-1 0 1,1 0-1,0-1 1,-1 1-1,1-1 1,-1 0 0,5-1-1,7-1 51,-1 0 1,1-1-1,0-1 0,15-6 0,-9 2-61,0 0 0,35-21 0,-55 28-76,-19 33 459,19-60 638,5-46 1,-6 67-1160,1 0 1,1 1 0,-1-1 0,1 1 0,0-1 0,1 1-1,-1 0 1,1 0 0,0 0 0,1 0 0,0 0 0,0 1-1,4-6 1,-3 8-892,0-1-1,0 1 1,0 0-1,1 1 1,-1-1-1,11-3 1,12-5-5466,-5-1 130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9.750"/>
    </inkml:context>
    <inkml:brush xml:id="br0">
      <inkml:brushProperty name="width" value="0.025" units="cm"/>
      <inkml:brushProperty name="height" value="0.025" units="cm"/>
    </inkml:brush>
  </inkml:definitions>
  <inkml:trace contextRef="#ctx0" brushRef="#br0">133 1 13837,'0'0'5467,"-8"13"-4015,-12 22-527,1 1 1,3 0 0,0 2-1,-11 46 1,20-61-663,1 0-1,2 0 1,0 1 0,-1 45-1,5-68-257,0 0 0,0-1 0,0 1-1,0 0 1,1-1 0,-1 1 0,0 0-1,0 0 1,1-1 0,-1 1 0,1 0-1,-1-1 1,0 1 0,1-1 0,-1 1 0,1-1-1,-1 1 1,1-1 0,0 1 0,-1-1-1,1 1 1,-1-1 0,1 1 0,0-1-1,-1 0 1,1 0 0,0 1 0,0-1-1,1 0 1,29 0 234,-21-1-213,0-2 0,-1 1 0,0-1 1,13-6-1,2-6-495,-20 11 411,1 0 1,-1 1-1,1 0 1,0 0-1,0 1 1,0-1 0,0 1-1,0 0 1,0 1-1,1-1 1,8-1-1,-13 6 85,0 0-1,-1-1 0,1 1 0,-1 0 1,0-1-1,0 1 0,0 0 1,0 0-1,0-1 0,-1 1 0,1 0 1,-2 3-1,-15 31 261,14-32-291,0-1-1,1 1 0,0 0 1,-1 0-1,2 1 0,-1-1 1,1 0-1,-2 11 1,3-16-50,0 0 1,0 1 0,0-1 0,0 0 0,0 0 0,0 0 0,0 0 0,0 1 0,0-1 0,0 0 0,0 0 0,0 0 0,0 0 0,0 1 0,0-1 0,0 0-1,0 0 1,0 0 0,1 0 0,-1 0 0,0 0 0,0 1 0,0-1 0,0 0 0,0 0 0,0 0 0,1 0 0,-1 0 0,0 0 0,0 0 0,0 0 0,0 0-1,1 0 1,-1 0 0,0 0 0,0 0 0,0 0 0,0 0 0,0 0 0,1 0 0,-1 0 0,0 0 0,0 0 0,0 0 0,0 0 0,1 0 0,-1 0 0,0 0-1,0 0 1,12-6-1894,9-11-1882,-6-4-2337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0.890"/>
    </inkml:context>
    <inkml:brush xml:id="br0">
      <inkml:brushProperty name="width" value="0.025" units="cm"/>
      <inkml:brushProperty name="height" value="0.025" units="cm"/>
    </inkml:brush>
  </inkml:definitions>
  <inkml:trace contextRef="#ctx0" brushRef="#br0">103 327 15791,'-8'8'2541,"-3"2"-1813,-39 38 2640,46-44-3007,1 0 1,-1 0-1,1 1 1,0-1-1,0 1 0,0 0 1,1 0-1,0 0 1,0 0-1,-2 7 1,4-12-357,0 1 0,1-1 1,-1 1-1,0-1 0,1 0 1,-1 1-1,1-1 0,-1 0 1,0 1-1,1-1 0,-1 0 1,1 0-1,-1 0 0,1 1 1,-1-1-1,1 0 0,-1 0 1,1 0-1,-1 0 0,1 0 1,-1 0-1,1 0 0,0 0 1,-1 0-1,1 0 0,-1 0 1,1 0-1,-1 0 0,1-1 1,-1 1-1,1 0 1,-1 0-1,0-1 0,2 1 1,19-7 154,-8 0-421,0-1 0,0 0 1,-1-1-1,0-1 0,0 0 0,-1 0 1,-1-1-1,0-1 0,0 0 1,-1 0-1,14-25 0,-30 49 400,1 0-1,0 0 0,0 1 0,1 0 1,1 0-1,1 1 0,0-1 0,0 1 1,-1 24-1,5-37-98,-1 0 0,1 1 0,-1-1 0,1 0-1,0 0 1,-1 0 0,1 0 0,0 0 0,0 0 0,0 0 0,0 0 0,-1 0 0,1-1-1,0 1 1,1 0 0,-1-1 0,0 1 0,0 0 0,0-1 0,0 1 0,0-1-1,1 0 1,-1 1 0,0-1 0,0 0 0,1 0 0,-1 0 0,0 0 0,1 0 0,-1 0-1,0 0 1,0 0 0,3-1 0,47-7 985,-31 0-970,-1 0 0,0-2 0,0 0 0,-1-1 0,0-1 0,-1 0 1,-1-1-1,0-1 0,-1-1 0,16-18 0,-14 14-329,-2-1 0,0-1 1,-1-1-1,0 0 0,-2 0 0,-1-1 1,-1-1-1,7-24 0,-15 40 248,0 1 1,-1 0-1,0-1 0,0 1 0,-1-13 0,0 20 27,0 0-1,0-1 0,0 1 0,0 0 0,0-1 1,0 1-1,0 0 0,0-1 0,0 1 1,0 0-1,0-1 0,0 1 0,-1 0 0,1-1 1,0 1-1,0 0 0,0-1 0,0 1 1,-1 0-1,1 0 0,0-1 0,0 1 0,-1 0 1,1 0-1,0-1 0,-1 1 0,1 0 1,0 0-1,0 0 0,-1 0 0,1 0 0,0-1 1,-1 1-1,1 0 0,0 0 0,-1 0 0,-15 6-20,-10 15-26,0 5 263,0 2 1,-36 52-1,54-67-150,0 1-1,0-1 1,1 1 0,1 0-1,0 1 1,1-1-1,1 1 1,0 0 0,-2 23-1,5-35-63,1 0 1,0 0-1,0-1 0,0 1 0,1 0 0,-1 0 0,1 0 1,0-1-1,-1 1 0,1 0 0,0 0 0,1-1 1,-1 1-1,0-1 0,1 1 0,-1-1 0,1 0 1,0 1-1,3 2 0,-1-2-28,0 0 1,1 0-1,-1 0 0,1 0 1,0-1-1,0 0 0,0 0 1,0 0-1,0-1 0,5 2 1,6-1-136,1 0-1,-1-1 1,0 0 0,1-1-1,-1-1 1,20-4 0,-26 2 180,1 0 0,-1-1-1,1-1 1,-1 1 0,0-2 0,-1 1 0,1-1 0,-1-1-1,0 0 1,-1 0 0,0-1 0,15-16 0,5-11 87,43-68 0,-66 95-104,1-2 6,48-81 37,-49 82-58,0-1 0,-1-1 0,0 1-1,0-1 1,-1 0 0,-1 1 0,2-13-1,-4 22 9,0 1 0,0 0 0,0-1 0,0 1 0,0 0-1,0-1 1,0 1 0,0 0 0,0-1 0,0 1 0,0 0-1,0 0 1,0-1 0,0 1 0,0 0 0,0-1 0,0 1-1,-1 0 1,1-1 0,0 1 0,0 0 0,0 0 0,0-1-1,-1 1 1,1 0 0,0 0 0,0 0 0,-1-1 0,1 1-1,0 0 1,0 0 0,-1 0 0,1-1 0,0 1 0,0 0-1,-1 0 1,1 0 0,-1 0 0,-12 5-112,-13 16-27,5 6 131,1 0 0,1 2 0,2 0 1,0 1-1,2 0 0,2 1 0,0 1 1,3 0-1,-11 49 0,19-71 119,0 0 0,0 0-1,1 1 1,0-1 0,2 18-1,-1-26-75,0 0 0,1 0-1,-1 0 1,0 0 0,1 0-1,0 0 1,-1 0 0,1 0 0,0 0-1,0-1 1,0 1 0,0 0-1,0-1 1,1 1 0,-1 0 0,0-1-1,1 0 1,-1 1 0,1-1-1,-1 0 1,1 0 0,0 0 0,0 0-1,-1 0 1,1 0 0,0 0-1,0 0 1,0-1 0,0 1 0,0-1-1,0 0 1,0 1 0,0-1-1,0 0 1,2 0 0,-1 0-18,0 0 0,-1 0-1,1 0 1,0-1 0,-1 1 0,1-1 0,0 1 0,-1-1 0,1 0-1,-1 0 1,0 0 0,1 0 0,-1-1 0,0 1 0,1-1 0,-1 1 0,0-1-1,0 0 1,0 1 0,0-1 0,2-4 0,-2 2-225,0 0 0,0 0 0,-1 0 0,1 0 0,-1 0 0,0 0 0,0 0 0,0-1 0,-1 1 0,0 0 0,0-1 0,0-5 0,-1 0-322,0 1 1,-1-1-1,0 1 0,0-1 0,-1 1 1,0 0-1,-1 0 0,0 0 0,-1 1 1,1-1-1,-13-14 0,13 19 445,-1-1 1,0 1-1,0 1 0,0-1 1,0 1-1,-12-5 0,17 7 144,-1 1 0,0-1-1,1 1 1,-1 0-1,0-1 1,0 1 0,1 0-1,-1-1 1,0 1-1,0 0 1,0 0 0,1 0-1,-1-1 1,0 1-1,0 0 1,0 0 0,0 0-1,0 1 1,1-1 0,-1 0-1,0 0 1,0 0-1,0 1 1,1-1 0,-1 0-1,0 1 1,0-1-1,1 0 1,-1 1 0,0-1-1,0 1 1,1 0-1,-1-1 1,1 1 0,-1-1-1,1 1 1,-1 0-1,1-1 1,-1 1 0,1 0-1,-1 0 1,1-1-1,0 1 1,-1 0 0,1 0-1,0 0 1,0-1-1,0 1 1,0 0 0,0 0-1,0 0 1,0 0 0,0 0-1,0-1 1,0 1-1,0 0 1,0 1-1,1 0 16,0 0 0,0 0 0,-1 0 0,1 0 0,1 0 0,-1 0 0,0 0 0,0 0 0,1-1 0,-1 1 0,1-1 0,-1 1 0,1-1 0,-1 1 0,1-1 0,0 0 0,0 1 0,0-1 0,0 0 0,0-1 0,0 1 0,0 0 0,0 0 0,0-1 0,4 1 0,60 8 166,-52-8-242,10 0-136,49-4 1,-66 2 182,-1 0 0,0 0 1,0 0-1,0-1 0,0 0 0,-1 0 0,1-1 1,0 1-1,-1-1 0,1 0 0,-1-1 1,0 1-1,6-7 0,-5 0 238,-15 10 74,-16 11-45,20-7-195,0 0 0,0 0 0,0 0 0,0 0 0,1 1 0,0 0 0,0 0 0,0 1 0,0-1 0,1 1 0,0-1 0,0 1 0,1 0 0,-1 0 0,1 0 0,-2 10 0,5-15-74,-1 0-1,1 0 0,-1 0 0,1 0 1,0 0-1,-1 0 0,1 0 0,0 0 0,0 0 1,0 0-1,0 0 0,0-1 0,0 1 1,0 0-1,0-1 0,0 1 0,0-1 1,0 1-1,0-1 0,0 0 0,0 1 0,0-1 1,1 0-1,-1 0 0,0 0 0,0 1 1,0-1-1,1-1 0,-1 1 0,0 0 0,1 0 1,46-3 627,-46 3-650,18-4-19,0 0 0,0-2-1,21-8 1,-27 8-255,0 1 0,1 1 0,-1 0 0,1 0 0,0 2 0,0 0 1,24 0-1,-39 2 265,1 0 1,-1 0 0,1 0 0,-1 0 0,1 0 0,-1 1-1,1-1 1,-1 0 0,1 0 0,-1 1 0,1-1 0,-1 0 0,1 0-1,-1 1 1,0-1 0,1 1 0,-1-1 0,0 0 0,1 1-1,-1-1 1,0 1 0,1-1 0,-1 1 0,0-1 0,0 1-1,1-1 1,-1 1 0,0-1 0,0 1 0,0-1 0,0 1 0,0-1-1,0 1 1,0-1 0,0 1 0,0-1 0,0 1 0,0 0-1,-7 30 1101,6-29-1039,0 0 1,0 0-1,1 0 1,-1 0-1,0 0 1,1 0-1,0 0 1,0 0-1,-1 0 1,1 0-1,0 0 1,1 0-1,-1 1 1,1 1-1,2-3 44,0 0 0,1 0 0,-1-1-1,0 1 1,1-1 0,-1 0 0,0 0 0,1 0 0,6-1-1,-2 0 57,7 0-271,0-1 0,0 0 0,16-6 0,13-1-2970,-1 6-6105,-37 5 5451,-5 4-64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2.349"/>
    </inkml:context>
    <inkml:brush xml:id="br0">
      <inkml:brushProperty name="width" value="0.025" units="cm"/>
      <inkml:brushProperty name="height" value="0.025" units="cm"/>
    </inkml:brush>
  </inkml:definitions>
  <inkml:trace contextRef="#ctx0" brushRef="#br0">0 249 13261,'8'-8'806,"0"0"0,0 1 1,1 0-1,0 0 1,0 1-1,1 0 1,-1 1-1,1 0 0,14-5 1,-8 4-196,1 1-1,0 1 1,0 0 0,1 1-1,17-1 1,-33 4-549,1 0 0,-1-1 0,0 1 0,0 0 0,0 0 0,1 1 0,-1-1 0,0 0 0,0 1 0,1 0 0,-1-1 0,0 1 0,0 0 0,0 0 0,0 0 0,0 0 0,0 0 0,-1 1 0,5 2 0,-5-2-31,0 0 1,0 0-1,-1 0 1,1 1-1,0-1 0,-1 0 1,1 1-1,-1-1 1,0 0-1,0 1 1,1-1-1,-2 0 0,1 1 1,0-1-1,0 0 1,-1 1-1,1-1 1,-1 0-1,-1 4 0,-3 5 65,0-1 0,0 1 0,-1-1 0,0 0-1,-10 12 1,9-14-158,1 0 0,0 1 1,1 0-1,0 0 0,0 0 0,1 1 0,-4 12 0,9-22 58,-1 1 0,1-1 0,-1 0 0,1 1 0,-1-1 0,1 1 0,-1-1-1,1 0 1,-1 1 0,1-1 0,0 0 0,-1 0 0,1 1 0,-1-1-1,1 0 1,0 0 0,-1 0 0,1 0 0,0 0 0,-1 0 0,1 0-1,0 0 1,-1 0 0,1 0 0,0 0 0,-1 0 0,1 0 0,-1 0-1,1-1 1,0 1 0,-1 0 0,1-1 0,-1 1 0,2-1 0,28-9 106,12-12-69,-1-2 0,-1-2 0,-1-2 0,59-54 0,-59 49-27,-35 33-52,-4 8-58,-4 9-77,-11 19 176,9-25 44,2 0 1,-1 0-1,2 0 0,-1 0 0,2 1 1,-1 0-1,0 17 0,3-28-18,0 0 1,0 0-1,0-1 0,0 1 0,0 0 0,0 0 0,0 0 0,1-1 1,-1 1-1,0 0 0,0 0 0,1-1 0,-1 1 0,0 0 1,1 0-1,-1-1 0,1 1 0,-1 0 0,1-1 0,-1 1 0,1-1 1,0 1-1,-1-1 0,1 1 0,0-1 0,-1 1 0,1-1 1,0 0-1,1 1 0,27-2 564,-19-1-427,-1-1-1,-1-1 1,1 0-1,12-7 0,-8 2-97,0 0 0,-1-1 0,-1-1-1,0 1 1,0-2 0,10-14-1,-16 21-57,-1-2-1,0 1 0,0 0 1,-1-1-1,1 0 0,-1 1 1,-1-2-1,0 1 0,1 0 1,-2 0-1,1-1 0,-1 1 1,-1 0-1,1-13 0,-1 19-9,0 1 0,0 0 1,-1-1-1,1 1 0,0 0 0,0 0 0,0-1 0,0 1 0,0 0 0,0 0 1,-1 0-1,1-1 0,0 1 0,0 0 0,0 0 0,-1 0 0,1-1 0,0 1 1,0 0-1,-1 0 0,1 0 0,0 0 0,0 0 0,-1 0 0,1-1 0,0 1 0,0 0 1,-1 0-1,1 0 0,0 0 0,-1 0 0,1 0 0,0 0 0,0 0 0,-1 0 1,1 0-1,0 0 0,0 0 0,-1 1 0,1-1 0,0 0 0,-1 0 0,1 0 0,0 0 1,0 0-1,0 1 0,-1-1 0,1 0 0,0 0 0,0 0 0,0 0 0,-1 1 1,1-1-1,0 1 0,-14 11-242,10-5 246,0 0 1,1 1-1,-1-1 0,1 1 0,1-1 1,0 1-1,0 0 0,0 0 1,1 0-1,0 0 0,0 1 1,2 15-1,0-23 27,-1 0 0,1 1 0,0-1 0,0 0 0,-1 0 0,1 0 0,0 0 0,0 0 0,0 0 0,0 0 0,0 0 0,1 0 0,-1 0 0,0 0 0,0-1 0,1 1 0,-1-1 0,0 1 0,1-1 0,-1 1 0,0-1 0,1 0 0,-1 1 0,1-1 0,-1 0 0,0 0 0,1 0 0,-1 0 0,1 0 0,-1-1 0,0 1 0,1 0 0,-1-1 0,1 1 0,1-2 0,5 0 37,-1 0-1,0 0 1,0 0-1,0-1 1,11-6-1,-6 0-37,0 0 0,0-1 0,0 0 0,-1-1-1,13-16 1,-20 21-23,1 0 0,-1-1 0,-1 1 0,1-1 0,-1 1 0,0-1 0,0 0 0,-1-1 0,0 1 0,0 0 0,-1 0-1,1-16 1,-2 23-4,1 0 0,-1 0 0,0-1 0,0 1 0,0 0 0,0 0-1,0 0 1,0-1 0,0 1 0,0 0 0,0 0 0,0 0 0,0 0 0,-1-1-1,1 1 1,0 0 0,0 0 0,0 0 0,0-1 0,0 1 0,0 0-1,0 0 1,0 0 0,-1 0 0,1-1 0,0 1 0,0 0 0,0 0-1,0 0 1,0 0 0,-1 0 0,1 0 0,0 0 0,0-1 0,0 1-1,-1 0 1,1 0 0,0 0 0,0 0 0,0 0 0,0 0 0,-1 0-1,1 0 1,0 0 0,0 0 0,-1 0 0,-11 7-181,-8 13 5,4 0 110,-31 42 174,44-57-75,0 0-1,0 0 1,1 1 0,-1-1-1,1 0 1,0 1 0,1-1-1,-1 1 1,1 0 0,0 7-1,1-12-21,0-1 0,1 1 0,-1-1-1,1 1 1,-1-1 0,1 1 0,-1-1-1,1 0 1,-1 1 0,1-1 0,0 1 0,-1-1-1,1 0 1,0 0 0,-1 1 0,1-1 0,0 0-1,-1 0 1,1 0 0,0 0 0,-1 0-1,1 0 1,0 0 0,0 0 0,0 0 0,31 0 53,-14 0-189,-17 0 124,0 0 1,-1 0-1,1 0 0,-1 1 0,1-1 0,0 0 1,-1 0-1,1 1 0,0-1 0,-1 0 0,1 0 1,-1 1-1,1-1 0,-1 1 0,1-1 0,-1 1 1,1-1-1,-1 1 0,1-1 0,-1 1 0,0-1 1,1 1-1,-1-1 0,0 1 0,1 0 0,-1-1 0,0 1 1,0-1-1,0 1 0,1 0 0,-1-1 0,0 1 1,0 0-1,0-1 0,0 1 0,0 0 0,0-1 1,0 1-1,0 0 0,-1 0 0,-12 34-53,4-10-17,13-27 184,0 1 0,0-1 0,0 1 1,0-1-1,0-1 0,6-3 1,3-4-124,1 1 0,1 0 1,-1 1-1,1 1 0,1 0 1,-1 1-1,1 1 0,0 0 0,0 1 1,1 1-1,16-1 0,-32 4 7,0 0 0,0 1 0,0-1 0,0 1 0,-1-1 0,1 1-1,0-1 1,-1 1 0,1 0 0,0-1 0,-1 1 0,1 0 0,-1 0-1,1-1 1,-1 1 0,1 0 0,-1 0 0,1 0 0,-1 0 0,0-1 0,0 1-1,1 0 1,-1 0 0,0 0 0,0 0 0,0 0 0,0 0 0,0 0-1,0 0 1,0 0 0,0 0 0,-1 0 0,1 1 0,0-1 9,0 0 0,0 0 0,-1-1 0,1 1 0,0 0 1,0 0-1,0 0 0,-1 0 0,1 0 0,0 0 0,-1-1 0,1 1 1,-1 0-1,1 0 0,-1 0 0,0-1 0,1 1 0,-1 0 1,0-1-1,1 1 0,-1-1 0,0 1 0,0-1 0,1 1 0,-1-1 1,0 1-1,0-1 0,0 0 0,0 1 0,0-1 0,1 0 1,-1 0-1,0 0 0,0 0 0,0 0 0,0 0 0,0 0 0,0 0 1,0 0-1,-1 0 0,1-3-4,0 1 0,0 0 0,0-1 0,0 1 0,1-1 0,-1 1 0,1-1 1,-1 1-1,1-6 0,0 5 11,-2-9-46,0-1 0,1 0 0,1 1 0,0-1 1,3-17-1,-2 26 34,-1 1 0,1 0 0,0 0 0,0 0 0,0 0 0,1 0-1,-1 0 1,0 0 0,1 1 0,0-1 0,0 0 0,0 1 0,0-1 0,0 1 0,1 0 0,-1 0 0,0 0 0,1 0 0,0 0 0,-1 1 0,1-1 0,0 1 0,0-1-1,0 1 1,0 0 0,5-1 0,31-5-753,-22 5-544,0-2-1,30-9 1,-41 11 206,-1-1 0,0 1 0,1-1 0,-1 0 0,0-1 0,0 1 0,4-6 1,12-14-9594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2.719"/>
    </inkml:context>
    <inkml:brush xml:id="br0">
      <inkml:brushProperty name="width" value="0.025" units="cm"/>
      <inkml:brushProperty name="height" value="0.025" units="cm"/>
    </inkml:brush>
  </inkml:definitions>
  <inkml:trace contextRef="#ctx0" brushRef="#br0">27 1 14894,'-16'-1'2723,"6"1"-449,15 0-5798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3.348"/>
    </inkml:context>
    <inkml:brush xml:id="br0">
      <inkml:brushProperty name="width" value="0.025" units="cm"/>
      <inkml:brushProperty name="height" value="0.025" units="cm"/>
    </inkml:brush>
  </inkml:definitions>
  <inkml:trace contextRef="#ctx0" brushRef="#br0">6 195 12940,'0'0'3273,"-2"9"-791,1-6-2314,1-1 0,-1 1 0,1 0-1,-1-1 1,1 1 0,0-1 0,0 1 0,0 0 0,0-1-1,1 1 1,-1-1 0,2 6 0,-1-7-76,0 0 0,1 1 0,-1-1 0,0 0 0,1 0 0,-1 0 0,1 0-1,-1 0 1,1 0 0,0 0 0,-1-1 0,1 1 0,0-1 0,0 1 0,-1-1 0,1 0 0,0 1 0,0-1 0,0 0 0,0 0 0,-1 0 0,1 0 0,0-1 0,0 1 0,0 0 0,-1-1 0,3 0 0,13-4 101,0 0 1,-1-1 0,0 0 0,0-2 0,0 0 0,-1 0-1,-1-2 1,1 0 0,-1 0 0,-1-1 0,0-1 0,-1 0 0,0-1-1,-1-1 1,19-28 0,-28 40-186,-1-1 1,0 1-1,0-1 0,1 0 1,-2 1-1,1-1 0,0 0 1,0 0-1,-1 1 0,0-1 1,1 0-1,-1 0 0,0 0 1,-1-4-1,1 6-5,-1-1 0,1 1 0,-1-1 0,0 1-1,1-1 1,-1 1 0,0 0 0,0-1 0,0 1 0,0 0 0,0 0 0,0-1 0,0 1 0,0 0-1,0 0 1,-1 0 0,1 1 0,0-1 0,-3-1 0,1 1-9,-1 0 0,1 0 0,-1 0 0,1 1 1,-1 0-1,1-1 0,-1 1 0,1 0 0,-1 1 0,1-1 0,-1 1 1,1-1-1,-1 1 0,1 0 0,0 0 0,-1 1 0,1-1 0,0 1 1,0-1-1,0 1 0,0 0 0,-2 2 0,-6 7 0,1 0-1,0 0 1,0 1-1,2 0 1,-1 0-1,2 1 0,0 0 1,0 1-1,1 0 1,1 0-1,0 0 1,1 0-1,0 1 1,2 0-1,-1-1 1,2 1-1,0 15 1,1-27 6,0-1 0,0 0 1,1 0-1,-1 0 0,1 0 0,-1 0 1,1 0-1,0 0 0,0-1 1,0 1-1,0 0 0,0 0 0,0-1 1,0 1-1,1 0 0,-1-1 1,1 1-1,-1-1 0,1 0 0,-1 1 1,3 0-1,0 0 5,1 1-1,0-2 1,-1 1-1,1 0 1,0-1 0,0 0-1,0 0 1,8 0-1,5 0 11,1-2 0,-1 0 0,35-7-1,-30 3-9,0-2 0,0 0-1,-1-2 1,37-18-1,-46 20-2,0-1-1,-1 0 1,0-1 0,0 0-1,-1-1 1,0 0 0,-1-1-1,16-19 1,-32 38 22,-4 6 103,1 0 1,0 0 0,2 1 0,-1 0-1,-5 18 1,13-33-105,0 1 1,-1 0-1,1-1 1,0 1-1,0 0 1,0-1-1,0 1 1,0 0-1,0-1 1,0 1-1,0 0 1,0-1-1,0 1 1,0 0-1,0-1 1,0 1-1,1 0 1,-1-1-1,0 1 1,0-1-1,1 1 1,-1 0-1,0-1 1,1 1-1,-1-1 1,1 1-1,-1-1 1,1 1-1,-1-1 1,1 1-1,0 0 1,24 1 490,26-16-77,4-13-328,-39 18-205,1 1-1,0 1 1,1 0-1,-1 1 1,1 0-1,22-2 1,-39 8 90,0-1 0,-1 1 0,1 0 0,0 0 0,0 0 0,0 0 0,-1 0 0,1 1 0,0-1 0,0 0 0,0 0 0,-1 0 0,1 1 0,0-1 0,0 0 0,-1 1 0,1-1-1,0 1 1,-1-1 0,1 1 0,0-1 0,-1 1 0,1-1 0,-1 1 0,1-1 0,-1 1 0,1 0 0,-1 0 0,0-1 0,1 1 0,-1 0 0,0-1 0,1 1 0,-1 0 0,0 0 0,0 0 0,0-1 0,0 1 0,1 0 0,-1 1 0,-5 41 180,1-20-112,5-23-55,-1 1 0,0-1 0,1 0 0,-1 1 0,1-1 0,-1 0 0,1 1 0,-1-1 0,1 0 0,-1 1 0,1-1 0,-1 0 0,1 0 0,-1 0 0,1 0 0,0 1 0,-1-1 0,1 0 0,-1 0 0,1 0 0,-1 0 0,1 0 0,0-1 0,-1 1 0,1 0 0,-1 0 0,1 0 0,-1 0 0,2-1 0,20-4 168,43-27-140,-54 26-432,-1 0 0,1 0 0,1 1 0,-1 1 0,1 0 0,0 0 0,0 1 0,0 1 0,19-2 0,-30 4 348,0 0-1,1 0 0,-1 1 1,0-1-1,0 0 0,0 1 0,0-1 1,0 1-1,0-1 0,0 1 1,0 0-1,0-1 0,-1 1 1,1 0-1,0 0 0,0-1 1,0 1-1,-1 0 0,1 0 1,0 0-1,-1 0 0,1 0 0,-1 0 1,1 0-1,-1 0 0,0 0 1,1 0-1,-1 0 0,0 0 1,0 0-1,0 1 0,0-1 1,0 0-1,0 0 0,0 0 0,0 0 1,0 0-1,0 0 0,0 0 1,-1 1-1,1-1 0,-1 1 1,1 0-46,-1 0 1,1 0-1,-1 0 1,1-1 0,-1 1-1,0 0 1,1 0-1,-1 0 1,0-1 0,0 1-1,0 0 1,-1-1-1,1 1 1,0-1 0,-1 0-1,1 1 1,0-1-1,-1 0 1,0 0 0,1 0-1,-1 0 1,0 0 0,1 0-1,-1 0 1,-3 0-1,-1 0-5254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3.678"/>
    </inkml:context>
    <inkml:brush xml:id="br0">
      <inkml:brushProperty name="width" value="0.025" units="cm"/>
      <inkml:brushProperty name="height" value="0.025" units="cm"/>
    </inkml:brush>
  </inkml:definitions>
  <inkml:trace contextRef="#ctx0" brushRef="#br0">1 1 18481,'0'0'2339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4.086"/>
    </inkml:context>
    <inkml:brush xml:id="br0">
      <inkml:brushProperty name="width" value="0.025" units="cm"/>
      <inkml:brushProperty name="height" value="0.025" units="cm"/>
    </inkml:brush>
  </inkml:definitions>
  <inkml:trace contextRef="#ctx0" brushRef="#br0">34 0 16111,'0'0'7127,"-1"12"-5349,-12 70 290,5-42-1356,-4 50-1,12-89-705,0 1 1,0-1-1,0 0 0,0 1 1,0-1-1,1 0 0,-1 0 1,0 1-1,0-1 0,1 0 1,-1 0-1,1 0 0,-1 1 1,1-1-1,-1 0 1,1 0-1,0 0 0,0 0 1,0 0-1,-1 0 0,1 0 1,0 0-1,0-1 0,0 1 1,0 0-1,0 0 0,2 0 1,0 0 7,0 0 1,1 0 0,-1-1-1,0 1 1,0-1 0,1 0 0,-1 0-1,0 0 1,1 0 0,4-1-1,8-3 36,0 0 0,-1-1 0,23-9 0,109-63 40,-33 15-164,-78 50 7,-35 12 62,-1 0 0,1 0 1,0 0-1,-1 0 0,1 0 1,-1 0-1,1 0 1,0 0-1,-1 0 0,1 1 1,-1-1-1,1 0 0,0 1 1,-1-1-1,1 0 0,-1 1 1,1-1-1,-1 0 0,1 1 1,-1-1-1,0 1 1,1-1-1,-1 1 0,1-1 1,-1 1-1,0-1 0,1 1 1,-1 0-1,0-1 0,0 1 1,0-1-1,1 1 0,-1 0 1,0-1-1,0 1 0,0 0 1,0-1-1,0 1 1,0-1-1,0 1 0,0 0 1,0-1-1,-1 1 0,1 0 1,0-1-1,0 1 0,0-1 1,-1 1-1,1-1 0,-1 2 1,-6 17 6,0 0 0,-2 0 1,0 0-1,-1-1 0,-1 0 0,-1-1 0,-22 25 1,4-3-208,81-88-14652,-26 17 5243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4.733"/>
    </inkml:context>
    <inkml:brush xml:id="br0">
      <inkml:brushProperty name="width" value="0.025" units="cm"/>
      <inkml:brushProperty name="height" value="0.025" units="cm"/>
    </inkml:brush>
  </inkml:definitions>
  <inkml:trace contextRef="#ctx0" brushRef="#br0">36 113 18514,'0'0'2396,"-6"11"-362,3-6-1637,-17 29 560,19-32-806,0 0 0,0 1 0,1-1 1,-1 0-1,0 1 0,1-1 0,0 0 0,-1 1 1,1-1-1,0 1 0,0-1 0,0 1 0,0-1 1,1 0-1,-1 1 0,2 2 0,-1-4-113,0 0 0,0 0 0,0 0-1,0-1 1,1 1 0,-1 0 0,0 0 0,1-1 0,-1 1 0,1-1-1,-1 1 1,1-1 0,-1 0 0,1 1 0,-1-1 0,1 0 0,-1 0-1,1 0 1,-1 0 0,1 0 0,-1-1 0,2 1 0,35-6 105,-29 3-133,1 0 0,-1 0 1,0-1-1,1 0 0,-2-1 0,1 0 0,0 0 0,-1-1 0,0 0 0,11-11 0,-14 12-32,0 0 0,-1-1 0,1 1 0,-1-1 0,0 0 0,-1 0 0,0 0 1,1 0-1,-2 0 0,1-1 0,-1 0 0,0 1 0,-1-1 0,1 0 0,0-13 0,-2 19 15,0 0 0,0 0 0,0-1 0,0 1 0,0 0-1,0 0 1,0 0 0,0 0 0,-1 0 0,1-1 0,0 1 0,-1 0 0,1 0 0,-1 0-1,1 0 1,-1 0 0,1 0 0,-1 0 0,0 0 0,0 0 0,1 1 0,-1-1-1,0 0 1,0 0 0,0 1 0,0-1 0,0 0 0,0 1 0,0-1 0,0 1 0,0-1-1,0 1 1,0 0 0,0-1 0,0 1 0,-1 0 0,1 0 0,0 0 0,0 0-1,0 0 1,0 0 0,0 0 0,-1 0 0,-1 1 0,-1 0-12,0 0 0,0 0 0,1 0 0,-1 1 0,0 0 1,1-1-1,-1 1 0,1 0 0,-1 1 0,1-1 0,0 1 0,-4 3 0,-6 11-1,-1 0 0,2 1-1,-18 34 1,26-45 44,0 1 1,0 0-1,1 0 0,1 1 1,-1-1-1,1 0 0,1 1 1,0 0-1,0-1 0,0 1 1,1 0-1,2 11 0,-2-18-15,1 0 0,0-1 0,0 1 1,0 0-1,0 0 0,1-1 0,-1 1 0,0-1 0,1 1 0,-1-1 0,1 1 0,-1-1 1,1 0-1,0 0 0,0 0 0,-1 0 0,1 0 0,0 0 0,0-1 0,0 1 0,0 0 0,0-1 1,0 0-1,0 1 0,0-1 0,0 0 0,4 0 0,6 0 30,0 0 0,0 0 0,18-4 0,-17 1-28,1-1-1,-1 0 0,0-1 0,-1-1 1,1 0-1,-1 0 0,0-2 0,0 1 1,-1-1-1,19-19 0,-19 17-33,0-1 0,0 0 0,-2-1 0,1-1 0,-1 1 0,-1-1 0,-1-1 0,0 1 0,8-23 0,-25 43-196,0 5 259,1 1 0,1-1 1,0 1-1,1 1 0,0-1 1,1 1-1,1 1 0,0-1 0,1 1 1,-4 21-1,8-35-31,0-1 0,0 1 1,0 0-1,0-1 0,0 1 0,0-1 1,0 1-1,0-1 0,0 1 0,0-1 1,1 1-1,-1-1 0,0 1 0,0-1 1,0 1-1,1-1 0,-1 1 0,0-1 1,1 1-1,-1-1 0,0 0 0,1 1 0,-1-1 1,1 0-1,-1 1 0,1-1 0,-1 0 1,0 1-1,1-1 0,-1 0 0,1 0 1,-1 1-1,2-1 0,23 0 170,22-13 17,-19 0-238,0-1 1,-2-2 0,0 0 0,-1-2-1,0-1 1,-2 0 0,0-2 0,-2-1-1,0-1 1,22-30 0,-63 78 114,-49 75 520,62-88-393,1 0 0,0 0 0,1 1 0,0-1 0,1 1 0,-5 25 0,8-37-186,1 0 0,0 0 1,0 1-1,0-1 0,0 0 0,0 0 1,0 1-1,0-1 0,0 0 0,1 0 1,-1 1-1,0-1 0,1 0 0,-1 0 1,1 0-1,-1 0 0,1 0 0,0 1 1,-1-1-1,1 0 0,0 0 1,0-1-1,0 1 0,-1 0 0,1 0 1,0 0-1,3 1 0,-1-1 6,0 0 0,0 1 0,1-2 0,-1 1 0,1 0 0,-1-1 0,0 1 0,1-1 1,-1 0-1,5 0 0,5-2-26,0 1 1,0-2-1,-1 0 1,24-8-1,-33 10-129,0-1-1,0 1 1,0-1-1,0 1 0,0-1 1,0 0-1,0 0 0,0 0 1,-1-1-1,1 1 1,-1-1-1,0 1 0,4-7 1,-4 7-703,-1-1 1,0 0 0,0 0-1,-1 0 1,1 0 0,0-1 0,-1 1-1,0 0 1,0 0 0,0-4-1,-1-12-8589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8.856"/>
    </inkml:context>
    <inkml:brush xml:id="br0">
      <inkml:brushProperty name="width" value="0.035" units="cm"/>
      <inkml:brushProperty name="height" value="0.035" units="cm"/>
    </inkml:brush>
  </inkml:definitions>
  <inkml:trace contextRef="#ctx0" brushRef="#br0">7 30 12947,'-1'0'110,"1"1"1,0-1-1,-1 0 0,1 0 1,-1 1-1,1-1 1,0 0-1,-1 0 0,1 1 1,0-1-1,-1 0 0,1 1 1,0-1-1,0 1 1,-1-1-1,1 0 0,0 1 1,0-1-1,0 1 1,-1-1-1,1 1 0,0-1 1,0 0-1,0 1 1,0-1-1,0 1 0,0-1 1,0 1-1,12 4 1588,34-5-363,-31-1-613,-13 1-656,13 1 428,1-2-1,-1 0 1,19-4-1,-33 5-487,-1 0-1,1 0 0,-1 0 1,0 0-1,1 0 0,-1 0 1,0 0-1,1 0 0,-1 0 1,0 0-1,1 0 0,-1 0 1,0 0-1,1-1 0,-1 1 1,0 0-1,0 0 0,1 0 1,-1-1-1,0 1 0,1 0 1,-1 0-1,0-1 0,0 1 1,0 0-1,1 0 0,-1-1 1,0 1-1,0 0 0,0-1 1,0 1-1,1 0 0,-1-1 1,0 0-1,-10-6-379,-20-3-886,8 5 106,-42-4 0,29 8 346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5.092"/>
    </inkml:context>
    <inkml:brush xml:id="br0">
      <inkml:brushProperty name="width" value="0.025" units="cm"/>
      <inkml:brushProperty name="height" value="0.025" units="cm"/>
    </inkml:brush>
  </inkml:definitions>
  <inkml:trace contextRef="#ctx0" brushRef="#br0">23 118 16271,'0'0'9145,"8"-5"-7944,7-2-837,-1 0 0,30-9 0,-22 9-255,0-1 1,26-15-1,-46 22-101,0 0 1,0 0-1,-1 0 0,1 0 0,0-1 1,-1 1-1,1 0 0,-1-1 0,0 0 0,0 1 1,1-1-1,-1 0 0,0 1 0,0-1 1,1-3-1,-2 4-8,0 0-1,0 1 1,-1-1 0,1 0 0,0 0 0,0 1-1,0-1 1,-1 0 0,1 0 0,0 1 0,-1-1-1,1 0 1,-1 1 0,1-1 0,-1 0-1,1 1 1,-1-1 0,1 1 0,-1-1 0,1 1-1,-1-1 1,0 1 0,1-1 0,-1 1 0,0 0-1,1-1 1,-1 1 0,0 0 0,0 0-1,0-1 1,1 1 0,-1 0 0,0 0 0,0 0-1,1 0 1,-1 0 0,0 0 0,0 0 0,0 0-1,1 0 1,-2 1 0,-6-1 2,1 0 0,-1 1 0,0 0 0,1 1 0,0-1 0,-1 1 0,1 1 0,0-1 0,0 1 0,0 1 0,0-1 0,1 1-1,-1 0 1,1 1 0,0-1 0,-8 9 0,7-6 3,0 0-1,1 0 1,0 1-1,0-1 0,1 1 1,0 0-1,1 1 1,-1-1-1,1 1 0,1 0 1,0 0-1,-4 17 1,7-23-95,0-1 1,0 1-1,0-1 1,0 0 0,0 1-1,0-1 1,1 1-1,-1-1 1,1 0 0,0 1-1,0-1 1,0 0-1,0 1 1,0-1-1,0 0 1,0 0 0,1 0-1,-1 0 1,1 0-1,-1 0 1,1-1 0,0 1-1,0 0 1,0-1-1,0 0 1,0 1-1,0-1 1,0 0 0,0 0-1,1 0 1,-1 0-1,0 0 1,1-1 0,-1 1-1,0-1 1,1 1-1,4-1 1,6 1-1046,1 0 0,0 0 0,-1-1 0,1-1 1,21-4-1,11-8-7012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5.444"/>
    </inkml:context>
    <inkml:brush xml:id="br0">
      <inkml:brushProperty name="width" value="0.025" units="cm"/>
      <inkml:brushProperty name="height" value="0.025" units="cm"/>
    </inkml:brush>
  </inkml:definitions>
  <inkml:trace contextRef="#ctx0" brushRef="#br0">208 3 18449,'0'0'3871,"-9"-1"-860,-4 0-2420,0 0 0,0 2 0,0-1 1,-24 5-1,31-4-468,0 0 0,1 0-1,-1 1 1,0 0 0,1 0 0,-1 0 0,1 1 0,0 0 0,-1 0-1,1 0 1,1 1 0,-1 0 0,0 0 0,-7 8 0,12-11-155,-1 0 0,0 0 0,1 0 0,-1 0 0,1 0 0,-1 0 0,1 1 0,0-1 0,0 0 0,-1 0-1,1 0 1,0 0 0,0 0 0,0 1 0,0-1 0,0 0 0,0 0 0,0 0 0,1 0 0,-1 1 0,0-1 0,1 0 0,-1 0 0,1 0 0,-1 0 0,1 0 0,-1 0 0,1 0 0,0 0 0,-1 0 0,1 0 0,0-1 0,0 1 0,0 0 0,0 0 0,0-1 0,0 1 0,0 0 0,0-1 0,0 1 0,1 0 0,54 21-2133,-44-18 1799,15 4-693,-19-6 932,-1 0-1,1 0 1,0 0-1,-1 1 0,1 0 1,-1 1-1,0-1 1,0 1-1,0 1 1,-1-1-1,0 1 1,12 11-1,-17-14 192,-1-1-1,1 0 1,-1 1 0,1-1-1,-1 0 1,1 1-1,-1-1 1,0 1 0,1-1-1,-1 1 1,0-1 0,0 0-1,0 1 1,0-1 0,0 1-1,-1-1 1,1 1 0,0-1-1,-1 0 1,1 1 0,-1-1-1,1 0 1,-1 1 0,0-1-1,1 0 1,-1 1 0,0-1-1,0 0 1,0 0-1,0 0 1,0 0 0,0 0-1,0 0 1,-1 0 0,1-1-1,0 1 1,0 0 0,-2 0-1,-8 5 168,1-1-1,-1 0 1,-19 5-1,18-6-164,-4 2-100,-1 0 1,0-2-1,-25 4 0,4-10-7647,24-7-9588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6.302"/>
    </inkml:context>
    <inkml:brush xml:id="br0">
      <inkml:brushProperty name="width" value="0.025" units="cm"/>
      <inkml:brushProperty name="height" value="0.025" units="cm"/>
    </inkml:brush>
  </inkml:definitions>
  <inkml:trace contextRef="#ctx0" brushRef="#br0">96 1 17264,'-2'8'1997,"-27"66"1413,17-44-2835,0 0 0,2 0 0,1 1 0,2 1 0,-7 56 0,14-86-570,0 0 1,0-1-1,0 1 1,0 0-1,0 0 1,0-1-1,1 1 1,-1 0-1,0-1 1,1 1-1,0-1 1,-1 1-1,1-1 1,0 1-1,0-1 1,0 1 0,0-1-1,0 0 1,0 1-1,0-1 1,0 0-1,3 2 1,-1-1 5,0-1 1,-1 0-1,1 0 0,0 0 1,0 0-1,0-1 1,0 1-1,0-1 1,0 0-1,0 0 0,0 0 1,3 0-1,5-1 24,-1-1 0,0 0-1,0-1 1,0 0-1,0-1 1,16-7 0,-8 1-34,0-1 0,0-1 0,-1-1 0,0 0 0,-2-1 0,1 0 1,-2-1-1,0-1 0,0-1 0,-2 0 0,0 0 0,-1-1 0,9-21 1,-78 140 809,52-88-795,-13 34-17,18-44 8,0-1 0,0 1 0,1 0 1,-1-1-1,1 1 0,-1 0 0,1 0 0,0-1 1,0 1-1,0 0 0,1 0 0,-1-1 0,1 1 1,0 3-1,0-5 12,0-1 0,0 1 0,0 0-1,0 0 1,0-1 0,0 1 0,0-1 0,0 1 0,0-1 0,0 1 0,0-1 0,0 0 0,0 0 0,0 1 0,0-1 0,1 0-1,-1 0 1,0 0 0,0 0 0,0 0 0,0 0 0,0-1 0,1 1 0,-1 0 0,0 0 0,1-1 0,32-11 345,-9-3-323,0-2-1,0-1 0,-2 0 0,0-2 1,-2-1-1,0 0 0,20-28 0,-17 22-95,-12 17-61,-7 12-69,-7 26-291,-18 42-156,10-44 669,3-11 43,2 0-1,0 0 0,0 0 0,1 0 0,-2 23 0,6-37-62,0 0 0,0 0-1,0-1 1,0 1-1,0 0 1,0-1 0,0 1-1,0 0 1,0-1 0,0 1-1,1 0 1,-1-1-1,0 1 1,0 0 0,1-1-1,-1 1 1,0-1 0,1 1-1,-1-1 1,0 1-1,1-1 1,-1 1 0,1-1-1,-1 1 1,1-1 0,-1 1-1,1-1 1,0 0-1,-1 1 1,1-1 0,-1 0-1,1 1 1,1-1 0,27-4 283,26-25-34,-33 11-484,0 0 0,-1-2 0,-2-1 0,0-1 0,31-45 0,-62 116-567,-4-10 668,10-28-94,1 1 0,0 0 0,1 0-1,0 1 1,1-1 0,-3 26-1,5-38 80,1 1 0,0-1 0,0 1 0,0-1 0,0 0-1,0 1 1,0-1 0,0 1 0,0-1 0,0 1 0,0-1 0,0 1 0,0-1-1,0 0 1,0 1 0,1-1 0,-1 1 0,0-1 0,0 1 0,0-1 0,1 0-1,-1 1 1,0-1 0,0 0 0,1 1 0,-1-1 0,0 0 0,1 1 0,-1-1 0,0 0-1,1 0 1,-1 1 0,1-1 0,-1 0 0,0 0 0,1 0 0,-1 1 0,1-1-1,-1 0 1,1 0 0,-1 0 0,1 0 0,-1 0 0,0 0 0,1 0 0,-1 0-1,1 0 1,16 0-5062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7.343"/>
    </inkml:context>
    <inkml:brush xml:id="br0">
      <inkml:brushProperty name="width" value="0.025" units="cm"/>
      <inkml:brushProperty name="height" value="0.025" units="cm"/>
    </inkml:brush>
  </inkml:definitions>
  <inkml:trace contextRef="#ctx0" brushRef="#br0">207 92 12075,'0'0'10992,"-11"12"-10207,-4 5-438,0 1 0,1 0 0,1 1 0,1 1 0,0 0 0,-14 35 0,14-19-221,1 0 0,1 1-1,3 0 1,0 1 0,3 0 0,0 56 0,5-81 26,2-20-237,2-25-564,-7 0-46,0 1 0,-2-1 0,-2 1 0,-1 0 0,-14-41 1,25 74 1014,0 0 0,0 0 0,0 0 0,1-1 0,-1 0 0,0 0 0,1 0 0,-1-1 0,1 1 0,0-1 1,4 0-1,8 1-292,-1-1 1,1 0 0,19-4-1,-17-1-125,0-1 0,0-1 0,0-1 0,-1 0-1,-1-1 1,1-1 0,-1-1 0,28-23 0,-13 6-303,-2 0 1,-1-2 0,30-40 0,-50 59 316,0-1 0,-1 0 0,0-1 1,-1 1-1,6-16 0,-24 35-40,-7 13 348,-16 29 796,3 2 1,-47 100-1,66-122-755,0 1-1,2 0 1,1 1-1,2 0 1,1 0-1,1 1 1,0 34-1,5-65-256,0-1-1,0 0 1,0 1-1,0-1 1,-1 0-1,1 1 1,0-1-1,0 0 1,0 1-1,0-1 0,0 0 1,0 1-1,0-1 1,0 0-1,0 1 1,0-1-1,0 0 1,1 1-1,-1-1 0,0 0 1,0 1-1,0-1 1,0 0-1,0 0 1,1 1-1,-1-1 1,0 0-1,0 1 0,0-1 1,1 0-1,-1 0 1,0 0-1,1 1 1,-1-1-1,0 0 1,0 0-1,1 0 1,-1 0-1,0 1 0,1-1 1,-1 0-1,1 0 1,11-12 258,9-26-118,-9-1-377,-3 1 0,-1-1 1,-1-1-1,-3 1 0,0-58 0,-6 95 154,-3 8 56,-5 10 52,8-9-15,0-1 0,0 0 1,0 1-1,1-1 1,0 1-1,0-1 1,1 1-1,-1 0 1,2-1-1,-1 1 0,1-1 1,0 1-1,0 0 1,3 8-1,-2-12-8,0 1 0,-1 0 0,2-1 0,-1 1 0,0-1 0,1 0 0,-1 1 0,1-1 0,0 0 0,0-1 0,0 1 0,0-1 0,1 1 0,-1-1 0,1 0 0,0 0 0,-1 0 0,1-1 0,0 1 0,0-1 0,0 0 0,0 0-1,0 0 1,4-1 0,5 2 0,1-1 0,-1-1-1,1-1 1,-1 0 0,0 0-1,0-1 1,0-1 0,0 0-1,0-1 1,0 0 0,-1-1 0,0-1-1,0 0 1,0 0 0,-1-1-1,0-1 1,0 0 0,-1 0-1,0-1 1,0 0 0,-1-1-1,13-16 1,-20 23-44,-1 0-1,1 1 1,-1-1 0,1 0-1,-1 0 1,0 0-1,0 0 1,0 0 0,0 0-1,0 0 1,-1-1 0,0 1-1,1-6 1,-2 9 18,1-1 0,0 0 0,0 0 0,0 1 0,-1-1 0,1 0 1,0 1-1,0-1 0,-1 0 0,1 1 0,-1-1 0,1 1 0,-1-1 0,1 1 0,-1-1 0,1 1 0,-1-1 1,1 1-1,-1-1 0,1 1 0,-1-1 0,0 1 0,0-1 0,-1 1-2,0 0 1,0-1-1,0 1 1,0 0-1,0 0 0,0 0 1,0 0-1,0 1 0,0-1 1,0 0-1,1 1 1,-5 1-1,-2 2-2,1 0 1,-1 0-1,1 1 1,0 0-1,0 0 0,0 1 1,1 0-1,0 0 1,0 1-1,-9 13 1,1-1 98,2 0 1,-20 42-1,29-56-18,1 1 0,0-1 0,0 1-1,0 0 1,1 0 0,0 0-1,-1 7 1,2-12-43,0 0-1,0 1 1,1-1-1,-1 0 1,0 1-1,0-1 1,0 0 0,1 0-1,-1 0 1,1 1-1,-1-1 1,1 0-1,0 0 1,-1 0-1,1 0 1,0 0-1,0 0 1,-1 0-1,1 0 1,0 0 0,0 0-1,0 0 1,0-1-1,0 1 1,0 0-1,1-1 1,-1 1-1,0-1 1,0 1-1,0-1 1,0 0-1,1 1 1,-1-1-1,0 0 1,1 0 0,1 0-1,11 0 25,-1 0-1,1-1 1,-1-1-1,1 0 0,-1-1 1,0-1-1,0 0 1,0 0-1,0-2 1,20-11-1,1-2 55,-2-2 0,47-38 0,-48 33-287,-1-2 0,45-53 0,-64 68 129,-1 0 0,-1-1 0,0-1 0,-1 1 0,0-1 0,-1 0 0,-1-1 0,0 0 0,4-21 0,-10 36 55,1 0 0,-1 0 0,0 0 1,1 0-1,-1 0 0,0 0 0,0 0 0,0 0 0,0 0 0,0-1 0,0 1 0,0 0 0,0 0 0,-1 0 0,1 0 0,0 0 0,0 0 0,-1 0 0,1 0 0,-1 0 0,1 0 0,-1 0 0,1 0 0,-1 1 0,0-1 0,1 0 0,-1 0 0,0 0 0,0 1 0,0-1 0,0 0 0,1 1 0,-1-1 0,0 1 0,0-1 0,0 1 0,0 0 0,0-1 0,0 1 0,0 0 1,0-1-1,0 1 0,-1 0 0,1 0 0,0 0 0,0 0 0,0 0 0,0 0 0,-1 1 0,-5 0-19,1 0-1,-1 1 1,1-1 0,-1 2 0,1-1-1,-11 6 1,-1 2 55,0 1 0,1 1 0,1 1 0,0 0-1,1 1 1,0 0 0,-13 19 0,21-25 30,1-1 0,0 1 0,1 1 0,0-1 0,1 1 0,-1 0 0,2 0 0,-1 0 1,1 1-1,1-1 0,-1 1 0,2 0 0,-1-1 0,1 1 0,1 0 0,1 19 0,1-23-116,0 1 0,1-1 0,0 0 0,0 0 0,0 0 0,1 0 0,-1 0 0,2-1 0,-1 1 0,0-1 0,1-1 0,0 1-1,0 0 1,1-1 0,-1 0 0,1-1 0,0 1 0,0-1 0,0 0 0,0 0 0,1-1 0,-1 0 0,1 0 0,-1 0 0,15 1 0,-21-3-87,1 0-1,-1 0 1,1 0 0,0 0 0,-1 0 0,1 0 0,-1 0-1,1 0 1,-1 0 0,1 0 0,0 0 0,-1 0-1,1-1 1,-1 1 0,1 0 0,-1 0 0,1 0 0,-1-1-1,1 1 1,-1 0 0,1-1 0,-1 1 0,1-1 0,-1 1-1,1 0 1,-1-1 0,0 1 0,1-1 0,-1 1 0,0-1-1,1 1 1,-1-1 0,0 1 0,0-1 0,0 1-1,1-1 1,-1 0 0,0 1 0,0-1 0,0 1 0,0-1-1,0 0 1,0 1 0,0-1 0,0 1 0,0-1 0,0 0-1,0 1 1,-1-1 0,1-26-7886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7.691"/>
    </inkml:context>
    <inkml:brush xml:id="br0">
      <inkml:brushProperty name="width" value="0.025" units="cm"/>
      <inkml:brushProperty name="height" value="0.025" units="cm"/>
    </inkml:brush>
  </inkml:definitions>
  <inkml:trace contextRef="#ctx0" brushRef="#br0">27 44 19154,'-19'-25'993,"11"10"801,8 11-1378,6 4-672,6 0-4741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8.446"/>
    </inkml:context>
    <inkml:brush xml:id="br0">
      <inkml:brushProperty name="width" value="0.025" units="cm"/>
      <inkml:brushProperty name="height" value="0.025" units="cm"/>
    </inkml:brush>
  </inkml:definitions>
  <inkml:trace contextRef="#ctx0" brushRef="#br0">144 1 16303,'-2'12'748,"-49"460"8178,45-396-8385,-4-1 1,-3 0 0,-38 126 0,49-194-513,-7 20 434,11-22-88,8-15 45,36-58-571,-3-3 0,65-146 0,-1 1-688,-100 204 792,-6 9 7,0 1 1,0-1 0,1 1-1,-1 0 1,1-1-1,0 1 1,-1 0-1,1 0 1,0 0 0,3-2-1,-4 30-1102,-4-15 1134,-1-1 0,-1 1 0,0 0 0,0-1-1,-9 12 1,-14 30 51,29-45 386,7-12-248,10-12-65,7-8-71,-2-1 0,-1 0 0,-1-2 0,32-55 0,-62 102-69,2 1 1,0 1 0,1-1-1,1 1 1,1 0 0,1 0-1,-1 27 1,4-46 43,0 0 1,0 0-1,1 0 1,-1 1 0,0-1-1,1 0 1,-1 0-1,1 0 1,0 0-1,0 0 1,-1 0-1,1 0 1,1 0 0,-1 0-1,0 0 1,0-1-1,1 1 1,-1 0-1,1-1 1,-1 1-1,1-1 1,0 1 0,0-1-1,-1 0 1,1 0-1,0 0 1,0 0-1,0 0 1,0 0-1,0-1 1,1 1 0,-1-1-1,0 1 1,0-1-1,0 0 1,0 0-1,1 0 1,-1 0-1,0 0 1,0 0 0,4-1-1,2-1 43,1 1-1,0-1 1,-1-1 0,1 0-1,-1 0 1,0 0-1,0-1 1,0 0 0,10-8-1,1-2 0,-1-2-1,-1 0 0,27-32 1,-38 40-70,0 0 0,0 0 0,-1-1 0,0 0 0,0 0 0,-1 0 0,0 0 0,0-1 0,-1 1 0,-1-1 0,3-12 0,-5 22 0,0-1 0,0 1 0,0 0 0,0 0 0,0-1 0,0 1 0,0 0 0,0 0 0,0-1 0,0 1 0,0 0 0,0-1 0,0 1 0,-1 0-1,1 0 1,0-1 0,0 1 0,0 0 0,0 0 0,0-1 0,0 1 0,-1 0 0,1 0 0,0 0 0,0-1 0,0 1 0,-1 0 0,1 0 0,0 0 0,0 0 0,-1-1 0,1 1 0,0 0 0,0 0 0,-1 0 0,1 0 0,0 0 0,0 0 0,-1 0 0,1 0 0,0 0 0,-1 0 0,1 0 0,0 0 0,0 0 0,-1 0 0,1 0 0,0 0 0,0 0 0,-1 0 0,1 0 0,0 0 0,0 0 0,-1 1 0,1-1 0,0 0 0,0 0 0,-1 0 0,1 0 0,0 1 0,0-1 0,0 0 0,-1 0 0,1 1 0,-17 13-112,-2 11 90,1 2 0,2 1-1,0 0 1,2 0 0,-20 60 0,30-79 31,0-1 0,1 1-1,1 0 1,-1 0 0,1 0 0,1 0 0,0 0 0,0 0 0,0 1 0,2 11 0,-1-20-41,1 0 0,-1 0 0,0 0 0,1 0 0,-1 0 0,1 0-1,-1-1 1,1 1 0,-1 0 0,1 0 0,0-1 0,-1 1 0,1 0 0,0-1-1,0 1 1,-1 0 0,1-1 0,0 1 0,0-1 0,0 1 0,0-1 0,0 0-1,0 1 1,0-1 0,0 0 0,-1 0 0,1 0 0,0 1 0,0-1 0,0 0-1,0 0 1,0-1 0,0 1 0,0 0 0,0 0 0,0 0 0,0-1 0,0 1-1,0 0 1,0-1 0,0 1 0,0-1 0,-1 1 0,3-2 0,2 0-541,-1-1 0,1 1-1,-1-1 1,1 0 0,-1-1 0,0 1 0,4-5 0,15-26-6113,-3-9-5440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8.858"/>
    </inkml:context>
    <inkml:brush xml:id="br0">
      <inkml:brushProperty name="width" value="0.025" units="cm"/>
      <inkml:brushProperty name="height" value="0.025" units="cm"/>
    </inkml:brush>
  </inkml:definitions>
  <inkml:trace contextRef="#ctx0" brushRef="#br0">47 1 14830,'0'0'769,"-2"51"-705,16-36-833,6-3-2082,-1-6-1665</inkml:trace>
  <inkml:trace contextRef="#ctx0" brushRef="#br0" timeOffset="1">185 86 7623,'0'0'5509,"0"9"-4532,-2 8-246,0 1-1,-2-2 1,-6 21 0,-8 44 2160,16-65-2803,2 1 0,0-1 0,4 30 0,0 30 291,-5-74-238,1 0 1,-1-1-1,0 1 0,0 0 1,0-1-1,0 1 0,0 0 0,0-1 1,0 1-1,-1-1 0,1 0 1,0 1-1,-1-1 0,1 0 0,-1 0 1,1 0-1,-1 0 0,0 0 1,1 0-1,-1-1 0,0 1 0,0 0 1,0-1-1,1 1 0,-1-1 1,0 0-1,0 0 0,0 0 0,-3 0 1,-5 1 60,0 0-1,-1-1 1,1 0 0,-13-3 0,21 3-280,0 0 0,0-1-1,0 1 1,-1-1 0,1 0 0,0 1 0,0-1 0,0 0-1,1 0 1,-1 0 0,0-1 0,0 1 0,1 0 0,-1-1 0,0 1-1,1-1 1,-1 1 0,1-1 0,0 0 0,0 0 0,-1 1-1,1-1 1,0 0 0,0-3 0,0 1-374,0 1 0,1 0 0,-1-1 0,1 1-1,0-1 1,0 1 0,0 0 0,1-1 0,-1 1 0,1 0 0,0-1 0,0 1 0,0 0 0,0 0 0,3-5-1,17-28-5467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9.359"/>
    </inkml:context>
    <inkml:brush xml:id="br0">
      <inkml:brushProperty name="width" value="0.025" units="cm"/>
      <inkml:brushProperty name="height" value="0.025" units="cm"/>
    </inkml:brush>
  </inkml:definitions>
  <inkml:trace contextRef="#ctx0" brushRef="#br0">158 0 15246,'-9'10'2563,"-11"16"-1024,1 1-1,1 1 1,1 1 0,-22 53 0,32-66-1319,1 1 0,0 0 0,2 0 0,0 1 0,1-1 0,0 1 0,2 0 1,0 0-1,1 0 0,0-1 0,5 24 0,-5-38-218,1 0-1,0 0 1,0 0 0,0-1 0,0 1-1,0 0 1,1 0 0,-1-1-1,1 1 1,0-1 0,0 1-1,-1-1 1,2 0 0,-1 0 0,0 0-1,0 0 1,1 0 0,-1 0-1,1-1 1,3 2 0,-5-2-16,1-1 0,0 1 0,0-1-1,0 0 1,-1 0 0,1 0 0,0 0 0,0 0 0,0 0 0,0 0 0,-1-1 0,1 1 0,0-1 0,0 1 0,-1-1-1,1 0 1,0 1 0,-1-1 0,1 0 0,-1 0 0,1 0 0,-1-1 0,1 1 0,-1 0 0,0 0 0,1-1-1,-1 1 1,0-1 0,0 1 0,0-1 0,0 1 0,-1-1 0,2-3 0,6-14-101,0 0 1,-2-1-1,-1 1 1,0-1-1,-1-1 1,-2 1-1,0 0 1,-1-1-1,0 0 1,-4-21-1,3 42 110,-1 0 1,1 0-1,-1 0 1,1 0-1,-1 0 0,1 0 1,-1 0-1,1 0 1,-1 0-1,1 0 0,-1 0 1,1 1-1,-1-1 1,1 0-1,-1 0 0,1 0 1,-1 1-1,1-1 1,0 0-1,-1 0 0,1 1 1,0-1-1,-1 1 1,1-1-1,0 0 0,-1 1 1,1-1-1,-1 1 1,-2 4 48,-1 1 1,1-1-1,0 1 1,0-1 0,1 1-1,-1 0 1,1 0-1,1 0 1,-1 0 0,1 0-1,0 1 1,0-1 0,1 12-1,0-15-25,0 0 0,0 1 0,1-1 0,-1 0 0,1 0 0,-1 0 0,1 0 0,0 0 0,0 0 0,1 0 0,-1 0 0,1 0 0,-1 0 0,1-1 0,0 1 0,0-1 0,0 1-1,0-1 1,1 0 0,-1 0 0,0 0 0,1 0 0,0 0 0,-1 0 0,1-1 0,0 1 0,0-1 0,6 2 0,1-1 5,0 0 1,1-1-1,-1 0 1,1-1-1,-1 0 1,1-1-1,-1 0 0,1-1 1,-1 0-1,0 0 1,0-1-1,18-8 1,-19 8-23,-2-1 1,1 0 0,0 0 0,-1-1 0,0 0 0,0-1-1,0 0 1,-1 0 0,1 0 0,-2-1 0,1 1 0,-1-1-1,0-1 1,0 1 0,5-14 0,-9 21-3,-1-1 0,1 1 0,-1-1-1,1 0 1,-1 1 0,0-1 0,1 0 0,-1 0 0,0 1-1,0-1 1,0 0 0,1 0 0,-1 1 0,0-1 0,0 0 0,0 0-1,0 1 1,0-1 0,-1 0 0,1 0 0,0 0 0,0 1-1,0-1 1,-1 0 0,-13 8 27,-18 25 212,25-23-80,0 1 1,0 0 0,1 0 0,1 1-1,-1-1 1,2 1 0,-1 1 0,2-1-1,0 0 1,0 1 0,1 0-1,-2 14 1,4-25-153,0 0 1,0 0-1,0 0 0,1 0 0,-1 0 0,0 0 0,0 0 1,1 0-1,-1 0 0,0 0 0,1 0 0,-1 0 0,1 0 1,-1 0-1,1 0 0,-1 0 0,1-1 0,0 1 0,-1 0 1,1 0-1,0-1 0,0 1 0,0 0 0,-1-1 0,1 1 1,0-1-1,0 1 0,0-1 0,0 0 0,0 1 0,0-1 1,0 0-1,0 0 0,0 1 0,0-1 0,0 0 1,0 0-1,0 0 0,0 0 0,0 0 0,0-1 0,0 1 1,0 0-1,0 0 0,2-1 0,1 0-83,1-1-1,0 1 1,-1-1-1,1 0 1,-1 0 0,0 0-1,0 0 1,8-6 0,-3-1-713,0-1 1,0 0 0,-1 0 0,0 0 0,-1-1 0,0-1 0,-1 1 0,0-1 0,-1 0 0,6-18 0,-6 11-1636,0-1 0,-1 0 0,1-28 1,-4-3-3818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9.862"/>
    </inkml:context>
    <inkml:brush xml:id="br0">
      <inkml:brushProperty name="width" value="0.025" units="cm"/>
      <inkml:brushProperty name="height" value="0.025" units="cm"/>
    </inkml:brush>
  </inkml:definitions>
  <inkml:trace contextRef="#ctx0" brushRef="#br0">208 0 9129,'0'0'6181,"-6"11"-5118,1-3-972,0 0-1,1 1 1,0 0 0,1 0 0,0 0-1,-4 18 1,6-22-287,1 0-1,-1 0 1,1 0 0,0 0-1,0 0 1,1-1-1,-1 1 1,1 0 0,0 0-1,0 0 1,1-1-1,0 1 1,-1-1 0,2 1-1,-1-1 1,0 0-1,1 1 1,5 5 0,-4-6-8,-1 0 0,1-1 0,1 1 0,-1-1 0,0 0 1,1 0-1,0-1 0,-1 1 0,1-1 0,0 0 0,0 0 1,9 1-1,9 4 659,-22-6-209,-1 0-1,1-1 1,-1 1-1,1 0 0,0-1 1,-1 1-1,1 0 1,-1 0-1,0 0 0,1-1 1,-1 1-1,0 0 1,1 0-1,-1 0 0,0 0 1,0 0-1,0 0 1,0 0-1,0-1 0,0 1 1,0 0-1,0 0 0,0 0 1,0 0-1,0 0 1,-1 0-1,1 0 0,-1 1 1,-9 29 2173,10-30-2308,-11 31 2159,-13 62 0,17-57-1596,-16 42 0,19-70-639,0 0 0,-1 0 0,0 0 0,0-1 0,-1 0 0,0 0 1,0-1-1,-1 0 0,0 0 0,0 0 0,-1-1 0,0 0 0,0 0 0,0-1 0,-1 0 0,0-1 0,0 1 0,0-2 0,0 1 0,-1-2 0,1 1 0,-18 2 0,26-5-31,0 0 0,0 0 0,-1 0 0,1 0 0,0 0 0,0 0 0,0 0 0,0 0 0,0-1 0,0 1 0,-1 0 0,1-1 0,0 1 0,0 0 0,0-1 0,0 0 0,0 1 0,0-1 0,0 1 0,0-1-1,1 0 1,-1 0 0,0 0 0,0 1 0,1-1 0,-2-2 0,1 1-27,1 0 0,-1 0 0,1 0 0,0 0 0,0 0 0,0 0 0,0 0-1,0 0 1,0 0 0,0 0 0,1 0 0,-1 0 0,2-3 0,1-5-125,1 1 0,0 0 0,0 0-1,1 1 1,8-11 0,17-18-184,2 2-1,56-49 0,85-54 263,-83 67 108,-54 45 39,-25 19-10,0-1 0,-1 0 0,0 0 0,-1-1 0,1 0 1,-2 0-1,15-21 0,-23 29-60,-1 1 0,0-1 0,0 1 0,0-1 0,0 1 0,0 0 0,0 0 0,0-1 0,-1 1-1,1 0 1,0 0 0,0 0 0,0 0 0,0 0 0,0 0 0,0 0 0,0 1 0,0-1 0,0 0 0,0 1 0,0-1 0,-2 1 0,-13 7 36,1 1 1,-1 0-1,1 1 1,1 0-1,0 1 1,-14 15-1,0 2 515,-42 53 0,64-73-478,0 1 0,1 0 0,0 0-1,0 0 1,1 0 0,0 1 0,-3 12 0,6-20-81,0 0 0,1 0 0,0 0 0,-1 0 0,1 0 0,0 0 0,0 0 0,0-1 0,0 1 0,0 0 1,1 0-1,-1 0 0,1 0 0,-1 0 0,1 0 0,0 0 0,-1 0 0,1 0 0,0-1 0,0 1 0,0 0 0,1-1 0,-1 1 0,0-1 1,1 1-1,-1-1 0,1 0 0,-1 1 0,1-1 0,-1 0 0,1 0 0,0 0 0,0 0 0,-1-1 0,1 1 0,0 0 0,0-1 0,0 1 1,0-1-1,0 0 0,0 1 0,0-1 0,3 0 0,8 1-432,0 0 1,0-1-1,0-1 1,0 0-1,0 0 1,15-5-1,-11 1-1214,-1 0 0,0-1-1,0-1 1,18-10 0,23-17-6265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0.192"/>
    </inkml:context>
    <inkml:brush xml:id="br0">
      <inkml:brushProperty name="width" value="0.025" units="cm"/>
      <inkml:brushProperty name="height" value="0.025" units="cm"/>
    </inkml:brush>
  </inkml:definitions>
  <inkml:trace contextRef="#ctx0" brushRef="#br0">244 1 14061,'0'0'4041,"-9"-1"-1291,-4 1-2370,1 0 0,0 1 0,0 1 0,-1 0 0,1 0 0,0 2 0,1-1 0,-1 1 1,1 1-1,-1 0 0,2 0 0,-1 2 0,0-1 0,-12 11 0,21-15-356,0-1 0,1 0 0,-1 1 0,1 0 1,-1-1-1,1 1 0,-1 0 0,1 0 0,0-1 0,0 1 0,0 0 0,0 0 0,0 0 0,0 3 0,1-4-26,0 0 0,0 0-1,0 0 1,0 0 0,0 0-1,0 0 1,1 0 0,-1 0 0,0 0-1,1-1 1,-1 1 0,0 0-1,1 0 1,-1 0 0,1 0-1,-1-1 1,1 1 0,0 0 0,-1-1-1,1 1 1,0 0 0,-1-1-1,1 1 1,0-1 0,0 1-1,0-1 1,-1 1 0,1-1 0,0 0-1,0 1 1,0-1 0,0 0-1,2 0 1,50 12-1088,-32-8 429,1 0 1,30 12 0,-47-14 660,0 0 0,-1 0 0,0 0 0,1 1 0,-1-1 0,0 1 1,0 0-1,0 0 0,-1 0 0,1 1 0,-1-1 0,0 1 0,0 0 0,0 0 0,0 0 0,3 7 0,-6-9 152,1 0 0,0 0-1,0 0 1,-1 1 0,0-1-1,1 0 1,-1 0 0,0 0-1,0 1 1,0-1 0,0 0-1,0 0 1,-1 1 0,1-1-1,-1 0 1,1 0-1,-1 0 1,0 0 0,0 0-1,-1 3 1,-1-1-3,0 0 0,-1 0 1,1 0-1,-1-1 0,1 1 0,-1-1 0,0 0 1,-8 5-1,-7 1-77,0 0 0,-1 0 0,-27 6 0,42-13-51,-42 7-1298,17-7-2507,-3-2-5472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9.409"/>
    </inkml:context>
    <inkml:brush xml:id="br0">
      <inkml:brushProperty name="width" value="0.035" units="cm"/>
      <inkml:brushProperty name="height" value="0.035" units="cm"/>
    </inkml:brush>
  </inkml:definitions>
  <inkml:trace contextRef="#ctx0" brushRef="#br0">2 1188 13755,'0'1'154,"-1"0"-1,1 0 1,0 1 0,0-1 0,0 0 0,0 0-1,0 1 1,0-1 0,0 0 0,0 1 0,0-1-1,1 0 1,-1 0 0,0 1 0,1-1-1,0 2 1,0-2-77,-1-1 0,1 0 0,-1 0-1,1 1 1,-1-1 0,1 0 0,-1 0 0,1 0-1,-1 0 1,1 1 0,-1-1 0,1 0 0,-1 0-1,1 0 1,-1 0 0,1 0 0,-1 0 0,1 0-1,-1-1 1,1 1 0,-1 0 0,1 0 0,-1 0-1,1 0 1,-1-1 0,2 1 0,3-3 225,0-1-1,-1 1 1,1-1 0,0 1 0,6-8 0,23-28 355,-2-1 1,-1-2-1,-2-1 1,27-55 0,76-191-204,-102 218-322,40-102-52,63-137-45,-129 302-47,0 0 0,0 0 0,-1 0 0,0 0 0,0-1 1,1-9-1,-3 18 8,-1-1 0,0 1 0,0 0 0,0-1 0,0 1 0,0 0 0,0-1 0,0 1 0,0-1 0,0 1 0,0 0 0,0-1 0,0 1 0,0 0 1,0-1-1,0 1 0,0 0 0,0-1 0,0 1 0,0 0 0,0-1 0,-1 1 0,1 0 0,0-1 0,0 1 0,0 0 0,-1-1 0,1 1 0,0 0 0,0 0 0,-1-1 0,1 1 0,0 0 0,0 0 0,-1-1 0,-11 8-114,-10 16-15,3 8 80,2 0 0,1 2 0,1-1-1,-19 65 1,16-45 47,-11 34-1214,4 1-1,-22 131 0,48-211 618,4-8-166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1.266"/>
    </inkml:context>
    <inkml:brush xml:id="br0">
      <inkml:brushProperty name="width" value="0.025" units="cm"/>
      <inkml:brushProperty name="height" value="0.025" units="cm"/>
    </inkml:brush>
  </inkml:definitions>
  <inkml:trace contextRef="#ctx0" brushRef="#br0">388 4 14253,'-10'-1'1880,"-1"0"-1605,0 0 1,0 1 0,0 0 0,0 1 0,1 0-1,-1 0 1,0 1 0,0 1 0,1 0 0,0 0 0,-14 7-1,6 0-80,0 2-1,1 0 0,1 1 0,0 1 0,1 0 0,0 1 0,2 0 0,-1 1 0,-11 20 1,16-21 12,0 0 1,1 0-1,0 1 0,1 0 1,1 1-1,1-1 1,0 1-1,1 0 1,1 1-1,1-1 1,-1 20-1,3-34-186,0 0 0,1 0 0,-1 0 0,0 0 0,1 0 0,-1 0 0,1-1 0,0 1 0,0 0 0,0 0 0,1 0 0,-1-1 0,0 1 0,1-1 0,0 1 0,0-1 0,0 1 0,0-1 0,0 0 0,0 0 0,5 3 0,-2-2 3,1 0 0,-1-1-1,1 0 1,-1 0 0,1 0 0,0-1 0,0 0-1,-1 0 1,1 0 0,11-1 0,0 0 13,0-2 1,0 0 0,1-1 0,-1 0-1,-1-1 1,1-2 0,17-7-1,17-16 55,-49 27-77,0 0 0,1 0-1,-1 0 1,0 0 0,0 0-1,0-1 1,0 1 0,-1-1-1,1 1 1,-1-1 0,1 1-1,-1-1 1,0 0 0,0 0 0,0 1-1,0-7 1,-1 8-3,0-1 0,-1 1 0,1-1 0,-1 1 1,1-1-1,-1 1 0,0 0 0,0 0 0,0-1 0,0 1 0,1 0 0,-2 0 1,1 0-1,0 0 0,0 0 0,0 0 0,0 0 0,-1 0 0,1 0 1,0 1-1,-1-1 0,1 0 0,0 1 0,-1 0 0,1-1 0,-1 1 0,1 0 1,-1-1-1,1 1 0,-1 0 0,-1 0 0,-55-3 97,53 3-99,-7-1-5,-22 2-35,33-1 26,0 0 1,0 1-1,0-1 0,0 0 0,0 0 0,0 1 0,0-1 0,0 1 0,0-1 0,0 1 0,0-1 0,0 1 0,0 0 0,0-1 0,1 1 1,-1 0-1,0 0 0,0 0 0,1-1 0,-1 1 0,1 0 0,-1 0 0,1 0 0,-1 1 0,0-1 1,1-1 0,0 1-1,0-1 1,0 1-1,0-1 1,0 1 0,1-1-1,-1 1 1,0-1 0,0 1-1,0-1 1,0 1-1,0-1 1,1 1 0,-1-1-1,0 0 1,0 1 0,1-1-1,-1 1 1,0-1-1,1 0 1,-1 1 0,0-1-1,1 0 1,-1 1 0,0-1-1,1 0 1,-1 0-1,1 1 1,-1-1 0,1 0-1,-1 0 1,1 0 0,-1 0-1,1 0 1,-1 1-1,1-1 1,-1 0 0,0 0-1,1 0 1,0 0 0,27 1-6,-23-1 26,37-2-161,44-8-1,12-1-1680,-96 11 1817,-1 0 1,1-1 0,0 1 0,-1 0-1,1 0 1,0 0 0,-1 0 0,1 0-1,0 1 1,-1-1 0,1 0-1,0 1 1,-1-1 0,1 1 0,-1 0-1,1 0 1,-1-1 0,1 1 0,-1 0-1,1 0 1,-1 0 0,0 0-1,0 1 1,0-1 0,1 0 0,-1 0-1,0 1 1,0-1 0,-1 1 0,1-1-1,0 1 1,0-1 0,-1 1-1,1-1 1,-1 1 0,1 0 0,-1-1-1,0 1 1,0 0 0,0-1-1,0 1 1,0 0 0,0 0 0,0-1-1,0 1 1,-1 0 0,1-1 0,0 1-1,-2 1 1,-2 12 258,0-1 1,-2 1-1,1-1 1,-11 16-1,13-24-194,-7 14-50,5-12-148,0 0 1,1 1-1,0-1 0,1 1 0,0 0 0,0 0 1,1 0-1,-3 18 0,5-27-61,1 1 0,-1-1 1,1 0-1,-1 0 0,0 1 0,1-1 0,-1 0 0,1 0 1,-1 0-1,1 1 0,-1-1 0,1 0 0,-1 0 0,1 0 0,-1 0 1,1 0-1,-1 0 0,1 0 0,-1 0 0,1 0 0,-1 0 0,1 0 1,-1-1-1,1 1 0,-1 0 0,1 0 0,-1 0 0,0 0 1,1-1-1,-1 1 0,1 0 0,-1-1 0,0 1 0,1 0 0,-1-1 1,1 0-1,21-20-7165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1.768"/>
    </inkml:context>
    <inkml:brush xml:id="br0">
      <inkml:brushProperty name="width" value="0.025" units="cm"/>
      <inkml:brushProperty name="height" value="0.025" units="cm"/>
    </inkml:brush>
  </inkml:definitions>
  <inkml:trace contextRef="#ctx0" brushRef="#br0">267 0 17905,'-16'9'993,"-15"8"-12,1 1 1,1 1-1,-45 39 1,64-48-677,1-1 0,0 2 1,0-1-1,1 1 1,0 0-1,-9 17 1,15-22-275,-1 0 0,1 0 0,0 0 0,0 0 0,0 1 0,1-1 0,0 0 0,0 1 0,1-1 0,0 1 0,0-1 0,1 1 0,-1-1 0,4 11 0,-3-13-6,0 0 1,1 0-1,-1-1 0,1 1 1,0-1-1,0 1 1,0-1-1,1 0 0,-1 0 1,1 0-1,0 0 1,0 0-1,0-1 1,6 5-1,-1-2 71,-1-1-1,0-1 1,1 0-1,0 0 1,0 0-1,15 2 1,-1-1 40,1-2 0,0-1 0,-1 0-1,33-5 1,-16-4-46,-38 8-65,1-1-1,0 1 0,-1-1 1,1 1-1,0-1 0,-1 0 1,1 0-1,-1 0 0,1 0 1,-1 0-1,0 0 0,1 0 1,-1 0-1,0-1 0,0 1 1,0 0-1,0-1 0,0 1 1,1-3-1,-2 3 12,0 1 0,0-1 0,0 0 0,0 1 0,0-1 0,0 1 0,-1-1 1,1 0-1,0 1 0,0-1 0,-1 1 0,1-1 0,0 1 0,-1-1 0,1 1 0,-1-1 0,1 1 0,-1-1 0,1 1 1,-1-1-1,1 1 0,-1 0 0,1-1 0,-1 1 0,1 0 0,-1 0 0,0-1 0,1 1 0,-1 0 0,1 0 0,-1 0 0,0 0 1,1 0-1,-1 0 0,0 0 0,1 0 0,-2 0 0,-29-2 56,27 2-66,-8 0-45,7-1-8,0 1 1,0-1-1,-1 1 1,1 1-1,0-1 1,0 1-1,0-1 1,-1 2-1,1-1 1,0 0 0,0 1-1,0 0 1,1 0-1,-1 1 1,-6 4-1,13-6 17,0 0 0,0-1-1,1 1 1,-1-1 0,1 1 0,-1-1-1,0 0 1,1 1 0,-1-1 0,1 0-1,-1-1 1,4 0 0,16-3-58,-1-2 1,-1 0 0,1-1 0,-1-1-1,37-21 1,-30 15-801,54-20-1,-81 34 853,1-1 1,-1 1-1,1 0 0,0-1 0,-1 1 1,1 0-1,-1 0 0,1 0 0,0 0 1,-1 0-1,1 0 0,0-1 0,-1 2 0,1-1 1,0 0-1,-1 0 0,1 0 0,0 0 1,-1 0-1,1 0 0,0 1 0,-1-1 1,1 0-1,-1 0 0,1 1 0,0-1 1,-1 1-1,1-1 0,-1 0 0,1 1 1,-1-1-1,0 1 0,2 0 0,-2 1 31,0 0 0,1-1 0,-1 1-1,0 0 1,0 0 0,0 0-1,0 0 1,0-1 0,0 1 0,-1 0-1,1 0 1,-1 2 0,-26 60 932,24-57-888,1-4-32,-3 8 19,-1 0 0,1 1-1,1-1 1,0 1-1,0 0 1,1 0 0,1 0-1,-1 19 1,2-31-155,1 0 1,0 0-1,0 1 1,0-1-1,0 0 1,1 0-1,-1 1 1,0-1-1,0 0 1,0 0-1,0 1 1,0-1-1,0 0 1,0 0-1,0 1 0,0-1 1,1 0-1,-1 0 1,0 0-1,0 1 1,0-1-1,1 0 1,-1 0-1,0 0 1,0 0-1,0 0 1,1 1-1,-1-1 1,0 0-1,0 0 1,1 0-1,-1 0 1,0 0-1,0 0 1,1 0-1,-1 0 1,0 0-1,0 0 1,1 0-1,-1 0 1,0 0-1,0 0 0,1 0 1,-1 0-1,0 0 1,0 0-1,1 0 1,-1 0-1,0-1 1,2 1-1155,11-2-7578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2.825"/>
    </inkml:context>
    <inkml:brush xml:id="br0">
      <inkml:brushProperty name="width" value="0.025" units="cm"/>
      <inkml:brushProperty name="height" value="0.025" units="cm"/>
    </inkml:brush>
  </inkml:definitions>
  <inkml:trace contextRef="#ctx0" brushRef="#br0">20 1 18001,'-3'8'1447,"-1"5"-916,1 0 1,0 0-1,0 1 1,1-1-1,1 1 1,0-1 0,2 16-1,-1-24-418,1 0 1,-1 0-1,1-1 0,1 1 0,-1 0 1,1-1-1,0 1 0,0-1 0,0 1 1,1-1-1,-1 0 0,1 0 1,0 0-1,0 0 0,0-1 0,1 1 1,0-1-1,-1 0 0,1 0 0,0 0 1,0 0-1,1-1 0,-1 0 1,9 4-1,2-1-99,1-1 0,0 0 0,-1-1 0,1-1 0,1 0 0,-1-1 0,0-1 0,0-1 1,0 0-1,17-3 0,-17 1-511,0-1 1,-1-1 0,1 0 0,16-8-1,-22 8-461,0 0 0,0-1 0,-1 0 0,0-1 0,0 0 0,10-10 0,-17 14 391,1 1 0,-1-1 0,0 1-1,0-1 1,-1 0 0,1 1 0,0-1 0,-1 0-1,0 0 1,1-1 0,-1 1 0,-1 0 0,1 0-1,0 0 1,-1-1 0,0 1 0,1 0 0,-1-1-1,-1-2 1,1 5 687,0 1-1,0-1 1,0 1-1,0 0 1,0-1 0,0 1-1,0 0 1,0-1-1,-1 1 1,1-1-1,0 1 1,0 0-1,0-1 1,-1 1 0,1 0-1,0 0 1,0-1-1,-1 1 1,1 0-1,0-1 1,-1 1-1,1 0 1,0 0 0,-1 0-1,1-1 1,0 1-1,-1 0 1,1 0-1,-1 0 1,1 0-1,0 0 1,-1 0 0,1 0-1,-1 0 1,-18 5 3757,-12 16-403,-4 24-1761,2 2 0,-32 62 0,12-21-552,46-76-1152,0 0 0,0 0 1,1 1-1,1-1 1,-7 26-1,11-33-471,0 0 0,1 0 1,-1 0-1,1 0 0,0 0 0,1 8 0,6-3-5239,10-8-3935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3.295"/>
    </inkml:context>
    <inkml:brush xml:id="br0">
      <inkml:brushProperty name="width" value="0.025" units="cm"/>
      <inkml:brushProperty name="height" value="0.025" units="cm"/>
    </inkml:brush>
  </inkml:definitions>
  <inkml:trace contextRef="#ctx0" brushRef="#br0">1 157 12043,'0'0'10181,"13"-7"-9541,212-131-586,-224 137-49,0 0 0,1 0 1,-1 0-1,0 0 0,1 0 1,0 0-1,-1 0 1,1 1-1,-1-1 0,1 0 1,0 1-1,-1-1 0,1 1 1,0 0-1,0-1 0,3 1 1,-5 1 4,1-1 0,-1 1 1,1-1-1,-1 1 0,0-1 0,1 1 1,-1-1-1,0 1 0,1 0 0,-1-1 1,0 1-1,0 0 0,1-1 0,-1 1 1,0 0-1,0-1 0,0 1 1,0 0-1,0-1 0,0 1 0,0 0 1,0-1-1,0 1 0,0 0 0,-1-1 1,1 1-1,0 0 0,-1 0 0,-23 62 736,21-57-658,-5 11-2,-1 0-87,1 1 0,0-1-1,2 1 1,0 0-1,1 1 1,0-1-1,-2 31 1,7-48-106,0-1 0,0 1 1,0-1-1,-1 1 0,1-1 0,0 1 0,0-1 1,1 1-1,-1-1 0,0 1 0,0 0 1,0-1-1,0 1 0,0-1 0,0 0 1,1 1-1,-1-1 0,0 1 0,1-1 0,-1 1 1,0-1-1,0 1 0,1-1 0,-1 0 1,1 1-1,0 0 0,9-3-4932,9-8-8435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3.751"/>
    </inkml:context>
    <inkml:brush xml:id="br0">
      <inkml:brushProperty name="width" value="0.025" units="cm"/>
      <inkml:brushProperty name="height" value="0.025" units="cm"/>
    </inkml:brush>
  </inkml:definitions>
  <inkml:trace contextRef="#ctx0" brushRef="#br0">96 0 2626,'0'0'16400,"-18"63"-14222,-3-25-673,7 1-31,-8 3-769,10-3-289,3-6-288,9-3-64,0-5-160,9-3-801,5-5-1249,0-7-1537,-7-4-3812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4.266"/>
    </inkml:context>
    <inkml:brush xml:id="br0">
      <inkml:brushProperty name="width" value="0.025" units="cm"/>
      <inkml:brushProperty name="height" value="0.025" units="cm"/>
    </inkml:brush>
  </inkml:definitions>
  <inkml:trace contextRef="#ctx0" brushRef="#br0">179 10 13549,'-44'119'6677,"-5"17"-3633,29-65-2480,3 0 0,-13 132 0,29-190-501,1-6 95,-1 1 0,1-1 0,-2 1 0,1-1 0,-1 0 0,0 1-1,0-1 1,-5 11 0,8-51 1699,-1 10-1754,8-18-133,2 1 0,2 0 1,32-74-1,-21 57-423,-5 10-8,45-105-2323,-55 134 2553,2 0-1,0 1 1,1 0-1,1 1 1,25-28 0,-35 42 232,0 0 1,0 0-1,1 0 1,-1 0-1,1 1 1,-1-1-1,1 1 1,-1-1 0,1 1-1,0 0 1,-1 0-1,1 0 1,0 0-1,0 1 1,0-1-1,0 1 1,0-1 0,0 1-1,0 0 1,0 0-1,0 1 1,0-1-1,0 1 1,-1-1-1,1 1 1,0 0-1,0 0 1,0 0 0,-1 0-1,1 1 1,0-1-1,-1 1 1,1-1-1,-1 1 1,0 0-1,0 0 1,0 0 0,0 0-1,0 1 1,0-1-1,0 0 1,-1 1-1,1-1 1,-1 1-1,1 0 1,-1 0-1,0-1 1,0 1 0,-1 0-1,1 0 1,0 0-1,-1 0 1,0 0-1,0 0 1,0 0-1,0 0 1,0 0 0,0 0-1,-1-1 1,0 1-1,-1 5 1,-1 0 56,0-1 0,-1 1 0,0-1 0,0-1 0,-1 1 0,0 0 0,0-1 0,0 0 0,-1 0 0,1-1 0,-2 0 0,-7 6 0,-14 9 378,-44 23 1,62-37-329,9-5-109,-11 6-128,0 0 0,0-1 0,-1-1 0,0 1 1,-23 5-1,31-12-2920,7-5-3362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4.612"/>
    </inkml:context>
    <inkml:brush xml:id="br0">
      <inkml:brushProperty name="width" value="0.025" units="cm"/>
      <inkml:brushProperty name="height" value="0.025" units="cm"/>
    </inkml:brush>
  </inkml:definitions>
  <inkml:trace contextRef="#ctx0" brushRef="#br0">58 209 1313,'-8'7'14772,"-3"0"-12182,7-5-2095,0 1 1,0-1 0,0 1 0,0 0 0,1 1-1,0-1 1,-1 1 0,-4 7 0,12-10 2398,20-6-2206,20-17-787,0-2 1,-2-3 0,0-1 0,63-56-1,-39 16-883,-78 80 985,1 2-1,0-1 1,1 1-1,1 1 1,0 0-1,0 0 1,2 0-1,0 1 1,1 1-1,0-1 1,2 1-1,0-1 1,0 2-1,-1 28 1,10-27-2971,6-13-2141,3-5-4666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4.957"/>
    </inkml:context>
    <inkml:brush xml:id="br0">
      <inkml:brushProperty name="width" value="0.025" units="cm"/>
      <inkml:brushProperty name="height" value="0.025" units="cm"/>
    </inkml:brush>
  </inkml:definitions>
  <inkml:trace contextRef="#ctx0" brushRef="#br0">378 0 10698,'0'0'5669,"0"52"-4547,9-18 447,5 8-800,5 8 128,-5 4-97,1 3-63,-10 2-128,-5 1-225,-16 4-96,-16 1 161,-7 0 31,-10 1-256,-13-1-160,0-5-384,-2-5-2178,-3-10-2531,5-12-7847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5.616"/>
    </inkml:context>
    <inkml:brush xml:id="br0">
      <inkml:brushProperty name="width" value="0.025" units="cm"/>
      <inkml:brushProperty name="height" value="0.025" units="cm"/>
    </inkml:brush>
  </inkml:definitions>
  <inkml:trace contextRef="#ctx0" brushRef="#br0">220 1 7335,'0'0'8424,"-69"35"-7687,41 6 384,-1 15-128,-4 16 192,4 15-192,8 6-385,10 2-223,11 1-289,8-7-32,29-11-32,18-19-1858,8-14-1121,10-14-3299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7.731"/>
    </inkml:context>
    <inkml:brush xml:id="br0">
      <inkml:brushProperty name="width" value="0.025" units="cm"/>
      <inkml:brushProperty name="height" value="0.025" units="cm"/>
    </inkml:brush>
  </inkml:definitions>
  <inkml:trace contextRef="#ctx0" brushRef="#br0">84 1 8072,'0'0'13420,"-41"67"-12587,29-20-384,-3 8-97,5 7-160,4 2-160,6 0-32,0-2 0,11-9-32,12-11-737,7-12-640,4-17-481,-1-13-1217,-2-10-3587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9.895"/>
    </inkml:context>
    <inkml:brush xml:id="br0">
      <inkml:brushProperty name="width" value="0.035" units="cm"/>
      <inkml:brushProperty name="height" value="0.035" units="cm"/>
    </inkml:brush>
  </inkml:definitions>
  <inkml:trace contextRef="#ctx0" brushRef="#br0">73 1 11891,'-4'11'671,"0"0"1,-1 0 0,-9 15 0,7-15-284,2-1 0,-1 1 0,-5 20 0,4 1 27,3 1-1,0 0 1,2-1-1,4 57 1,-1-47-183,5 70 608,29 164-1,45 107 207,-59-286-821,-15-77-179,-3-17-252,-1-12-247,-2-1 257,-1-1-1,1 1 0,-2 0 0,1 0 0,-6-17 0,-5-11-174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8.329"/>
    </inkml:context>
    <inkml:brush xml:id="br0">
      <inkml:brushProperty name="width" value="0.025" units="cm"/>
      <inkml:brushProperty name="height" value="0.025" units="cm"/>
    </inkml:brush>
  </inkml:definitions>
  <inkml:trace contextRef="#ctx0" brushRef="#br0">60 1 13645,'0'0'4639,"-7"12"-2904,-4 8-1146,2 1 1,-12 32-1,19-46-518,0 1 1,0-1-1,0 0 0,1 1 0,0-1 1,0 1-1,1-1 0,0 1 0,0-1 0,1 1 1,0 0-1,0-1 0,5 14 0,-5-18-47,1-1 0,0 1 0,0-1 0,0 0 1,0 0-1,0 0 0,0 0 0,1 0 0,-1 0 0,1 0 0,-1-1 0,1 1 0,0-1 0,-1 0 0,1 0 0,0 0 0,0 0 0,0 0 0,0 0 0,0-1 0,0 0 0,0 1 1,0-1-1,0-1 0,0 1 0,0 0 0,0-1 0,4 0 0,3-1 80,-1 0 0,1 0 1,-1-1-1,1 0 0,-1-1 1,0 0-1,12-7 0,-7 1-50,0 0 0,-1-1 0,-1-1-1,1 0 1,11-16 0,-17 20-40,-2 0 1,1 0-1,-1 0 0,0-1 1,-1 0-1,0 0 0,0 0 1,-1 0-1,0-1 0,1-12 1,-28 68-117,18-32 99,1 0 0,0 0 0,1 0 0,1 1-1,0 0 1,1 0 0,1 0 0,0 0 0,2 20-1,-1-33 18,1-1-1,-1 1 1,1-1-1,-1 1 1,1-1 0,0 0-1,0 1 1,0-1-1,-1 0 1,1 0-1,1 1 1,-1-1-1,0 0 1,0 0-1,0 0 1,0 0-1,1 0 1,-1-1-1,1 1 1,-1 0-1,0-1 1,1 1 0,-1 0-1,1-1 1,-1 0-1,1 1 1,-1-1-1,1 0 1,0 0-1,-1 0 1,1 0-1,-1 0 1,1 0-1,-1 0 1,3-1-1,2 0 58,0 0 1,0 0-1,0 0 0,0-1 0,0 0 0,0 0 0,-1 0 0,6-4 0,-1 0-13,-1-2-1,0 1 1,0-1 0,-1-1 0,0 0 0,0 0 0,-1 0-1,0-1 1,-1 0 0,0 0 0,6-14 0,-15 33-58,1 0 1,0 1 0,0-1-1,1 1 1,0-1 0,1 1-1,2 18 1,-1-27 14,0 1 0,0-1 0,0 1 1,0-1-1,0 0 0,0 1 0,1-1 0,-1 0 0,0 0 0,1 0 0,-1 0 1,1 0-1,-1 0 0,1 0 0,-1 0 0,1-1 0,0 1 0,-1-1 0,1 1 1,0-1-1,0 0 0,-1 0 0,1 1 0,0-1 0,0 0 0,-1-1 0,1 1 1,0 0-1,0 0 0,-1-1 0,1 1 0,1-2 0,4 1 68,0 0 0,-1-1-1,1 0 1,-1 0 0,0 0 0,13-7-1,-15 5-6,0 1 0,0-1 0,0 0-1,-1 0 1,1 0 0,-1-1 0,0 1-1,0-1 1,0 0 0,-1 1-1,0-1 1,0-1 0,0 1 0,0 0-1,-1 0 1,1-10 0,-1 11-210,-1 0 1,0 1 0,0-1-1,-1 0 1,1 0-1,-1 1 1,0-1-1,0 0 1,0 1-1,-2-6 1,1 6-512,0 0 1,1 0-1,-1 1 1,0-1 0,0 1-1,-1-1 1,1 1-1,0 0 1,-1 0-1,0 0 1,1 0-1,-1 0 1,-3-1-1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9.543"/>
    </inkml:context>
    <inkml:brush xml:id="br0">
      <inkml:brushProperty name="width" value="0.025" units="cm"/>
      <inkml:brushProperty name="height" value="0.025" units="cm"/>
    </inkml:brush>
  </inkml:definitions>
  <inkml:trace contextRef="#ctx0" brushRef="#br0">114 216 9545,'1'-4'799,"0"1"0,0-1 1,-1 0-1,1 1 0,-1-1 0,0 0 0,0 1 1,-1-1-1,0-7 0,1 11-638,-1-1 0,1 1 0,0-1 0,0 0 0,-1 1 0,1-1 0,0 1 0,-1-1 0,1 1 0,-1-1 0,1 1 0,-1 0 0,1-1 0,-1 1 0,1-1 0,-1 1 0,1 0 0,-1-1 0,1 1 0,-1 0 0,0 0 0,1 0 0,-2-1 0,-23 8 763,19-2-833,-1 0 0,1 0-1,0 1 1,1 0 0,-1 0 0,1 0-1,1 1 1,-1 0 0,1 0 0,0 0-1,0 0 1,1 0 0,0 1 0,0 0-1,1 0 1,0 0 0,1 0 0,-1 0-1,2 0 1,-1 16 0,1-23-49,0 1-1,1-1 1,-1 1-1,0-1 1,1 1-1,-1-1 1,1 0 0,0 1-1,-1-1 1,1 0-1,0 1 1,0-1-1,0 0 1,0 0 0,0 0-1,0 0 1,0 0-1,0 0 1,0 0-1,1 0 1,-1 0 0,0 0-1,1-1 1,1 2-1,1-1 9,0 0 0,0 0-1,0-1 1,0 1-1,0-1 1,1 0 0,-1 0-1,8-1 1,-2 0-22,-1-1 1,0 0-1,0 0 1,0-1-1,0-1 1,0 1-1,10-7 1,-13 6-8,0-1 1,-1 0-1,0 1 1,0-1-1,0-1 1,-1 1 0,1-1-1,-1 0 1,-1 0-1,1 0 1,-1 0 0,0-1-1,0 0 1,-1 1-1,0-1 1,0 0-1,-1 0 1,0 0 0,0 0-1,0 0 1,-1 0-1,-1-10 1,0 15-11,1 0-1,-1 1 1,0 0 0,0-1 0,0 1-1,0-1 1,0 1 0,0 0-1,0 0 1,0 0 0,-1 0 0,1 0-1,0 0 1,-1 0 0,1 0 0,-1 0-1,1 0 1,-1 1 0,1-1-1,-1 1 1,0-1 0,1 1 0,-1 0-1,0-1 1,1 1 0,-1 0-1,0 0 1,1 0 0,-1 0 0,0 1-1,1-1 1,-3 1 0,-2 0-18,0-1 0,0 1 0,0 1 0,0-1 0,0 1 1,1 1-1,-8 2 0,10-3-54,1 0-1,-1 0 1,1 0 0,0 0 0,0 0-1,0 0 1,0 1 0,0-1 0,0 1-1,1-1 1,-1 1 0,-2 5 0,4-7-7,0 0 1,0-1-1,0 1 0,0 0 1,0 0-1,0-1 1,0 1-1,0 0 1,0 0-1,0 0 0,0-1 1,0 1-1,1 0 1,-1 0-1,0-1 1,0 1-1,1 0 0,-1 0 1,1-1-1,-1 1 1,0-1-1,1 1 1,0 0-1,-1-1 1,1 1-1,-1-1 0,1 1 1,0-1-1,-1 1 1,1-1-1,0 0 1,-1 1-1,1-1 0,0 0 1,-1 1-1,1-1 1,0 0-1,0 0 1,0 0-1,-1 0 0,1 0 1,0 0-1,0 0 1,-1 0-1,1 0 1,0 0-1,0 0 0,0 0 1,0-1-1,7 1-704,1-1 1,-1-1-1,0 1 0,0-1 0,-1-1 0,1 0 0,0 0 0,-1 0 0,0-1 0,0 0 1,0 0-1,0-1 0,0 1 0,-1-2 0,0 1 0,0-1 0,-1 0 0,10-12 0,-6 6 105,0-1 0,-1 0 0,11-25 0,-13 24 2537,-1 0 0,0 0 0,4-22 0,-12 41 5348,-6 13-3492,-5 14-3093,1-1 0,-12 46 1,23-68-434,0 1 1,1 0 0,0 0-1,1 0 1,0 11 0,0-19-187,1-1 0,-1 1 0,0 0 1,1 0-1,-1-1 0,1 1 0,-1 0 1,1-1-1,0 1 0,0-1 0,0 1 1,-1-1-1,2 1 0,-1-1 1,0 1-1,0-1 0,0 0 0,1 0 1,-1 0-1,0 0 0,1 0 0,-1 0 1,1 0-1,-1 0 0,1 0 0,0-1 1,-1 1-1,1-1 0,0 1 0,0-1 1,-1 1-1,1-1 0,0 0 1,3 0-1,6-1-33,1 0 0,-1-1 0,0-1 1,0 1-1,20-9 0,-24 8-149,1 0 0,0 0 0,1 0 0,-1 1 0,0 1-1,1-1 1,-1 1 0,1 1 0,0 0 0,-1 0 0,12 2 0,-19-2 175,0 1 1,0 0 0,1 0-1,-1 0 1,0-1 0,0 1-1,0 0 1,-1 1 0,1-1-1,0 0 1,0 0 0,0 0-1,-1 0 1,1 1 0,-1-1-1,1 0 1,-1 1 0,1-1-1,-1 0 1,0 1 0,0-1-1,0 1 1,0-1 0,0 0-1,0 1 1,0-1-1,0 1 1,0-1 0,0 0-1,-1 1 1,1-1 0,-2 3-1,1 2 194,-1 1 0,0-1 0,0 0 0,-1 0-1,-6 12 1,2-10-65,0 0 1,0-1-1,-1 0 0,0 0 0,0-1 1,-1 1-1,0-2 0,0 0 0,0 0 1,0 0-1,-1-1 0,0-1 0,0 1 1,0-2-1,0 1 0,-1-1 0,1-1 1,-1 0-1,1-1 0,0 0 0,-1 0 1,-12-3-1,21 3-235,0-1 1,1 1 0,-1-1-1,0 0 1,0 0-1,1 0 1,-1 0-1,1 0 1,-1 0 0,1 0-1,-1 0 1,1-1-1,-1 1 1,1-1 0,0 1-1,0-1 1,0 1-1,0-1 1,0 0-1,0 1 1,1-1 0,-1 0-1,0 0 1,1 0-1,-1 0 1,1 1-1,0-1 1,0-3 0,-1 2-723,1 0 1,1 0 0,-1 0-1,0 0 1,1 0 0,-1 0-1,1 0 1,0 0 0,0 0-1,0 1 1,1-1 0,-1 0-1,1 1 1,-1-1 0,1 0-1,3-3 1,13-9-11747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0.168"/>
    </inkml:context>
    <inkml:brush xml:id="br0">
      <inkml:brushProperty name="width" value="0.025" units="cm"/>
      <inkml:brushProperty name="height" value="0.025" units="cm"/>
    </inkml:brush>
  </inkml:definitions>
  <inkml:trace contextRef="#ctx0" brushRef="#br0">55 191 10025,'0'0'3663,"-9"10"-396,-26 33-881,34-42-2252,0 0-1,0 0 1,0 0 0,0 0-1,1 1 1,-1-1 0,0 0 0,1 1-1,-1-1 1,0 1 0,1-1-1,0 0 1,-1 1 0,1-1 0,0 1-1,0 0 1,0-1 0,0 1-1,0 2 1,0-4-81,1 1 0,-1 0 1,1-1-1,0 1 0,-1-1 0,1 1 0,0-1 0,-1 1 0,1-1 0,0 1 1,-1-1-1,1 0 0,0 1 0,0-1 0,0 0 0,-1 0 0,1 1 1,0-1-1,0 0 0,0 0 0,0 0 0,-1 0 0,3 0 0,4-1 91,0 0-1,-1 0 1,1 0-1,0-1 0,12-4 1,-4-2-97,0-1 0,0 0 0,-1-1-1,0-1 1,-1 0 0,0-1 0,17-20 0,-23 24-37,0 0-1,-1-1 0,0 1 1,0-1-1,-1 0 1,0-1-1,-1 1 0,0-1 1,0 0-1,-1 0 1,-1 0-1,1-1 1,0-15-1,-3 25-9,0 0 0,0 1 0,0-1 0,0 0 1,0 0-1,0 1 0,0-1 0,0 0 0,0 0 0,-1 1 0,1-1 0,0 0 0,-1 1 0,1-1 1,0 0-1,-1 1 0,1-1 0,-1 0 0,1 1 0,-1-1 0,1 1 0,-1-1 0,1 1 1,-1-1-1,1 1 0,-1-1 0,0 1 0,1 0 0,-1-1 0,0 1 0,0 0 0,1 0 0,-1-1 1,0 1-1,0 0 0,1 0 0,-1 0 0,0 0 0,0 0 0,1 0 0,-1 0 0,0 0 1,0 0-1,1 0 0,-1 1 0,0-1 0,0 0 0,1 0 0,-1 1 0,0-1 0,0 1 1,-3 0-11,0 1 1,0 0-1,0 0 0,1 0 1,-1 1-1,0-1 1,1 1-1,-5 5 1,-5 6 97,1 2 1,0 0-1,2 0 1,0 1-1,1 0 1,0 1-1,1 0 1,2 0-1,-1 1 1,2 0-1,1 0 0,0 0 1,-1 22-1,5-40-82,0 1 0,0-1 0,1 1-1,-1-1 1,0 1 0,0-1 0,1 1-1,-1-1 1,1 1 0,-1-1 0,1 1-1,0-1 1,0 0 0,-1 1 0,1-1 0,0 0-1,0 0 1,0 0 0,0 0 0,1 0-1,-1 0 1,0 0 0,2 2 0,1-2 9,-1 1 1,1-1 0,0 0 0,-1 0 0,1 0-1,0-1 1,-1 1 0,1-1 0,6 0 0,2 0 14,1-1 1,-1-1 0,1 0-1,-1-1 1,14-5 0,-10 2-178,1-1 0,-1-1 0,0 0 0,-1-1 0,22-17 0,-32 22 101,0 0 0,0 0 0,-1-1 0,0 0 0,1 0 0,-2 0 0,1 0 0,0 0 0,-1-1 0,0 1 0,0-1 0,-1 0 0,0 0 0,0 0 0,0 0 0,-1 0 0,0-1 0,1-9 0,-2 16 61,0 1 1,-1-1 0,1 0-1,0 1 1,0-1-1,-1 0 1,1 0 0,0 1-1,0-1 1,-1 0 0,1 0-1,0 1 1,-1-1 0,1 0-1,0 0 1,-1 0 0,1 1-1,-1-1 1,1 0 0,0 0-1,-1 0 1,1 0 0,0 0-1,-1 0 1,1 0-1,-1 0 1,1 0 0,0 0-1,-1 0 1,1 0 0,-1 0-1,1 0 1,0-1 0,-1 1-1,1 0 1,0 0 0,-1 0-1,1 0 1,0-1 0,-1 1-1,1 0 1,0 0 0,-1-1-1,1 1 1,0 0-1,0-1 1,-1 1 0,1 0-1,0-1 1,0 1 0,0 0-1,-1-1 1,1 1 0,0 0-1,0-1 1,0 1 0,0-1-1,0 1 1,0 0 0,0-1-1,0 1 1,0-1 0,0 1-1,0 0 1,0-1-1,0 1 1,0-1 0,-20 26 500,15-15-422,1 1 0,0 0 0,1 0 0,0 0 0,1 0 0,0 1 0,0 16 0,2-25-148,0 0 0,0 0 0,0 0-1,1 0 1,-1 0 0,1-1 0,0 1 0,0 0 0,0 0 0,0-1 0,0 1 0,0 0-1,1-1 1,3 5 0,-4-6-148,1 1 0,0-1-1,0 0 1,0 0-1,0 0 1,0 0 0,0 0-1,0 0 1,0 0 0,0-1-1,0 1 1,1-1 0,-1 0-1,0 1 1,0-1-1,0 0 1,1 0 0,-1-1-1,0 1 1,0 0 0,1-1-1,1 0 1,12-7-3700,-1-10-2200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0.531"/>
    </inkml:context>
    <inkml:brush xml:id="br0">
      <inkml:brushProperty name="width" value="0.025" units="cm"/>
      <inkml:brushProperty name="height" value="0.025" units="cm"/>
    </inkml:brush>
  </inkml:definitions>
  <inkml:trace contextRef="#ctx0" brushRef="#br0">1 0 16656,'0'0'6790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2.357"/>
    </inkml:context>
    <inkml:brush xml:id="br0">
      <inkml:brushProperty name="width" value="0.025" units="cm"/>
      <inkml:brushProperty name="height" value="0.025" units="cm"/>
    </inkml:brush>
  </inkml:definitions>
  <inkml:trace contextRef="#ctx0" brushRef="#br0">182 237 8904,'0'0'5531,"0"-9"-2525,0 6-2786,-1 0 1,1 0 0,0 0 0,-1 0-1,0 0 1,0 0 0,0 0 0,0 0-1,0 0 1,0 0 0,-1 1 0,-1-4-1,1 5-153,1 0-1,-1 0 0,1 0 0,-1 0 0,0 0 0,1 0 1,-1 0-1,0 0 0,0 1 0,1-1 0,-1 1 0,0-1 0,0 1 1,0 0-1,0 0 0,0 0 0,0 0 0,1 0 0,-1 0 1,0 0-1,0 1 0,0-1 0,0 1 0,0-1 0,1 1 1,-1 0-1,0-1 0,-2 3 0,-5 2-34,1 1 0,0-1-1,0 2 1,0-1 0,1 1 0,0 0-1,0 1 1,1-1 0,0 1 0,0 1-1,1-1 1,0 1 0,0 0 0,1 0-1,0 0 1,1 1 0,0-1 0,-2 14-1,5-22-19,0 0-1,0 0 0,-1 0 0,1 0 1,1 0-1,-1 0 0,0 0 1,0 0-1,0 0 0,0 0 0,1 0 1,-1 0-1,0 0 0,1 0 1,-1 0-1,1 0 0,-1 0 0,1-1 1,0 1-1,-1 0 0,1 0 1,0-1-1,-1 1 0,1 0 0,0-1 1,0 1-1,0 0 0,0-1 1,0 1-1,0-1 0,-1 0 0,1 1 1,0-1-1,0 0 0,0 1 1,0-1-1,0 0 0,0 0 0,0 0 1,0 0-1,0 0 0,1 0 1,-1 0-1,0-1 0,0 1 0,0 0 1,0 0-1,-1-1 0,3 0 1,4 0 38,0-1 1,1 0 0,-1-1 0,0 0 0,12-6 0,9-11-32,0 0-1,-2-2 1,0-1-1,-2-2 1,0 0-1,-2-1 1,-1-1-1,-1-1 0,-1-1 1,18-38-1,-36 65-13,1-1 6,-1 0 0,1 0 0,-1 0-1,0 0 1,0 0 0,0 0-1,0 0 1,-1-1 0,1-3-1,-21 22 455,10-2-357,0 1 1,1 0 0,0 0-1,1 1 1,1 0 0,0 1-1,-4 17 1,4-9 7,0 1 1,2 0 0,0 0-1,0 27 1,5-50-105,-1 0 0,1 0 0,0 1 1,0-1-1,0 0 0,0 0 0,0 1 0,0-1 1,0 0-1,1 0 0,-1 0 0,1 1 0,0-1 0,0 0 1,0 0-1,0 0 0,0 0 0,0 0 0,0 0 1,1 0-1,-1-1 0,0 1 0,1 0 0,0-1 0,-1 1 1,1-1-1,0 0 0,0 1 0,0-1 0,0 0 1,0 0-1,0 0 0,0 0 0,0-1 0,0 1 1,1-1-1,-1 1 0,0-1 0,0 0 0,1 1 0,-1-1 1,0 0-1,0-1 0,4 0 0,4 0 14,0-1 0,-1-1 0,0 0-1,1 0 1,-1 0 0,0-2 0,-1 1-1,1-1 1,10-7 0,-8 4-97,0-1 0,-1 0 1,0 0-1,0-1 0,-1-1 1,0 1-1,-1-1 0,0-1 0,-1 1 1,0-2-1,8-21 0,-30 53-392,-7 23 483,1 28 79,20-64-75,0 0 0,0 0-1,0 0 1,1 0 0,0 0-1,0 0 1,0 0 0,1 0 0,2 11-1,-2-15-12,0 0 0,0-1-1,1 1 1,-1 0-1,0-1 1,1 1 0,-1-1-1,1 0 1,-1 1-1,1-1 1,0 0 0,0 0-1,-1 0 1,1 0 0,0 0-1,0 0 1,0-1-1,0 1 1,0-1 0,0 1-1,0-1 1,0 0-1,0 0 1,0 0 0,0 0-1,0 0 1,0 0-1,0-1 1,3 0 0,4 0 17,0-1-1,1 0 1,-1 0 0,-1-1 0,12-5 0,1-3-19,0-1 0,-1-1 0,0-1 0,25-23 0,-34 28-124,-1-1 0,0-1-1,0 1 1,-2-2 0,1 1-1,-1-1 1,-1-1 0,10-21-1,-17 34 111,0 0 1,0 0-1,0 0 0,0 0 0,0 0 0,0 0 0,-1 1 1,1-1-1,0 0 0,0 0 0,0 0 0,0 0 0,0 0 0,0 0 1,0 0-1,0 0 0,-1-1 0,1 1 0,0 0 0,0 0 1,0 0-1,0 0 0,0 0 0,0 0 0,0 0 0,0 0 1,0 0-1,-1 0 0,1 0 0,0 0 0,0 0 0,0 0 1,0 0-1,0 0 0,0-1 0,0 1 0,0 0 0,0 0 1,0 0-1,0 0 0,0 0 0,0 0 0,0 0 0,0 0 0,0 0 1,0-1-1,0 1 0,0 0 0,0 0 0,0 0 0,0 0 1,0 0-1,0 0 0,0 0 0,0 0 0,0-1 0,0 1 1,-14 11-80,-13 17 133,17-15 104,1-1 0,1 1 0,0 1 0,1 0 0,0 0 0,1 0-1,0 0 1,2 1 0,-1 0 0,-3 31 0,8-45-134,0 0 0,0 0 0,0 0 0,0 0 0,0 0 0,1 0 0,-1 0 0,0 0 0,0 0 0,1 0 0,-1 0 0,1-1 0,-1 1 0,1 0 0,-1 0 0,1 0 0,0 0 0,-1-1 0,1 1 0,0 0 0,-1-1 0,1 1 0,0-1 0,0 1 0,0 0 0,0-1 0,0 1 0,2 0 8,0-1 1,0 1-1,0 0 1,0-1-1,-1 0 0,1 0 1,0 0-1,0 0 0,5-1 1,0 0-51,0-1 0,0 0 0,0 0 0,0-1 0,-1 0 1,11-5-1,-10 3-502,0-1 1,0 0-1,-1-1 1,1 0-1,8-11 0,12-25-4799,-10-1-3180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2.748"/>
    </inkml:context>
    <inkml:brush xml:id="br0">
      <inkml:brushProperty name="width" value="0.025" units="cm"/>
      <inkml:brushProperty name="height" value="0.025" units="cm"/>
    </inkml:brush>
  </inkml:definitions>
  <inkml:trace contextRef="#ctx0" brushRef="#br0">0 1 17360,'0'0'4677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3.157"/>
    </inkml:context>
    <inkml:brush xml:id="br0">
      <inkml:brushProperty name="width" value="0.025" units="cm"/>
      <inkml:brushProperty name="height" value="0.025" units="cm"/>
    </inkml:brush>
  </inkml:definitions>
  <inkml:trace contextRef="#ctx0" brushRef="#br0">3 222 14157,'0'0'2301,"-1"9"-197,-1 29-353,3-36-1694,-1-1 1,1 0 0,-1 0-1,1 0 1,0 0 0,-1 0-1,1 0 1,0 0 0,0-1-1,-1 1 1,1 0 0,0 0-1,0 0 1,0-1 0,0 1-1,0-1 1,0 1 0,0-1-1,0 1 1,0-1 0,1 1-1,-1-1 1,0 0-1,0 0 1,0 1 0,0-1-1,1 0 1,-1 0 0,0 0-1,0 0 1,0-1 0,0 1-1,1 0 1,-1 0 0,1-1-1,6 0 227,5 0-141,0-1 0,1 0-1,-1-1 1,0-1 0,-1 0 0,1 0-1,-1-2 1,1 1 0,-2-2-1,23-14 1,-15 8-130,0-2-1,-1 0 0,-1-1 1,0 0-1,21-28 0,-34 38-6,0 0 0,0 0 0,-1-1 0,1 1 0,-1-1-1,-1 0 1,3-8 0,-4 13-4,-1 1 0,0 0 0,1-1 0,-1 1 0,0-1 0,0 1 0,1 0 0,-1-1 0,0 1 0,-1-1 0,1 1 0,0-1 0,0 1 0,-1 0 0,1-1 0,0 1 0,-1-1 0,0 1 0,1 0 0,-1 0 0,0-1 0,1 1 0,-1 0 0,0 0 0,0 0 0,0 0 0,0 0 0,0 0 0,0 0 0,-1 0 0,1 0 0,0 1 0,0-1 0,0 0 0,-1 1 0,1-1 0,-1 1 0,1-1 0,0 1 0,-2-1-1,-6 1 22,0-1 0,1 1 0,-1 0 0,0 1 0,1 0 0,-1 1-1,1-1 1,-1 2 0,1-1 0,0 1 0,0 0 0,0 1-1,0 0 1,1 0 0,-1 1 0,1 0 0,0 0 0,1 0-1,-9 9 1,0 1 110,0 1-1,1 0 0,1 1 0,0 1 1,2 0-1,-17 32 0,24-40-63,0-1-1,0 1 1,1-1 0,-4 19-1,7-26-61,0-1-1,-1 1 1,1 0 0,0-1-1,0 1 1,0 0-1,0-1 1,0 1-1,0-1 1,0 1-1,1 0 1,-1-1 0,0 1-1,1-1 1,0 1-1,-1-1 1,1 1-1,0-1 1,-1 1 0,1-1-1,0 0 1,0 0-1,0 1 1,1-1-1,-1 0 1,0 0-1,0 0 1,1 0 0,-1 0-1,0 0 1,1 0-1,-1-1 1,1 1-1,-1 0 1,1-1 0,-1 1-1,3-1 1,10 2-115,-1-1 0,0-1 1,0 0-1,0-1 1,0 0-1,0-1 1,0-1-1,0 0 0,21-8 1,2-4-2451,-1-1 0,35-22 0,-4-1-5119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3.528"/>
    </inkml:context>
    <inkml:brush xml:id="br0">
      <inkml:brushProperty name="width" value="0.025" units="cm"/>
      <inkml:brushProperty name="height" value="0.025" units="cm"/>
    </inkml:brush>
  </inkml:definitions>
  <inkml:trace contextRef="#ctx0" brushRef="#br0">392 9 14510,'0'0'2434,"-78"93"-608,27-36-289,-9 0-31,3-1 159,6-8-287,10-9-674,5-12-544,22-13-128,11-14-1025,6-6-1024,17-20-1122,5-8-1954,-2-10-833</inkml:trace>
  <inkml:trace contextRef="#ctx0" brushRef="#br0" timeOffset="1">178 0 12043,'0'0'9097,"-23"50"-8296,9-16 0,8 1 352,6-1-64,0-2-449,23-7-351,7-7-161,8-9-224,6-5-1346,0-3-736,-5-1-641,-2 0-1280,-7-5-1475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3.888"/>
    </inkml:context>
    <inkml:brush xml:id="br0">
      <inkml:brushProperty name="width" value="0.025" units="cm"/>
      <inkml:brushProperty name="height" value="0.025" units="cm"/>
    </inkml:brush>
  </inkml:definitions>
  <inkml:trace contextRef="#ctx0" brushRef="#br0">196 55 9865,'0'0'9343,"-8"6"-8367,2-1-784,0 0-1,0 0 0,1 0 0,0 1 0,0 0 1,0 0-1,1 0 0,0 0 0,0 1 0,0 0 0,1 0 1,0 0-1,0 0 0,1 0 0,-2 11 0,-36 118 2490,-38 160-701,78-289-1840,3-8-31,9-20 33,21-46-27,-28 56-98,23-48 203,83-159-2487,-94 190 2006,1 0 1,1 1 0,2 0 0,0 2-1,31-27 1,-44 45 254,0 0 1,0 1-1,19-10 0,-24 15 1,0-1 0,0 1-1,0 0 1,0 0 0,0 0 0,0 0-1,1 0 1,-1 1 0,0-1 0,0 1-1,1 0 1,-1 0 0,0 0 0,0 1 0,1-1-1,3 2 1,-6-1-5,0 0-1,0 0 1,1 0-1,-1 0 1,0 0-1,0 0 1,-1 0-1,1 0 1,0 1-1,0-1 1,0 0 0,-1 1-1,1-1 1,-1 0-1,1 1 1,-1-1-1,0 1 1,1-1-1,-1 1 1,0-1-1,0 1 1,0-1-1,0 1 1,0-1 0,0 1-1,-1-1 1,1 1-1,0-1 1,-1 1-1,1-1 1,-1 0-1,0 1 1,0 0-1,-1 6-12,-1-1-1,0 0 1,0-1 0,-1 1-1,-6 9 1,-3-2 97,0 0 0,-1-1 1,0 0-1,-1-2 0,0 0 1,-1 0-1,0-1 0,0-1 1,-1-1-1,-1-1 0,1 0 1,-1-1-1,-26 5 1,43-10-93,0-1 0,-1 0 0,1 0 0,0 0 0,0 0 1,-1 0-1,1 0 0,0 0 0,0 0 0,0-1 0,-1 1 1,1-1-1,0 1 0,0 0 0,-2-2 0,2 1-80,1 1 1,-1-1-1,1 1 0,0 0 0,-1-1 1,1 1-1,0-1 0,0 0 1,-1 1-1,1-1 0,0 1 0,0-1 1,0 1-1,0-1 0,0 0 0,0 1 1,0-1-1,0 1 0,0-1 0,0 0 1,0 1-1,0-1 0,0 0 0,1-3-721,1 1-1,-1-1 0,1 1 0,0 0 0,0 0 1,0-1-1,0 1 0,5-5 0,20-20-8495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4.439"/>
    </inkml:context>
    <inkml:brush xml:id="br0">
      <inkml:brushProperty name="width" value="0.025" units="cm"/>
      <inkml:brushProperty name="height" value="0.025" units="cm"/>
    </inkml:brush>
  </inkml:definitions>
  <inkml:trace contextRef="#ctx0" brushRef="#br0">57 0 14157,'0'0'8771,"-8"11"-7719,-27 37-192,33-46-789,1 0 0,-1 1 1,1-1-1,0 1 0,0-1 1,-1 1-1,2 0 0,-1-1 1,0 1-1,1 0 0,-1 0 1,1-1-1,0 1 0,-1 0 1,2 0-1,-1 4 0,1-6-37,-1 1 0,1-1 0,0 0 0,0 1-1,-1-1 1,1 0 0,0 0 0,0 0 0,0 0-1,0 1 1,0-1 0,1-1 0,-1 1 0,0 0 0,0 0-1,1 0 1,-1-1 0,0 1 0,1-1 0,-1 1-1,3 0 1,4 0 24,-1 0 0,0 0 0,0-1 0,1 0 0,-1 0 0,0-1 0,0 0-1,1 0 1,12-5 0,6-5-191,-2-2-1,1-1 1,-2-1-1,43-35 1,-76 59 234,0 0 1,0 1-1,1 0 1,0 1-1,1 0 1,0 1-1,1-1 0,0 1 1,-8 22-1,15-34-86,0 1 0,0-1 0,0 1 0,0-1 1,0 1-1,1-1 0,-1 1 0,0-1 0,0 1 0,1-1 0,-1 1 0,0-1 0,1 1 0,-1-1 0,0 1 0,1-1 0,-1 0 0,1 1 0,-1-1 1,1 0-1,-1 1 0,1-1 0,-1 0 0,1 0 0,-1 1 0,1-1 0,-1 0 0,1 0 0,-1 0 0,1 0 0,0 0 0,-1 0 0,1 0 0,-1 0 0,1 0 1,-1 0-1,1 0 0,-1 0 0,1 0 0,0 0 0,-1 0 0,1-1 0,-1 1 0,1 0 0,-1 0 0,1-1 0,0 1 0,31-10 138,59-37-78,-72 35-240,1 2-1,-1 0 0,2 0 1,-1 2-1,39-10 1,-58 18 166,0-1 0,-1 1 0,1 0 0,0 0 0,0-1 0,-1 1 0,1 0 0,0 0 0,0 0 0,-1 0 1,1 0-1,0 0 0,0 0 0,-1 0 0,1 0 0,0 0 0,0 1 0,-1-1 0,1 0 0,0 0 0,-1 1 0,1-1 1,0 1-1,-1-1 0,1 0 0,0 1 0,-1-1 0,1 1 0,-1-1 0,1 1 0,-1 0 0,1-1 0,-1 1 1,1-1-1,-1 1 0,0 0 0,1-1 0,-1 1 0,0 0 0,0 0 0,1-1 0,-1 1 0,0 0 0,0 0 1,0-1-1,0 1 0,0 0 0,0 0 0,0-1 0,0 2 0,-16 48 308,6-22 175,10-28-459,0 1 1,0-1-1,1 1 0,-1-1 0,0 0 0,1 1 0,-1-1 1,0 0-1,1 1 0,-1-1 0,0 0 0,1 0 0,-1 1 1,1-1-1,-1 0 0,1 0 0,-1 0 0,0 1 0,1-1 0,-1 0 1,1 0-1,-1 0 0,1 0 0,-1 0 0,1 0 0,-1 0 1,1 0-1,-1 0 0,1 0 0,-1 0 0,1 0 0,-1-1 1,1 1-1,-1 0 0,0 0 0,1 0 0,-1-1 0,1 1 0,-1 0 1,0 0-1,1-1 0,-1 1 0,1-1 0,21-9 166,-8 1-160,-4 2-120,0 1-1,0 0 0,0 0 0,1 1 1,0 0-1,0 0 0,0 2 0,1-1 1,-1 2-1,15-3 0,-25 5 84,-1 1 0,1-1-1,0 0 1,-1 1 0,1-1 0,0 1-1,0-1 1,-1 0 0,1 1 0,-1 0-1,1-1 1,-1 1 0,1-1 0,-1 1 0,1 0-1,-1-1 1,1 1 0,-1 0 0,0-1-1,1 1 1,-1 0 0,0 0 0,1 0-1,-1-1 1,0 1 0,0 0 0,0 0 0,0 0-1,0-1 1,0 1 0,0 0 0,0 0-1,0 0 1,-1-1 0,1 1 0,0 0 0,0 0-1,-1-1 1,1 1 0,0 0 0,-1 1-1,-12 34-206,7-25 683,3 1-4395,3-11 3741,-1-1-1,1 0 1,0 0 0,0 1 0,0-1 0,0 0 0,0 1 0,0-1 0,0 0 0,0 1-1,0-1 1,0 0 0,0 1 0,1-1 0,-1 0 0,0 1 0,0-1 0,0 0 0,0 1-1,0-1 1,1 0 0,-1 0 0,0 1 0,0-1 0,0 0 0,1 0 0,-1 1 0,0-1-1,1 0 1,-1 0 0,0 0 0,0 0 0,1 1 0,-1-1 0,0 0 0,1 0-1,-1 0 1,0 0 0,1 0 0,-1 0 0,0 0 0,1 0 0,-1 0 0,0 0 0,1 0-1,-1 0 1,0 0 0,1 0 0,-1 0 0,0 0 0,0 0 0,1 0 0,-1 0 0,0-1-1,1 1 1,-1 0 0,0 0 0,1 0 0,-1-1 0,0 1 0,0 0 0,0 0 0,1 0-1,-1-1 1,13-9-8464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0.421"/>
    </inkml:context>
    <inkml:brush xml:id="br0">
      <inkml:brushProperty name="width" value="0.035" units="cm"/>
      <inkml:brushProperty name="height" value="0.035" units="cm"/>
    </inkml:brush>
  </inkml:definitions>
  <inkml:trace contextRef="#ctx0" brushRef="#br0">95 82 14899,'-14'1'1179,"9"4"13,6-4-1117,-1 0 1,1 0-1,0 0 0,-1 0 0,1 0 1,0 0-1,0 0 0,-1-1 0,1 1 1,0 0-1,0 0 0,0-1 0,0 1 0,0-1 1,0 1-1,0-1 0,0 1 0,0-1 1,0 0-1,1 0 0,0 1 0,22 4 271,0-1-1,0-1 0,0-1 0,0-1 1,29-3-1,0-2-37,67-16 1,-117 20-302,13-3 27,1 0-1,-1-1 1,-1-1 0,1-1 0,-1 0 0,16-9 0,-30 15-30,0 0 0,0-1 1,0 1-1,-1-1 0,1 1 0,0-1 1,0 1-1,-1-1 0,1 0 0,0 1 0,-1-1 1,1 0-1,-1 0 0,1 1 0,-1-1 0,1 0 1,-1 0-1,1 0 0,-1 0 0,0 0 1,1 0-1,-1 0 0,0-1 0,0 2 0,-1-1 0,1 0 0,0 0 0,-1 1 0,1-1 0,-1 0 0,1 1 0,-1-1 0,1 0 0,-1 1 0,0-1 0,1 1 0,-1-1 0,0 1 0,1-1 0,-1 1 0,0 0 0,0-1 0,1 1 0,-2-1 0,-5-1 17,-1 0 1,1 0 0,0 1 0,-11-1-1,-31 0 55,0 2 0,-89 13 0,-94 31-208,252-40-316,115-10-23,136-23-1,-267 28 471,23-4-18,-26 5 25,0-1-1,0 1 1,-1 0 0,1 0-1,0 0 1,0-1 0,0 1-1,-1 0 1,1-1 0,0 1-1,-1-1 1,1 1 0,0-1-1,-1 1 1,1-1 0,-1 1-1,1-1 1,-1 0 0,1 1-1,-1-1 1,1 0 0,-1 1-1,1-1 1,-1-1 0,0 1 2,0 0 1,-1 0-1,1 1 0,-1-1 1,1 0-1,-1 1 0,1-1 1,-1 1-1,1-1 0,-1 0 1,1 1-1,-1-1 0,0 1 1,0 0-1,1-1 1,-1 1-1,0-1 0,1 1 1,-1 0-1,0 0 0,0-1 1,0 1-1,1 0 0,-1 0 1,0 0-1,-1 0 0,-28-3 95,27 3-78,-33 0 84,0 1 1,0 2-1,-50 9 0,-103 35 304,110-26 646,62-17-830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4.817"/>
    </inkml:context>
    <inkml:brush xml:id="br0">
      <inkml:brushProperty name="width" value="0.025" units="cm"/>
      <inkml:brushProperty name="height" value="0.025" units="cm"/>
    </inkml:brush>
  </inkml:definitions>
  <inkml:trace contextRef="#ctx0" brushRef="#br0">148 0 17296,'0'0'4703,"-12"3"-3501,6-1-1141,-64 19 1237,66-19-1257,0-1 1,0 1 0,0 0-1,0 0 1,1 0 0,-1 0-1,1 1 1,-1-1-1,1 1 1,0 0 0,0 0-1,0 0 1,1 1 0,-1-1-1,1 0 1,0 1 0,-2 4-1,4-7-136,0 0-1,0 0 0,0 0 1,0 0-1,1-1 1,-1 1-1,0 0 0,1 0 1,-1 0-1,1 0 1,-1 0-1,1-1 0,-1 1 1,1 0-1,0 0 1,-1-1-1,1 1 0,0 0 1,-1-1-1,1 1 1,0-1-1,0 1 0,0-1 1,-1 1-1,1-1 1,0 0-1,0 1 0,0-1 1,0 0-1,0 0 1,0 0-1,0 0 0,1 1 1,38 6-1495,-36-6 1273,18 2-647,42 7-294,-59-9 1328,-1 0 0,0 1 0,0-1 0,0 1 0,0 0-1,-1 0 1,1 0 0,-1 1 0,1-1 0,-1 1 0,1 0 0,2 3 0,-5-5 131,0 1-1,0-1 1,0 0 0,0 1-1,0-1 1,0 1 0,-1-1-1,1 1 1,0 0 0,-1-1-1,1 1 1,-1 0 0,0-1-1,0 1 1,1 0 0,-1-1-1,0 1 1,-1 0 0,1-1-1,0 1 1,0 0 0,-1-1-1,0 4 1,-1-2 59,0 1-1,0-1 1,0 0 0,0 0 0,0 0 0,-1-1-1,0 1 1,1 0 0,-1-1 0,-5 4-1,-1 0 41,-1-1-1,1 0 1,-1 0-1,0-1 1,-1 0-1,-17 4 0,27-7-297,0-1 0,0 0 0,-1 0 0,1 1 0,0-1 0,-1 0 0,1 0 0,0 0-1,0 0 1,-1-1 0,1 1 0,0 0 0,0-1 0,-1 1 0,1 0 0,-2-2 0,2 2-112,1-1 1,0 1-1,-1-1 0,1 1 1,-1-1-1,1 0 1,0 1-1,0-1 1,-1 1-1,1-1 1,0 0-1,0 1 1,0-1-1,0 1 0,0-1 1,-1 0-1,1 1 1,0-1-1,1 0 1,-1 1-1,0-1 1,0 1-1,0-2 0,2-3-811,-1 1-1,1 0 1,0 0 0,0 0-1,1 0 1,-1 0-1,1 0 1,3-3-1,18-19-7219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5.179"/>
    </inkml:context>
    <inkml:brush xml:id="br0">
      <inkml:brushProperty name="width" value="0.025" units="cm"/>
      <inkml:brushProperty name="height" value="0.025" units="cm"/>
    </inkml:brush>
  </inkml:definitions>
  <inkml:trace contextRef="#ctx0" brushRef="#br0">91 180 16335,'0'0'3139,"-39"46"-352,20-19-1153,3 1-1,5-3-384,6-3-544,5-3-449,3-7-160,12-5-96,6-7-544,-3 0-801,1-6-1090,-5-11-992,-3-7-2499,-8-6-3426</inkml:trace>
  <inkml:trace contextRef="#ctx0" brushRef="#br0" timeOffset="1">66 29 12172,'0'0'4067,"57"-29"-10953,-45 29-2467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5.542"/>
    </inkml:context>
    <inkml:brush xml:id="br0">
      <inkml:brushProperty name="width" value="0.025" units="cm"/>
      <inkml:brushProperty name="height" value="0.025" units="cm"/>
    </inkml:brush>
  </inkml:definitions>
  <inkml:trace contextRef="#ctx0" brushRef="#br0">2 0 11082,'0'0'5376,"8"8"-3700,-4-5-1425,0 0 0,0 1 0,0 0-1,-1 0 1,0 0 0,0 0-1,0 0 1,0 0 0,-1 1-1,1 0 1,-1-1 0,0 1 0,-1 0-1,1 0 1,-1 0 0,0 0-1,0 0 1,-1 0 0,1 1-1,-1-1 1,0 0 0,-1 0 0,1 0-1,-1 0 1,-3 10 0,-17 21 1203,18-32-1283,0 1 1,0-1-1,0 1 1,0-1-1,1 1 0,0 0 1,0 0-1,0 0 1,0 1-1,1-1 1,0 0-1,0 0 1,0 6-1,1-10-164,0 0-1,1-1 1,-1 1 0,0-1 0,1 1-1,-1 0 1,0-1 0,1 1-1,-1-1 1,1 1 0,-1-1-1,1 1 1,-1-1 0,1 0 0,-1 1-1,1-1 1,-1 0 0,1 1-1,0-1 1,-1 0 0,1 0 0,0 1-1,-1-1 1,1 0 0,0 0-1,-1 0 1,1 0 0,0 0 0,0 0-1,26 0 65,-20 0-49,4-1-64,0-1 0,0 0 0,-1 0 0,1-1 0,0-1 0,-1 1 0,0-2 0,0 1 0,0-1 0,13-10 0,-18 12-8,0 0 1,0-1-1,0 0 1,-1 0-1,1 0 1,-1-1-1,0 1 1,0-1-1,0 0 1,-1 0-1,0 0 1,0-1-1,0 1 1,-1-1-1,0 0 1,0 0-1,0 1 1,0-1-1,0-12 1,-2 17 46,1 0 1,-1 0 0,0 0 0,0 0 0,0 1 0,-1-1 0,1 0 0,0 0 0,0 0 0,0 0 0,-1 1 0,1-1 0,0 0 0,-1 0 0,1 1 0,0-1 0,-1 0 0,1 1 0,-1-1-1,1 0 1,-1 1 0,0-1 0,1 1 0,-1-1 0,0 1 0,1-1 0,-1 1 0,0-1 0,0 1 0,1 0 0,-1-1 0,0 1 0,0 0 0,1 0 0,-1 0 0,0-1 0,0 1 0,0 0-1,0 0 1,1 0 0,-1 0 0,0 0 0,0 1 0,0-1 0,0 0 0,1 0 0,-1 0 0,0 1 0,0-1 0,1 0 0,-1 1 0,0-1 0,0 1 0,0 0 6,0-1-1,0 0 1,0 1 0,0-1 0,1 1 0,-1-1 0,0 1 0,0-1 0,1 1-1,-1-1 1,0 1 0,1 0 0,-1-1 0,1 1 0,-1 0 0,1 0-1,-1-1 1,1 1 0,-1 0 0,1 0 0,0 0 0,-1 0 0,1 0-1,0-1 1,0 1 0,0 0 0,0 0 0,0 0 0,0 0 0,0 0 0,0 0-1,0 0 1,0 0 0,0 0 0,0-1 0,1 1 0,-1 0 0,0 0-1,1 0 1,-1 0 0,1-1 0,-1 1 0,1 0 0,-1 0 0,1-1 0,-1 1-1,2 1 1,2 0 17,0 0 0,1 1 0,-1-1-1,1-1 1,0 1 0,-1-1 0,1 1 0,0-1-1,0-1 1,0 1 0,8-1 0,57-3 172,-59 0-234,-1 1-1,1-2 1,-1 1-1,1-1 1,-1-1 0,0 0-1,-1 0 1,1-1-1,-1 0 1,0-1-1,-1 0 1,10-10-1,-17 17 40,-1 0 0,1-1 0,-1 1 0,1-1 0,-1 1 0,0-1-1,1 1 1,-1-1 0,0 1 0,1-1 0,-1 1 0,0-1 0,0 0 0,1 1-1,-1-1 1,0 1 0,0-1 0,0 0 0,0 1 0,0-1 0,0 0 0,0 1 0,0-1-1,0 0 1,0 1 0,0-1 0,0 0 0,0 1 0,-1-2 0,-17-2-86,-28 15-22,36-6 222,1 0 1,0 1 0,1 0 0,-1 0-1,1 0 1,0 1 0,-13 15 0,17-18-49,1 1 1,-1 0-1,1 0 0,0 1 1,0-1-1,0 1 1,1-1-1,-1 1 1,2 0-1,-1 0 0,1 0 1,-1 0-1,1 0 1,0 11-1,2-15-59,-1 0 0,0 0 0,0 0-1,1 0 1,-1-1 0,1 1 0,0 0 0,-1 0 0,1-1 0,0 1 0,0 0-1,0-1 1,0 1 0,0-1 0,0 1 0,1-1 0,-1 0 0,0 1-1,1-1 1,1 1 0,2 1-71,-1-1 0,1 0 0,-1 0-1,1 0 1,0 0 0,0-1 0,8 2 0,3-1-1549,1-1 0,0 0 0,28-3 1,8-6-7494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6.295"/>
    </inkml:context>
    <inkml:brush xml:id="br0">
      <inkml:brushProperty name="width" value="0.025" units="cm"/>
      <inkml:brushProperty name="height" value="0.025" units="cm"/>
    </inkml:brush>
  </inkml:definitions>
  <inkml:trace contextRef="#ctx0" brushRef="#br0">156 78 16111,'-9'3'1943,"0"1"-1727,1-1 0,1 1 1,-1 0-1,1 1 0,-1 0 0,1 0 0,1 0 0,-1 1 0,1 0 0,0 1 0,0-1 0,1 1 0,0 0 0,-5 8 0,4-4-58,0 0-1,1 0 1,0 0 0,1 1 0,0-1-1,1 1 1,0 0 0,1 0-1,0 0 1,1 17 0,0-26-108,1 0 1,0 0-1,0 0 1,1 0-1,-1 0 1,1 0-1,0 0 1,-1 0-1,1 0 1,0 0 0,1 0-1,-1-1 1,0 1-1,1 0 1,0-1-1,-1 0 1,1 1-1,0-1 1,0 0-1,1 0 1,3 3-1,-2-2 17,0-1 0,1 0 0,-1-1-1,1 1 1,-1-1 0,1 0 0,0 0-1,-1 0 1,1 0 0,0-1 0,0 0-1,6-1 1,5 0 82,-1-2 0,1 0 0,-1 0 0,0-2 0,0 0 0,-1 0 0,21-12 0,-11 3-53,-2-2-1,0 0 1,0-1 0,-2-1-1,35-39 1,-46 47-56,-1-1-1,0 0 0,0 0 1,-1 0-1,0-1 1,-1 0-1,-1-1 1,0 1-1,0-1 0,-1 0 1,-1 0-1,0 0 1,1-22-1,-4 34-40,0 1-1,0 0 1,1-1-1,-1 1 0,0 0 1,0-1-1,0 1 1,0 0-1,0-1 1,0 1-1,0 0 1,0-1-1,0 1 0,0 0 1,-1-1-1,1 1 1,0 0-1,0-1 1,0 1-1,0 0 1,0-1-1,0 1 1,-1 0-1,1 0 0,0-1 1,0 1-1,-1 0 1,1 0-1,0-1 1,0 1-1,-1 0 1,1 0-1,0 0 0,0-1 1,-1 1-1,1 0 1,0 0-1,-1 0 1,1 0-1,0 0 1,-1 0-1,1 0 1,0 0-1,-1 0 0,1 0 1,0 0-1,-1 0 1,1 0-1,0 0 1,-1 0-1,1 0 1,0 0-1,-1 0 0,1 0 1,0 0-1,-1 0 1,1 1-1,0-1 1,0 0-1,-1 1 1,-16 14-60,9-3 70,2 0 0,0 0-1,0 1 1,1 0-1,1 0 1,0 0 0,1 1-1,0-1 1,1 1-1,0 0 1,2 0 0,-1-1-1,2 1 1,0 0-1,0 0 1,1-1 0,5 15-1,-6-24 41,0 0-1,1 0 1,-1 0-1,1 0 0,0 0 1,1 0-1,-1-1 1,1 1-1,-1-1 1,1 0-1,0 0 1,0 0-1,0 0 0,1 0 1,-1-1-1,1 1 1,-1-1-1,1 0 1,0 0-1,0-1 1,0 1-1,0-1 0,0 0 1,0 0-1,0 0 1,1 0-1,-1-1 1,0 1-1,0-1 1,1 0-1,-1-1 0,0 1 1,1-1-1,-1 0 1,5-1-1,4-2 35,-1 0-1,0-1 1,0 0 0,0-1-1,-1-1 1,0 0 0,0 0-1,0-1 1,-1 0 0,14-14-1,-13 10-92,1 0 0,-2-1-1,0 0 1,0-1 0,-1 0 0,-1 0-1,0-1 1,-1 0 0,-1-1-1,0 1 1,-1-1 0,0 0 0,2-24-1,-7 39-36,1 0 1,-1 0-1,0 0 0,0-1 0,1 1 1,-1 0-1,0-1 0,0 1 0,0 0 0,-1 0 1,1-1-1,0 1 0,0 0 0,-1 0 0,1-1 1,-1 1-1,1 0 0,-1 0 0,1 0 1,-1 0-1,0 0 0,0 0 0,1 0 0,-1 0 1,0 0-1,0 0 0,0 0 0,0 0 0,0 1 1,0-1-1,0 0 0,0 1 0,0-1 1,-1 1-1,1-1 0,0 1 0,0-1 0,0 1 1,-1 0-1,1 0 0,0 0 0,-1 0 0,1 0 1,0 0-1,0 0 0,-1 0 0,0 0 1,-3 1-334,1 1 0,0-1 1,0 0-1,0 1 1,0 0-1,0 0 1,1 0-1,-1 1 0,1-1 1,-1 1-1,1 0 1,-6 6-1,-10 20-4446,4 1-2146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6.641"/>
    </inkml:context>
    <inkml:brush xml:id="br0">
      <inkml:brushProperty name="width" value="0.025" units="cm"/>
      <inkml:brushProperty name="height" value="0.025" units="cm"/>
    </inkml:brush>
  </inkml:definitions>
  <inkml:trace contextRef="#ctx0" brushRef="#br0">1 193 15567,'0'0'9502,"7"-8"-8498,-3 3-986,0 0 1,0 0 0,1 1 0,-1 0 0,1 0 0,0 0-1,0 1 1,0-1 0,1 1 0,-1 0 0,1 1 0,0-1-1,0 1 1,-1 1 0,1-1 0,1 1 0,-1 0-1,11-1 1,-15 2-9,0 0 1,-1-1-1,1 1 0,0 0 0,0 0 0,0 1 0,-1-1 0,1 0 0,0 1 0,0-1 0,-1 1 1,1-1-1,0 1 0,-1 0 0,1 0 0,0-1 0,-1 1 0,1 0 0,-1 1 0,0-1 1,3 2-1,-3 1 106,0-1 1,0 1 0,0-1 0,0 1-1,0-1 1,-1 1 0,0 0 0,0-1-1,0 7 1,0-7-49,0-3-65,0 1 0,0-1 0,0 1 0,0-1 1,0 0-1,1 1 0,-1-1 0,0 0 0,0 0 0,1 1 0,-1-1 1,0 0-1,1 0 0,-1 1 0,0-1 0,0 0 0,1 0 1,-1 0-1,0 1 0,1-1 0,-1 0 0,1 0 0,-1 0 1,0 0-1,1 0 0,-1 0 0,0 0 0,1 0 0,-1 0 1,1 0-1,-1 0 0,0 0 0,1 0 0,-1 0 0,0 0 0,1 0 1,-1 0-1,1 0 0,-1-1 0,0 1 0,1 0 0,-1 0 1,0 0-1,0-1 0,1 1 0,-1 0 0,1-1 0,17-10 129,-8 1-100,-2 0 1,0-1 0,9-14 0,-11 15-165,0 0-1,1 1 1,0 0 0,0 0 0,13-11 0,-16 18-100,-1 0 0,1 1 0,0-1 0,-1 1 1,1 0-1,0 0 0,0 0 0,0 0 0,7 0 1,25-7-3980,-10-5-695,1-7-1495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7.458"/>
    </inkml:context>
    <inkml:brush xml:id="br0">
      <inkml:brushProperty name="width" value="0.025" units="cm"/>
      <inkml:brushProperty name="height" value="0.025" units="cm"/>
    </inkml:brush>
  </inkml:definitions>
  <inkml:trace contextRef="#ctx0" brushRef="#br0">145 0 13805,'-8'12'1655,"-16"29"125,1 0 0,-20 54 0,33-72-1274,2 1 0,1 1 0,1-1 0,1 1 1,1 0-1,-1 37 0,4-61-479,1 1 1,0-1-1,0 0 0,0 0 0,0 0 1,0 0-1,0 0 0,0 1 0,1-1 1,-1 0-1,0 0 0,1 0 1,-1 0-1,0 0 0,1 0 0,0 0 1,-1 0-1,1 0 0,-1 0 0,1 0 1,0 0-1,0-1 0,0 1 1,-1 0-1,1 0 0,0-1 0,0 1 1,0 0-1,0-1 0,0 1 0,0-1 1,0 0-1,0 1 0,1-1 1,-1 0-1,0 1 0,0-1 0,0 0 1,0 0-1,0 0 0,0 0 0,1 0 1,-1 0-1,0 0 0,0-1 0,0 1 1,0 0-1,0-1 0,2 0 1,4-1 53,1-1 1,-1 0-1,0 0 1,0-1-1,13-9 0,2-2-249,-1-1 0,0-1 0,-1-1 0,-1 0 0,0-2-1,-2 0 1,27-40 0,-44 59 141,1 1 0,0-1 0,-1 0 0,1 0 0,-1 0 0,0 0 0,1 0 0,-1 0 0,0 1 0,1-1 0,-1 0 0,0 0 0,0 0 0,0 0 0,0 0 0,0 0 0,0 0 0,0 0 0,0-1 0,-13 4-1622,-20 22-1591,20-10 1297,1 1-1,-21 31 0,29-39 1693,0 0 0,1 0-1,-1 0 1,2 0 0,-1 1-1,1-1 1,0 1 0,0 0-1,-1 14 1,4-21 328,-1 1-1,1-1 1,0 0-1,-1 0 1,1 0-1,0 0 0,0 0 1,0 0-1,0 0 1,0 0-1,0 0 1,0-1-1,0 1 1,0 0-1,0-1 1,1 1-1,-1 0 1,0-1-1,0 0 1,1 1-1,-1-1 1,0 0-1,0 1 0,1-1 1,-1 0-1,0 0 1,1 0-1,-1 0 1,0-1-1,3 1 1,46-4 424,-30 0-260,0-1 0,0-2-1,0 0 1,37-19 0,-35 15 601,2 0 1,39-11 0,-61 22-724,-1-1 0,1 1 0,-1 0 1,1 0-1,0 0 0,-1 0 0,1 0 1,-1 0-1,1 0 0,-1 1 0,1-1 1,-1 0-1,1 1 0,-1 0 0,0-1 1,1 1-1,-1 0 0,0-1 0,1 1 1,-1 0-1,0 0 0,0 0 0,0 0 1,1 0-1,-1 0 0,-1 1 0,2 1 1,0-2-81,0 1 0,-1 0 1,1 0-1,0 0 0,0-1 1,0 1-1,0-1 0,0 0 1,0 1-1,1-1 0,-1 0 1,0 0-1,0 0 0,4 0 1,48 4 637,23-14-6597,-3-11-1161,-25 3 5696,-7 5 10114,-48 22-7053,0 0-892,0-2-426,1 0-1,0 0 1,0 0-1,1 0 1,0 1 0,0 0-1,1-1 1,0 1-1,1 1 1,0-1 0,0 0-1,1 1 1,0 11 0,2-1-234,1-1 1,1 1 0,1-1-1,0 1 1,10 23 0,-8-24-124,-1 1 0,-1-1 0,-1 1 0,0 0 0,-2-1 0,0 1-1,-3 24 1,2-36 29,-1 0 0,0 0-1,0 0 1,-1 0 0,0 0-1,-1-1 1,0 1-1,0-1 1,0 1 0,-1-1-1,0 0 1,0-1 0,-1 1-1,0-1 1,0 1 0,-1-2-1,1 1 1,-1 0 0,-1-1-1,-6 5 1,10-8 69,0 0-1,0-1 1,0 1 0,0-1 0,0 1-1,0-1 1,-1 0 0,1 0-1,0 0 1,-1-1 0,1 1 0,0-1-1,-1 0 1,1 0 0,-1 0 0,1 0-1,-1 0 1,1-1 0,-4-1 0,4 1-12,0-1 1,1 1-1,-1-1 1,1 0-1,0 0 1,-1 0-1,1-1 1,0 1-1,0 0 1,1-1-1,-1 1 1,0-1-1,1 0 1,0 1-1,-1-1 1,1 0-1,-1-3 1,-2-14 70,0 0 0,1 0 1,1 0-1,1-41 0,1 53-271,0-13-76,0 1 1,2 0 0,0 0-1,2 0 1,0 0-1,1 0 1,11-27 0,-13 39 151,1 1 0,0-1 1,0 1-1,1 0 1,0 0-1,0 1 1,1-1-1,0 1 1,0 0-1,0 1 1,0-1-1,1 1 1,0 1-1,0-1 1,1 1-1,-1 0 1,1 1-1,0 0 1,0 0-1,14-3 1,14 1-1229,58-3 1,9 0-7194,-42-2-5518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9.001"/>
    </inkml:context>
    <inkml:brush xml:id="br0">
      <inkml:brushProperty name="width" value="0.025" units="cm"/>
      <inkml:brushProperty name="height" value="0.025" units="cm"/>
    </inkml:brush>
  </inkml:definitions>
  <inkml:trace contextRef="#ctx0" brushRef="#br0">140 124 14542,'-19'14'724,"-1"0"-22,1 2 0,-18 18-1,33-30-621,-1 1 0,1 1-1,0-1 1,0 0 0,1 1-1,-1 0 1,1 0-1,0 0 1,1 0 0,0 1-1,0-1 1,-2 9 0,4-14-75,0-1 1,0 1-1,0 0 1,0-1-1,0 1 1,0 0-1,0-1 1,0 1-1,0 0 1,0-1-1,1 1 1,-1 0-1,0-1 1,0 1-1,0 0 1,1-1-1,-1 1 1,1-1-1,-1 1 1,0-1-1,1 1 1,-1-1-1,1 1 1,-1-1-1,1 1 1,-1-1-1,1 1 1,-1-1-1,1 0 1,0 1-1,26 2 128,-19-5-96,1 1 1,-1-1 0,0 0-1,14-6 1,-1-3 24,1-1 0,-2-1 1,0-1-1,34-30 0,-41 32-53,-1-1 0,0 1 1,-1-2-1,0 0 0,-1 0 0,-1-1 0,13-25 0,-18 18 581,-4 22-564,-1-1 0,1 1 0,0 0 0,-1 0 0,1 0-1,0 0 1,-1-1 0,1 1 0,0 0 0,-1 0 0,1 0 0,0 0 0,-1 0-1,1 0 1,-1 0 0,1 0 0,0 0 0,-1 0 0,1 0 0,0 0 0,-1 0-1,1 0 1,0 0 0,-1 0 0,1 1 0,0-1 0,-1 0 0,1 0 0,0 0-1,-1 0 1,1 1 0,-1-1 0,-3 3 48,0 0 1,0 0-1,0 0 1,0 1-1,1-1 0,-6 8 1,0 1 52,1 1 0,1 0 0,0 0 1,1 1-1,1 0 0,0 0 0,1 1 1,0-1-1,1 1 0,0 0 0,0 24 1,3-36-89,0-1 0,0 1 0,0-1 0,1 1 1,-1-1-1,1 1 0,-1-1 0,1 0 0,0 1 1,0-1-1,0 0 0,0 0 0,0 0 0,0 1 1,1-1-1,-1 0 0,1-1 0,-1 1 0,1 0 1,0 0-1,0-1 0,0 1 0,0-1 0,0 1 0,0-1 1,0 0-1,0 0 0,1 0 0,-1 0 0,0 0 1,1-1-1,-1 1 0,0-1 0,1 1 0,-1-1 1,1 0-1,-1 0 0,1 0 0,3-1 0,5 1 27,-1-1 0,0-1 0,0 0 1,0-1-1,0 0 0,0 0 0,-1-1 0,15-7 0,-7 1-65,0-1 0,-1-1 0,29-27 0,-38 32-53,0-1 1,0 1-1,-1-1 0,0-1 1,0 1-1,-1-1 0,0 0 0,-1 0 1,6-15-1,-10 24 46,0-1 0,1 1 0,-1 0 0,0-1 0,0 1 0,0-1 0,1 1 0,-1 0 0,0-1 0,0 1 0,0-1 0,0 1 1,0 0-1,0-1 0,0 1 0,0-1 0,0 1 0,0-1 0,0 1 0,0 0 0,0-1 0,0 1 0,0-1 0,0 1 0,0-1 0,0 1 0,-1 0 0,1-1 0,0 1 0,0 0 0,-1-1 0,1 1 0,0 0 0,0-1 0,-1 1 0,1 0 0,-1-1 0,-14 10-83,-15 23 63,24-22 38,1-1-1,0 1 0,0 1 0,1-1 0,0 1 0,1-1 0,0 1 0,1 0 0,0 0 0,1 0 0,0 0 1,1 19-1,0-29 11,1 0 0,-1 0 1,0 0-1,1 0 0,-1 1 1,1-1-1,-1 0 0,1 0 1,0 0-1,0 0 0,-1 0 1,1 0-1,0 0 0,0 0 1,0-1-1,0 1 0,0 0 1,0 0-1,0-1 0,0 1 1,0-1-1,0 1 0,0-1 1,1 1-1,-1-1 0,0 0 1,0 1-1,0-1 0,1 0 1,-1 0-1,0 0 0,0 0 1,1 0-1,-1 0 0,0 0 1,0-1-1,0 1 0,2-1 0,5-1 44,-1 1 0,1-1 0,-1-1-1,0 0 1,9-4 0,17-14-344,-2-2 0,0-1 0,-1-1 0,-1-2 0,-2 0 0,24-32 0,-50 58 270,-17 38-424,9-16 453,1-8 11,-20 55 133,25-64-87,-1 0 0,1-1 0,1 1 0,-1 0 0,0 0 0,1 0 0,0 0 0,0 0 0,0 0 0,1 0 0,-1 0 0,1 0 0,0 0 0,2 6 0,-2-9-49,0 1 0,0-1 0,1 0 0,-1 0 0,1 0 0,-1 0 0,0 0 0,1-1 0,0 1 0,-1 0 0,1-1 1,-1 1-1,1-1 0,0 1 0,-1-1 0,1 0 0,0 0 0,-1 0 0,1 0 0,0 0 0,0 0 0,-1 0 1,1 0-1,0-1 0,-1 1 0,1-1 0,-1 1 0,1-1 0,0 0 0,-1 1 0,2-2 0,6-2 41,0 0 0,0-1 1,-1 1-1,10-9 0,8-7-284,0-2 1,-2-1-1,0-1 1,-2 0-1,0-2 1,-2-1-1,-1 0 0,18-37 1,-28 42-190,-9 22 398,0 0 0,0 0-1,0 0 1,0 0 0,0 0 0,0 0-1,-1 0 1,1 0 0,0 0 0,0 0-1,0 0 1,0 0 0,0 0 0,0 0-1,0 0 1,0 0 0,0 0 0,0-1-1,0 1 1,0 0 0,-1 0 0,1 0-1,0 0 1,0 0 0,0 0 0,0 0-1,0 0 1,0 0 0,0 0 0,0 0 0,0 0-1,0 0 1,0 0 0,0 0 0,0-1-1,0 1 1,0 0 0,0 0 0,0 0-1,0 0 1,0 0 0,0 0 0,0 0-1,0 0 1,0 0 0,0 0 0,0 0-1,0-1 1,0 1 0,0 0 0,-22 34-131,5 2 414,1 1 1,2 0-1,1 1 0,2 0 1,2 1-1,1 0 1,3 1-1,0-1 1,3 1-1,1 0 0,3 0 1,10 70-1,-6-68-154,-1 0 0,-3 0 1,-4 69-1,2-108-102,0 0 1,-1 0-1,1 0 1,-1 0-1,0 0 1,0 0-1,-1 0 1,1 0-1,0 0 1,-1-1-1,0 1 1,1 0-1,-1-1 1,0 0-1,0 1 1,-1-1-1,1 0 1,-4 3-1,5-5 10,0 1-1,0-1 0,0 1 0,0-1 1,0 1-1,0-1 0,0 0 1,0 0-1,0 0 0,-1 1 0,1-1 1,0 0-1,0 0 0,0 0 0,0-1 1,0 1-1,-1 0 0,1 0 0,0-1 1,-1 1-1,0-2 2,0 1 0,0 0 0,0 0 0,1-1 0,-1 1 0,0-1 0,1 0 0,-1 1 0,1-1 0,0 0 1,0 0-1,-1 0 0,1 0 0,0-2 0,-8-15-196,2 0 0,0-1 0,1 0 0,1 0 0,1-1 0,1 1 0,0-1 0,2 0 0,1 0-1,0 1 1,5-31 0,-3 38-14,0-1 0,1 1 0,1 0 0,0 0 0,0 0-1,2 1 1,-1-1 0,2 1 0,0 1 0,0-1 0,1 1 0,0 0-1,1 1 1,0 0 0,1 1 0,0 0 0,0 0 0,15-9-1,76-32-5096,-46 23-1564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9.552"/>
    </inkml:context>
    <inkml:brush xml:id="br0">
      <inkml:brushProperty name="width" value="0.025" units="cm"/>
      <inkml:brushProperty name="height" value="0.025" units="cm"/>
    </inkml:brush>
  </inkml:definitions>
  <inkml:trace contextRef="#ctx0" brushRef="#br0">8 33 16432,'-5'11'4506,"3"18"-3007,2-27-1114,0 17 556,-1-10-524,1-1-1,0 1 1,1 0-1,0 0 1,3 11-1,-4-18-355,1 1-1,0-1 0,0 0 1,0 1-1,1-1 1,-1 0-1,0 0 0,1 0 1,0 0-1,-1 0 0,1 0 1,0-1-1,0 1 1,0 0-1,0-1 0,0 1 1,0-1-1,1 0 1,-1 0-1,0 0 0,1 0 1,-1 0-1,4 0 1,7 1-46,1-1 0,0 0 1,-1-1-1,1 0 1,0-1-1,-1-1 0,1 0 1,-1 0-1,1-2 1,-1 0-1,0 0 0,0-1 1,-1-1-1,0 0 1,15-10-1,0-1-946,0-1 0,-1-1 1,-1-1-1,-1-2 0,29-33 0,-72 87-924,-53 103 3342,47-86-617,2 1 0,2 1 0,3 1 0,-15 68 1,33-117-1204,0 0-1274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0.342"/>
    </inkml:context>
    <inkml:brush xml:id="br0">
      <inkml:brushProperty name="width" value="0.025" units="cm"/>
      <inkml:brushProperty name="height" value="0.025" units="cm"/>
    </inkml:brush>
  </inkml:definitions>
  <inkml:trace contextRef="#ctx0" brushRef="#br0">0 255 11915,'0'0'6508,"9"5"-4875,-6-2-1488,1-1 0,0 0 0,-1 0-1,1 0 1,0-1 0,1 1-1,-1-1 1,0 0 0,0 0 0,0 0-1,1-1 1,-1 1 0,0-1 0,1 0-1,-1 0 1,0-1 0,1 1-1,-1-1 1,0 0 0,0 0 0,1-1-1,-1 1 1,0-1 0,0 0 0,-1 0-1,7-4 1,22-13 174,-1-2 0,36-31 0,-54 41-312,-1 0 0,0-2 0,-1 1 1,0-2-1,0 1 0,-2-1 0,11-20 0,-19 32-10,0 0 0,0-1-1,0 1 1,0-1 0,0 1 0,-1-1-1,1 1 1,-1-1 0,0 1-1,0-6 1,0 7-3,0 1-1,0-1 1,0 1-1,0-1 1,-1 0 0,1 1-1,0-1 1,0 1-1,-1-1 1,1 0-1,0 1 1,-1-1 0,1 1-1,-1-1 1,1 1-1,-1-1 1,1 1-1,-1 0 1,1-1 0,-1 1-1,1-1 1,-1 1-1,1 0 1,-1 0-1,0-1 1,1 1 0,-2 0-1,-1 0-2,0 0 0,0 0-1,0 0 1,0 1 0,0-1 0,0 1-1,0 0 1,0 0 0,0 0-1,1 0 1,-1 0 0,0 1 0,1-1-1,-1 1 1,1 0 0,-5 3 0,-3 3 49,0 1 1,1 1 0,0-1 0,0 2-1,1-1 1,1 1 0,-1 0 0,2 0-1,0 1 1,0 0 0,1 0-1,0 1 1,1-1 0,1 1 0,0 0-1,0 0 1,1 0 0,1 14 0,1-25-32,0-1 0,0 1 0,0-1 0,0 1 0,1-1 1,-1 1-1,0-1 0,1 1 0,0-1 0,-1 1 0,1-1 1,0 0-1,0 1 0,-1-1 0,1 0 0,0 0 0,0 0 0,0 1 1,1-1-1,-1 0 0,0 0 0,2 1 0,1-1 21,-1 1 0,0-1-1,0 0 1,1 0 0,-1 0-1,0-1 1,1 1 0,-1-1-1,7 0 1,2-1 33,0 0 0,-1-1 0,1 0 1,-1-1-1,15-5 0,53-30-2502,-60 27 613,-1-2 0,-1 0 0,0 0 0,16-19 1,7-12-8356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1.032"/>
    </inkml:context>
    <inkml:brush xml:id="br0">
      <inkml:brushProperty name="width" value="0.025" units="cm"/>
      <inkml:brushProperty name="height" value="0.025" units="cm"/>
    </inkml:brush>
  </inkml:definitions>
  <inkml:trace contextRef="#ctx0" brushRef="#br0">220 0 8456,'-10'11'5616,"-16"17"-3768,2 0 1,1 2-1,1 1 0,-31 59 1,43-69-1477,0 1 1,1 0-1,2 1 1,0 0-1,1 0 1,2 0-1,0 1 1,2 0-1,-1 30 1,3-52-365,0-1 1,0 1-1,0 0 1,1 0-1,-1 0 1,0 0-1,1-1 1,-1 1-1,1 0 1,-1 0-1,1-1 1,0 1-1,0 0 1,-1-1-1,1 1 1,1-1-1,-1 1 1,0-1-1,0 1 1,0-1-1,1 0 1,-1 0-1,1 0 1,-1 1-1,1-1 1,-1-1-1,1 1 1,0 0-1,-1 0 1,1-1-1,0 1 0,0-1 1,0 1-1,2-1 1,0 1-1,-1-2 0,1 1 1,-1 0-1,0-1 0,1 1 0,-1-1 1,0 0-1,0 0 0,0 0 0,0-1 1,0 1-1,0-1 0,0 0 0,0 0 1,0 0-1,-1 0 0,1 0 0,3-4 1,11-17-592,0 0 0,23-44 0,-26 41-366,1 1 0,24-29-1,-38 52 924,1-1 0,-1 1-1,1 0 1,0 0-1,0 1 1,0-1 0,0 0-1,0 1 1,0-1-1,0 1 1,1 0 0,-1-1-1,1 1 1,-1 0-1,1 1 1,-1-1 0,1 0-1,-1 1 1,1-1-1,-1 1 1,1 0 0,4 0-1,-5 1 32,-1 0 0,0 0 0,1 0 0,-1 0 0,1 0 0,-1 0 0,0 0 0,0 0 0,1 1 0,-1-1 0,0 0 0,0 1 0,-1-1 0,1 1 0,0-1 0,0 1 0,-1 0 0,1-1 0,-1 1 0,1 0 0,-1-1 0,0 1 0,1 0 0,-1 0 0,0-1 0,0 1 0,0 0 0,-1 0 0,1-1 0,0 1 0,-1 0 0,1-1 0,-2 3 0,1 2 100,-2 1 1,1-1 0,0 0 0,-1 0 0,0-1-1,-1 1 1,1 0 0,-9 8 0,8-9-24,1-1 0,-1 1-1,1 0 1,0 0 0,0 1 0,0-1 0,1 1 0,0-1-1,0 1 1,-1 6 0,3-12-84,0 1 0,0-1 0,0 1 0,1-1 0,-1 0 0,0 1 0,0-1 0,1 1-1,-1-1 1,0 0 0,1 1 0,-1-1 0,0 0 0,1 0 0,-1 1 0,1-1 0,-1 0 0,0 0 0,1 1 0,-1-1 0,1 0 0,-1 0 0,1 0 0,-1 0 0,1 0 0,-1 1-1,0-1 1,1 0 0,-1 0 0,1 0 0,-1 0 0,1-1 0,-1 1 0,2 0 0,21-1-141,-21 0 128,24-4-270,-1-2-1,0-1 0,-1 0 0,0-2 0,0-1 0,-1-1 0,31-22 0,34-15-977,-76 47 1652,-12 12-11,-15 18 274,14-26-581,-10 13 317,0 2 0,2 0 0,0 0 0,0 0-1,2 1 1,1 1 0,0-1 0,-5 27 0,11-44-352,0 1-1,0 0 1,0 0-1,0-1 1,0 1-1,0 0 0,0 0 1,1-1-1,-1 1 1,0 0-1,1-1 1,0 1-1,-1 0 1,1-1-1,0 1 1,0-1-1,0 1 1,0-1-1,0 1 1,0-1-1,0 0 1,0 0-1,3 2 1,-1-1-5,0 0-1,0-1 1,0 0 0,0 0 0,0 0 0,1 0 0,-1 0 0,0 0 0,1-1 0,-1 0 0,6 0 0,1 0-11,1-1 1,-1 0 0,0-1-1,0-1 1,0 1 0,0-1-1,13-6 1,-8 1-135,0-1-1,-1 0 1,0-1 0,0 0-1,-1-1 1,14-15-1,-22 21 76,0-1 0,0-1-1,0 1 1,-1-1 0,0 0-1,0 0 1,0 0-1,-1 0 1,0-1 0,-1 1-1,0-1 1,0 0 0,0 0-1,-1 0 1,0-9-1,-1 16 38,0 0 0,-1 0-1,1 0 1,0 0-1,-1 0 1,1 0 0,-1 0-1,1 0 1,-1 0-1,0 0 1,1 0-1,-1 0 1,0 1 0,0-1-1,0 0 1,1 0-1,-1 1 1,0-1 0,0 1-1,0-1 1,0 1-1,0-1 1,0 1 0,0-1-1,0 1 1,0 0-1,0 0 1,0 0-1,-1-1 1,1 1 0,0 0-1,0 0 1,0 0-1,0 1 1,0-1 0,0 0-1,0 0 1,0 0-1,0 1 1,-2 0 0,1-1 22,0 0 0,1 1 0,-1-1 0,0 1 0,1-1 0,-1 1 0,0 0 0,1-1 1,-1 1-1,1 0 0,-1 0 0,1 0 0,-1 0 0,1 0 0,0 0 0,-1 1 1,1-1-1,0 0 0,0 1 0,0-1 0,0 1 0,0-1 0,1 1 0,-1-1 1,0 1-1,1 0 0,-1 2 0,37-4 241,-28-2-508,-1-1-1,1 1 0,0-1 0,-1-1 0,0 1 0,12-9 0,16-18-4887,-16 9-2147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2.453"/>
    </inkml:context>
    <inkml:brush xml:id="br0">
      <inkml:brushProperty name="width" value="0.035" units="cm"/>
      <inkml:brushProperty name="height" value="0.035" units="cm"/>
    </inkml:brush>
  </inkml:definitions>
  <inkml:trace contextRef="#ctx0" brushRef="#br0">1 113 16756,'3'-9'1408,"9"3"-984,4-5-224,13 5 1160,10 0-784,10 2-400,4-1-72,5-1-47,4 2-194,2-4 1610,0-1-1321,-9-7 64,-4-7 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1.426"/>
    </inkml:context>
    <inkml:brush xml:id="br0">
      <inkml:brushProperty name="width" value="0.025" units="cm"/>
      <inkml:brushProperty name="height" value="0.025" units="cm"/>
    </inkml:brush>
  </inkml:definitions>
  <inkml:trace contextRef="#ctx0" brushRef="#br0">128 0 16688,'0'0'6230,"-9"1"-6043,4-1-146,-1 1 0,1 0 0,0 0 0,0 0 0,0 1 0,0-1 0,0 1 0,0 1 0,0-1 0,1 1 0,-1-1 0,1 1 0,0 1 0,0-1 0,0 1 0,0-1 0,0 1 0,1 0 0,0 0 0,0 1 0,0-1 0,0 1-1,1-1 1,-3 8 0,3-10 89,0 1 0,1 0-1,-1 0 1,1 1-1,0-1 1,0 0-1,0 0 1,1 1-1,-1-1 1,1 0 0,0 1-1,0-1 1,0 0-1,0 1 1,0-1-1,1 0 1,0 5-1,1-7-92,0 1-1,-1 0 0,1-1 1,0 1-1,0-1 0,0 0 1,0 1-1,0-1 0,0 0 1,0 0-1,0 0 0,1-1 1,-1 1-1,0 0 0,0-1 1,1 0-1,-1 1 0,0-1 1,1 0-1,-1 0 1,0 0-1,1-1 0,-1 1 1,4-2-1,5 1-91,-1-2-1,0 1 1,1-1 0,-1-1 0,-1 0 0,1 0-1,-1-1 1,1 0 0,-1-1 0,12-10 0,-2 1-115,0-2 0,0-1 0,19-24 0,-32 34 228,-20 23 73,-23 30 81,32-40-210,1 1 1,0 0-1,0 0 1,1 0-1,0 0 1,0 1-1,0-1 1,1 1-1,0 0 1,0 0-1,1-1 1,0 1-1,0 0 1,0 9-1,2-14-56,0-1 0,0 1 0,0-1 0,0 0 0,0 0 0,0 1 0,1-1 0,-1 0 0,0 0 0,1 0 0,-1 0 0,1-1 0,-1 1 0,1 0 0,-1 0 0,1-1 0,0 1 0,-1-1 0,1 0 0,0 1 0,-1-1 0,1 0 0,0 0-1,-1 0 1,1 0 0,2-1 0,50-3-2806,-43 1 1214,0-1 0,0 0 0,-1 0 0,0-1 0,15-9 0,14-11-7893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1.757"/>
    </inkml:context>
    <inkml:brush xml:id="br0">
      <inkml:brushProperty name="width" value="0.025" units="cm"/>
      <inkml:brushProperty name="height" value="0.025" units="cm"/>
    </inkml:brush>
  </inkml:definitions>
  <inkml:trace contextRef="#ctx0" brushRef="#br0">199 1 13933,'0'0'6993,"-10"5"-5653,10-5-1339,-15 7 234,1 1 0,0 1 0,-15 12 0,26-18-153,-1 0 0,1 0 1,0 0-1,0 0 0,0 0 0,0 1 0,0-1 0,1 1 0,-1 0 1,1 0-1,0 0 0,0 0 0,1 0 0,-1 0 0,1 1 1,0-1-1,0 0 0,1 1 0,-1 6 0,1-10-104,0 1 0,1-1-1,-1 0 1,1 1 0,-1-1-1,1 0 1,0 1 0,0-1-1,0 0 1,-1 0 0,1 0-1,0 0 1,0 1 0,0-2-1,1 1 1,-1 0 0,0 0-1,0 0 1,0 0 0,1-1-1,-1 1 1,3 0 0,36 12-1395,-28-10 833,13 4-450,59 19-311,-77-24 1408,1 2 1,-1-1 0,0 1 0,0 0 0,0 0 0,-1 1 0,1 0 0,6 6-1,-12-10 41,-1 0-1,1 0 1,0-1-1,-1 1 1,1 0-1,0 0 1,-1 0-1,1 0 1,-1 0-1,1 0 1,-1 0-1,0 0 1,0 0-1,1 0 0,-1 1 1,0-1-1,0 0 1,0 0-1,0 0 1,0 0-1,0 0 1,0 0-1,0 0 1,-1 0-1,1 0 1,0 0-1,-1 1 1,1-1-1,-1 0 0,1-1 1,-1 1-1,1 0 1,-1 0-1,0 0 1,1 0-1,-1 0 1,0 0-1,0-1 1,0 1-1,0 0 1,0-1-1,1 1 1,-1-1-1,0 1 0,0-1 1,-2 1-1,-7 4 205,1 0-1,-1-1 1,-18 5-1,22-7-319,-24 6 30,0 0 0,0-2 1,-39 3-1,2-11-7624,40-7-9647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2.991"/>
    </inkml:context>
    <inkml:brush xml:id="br0">
      <inkml:brushProperty name="width" value="0.025" units="cm"/>
      <inkml:brushProperty name="height" value="0.025" units="cm"/>
    </inkml:brush>
  </inkml:definitions>
  <inkml:trace contextRef="#ctx0" brushRef="#br0">219 84 7976,'-8'-1'6966,"-5"1"-5822,-1 1 0,1 0 0,0 0 1,-1 1-1,-13 5 0,20-5-965,0 0 0,-1 1 1,1 0-1,0 0 0,1 0 1,-1 1-1,0 1 0,1-1 1,0 1-1,0 0 0,-7 8 1,7-1-139,15-11-131,17-12-171,-2-3-512,38-32 1,13-8-1126,-74 53 1893,0 0 0,0 1 0,0-1 0,0 0 1,0 1-1,0-1 0,0 0 0,0 1 0,0-1 1,0 1-1,0 0 0,0-1 0,1 1 0,-1 0 0,0 0 1,0-1-1,0 1 0,0 0 0,1 0 0,-1 0 1,0 1-1,0-1 0,0 0 0,0 0 0,1 1 0,-1-1 1,0 0-1,0 1 0,0-1 0,0 1 0,0 0 0,0-1 1,0 1-1,0 0 0,0 0 0,-1-1 0,1 1 1,0 0-1,0 0 0,-1 0 0,1 0 0,0 0 0,-1 0 1,1 0-1,-1 0 0,1 0 0,-1 0 0,0 1 1,1-1-1,-1 0 0,0 0 0,0 2 0,2 10 77,-1 0-1,0 0 0,-1 0 1,-2 14-1,2-6 111,0 30 691,-2 0 0,-14 80 0,12-112-508,-1 0 0,0 0-1,-2 0 1,0 0 0,-1-1 0,-1-1 0,-1 1-1,0-1 1,-23 27 0,27-36-204,-53 55 437,54-58-583,0-1-1,-1 0 1,1 0-1,-1 0 0,0 0 1,0-1-1,0 0 1,0-1-1,-1 1 1,-8 1-1,15-4-12,0 1-1,-1-1 1,1 0 0,-1 0-1,1 0 1,-1 0 0,1 0-1,-1 0 1,1 0 0,-1 0-1,1 0 1,0 0 0,-1 0-1,1 0 1,-1 0 0,1 0-1,-1 0 1,1-1 0,-1 1-1,1 0 1,0 0-1,-1 0 1,1-1 0,-1 1-1,1 0 1,0-1 0,-1 1-1,1 0 1,0-1 0,-1 1-1,1 0 1,0-1 0,0 1-1,-1 0 1,1-1 0,0 1-1,0-1 1,0 1-1,0-1 1,-1 0 0,6-25-81,21-23-316,147-182-3072,-35 52 2674,-107 137 790,-20 30 12,0-2 1,-2 1-1,1-1 0,-1-1 0,-1 0 1,-1 0-1,0 0 0,7-26 1,-14 41-11,0 0 0,0-1 0,0 1 1,0 0-1,0-1 0,0 1 0,-1 0 1,1 0-1,0-1 0,0 1 1,0 0-1,0-1 0,-1 1 0,1 0 1,0 0-1,0-1 0,-1 1 0,1 0 1,0 0-1,0 0 0,-1 0 1,1-1-1,0 1 0,0 0 0,-1 0 1,1 0-1,0 0 0,-1 0 0,1 0 1,0 0-1,-1 0 0,1 0 1,0 0-1,-1 0 0,1 0 0,0 0 1,-1 0-1,1 0 0,0 0 0,-1 0 1,1 0-1,0 0 0,0 0 1,-1 0-1,1 1 0,0-1 0,-1 0 1,1 0-1,0 0 0,0 0 0,-1 1 1,1-1-1,0 0 0,0 0 1,0 1-1,-1-1 0,1 1 0,-20 11 11,-1 4 95,0 0-1,2 2 0,0 1 0,0 0 0,2 1 0,1 1 0,-14 23 0,29-43-87,1-1 0,0 1 0,-1-1 0,1 1 0,0-1 0,-1 1 0,1 0 0,0-1 0,0 1 0,0-1 0,0 1 0,-1 0 0,1-1 0,0 1 0,0-1 0,0 1 0,0 0 0,1-1 0,-1 1 0,0 0 0,0-1 0,0 1 0,0-1 0,1 1 0,-1 0 0,0-1 0,0 1 0,1-1 0,-1 1 0,0-1 0,1 1 0,-1-1 0,1 1 0,-1-1 0,1 1 0,28 5 207,42-12-190,-63 4 4,62-8-318,37-6 639,155-5 0,-260 21 687,-3 0-1008,0 0 0,0-1 0,0 1 0,0-1 0,1 0 0,-1 1 0,0-1 0,1 0 0,-1 1 0,0-1 0,1 0 0,-1 0 0,1 1 0,-1-1 0,1 0 0,-1 0 0,1 0 0,0 0 0,-1 0 0,1 0 0,0 0 0,0 0 0,0 0 0,0 0 0,0 0 0,0 0 0,0-1 0,0-35-42,0 26 54,1-16-43,0 19-90,-1-1 1,1 0-1,-2 0 1,1 1-1,-1-1 1,-4-13-1,6 47-450,-1-20 533,0 0 1,0 0 0,0 0-1,0 0 1,1 0-1,0 0 1,2 8 0,0-7-16,1 0 0,0 0 1,0 0-1,0 0 0,1-1 1,0 0-1,0 0 1,0 0-1,1 0 0,0-1 1,0 0-1,0 0 0,0-1 1,0 1-1,1-1 1,-1-1-1,1 1 0,0-1 1,0-1-1,0 1 1,8 0-1,19 2-123,-1-1-1,1-1 1,37-4 0,-56 1 68,1 1 16,0-1 1,0-1-1,0-1 1,0 0 0,0-1-1,-1-1 1,0 0 0,0-1-1,0-1 1,-1 0-1,1-1 1,20-16 0,-50 53 2855,14-28-2794,1-1-1,0 1 1,-1 0-1,1-1 1,-1 1-1,1 0 1,0-1-1,0 1 1,-1 0-1,1-1 1,0 1-1,0 0 1,0 0-1,0-1 1,0 1-1,0 0 1,0-1-1,0 1 1,0 0-1,0 0 1,0-1-1,1 1 1,-1 0-1,0-1 1,0 1-1,1 0 1,-1-1-1,0 1 1,1-1-1,-1 1 1,1 0-1,-1-1 1,1 1-1,-1-1 1,1 1-1,-1-1 1,1 1-1,-1-1 1,1 0-1,0 1 1,-1-1-1,1 0 1,0 1-1,-1-1 1,1 0-1,1 0 1,20-1-92,-1-1 0,1-1 0,-1-2 0,1 0 0,-1-1 0,28-12 1,16-3-724,23-4-2577,-85 19-2755,-3-1-791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3.323"/>
    </inkml:context>
    <inkml:brush xml:id="br0">
      <inkml:brushProperty name="width" value="0.025" units="cm"/>
      <inkml:brushProperty name="height" value="0.025" units="cm"/>
    </inkml:brush>
  </inkml:definitions>
  <inkml:trace contextRef="#ctx0" brushRef="#br0">7 22 16047,'-5'-8'1858,"3"-1"-192,2 7-1090,0 0-544,13 2-416,8 0-2595,4 3-4324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3.794"/>
    </inkml:context>
    <inkml:brush xml:id="br0">
      <inkml:brushProperty name="width" value="0.025" units="cm"/>
      <inkml:brushProperty name="height" value="0.025" units="cm"/>
    </inkml:brush>
  </inkml:definitions>
  <inkml:trace contextRef="#ctx0" brushRef="#br0">196 84 11307,'0'0'7276,"-8"-4"-6374,-28-10-235,34 14-580,0-1 0,0 1 0,-1 0 0,1 0 0,0 0 0,0 0 0,0 0 0,-1 1 0,1-1 0,0 1 0,0-1 0,0 1 0,0 0 0,0 0 0,0 0 0,0 0 0,0 0 0,0 0 0,1 0 0,-1 1 0,0-1 0,1 1 0,-1-1 0,1 1 0,-1 0 0,1-1 0,0 1 0,-2 3 0,-2 3 144,1 0 0,0 0 0,0 1 0,1-1-1,-4 11 1,3 8-149,0 1-1,2 0 1,1 0 0,1-1 0,6 40-1,-1 30 187,-5-80-3,-1-1 0,-1 1 0,-3 17 1,5-30-192,-1 0 0,0 0 0,0 0 1,-1 0-1,1-1 0,-1 1 1,0 0-1,0-1 0,0 1 0,0-1 1,0 0-1,-1 1 0,0-1 0,0-1 1,1 1-1,-2 0 0,1-1 1,-5 4-1,8-6-68,0 0-1,-1 0 1,1 0 0,-1 1 0,1-1 0,-1 0-1,1 0 1,-1 0 0,0 0 0,1 0 0,-1 0 0,1 0-1,-1 0 1,1 0 0,-1 0 0,1-1 0,-1 1-1,1 0 1,-1 0 0,1 0 0,-1-1 0,1 1-1,0 0 1,-1 0 0,1-1 0,-1 1 0,1 0 0,0-1-1,-1 1 1,1-1 0,0 1 0,-1 0 0,1-1-1,0 1 1,0-1 0,-1 1 0,1-1 0,0 1-1,0-1 1,0 1 0,0-1 0,-1 1 0,1-1-1,0 1 1,0-1 0,0 1 0,0-1 0,0 1 0,0-1-1,1 1 1,-1-2 0,1-33 266,-1 29-259,3-16-325,1 0-1,1 0 1,1 1 0,1-1 0,1 1-1,1 0 1,0 1 0,21-31-1,6-4-1100,71-82 0,-70 98 1402,-26 29 41,-1 0-1,0-1 0,-1 0 1,0-1-1,11-18 0,-20 29-26,0 1 0,0 0 0,1 0 0,-1-1 0,0 1 0,0 0 0,0-1 1,0 1-1,1 0 0,-1-1 0,0 1 0,0 0 0,0-1 0,0 1 0,0 0 0,0-1 0,0 1 0,0 0 0,0-1 0,0 1 0,0 0 0,0-1 0,0 1 0,0 0 0,0-1 0,-1 1 0,1 0 0,0-1 0,0 1 0,0 0 0,0-1 0,-1 1 0,1 0 1,0 0-1,0-1 0,-1 1 0,1 0 0,-15 1 136,-14 13 28,20-7-65,0 0 0,0 1 0,1 0-1,0 0 1,-9 13 0,14-17-39,0 1 0,0-1 0,0 1 1,1 0-1,0 0 0,0 0 0,0 0 0,1 0 0,-1 1 0,1-1 0,1 0 0,-1 1 1,1 5-1,0-9-32,0 0 0,1 0 1,-1 0-1,1 0 0,-1 0 0,1 0 1,0 0-1,0 0 0,0-1 0,0 1 1,0 0-1,0-1 0,1 1 1,-1-1-1,1 1 0,-1-1 0,1 0 1,-1 1-1,1-1 0,0 0 1,-1 0-1,1 0 0,0 0 0,0 0 1,0-1-1,0 1 0,0-1 0,2 1 1,9 2 19,-1-1 0,1 0 0,18 0 0,-25-2-31,318 1-804,-337 0 1325,1-2 0,0 0 1,-1 0-1,1-1 1,0 0-1,0-1 0,-20-8 1,29 9-487,-1 1 1,1-1 0,-1 0-1,1-1 1,0 1 0,0 0-1,0-1 1,0 0 0,1 0-1,-1 0 1,1 0 0,-1 0-1,1 0 1,0 0-1,0-1 1,1 1 0,-1-1-1,1 0 1,-1 1 0,1-1-1,0 0 1,1 0 0,-1 0-1,1 0 1,0 0-1,-1 0 1,2 0 0,-1 1-1,1-6 1,0 7-81,-1 1 1,1-1-1,0 0 0,0 1 1,0-1-1,0 0 0,0 1 1,0-1-1,0 1 0,0 0 0,0-1 1,1 1-1,-1 0 0,1 0 1,-1 0-1,1 0 0,-1 0 1,1 0-1,0 0 0,-1 0 1,1 1-1,0-1 0,0 1 1,0-1-1,-1 1 0,1 0 0,0-1 1,3 1-1,64-1-1537,-51 1 808,10 0-3939,57-8 1,-19-6-8083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4.613"/>
    </inkml:context>
    <inkml:brush xml:id="br0">
      <inkml:brushProperty name="width" value="0.025" units="cm"/>
      <inkml:brushProperty name="height" value="0.025" units="cm"/>
    </inkml:brush>
  </inkml:definitions>
  <inkml:trace contextRef="#ctx0" brushRef="#br0">78 0 19442,'-21'32'1153,"-4"8"-63,7 8-226,4 2-671,14-6-1,0-7-64,14-8-64,6-13-96,6-9-993,1-7-416,-9-1-898,-8-16-3362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4.945"/>
    </inkml:context>
    <inkml:brush xml:id="br0">
      <inkml:brushProperty name="width" value="0.025" units="cm"/>
      <inkml:brushProperty name="height" value="0.025" units="cm"/>
    </inkml:brush>
  </inkml:definitions>
  <inkml:trace contextRef="#ctx0" brushRef="#br0">0 1 14638,'0'0'4612,"62"16"-4676,-25-16-1345,2 0-1698,4-4-1089,-4-1-2306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5.290"/>
    </inkml:context>
    <inkml:brush xml:id="br0">
      <inkml:brushProperty name="width" value="0.025" units="cm"/>
      <inkml:brushProperty name="height" value="0.025" units="cm"/>
    </inkml:brush>
  </inkml:definitions>
  <inkml:trace contextRef="#ctx0" brushRef="#br0">291 0 9417,'0'0'3443,"-3"8"123,0-1-3126,0-1 0,-1 1 0,0-1 0,0 0 0,-1 0 0,1 0-1,-1-1 1,-1 1 0,1-1 0,-1-1 0,0 1 0,0-1 0,0 0 0,-9 4-1,2-1-46,6-3-134,-1-1 1,1 1-1,1 1 1,-1-1 0,-9 9-1,15-12-309,0 1 0,0-1 0,0 0 0,0 0 1,1 0-1,-1 1 0,0-1 0,0 1 0,1-1 0,-1 0 0,1 1 0,-1-1 0,1 1 0,0-1 0,0 1 1,-1-1-1,1 1 0,0 0 0,0-1 0,0 1 0,1-1 0,-1 1 0,0-1 0,1 1 0,-1-1 0,1 1 1,-1-1-1,1 0 0,-1 1 0,1-1 0,0 1 0,0-1 0,0 0 0,2 2 0,7 9-126,1-1-1,0 0 1,1-1-1,0 0 1,0-1-1,18 10 1,16 12 488,-45-31-297,0 1 0,-1-1 0,1 1 0,0-1 0,-1 1 0,1-1 0,0 1 0,-1-1 0,1 1 0,-1 0 0,1-1 0,-1 1 0,1 0 0,-1-1 0,0 1 0,1 0 0,-1 0 0,0-1 0,1 1 0,-1 0 0,0 0 0,0-1 0,0 1 0,0 0 0,0 0 0,0 0 0,0 0 1,0-1-1,0 1 0,0 0 0,0 0 0,-1 0 0,1-1 0,0 1 0,-1 0 0,1 0 0,0-1 0,-1 1 0,1 0 0,-1-1 0,1 1 0,-1 0 0,1-1 0,-1 1 0,1-1 0,-1 1 0,0-1 0,1 1 0,-3 0 0,-42 24 377,34-21-233,-20 13 174,-2-2 1,0-1-1,0-2 0,-65 15 0,96-30-1955,11-6 188,20-13-1381,-21 15 1543,33-25-4632,2-9-2221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5.683"/>
    </inkml:context>
    <inkml:brush xml:id="br0">
      <inkml:brushProperty name="width" value="0.025" units="cm"/>
      <inkml:brushProperty name="height" value="0.025" units="cm"/>
    </inkml:brush>
  </inkml:definitions>
  <inkml:trace contextRef="#ctx0" brushRef="#br0">143 1 10218,'0'0'1393,"-6"8"267,-5 11-959,0 1-1,1 0 0,1 1 0,1 0 1,1 0-1,1 1 0,0 0 1,2 0-1,-3 40 0,6-48-585,0 1-1,1-1 0,1 1 1,1-1-1,-1 0 0,2 1 1,0-1-1,1 0 0,1-1 1,0 1-1,0-1 1,1 0-1,1 0 0,0 0 1,1-1-1,18 21 0,-26-33-138,0 0 0,0 1-1,0-1 1,0 1 0,0-1-1,1 0 1,-1 1 0,0-1 0,0 0-1,1 1 1,-1-1 0,0 0-1,0 1 1,1-1 0,-1 0-1,0 1 1,1-1 0,-1 0-1,1 0 1,-1 0 0,0 1-1,1-1 1,-1 0 0,1 0-1,-1 0 1,0 0 0,1 0 0,-1 0-1,1 0 1,-1 0 0,0 0-1,1 0 1,-1 0 0,1 0-1,-1 0 1,1 0 0,-1 0-1,0 0 1,1-1 0,-3-18-1689,-15-28-1543,-39-64 1773,-10-23 4674,64 131-2959,1 0 1,-1 0-1,1 0 0,0 0 0,0 0 1,1 0-1,-1 0 0,0 0 0,1-1 1,0 1-1,0 0 0,0 0 0,0-1 1,1-3-1,0 5-129,0 1 1,0-1-1,0 1 1,0-1-1,1 1 1,-1 0-1,0 0 1,1 0-1,-1 0 1,1 0-1,-1 0 1,1 0-1,-1 0 1,1 0-1,0 1 1,-1-1-1,1 1 1,0-1-1,-1 1 1,1 0-1,0 0 1,0 0-1,0-1 1,-1 2-1,1-1 0,2 0 1,123 3 189,-14-1-6437,-52-2-3652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6.307"/>
    </inkml:context>
    <inkml:brush xml:id="br0">
      <inkml:brushProperty name="width" value="0.025" units="cm"/>
      <inkml:brushProperty name="height" value="0.025" units="cm"/>
    </inkml:brush>
  </inkml:definitions>
  <inkml:trace contextRef="#ctx0" brushRef="#br0">129 312 14734,'0'0'4901,"-11"-2"-3295,7 1-1565,1 1 0,-1-1 0,1 1 0,-1-1 0,0 1 0,1 0-1,-1 1 1,0-1 0,1 1 0,-1-1 0,1 1 0,-1 0 0,1 0 0,-1 1-1,1-1 1,0 1 0,0-1 0,-1 1 0,1 0 0,0 1 0,1-1-1,-1 0 1,0 1 0,1-1 0,-1 1 0,1 0 0,0 0 0,-2 4 0,0-2-44,1 1 0,0 0 1,1 0-1,-1 0 0,1 0 1,0 0-1,1 0 0,0 0 1,0 1-1,0-1 0,1 0 1,-1 1-1,2-1 0,-1 1 1,2 9-1,-1-15 3,0 1 1,0-1-1,0 0 1,0 0-1,0-1 1,0 1-1,0 0 1,0 0-1,0 0 0,0-1 1,0 1-1,0 0 1,1-1-1,-1 1 1,0-1-1,1 0 1,-1 1-1,0-1 1,1 0-1,-1 0 1,0 0-1,1 0 0,-1 0 1,0 0-1,1 0 1,0 0-1,39-9 148,-23 0-120,0 0 0,0-1 0,-1-1 0,0-1 0,-1 0 0,21-22 0,2-5-11,38-49 0,-68 77-7,-4 6 15,0-1 0,-1 1 0,0-1 0,0 1 0,0-1 1,-1-1-1,0 1 0,0 0 0,2-8 0,-39 53 34,-2 37-76,34-71 21,0 0 0,0 1 0,1-1 0,0 1 1,0 0-1,0-1 0,1 1 0,0 0 0,0 0 1,0-1-1,1 1 0,1 7 0,-2-12 19,1 0-1,0 0 0,-1 0 0,1 0 1,0 0-1,0 0 0,0 0 1,0 0-1,-1-1 0,1 1 1,0 0-1,0-1 0,1 1 0,-1-1 1,0 1-1,0-1 0,0 1 1,0-1-1,0 0 0,0 1 1,1-1-1,-1 0 0,0 0 0,0 0 1,0 0-1,1 0 0,-1 0 1,0 0-1,2-1 0,36-9 617,-21 2-468,-1-2 0,-1 0 0,0 0 0,0-2 0,21-20 1,66-75 77,-89 93-170,0-1 1,-2 0-1,0-1 1,0-1-1,-2 0 1,0 0-1,-1-1 1,9-24-1,-38 49-346,3 11 265,2 0 0,0 1 0,1 0 0,-23 41 0,13-19 12,1-6 18,-20 47-1,37-71 70,2 0-1,-1 1 1,2-1-1,-1 1 1,2 0-1,-1 0 1,2 0-1,-1 23 1,2-33-92,0-1 0,0 1 0,0-1 1,1 0-1,-1 1 0,1-1 0,-1 0 0,1 1 0,-1-1 1,1 0-1,0 1 0,0-1 0,-1 0 0,1 0 0,0 0 1,0 0-1,0 0 0,0 0 0,0 0 0,1 0 0,-1 0 0,0-1 1,0 1-1,2 0 0,1 1-41,1-1-1,-1 0 1,0 0-1,0 0 1,1 0-1,-1-1 1,0 0 0,6 0-1,3-1-545,-1 0-1,0-1 0,1-1 1,-1 0-1,14-5 1,17-13-3246,-3-5-1996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2.967"/>
    </inkml:context>
    <inkml:brush xml:id="br0">
      <inkml:brushProperty name="width" value="0.035" units="cm"/>
      <inkml:brushProperty name="height" value="0.035" units="cm"/>
    </inkml:brush>
  </inkml:definitions>
  <inkml:trace contextRef="#ctx0" brushRef="#br0">0 62 19012,'38'1'261,"-1"-2"1,1-2-1,-1-1 1,0-2-1,36-11 1,82-11-1126,-134 26 535,0 1 0,0 0 0,0 2 0,0 1 1,31 5-1,-15 4-243,0 2 0,-1 1 0,-1 2 0,59 35 1,-48-26 801,-45-24-217,10 5 196,1 0-1,-1-1 1,1 0-1,12 3 1,-21-7-155,0 0 0,0-1 0,0 1 0,1-1 1,-1 0-1,0 0 0,0 0 0,0 0 0,0 0 0,0-1 0,0 1 0,0-1 1,0 0-1,0 0 0,0 0 0,0 0 0,-1-1 0,1 1 0,0-1 0,-1 0 0,1 1 1,3-5-1,9-11 214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6.698"/>
    </inkml:context>
    <inkml:brush xml:id="br0">
      <inkml:brushProperty name="width" value="0.025" units="cm"/>
      <inkml:brushProperty name="height" value="0.025" units="cm"/>
    </inkml:brush>
  </inkml:definitions>
  <inkml:trace contextRef="#ctx0" brushRef="#br0">180 1 8168,'0'0'6646,"-10"-1"-3208,3 1-3152,0 0 1,0 0-1,0 1 1,0 0-1,0 0 0,0 1 1,0-1-1,1 1 1,-1 1-1,1-1 0,-1 1 1,1 1-1,0-1 1,0 1-1,0 0 0,1 0 1,-1 0-1,1 1 1,-5 6-1,5-6-93,0 1 0,1 0 0,0 0 0,0 1 0,0-1 0,-3 10 0,6-15-178,1 0 0,-1 0 1,1 0-1,-1 0 1,1 0-1,0 0 1,-1 0-1,1 0 1,0 1-1,0-1 0,0 0 1,0 0-1,0 0 1,0 0-1,0 1 1,0-1-1,0 0 1,1 0-1,-1 0 1,0 0-1,1 0 0,-1 0 1,1 0-1,-1 0 1,1 0-1,0 0 1,-1 0-1,1 0 1,0 0-1,0 0 0,0 0 1,-1-1-1,1 1 1,0 0-1,0-1 1,0 1-1,0 0 1,0-1-1,0 1 1,0-1-1,1 0 0,-1 1 1,0-1-1,0 0 1,0 0-1,2 1 1,36 2-311,74-3 0,-44-2-1123,-66 2 1457,0-1-1,-1 1 1,1 0-1,0 1 1,-1-1-1,1 0 1,0 1-1,-1 0 1,1-1-1,0 1 1,-1 0-1,1 0 1,-1 0-1,1 1 1,-1-1-1,0 1 1,0-1-1,1 1 1,-1 0-1,0 0 1,-1 0-1,1 0 1,0 0-1,0 0 1,-1 0-1,1 1 1,-1-1-1,0 1 1,0-1-1,0 1 1,0-1-1,0 1 1,-1 0-1,1-1 0,-1 1 1,1 0-1,-1-1 1,0 1-1,0 0 1,0 0-1,-1-1 1,1 1-1,-1 0 1,1-1-1,-1 1 1,0 0-1,0-1 1,0 1-1,0-1 1,0 0-1,-1 1 1,1-1-1,-1 0 1,0 0-1,0 0 1,1 0-1,-1 0 1,0 0-1,-1 0 1,1-1-1,-3 3 1,-7 3 24,0 0 0,-1 0-1,0-1 1,-1-1 0,1 0 0,-1-1 0,0-1 0,0 0 0,0 0 0,0-2 0,-1 0 0,1 0 0,-23-3 0,7-7-3320,7-11-3250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7.326"/>
    </inkml:context>
    <inkml:brush xml:id="br0">
      <inkml:brushProperty name="width" value="0.025" units="cm"/>
      <inkml:brushProperty name="height" value="0.025" units="cm"/>
    </inkml:brush>
  </inkml:definitions>
  <inkml:trace contextRef="#ctx0" brushRef="#br0">77 0 15278,'-5'11'1458,"0"1"-1011,-40 106 4158,40-104-4099,1 1 0,0-1 0,1 1 0,0 0 0,2 0 1,-1 26-1,2-40-496,0 1 0,1-1 0,-1 0 0,0 1 0,1-1 0,-1 1 1,1-1-1,-1 0 0,1 1 0,-1-1 0,1 0 0,0 0 0,0 1 1,0-1-1,0 0 0,0 0 0,0 0 0,0 0 0,0 0 0,0 0 0,0 0 1,3 1-1,-1-1 2,0 0 0,0 0 0,0-1 0,0 1-1,1-1 1,-1 1 0,0-1 0,0 0 0,0 0 0,4-1 0,5-1 25,0 0 0,-1-1 0,1 0 0,16-8 0,-2 0 13,-18 6-76,0 1 0,0 0-1,0 0 1,1 1-1,0 0 1,-1 1-1,1-1 1,0 2 0,0 0-1,0 0 1,1 0-1,11 1 1,-20 1 27,-1-1 0,1 1 0,0-1 0,0 1 1,0-1-1,-1 1 0,1 0 0,0-1 0,-1 1 0,1 0 0,-1 0 0,1-1 1,-1 1-1,1 0 0,-1 0 0,1 0 0,-1 0 0,0 0 0,1-1 0,-1 1 1,0 0-1,0 0 0,0 0 0,0 0 0,1 0 0,-2 0 0,1 0 1,0 0-1,0 0 0,0 0 0,0 0 0,0 0 0,-1 1 0,-12 32 601,7-27-516,-1 1-1,0-1 1,0-1-1,0 1 0,-1-1 1,0-1-1,0 1 0,-1-1 1,1-1-1,-1 0 0,-14 5 1,16-6-74,0-1 0,0 0 0,0 0 0,-1-1 0,1 0 0,0 0 0,-1 0 0,1-1 0,-1-1 0,1 1 0,-1-1 0,1 0 0,0-1 1,0 1-1,-13-6 0,18 6-113,1 0-1,-1 0 1,0 0 0,1-1 0,-1 1 0,0 0 0,1-1 0,0 1-1,-1-1 1,1 1 0,0-1 0,0 0 0,0 0 0,0 1 0,0-1 0,0 0-1,0 0 1,1 0 0,-2-3 0,2 3-280,0 0-1,-1 0 1,1 0 0,0 0-1,0 0 1,0-1 0,1 1-1,-1 0 1,0 0 0,1 0-1,0 0 1,-1 0 0,1 0-1,0 0 1,0 0 0,0 0-1,0 0 1,0 1 0,0-1-1,1 0 1,-1 1 0,1-1-1,-1 1 1,1-1 0,-1 1-1,1 0 1,2-2 0,25-10-5876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8.175"/>
    </inkml:context>
    <inkml:brush xml:id="br0">
      <inkml:brushProperty name="width" value="0.025" units="cm"/>
      <inkml:brushProperty name="height" value="0.025" units="cm"/>
    </inkml:brush>
  </inkml:definitions>
  <inkml:trace contextRef="#ctx0" brushRef="#br0">77 222 17745,'0'0'6817,"10"-7"-6112,11-6-695,-1 0 1,29-27 0,-43 35-62,0 0 1,0-1-1,-1 0 1,0 0-1,0 0 0,-1-1 1,0 1-1,0-1 1,0 0-1,-1 0 1,0-1-1,0 1 1,-1-1-1,2-7 1,-4 13 57,0 0 1,0 1-1,0-1 1,-1 0-1,1 1 1,0-1-1,-1 0 1,1 1-1,-1-1 1,1 1-1,-1-1 1,0 1 0,0-1-1,1 1 1,-1-1-1,0 1 1,0 0-1,-1-1 1,1 1-1,0 0 1,0 0-1,-1 0 1,1 0-1,0 0 1,-1 0-1,1 0 1,-1 0 0,1 1-1,-1-1 1,0 1-1,1-1 1,-1 1-1,0-1 1,1 1-1,-1 0 1,0 0-1,1 0 1,-1 0-1,-2 0 1,-2 0 5,0 0 0,0 0 0,0 1-1,0 0 1,0 0 0,0 0 0,0 1 0,1-1 0,-1 2 0,-8 3 0,4 1 7,0 1 0,1 1 1,-1 0-1,2 0 0,-1 1 0,2 0 1,-1 0-1,1 1 0,1 0 0,0 0 1,0 1-1,1-1 0,0 1 1,1 1-1,1-1 0,0 0 0,1 1 1,0-1-1,0 18 0,2-27-6,0 0 0,0 0 0,0 0 0,1 0-1,0-1 1,-1 1 0,1 0 0,0 0 0,0-1-1,0 1 1,1 0 0,-1-1 0,1 0 0,-1 1 0,1-1-1,0 0 1,0 1 0,0-1 0,0 0 0,0-1-1,0 1 1,1 0 0,-1-1 0,1 1 0,-1-1-1,1 1 1,0-1 0,-1 0 0,1 0 0,0-1 0,0 1-1,-1 0 1,1-1 0,0 0 0,0 0 0,0 0-1,3 0 1,5 0 0,1 0-1,-1-1 1,0-1-1,0 0 0,0 0 1,0-1-1,0-1 1,16-6-1,-4-2-79,0-2 0,-1 0 1,0-1-1,24-22 0,-36 28 35,0 0 0,-1-1 1,0 0-1,0 0 0,-1-1 0,-1-1 1,0 1-1,0-1 0,-1 0 1,5-14-1,-10 4-34,-1 22 60,0 0 1,-1 0 0,1 0-1,0-1 1,-1 1-1,1 0 1,0 0-1,-1 0 1,1 0-1,0 0 1,-1 0-1,1 0 1,0 0-1,-1 0 1,1 0-1,-1 0 1,1 0-1,0 0 1,-1 0-1,1 0 1,0 0 0,-1 0-1,1 1 1,0-1-1,-1 0 1,1 0-1,0 0 1,-1 1-1,1-1 1,0 0-1,-1 1 1,-29 29-204,18-15 225,-49 74 145,57-82-2,0 1-1,0 0 1,0 0 0,1 0 0,0 1 0,1-1 0,-1 1 0,2-1-1,-2 14 1,3-21-141,1 0 0,-1 0 0,1 0 0,-1-1-1,1 1 1,-1 0 0,1 0 0,-1-1 0,1 1-1,-1 0 1,1-1 0,0 1 0,0-1 0,-1 1 0,1-1-1,0 1 1,0-1 0,-1 0 0,1 1 0,0-1-1,0 0 1,0 1 0,0-1 0,0 0 0,-1 0 0,1 0-1,0 0 1,0 0 0,0 0 0,0 0 0,0 0-1,0 0 1,1-1 0,36-3 110,-6-7-196,0-1 1,-1-2-1,-1 0 1,0-3-1,30-20 1,-9 6 11,-14 8 27,-22 13 3,0 0-1,0 2 1,1 0 0,20-7-1,-36 15 26,0 0-1,1 0 1,-1 0-1,0 0 0,1 0 1,-1 0-1,0 0 0,0 1 1,0-1-1,1 0 1,-1 0-1,0 0 0,0 1 1,1-1-1,-1 0 1,0 0-1,0 1 0,0-1 1,0 0-1,1 0 0,-1 1 1,0-1-1,0 0 1,0 0-1,0 1 0,0-1 1,0 0-1,0 1 0,0-1 1,0 0-1,0 0 1,0 1-1,0-1 0,0 0 1,0 1-1,0-1 1,0 0-1,0 0 0,0 1 1,-1-1-1,1 0 0,0 1 1,0-1-1,0 0 1,0 0-1,0 1 0,-1-1 1,1 0-1,0 0 0,0 0 1,-1 1-1,1-1 1,0 0-1,0 0 0,-1 0 1,-9 20 147,-17 12-33,-17 23-10,42-51-24,-1 0 0,1 0 0,-1 0 1,1 0-1,0 1 0,1-1 0,-1 0 0,1 1 0,0 0 0,-1 8 0,3-12-59,0-1 0,0 1 0,0-1 0,0 1 0,0-1 0,-1 0 0,1 1 0,1-1 0,-1 0 0,0 0 0,0 0 0,0 0 0,0 0 0,0 0 0,0 0 0,0 0 0,0 0 0,0 0 0,0-1 0,1 0 0,-1 1-8,18-5 16,-1-2 1,1 0-1,-1-1 0,0-1 0,19-13 1,28-13-51,-42 25 28,-12 3-13,0 2-1,1 0 1,-1 0 0,1 1 0,0 1 0,1 0-1,12-2 1,-24 5 5,-1 0-1,1 0 0,-1 0 1,0 0-1,1 0 1,-1 0-1,1 0 0,-1 0 1,1 1-1,-1-1 1,1 0-1,-1 0 0,0 0 1,1 0-1,-1 1 1,1-1-1,-1 0 0,0 0 1,1 1-1,-1-1 1,1 0-1,-1 0 0,0 1 1,0-1-1,1 0 1,-1 1-1,0-1 0,0 1 1,1-1-1,-1 0 1,0 1-1,0-1 0,0 1 1,1-1-1,-1 1 1,-4 21 53,-18 18 71,10-17-63,12-22-53,0-1 0,0 0-1,0 0 1,0 1 0,0-1 0,0 0-1,0 0 1,0 1 0,0-1 0,0 0-1,0 0 1,0 1 0,0-1 0,0 0-1,0 0 1,0 1 0,0-1-1,0 0 1,0 0 0,1 1 0,-1-1-1,0 0 1,0 0 0,0 1 0,0-1-1,0 0 1,1 0 0,-1 0 0,0 1-1,0-1 1,0 0 0,1 0-1,-1 0 1,0 0 0,0 0 0,1 0-1,-1 1 1,0-1 0,0 0 0,1 0-1,3-1 22,0 1 0,0-1-1,-1 0 1,1 0 0,0 0 0,0-1-1,-1 1 1,1-1 0,4-3-1,21-10 37,101-48-533,-117 58 357,1 1 0,0 0 0,0 0 0,0 1-1,1 1 1,-1 1 0,26 0 0,-39 1 112,0 0 1,0 0-1,0 0 1,0 0-1,0 0 0,0 0 1,0 0-1,0 1 1,0-1-1,0 0 1,0 1-1,0-1 0,0 0 1,0 1-1,-1-1 1,1 1-1,0 0 1,0-1-1,-1 1 0,1 0 1,0-1-1,-1 1 1,1 0-1,0 0 1,-1-1-1,1 1 0,-1 0 1,1 0-1,-1 0 1,1 1-1,-1 1 32,0 0 0,0-1-1,0 1 1,0 0 0,-1-1 0,1 1-1,-1-1 1,0 1 0,1-1 0,-1 1 0,-2 3-1,-3 5 112,0 0 0,-1 0 0,-16 18 0,14-17-161,7-9-52,1-1 0,-1 1 0,0-1 0,0 1 0,0-1 0,0 0 1,0 0-1,0 0 0,-1 0 0,1 0 0,-1-1 0,1 1 0,-1-1 0,0 1 0,0-1 1,-4 1-1,1-4-3742,-1-12-3288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8.583"/>
    </inkml:context>
    <inkml:brush xml:id="br0">
      <inkml:brushProperty name="width" value="0.025" units="cm"/>
      <inkml:brushProperty name="height" value="0.025" units="cm"/>
    </inkml:brush>
  </inkml:definitions>
  <inkml:trace contextRef="#ctx0" brushRef="#br0">0 0 17809,'0'0'2498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9.066"/>
    </inkml:context>
    <inkml:brush xml:id="br0">
      <inkml:brushProperty name="width" value="0.025" units="cm"/>
      <inkml:brushProperty name="height" value="0.025" units="cm"/>
    </inkml:brush>
  </inkml:definitions>
  <inkml:trace contextRef="#ctx0" brushRef="#br0">24 1 9641,'0'0'12716,"1"59"-11371,-6-26-352,0 7-320,-4 2-289,4 1-256,5 1-63,0-5-65,1-4-449,15-6-992,2-9-769,0-8-385,1-9-1857,-5-3-1698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9.446"/>
    </inkml:context>
    <inkml:brush xml:id="br0">
      <inkml:brushProperty name="width" value="0.025" units="cm"/>
      <inkml:brushProperty name="height" value="0.025" units="cm"/>
    </inkml:brush>
  </inkml:definitions>
  <inkml:trace contextRef="#ctx0" brushRef="#br0">275 0 18449,'-13'1'417,"-7"3"-245,0 0 1,0 1-1,1 2 0,-33 13 1,39-14 169,0 0 0,1 1 0,0 0 0,0 1 0,0 1 0,1 0 0,0 0 0,-16 19 0,26-28-336,1 1 1,-1-1-1,1 0 1,-1 1 0,1-1-1,-1 1 1,1-1 0,0 1-1,-1-1 1,1 1-1,-1-1 1,1 1 0,0-1-1,0 1 1,-1-1-1,1 1 1,0 0 0,0-1-1,0 1 1,0-1 0,-1 1-1,1 0 1,0-1-1,0 1 1,0 0 0,0-1-1,0 1 1,1 0-1,-1-1 1,0 1 0,0-1-1,0 1 1,1 0 0,-1-1-1,0 1 1,0-1-1,1 1 1,-1-1 0,0 1-1,1-1 1,-1 1-1,1-1 1,-1 1 0,1-1-1,-1 0 1,1 1 0,-1-1-1,1 0 1,-1 1-1,1-1 1,-1 0 0,1 1-1,0-1 1,-1 0 0,1 0-1,0 0 1,-1 0-1,2 0 1,47 1-93,-32-2 86,12 1-60,-1 1 0,0 2 0,42 10 1,-59-11 61,1 2 1,0-1 0,-1 1 0,0 1 0,0 0 0,0 1-1,-1 0 1,0 1 0,0 0 0,16 15 0,-23-20 73,-1 1 0,1 0 0,-1 0 0,0 0 0,0 0 0,0 0 0,0 0 0,0 0 0,-1 1 0,0-1 0,1 1 0,-1-1-1,-1 1 1,1-1 0,0 1 0,-1 0 0,0-1 0,1 1 0,-2 0 0,1 5 0,-2-5 52,1 1 0,-1 0 0,0 0 0,0-1 0,0 1 0,-1-1 0,1 0 0,-1 1 0,0-1 0,0 0-1,-1-1 1,1 1 0,-7 4 0,4-2-91,-1-1 1,0 0-1,0-1 0,-1 1 1,1-1-1,-1-1 0,0 1 0,0-1 1,0-1-1,0 1 0,-1-2 0,1 1 1,-1-1-1,1 0 0,-1-1 0,1 0 1,-14-1-1,21 0-266,-1 1 0,0-1 0,1 1 0,-1-1 0,1 0 0,0 0 0,-1 0 0,1 0 0,0 0 0,-1 0 0,1 0 0,0 0 0,0 0 0,0-1 0,0 1 1,0 0-1,0-1 0,0 1 0,0-1 0,1 1 0,-1-1 0,1 1 0,-1-1 0,1 0 0,-1 1 0,1-4 0,-5-28-7640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9.789"/>
    </inkml:context>
    <inkml:brush xml:id="br0">
      <inkml:brushProperty name="width" value="0.025" units="cm"/>
      <inkml:brushProperty name="height" value="0.025" units="cm"/>
    </inkml:brush>
  </inkml:definitions>
  <inkml:trace contextRef="#ctx0" brushRef="#br0">0 104 15246,'0'0'6535,"44"16"-4357,-10-16-993,8-5-801,6-11-256,16-3-96,-6-4-1057,-1-5-3555,-2 0-7720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0.163"/>
    </inkml:context>
    <inkml:brush xml:id="br0">
      <inkml:brushProperty name="width" value="0.025" units="cm"/>
      <inkml:brushProperty name="height" value="0.025" units="cm"/>
    </inkml:brush>
  </inkml:definitions>
  <inkml:trace contextRef="#ctx0" brushRef="#br0">99 0 13100,'0'0'7138,"-2"11"-5387,-5 18-715,-1 0 0,-19 43 0,15-42-778,1 0 1,1 0 0,-9 50-1,19-79-250,-1 1-1,1 0 0,-1-1 0,1 1 0,0 0 0,0 0 1,0-1-1,0 1 0,0 0 0,0 0 0,1 0 0,-1-1 1,0 1-1,1 0 0,0-1 0,-1 1 0,1 0 0,0-1 1,0 1-1,0-1 0,0 1 0,0-1 0,0 1 0,0-1 1,0 0-1,0 0 0,1 0 0,-1 1 0,3 0 0,1-1 5,1 1-1,-1-1 1,1 0 0,-1 0-1,1-1 1,0 0-1,10-1 1,-8 1-10,13-1-765,0-1 1,0-1-1,-1-1 0,39-12 0,-37 8-2346,-1 0-1,24-15 0,-1-4-7914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0.539"/>
    </inkml:context>
    <inkml:brush xml:id="br0">
      <inkml:brushProperty name="width" value="0.025" units="cm"/>
      <inkml:brushProperty name="height" value="0.025" units="cm"/>
    </inkml:brush>
  </inkml:definitions>
  <inkml:trace contextRef="#ctx0" brushRef="#br0">224 48 12748,'-11'6'4260,"-6"5"-3689,0 0 1,0 2-1,1 0 0,0 1 0,2 1 0,-1 0 1,2 1-1,-18 26 0,22-27-130,1 1 0,0 1 1,1-1-1,1 1 0,-6 27 1,10-35-365,0 0 1,1 0-1,0 0 1,0 0 0,1 1-1,0-1 1,1 0 0,0 0-1,1 1 1,0-1-1,0 0 1,5 12 0,-7-20-72,0 0 0,1 0 0,-1 0 0,0 0 0,1 0 0,-1 0 0,1 0 0,-1 0 0,1 0 0,0 0 0,-1 0 0,1-1 0,0 1 0,-1 0 0,1 0 0,0-1 0,0 1 0,0 0 0,0-1 0,0 1 0,0-1 0,0 1 0,0-1 0,0 1 0,0-1 0,0 0 0,0 0 1,0 1-1,0-1 0,2 0 0,-1-1 4,0 0 0,0 0 0,0 0 0,-1 0 0,1-1 0,0 1 0,-1 0 0,1-1 0,-1 1 0,1-1 0,-1 0 0,0 1 0,1-1 0,0-3 0,7-10 30,-1-2-1,9-27 1,-16 42-43,12-41-134,-2 0 0,-1-1 0,-3 0 0,-2 0 0,0-78 0,-7 110 118,-5 11-107,-5 19-76,10-15 212,1 0-1,0 0 1,1 0-1,-1 0 1,0 0-1,1 0 1,0 0-1,0 0 1,0 0-1,0 0 1,0 0-1,0 0 1,1 0 0,0 0-1,-1 0 1,1 0-1,0 0 1,1 0-1,-1 0 1,0 0-1,1-1 1,-1 1-1,1-1 1,0 1-1,0-1 1,0 0-1,0 1 1,1-1-1,-1 0 1,0 0-1,1-1 1,-1 1-1,1 0 1,4 1-1,2 0 67,-1-1-1,1 0 1,0 0-1,0-1 1,1 0-1,-1 0 1,0-1 0,0 0-1,0-1 1,16-3-1,-10 1-57,-2-1 0,1 0 0,0-1 0,-1-1 0,0 0-1,0-1 1,15-10 0,77-65-38,-94 73 15,-5 7-17,-8 11 19,-6 11 65,-5 3 54,1 1-1,2 0 1,0 1 0,-6 26-1,13-40-167,1 0 1,0 0-1,1 0 0,0 0 0,0 0 0,1 1 0,1-1 0,0 0 0,0 0 1,1 0-1,0 0 0,6 15 0,11 4-2501,0-15-3425,2-6-6455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0.929"/>
    </inkml:context>
    <inkml:brush xml:id="br0">
      <inkml:brushProperty name="width" value="0.025" units="cm"/>
      <inkml:brushProperty name="height" value="0.025" units="cm"/>
    </inkml:brush>
  </inkml:definitions>
  <inkml:trace contextRef="#ctx0" brushRef="#br0">0 49 16496,'0'0'6822,"64"-16"-6181,-16 16-161,3 0-384,13 0-96,14 0-1697,-6-13-3236,4-6-4772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3.437"/>
    </inkml:context>
    <inkml:brush xml:id="br0">
      <inkml:brushProperty name="width" value="0.035" units="cm"/>
      <inkml:brushProperty name="height" value="0.035" units="cm"/>
    </inkml:brush>
  </inkml:definitions>
  <inkml:trace contextRef="#ctx0" brushRef="#br0">156 0 17268,'-14'50'1832,"-7"4"-1336,-3 3-208,0 4 800,2-2-687,4-1-353,6-8-625,4 0-207,7-7-1872,1-5 2176,4-2-457,1-3-247</inkml:trace>
  <inkml:trace contextRef="#ctx0" brushRef="#br0" timeOffset="1">54 1098 14387,'-3'436'3819,"-2"-115"-3568,-23 91 618,14-266 747,13-143-1565,-2 39 702,4-34-359,4-25-131,0-11 152,-2-1 0,1-35 0,-4 15-322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1.490"/>
    </inkml:context>
    <inkml:brush xml:id="br0">
      <inkml:brushProperty name="width" value="0.025" units="cm"/>
      <inkml:brushProperty name="height" value="0.025" units="cm"/>
    </inkml:brush>
  </inkml:definitions>
  <inkml:trace contextRef="#ctx0" brushRef="#br0">89 99 13997,'0'0'886,"-1"-10"534,0-5-1542,-1-10 5346,-1 26-2660,-3 18-1651,-21 69 125,16-56-726,1 0-1,2 1 0,1 0 0,-5 66 1,30-117 280,-3-12-820,-1 1-1,-1-2 1,-2 0 0,-1 0-1,-2-1 1,0 0 0,-3 0-1,4-65 1,-12 77 215,2 20 14,1 0 0,0-1 0,0 1 0,0 0 0,0 0 0,0 0-1,-1 0 1,1 0 0,0-1 0,0 1 0,0 0 0,-1 0 0,1 0-1,0 0 1,0 0 0,0 0 0,-1 0 0,1 0 0,0 0 0,0 0-1,0 0 1,-1 0 0,1 0 0,0 0 0,0 0 0,-1 0 0,1 0-1,0 0 1,0 0 0,0 0 0,-1 0 0,1 0 0,0 0 0,0 0 0,0 1-1,0-1 1,-1 0 0,1 0 0,0 0 0,0 0 0,-1 1 0,0 1 12,-1-1-1,1 1 1,0 0 0,-1 1 0,1-1 0,0 0 0,0 0 0,0 0 0,1 1 0,-1-1 0,0 0 0,0 5 0,1-4 10,0 0-1,-1 0 1,1 0 0,0 0-1,0 0 1,0 0-1,1 0 1,-1-1 0,1 1-1,0 0 1,0 0 0,0 0-1,0 0 1,0-1-1,0 1 1,1-1 0,-1 1-1,1-1 1,0 1 0,0-1-1,2 3 1,0-2-5,1-1 0,-1 1 0,0-1 0,1 0 0,-1 0 0,1 0 0,0 0 0,-1-1 0,1 0 0,0 0 0,0 0-1,6-1 1,4 2 0,0-2-1,0 0 1,1-1-1,27-4 1,-40 4-17,1 1 1,-1-1 0,1 0 0,-1 0-1,1 0 1,-1-1 0,0 1-1,0-1 1,1 0 0,-1 0 0,0 0-1,-1 0 1,1 0 0,0-1-1,-1 1 1,1-1 0,-1 1 0,0-1-1,0 0 1,0 0 0,0 0-1,0 0 1,-1-1 0,1 1 0,-1 0-1,1-5 1,-2 8-3,0-1 0,0 1 0,0 0-1,0 0 1,0 0 0,0 0 0,-1 0 0,1-1 0,0 1 0,0 0-1,0 0 1,0 0 0,-1 0 0,1 0 0,0 0 0,0-1 0,0 1-1,0 0 1,-1 0 0,1 0 0,0 0 0,0 0 0,0 0 0,-1 0-1,1 0 1,0 0 0,0 0 0,0 0 0,-1 0 0,1 0 0,0 0 0,0 0-1,0 0 1,0 0 0,-1 0 0,1 0 0,0 1 0,0-1 0,0 0-1,-1 0 1,1 0 0,0 0 0,0 0 0,0 0 0,0 0 0,0 1-1,-1-1 1,1 0 0,0 0 0,0 0 0,0 0 0,0 1 0,0-1-1,0 0 1,0 0 0,0 1 0,-12 8-57,5 2 57,0 0 1,1 0-1,0 1 0,1 0 1,0 0-1,1 0 0,-5 23 0,7-26 7,1 0-1,-1 0 1,1 0-1,1 0 0,0 0 1,0 1-1,1-1 0,0 0 1,1 0-1,-1 0 1,7 16-1,-6-21-46,0 0 1,1-1-1,-1 0 0,1 1 1,-1-1-1,1 0 0,0 0 0,0 0 1,1-1-1,-1 1 0,0-1 1,1 0-1,-1 0 0,1 0 1,0 0-1,0-1 0,0 1 1,0-1-1,0 0 0,0 0 1,0 0-1,0-1 0,0 0 1,6 0-1,46-6-3508,-5-13-3774,-17 2 1173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1.881"/>
    </inkml:context>
    <inkml:brush xml:id="br0">
      <inkml:brushProperty name="width" value="0.025" units="cm"/>
      <inkml:brushProperty name="height" value="0.025" units="cm"/>
    </inkml:brush>
  </inkml:definitions>
  <inkml:trace contextRef="#ctx0" brushRef="#br0">105 0 11851,'0'0'4757,"-8"2"-1383,1 1-2928,0 0 0,0 0 1,0 0-1,0 1 1,1 0-1,-1 0 1,1 1-1,-5 5 0,8-8-278,0 0-1,1 1 0,-1-1 0,1 1 0,0 0 1,0-1-1,0 1 0,0 0 0,0 0 0,1 1 1,-1-1-1,1 0 0,0 0 0,0 1 0,0-1 1,0 1-1,1-1 0,0 1 0,-1-1 0,1 1 1,0-1-1,1 7 0,0-8-137,0-1 0,0 0-1,0 1 1,0-1 0,1 0 0,-1 0 0,0 0-1,1 1 1,-1-1 0,0-1 0,1 1 0,-1 0-1,1 0 1,-1 0 0,1-1 0,0 1 0,-1-1-1,1 1 1,0-1 0,-1 0 0,1 0 0,0 0-1,0 0 1,-1 0 0,3 0 0,47-3 113,-43 2-132,0-1 0,-1 0 0,1 0 0,-1 0 1,0-1-1,0 0 0,0-1 0,0 0 0,10-7 0,-14 9-27,0-1 1,1 1 0,-1-1-1,0 0 1,-1 0-1,1 0 1,-1 0 0,1-1-1,-1 1 1,0-1-1,0 0 1,-1 1 0,1-1-1,-1 0 1,1 0-1,-1 0 1,0 0 0,-1 0-1,1-6 1,-1 9-27,0 0 1,0 0-1,0 0 0,-1 0 1,1 0-1,0 0 1,-1 0-1,1 0 1,0 0-1,-1 0 0,0 0 1,1 0-1,-1 0 1,1 0-1,-1 0 1,0 0-1,0 1 0,1-1 1,-1 0-1,0 1 1,0-1-1,0 0 1,0 1-1,0-1 1,0 1-1,0-1 0,0 1 1,0 0-1,0 0 1,0-1-1,-2 1 1,-34-2-3023,31 6-322,15 2 1188,16 3-717,46-7-3816,-32-2 1024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2.210"/>
    </inkml:context>
    <inkml:brush xml:id="br0">
      <inkml:brushProperty name="width" value="0.025" units="cm"/>
      <inkml:brushProperty name="height" value="0.025" units="cm"/>
    </inkml:brush>
  </inkml:definitions>
  <inkml:trace contextRef="#ctx0" brushRef="#br0">131 110 9641,'0'0'7714,"-8"0"-5669,3 1-1835,-1 0 1,0 0-1,0 1 1,0-1-1,1 1 1,-1 1-1,1-1 1,-1 1-1,1 0 1,0 0-1,0 0 1,0 1-1,1 0 1,-1 0-1,1 0 1,0 0-1,0 1 1,0 0-1,1 0 1,0 0-1,0 0 1,0 0-1,0 1 1,1-1-1,0 1 1,0-1-1,0 1 1,1 0 0,-1 9-1,2-14-186,0 0 0,0 0 1,0 0-1,0 0 0,0 0 0,0 0 0,0 0 1,1 0-1,-1 0 0,0 0 0,1 0 0,-1 0 1,1 0-1,-1 0 0,1-1 0,-1 1 0,1 0 1,0 0-1,-1 0 0,1-1 0,0 1 0,0 0 1,-1-1-1,1 1 0,0 0 0,1 0 0,1 0 1,0 0 0,0 0-1,0 0 1,0-1 0,1 1-1,-1-1 1,0 0 0,0 0-1,4 0 1,2-1-9,1 0-1,-1 0 1,0-1-1,1 0 0,12-6 1,-6-1-77,1-1 0,-1 0 0,-1-1 0,0-1 0,0-1 0,-1 0 0,-1 0 0,0-2 0,-1 1 0,-1-2 0,0 1 0,-1-2 0,14-28 0,-23 43 83,0 0 0,0 1 1,-1-1-1,1 0 0,0 0 0,-1 0 1,1 1-1,-1-1 0,1 0 0,-1 0 1,0 0-1,0 0 0,0 0 0,0 0 1,0 0-1,-1-2 0,-7 4 680,-7 16-122,4 1-307,1 0 1,1 0-1,0 1 0,-7 25 0,13-35-226,0 1-1,1 0 0,0-1 1,0 1-1,1 0 0,0 0 0,1 0 1,0 0-1,1 0 0,-1 0 1,5 17-1,-3-22-110,0-1-1,0 0 1,0 1 0,0-1 0,0 0-1,1 0 1,-1 0 0,1-1 0,0 1-1,0-1 1,0 1 0,0-1 0,0 0-1,0 0 1,1-1 0,-1 1 0,1 0-1,-1-1 1,1 0 0,-1 0 0,1 0-1,0-1 1,0 1 0,3-1 0,5 2-1514,-1-2 0,1 1 0,0-2 0,-1 0 0,1 0 0,19-5 0,-2-5-6205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2.553"/>
    </inkml:context>
    <inkml:brush xml:id="br0">
      <inkml:brushProperty name="width" value="0.025" units="cm"/>
      <inkml:brushProperty name="height" value="0.025" units="cm"/>
    </inkml:brush>
  </inkml:definitions>
  <inkml:trace contextRef="#ctx0" brushRef="#br0">0 180 10890,'0'0'16138,"12"3"-15647,4 2-453,0-2 0,1 0 0,-1 0 0,1-2 0,0 0 0,19-2 0,-30 1-40,1-1 0,-1 1 0,1-1 0,-1-1 0,1 1 0,-1-1 1,0 0-1,1-1 0,-1 1 0,-1-1 0,1 0 0,0-1 0,-1 1 1,1-1-1,-1 0 0,0-1 0,0 1 0,-1-1 0,1 0 0,-1 0 0,4-7 1,-7 11 0,0 0 1,0 0 0,-1-1-1,1 1 1,0-1 0,-1 1-1,1 0 1,0-1 0,-1 1-1,0-1 1,1 1 0,-1-1-1,0 1 1,0-1 0,0 1-1,0-1 1,0 0 0,0 1-1,0-1 1,0 1 0,-1-1-1,1 1 1,-1-1 0,1 1-1,-2-3 1,1 3-1,-1 0-1,0 0 1,1 0-1,-1 0 1,1 0-1,-1 0 1,0 1-1,0-1 1,1 0-1,-1 1 1,0 0-1,0-1 1,0 1-1,0 0 1,0 0-1,1 0 1,-4 0-1,-4 1-4,1 0-1,0 0 0,0 1 0,0 0 1,0 0-1,0 1 0,1 0 0,-13 6 0,11-2 12,-1 1 0,1 0 0,0 0 0,1 1 0,0 0 0,0 1 0,-6 10 0,11-16 20,0 2 0,0-1 1,1 0-1,0 0 0,0 1 1,0 0-1,0-1 0,1 1 1,0 0-1,0 0 0,0-1 1,1 1-1,0 0 0,0 0 1,1 0-1,1 8 0,-1-12-19,0 1 0,0-1 0,0 0 0,1 0 0,-1 0 0,1-1 0,-1 1 0,1 0 0,0-1 1,0 1-1,0-1 0,0 1 0,0-1 0,0 0 0,0 0 0,0 0 0,0 0 0,1 0 0,-1 0 0,0-1 0,1 1 0,-1-1 0,1 1 0,-1-1 0,0 0 0,1 0 0,-1 0 0,1-1 0,-1 1 0,3-1 0,7 0-77,0-1 0,-1 0 0,0 0-1,1-1 1,11-5 0,18-13-2334,0-2-1,-1-2 1,-1-1 0,-1-2-1,-2-2 1,60-62 0,-48 42-1781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2.914"/>
    </inkml:context>
    <inkml:brush xml:id="br0">
      <inkml:brushProperty name="width" value="0.025" units="cm"/>
      <inkml:brushProperty name="height" value="0.025" units="cm"/>
    </inkml:brush>
  </inkml:definitions>
  <inkml:trace contextRef="#ctx0" brushRef="#br0">247 1 8104,'0'0'10660,"-11"2"-8209,0 1-2131,-1 0 0,1 2 1,0-1-1,0 2 0,1-1 1,-1 1-1,1 1 0,1 0 0,-1 0 1,-11 12-1,7-6 339,1 1 0,1 0 0,0 1-1,-17 26 1,25-34-545,0 0-1,0 0 1,1 1 0,0-1-1,1 1 1,0-1-1,0 1 1,1 0 0,-1 0-1,2-1 1,-1 1-1,1 0 1,2 15 0,-2-22-99,0 1 0,0-1 0,1 0-1,-1 1 1,1-1 0,-1 0 0,1 1 0,0-1 0,-1 0 0,1 0 0,0 0 0,0 1 0,0-1 0,0 0 0,0 0 0,0 0 0,0-1-1,0 1 1,1 0 0,-1 0 0,0-1 0,2 2 0,1-1 9,-1 0-1,1 0 0,0 0 1,-1 0-1,1-1 1,0 0-1,0 0 0,5 0 1,2-1 5,1-1 0,-1 0 0,0 0 0,21-9 0,6-5-231,-1-3-1,-1-1 1,-1-1 0,0-2 0,-2-2-1,-1 0 1,0-3 0,53-61 0,-72 64-101,-13 25 299,-1 0 1,1-1-1,0 1 0,0 0 1,0 0-1,-1-1 1,1 1-1,0 0 0,0 0 1,-1-1-1,1 1 0,0 0 1,0 0-1,-1 0 0,1-1 1,0 1-1,-1 0 1,1 0-1,0 0 0,-1 0 1,1 0-1,0 0 0,-1 0 1,1 0-1,0 0 0,-1 0 1,1 0-1,0 0 1,-1 0-1,1 0 0,-1 0 1,1 0-1,0 0 0,0 0 1,-1 1-1,1-1 1,0 0-1,-1 0 0,-5 3 20,-1-1 1,1 1-1,0 1 0,0-1 0,1 1 0,-7 4 1,-8 10 175,0 0-1,0 2 1,2 0 0,-22 32 0,34-45-111,1 1-1,0 0 1,1 0-1,0 0 0,0 1 1,1-1-1,0 1 1,0 0-1,1 0 1,0 0-1,1 0 1,0 0-1,0 0 1,1 1-1,0-1 1,3 17-1,-2-23-67,0 0 0,0 0 0,0 0-1,1 1 1,-1-1 0,1 0 0,0-1-1,0 1 1,0 0 0,0 0 0,0-1 0,1 0-1,-1 1 1,1-1 0,-1 0 0,4 2 0,1 0-8,-1-1 1,1 0 0,0 0 0,0 0 0,0-1 0,0 0-1,8 1 1,6-1-576,0 0-1,0-2 0,0 0 1,28-4-1,-39 2-395,0 0 0,0 0-1,-1-1 1,1-1 0,-1 1 0,1-1-1,-1-1 1,10-6 0,21-19-8670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3.245"/>
    </inkml:context>
    <inkml:brush xml:id="br0">
      <inkml:brushProperty name="width" value="0.025" units="cm"/>
      <inkml:brushProperty name="height" value="0.025" units="cm"/>
    </inkml:brush>
  </inkml:definitions>
  <inkml:trace contextRef="#ctx0" brushRef="#br0">179 1 20147,'0'0'1345,"-34"75"289,20-28-417,-7 5 320,3-2-415,4 1-514,3-4-416,10-1-96,1-4-128,0-3-1025,12-6-1953,2-4-1475,-5-5-4900</inkml:trace>
  <inkml:trace contextRef="#ctx0" brushRef="#br0" timeOffset="1">50 665 15535,'0'0'11627,"-46"28"-10730,42-24-289,4-2-384,14-2-224,0 0-1697,2-16-4709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4.400"/>
    </inkml:context>
    <inkml:brush xml:id="br0">
      <inkml:brushProperty name="width" value="0.025" units="cm"/>
      <inkml:brushProperty name="height" value="0.025" units="cm"/>
    </inkml:brush>
  </inkml:definitions>
  <inkml:trace contextRef="#ctx0" brushRef="#br0">1 10 12396,'0'0'6310,"46"39"-4453,14-39 97,20 0-480,17-4-481,15-6-545,3 0-320,-4 5-128,-10 0-576,-20 1-2211,-17-7-4420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5.186"/>
    </inkml:context>
    <inkml:brush xml:id="br0">
      <inkml:brushProperty name="width" value="0.025" units="cm"/>
      <inkml:brushProperty name="height" value="0.025" units="cm"/>
    </inkml:brush>
  </inkml:definitions>
  <inkml:trace contextRef="#ctx0" brushRef="#br0">0 1 14798,'0'0'7719,"15"48"-6662,-15-14-288,0 5-289,0 2-351,5 2-65,4-1 0,-2-4-96,3-1-801,-2-3-224,-5-3-673,-3-2-640,-3-5-1281,-13-4-577,-9-2-577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5.562"/>
    </inkml:context>
    <inkml:brush xml:id="br0">
      <inkml:brushProperty name="width" value="0.025" units="cm"/>
      <inkml:brushProperty name="height" value="0.025" units="cm"/>
    </inkml:brush>
  </inkml:definitions>
  <inkml:trace contextRef="#ctx0" brushRef="#br0">70 196 4676,'-9'-1'3919,"6"0"-3164,-34-4 766,35 4-1212,1 1 1,-1 0-1,1-1 1,0 0-1,0 1 1,-1-1-1,1 0 1,0 1-1,0-1 1,0 0-1,-1 0 1,1 0-1,0 0 1,0 0-1,-1-3 1,2 4-163,0-1 0,1 1 0,-1-1 1,0 0-1,1 1 0,-1-1 0,0 1 0,1-1 0,-1 1 1,0-1-1,1 1 0,-1-1 0,1 1 0,-1-1 0,1 1 1,-1-1-1,1 1 0,-1 0 0,1-1 0,0 1 0,-1 0 1,1 0-1,-1-1 0,1 1 0,0 0 0,-1 0 0,1 0 0,0 0 1,-1 0-1,1 0 0,1 0 0,28-5 373,-27 4-117,160-20 1454,149-29-3682,-308 49 1687,3 0-262,1-1 1,-1 0-1,0-1 0,0 0 0,7-3 1,-12 5 153,-1 0 1,0 0 0,1 0 0,-1 0 0,0 0 0,0 0-1,0 0 1,1-1 0,-1 1 0,-1 0 0,1-1 0,0 1-1,0-1 1,0 1 0,-1-1 0,1 1 0,-1-1-1,1 1 1,-1-1 0,1 0 0,-1 1 0,0-1 0,0 0-1,0 1 1,0-1 0,0 0 0,0 1 0,-1-3 0,-7-20-3492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5.890"/>
    </inkml:context>
    <inkml:brush xml:id="br0">
      <inkml:brushProperty name="width" value="0.025" units="cm"/>
      <inkml:brushProperty name="height" value="0.025" units="cm"/>
    </inkml:brush>
  </inkml:definitions>
  <inkml:trace contextRef="#ctx0" brushRef="#br0">57 65 9865,'0'0'1378,"-46"-33"1793,36 24-353,10 4-1376,5 1-578,15 0-319,8 1-193,11 2 193,14-1-193,3 0-320,6 1 32,2 0-256,-2 1-801,-3 0-1729,-12 0-1218,-13 1-1185</inkml:trace>
  <inkml:trace contextRef="#ctx0" brushRef="#br0" timeOffset="1">569 156 8456,'-2'11'2968,"-8"33"-130,2-13-876,2 0 0,1 1-1,1 0 1,1 43 0,3-73-1927,1 0 0,0 1 0,-1-1 0,1 0 0,0 1 0,0-1 1,1 0-1,-1 0 0,0 0 0,1 0 0,-1 0 0,1 0 0,0-1 0,-1 1 0,1 0 1,0-1-1,0 1 0,0-1 0,0 0 0,1 0 0,-1 0 0,0 0 0,0 0 0,1 0 1,-1 0-1,0-1 0,1 1 0,-1-1 0,1 0 0,-1 0 0,1 1 0,-1-2 0,0 1 1,3 0-1,4-1 18,0 1 0,-1-1 0,1 0 1,-1-1-1,1 0 0,-1 0 1,0-1-1,12-6 0,-4 0-34,-1-2-1,-1 0 1,0-1 0,-1 0-1,0-1 1,-1-1 0,16-22 0,-47 91 328,16-46-295,0 0 0,0 0 0,1-1 0,0 1 0,-2 18 0,4-25-71,0 0 0,0 0 0,0-1 0,1 1 0,-1 0 0,0 0-1,1-1 1,-1 1 0,1 0 0,0 0 0,-1-1 0,1 1 0,0-1 0,0 1-1,0-1 1,0 1 0,0-1 0,0 0 0,1 1 0,-1-1 0,0 0-1,1 0 1,-1 0 0,1 0 0,-1 0 0,1 0 0,-1 0 0,1 0 0,0-1-1,-1 1 1,1-1 0,0 1 0,0-1 0,-1 0 0,1 0 0,2 0-1,5 1-740,0 0 0,0-1 0,0 0 0,0-1 0,0 0 0,0-1 0,0 0 0,-1 0 0,1-1-1,-1 0 1,0 0 0,16-9 0,13-12-5502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3.953"/>
    </inkml:context>
    <inkml:brush xml:id="br0">
      <inkml:brushProperty name="width" value="0.035" units="cm"/>
      <inkml:brushProperty name="height" value="0.035" units="cm"/>
    </inkml:brush>
  </inkml:definitions>
  <inkml:trace contextRef="#ctx0" brushRef="#br0">699 57 11803,'-21'-7'553,"0"1"0,-1 1 0,1 1 0,-1 1 0,0 0 0,0 2 0,0 1 0,0 0 0,0 2-1,-26 4 1,30-2-334,-1 0-1,1 2 1,0 0-1,0 0 0,1 2 1,-1 0-1,2 1 1,-1 1-1,2 0 0,-1 2 1,1-1-1,-15 17 0,10-5-80,2 0 0,0 2 0,1 0 0,1 1 0,2 0 0,1 2 0,1-1 0,1 2-1,-9 36 1,8-16-45,2 0-1,2 0 1,3 1 0,1 90-1,5-115-70,0-1 0,2 0 0,1 0 0,1 0 0,15 42 0,-16-57-20,0 1 0,0-1 0,1 0 0,1 0-1,-1 0 1,1 0 0,1-1 0,0 0-1,0-1 1,0 0 0,1 0 0,0 0 0,0-1-1,1 0 1,0-1 0,9 5 0,-7-5-4,-1-1 0,1-1-1,0 0 1,0-1 0,0 0 0,0 0 0,0-1 0,0-1-1,19-1 1,-13-1 1,0 0-1,0-2 1,-1 0-1,1-1 1,27-13 0,-12 2 8,-1-2 0,0-1 0,-1-1 0,-1-2 0,37-36 0,-35 27 16,-1-2 1,-1-1 0,-2 0-1,-1-3 1,-3 0-1,34-69 1,-42 73 9,-2 0 0,-1-1 0,-2-1 0,-1 0 0,-2-1 0,-1 1 0,-2-1 1,-1-60-1,-3 80-23,-2-1 0,0 1 1,-1 0-1,0 0 1,-11-30-1,10 38-33,1 0 1,-1 1-1,-1-1 0,1 1 1,-1-1-1,-1 1 0,1 1 1,-1-1-1,0 1 1,-1 0-1,1 0 0,-14-8 1,8 8-84,0 1 1,0 0-1,0 0 1,0 1 0,-1 1-1,0 0 1,0 1-1,0 0 1,0 1 0,0 0-1,-18 2 1,0 2-87,0 1 1,0 1-1,-50 15 0,4 7-296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6.486"/>
    </inkml:context>
    <inkml:brush xml:id="br0">
      <inkml:brushProperty name="width" value="0.025" units="cm"/>
      <inkml:brushProperty name="height" value="0.025" units="cm"/>
    </inkml:brush>
  </inkml:definitions>
  <inkml:trace contextRef="#ctx0" brushRef="#br0">145 59 6598,'0'0'6155,"-10"6"-3368,-64 53 269,68-53-2680,0 0 1,0 0-1,0 1 1,1-1-1,0 1 0,0 0 1,1 1-1,0-1 0,0 1 1,-4 13-1,7-20-351,1 0-1,0 0 0,0 1 1,-1-1-1,1 0 1,0 0-1,0 0 1,0 0-1,0 0 1,0 1-1,1-1 0,-1 0 1,0 0-1,0 0 1,1 0-1,-1 0 1,1 0-1,-1 0 1,1 0-1,-1 0 0,1 0 1,0 0-1,-1 0 1,1 0-1,1 1 1,0-1-6,0 0 0,0 0 0,0 0 0,0 0 0,1 0-1,-1 0 1,0-1 0,0 1 0,1-1 0,-1 0 0,0 1 0,3-1 0,6-1-32,0 1 0,-1-2 0,1 1 0,16-6 0,-13 2-277,0-1 0,0 0-1,-1-1 1,0-1 0,0 0 0,-1 0-1,0-1 1,22-22 0,-27 24 278,0 0 1,0-1-1,0 0 0,-1 0 0,-1-1 1,1 0-1,-1 0 0,-1 0 1,1 0-1,-2-1 0,1 0 0,-1 0 1,3-19-1,-6 28 36,0 1 0,0 0 1,0 0-1,0-1 0,0 1 0,0 0 0,0-1 0,0 1 1,0 0-1,0 0 0,0-1 0,0 1 0,0 0 1,0-1-1,0 1 0,0 0 0,0 0 0,0-1 0,0 1 1,0 0-1,-1 0 0,1-1 0,0 1 0,0 0 0,0 0 1,0 0-1,-1-1 0,1 1 0,0 0 0,0 0 1,0 0-1,-1-1 0,1 1 0,0 0 0,0 0 0,-1 0 1,1 0-1,0 0 0,0 0 0,-1 0 0,1-1 1,0 1-1,-1 0 0,1 0 0,0 0 0,-1 0 0,-15 9 721,-12 18 27,21-18-660,2 0 0,-1 0-1,1 1 1,0-1 0,1 1 0,0 0-1,1 0 1,-3 13 0,5-20-93,0 1 1,0-1-1,1 0 0,-1 0 0,1 0 1,0 0-1,0 1 0,0-1 1,0 0-1,0 0 0,1 0 0,0 1 1,-1-1-1,1 0 0,1 0 0,-1 0 1,0 0-1,1-1 0,-1 1 1,1 0-1,0 0 0,0-1 0,0 1 1,0-1-1,0 0 0,0 1 1,1-1-1,-1 0 0,1-1 0,0 1 1,3 2-1,2-1-46,0-1 1,0 1-1,1-1 1,-1-1-1,1 0 1,-1 0-1,1 0 1,-1-1-1,1-1 0,0 1 1,-1-1-1,1-1 1,-1 1-1,10-5 1,-14 5-3,0 0 1,0-1-1,0 1 1,0-1-1,-1 0 1,1 0-1,-1-1 1,0 1-1,1-1 1,-1 1-1,0-1 1,0 0-1,-1 0 1,1-1-1,-1 1 1,1 0 0,-1-1-1,0 1 1,-1-1-1,1 0 1,0 0-1,-1 0 1,0 0-1,0 0 1,0 0-1,-1 0 1,1 0-1,-1 0 1,0 0-1,-1-8 1,1 12 27,0-1 1,0 1 0,-1-1-1,1 1 1,0-1-1,-1 1 1,1 0 0,0-1-1,-1 1 1,1 0 0,-1-1-1,1 1 1,0 0-1,-1 0 1,1-1 0,-1 1-1,1 0 1,-1 0-1,1 0 1,-1-1 0,1 1-1,-1 0 1,1 0-1,-1 0 1,1 0 0,-1 0-1,1 0 1,-1 0-1,1 0 1,-1 0 0,1 1-1,-1-1 1,1 0-1,-1 0 1,1 0 0,-1 0-1,1 1 1,-1-1 0,1 0-1,-1 1 1,1-1-1,0 0 1,-1 1 0,0 0-1,-22 13 29,17-8 41,-1 1 0,1-1-1,0 1 1,1 1 0,0-1-1,0 1 1,0 0-1,-6 16 1,10-22-57,0 0 0,1-1 0,-1 1 0,1 0 1,-1 0-1,1 0 0,0 1 0,-1-1 0,1 0 0,0 0 0,0 0 1,1 0-1,-1 0 0,0 0 0,1 0 0,-1 0 0,1 0 0,-1 0 1,1 0-1,0 0 0,0-1 0,0 1 0,0 0 0,0 0 0,1-1 1,-1 1-1,0-1 0,1 1 0,-1-1 0,1 0 0,0 1 0,-1-1 1,1 0-1,0 0 0,0 0 0,-1 0 0,1 0 0,0-1 0,0 1 1,0-1-1,0 1 0,0-1 0,0 1 0,4-1 0,33 5-728,0-2-1,0-2 0,59-5 0,3 0 360,-99 4 543,-1 0 0,1 1 0,-1-1 1,1 0-1,-1 0 0,1-1 0,-1 1 0,1 0 0,-1 0 1,1-1-1,-1 1 0,1-1 0,-1 1 0,0-1 0,1 0 1,-1 1-1,0-1 0,1 0 0,-1 0 0,0 0 0,0 0 0,1-2 1,-1 1 183,0-1 0,0 0 0,0 1-1,-1-1 1,0 0 0,1 0 0,-1 0 0,0 1 0,0-1 0,-1-3 0,0-13-1066,1-104-1103,0 122 1692,0 0 1,1 0-1,-1 0 0,0 0 0,0 0 0,0 0 1,1 0-1,-1 0 0,0 0 0,1 1 0,-1-1 1,1 0-1,-1 0 0,1 0 0,0 0 0,-1 1 1,1-1-1,0 0 0,0 1 0,-1-1 0,1 0 1,0 1-1,0-1 0,0 1 0,0-1 0,-1 1 1,3-1-1,32-5-3701,-18 3 1056,20-5-4033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6.998"/>
    </inkml:context>
    <inkml:brush xml:id="br0">
      <inkml:brushProperty name="width" value="0.025" units="cm"/>
      <inkml:brushProperty name="height" value="0.025" units="cm"/>
    </inkml:brush>
  </inkml:definitions>
  <inkml:trace contextRef="#ctx0" brushRef="#br0">13 0 3267,'0'0'19950,"-1"13"-18664,-10 220 252,10-229-1598,1-1 1,0 0 0,1 1 0,-1-1-1,1 0 1,-1 0 0,1 1 0,0-1-1,0 0 1,0 0 0,1 0 0,-1 0 0,1 0-1,0 0 1,0-1 0,0 1 0,0-1-1,0 1 1,0-1 0,1 1 0,-1-1-1,1 0 1,-1 0 0,1-1 0,0 1-1,0 0 1,0-1 0,0 0 0,6 2-1,-3-1-431,1-1 0,-1 0 0,1 0 0,-1 0 0,1-1 0,8 0 0,41-12-6300,-1-10-3593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7.466"/>
    </inkml:context>
    <inkml:brush xml:id="br0">
      <inkml:brushProperty name="width" value="0.025" units="cm"/>
      <inkml:brushProperty name="height" value="0.025" units="cm"/>
    </inkml:brush>
  </inkml:definitions>
  <inkml:trace contextRef="#ctx0" brushRef="#br0">327 0 18417,'-17'6'1207,"-25"8"-493,0 3 1,2 1-1,0 2 1,1 1-1,-46 35 1,83-55-676,0 0 0,1 1 1,-1-1-1,0 0 0,1 1 1,-1 0-1,1-1 0,0 1 1,0 0-1,-1-1 0,1 1 1,0 0-1,1 0 0,-2 4 1,2-6-34,0 1 1,0 0-1,0-1 1,0 1-1,1-1 1,-1 1 0,0-1-1,0 1 1,1-1-1,-1 1 1,0-1 0,1 1-1,-1-1 1,1 1-1,-1-1 1,1 0 0,-1 1-1,1-1 1,-1 0-1,1 1 1,-1-1-1,1 0 1,-1 0 0,1 1-1,-1-1 1,1 0-1,0 0 1,-1 0 0,1 0-1,-1 0 1,2 0-1,6 1 0,0-1 1,0 0-1,0-1 0,-1 0 0,1 0 0,11-3 0,16-9-693,-1-1-1,0-1 1,-1-3-1,55-37 1,-50 31 307,-19 13 332,-18 11 53,-1 0 0,0 0 0,1 0 0,-1 0 0,0 0 1,0 0-1,1 0 0,-1 0 0,0-1 0,1 1 0,-1 0 0,0 0 0,1 0 0,-1 0 0,0 0 0,0 1 0,1-1 0,-1 0 0,0 0 0,1 0 1,-1 0-1,0 0 0,0 0 0,1 0 0,-1 1 0,0-1 0,0 0 0,1 0 0,-1 0 0,0 0 0,0 1 0,1-1 0,-1 0 0,0 0 0,0 1 1,0-1-1,0 0 0,0 0 0,1 1 0,-1-1 0,0 0 0,0 1 0,0-1 0,0 0 0,0 1 0,0-1 0,0 0 0,0 0 0,0 1 1,0-1-1,0 0 0,0 1 0,-1 11 233,-23 57 992,19-56-899,0 0-1,1-1 1,0 1-1,-3 22 1,6-33-308,1 0 1,0-1-1,0 1 1,0 0-1,0 0 0,1-1 1,-1 1-1,0 0 1,1-1-1,-1 1 0,1 0 1,0-1-1,-1 1 1,1-1-1,0 1 1,0-1-1,0 1 0,0-1 1,0 0-1,0 0 1,1 1-1,-1-1 0,0 0 1,1 0-1,-1 0 1,0 0-1,1 0 0,-1 0 1,1-1-1,0 1 1,-1-1-1,1 1 1,-1-1-1,1 1 0,0-1 1,0 0-1,-1 0 1,1 0-1,0 0 0,-1 0 1,1 0-1,2 0 1,8-1 18,0 0 0,-1-1 0,1 0 0,-1-1 1,14-5-1,11-6-338,0-1-1,-2-2 1,0-2 0,0-1-1,-2-1 1,-1-2 0,37-34 0,-76 66 557,0 1 0,1 0 0,1 1 0,0 0 0,0 0 0,1 0 0,0 0-1,-4 18 1,9-28-247,-1 0-1,1 0 1,0 0-1,0 1 0,0-1 1,0 0-1,1 0 0,-1 0 1,0 0-1,0 0 1,1 0-1,-1 0 0,1 0 1,-1 1-1,1-1 0,-1 0 1,1-1-1,-1 1 1,1 0-1,0 0 0,0 0 1,-1 0-1,1 0 0,0-1 1,0 1-1,2 1 1,0-1 5,0 0 0,0 1 0,0-1 0,0-1 0,1 1 1,-1 0-1,0-1 0,1 1 0,4-1 0,6-1-11,1 0-1,-1-1 0,24-6 0,-11 0-1034,1-1 1,-2-2-1,33-17 0,-39 17-1750,-1-1 0,26-20 0,-21 11-2908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8.062"/>
    </inkml:context>
    <inkml:brush xml:id="br0">
      <inkml:brushProperty name="width" value="0.025" units="cm"/>
      <inkml:brushProperty name="height" value="0.025" units="cm"/>
    </inkml:brush>
  </inkml:definitions>
  <inkml:trace contextRef="#ctx0" brushRef="#br0">43 74 3683,'0'0'12946,"9"0"-12572,0-1-388,1-1 0,-1-1 0,1 1 0,-1-1 0,0-1 0,0 0 0,11-6 0,-20 10-15,1 0 0,-1-1 1,0 1-1,1 0 0,-1 0 1,0 0-1,1 0 0,-1-1 0,1 1 1,-1 0-1,1 0 0,-1 0 1,0 0-1,1 0 0,-1 0 1,1 0-1,-1 0 0,1 0 1,-1 0-1,0 0 0,1 1 1,-1-1-1,1 0 0,-1 0 1,0 0-1,1 0 0,-1 1 0,1-1 1,-1 0-1,0 1 0,1-1 1,-1 0-1,0 0 0,0 1 1,1-1-1,-1 0 0,0 1 1,0-1-1,1 1 0,-1-1 1,0 0-1,0 1 0,0-1 1,0 1-1,1 0 0,1 33 31,-13 44 1386,10-72-1282,-5 44 2038,-1 83 0,-1 11 1442,6-129-3284,0-1 1,-1 1-1,-1-1 0,-11 27 1,14-38-264,0 0 0,-1 1 1,1-1-1,-1 0 0,0 0 1,0 0-1,0-1 0,0 1 0,0 0 1,0-1-1,-1 1 0,0-1 1,1 0-1,-1 0 0,0 0 1,0 0-1,0 0 0,0-1 1,0 1-1,0-1 0,-1 0 0,1 0 1,0 0-1,-1 0 0,1-1 1,-5 1-1,7-1-34,0-1 1,0 1-1,0 0 1,0-1-1,0 1 1,0-1-1,0 1 0,0-1 1,1 1-1,-1-1 1,0 0-1,0 1 0,1-1 1,-1 0-1,0 0 1,1 1-1,-1-1 1,1 0-1,-1 0 0,1 0 1,-1 0-1,1 0 1,0 0-1,-1 0 0,1 1 1,0-1-1,0-2 1,-4-33-117,4 30 59,0-16-381,1 1 0,1-1 0,1 0 0,1 1-1,0 0 1,2 0 0,1 0 0,0 0 0,2 1-1,0 1 1,20-32 0,12-10-758,3 2 1,57-58-1,-58 68 1356,-32 32-65,-11 17-94,0 0-1,0 0 0,0 0 1,0 0-1,0 0 1,0-1-1,0 1 1,0 0-1,0 0 1,0 0-1,-1 0 1,1 0-1,0 0 1,0-1-1,0 1 1,0 0-1,0 0 1,0 0-1,0 0 1,0 0-1,0 0 1,0 0-1,-1-1 1,1 1-1,0 0 1,0 0-1,0 0 1,0 0-1,0 0 1,0 0-1,0 0 1,-1 0-1,1 0 1,0 0-1,0 0 1,0 0-1,0 0 1,0 0-1,-1 0 1,1 0-1,0 0 1,0 0-1,0 0 1,0 0-1,0 0 1,0 0-1,-1 0 1,1 0-1,0 0 1,0 0-1,0 0 1,0 0-1,0 1 1,0-1-1,-1 0 1,-2 1 27,1 0 1,-1 1-1,0-1 0,1 1 1,-1 0-1,1 0 1,-1 0-1,1 0 1,-3 3-1,-1 2 87,1 0 1,-1 1-1,1 0 0,1 0 1,0 0-1,0 1 1,0 0-1,1-1 0,-4 18 1,7-24-98,-1 1 0,1-1 0,0 1 0,0-1 0,0 1 0,0-1 0,0 1 0,1-1 0,-1 1 0,1-1 0,0 0 0,0 1 0,0-1 0,0 0 0,0 1 0,0-1-1,0 0 1,1 0 0,-1 0 0,1 0 0,-1 0 0,1 0 0,0-1 0,0 1 0,0 0 0,0-1 0,0 0 0,0 1 0,0-1 0,1 0 0,-1 0 0,0 0 0,1 0 0,-1-1 0,0 1 0,1-1 0,-1 1 0,1-1 0,-1 0 0,5 0 0,18 1-201,1-1-1,0-1 1,-1-2-1,1 0 1,-1-2-1,0 0 1,44-17 0,42-8 89,-111 30 170,1-1-1,-1 1 1,1 0 0,-1 0-1,1 0 1,-1 0 0,1-1-1,-1 1 1,1 0 0,-1 0-1,1 0 1,-1 0 0,1 0-1,-1 0 1,1 0 0,-1 0-1,1 1 1,0-1 0,-1 0-1,0 0 1,1 0 0,-1 1-1,1-1 1,-1 0 0,1 0-1,-1 1 1,1-1 0,-1 0-1,0 1 1,1-1 0,-1 0-1,0 1 1,1-1 0,-1 1-1,0-1 1,1 1 0,-1-1 0,0 1-1,-2 24 1578,-1 8-828,3-32-808,1 0 0,-1 0 1,0 0-1,0 0 0,1 0 0,-1 0 1,1 0-1,-1 0 0,0 0 0,1 0 1,0 0-1,-1-1 0,1 1 1,0 0-1,-1 0 0,1 0 0,0-1 1,0 1-1,0 0 0,0-1 0,-1 1 1,1-1-1,0 1 0,0-1 1,0 1-1,2-1 0,12 4-300,0-2 1,0 0-1,1-1 1,-1 0-1,21-3 0,0 1-3608,-17 1-2013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8.841"/>
    </inkml:context>
    <inkml:brush xml:id="br0">
      <inkml:brushProperty name="width" value="0.025" units="cm"/>
      <inkml:brushProperty name="height" value="0.025" units="cm"/>
    </inkml:brush>
  </inkml:definitions>
  <inkml:trace contextRef="#ctx0" brushRef="#br0">179 1 9993,'0'0'6513,"-8"6"-4538,-7 7-1553,1 1-1,1 1 0,1 0 0,0 1 0,1 0 0,0 0 0,1 2 1,2-1-1,-1 1 0,2 0 0,0 1 0,1-1 0,2 1 0,-1 1 1,2-1-1,1 0 0,-1 39 0,14 145 525,-4-124-504,-5 111 1,-2-178-241,-1-1 1,0 0-1,0 0 0,-2 0 1,1 0-1,-1 0 0,-1 0 1,0-1-1,-10 19 0,10-60 877,3-56-819,6-156-839,-3 213 422,2 1 1,1 0-1,2 1 1,0-1-1,2 1 1,14-29-1,-23 56 88,0 0 0,1-1 0,-1 1 0,1 0 0,-1 0 1,1-1-1,-1 1 0,1 0 0,0 0 0,0 0 0,0 0 0,-1 0 0,1 0 0,0 0 0,0 0 0,0 0 0,0 0 1,1 1-1,-1-1 0,0 0 0,0 1 0,0-1 0,1 1 0,-1-1 0,0 1 0,1 0 0,-1-1 0,0 1 0,0 0 1,1 0-1,-1 0 0,2 0 0,-2 0-817,-31-7-10336,9 1-933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9.235"/>
    </inkml:context>
    <inkml:brush xml:id="br0">
      <inkml:brushProperty name="width" value="0.025" units="cm"/>
      <inkml:brushProperty name="height" value="0.025" units="cm"/>
    </inkml:brush>
  </inkml:definitions>
  <inkml:trace contextRef="#ctx0" brushRef="#br0">1 122 6694,'0'0'15076,"13"-5"-13693,55-17-199,2 2 0,80-10 0,159-10-2211,-306 39 920,19-1-2224,0 0 0,43 3 0,-64-1 2154,-1 0 0,0 0 0,1 0 0,-1 0 0,1 0 0,-1 0 0,1 0 0,-1 0 1,0 0-1,1 1 0,-1-1 0,0 0 0,1 0 0,-1 0 0,1 1 0,-1-1 0,0 0 0,1 0 1,-1 1-1,0-1 0,0 0 0,1 1 0,-1-1 0,0 0 0,0 1 0,1-1 0,-1 0 1,0 1-1,0-1 0,0 1 0,0-1 0,1 0 0,-1 1 0,0-1 0,0 1 0,0-1 0,0 0 1,0 1-1,0-1 0,0 1 0,0-1 0,0 1 0,-1 1-624,1 10-5493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9.598"/>
    </inkml:context>
    <inkml:brush xml:id="br0">
      <inkml:brushProperty name="width" value="0.025" units="cm"/>
      <inkml:brushProperty name="height" value="0.025" units="cm"/>
    </inkml:brush>
  </inkml:definitions>
  <inkml:trace contextRef="#ctx0" brushRef="#br0">1 77 10762,'0'0'8296,"90"-3"-6598,-26-10-353,12-4-256,4 0 32,-1 5-320,-10 2-545,-10 6-224,-13 4-737,-14 0-1056,-20 0-1154,-7 0-3363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0.058"/>
    </inkml:context>
    <inkml:brush xml:id="br0">
      <inkml:brushProperty name="width" value="0.025" units="cm"/>
      <inkml:brushProperty name="height" value="0.025" units="cm"/>
    </inkml:brush>
  </inkml:definitions>
  <inkml:trace contextRef="#ctx0" brushRef="#br0">81 1 5958,'0'0'12838,"-6"10"-12031,-6 12-255,1 1 1,2 0-1,0 0 1,1 1-1,1 0 1,2 0-1,0 0 1,2 1-1,-1 31 1,3-54-508,1 0 0,0 0 0,0 0 1,0 0-1,0 0 0,0 0 0,1 0 0,-1 0 0,1 0 1,-1 0-1,1 0 0,0 0 0,0 0 0,-1 0 1,1 0-1,1 0 0,-1-1 0,0 1 0,0 0 1,1-1-1,-1 1 0,1-1 0,-1 0 0,1 1 1,-1-1-1,1 0 0,0 0 0,0 0 0,0 0 0,0 0 1,-1-1-1,1 1 0,3 0 0,-1-1 27,-1 0-1,1 0 1,-1-1 0,1 1-1,-1-1 1,0 0-1,1 0 1,-1 0 0,0-1-1,0 1 1,0-1-1,0 0 1,0 0-1,0 0 1,0 0 0,0 0-1,-1 0 1,1-1-1,2-3 1,5-7-149,-1-1-1,-1 0 1,0 0-1,-1-1 1,0 1-1,-1-1 1,-1-1 0,0 1-1,-2-1 1,1 0-1,-2 0 1,0 0 0,-1 0-1,-1-1 1,-2-24-1,-5 19-265,7 21 337,-1 1-1,1-1 1,0 1 0,0-1-1,-1 1 1,1-1 0,0 1-1,0 0 1,-1-1 0,1 1-1,-1-1 1,1 1 0,0 0-1,-1-1 1,1 1 0,-1 0-1,1 0 1,-1-1 0,1 1-1,0 0 1,-1 0 0,1 0-1,-1-1 1,0 1 0,1 0-1,-1 0 1,1 0 0,-1 0-1,1 0 1,-1 0 0,1 0-1,-1 0 1,1 0 0,-1 0-1,1 1 1,-1-1 0,1 0-1,-1 0 1,1 0 0,-1 1-1,0-1 5,1 1 0,-1-1 0,1 0 0,-1 1 0,1-1 0,0 1 0,-1-1 0,1 1 0,0-1 0,-1 1 0,1-1 0,0 1 0,0 0 0,-1-1 0,1 1 0,0-1 0,0 1 0,0 0 0,0-1 0,0 1 0,0-1 0,0 1 0,0 0-1,0-1 1,0 1 0,0 0 0,0-1 0,0 1 0,1-1 0,-1 1 0,0-1 0,0 1 0,1 0 0,-1-1 0,0 1 0,1-1 0,-1 1 0,1-1 0,-1 0 0,0 1 0,1-1 0,-1 1 0,1-1 0,-1 0 0,1 1 0,-1-1 0,1 0 0,0 0 0,0 1 0,29 15-68,-20-14 73,0 0-1,1 0 1,-1-1-1,0-1 1,0 0 0,1 0-1,-1-1 1,0 0-1,0-1 1,1 0-1,-1 0 1,-1-1-1,1-1 1,0 1-1,-1-2 1,0 1-1,0-1 1,10-7-1,-27 25 17,0 0 0,-11 28 0,13-28 69,1-1 14,-1 0 0,1 1 0,1-1 1,0 1-1,1 0 0,0 0 1,1 0-1,1 0 0,0 1 1,0-1-1,4 25 0,-3-36-90,1 0-1,-1-1 1,1 1-1,0 0 1,0-1-1,0 1 0,0 0 1,0-1-1,0 0 1,0 1-1,0-1 1,1 0-1,-1 1 1,1-1-1,-1 0 0,1 0 1,-1 0-1,1 0 1,-1 0-1,1-1 1,0 1-1,-1 0 0,1-1 1,0 1-1,0-1 1,0 0-1,-1 1 1,1-1-1,0 0 1,0 0-1,0 0 0,0 0 1,-1-1-1,1 1 1,0 0-1,0-1 1,2-1-1,2 1-167,0-1-1,-1 1 1,1-2-1,-1 1 1,1-1-1,-1 1 1,0-1-1,0-1 1,0 1-1,6-7 1,-7 5-832,0-1 0,0 1-1,-1-1 1,0 0 0,0 0 0,0 0 0,-1 0 0,0 0 0,1-8-1,7-30-9741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0.416"/>
    </inkml:context>
    <inkml:brush xml:id="br0">
      <inkml:brushProperty name="width" value="0.025" units="cm"/>
      <inkml:brushProperty name="height" value="0.025" units="cm"/>
    </inkml:brush>
  </inkml:definitions>
  <inkml:trace contextRef="#ctx0" brushRef="#br0">9 0 15695,'0'0'3876,"-9"57"-2659,24-38-961,9-2-160,10-1 0,9-4-769,1-2-1312,0-2-2372,-9-4-863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0.763"/>
    </inkml:context>
    <inkml:brush xml:id="br0">
      <inkml:brushProperty name="width" value="0.025" units="cm"/>
      <inkml:brushProperty name="height" value="0.025" units="cm"/>
    </inkml:brush>
  </inkml:definitions>
  <inkml:trace contextRef="#ctx0" brushRef="#br0">140 1 9385,'0'0'3988,"-11"5"-817,4-1-2638,-65 37 3053,68-38-3371,1-1 1,-1 1 0,0 0 0,1 0 0,0 0 0,-1 0 0,1 0-1,1 1 1,-1 0 0,0-1 0,1 1 0,0 0 0,0 0 0,0 0 0,0 1-1,-2 7 1,5-11-238,-1 0 0,0 0 0,1 0-1,-1 0 1,1 0 0,-1 0 0,1 0-1,-1 0 1,1 0 0,0 0 0,0 0 0,-1 0-1,1 0 1,0-1 0,0 1 0,0 0-1,0-1 1,0 1 0,0 0 0,0-1-1,0 1 1,0-1 0,0 0 0,0 1-1,0-1 1,0 0 0,1 0 0,-1 1-1,0-1 1,0 0 0,0 0 0,0 0 0,2-1-1,53 1-4772,-40-1 1623,25 3-3426,3 9 7458,-42-11-579,0 1 0,-1 0 1,1-1-1,0 1 0,-1 0 0,1 0 1,-1 0-1,0 0 0,1 0 0,-1 0 0,0 0 1,1 1-1,-1-1 0,0 0 0,0 1 1,0-1-1,0 1 0,0-1 0,0 1 0,-1-1 1,1 1-1,0 0 0,-1-1 0,0 1 1,1 0-1,-1 0 0,0-1 0,0 1 0,0 0 1,0 0-1,0-1 0,0 1 0,0 0 1,0 0-1,-1-1 0,1 1 0,-1 0 1,0-1-1,1 1 0,-1 0 0,0-1 0,0 1 1,0-1-1,0 0 0,0 1 0,-2 2 1,-4 5 183,0 0 1,0-1-1,-1 0 0,0 0 1,0 0-1,-13 7 1,10-7-400,-1 0 0,0-1 1,0 0-1,-1-1 0,1-1 0,-1 0 0,-1 0 1,-16 2-1,30-7-125,0 0 0,-1 1 0,1-1 0,0 0 0,0 0 1,-1 0-1,1 0 0,0 0 0,0 0 0,-1 0 0,1 0 0,0 0 0,0 0 0,-1 0 1,1 0-1,0 0 0,0-1 0,-1 1 0,1 0 0,0 0 0,0 0 0,-1 0 1,1 0-1,0 0 0,0-1 0,0 1 0,-1 0 0,1 0 0,0 0 0,0-1 0,0 1 1,0 0-1,0 0 0,-1 0 0,1-1 0,0 1 0,0 0 0,0 0 0,0-1 1,0 1-1,0 0 0,0 0 0,0-1 0,0 1 0,0 0 0,5-17-2060,16-17-1848,-20 33 3687,27-41-5929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38.050"/>
    </inkml:context>
    <inkml:brush xml:id="br0">
      <inkml:brushProperty name="width" value="0.035" units="cm"/>
      <inkml:brushProperty name="height" value="0.035" units="cm"/>
    </inkml:brush>
  </inkml:definitions>
  <inkml:trace contextRef="#ctx0" brushRef="#br0">1 402 11963,'0'0'63,"0"1"1,1-1-1,-1 1 1,0-1 0,1 1-1,-1-1 1,1 0 0,-1 1-1,1-1 1,-1 0 0,1 1-1,-1-1 1,1 0-1,0 0 1,-1 1 0,1-1-1,-1 0 1,1 0 0,-1 0-1,1 0 1,0 0-1,-1 0 1,1 0 0,-1 0-1,1 0 1,0 0 0,-1 0-1,1 0 1,-1 0 0,2-1-1,20-11 310,-7 3-314,5 0-43,1 2 0,0 1 0,0 0 0,0 2 0,42-5 0,112 8 78,-117 3-29,86-8-1,-33-9-6,117-11 33,-170 22 61,116 8-1,-170-4-143,326 24 441,-256-22-387,0-4 0,110-17 0,-50-1 91,0 6 0,224 6-1,260 2 294,-430 0-374,82-5 80,46-2 46,0 21-169,6-1 41,-2-22-61,-180 6-20,-58 9 32,0 3 0,87 14 1,-79-8-15,1-4 0,0-4 1,90-10-1,98-3 55,11-1-24,63-49-45,-89 11 55,452-2-105,-680 52 57,-1-1 147,0-1-1,0-2 0,0-2 1,0-1-1,49-18 1,-84 26-145,0 0 0,0 0 1,0 0-1,0 1 0,0-1 0,0 0 1,0 0-1,-1 0 0,1 0 0,0 0 1,0 0-1,0 0 0,0 0 0,0 0 1,0 0-1,0 0 0,0 0 0,0 0 1,0 0-1,0 0 0,0 0 0,0 1 1,0-1-1,0 0 0,0 0 0,1 0 0,-1 0 1,0 0-1,0 0 0,0 0 0,0 0 1,0 0-1,0 0 0,0 0 0,0 0 1,0 0-1,0 0 0,0 0 0,0 0 1,0 0-1,0 0 0,0 0 0,0 0 1,0 0-1,0 1 0,0-1 0,0 0 1,1 0-1,-1 0 0,0 0 0,0 0 1,0 0-1,0 0 0,0 0 0,0 0 1,0 0-1,0 0 0,0 0 0,0 0 1,0-1-1,0 1 0,0 0 0,0 0 1,0 0-1,0 0 0,1 0 0,-1 0 1,0 0-1,-5 8 108,-5 6 414,-24 17-201,13-10-179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1.108"/>
    </inkml:context>
    <inkml:brush xml:id="br0">
      <inkml:brushProperty name="width" value="0.025" units="cm"/>
      <inkml:brushProperty name="height" value="0.025" units="cm"/>
    </inkml:brush>
  </inkml:definitions>
  <inkml:trace contextRef="#ctx0" brushRef="#br0">197 1 7015,'-4'9'8658,"2"-3"-8145,-10 21 446,1 0-1,2 1 1,1 0-1,1 0 1,1 1 0,-3 38-1,10-43-710,0 1-1,2-1 1,0 0 0,1-1-1,2 1 1,1-1-1,18 45 1,-20-57-311,-3-7-135,0 0 1,0 1-1,-1-1 0,1 0 1,-1 0-1,0 1 0,1 8 1,-5-13-211,0 0 0,0 0 1,0 0-1,0-1 0,0 1 1,0-1-1,1 0 0,-1 0 1,0 0-1,-2-1 0,-6-4-146,0-1 0,1 0 0,0-1 0,1 0 0,0 0 0,0-1 0,-11-14 0,7 5 912,0 1 0,1-2 0,-13-27 0,15 11 2475,10 34-2754,0 0 1,0 0-1,0 0 1,0 0 0,0 1-1,1-1 1,-1 0-1,0 0 1,0 0-1,1 1 1,-1-1-1,1 0 1,-1 0 0,1 1-1,-1-1 1,1 0-1,-1 1 1,1-1-1,0 1 1,-1-1-1,1 1 1,0-1 0,0 1-1,-1-1 1,1 1-1,0 0 1,0-1-1,0 1 1,-1 0-1,1 0 1,0-1 0,0 1-1,0 0 1,0 0-1,0 0 1,1 0-1,42-1 544,1 1 0,55 9 0,36 0-3426,-61-9-3149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2.801"/>
    </inkml:context>
    <inkml:brush xml:id="br0">
      <inkml:brushProperty name="width" value="0.025" units="cm"/>
      <inkml:brushProperty name="height" value="0.025" units="cm"/>
    </inkml:brush>
  </inkml:definitions>
  <inkml:trace contextRef="#ctx0" brushRef="#br0">194 4 4676,'-27'-4'9066,"-1"5"-4631,20 0-4274,1 0 0,-1 1-1,1 0 1,-1 0 0,1 0 0,0 1 0,0 0 0,0 0-1,0 1 1,1 0 0,0 0 0,-1 1 0,1-1 0,1 1-1,-9 9 1,74-8 80,-52-4-206,-1 1 1,1-1 0,-1 1 0,1 1 0,-1-1 0,0 1 0,0 1 0,-1-1 0,1 1 0,-1 0 0,0 1 0,0-1 0,-1 1 0,10 13 0,-9-11 17,-1 1 1,0-1-1,0 1 0,-1-1 1,0 1-1,-1 1 1,0-1-1,0 0 0,-1 1 1,0-1-1,-1 1 0,1 10 1,-3-14 11,1 0 0,-1 1 0,-1-1 0,1 0 0,-1 0 0,0 1 0,0-1 0,-1-1 0,0 1 0,0 0 0,0-1 0,-1 1 1,0-1-1,0 0 0,0 0 0,0-1 0,-1 1 0,0-1 0,0 0 0,-7 4 0,5-3 53,0-1 1,0 0-1,-1 0 1,1 0-1,-1-1 1,0 0-1,0-1 1,0 0-1,-1 0 1,1-1-1,0 0 1,-1 0-1,1-1 1,-1 0-1,-8-2 0,16 2-120,-1 0 0,1 0 0,-1 0-1,1-1 1,0 1 0,-1-1-1,1 1 1,0-1 0,-1 1-1,1-1 1,0 0 0,0 0 0,0 1-1,-1-1 1,1 0 0,0 0-1,0 0 1,0 0 0,1 0-1,-1-1 1,0 1 0,0 0-1,1 0 1,-2-2 0,2 0-70,-1 1 0,1-1 0,0 1 0,0-1 0,0 1 0,0-1 0,0 1 1,0-1-1,1 1 0,-1-1 0,1 1 0,1-4 0,2-4-393,0 1-1,1 0 1,0 0-1,1 0 1,10-12 0,3 1-1982,1 0 0,1 2 0,0 0 0,2 2 1,27-16-1,-12 10-2619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3.177"/>
    </inkml:context>
    <inkml:brush xml:id="br0">
      <inkml:brushProperty name="width" value="0.025" units="cm"/>
      <inkml:brushProperty name="height" value="0.025" units="cm"/>
    </inkml:brush>
  </inkml:definitions>
  <inkml:trace contextRef="#ctx0" brushRef="#br0">1 46 6086,'0'0'7159,"2"10"-4640,-2-9-2473,1 6 484,1 1-1,-1-1 0,1 0 1,1 0-1,-1-1 0,1 1 1,4 6-1,-5-10-430,0-1 1,0 0-1,0 0 0,0 0 0,0 0 1,0 0-1,0 0 0,1-1 1,-1 1-1,1-1 0,-1 1 1,1-1-1,0 0 0,0 0 1,-1 0-1,1-1 0,0 1 1,0-1-1,0 1 0,0-1 1,0 0-1,-1 0 0,1 0 1,5-1-1,1-1-79,1-1-1,-1 0 1,0 0 0,0-1-1,-1 0 1,1-1 0,-1 0-1,0 0 1,0-1 0,0 0-1,-1 0 1,11-12 0,-7 8-60,0 1 1,0 0-1,1 0 1,13-7 0,-24 16 47,-1 0 0,0 0 0,0 0 0,0 0 0,1 0 0,-1-1 0,0 1 0,0 0 1,1 0-1,-1 0 0,0 0 0,0 0 0,1 0 0,-1 0 0,0 0 0,0 0 0,1 0 0,-1 0 0,0 0 1,0 1-1,1-1 0,-1 0 0,0 0 0,0 0 0,0 0 0,1 0 0,-1 0 0,0 1 0,0-1 1,0 0-1,1 0 0,-1 0 0,0 0 0,0 1 0,0-1 0,0 0 0,0 0 0,1 0 0,-1 1 0,0-1 1,0 0-1,0 0 0,0 1 0,0-1 0,0 0 0,0 0 0,0 1 0,0-1 0,0 21 853,-8 23 732,4-33-1289,1-2-159,0-1 0,0 1-1,1 0 1,0 0 0,1 0 0,0 0-1,0 0 1,1 0 0,1 14-1,0-22-134,-1 0-1,0-1 0,1 1 1,0 0-1,-1 0 0,1-1 1,-1 1-1,1-1 0,0 1 1,-1 0-1,1-1 0,0 1 1,0-1-1,0 0 0,-1 1 1,1-1-1,0 0 0,0 1 1,0-1-1,0 0 1,0 0-1,-1 0 0,1 0 1,0 1-1,0-1 0,0-1 1,0 1-1,0 0 0,0 0 1,0 0-1,-1 0 0,1-1 1,0 1-1,0 0 0,1-1 1,30-12 209,6-12-105,52-47 1,-55 42-481,59-38 1,-93 67 343,0 0-1,0 1 1,-1-1 0,1 0 0,0 1 0,0-1 0,0 1 0,0-1 0,0 1-1,0-1 1,0 1 0,0-1 0,0 1 0,0 0 0,0 0 0,0 0-1,0-1 1,0 1 0,1 0 0,-1 0 0,0 1 0,0-1 0,0 0-1,0 0 1,0 0 0,0 1 0,0-1 0,0 0 0,0 1 0,1 0-1,-1 1 21,-1-1 0,1 1-1,0 0 1,-1-1-1,1 1 1,-1 0 0,0 0-1,0 0 1,0-1-1,0 1 1,0 0 0,0 0-1,0 0 1,-1-1-1,0 4 1,-3 12 67,-1-1 1,-10 25-1,-3-5 272,3-4-1550,11-22-7819,4-32 2060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3.507"/>
    </inkml:context>
    <inkml:brush xml:id="br0">
      <inkml:brushProperty name="width" value="0.025" units="cm"/>
      <inkml:brushProperty name="height" value="0.025" units="cm"/>
    </inkml:brush>
  </inkml:definitions>
  <inkml:trace contextRef="#ctx0" brushRef="#br0">1 1 10762,'0'0'4805,"26"65"-11051,-8-46-1954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3.880"/>
    </inkml:context>
    <inkml:brush xml:id="br0">
      <inkml:brushProperty name="width" value="0.025" units="cm"/>
      <inkml:brushProperty name="height" value="0.025" units="cm"/>
    </inkml:brush>
  </inkml:definitions>
  <inkml:trace contextRef="#ctx0" brushRef="#br0">132 294 13965,'0'0'1725,"-9"3"-183,2-1-1295,0 1 0,0 0 0,0 0 0,0 0 0,1 1 0,-1 0 0,1 1 0,0-1 0,0 1 1,1 0-1,-1 1 0,1-1 0,0 1 0,1 0 0,-1 0 0,1 1 0,0-1 0,1 1 0,0 0 0,0 0 0,-3 11 0,5-16-188,0 0-1,1 0 1,-1 0 0,1 1 0,0-1 0,0 0-1,0 0 1,0 1 0,0-1 0,0 0 0,0 0-1,1 1 1,-1-1 0,1 0 0,-1 0-1,1 0 1,0 0 0,0 0 0,0 0 0,2 2-1,-1-2-38,0-1 0,0 0-1,0 0 1,0 0 0,1 0 0,-1 0-1,0 0 1,1-1 0,-1 1-1,1-1 1,-1 1 0,1-1-1,-1 0 1,0 0 0,1 0-1,-1-1 1,1 1 0,-1-1-1,3 0 1,11-3 11,0 0-1,0-2 1,0 1 0,-1-2-1,0 0 1,0-1-1,-1-1 1,0 0 0,-1-1-1,13-12 1,3-3-22,-1-2 0,-1-2 1,28-38-1,-38 44-9,-1-2 0,18-36 1,-28 50 88,-1-1 0,-1 0 0,0 1 1,0-2-1,-1 1 0,-1 0 1,2-25-1,-4 37-78,0 0-1,0 0 1,0-1 0,0 1 0,1 0-1,-1 0 1,0 0 0,0 0-1,0-1 1,0 1 0,0 0-1,0 0 1,0 0 0,0 0 0,0-1-1,0 1 1,-1 0 0,1 0-1,0 0 1,0 0 0,0-1 0,0 1-1,0 0 1,0 0 0,0 0-1,0 0 1,0 0 0,0-1 0,-1 1-1,1 0 1,0 0 0,0 0-1,0 0 1,0 0 0,0 0-1,-1 0 1,1 0 0,0 0 0,0-1-1,0 1 1,0 0 0,-1 0-1,1 0 1,0 0 0,0 0 0,0 0-1,0 0 1,-1 0 0,1 0-1,0 0 1,0 0 0,0 0-1,-1 1 1,-9 7 197,-8 16-60,12-12-82,0 0 1,2 0-1,-1 1 0,2 0 0,-1-1 0,2 1 0,0 0 1,0 1-1,1-1 0,1 0 0,0 0 0,4 23 0,-3-29-167,1-1 0,0 1 0,0-1 0,1 0 0,-1 1 0,1-1 0,1-1 0,-1 1 0,1 0 0,0-1 0,7 8 0,-6-9-399,0 0-1,0 0 1,1 0 0,-1 0 0,1-1-1,0 0 1,0 0 0,0 0-1,0-1 1,1 0 0,-1 0 0,1-1-1,7 1 1,15-1-7444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4.613"/>
    </inkml:context>
    <inkml:brush xml:id="br0">
      <inkml:brushProperty name="width" value="0.025" units="cm"/>
      <inkml:brushProperty name="height" value="0.025" units="cm"/>
    </inkml:brush>
  </inkml:definitions>
  <inkml:trace contextRef="#ctx0" brushRef="#br0">174 313 4356,'1'-11'7821,"-1"2"-6894,1 0-1,-2 0 1,1-1 0,-1 1 0,-4-17-1,4 25-825,1-1 0,-1 0 0,0 0 0,1 0 0,-1 0 0,0 1 0,0-1 0,0 0 0,0 1 0,-1-1 0,1 1 0,0-1 0,-1 1 0,1 0 0,0-1 0,-1 1 0,0 0 0,1 0 0,-1 0 0,0 0 0,1 0 0,-1 1 0,0-1 0,0 0 0,0 1 0,0-1 0,0 1-1,0 0 1,0 0 0,0 0 0,0 0 0,1 0 0,-1 0 0,0 0 0,0 0 0,0 1 0,0-1 0,0 1 0,0 0 0,0-1 0,-2 3 0,-3 1-58,-1 1 0,1 0 0,0 0 0,0 1 0,1 0 0,-1 0 0,1 1 0,1 0 0,-1 0 0,1 0 0,1 1 0,-1-1 0,1 1 0,0 0 0,1 1 0,0-1 0,-3 14 0,6-21-37,0 0 0,-1 0 0,1 0 0,0-1 0,0 1 0,0 0 0,0 0 0,0 0 0,0 0-1,0 0 1,0 0 0,1 0 0,-1 0 0,0 0 0,0 0 0,1 0 0,-1 0 0,1-1 0,-1 1 0,0 0 0,1 0 0,0 0 0,-1-1-1,1 1 1,0 0 0,1 0 0,-1 0 1,1 0 0,0 0 1,0-1-1,-1 1 0,1-1 0,0 1 0,0-1 0,0 0 0,0 0 0,0 0 0,0 0 1,3 0-1,4-2 17,-1 1 1,1-1 0,-1-1-1,1 0 1,8-4 0,5-5-84,0-1 0,-1 0 0,-1-2 0,-1 0 1,0-2-1,25-27 0,-32 31 5,-1 0-1,-1 0 1,0-1 0,-1 0-1,0-1 1,-2 0 0,1 0 0,-2-1-1,0 0 1,6-25 0,-12 40 48,1-1 0,-1 0 0,1 1 1,-1-1-1,0 0 0,0 1 0,0-1 1,0 0-1,0 0 0,0 1 1,0-1-1,0 0 0,-1 0 0,1 1 1,0-1-1,-1 0 0,-1-1 0,2 3 3,-1 0 0,0 0 0,0 0 0,0 0-1,1 0 1,-1 0 0,0 1 0,0-1-1,1 0 1,-1 0 0,0 1 0,1-1-1,-1 0 1,0 1 0,1-1 0,-1 1 0,0-1-1,1 1 1,-1-1 0,1 1 0,-1 0-1,1-1 1,-1 1 0,0 1 0,-5 6 49,-1 1 1,1 0-1,1 1 0,-6 11 1,3 0 134,2 0 0,0 0 0,1 1 0,1-1 0,1 1 0,1 0 0,1 0 0,0 0 0,2 0 0,5 30 0,-5-48-122,0 0 0,0 0 1,1 0-1,-1 0 0,1 0 0,0-1 0,0 1 1,0 0-1,1-1 0,-1 0 0,1 1 0,0-1 1,0 0-1,0 0 0,0-1 0,1 1 1,-1-1-1,1 1 0,0-1 0,-1 0 0,1-1 1,0 1-1,0 0 0,0-1 0,0 0 1,0 0-1,0 0 0,1-1 0,-1 0 0,0 1 1,0-1-1,1-1 0,-1 1 0,7-2 0,2 0-10,1-1 0,-1 0 0,0-1 0,0-1 0,0 0 0,-1-1 0,1 0 0,-1 0 0,17-15 0,-14 10-176,0-2-1,-2 0 0,17-20 1,-25 27-104,0 0 0,0-1 0,-1 0 1,0 0-1,0 0 0,-1 0 1,0-1-1,0 1 0,-1-1 1,3-11-1,-5 18 226,0 1 1,0 0-1,0 0 1,0-1-1,0 1 0,0 0 1,0-1-1,0 1 1,0 0-1,0 0 0,0-1 1,0 1-1,0 0 0,0 0 1,0-1-1,0 1 1,0 0-1,0-1 0,0 1 1,0 0-1,0 0 1,-1-1-1,1 1 0,0 0 1,0 0-1,0-1 0,0 1 1,-1 0-1,1 0 1,0 0-1,0-1 0,0 1 1,-1 0-1,1 0 1,0 0-1,0 0 0,-1-1 1,-11 6-50,-10 14 43,13-7 124,0 0 1,0 1 0,1 0-1,1 0 1,0 0 0,1 1-1,0 0 1,1 1 0,1-1-1,0 1 1,1-1-1,1 1 1,-1 19 0,3-32-74,0 0 1,0 1 0,0-1 0,0 0-1,0 0 1,1 0 0,-1 1 0,1-1 0,0 0-1,-1 0 1,1 0 0,0 0 0,0 0-1,1 0 1,-1 0 0,0-1 0,1 1-1,-1 0 1,1-1 0,-1 1 0,1-1-1,0 1 1,-1-1 0,1 0 0,0 0-1,0 1 1,0-1 0,0-1 0,0 1 0,0 0-1,0 0 1,1-1 0,-1 0 0,0 1-1,0-1 1,0 0 0,1 0 0,2 0-1,5 0 27,0-1 0,-1-1 0,1 1 0,-1-1 0,0-1 0,1 0 0,15-7-1,2-4-37,-1 0-1,0-2 0,-2-1 0,23-20 0,-34 27-100,-1-1 0,-1-1 0,0 0 0,0 0 0,-2-1 0,1 0 0,-2-1 0,15-28 0,-22 38 20,0 1-1,0-1 0,0 1 1,0-1-1,0 1 0,-1-1 0,0 0 1,1 1-1,-1-1 0,-1 0 1,0-5-1,1 8 45,0 0-1,-1 0 1,1 0-1,-1 0 1,1 0-1,-1 0 1,0 0-1,1 1 1,-1-1-1,0 0 1,0 0-1,1 1 1,-1-1-1,0 0 1,0 1-1,0-1 1,0 1-1,0-1 1,0 1-1,0-1 1,0 1-1,0 0 1,0-1-1,0 1 1,0 0-1,0 0 1,0 0-1,0 0 1,0 0 0,0 0-1,-1 0 1,1 0-1,0 0 1,0 0-1,0 1 1,0-1-1,0 0 1,0 1-1,-1 0 1,-5 2 2,0 1 0,0-1 0,0 1 0,1 1 0,0-1 0,0 1 1,0 0-1,0 0 0,1 1 0,0 0 0,0 0 0,-8 12 0,6-7 142,0 0 0,1 1 0,0 0 0,1 0 0,0 0 0,-5 22 0,9-30-92,0-1-1,0 0 0,1 1 1,-1-1-1,1 1 0,0-1 1,0 1-1,0-1 0,0 0 1,1 1-1,-1-1 1,1 1-1,0-1 0,0 0 1,0 1-1,0-1 0,1 0 1,-1 0-1,1 0 1,0 0-1,0 0 0,0-1 1,0 1-1,0 0 0,6 3 1,-4-3-92,1-1 1,0 0-1,-1 0 1,1-1-1,0 1 1,0-1-1,0 0 1,1-1-1,-1 1 1,0-1-1,0 0 1,0 0-1,0-1 1,0 1-1,0-1 1,10-3-1,-10 2-420,0 1-1,-1-1 1,1 0-1,0-1 1,-1 1-1,1-1 1,-1 0-1,0 0 1,0-1-1,0 1 0,0-1 1,4-5-1,11-22-5915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4.961"/>
    </inkml:context>
    <inkml:brush xml:id="br0">
      <inkml:brushProperty name="width" value="0.025" units="cm"/>
      <inkml:brushProperty name="height" value="0.025" units="cm"/>
    </inkml:brush>
  </inkml:definitions>
  <inkml:trace contextRef="#ctx0" brushRef="#br0">68 0 16464,'0'0'96,"-57"41"-1057,46-28-6951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5.364"/>
    </inkml:context>
    <inkml:brush xml:id="br0">
      <inkml:brushProperty name="width" value="0.025" units="cm"/>
      <inkml:brushProperty name="height" value="0.025" units="cm"/>
    </inkml:brush>
  </inkml:definitions>
  <inkml:trace contextRef="#ctx0" brushRef="#br0">184 1 9289,'0'0'3827,"-6"10"-805,-1 3-2291,1 0-1,1 1 1,0-1 0,0 1 0,2 1 0,0-1-1,0 0 1,-1 29 0,9 160 2110,0-54-1620,-5-144-1415,1-1-1,-2 1 1,1 0-1,-1-1 1,1 1 0,-1 0-1,0-1 1,-1 1-1,1-1 1,-1 0-1,0 1 1,0-1-1,-4 6 1,4-8-52,-1 0 1,1 0-1,0 0 0,-1 0 1,0 0-1,1-1 1,-1 1-1,0-1 1,0 0-1,0 1 1,0-1-1,0-1 0,0 1 1,0 0-1,0-1 1,0 1-1,0-1 1,0 0-1,-1 0 0,-4-1 1,-25-7-6092,2-17-2733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5.694"/>
    </inkml:context>
    <inkml:brush xml:id="br0">
      <inkml:brushProperty name="width" value="0.025" units="cm"/>
      <inkml:brushProperty name="height" value="0.025" units="cm"/>
    </inkml:brush>
  </inkml:definitions>
  <inkml:trace contextRef="#ctx0" brushRef="#br0">0 91 11627,'11'-9'1820,"-1"0"-1288,0 1-1,0 0 0,1 0 0,0 1 0,1 1 0,0 0 1,-1 0-1,2 1 0,-1 1 0,1 0 0,14-2 0,-7 3 41,0 2 0,0 0 0,1 1 0,-1 2 0,0 0-1,39 9 1,-53-10-542,1 0 1,-1 1-1,0 0 0,0 1 0,0-1 0,-1 1 0,1 0 0,0 1 0,-1-1 0,0 1 0,0 0 0,0 1 0,-1-1 1,1 1-1,-1 0 0,0 0 0,0 0 0,-1 0 0,1 1 0,-1-1 0,0 1 0,-1 0 0,1 0 0,-1 0 0,-1 0 1,2 7-1,-2-5-19,0 1 0,-1-1 1,0 0-1,-1 0 1,1 1-1,-2-1 0,1 0 1,-1 0-1,0 0 1,-1 0-1,0 0 0,0 0 1,-1-1-1,0 0 1,0 0-1,-7 10 0,2-6 7,-1-1 0,0 0 0,0-1 0,-1 0 0,0 0 0,-1-1 0,1 0 0,-1-1 0,-15 6 0,24-12-229,-9 5 262,0-1 1,-1 0 0,-21 5 0,6-11-5765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6.071"/>
    </inkml:context>
    <inkml:brush xml:id="br0">
      <inkml:brushProperty name="width" value="0.025" units="cm"/>
      <inkml:brushProperty name="height" value="0.025" units="cm"/>
    </inkml:brush>
  </inkml:definitions>
  <inkml:trace contextRef="#ctx0" brushRef="#br0">52 94 11563,'-2'9'2840,"-16"53"1457,11-43-3155,1 0-1,1 0 1,0 0-1,2 0 1,-2 30 0,5-48-1116,0 0 0,0 0 1,0 0-1,0 0 1,0 0-1,0 0 1,0 0-1,0-1 1,1 1-1,-1 0 0,0 0 1,1 0-1,-1 0 1,1-1-1,-1 1 1,1 0-1,-1 0 1,1-1-1,0 1 0,-1 0 1,1-1-1,0 1 1,-1-1-1,1 1 1,0-1-1,0 1 1,0-1-1,1 1 0,0 0 17,0-1 0,0 0-1,1 0 1,-1 0 0,0 0-1,0 0 1,1 0 0,-1-1-1,0 1 1,0-1 0,4-1-1,1 0 45,1-2-1,-1 1 1,0-1-1,0 0 1,0 0-1,6-6 1,-5 1-69,0 0 0,0-1 0,-1 1 0,0-1 0,-1-1 0,0 1 0,-1-1 0,0 0 0,0-1 0,3-15 0,-6 22-19,-1-1 0,1 0 0,-1 0 0,0 0-1,-1 0 1,1 0 0,-1 0 0,0 0 0,-1 0-1,1 0 1,-1 1 0,0-1 0,-1 0 0,0 0-1,0 1 1,0-1 0,0 0 0,-1 1 0,0 0-1,0 0 1,0 0 0,-7-8 0,9 12-2,1 0 1,-1 1 0,0-1-1,0 0 1,0 0 0,0 0-1,1 0 1,-1 1 0,0-1-1,0 0 1,0 1 0,-1-1 0,1 1-1,0-1 1,0 1 0,0 0-1,0-1 1,0 1 0,-1 0-1,1 0 1,0 0 0,0 0-1,0 0 1,-1 0 0,1 0-1,0 0 1,0 0 0,0 1-1,0-1 1,0 0 0,-1 1-1,1-1 1,0 1 0,0-1-1,0 1 1,0 0 0,0-1-1,0 1 1,0 0 0,0 0-1,1-1 1,-1 1 0,0 0-1,0 0 1,1 0 0,-1 0-1,0 0 1,1 0 0,-1 0-1,1 1 1,0-1 0,-1 0-1,1 0 1,0 0 0,0 0-1,-1 0 1,1 1 0,0 0-1,-1 2-2,1-1 0,-1 0-1,0 1 1,1-1-1,0 1 1,0-1 0,0 1-1,0-1 1,1 1-1,-1-1 1,1 1-1,0-1 1,0 0 0,0 1-1,0-1 1,0 0-1,1 0 1,0 0 0,0 0-1,2 4 1,3-3 9,-1-1 1,1 1 0,0-1-1,0 0 1,0-1-1,0 1 1,1-1-1,-1-1 1,1 1 0,-1-2-1,1 1 1,0-1-1,13-1 1,-11 1 1,1-1 1,-1 0-1,0-1 1,0 0-1,0-1 0,-1 0 1,1 0-1,-1-1 1,18-10-1,6-15-7,-32 28-8,1 0-1,-1-1 1,0 1-1,0-1 0,0 1 1,0-1-1,0 0 0,0 1 1,0-1-1,-1 0 0,1 0 1,-1 0-1,1 1 1,-1-1-1,0 0 0,0 0 1,1 0-1,-1 0 0,-1 0 1,1-2-1,-1 3 4,1 0 0,-1 1-1,1-1 1,-1 0 0,0 0 0,0 1-1,1-1 1,-1 0 0,0 1 0,0-1-1,0 1 1,0-1 0,0 1 0,0-1-1,0 1 1,1 0 0,-1-1 0,0 1 0,0 0-1,0 0 1,-1 0 0,1 0 0,0 0-1,0 0 1,0 0 0,0 0 0,0 0-1,0 0 1,0 1 0,0-1 0,0 0-1,0 1 1,1-1 0,-1 1 0,0-1-1,0 1 1,0-1 0,-1 2 0,-37 21-34,30-14 36,0 0 0,0 0 1,1 1-1,0 0 0,-11 18 0,17-24 25,0 0 1,-1 0-1,1 0 1,0 1-1,1-1 1,-1 0-1,1 1 1,0-1-1,0 1 0,0-1 1,1 1-1,0 0 1,0-1-1,0 1 1,0-1-1,1 1 1,-1 0-1,3 7 1,-2-11-10,0 1 0,1-1 1,-1 0-1,0 0 0,0 0 1,1 0-1,-1 0 0,0 0 1,1 0-1,-1 0 0,1 0 1,-1-1-1,1 1 0,0-1 1,-1 1-1,1-1 0,0 1 1,-1-1-1,1 0 0,0 0 1,-1 0-1,3 0 0,40-3 148,-28-1-142,0-1 1,0 0 0,0-1-1,-1 0 1,0-1 0,0-1-1,25-18 1,-18 10-2,-1 0 0,-1-2 0,0-1 0,18-21 1,-34 35-20,1 0-11,-1 0 0,0 0 1,0-1-1,0 1 1,0-1-1,-1 0 0,0 0 1,0 0-1,1-7 0,-17 24-248,2 2 299,1 0 1,0 1 0,1 0-1,1 0 1,0 1-1,1 0 1,1 1 0,0-1-1,1 1 1,0 0-1,2 0 1,-3 25 0,5-39-28,1 0 1,0 0 0,0-1-1,0 1 1,1 0 0,-1 0-1,0-1 1,1 1-1,-1 0 1,1-1 0,-1 1-1,1 0 1,0-1 0,-1 1-1,1-1 1,0 1 0,0-1-1,0 1 1,1-1 0,-1 0-1,0 1 1,0-1 0,1 0-1,-1 0 1,1 0-1,-1 0 1,1 0 0,-1 0-1,1-1 1,-1 1 0,1-1-1,0 1 1,-1-1 0,1 1-1,0-1 1,0 0 0,-1 0-1,1 1 1,0-2 0,0 1-1,-1 0 1,1 0-1,0 0 1,0-1 0,1 0-1,3 0-319,-1 0 0,0-1 0,-1 0 0,1 1 1,0-2-1,0 1 0,-1-1 0,1 1 0,-1-1 0,0 0 0,0-1 0,0 1 0,0-1 0,5-7 0,6-19-5308,-4-8-3758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57.766"/>
    </inkml:context>
    <inkml:brush xml:id="br0">
      <inkml:brushProperty name="width" value="0.035" units="cm"/>
      <inkml:brushProperty name="height" value="0.035" units="cm"/>
    </inkml:brush>
  </inkml:definitions>
  <inkml:trace contextRef="#ctx0" brushRef="#br0">9 162 15763,'-9'-40'1281,"12"40"-1250,0 1 0,0 0 0,0 0 0,-1 0-1,1 0 1,-1 0 0,1 0 0,3 3 0,22 12 87,106 53 337,-114-60-406,1-2 0,0 0 0,0-1-1,0-2 1,24 3 0,-17-5-8,0-1 0,1-2 0,32-4 0,86-21 41,-65 10-49,970-108 136,-880 115-188,76-6 318,-178 7 142,104-25 1,-147 26-324,-15 3-98,0 0 0,0 2 0,0-1 0,0 1 1,1 1-1,17 0 0,-29 1-58,1 1 0,-1-1 0,1 0 1,-1 1-1,0-1 0,1 1 0,-1-1 1,0 1-1,1-1 0,-1 1 0,0 0 1,0 0-1,0 0 0,0 0 0,1 0 1,-1 0-1,0 0 0,-1 0 0,1 0 1,0 0-1,0 0 0,0 1 0,-1-1 1,1 0-1,-1 0 0,1 1 1,-1-1-1,1 1 0,-1-1 0,0 0 1,0 1-1,0-1 0,0 1 0,0-1 1,0 1-1,0-1 0,0 0 0,0 1 1,-1-1-1,1 1 0,0-1 0,-2 2 1,-7 14-266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6.481"/>
    </inkml:context>
    <inkml:brush xml:id="br0">
      <inkml:brushProperty name="width" value="0.025" units="cm"/>
      <inkml:brushProperty name="height" value="0.025" units="cm"/>
    </inkml:brush>
  </inkml:definitions>
  <inkml:trace contextRef="#ctx0" brushRef="#br0">53 1 19026,'0'0'1196,"-7"8"256,6-7-1459,-33 43 1910,33-43-1864,0 0 0,1 0 0,-1 0 1,0 0-1,1 0 0,-1 1 0,0-1 1,1 0-1,0 0 0,-1 1 0,1-1 1,0 0-1,0 1 0,-1-1 0,1 0 1,0 1-1,0-1 0,1 0 0,-1 1 1,0-1-1,0 0 0,1 1 0,-1-1 1,0 0-1,1 0 0,0 1 0,-1-1 1,1 0-1,0 0 0,-1 0 0,1 0 1,0 0-1,0 0 0,0 0 0,0 0 1,0 0-1,0 0 0,0 0 0,0-1 1,0 1-1,1 0 0,-1-1 0,0 1 1,2 0-1,9 2-604,1 0 0,-1-1 0,0-1 0,1 0 0,18-1 0,-19 0-473,-1 0 1,1 1 0,0 0-1,0 0 1,20 7 0,-31-8 1103,0 1 0,1 0 1,-1-1-1,0 1 1,0 0-1,0 0 1,0 0-1,0 0 1,0 0-1,0 0 1,0 0-1,-1 0 1,1 1-1,0-1 1,0 0-1,-1 0 1,1 1-1,-1-1 1,0 0-1,1 1 0,-1-1 1,0 0-1,0 1 1,1-1-1,-1 1 1,0-1-1,0 0 1,-1 1-1,1-1 1,0 1-1,-1 1 1,-14 46 3206,12-40-3052,-4 12 230,0 1 0,2 0 0,1 1 0,0-1 0,2 1 0,0 0 1,3 34-1,5-39-366,-5-18-74,-1 1 0,0-1 0,1 1 0,-1-1 0,0 0 0,0 1 0,1-1 0,-1 1 1,0-1-1,0 1 0,0-1 0,1 1 0,-1-1 0,0 1 0,0-1 0,0 1 0,0-1 0,0 1 0,0-1 1,0 1-1,0-1 0,0 1 0,0-1 0,-1 1 0,1-1 0,0 1 0,0-1 0,0 1 0,-1-1 1,1 1-1,0-1 0,0 1 0,-1-1 0,1 0 0,0 1 0,-1-1 0,1 0 0,-1 1 0,1-1 0,0 0 1,-1 1-1,1-1 0,-1 0 0,1 0 0,-1 1 0,1-1 0,-1 0 0,1 0 0,-1 0 0,1 0 1,-2 0-1,-30 16 176,17-8-379,0-1 1,0-1-1,0 0 1,0-1-1,-1 0 1,-28 3-1,41-7-341,3-1 439,0 0 0,0 0 0,0 0 0,0 0 0,-1 0 0,1 0 0,0 0 0,0 0 0,-1 0 0,1 0 0,0 0 0,0 0 0,0 0 0,-1 0 0,1 0 0,0 0 0,0 0 0,0 0 0,-1 0 0,1 0 0,0 0 0,0 0 0,0 0 0,-1 0 0,1-1 0,0 1 0,0 0 0,0 0 0,0 0 0,-1 0 0,1 0 0,0-1 0,0 1 0,0 0 0,0 0 0,0 0 0,0 0 0,0-1 0,-1 1 0,1 0 0,0 0 0,0 0 0,0-1 0,0 1 0,0 0 0,0 0 0,0 0 0,0-1 0,0 1 0,0 0 0,0 0 0,0-1 0,0 1 0,0 0 0,0 0 0,0 0 0,1-1 0,-1 1 0,0 0 0,0 0 0,4-17-6312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6.824"/>
    </inkml:context>
    <inkml:brush xml:id="br0">
      <inkml:brushProperty name="width" value="0.025" units="cm"/>
      <inkml:brushProperty name="height" value="0.025" units="cm"/>
    </inkml:brush>
  </inkml:definitions>
  <inkml:trace contextRef="#ctx0" brushRef="#br0">129 118 17328,'0'0'8195,"-11"-4"-7475,-33-12-421,41 14-347,0 0 0,0 0 0,0 0 0,0 0-1,1 0 1,-1-1 0,0 0 0,1 1 0,0-1-1,0 0 1,0 0 0,0 0 0,0 0-1,0 0 1,1-1 0,-1 1 0,1-1 0,0 1-1,0-1 1,1 1 0,-1-1 0,1 1 0,-1-1-1,1-3 1,-1-5-877,-4 4 463,-1 20 417,-2 22 269,6-18 10,-1 4 300,1 1 1,1 0-1,3 41 0,-2-58-468,0 0 1,1 0-1,0 0 1,0 1-1,0-2 0,0 1 1,1 0-1,-1 0 1,1 0-1,0-1 1,0 1-1,0-1 0,1 1 1,-1-1-1,1 0 1,0 0-1,0 0 1,0 0-1,0-1 0,0 1 1,1-1-1,-1 0 1,1 0-1,0 0 1,-1 0-1,7 2 0,5-1-102,1 0-1,-1-1 1,0-1-1,1 0 1,17-2-1,-19 0-1009,-1 0 0,1-1 0,16-6-1,14-10-5418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8.287"/>
    </inkml:context>
    <inkml:brush xml:id="br0">
      <inkml:brushProperty name="width" value="0.025" units="cm"/>
      <inkml:brushProperty name="height" value="0.025" units="cm"/>
    </inkml:brush>
  </inkml:definitions>
  <inkml:trace contextRef="#ctx0" brushRef="#br0">20 305 14606,'0'0'5402,"-4"11"-4532,0-1-708,1 1-1,1 0 1,0-1 0,0 1-1,1 0 1,0 0-1,1 1 1,0-1-1,2 13 1,-1-19-118,0 0 0,0 0 0,0 0 0,1 0 0,-1 0 0,1 0 0,1 0 0,-1 0 0,1-1 0,-1 1 1,1-1-1,0 0 0,1 0 0,-1 0 0,1 0 0,0-1 0,0 1 0,0-1 0,0 0 0,1 0 0,-1 0 0,1-1 1,0 0-1,5 2 0,-2-1 61,0-1 1,0-1-1,0 0 0,0 0 1,0 0-1,0-1 1,1 0-1,-1-1 1,0 0-1,0 0 1,0-1-1,0 0 0,0 0 1,10-5-1,-13 5-75,-1 0-1,0 0 0,1 0 0,-1-1 1,0 0-1,-1 1 0,1-1 1,0-1-1,-1 1 0,1 0 1,-1-1-1,0 0 0,-1 0 1,1 0-1,0 0 0,-1 0 0,0 0 1,0-1-1,0 1 0,-1-1 1,0 1-1,1-1 0,-1 0 1,-1 1-1,1-8 0,-1 10-36,0 0 0,0 0 0,-1 0 0,1 0 0,-1 0 0,1 0 0,-1 0 0,0 0 0,0 0 0,0 0 1,0 0-1,0 1 0,0-1 0,0 0 0,-1 1 0,1-1 0,0 1 0,-1-1 0,0 1 0,1 0 0,-4-2 0,1 0-94,0 1 1,0 0-1,0 1 1,0-1-1,-1 1 0,1 0 1,0 0-1,-1 0 1,1 0-1,-7 1 1,7 0-79,0 0 1,0 0-1,-1 0 1,1 1-1,0 0 1,0 0-1,0 0 1,0 0-1,0 1 1,0 0-1,-4 2 1,6-3 36,1 0 0,-1 0 0,0 1 0,1-1 1,-1 0-1,1 1 0,-1 0 0,1-1 1,0 1-1,0 0 0,0 0 0,-1-1 1,2 1-1,-1 0 0,0 0 0,0 0 0,1 0 1,-1 0-1,1 1 0,0-1 0,-1 0 1,1 2-1,1-2-16,-1-1 0,1 1 0,-1-1 1,1 1-1,0-1 0,0 0 0,0 1 0,0-1 1,0 0-1,0 0 0,0 0 0,0 1 0,0-1 0,0 0 1,1-1-1,-1 1 0,0 0 0,1 0 0,-1 0 1,1-1-1,-1 1 0,1-1 0,-1 1 0,1-1 1,-1 0-1,1 1 0,-1-1 0,1 0 0,-1 0 0,1 0 1,0 0-1,1-1 0,61-3-4019,-42-1 3373,-1 0 1,1-2-1,-1-1 0,0 0 1,36-22-1,-33 16 1871,0-2 0,-1 0 0,-1-2 0,26-25 0,-32 19 1948,-15 15 167,-13 14-1142,0 6-1840,0 0 1,0 1-1,1 0 1,0 1-1,1 1 1,1-1-1,0 1 1,1 1-1,1 0 1,0 0-1,1 0 1,0 1-1,1 0 1,1 0-1,-2 17 1,6-31-171,-1 1 0,1 0 0,-1-1 0,1 1 0,0-1 0,0 1 0,0 0 0,1-1-1,-1 1 1,1-1 0,-1 1 0,1-1 0,0 1 0,0-1 0,0 1 0,0-1 0,0 0 0,1 1 0,-1-1 0,1 0 0,3 4 0,-3-5-12,1 1 1,-1-1-1,1 0 1,-1 0-1,1 0 1,-1-1-1,1 1 1,0 0-1,0-1 1,-1 0-1,1 0 1,0 0-1,0 0 1,0 0-1,-1 0 1,1-1-1,3 0 1,5-2 12,1 0 1,0-1-1,-1-1 1,0 0 0,0-1-1,0 0 1,0 0-1,9-9 1,-4 2-2,-2-1-1,0 0 1,20-27-1,-28 33-21,-1 0-1,0 0 1,0 0-1,-1 0 0,0-1 1,-1 1-1,1-1 0,-2 0 1,4-19-1,-6 27-9,1 1 0,-1-1-1,0 0 1,0 0 0,1 0 0,-1 0 0,0 0-1,0 0 1,0 0 0,0 0 0,-1 0 0,1 1-1,0-1 1,0 0 0,0 0 0,-1 0 0,1 0 0,0 0-1,-1 0 1,1 1 0,-1-1 0,1 0 0,-1 0-1,1 1 1,-1-1 0,0 0 0,1 1 0,-1-1-1,0 0 1,1 1 0,-1-1 0,0 1 0,0-1-1,0 1 1,1 0 0,-1-1 0,0 1 0,0 0-1,0 0 1,0-1 0,0 1 0,0 0 0,0 0-1,0 0 1,1 0 0,-1 0 0,0 0 0,0 0-1,0 1 1,0-1 0,0 0 0,0 0 0,0 1-1,1-1 1,-1 0 0,0 1 0,0-1 0,-1 2-1,-3 0-18,1 0 0,-1 1 0,1-1 0,0 1-1,0 0 1,0 0 0,0 1 0,0-1 0,-5 7-1,8-8 21,0-1-1,0 1 0,0-1 1,0 1-1,0-1 1,0 1-1,0 0 0,0 0 1,1-1-1,-1 1 0,1 0 1,-1 0-1,1 0 0,0-1 1,0 1-1,0 0 1,0 0-1,0 0 0,0 0 1,0 0-1,0-1 0,1 1 1,-1 0-1,2 3 0,-1-4 6,1 0 0,-1 1 0,1-1 0,0 0 0,0 0 0,-1 0 0,1 0 0,0-1 0,0 1 0,0 0 0,0-1 0,0 1 0,0-1-1,0 0 1,0 1 0,0-1 0,0 0 0,3-1 0,7 1 33,0-2 0,0 1 0,1-2 1,-1 1-1,-1-2 0,15-5 0,13-10-111,-1-2 0,-1-1 0,-1-2-1,0-2 1,-2-1 0,-2-2 0,0-1 0,51-63 0,-80 89 54,-1 1 12,0 1-1,0-1 1,0 1-1,0-1 0,-1 0 1,1 0-1,-1 0 0,1 1 1,-1-1-1,0-1 1,1-4-1,-3 8 5,1-1 1,0 1 0,-1-1-1,1 1 1,0-1-1,-1 1 1,1 0-1,0-1 1,-1 1-1,1 0 1,-1-1-1,1 1 1,-1 0-1,1-1 1,-1 1-1,1 0 1,-1 0-1,1 0 1,-1-1-1,1 1 1,-1 0-1,1 0 1,-1 0-1,1 0 1,-1 0 0,1 0-1,-1 0 1,1 0-1,-1 0 1,0 0-1,1 0 1,-1 1-1,1-1 1,-1 0-1,1 0 1,-1 0-1,1 1 1,-1-1-1,1 0 1,0 1-1,-2 0 1,-24 10-38,10-1 120,0 2 1,0 0-1,1 0 0,1 2 1,0 0-1,-14 19 0,21-25 83,1 1 0,0 0 0,0 0-1,1 1 1,0-1 0,0 1 0,1 1 0,1-1-1,0 0 1,0 1 0,1-1 0,-2 20 0,5-25-148,-1 0 0,1 0 1,1-1-1,-1 1 1,1 0-1,-1 0 1,1 0-1,1-1 1,-1 0-1,1 1 0,0-1 1,0 0-1,0 0 1,0 0-1,1 0 1,-1-1-1,1 0 1,0 1-1,0-1 0,0-1 1,1 1-1,-1-1 1,1 1-1,-1-1 1,10 2-1,2 2-18,0-1 0,1 0 0,-1-1 0,1-1 0,0-1 0,25 1 0,-36-4 15,0 0 1,0 0 0,0 0 0,0-1 0,0 0-1,0 0 1,0 0 0,-1-1 0,1 0 0,-1 0 0,0 0-1,0-1 1,0 0 0,0 0 0,0 0 0,-1-1-1,0 1 1,5-7 0,8-12 18,-1-1 0,22-42 0,-26 43-45,0 3-34,-2 0 0,0 0 1,-1-1-1,-2-1 0,0 1 1,-1-1-1,-1-1 0,2-24 1,-7 46 41,1 1 0,-1-1 0,0 1 0,0 0 1,0-1-1,0 1 0,0-1 0,0 1 0,0-1 0,0 1 1,0-1-1,0 1 0,0-1 0,0 1 0,0-1 0,-1 1 1,1-1-1,0 1 0,0-1 0,0 1 0,-1 0 0,1-1 0,0 1 1,-1-1-1,1 1 0,0 0 0,-1-1 0,1 1 0,0 0 1,-1-1-1,1 1 0,-1 0 0,1 0 0,0-1 0,-1 1 1,0 0-1,-18 9-204,-15 26 29,22-18 171,0 1 0,2 0 0,0 1 0,1 1 0,-8 23 0,13-30 50,0 0 1,1 1 0,1-1-1,0 1 1,1-1 0,0 1 0,1 0-1,0-1 1,3 18 0,-2-27-47,0 0 0,0-1 0,0 1 0,1-1 0,-1 1 0,1-1 0,0 1 0,-1-1 0,2 0 0,-1 0 1,0 0-1,1 0 0,-1-1 0,1 1 0,0 0 0,0-1 0,0 0 0,0 0 0,0 0 0,6 2 0,-3-1-332,0-1-1,1 0 0,0 0 1,0 0-1,-1-1 1,1 0-1,0-1 1,0 1-1,0-2 0,10 0 1,35-8-5090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8.846"/>
    </inkml:context>
    <inkml:brush xml:id="br0">
      <inkml:brushProperty name="width" value="0.025" units="cm"/>
      <inkml:brushProperty name="height" value="0.025" units="cm"/>
    </inkml:brush>
  </inkml:definitions>
  <inkml:trace contextRef="#ctx0" brushRef="#br0">73 0 10602,'0'20'3344,"-2"-1"1,-7 38-1,-16 35 420,16-64-3239,1 0 0,2 0-1,1 0 1,-3 47 0,7-72-514,1 0 0,0 0 0,0 0 0,1-1 0,-1 1 0,1 0 0,-1 0 0,1 0 0,0-1 0,0 1 0,0 0 0,0-1 0,0 1 0,1-1 0,-1 1 0,1-1 0,0 0 0,-1 0 0,1 0 0,4 3 0,-4-3 1,1-1 0,-1 0-1,1 0 1,0 0 0,0-1 0,-1 1 0,1-1 0,0 1-1,0-1 1,0 0 0,0 0 0,-1 0 0,1-1-1,0 1 1,0-1 0,0 1 0,-1-1 0,1 0 0,0 0-1,-1 0 1,4-2 0,19-11 21,-1-2 0,-1 0 0,0-1 0,-1-2 0,0 0 0,26-33 0,-11 15 8,-30 29-96,58-61 196,-60 63-241,0 0 0,-1 0 0,0-1 0,0 1 0,-1-1 1,1 0-1,-1 0 0,-1 0 0,4-14 0,-6 20-40,0 1-1,0-1 0,0 0 0,1 1 1,-1-1-1,-1 0 0,1 1 0,0-1 1,0 1-1,0-1 0,0 0 0,0 1 1,-1-1-1,1 1 0,0-1 0,0 1 1,-1-1-1,1 0 0,0 1 0,-1 0 1,1-1-1,-1 1 0,1-1 0,0 1 1,-1-1-1,1 1 0,-1 0 0,1-1 1,-1 1-1,0 0 0,1-1 0,-1 1 1,1 0-1,-1 0 0,0 0 0,1 0 1,-1-1-1,1 1 0,-1 0 0,0 0 1,-18-4-6645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9.193"/>
    </inkml:context>
    <inkml:brush xml:id="br0">
      <inkml:brushProperty name="width" value="0.025" units="cm"/>
      <inkml:brushProperty name="height" value="0.025" units="cm"/>
    </inkml:brush>
  </inkml:definitions>
  <inkml:trace contextRef="#ctx0" brushRef="#br0">11 0 15887,'0'0'2659,"-11"49"-513,11-28-449,0-3-287,11-4-514,9 0-607,4-5-225,6-5-481,4-4-1729,3 0-1057,-7-13-2306,4-6-6150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9.636"/>
    </inkml:context>
    <inkml:brush xml:id="br0">
      <inkml:brushProperty name="width" value="0.025" units="cm"/>
      <inkml:brushProperty name="height" value="0.025" units="cm"/>
    </inkml:brush>
  </inkml:definitions>
  <inkml:trace contextRef="#ctx0" brushRef="#br0">189 53 14221,'0'0'4656,"-8"-2"-3712,3 1-942,0 0-1,0 0 0,-1 0 1,1 1-1,0-1 0,0 1 1,0 0-1,-1 1 0,1 0 1,0-1-1,0 2 0,0-1 1,0 0-1,0 1 0,0 0 1,0 0-1,1 1 0,-1-1 1,1 1-1,-1 0 0,1 0 1,0 1-1,-5 5 0,-31 36 146,37-42-102,1 0-1,0 0 1,0 0 0,1 0-1,-1 1 1,1-1 0,0 0-1,-1 1 1,1 0 0,1-1-1,-1 1 1,1-1 0,-1 1 0,1 4-1,1-8-27,-1 1 0,1-1 0,0 1 0,0 0 0,-1-1 0,1 0 0,0 1 0,0-1 0,0 1 0,-1-1 0,1 0 0,0 1 0,0-1 0,0 0 1,0 0-1,0 0 0,0 0 0,0 0 0,-1 0 0,1 0 0,0 0 0,0 0 0,0 0 0,0 0 0,0-1 0,1 1 0,27-6 388,0-6-230,-1-2 1,52-32-1,5-2-140,-72 41-17,0 0 65,1 0 0,0 1 0,0 0-1,0 1 1,1 1 0,23-5-1,-38 9-44,1 0 0,0 0 0,0 0-1,0 0 1,0 0 0,0 1-1,-1-1 1,1 0 0,0 0 0,0 0-1,0 1 1,-1-1 0,1 0-1,0 1 1,0-1 0,-1 1-1,1-1 1,0 1 0,-1-1 0,1 1-1,0 0 1,-1-1 0,1 1-1,-1 0 1,1-1 0,-1 1 0,1 0-1,-1 0 1,0-1 0,1 1-1,-1 0 1,0 0 0,0 0-1,0 0 1,1-1 0,-1 1 0,0 0-1,0 0 1,0 1 0,-4 42 634,1-22-360,3-21-291,1-1-1,-1 1 1,1-1-1,-1 1 1,1-1-1,-1 0 1,1 1-1,-1-1 1,1 0-1,0 1 1,-1-1-1,1 0 1,-1 0-1,1 0 1,0 1-1,-1-1 1,1 0-1,0 0 1,-1 0-1,1 0 1,0 0-1,-1 0 1,1 0-1,0-1 1,-1 1-1,1 0 1,0 0-1,-1 0 1,1-1-1,0 1 1,-1 0-1,1-1 1,-1 1-1,2-1 1,25-10 100,-4-1-304,0 0 0,2 2 0,-1 0 0,1 2 0,0 1 1,0 1-1,28-3 0,-52 9 170,0-1-1,1 1 1,-1 0 0,0 0 0,0 0 0,1 0-1,-1 0 1,0 1 0,0-1 0,1 0-1,-1 0 1,0 1 0,0-1 0,0 1 0,1-1-1,-1 1 1,0 0 0,0-1 0,0 1-1,0 0 1,0 0 0,0 0 0,-1 0 0,1 0-1,0 0 1,0 0 0,0 1 0,0 1 27,0-1 1,-1 1 0,1-1 0,-1 1 0,0-1-1,0 1 1,0-1 0,0 1 0,0-1 0,0 1-1,-1-1 1,-1 5 0,-2 6 166,-1 0-1,0 0 1,-13 21-1,17-32-160,-3 4 73,0 1-1,1-1 1,0 1-1,0-1 1,0 1-1,-1 8 1,20-18 707,11-14-799,-1-1-1,31-27 0,38-26-1714,-83 63 1409,32-19-696,-41 26 969,-1 0 0,1-1 0,-1 1 0,0 1-1,1-1 1,0 0 0,-1 0 0,1 1 0,0 0-1,-1-1 1,1 1 0,0 0 0,-1 0 0,4 1 0,-5 0 57,0-1 0,0 1 0,-1 0 0,1 0 0,-1 0 0,1 0 0,-1-1 0,1 1 0,-1 0 1,1 0-1,-1 0 0,0 0 0,1 0 0,-1 0 0,0 0 0,0 0 0,0 0 0,0 0 1,0 0-1,0 0 0,0 1 0,0-1 0,0 0 0,-1 1 0,-5 27 677,-11 13-30,13-35-497,0 0-1,1 0 0,0 1 1,1 0-1,0-1 1,0 1-1,0 0 0,0 10 1,3-18-172,-1 1 0,0-1 0,1 1 0,-1 0 1,0-1-1,1 1 0,-1-1 0,1 1 0,-1-1 0,1 0 0,-1 1 1,1-1-1,-1 0 0,1 1 0,-1-1 0,1 0 0,0 1 0,-1-1 0,1 0 1,-1 0-1,1 0 0,0 0 0,-1 1 0,1-1 0,0 0 0,-1 0 1,1 0-1,0 0 0,-1-1 0,1 1 0,0 0 0,-1 0 0,1 0 1,-1 0-1,1-1 0,0 1 0,-1 0 0,1-1 0,-1 1 0,1 0 0,0-1 1,29-12-1198,31-29-6350,-27 14-308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0.060"/>
    </inkml:context>
    <inkml:brush xml:id="br0">
      <inkml:brushProperty name="width" value="0.025" units="cm"/>
      <inkml:brushProperty name="height" value="0.025" units="cm"/>
    </inkml:brush>
  </inkml:definitions>
  <inkml:trace contextRef="#ctx0" brushRef="#br0">122 1 19859,'-9'8'1623,"-5"3"-1135,-42 38 1628,51-44-1881,0 0 0,1 1 0,-1-1 0,1 1 0,0-1 0,1 1 0,-1 1 0,-4 10 0,8-17-222,0 1 1,0-1 0,0 0-1,0 1 1,0-1 0,0 0-1,0 1 1,0-1 0,0 0-1,0 1 1,0-1-1,0 0 1,0 1 0,0-1-1,1 0 1,-1 1 0,0-1-1,0 0 1,0 1 0,0-1-1,1 0 1,-1 1 0,0-1-1,0 0 1,1 0-1,-1 1 1,0-1 0,0 0-1,1 0 1,-1 0 0,0 0-1,1 1 1,-1-1 0,0 0-1,1 0 1,-1 0-1,20 3 145,19-7-196,-21-1-393,0-2-1,0 0 0,-1 0 0,20-13 0,-23 12 135,-1 1 0,1 0-1,0 1 1,0 1 0,1 0-1,0 1 1,19-4 0,-34 8 350,0 1 0,1-1 1,-1 0-1,0 0 0,1 0 0,-1 0 1,1 0-1,-1 0 0,0 0 0,1 0 1,-1 1-1,0-1 0,1 0 0,-1 0 1,0 1-1,0-1 0,1 0 0,-1 0 1,0 1-1,1-1 0,-1 0 0,0 1 1,0-1-1,0 0 0,1 1 0,-1-1 1,0 0-1,0 1 0,0-1 0,0 0 1,0 1-1,0-1 0,0 0 0,0 1 1,0-1-1,0 1 0,0-1 0,0 0 1,0 1-1,0-1 0,0 1 1,0-1-1,0 0 0,0 1 0,0-1 1,-1 0-1,1 1 0,0-1 0,0 0 1,0 1-1,-1-1 0,1 0 0,0 0 1,0 1-1,-1-1 0,1 0 0,0 0 1,-1 1-1,1-1 0,-18 26 680,16-23-577,-2 2-86,2-3-57,1 0 1,-1 0 0,1-1 0,0 1 0,0 0 0,0 0 0,0 0 0,0 0 0,0 1 0,0-1 0,1 0 0,-1 4 0,3-6 8,1 1 1,-1-1 0,1 0 0,-1 0 0,1 0 0,-1 0 0,1 0 0,-1 0-1,1-1 1,-1 0 0,0 1 0,1-1 0,3-2 0,26-10-539,39-23 1,-55 25-105,2 2 0,-1 0 0,1 1 1,0 0-1,1 2 0,0 0 0,0 1 1,25-3-1,-43 8 675,-1 0 0,1 0 1,-1 0-1,1 0 0,-1 0 1,1 0-1,0 0 0,-1 0 0,1 0 1,-1 0-1,1 0 0,-1 0 0,1 0 1,-1 1-1,1-1 0,-1 0 0,1 0 1,-1 1-1,1-1 0,-1 0 1,1 1-1,-1-1 0,1 0 0,-1 1 1,0-1-1,1 1 0,-1-1 0,1 0 1,-1 1-1,0-1 0,0 1 0,1-1 1,-1 1-1,0 0 0,-5 22 1742,-24 19-152,17-28-1657,8-10-145,0 0 1,0 0-1,1 0 1,-1 0-1,1 1 1,0 0-1,0-1 1,1 1-1,-1 0 1,1 0-1,-2 8 1,20-30-20237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0.911"/>
    </inkml:context>
    <inkml:brush xml:id="br0">
      <inkml:brushProperty name="width" value="0.025" units="cm"/>
      <inkml:brushProperty name="height" value="0.025" units="cm"/>
    </inkml:brush>
  </inkml:definitions>
  <inkml:trace contextRef="#ctx0" brushRef="#br0">106 141 3171,'-8'1'59,"8"-1"-108,-17 2-43,-29 11 6374,43-12-5659,0 0 0,1 1 0,-1-1 0,1 0 0,-1 1-1,1-1 1,0 1 0,0 0 0,-1 0 0,1 0 0,-2 3 0,3-4-409,1 0-1,-1 0 1,1 0 0,0 0-1,-1 1 1,1-1-1,0 0 1,0 0 0,-1 0-1,1 1 1,0-1-1,0 0 1,0 0 0,0 0-1,1 1 1,-1-1-1,0 0 1,0 0 0,1 0-1,-1 0 1,1 1-1,-1-1 1,1 0 0,-1 0-1,1 0 1,0 0-1,1 2 1,1-1-55,-1 0-1,1 0 1,-1 0 0,1 0 0,0-1 0,0 1-1,0-1 1,0 1 0,0-1 0,0 0-1,0 0 1,1 0 0,-1-1 0,0 1 0,0-1-1,5 0 1,58-2 612,-48-1-704,0-1 0,0 0 0,-1-2 0,0 0 0,0-1 0,27-15 0,-31 15-104,0-1-1,-1 0 1,0-1 0,-1 0-1,0-1 1,0 0 0,-1 0 0,16-23-1,-24 31 8,-1 0-1,1-1 0,-1 1 1,0-1-1,1 1 1,-1-1-1,-1 1 0,1-1 1,0 1-1,-1-1 0,1 0 1,-1 1-1,0-1 0,0 0 1,0 0-1,0 1 1,-1-6-1,0 7 9,0-1 0,1 1 0,-1-1 0,0 1 0,0-1 1,-1 1-1,1 0 0,0-1 0,0 1 0,-1 0 0,1 0 0,-1 0 0,1 0 0,-1 0 1,1 0-1,-1 0 0,0 1 0,1-1 0,-1 0 0,0 1 0,0 0 0,1-1 0,-1 1 1,0 0-1,0 0 0,-2 0 0,-8 0-13,-1 1 0,1 0 0,0 1 0,-1 0 0,1 1 0,0 1 0,1 0 0,-1 0-1,1 1 1,-1 0 0,2 1 0,-1 1 0,-15 11 0,12-7 51,0 0 0,0 1 0,1 1 0,1 0 0,0 1 0,0 0 0,2 1 0,-16 27 0,24-40 6,1 1 0,-1 0 0,1 0 0,0 0 1,0 0-1,0 0 0,0 0 0,0 1 0,1-1 0,-1 0 0,1 0 0,0 1 0,0-1 1,0 0-1,0 1 0,1-1 0,-1 0 0,2 3 0,-1-3-8,1-1-1,0-1 1,-1 1 0,1 0-1,0 0 1,0-1 0,0 1-1,0-1 1,0 1-1,1-1 1,-1 0 0,0 0-1,1 0 1,-1 0 0,0 0-1,1 0 1,-1-1 0,1 0-1,-1 1 1,1-1-1,0 0 1,-1 0 0,4 0-1,16-1 26,1 0-1,0-2 0,0 0 1,-1-1-1,0-2 1,0 0-1,22-10 0,147-72-777,17-30-670,-249 169 2930,2-13-976,27-28-331,1 0 0,0 1 0,1 0 0,0 0 0,1 1 0,0 0 1,1 1-1,-9 18 0,17-31-207,0 0 1,0 0-1,0 1 1,0-1-1,0 0 1,0 0 0,0 1-1,0-1 1,0 0-1,0 0 1,0 1-1,0-1 1,0 0-1,0 0 1,0 1 0,0-1-1,0 0 1,0 0-1,0 1 1,1-1-1,-1 0 1,0 0-1,0 0 1,0 1 0,0-1-1,1 0 1,-1 0-1,0 0 1,0 0-1,0 1 1,0-1-1,1 0 1,-1 0 0,0 0-1,0 0 1,1 0-1,-1 0 1,0 0-1,0 0 1,1 0-1,-1 1 1,0-1 0,0 0-1,1 0 1,-1 0-1,0 0 1,0-1-1,1 1 1,-1 0-1,17-1 38,-16 1-24,25-7-303,-1 0 1,0-2-1,0-1 1,-1-1-1,41-24 1,-43 21-213,1 2 0,0 0 0,0 2 0,2 1 0,-1 0 0,35-6 1,-58 15 500,0-1 0,0 1 0,0 0 0,0 0 0,0 0 0,0 0 0,0 0 0,0 0 0,-1 0 1,1 0-1,0 0 0,0 0 0,0 0 0,0 0 0,0 1 0,0-1 0,0 0 0,0 1 0,-1-1 1,1 1-1,0-1 0,0 1 0,-1-1 0,1 1 0,0 0 0,-1-1 0,1 1 0,1 1 0,-2 0 39,1 0-1,-1-1 0,0 1 0,0 0 0,0 0 1,0-1-1,0 1 0,0 0 0,0 0 0,0 0 0,-1-1 1,1 1-1,-1 0 0,0 1 0,-29 54 1015,30-56-1060,-14 19 31,9-15-119,1 1 0,0 1 0,0-1 1,0 1-1,0-1 0,1 1 0,0 0 1,1 0-1,0 1 0,-3 10 1,20-29-15379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2.045"/>
    </inkml:context>
    <inkml:brush xml:id="br0">
      <inkml:brushProperty name="width" value="0.025" units="cm"/>
      <inkml:brushProperty name="height" value="0.025" units="cm"/>
    </inkml:brush>
  </inkml:definitions>
  <inkml:trace contextRef="#ctx0" brushRef="#br0">116 0 14350,'0'0'4900,"-10"1"-3560,7-1-1288,0 1 0,0-1-1,0 0 1,0 1 0,0 0 0,0 0-1,0 0 1,0 0 0,0 1 0,0-1-1,0 1 1,1-1 0,-1 1 0,-2 3-1,1-1 26,0 1 0,0 0 0,1 1 0,-1-1 0,2 1 0,-1-1-1,0 1 1,-1 8 0,-3 9 430,0-1 0,2 1 0,1 0 0,1 1 0,1-1 0,2 30 0,18 144 1541,-1 4-1057,-16-171-920,0-17-21,-1 1-1,-1 0 1,0-1 0,-4 22 0,-1-23 374,3-23 16,1-22-135,20-453-2381,-18 485 2071,0 0 1,0 0 0,0 1 0,0-1 0,0 0 0,0 0 0,0 0 0,0 0 0,0 1 0,0-1 0,0 0-1,0 0 1,1 0 0,-1 1 0,0-1 0,1 0 0,-1 0 0,0 1 0,1-1 0,-1 0 0,1 1 0,-1-1-1,1 0 1,0 1 0,-1-1 0,1 1 0,0-1 0,-1 1 0,1-1 0,0 1 0,-1-1 0,1 1 0,0 0 0,0 0-1,-1-1 1,3 1 0,25 14-210,-6-1 254,-11-10-30,-1-1 0,1 0 0,-1-1-1,1 0 1,0 0 0,0-1 0,0-1 0,-1 0 0,1 0 0,0-1 0,-1-1-1,1 1 1,-1-2 0,0 1 0,17-10 0,-12 5-28,0 0 0,0-1 0,-1-1 0,-1 0 0,1-1 0,-2-1 0,1 0 0,-2 0 0,14-18 1,-22 25-13,0 0 1,0-1-1,0 1 1,0-1-1,-1 1 1,0-1-1,0 0 1,1-9 0,-3 14 18,1 0 0,-1 0-1,0-1 1,0 1 0,0 0 0,0 0 0,0 0 0,-1 0 0,1 0 0,0-1 0,0 1 0,-1 0 0,1 0 0,-1 0 0,1 0 0,-1 0 0,1 0 0,-1 0 0,0 0 0,1 0 0,-1 0 0,0 1 0,0-1 0,0 0 0,0 0 0,0 1 0,0-1 0,0 0 0,0 1-1,0-1 1,0 1 0,0-1 0,0 1 0,0 0 0,0-1 0,0 1 0,0 0 0,0 0 0,-1 0 0,1 0 0,0 0 0,0 0 0,0 0 0,0 0 0,-1 0 0,1 1 0,0-1 0,0 0 0,-1 2 0,-6 0-4,1 0 0,1 0 1,-1 1-1,0 1 0,1-1 1,-1 1-1,1 0 0,0 0 0,0 1 1,1-1-1,-1 1 0,1 1 1,0-1-1,-7 12 0,-3 4 94,1 1 0,-21 41 0,27-47 18,1 0 1,1 0 0,0 0 0,1 1-1,1-1 1,1 1 0,0 0-1,1 1 1,0 17 0,2-33-80,0 0 1,1 0-1,-1 0 1,0 0 0,1 0-1,-1-1 1,1 1-1,-1 0 1,1 0-1,0-1 1,0 1 0,0 0-1,0-1 1,0 1-1,0-1 1,0 1-1,1-1 1,-1 0 0,0 1-1,1-1 1,1 1-1,1 0 17,0 0 0,-1 0-1,1 0 1,0-1 0,0 0-1,0 0 1,1 0 0,-1 0-1,5 0 1,5-1 30,0 0 1,0-1-1,0 0 1,0-1-1,14-5 0,-7 2-71,-1-2 0,0-1-1,-1-1 1,1 0-1,30-21 1,-40 23-32,0 0-1,0-1 1,-1 0 0,0-1 0,0 0 0,-1 0 0,0-1 0,-1 0-1,0 0 1,-1-1 0,7-14 0,-12 23 32,0 1-1,0-1 1,0 0 0,0 0-1,-1 1 1,1-1 0,-1 0-1,0 0 1,1 1 0,-1-1-1,0 0 1,0 0-1,0 0 1,0 0 0,0 1-1,0-1 1,-1 0 0,1 0-1,-1 0 1,1 1 0,-2-4-1,1 4 2,-1 0-1,1 0 0,0 1 0,0-1 0,0 1 0,-1-1 1,1 1-1,0-1 0,-1 1 0,1-1 0,0 1 1,-1 0-1,1 0 0,0 0 0,-1 0 0,1 0 1,-1 0-1,1 0 0,0 0 0,-1 1 0,-1 0 0,-5 1-6,0 0 0,1 1-1,-1 0 1,1 0 0,0 1-1,0 0 1,0 0-1,-9 8 1,10-6 35,-1 1-1,1 0 1,1 0-1,-1 0 1,1 1 0,0 0-1,-4 9 1,8-15-25,0 0 0,0 0 0,1 0 0,-1 0 0,0 0 0,1 1 0,-1-1 0,1 0 0,-1 0 1,1 1-1,0-1 0,0 0 0,0 1 0,1-1 0,-1 0 0,1 0 0,-1 1 0,1-1 0,-1 0 0,1 0 0,0 0 1,0 0-1,0 0 0,0 0 0,1 0 0,-1 0 0,1 0 0,-1 0 0,1-1 0,-1 1 0,1-1 0,2 2 0,2 2-405,1-1-1,0 0 0,0-1 0,0 0 1,1 0-1,7 2 0,28 1-4799,-7-5-2229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2.387"/>
    </inkml:context>
    <inkml:brush xml:id="br0">
      <inkml:brushProperty name="width" value="0.025" units="cm"/>
      <inkml:brushProperty name="height" value="0.025" units="cm"/>
    </inkml:brush>
  </inkml:definitions>
  <inkml:trace contextRef="#ctx0" brushRef="#br0">305 0 10794,'0'0'7127,"-7"9"-4538,-44 55 835,-73 69 0,1-1-2974,133-164-5645,1 6 1623,-1-1-1,-1-1 0,8-38 1,-8 27-1484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59.501"/>
    </inkml:context>
    <inkml:brush xml:id="br0">
      <inkml:brushProperty name="width" value="0.035" units="cm"/>
      <inkml:brushProperty name="height" value="0.035" units="cm"/>
    </inkml:brush>
  </inkml:definitions>
  <inkml:trace contextRef="#ctx0" brushRef="#br0">1 122 13611,'16'5'218,"1"0"-1,-1-1 1,1-1 0,0 0 0,0-1 0,0-1-1,28-2 1,-20-2-193,0 0 0,-1-2-1,0-1 1,37-14 0,-13 2-1,118-40 93,-135 49-61,0 2 0,1 1 0,48-2 0,534 31 723,-369 0-285,257 13 53,-1-48-400,-445 10-78,0 2 0,0 3 1,-1 2-1,1 2 0,95 26 0,-113-22 3,1-1 0,0-3 0,47 4 0,-61-10-65,1-1 0,0-1 0,0-1 0,0-1 1,48-13-1,52-28 51,-84 28-29,1 1 1,73-14-1,-97 26-34,1 2 0,0 0 0,0 1 0,38 6 0,77 23-501,1 0 134,-73-21 202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2.728"/>
    </inkml:context>
    <inkml:brush xml:id="br0">
      <inkml:brushProperty name="width" value="0.025" units="cm"/>
      <inkml:brushProperty name="height" value="0.025" units="cm"/>
    </inkml:brush>
  </inkml:definitions>
  <inkml:trace contextRef="#ctx0" brushRef="#br0">1 99 4324,'2'-18'14894,"3"31"-13388,2 3-449,7 5-385,4 1-319,5-1-33,0 0-64,5-3-160,2-3-32,0 0-672,-3-4-1827,-2-7-2561,-4-4-4677</inkml:trace>
  <inkml:trace contextRef="#ctx0" brushRef="#br0" timeOffset="1">426 1 13293,'0'0'8936,"-34"72"-7975,20-44-96,3 2-481,2 0 0,9-2-255,0-5-33,0-2-64,15-4 32,4-5-417,1-7-736,3-5-768,-8 0-1635,3-9-3843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3.123"/>
    </inkml:context>
    <inkml:brush xml:id="br0">
      <inkml:brushProperty name="width" value="0.025" units="cm"/>
      <inkml:brushProperty name="height" value="0.025" units="cm"/>
    </inkml:brush>
  </inkml:definitions>
  <inkml:trace contextRef="#ctx0" brushRef="#br0">120 1 19122,'0'0'1297,"-8"11"-96,1 0-925,-1 1 0,1-1 0,1 1 0,0 1 0,1-1-1,0 1 1,1 0 0,-4 23 0,6-21-3,0 0 1,2 0-1,0 1 1,0-1 0,2 0-1,4 22 1,-5-33-279,0-1 0,0 1 0,0 0 0,1-1 0,-1 0 0,1 1 0,0-1 0,0 0 0,0 0 0,1 0 0,-1 0 0,1 0 0,0 0 0,-1-1 1,1 0-1,0 1 0,0-1 0,1 0 0,-1 0 0,0-1 0,1 1 0,-1-1 0,1 1 0,-1-1 0,1 0 0,0-1 0,0 1 0,-1 0 0,1-1 0,7 0 0,-7 0-8,11 0 3,-1 0 0,1 1 0,25 5 0,-37-5 30,0 0 0,-1 0 0,1 0 0,0 0 0,-1 0 0,1 0 0,-1 1 0,0-1 0,1 1 0,-1 0 0,4 3 0,-5-3 3,0-1 0,-1 0 1,1 1-1,0-1 1,-1 0-1,1 1 0,-1-1 1,1 1-1,-1-1 0,0 1 1,1-1-1,-1 1 1,0 0-1,0-1 0,0 1 1,0-1-1,-1 1 1,1-1-1,0 1 0,-1-1 1,1 1-1,0-1 0,-2 2 1,0 1 31,0-1 1,-1 0 0,1 0-1,-1 0 1,0 0-1,1 0 1,-2-1-1,1 1 1,0-1-1,0 0 1,-1 0-1,1 0 1,-1 0 0,1-1-1,-1 1 1,-5 0-1,-65 16 506,51-14-553,0-1 0,0-1 0,-37-2 0,59 0-90,1 0-1,-1 0 1,0 0-1,1 0 1,-1 0 0,1 0-1,-1 0 1,1 0-1,-1 0 1,1 0-1,-1 0 1,1-1-1,-1 1 1,0 0-1,1 0 1,0-1-1,-1 1 1,1 0-1,-1-1 1,1 1 0,-1 0-1,1-1 1,0 1-1,-1-1 1,1 1-1,0-1 1,-1 1-1,1-1 1,0 1-1,0-1 1,-1 1-1,1-1 1,0 1-1,0-1 1,0 0 0,0 0-283,0-1 1,1 1 0,-1-1-1,0 1 1,1 0 0,-1-1-1,1 1 1,0 0 0,0 0-1,-1 0 1,1-1 0,0 1 0,0 0-1,0 0 1,1-1 0,25-18-6688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3.627"/>
    </inkml:context>
    <inkml:brush xml:id="br0">
      <inkml:brushProperty name="width" value="0.025" units="cm"/>
      <inkml:brushProperty name="height" value="0.025" units="cm"/>
    </inkml:brush>
  </inkml:definitions>
  <inkml:trace contextRef="#ctx0" brushRef="#br0">5 246 14798,'0'0'8445,"-1"9"-6993,-2 26-128,3-34-1285,0 0-1,0-1 0,1 1 0,-1 0 1,0 0-1,1 0 0,-1-1 0,1 1 1,-1 0-1,1-1 0,-1 1 1,1 0-1,-1-1 0,1 1 0,0 0 1,-1-1-1,1 1 0,0-1 0,-1 0 1,1 1-1,0-1 0,0 1 0,0-1 1,-1 0-1,1 0 0,0 1 1,0-1-1,0 0 0,0 0 0,-1 0 1,1 0-1,0 0 0,0 0 0,0 0 1,0 0-1,0 0 0,-1-1 0,1 1 1,1-1-1,36-6 27,-27 3-314,1-1 0,-1 0 0,0 0 0,-1-2 0,17-11 0,-23 15 131,0 0 0,0 0 0,-1 0 0,1-1 0,-1 1 0,0-1-1,0 0 1,0 0 0,-1 0 0,1 0 0,-1 0 0,0-1 0,0 1 0,-1-1 0,1 1 0,-1-1 0,1-5 0,-2 8 116,0 1 1,0 0-1,0 0 0,0 0 0,0 0 1,0 0-1,0 0 0,-1 0 0,1 0 1,0 0-1,-1 0 0,1 0 0,0 0 1,-1 0-1,0 0 0,1 0 0,-1 0 1,1 0-1,-1 0 0,0 0 0,0 1 1,1-1-1,-1 0 0,0 1 1,0-1-1,0 0 0,-1 0 0,-1 0 11,0 0 0,1 1 0,-1-1 0,0 1 0,0-1 0,0 1 0,1 0 0,-1 0 0,0 0 0,-5 1 1,2 0 89,0 0 0,1 1 0,-1 0 1,0 0-1,1 0 0,-1 0 0,1 1 1,0 0-1,0 0 0,-7 5 0,10-6-31,0 0 1,0 1-1,0-1 0,0 0 0,0 1 0,0-1 0,1 1 0,0 0 0,-1 0 0,1-1 0,0 1 0,0 0 0,1 0 0,-1 0 0,0 0 0,1 0 0,0 0 0,0 0 0,0 0 0,0 0 0,0 0 0,1 0 0,-1 0 0,1 0 0,1 3 0,0-3-32,-1 0 0,1 0-1,0 0 1,0-1 0,0 1-1,1-1 1,-1 1 0,1-1-1,-1 0 1,1 0 0,0 0-1,0 0 1,0-1 0,0 1-1,0-1 1,0 1 0,0-1-1,1 0 1,-1-1 0,0 1-1,1 0 1,3-1 0,21 2-44,0-2 0,0-1 0,0-2 0,0 0 0,-1-2 0,1-1 1,-1-1-1,-1-1 0,1-2 0,-1 0 0,-1-2 0,0-1 0,-1 0 0,0-2 1,-1-1-1,-1-1 0,0-1 0,26-29 0,-43 42-24,0-1 0,-1 0 1,1-1-1,-2 1 0,1-1 0,4-9 0,-8 15 30,1 0-1,-1 0 1,0 0-1,1 0 1,-1 0 0,0-1-1,0 1 1,0 0-1,0 0 1,1 0-1,-2 0 1,1 0-1,0 0 1,0 0-1,0-1 1,0 1-1,-1 0 1,1 0-1,-1 0 1,1 0-1,0 0 1,-1 0-1,0 0 1,1 0-1,-1 0 1,0 1-1,1-1 1,-1 0 0,0 0-1,0 0 1,0 1-1,0-1 1,0 0-1,1 1 1,-1-1-1,0 1 1,-1-1-1,1 1 1,0 0-1,0-1 1,0 1-1,0 0 1,0 0-1,0 0 1,0-1-1,0 1 1,-2 1-1,-6-2 28,1 1 0,-1 1 0,0 0 0,1 0 0,-1 1 0,1 0-1,-1 0 1,1 1 0,0 0 0,0 1 0,0-1 0,0 2-1,1-1 1,-1 1 0,1 0 0,0 0 0,1 1 0,-10 10 0,10-10 28,0 0 1,0 1 0,1 0 0,0-1 0,0 2-1,1-1 1,0 1 0,0-1 0,1 1 0,0 0-1,0 0 1,1 1 0,0-1 0,0 0 0,1 1-1,0-1 1,1 1 0,0-1 0,1 10 0,0-13-40,1 0 1,-1 0 0,1-1 0,1 1-1,-1 0 1,1-1 0,0 0 0,0 1-1,0-1 1,0 0 0,1 0 0,-1-1-1,1 1 1,0-1 0,0 0 0,1 0 0,-1 0-1,1-1 1,-1 1 0,1-1 0,0 0-1,7 2 1,3 1-256,1-1 1,0 0-1,1-1 0,-1-1 0,30 1 1,-24-8-3060,-22 4 3049,1 0 1,-1 1 0,1-1 0,-1 0 0,0 0-1,1 1 1,-1-1 0,0 0 0,0 0 0,0 0-1,0 0 1,0 1 0,0-1 0,0 0 0,0 0-1,0 0 1,0 0 0,0 1 0,0-1 0,0 0-1,-1 0 1,1 0 0,-1 0 0,-11-25-8900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3.958"/>
    </inkml:context>
    <inkml:brush xml:id="br0">
      <inkml:brushProperty name="width" value="0.025" units="cm"/>
      <inkml:brushProperty name="height" value="0.025" units="cm"/>
    </inkml:brush>
  </inkml:definitions>
  <inkml:trace contextRef="#ctx0" brushRef="#br0">0 55 20563,'0'0'3332,"34"-55"-12109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6.013"/>
    </inkml:context>
    <inkml:brush xml:id="br0">
      <inkml:brushProperty name="width" value="0.025" units="cm"/>
      <inkml:brushProperty name="height" value="0.025" units="cm"/>
    </inkml:brush>
  </inkml:definitions>
  <inkml:trace contextRef="#ctx0" brushRef="#br0">54 32 14189,'0'0'4052,"-8"8"-2690,4-4-1198,0 0-32,0-1-1,1 1 1,0 0-1,-1 0 1,1 0-1,1 0 1,-1 0-1,1 1 1,-1-1-1,1 1 1,0-1-1,1 1 1,-1 0-1,1 0 1,-1 9-1,2-12-92,-1 0-1,1 0 1,0 0-1,1 1 0,-1-1 1,0 0-1,0 0 0,1 0 1,0 0-1,-1 0 1,1 0-1,0 0 0,0 0 1,0 0-1,0-1 1,0 1-1,0 0 0,0-1 1,3 3-1,-1-2-25,0-1-1,0 1 0,0-1 1,0 0-1,0 0 1,0 0-1,1-1 0,-1 1 1,0-1-1,0 1 0,1-1 1,3-1-1,4 0 7,0 0-1,0-1 0,0 0 0,-1-1 1,1-1-1,-1 1 0,0-2 0,0 1 1,0-1-1,-1-1 0,1 0 0,-1 0 1,-1-1-1,1 0 0,-1 0 0,0-1 1,-1 0-1,11-16 0,-17 23 164,-3 4-128,0-1-1,0 1 1,0 1 0,0-1 0,0 0 0,1 0 0,-1 1 0,1-1 0,0 1-1,-1 5 1,0-3-36,0 0-1,1 0 1,0 0-1,0 0 1,0 0-1,1 0 1,1 11-1,-1-16-6,0 1 0,1-1 0,0 1 0,-1-1 0,1 1 0,0-1 0,-1 0 0,1 1 0,0-1 0,0 0 0,0 0 0,0 0 0,1 1 0,-1-1 0,0 0 0,0-1 0,1 1 0,-1 0-1,0 0 1,1 0 0,-1-1 0,1 1 0,-1-1 0,1 1 0,-1-1 0,1 0 0,-1 1 0,1-1 0,-1 0 0,1 0 0,0 0 0,-1 0 0,3-1 0,8 1 15,0-2 1,-1 1 0,1-2-1,-1 1 1,0-2 0,1 1-1,-1-1 1,15-9-1,85-55 243,-49 29-206,-46 29-58,-7 4 40,1 0 0,0 0 0,0 1 0,0 1 0,1-1 0,18-4 0,-28 9-13,0 0-1,-1 0 0,1 0 1,-1 0-1,1 0 1,0 0-1,-1 0 0,1 0 1,0 0-1,-1 1 1,1-1-1,-1 0 0,1 0 1,0 0-1,-1 1 1,1-1-1,-1 0 0,1 1 1,-1-1-1,1 1 0,-1-1 1,1 0-1,-1 1 1,0-1-1,1 1 0,-1-1 1,1 1-1,-1-1 1,0 1-1,1 0 0,4 25 557,-11 26-78,6-51-499,-5 18 77,4-15-79,0 0 0,0 0-1,0 0 1,0 0 0,1 0 0,-1 0 0,1 0 0,0 0 0,1 8-1,2-11-1,0 0 0,-1-1 0,1 1-1,0-1 1,0 1 0,-1-1 0,1 0 0,0 0-1,0 0 1,0 0 0,-1-1 0,1 1-1,0-1 1,3-1 0,45-18-1910,-1-7-3960,-43 22 4287,19-11-5268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6.359"/>
    </inkml:context>
    <inkml:brush xml:id="br0">
      <inkml:brushProperty name="width" value="0.025" units="cm"/>
      <inkml:brushProperty name="height" value="0.025" units="cm"/>
    </inkml:brush>
  </inkml:definitions>
  <inkml:trace contextRef="#ctx0" brushRef="#br0">187 167 12524,'0'0'6091,"-11"-5"-3918,5 1-1918,4 3-218,0-1-1,-1 0 0,1 1 0,0-1 0,-1 1 1,1 0-1,-1 0 0,0 0 0,1 0 0,-1 0 1,0 1-1,1-1 0,-1 1 0,0 0 0,0 0 1,1 0-1,-1 0 0,0 0 0,0 1 0,0-1 1,1 1-1,-1-1 0,0 1 0,1 0 0,-1 0 1,-3 2-1,-3 5 22,0 1 0,0 0 0,0 0 0,1 1 0,1 0 0,-13 21 0,16-26-29,1 1 1,0-1-1,1 1 0,-1 0 1,1 0-1,0 0 0,1 0 1,-1 0-1,1 0 0,0 1 1,1-1-1,0 0 0,0 1 1,0-1-1,2 10 0,-1-14-9,0 0 1,0-1-1,0 0 0,0 1 0,0-1 0,0 0 0,1 1 0,-1-1 0,0 0 1,1 0-1,-1 0 0,1 0 0,-1-1 0,1 1 0,0 0 0,-1 0 0,1-1 1,0 1-1,-1-1 0,1 0 0,0 1 0,0-1 0,-1 0 0,1 0 0,2 0 1,49-4 203,-35 0-239,1 0 1,-1-2 0,-1 0-1,1-1 1,-1-1 0,0 0-1,-1-1 1,0-1 0,-1-1-1,1 0 1,18-19 0,-8 5-30,-1 0 1,-2-2-1,-1 0 1,-1-2 0,20-35-1,-38 59 102,0 0 0,-1 1 0,1-1 1,-1 0-1,-1 0 0,1-1 0,1-8 0,-3 14-18,0 0-1,-1 0 1,1 0 0,-1 0 0,1-1 0,-1 1-1,1 0 1,0 0 0,-1 0 0,1 0 0,-1 0-1,1 0 1,-1 0 0,1 0 0,0 0 0,-1 0-1,1 1 1,-1-1 0,1 0 0,0 0 0,-1 0 0,1 0-1,-1 1 1,1-1 0,0 0 0,-1 0 0,1 1-1,0-1 1,-1 0 0,1 1 0,0-1 0,0 0-1,-1 1 1,1 0 0,-10 9 54,1 1 0,0 0 0,0 0 0,2 1 0,-1 0 0,1 1 0,1 0 0,0 0 0,1 0 0,1 1 0,0-1 1,-3 21-1,6-31-114,1-1 0,0 1 1,0 0-1,0-1 1,0 1-1,0 0 1,0-1-1,1 1 1,-1-1-1,1 1 1,0 0-1,0-1 0,0 1 1,0-1-1,0 0 1,0 1-1,1-1 1,-1 0-1,1 0 1,-1 0-1,1 0 1,3 3-1,23 9-2183,6-9-3408,-1-4-6363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7.003"/>
    </inkml:context>
    <inkml:brush xml:id="br0">
      <inkml:brushProperty name="width" value="0.025" units="cm"/>
      <inkml:brushProperty name="height" value="0.025" units="cm"/>
    </inkml:brush>
  </inkml:definitions>
  <inkml:trace contextRef="#ctx0" brushRef="#br0">87 164 14446,'-10'5'2172,"4"-2"-1688,-34 17 1450,38-18-1772,-1-1 0,1 1 0,0-1 0,0 1 1,0 0-1,0-1 0,0 1 0,0 0 1,1 0-1,-1 1 0,1-1 0,-1 0 0,1 0 1,0 1-1,-2 4 0,3-7-131,0 1-1,0 0 1,0 0 0,0-1-1,0 1 1,0 0-1,0 0 1,0-1 0,0 1-1,0 0 1,0-1-1,1 1 1,-1 0 0,0-1-1,1 1 1,-1 0-1,0-1 1,1 1 0,-1-1-1,1 1 1,-1 0-1,1-1 1,-1 1 0,1-1-1,-1 1 1,1-1 0,-1 0-1,1 1 1,0-1-1,-1 0 1,1 1 0,0-1-1,-1 0 1,1 0-1,0 1 1,0-1 0,1 0-1,31 1 512,-27-1-453,16-3-20,-1-1-1,1 0 1,-1-2 0,1 0 0,-2-2-1,1 0 1,-1-1 0,0-2 0,-1 0 0,0 0-1,-1-2 1,-1 0 0,0-1 0,0-1-1,-1-1 1,21-27 0,-35 40-61,0 0 1,0 0-1,0 0 1,0 0-1,0-1 1,-1 1-1,1-1 1,-1 0-1,0 1 0,0-1 1,1-5-1,-3 8-10,1 1-1,0-1 0,0 1 0,-1 0 1,1-1-1,0 1 0,0-1 1,-1 1-1,1 0 0,0-1 0,-1 1 1,1 0-1,-1 0 0,1-1 1,0 1-1,-1 0 0,1 0 0,-1 0 1,1-1-1,-1 1 0,1 0 1,0 0-1,-1 0 0,1 0 0,-1 0 1,1 0-1,-1 0 0,1 0 0,-1 0 1,1 0-1,-1 0 0,1 0 1,-1 0-1,1 0 0,-1 1 0,1-1 1,0 0-1,-1 0 0,1 0 1,-1 1-1,1-1 0,0 0 0,-1 1 1,1-1-1,0 0 0,-1 1 0,1-1 1,0 0-1,-1 1 0,1 0 1,-16 9-22,2 2 1,-1 0 0,1 0-1,1 2 1,0-1-1,-20 30 1,16-18 9,1 0 0,1 1 1,-19 45-1,32-65 4,0-1 1,0 1 0,0-1 0,1 1 0,0 0 0,0 0-1,1 0 1,0 0 0,0 9 0,0-13-24,1 0 0,-1 0 1,1 0-1,-1 0 0,1-1 1,0 1-1,0 0 0,0 0 1,0-1-1,0 1 0,0-1 1,0 1-1,1-1 0,-1 1 1,0-1-1,1 0 0,-1 0 0,1 1 1,-1-1-1,1 0 0,0 0 1,-1-1-1,1 1 0,0 0 1,0-1-1,0 1 0,0-1 1,0 1-1,-1-1 0,5 0 1,4 1-394,0-1 1,1 0 0,-1-1 0,0 0-1,0-1 1,0 0 0,0-1-1,0 0 1,16-8 0,-3 1-1792,-1-2-1,-1-1 1,20-15 0,21-20-6805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7.365"/>
    </inkml:context>
    <inkml:brush xml:id="br0">
      <inkml:brushProperty name="width" value="0.025" units="cm"/>
      <inkml:brushProperty name="height" value="0.025" units="cm"/>
    </inkml:brush>
  </inkml:definitions>
  <inkml:trace contextRef="#ctx0" brushRef="#br0">241 0 10025,'0'0'3972,"-11"1"-1452,-4 3-2088,0 0-1,1 1 1,-1 0-1,1 1 1,1 1-1,-1 0 1,1 1 0,0 0-1,1 1 1,0 0-1,0 1 1,-17 20 0,28-29-368,0 0 1,-1 0-1,1 0 1,1 1-1,-1-1 1,0 0-1,0 1 1,0-1 0,1 0-1,-1 1 1,0-1-1,1 1 1,0-1-1,-1 1 1,1-1 0,0 1-1,-1 2 1,2-3-46,-1 0 0,0-1 1,1 1-1,-1 0 1,1 0-1,-1 0 1,1-1-1,-1 1 1,1 0-1,-1-1 0,1 1 1,0 0-1,-1-1 1,1 1-1,0-1 1,0 1-1,-1-1 1,1 1-1,0-1 0,0 0 1,0 1-1,1-1 1,7 2-37,1 0 1,0 0-1,-1-1 0,17-1 1,-5 1 38,7 2-230,-1 2 0,34 9 0,-54-12 192,0 0 0,0 0 1,0 1-1,0 0 0,0 0 1,-1 1-1,1 0 0,-1 0 1,0 0-1,0 1 0,-1 0 1,0 0-1,7 8 0,-10-11 66,-1 1-1,0-1 1,0 1-1,0-1 1,0 1-1,0-1 1,0 1-1,-1 0 1,0 0-1,1-1 1,-1 1-1,0 0 1,0-1-1,0 1 1,0 0-1,-1 0 1,1-1 0,-1 1-1,0 0 1,0-1-1,0 1 1,0-1-1,0 1 1,0-1-1,-1 0 1,1 1-1,-1-1 1,0 0-1,1 0 1,-1 0-1,0 0 1,0 0-1,0-1 1,-1 1-1,-2 2 1,-9 5 238,1 0 1,-2-1-1,1 0 0,-24 8 1,15-6-279,0-2-1,-1-1 1,0 0 0,0-2 0,0-1 0,-33 1 0,54-4-372,-11-3-1789,9-6-2772,4-7-5375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9.188"/>
    </inkml:context>
    <inkml:brush xml:id="br0">
      <inkml:brushProperty name="width" value="0.025" units="cm"/>
      <inkml:brushProperty name="height" value="0.025" units="cm"/>
    </inkml:brush>
  </inkml:definitions>
  <inkml:trace contextRef="#ctx0" brushRef="#br0">76 401 2114,'0'0'2979,"7"-9"-865,-4 6-2035,27-40 2539,-27 38-1767,0 0 0,-1 0 0,0 0-1,0-1 1,0 1 0,-1-1 0,0 1 0,0-1-1,1-9 1,-2 14-769,-1 1-1,1-1 1,0 1 0,0-1-1,0 1 1,0-1 0,-1 1-1,1-1 1,0 1-1,-1-1 1,1 1 0,0-1-1,-1 1 1,1-1 0,0 1-1,-1 0 1,1-1 0,-1 1-1,1 0 1,-1-1-1,1 1 1,-1 0 0,1 0-1,-1 0 1,1-1 0,-1 1-1,1 0 1,-1 0 0,1 0-1,-1 0 1,1 0-1,-1 0 1,0 0 0,1 0-1,-1 0 1,1 0 0,-1 0-1,1 0 1,-1 0 0,1 0-1,-1 1 1,1-1-1,-1 0 1,1 0 0,-1 1-1,1-1 1,-1 0 0,0 1-1,-27 15 83,18-8-155,2 0 0,-1 1 0,1 0 0,0 1 0,-12 20 0,17-25-14,0 0 0,0 1 0,1 0 0,0 0 0,0 0 0,0 0 0,0 0 0,1 0 0,0 0 0,1 0 0,-1 1 0,1-1 0,1 9 0,1-10-17,0-1 0,1 1 0,0-1 0,0 0 0,0 0 0,0 0 0,0-1 0,1 1 0,-1-1 0,1 0 1,0 0-1,0 0 0,1 0 0,4 2 0,16 14-17,-12-8 36,-1 2 0,-1 0 0,0 0 1,-1 1-1,0 0 0,-1 1 0,-1 0 1,10 23-1,-14-28 73,0 1 1,0 0-1,-2 0 0,1 0 1,-1 1-1,-1-1 1,0 0-1,0 1 1,-1-1-1,-1 1 0,0-1 1,0 1-1,-6 17 1,7-26 4,-1 0 0,0-1 0,0 1 0,0 0 0,-1-1 0,1 1 0,-1-1 0,1 1 0,-1-1 0,0 0 0,0 0 0,0 0 1,0 0-1,0 0 0,-1 0 0,1 0 0,0-1 0,-1 1 0,1-1 0,-1 0 0,0 0 0,1 0 0,-1 0 0,0 0 0,-4 0 0,5-1-6,-1 0 0,1 0 0,-1 0 0,0-1 0,1 1 0,-1-1 0,1 0 0,-1 0 0,1 0 0,0 0 0,-1 0-1,1 0 1,0-1 0,0 1 0,0-1 0,0 1 0,0-1 0,0 0 0,0 0 0,0 0 0,1 0 0,-1 0-1,1 0 1,0-1 0,-1 1 0,1 0 0,0-1 0,-1-2 0,-3-12-201,0-1 0,1 1 1,1-1-1,0 0 0,2 0 0,0 0 1,0 0-1,2 0 0,0 0 0,2 0 0,0 1 1,0-1-1,12-31 0,-6 25-6,0 1-1,1 0 1,2 1-1,0 0 1,1 1-1,1 0 1,1 1-1,1 1 1,28-27-1,-39 42 120,-4 2 7,1 0 0,-1 0-1,1 1 1,0-1 0,-1 1-1,1-1 1,0 1 0,0 0 0,0 0-1,0 0 1,0 0 0,0 0-1,0 0 1,0 0 0,1 1-1,-1-1 1,0 1 0,0-1-1,0 1 1,5 0 0,-6 44-47,-7-3 281,4-29-196,0-1 1,1 1-1,0-1 1,1 18-1,0-27-20,0 0 0,0 0-1,1-1 1,-1 1 0,0 0 0,1 0 0,0 0-1,-1-1 1,1 1 0,0 0 0,0-1-1,0 1 1,0-1 0,0 1 0,0-1-1,0 1 1,1-1 0,-1 0 0,1 0-1,-1 1 1,1-1 0,-1 0 0,1 0 0,-1 0-1,1-1 1,0 1 0,0 0 0,-1-1-1,1 1 1,0-1 0,0 0 0,3 1-1,4-1 19,-1 0 0,1-1 0,0 0-1,0-1 1,-1 0 0,1 0 0,-1-1-1,0 0 1,1 0 0,-1-1 0,-1 0 0,1-1-1,-1 1 1,1-2 0,-1 1 0,-1-1-1,1 0 1,-1 0 0,0 0 0,7-11-1,-1 2-10,-2 0-1,0 0 1,0-1 0,-1 0-1,-1 0 1,-1-1-1,-1 0 1,0-1-1,3-17 1,-5 18-11,-2 1 0,0-1-1,-1 0 1,0 1 0,-4-25 0,4 40-6,-1 1 0,0-1 0,0 0 0,0 1-1,-1-1 1,1 1 0,0-1 0,0 0 0,0 1 0,0-1 0,-1 0 0,1 1 0,0-1 0,0 1 0,-1-1 0,1 1 0,-1-1 0,1 1 0,0-1 0,-1 1 0,1-1 0,-1 1 0,1-1-1,-1 1 1,1 0 0,-1-1 0,0 1 0,1 0 0,-1-1 0,1 1 0,-1 0 0,0 0 0,1 0 0,-1-1 0,1 1 0,-1 0 0,0 0 0,1 0 0,-1 0 0,0 0 0,1 0 0,-1 1-1,0-1 1,1 0 0,-1 0 0,0 0 0,1 0 0,-1 1 0,1-1 0,-1 0 0,1 1 0,-1-1 0,0 0 0,1 1 0,-1 0 0,-27 26-159,15-7 151,1 1 0,1 0 0,-13 34 0,20-45 37,1 0 1,0 1 0,1-1 0,0 0-1,0 1 1,1-1 0,0 1 0,1-1-1,1 1 1,1 16 0,0-24 0,-1 0 0,0 1 0,1-1 0,-1 0 0,1 0 1,0-1-1,0 1 0,0 0 0,1-1 0,-1 1 0,1-1 0,-1 1 0,1-1 0,0 0 1,0 0-1,0-1 0,0 1 0,0 0 0,0-1 0,0 0 0,0 0 0,1 0 0,-1 0 1,1 0-1,-1-1 0,0 1 0,1-1 0,3 0 0,4 0 43,1 0 0,-1 0 0,0-1-1,1 0 1,-1-1 0,0 0 0,17-6 0,-11 0-20,0-1 0,-1 0 0,0-1 1,0 0-1,-1-1 0,0-1 0,-1-1 0,-1 0 1,0 0-1,0-2 0,14-21 0,-14 16-22,0 0 0,-2 0 0,0-1 0,-2-1 0,0 0 0,-1 0 0,-2-1 0,8-40 0,-13 61-31,-1 0 1,0 0 0,0 0-1,1 0 1,-1-1-1,0 1 1,-1 0 0,1 0-1,0 0 1,0 0 0,-1 0-1,0 0 1,1 0-1,-2-3 1,1 5-2,1 0 0,-1-1 0,1 1-1,-1 0 1,1-1 0,-1 1 0,1 0 0,-1-1-1,1 1 1,-1 0 0,1 0 0,-1 0 0,1 0-1,-1 0 1,0 0 0,1-1 0,-1 1 0,1 0 0,-1 1-1,0-1 1,1 0 0,-1 0 0,1 0 0,-1 0-1,1 0 1,-1 1 0,0-1 0,1 0 0,-1 0-1,0 1 1,-4 2-10,0 1 0,1 0 0,-1-1 0,1 1 0,0 1 0,0-1 0,0 1 0,-4 6 0,-2 5 8,0 1 1,2 0-1,0 1 0,1-1 1,0 2-1,2-1 1,0 1-1,1-1 1,1 1-1,-1 37 1,4-48 11,0 0 0,0 1 0,1-1 1,1 1-1,-1-1 0,1 0 0,0 1 1,1-1-1,0 0 0,0 0 0,1-1 1,0 1-1,0-1 0,1 0 0,0 0 0,0 0 1,1-1-1,0 0 0,0 0 0,0 0 1,0-1-1,1 0 0,0 0 0,1 0 1,-1-1-1,1 0 0,9 3 0,-14-6 10,0 0-1,1 0 0,-1 0 0,0 0 1,1-1-1,-1 0 0,0 1 1,1-1-1,-1 0 0,1-1 0,-1 1 1,0-1-1,1 1 0,-1-1 0,0 0 1,0 0-1,0 0 0,1-1 1,-1 1-1,0-1 0,-1 0 0,1 0 1,0 0-1,0 0 0,-1 0 0,1-1 1,-1 1-1,0-1 0,0 1 1,0-1-1,0 0 0,2-4 0,0 0-103,-1 1-1,0 0 1,-1-1-1,1 0 1,-1 1-1,-1-1 1,1 0-1,-1 0 1,0 0-1,-1 0 1,1 0-1,-2 0 1,1-1-1,-1 1 1,-1-8-1,0 11-82,0 0-1,0 1 1,0-1-1,0 0 1,0 1-1,-1 0 1,1-1-1,-1 1 1,0 0-1,0 0 1,0 1-1,-1-1 1,1 1-1,-1-1 1,1 1-1,-1 0 1,0 0-1,1 1 1,-1-1-1,0 1 1,0 0-1,0 0 0,-1 0 1,1 0-1,0 1 1,-5 0-1,-7-1-232,0 0 0,-1 1 0,1 1 0,0 1-1,-25 5 1,-8 9-175,37-12 324,1 0 1,-1 0-1,0-1 0,0 0 1,-19 0-1,45-25 203,-8 15 275,1 1 0,0 0 1,0 0-1,1 0 0,-1 1 0,1 0 1,0 0-1,1 1 0,-1 0 1,13-3-1,3 0 404,1 2 0,38-4 0,-52 8-652,8-1-62,43-8-3,-58 9-420,-1 0 0,1-1 0,-1 1 0,0-1 0,0 0 0,1 0 0,-1 0 0,4-4 0,5-10-6349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9.564"/>
    </inkml:context>
    <inkml:brush xml:id="br0">
      <inkml:brushProperty name="width" value="0.025" units="cm"/>
      <inkml:brushProperty name="height" value="0.025" units="cm"/>
    </inkml:brush>
  </inkml:definitions>
  <inkml:trace contextRef="#ctx0" brushRef="#br0">38 56 11915,'-18'0'4837,"7"-1"-3075,2-6-257,9 2-800,9-3-737,4-6-3524,4-6-8359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10.085"/>
    </inkml:context>
    <inkml:brush xml:id="br0">
      <inkml:brushProperty name="width" value="0.035" units="cm"/>
      <inkml:brushProperty name="height" value="0.035" units="cm"/>
    </inkml:brush>
  </inkml:definitions>
  <inkml:trace contextRef="#ctx0" brushRef="#br0">104 45 10290,'-10'1'334,"1"-1"0,-1 1 0,1 1 0,-1 0 0,1 0 0,0 1 0,-1 0 0,1 0 0,-8 6 0,17-9-326,0 0 1,-1 0 0,1 0-1,0 0 1,0 0 0,0 1-1,0-1 1,0 0 0,0 0-1,0 0 1,0 0 0,0 0-1,0 1 1,0-1 0,0 0-1,0 0 1,0 0-1,0 0 1,0 1 0,0-1-1,0 0 1,0 0 0,0 0-1,0 0 1,0 1 0,0-1-1,0 0 1,0 0 0,0 0-1,0 0 1,0 0 0,0 1-1,1-1 1,-1 0 0,0 0-1,0 0 1,0 0 0,0 0-1,0 0 1,0 0 0,1 1-1,-1-1 1,0 0 0,0 0-1,0 0 1,0 0 0,0 0-1,1 0 1,8 5 72,25 8-57,-10-2-19,1-2 0,-1-1 0,1-1 1,0-1-1,1-1 0,43 3 0,4-5 84,103 19 1,36 2 11,-124-25-83,1-3-1,103-20 1,3-1 28,-48 8 6,-62 6 72,117-1 0,-50 27 376,-107-9-353,1-1 0,52-2 0,-47-8-70,-1-2 1,0-3-1,80-25 0,-75 19 10,-33 10-69,1 2-1,0 0 0,0 2 0,1 1 0,-1 0 0,0 2 0,1 1 0,-1 0 0,0 2 1,-1 1-1,32 10 0,51 18 178,107 28 283,-176-56-463,0-2 0,0-2-1,1-1 1,-1-2-1,38-6 1,61-2 17,14 10 9,121-6 70,23 2-57,-151 7-29,46-15-48,17 1 2,-93 12 42,206 9 401,-220-2-343,32 4 164,135-7-1,-223-8-230,49-12 1,-55 8-3,2 2 1,44-2-1,47 10-13,66-1 34,-157-4-30,1-2 0,-1-2 0,41-10 0,-17 3 36,0 3 0,122-5-1,-134 13 15,12-5-1,-1-2 0,69-20 0,-114 25-48,2 0 4,1 2 0,0 0 0,0 0 0,0 2-1,38 4 1,94 24 15,-62-9-22,-61-15 18,-15-2 42,0 0-1,0 0 1,0 1-1,22 9 0,-73-12 1688,-45-4-669,75 4-1151,0 1 1,1 0 0,-1 0 0,1 0 0,-1 1-1,1 0 1,0 0 0,-14 7 0,16-6-17,1 1 1,-1 0 0,0 0 0,1 0-1,0 0 1,0 1 0,0 0 0,1-1 0,-1 2-1,-2 5 1,-4 4-79,-13 18-195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0.461"/>
    </inkml:context>
    <inkml:brush xml:id="br0">
      <inkml:brushProperty name="width" value="0.025" units="cm"/>
      <inkml:brushProperty name="height" value="0.025" units="cm"/>
    </inkml:brush>
  </inkml:definitions>
  <inkml:trace contextRef="#ctx0" brushRef="#br0">312 142 5477,'0'0'5024,"5"-9"-2179,-5 9-2816,4-7 720,0 0 0,0 0 0,-1-1 0,0 1 0,-1-1-1,0 0 1,0 1 0,1-17 0,-3 24-717,-1-1 0,1 0 1,0 0-1,-1 1 0,0-1 0,1 0 0,-1 1 1,1-1-1,-1 1 0,0-1 0,1 1 0,-1-1 1,0 1-1,0-1 0,1 1 0,-1-1 0,0 1 1,0 0-1,0 0 0,0-1 0,1 1 0,-1 0 1,0 0-1,0 0 0,0 0 0,0 0 0,0 0 1,0 0-1,1 0 0,-1 1 0,0-1 0,0 0 1,0 0-1,-1 1 0,-30 7 37,18 5 172,12-12-128,1 0 0,0 0 1,0 1-1,0-1 1,-1 0-1,1 0 0,0 0 1,-1 0-1,1 0 1,-1-1-1,0 1 0,1 0 1,-1-1-1,1 1 1,-3 0-1,3-1 325,35-23 186,48-31-570,-88 70-43,-17 19 377,-2-2 1,-1-1 0,-49 48 0,19-21 4,38-40-318,-60 71 150,70-79-263,0 0 1,1 1-1,0-1 1,1 1-1,0 1 1,-6 18-1,12-31 7,0 1 0,0-1-1,0 0 1,0 0-1,0 1 1,0-1 0,0 0-1,0 0 1,0 1-1,1-1 1,-1 0 0,0 0-1,0 1 1,0-1-1,0 0 1,0 0 0,1 0-1,-1 1 1,0-1 0,0 0-1,0 0 1,1 0-1,-1 0 1,0 1 0,0-1-1,0 0 1,1 0-1,-1 0 1,0 0 0,0 0-1,1 0 1,-1 0-1,0 0 1,0 0 0,1 0-1,-1 0 1,0 0-1,0 0 1,1 0 0,-1 0-1,0 0 1,1 0-1,-1 0 1,0 0 0,0 0-1,0 0 1,1 0 0,-1 0-1,0 0 1,0-1-1,1 1 1,-1 0 0,0 0-1,0 0 1,0 0-1,1-1 1,-1 1 0,0 0-1,0 0 1,0 0-1,0-1 1,0 1 0,1 0-1,-1 0 1,0-1-1,0 1 1,7-7-1099,0 0-1,0 0 1,0-1 0,-1 1-1,7-13 1,-10 16 497,30-44-7615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0.791"/>
    </inkml:context>
    <inkml:brush xml:id="br0">
      <inkml:brushProperty name="width" value="0.025" units="cm"/>
      <inkml:brushProperty name="height" value="0.025" units="cm"/>
    </inkml:brush>
  </inkml:definitions>
  <inkml:trace contextRef="#ctx0" brushRef="#br0">154 1 17232,'0'0'1089,"-57"60"128,24-19 321,8 4-641,0 3-161,16-1 65,4-7-480,5 1-225,11-6-32,8-3-32,4-2-321,-2-3-864,-5 1-897,-9-5-512,-7-4-1986,0-5-2307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1.181"/>
    </inkml:context>
    <inkml:brush xml:id="br0">
      <inkml:brushProperty name="width" value="0.025" units="cm"/>
      <inkml:brushProperty name="height" value="0.025" units="cm"/>
    </inkml:brush>
  </inkml:definitions>
  <inkml:trace contextRef="#ctx0" brushRef="#br0">1 340 3459,'0'0'11051,"5"-61"-8777,7 50-288,10 4-1538,1 4-416,16 3-32,3 0-544,6-1-2531,1-5-4837</inkml:trace>
  <inkml:trace contextRef="#ctx0" brushRef="#br0" timeOffset="1">712 6 7015,'-13'-1'9998,"-4"-1"-9554,0 0 0,-1 2-1,1 0 1,0 1-1,0 0 1,0 1-1,0 1 1,0 1 0,0 1-1,-27 11 1,32-10-333,0 1 1,1 1 0,0 0 0,1 1 0,-19 18-1,27-24-108,0-1 0,0 0 0,0 1 0,1-1-1,-1 0 1,1 1 0,0 0 0,0-1 0,0 1-1,0 0 1,0 0 0,0 0 0,1-1 0,-1 6-1,1-6-20,1 0 0,-1 0-1,1 0 1,-1 0 0,1 0-1,0-1 1,0 1 0,0 0-1,0 0 1,0-1 0,0 1-1,1 0 1,-1-1-1,0 1 1,1-1 0,0 0-1,-1 1 1,1-1 0,0 0-1,-1 0 1,1 0 0,0 0-1,3 1 1,19 8-371,0-2-1,1 0 1,0-1 0,30 3 0,-34-7 350,0 1 1,0 1 0,-1 1-1,1 0 1,-1 1 0,-1 2-1,28 15 1,-45-23 88,0 0 1,-1 0-1,0 0 0,1 0 0,-1 0 1,0 0-1,1 0 0,-1 1 0,0-1 1,0 0-1,0 1 0,0-1 0,0 1 1,0-1-1,-1 1 0,1-1 0,0 1 1,-1 0-1,1-1 0,-1 1 0,0 0 0,1-1 1,-1 1-1,0 3 0,-1-2 62,0-1 0,0 1 1,0-1-1,0 1 0,0-1 0,-1 0 0,1 1 0,-1-1 0,1 0 0,-1 0 1,0 0-1,0 0 0,0 0 0,-3 1 0,-9 7 457,0-1 0,0-1 1,-30 13-1,44-21-568,-23 11 277,-1-1 1,0-1-1,0-1 1,-1-1-1,-50 7 1,75-14-328,0 0 0,-1 1-1,1-1 1,0 0 0,-1 0 0,1 0 0,-1 0 0,1 0 0,0 0 0,-1 1 0,1-1 0,-1 0 0,1 0 0,0 0 0,-1 0 0,1 0 0,-1-1 0,1 1-1,0 0 1,-1 0 0,1 0 0,-1 0 0,1 0 0,0 0 0,-1-1 0,1 1 0,0 0 0,-1 0 0,1-1 0,0 1 0,-1 0 0,1 0 0,0-1 0,-1 1-1,1 0 1,0-1 0,0 1 0,0 0 0,-1-1 0,1 1 0,0 0 0,0-1 0,0 1 0,0-1 0,0 1 0,0 0 0,0-1 0,0 1 0,0-1 0,0 1-1,0 0 1,0-1 0,0 1 0,0-1 0,0 1 0,0 0 0,0-1 0,0 1 0,0-1 0,1 1 0,-1 0 0,0-1 0,0 1 0,0 0 0,1-1 0,-1 1-1,1-1 1,20-22-5306,-20 22 5025,26-25-6781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1.591"/>
    </inkml:context>
    <inkml:brush xml:id="br0">
      <inkml:brushProperty name="width" value="0.025" units="cm"/>
      <inkml:brushProperty name="height" value="0.025" units="cm"/>
    </inkml:brush>
  </inkml:definitions>
  <inkml:trace contextRef="#ctx0" brushRef="#br0">50 6 5157,'0'0'12652,"-49"22"-11403,49-19-704,14-3-33,16 0 577,7 0-64,13 0-577,3 0-383,2 0-65,1-4-417,-6-1-1665,-9-4-2050,-8-3-3075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1.965"/>
    </inkml:context>
    <inkml:brush xml:id="br0">
      <inkml:brushProperty name="width" value="0.025" units="cm"/>
      <inkml:brushProperty name="height" value="0.025" units="cm"/>
    </inkml:brush>
  </inkml:definitions>
  <inkml:trace contextRef="#ctx0" brushRef="#br0">26 1 5349,'0'0'14483,"0"10"-13842,-12 106 2563,-1 29-1390,13-130-1912,-1-4 157,1 0 0,1 0 1,-1 0-1,2 0 0,3 15 0,-4-23-300,0 0 1,1 0-1,-1 0 1,1 0 0,-1-1-1,1 1 1,0-1-1,0 1 1,0-1-1,0 0 1,0 1-1,0-1 1,1 0-1,-1-1 1,1 1-1,0 0 1,-1-1-1,1 1 1,0-1-1,0 0 1,0 0-1,0 0 1,0 0-1,4 0 1,23 2-4260,0-3-1575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2.707"/>
    </inkml:context>
    <inkml:brush xml:id="br0">
      <inkml:brushProperty name="width" value="0.025" units="cm"/>
      <inkml:brushProperty name="height" value="0.025" units="cm"/>
    </inkml:brush>
  </inkml:definitions>
  <inkml:trace contextRef="#ctx0" brushRef="#br0">188 29 4933,'0'0'9587,"-9"-2"-5860,6 1-3628,-1-1 31,0 1-1,-1-1 1,0 1-1,1 0 1,-1 0-1,0 1 1,1-1-1,-1 1 1,0 0-1,0 0 1,1 1-1,-1-1 0,0 1 1,1 0-1,-1 0 1,1 1-1,-1-1 1,1 1-1,-1 0 1,-6 5-1,5-3-46,0 1-1,1-1 1,-1 1 0,1 1-1,0-1 1,1 1-1,-1-1 1,1 2 0,0-1-1,1 0 1,-1 1 0,1-1-1,1 1 1,-1 0-1,1 0 1,0 0 0,1 0-1,-2 9 1,3-15-74,0 1-1,1-1 1,-1 0 0,0 0 0,0 0-1,1 1 1,-1-1 0,1 0 0,-1 0-1,1 0 1,-1 0 0,1 0 0,-1 0-1,1 0 1,0 0 0,0 0 0,0 0 0,-1 0-1,1-1 1,0 1 0,0 0 0,0-1-1,0 1 1,0 0 0,2 0 0,1 1 13,1-1 1,-1 0-1,1 1 1,-1-2-1,1 1 0,0 0 1,4-1-1,3 0-159,0 0 0,1-1 0,-1 0 0,19-6 0,-21 4-69,0-2 1,0 1-1,0-1 0,-1 0 0,1-1 1,-1 0-1,8-8 0,28-32 2637,-45 45-1534,0 2-865,-1-1-1,1 1 1,-1-1 0,1 1 0,-1 0 0,1-1-1,-1 1 1,1-1 0,0 1 0,-1 0 0,1-1 0,0 1-1,-1 0 1,1 0 0,0-1 0,0 1 0,0 0-1,0 0 1,0-1 0,0 1 0,0 0 0,0 0 0,0-1-1,0 1 1,0 0 0,0 0 0,1-1 0,-1 1-1,0 0 1,0 0 0,1-1 0,-1 1 0,1 0 0,-1-1-1,0 1 1,1-1 0,-1 1 0,1 0 0,-1-1-1,1 1 1,0-1 0,-1 0 0,1 1 0,0-1 0,-1 1-1,1-1 1,0 0 0,-1 0 0,2 1 0,17-3-85,0 0 0,0-2 0,0 0 0,0-1 1,-1-1-1,32-15 0,-33 13-399,1 1 0,0 1 0,0 0 0,1 1 0,-1 1 0,36-3 0,-54 7 441,1 1 1,0-1 0,0 1-1,0 0 1,-1-1 0,1 1-1,0-1 1,0 1 0,-1 0-1,1 0 1,-1-1 0,1 1-1,-1 0 1,1 0 0,-1 0-1,1 0 1,-1 0 0,0 0-1,1-1 1,-1 1 0,0 0-1,0 0 1,0 0 0,0 0-1,0 0 1,0 0 0,0 0-1,0 0 1,0 0 0,0 0-1,0 0 1,-1 0 0,1 0-1,-1 1 1,0-1 9,1 0 0,0 0 0,0 0 0,-1 0 0,1 0 0,0 0 1,0 0-1,0 0 0,0 0 0,0 0 0,0 0 0,0 0 0,0 0 0,0 0 0,1 0 0,-1 0 1,0 0-1,1 0 0,-1-1 0,1 1 0,-1 0 0,1 0 0,-1 0 0,1 0 0,-1-1 0,1 1 1,0 0-1,-1 0 0,1-1 0,1 2 0,5-3-241,1 1 1,-1-1 0,0 0-1,1-1 1,-1 0 0,0 0-1,0 0 1,0-1-1,-1 0 1,1-1 0,-1 1-1,1-1 1,-1 0-1,0-1 1,6-6 0,-2 4 160,-1 0 1,1 0-1,0 1 1,0 1-1,14-6 0,-24 11 121,0 0 0,1 1 1,-1-1-1,0 0 0,1 0 0,-1 0 0,0 0 0,1 1 0,-1-1 0,0 0 0,1 0 0,-1 0 0,0 1 0,0-1 0,1 0 0,-1 1 0,0-1 0,0 0 0,1 1 0,-1-1 0,0 0 0,0 1 0,0-1 0,0 0 0,0 1 0,1-1 0,-1 0 0,0 1 1,0-1-1,0 1 0,0-1 0,0 0 0,0 1 0,0-1 0,0 0 0,0 1 0,-1-1 0,1 1 0,0-1 0,0 0 0,0 1 0,0-1 0,0 0 0,-1 1 0,1-1 0,0 0 0,0 1 0,-1-1 0,1 0 0,-7 22 702,-3 3-458,1 0 0,1 1-1,1 0 1,1 0-1,1 0 1,2 1 0,0 35-1,13 147 278,-10-204-442,0-1 0,0 1 1,-1 0-1,0 0 0,0 0 0,0 0 1,0 0-1,-1-1 0,1 1 0,-1 0 1,0-1-1,-1 0 0,1 1 0,-1-1 1,0 0-1,0 0 0,0-1 1,-1 1-1,1 0 0,-1-1 0,0 0 1,0 0-1,0 0 0,0-1 0,0 1 1,-1-1-1,1 0 0,-1 0 1,0-1-1,1 1 0,-1-1 0,0 0 1,0 0-1,0-1 0,0 1 0,0-1 1,-9-1-1,12 0-110,-1 0 0,1 0 0,-1-1 0,1 1 1,0-1-1,0 1 0,0-1 0,0 0 0,0 0 0,0 0 0,0 0 0,1 0 1,-1 0-1,1-1 0,-1 1 0,1 0 0,0-1 0,0 1 0,0-1 0,0 1 0,1-1 1,-1 0-1,1 1 0,-1-1 0,1 0 0,0-4 0,-1-5-183,0 1-1,1-1 1,0 1-1,1-1 1,2-12-1,1 13-63,0 0 0,0 1 0,1-1 1,0 1-1,1 0 0,0 1 0,0 0 0,1 0 0,15-16 0,11-7-1706,38-29 0,-57 50 1373,99-94-7837,-82 72 3139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3.393"/>
    </inkml:context>
    <inkml:brush xml:id="br0">
      <inkml:brushProperty name="width" value="0.025" units="cm"/>
      <inkml:brushProperty name="height" value="0.025" units="cm"/>
    </inkml:brush>
  </inkml:definitions>
  <inkml:trace contextRef="#ctx0" brushRef="#br0">17 1 14061,'0'0'7463,"-2"68"-7046,-2-35-225,-1-2-128,3 0-32,-1-5-64,3-4-577,0-10-608,10-10-673,5-2-1120,-1-15-1827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3.847"/>
    </inkml:context>
    <inkml:brush xml:id="br0">
      <inkml:brushProperty name="width" value="0.025" units="cm"/>
      <inkml:brushProperty name="height" value="0.025" units="cm"/>
    </inkml:brush>
  </inkml:definitions>
  <inkml:trace contextRef="#ctx0" brushRef="#br0">121 190 5381,'0'0'7250,"2"-9"-4853,5-27-33,-7 35-2289,0 1-1,0-1 0,0 0 0,0 1 0,0-1 1,0 1-1,0-1 0,0 0 0,-1 1 0,1-1 1,0 1-1,0-1 0,0 1 0,-1-1 0,1 1 1,0-1-1,-1 1 0,1-1 0,-1 1 0,1-1 0,0 1 1,-1 0-1,1-1 0,-1 1 0,1 0 0,-1-1 1,1 1-1,-1 0 0,1 0 0,-1-1 0,1 1 1,-1 0-1,0 0 0,1 0 0,-1 0 0,1 0 1,-1 0-1,1 0 0,-1 0 0,0 0 0,0 0 1,-23 5 828,17 0-796,0 0-1,0 1 1,1 0-1,0 0 1,0 1-1,0-1 1,0 1-1,1 1 1,1-1-1,-1 1 0,1-1 1,0 1-1,1 1 1,0-1-1,0 0 1,1 1-1,-3 14 1,5-23-96,0 1 1,0 0 0,0 0 0,0 0-1,0 0 1,0-1 0,0 1 0,0 0-1,0 0 1,1 0 0,-1-1 0,0 1-1,0 0 1,1 0 0,-1-1-1,1 1 1,-1 0 0,1 0 0,-1-1-1,1 1 1,-1 0 0,1-1 0,-1 1-1,1-1 1,0 1 0,-1-1 0,1 1-1,0-1 1,-1 0 0,1 1-1,0-1 1,0 0 0,-1 1 0,1-1-1,0 0 1,0 0 0,0 0 0,-1 0-1,1 0 1,0 0 0,0 0 0,0 0-1,0 0 1,-1 0 0,1 0 0,1-1-1,3 1 136,1-1 0,-1-1 0,0 1 0,0-1 0,0 0 0,7-4 0,9-6-7,-1-1 0,0-1 0,-2-1 0,1-1 1,27-32-1,-36 38-109,-1-1 0,-1 0-1,0 0 1,-1-1 0,0 0 0,-1 0 0,0-1 0,-1 1 0,0-1 0,-1-1 0,4-20 0,-11 33 208,-5 6-202,-7 11-89,-5 14 65,-28 54 0,42-71-81,0 0 0,1 0 0,1 1 0,0-1 0,1 1 0,0 0 0,-1 18 0,4-30-15,0-1-1,0 1 1,1 0-1,-1 0 1,0-1-1,1 1 1,-1-1-1,1 1 0,-1 0 1,1-1-1,0 1 1,-1-1-1,1 1 1,0-1-1,0 0 1,0 1-1,0-1 1,0 0-1,1 0 1,-1 1-1,0-1 1,1 0-1,-1 0 1,0-1-1,1 1 1,-1 0-1,1 0 1,0-1-1,-1 1 1,1-1-1,-1 1 1,1-1-1,0 0 1,-1 1-1,1-1 1,0 0-1,-1 0 1,1 0-1,0-1 1,2 1-1,4-1-987,0 0-1,-1 0 1,1-1-1,0 1 1,-1-2 0,1 1-1,13-8 1,17-14-9045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4.520"/>
    </inkml:context>
    <inkml:brush xml:id="br0">
      <inkml:brushProperty name="width" value="0.025" units="cm"/>
      <inkml:brushProperty name="height" value="0.025" units="cm"/>
    </inkml:brush>
  </inkml:definitions>
  <inkml:trace contextRef="#ctx0" brushRef="#br0">128 0 16015,'-9'5'2194,"5"-2"-2040,-64 44 3120,64-44-3158,0 0 0,0 1-1,1-1 1,-1 1 0,1 0 0,0 0-1,0 0 1,0 0 0,0 1 0,1-1-1,0 1 1,0 0 0,0-1-1,0 1 1,0 7 0,2-12-139,0 1 1,0 0 0,1 0-1,-1 0 1,0-1-1,1 1 1,-1 0 0,1 0-1,-1-1 1,1 1-1,0 0 1,-1-1-1,1 1 1,-1-1 0,1 1-1,0-1 1,0 1-1,-1-1 1,1 1 0,0-1-1,0 0 1,-1 1-1,1-1 1,0 0-1,0 0 1,0 0 0,0 1-1,0-1 1,-1 0-1,1 0 1,0 0 0,0 0-1,0-1 1,1 1-1,36-2-246,-36 2 245,9-2-247,1-1 0,-1-1 0,0 0 0,0 0 0,-1-1 0,1 0 0,-1-1 0,0 0 0,15-12 0,12-7 968,-47 48 2886,3-7-3034,-13 31 618,19-46-1149,0 0 0,1 0 0,-1 0-1,1 0 1,-1 0 0,1 0 0,0 1-1,-1-1 1,1 0 0,0 0 0,0 1-1,0-1 1,0 0 0,0 0 0,0 1-1,0-1 1,0 0 0,0 0-1,1 0 1,-1 1 0,0-1 0,1 0-1,-1 0 1,1 0 0,0 0 0,-1 0-1,1 0 1,0 0 0,-1 0 0,1 0-1,0 0 1,0 0 0,0 0 0,0 0-1,0-1 1,0 1 0,2 1 0,9-1 17,0 0 1,0-1-1,0 0 0,0 0 1,0-1-1,-1-1 1,1 0-1,0-1 1,-1 0-1,1-1 1,19-9-1,14-8-723,58-38 0,-84 48 636,-19 11 60,0 0 0,0 1 0,0-1 0,0 0-1,0 0 1,0 0 0,0 0 0,0 0 0,0 0-1,0 0 1,0 0 0,0 0 0,0 0-1,0 0 1,0 0 0,0 0 0,0 0 0,0 1-1,0-1 1,0 0 0,0 0 0,0 0 0,0 0-1,0 0 1,0 0 0,0 0 0,0 0-1,0 0 1,0 0 0,1 0 0,-1 0 0,0 0-1,0 0 1,0 0 0,0 0 0,0 0 0,0 0-1,0 1 1,0-1 0,0 0 0,0 0-1,0 0 1,0 0 0,0 0 0,0 0 0,0 0-1,1 0 1,-1 0 0,-26 24 1207,7-5-742,10-10-250,4-4-124,-1 0 0,2 0 0,-1 1 0,1-1 0,-1 1 0,1 0-1,1 0 1,0 1 0,-5 9 0,8-16-96,1 1 0,-1-1 0,0 0 0,0 1 0,0-1-1,0 1 1,0-1 0,1 0 0,-1 1 0,0-1 0,0 0 0,1 0 0,-1 1-1,0-1 1,1 0 0,-1 1 0,0-1 0,1 0 0,-1 0 0,0 0 0,1 1-1,-1-1 1,0 0 0,1 0 0,-1 0 0,0 0 0,1 0 0,-1 0 0,1 0 0,-1 0-1,0 0 1,1 0 0,-1 0 0,1 0 0,-1 0 0,0 0 0,1 0 0,-1 0-1,1 0 1,0-1 0,20-3 98,-1-5-296,-1 0 1,0-2-1,-1 0 1,0-2-1,20-17 0,29-20-1941,-54 45 2027,-15 14 260,-14 15 335,6-12-197,1-3-40,0 2-1,1-1 1,0 1-1,1 0 1,0 1-1,-5 11 1,12-22-246,0-1 0,-1 1 1,1-1-1,0 1 0,0 0 1,0-1-1,0 1 0,-1-1 1,1 1-1,0-1 1,0 1-1,0 0 0,0-1 1,1 1-1,-1-1 0,0 1 1,0 0-1,0-1 0,0 1 1,0-1-1,1 1 1,-1-1-1,0 1 0,1-1 1,-1 1-1,0-1 0,1 1 1,-1-1-1,0 0 0,1 1 1,-1-1-1,1 1 1,-1-1-1,1 0 0,0 1 1,25 1 87,28-18-186,-23 0-1594,41-31 1,-25 16-679,-55 40 2371,0 1 1,1 0-1,0 0 1,1 1-1,-5 11 1,10-20-135,0-1 1,0 1 0,0-1 0,0 1 0,1 0 0,-1-1 0,1 1-1,-1 0 1,1 0 0,0-1 0,0 1 0,0 0 0,0 0-1,0-1 1,0 1 0,0 0 0,0 0 0,1-1 0,-1 1-1,0 0 1,2 1 0,-1-2-261,0 0-1,0 0 1,0 0-1,1 0 1,-1 0-1,0 0 1,1-1-1,-1 1 1,0-1-1,1 1 1,-1-1-1,1 1 1,-1-1-1,1 0 1,-1 0-1,1 0 1,-1 0-1,1 0 1,-1 0-1,1 0 1,-1 0-1,1 0 1,-1-1-1,3 0 1,18-6-9209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5.207"/>
    </inkml:context>
    <inkml:brush xml:id="br0">
      <inkml:brushProperty name="width" value="0.025" units="cm"/>
      <inkml:brushProperty name="height" value="0.025" units="cm"/>
    </inkml:brush>
  </inkml:definitions>
  <inkml:trace contextRef="#ctx0" brushRef="#br0">133 165 12556,'0'0'4025,"-9"9"-2733,-12 13-984,2 1 0,-18 25 0,31-40-59,0 1 1,1 0-1,0 1 1,1-1-1,0 1 1,0 0 0,1 0-1,0 0 1,1 0-1,0 1 1,-1 11-1,3-17-178,1 0-1,-1 0 0,1-1 0,0 1 1,0 0-1,0 0 0,1-1 0,1 6 1,-2-9-96,-1-1 1,0 1-1,0-1 1,1 1-1,-1-1 1,0 1-1,1-1 1,-1 0-1,1 1 1,-1-1-1,0 1 1,1-1-1,-1 0 1,1 1-1,-1-1 1,1 0-1,-1 1 1,1-1-1,-1 0 1,1 0-1,0 0 1,-1 0-1,1 1 1,-1-1-1,1 0 1,1 0-1,-1-1 3,0 1-1,1-1 0,-1 0 0,0 0 0,0 0 1,1 0-1,-1 1 0,0-1 0,0-1 0,0 1 1,0 0-1,0 0 0,-1 0 0,1 0 0,0-1 1,0-1-1,61-102-870,135-209-344,-185 300 4283,-19 34-1769,-19 33-651,20-41-557,-84 171 2427,82-165-2172,1 0 1,2 1-1,0 0 0,0 0 0,2 0 0,0 1 0,2-1 0,0 25 0,1-43-316,0 0 0,0 1 0,0-1 1,1 0-1,-1 0 0,0 0 0,1 1 0,-1-1 0,0 0 0,1 0 0,0 0 0,-1 0 1,1 0-1,0 0 0,-1 0 0,1 0 0,0 0 0,0 0 0,0 0 0,0 0 0,0-1 1,0 1-1,0 0 0,0-1 0,0 1 0,0-1 0,0 1 0,0-1 0,1 1 1,-1-1-1,0 0 0,0 0 0,1 1 0,-1-1 0,0 0 0,0 0 0,0 0 0,1 0 1,1-1-1,0 1-40,-1-1 0,0 1 0,0-1 0,0 0 0,0 0 0,1 0 0,-1 0 0,0 0 0,-1 0 0,1 0 0,0 0 0,0-1 0,0 1 0,-1-1 0,1 0 0,-1 1 0,1-1 0,-1 0 0,0 0 0,1 0 0,0-3 0,1-5-383,-1 1 0,0-1 0,-1 0 1,0 0-1,-1 0 0,0 0 0,0 0 0,-1 0 0,-1 0 0,1 1 0,-1-1 0,-1 0 1,0 1-1,-8-18 0,2 7-830,-1 1 0,-24-34-1,-6 2 1575,40 51-262,0 0 0,0 0 0,-1 0 1,1 0-1,0 0 0,0 0 0,0 0 1,0-1-1,0 1 0,0 0 0,0 0 1,-1 0-1,1 0 0,0 0 0,0-1 1,0 1-1,0 0 0,0 0 1,0 0-1,0 0 0,0 0 0,0-1 1,0 1-1,0 0 0,0 0 0,0 0 1,0 0-1,0-1 0,0 1 0,0 0 1,0 0-1,0 0 0,0 0 0,0-1 1,0 1-1,1 0 0,-1 0 0,0 0 1,0 0-1,0 0 0,0 0 0,0-1 1,0 1-1,0 0 0,0 0 0,1 0 1,-1 0-1,0 0 0,0 0 1,0 0-1,0 0 0,0 0 0,1-1 1,-1 1-1,0 0 0,0 0 0,0 0 1,0 0-1,1 0 0,-1 0 0,0 0 1,0 0-1,22 1 1770,46 9-1714,-33-4 187,93 1-785,-128-7 468,0 0-108,1 0 0,0 1 0,0-1 0,0 0 0,-1 0-1,1 0 1,0 0 0,0 0 0,0 0 0,-1 0 0,1 0 0,0 0-1,0-1 1,-1 1 0,1 0 0,0 0 0,0-1 0,-1 1 0,1 0-1,0-1 1,-1 1 0,1-1 0,0 1 0,-1-1 0,1 1 0,-1-1-1,1 0 1,-1 1 0,1-1 0,-1 0 0,1 1 0,-1-1 0,0 0-1,1 1 1,-1-1 0,0 0 0,1 0 0,-1 1 0,0-2 0,1-17-5822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19.995"/>
    </inkml:context>
    <inkml:brush xml:id="br0">
      <inkml:brushProperty name="width" value="0.035" units="cm"/>
      <inkml:brushProperty name="height" value="0.035" units="cm"/>
    </inkml:brush>
  </inkml:definitions>
  <inkml:trace contextRef="#ctx0" brushRef="#br0">1 178 12419,'73'-14'454,"0"3"1,101-1-1,-115 8-310,678-13 198,-220 10-6,-195 0-90,232-11-46,-395 12-43,0 7 1,207 28-1,49 12 317,2-45-312,-34-34-109,61-5-34,-206 21 82,86-3 608,-258 30 348,-105 11-750,38-16-303,1 0 0,-1 0 0,1 0-1,-1 0 1,1 0 0,-1 0 0,0 0 0,1 0 0,-1 0 0,1 0-1,-1-1 1,1 1 0,-1 0 0,1 0 0,-1 0 0,0-1 0,1 1 0,-1 0-1,1-1 1,0 1 0,-1 0 0,1-1 0,-1 1 0,1-1 0,0 1-1,-1-1 1,1 1 0,0-1 0,-1 1 0,1-1 0,0 1 0,0-1-1,-1 1 1,1-1 0,0 1 0,0-1 0,0 0 0,0 0 0,-8-27-3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5.552"/>
    </inkml:context>
    <inkml:brush xml:id="br0">
      <inkml:brushProperty name="width" value="0.025" units="cm"/>
      <inkml:brushProperty name="height" value="0.025" units="cm"/>
    </inkml:brush>
  </inkml:definitions>
  <inkml:trace contextRef="#ctx0" brushRef="#br0">1 23 11787,'0'0'13677,"56"-22"-28539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8.100"/>
    </inkml:context>
    <inkml:brush xml:id="br0">
      <inkml:brushProperty name="width" value="0.025" units="cm"/>
      <inkml:brushProperty name="height" value="0.025" units="cm"/>
    </inkml:brush>
  </inkml:definitions>
  <inkml:trace contextRef="#ctx0" brushRef="#br0">16 60 7944,'0'0'15305,"-1"11"-14894,-13 264 934,14-273-1310,0 1 1,0-1-1,0 0 1,0 0-1,0 1 0,1-1 1,-1 0-1,1 0 0,-1 0 1,1 1-1,0-1 1,0 0-1,0 0 0,0 0 1,0 0-1,0 0 1,3 3-1,-3-5 25,1 1 0,-1 0 1,0-1-1,0 1 0,1-1 0,-1 1 1,0-1-1,0 0 0,1 1 1,-1-1-1,0 0 0,1 0 0,-1 0 1,0 0-1,1 0 0,-1 0 0,0-1 1,1 1-1,-1 0 0,0-1 0,3 0 1,2-2 78,0 0 1,0 0-1,0-1 0,-1 0 1,1 0-1,-1 0 1,0-1-1,0 0 1,0 0-1,4-6 1,0-3-108,0-1 0,-1 0 0,-1 0 0,0-1 0,-1 0 0,-1 0 0,0 0 0,-2 0 0,0-1 0,0 0 0,0-32 0,-6 44-354,-2 12 158,-3 17 47,7-23 114,1 1 0,0-1 0,0 1 1,0-1-1,0 1 0,0-1 0,1 0 0,-1 1 1,0-1-1,1 1 0,-1-1 0,1 0 1,-1 1-1,1-1 0,-1 0 0,1 0 0,0 1 1,0-1-1,0 0 0,0 0 0,0 0 0,0 0 1,0 0-1,0 0 0,0 0 0,0 0 1,0-1-1,1 1 0,-1 0 0,2 0 0,2 0 19,0-1-1,0 1 1,0-1-1,0 0 1,1 0-1,-1-1 1,9-1-1,-2-1 12,0 0 0,0-1 0,-1 0 0,1-1 0,-1-1 0,0 0 0,0 0 0,13-11 0,-16 11-41,0 1-1,-1-1 1,0-1-1,0 0 1,-1 0-1,1 0 1,-2-1-1,1 0 1,-1 0-1,0 0 1,5-13 0,-10 20 7,1 0 0,-1 0 1,1 0-1,-1 0 1,1 0-1,-1 0 0,0 0 1,1 0-1,-1 0 1,0 0-1,0 0 1,0 0-1,0 0 0,0 0 1,0 0-1,0 0 1,0-1-1,0 1 1,-1 0-1,1 0 0,0 0 1,-1 0-1,0-2 1,0 3-6,0 0 0,0 0 0,0 0 0,0 1 0,0-1 0,0 0 0,0 0 0,0 1 0,0-1 0,0 0 0,0 1 0,0-1 0,0 1 0,0-1 0,0 1 0,0-1 0,1 1 0,-3 1 0,-39 40-136,-8 25 296,45-61-106,1 1 0,0 0 1,1 1-1,-1-1 0,1 1 0,1-1 1,0 1-1,-2 9 0,4-16-37,0 0 0,0 0 1,0 0-1,1 0 0,-1 0 0,0 0 0,0-1 0,1 1 1,-1 0-1,1 0 0,-1-1 0,0 1 0,1 0 0,0 0 0,-1-1 1,1 1-1,-1 0 0,1-1 0,0 1 0,-1-1 0,1 1 0,0-1 1,0 1-1,-1-1 0,1 0 0,0 1 0,0-1 0,0 0 0,0 0 1,0 1-1,-1-1 0,1 0 0,0 0 0,0 0 0,0 0 1,0 0-1,1 0 0,41-2 122,-35 2-103,40-6 147,-27 3-239,-1 0 1,1 1-1,0 2 1,0 0-1,32 4 1,-49-3 100,0 0 0,0 0-1,0 1 1,0-1 0,0 1 0,0-1 0,-1 1-1,1 1 1,0-1 0,-1 0 0,0 1 0,1 0-1,-1 0 1,0 0 0,-1 0 0,1 0 0,0 0-1,-1 1 1,0-1 0,0 1 0,0 0-1,0 0 1,0 0 0,-1-1 0,0 2 0,0-1-1,0 0 1,0 0 0,0 0 0,-1 0 0,0 1-1,0-1 1,-1 4 0,0-41 3078,-1 13-3105,0-1-1,-2 1 1,-11-39 0,-18-23-2126,41 81-3789,27 2-321,-12 0-374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8.461"/>
    </inkml:context>
    <inkml:brush xml:id="br0">
      <inkml:brushProperty name="width" value="0.025" units="cm"/>
      <inkml:brushProperty name="height" value="0.025" units="cm"/>
    </inkml:brush>
  </inkml:definitions>
  <inkml:trace contextRef="#ctx0" brushRef="#br0">82 0 8104,'0'0'12102,"-6"10"-10709,-40 73 1375,41-72-2448,0-1 0,1 1 0,0 0 0,1 0 0,0 1 0,1-1 0,-1 18 0,13-44 359,-9 14-683,0 0 1,0 0-1,0 0 0,0-1 1,0 1-1,0 0 1,0-1-1,0 1 0,0 0 1,-1-1-1,1 1 0,-1-1 1,1 1-1,0-3 0,-1 3-369,6-1-9215,-2-1 1511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8.806"/>
    </inkml:context>
    <inkml:brush xml:id="br0">
      <inkml:brushProperty name="width" value="0.025" units="cm"/>
      <inkml:brushProperty name="height" value="0.025" units="cm"/>
    </inkml:brush>
  </inkml:definitions>
  <inkml:trace contextRef="#ctx0" brushRef="#br0">100 9 5125,'0'0'22773,"-6"-3"-22452,4 3-318,0-1 0,0 0-1,0 0 1,0 1 0,0-1 0,0 1 0,0-1 0,0 1 0,0 0 0,0 0 0,0 0 0,0 0 0,0 0-1,0 0 1,0 1 0,0-1 0,-1 1 0,1-1 0,1 1 0,-1 0 0,-2 1 0,0 0-6,0 1 0,1 0 1,-1 0-1,1 0 0,0 0 1,0 0-1,0 0 0,0 1 1,1-1-1,-1 1 0,-2 6 1,4-8-6,0 0 0,0 0 0,0-1 0,0 1 1,1 0-1,-1 0 0,1 0 0,-1 0 0,1 0 1,0 0-1,-1 0 0,1-1 0,0 1 0,1 0 1,-1 3-1,1-3-8,-1-1 0,1 0 1,-1 0-1,1 0 0,0 0 1,-1 0-1,1 0 0,0 0 1,0 0-1,0-1 0,0 1 0,0 0 1,0 0-1,0-1 0,0 1 1,0-1-1,0 1 0,0-1 1,1 1-1,8 2-122,-1-1 0,1-1 1,0 0-1,-1 0 0,15-2 0,18 3-257,-36-1 326,0 0 0,0 1 0,-1 0 0,1 0 0,0 0 0,-1 0 0,1 1 0,-1 0 0,0 0 0,5 4 0,-8-5 111,0 0 0,0 0 0,-1 0-1,1 0 1,0 0 0,-1 0-1,0 1 1,1-1 0,-1 0 0,0 1-1,0-1 1,-1 1 0,1-1 0,0 1-1,-1-1 1,1 1 0,-1-1-1,0 1 1,0 0 0,0-1 0,0 1-1,0-1 1,-1 1 0,1 0-1,-2 3 1,0-3 71,1 0 0,-1 0 1,0 0-1,0 0 0,0 0 0,0 0 0,0-1 0,-1 1 0,1-1 0,-1 1 1,0-1-1,1 0 0,-1 0 0,0 0 0,0-1 0,-1 1 0,1-1 0,0 1 1,0-1-1,-5 1 0,-2 1-22,-1-1-1,0 0 1,1 0 0,-1-1 0,-15 0-1,25-1-194,0 0 0,0 0 0,0 0 0,0 0 0,-1 0 0,1-1 0,0 1 0,0 0-1,0-1 1,0 1 0,0-1 0,0 1 0,0-1 0,0 1 0,0-1 0,0 0 0,0 0 0,1 1 0,-1-1-1,0 0 1,0 0 0,1 0 0,-1 0 0,1 0 0,-1 0 0,0 0 0,1 0 0,0 0 0,-1 0 0,1 0-1,0 0 1,-1 0 0,1-2 0,0 1-522,0 0 0,0-1 0,0 1 0,0 0 0,1 0 0,-1 0 0,1 0 0,-1-1 0,1 1 0,0 0 0,0 0 0,-1 0 0,2 0 0,-1 0 0,0 1 0,0-1 0,1 0 0,1-2 0,18-13-8044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9.204"/>
    </inkml:context>
    <inkml:brush xml:id="br0">
      <inkml:brushProperty name="width" value="0.025" units="cm"/>
      <inkml:brushProperty name="height" value="0.025" units="cm"/>
    </inkml:brush>
  </inkml:definitions>
  <inkml:trace contextRef="#ctx0" brushRef="#br0">28 227 10410,'0'0'10458,"-4"10"-8787,1-3-1370,-1 0-45,1 1 1,0-1 0,1 1-1,-1-1 1,1 1 0,1 0-1,-2 12 1,3-19-250,0-1 0,0 1 0,0 0 0,0-1 0,1 1 1,-1-1-1,0 1 0,0-1 0,0 1 0,1-1 0,-1 1 0,0 0 0,0-1 0,1 1 1,-1-1-1,1 0 0,-1 1 0,0-1 0,1 1 0,-1-1 0,1 0 0,-1 1 0,1-1 1,-1 0-1,1 1 0,-1-1 0,1 0 0,-1 0 0,1 1 0,0-1 0,0 0 0,26 0 174,-21-1-145,1-1 0,-1 0 0,1 0 0,-1 0 0,11-6 0,-8 1-18,-1-1-1,0-1 1,0 1-1,-1-1 0,0 0 1,-1-1-1,0 1 0,0-1 1,-1-1-1,-1 1 0,1-1 1,-2 0-1,1 0 0,-2 0 1,1 0-1,-2 0 0,1-1 1,-1 1-1,-1 0 0,0-1 1,-1 1-1,0-1 1,-4-14-1,5 24-5,0-1 1,-1 1 0,0-1-1,1 1 1,-1 0 0,0-1-1,0 1 1,0 0-1,0 0 1,-1-1 0,1 1-1,-1 0 1,1 0-1,-1 0 1,0 1 0,1-1-1,-1 0 1,0 1-1,0-1 1,0 1 0,0 0-1,-1-1 1,1 1-1,0 0 1,-1 0 0,1 1-1,0-1 1,-1 0 0,1 1-1,-1-1 1,1 1-1,-1 0 1,1 0 0,-1 0-1,1 0 1,-1 0-1,1 1 1,-1-1 0,-2 2-1,2-1 20,-1 1 0,0-1 0,1 1 0,-1 0 0,1 0 0,0 0 0,0 1 0,0-1 0,0 1 0,0 0-1,0 0 1,1 0 0,-1 0 0,1 0 0,0 0 0,0 1 0,0-1 0,0 1 0,1 0 0,-1-1 0,1 1 0,0 0 0,0 0 0,0 5-1,0-7-16,1 0 0,0 0 0,0 1 0,1-1 0,-1 0 0,0 0 0,1 0 0,-1 0 0,1 0 0,0 0 0,0 0 0,0 0 0,0 0 0,0 0 0,0 0 0,0 0 0,0-1 0,1 1 0,-1 0 0,1-1-1,-1 1 1,1-1 0,0 0 0,0 1 0,-1-1 0,5 2 0,5 2-108,0-1 0,0 0 0,1-1 1,13 3-1,32 11-1464,-53-14 1607,-1-1 1,1 1-1,-1 0 1,0 0-1,0 0 1,0 0-1,0 0 1,-1 1-1,1-1 1,-1 1-1,0 0 1,0 0-1,0-1 1,0 1-1,-1 0 0,1 1 1,-1-1-1,0 0 1,-1 0-1,1 1 1,-1-1-1,0 0 1,0 1-1,0-1 1,0 0-1,-1 0 1,1 1-1,-1-1 1,-1 0-1,1 0 1,0 0-1,-5 8 0,1 11-269,5-22 143,0-1-1,0 0 1,0 0-1,0 0 1,0 1 0,0-1-1,0 0 1,0 0 0,1 0-1,-1 0 1,0 1 0,0-1-1,0 0 1,0 0-1,1 0 1,-1 0 0,0 0-1,0 0 1,0 0 0,1 0-1,-1 1 1,0-1 0,0 0-1,0 0 1,1 0-1,-1 0 1,0 0 0,0 0-1,0 0 1,1 0 0,-1 0-1,0 0 1,0 0 0,0 0-1,1 0 1,-1-1-1,0 1 1,0 0 0,0 0-1,1 0 1,-1 0 0,0 0-1,0 0 1,0 0-1,0-1 1,1 1 0,-1 0-1,4-3-1472,0 0-1,-1 0 0,1 0 0,-1-1 0,0 0 0,6-6 1,7-16-10650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9.562"/>
    </inkml:context>
    <inkml:brush xml:id="br0">
      <inkml:brushProperty name="width" value="0.025" units="cm"/>
      <inkml:brushProperty name="height" value="0.025" units="cm"/>
    </inkml:brush>
  </inkml:definitions>
  <inkml:trace contextRef="#ctx0" brushRef="#br0">34 1 8648,'0'0'14590,"-3"8"-12674,-3 6-1314,0 0 0,2 1 0,0 0 0,1 0 0,0 0 0,1 0 0,0 21 0,1-25-725,4 32 599,-3-42-601,1 0-1,-1 0 1,0 0 0,1-1-1,-1 1 1,0 0 0,1 0 0,0 0-1,-1-1 1,1 1 0,-1 0 0,1 0-1,0-1 1,-1 1 0,1-1-1,0 1 1,0 0 0,-1-1 0,1 0-1,0 1 1,0-1 0,0 1-1,0-1 1,0 0 0,0 0 0,0 1-1,-1-1 1,1 0 0,0 0 0,0 0-1,0 0 1,0 0 0,0 0-1,0-1 1,0 1 0,0 0 0,0 0-1,0-1 1,0 1 0,1-1 0,7-5-4728,-3-8-2797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9.907"/>
    </inkml:context>
    <inkml:brush xml:id="br0">
      <inkml:brushProperty name="width" value="0.025" units="cm"/>
      <inkml:brushProperty name="height" value="0.025" units="cm"/>
    </inkml:brush>
  </inkml:definitions>
  <inkml:trace contextRef="#ctx0" brushRef="#br0">1 87 6022,'0'0'19255,"12"0"-18593,1 1-544,4 0-46,0-1 1,0-1 0,30-4-1,-45 5-60,1-1-1,0 1 0,0-1 1,0 0-1,0 1 0,-1-1 0,1 0 1,0-1-1,-1 1 0,1 0 0,-1-1 1,1 0-1,-1 1 0,0-1 0,0 0 1,0 0-1,0 0 0,0 0 0,0-1 1,0 1-1,-1 0 0,1-1 1,-1 1-1,1-1 0,-1 0 0,0 1 1,0-1-1,-1 0 0,1 0 0,0 0 1,-1-4-1,0 6 1,0 0-1,-1 0 1,1 0 0,-1 0 0,1 0 0,-1 0-1,1 0 1,-1 0 0,0 0 0,1 0 0,-1 1-1,0-1 1,0 0 0,0 0 0,1 1-1,-1-1 1,0 0 0,0 1 0,0-1 0,0 1-1,0-1 1,-1 1 0,1-1 0,0 1 0,0 0-1,0 0 1,0 0 0,0-1 0,0 1-1,0 0 1,-1 0 0,1 1 0,0-1 0,0 0-1,0 0 1,-2 1 0,-3 0 45,0-1 0,0 1 1,0 1-1,0-1 0,-11 5 0,11-2 21,0-1 0,0 1 0,1 0-1,-1 1 1,1 0 0,0-1-1,0 2 1,1-1 0,-5 8 0,6-10-30,1 1 0,0-1 0,0 1 0,0 0 0,0 0 1,1 0-1,0 0 0,0 0 0,0 0 0,0 0 1,0 0-1,1 0 0,0 0 0,0 1 0,0-1 0,1 7 1,1-8-39,-1-1 0,0 0 0,1 0 0,0 1 1,-1-1-1,1 0 0,0 0 0,0-1 1,0 1-1,0 0 0,1-1 0,-1 1 0,0-1 1,1 0-1,-1 0 0,1 0 0,-1 0 1,1 0-1,-1 0 0,1-1 0,0 1 0,-1-1 1,1 0-1,0 1 0,-1-1 0,5-1 1,2 1-258,-1 0 0,0 0 0,0-1 1,0 0-1,1 0 0,-1-1 1,13-5-1,-17 5-499,1-1-1,-1 0 1,0 0-1,1 0 1,-2-1-1,1 0 1,0 1 0,-1-1-1,1 0 1,2-5-1,11-24-7858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0.263"/>
    </inkml:context>
    <inkml:brush xml:id="br0">
      <inkml:brushProperty name="width" value="0.025" units="cm"/>
      <inkml:brushProperty name="height" value="0.025" units="cm"/>
    </inkml:brush>
  </inkml:definitions>
  <inkml:trace contextRef="#ctx0" brushRef="#br0">52 1 9705,'0'0'10666,"-50"10"-7911,49 4-865,1-1-961,5 1-833,13 1-32,5 0-673,1-3-2017,5-1-1955,-10-4-2305</inkml:trace>
  <inkml:trace contextRef="#ctx0" brushRef="#br0" timeOffset="1">215 73 14189,'0'0'3380,"-4"9"-855,3-6-2455,-6 12 703,0 1 0,1 0 1,2 0-1,-5 21 1,8-33-814,0-1 0,1 0 0,-1 1 0,1-1 1,0 1-1,0-1 0,0 1 0,0-1 1,0 0-1,1 1 0,0-1 0,0 0 0,0 1 1,0-1-1,0 0 0,0 0 0,1 0 0,0 0 1,0 0-1,0 0 0,0 0 0,0 0 1,0-1-1,1 1 0,-1-1 0,1 0 0,-1 0 1,1 0-1,0 0 0,0 0 0,4 1 1,1 0-752,-1 1 1,0-1 0,0 1 0,0 1 0,-1-1 0,11 9 0,-15-10 930,0-1 1,0 0-1,0 0 1,0 1-1,-1-1 0,1 1 1,-1-1-1,1 1 0,0 4 1,-1-5 232,-1 0-1,1 0 1,-1 0 0,0 0 0,0 0-1,0 0 1,0-1 0,0 1 0,0 0-1,-1 0 1,1 0 0,-1 0 0,1 0-1,-1 0 1,0-1 0,-1 3 0,1-2-140,-1 0 0,0 0 0,0 0 1,0 0-1,-1-1 0,1 1 1,0-1-1,-1 1 0,1-1 0,-1 0 1,1 0-1,-1 0 0,1-1 1,-1 1-1,0 0 0,1-1 0,-1 0 1,-5 0-1,-51 0 522,56 0-743,1 0-138,0 0 0,0 0 1,0 0-1,0 0 0,0-1 0,0 1 0,0-1 0,0 1 0,0-1 0,0 0 0,1 0 0,-1 0 0,0 0 1,0 0-1,1 0 0,-1 0 0,0-1 0,1 1 0,-1-1 0,1 1 0,-2-4 0,1 2-1072,1 1 0,0-1 0,0 1 0,0-1 0,1 0 0,-1 0 0,1 0 0,0 1 0,-1-7 0,1-4-7877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0.605"/>
    </inkml:context>
    <inkml:brush xml:id="br0">
      <inkml:brushProperty name="width" value="0.025" units="cm"/>
      <inkml:brushProperty name="height" value="0.025" units="cm"/>
    </inkml:brush>
  </inkml:definitions>
  <inkml:trace contextRef="#ctx0" brushRef="#br0">168 0 16335,'0'0'5664,"-9"4"-4222,4-1-1310,1-1 1,-1 1-1,1 0 0,0 0 1,0 0-1,0 0 0,0 1 1,0 0-1,1 0 0,-1 0 1,1 0-1,0 0 0,0 1 1,1-1-1,-1 1 0,1 0 1,0-1-1,1 1 0,-1 0 1,1 1-1,0-1 0,0 0 1,0 8-1,-2 19 89,1-1 0,3 34 0,-1-53-301,2 1-1,0 0 1,0-1 0,1 0 0,1 1 0,0-1 0,10 21 0,-4-22-2908,-10-23 1754,-8-22 181,0 18 1325,-1 1-1,0 1 0,-1 0 1,-1 0-1,-13-13 1,-22-29 2268,48 50-1626,11 3-721,21 2-792,-28 1 438,74 0-6335,-32-5-2414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1.249"/>
    </inkml:context>
    <inkml:brush xml:id="br0">
      <inkml:brushProperty name="width" value="0.025" units="cm"/>
      <inkml:brushProperty name="height" value="0.025" units="cm"/>
    </inkml:brush>
  </inkml:definitions>
  <inkml:trace contextRef="#ctx0" brushRef="#br0">141 3 3299,'0'0'20681,"-10"-1"-19565,5 0-1073,0 1 0,-1 0 0,1 0 0,0 0 0,0 0 0,-1 1 0,1 0 0,0 0 0,0 1 0,0-1 1,0 1-1,0 0 0,1 1 0,-1-1 0,1 1 0,-1 0 0,1 0 0,0 0 0,0 0 0,0 1 0,0 0 0,1-1 0,-1 1 1,1 1-1,0-1 0,1 0 0,-1 1 0,-3 8 0,6-12-67,-1 0-1,1 0 1,0 0 0,0 0 0,0 0-1,-1 0 1,1 0 0,0 0 0,0 1-1,1-1 1,-1 0 0,0 0 0,0 0-1,0 0 1,1 0 0,-1 0 0,1 0-1,-1 0 1,1 0 0,-1 0-1,1 0 1,-1 0 0,1 0 0,0-1-1,-1 1 1,1 0 0,0 0 0,0-1-1,0 1 1,0 0 0,0-1 0,0 1-1,0-1 1,0 1 0,0-1 0,0 1-1,0-1 1,0 0 0,2 1 0,58 8-1407,-23-4 714,-33-3 707,0-1-1,0 1 0,0 1 0,-1-1 1,1 1-1,-1-1 0,0 1 0,0 1 1,0-1-1,0 0 0,0 1 1,-1 0-1,0 0 0,5 6 0,-7-8 76,0 0-1,0 0 1,0 0-1,-1 0 1,1 0-1,0 0 1,-1 0 0,1 0-1,-1 0 1,0 0-1,0 0 1,0 0-1,0 1 1,0-1-1,0 0 1,-1 0-1,1 0 1,-1 0-1,1 0 1,-1 0-1,0 0 1,1 0-1,-1 0 1,0 0-1,-1 0 1,1-1-1,0 1 1,0 0-1,-1-1 1,1 1-1,-1-1 1,1 1-1,-1-1 1,0 0-1,0 0 1,-3 2-1,-4 3 208,0-1 0,0-1-1,-1 0 1,0 0-1,-13 3 1,17-5-190,1-1 1,0 0-1,-1 0 1,1-1-1,-1 1 1,1-1-1,-1 0 0,1-1 1,-1 1-1,1-1 1,0 0-1,-6-2 1,10 3-117,1-1 0,-1 1 0,0 0 0,1 0 0,-1-1 0,1 1-1,-1 0 1,0-1 0,1 1 0,-1-1 0,1 1 0,-1-1 0,1 1 0,0-1 0,-1 1 0,1-1 0,-1 0 0,1 1 0,0-1 0,0 1 0,-1-1 0,1 0 0,0 1 0,0-1 0,0 0 0,-1 1 0,1-1 0,0 0 0,0 0 0,11-21-1801,27-14-2688,-36 34 4209,36-29-5606,4-1-3273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54.039"/>
    </inkml:context>
    <inkml:brush xml:id="br0">
      <inkml:brushProperty name="width" value="0.025" units="cm"/>
      <inkml:brushProperty name="height" value="0.025" units="cm"/>
      <inkml:brushProperty name="color" value="#E71224"/>
    </inkml:brush>
  </inkml:definitions>
  <inkml:trace contextRef="#ctx0" brushRef="#br0">3597 455 4356,'-12'-8'5632,"-40"-26"-4643,-3 3-1,0 2 1,-2 2 0,-83-27-1,-645-161 2077,640 190-2833,-1 6 0,0 7 0,-275 12 1,307 8-172,2 5 1,0 5 0,-150 44-1,97-11 59,-240 111-1,356-139-99,1 1 0,-89 63-1,121-75-14,0 0 0,1 2 0,1 0 0,0 0 0,0 2-1,2 0 1,0 0 0,1 1 0,0 0 0,1 1 0,-8 22 0,15-30-5,-1-1-1,2 1 1,0 1 0,0-1 0,0 0-1,2 0 1,-1 1 0,1-1-1,1 0 1,0 1 0,0-1 0,1 0-1,3 11 1,-1-8 0,2-1-1,-1 0 0,1 0 1,1-1-1,0 1 1,0-1-1,2-1 1,-1 1-1,11 9 0,9 4 4,0-1-1,1-2 0,2 0 0,0-2 0,1-2 0,52 21 0,8-2 33,188 45 0,106-5 17,-353-71-51,1345 148 479,-1223-146-218,237-18 0,-315 2-236,-1-2 1,0-4 0,-2-4-1,0-2 1,76-34 0,-82 26 55,-1-4 1,-2-2 0,-2-3 0,-1-3-1,62-53 1,-113 84-65,-1 0-1,0-1 0,0 1 1,-1-2-1,-1 1 0,0-1 1,-1-1-1,0 0 0,-1 1 1,6-18-1,-9 21-9,-1 0 0,0-1 0,0 1 0,-1 0 0,0-1 0,-1 1 0,0-1-1,0 1 1,-1-1 0,0 1 0,-1-1 0,0 1 0,-1 0 0,0 0 0,0 0 0,-7-13 0,-7-6-20,0 0 0,-2 1 0,-1 1 0,-2 1 0,0 1 0,-43-37 0,16 22-104,-1 2 0,-89-48-1,93 61-431,0 3 1,-2 1-1,0 3 0,-93-20 0,60 22-2297,0 5 0,-107-1 0,17 10-7090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1.605"/>
    </inkml:context>
    <inkml:brush xml:id="br0">
      <inkml:brushProperty name="width" value="0.025" units="cm"/>
      <inkml:brushProperty name="height" value="0.025" units="cm"/>
    </inkml:brush>
  </inkml:definitions>
  <inkml:trace contextRef="#ctx0" brushRef="#br0">73 176 8584,'0'0'7944,"-30"48"-5222,14-23-352,0 3-576,11-3-320,-1-1-962,6-7-320,0-4-160,6-5-32,13-8-544,-5 0-225,2-7-1217,-3-12-1922,-3-4-3683</inkml:trace>
  <inkml:trace contextRef="#ctx0" brushRef="#br0" timeOffset="1">53 1 14221,'0'0'6086,"45"53"-9449,-28-44-3011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1.983"/>
    </inkml:context>
    <inkml:brush xml:id="br0">
      <inkml:brushProperty name="width" value="0.025" units="cm"/>
      <inkml:brushProperty name="height" value="0.025" units="cm"/>
    </inkml:brush>
  </inkml:definitions>
  <inkml:trace contextRef="#ctx0" brushRef="#br0">107 236 5061,'0'0'9219,"-9"7"-5236,6-5-3818,-12 9 1225,1 1 0,-23 24 0,35-33-1252,-1-1 0,1 1 0,-1-1 1,1 1-1,0 0 0,0 0 0,0 0 0,1 0 0,-1 0 0,1 1 0,-1-1 1,1 0-1,0 1 0,0-1 0,1 1 0,-1-1 0,1 1 0,-1 0 1,1-1-1,0 1 0,1-1 0,-1 1 0,1-1 0,1 7 0,0-8-110,-1-1 0,1 1-1,0 0 1,0-1 0,0 1 0,0-1-1,0 1 1,1-1 0,-1 0-1,0 0 1,1 0 0,-1 0 0,1-1-1,-1 1 1,1-1 0,-1 1-1,1-1 1,-1 0 0,1 0 0,-1 0-1,4-1 1,55-5 515,-49 2-536,0-1 0,0 0-1,-1 0 1,1-1 0,-1-1-1,-1 1 1,1-2-1,-1 0 1,0 0 0,-1-1-1,0 0 1,0 0 0,-1-1-1,-1 0 1,1-1 0,-2 1-1,1-1 1,-1-1-1,-1 1 1,0-1 0,-1 0-1,0 0 1,-1-1 0,0 1-1,-1-1 1,0 1-1,-1-1 1,-1 0 0,0 1-1,-1-1 1,0 0 0,-4-17-1,4 27-13,0-1 0,0 1-1,0 0 1,0 0 0,-1 0-1,1 0 1,-1 0 0,0 1-1,0-1 1,0 0-1,0 1 1,0-1 0,-1 1-1,1 0 1,-1 0 0,0 0-1,1 0 1,-1 0 0,0 1-1,0-1 1,0 1 0,0 0-1,0 0 1,-1 0 0,1 0-1,0 0 1,0 1 0,-1-1-1,1 1 1,0 0 0,-1 0-1,1 0 1,0 1 0,-4 0-1,1 0-7,0 0-1,0 1 0,0 0 1,0 0-1,1 0 0,-1 1 1,1-1-1,-1 1 0,1 1 1,0-1-1,0 1 0,0 0 0,1 0 1,-1 0-1,1 0 0,0 1 1,-6 10-1,9-14 15,1 0-1,-1 1 1,1-1 0,-1 1-1,1-1 1,0 0-1,-1 1 1,1-1 0,0 1-1,0-1 1,0 1-1,0-1 1,0 0 0,1 1-1,-1-1 1,0 1 0,1-1-1,-1 0 1,1 1-1,-1-1 1,1 0 0,-1 1-1,1-1 1,0 0-1,0 0 1,0 0 0,0 1-1,0-1 1,0 0 0,0 0-1,0-1 1,0 1-1,0 0 1,3 1 0,6 4-25,-1 0 0,2-1 1,16 6-1,-10-4-181,-3-1-369,0 1 0,-1 0 0,0 1 0,0 0 0,20 18 0,-30-23 544,0 1 0,0 0 0,0-1 0,0 1 0,-1 0 0,1 0 1,-1 1-1,0-1 0,0 0 0,-1 1 0,1-1 0,-1 1 0,0 0 0,0-1 0,-1 1 0,1 0 0,-1-1 0,0 1 0,-1 0 1,1 0-1,-1-1 0,-1 9 0,-2-4-31,1 1 1,-1-1-1,0 0 1,-1 0 0,-8 11-1,4-5-1740,2-1-4614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4.395"/>
    </inkml:context>
    <inkml:brush xml:id="br0">
      <inkml:brushProperty name="width" value="0.025" units="cm"/>
      <inkml:brushProperty name="height" value="0.025" units="cm"/>
    </inkml:brush>
  </inkml:definitions>
  <inkml:trace contextRef="#ctx0" brushRef="#br0">225 18 3107,'7'-8'6758,"3"-2"-483,-10 16 166,-24 37-5514,-2-1-1,-53 68 0,-26 39-624,105-148-318,-1 0 1,0 0 0,0 0 0,1 0-1,-1 0 1,0 0 0,1 0 0,-1 0-1,1 0 1,0 1 0,-1-1 0,1 0 0,0 0-1,0 0 1,-1 1 0,1-1 0,0 2-1,15-8-1397,25-30-1314,-10 0-3031,35-52 1,-35 40 349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4.726"/>
    </inkml:context>
    <inkml:brush xml:id="br0">
      <inkml:brushProperty name="width" value="0.025" units="cm"/>
      <inkml:brushProperty name="height" value="0.025" units="cm"/>
    </inkml:brush>
  </inkml:definitions>
  <inkml:trace contextRef="#ctx0" brushRef="#br0">125 0 8456,'26'8'4308,"-22"-4"886,-7 3-4640,2-5 93,-12 27 879,1 1-1,-8 32 0,15-41-1317,1 1 0,0-1 0,2 1 0,0 22 0,2-39-275,3 59 265,10-23-2902,-13-39 767,0-6 836,-1 1 1,1-1 0,-1 1 0,0 0-1,0 0 1,0 0 0,0-1 0,-3-3-1,-18-29-3296,5 9 2420,2 0 2630,-12-26 3630,24 47-2819,1 0-1,0 0 1,0 0 0,1-1-1,0 1 1,0 0-1,0-7 1,38 14 703,12 6-2004,30 4-1444,-24-10-2352,-6-4-1668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5.098"/>
    </inkml:context>
    <inkml:brush xml:id="br0">
      <inkml:brushProperty name="width" value="0.025" units="cm"/>
      <inkml:brushProperty name="height" value="0.025" units="cm"/>
    </inkml:brush>
  </inkml:definitions>
  <inkml:trace contextRef="#ctx0" brushRef="#br0">260 31 5637,'0'0'12252,"-9"-7"-9567,4 3-2299,4 2-300,-1 1 0,0-1-1,0 0 1,1 1-1,-1-1 1,0 1-1,-1 0 1,1 0-1,0 0 1,0 0-1,0 0 1,-1 0-1,1 0 1,0 1-1,-1-1 1,1 1 0,-1-1-1,1 1 1,-1 0-1,1 0 1,0 0-1,-1 1 1,1-1-1,-1 1 1,1-1-1,0 1 1,-4 1-1,-10 8 68,1 0 0,1 1-1,0 1 1,0 0 0,1 1-1,1 0 1,0 1 0,0 0 0,-12 23-1,23-36-149,0 0 0,0 1 0,0-1 0,0 1 0,0-1 0,0 1 0,1 0 0,-1-1 0,0 1 0,1 0 0,0-1-1,-1 1 1,1 0 0,0 0 0,0 0 0,0-1 0,0 1 0,0 0 0,0 0 0,0-1 0,1 1 0,-1 0 0,1 0 0,-1-1 0,1 1 0,0 0 0,-1-1-1,1 1 1,0-1 0,0 1 0,0-1 0,1 0 0,-1 1 0,0-1 0,0 0 0,1 0 0,-1 1 0,0-1 0,1 0 0,-1-1 0,1 1 0,0 0 0,-1 0-1,1-1 1,0 1 0,-1-1 0,4 1 0,11 3-180,0-1-1,1-1 0,-1-1 0,23 0 1,-13-1-432,24 1-276,-26-1 812,-1 1 0,0 0 0,0 2 0,0 1 0,23 6-1,-45-10 140,0 0-1,-1 0 0,1 0 0,0 1 0,-1-1 0,1 0 1,0 0-1,-1 1 0,1-1 0,-1 0 0,1 1 1,-1-1-1,1 0 0,-1 1 0,1-1 0,-1 1 1,1-1-1,-1 1 0,1-1 0,-1 1 0,0-1 1,1 1-1,-1-1 0,0 1 0,1 0 0,-1-1 0,0 1 1,0 0-1,0-1 0,1 1 0,-1 1 0,-15 15 1376,-36 9-15,49-25-1361,-42 17 796,-1-2 0,-70 16-1,86-26-1607,-1-2 1,-50 1-1,80-5 603,0 0 1,0 0-1,0 0 1,0 0-1,0-1 0,1 1 1,-1 0-1,0 0 0,0 0 1,0 0-1,0-1 1,0 1-1,0 0 0,0 0 1,0 0-1,0-1 0,0 1 1,0 0-1,0 0 1,0 0-1,0-1 0,0 1 1,0 0-1,0 0 0,0-1 1,0 1-1,0 0 0,0 0 1,0 0-1,0 0 1,0-1-1,-1 1 0,1 0 1,0 0-1,0 0 0,0 0 1,0-1-1,0 1 1,-1 0-1,1 0 0,0 0 1,0 0-1,0 0 0,0 0 1,-1-1-1,1 1 1,0 0-1,0 0 0,0 0 1,-1 0-1,1 0 0,0 0 1,0 0-1,0 0 1,-1 0-1,1 0 0,0 0 1,0 0-1,0 0 0,-1 0 1,1 0-1,0 0 1,14-12-10139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7.539"/>
    </inkml:context>
    <inkml:brush xml:id="br0">
      <inkml:brushProperty name="width" value="0.025" units="cm"/>
      <inkml:brushProperty name="height" value="0.025" units="cm"/>
    </inkml:brush>
  </inkml:definitions>
  <inkml:trace contextRef="#ctx0" brushRef="#br0">39 64 3491,'-18'-3'3389,"0"1"1858,16 2-5615,6-1-3912,-4 1 4294,1 0 0,-1-1 0,1 1 0,-1 0-1,1 0 1,-1-1 0,1 1 0,-1-1 0,1 1 0,-1-1 0,1 1 0,-1-1-1,1 1 1,-1-1 0,0 1 0,1-1 0,-1 1 0,0-1 0,0 1 0,1-1-1,-1 0 1,0 1 0,0-1 0,0 0 0,0 1 0,0-1 0,0 0 0,0 1 0,0-2-1,0-26 753,0 22-1638,0-2-1312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7.929"/>
    </inkml:context>
    <inkml:brush xml:id="br0">
      <inkml:brushProperty name="width" value="0.025" units="cm"/>
      <inkml:brushProperty name="height" value="0.025" units="cm"/>
    </inkml:brush>
  </inkml:definitions>
  <inkml:trace contextRef="#ctx0" brushRef="#br0">84 0 5445,'0'0'11910,"-4"10"-10138,-12 26-470,1 1-1,2 0 1,2 1-1,-12 73 1,22-111-1274,1 1-1,0-1 1,0 1-1,0-1 1,0 1 0,0-1-1,0 1 1,0 0 0,0-1-1,0 1 1,0-1-1,0 1 1,0-1 0,1 1-1,-1-1 1,0 1 0,0-1-1,0 1 1,1-1-1,-1 1 1,0-1 0,1 1-1,-1-1 1,0 0 0,1 1-1,-1-1 1,1 0-1,-1 1 1,0-1 0,1 0-1,-1 1 1,1-1 0,-1 0-1,1 0 1,-1 0-1,1 1 1,-1-1 0,1 0-1,-1 0 1,2 0 0,25-9 586,24-27-215,-27 17-365,16-14-8,76-48-1,-115 80-9,0 0 0,0 1 0,0-1 0,-1 0-1,1 1 1,0-1 0,0 1 0,0 0 0,0-1-1,0 1 1,0 0 0,0-1 0,0 1 0,0 0-1,0 0 1,0 0 0,0 0 0,0 0 0,0 0-1,0 0 1,0 0 0,0 1 0,2 0-1,-2-1 0,-1 1 0,1 0-1,-1 0 1,0 0-1,1 0 1,-1 0-1,0 0 1,1 0-1,-1 0 1,0 0-1,0 0 1,0 0-1,0 0 1,0 0-1,0 0 1,0 0-1,0 0 1,0 0-1,-1 1 1,-23 64 426,17-48-260,7-18-175,0 0 1,-1 0-1,1 0 0,0 0 0,0 1 0,0-1 0,0 0 1,0 0-1,0 0 0,0 0 0,0 0 0,0 0 0,0 0 0,0 1 1,0-1-1,0 0 0,0 0 0,0 0 0,0 0 0,1 0 1,-1 0-1,0 0 0,0 1 0,0-1 0,0 0 0,0 0 1,0 0-1,0 0 0,0 0 0,0 0 0,0 0 0,0 0 1,0 0-1,1 0 0,-1 0 0,0 1 0,0-1 0,0 0 0,0 0 1,0 0-1,0 0 0,0 0 0,1 0 0,-1 0 0,0 0 1,0 0-1,0 0 0,0 0 0,0 0 0,0 0 0,0 0 1,1 0-1,-1 0 0,0 0 0,0 0 0,0 0 0,0 0 1,0-1-1,0 1 0,13-4 9,12-11-987,33-24-5987,-19 11-1280,-17 12 2361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8.272"/>
    </inkml:context>
    <inkml:brush xml:id="br0">
      <inkml:brushProperty name="width" value="0.025" units="cm"/>
      <inkml:brushProperty name="height" value="0.025" units="cm"/>
    </inkml:brush>
  </inkml:definitions>
  <inkml:trace contextRef="#ctx0" brushRef="#br0">53 0 4228,'0'0'21877,"-5"7"-21557,-2 2-154,1 1-1,0-1 1,1 1 0,-7 18 0,9-22-95,1 0 1,1 0-1,-1 0 1,1 0-1,0 1 1,0-1-1,1 0 1,0 0-1,0 1 1,0-1-1,3 12 1,-2-16-61,0-1 1,0 1-1,0 0 1,1 0-1,-1-1 1,1 1-1,-1 0 1,1-1-1,-1 0 1,1 1-1,0-1 1,0 0 0,0 0-1,-1 0 1,1 0-1,0 0 1,1 0-1,-1-1 1,0 1-1,0-1 1,0 1-1,0-1 1,0 0-1,0 0 1,1 0-1,-1 0 1,0 0-1,4-1 1,2 0 19,0 1 0,-1-2 0,1 1 0,-1-1 0,1 0 0,-1 0 0,8-5 0,-3 1-42,-1-1 0,0-1 0,0 0 0,-1-1 0,11-10 0,-17 15 5,0 0 1,0-1-1,-1 1 0,0-1 0,0 1 0,0-1 0,0 0 0,-1 0 0,1-1 0,-1 1 0,-1 0 0,1-1 0,-1 1 0,1-12 0,-1 17 4,-1 0 1,0-1-1,0 1 1,0 0-1,0-1 1,0 1-1,-1 0 1,1-1-1,0 1 1,0 0-1,0-1 1,0 1-1,0 0 1,0-1-1,0 1 0,-1 0 1,1-1-1,0 1 1,0 0-1,-1 0 1,1-1-1,0 1 1,0 0-1,-1 0 1,1-1-1,0 1 1,0 0-1,-1 0 1,1 0-1,0 0 0,-1-1 1,1 1-1,0 0 1,-1 0-1,1 0 1,-1 0-1,-16 4-127,-12 17-96,26-18 78,1 0-1,0 0 1,0 0 0,1 0-1,-1 1 1,1-1 0,0 1-1,-1-1 1,2 1 0,-1-1-1,0 8 1,1-10-39,0 0 0,0 0 1,0 1-1,1-1 0,-1 0 0,0 0 0,1 0 0,-1 0 1,1 0-1,0 0 0,-1 1 0,1-1 0,0-1 0,0 1 1,-1 0-1,1 0 0,0 0 0,0 0 0,0 0 0,0-1 0,0 1 1,0 0-1,0-1 0,1 1 0,-1-1 0,0 0 0,0 1 1,0-1-1,0 0 0,1 1 0,-1-1 0,0 0 0,0 0 1,1 0-1,-1 0 0,0 0 0,2-1 0,4 1-1160,0 0 0,0 0 0,0 0 0,0-1 0,0-1 0,7-1 0,19-12-5583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8.646"/>
    </inkml:context>
    <inkml:brush xml:id="br0">
      <inkml:brushProperty name="width" value="0.025" units="cm"/>
      <inkml:brushProperty name="height" value="0.025" units="cm"/>
    </inkml:brush>
  </inkml:definitions>
  <inkml:trace contextRef="#ctx0" brushRef="#br0">109 203 13837,'0'0'3240,"-8"2"-859,-1 1-1817,0-1-1,1 1 0,-1 0 0,-15 9 0,21-10-375,0-1-1,0 1 0,0 0 0,1 1 1,-1-1-1,1 0 0,-1 1 0,1-1 1,0 1-1,0 0 0,0 0 0,0 0 1,0 0-1,1 0 0,-1 0 0,1 0 1,0 0-1,0 1 0,-1 3 0,2-6-168,0 0-1,0-1 0,0 1 0,0 0 1,0 0-1,0-1 0,0 1 0,1 0 1,-1-1-1,0 1 0,0 0 0,1-1 1,-1 1-1,0 0 0,1-1 0,-1 1 1,0-1-1,1 1 0,-1 0 0,1-1 1,-1 1-1,1-1 0,-1 1 0,1-1 1,-1 0-1,1 1 0,0-1 0,-1 0 1,1 1-1,0-1 0,0 0 0,31 4 245,30-14 11,-44 4-256,0-1 0,0-1-1,-1-1 1,0 0 0,-1-2-1,27-20 1,-33 23-75,0-1 0,-1 0 0,0 0 1,0-1-1,-1 0 0,0-1 0,-1 0 0,0 0 0,-1 0 0,9-22 1,-14 30 50,0 1 0,0-1 0,0 1 1,0-1-1,-1 1 0,1-1 1,-1 0-1,0 1 0,0-1 0,0 1 1,0-1-1,0 0 0,0 1 1,-1-1-1,0 0 0,1 1 0,-1-1 1,0 1-1,0 0 0,0-1 1,0 1-1,-1 0 0,1-1 1,-1 1-1,1 0 0,-1 0 0,0 0 1,-2-2-1,1 3 9,0-1 0,0 1 0,-1-1 1,1 1-1,0 0 0,-1 1 0,1-1 0,-1 0 0,1 1 1,-1 0-1,1 0 0,-1 0 0,1 0 0,-1 1 0,1-1 0,-1 1 1,1 0-1,0 0 0,-1 0 0,1 0 0,-3 2 0,-1 1 10,0-1 0,0 1 0,0 0 0,1 1 0,0 0 0,0 0 0,0 0 0,0 0 0,1 1 0,0 0 0,0 0 0,1 1-1,0-1 1,0 1 0,0 0 0,1 0 0,0 0 0,-3 11 0,6-17-7,0 0 0,0 0 0,1 0 1,-1 0-1,0 0 0,1 0 0,-1 0 0,0 1 0,1-1 0,-1 0 1,1-1-1,0 1 0,-1 0 0,1 0 0,0 0 0,-1 0 0,1 0 1,0-1-1,0 1 0,0 0 0,0-1 0,0 1 0,0 0 0,0-1 1,0 1-1,0-1 0,0 0 0,0 1 0,0-1 0,0 0 0,0 0 1,0 0-1,0 1 0,1-1 0,-1 0 0,0-1 0,1 1 1,56 0 110,-43 0-137,16-1-200,-20 0 36,1 0 0,-1 1 0,1 1 0,-1 0-1,22 5 1,-30-5 183,-1 0-1,1 0 1,-1 0-1,1 0 0,-1 1 1,0-1-1,1 1 1,-1-1-1,0 1 1,0 0-1,0 0 0,0 0 1,-1 0-1,1 0 1,-1 1-1,1-1 1,-1 0-1,1 1 0,-1-1 1,0 1-1,0-1 1,-1 1-1,1 0 0,0-1 1,-1 1-1,0 0 1,1 0-1,-1-1 1,-1 6-1,1 38 192,0-28-2772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0.208"/>
    </inkml:context>
    <inkml:brush xml:id="br0">
      <inkml:brushProperty name="width" value="0.025" units="cm"/>
      <inkml:brushProperty name="height" value="0.025" units="cm"/>
    </inkml:brush>
  </inkml:definitions>
  <inkml:trace contextRef="#ctx0" brushRef="#br0">112 76 5958,'1'-1'485,"0"0"0,0 0 1,0 0-1,0 0 0,0 0 0,-1 0 1,1-1-1,0 1 0,-1 0 1,1-1-1,-1 1 0,1 0 0,-1-1 1,0 1-1,0-1 0,1 1 1,-1-2-1,-1 2-293,1 1 0,0-1 0,0 1 0,-1-1-1,1 1 1,0-1 0,-1 1 0,1-1 0,0 1 0,-1-1 0,1 1 0,-1-1 0,1 1 0,-1 0 0,1-1-1,-1 1 1,1 0 0,-1 0 0,1-1 0,-1 1 0,0 0 0,1 0 0,-1 0 0,1 0 0,-1 0 0,0-1-1,0 1 1,-2 0-33,0 0 0,0 1 0,0-1 0,0 0 0,0 1-1,0 0 1,0-1 0,0 1 0,0 0 0,0 1 0,1-1 0,-1 0-1,0 1 1,1 0 0,-3 2 0,-3 2-20,1 1 1,1 1-1,-1-1 0,1 1 0,-5 10 0,9-15-78,0 1-1,0 0 0,0-1 1,1 1-1,-1 0 0,1 0 1,0 1-1,0-1 0,1 0 1,-1 0-1,1 0 0,0 0 1,0 1-1,1 5 0,-1-9-30,1 0-1,0 0 0,0 1 1,0-1-1,-1 0 0,1 0 1,0 0-1,1 0 0,-1-1 1,0 1-1,0 0 0,0 0 1,0-1-1,1 1 0,-1 0 0,0-1 1,1 1-1,-1-1 0,0 0 1,1 0-1,-1 1 0,1-1 1,-1 0-1,0 0 0,1 0 1,-1 0-1,1 0 0,-1-1 1,0 1-1,1 0 0,1-2 1,3 2 38,0-1 1,0-1 0,0 1 0,-1-1 0,1 0 0,5-4-1,-5 3-54,-1-1-1,0 1 0,1-2 0,-2 1 0,1 0 0,0-1 0,-1 0 1,0 0-1,0 0 0,-1-1 0,1 1 0,-1-1 0,0 0 0,-1 0 0,1 0 1,-1 0-1,0 0 0,-1-1 0,0 1 0,0-1 0,0 1 0,-1 0 1,1-1-1,-2 0 0,0-6 0,1 11-2,-1 1-1,0-1 1,1 1 0,-1-1-1,0 1 1,0-1 0,0 1-1,0-1 1,0 1 0,0 0-1,0-1 1,0 1 0,-1 0-1,1 0 1,0 0 0,-1 0-1,1 0 1,-1 0 0,1 1-1,-1-1 1,1 0 0,-1 1-1,0-1 1,1 1 0,-1 0-1,-3-1 1,4 1-109,0 0 1,0-1-1,0 1 1,0 0-1,0 0 0,0 0 1,0 0-1,0 0 0,0 0 1,0 1-1,0-1 0,0 0 1,0 0-1,0 1 1,0-1-1,0 1 0,0-1 1,0 1-1,0-1 0,0 1 1,0-1-1,1 1 1,-1 0-1,0 0 0,0-1 1,1 1-1,-1 0 0,0 0 1,1 0-1,-1 0 1,1 0-1,-1-1 0,1 1 1,0 0-1,-1 0 0,1 0 1,0 0-1,0 0 1,0 1-1,-1-1 0,1 0 1,0 0-1,1 0 0,-1 1 1,0-1-110,0-1 0,0 1 0,1 0-1,-1-1 1,0 1 0,1-1 0,-1 1 0,1 0 0,-1-1 0,1 1 0,-1-1 0,1 1 0,-1-1 0,1 1 0,-1-1-1,1 1 1,0-1 0,-1 0 0,1 1 0,0-1 0,-1 0 0,1 0 0,0 1 0,-1-1 0,1 0 0,0 0 0,0 0-1,-1 0 1,1 0 0,0 0 0,0 0 0,-1 0 0,2 0 0,1 0-664,21 0-5663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51.247"/>
    </inkml:context>
    <inkml:brush xml:id="br0">
      <inkml:brushProperty name="width" value="0.035" units="cm"/>
      <inkml:brushProperty name="height" value="0.035" units="cm"/>
    </inkml:brush>
  </inkml:definitions>
  <inkml:trace contextRef="#ctx0" brushRef="#br0">0 606 11891,'16'2'101,"-1"-1"1,1-1 0,0 0-1,-1-1 1,30-6 0,77-24-346,-105 26 290,86-25 267,170-25 0,838-20 370,-504 93-591,-188-2 71,636-26 182,584-60 568,-1211 54-791,703-38-70,-647 20-51,672-44-444,0 37-142,349 44 808,-677-27 222,-526 11-392,-11 4-44,265-16 0,-300 4 80,516-25 446,-765 46-514,97 3 233,-89-2-173,-1 1 1,0 1-1,1 0 0,-1 1 1,14 5-1,-27-8-71,1 0 1,-1-1-1,0 1 0,0-1 1,-1 1-1,1 0 0,0 0 0,0 0 1,0-1-1,0 1 0,-1 0 1,1 0-1,0 0 0,-1 0 1,1 0-1,-1 1 0,1-1 0,-1 0 1,1 0-1,-1 0 0,1 2 1,-1 1-115,0-1 1,0 1 0,0-1 0,0 1-1,0-1 1,-1 1 0,-1 5 0,0-3-106,0 1 1,0 0 0,-1-1-1,0 0 1,0 0 0,-1 0 0,-6 9-1,-9 1-248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1.454"/>
    </inkml:context>
    <inkml:brush xml:id="br0">
      <inkml:brushProperty name="width" value="0.025" units="cm"/>
      <inkml:brushProperty name="height" value="0.025" units="cm"/>
    </inkml:brush>
  </inkml:definitions>
  <inkml:trace contextRef="#ctx0" brushRef="#br0">36 18 7847,'0'-18'11949,"-1"40"-9375,-3 31-1743,-1-32-435,1-5-27,0-1 0,2 1 0,0-1 0,0 1 0,2 26 0,1-41-362,0 1-1,-1-1 1,1 0 0,0 0-1,0 0 1,0 0 0,0 0-1,0-1 1,0 1 0,0 0-1,0 0 1,1-1 0,-1 1-1,0 0 1,0-1 0,0 1-1,1-1 1,-1 0 0,0 1-1,1-1 1,-1 0 0,0 0-1,1 0 1,-1 0 0,0 0 0,3 0-1,44-2 84,-42 2-82,41-7-122,-36 5 67,-1 0 0,1 0-1,0 1 1,0 1 0,0 0-1,0 0 1,0 1 0,18 4 0,-27-4 61,-1-1 1,0 0 0,1 1 0,-1 0 0,0-1 0,0 1 0,1 0 0,-1-1 0,0 1 0,0 0 0,0 0 0,0 0 0,0 0 0,0 0 0,0 0 0,0 1 0,-1-1 0,1 0 0,0 0 0,-1 0 0,1 1 0,-1-1 0,1 0 0,-1 1 0,0-1 0,1 0 0,-1 1 0,0-1 0,0 1 0,0-1 0,0 0 0,0 1 0,0-1-1,0 1 1,-1-1 0,1 0 0,-1 1 0,1-1 0,-1 0 0,0 2 0,-1 1 147,0 1 0,0-1-1,-1 0 1,1 0-1,-1 0 1,0 0 0,0-1-1,0 1 1,-1-1-1,-6 5 1,-2 0 63,1-2 1,-1 1-1,0-1 1,-1-1-1,1 0 0,-1-1 1,0-1-1,-1 0 0,1 0 1,0-1-1,-1-1 0,1 0 1,-27-3-1,38 2-250,0-1-1,0 0 0,0 0 1,-1 0-1,1 0 1,0 0-1,0-1 0,0 1 1,1-1-1,-1 1 1,0-1-1,0 0 1,1 1-1,-1-1 0,1 0 1,0 0-1,-1 0 1,1 0-1,-2-5 1,3 6-167,-1 0 1,1 0-1,-1 0 1,1 0-1,-1-1 1,1 1-1,0 0 1,0 0-1,0-1 1,-1 1-1,1 0 1,0 0-1,0-1 1,1 1-1,-1 0 1,0 0-1,0-1 1,1 1-1,-1 0 1,1 0-1,-1 0 1,1-1-1,-1 1 1,1 0-1,0 0 1,-1 0-1,1 0 1,0 0-1,0 0 1,0 0 0,0 1-1,0-1 1,0 0-1,0 0 1,0 1-1,2-2 1,33-9-8057,-16 7 2925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3.832"/>
    </inkml:context>
    <inkml:brush xml:id="br0">
      <inkml:brushProperty name="width" value="0.025" units="cm"/>
      <inkml:brushProperty name="height" value="0.025" units="cm"/>
    </inkml:brush>
  </inkml:definitions>
  <inkml:trace contextRef="#ctx0" brushRef="#br0">57 138 9833,'0'0'10191,"8"-1"-9000,4 0-881,0 0 1,0-1 0,0-1-1,-1 0 1,1 0 0,16-8-1,-25 10-236,0 0-1,0 0 0,0-1 0,0 1 0,0-1 0,0 0 0,0 0 0,0 0 1,-1 0-1,1 0 0,-1 0 0,0-1 0,1 1 0,-1-1 0,0 0 0,-1 1 1,1-1-1,0 0 0,-1 0 0,0 0 0,1-1 0,-1 1 0,0 0 0,-1 0 1,1-1-1,-1 1 0,1 0 0,-1-1 0,0 1 0,-1-6 0,1 8-56,-1-1 0,0 0-1,0 0 1,0 1 0,0-1 0,-1 1-1,1-1 1,0 1 0,-1-1 0,1 1-1,-1 0 1,1-1 0,-1 1-1,0 0 1,1 0 0,-1 0 0,0 1-1,0-1 1,0 0 0,0 1 0,1-1-1,-1 1 1,0-1 0,0 1-1,0 0 1,0 0 0,0 0 0,0 0-1,0 0 1,0 1 0,0-1 0,-3 1-1,-2 0-20,1 0 0,-1 0-1,1 1 1,-1 0-1,1 0 1,0 0 0,0 1-1,-9 5 1,7-3 12,1 1-1,-1 0 1,1 0 0,1 1 0,-1-1 0,1 1 0,1 1 0,-1-1 0,1 1-1,0 0 1,1 0 0,0 1 0,0-1 0,1 1 0,0 0 0,1 0-1,-1 0 1,0 15 0,3-22-3,0-1 0,0 1-1,1-1 1,-1 1 0,1-1-1,-1 1 1,1-1 0,-1 0-1,1 1 1,0-1 0,0 0-1,-1 1 1,1-1 0,0 0 0,0 0-1,1 0 1,-1 0 0,0 0-1,0 0 1,0 0 0,1 0-1,-1 0 1,0-1 0,1 1-1,-1 0 1,0-1 0,1 1-1,-1-1 1,1 0 0,-1 1-1,1-1 1,1 0 0,60 2 111,-48-3-88,0 0-4,-1-1-1,1-1 1,-1 0 0,0-1-1,0 0 1,0-1 0,0-1-1,-1 0 1,21-13 0,30-14 27,-62 39 78,-1 0 0,1-1 0,-1 1 0,-1 0-1,1 0 1,-1 0 0,0-1 0,-1 9-1,1-11-48,0-2-62,0 0 0,1 0 0,-1 0 0,0 0 0,1 0 0,-1 0 0,0-1 0,1 1 0,-1 0-1,1 0 1,-1-1 0,1 1 0,0 0 0,-1 0 0,1-1 0,0 1 0,-1-1 0,1 1 0,0-1 0,0 1 0,-1-1 0,1 1 0,0-1 0,0 0 0,0 1 0,0-1 0,0 0 0,-1 0 0,1 0-1,0 0 1,0 1 0,2-2 0,38 1 308,-31 0-256,8-2-68,0-1 0,-1-1 0,0 0 0,0-2 0,0 1 0,19-11 0,47-14-32,-83 30 30,0 0 0,1 0 1,-1-1-1,0 1 1,0 0-1,0 0 0,0 0 1,1 0-1,-1 0 1,0 0-1,0 0 0,0 0 1,1 0-1,-1 0 1,0 0-1,0 0 0,0 0 1,1 0-1,-1 0 1,0 0-1,0 0 1,0 0-1,0 0 0,1 0 1,-1 0-1,0 0 1,0 1-1,0-1 0,0 0 1,1 0-1,-1 0 1,0 0-1,0 0 0,0 0 1,0 1-1,0-1 1,0 0-1,1 0 0,-1 0 1,0 0-1,0 1 1,0-1-1,0 0 1,0 0-1,0 0 0,0 0 1,0 1-1,0-1 1,-4 14 50,-17 19 97,17-27-101,-1 1-214,-14 30 631,18-35-677,0-1 1,1 1 0,0 0 0,-1 0 0,1-1 0,0 1 0,0 0 0,0 0 0,0 0 0,1-1 0,-1 1 0,1 3-1,9-5-13896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1.294"/>
    </inkml:context>
    <inkml:brush xml:id="br0">
      <inkml:brushProperty name="width" value="0.025" units="cm"/>
      <inkml:brushProperty name="height" value="0.025" units="cm"/>
    </inkml:brush>
  </inkml:definitions>
  <inkml:trace contextRef="#ctx0" brushRef="#br0">0 0 11627,'0'0'3539,"8"7"-2023,8 4-899,0-1-1,1-1 0,0 0 0,1-2 0,-1 1 1,30 6-1,234 80 3287,130 80-2244,-262-113-868,269 74-1,-390-127-748,-2-1-178,9 2-170,0 1 1,-1 1-1,0 2 1,-1 2-1,49 29 0,-76-37-1929,-19-24-10562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1.638"/>
    </inkml:context>
    <inkml:brush xml:id="br0">
      <inkml:brushProperty name="width" value="0.025" units="cm"/>
      <inkml:brushProperty name="height" value="0.025" units="cm"/>
    </inkml:brush>
  </inkml:definitions>
  <inkml:trace contextRef="#ctx0" brushRef="#br0">61 23 4965,'0'0'9523,"-10"-4"-5599,-27-11-1878,24 11-429,34 18-774,41 18 200,124 43 0,17 7-994,-201-81-46,1 0 1,0 1-1,-1-1 0,1 0 1,-1 1-1,0 0 0,1-1 0,-1 1 1,0 0-1,0 0 0,0 0 1,0 1-1,0-1 0,-1 0 0,1 1 1,-1-1-1,0 1 0,1-1 1,-1 1-1,0 0 0,1 4 1,-3-4 40,1 0 1,0 0-1,-1 0 1,0 0 0,1 0-1,-1 0 1,0 0-1,-1 0 1,1 0-1,-1 0 1,1-1 0,-1 1-1,0 0 1,0-1-1,0 0 1,0 1 0,0-1-1,0 0 1,-1 0-1,-2 2 1,-28 19 467,-2-1-1,0-2 1,-1-1 0,0-2 0,-53 17-1,-56 28-116,144-62-498,-1 1 1,0 0 0,0-1-1,1 1 1,-1 0 0,0 0-1,1 0 1,-1 1 0,1-1-1,-1 0 1,1 1 0,0-1-1,0 0 1,-1 1 0,1 0-1,0-1 1,-1 3 0,5-1-4644,15-3-4196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6.446"/>
    </inkml:context>
    <inkml:brush xml:id="br0">
      <inkml:brushProperty name="width" value="0.025" units="cm"/>
      <inkml:brushProperty name="height" value="0.025" units="cm"/>
    </inkml:brush>
  </inkml:definitions>
  <inkml:trace contextRef="#ctx0" brushRef="#br0">50 9 19026,'0'0'6150,"-50"-8"-2915,50 15-2979,16-3-224,2-3-1826,3-1-5028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4.515"/>
    </inkml:context>
    <inkml:brush xml:id="br0">
      <inkml:brushProperty name="width" value="0.025" units="cm"/>
      <inkml:brushProperty name="height" value="0.025" units="cm"/>
    </inkml:brush>
  </inkml:definitions>
  <inkml:trace contextRef="#ctx0" brushRef="#br0">37 0 8360,'0'0'12449,"-6"10"-12022,1-1-291,1 0 0,0 0 0,0 0 1,1 1-1,0-1 0,1 1 0,0-1 0,1 1 0,-1 19 0,2-16 185,-1-1-40,1 0-1,0 0 1,1-1 0,4 18-1,-5-28-217,0 0 0,0 0 0,1 0 0,-1 0 0,1 0 0,-1 0 0,1 0 0,-1 0 0,1 0 0,0 0 0,-1 0 0,1 0 0,0 0 0,0 0 1,0 0-1,0-1 0,0 1 0,0 0 0,0-1 0,0 1 0,1 0 0,0-1 52,-1 0 0,1 0 1,0 0-1,-1 0 1,1 0-1,0-1 0,0 1 1,-1-1-1,1 1 1,-1-1-1,1 1 1,0-1-1,-1 0 0,1 0 1,-1 0-1,0 0 1,1 0-1,-1 0 0,2-2 1,11-11 238,-1 0 0,0-1 0,0 0 0,-2-1 0,15-26 1,-26 42-354,0-1 1,1 0 0,-1 0-1,1 0 1,-1 0 0,1 0 0,-1 1-1,1-1 1,0 0 0,-1 1 0,1-1-1,0 0 1,0 1 0,-1-1 0,1 1-1,0-1 1,0 1 0,0-1 0,0 1-1,0-1 1,-1 1 0,2 0 0,-1 0-5,0 0 0,-1 1 0,1-1 1,0 0-1,-1 1 0,1-1 1,0 1-1,-1-1 0,1 1 0,-1-1 1,1 1-1,-1 0 0,1-1 1,-1 1-1,0 0 0,1-1 1,-1 1-1,0 0 0,0-1 0,1 1 1,-1 1-1,10 54-75,-9-41 186,0-10-117,0 0 1,1 1-1,-1-1 0,1 0 0,0 0 1,1 0-1,3 7 0,-5-11 20,0 0 0,0 0-1,0 0 1,0-1 0,0 1-1,0 0 1,0 0 0,0-1-1,0 1 1,1 0 0,-1-1-1,0 0 1,0 1 0,1-1 0,-1 0-1,0 1 1,1-1 0,-1 0-1,0 0 1,1 0 0,-1 0-1,0 0 1,1-1 0,-1 1 0,0 0-1,1 0 1,-1-1 0,0 1-1,0-1 1,1 0 0,-1 1-1,0-1 1,0 0 0,0 1-1,2-3 1,6-3 290,-1-1 0,1 0 0,-1 0-1,13-16 1,-14 15-277,-1 1 1,1 0-1,0 0 0,0 1 0,1 0 0,0 0 1,9-4-1,-16 10-30,0-1 1,0 1-1,0-1 0,0 1 1,1 0-1,-1 0 0,0 0 1,0 0-1,0 0 1,0 0-1,1 0 0,-1 0 1,0 0-1,0 0 0,0 1 1,0-1-1,0 1 1,0-1-1,1 0 0,-1 1 1,0 0-1,0-1 0,0 1 1,-1 0-1,1-1 1,0 1-1,0 0 0,0 0 1,0 0-1,-1 0 1,1 0-1,0 0 0,-1 0 1,1 0-1,0 1 0,19 48 119,-14-30-130,-5-19 19,-1-1 1,1 1-1,-1 0 0,1-1 1,0 1-1,-1 0 0,1-1 1,0 1-1,-1-1 0,1 1 1,0-1-1,0 1 1,0-1-1,0 0 0,-1 1 1,1-1-1,0 0 0,0 0 1,0 1-1,0-1 0,0 0 1,0 0-1,0 0 0,0 0 1,0 0-1,0 0 0,-1-1 1,1 1-1,0 0 0,0 0 1,0-1-1,0 1 1,0 0-1,-1-1 0,1 1 1,0-1-1,0 1 0,0-1 1,-1 0-1,1 1 0,0-1 1,-1 0-1,2 0 0,34-32 238,-33 30-236,7-8-24,-7 8-52,-1 0 0,1 0 0,-1 0 0,1 1 0,0-1 0,0 1 0,0-1 0,1 1 0,-1 0 0,0 1 0,1-1 0,6-2 0,-9 4-65,0 0 0,-1 1 0,1-1 0,0 1-1,-1-1 1,1 1 0,-1-1 0,1 1-1,-1-1 1,1 1 0,-1-1 0,1 1 0,-1 0-1,1-1 1,-1 1 0,0 0 0,1-1-1,-1 1 1,0 0 0,0-1 0,1 1 0,-1 0-1,0 0 1,0-1 0,0 1 0,0 0-1,0 1 1,3 32-3441,-3-22-153,5 1-2820,0-6-2551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4.862"/>
    </inkml:context>
    <inkml:brush xml:id="br0">
      <inkml:brushProperty name="width" value="0.025" units="cm"/>
      <inkml:brushProperty name="height" value="0.025" units="cm"/>
    </inkml:brush>
  </inkml:definitions>
  <inkml:trace contextRef="#ctx0" brushRef="#br0">59 193 11339,'0'0'9796,"-8"11"-9876,6-9 66,-34 53 548,34-51-435,0-1-1,1 0 0,-1 1 1,1-1-1,0 1 0,0-1 1,0 1-1,1 0 0,-1-1 1,1 1-1,0 0 0,0-1 1,0 1-1,0 0 0,0-1 1,1 1-1,0 0 1,0-1-1,2 7 0,-1-8-39,0-1 0,-1 1 0,1-1 0,0 1 0,-1-1 0,1 0 0,0 0 0,0 1 0,0-1 0,0-1 0,1 1 0,-1 0 0,0-1 0,0 1 0,0-1 0,0 1 0,1-1 0,-1 0 0,0 0 0,0 0 0,1 0 0,-1-1 0,0 1 0,0 0 0,1-1 0,-1 0 0,4-1 0,4-1 280,1-1 0,-1 0 0,0 0 0,14-9 0,-3-1-170,-2 0-1,0-1 1,0-1-1,-2-1 1,0 0-1,15-21 1,-22 26-36,-2-1 1,1 1-1,-2-1 1,1-1-1,-2 1 1,0-1-1,-1-1 1,0 1-1,-1-1 1,4-27-1,-11 27 451,-6 20-365,-11 22-221,12-11-6,1 0 0,0 1 0,1 0 0,0 0 0,2 0 0,0 1 0,0 0 0,2-1 0,0 25 0,2-40-18,0-1 0,0 1 0,0 0 0,0-1 0,1 1 0,-1-1 0,1 1 0,-1 0 0,1-1 1,0 0-1,-1 1 0,1-1 0,0 1 0,0-1 0,0 0 0,0 1 0,0-1 0,0 0 0,1 0 0,-1 0 0,0 0 0,1 0 0,-1 0 0,0 0 0,1-1 0,-1 1 0,1 0 1,-1-1-1,1 1 0,1 0 0,3 0-482,0-1 1,-1 1 0,1-1-1,0 1 1,0-2-1,-1 1 1,9-2 0,20-8-5606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6.087"/>
    </inkml:context>
    <inkml:brush xml:id="br0">
      <inkml:brushProperty name="width" value="0.025" units="cm"/>
      <inkml:brushProperty name="height" value="0.025" units="cm"/>
    </inkml:brush>
  </inkml:definitions>
  <inkml:trace contextRef="#ctx0" brushRef="#br0">133 179 3908,'0'0'15929,"-8"-6"-13761,7 5-2152,-2-1 163,0-1 0,0 1 0,0 0 0,0 0 0,0 0 0,0 1 0,-1-1 0,-6-2 0,7 4-114,1 0 0,0 0 1,0 0-1,0 0 0,0 1 0,0-1 0,0 0 0,0 1 1,0 0-1,0-1 0,0 1 0,1 0 0,-1 0 0,0 0 1,0 0-1,1 0 0,-1 0 0,0 1 0,1-1 0,-1 1 1,1-1-1,0 1 0,0-1 0,-2 3 0,-3 5 55,-1 0 0,2 0-1,-1 1 1,-3 10 0,7-17-66,1-1 1,0 1 0,0 0 0,0 0-1,0 0 1,0 0 0,1 0 0,-1 0 0,1 0-1,0 0 1,0 0 0,0 0 0,0 1-1,0-1 1,1 0 0,0 0 0,-1 0-1,3 4 1,-2-6-22,0 0 1,0 0-1,0-1 0,0 1 1,0 0-1,0-1 0,0 1 0,0 0 1,1-1-1,-1 0 0,0 1 0,0-1 1,1 0-1,-1 1 0,0-1 1,0 0-1,1 0 0,-1 0 0,0 0 1,0 0-1,1-1 0,-1 1 1,0 0-1,3-1 0,29-12 512,-15 1-477,0-2 1,-1 0-1,-1-1 0,0 0 0,-1-2 0,0 0 0,-1 0 0,-2-1 0,1-1 0,-2 0 0,13-31 0,-22 45-56,1 2 43,-2-1-1,1 0 0,0 0 0,-1 1 0,0-1 0,0 0 0,0 0 1,0 0-1,-1 0 0,1 0 0,-2-8 0,-14 32 293,6-3-292,1 0-1,1 1 0,1-1 1,1 2-1,0-1 0,1 0 1,1 1-1,1 0 0,0 0 1,2 21-1,0-38-52,0-1 0,0 1 0,0-1 0,0 1 0,0 0 0,1-1 0,-1 1 0,0-1 0,1 0 0,-1 1 0,1-1 0,0 1 0,-1-1 0,1 0 0,0 1 0,0-1 0,0 0 0,0 0 0,0 0 0,0 0 0,0 0 1,0 0-1,1 0 0,1 2 0,0-2 8,-1-1 0,1 1 0,-1-1 0,1 1 0,0-1 0,-1 0 0,1 0 0,0 0 0,-1 0 0,1-1 0,-1 1 0,1 0 0,3-2 0,3-1 15,-1 0-1,1-1 1,-1 0 0,0 0 0,0-1 0,0 0 0,10-8 0,-10 5-68,-1 0 0,1 0 1,-2-1-1,1 0 0,-1 0 1,0 0-1,-1-1 0,0 0 0,4-12 1,-8 20-49,-10 25-139,7-18 226,-3 8-7,0 0 0,1 1-1,1-1 1,-2 21 0,4-32 13,1 0-1,0 0 1,0 0 0,0 0 0,0 0 0,0 0-1,0 0 1,0 0 0,1 0 0,-1 0-1,1 0 1,-1 0 0,1-1 0,0 1 0,0 0-1,0 0 1,0 0 0,0-1 0,0 1-1,0-1 1,0 1 0,1-1 0,-1 1 0,1-1-1,-1 1 1,1-1 0,0 0 0,-1 0-1,1 0 1,0 0 0,0 0 0,0-1 0,-1 1-1,1 0 1,0-1 0,0 1 0,0-1 0,0 0-1,3 0 1,3 0 33,0 0-1,0-1 1,0 0 0,1-1 0,-1 0-1,-1 0 1,1-1 0,0 0-1,0 0 1,-1 0 0,0-1-1,0-1 1,10-7 0,-3 2-32,0-1 1,-1-1 0,-1-1-1,0 0 1,14-18-1,-24 27-29,0 1-1,0-1 1,0 0-1,0 0 1,0 0 0,-1 0-1,0 0 1,0 0-1,0 0 1,0 0-1,0-5 1,-1 8 19,0 0 1,0 0 0,0 0-1,0 0 1,-1 1-1,1-1 1,0 0-1,0 0 1,-1 0-1,1 1 1,0-1 0,-1 0-1,1 0 1,0 1-1,-1-1 1,0 0-1,1 0 1,-1 1-1,1-1 1,-1 1 0,0-1-1,0 0 1,-1 0 2,1 1 1,-1 0-1,1-1 1,-1 1-1,1 0 1,-1 0-1,1 0 1,-1 0-1,1 0 1,-1 0-1,0 0 1,1 0-1,-1 1 1,1-1-1,-1 1 1,1-1-1,-2 1 1,-2 2 5,0 0 1,0 0-1,1 0 1,-1 0-1,1 1 1,0 0-1,0 0 1,0 0 0,0 0-1,1 1 1,0-1-1,0 1 1,0 0-1,0 0 1,1 0-1,0 0 1,-3 10-1,4-13 17,0 0 0,0 0 0,1 1 0,-1-1 0,1 0 0,-1 1 0,1-1 0,0 0 0,0 1 0,0-1 0,0 0 0,1 1 0,-1-1 0,1 0 0,-1 1 0,1-1 0,0 0 0,0 0 0,-1 0 0,2 1 0,-1-1 0,0 0 0,0 0 0,1-1 0,-1 1 0,1 0 0,-1 0 0,1-1 0,0 1 0,0-1 0,0 1 0,0-1 0,0 0 0,0 0 0,0 0 0,0 0 0,0 0 0,1 0 0,-1-1 0,0 1 0,1-1 0,-1 1 0,4-1 0,5 1-27,1 0 1,0 0 0,-1-2 0,1 1 0,0-1 0,-1-1-1,1 0 1,21-8 0,-27 8-384,-1 0 1,1-1-1,-1 0 0,0 0 1,0 0-1,-1-1 0,1 0 0,6-6 1,-8 6-542,0 0 1,0 0-1,0 0 1,0-1 0,-1 1-1,0-1 1,0 0-1,0 0 1,0 0 0,1-9-1,0-26-10113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6.882"/>
    </inkml:context>
    <inkml:brush xml:id="br0">
      <inkml:brushProperty name="width" value="0.025" units="cm"/>
      <inkml:brushProperty name="height" value="0.025" units="cm"/>
    </inkml:brush>
  </inkml:definitions>
  <inkml:trace contextRef="#ctx0" brushRef="#br0">150 0 14990,'0'0'9609,"-3"13"-8669,-12 38-219,-1-1 1,-40 79-1,-3 11-29,91-175-4664,-17 10 1140,-1-2-1,0 0 0,-3 0 1,15-47-1,-16 27-1790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7.225"/>
    </inkml:context>
    <inkml:brush xml:id="br0">
      <inkml:brushProperty name="width" value="0.025" units="cm"/>
      <inkml:brushProperty name="height" value="0.025" units="cm"/>
    </inkml:brush>
  </inkml:definitions>
  <inkml:trace contextRef="#ctx0" brushRef="#br0">95 0 3203,'-4'53'11592,"-12"23"-7092,10-49-4202,1 0 0,-3 36 1,8-52-89,0 0 0,1 1 0,0-1 0,0 0 0,1 0-1,1 0 1,0 0 0,7 18 0,23 31-1669,-5-18-5150,-20-30 3729</inkml:trace>
  <inkml:trace contextRef="#ctx0" brushRef="#br0" timeOffset="1">77 364 4869,'0'0'3651,"-37"-61"-864,23 37 960,-1 6-672,10 7-384,0 2 2337,15 9-5092,12 0 32,6 0 32,11 0 32,5 0-1185,2 0-1249,0-11-1858,-1 1-3427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56.326"/>
    </inkml:context>
    <inkml:brush xml:id="br0">
      <inkml:brushProperty name="width" value="0.035" units="cm"/>
      <inkml:brushProperty name="height" value="0.035" units="cm"/>
    </inkml:brush>
  </inkml:definitions>
  <inkml:trace contextRef="#ctx0" brushRef="#br0">0 587 7338,'34'-13'836,"-1"-1"0,-1-2 1,0-2-1,45-31 1,-48 28-506,2 2 0,0 1 1,0 2-1,58-22 0,-27 22-70,0 3-1,1 2 1,77-3 0,194 9-4,-305 5-219,462 20 221,109-1-245,1036-101-142,-288-7 135,-1021 81-7,412 42 1,36 18-24,188 37 22,-244 2-50,7-44-82,403-74 265,15-38-23,-608 35 113,0-21 43,-264 23-193,293-23-22,368-40-153,-604 52 14,398-45 505,-631 76 90,104 3 0,-144 11-282,-55-6-254,0 1 1,1 0-1,-1 0 0,0 0 0,1 0 1,-1 0-1,0 0 0,0 0 1,0 0-1,0 0 0,0 1 1,0-1-1,0 2 0,8 7-138,3-4 62,-2-4-26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7.599"/>
    </inkml:context>
    <inkml:brush xml:id="br0">
      <inkml:brushProperty name="width" value="0.025" units="cm"/>
      <inkml:brushProperty name="height" value="0.025" units="cm"/>
    </inkml:brush>
  </inkml:definitions>
  <inkml:trace contextRef="#ctx0" brushRef="#br0">16 1 10186,'0'0'12812,"-14"59"-12364,13-28 193,1 4-65,0 0-383,7-2-226,7-3 1,-5-4-1057,1-2-1217,-4-8-448,-6-7-610,-13-7-8903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7.943"/>
    </inkml:context>
    <inkml:brush xml:id="br0">
      <inkml:brushProperty name="width" value="0.025" units="cm"/>
      <inkml:brushProperty name="height" value="0.025" units="cm"/>
    </inkml:brush>
  </inkml:definitions>
  <inkml:trace contextRef="#ctx0" brushRef="#br0">5 102 9289,'0'0'4420,"-2"-9"-811,1 6-3368,1 1 1,-1-1 0,1 0-1,0 0 1,-1 0 0,1 0-1,1 0 1,-1 0-1,0 1 1,1-1 0,-1 0-1,2-3 1,-1 4-144,1 0-1,-1 0 1,1-1 0,0 2-1,0-1 1,0 0 0,0 0-1,0 1 1,1-1 0,-1 1-1,0-1 1,1 1 0,-1 0-1,1 0 1,-1 0-1,1 0 1,-1 1 0,6-2-1,29-6 53,0 2-1,1 1 1,0 2-1,0 2 1,0 1-1,0 2 1,51 9-1,-82-9-155,0-1 0,0 1 0,-1 1 1,1-1-1,0 1 0,-1 0 0,0 0 0,0 1 0,0 0 0,0 0 0,-1 1 0,0-1 0,7 9 0,-9-10 97,-1 0 0,0 0 0,0 1 0,0-1 0,-1 1 0,1-1-1,-1 1 1,0 0 0,0-1 0,0 1 0,-1 0 0,1 0 0,-1 0-1,0 0 1,0 0 0,0-1 0,-1 1 0,1 0 0,-1 0 0,0 0-1,0 0 1,0-1 0,-1 1 0,1-1 0,-5 7 0,-4 7 194,-1-2 1,-1 0-1,-1 0 1,0-1-1,-1 0 0,-1-1 1,0-1-1,0-1 1,-1 0-1,-1-1 1,1 0-1,-2-2 1,1 0-1,-1 0 0,-1-2 1,-23 5-1,38-10-341,-1 0 1,0 0-1,0-1 0,0 0 0,1 0 0,-1 0 0,0 0 0,-7-2 0,10 1-218,1 0 0,0 1 0,-1-1 0,1 0 0,0 0 0,0 0 0,0 1 0,0-2 0,-1 1 0,1 0 0,1 0 0,-1 0 0,0 0 0,0 0 0,0-1 0,0 1 0,1 0 0,-1-1 0,1 1 0,-1-1 0,1 1 0,0-1 0,-1 1 0,1-1 0,0 1 0,0-1 0,0 1 0,0 0 0,0-3 0,0-27-9121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8.319"/>
    </inkml:context>
    <inkml:brush xml:id="br0">
      <inkml:brushProperty name="width" value="0.025" units="cm"/>
      <inkml:brushProperty name="height" value="0.025" units="cm"/>
    </inkml:brush>
  </inkml:definitions>
  <inkml:trace contextRef="#ctx0" brushRef="#br0">0 154 10025,'0'0'15023,"68"16"-13646,-26-19-448,2-9-417,4-3-448,5-3-32,-5-2-896,-4-1-994,-7-3-1441,-8-3-1282,-10-3-4803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8.661"/>
    </inkml:context>
    <inkml:brush xml:id="br0">
      <inkml:brushProperty name="width" value="0.025" units="cm"/>
      <inkml:brushProperty name="height" value="0.025" units="cm"/>
    </inkml:brush>
  </inkml:definitions>
  <inkml:trace contextRef="#ctx0" brushRef="#br0">88 1 12011,'0'0'3134,"-6"8"-801,-3 7-1759,-1 1 0,2 0 0,0 1-1,1 0 1,1 0 0,1 1 0,-6 29 0,4-6 490,2 1 0,0 61 0,5-101-998,0-1 1,0 0-1,0 0 0,0 0 0,0 1 0,0-1 0,0 0 0,0 0 1,1 0-1,-1 0 0,0 1 0,1-1 0,-1 0 0,1 0 0,-1 0 1,1 0-1,0 0 0,-1 0 0,1 0 0,0 0 0,0 0 0,0-1 1,0 1-1,-1 0 0,1 0 0,2 0 0,-1 0 31,0-1 0,0 0-1,0 1 1,0-1 0,0 0-1,0 0 1,0 0 0,0-1-1,0 1 1,0 0 0,0-1-1,0 1 1,0-1 0,2-1-1,7-3 191,-1 0 0,1-1 0,-1 0 0,12-10 0,8-8-168,-2-1 0,-1-1 0,-1-1-1,-1-2 1,-1 0 0,-2-1 0,31-57 0,-45 65-1646,-9 22 1304,1-1 1,0 1-1,0 0 0,0-1 0,0 1 1,0-1-1,-1 1 0,1 0 1,0-1-1,0 1 0,-1 0 0,1-1 1,0 1-1,-1 0 0,1 0 0,0-1 1,-1 1-1,1 0 0,0 0 1,-1-1-1,1 1 0,-1 0 0,1 0 1,0 0-1,-1 0 0,1 0 0,-1 0 1,1 0-1,0 0 0,-1 0 0,1 0 1,-1 0-1,1 0 0,-1 0 1,1 0-1,0 0 0,-1 0 0,1 0 1,-1 0-1,1 0 0,0 1 0,-1-1 1,-15 5-6969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9.617"/>
    </inkml:context>
    <inkml:brush xml:id="br0">
      <inkml:brushProperty name="width" value="0.025" units="cm"/>
      <inkml:brushProperty name="height" value="0.025" units="cm"/>
    </inkml:brush>
  </inkml:definitions>
  <inkml:trace contextRef="#ctx0" brushRef="#br0">3 206 4644,'0'9'7597,"-1"4"-6457,0-8-334,1 1 0,0 0 0,0 0 0,0 0 0,1 0 0,1 6 0,-1-11-653,-1 1-1,1-1 0,-1 1 0,1-1 0,0 1 0,0-1 0,0 1 0,0-1 0,0 0 0,0 0 0,0 0 0,0 1 0,0-1 0,0 0 0,1 0 0,-1 0 0,0-1 0,1 1 0,-1 0 0,1 0 1,-1-1-1,1 1 0,-1-1 0,1 1 0,0-1 0,-1 0 0,1 0 0,-1 0 0,3 0 0,5 0-57,-1-1 0,1 0 0,0 0 0,-1-1 0,1-1 0,-1 1 0,0-1 0,0-1 0,0 1 0,0-1 0,-1-1 0,1 1 0,7-8 0,-9 8-82,-1 0 0,0 0 0,-1-1 0,1 0 1,-1 1-1,1-1 0,-2-1 0,1 1 0,0-1 1,-1 1-1,0-1 0,0 0 0,-1 0 0,0 0 0,0-1 1,0 1-1,-1 0 0,1-10 0,-2 16-9,0 0 0,0 0 0,0 0 0,0 0 0,0 0 0,0-1 0,0 1-1,0 0 1,0 0 0,0 0 0,0 0 0,0 0 0,0-1 0,0 1 0,0 0 0,0 0 0,0 0 0,0 0-1,0 0 1,0 0 0,0-1 0,0 1 0,0 0 0,0 0 0,0 0 0,0 0 0,0 0 0,-1 0 0,1 0-1,0 0 1,0-1 0,0 1 0,0 0 0,0 0 0,0 0 0,0 0 0,-1 0 0,1 0 0,0 0 0,0 0 0,0 0-1,0 0 1,0 0 0,0 0 0,-1 0 0,1 0 0,0 0 0,0 0 0,0 0 0,0 0 0,0 0 0,-1 0-1,1 0 1,0 0 0,0 0 0,0 0 0,0 0 0,0 0 0,0 0 0,0 0 0,-1 1 0,1-1 0,0 0 0,0 0-1,0 0 1,-12 12 95,-8 18 233,15-21-177,1-1 0,0 1 1,1 0-1,0 0 0,1 0 1,-1 1-1,2-1 0,0 1 0,0-1 1,0 12-1,2-20-132,-1 0 0,0 0 1,1 0-1,-1-1 0,1 1 0,-1 0 0,1 0 0,-1-1 0,1 1 1,0-1-1,-1 1 0,1 0 0,0-1 0,0 1 0,-1-1 1,1 1-1,0-1 0,0 0 0,0 1 0,0-1 0,-1 0 0,1 0 1,0 0-1,0 1 0,0-1 0,0 0 0,0 0 0,0 0 1,0 0-1,-1 0 0,1-1 0,0 1 0,1 0 0,32-9 429,-20 0-412,-1 0 1,1-1 0,-2 0 0,1-2 0,-1 1 0,14-20-1,18-15-117,-43 46 71,-1-1 0,0 1 1,0 0-1,0 0 0,0 0 0,0 0 1,0-1-1,0 1 0,1 0 1,-1 0-1,0 0 0,0 0 0,0 0 1,0 0-1,0 0 0,1 0 0,-1 0 1,0-1-1,0 1 0,0 0 1,0 0-1,1 0 0,-1 0 0,0 0 1,0 0-1,0 0 0,1 0 0,-1 0 1,0 0-1,0 0 0,0 0 1,0 0-1,1 1 0,-1-1 0,0 0 1,0 0-1,0 0 0,0 0 0,1 0 1,-1 0-1,0 0 0,0 0 1,0 0-1,0 1 0,0-1 0,1 0 1,-1 0-1,0 0 0,0 0 0,0 0 1,0 1-1,0-1 0,0 0 1,0 0-1,0 0 0,0 1 0,0-1 1,0 0-1,0 0 0,0 0 0,0 0 1,0 1-1,0-1 0,1 22-61,-8 23 90,6-37-94,-2 19 265,4-26-185,-1 0 1,0-1-1,1 1 1,-1-1-1,1 1 0,0-1 1,-1 1-1,1-1 1,-1 0-1,1 1 0,0-1 1,-1 0-1,1 1 1,0-1-1,-1 0 0,1 0 1,0 0-1,-1 1 1,1-1-1,0 0 0,-1 0 1,1 0-1,0 0 1,0 0-1,-1 0 0,1 0 1,0-1-1,-1 1 1,1 0-1,0 0 0,-1-1 1,1 1-1,0 0 1,-1-1-1,1 1 0,0 0 1,0-2-1,12-3-53,1 0 0,-1 1-1,1 1 1,0 0 0,0 1 0,16-1 0,-29 3 43,-1 0 1,1 0-1,-1 1 1,1-1-1,-1 0 1,1 1-1,-1-1 1,1 0-1,-1 1 1,1-1 0,-1 0-1,1 1 1,-1-1-1,1 1 1,-1-1-1,0 1 1,1-1-1,-1 1 1,0-1 0,1 1-1,-1-1 1,0 1-1,0 0 1,0-1-1,1 1 1,-1-1-1,0 1 1,0 0-1,0-1 1,0 1 0,0 1-1,0 27 52,0-14-2,5-1-45,1-14 226,2-23 363,-7-31 216,-1 32-721,0-1 0,5-24 0,-4 45-88,0 0-1,0 0 0,0 0 0,0 1 0,0-1 0,1 0 0,-1 0 0,1 1 0,-1-1 0,1 1 0,-1 0 1,1-1-1,0 1 0,0 0 0,0 0 0,0 0 0,0 0 0,0 0 0,0 1 0,2-1 0,49-13-80,-45 12 43,7-2-177,1 1 1,-1 1 0,1 0-1,0 1 1,-1 0 0,29 4 0,-43-2 214,0 0 0,0 0 0,0 0 0,0 0 0,0 0 0,0 0 0,0 0 0,0 0 0,0 0 1,-1 1-1,1-1 0,0 0 0,-1 1 0,1-1 0,-1 0 0,0 1 0,1-1 0,-1 1 1,0-1-1,0 0 0,0 1 0,0-1 0,0 1 0,0-1 0,0 1 0,-1-1 0,1 0 0,0 1 1,-1 1-1,-13 43 151,14-45-150,-15 29 16,14-28-16,0-1-1,1 0 1,-1 1 0,1-1-1,-1 0 1,1 1 0,-1-1-1,1 1 1,0-1 0,0 1 0,0-1-1,0 1 1,0-1 0,0 1-1,0-1 1,0 0 0,0 1-1,1-1 1,-1 1 0,2 2-1,-1-4 3,0 0-1,-1 1 1,1-1 0,0 0-1,0 0 1,0 0-1,0 1 1,0-1-1,0 0 1,0 0-1,0 0 1,0-1-1,0 1 1,0 0-1,0 0 1,0 0 0,-1-1-1,1 1 1,0 0-1,0-1 1,0 1-1,0-1 1,-1 1-1,2-2 1,21-13 14,-23 15-18,18-16-59,-1-1 0,0 0-1,24-34 1,-20 24 72,-20 26-1,1 35 74,0-32-76,0 0 0,-1 1 1,1-1-1,0 0 0,0 0 0,1 0 0,-1 0 1,0-1-1,1 1 0,-1 0 0,1-1 0,-1 0 0,1 1 1,0-1-1,-1 0 0,1-1 0,0 1 0,0 0 1,0-1-1,0 0 0,-1 1 0,1-1 0,6-1 1,5 1 6,0 0 1,-1-1 0,25-5 0,-27 3-7,1 0-1,-2-1 1,1-1 0,0 0-1,-1-1 1,0 0-1,12-9 1,-17 12-9,0-1 0,0 0 0,-1 0-1,0 0 1,0-1 0,0 1 0,0-1 0,-1 0 0,1 0 0,-1 0 0,-1 0 0,1-1-1,-1 1 1,0-1 0,3-10 0,-5 15-1,-1 0 0,1 0 0,0 0 0,0 0 0,0 1 0,-1-1 0,1 0 0,-1 0 0,1 0 0,0 0 0,-1 1 0,1-1 0,-1 0 0,0 1 0,1-1 0,-1 0 0,0 1 0,1-1 0,-1 0 0,0 1 0,0-1 0,1 1 0,-1 0 0,0-1 0,0 1 0,0 0 0,0-1 0,1 1 0,-1 0 0,0 0 0,0 0 0,0-1 0,0 1 0,0 0 0,0 0 0,0 1 0,0-1 0,0 0 0,-1 0 0,-41 8 5,36-5 8,0 0 0,0 1 0,1-1 0,-1 1 0,1 1 0,0-1 0,0 1 0,1 0 0,0 0 0,-1 1 0,2 0 0,-1 0 0,1 0 0,0 0 0,0 0 0,0 1 0,1 0 0,0 0 0,1 0 0,-4 12 0,6-17-19,0 0 0,0-1 0,0 1 0,0-1 0,0 1 1,1 0-1,-1-1 0,0 1 0,1 0 0,-1-1 0,1 1 0,0-1 1,-1 1-1,1-1 0,0 0 0,0 1 0,0-1 0,0 0 1,0 1-1,0-1 0,0 0 0,1 0 0,-1 0 0,0 0 0,1 0 1,-1 0-1,0 0 0,1-1 0,-1 1 0,1 0 0,-1-1 1,1 1-1,2-1 0,6 3-675,1-2 1,-1 1-1,0-2 0,13 0 1,-20 0 411,48 0-6099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1.035"/>
    </inkml:context>
    <inkml:brush xml:id="br0">
      <inkml:brushProperty name="width" value="0.025" units="cm"/>
      <inkml:brushProperty name="height" value="0.025" units="cm"/>
    </inkml:brush>
  </inkml:definitions>
  <inkml:trace contextRef="#ctx0" brushRef="#br0">0 1 5477,'0'0'17782,"1"10"-16906,1 68 463,-4-56-1113,2 0 0,0 0 1,2 0-1,0 0 0,1-1 1,2 1-1,10 33 0,-15-54-179,0 0-1,1 0 1,-1 1-1,1-1 1,-1 0-1,1 0 1,-1 0-1,1 0 0,0 0 1,-1 0-1,1 0 1,0 0-1,0 0 1,0 0-1,-1 0 1,1-1-1,0 1 0,0 0 1,0-1-1,1 1 1,-1 0-1,0-1 1,0 1-1,0-1 0,0 0 1,0 1-1,1-1 1,-1 0-1,0 0 1,0 0-1,1 0 1,-1 0-1,0 0 0,0 0 1,0 0-1,1 0 1,-1-1-1,0 1 1,0 0-1,0-1 1,1 1-1,-1-1 0,0 1 1,0-1-1,0 0 1,0 1-1,0-1 1,0 0-1,0 0 0,-1 0 1,1 0-1,1-1 1,4-4 95,-1 0 1,0-1 0,0 1-1,-1-1 1,0 0-1,5-11 1,-3 1-112,-1 0-1,-1 0 1,0 0 0,-1-1 0,-1 0 0,-1 1 0,0-1 0,-4-31-1,0 45-188,-1 11 61,-3 12 21,7-16 66,0 0 0,0 0-1,0 0 1,0 0-1,1 0 1,-1 0-1,1 0 1,0 0 0,-1 0-1,1 0 1,1 0-1,-1-1 1,0 1-1,1 0 1,-1-1 0,1 1-1,3 3 1,-3-5 9,0 1 1,0-1 0,0 0-1,1 1 1,-1-1-1,0 0 1,0-1-1,1 1 1,-1 0 0,1-1-1,-1 1 1,0-1-1,1 0 1,-1 0 0,1 0-1,-1 0 1,1 0-1,-1 0 1,1-1 0,-1 1-1,1-1 1,-1 0-1,3-1 1,0 0 4,1-1-1,-1 0 1,0 0 0,0 0 0,0-1 0,-1 1-1,1-1 1,-1 0 0,0-1 0,0 1 0,0-1-1,3-5 1,26-26-1035,-35 58-5,-25 38 977,21-49 78,1-1 0,0 1 0,0 0 0,1 1 0,1-1 1,-5 23-1,8-33-15,0-1 1,0 1 0,0-1 0,0 1 0,0-1-1,0 0 1,1 1 0,-1-1 0,0 1 0,0-1-1,0 0 1,0 1 0,0-1 0,1 0 0,-1 1-1,0-1 1,0 0 0,0 1 0,1-1-1,-1 0 1,0 1 0,1-1 0,-1 0 0,0 0-1,1 1 1,-1-1 0,0 0 0,1 0 0,-1 0-1,0 1 1,1-1 0,-1 0 0,1 0-1,19 0 145,24-13-14,-41 11-144,35-10-31,0 1-1,52-7 0,-88 18 75,0-1 1,-1 1-1,1-1 1,-1 0-1,1 0 1,-1 1-1,1-1 1,-1 0-1,1 0 1,-1-1-1,0 1 1,0 0-1,1 0 1,-1 0-1,0-1 1,0 1 0,0-1-1,0 1 1,-1-1-1,1 1 1,0-1-1,-1 1 1,1-1-1,-1 0 1,1 1-1,-1-1 1,0 0-1,0 1 1,0-1-1,0 0 1,0 0-1,0 1 1,0-1-1,0 0 1,-1 1-1,0-4 1,-1-5 175,0 0 0,-1 1 0,0 0 0,-8-18 0,7 19-151,-1 0 0,-1 0-1,1 1 1,-1 0 0,-10-10 0,15 17-161,39 0-3941,77-3-8287,-66-5 4114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1.396"/>
    </inkml:context>
    <inkml:brush xml:id="br0">
      <inkml:brushProperty name="width" value="0.025" units="cm"/>
      <inkml:brushProperty name="height" value="0.025" units="cm"/>
    </inkml:brush>
  </inkml:definitions>
  <inkml:trace contextRef="#ctx0" brushRef="#br0">146 1 8840,'0'0'7495,"-8"0"-3299,2-1-3440,-9 1 349,1 1 0,-1 0-1,-21 4 1,32-4-970,0 0-1,1 0 0,-1 0 1,0 1-1,1-1 1,-1 1-1,1 0 1,-6 4-1,7-4-120,1-1 0,0 0 0,0 0 0,0 0 1,0 1-1,0-1 0,0 1 0,0-1 0,1 0 0,-1 1 0,1-1 0,-1 1 0,1 0 0,-1-1 0,1 1 0,0-1 0,-1 1 0,1 0 1,0-1-1,0 1 0,1 3 0,-1-5-29,1 1 1,0-1-1,-1 1 0,1 0 1,-1-1-1,1 1 0,0-1 1,0 1-1,-1-1 1,1 0-1,0 1 0,0-1 1,-1 0-1,1 1 0,0-1 1,0 0-1,0 0 1,-1 0-1,1 0 0,0 0 1,0 0-1,0 0 0,1 0 1,28 0-331,-22-1 208,42 1-940,62 1-1919,-110-1 2992,0 0 0,0 1 0,0-1 0,-1 0 0,1 1 1,0-1-1,0 1 0,0 0 0,0-1 0,-1 1 0,1 0 0,0 0 1,0 0-1,-1 0 0,1 1 0,1 1 0,-2-2 104,-1 0-1,1 0 1,-1 0 0,1 0 0,-1 0-1,1 0 1,-1 0 0,0 0-1,1 0 1,-1 0 0,0 1 0,0-1-1,0 0 1,0 0 0,0 0-1,0 0 1,0 1 0,-1-1 0,1 0-1,-1 2 1,0 0 130,-1 1 0,0-1 0,0 1 0,0-1 0,0 0 0,-1 1 0,1-1-1,-1 0 1,0-1 0,0 1 0,0 0 0,0-1 0,0 0 0,-5 3 0,4-3-273,0 0 0,0 0 0,-1 0 0,1-1 0,0 0-1,-1 1 1,1-2 0,-1 1 0,1 0 0,-1-1 0,1 0 0,-1 0 0,-4-1 0,9 1-130,-1 0 1,1-1 0,0 1 0,-1 0-1,1-1 1,-1 1 0,1 0-1,0-1 1,0 1 0,-1 0-1,1-1 1,0 1 0,-1-1 0,1 1-1,0 0 1,0-1 0,0 1-1,0-1 1,0 1 0,-1-1-1,1 1 1,0-1 0,0 1-1,0-1 1,0 1 0,0-1 0,0 1-1,0-1 1,1 1 0,-1-1-1,0 0 1,0-1-1313,0-14-6346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1.807"/>
    </inkml:context>
    <inkml:brush xml:id="br0">
      <inkml:brushProperty name="width" value="0.025" units="cm"/>
      <inkml:brushProperty name="height" value="0.025" units="cm"/>
    </inkml:brush>
  </inkml:definitions>
  <inkml:trace contextRef="#ctx0" brushRef="#br0">13 294 7911,'0'0'12386,"-3"9"-9856,1-3-2244,1-2 8,-1 0 0,1 0-1,0 1 1,0-1 0,0 1-1,1-1 1,-1 0 0,1 1-1,1 4 1,-1-8-254,0 0 1,0 0-1,1-1 0,-1 1 0,1 0 0,-1 0 1,0 0-1,1-1 0,0 1 0,-1 0 1,1 0-1,-1-1 0,1 1 0,0 0 1,-1-1-1,1 1 0,0-1 0,0 1 1,0-1-1,1 1 0,1 0-79,-1 0 0,1-1-1,0 1 1,0-1-1,0 0 1,-1 0 0,1 0-1,0 0 1,0 0 0,3-1-1,3-1-186,-1 0 0,0-1-1,0 0 1,0 0 0,-1-1 0,1 0-1,-1 0 1,0-1 0,0 1-1,0-2 1,-1 1 0,0-1-1,0 0 1,0 0 0,-1-1-1,7-10 1,-4 6 223,-2 0 0,1-1 1,-1 0-1,-1 0 0,0 0 0,-1-1 0,-1 0 0,1 0 1,1-23-1,-5 34 14,2-11 274,-2 0 0,1 0 0,-2-1 0,0 1 0,-2-14 0,2 25-238,1-1 1,-1 1 0,1 0 0,-1 0 0,0 0 0,0 0 0,0 0-1,0 0 1,0 0 0,0 0 0,-1 0 0,1 0 0,-1 0 0,1 1-1,-1-1 1,1 1 0,-1-1 0,0 1 0,0-1 0,0 1-1,0 0 1,0 0 0,0 0 0,0 0 0,0 1 0,0-1 0,-1 0-1,1 1 1,0-1 0,0 1 0,-1 0 0,1 0 0,0 0 0,-1 0-1,1 0 1,0 1 0,-4 0 0,0 1 12,0 0-1,0 1 1,1 0 0,-1 0-1,1 0 1,0 1-1,0-1 1,0 1 0,0 0-1,0 1 1,1-1 0,0 1-1,0 0 1,0 0 0,-5 10-1,3-5 180,0 0-1,1 0 1,1 0 0,-1 1-1,2 0 1,-1 0-1,1 0 1,-1 12 0,4-21-221,-1 0 0,1 0 0,0 0 0,0 0 1,0 0-1,0 0 0,0 0 0,0 0 0,0 0 1,1 0-1,-1 0 0,1 0 0,-1 0 0,1 0 1,0 0-1,0 0 0,0 0 0,0 0 0,0-1 1,0 1-1,1 0 0,-1-1 0,0 1 0,1-1 1,0 0-1,-1 1 0,1-1 0,0 0 0,-1 0 0,1 0 1,0 0-1,2 1 0,4-1 5,0 1 0,1-1 0,-1-1 0,0 1 1,1-1-1,13-2 0,-19 2-17,12-2-447,0-1 1,0-1-1,0 0 0,21-9 0,-24 8 85,0 0 1,1 1 0,-1 1-1,1 0 1,0 1-1,15-1 1,-27 3 405,0 1-1,0-1 1,0 1 0,0-1-1,-1 1 1,1 0 0,0-1-1,0 1 1,-1 0 0,1 0-1,0 0 1,-1-1 0,1 1-1,-1 0 1,1 0 0,-1 0-1,1 0 1,-1 0 0,1 0-1,-1 0 1,0 0 0,0 0-1,0 0 1,0 0-1,1 0 1,-1 0 0,-1 0-1,1 1 1,0-1 0,0 0-1,0 0 1,-1 2 0,-6 37 1813,5-34-1799,0 0 0,1 1 0,0-1 0,0 0 0,0 1 0,1 6 0,1-13-323,1 0 0,-1 0 0,0 0 0,1 0 0,-1 0 0,1 0 0,-1-1 0,0 1 0,1 0-1,-1-1 1,0 1 0,1-1 0,-1 0 0,2 0 0,29-33-11021,-14 10 1164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2.168"/>
    </inkml:context>
    <inkml:brush xml:id="br0">
      <inkml:brushProperty name="width" value="0.025" units="cm"/>
      <inkml:brushProperty name="height" value="0.025" units="cm"/>
    </inkml:brush>
  </inkml:definitions>
  <inkml:trace contextRef="#ctx0" brushRef="#br0">57 0 8200,'0'0'14413,"-18"51"-11498,4-29-1089,2 2-993,3-2-129,5-2-447,4-2-193,0-7-96,9-4-513,7-7-1120,0 0-1474,0-1-1858,0-12-4132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2.527"/>
    </inkml:context>
    <inkml:brush xml:id="br0">
      <inkml:brushProperty name="width" value="0.025" units="cm"/>
      <inkml:brushProperty name="height" value="0.025" units="cm"/>
    </inkml:brush>
  </inkml:definitions>
  <inkml:trace contextRef="#ctx0" brushRef="#br0">0 266 5317,'0'0'17659,"10"2"-16863,-5 0-755,1-1 0,0 1-1,0-1 1,-1 0 0,1-1 0,0 1 0,0-1 0,0 0-1,0-1 1,0 1 0,0-1 0,-1-1 0,1 1 0,0-1-1,-1 0 1,1 0 0,-1 0 0,0-1 0,8-4 0,-5 0-14,0 1 0,0-1 0,0 0 0,6-9 0,-11 14 96,-1-1 1,0 0 0,0 0-1,0-1 1,-1 1 0,1 0-1,-1 0 1,1-1 0,-1 1-1,0-1 1,-1 1 0,1-1 0,0 1-1,-1-1 1,0-3 0,0 6-58,0 0 0,0 0 0,0 1 0,0-1 0,0 0 0,0 0-1,-1 1 1,1-1 0,0 0 0,0 1 0,-1-1 0,1 0 0,0 1 0,-1-1 0,1 0 0,-1 1 0,1-1 0,-1 1 0,1-1 0,-1 0 0,1 1 0,-1 0 0,0-1 0,1 1 0,-1-1 0,0 1 0,1 0 0,-1-1 0,-1 1 0,-24 3 722,20-1-739,0 0 1,0 1-1,1 0 0,-1 0 0,1 1 1,-8 5-1,6-1-11,0 0 1,0 0 0,1 1-1,0 0 1,1 0 0,-9 18-1,12-22-34,0-1 0,1 1 0,-1 0 0,1 0 0,0 0-1,0 0 1,1 0 0,-1 0 0,1 0 0,0 0 0,0 0 0,1 0 0,0 0 0,0 0-1,0 0 1,3 7 0,-3-9-8,1-1 1,0 1-1,0-1 0,0 1 1,0-1-1,0 0 0,0 0 0,0 0 1,1 0-1,-1-1 0,1 1 0,0-1 1,-1 1-1,1-1 0,0 0 1,0 0-1,0 0 0,0 0 0,0 0 1,0-1-1,0 0 0,0 1 0,0-1 1,0 0-1,0-1 0,0 1 0,0 0 1,0-1-1,3 0 0,43-15-1940,-14-9-3281,-17-3-1929,-5-5-4911</inkml:trace>
  <inkml:trace contextRef="#ctx0" brushRef="#br0" timeOffset="1">170 0 8776,'0'0'15599,"-35"55"-15503,42-44-64,14-5-544,2-2-2179,0-4-4356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4:05.579"/>
    </inkml:context>
    <inkml:brush xml:id="br0">
      <inkml:brushProperty name="width" value="0.035" units="cm"/>
      <inkml:brushProperty name="height" value="0.035" units="cm"/>
    </inkml:brush>
  </inkml:definitions>
  <inkml:trace contextRef="#ctx0" brushRef="#br0">11980 255 13219,'-620'-55'-201,"81"6"-2113,-147 16 2990,69 4 1113,278 4-1570,-549-31-139,-569 49 282,642 11-236,-1664 39 301,1726-2 73,-222 8-298,914-48-201,-506 33-86,500-25 67,1 3 0,1 3 0,0 3 0,2 2 0,0 4 0,-85 43 0,102-39-7,1 2 0,1 1 0,1 3-1,-72 74 1,59-46-35,3 2-1,-66 104 0,90-123 36,-26 58-1,47-87 29,2 1 0,-1 0 0,2 0 0,0 1 0,1-1 0,1 1 0,-1 24 0,5-30 3,0-1-1,1 1 0,0-1 0,1 0 0,0 0 0,0 0 0,2-1 0,-1 1 1,1-1-1,1 0 0,0 0 0,0 0 0,1-1 0,0 0 0,16 15 0,1-1 13,1-1-1,1-1 1,1-2-1,38 22 1,-7-10 39,2-2 1,2-3-1,125 35 1,203 17 29,379-10-80,3-64 117,-514-6-28,516 23 104,0 30-99,-378-23-83,-366-26-14,1231 59 182,-801-57-141,896 20 10,-714 8 26,166 6 40,1-25-56,9-29-59,292-1-43,-450 25-59,-2-1 24,-414-11 46,359-52 0,-439 28-13,0-7 1,-3-7-1,167-68 1,146-93 70,-388 160-7,-2-5 1,-1-3 0,96-79-1,-156 111-16,-2-1-1,0-1 0,-1 0 0,-2-2 0,0 0 0,-1-1 0,-1 0 0,-2-2 0,0 0 1,10-28-1,-9 14 30,-1-1 0,-2 0 0,-2-1 0,-2 0 0,-2 0 0,-1-1 0,-3 1 0,-1-1 0,-8-75 0,3 86 18,-15-80 289,16 96-255,-1 0-1,-1 1 0,-1 0 1,-14-28-1,16 36-75,-2 0 1,1 0-1,-1 1 1,0 0-1,0 0 0,-1 0 1,1 1-1,-1 0 1,-1 0-1,1 1 1,0 0-1,-1 0 0,0 0 1,-14-3-1,-9-2-75,0 2 0,-48-5 0,-425-24-721,182 18 403,31-6 219,-606-35 405,263 61-89,0 22-58,-8 0 522,327-14-83,-128 3-318,175 2-750,190-5 334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2.874"/>
    </inkml:context>
    <inkml:brush xml:id="br0">
      <inkml:brushProperty name="width" value="0.025" units="cm"/>
      <inkml:brushProperty name="height" value="0.025" units="cm"/>
    </inkml:brush>
  </inkml:definitions>
  <inkml:trace contextRef="#ctx0" brushRef="#br0">71 1 6726,'-3'8'10202,"-6"10"-7590,-19 50 2227,26-63-4640,0 0 0,0 0 0,1 1 0,0-1 0,0 0 0,1 1 0,-1-1 0,1 1 0,0-1 0,1 1 0,0 5 0,0-10-232,0 1 1,-1-1 0,1 1-1,0-1 1,0 0 0,0 0-1,0 1 1,0-1 0,0 0-1,0 0 1,0 0 0,1 0-1,-1 0 1,0-1 0,0 1 0,1 0-1,-1 0 1,1-1 0,-1 1-1,1-1 1,-1 1 0,1-1-1,-1 0 1,1 0 0,-1 0-1,1 0 1,-1 0 0,1 0-1,-1 0 1,3 0 0,55-11-5050,-36 5 1476,-23 6 3651,1 0-1,0 0 0,-1 0 0,1 0 0,0 0 0,-1 0 0,1 0 0,0 0 1,-1 0-1,1 0 0,0 0 0,-1 0 0,1 0 0,0 0 0,-1 1 0,1-1 1,0 0-1,-1 1 0,1-1 0,-1 0 0,1 1 0,0-1 0,-1 1 0,1-1 1,-1 1-1,0-1 0,1 1 0,-1-1 0,1 1 0,-1-1 0,1 2 0,-2 23 3247,-2-18-2408,1 0 0,-1 0-1,0 0 1,-1 0 0,-4 6-1,0-3-320,1-1 0,-2-1 0,1 0 0,-1 0 0,-1 0 0,-11 6 0,19-12-538,0-1-1,0 0 1,0 0 0,-1 0-1,1 0 1,0 0-1,0-1 1,-1 1-1,1-1 1,0 1-1,-1-1 1,1 0-1,0 0 1,-1 0 0,1 0-1,-3-1 1,3 0-99,1 0 0,-1 0 1,0 0-1,1 0 0,-1 0 0,1 0 1,0-1-1,-1 1 0,1 0 0,0-1 1,0 1-1,0-1 0,0 0 1,0 1-1,0-1 0,1 0 0,-1 1 1,0-1-1,1 0 0,-1 0 0,1 0 1,0 0-1,0 1 0,0-3 1,-3-38-4288,7 0-3346,7 9-1277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3.263"/>
    </inkml:context>
    <inkml:brush xml:id="br0">
      <inkml:brushProperty name="width" value="0.025" units="cm"/>
      <inkml:brushProperty name="height" value="0.025" units="cm"/>
    </inkml:brush>
  </inkml:definitions>
  <inkml:trace contextRef="#ctx0" brushRef="#br0">182 1 8168,'-2'7'10703,"-7"30"-6578,3-17-2960,1 1 0,2-1 0,0 1 0,-1 23 0,4-36-1208,1-1 0,0 1 0,0-1 0,0 0 0,1 1 0,0-1 0,1 0 0,-1 0 0,1 0 0,1-1 1,-1 1-1,1-1 0,0 1 0,1-1 0,0-1 0,5 7 0,5 9-4703,-31-25-1276,-13-12 2022,5 2 5320,-16-13 498,16 13 480,1-2 0,-35-31 0,57 47-2253,1 0-1,0-1 0,0 1 0,0 0 0,0 0 0,0-1 0,0 1 0,-1 0 0,1 0 0,0-1 0,0 1 0,0 0 1,0 0-1,0-1 0,0 1 0,0 0 0,0 0 0,0-1 0,0 1 0,0 0 0,0 0 0,0-1 0,0 1 0,1 0 0,-1 0 1,0-1-1,0 1 0,0 0 0,0 0 0,0 0 0,0-1 0,1 1 0,-1 0 0,0 0 0,0 0 0,0-1 0,0 1 1,1 0-1,-1 0 0,0 0 0,0 0 0,1 0 0,-1-1 0,0 1 0,0 0 0,1 0 0,-1 0 0,0 0 0,0 0 1,1 0-1,-1 0 0,0 0 0,0 0 0,1 0 0,-1 0 0,0 0 0,0 0 0,1 0 0,-1 0 0,0 0 0,0 0 1,1 1-1,25-3-326,-21 2 466,73-9-1812,-24-2-4319,0-6-7356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3.783"/>
    </inkml:context>
    <inkml:brush xml:id="br0">
      <inkml:brushProperty name="width" value="0.025" units="cm"/>
      <inkml:brushProperty name="height" value="0.025" units="cm"/>
    </inkml:brush>
  </inkml:definitions>
  <inkml:trace contextRef="#ctx0" brushRef="#br0">125 1 8264,'0'0'11883,"-10"0"-10132,2 0-1467,1 1 0,-1 0-1,1 0 1,0 1 0,-1 0 0,1 0-1,-9 5 1,13-6-182,0 0 0,0 0 0,1 1 0,-1 0 0,0-1 0,1 1 0,0 0 0,-1 0 0,1 1 0,0-1 0,0 0 0,0 1 0,0-1 0,0 1 0,1-1 0,-1 1 0,1 0 0,0 0 0,0 0 0,0 0 0,0 0 0,0 0 0,1 0 0,-1 0 0,1 3 0,0-5-104,1 0 1,-1 0-1,1-1 1,0 1-1,-1 0 1,1 0-1,0-1 0,0 1 1,-1-1-1,1 1 1,0-1-1,0 1 1,0-1-1,0 1 0,0-1 1,-1 0-1,1 0 1,0 1-1,0-1 1,0 0-1,0 0 0,0 0 1,0 0-1,0 0 1,0 0-1,0 0 1,0 0-1,0-1 0,0 1 1,0 0-1,0 0 1,1-1-1,37-7-624,-28 4 383,1 1-1,-1 0 1,1 1 0,22-1-1,-32 3 257,0 0 0,0 0-1,0 0 1,-1 0 0,1 0-1,0 1 1,0-1 0,0 0 0,0 1-1,-1 0 1,1-1 0,0 1 0,0 0-1,-1 0 1,1 0 0,-1 0-1,1 0 1,-1 0 0,1 0 0,-1 1-1,0-1 1,1 0 0,-1 1 0,0-1-1,0 1 1,0 0 0,0-1-1,0 1 1,-1 0 0,1-1 0,0 1-1,-1 0 1,1 0 0,-1 0-1,0 0 1,0-1 0,0 1 0,0 3-1,0 0 106,-1 0 0,1 0-1,-1-1 1,0 1 0,-1 0-1,1-1 1,-1 1 0,0-1-1,0 0 1,0 1-1,-1-1 1,0 0 0,1 0-1,-1-1 1,-1 1 0,1-1-1,0 1 1,-1-1 0,-4 3-1,3-2 17,-1 0 0,0 0 0,0-1 0,-1 0 0,1 0 0,-1 0 0,1-1 0,-1 0 0,0 0 0,0-1 0,0 0 0,-10 1 0,16-2-135,1 0 0,0 0-1,-1 0 1,1 0 0,0 0 0,0 0 0,-1 0 0,1-1-1,0 1 1,-1 0 0,1 0 0,0 0 0,-1 0-1,1 0 1,0-1 0,0 1 0,-1 0 0,1 0 0,0-1-1,0 1 1,0 0 0,-1 0 0,1-1 0,0 1 0,0 0-1,0 0 1,0-1 0,-1 1 0,1 0 0,0-1-1,0 1 1,0 0 0,0-1 0,0 1 0,0 0 0,0 0-1,0-1 1,0 1 0,0 0 0,0-1 0,0 1 0,0 0-1,0-1 1,0 1 0,1 0 0,-1-1 0,0 1-1,0 0 1,0 0 0,0-1 0,1 1 0,10-18-782,14-5-2207,1 2 0,51-33 0,-13 10-5368,-22 14 601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4.144"/>
    </inkml:context>
    <inkml:brush xml:id="br0">
      <inkml:brushProperty name="width" value="0.025" units="cm"/>
      <inkml:brushProperty name="height" value="0.025" units="cm"/>
    </inkml:brush>
  </inkml:definitions>
  <inkml:trace contextRef="#ctx0" brushRef="#br0">41 145 14606,'0'0'7463,"-28"74"-4933,19-43-992,6-5-257,3-2-384,0-9-545,3-6-288,13-8-32,2-1-544,1-8-1058,-4-9-1825,-5-5-1217,-5-5-3748</inkml:trace>
  <inkml:trace contextRef="#ctx0" brushRef="#br0" timeOffset="1">43 1 11403,'0'0'13388,"44"0"-26808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4.505"/>
    </inkml:context>
    <inkml:brush xml:id="br0">
      <inkml:brushProperty name="width" value="0.025" units="cm"/>
      <inkml:brushProperty name="height" value="0.025" units="cm"/>
    </inkml:brush>
  </inkml:definitions>
  <inkml:trace contextRef="#ctx0" brushRef="#br0">48 428 3491,'-5'9'11985,"1"-2"-10147,-22 35 1966,24-39-3356,1 0-1,-1 0 0,1 0 0,-1 1 0,1-1 0,0 0 0,0 1 0,1-1 0,-1 1 1,1-1-1,-1 7 0,3-10-395,-1 1 0,1-1 1,-1 0-1,1 0 0,-1 0 1,1 0-1,-1 0 0,1 0 1,-1 0-1,1 0 0,-1-1 1,1 1-1,-1-1 0,3 0 0,13-8-27,1-1-1,-1-1 0,-1-1 1,0-1-1,-1 0 0,0 0 1,-1-2-1,24-30 0,-26 29-22,-1-1 0,0-1 0,-2 0-1,0 0 1,0-1 0,-2 0 0,0 0 0,-2-1-1,0 0 1,-1 0 0,-1 0 0,-1 0-1,0-1 1,-3-33 0,1 51-4,0 0-1,0 0 1,-1 0 0,1 0-1,-1 0 1,1 0 0,-1 1-1,0-1 1,0 0 0,0 0-1,-1 1 1,1-1 0,-1 0-1,1 1 1,-1 0 0,0-1-1,0 1 1,0 0 0,0 0-1,0 0 1,0 0 0,-1 0-1,1 1 1,-1-1 0,1 1 0,-1-1-1,-5-1 1,4 2-4,0 1-1,0 0 1,0-1 0,0 1-1,0 1 1,1-1 0,-1 0-1,0 1 1,0 0 0,0 0 0,0 0-1,1 0 1,-1 1 0,1 0-1,-1-1 1,1 1 0,-1 1-1,1-1 1,0 0 0,-4 5 0,-5 4 0,0 0 1,1 1 0,-11 15 0,20-23 17,-1 0 0,0 0 0,1 0 0,-1 0 0,1 1 0,1-1 0,-1 1 0,0-1 0,1 1 0,0 0 0,0 0 0,1-1 1,-1 1-1,1 9 0,1-12-9,-1 0 0,1 0 0,0 0 1,0 0-1,0 0 0,0 0 1,1 0-1,-1-1 0,0 1 0,1 0 1,-1-1-1,1 1 0,0-1 0,-1 0 1,1 1-1,0-1 0,0 0 0,0 0 1,0 0-1,0 0 0,0 0 1,0-1-1,2 1 0,58 13-253,-47-12 53,6 2-370,3-1-455,0 1-1,0 2 1,0 1 0,0 0-1,23 12 1,-42-16 916,-1-1 1,1 1-1,-1 0 0,0 0 1,0 0-1,0 1 1,0 0-1,-1 0 1,1 0-1,-1 0 0,0 0 1,4 8-1,-5-8 240,-1 1 0,1-1 0,-1 1 0,0 0 0,-1-1 0,1 1 0,-1 0 0,0-1-1,0 1 1,0 0 0,-1-1 0,1 1 0,-1 0 0,0-1 0,-1 1 0,-2 5 0,3-6-321,0 0 0,-1 0 0,0 0 0,0 0 1,0-1-1,0 1 0,0 0 0,-6 5 0,-3-3-5253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5.290"/>
    </inkml:context>
    <inkml:brush xml:id="br0">
      <inkml:brushProperty name="width" value="0.025" units="cm"/>
      <inkml:brushProperty name="height" value="0.025" units="cm"/>
    </inkml:brush>
  </inkml:definitions>
  <inkml:trace contextRef="#ctx0" brushRef="#br0">66 144 3908,'0'0'20179,"9"-6"-19368,4-4-406,-1 0 0,22-22 0,-30 28-340,0 0-1,-1 0 0,1-1 0,-1 1 0,0-1 1,0 0-1,-1 0 0,0 0 0,1 0 0,-2 0 1,1-1-1,-1 1 0,1 0 0,-1-9 0,-1 14-39,0 0 0,0-1 0,0 1 0,-1 0 1,1 0-1,0-1 0,0 1 0,0 0 0,-1 0 0,1-1 0,0 1 0,-1 0 0,1 0 0,0 0 0,0 0 0,-1-1 0,1 1 0,0 0 0,-1 0 0,1 0 0,0 0 0,-1 0 0,1 0 0,-1 0 0,1 0 0,0 0 0,-1 0 0,1 0 1,0 0-1,-1 0 0,1 0 0,0 0 0,-1 0 0,1 0 0,0 1 0,-1-1 0,1 0 0,0 0 0,0 0 0,-1 1 0,-17 6 246,6 3-235,0 0 0,1 0 0,0 1 0,1 1 0,0 0 1,0 0-1,2 1 0,-1 0 0,2 0 0,0 1 1,0 0-1,1 0 0,1 1 0,1 0 0,0 0 0,0 0 1,0 18-1,4-32-35,0 0 0,0 0 1,0 0-1,1 0 0,-1 0 1,0 0-1,1 0 0,-1 0 1,1 0-1,-1 0 0,1 0 1,0 0-1,-1-1 0,1 1 1,0 0-1,-1 0 0,1-1 0,0 1 1,0 0-1,0-1 0,0 1 1,0-1-1,-1 1 0,1-1 1,0 1-1,0-1 0,0 0 1,1 1-1,-1-1 0,0 0 1,0 0-1,0 0 0,1 0 1,44 0 103,-35-1-95,8 0-588,1-1 0,-1-2 0,0 0 0,0-1 0,21-8 1,-19 4-2200,-1 0 0,23-14 0,-9 2-3976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5.667"/>
    </inkml:context>
    <inkml:brush xml:id="br0">
      <inkml:brushProperty name="width" value="0.025" units="cm"/>
      <inkml:brushProperty name="height" value="0.025" units="cm"/>
    </inkml:brush>
  </inkml:definitions>
  <inkml:trace contextRef="#ctx0" brushRef="#br0">89 6 8360,'0'0'14019,"-8"-2"-12135,6 2-1828,0-1-1,0 0 1,0 1 0,0-1 0,0 1-1,0 0 1,0 0 0,0 0-1,1 0 1,-1 0 0,0 0 0,0 0-1,0 1 1,0-1 0,0 1 0,0-1-1,0 1 1,1 0 0,-1-1-1,-3 3 1,3 0 27,-1 0 0,1 1 0,0 0 1,0-1-1,0 1 0,0 0 0,1 0 0,0-1 0,-1 1 0,1 1 0,-1 6 0,-1 4-30,0-1 212,0 0 0,0 1 0,1-1 0,1 22 0,1-34-238,0 1-1,0-1 0,0 0 0,0 0 1,1 0-1,-1 0 0,1 0 0,-1 0 1,1 1-1,0-1 0,0 0 0,0-1 1,0 1-1,0 0 0,0 0 0,0 0 1,1-1-1,-1 1 0,1 0 0,-1-1 0,1 1 1,0-1-1,-1 0 0,1 0 0,0 0 1,0 0-1,0 0 0,0 0 0,0 0 1,0 0-1,0-1 0,0 1 0,1-1 1,-1 0-1,0 1 0,4-1 0,7-1-85,-1 0 0,0-1 0,1-1 0,12-4 0,-18 5-64,1-1-1,0 1 1,0 0-1,0 1 0,0 0 1,1 0-1,-1 1 1,0 0-1,0 0 1,0 1-1,13 2 1,-20-2 140,1-1 0,-1 1 1,0 0-1,0-1 1,1 1-1,-1 0 0,0 0 1,0 0-1,0 0 1,0 0-1,0 1 0,0-1 1,-1 0-1,1 0 1,0 1-1,0-1 0,-1 0 1,1 1-1,-1-1 1,1 0-1,-1 1 0,0-1 1,1 1-1,-1-1 0,0 1 1,0-1-1,0 1 1,0-1-1,0 1 0,-1-1 1,1 1-1,0-1 1,-1 0-1,1 1 0,-1-1 1,1 1-1,-2 0 1,1 2 90,-1 0 0,1 0 0,-1-1 0,0 1 0,-1-1 0,1 1 0,0-1 0,-1 0 0,0 0 0,0 0 0,0 0 0,-6 4 0,1-4 99,0 0 0,0 0 0,-1-1-1,1 1 1,0-2 0,-1 0-1,1 0 1,-1 0 0,0-1 0,1 0-1,-10-2 1,14 2-371,1-1 0,0 1 0,0-1 1,0 0-1,0 0 0,0 0 0,0-1 0,0 1 0,1-1 0,-1 1 1,0-1-1,1 0 0,-1 0 0,-2-3 0,4 3-336,-1 0 0,1 0 0,0 0-1,0 0 1,0-1 0,0 1 0,0 0 0,1 0 0,-1-1-1,1 1 1,-1-1 0,1 1 0,0 0 0,0-1 0,0 1-1,0-1 1,1 1 0,-1-1 0,1 1 0,-1 0 0,2-3-1,7-13-8681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6.046"/>
    </inkml:context>
    <inkml:brush xml:id="br0">
      <inkml:brushProperty name="width" value="0.025" units="cm"/>
      <inkml:brushProperty name="height" value="0.025" units="cm"/>
    </inkml:brush>
  </inkml:definitions>
  <inkml:trace contextRef="#ctx0" brushRef="#br0">42 106 9929,'0'0'13848,"8"-10"-12022,21-34-961,-28 42-837,0 0-1,0 0 1,0 0 0,0-1 0,0 1 0,0 0 0,-1 0-1,1 0 1,-1-1 0,0 1 0,1 0 0,-2-5 0,1 6-11,0 0 0,0 0 1,0 1-1,-1-1 0,1 0 0,0 0 1,-1 0-1,1 1 0,-1-1 0,1 0 1,-1 0-1,1 1 0,-1-1 1,1 0-1,-1 1 0,0-1 0,1 1 1,-1-1-1,0 1 0,0-1 0,-1 0 1,0 0-2,1 1 0,-1 0 0,1-1 1,-1 1-1,0 0 0,1 0 0,-1 0 0,0 0 1,0 0-1,1 0 0,-1 0 0,0 1 1,1-1-1,-1 1 0,1-1 0,-1 1 0,1-1 1,-1 1-1,1 0 0,-1 0 0,1 0 1,-1 0-1,1 0 0,0 0 0,-2 2 0,-1 2-12,0 1-1,0 0 0,1 0 1,0 0-1,1 0 0,-1 0 0,1 0 1,0 1-1,0-1 0,-1 12 1,3-16-3,0 0 1,-1 0 0,1-1 0,0 1 0,0 0 0,0 0 0,0 0-1,0 0 1,1 0 0,-1 0 0,1-1 0,-1 1 0,1 0-1,-1 0 1,1-1 0,0 1 0,0 0 0,0-1 0,0 1 0,0-1-1,0 1 1,1-1 0,-1 1 0,0-1 0,1 0 0,-1 0 0,1 0-1,-1 0 1,1 0 0,-1 0 0,1 0 0,0 0 0,0 0 0,-1-1-1,1 1 1,0-1 0,0 0 0,0 1 0,0-1 0,3 0 0,7-1 20,0-1 0,0 0 1,0 0-1,0-2 0,-1 1 1,1-2-1,-1 1 0,0-2 1,0 1-1,0-1 0,-1-1 1,14-11-1,-10 8-28,-1 1 1,1 1-1,0 0 0,1 1 1,0 0-1,17-4 0,-32 11 10,1 0 0,0 0 0,0 0 0,-1 0-1,1 1 1,0-1 0,-1 0 0,1 0 0,0 0-1,-1 1 1,1-1 0,0 0 0,-1 1 0,1-1-1,0 1 1,-1-1 0,1 1 0,-1-1 0,1 1-1,-1-1 1,1 1 0,-1-1 0,0 1-1,1 0 1,-1-1 0,0 1 0,1 0 0,-1-1-1,0 1 1,0 0 0,1-1 0,-1 1 0,0 0-1,0 0 1,0-1 0,0 1 0,0 0 0,0 0-1,0-1 1,0 1 0,0 0 0,-1-1-1,1 2 1,-4 38 379,3-37-335,-2 42 817,4-44-793,1-1 0,0 0 0,0 0 0,0-1 1,0 1-1,0 0 0,-1-1 0,1 1 0,0-1 0,0 1 0,-1-1 0,1 0 0,0 0 0,-1 0 0,3-1 0,49-45 254,-8 6-2249,-11 18-3884,-19 15-1992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6.625"/>
    </inkml:context>
    <inkml:brush xml:id="br0">
      <inkml:brushProperty name="width" value="0.025" units="cm"/>
      <inkml:brushProperty name="height" value="0.025" units="cm"/>
    </inkml:brush>
  </inkml:definitions>
  <inkml:trace contextRef="#ctx0" brushRef="#br0">35 0 16816,'-3'10'3134,"-5"21"-1053,0-1 0,-5 62 1,11-71-1846,2 1 1,0-1 0,2 1-1,0-1 1,1 1 0,1-1-1,1 0 1,1 0 0,12 27-1,10 13 224,-13-33-374,-2 1 1,-1 1 0,12 45-1,-20-55-52,-7-25-150,-13-43-324,5 14 156,-8-16-129,10 30-151,1-1 0,1 0 0,0 0 0,2-1 0,1 1 0,-4-37 0,9 56 565,-1 1 0,0 0-1,0 0 1,1-1 0,-1 1 0,0 0 0,1 0 0,-1 0-1,1 0 1,0-1 0,-1 1 0,1 0 0,0 0 0,0 0-1,0 0 1,-1 1 0,1-1 0,0 0 0,0 0-1,0 0 1,1 1 0,-1-1 0,0 0 0,0 1 0,0-1-1,0 1 1,1 0 0,-1-1 0,0 1 0,0 0 0,1 0-1,1-1 1,55 0-4335,-31 2-2532,2-5-2669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6.996"/>
    </inkml:context>
    <inkml:brush xml:id="br0">
      <inkml:brushProperty name="width" value="0.025" units="cm"/>
      <inkml:brushProperty name="height" value="0.025" units="cm"/>
    </inkml:brush>
  </inkml:definitions>
  <inkml:trace contextRef="#ctx0" brushRef="#br0">131 70 8136,'0'0'8258,"-11"2"-4371,4 0-3307,2-2-347,1 1 0,0 0 0,-1 0 0,1 0 0,0 0 0,0 1 0,0 0 0,0-1 1,0 2-1,1-1 0,-1 0 0,0 1 0,1-1 0,0 1 0,0 0 0,-4 4 0,0 5 219,0-1-1,1 1 0,-8 22 0,12-30-385,1 0 1,-1 1-1,1-1 0,0 0 1,0 0-1,1 1 1,-1-1-1,1 1 0,0-1 1,0 0-1,0 1 1,1-1-1,0 0 0,0 1 1,1 4-1,-1-8-54,0 1-1,0-1 1,0 0 0,0 0-1,1 0 1,-1 0 0,0 0-1,0 0 1,1-1 0,-1 1-1,1 0 1,-1-1-1,0 1 1,1 0 0,-1-1-1,1 0 1,-1 1 0,1-1-1,0 0 1,-1 0 0,1 0-1,-1 0 1,1 0 0,-1 0-1,1 0 1,-1-1-1,1 1 1,-1-1 0,1 1-1,-1-1 1,1 1 0,1-2-1,4-1 13,0 0 0,0 0 0,-1-1 1,1 0-1,8-7 0,-1-2 27,0-1 0,-1 0-1,-1-1 1,0 0 0,-1-1 0,-1 0 0,0-1 0,-1 0 0,-1-1 0,-1 0 0,0 0 0,5-25 0,-14 60-94,0-1 0,2 31 0,-1-7-117,-1-18-298,1-15 151,0-1-1,0 1 0,1 0 0,0 0 0,0 0 1,1-1-1,-1 1 0,1 0 0,1-1 1,2 10-1,-3-15 198,-1-1 0,1 1 0,-1 0 0,1-1 0,0 1-1,-1 0 1,1-1 0,0 1 0,0-1 0,-1 1 0,1-1 0,0 1 0,0-1 0,0 0 0,-1 1 0,1-1 0,0 0 0,0 0 0,0 0 0,0 0 0,0 0 0,0 0 0,-1 0 0,1 0 0,0 0 0,0 0 0,0 0 0,0 0-1,0 0 1,0-1 0,-1 1 0,1 0 0,0-1 0,0 1 0,0-1 0,-1 1 0,1-1 0,0 1 0,0-2 0,26-26-5546,-11 0-1059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2:46.500"/>
    </inkml:context>
    <inkml:brush xml:id="br0">
      <inkml:brushProperty name="width" value="0.025" units="cm"/>
      <inkml:brushProperty name="height" value="0.025" units="cm"/>
      <inkml:brushProperty name="color" value="#E71224"/>
    </inkml:brush>
  </inkml:definitions>
  <inkml:trace contextRef="#ctx0" brushRef="#br0">13956 568 3651,'-149'-19'3568,"-243"1"1,-96-10-1977,-1622-136-3172,1155 115 1518,129 5 37,-2 44 416,400 21-162,-774 21-138,-164-50-119,-409 1 1220,1381 6-1129,-704 28-8,933-11-57,0 6 0,1 8-1,2 6 1,-244 90 0,337-99-214,2 4 1,1 2-1,1 3 1,2 3-1,-102 83 0,129-90 85,1 1-1,2 2 0,1 2 1,2 0-1,2 2 0,1 1 0,2 2 1,2 0-1,-34 86 0,43-88 102,2 1 0,1 0 0,2 0-1,2 1 1,2 0 0,2 0 0,3 64-1,2-79 98,1 1 0,2-1 1,1 0-1,1 0 0,1-1 0,1 0 0,2 0 0,0-1 0,2 0 0,1-1 0,0-1 0,28 34 0,-11-24 39,1-1-1,2-1 1,1-2-1,1-1 0,2-2 1,0-2-1,2-1 1,72 30-1,16-4-280,216 51-1,1120 161-1490,95-140 1316,-1106-94 311,4561 172 1443,-3681-197-1190,7-61 30,-15-110-183,-924 87-230,490-165 0,-713 184 248,-2-7-1,244-135 0,-333 155 306,-3-4 0,-2-4-1,-2-3 1,-3-4-1,-3-3 1,89-106-1,-142 149-278,-1-2-1,-2-1 0,-1 0 0,0-1 0,-3-1 0,0 0 1,13-47-1,-22 58-82,0-1 0,-2 1 0,0-1 0,-1 0 0,-1 0 0,-1 0 0,-1 1 0,-1-1 0,0 0 1,-2 1-1,0-1 0,-1 1 0,-13-32 0,-6 2-15,-2 0-1,-2 2 1,-2 1 0,-2 1 0,-2 1-1,-2 3 1,-42-39 0,10 18-242,-2 4 0,-3 2 0,-117-67 0,78 64 75,-2 4 0,-3 6 0,-2 4 0,-1 6 0,-2 5 0,-194-27 0,51 29 72,-1 12 1,-285 15-1,-370 74-5106,616-37-2216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7.343"/>
    </inkml:context>
    <inkml:brush xml:id="br0">
      <inkml:brushProperty name="width" value="0.025" units="cm"/>
      <inkml:brushProperty name="height" value="0.025" units="cm"/>
    </inkml:brush>
  </inkml:definitions>
  <inkml:trace contextRef="#ctx0" brushRef="#br0">49 0 10890,'0'0'11702,"-5"11"-9460,-4 13-1744,1 0-1,1 1 0,1-1 1,1 1-1,-2 29 0,6-44-466,1 1 0,0-1 0,0 1 0,2-1 0,3 20 0,-4-28-53,0 0 0,-1 0 0,1 0-1,0 0 1,0 0 0,0 0 0,0 0 0,1 0-1,-1-1 1,0 1 0,1 0 0,-1-1-1,1 1 1,0-1 0,-1 0 0,1 0 0,0 1-1,0-1 1,0 0 0,0 0 0,0-1-1,0 1 1,0 0 0,0-1 0,0 1 0,0-1-1,0 0 1,1 0 0,-1 0 0,0 0 0,0 0-1,0 0 1,0 0 0,1-1 0,2 0-1,0-1-24,0 0 0,-1 0-1,1 0 1,-1-1 0,0 1-1,1-1 1,-1 0 0,0 0-1,-1-1 1,1 1 0,-1-1-1,1 0 1,-1 0 0,0 0 0,4-7-1,3-7-198,0-1 1,10-26-1,-13 26 312,0 0 0,-2 0 1,0-1-1,-1 1 0,-1-1 1,1-27-1,-12 54 884,0 12-855,1 0 0,1 0-1,0 1 1,2 0 0,0 0-1,1 0 1,1 0-1,1 0 1,1 0 0,4 35-1,-4-53-158,0 0-1,1 0 0,-1 0 1,1 0-1,-1 0 0,1 0 1,0 0-1,0 0 0,0 0 1,0-1-1,0 1 0,0 0 0,1-1 1,-1 1-1,0-1 0,1 0 1,-1 1-1,1-1 0,0 0 1,-1 0-1,1 0 0,0 0 1,0 0-1,0 0 0,0 0 1,-1-1-1,1 1 0,0-1 1,4 1-1,-3 0-474,-1-1-1,1 0 1,0 0-1,0-1 1,0 1 0,-1-1-1,1 1 1,0-1 0,0 0-1,-1 0 1,1 0-1,0 0 1,4-3 0,18-15-8142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7.677"/>
    </inkml:context>
    <inkml:brush xml:id="br0">
      <inkml:brushProperty name="width" value="0.025" units="cm"/>
      <inkml:brushProperty name="height" value="0.025" units="cm"/>
    </inkml:brush>
  </inkml:definitions>
  <inkml:trace contextRef="#ctx0" brushRef="#br0">112 0 8904,'-8'4'9444,"2"-1"-8187,-46 23 3977,48-23-4925,0-1 1,0 1-1,0-1 0,0 1 0,1 0 0,0 1 1,-1-1-1,1 0 0,0 1 0,1 0 0,-4 4 1,6-7-310,0-1 1,0 0 0,0 1-1,0-1 1,0 1-1,1-1 1,-1 0 0,0 1-1,0-1 1,0 0 0,0 1-1,1-1 1,-1 0-1,0 1 1,0-1 0,1 0-1,-1 1 1,0-1 0,0 0-1,1 0 1,-1 1 0,0-1-1,1 0 1,-1 0-1,0 0 1,1 0 0,-1 1-1,1-1 1,-1 0 0,0 0-1,1 0 1,-1 0-1,0 0 1,1 0 0,-1 0-1,1 0 1,-1 0 0,0 0-1,1 0 1,0 0-1,27 1-728,-15-1 176,-5 2 320,1-1-1,-1 1 1,0 1-1,-1 0 1,1 0-1,0 0 0,-1 1 1,0 0-1,1 0 1,9 10-1,-14-12 329,0 0 0,0 0 0,-1 0 0,1 1 0,-1-1 0,0 1 0,0 0 0,0-1 0,0 1 0,0 0 0,0 0 0,-1 1-1,0-1 1,1 0 0,-1 0 0,0 1 0,-1-1 0,1 1 0,-1-1 0,1 0 0,-1 1 0,0-1 0,0 1 0,0-1 0,-1 1 0,1-1-1,-1 1 1,-2 5 0,1-6-4,0 1 1,0-1-1,-1 0 0,1 0 0,-1 0 0,1 0 0,-1-1 0,0 1 0,0-1 0,0 1 0,-1-1 0,1 0 0,0-1 0,-1 1 0,1 0 1,-1-1-1,0 0 0,-4 1 0,-5 1-7,1 0 1,-1-1 0,0-1 0,-16 0-1,28 0-207,0-1-1,-1 0 0,1 0 0,0 0 1,0 0-1,-1 0 0,1-1 0,0 1 0,-1 0 1,1 0-1,0-1 0,0 1 0,0-1 0,-1 1 1,1-1-1,0 0 0,0 1 0,0-1 1,0 0-1,0 0 0,0 1 0,0-1 0,0 0 1,1 0-1,-1 0 0,0 0 0,0-1 1,1 1-1,-2-1 0,-4-19-6481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8.442"/>
    </inkml:context>
    <inkml:brush xml:id="br0">
      <inkml:brushProperty name="width" value="0.025" units="cm"/>
      <inkml:brushProperty name="height" value="0.025" units="cm"/>
    </inkml:brush>
  </inkml:definitions>
  <inkml:trace contextRef="#ctx0" brushRef="#br0">35 0 4901,'0'0'16298,"-5"8"-15973,0-1-203,2 1-1,-1-1 0,1 1 0,0 0 1,0 0-1,1 0 0,-2 15 0,3-20-7,0 0 0,1 0 0,-1 0 0,1 1 0,0-1 0,0 0 0,0 0 0,1 0 0,-1 0 0,1 0 0,-1 0 0,1 0-1,0 0 1,0-1 0,0 1 0,1 0 0,-1 0 0,1-1 0,-1 1 0,1-1 0,0 1 0,0-1 0,0 0 0,0 1 0,1-1 0,-1 0 0,1-1 0,-1 1 0,5 2 0,-3-3-3,-1 0 0,0-1 0,0 1 0,1-1 0,-1 0 0,0 0 0,1 0 1,-1-1-1,0 1 0,1-1 0,-1 0 0,0 1 0,0-2 0,0 1 0,0 0 1,0 0-1,0-1 0,0 0 0,0 0 0,-1 0 0,1 0 0,3-3 0,9-8 55,-1-1 0,20-24 0,-18 19-123,-3 3 63,-12 13-14,1 1 0,0-1 0,1 0 0,-1 0 0,0 1 0,1-1 0,0 1 0,-1 0 0,1 0 0,0 0 0,0 0 0,5-2 0,-6 5-87,-1 0-1,0 0 1,1 1 0,-1-1-1,0 1 1,0-1-1,0 1 1,0-1-1,0 1 1,0-1-1,-1 1 1,1 0-1,0-1 1,-1 1-1,1 0 1,-1 0-1,0 0 1,0-1 0,0 4-1,1-1 17,0 0-2,0 0 0,1 0-1,-1 0 1,1 0 0,0 0-1,0 0 1,4 5 0,7-4-441,3-20-1638,7-25-9098,-9 15-1323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8.789"/>
    </inkml:context>
    <inkml:brush xml:id="br0">
      <inkml:brushProperty name="width" value="0.025" units="cm"/>
      <inkml:brushProperty name="height" value="0.025" units="cm"/>
    </inkml:brush>
  </inkml:definitions>
  <inkml:trace contextRef="#ctx0" brushRef="#br0">102 1 17745,'-8'3'3187,"6"-2"-2964,-10 4 469,0 0-1,1 1 1,-1 1 0,-13 10 0,23-16-650,1 0 1,-1 0 0,1 0-1,0 0 1,-1 1 0,1-1-1,0 1 1,0-1-1,0 1 1,0-1 0,0 1-1,0 0 1,1 0 0,-1-1-1,0 1 1,1 0-1,0 0 1,-1 2 0,1-2-54,1 0 0,0 0 0,-1-1 1,1 1-1,0 0 0,0 0 0,0-1 0,0 1 1,0 0-1,0-1 0,1 1 0,-1-1 1,0 0-1,1 1 0,-1-1 0,1 0 0,0 0 1,-1 0-1,1 0 0,0 0 0,0 0 1,2 0-1,0 1 20,0 0 0,1 0 1,-1-1-1,0 1 0,0-1 1,1 0-1,-1 0 0,1-1 1,-1 0-1,1 1 1,-1-1-1,1-1 0,-1 1 1,1-1-1,-1 0 0,0 0 1,1 0-1,-1 0 0,0-1 1,0 1-1,0-1 0,0 0 1,5-4-1,-3 2 91,0-1 0,-1 0 0,0 0 0,0 0-1,0-1 1,0 0 0,-1 0 0,0 0 0,0 0 0,-1-1 0,0 1 0,0-1 0,3-12 0,-7 22-188,-2 6 80,-1 0 0,2 0 1,-1 0-1,-1 14 0,4-21-200,0-1 0,0 1 0,-1 0-1,2-1 1,-1 1 0,0-1 0,0 1-1,0-1 1,1 1 0,-1-1 0,1 1 0,-1-1-1,1 0 1,0 1 0,-1-1 0,1 0-1,1 2 1,-1-2-204,1 0 1,-1-1-1,0 1 1,0 0-1,1-1 1,-1 1-1,1-1 1,-1 1-1,0-1 0,1 0 1,-1 0-1,1 0 1,-1 1-1,1-1 1,-1-1-1,1 1 0,-1 0 1,0 0-1,1 0 1,-1-1-1,1 1 1,1-2-1,13-5-6544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9.229"/>
    </inkml:context>
    <inkml:brush xml:id="br0">
      <inkml:brushProperty name="width" value="0.025" units="cm"/>
      <inkml:brushProperty name="height" value="0.025" units="cm"/>
    </inkml:brush>
  </inkml:definitions>
  <inkml:trace contextRef="#ctx0" brushRef="#br0">113 293 7527,'0'0'9460,"-8"0"-5697,4 0-3625,0 0 1,0 0-1,-1 0 0,1 1 0,0 0 0,0 0 0,0 0 0,0 0 0,0 0 0,0 1 0,0 0 1,0 0-1,0 0 0,1 0 0,-1 0 0,1 1 0,0 0 0,0 0 0,0-1 0,0 2 1,0-1-1,0 0 0,1 1 0,0-1 0,0 1 0,0 0 0,0-1 0,0 1 0,1 0 1,-2 5-1,2-7-131,1 0 0,-1 0 0,0 0 0,1 0 0,0 1 0,-1-1 0,1 0 1,0 0-1,0 0 0,0 0 0,1 1 0,-1-1 0,0 0 0,1 0 0,-1 0 0,1 0 1,0 0-1,0 0 0,0 0 0,0 0 0,0 0 0,0 0 0,0-1 0,1 1 0,-1 0 0,1-1 1,2 3-1,0-2-2,0-1 0,-1 1 0,1-1 1,0 0-1,0 0 0,0-1 0,0 1 1,0-1-1,0 0 0,0 0 0,0 0 1,0-1-1,0 1 0,0-1 0,4-1 1,0 0 10,0 0 0,0-1 1,0 0-1,0 0 1,0-1-1,-1 0 0,0-1 1,0 1-1,0-1 1,0 0-1,11-13 0,-9 8-36,0-1 0,-1 0 0,0-1-1,-1 1 1,0-1 0,9-24-1,-8 11 285,-1 1-1,-1-1 1,0 0-1,-2-1 0,-1 1 1,-2-1-1,-1-36 1,0 61-246,0-1 1,0 1 0,0-1-1,0 1 1,0 0 0,-1-1-1,1 1 1,0-1 0,-1 1 0,1 0-1,-1-1 1,0 1 0,1 0-1,-1 0 1,0-1 0,0 1-1,0 0 1,0 0 0,-2-2-1,2 3-4,0-1 0,0 1 0,0 0 0,0-1 0,0 1 1,0 0-1,0 0 0,0 0 0,0 0 0,0 0 0,0 0 0,-1 0 0,1 0 0,0 0 0,0 0 0,0 1 0,0-1 0,0 0 0,-2 2 0,-1 0 6,-1 1 1,1 0-1,-1 0 1,1 0-1,0 0 1,0 1 0,0-1-1,1 1 1,-4 4-1,1 1 86,0-1 0,0 1 0,1 0 0,0 1 0,1-1 0,0 1 0,1 0 0,0 0 0,0 0 0,1 0 0,0 0 0,0 18-1,2-27-99,1 0 0,-1 0 0,0 0 0,1 0 0,-1 0 0,1 0 0,-1 0 0,1 0 0,0 0 0,-1-1 0,1 1 0,0 0 0,0 0 0,0-1 0,-1 1 0,1 0 0,0-1 0,0 1 0,0-1 0,0 0 0,0 1 0,0-1 0,0 1 0,0-1 0,0 0 0,0 0 0,0 0 0,0 0 0,0 0 0,2 0 0,41 1 21,-31-2-21,10 1-20,-11-1-340,0 1-1,0 0 1,-1 1 0,1 0-1,23 6 1,-32-5 298,0-1-1,0 0 1,0 1 0,0-1-1,0 1 1,-1 0-1,1 0 1,0 0 0,-1 1-1,0-1 1,1 0 0,-1 1-1,0 0 1,0-1 0,0 1-1,-1 0 1,1 0-1,-1 0 1,1 0 0,-1 0-1,0 1 1,0-1 0,-1 0-1,1 0 1,-1 1 0,1 4-1,0 42-442,-1-30-7517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0.167"/>
    </inkml:context>
    <inkml:brush xml:id="br0">
      <inkml:brushProperty name="width" value="0.025" units="cm"/>
      <inkml:brushProperty name="height" value="0.025" units="cm"/>
    </inkml:brush>
  </inkml:definitions>
  <inkml:trace contextRef="#ctx0" brushRef="#br0">73 62 5541,'0'0'14734,"-9"0"-12737,7 0-1934,0 0 0,-1 0 1,1 0-1,-1 0 1,1 0-1,-1 1 0,1-1 1,0 1-1,-1-1 1,1 1-1,0 0 0,-1 0 1,1 0-1,0 0 0,0 0 1,0 1-1,0-1 1,0 1-1,0-1 0,1 1 1,-1 0-1,0-1 0,1 1 1,-1 0-1,1 0 1,0 0-1,-1 1 0,1-1 1,0 0-1,0 0 0,1 1 1,-1-1-1,0 0 1,1 1-1,-1-1 0,1 0 1,0 1-1,0 3 0,0-3-42,0 0 0,0 0-1,0 0 1,1 0 0,-1 1-1,1-1 1,-1 0-1,1 0 1,0 0 0,1-1-1,-1 1 1,0 0 0,1 0-1,0 0 1,-1-1-1,1 1 1,4 3 0,-4-4 44,-1-1 0,1 0 0,-1 0 0,1 0 0,-1 0 0,1 0 0,0 0 1,-1-1-1,1 1 0,0-1 0,0 1 0,0-1 0,-1 1 0,1-1 0,0 0 0,0 0 0,0 0 1,0 0-1,0 0 0,-1-1 0,1 1 0,0 0 0,0-1 0,0 1 0,-1-1 0,1 0 1,0 0-1,-1 1 0,1-1 0,0 0 0,-1-1 0,3-1 0,1-1 74,0-1 1,-1 0-1,1 0 0,-1 0 0,0-1 0,0 0 1,-1 1-1,0-1 0,0-1 0,0 1 1,-1 0-1,3-9 0,-2 0 25,1 1 1,-2-1-1,0-1 1,0-20-1,-16 57-228,13-15 19,0 1 1,0 0-1,1-1 1,0 1-1,0 0 0,0 0 1,1-1-1,2 11 1,-2-15-107,0 0-1,-1-1 1,1 1 0,0 0 0,0-1 0,0 1-1,0-1 1,1 0 0,-1 1 0,0-1 0,1 0 0,-1 0-1,0 0 1,1 0 0,0 0 0,-1 0 0,1 0-1,-1 0 1,1-1 0,0 1 0,0 0 0,-1-1-1,1 0 1,0 1 0,0-1 0,0 0 0,-1 0 0,1 0-1,0 0 1,0 0 0,0-1 0,0 1 0,-1 0-1,1-1 1,0 0 0,2 0 0,2-1-660,0-1 0,0 1 0,0-1 0,-1-1 0,1 1 0,-1-1 0,1 1 0,-1-2 0,0 1 0,5-7 0,24-25-5744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0.529"/>
    </inkml:context>
    <inkml:brush xml:id="br0">
      <inkml:brushProperty name="width" value="0.025" units="cm"/>
      <inkml:brushProperty name="height" value="0.025" units="cm"/>
    </inkml:brush>
  </inkml:definitions>
  <inkml:trace contextRef="#ctx0" brushRef="#br0">64 0 4100,'0'0'16303,"-8"7"-14045,3-2-2124,0 0-1,0 0 1,1 1-1,0-1 1,0 1-1,0 0 1,1 0-1,0 0 1,0 1-1,1-1 0,-1 1 1,1-1-1,1 1 1,-1 0-1,1 0 1,1 0-1,-1 9 1,0 1 44,0-7-25,0 0 0,0 1 0,2-1 0,-1 0 1,1 0-1,3 12 0,-3-20-135,-1 1 0,1-1 0,0 0 0,0 0 0,0 0 1,1 0-1,-1 0 0,0-1 0,1 1 0,0 0 0,-1-1 0,1 1 0,0-1 0,-1 1 0,1-1 0,0 0 0,0 0 1,0 0-1,0 0 0,0 0 0,1 0 0,-1 0 0,0-1 0,0 1 0,0-1 0,1 0 0,-1 1 0,0-1 0,1 0 1,-1 0-1,0-1 0,5 0 0,0 0-18,-1-1 1,1 1-1,-1-1 1,0-1 0,1 1-1,-1-1 1,0 0-1,0-1 1,7-5-1,-8 5-170,0 1 0,0-1-1,1 1 1,-1 0 0,1 1-1,-1 0 1,1 0-1,0 0 1,0 0 0,10-1-1,-15 3 166,0 0 0,0 0-1,0 0 1,0 0-1,-1 1 1,1-1-1,0 0 1,0 0 0,0 1-1,-1-1 1,1 0-1,0 1 1,0-1-1,-1 0 1,1 1 0,0-1-1,-1 1 1,1 0-1,0-1 1,-1 1 0,1-1-1,-1 1 1,1 0-1,-1-1 1,1 1-1,-1 0 1,1 1 0,2 28 801,-3-24-596,-1 0-1,0-1 1,0 1-1,-1-1 0,1 1 1,-1-1-1,0 1 1,-6 8-1,3-8-53,0 0 1,-1-1-1,0 0 0,0 1 0,-1-2 1,1 1-1,-1-1 0,0 0 0,-1 0 1,1-1-1,0 0 0,-1 0 1,0-1-1,1 0 0,-1-1 0,0 1 1,0-1-1,0-1 0,-13 0 0,21 0-212,-1 0 0,1 0 0,0 0 0,-1 1 0,1-1 0,-1 0 0,1 0 0,0 0 0,-1 0 0,1 0 0,0-1 0,-1 1 0,1 0 0,-1 0 0,1 0 0,0 0 0,-1 0 0,1 0 0,0-1 0,-1 1 0,1 0 0,0 0 0,0 0 0,-1-1 0,1 1 0,0 0 0,-1-1 0,1 1-1,0 0 1,0 0 0,0-1 0,-1 1 0,1 0 0,0-1 0,0 1 0,0-1 0,0 1 0,0 0 0,0-1 0,0 1 0,-1 0 0,1-1 0,0 1 0,0-1 0,0 1 0,1 0 0,-1-1 0,0 1 0,0 0 0,0-1 0,0 1 0,0 0 0,0-1 0,0 1 0,1-1 0,14-18-7132,8 6-1039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1.906"/>
    </inkml:context>
    <inkml:brush xml:id="br0">
      <inkml:brushProperty name="width" value="0.025" units="cm"/>
      <inkml:brushProperty name="height" value="0.025" units="cm"/>
    </inkml:brush>
  </inkml:definitions>
  <inkml:trace contextRef="#ctx0" brushRef="#br0">1 174 3876,'12'-12'12076,"2"0"-5559,10-9-2311,12-14-4785,-9-6-1446,-19 11 3658,-8 29-1607,1 1 0,-1-1 0,0 0 1,0 1-1,0-1 0,0 0 0,0 1 0,0-1 0,0 0 0,0 1 0,0-1 0,0 0 0,0 0 0,0 1 0,0-1 0,-1 0 0,1 1 0,0-1 0,0 1 1,-1-1-1,1 0 0,-1 1 0,1-1 0,0 1 0,-1-1 0,1 1 0,-1-1 0,1 1 0,-1-1 0,1 1 0,-1-1 0,0 1 0,1 0 0,-1-1 0,0 1 1,1 0-1,-1 0 0,0-1 0,1 1 0,-1 0 0,0 0 0,1 0 0,-1 0 0,0 0 0,1 0 0,-1 0 0,0 0 0,1 0 0,-1 0 0,0 0 0,0 0 1,1 1-1,-1-1 0,1 0 0,-1 1 0,0-1 0,1 0 0,-1 1 0,1-1 0,-1 0 0,0 1 0,1-1 0,-1 2 0,-4 0 135,0 1-1,0 0 1,0 1 0,1-1-1,-1 1 1,-6 8-1,4-2 8,1 1-1,0-1 0,0 1 0,-7 21 0,12-27-147,-1 0 0,0 0 0,1 0-1,0 0 1,0 0 0,1 0-1,0 0 1,-1 0 0,2 0-1,-1 0 1,0 0 0,1 0 0,0 0-1,2 7 1,-1-10-14,-1 0 1,1 0-1,0 0 0,-1 0 1,1 0-1,0 0 0,0-1 1,0 1-1,0-1 0,0 0 1,1 1-1,-1-1 0,0 0 1,1 0-1,-1 0 0,0-1 1,1 1-1,-1 0 0,1-1 1,0 0-1,-1 0 0,1 0 1,-1 0-1,1 0 0,-1 0 0,1 0 1,-1-1-1,4 0 0,3-1 19,-1 0-1,0 0 1,0-1-1,0 0 1,0 0-1,0-1 1,9-5-1,3-7 5,0-1 0,29-30-1,-25 23 25,-24 24-38,0 0 1,0-1 0,0 1-1,0 0 1,0 0 0,0 0-1,1 0 1,-1 0-1,0 0 1,0 0 0,0-1-1,0 1 1,0 0-1,0 0 1,1 0 0,-1 0-1,0 0 1,0 0 0,0 0-1,0 0 1,1 0-1,-1 0 1,0 0 0,0 0-1,0 0 1,0 0 0,1 0-1,-1 0 1,0 0-1,0 0 1,0 0 0,0 0-1,0 0 1,1 0-1,-1 0 1,0 1 0,0-1-1,0 0 1,0 0 0,0 0-1,1 0 1,-1 0-1,0 0 1,0 0 0,0 1-1,0-1 1,0 0-1,0 0 1,0 0 0,0 0-1,0 0 1,0 1 0,1-1-1,2 16 387,-2 33-265,-1-30-56,0-19-78,0 1 0,0-1 1,0 1-1,0 0 0,0-1 0,0 1 1,1 0-1,-1-1 0,0 1 1,0-1-1,0 1 0,0-1 1,1 1-1,-1 0 0,0-1 1,1 1-1,-1-1 0,0 1 1,1-1-1,-1 1 0,1-1 1,-1 1-1,1-1 0,-1 0 1,1 1-1,-1-1 0,1 0 1,-1 1-1,1-1 0,-1 0 0,1 0 1,0 1-1,-1-1 0,1 0 1,24-8 133,16-25-6,-23 11-146,17-18 41,-33 38-63,0 0 0,0 0 0,1 0 0,-1 1 0,0-1 0,1 1 0,-1-1 0,1 1 0,-1 0-1,1 0 1,-1 0 0,1 0 0,0 1 0,5-1 0,-7 1 27,0 0-1,0 1 1,0 0-1,0-1 0,0 1 1,0 0-1,-1-1 1,1 1-1,0 0 1,0 0-1,-1 0 0,1 0 1,0 0-1,-1-1 1,1 1-1,-1 0 0,1 1 1,-1-1-1,1 0 1,-1 0-1,0 0 1,1 0-1,-1 0 0,0 0 1,0 0-1,0 0 1,0 1-1,0 1 0,1 41-18,-1-37-30,-1 5-472,2 18-561,6-14-6184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4.974"/>
    </inkml:context>
    <inkml:brush xml:id="br0">
      <inkml:brushProperty name="width" value="0.025" units="cm"/>
      <inkml:brushProperty name="height" value="0.025" units="cm"/>
    </inkml:brush>
  </inkml:definitions>
  <inkml:trace contextRef="#ctx0" brushRef="#br0">170 0 5830,'0'0'18022,"-2"13"-17750,-16 71 119,-4-1 0,-4-1 0,-58 129 0,67-179-508,16-30-571,3-8-250,23-53-2785,1-3-2478,29-105 1,-36 88 4892,-6 0 4164,-8 50 1877,-4 27-2623,0 7-224,-2 47 2605,0-25-4883,2-11 472,1 0-1,0 0 1,1 0 0,0 0-1,2 0 1,11 28-1,51 91 19,-17-42-70,-42-81-8,-5-7-1611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5.305"/>
    </inkml:context>
    <inkml:brush xml:id="br0">
      <inkml:brushProperty name="width" value="0.025" units="cm"/>
      <inkml:brushProperty name="height" value="0.025" units="cm"/>
    </inkml:brush>
  </inkml:definitions>
  <inkml:trace contextRef="#ctx0" brushRef="#br0">0 320 10474,'0'0'12620,"57"-26"-12460,-14 20-96,3-5-1121,-6-6-2594,3-6-4069</inkml:trace>
  <inkml:trace contextRef="#ctx0" brushRef="#br0" timeOffset="1">393 1 16400,'0'0'1953,"0"52"-63,0-18 64,0 5-961,6 2-64,4-2-353,6-4-448,2-3-95,0-6-1,-4-1-929,-5-4-833,-4-5-1057,-5-2-1857,0-6-1282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5:04.133"/>
    </inkml:context>
    <inkml:brush xml:id="br0">
      <inkml:brushProperty name="width" value="0.035" units="cm"/>
      <inkml:brushProperty name="height" value="0.035" units="cm"/>
    </inkml:brush>
  </inkml:definitions>
  <inkml:trace contextRef="#ctx0" brushRef="#br0">13 623 14523,'-12'-4'41,"12"7"-1,24 6 23,18-4 97,1-1 0,64-2-1,88-16 204,-86 5-211,1062-35 408,267-7-509,-1372 47-50,297-15-39,564-33-258,576 26 98,291 3 442,90-132-224,-1075 79 3,-639 59-21,0-6 303,0-6-1,165-53 1,-317 77-59,0 1 0,36-4 0,-46 8-128,0 0 1,-1 0-1,1 0 0,-1 1 0,1 0 0,-1 1 0,1-1 1,-1 1-1,14 6 0,-21-7-126,0-1-1,1 0 1,-1 0 0,0 1 0,0-1-1,1 0 1,-1 1 0,0-1-1,0 0 1,0 1 0,1-1-1,-1 0 1,0 1 0,0-1 0,0 1-1,0-1 1,0 0 0,0 1-1,0-1 1,0 1 0,0-1-1,0 0 1,0 1 0,0-1 0,0 0-1,0 1 1,0-1 0,0 1-1,0-1 1,-1 0 0,1 1-1,0-1 1,0 0 0,0 1 0,-1-1-1,1 0 1,-1 1 0,-9 14-454,8-13 436,-4 5 50,0 0 0,0-1 0,-1 0 0,0 0 0,-14 9 0,-6 1-129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5.669"/>
    </inkml:context>
    <inkml:brush xml:id="br0">
      <inkml:brushProperty name="width" value="0.025" units="cm"/>
      <inkml:brushProperty name="height" value="0.025" units="cm"/>
    </inkml:brush>
  </inkml:definitions>
  <inkml:trace contextRef="#ctx0" brushRef="#br0">22 115 9225,'-4'-9'3032,"1"1"-2679,1 3 327,-1 0 1,1 0 0,1 0 0,-1-1 0,1 1 0,0-1-1,-1-8 1,2 12-531,0 0 0,0 1 0,1-1 0,-1 0 0,1 1 0,-1-1 0,1 0-1,0 1 1,0-1 0,-1 1 0,1-1 0,0 1 0,0-1 0,0 1 0,1 0 0,-1 0-1,0-1 1,0 1 0,1 0 0,-1 0 0,1 0 0,-1 0 0,1 1 0,-1-1 0,1 0-1,-1 1 1,1-1 0,0 1 0,0-1 0,-1 1 0,1 0 0,0-1 0,2 1 0,19-3 55,0 0 1,0 1 0,0 2 0,0 0-1,1 1 1,-1 2 0,0 0 0,0 2 0,-1 0-1,38 15 1,-52-16-203,-1 1 0,0-1-1,0 2 1,-1-1 0,1 1 0,-1 0 0,0 0-1,-1 0 1,1 1 0,-1 0 0,-1 0-1,1 1 1,-1-1 0,-1 1 0,1 0 0,-1 0-1,-1 0 1,1 0 0,-2 1 0,1-1-1,-1 0 1,0 1 0,-1-1 0,1 1 0,-2 0-1,1-1 1,-1 1 0,-1-1 0,-2 9 0,2-8 152,0 0 1,0 0 0,-1-1-1,0 1 1,-1-1 0,0 1-1,0-1 1,-1 0 0,0-1-1,0 1 1,-1-1 0,0 0-1,0 0 1,0-1 0,-1 0-1,0 0 1,0-1 0,-1 1-1,0-2 1,0 1 0,0-1-1,0 0 1,-1-1 0,1 0-1,-1 0 1,-18 3 0,24-6-212,-1 1 0,1-1 0,-1 0 0,1 0 0,-1 0 0,1-1 0,0 1 0,-1-1 0,1 0 0,-1 1 0,1-2 1,0 1-1,0 0 0,-1-1 0,-3-2 0,6 3-176,0 0 0,0 0 0,0 0 0,0 0 0,0-1 0,0 1 0,0 0 0,1 0 0,-1-1 0,0 1 0,1-1 0,-1 1 0,1 0 0,-1-4 0,1 2-535,0-1 1,0 1-1,0 0 0,0 0 1,1-1-1,-1 1 0,1 0 1,2-6-1,10-15-8020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6.064"/>
    </inkml:context>
    <inkml:brush xml:id="br0">
      <inkml:brushProperty name="width" value="0.025" units="cm"/>
      <inkml:brushProperty name="height" value="0.025" units="cm"/>
    </inkml:brush>
  </inkml:definitions>
  <inkml:trace contextRef="#ctx0" brushRef="#br0">0 27 10634,'0'0'17040,"71"4"-17008,-37-11-96,-2 2-1121,-4 1-1954,-5-2-1409,-5-2-4036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6.408"/>
    </inkml:context>
    <inkml:brush xml:id="br0">
      <inkml:brushProperty name="width" value="0.025" units="cm"/>
      <inkml:brushProperty name="height" value="0.025" units="cm"/>
    </inkml:brush>
  </inkml:definitions>
  <inkml:trace contextRef="#ctx0" brushRef="#br0">1 38 10442,'0'0'13421,"10"-4"-12834,15-4 10,50-11 0,-64 17-550,0 0 0,0 1 0,1 0 0,-1 0 0,0 1 0,1 1 0,-1 0 0,15 4 0,-23-4-35,0 1 0,-1-1-1,1 1 1,-1 0 0,0 0-1,1 0 1,-1 0-1,0 0 1,0 0 0,0 1-1,0-1 1,-1 1 0,1-1-1,-1 1 1,1 0 0,-1-1-1,0 1 1,0 0 0,0 0-1,-1 0 1,1 0 0,-1 0-1,1 0 1,-1 0-1,0 0 1,0 3 0,0 6 197,0 0 0,-1 0 0,-1-1 0,0 1 1,-4 16-1,-55 139-1047,52-151-2280,-1-11-4126,-1-4-8937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6.781"/>
    </inkml:context>
    <inkml:brush xml:id="br0">
      <inkml:brushProperty name="width" value="0.025" units="cm"/>
      <inkml:brushProperty name="height" value="0.025" units="cm"/>
    </inkml:brush>
  </inkml:definitions>
  <inkml:trace contextRef="#ctx0" brushRef="#br0">158 0 10154,'0'0'13677,"-16"72"-12717,7-29 33,-7 2-416,-1 2-353,-3-1-160,6-2-32,-2-4 0,2-5 0,0-3-96,5-9-640,2-10-962,3-12-1633,2-23-12428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7.127"/>
    </inkml:context>
    <inkml:brush xml:id="br0">
      <inkml:brushProperty name="width" value="0.025" units="cm"/>
      <inkml:brushProperty name="height" value="0.025" units="cm"/>
    </inkml:brush>
  </inkml:definitions>
  <inkml:trace contextRef="#ctx0" brushRef="#br0">100 0 12908,'0'0'8072,"24"64"-6727,-6-32-288,3-1 160,8-2-224,2-4-416,5-3-385,-2-2-128,-1-4-32,-10-3-448,-2-3-1154,-12-3-416,-5-1-352,-22-5-6983,-10-1 929</inkml:trace>
  <inkml:trace contextRef="#ctx0" brushRef="#br0" timeOffset="1">0 226 10826,'0'0'11019,"85"-29"-10090,-35 22-417,7-1-416,3 0-320,0-5-1858,-12-3-3555,-6-4-8745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7.475"/>
    </inkml:context>
    <inkml:brush xml:id="br0">
      <inkml:brushProperty name="width" value="0.025" units="cm"/>
      <inkml:brushProperty name="height" value="0.025" units="cm"/>
    </inkml:brush>
  </inkml:definitions>
  <inkml:trace contextRef="#ctx0" brushRef="#br0">10 1 10186,'0'0'9096,"-9"59"-7334,9-28-545,0 4-512,9 1-129,7-3-255,1-1-289,8-6 0,-11-1-1089,0-6-641,-7-3-864,-7-4-1154,0-7-704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7.805"/>
    </inkml:context>
    <inkml:brush xml:id="br0">
      <inkml:brushProperty name="width" value="0.025" units="cm"/>
      <inkml:brushProperty name="height" value="0.025" units="cm"/>
    </inkml:brush>
  </inkml:definitions>
  <inkml:trace contextRef="#ctx0" brushRef="#br0">8 246 6822,'0'0'5408,"-3"-8"-2242,2 6-2987,0 1 0,1-1 1,-1 0-1,1 0 0,-1 0 0,1 0 0,-1 0 1,1 1-1,0-1 0,0 0 0,0 0 1,0 0-1,0 0 0,1 0 0,-1 0 0,1-2 1,1 3-50,-1-1-1,1 1 1,0-1 0,-1 1 0,1 0-1,0-1 1,0 1 0,0 0 0,0 0 0,0 0-1,0 1 1,0-1 0,0 1 0,0-1 0,1 1-1,-1-1 1,0 1 0,0 0 0,4 0 0,157-9 2485,-143 10-2514,0 0-1,-1 1 1,1 1 0,-1 0 0,1 2-1,21 8 1,-37-12-53,-1 0 0,1 1 0,0 0 0,-1 0 0,1 0 0,-1 0 0,0 0 0,0 0 0,0 1 0,0 0 0,0 0 0,0-1 0,-1 2 0,0-1 0,1 0 0,-1 0 0,0 1 0,0-1 0,-1 1 0,1 0 0,-1-1 0,0 1 0,0 0-1,0 0 1,0 0 0,-1 0 0,0 0 0,1-1 0,-2 1 0,1 0 0,0 0 0,-1 0 0,1 0 0,-1 0 0,0 0 0,-3 7 0,-2 3 252,0-1 0,-1 1 0,0-1-1,-1 0 1,0-1 0,-1 0 0,0 0 0,-17 15 0,17-18-310,0-1 1,0 0 0,-1 0 0,-1-1 0,1 0 0,-1-1 0,0 0-1,0-1 1,-1 0 0,1-1 0,-1 0 0,0-1 0,-19 3-1,30-6-106,0 1 0,0-1 0,0 0 0,0 0 0,0 0 0,0 0 0,0-1 0,0 1 0,0 0 0,1 0 0,-1 0 0,0-1 0,0 1 0,0-1 0,0 1 0,0 0 0,1-1 0,-1 1 0,0-1 0,0 0 0,1 1 0,-1-1 0,1 0 0,-1 1 0,0-1-1,1 0 1,-1 0 0,0-1 0,-2-27-5314,3 22 4195,0-29-6869</inkml:trace>
  <inkml:trace contextRef="#ctx0" brushRef="#br0" timeOffset="1">519 1 11339,'0'0'16784,"-21"63"-16368,32-44-352,4-1 0,3-2-769,2-3-2369,-6-7-3557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0.756"/>
    </inkml:context>
    <inkml:brush xml:id="br0">
      <inkml:brushProperty name="width" value="0.025" units="cm"/>
      <inkml:brushProperty name="height" value="0.025" units="cm"/>
    </inkml:brush>
  </inkml:definitions>
  <inkml:trace contextRef="#ctx0" brushRef="#br0">1 148 3812,'0'0'21727,"7"-3"-20820,10-7-686,1-2 1,-2 0-1,1 0 0,-2-2 0,19-19 0,18-15-3550,-52 48 3096,4-3-2827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1.104"/>
    </inkml:context>
    <inkml:brush xml:id="br0">
      <inkml:brushProperty name="width" value="0.025" units="cm"/>
      <inkml:brushProperty name="height" value="0.025" units="cm"/>
    </inkml:brush>
  </inkml:definitions>
  <inkml:trace contextRef="#ctx0" brushRef="#br0">1 43 8200,'0'0'11910,"4"-3"-10976,7-2-571,-1 0 0,0 1-1,1 0 1,0 0 0,0 1 0,20-2 0,-1 1-120,47-1 1,-76 5-204,-1 1 1,1-1-1,0 1 0,0-1 1,0 1-1,0 0 1,0-1-1,-1 1 1,1 0-1,0 0 0,0-1 1,-1 1-1,1 0 1,-1 0-1,1 0 0,-1 0 1,1 0-1,-1 0 1,1 0-1,-1 0 1,0 0-1,0 0 0,1 0 1,-1 0-1,0 0 1,0 0-1,0 0 0,0 0 1,0 0-1,0 0 1,-1 0-1,1 0 1,0 0-1,0 0 0,-1 0 1,0 2-1,-10 42 963,-2-12-1077,-18 49 598,14-27-4780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4.946"/>
    </inkml:context>
    <inkml:brush xml:id="br0">
      <inkml:brushProperty name="width" value="0.025" units="cm"/>
      <inkml:brushProperty name="height" value="0.025" units="cm"/>
    </inkml:brush>
  </inkml:definitions>
  <inkml:trace contextRef="#ctx0" brushRef="#br0">706 111 4740,'-4'-8'4415,"1"1"-4113,-1 0 1,0 1-1,0-1 0,-1 1 0,0 0 0,0 0 0,0 0 0,-1 1 0,0 0 0,0 0 0,0 0 1,0 1-1,-1 0 0,0 0 0,0 1 0,0-1 0,0 1 0,0 1 0,-1 0 0,1 0 1,-10-1-1,10 2-291,0 1 1,0 0-1,0 1 1,0-1-1,0 1 1,0 1 0,0-1-1,0 1 1,1 0-1,-1 1 1,1-1-1,-10 7 1,5-2 23,1 1-1,0 0 1,0 0-1,0 2 1,-14 18-1,-27 38 44,3 3 0,3 2 1,4 2-1,2 1 0,4 2 0,3 2 0,-28 104 0,49-143 23,2 0-1,2 1 1,1 0-1,3 1 1,1-1 0,1 1-1,6 40 1,-3-65-33,1-1 0,1 0 0,0 0 0,0 0 0,2-1 0,0 0 0,1 0 0,0 0 0,11 16 0,-11-21-59,1-1 0,0 1 0,0-1 0,0-1 0,1 1 0,0-2 0,1 1 0,0-1 1,0 0-1,0-1 0,0-1 0,1 1 0,20 4 0,-11-4 15,0-1 0,0-1 0,1-1 0,-1-1 0,0 0-1,1-2 1,-1-1 0,27-4 0,-18-1 18,-1 0 1,0-2-1,-1-1 0,0-2 1,33-18-1,-15 3 93,-1-3 0,-1-2 0,-1-2 0,-2-1 1,-2-2-1,34-42 0,-44 45-64,-2 0 1,-1-2-1,-2 0 1,-2-2-1,27-63 1,-37 71-75,0-2 1,-2 1 0,-2-2 0,-1 1 0,-1-1-1,-2 1 1,-1-62 0,-3 82-8,0 1 0,-1-1 0,0 1 1,0 0-1,-1 0 0,-1 0 0,0 0 0,0 1 1,-1 0-1,-1-1 0,0 2 0,0-1 0,-13-15 1,8 14 4,-1 0 1,0 1 0,0 0 0,-1 1 0,0 0 0,0 1-1,-1 1 1,0 0 0,-17-6 0,-5 2-544,0 2 1,0 1-1,-1 2 1,1 1-1,-1 2 1,0 2-1,-67 5 1,13 11-2827,7 3-651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14.12.2023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5407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896057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18934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20248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50546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43269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7321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14.12.2023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14.12.2023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16.png"/><Relationship Id="rId42"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s>
</file>

<file path=ppt/slides/_rels/slide10.xml.rels><?xml version="1.0" encoding="UTF-8" standalone="yes"?>
<Relationships xmlns="http://schemas.openxmlformats.org/package/2006/relationships"><Relationship Id="rId26" Type="http://schemas.openxmlformats.org/officeDocument/2006/relationships/image" Target="../media/image3199.png"/><Relationship Id="rId21" Type="http://schemas.openxmlformats.org/officeDocument/2006/relationships/customXml" Target="../ink/ink441.xml"/><Relationship Id="rId42" Type="http://schemas.openxmlformats.org/officeDocument/2006/relationships/image" Target="../media/image3207.png"/><Relationship Id="rId47" Type="http://schemas.openxmlformats.org/officeDocument/2006/relationships/customXml" Target="../ink/ink454.xml"/><Relationship Id="rId63" Type="http://schemas.openxmlformats.org/officeDocument/2006/relationships/customXml" Target="../ink/ink462.xml"/><Relationship Id="rId68" Type="http://schemas.openxmlformats.org/officeDocument/2006/relationships/image" Target="../media/image3220.png"/><Relationship Id="rId84" Type="http://schemas.openxmlformats.org/officeDocument/2006/relationships/image" Target="../media/image56.png"/><Relationship Id="rId16" Type="http://schemas.openxmlformats.org/officeDocument/2006/relationships/image" Target="../media/image3194.png"/><Relationship Id="rId11" Type="http://schemas.openxmlformats.org/officeDocument/2006/relationships/customXml" Target="../ink/ink436.xml"/><Relationship Id="rId32" Type="http://schemas.openxmlformats.org/officeDocument/2006/relationships/image" Target="../media/image3202.png"/><Relationship Id="rId37" Type="http://schemas.openxmlformats.org/officeDocument/2006/relationships/customXml" Target="../ink/ink449.xml"/><Relationship Id="rId53" Type="http://schemas.openxmlformats.org/officeDocument/2006/relationships/customXml" Target="../ink/ink457.xml"/><Relationship Id="rId58" Type="http://schemas.openxmlformats.org/officeDocument/2006/relationships/image" Target="../media/image3215.png"/><Relationship Id="rId74" Type="http://schemas.openxmlformats.org/officeDocument/2006/relationships/image" Target="../media/image3223.png"/><Relationship Id="rId79" Type="http://schemas.openxmlformats.org/officeDocument/2006/relationships/customXml" Target="../ink/ink470.xml"/><Relationship Id="rId5" Type="http://schemas.openxmlformats.org/officeDocument/2006/relationships/customXml" Target="../ink/ink433.xml"/><Relationship Id="rId19" Type="http://schemas.openxmlformats.org/officeDocument/2006/relationships/customXml" Target="../ink/ink440.xml"/><Relationship Id="rId14" Type="http://schemas.openxmlformats.org/officeDocument/2006/relationships/image" Target="../media/image3193.png"/><Relationship Id="rId22" Type="http://schemas.openxmlformats.org/officeDocument/2006/relationships/image" Target="../media/image3197.png"/><Relationship Id="rId27" Type="http://schemas.openxmlformats.org/officeDocument/2006/relationships/customXml" Target="../ink/ink444.xml"/><Relationship Id="rId30" Type="http://schemas.openxmlformats.org/officeDocument/2006/relationships/image" Target="../media/image3201.png"/><Relationship Id="rId35" Type="http://schemas.openxmlformats.org/officeDocument/2006/relationships/customXml" Target="../ink/ink448.xml"/><Relationship Id="rId43" Type="http://schemas.openxmlformats.org/officeDocument/2006/relationships/customXml" Target="../ink/ink452.xml"/><Relationship Id="rId48" Type="http://schemas.openxmlformats.org/officeDocument/2006/relationships/image" Target="../media/image3210.png"/><Relationship Id="rId56" Type="http://schemas.openxmlformats.org/officeDocument/2006/relationships/image" Target="../media/image3214.png"/><Relationship Id="rId64" Type="http://schemas.openxmlformats.org/officeDocument/2006/relationships/image" Target="../media/image3218.png"/><Relationship Id="rId69" Type="http://schemas.openxmlformats.org/officeDocument/2006/relationships/customXml" Target="../ink/ink465.xml"/><Relationship Id="rId77" Type="http://schemas.openxmlformats.org/officeDocument/2006/relationships/customXml" Target="../ink/ink469.xml"/><Relationship Id="rId8" Type="http://schemas.openxmlformats.org/officeDocument/2006/relationships/image" Target="../media/image3190.png"/><Relationship Id="rId51" Type="http://schemas.openxmlformats.org/officeDocument/2006/relationships/customXml" Target="../ink/ink456.xml"/><Relationship Id="rId72" Type="http://schemas.openxmlformats.org/officeDocument/2006/relationships/image" Target="../media/image3222.png"/><Relationship Id="rId80" Type="http://schemas.openxmlformats.org/officeDocument/2006/relationships/image" Target="../media/image54.png"/><Relationship Id="rId85" Type="http://schemas.openxmlformats.org/officeDocument/2006/relationships/customXml" Target="../ink/ink473.xml"/><Relationship Id="rId3" Type="http://schemas.openxmlformats.org/officeDocument/2006/relationships/customXml" Target="../ink/ink432.xml"/><Relationship Id="rId12" Type="http://schemas.openxmlformats.org/officeDocument/2006/relationships/image" Target="../media/image3192.png"/><Relationship Id="rId17" Type="http://schemas.openxmlformats.org/officeDocument/2006/relationships/customXml" Target="../ink/ink439.xml"/><Relationship Id="rId25" Type="http://schemas.openxmlformats.org/officeDocument/2006/relationships/customXml" Target="../ink/ink443.xml"/><Relationship Id="rId33" Type="http://schemas.openxmlformats.org/officeDocument/2006/relationships/customXml" Target="../ink/ink447.xml"/><Relationship Id="rId38" Type="http://schemas.openxmlformats.org/officeDocument/2006/relationships/image" Target="../media/image3205.png"/><Relationship Id="rId46" Type="http://schemas.openxmlformats.org/officeDocument/2006/relationships/image" Target="../media/image3209.png"/><Relationship Id="rId59" Type="http://schemas.openxmlformats.org/officeDocument/2006/relationships/customXml" Target="../ink/ink460.xml"/><Relationship Id="rId67" Type="http://schemas.openxmlformats.org/officeDocument/2006/relationships/customXml" Target="../ink/ink464.xml"/><Relationship Id="rId20" Type="http://schemas.openxmlformats.org/officeDocument/2006/relationships/image" Target="../media/image3196.png"/><Relationship Id="rId41" Type="http://schemas.openxmlformats.org/officeDocument/2006/relationships/customXml" Target="../ink/ink451.xml"/><Relationship Id="rId54" Type="http://schemas.openxmlformats.org/officeDocument/2006/relationships/image" Target="../media/image3213.png"/><Relationship Id="rId62" Type="http://schemas.openxmlformats.org/officeDocument/2006/relationships/image" Target="../media/image3217.png"/><Relationship Id="rId70" Type="http://schemas.openxmlformats.org/officeDocument/2006/relationships/image" Target="../media/image3221.png"/><Relationship Id="rId75" Type="http://schemas.openxmlformats.org/officeDocument/2006/relationships/customXml" Target="../ink/ink468.xml"/><Relationship Id="rId83" Type="http://schemas.openxmlformats.org/officeDocument/2006/relationships/customXml" Target="../ink/ink472.xml"/><Relationship Id="rId88"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189.png"/><Relationship Id="rId15" Type="http://schemas.openxmlformats.org/officeDocument/2006/relationships/customXml" Target="../ink/ink438.xml"/><Relationship Id="rId23" Type="http://schemas.openxmlformats.org/officeDocument/2006/relationships/customXml" Target="../ink/ink442.xml"/><Relationship Id="rId28" Type="http://schemas.openxmlformats.org/officeDocument/2006/relationships/image" Target="../media/image3200.png"/><Relationship Id="rId36" Type="http://schemas.openxmlformats.org/officeDocument/2006/relationships/image" Target="../media/image3204.png"/><Relationship Id="rId49" Type="http://schemas.openxmlformats.org/officeDocument/2006/relationships/customXml" Target="../ink/ink455.xml"/><Relationship Id="rId57" Type="http://schemas.openxmlformats.org/officeDocument/2006/relationships/customXml" Target="../ink/ink459.xml"/><Relationship Id="rId10" Type="http://schemas.openxmlformats.org/officeDocument/2006/relationships/image" Target="../media/image3191.png"/><Relationship Id="rId31" Type="http://schemas.openxmlformats.org/officeDocument/2006/relationships/customXml" Target="../ink/ink446.xml"/><Relationship Id="rId44" Type="http://schemas.openxmlformats.org/officeDocument/2006/relationships/image" Target="../media/image3208.png"/><Relationship Id="rId52" Type="http://schemas.openxmlformats.org/officeDocument/2006/relationships/image" Target="../media/image3212.png"/><Relationship Id="rId60" Type="http://schemas.openxmlformats.org/officeDocument/2006/relationships/image" Target="../media/image3216.png"/><Relationship Id="rId65" Type="http://schemas.openxmlformats.org/officeDocument/2006/relationships/customXml" Target="../ink/ink463.xml"/><Relationship Id="rId73" Type="http://schemas.openxmlformats.org/officeDocument/2006/relationships/customXml" Target="../ink/ink467.xml"/><Relationship Id="rId78" Type="http://schemas.openxmlformats.org/officeDocument/2006/relationships/image" Target="../media/image53.png"/><Relationship Id="rId81" Type="http://schemas.openxmlformats.org/officeDocument/2006/relationships/customXml" Target="../ink/ink471.xml"/><Relationship Id="rId86" Type="http://schemas.openxmlformats.org/officeDocument/2006/relationships/image" Target="../media/image57.png"/><Relationship Id="rId4" Type="http://schemas.openxmlformats.org/officeDocument/2006/relationships/image" Target="../media/image3188.png"/><Relationship Id="rId9" Type="http://schemas.openxmlformats.org/officeDocument/2006/relationships/customXml" Target="../ink/ink435.xml"/><Relationship Id="rId13" Type="http://schemas.openxmlformats.org/officeDocument/2006/relationships/customXml" Target="../ink/ink437.xml"/><Relationship Id="rId18" Type="http://schemas.openxmlformats.org/officeDocument/2006/relationships/image" Target="../media/image3195.png"/><Relationship Id="rId39" Type="http://schemas.openxmlformats.org/officeDocument/2006/relationships/customXml" Target="../ink/ink450.xml"/><Relationship Id="rId34" Type="http://schemas.openxmlformats.org/officeDocument/2006/relationships/image" Target="../media/image3203.png"/><Relationship Id="rId50" Type="http://schemas.openxmlformats.org/officeDocument/2006/relationships/image" Target="../media/image3211.png"/><Relationship Id="rId55" Type="http://schemas.openxmlformats.org/officeDocument/2006/relationships/customXml" Target="../ink/ink458.xml"/><Relationship Id="rId76" Type="http://schemas.openxmlformats.org/officeDocument/2006/relationships/image" Target="../media/image52.png"/><Relationship Id="rId7" Type="http://schemas.openxmlformats.org/officeDocument/2006/relationships/customXml" Target="../ink/ink434.xml"/><Relationship Id="rId71" Type="http://schemas.openxmlformats.org/officeDocument/2006/relationships/customXml" Target="../ink/ink466.xml"/><Relationship Id="rId2" Type="http://schemas.openxmlformats.org/officeDocument/2006/relationships/notesSlide" Target="../notesSlides/notesSlide10.xml"/><Relationship Id="rId29" Type="http://schemas.openxmlformats.org/officeDocument/2006/relationships/customXml" Target="../ink/ink445.xml"/><Relationship Id="rId24" Type="http://schemas.openxmlformats.org/officeDocument/2006/relationships/image" Target="../media/image3198.png"/><Relationship Id="rId40" Type="http://schemas.openxmlformats.org/officeDocument/2006/relationships/image" Target="../media/image3206.png"/><Relationship Id="rId45" Type="http://schemas.openxmlformats.org/officeDocument/2006/relationships/customXml" Target="../ink/ink453.xml"/><Relationship Id="rId66" Type="http://schemas.openxmlformats.org/officeDocument/2006/relationships/image" Target="../media/image3219.png"/><Relationship Id="rId87" Type="http://schemas.openxmlformats.org/officeDocument/2006/relationships/customXml" Target="../ink/ink474.xml"/><Relationship Id="rId61" Type="http://schemas.openxmlformats.org/officeDocument/2006/relationships/customXml" Target="../ink/ink461.xml"/><Relationship Id="rId82" Type="http://schemas.openxmlformats.org/officeDocument/2006/relationships/image" Target="../media/image55.png"/></Relationships>
</file>

<file path=ppt/slides/_rels/slide11.xml.rels><?xml version="1.0" encoding="UTF-8" standalone="yes"?>
<Relationships xmlns="http://schemas.openxmlformats.org/package/2006/relationships"><Relationship Id="rId26" Type="http://schemas.openxmlformats.org/officeDocument/2006/relationships/image" Target="../media/image69.png"/><Relationship Id="rId117" Type="http://schemas.openxmlformats.org/officeDocument/2006/relationships/customXml" Target="../ink/ink532.xml"/><Relationship Id="rId21" Type="http://schemas.openxmlformats.org/officeDocument/2006/relationships/customXml" Target="../ink/ink484.xml"/><Relationship Id="rId42" Type="http://schemas.openxmlformats.org/officeDocument/2006/relationships/image" Target="../media/image77.png"/><Relationship Id="rId47" Type="http://schemas.openxmlformats.org/officeDocument/2006/relationships/customXml" Target="../ink/ink497.xml"/><Relationship Id="rId63" Type="http://schemas.openxmlformats.org/officeDocument/2006/relationships/customXml" Target="../ink/ink505.xml"/><Relationship Id="rId68" Type="http://schemas.openxmlformats.org/officeDocument/2006/relationships/image" Target="../media/image89.png"/><Relationship Id="rId84" Type="http://schemas.openxmlformats.org/officeDocument/2006/relationships/image" Target="../media/image97.png"/><Relationship Id="rId89" Type="http://schemas.openxmlformats.org/officeDocument/2006/relationships/customXml" Target="../ink/ink518.xml"/><Relationship Id="rId112" Type="http://schemas.openxmlformats.org/officeDocument/2006/relationships/image" Target="../media/image111.png"/><Relationship Id="rId16" Type="http://schemas.openxmlformats.org/officeDocument/2006/relationships/image" Target="../media/image64.png"/><Relationship Id="rId107" Type="http://schemas.openxmlformats.org/officeDocument/2006/relationships/customXml" Target="../ink/ink527.xml"/><Relationship Id="rId11" Type="http://schemas.openxmlformats.org/officeDocument/2006/relationships/customXml" Target="../ink/ink479.xml"/><Relationship Id="rId32" Type="http://schemas.openxmlformats.org/officeDocument/2006/relationships/image" Target="../media/image72.png"/><Relationship Id="rId37" Type="http://schemas.openxmlformats.org/officeDocument/2006/relationships/customXml" Target="../ink/ink492.xml"/><Relationship Id="rId53" Type="http://schemas.openxmlformats.org/officeDocument/2006/relationships/customXml" Target="../ink/ink500.xml"/><Relationship Id="rId58" Type="http://schemas.openxmlformats.org/officeDocument/2006/relationships/image" Target="../media/image84.png"/><Relationship Id="rId74" Type="http://schemas.openxmlformats.org/officeDocument/2006/relationships/image" Target="../media/image92.png"/><Relationship Id="rId79" Type="http://schemas.openxmlformats.org/officeDocument/2006/relationships/customXml" Target="../ink/ink513.xml"/><Relationship Id="rId102" Type="http://schemas.openxmlformats.org/officeDocument/2006/relationships/image" Target="../media/image106.png"/><Relationship Id="rId5" Type="http://schemas.openxmlformats.org/officeDocument/2006/relationships/customXml" Target="../ink/ink476.xml"/><Relationship Id="rId90" Type="http://schemas.openxmlformats.org/officeDocument/2006/relationships/image" Target="../media/image100.png"/><Relationship Id="rId95" Type="http://schemas.openxmlformats.org/officeDocument/2006/relationships/customXml" Target="../ink/ink521.xml"/><Relationship Id="rId22" Type="http://schemas.openxmlformats.org/officeDocument/2006/relationships/image" Target="../media/image67.png"/><Relationship Id="rId27" Type="http://schemas.openxmlformats.org/officeDocument/2006/relationships/customXml" Target="../ink/ink487.xml"/><Relationship Id="rId43" Type="http://schemas.openxmlformats.org/officeDocument/2006/relationships/customXml" Target="../ink/ink495.xml"/><Relationship Id="rId48" Type="http://schemas.openxmlformats.org/officeDocument/2006/relationships/image" Target="../media/image79.png"/><Relationship Id="rId64" Type="http://schemas.openxmlformats.org/officeDocument/2006/relationships/image" Target="../media/image87.png"/><Relationship Id="rId69" Type="http://schemas.openxmlformats.org/officeDocument/2006/relationships/customXml" Target="../ink/ink508.xml"/><Relationship Id="rId113" Type="http://schemas.openxmlformats.org/officeDocument/2006/relationships/customXml" Target="../ink/ink530.xml"/><Relationship Id="rId118" Type="http://schemas.openxmlformats.org/officeDocument/2006/relationships/image" Target="../media/image114.png"/><Relationship Id="rId80" Type="http://schemas.openxmlformats.org/officeDocument/2006/relationships/image" Target="../media/image95.png"/><Relationship Id="rId85" Type="http://schemas.openxmlformats.org/officeDocument/2006/relationships/customXml" Target="../ink/ink516.xml"/><Relationship Id="rId12" Type="http://schemas.openxmlformats.org/officeDocument/2006/relationships/image" Target="../media/image62.png"/><Relationship Id="rId17" Type="http://schemas.openxmlformats.org/officeDocument/2006/relationships/customXml" Target="../ink/ink482.xml"/><Relationship Id="rId33" Type="http://schemas.openxmlformats.org/officeDocument/2006/relationships/customXml" Target="../ink/ink490.xml"/><Relationship Id="rId38" Type="http://schemas.openxmlformats.org/officeDocument/2006/relationships/image" Target="../media/image75.png"/><Relationship Id="rId59" Type="http://schemas.openxmlformats.org/officeDocument/2006/relationships/customXml" Target="../ink/ink503.xml"/><Relationship Id="rId103" Type="http://schemas.openxmlformats.org/officeDocument/2006/relationships/customXml" Target="../ink/ink525.xml"/><Relationship Id="rId108" Type="http://schemas.openxmlformats.org/officeDocument/2006/relationships/image" Target="../media/image109.png"/><Relationship Id="rId54" Type="http://schemas.openxmlformats.org/officeDocument/2006/relationships/image" Target="../media/image82.png"/><Relationship Id="rId70" Type="http://schemas.openxmlformats.org/officeDocument/2006/relationships/image" Target="../media/image90.png"/><Relationship Id="rId75" Type="http://schemas.openxmlformats.org/officeDocument/2006/relationships/customXml" Target="../ink/ink511.xml"/><Relationship Id="rId91" Type="http://schemas.openxmlformats.org/officeDocument/2006/relationships/customXml" Target="../ink/ink519.xml"/><Relationship Id="rId96"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59.png"/><Relationship Id="rId23" Type="http://schemas.openxmlformats.org/officeDocument/2006/relationships/customXml" Target="../ink/ink485.xml"/><Relationship Id="rId28" Type="http://schemas.openxmlformats.org/officeDocument/2006/relationships/image" Target="../media/image70.png"/><Relationship Id="rId49" Type="http://schemas.openxmlformats.org/officeDocument/2006/relationships/customXml" Target="../ink/ink498.xml"/><Relationship Id="rId114" Type="http://schemas.openxmlformats.org/officeDocument/2006/relationships/image" Target="../media/image112.png"/><Relationship Id="rId119" Type="http://schemas.openxmlformats.org/officeDocument/2006/relationships/customXml" Target="../ink/ink533.xml"/><Relationship Id="rId10" Type="http://schemas.openxmlformats.org/officeDocument/2006/relationships/image" Target="../media/image61.png"/><Relationship Id="rId31" Type="http://schemas.openxmlformats.org/officeDocument/2006/relationships/customXml" Target="../ink/ink489.xml"/><Relationship Id="rId44" Type="http://schemas.openxmlformats.org/officeDocument/2006/relationships/image" Target="../media/image40.png"/><Relationship Id="rId52" Type="http://schemas.openxmlformats.org/officeDocument/2006/relationships/image" Target="../media/image81.png"/><Relationship Id="rId60" Type="http://schemas.openxmlformats.org/officeDocument/2006/relationships/image" Target="../media/image85.png"/><Relationship Id="rId65" Type="http://schemas.openxmlformats.org/officeDocument/2006/relationships/customXml" Target="../ink/ink506.xml"/><Relationship Id="rId73" Type="http://schemas.openxmlformats.org/officeDocument/2006/relationships/customXml" Target="../ink/ink510.xml"/><Relationship Id="rId78" Type="http://schemas.openxmlformats.org/officeDocument/2006/relationships/image" Target="../media/image94.png"/><Relationship Id="rId81" Type="http://schemas.openxmlformats.org/officeDocument/2006/relationships/customXml" Target="../ink/ink514.xml"/><Relationship Id="rId86" Type="http://schemas.openxmlformats.org/officeDocument/2006/relationships/image" Target="../media/image98.png"/><Relationship Id="rId94" Type="http://schemas.openxmlformats.org/officeDocument/2006/relationships/image" Target="../media/image102.png"/><Relationship Id="rId99" Type="http://schemas.openxmlformats.org/officeDocument/2006/relationships/customXml" Target="../ink/ink523.xml"/><Relationship Id="rId101" Type="http://schemas.openxmlformats.org/officeDocument/2006/relationships/customXml" Target="../ink/ink524.xml"/><Relationship Id="rId4" Type="http://schemas.openxmlformats.org/officeDocument/2006/relationships/image" Target="../media/image5810.png"/><Relationship Id="rId9" Type="http://schemas.openxmlformats.org/officeDocument/2006/relationships/customXml" Target="../ink/ink478.xml"/><Relationship Id="rId13" Type="http://schemas.openxmlformats.org/officeDocument/2006/relationships/customXml" Target="../ink/ink480.xml"/><Relationship Id="rId18" Type="http://schemas.openxmlformats.org/officeDocument/2006/relationships/image" Target="../media/image65.png"/><Relationship Id="rId39" Type="http://schemas.openxmlformats.org/officeDocument/2006/relationships/customXml" Target="../ink/ink493.xml"/><Relationship Id="rId109" Type="http://schemas.openxmlformats.org/officeDocument/2006/relationships/customXml" Target="../ink/ink528.xml"/><Relationship Id="rId34" Type="http://schemas.openxmlformats.org/officeDocument/2006/relationships/image" Target="../media/image73.png"/><Relationship Id="rId50" Type="http://schemas.openxmlformats.org/officeDocument/2006/relationships/image" Target="../media/image80.png"/><Relationship Id="rId55" Type="http://schemas.openxmlformats.org/officeDocument/2006/relationships/customXml" Target="../ink/ink501.xml"/><Relationship Id="rId76" Type="http://schemas.openxmlformats.org/officeDocument/2006/relationships/image" Target="../media/image93.png"/><Relationship Id="rId97" Type="http://schemas.openxmlformats.org/officeDocument/2006/relationships/customXml" Target="../ink/ink522.xml"/><Relationship Id="rId104" Type="http://schemas.openxmlformats.org/officeDocument/2006/relationships/image" Target="../media/image107.png"/><Relationship Id="rId120" Type="http://schemas.openxmlformats.org/officeDocument/2006/relationships/image" Target="../media/image115.png"/><Relationship Id="rId7" Type="http://schemas.openxmlformats.org/officeDocument/2006/relationships/customXml" Target="../ink/ink477.xml"/><Relationship Id="rId71" Type="http://schemas.openxmlformats.org/officeDocument/2006/relationships/customXml" Target="../ink/ink509.xml"/><Relationship Id="rId92" Type="http://schemas.openxmlformats.org/officeDocument/2006/relationships/image" Target="../media/image101.png"/><Relationship Id="rId2" Type="http://schemas.openxmlformats.org/officeDocument/2006/relationships/notesSlide" Target="../notesSlides/notesSlide11.xml"/><Relationship Id="rId29" Type="http://schemas.openxmlformats.org/officeDocument/2006/relationships/customXml" Target="../ink/ink488.xml"/><Relationship Id="rId24" Type="http://schemas.openxmlformats.org/officeDocument/2006/relationships/image" Target="../media/image68.png"/><Relationship Id="rId40" Type="http://schemas.openxmlformats.org/officeDocument/2006/relationships/image" Target="../media/image76.png"/><Relationship Id="rId45" Type="http://schemas.openxmlformats.org/officeDocument/2006/relationships/customXml" Target="../ink/ink496.xml"/><Relationship Id="rId66" Type="http://schemas.openxmlformats.org/officeDocument/2006/relationships/image" Target="../media/image88.png"/><Relationship Id="rId87" Type="http://schemas.openxmlformats.org/officeDocument/2006/relationships/customXml" Target="../ink/ink517.xml"/><Relationship Id="rId110" Type="http://schemas.openxmlformats.org/officeDocument/2006/relationships/image" Target="../media/image110.png"/><Relationship Id="rId115" Type="http://schemas.openxmlformats.org/officeDocument/2006/relationships/customXml" Target="../ink/ink531.xml"/><Relationship Id="rId61" Type="http://schemas.openxmlformats.org/officeDocument/2006/relationships/customXml" Target="../ink/ink504.xml"/><Relationship Id="rId82" Type="http://schemas.openxmlformats.org/officeDocument/2006/relationships/image" Target="../media/image96.png"/><Relationship Id="rId19" Type="http://schemas.openxmlformats.org/officeDocument/2006/relationships/customXml" Target="../ink/ink483.xml"/><Relationship Id="rId14" Type="http://schemas.openxmlformats.org/officeDocument/2006/relationships/image" Target="../media/image63.png"/><Relationship Id="rId30" Type="http://schemas.openxmlformats.org/officeDocument/2006/relationships/image" Target="../media/image71.png"/><Relationship Id="rId35" Type="http://schemas.openxmlformats.org/officeDocument/2006/relationships/customXml" Target="../ink/ink491.xml"/><Relationship Id="rId56" Type="http://schemas.openxmlformats.org/officeDocument/2006/relationships/image" Target="../media/image83.png"/><Relationship Id="rId77" Type="http://schemas.openxmlformats.org/officeDocument/2006/relationships/customXml" Target="../ink/ink512.xml"/><Relationship Id="rId100" Type="http://schemas.openxmlformats.org/officeDocument/2006/relationships/image" Target="../media/image105.png"/><Relationship Id="rId105" Type="http://schemas.openxmlformats.org/officeDocument/2006/relationships/customXml" Target="../ink/ink526.xml"/><Relationship Id="rId8" Type="http://schemas.openxmlformats.org/officeDocument/2006/relationships/image" Target="../media/image60.png"/><Relationship Id="rId51" Type="http://schemas.openxmlformats.org/officeDocument/2006/relationships/customXml" Target="../ink/ink499.xml"/><Relationship Id="rId72" Type="http://schemas.openxmlformats.org/officeDocument/2006/relationships/image" Target="../media/image91.png"/><Relationship Id="rId93" Type="http://schemas.openxmlformats.org/officeDocument/2006/relationships/customXml" Target="../ink/ink520.xml"/><Relationship Id="rId98" Type="http://schemas.openxmlformats.org/officeDocument/2006/relationships/image" Target="../media/image104.png"/><Relationship Id="rId3" Type="http://schemas.openxmlformats.org/officeDocument/2006/relationships/customXml" Target="../ink/ink475.xml"/><Relationship Id="rId25" Type="http://schemas.openxmlformats.org/officeDocument/2006/relationships/customXml" Target="../ink/ink486.xml"/><Relationship Id="rId46" Type="http://schemas.openxmlformats.org/officeDocument/2006/relationships/image" Target="../media/image78.png"/><Relationship Id="rId67" Type="http://schemas.openxmlformats.org/officeDocument/2006/relationships/customXml" Target="../ink/ink507.xml"/><Relationship Id="rId116" Type="http://schemas.openxmlformats.org/officeDocument/2006/relationships/image" Target="../media/image113.png"/><Relationship Id="rId20" Type="http://schemas.openxmlformats.org/officeDocument/2006/relationships/image" Target="../media/image66.png"/><Relationship Id="rId41" Type="http://schemas.openxmlformats.org/officeDocument/2006/relationships/customXml" Target="../ink/ink494.xml"/><Relationship Id="rId62" Type="http://schemas.openxmlformats.org/officeDocument/2006/relationships/image" Target="../media/image86.png"/><Relationship Id="rId83" Type="http://schemas.openxmlformats.org/officeDocument/2006/relationships/customXml" Target="../ink/ink515.xml"/><Relationship Id="rId88" Type="http://schemas.openxmlformats.org/officeDocument/2006/relationships/image" Target="../media/image99.png"/><Relationship Id="rId111" Type="http://schemas.openxmlformats.org/officeDocument/2006/relationships/customXml" Target="../ink/ink529.xml"/><Relationship Id="rId15" Type="http://schemas.openxmlformats.org/officeDocument/2006/relationships/customXml" Target="../ink/ink481.xml"/><Relationship Id="rId36" Type="http://schemas.openxmlformats.org/officeDocument/2006/relationships/image" Target="../media/image74.png"/><Relationship Id="rId57" Type="http://schemas.openxmlformats.org/officeDocument/2006/relationships/customXml" Target="../ink/ink502.xml"/><Relationship Id="rId106" Type="http://schemas.openxmlformats.org/officeDocument/2006/relationships/image" Target="../media/image108.png"/></Relationships>
</file>

<file path=ppt/slides/_rels/slide12.xml.rels><?xml version="1.0" encoding="UTF-8" standalone="yes"?>
<Relationships xmlns="http://schemas.openxmlformats.org/package/2006/relationships"><Relationship Id="rId13" Type="http://schemas.openxmlformats.org/officeDocument/2006/relationships/customXml" Target="../ink/ink539.xml"/><Relationship Id="rId18" Type="http://schemas.openxmlformats.org/officeDocument/2006/relationships/image" Target="../media/image117.png"/><Relationship Id="rId26" Type="http://schemas.openxmlformats.org/officeDocument/2006/relationships/image" Target="../media/image121.png"/><Relationship Id="rId39" Type="http://schemas.openxmlformats.org/officeDocument/2006/relationships/customXml" Target="../ink/ink552.xml"/><Relationship Id="rId21" Type="http://schemas.openxmlformats.org/officeDocument/2006/relationships/customXml" Target="../ink/ink543.xml"/><Relationship Id="rId34" Type="http://schemas.openxmlformats.org/officeDocument/2006/relationships/image" Target="../media/image125.png"/><Relationship Id="rId42" Type="http://schemas.openxmlformats.org/officeDocument/2006/relationships/image" Target="../media/image129.png"/><Relationship Id="rId47" Type="http://schemas.openxmlformats.org/officeDocument/2006/relationships/customXml" Target="../ink/ink556.xml"/><Relationship Id="rId50" Type="http://schemas.openxmlformats.org/officeDocument/2006/relationships/image" Target="../media/image133.png"/><Relationship Id="rId55" Type="http://schemas.openxmlformats.org/officeDocument/2006/relationships/customXml" Target="../ink/ink560.xml"/><Relationship Id="rId7" Type="http://schemas.openxmlformats.org/officeDocument/2006/relationships/customXml" Target="../ink/ink536.xml"/><Relationship Id="rId2" Type="http://schemas.openxmlformats.org/officeDocument/2006/relationships/notesSlide" Target="../notesSlides/notesSlide12.xml"/><Relationship Id="rId16" Type="http://schemas.openxmlformats.org/officeDocument/2006/relationships/image" Target="../media/image116.png"/><Relationship Id="rId29" Type="http://schemas.openxmlformats.org/officeDocument/2006/relationships/customXml" Target="../ink/ink547.xml"/><Relationship Id="rId11" Type="http://schemas.openxmlformats.org/officeDocument/2006/relationships/customXml" Target="../ink/ink538.xml"/><Relationship Id="rId24" Type="http://schemas.openxmlformats.org/officeDocument/2006/relationships/image" Target="../media/image120.png"/><Relationship Id="rId32" Type="http://schemas.openxmlformats.org/officeDocument/2006/relationships/image" Target="../media/image124.png"/><Relationship Id="rId37" Type="http://schemas.openxmlformats.org/officeDocument/2006/relationships/customXml" Target="../ink/ink551.xml"/><Relationship Id="rId40" Type="http://schemas.openxmlformats.org/officeDocument/2006/relationships/image" Target="../media/image128.png"/><Relationship Id="rId45" Type="http://schemas.openxmlformats.org/officeDocument/2006/relationships/customXml" Target="../ink/ink555.xml"/><Relationship Id="rId53" Type="http://schemas.openxmlformats.org/officeDocument/2006/relationships/customXml" Target="../ink/ink559.xml"/><Relationship Id="rId58" Type="http://schemas.openxmlformats.org/officeDocument/2006/relationships/image" Target="../media/image137.png"/><Relationship Id="rId5" Type="http://schemas.openxmlformats.org/officeDocument/2006/relationships/customXml" Target="../ink/ink535.xml"/><Relationship Id="rId19" Type="http://schemas.openxmlformats.org/officeDocument/2006/relationships/customXml" Target="../ink/ink542.xml"/><Relationship Id="rId4" Type="http://schemas.openxmlformats.org/officeDocument/2006/relationships/image" Target="../media/image11010.png"/><Relationship Id="rId9" Type="http://schemas.openxmlformats.org/officeDocument/2006/relationships/customXml" Target="../ink/ink537.xml"/><Relationship Id="rId14" Type="http://schemas.openxmlformats.org/officeDocument/2006/relationships/image" Target="../media/image11510.png"/><Relationship Id="rId22" Type="http://schemas.openxmlformats.org/officeDocument/2006/relationships/image" Target="../media/image119.png"/><Relationship Id="rId27" Type="http://schemas.openxmlformats.org/officeDocument/2006/relationships/customXml" Target="../ink/ink546.xml"/><Relationship Id="rId30" Type="http://schemas.openxmlformats.org/officeDocument/2006/relationships/image" Target="../media/image123.png"/><Relationship Id="rId35" Type="http://schemas.openxmlformats.org/officeDocument/2006/relationships/customXml" Target="../ink/ink550.xml"/><Relationship Id="rId43" Type="http://schemas.openxmlformats.org/officeDocument/2006/relationships/customXml" Target="../ink/ink554.xml"/><Relationship Id="rId48" Type="http://schemas.openxmlformats.org/officeDocument/2006/relationships/image" Target="../media/image132.png"/><Relationship Id="rId56" Type="http://schemas.openxmlformats.org/officeDocument/2006/relationships/image" Target="../media/image136.png"/><Relationship Id="rId8" Type="http://schemas.openxmlformats.org/officeDocument/2006/relationships/image" Target="../media/image11210.png"/><Relationship Id="rId51" Type="http://schemas.openxmlformats.org/officeDocument/2006/relationships/customXml" Target="../ink/ink558.xml"/><Relationship Id="rId3" Type="http://schemas.openxmlformats.org/officeDocument/2006/relationships/customXml" Target="../ink/ink534.xml"/><Relationship Id="rId12" Type="http://schemas.openxmlformats.org/officeDocument/2006/relationships/image" Target="../media/image11410.png"/><Relationship Id="rId17" Type="http://schemas.openxmlformats.org/officeDocument/2006/relationships/customXml" Target="../ink/ink541.xml"/><Relationship Id="rId25" Type="http://schemas.openxmlformats.org/officeDocument/2006/relationships/customXml" Target="../ink/ink545.xml"/><Relationship Id="rId33" Type="http://schemas.openxmlformats.org/officeDocument/2006/relationships/customXml" Target="../ink/ink549.xml"/><Relationship Id="rId38" Type="http://schemas.openxmlformats.org/officeDocument/2006/relationships/image" Target="../media/image127.png"/><Relationship Id="rId46" Type="http://schemas.openxmlformats.org/officeDocument/2006/relationships/image" Target="../media/image131.png"/><Relationship Id="rId59" Type="http://schemas.openxmlformats.org/officeDocument/2006/relationships/customXml" Target="../ink/ink562.xml"/><Relationship Id="rId20" Type="http://schemas.openxmlformats.org/officeDocument/2006/relationships/image" Target="../media/image118.png"/><Relationship Id="rId41" Type="http://schemas.openxmlformats.org/officeDocument/2006/relationships/customXml" Target="../ink/ink553.xml"/><Relationship Id="rId54"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1110.png"/><Relationship Id="rId15" Type="http://schemas.openxmlformats.org/officeDocument/2006/relationships/customXml" Target="../ink/ink540.xml"/><Relationship Id="rId23" Type="http://schemas.openxmlformats.org/officeDocument/2006/relationships/customXml" Target="../ink/ink544.xml"/><Relationship Id="rId28" Type="http://schemas.openxmlformats.org/officeDocument/2006/relationships/image" Target="../media/image122.png"/><Relationship Id="rId36" Type="http://schemas.openxmlformats.org/officeDocument/2006/relationships/image" Target="../media/image126.png"/><Relationship Id="rId49" Type="http://schemas.openxmlformats.org/officeDocument/2006/relationships/customXml" Target="../ink/ink557.xml"/><Relationship Id="rId57" Type="http://schemas.openxmlformats.org/officeDocument/2006/relationships/customXml" Target="../ink/ink561.xml"/><Relationship Id="rId10" Type="http://schemas.openxmlformats.org/officeDocument/2006/relationships/image" Target="../media/image11310.png"/><Relationship Id="rId31" Type="http://schemas.openxmlformats.org/officeDocument/2006/relationships/customXml" Target="../ink/ink548.xml"/><Relationship Id="rId44" Type="http://schemas.openxmlformats.org/officeDocument/2006/relationships/image" Target="../media/image130.png"/><Relationship Id="rId52" Type="http://schemas.openxmlformats.org/officeDocument/2006/relationships/image" Target="../media/image134.png"/><Relationship Id="rId60" Type="http://schemas.openxmlformats.org/officeDocument/2006/relationships/image" Target="../media/image138.png"/></Relationships>
</file>

<file path=ppt/slides/_rels/slide13.xml.rels><?xml version="1.0" encoding="UTF-8" standalone="yes"?>
<Relationships xmlns="http://schemas.openxmlformats.org/package/2006/relationships"><Relationship Id="rId117" Type="http://schemas.openxmlformats.org/officeDocument/2006/relationships/customXml" Target="../ink/ink621.xml"/><Relationship Id="rId671" Type="http://schemas.openxmlformats.org/officeDocument/2006/relationships/image" Target="../media/image467.png"/><Relationship Id="rId769" Type="http://schemas.openxmlformats.org/officeDocument/2006/relationships/image" Target="../media/image516.png"/><Relationship Id="rId21" Type="http://schemas.openxmlformats.org/officeDocument/2006/relationships/image" Target="../media/image148.png"/><Relationship Id="rId324" Type="http://schemas.openxmlformats.org/officeDocument/2006/relationships/image" Target="../media/image298.png"/><Relationship Id="rId531" Type="http://schemas.openxmlformats.org/officeDocument/2006/relationships/customXml" Target="../ink/ink832.xml"/><Relationship Id="rId629" Type="http://schemas.openxmlformats.org/officeDocument/2006/relationships/image" Target="../media/image446.png"/><Relationship Id="rId170" Type="http://schemas.openxmlformats.org/officeDocument/2006/relationships/image" Target="../media/image222.png"/><Relationship Id="rId836" Type="http://schemas.openxmlformats.org/officeDocument/2006/relationships/customXml" Target="../ink/ink986.xml"/><Relationship Id="rId268" Type="http://schemas.openxmlformats.org/officeDocument/2006/relationships/customXml" Target="../ink/ink697.xml"/><Relationship Id="rId475" Type="http://schemas.openxmlformats.org/officeDocument/2006/relationships/image" Target="../media/image371.png"/><Relationship Id="rId682" Type="http://schemas.openxmlformats.org/officeDocument/2006/relationships/customXml" Target="../ink/ink909.xml"/><Relationship Id="rId903" Type="http://schemas.openxmlformats.org/officeDocument/2006/relationships/image" Target="../media/image583.png"/><Relationship Id="rId32" Type="http://schemas.openxmlformats.org/officeDocument/2006/relationships/customXml" Target="../ink/ink578.xml"/><Relationship Id="rId128" Type="http://schemas.openxmlformats.org/officeDocument/2006/relationships/image" Target="../media/image201.png"/><Relationship Id="rId335" Type="http://schemas.openxmlformats.org/officeDocument/2006/relationships/customXml" Target="../ink/ink731.xml"/><Relationship Id="rId542" Type="http://schemas.openxmlformats.org/officeDocument/2006/relationships/image" Target="../media/image403.png"/><Relationship Id="rId181" Type="http://schemas.openxmlformats.org/officeDocument/2006/relationships/customXml" Target="../ink/ink653.xml"/><Relationship Id="rId402" Type="http://schemas.openxmlformats.org/officeDocument/2006/relationships/customXml" Target="../ink/ink766.xml"/><Relationship Id="rId847" Type="http://schemas.openxmlformats.org/officeDocument/2006/relationships/image" Target="../media/image555.png"/><Relationship Id="rId279" Type="http://schemas.openxmlformats.org/officeDocument/2006/relationships/customXml" Target="../ink/ink703.xml"/><Relationship Id="rId486" Type="http://schemas.openxmlformats.org/officeDocument/2006/relationships/image" Target="../media/image376.png"/><Relationship Id="rId693" Type="http://schemas.openxmlformats.org/officeDocument/2006/relationships/image" Target="../media/image478.png"/><Relationship Id="rId707" Type="http://schemas.openxmlformats.org/officeDocument/2006/relationships/image" Target="../media/image485.png"/><Relationship Id="rId914" Type="http://schemas.openxmlformats.org/officeDocument/2006/relationships/customXml" Target="../ink/ink1025.xml"/><Relationship Id="rId43" Type="http://schemas.openxmlformats.org/officeDocument/2006/relationships/image" Target="../media/image159.png"/><Relationship Id="rId139" Type="http://schemas.openxmlformats.org/officeDocument/2006/relationships/customXml" Target="../ink/ink632.xml"/><Relationship Id="rId346" Type="http://schemas.openxmlformats.org/officeDocument/2006/relationships/image" Target="../media/image309.png"/><Relationship Id="rId553" Type="http://schemas.openxmlformats.org/officeDocument/2006/relationships/customXml" Target="../ink/ink844.xml"/><Relationship Id="rId760" Type="http://schemas.openxmlformats.org/officeDocument/2006/relationships/customXml" Target="../ink/ink948.xml"/><Relationship Id="rId192" Type="http://schemas.openxmlformats.org/officeDocument/2006/relationships/customXml" Target="../ink/ink659.xml"/><Relationship Id="rId206" Type="http://schemas.openxmlformats.org/officeDocument/2006/relationships/customXml" Target="../ink/ink666.xml"/><Relationship Id="rId413" Type="http://schemas.openxmlformats.org/officeDocument/2006/relationships/customXml" Target="../ink/ink772.xml"/><Relationship Id="rId858" Type="http://schemas.openxmlformats.org/officeDocument/2006/relationships/customXml" Target="../ink/ink997.xml"/><Relationship Id="rId497" Type="http://schemas.openxmlformats.org/officeDocument/2006/relationships/customXml" Target="../ink/ink815.xml"/><Relationship Id="rId620" Type="http://schemas.openxmlformats.org/officeDocument/2006/relationships/customXml" Target="../ink/ink878.xml"/><Relationship Id="rId718" Type="http://schemas.openxmlformats.org/officeDocument/2006/relationships/customXml" Target="../ink/ink927.xml"/><Relationship Id="rId925" Type="http://schemas.openxmlformats.org/officeDocument/2006/relationships/image" Target="../media/image594.png"/><Relationship Id="rId357" Type="http://schemas.openxmlformats.org/officeDocument/2006/relationships/image" Target="../media/image314.png"/><Relationship Id="rId54" Type="http://schemas.openxmlformats.org/officeDocument/2006/relationships/image" Target="../media/image164.png"/><Relationship Id="rId217" Type="http://schemas.openxmlformats.org/officeDocument/2006/relationships/image" Target="../media/image245.png"/><Relationship Id="rId564" Type="http://schemas.openxmlformats.org/officeDocument/2006/relationships/image" Target="../media/image414.png"/><Relationship Id="rId771" Type="http://schemas.openxmlformats.org/officeDocument/2006/relationships/image" Target="../media/image517.png"/><Relationship Id="rId869" Type="http://schemas.openxmlformats.org/officeDocument/2006/relationships/image" Target="../media/image566.png"/><Relationship Id="rId424" Type="http://schemas.openxmlformats.org/officeDocument/2006/relationships/image" Target="../media/image346.png"/><Relationship Id="rId631" Type="http://schemas.openxmlformats.org/officeDocument/2006/relationships/image" Target="../media/image447.png"/><Relationship Id="rId729" Type="http://schemas.openxmlformats.org/officeDocument/2006/relationships/image" Target="../media/image496.png"/><Relationship Id="rId270" Type="http://schemas.openxmlformats.org/officeDocument/2006/relationships/image" Target="../media/image271.png"/><Relationship Id="rId936" Type="http://schemas.openxmlformats.org/officeDocument/2006/relationships/customXml" Target="../ink/ink1036.xml"/><Relationship Id="rId65" Type="http://schemas.openxmlformats.org/officeDocument/2006/relationships/customXml" Target="../ink/ink595.xml"/><Relationship Id="rId130" Type="http://schemas.openxmlformats.org/officeDocument/2006/relationships/image" Target="../media/image202.png"/><Relationship Id="rId368" Type="http://schemas.openxmlformats.org/officeDocument/2006/relationships/image" Target="../media/image319.png"/><Relationship Id="rId575" Type="http://schemas.openxmlformats.org/officeDocument/2006/relationships/customXml" Target="../ink/ink855.xml"/><Relationship Id="rId782" Type="http://schemas.openxmlformats.org/officeDocument/2006/relationships/customXml" Target="../ink/ink959.xml"/><Relationship Id="rId228" Type="http://schemas.openxmlformats.org/officeDocument/2006/relationships/customXml" Target="../ink/ink677.xml"/><Relationship Id="rId435" Type="http://schemas.openxmlformats.org/officeDocument/2006/relationships/customXml" Target="../ink/ink783.xml"/><Relationship Id="rId642" Type="http://schemas.openxmlformats.org/officeDocument/2006/relationships/customXml" Target="../ink/ink889.xml"/><Relationship Id="rId281" Type="http://schemas.openxmlformats.org/officeDocument/2006/relationships/customXml" Target="../ink/ink704.xml"/><Relationship Id="rId502" Type="http://schemas.openxmlformats.org/officeDocument/2006/relationships/image" Target="../media/image384.png"/><Relationship Id="rId947" Type="http://schemas.openxmlformats.org/officeDocument/2006/relationships/image" Target="../media/image605.png"/><Relationship Id="rId76" Type="http://schemas.openxmlformats.org/officeDocument/2006/relationships/image" Target="../media/image175.png"/><Relationship Id="rId141" Type="http://schemas.openxmlformats.org/officeDocument/2006/relationships/customXml" Target="../ink/ink633.xml"/><Relationship Id="rId379" Type="http://schemas.openxmlformats.org/officeDocument/2006/relationships/customXml" Target="../ink/ink754.xml"/><Relationship Id="rId586" Type="http://schemas.openxmlformats.org/officeDocument/2006/relationships/image" Target="../media/image425.png"/><Relationship Id="rId793" Type="http://schemas.openxmlformats.org/officeDocument/2006/relationships/image" Target="../media/image528.png"/><Relationship Id="rId807" Type="http://schemas.openxmlformats.org/officeDocument/2006/relationships/image" Target="../media/image535.png"/><Relationship Id="rId7" Type="http://schemas.openxmlformats.org/officeDocument/2006/relationships/image" Target="../media/image141.png"/><Relationship Id="rId239" Type="http://schemas.openxmlformats.org/officeDocument/2006/relationships/image" Target="../media/image256.png"/><Relationship Id="rId446" Type="http://schemas.openxmlformats.org/officeDocument/2006/relationships/image" Target="../media/image357.png"/><Relationship Id="rId653" Type="http://schemas.openxmlformats.org/officeDocument/2006/relationships/image" Target="../media/image458.png"/><Relationship Id="rId292" Type="http://schemas.openxmlformats.org/officeDocument/2006/relationships/image" Target="../media/image282.png"/><Relationship Id="rId306" Type="http://schemas.openxmlformats.org/officeDocument/2006/relationships/image" Target="../media/image289.png"/><Relationship Id="rId860" Type="http://schemas.openxmlformats.org/officeDocument/2006/relationships/customXml" Target="../ink/ink998.xml"/><Relationship Id="rId87" Type="http://schemas.openxmlformats.org/officeDocument/2006/relationships/customXml" Target="../ink/ink606.xml"/><Relationship Id="rId513" Type="http://schemas.openxmlformats.org/officeDocument/2006/relationships/customXml" Target="../ink/ink823.xml"/><Relationship Id="rId597" Type="http://schemas.openxmlformats.org/officeDocument/2006/relationships/image" Target="../media/image430.png"/><Relationship Id="rId720" Type="http://schemas.openxmlformats.org/officeDocument/2006/relationships/customXml" Target="../ink/ink928.xml"/><Relationship Id="rId818" Type="http://schemas.openxmlformats.org/officeDocument/2006/relationships/customXml" Target="../ink/ink977.xml"/><Relationship Id="rId152" Type="http://schemas.openxmlformats.org/officeDocument/2006/relationships/image" Target="../media/image213.png"/><Relationship Id="rId457" Type="http://schemas.openxmlformats.org/officeDocument/2006/relationships/customXml" Target="../ink/ink794.xml"/><Relationship Id="rId664" Type="http://schemas.openxmlformats.org/officeDocument/2006/relationships/customXml" Target="../ink/ink900.xml"/><Relationship Id="rId871" Type="http://schemas.openxmlformats.org/officeDocument/2006/relationships/image" Target="../media/image567.png"/><Relationship Id="rId14" Type="http://schemas.openxmlformats.org/officeDocument/2006/relationships/customXml" Target="../ink/ink569.xml"/><Relationship Id="rId317" Type="http://schemas.openxmlformats.org/officeDocument/2006/relationships/customXml" Target="../ink/ink722.xml"/><Relationship Id="rId524" Type="http://schemas.openxmlformats.org/officeDocument/2006/relationships/image" Target="../media/image395.png"/><Relationship Id="rId731" Type="http://schemas.openxmlformats.org/officeDocument/2006/relationships/image" Target="../media/image497.png"/><Relationship Id="rId98" Type="http://schemas.openxmlformats.org/officeDocument/2006/relationships/image" Target="../media/image186.png"/><Relationship Id="rId163" Type="http://schemas.openxmlformats.org/officeDocument/2006/relationships/customXml" Target="../ink/ink644.xml"/><Relationship Id="rId370" Type="http://schemas.openxmlformats.org/officeDocument/2006/relationships/image" Target="../media/image320.png"/><Relationship Id="rId829" Type="http://schemas.openxmlformats.org/officeDocument/2006/relationships/image" Target="../media/image546.png"/><Relationship Id="rId230" Type="http://schemas.openxmlformats.org/officeDocument/2006/relationships/customXml" Target="../ink/ink678.xml"/><Relationship Id="rId468" Type="http://schemas.openxmlformats.org/officeDocument/2006/relationships/image" Target="../media/image368.png"/><Relationship Id="rId675" Type="http://schemas.openxmlformats.org/officeDocument/2006/relationships/image" Target="../media/image469.png"/><Relationship Id="rId882" Type="http://schemas.openxmlformats.org/officeDocument/2006/relationships/customXml" Target="../ink/ink1009.xml"/><Relationship Id="rId25" Type="http://schemas.openxmlformats.org/officeDocument/2006/relationships/image" Target="../media/image150.png"/><Relationship Id="rId328" Type="http://schemas.openxmlformats.org/officeDocument/2006/relationships/image" Target="../media/image300.png"/><Relationship Id="rId535" Type="http://schemas.openxmlformats.org/officeDocument/2006/relationships/image" Target="../media/image400.png"/><Relationship Id="rId742" Type="http://schemas.openxmlformats.org/officeDocument/2006/relationships/customXml" Target="../ink/ink939.xml"/><Relationship Id="rId174" Type="http://schemas.openxmlformats.org/officeDocument/2006/relationships/image" Target="../media/image224.png"/><Relationship Id="rId381" Type="http://schemas.openxmlformats.org/officeDocument/2006/relationships/customXml" Target="../ink/ink755.xml"/><Relationship Id="rId602" Type="http://schemas.openxmlformats.org/officeDocument/2006/relationships/customXml" Target="../ink/ink869.xml"/><Relationship Id="rId241" Type="http://schemas.openxmlformats.org/officeDocument/2006/relationships/image" Target="../media/image257.png"/><Relationship Id="rId479" Type="http://schemas.openxmlformats.org/officeDocument/2006/relationships/image" Target="../media/image373.png"/><Relationship Id="rId686" Type="http://schemas.openxmlformats.org/officeDocument/2006/relationships/customXml" Target="../ink/ink911.xml"/><Relationship Id="rId893" Type="http://schemas.openxmlformats.org/officeDocument/2006/relationships/image" Target="../media/image578.png"/><Relationship Id="rId907" Type="http://schemas.openxmlformats.org/officeDocument/2006/relationships/image" Target="../media/image585.png"/><Relationship Id="rId36" Type="http://schemas.openxmlformats.org/officeDocument/2006/relationships/customXml" Target="../ink/ink580.xml"/><Relationship Id="rId339" Type="http://schemas.openxmlformats.org/officeDocument/2006/relationships/customXml" Target="../ink/ink733.xml"/><Relationship Id="rId546" Type="http://schemas.openxmlformats.org/officeDocument/2006/relationships/image" Target="../media/image405.png"/><Relationship Id="rId753" Type="http://schemas.openxmlformats.org/officeDocument/2006/relationships/image" Target="../media/image508.png"/><Relationship Id="rId101" Type="http://schemas.openxmlformats.org/officeDocument/2006/relationships/customXml" Target="../ink/ink613.xml"/><Relationship Id="rId185" Type="http://schemas.openxmlformats.org/officeDocument/2006/relationships/image" Target="../media/image229.png"/><Relationship Id="rId406" Type="http://schemas.openxmlformats.org/officeDocument/2006/relationships/customXml" Target="../ink/ink768.xml"/><Relationship Id="rId392" Type="http://schemas.openxmlformats.org/officeDocument/2006/relationships/customXml" Target="../ink/ink761.xml"/><Relationship Id="rId613" Type="http://schemas.openxmlformats.org/officeDocument/2006/relationships/image" Target="../media/image438.png"/><Relationship Id="rId697" Type="http://schemas.openxmlformats.org/officeDocument/2006/relationships/image" Target="../media/image480.png"/><Relationship Id="rId820" Type="http://schemas.openxmlformats.org/officeDocument/2006/relationships/customXml" Target="../ink/ink978.xml"/><Relationship Id="rId918" Type="http://schemas.openxmlformats.org/officeDocument/2006/relationships/customXml" Target="../ink/ink1027.xml"/><Relationship Id="rId252" Type="http://schemas.openxmlformats.org/officeDocument/2006/relationships/customXml" Target="../ink/ink689.xml"/><Relationship Id="rId47" Type="http://schemas.openxmlformats.org/officeDocument/2006/relationships/image" Target="../media/image161.png"/><Relationship Id="rId112" Type="http://schemas.openxmlformats.org/officeDocument/2006/relationships/image" Target="../media/image193.png"/><Relationship Id="rId557" Type="http://schemas.openxmlformats.org/officeDocument/2006/relationships/customXml" Target="../ink/ink846.xml"/><Relationship Id="rId764" Type="http://schemas.openxmlformats.org/officeDocument/2006/relationships/customXml" Target="../ink/ink950.xml"/><Relationship Id="rId196" Type="http://schemas.openxmlformats.org/officeDocument/2006/relationships/customXml" Target="../ink/ink661.xml"/><Relationship Id="rId417" Type="http://schemas.openxmlformats.org/officeDocument/2006/relationships/customXml" Target="../ink/ink774.xml"/><Relationship Id="rId624" Type="http://schemas.openxmlformats.org/officeDocument/2006/relationships/customXml" Target="../ink/ink880.xml"/><Relationship Id="rId831" Type="http://schemas.openxmlformats.org/officeDocument/2006/relationships/image" Target="../media/image547.png"/><Relationship Id="rId263" Type="http://schemas.openxmlformats.org/officeDocument/2006/relationships/image" Target="../media/image268.png"/><Relationship Id="rId470" Type="http://schemas.openxmlformats.org/officeDocument/2006/relationships/customXml" Target="../ink/ink801.xml"/><Relationship Id="rId929" Type="http://schemas.openxmlformats.org/officeDocument/2006/relationships/image" Target="../media/image596.png"/><Relationship Id="rId58" Type="http://schemas.openxmlformats.org/officeDocument/2006/relationships/image" Target="../media/image166.png"/><Relationship Id="rId123" Type="http://schemas.openxmlformats.org/officeDocument/2006/relationships/customXml" Target="../ink/ink624.xml"/><Relationship Id="rId330" Type="http://schemas.openxmlformats.org/officeDocument/2006/relationships/image" Target="../media/image301.png"/><Relationship Id="rId568" Type="http://schemas.openxmlformats.org/officeDocument/2006/relationships/image" Target="../media/image416.png"/><Relationship Id="rId775" Type="http://schemas.openxmlformats.org/officeDocument/2006/relationships/image" Target="../media/image519.png"/><Relationship Id="rId428" Type="http://schemas.openxmlformats.org/officeDocument/2006/relationships/image" Target="../media/image348.png"/><Relationship Id="rId635" Type="http://schemas.openxmlformats.org/officeDocument/2006/relationships/image" Target="../media/image449.png"/><Relationship Id="rId842" Type="http://schemas.openxmlformats.org/officeDocument/2006/relationships/customXml" Target="../ink/ink989.xml"/><Relationship Id="rId274" Type="http://schemas.openxmlformats.org/officeDocument/2006/relationships/image" Target="../media/image273.png"/><Relationship Id="rId481" Type="http://schemas.openxmlformats.org/officeDocument/2006/relationships/image" Target="../media/image374.png"/><Relationship Id="rId702" Type="http://schemas.openxmlformats.org/officeDocument/2006/relationships/customXml" Target="../ink/ink919.xml"/><Relationship Id="rId69" Type="http://schemas.openxmlformats.org/officeDocument/2006/relationships/customXml" Target="../ink/ink597.xml"/><Relationship Id="rId134" Type="http://schemas.openxmlformats.org/officeDocument/2006/relationships/image" Target="../media/image204.png"/><Relationship Id="rId579" Type="http://schemas.openxmlformats.org/officeDocument/2006/relationships/customXml" Target="../ink/ink857.xml"/><Relationship Id="rId786" Type="http://schemas.openxmlformats.org/officeDocument/2006/relationships/customXml" Target="../ink/ink961.xml"/><Relationship Id="rId341" Type="http://schemas.openxmlformats.org/officeDocument/2006/relationships/customXml" Target="../ink/ink734.xml"/><Relationship Id="rId439" Type="http://schemas.openxmlformats.org/officeDocument/2006/relationships/customXml" Target="../ink/ink785.xml"/><Relationship Id="rId646" Type="http://schemas.openxmlformats.org/officeDocument/2006/relationships/customXml" Target="../ink/ink891.xml"/><Relationship Id="rId201" Type="http://schemas.openxmlformats.org/officeDocument/2006/relationships/image" Target="../media/image237.png"/><Relationship Id="rId285" Type="http://schemas.openxmlformats.org/officeDocument/2006/relationships/customXml" Target="../ink/ink706.xml"/><Relationship Id="rId506" Type="http://schemas.openxmlformats.org/officeDocument/2006/relationships/image" Target="../media/image386.png"/><Relationship Id="rId853" Type="http://schemas.openxmlformats.org/officeDocument/2006/relationships/image" Target="../media/image558.png"/><Relationship Id="rId492" Type="http://schemas.openxmlformats.org/officeDocument/2006/relationships/image" Target="../media/image379.png"/><Relationship Id="rId713" Type="http://schemas.openxmlformats.org/officeDocument/2006/relationships/image" Target="../media/image488.png"/><Relationship Id="rId797" Type="http://schemas.openxmlformats.org/officeDocument/2006/relationships/image" Target="../media/image530.png"/><Relationship Id="rId920" Type="http://schemas.openxmlformats.org/officeDocument/2006/relationships/customXml" Target="../ink/ink1028.xml"/><Relationship Id="rId145" Type="http://schemas.openxmlformats.org/officeDocument/2006/relationships/customXml" Target="../ink/ink635.xml"/><Relationship Id="rId352" Type="http://schemas.openxmlformats.org/officeDocument/2006/relationships/customXml" Target="../ink/ink740.xml"/><Relationship Id="rId212" Type="http://schemas.openxmlformats.org/officeDocument/2006/relationships/customXml" Target="../ink/ink669.xml"/><Relationship Id="rId657" Type="http://schemas.openxmlformats.org/officeDocument/2006/relationships/image" Target="../media/image460.png"/><Relationship Id="rId864" Type="http://schemas.openxmlformats.org/officeDocument/2006/relationships/customXml" Target="../ink/ink1000.xml"/><Relationship Id="rId296" Type="http://schemas.openxmlformats.org/officeDocument/2006/relationships/image" Target="../media/image284.png"/><Relationship Id="rId517" Type="http://schemas.openxmlformats.org/officeDocument/2006/relationships/customXml" Target="../ink/ink825.xml"/><Relationship Id="rId724" Type="http://schemas.openxmlformats.org/officeDocument/2006/relationships/customXml" Target="../ink/ink930.xml"/><Relationship Id="rId931" Type="http://schemas.openxmlformats.org/officeDocument/2006/relationships/image" Target="../media/image597.png"/><Relationship Id="rId60" Type="http://schemas.openxmlformats.org/officeDocument/2006/relationships/image" Target="../media/image167.png"/><Relationship Id="rId156" Type="http://schemas.openxmlformats.org/officeDocument/2006/relationships/image" Target="../media/image215.png"/><Relationship Id="rId363" Type="http://schemas.openxmlformats.org/officeDocument/2006/relationships/image" Target="../media/image317.png"/><Relationship Id="rId570" Type="http://schemas.openxmlformats.org/officeDocument/2006/relationships/image" Target="../media/image417.png"/><Relationship Id="rId223" Type="http://schemas.openxmlformats.org/officeDocument/2006/relationships/image" Target="../media/image248.png"/><Relationship Id="rId430" Type="http://schemas.openxmlformats.org/officeDocument/2006/relationships/image" Target="../media/image349.png"/><Relationship Id="rId668" Type="http://schemas.openxmlformats.org/officeDocument/2006/relationships/customXml" Target="../ink/ink902.xml"/><Relationship Id="rId875" Type="http://schemas.openxmlformats.org/officeDocument/2006/relationships/image" Target="../media/image569.png"/><Relationship Id="rId18" Type="http://schemas.openxmlformats.org/officeDocument/2006/relationships/customXml" Target="../ink/ink571.xml"/><Relationship Id="rId528" Type="http://schemas.openxmlformats.org/officeDocument/2006/relationships/image" Target="../media/image397.png"/><Relationship Id="rId735" Type="http://schemas.openxmlformats.org/officeDocument/2006/relationships/image" Target="../media/image499.png"/><Relationship Id="rId942" Type="http://schemas.openxmlformats.org/officeDocument/2006/relationships/customXml" Target="../ink/ink1039.xml"/><Relationship Id="rId167" Type="http://schemas.openxmlformats.org/officeDocument/2006/relationships/customXml" Target="../ink/ink646.xml"/><Relationship Id="rId374" Type="http://schemas.openxmlformats.org/officeDocument/2006/relationships/image" Target="../media/image322.png"/><Relationship Id="rId581" Type="http://schemas.openxmlformats.org/officeDocument/2006/relationships/customXml" Target="../ink/ink858.xml"/><Relationship Id="rId71" Type="http://schemas.openxmlformats.org/officeDocument/2006/relationships/customXml" Target="../ink/ink598.xml"/><Relationship Id="rId234" Type="http://schemas.openxmlformats.org/officeDocument/2006/relationships/customXml" Target="../ink/ink680.xml"/><Relationship Id="rId679" Type="http://schemas.openxmlformats.org/officeDocument/2006/relationships/image" Target="../media/image471.png"/><Relationship Id="rId802" Type="http://schemas.openxmlformats.org/officeDocument/2006/relationships/customXml" Target="../ink/ink969.xml"/><Relationship Id="rId886" Type="http://schemas.openxmlformats.org/officeDocument/2006/relationships/customXml" Target="../ink/ink1011.xml"/><Relationship Id="rId2" Type="http://schemas.openxmlformats.org/officeDocument/2006/relationships/customXml" Target="../ink/ink563.xml"/><Relationship Id="rId29" Type="http://schemas.openxmlformats.org/officeDocument/2006/relationships/image" Target="../media/image152.png"/><Relationship Id="rId441" Type="http://schemas.openxmlformats.org/officeDocument/2006/relationships/customXml" Target="../ink/ink786.xml"/><Relationship Id="rId539" Type="http://schemas.openxmlformats.org/officeDocument/2006/relationships/customXml" Target="../ink/ink837.xml"/><Relationship Id="rId746" Type="http://schemas.openxmlformats.org/officeDocument/2006/relationships/customXml" Target="../ink/ink941.xml"/><Relationship Id="rId178" Type="http://schemas.openxmlformats.org/officeDocument/2006/relationships/image" Target="../media/image226.png"/><Relationship Id="rId301" Type="http://schemas.openxmlformats.org/officeDocument/2006/relationships/customXml" Target="../ink/ink714.xml"/><Relationship Id="rId953" Type="http://schemas.openxmlformats.org/officeDocument/2006/relationships/image" Target="../media/image608.png"/><Relationship Id="rId82" Type="http://schemas.openxmlformats.org/officeDocument/2006/relationships/image" Target="../media/image178.png"/><Relationship Id="rId385" Type="http://schemas.openxmlformats.org/officeDocument/2006/relationships/customXml" Target="../ink/ink757.xml"/><Relationship Id="rId592" Type="http://schemas.openxmlformats.org/officeDocument/2006/relationships/customXml" Target="../ink/ink864.xml"/><Relationship Id="rId606" Type="http://schemas.openxmlformats.org/officeDocument/2006/relationships/customXml" Target="../ink/ink871.xml"/><Relationship Id="rId813" Type="http://schemas.openxmlformats.org/officeDocument/2006/relationships/image" Target="../media/image538.png"/><Relationship Id="rId245" Type="http://schemas.openxmlformats.org/officeDocument/2006/relationships/image" Target="../media/image259.png"/><Relationship Id="rId452" Type="http://schemas.openxmlformats.org/officeDocument/2006/relationships/image" Target="../media/image360.png"/><Relationship Id="rId897" Type="http://schemas.openxmlformats.org/officeDocument/2006/relationships/image" Target="../media/image580.png"/><Relationship Id="rId105" Type="http://schemas.openxmlformats.org/officeDocument/2006/relationships/customXml" Target="../ink/ink615.xml"/><Relationship Id="rId312" Type="http://schemas.openxmlformats.org/officeDocument/2006/relationships/image" Target="../media/image292.png"/><Relationship Id="rId757" Type="http://schemas.openxmlformats.org/officeDocument/2006/relationships/image" Target="../media/image510.png"/><Relationship Id="rId93" Type="http://schemas.openxmlformats.org/officeDocument/2006/relationships/customXml" Target="../ink/ink609.xml"/><Relationship Id="rId189" Type="http://schemas.openxmlformats.org/officeDocument/2006/relationships/image" Target="../media/image231.png"/><Relationship Id="rId396" Type="http://schemas.openxmlformats.org/officeDocument/2006/relationships/customXml" Target="../ink/ink763.xml"/><Relationship Id="rId617" Type="http://schemas.openxmlformats.org/officeDocument/2006/relationships/image" Target="../media/image440.png"/><Relationship Id="rId824" Type="http://schemas.openxmlformats.org/officeDocument/2006/relationships/customXml" Target="../ink/ink980.xml"/><Relationship Id="rId256" Type="http://schemas.openxmlformats.org/officeDocument/2006/relationships/customXml" Target="../ink/ink691.xml"/><Relationship Id="rId463" Type="http://schemas.openxmlformats.org/officeDocument/2006/relationships/customXml" Target="../ink/ink797.xml"/><Relationship Id="rId670" Type="http://schemas.openxmlformats.org/officeDocument/2006/relationships/customXml" Target="../ink/ink903.xml"/><Relationship Id="rId116" Type="http://schemas.openxmlformats.org/officeDocument/2006/relationships/image" Target="../media/image195.png"/><Relationship Id="rId323" Type="http://schemas.openxmlformats.org/officeDocument/2006/relationships/customXml" Target="../ink/ink725.xml"/><Relationship Id="rId530" Type="http://schemas.openxmlformats.org/officeDocument/2006/relationships/image" Target="../media/image398.png"/><Relationship Id="rId768" Type="http://schemas.openxmlformats.org/officeDocument/2006/relationships/customXml" Target="../ink/ink952.xml"/><Relationship Id="rId20" Type="http://schemas.openxmlformats.org/officeDocument/2006/relationships/customXml" Target="../ink/ink572.xml"/><Relationship Id="rId628" Type="http://schemas.openxmlformats.org/officeDocument/2006/relationships/customXml" Target="../ink/ink882.xml"/><Relationship Id="rId835" Type="http://schemas.openxmlformats.org/officeDocument/2006/relationships/image" Target="../media/image549.png"/><Relationship Id="rId267" Type="http://schemas.openxmlformats.org/officeDocument/2006/relationships/image" Target="../media/image270.png"/><Relationship Id="rId474" Type="http://schemas.openxmlformats.org/officeDocument/2006/relationships/customXml" Target="../ink/ink803.xml"/><Relationship Id="rId127" Type="http://schemas.openxmlformats.org/officeDocument/2006/relationships/customXml" Target="../ink/ink626.xml"/><Relationship Id="rId681" Type="http://schemas.openxmlformats.org/officeDocument/2006/relationships/image" Target="../media/image472.png"/><Relationship Id="rId779" Type="http://schemas.openxmlformats.org/officeDocument/2006/relationships/image" Target="../media/image521.png"/><Relationship Id="rId902" Type="http://schemas.openxmlformats.org/officeDocument/2006/relationships/customXml" Target="../ink/ink1019.xml"/><Relationship Id="rId31" Type="http://schemas.openxmlformats.org/officeDocument/2006/relationships/image" Target="../media/image153.png"/><Relationship Id="rId334" Type="http://schemas.openxmlformats.org/officeDocument/2006/relationships/image" Target="../media/image303.png"/><Relationship Id="rId541" Type="http://schemas.openxmlformats.org/officeDocument/2006/relationships/customXml" Target="../ink/ink838.xml"/><Relationship Id="rId639" Type="http://schemas.openxmlformats.org/officeDocument/2006/relationships/image" Target="../media/image451.png"/><Relationship Id="rId180" Type="http://schemas.openxmlformats.org/officeDocument/2006/relationships/image" Target="../media/image227.png"/><Relationship Id="rId278" Type="http://schemas.openxmlformats.org/officeDocument/2006/relationships/image" Target="../media/image275.png"/><Relationship Id="rId401" Type="http://schemas.openxmlformats.org/officeDocument/2006/relationships/image" Target="../media/image335.png"/><Relationship Id="rId846" Type="http://schemas.openxmlformats.org/officeDocument/2006/relationships/customXml" Target="../ink/ink991.xml"/><Relationship Id="rId485" Type="http://schemas.openxmlformats.org/officeDocument/2006/relationships/customXml" Target="../ink/ink809.xml"/><Relationship Id="rId692" Type="http://schemas.openxmlformats.org/officeDocument/2006/relationships/customXml" Target="../ink/ink914.xml"/><Relationship Id="rId706" Type="http://schemas.openxmlformats.org/officeDocument/2006/relationships/customXml" Target="../ink/ink921.xml"/><Relationship Id="rId913" Type="http://schemas.openxmlformats.org/officeDocument/2006/relationships/image" Target="../media/image588.png"/><Relationship Id="rId42" Type="http://schemas.openxmlformats.org/officeDocument/2006/relationships/customXml" Target="../ink/ink583.xml"/><Relationship Id="rId138" Type="http://schemas.openxmlformats.org/officeDocument/2006/relationships/image" Target="../media/image206.png"/><Relationship Id="rId345" Type="http://schemas.openxmlformats.org/officeDocument/2006/relationships/customXml" Target="../ink/ink736.xml"/><Relationship Id="rId552" Type="http://schemas.openxmlformats.org/officeDocument/2006/relationships/image" Target="../media/image408.png"/><Relationship Id="rId191" Type="http://schemas.openxmlformats.org/officeDocument/2006/relationships/image" Target="../media/image232.png"/><Relationship Id="rId205" Type="http://schemas.openxmlformats.org/officeDocument/2006/relationships/image" Target="../media/image239.png"/><Relationship Id="rId412" Type="http://schemas.openxmlformats.org/officeDocument/2006/relationships/customXml" Target="../ink/ink771.xml"/><Relationship Id="rId857" Type="http://schemas.openxmlformats.org/officeDocument/2006/relationships/image" Target="../media/image560.png"/><Relationship Id="rId289" Type="http://schemas.openxmlformats.org/officeDocument/2006/relationships/customXml" Target="../ink/ink708.xml"/><Relationship Id="rId496" Type="http://schemas.openxmlformats.org/officeDocument/2006/relationships/image" Target="../media/image381.png"/><Relationship Id="rId717" Type="http://schemas.openxmlformats.org/officeDocument/2006/relationships/image" Target="../media/image490.png"/><Relationship Id="rId924" Type="http://schemas.openxmlformats.org/officeDocument/2006/relationships/customXml" Target="../ink/ink1030.xml"/><Relationship Id="rId53" Type="http://schemas.openxmlformats.org/officeDocument/2006/relationships/customXml" Target="../ink/ink589.xml"/><Relationship Id="rId149" Type="http://schemas.openxmlformats.org/officeDocument/2006/relationships/customXml" Target="../ink/ink637.xml"/><Relationship Id="rId356" Type="http://schemas.openxmlformats.org/officeDocument/2006/relationships/customXml" Target="../ink/ink742.xml"/><Relationship Id="rId563" Type="http://schemas.openxmlformats.org/officeDocument/2006/relationships/customXml" Target="../ink/ink849.xml"/><Relationship Id="rId770" Type="http://schemas.openxmlformats.org/officeDocument/2006/relationships/customXml" Target="../ink/ink953.xml"/><Relationship Id="rId216" Type="http://schemas.openxmlformats.org/officeDocument/2006/relationships/customXml" Target="../ink/ink671.xml"/><Relationship Id="rId423" Type="http://schemas.openxmlformats.org/officeDocument/2006/relationships/customXml" Target="../ink/ink777.xml"/><Relationship Id="rId868" Type="http://schemas.openxmlformats.org/officeDocument/2006/relationships/customXml" Target="../ink/ink1002.xml"/><Relationship Id="rId630" Type="http://schemas.openxmlformats.org/officeDocument/2006/relationships/customXml" Target="../ink/ink883.xml"/><Relationship Id="rId728" Type="http://schemas.openxmlformats.org/officeDocument/2006/relationships/customXml" Target="../ink/ink932.xml"/><Relationship Id="rId935" Type="http://schemas.openxmlformats.org/officeDocument/2006/relationships/image" Target="../media/image599.png"/><Relationship Id="rId64" Type="http://schemas.openxmlformats.org/officeDocument/2006/relationships/image" Target="../media/image169.png"/><Relationship Id="rId367" Type="http://schemas.openxmlformats.org/officeDocument/2006/relationships/customXml" Target="../ink/ink748.xml"/><Relationship Id="rId574" Type="http://schemas.openxmlformats.org/officeDocument/2006/relationships/image" Target="../media/image419.png"/><Relationship Id="rId227" Type="http://schemas.openxmlformats.org/officeDocument/2006/relationships/image" Target="../media/image250.png"/><Relationship Id="rId781" Type="http://schemas.openxmlformats.org/officeDocument/2006/relationships/image" Target="../media/image522.png"/><Relationship Id="rId879" Type="http://schemas.openxmlformats.org/officeDocument/2006/relationships/image" Target="../media/image571.png"/><Relationship Id="rId434" Type="http://schemas.openxmlformats.org/officeDocument/2006/relationships/image" Target="../media/image351.png"/><Relationship Id="rId641" Type="http://schemas.openxmlformats.org/officeDocument/2006/relationships/image" Target="../media/image452.png"/><Relationship Id="rId739" Type="http://schemas.openxmlformats.org/officeDocument/2006/relationships/image" Target="../media/image501.png"/><Relationship Id="rId280" Type="http://schemas.openxmlformats.org/officeDocument/2006/relationships/image" Target="../media/image276.png"/><Relationship Id="rId501" Type="http://schemas.openxmlformats.org/officeDocument/2006/relationships/customXml" Target="../ink/ink817.xml"/><Relationship Id="rId946" Type="http://schemas.openxmlformats.org/officeDocument/2006/relationships/customXml" Target="../ink/ink1041.xml"/><Relationship Id="rId75" Type="http://schemas.openxmlformats.org/officeDocument/2006/relationships/customXml" Target="../ink/ink600.xml"/><Relationship Id="rId140" Type="http://schemas.openxmlformats.org/officeDocument/2006/relationships/image" Target="../media/image207.png"/><Relationship Id="rId378" Type="http://schemas.openxmlformats.org/officeDocument/2006/relationships/image" Target="../media/image324.png"/><Relationship Id="rId585" Type="http://schemas.openxmlformats.org/officeDocument/2006/relationships/customXml" Target="../ink/ink860.xml"/><Relationship Id="rId792" Type="http://schemas.openxmlformats.org/officeDocument/2006/relationships/customXml" Target="../ink/ink964.xml"/><Relationship Id="rId806" Type="http://schemas.openxmlformats.org/officeDocument/2006/relationships/customXml" Target="../ink/ink971.xml"/><Relationship Id="rId6" Type="http://schemas.openxmlformats.org/officeDocument/2006/relationships/customXml" Target="../ink/ink565.xml"/><Relationship Id="rId238" Type="http://schemas.openxmlformats.org/officeDocument/2006/relationships/customXml" Target="../ink/ink682.xml"/><Relationship Id="rId445" Type="http://schemas.openxmlformats.org/officeDocument/2006/relationships/customXml" Target="../ink/ink788.xml"/><Relationship Id="rId652" Type="http://schemas.openxmlformats.org/officeDocument/2006/relationships/customXml" Target="../ink/ink894.xml"/><Relationship Id="rId291" Type="http://schemas.openxmlformats.org/officeDocument/2006/relationships/customXml" Target="../ink/ink709.xml"/><Relationship Id="rId305" Type="http://schemas.openxmlformats.org/officeDocument/2006/relationships/customXml" Target="../ink/ink716.xml"/><Relationship Id="rId512" Type="http://schemas.openxmlformats.org/officeDocument/2006/relationships/image" Target="../media/image389.png"/><Relationship Id="rId86" Type="http://schemas.openxmlformats.org/officeDocument/2006/relationships/image" Target="../media/image180.png"/><Relationship Id="rId151" Type="http://schemas.openxmlformats.org/officeDocument/2006/relationships/customXml" Target="../ink/ink638.xml"/><Relationship Id="rId389" Type="http://schemas.openxmlformats.org/officeDocument/2006/relationships/image" Target="../media/image329.png"/><Relationship Id="rId596" Type="http://schemas.openxmlformats.org/officeDocument/2006/relationships/customXml" Target="../ink/ink866.xml"/><Relationship Id="rId817" Type="http://schemas.openxmlformats.org/officeDocument/2006/relationships/image" Target="../media/image540.png"/><Relationship Id="rId249" Type="http://schemas.openxmlformats.org/officeDocument/2006/relationships/image" Target="../media/image261.png"/><Relationship Id="rId456" Type="http://schemas.openxmlformats.org/officeDocument/2006/relationships/image" Target="../media/image362.png"/><Relationship Id="rId663" Type="http://schemas.openxmlformats.org/officeDocument/2006/relationships/image" Target="../media/image463.png"/><Relationship Id="rId870" Type="http://schemas.openxmlformats.org/officeDocument/2006/relationships/customXml" Target="../ink/ink1003.xml"/><Relationship Id="rId13" Type="http://schemas.openxmlformats.org/officeDocument/2006/relationships/image" Target="../media/image144.png"/><Relationship Id="rId109" Type="http://schemas.openxmlformats.org/officeDocument/2006/relationships/customXml" Target="../ink/ink617.xml"/><Relationship Id="rId316" Type="http://schemas.openxmlformats.org/officeDocument/2006/relationships/image" Target="../media/image294.png"/><Relationship Id="rId523" Type="http://schemas.openxmlformats.org/officeDocument/2006/relationships/customXml" Target="../ink/ink828.xml"/><Relationship Id="rId97" Type="http://schemas.openxmlformats.org/officeDocument/2006/relationships/customXml" Target="../ink/ink611.xml"/><Relationship Id="rId730" Type="http://schemas.openxmlformats.org/officeDocument/2006/relationships/customXml" Target="../ink/ink933.xml"/><Relationship Id="rId828" Type="http://schemas.openxmlformats.org/officeDocument/2006/relationships/customXml" Target="../ink/ink982.xml"/><Relationship Id="rId162" Type="http://schemas.openxmlformats.org/officeDocument/2006/relationships/image" Target="../media/image218.png"/><Relationship Id="rId467" Type="http://schemas.openxmlformats.org/officeDocument/2006/relationships/customXml" Target="../ink/ink799.xml"/><Relationship Id="rId674" Type="http://schemas.openxmlformats.org/officeDocument/2006/relationships/customXml" Target="../ink/ink905.xml"/><Relationship Id="rId881" Type="http://schemas.openxmlformats.org/officeDocument/2006/relationships/image" Target="../media/image572.png"/><Relationship Id="rId24" Type="http://schemas.openxmlformats.org/officeDocument/2006/relationships/customXml" Target="../ink/ink574.xml"/><Relationship Id="rId327" Type="http://schemas.openxmlformats.org/officeDocument/2006/relationships/customXml" Target="../ink/ink727.xml"/><Relationship Id="rId534" Type="http://schemas.openxmlformats.org/officeDocument/2006/relationships/customXml" Target="../ink/ink834.xml"/><Relationship Id="rId741" Type="http://schemas.openxmlformats.org/officeDocument/2006/relationships/image" Target="../media/image502.png"/><Relationship Id="rId839" Type="http://schemas.openxmlformats.org/officeDocument/2006/relationships/image" Target="../media/image551.png"/><Relationship Id="rId173" Type="http://schemas.openxmlformats.org/officeDocument/2006/relationships/customXml" Target="../ink/ink649.xml"/><Relationship Id="rId380" Type="http://schemas.openxmlformats.org/officeDocument/2006/relationships/image" Target="../media/image325.png"/><Relationship Id="rId601" Type="http://schemas.openxmlformats.org/officeDocument/2006/relationships/image" Target="../media/image432.png"/><Relationship Id="rId240" Type="http://schemas.openxmlformats.org/officeDocument/2006/relationships/customXml" Target="../ink/ink683.xml"/><Relationship Id="rId478" Type="http://schemas.openxmlformats.org/officeDocument/2006/relationships/customXml" Target="../ink/ink805.xml"/><Relationship Id="rId685" Type="http://schemas.openxmlformats.org/officeDocument/2006/relationships/image" Target="../media/image474.png"/><Relationship Id="rId892" Type="http://schemas.openxmlformats.org/officeDocument/2006/relationships/customXml" Target="../ink/ink1014.xml"/><Relationship Id="rId906" Type="http://schemas.openxmlformats.org/officeDocument/2006/relationships/customXml" Target="../ink/ink1021.xml"/><Relationship Id="rId35" Type="http://schemas.openxmlformats.org/officeDocument/2006/relationships/image" Target="../media/image155.png"/><Relationship Id="rId100" Type="http://schemas.openxmlformats.org/officeDocument/2006/relationships/image" Target="../media/image187.png"/><Relationship Id="rId338" Type="http://schemas.openxmlformats.org/officeDocument/2006/relationships/image" Target="../media/image305.png"/><Relationship Id="rId545" Type="http://schemas.openxmlformats.org/officeDocument/2006/relationships/customXml" Target="../ink/ink840.xml"/><Relationship Id="rId752" Type="http://schemas.openxmlformats.org/officeDocument/2006/relationships/customXml" Target="../ink/ink944.xml"/><Relationship Id="rId184" Type="http://schemas.openxmlformats.org/officeDocument/2006/relationships/customXml" Target="../ink/ink655.xml"/><Relationship Id="rId391" Type="http://schemas.openxmlformats.org/officeDocument/2006/relationships/image" Target="../media/image330.png"/><Relationship Id="rId405" Type="http://schemas.openxmlformats.org/officeDocument/2006/relationships/image" Target="../media/image337.png"/><Relationship Id="rId612" Type="http://schemas.openxmlformats.org/officeDocument/2006/relationships/customXml" Target="../ink/ink874.xml"/><Relationship Id="rId251" Type="http://schemas.openxmlformats.org/officeDocument/2006/relationships/image" Target="../media/image262.png"/><Relationship Id="rId489" Type="http://schemas.openxmlformats.org/officeDocument/2006/relationships/customXml" Target="../ink/ink811.xml"/><Relationship Id="rId696" Type="http://schemas.openxmlformats.org/officeDocument/2006/relationships/customXml" Target="../ink/ink916.xml"/><Relationship Id="rId917" Type="http://schemas.openxmlformats.org/officeDocument/2006/relationships/image" Target="../media/image590.png"/><Relationship Id="rId46" Type="http://schemas.openxmlformats.org/officeDocument/2006/relationships/customXml" Target="../ink/ink585.xml"/><Relationship Id="rId349" Type="http://schemas.openxmlformats.org/officeDocument/2006/relationships/image" Target="../media/image310.png"/><Relationship Id="rId556" Type="http://schemas.openxmlformats.org/officeDocument/2006/relationships/image" Target="../media/image410.png"/><Relationship Id="rId763" Type="http://schemas.openxmlformats.org/officeDocument/2006/relationships/image" Target="../media/image513.png"/><Relationship Id="rId111" Type="http://schemas.openxmlformats.org/officeDocument/2006/relationships/customXml" Target="../ink/ink618.xml"/><Relationship Id="rId195" Type="http://schemas.openxmlformats.org/officeDocument/2006/relationships/image" Target="../media/image234.png"/><Relationship Id="rId209" Type="http://schemas.openxmlformats.org/officeDocument/2006/relationships/image" Target="../media/image241.png"/><Relationship Id="rId416" Type="http://schemas.openxmlformats.org/officeDocument/2006/relationships/image" Target="../media/image342.png"/><Relationship Id="rId623" Type="http://schemas.openxmlformats.org/officeDocument/2006/relationships/image" Target="../media/image443.png"/><Relationship Id="rId830" Type="http://schemas.openxmlformats.org/officeDocument/2006/relationships/customXml" Target="../ink/ink983.xml"/><Relationship Id="rId928" Type="http://schemas.openxmlformats.org/officeDocument/2006/relationships/customXml" Target="../ink/ink1032.xml"/><Relationship Id="rId57" Type="http://schemas.openxmlformats.org/officeDocument/2006/relationships/customXml" Target="../ink/ink591.xml"/><Relationship Id="rId262" Type="http://schemas.openxmlformats.org/officeDocument/2006/relationships/customXml" Target="../ink/ink694.xml"/><Relationship Id="rId567" Type="http://schemas.openxmlformats.org/officeDocument/2006/relationships/customXml" Target="../ink/ink851.xml"/><Relationship Id="rId122" Type="http://schemas.openxmlformats.org/officeDocument/2006/relationships/image" Target="../media/image198.png"/><Relationship Id="rId774" Type="http://schemas.openxmlformats.org/officeDocument/2006/relationships/customXml" Target="../ink/ink955.xml"/><Relationship Id="rId427" Type="http://schemas.openxmlformats.org/officeDocument/2006/relationships/customXml" Target="../ink/ink779.xml"/><Relationship Id="rId634" Type="http://schemas.openxmlformats.org/officeDocument/2006/relationships/customXml" Target="../ink/ink885.xml"/><Relationship Id="rId841" Type="http://schemas.openxmlformats.org/officeDocument/2006/relationships/image" Target="../media/image552.png"/><Relationship Id="rId273" Type="http://schemas.openxmlformats.org/officeDocument/2006/relationships/customXml" Target="../ink/ink700.xml"/><Relationship Id="rId480" Type="http://schemas.openxmlformats.org/officeDocument/2006/relationships/customXml" Target="../ink/ink806.xml"/><Relationship Id="rId701" Type="http://schemas.openxmlformats.org/officeDocument/2006/relationships/image" Target="../media/image482.png"/><Relationship Id="rId939" Type="http://schemas.openxmlformats.org/officeDocument/2006/relationships/image" Target="../media/image601.png"/><Relationship Id="rId68" Type="http://schemas.openxmlformats.org/officeDocument/2006/relationships/image" Target="../media/image171.png"/><Relationship Id="rId133" Type="http://schemas.openxmlformats.org/officeDocument/2006/relationships/customXml" Target="../ink/ink629.xml"/><Relationship Id="rId340" Type="http://schemas.openxmlformats.org/officeDocument/2006/relationships/image" Target="../media/image306.png"/><Relationship Id="rId578" Type="http://schemas.openxmlformats.org/officeDocument/2006/relationships/image" Target="../media/image421.png"/><Relationship Id="rId785" Type="http://schemas.openxmlformats.org/officeDocument/2006/relationships/image" Target="../media/image524.png"/><Relationship Id="rId200" Type="http://schemas.openxmlformats.org/officeDocument/2006/relationships/customXml" Target="../ink/ink663.xml"/><Relationship Id="rId438" Type="http://schemas.openxmlformats.org/officeDocument/2006/relationships/image" Target="../media/image353.png"/><Relationship Id="rId645" Type="http://schemas.openxmlformats.org/officeDocument/2006/relationships/image" Target="../media/image454.png"/><Relationship Id="rId852" Type="http://schemas.openxmlformats.org/officeDocument/2006/relationships/customXml" Target="../ink/ink994.xml"/><Relationship Id="rId284" Type="http://schemas.openxmlformats.org/officeDocument/2006/relationships/image" Target="../media/image278.png"/><Relationship Id="rId491" Type="http://schemas.openxmlformats.org/officeDocument/2006/relationships/customXml" Target="../ink/ink812.xml"/><Relationship Id="rId505" Type="http://schemas.openxmlformats.org/officeDocument/2006/relationships/customXml" Target="../ink/ink819.xml"/><Relationship Id="rId712" Type="http://schemas.openxmlformats.org/officeDocument/2006/relationships/customXml" Target="../ink/ink924.xml"/><Relationship Id="rId79" Type="http://schemas.openxmlformats.org/officeDocument/2006/relationships/customXml" Target="../ink/ink602.xml"/><Relationship Id="rId144" Type="http://schemas.openxmlformats.org/officeDocument/2006/relationships/image" Target="../media/image209.png"/><Relationship Id="rId589" Type="http://schemas.openxmlformats.org/officeDocument/2006/relationships/customXml" Target="../ink/ink862.xml"/><Relationship Id="rId796" Type="http://schemas.openxmlformats.org/officeDocument/2006/relationships/customXml" Target="../ink/ink966.xml"/><Relationship Id="rId351" Type="http://schemas.openxmlformats.org/officeDocument/2006/relationships/image" Target="../media/image311.png"/><Relationship Id="rId449" Type="http://schemas.openxmlformats.org/officeDocument/2006/relationships/customXml" Target="../ink/ink790.xml"/><Relationship Id="rId656" Type="http://schemas.openxmlformats.org/officeDocument/2006/relationships/customXml" Target="../ink/ink896.xml"/><Relationship Id="rId863" Type="http://schemas.openxmlformats.org/officeDocument/2006/relationships/image" Target="../media/image563.png"/><Relationship Id="rId211" Type="http://schemas.openxmlformats.org/officeDocument/2006/relationships/image" Target="../media/image242.png"/><Relationship Id="rId295" Type="http://schemas.openxmlformats.org/officeDocument/2006/relationships/customXml" Target="../ink/ink711.xml"/><Relationship Id="rId309" Type="http://schemas.openxmlformats.org/officeDocument/2006/relationships/customXml" Target="../ink/ink718.xml"/><Relationship Id="rId516" Type="http://schemas.openxmlformats.org/officeDocument/2006/relationships/image" Target="../media/image391.png"/><Relationship Id="rId723" Type="http://schemas.openxmlformats.org/officeDocument/2006/relationships/image" Target="../media/image493.png"/><Relationship Id="rId930" Type="http://schemas.openxmlformats.org/officeDocument/2006/relationships/customXml" Target="../ink/ink1033.xml"/><Relationship Id="rId155" Type="http://schemas.openxmlformats.org/officeDocument/2006/relationships/customXml" Target="../ink/ink640.xml"/><Relationship Id="rId362" Type="http://schemas.openxmlformats.org/officeDocument/2006/relationships/customXml" Target="../ink/ink745.xml"/><Relationship Id="rId222" Type="http://schemas.openxmlformats.org/officeDocument/2006/relationships/customXml" Target="../ink/ink674.xml"/><Relationship Id="rId667" Type="http://schemas.openxmlformats.org/officeDocument/2006/relationships/image" Target="../media/image465.png"/><Relationship Id="rId874" Type="http://schemas.openxmlformats.org/officeDocument/2006/relationships/customXml" Target="../ink/ink1005.xml"/><Relationship Id="rId17" Type="http://schemas.openxmlformats.org/officeDocument/2006/relationships/image" Target="../media/image146.png"/><Relationship Id="rId527" Type="http://schemas.openxmlformats.org/officeDocument/2006/relationships/customXml" Target="../ink/ink830.xml"/><Relationship Id="rId734" Type="http://schemas.openxmlformats.org/officeDocument/2006/relationships/customXml" Target="../ink/ink935.xml"/><Relationship Id="rId941" Type="http://schemas.openxmlformats.org/officeDocument/2006/relationships/image" Target="../media/image602.png"/><Relationship Id="rId70" Type="http://schemas.openxmlformats.org/officeDocument/2006/relationships/image" Target="../media/image172.png"/><Relationship Id="rId166" Type="http://schemas.openxmlformats.org/officeDocument/2006/relationships/image" Target="../media/image220.png"/><Relationship Id="rId373" Type="http://schemas.openxmlformats.org/officeDocument/2006/relationships/customXml" Target="../ink/ink751.xml"/><Relationship Id="rId580" Type="http://schemas.openxmlformats.org/officeDocument/2006/relationships/image" Target="../media/image422.png"/><Relationship Id="rId801" Type="http://schemas.openxmlformats.org/officeDocument/2006/relationships/image" Target="../media/image532.png"/><Relationship Id="rId1" Type="http://schemas.openxmlformats.org/officeDocument/2006/relationships/slideLayout" Target="../slideLayouts/slideLayout7.xml"/><Relationship Id="rId233" Type="http://schemas.openxmlformats.org/officeDocument/2006/relationships/image" Target="../media/image253.png"/><Relationship Id="rId440" Type="http://schemas.openxmlformats.org/officeDocument/2006/relationships/image" Target="../media/image354.png"/><Relationship Id="rId678" Type="http://schemas.openxmlformats.org/officeDocument/2006/relationships/customXml" Target="../ink/ink907.xml"/><Relationship Id="rId885" Type="http://schemas.openxmlformats.org/officeDocument/2006/relationships/image" Target="../media/image574.png"/><Relationship Id="rId28" Type="http://schemas.openxmlformats.org/officeDocument/2006/relationships/customXml" Target="../ink/ink576.xml"/><Relationship Id="rId300" Type="http://schemas.openxmlformats.org/officeDocument/2006/relationships/image" Target="../media/image286.png"/><Relationship Id="rId538" Type="http://schemas.openxmlformats.org/officeDocument/2006/relationships/image" Target="../media/image401.png"/><Relationship Id="rId745" Type="http://schemas.openxmlformats.org/officeDocument/2006/relationships/image" Target="../media/image504.png"/><Relationship Id="rId952" Type="http://schemas.openxmlformats.org/officeDocument/2006/relationships/customXml" Target="../ink/ink1044.xml"/><Relationship Id="rId81" Type="http://schemas.openxmlformats.org/officeDocument/2006/relationships/customXml" Target="../ink/ink603.xml"/><Relationship Id="rId177" Type="http://schemas.openxmlformats.org/officeDocument/2006/relationships/customXml" Target="../ink/ink651.xml"/><Relationship Id="rId384" Type="http://schemas.openxmlformats.org/officeDocument/2006/relationships/image" Target="../media/image327.png"/><Relationship Id="rId591" Type="http://schemas.openxmlformats.org/officeDocument/2006/relationships/customXml" Target="../ink/ink863.xml"/><Relationship Id="rId605" Type="http://schemas.openxmlformats.org/officeDocument/2006/relationships/image" Target="../media/image434.png"/><Relationship Id="rId812" Type="http://schemas.openxmlformats.org/officeDocument/2006/relationships/customXml" Target="../ink/ink974.xml"/><Relationship Id="rId202" Type="http://schemas.openxmlformats.org/officeDocument/2006/relationships/customXml" Target="../ink/ink664.xml"/><Relationship Id="rId244" Type="http://schemas.openxmlformats.org/officeDocument/2006/relationships/customXml" Target="../ink/ink685.xml"/><Relationship Id="rId647" Type="http://schemas.openxmlformats.org/officeDocument/2006/relationships/image" Target="../media/image455.png"/><Relationship Id="rId689" Type="http://schemas.openxmlformats.org/officeDocument/2006/relationships/image" Target="../media/image476.png"/><Relationship Id="rId854" Type="http://schemas.openxmlformats.org/officeDocument/2006/relationships/customXml" Target="../ink/ink995.xml"/><Relationship Id="rId896" Type="http://schemas.openxmlformats.org/officeDocument/2006/relationships/customXml" Target="../ink/ink1016.xml"/><Relationship Id="rId39" Type="http://schemas.openxmlformats.org/officeDocument/2006/relationships/image" Target="../media/image157.png"/><Relationship Id="rId286" Type="http://schemas.openxmlformats.org/officeDocument/2006/relationships/image" Target="../media/image279.png"/><Relationship Id="rId451" Type="http://schemas.openxmlformats.org/officeDocument/2006/relationships/customXml" Target="../ink/ink791.xml"/><Relationship Id="rId493" Type="http://schemas.openxmlformats.org/officeDocument/2006/relationships/customXml" Target="../ink/ink813.xml"/><Relationship Id="rId507" Type="http://schemas.openxmlformats.org/officeDocument/2006/relationships/customXml" Target="../ink/ink820.xml"/><Relationship Id="rId549" Type="http://schemas.openxmlformats.org/officeDocument/2006/relationships/customXml" Target="../ink/ink842.xml"/><Relationship Id="rId714" Type="http://schemas.openxmlformats.org/officeDocument/2006/relationships/customXml" Target="../ink/ink925.xml"/><Relationship Id="rId756" Type="http://schemas.openxmlformats.org/officeDocument/2006/relationships/customXml" Target="../ink/ink946.xml"/><Relationship Id="rId921" Type="http://schemas.openxmlformats.org/officeDocument/2006/relationships/image" Target="../media/image592.png"/><Relationship Id="rId50" Type="http://schemas.openxmlformats.org/officeDocument/2006/relationships/image" Target="../media/image162.png"/><Relationship Id="rId104" Type="http://schemas.openxmlformats.org/officeDocument/2006/relationships/image" Target="../media/image189.png"/><Relationship Id="rId146" Type="http://schemas.openxmlformats.org/officeDocument/2006/relationships/image" Target="../media/image210.png"/><Relationship Id="rId188" Type="http://schemas.openxmlformats.org/officeDocument/2006/relationships/customXml" Target="../ink/ink657.xml"/><Relationship Id="rId311" Type="http://schemas.openxmlformats.org/officeDocument/2006/relationships/customXml" Target="../ink/ink719.xml"/><Relationship Id="rId353" Type="http://schemas.openxmlformats.org/officeDocument/2006/relationships/image" Target="../media/image312.png"/><Relationship Id="rId395" Type="http://schemas.openxmlformats.org/officeDocument/2006/relationships/image" Target="../media/image332.png"/><Relationship Id="rId409" Type="http://schemas.openxmlformats.org/officeDocument/2006/relationships/image" Target="../media/image339.png"/><Relationship Id="rId560" Type="http://schemas.openxmlformats.org/officeDocument/2006/relationships/image" Target="../media/image412.png"/><Relationship Id="rId798" Type="http://schemas.openxmlformats.org/officeDocument/2006/relationships/customXml" Target="../ink/ink967.xml"/><Relationship Id="rId92" Type="http://schemas.openxmlformats.org/officeDocument/2006/relationships/image" Target="../media/image183.png"/><Relationship Id="rId213" Type="http://schemas.openxmlformats.org/officeDocument/2006/relationships/image" Target="../media/image243.png"/><Relationship Id="rId420" Type="http://schemas.openxmlformats.org/officeDocument/2006/relationships/image" Target="../media/image344.png"/><Relationship Id="rId616" Type="http://schemas.openxmlformats.org/officeDocument/2006/relationships/customXml" Target="../ink/ink876.xml"/><Relationship Id="rId658" Type="http://schemas.openxmlformats.org/officeDocument/2006/relationships/customXml" Target="../ink/ink897.xml"/><Relationship Id="rId823" Type="http://schemas.openxmlformats.org/officeDocument/2006/relationships/image" Target="../media/image543.png"/><Relationship Id="rId865" Type="http://schemas.openxmlformats.org/officeDocument/2006/relationships/image" Target="../media/image564.png"/><Relationship Id="rId255" Type="http://schemas.openxmlformats.org/officeDocument/2006/relationships/image" Target="../media/image264.png"/><Relationship Id="rId297" Type="http://schemas.openxmlformats.org/officeDocument/2006/relationships/customXml" Target="../ink/ink712.xml"/><Relationship Id="rId462" Type="http://schemas.openxmlformats.org/officeDocument/2006/relationships/image" Target="../media/image365.png"/><Relationship Id="rId518" Type="http://schemas.openxmlformats.org/officeDocument/2006/relationships/image" Target="../media/image392.png"/><Relationship Id="rId725" Type="http://schemas.openxmlformats.org/officeDocument/2006/relationships/image" Target="../media/image494.png"/><Relationship Id="rId932" Type="http://schemas.openxmlformats.org/officeDocument/2006/relationships/customXml" Target="../ink/ink1034.xml"/><Relationship Id="rId115" Type="http://schemas.openxmlformats.org/officeDocument/2006/relationships/customXml" Target="../ink/ink620.xml"/><Relationship Id="rId157" Type="http://schemas.openxmlformats.org/officeDocument/2006/relationships/customXml" Target="../ink/ink641.xml"/><Relationship Id="rId322" Type="http://schemas.openxmlformats.org/officeDocument/2006/relationships/image" Target="../media/image297.png"/><Relationship Id="rId364" Type="http://schemas.openxmlformats.org/officeDocument/2006/relationships/customXml" Target="../ink/ink746.xml"/><Relationship Id="rId767" Type="http://schemas.openxmlformats.org/officeDocument/2006/relationships/image" Target="../media/image515.png"/><Relationship Id="rId61" Type="http://schemas.openxmlformats.org/officeDocument/2006/relationships/customXml" Target="../ink/ink593.xml"/><Relationship Id="rId199" Type="http://schemas.openxmlformats.org/officeDocument/2006/relationships/image" Target="../media/image236.png"/><Relationship Id="rId571" Type="http://schemas.openxmlformats.org/officeDocument/2006/relationships/customXml" Target="../ink/ink853.xml"/><Relationship Id="rId627" Type="http://schemas.openxmlformats.org/officeDocument/2006/relationships/image" Target="../media/image445.png"/><Relationship Id="rId669" Type="http://schemas.openxmlformats.org/officeDocument/2006/relationships/image" Target="../media/image466.png"/><Relationship Id="rId834" Type="http://schemas.openxmlformats.org/officeDocument/2006/relationships/customXml" Target="../ink/ink985.xml"/><Relationship Id="rId876" Type="http://schemas.openxmlformats.org/officeDocument/2006/relationships/customXml" Target="../ink/ink1006.xml"/><Relationship Id="rId19" Type="http://schemas.openxmlformats.org/officeDocument/2006/relationships/image" Target="../media/image147.png"/><Relationship Id="rId224" Type="http://schemas.openxmlformats.org/officeDocument/2006/relationships/customXml" Target="../ink/ink675.xml"/><Relationship Id="rId266" Type="http://schemas.openxmlformats.org/officeDocument/2006/relationships/customXml" Target="../ink/ink696.xml"/><Relationship Id="rId431" Type="http://schemas.openxmlformats.org/officeDocument/2006/relationships/customXml" Target="../ink/ink781.xml"/><Relationship Id="rId473" Type="http://schemas.openxmlformats.org/officeDocument/2006/relationships/image" Target="../media/image370.png"/><Relationship Id="rId529" Type="http://schemas.openxmlformats.org/officeDocument/2006/relationships/customXml" Target="../ink/ink831.xml"/><Relationship Id="rId680" Type="http://schemas.openxmlformats.org/officeDocument/2006/relationships/customXml" Target="../ink/ink908.xml"/><Relationship Id="rId736" Type="http://schemas.openxmlformats.org/officeDocument/2006/relationships/customXml" Target="../ink/ink936.xml"/><Relationship Id="rId901" Type="http://schemas.openxmlformats.org/officeDocument/2006/relationships/image" Target="../media/image582.png"/><Relationship Id="rId30" Type="http://schemas.openxmlformats.org/officeDocument/2006/relationships/customXml" Target="../ink/ink577.xml"/><Relationship Id="rId126" Type="http://schemas.openxmlformats.org/officeDocument/2006/relationships/image" Target="../media/image200.png"/><Relationship Id="rId168" Type="http://schemas.openxmlformats.org/officeDocument/2006/relationships/image" Target="../media/image221.png"/><Relationship Id="rId333" Type="http://schemas.openxmlformats.org/officeDocument/2006/relationships/customXml" Target="../ink/ink730.xml"/><Relationship Id="rId540" Type="http://schemas.openxmlformats.org/officeDocument/2006/relationships/image" Target="../media/image402.png"/><Relationship Id="rId778" Type="http://schemas.openxmlformats.org/officeDocument/2006/relationships/customXml" Target="../ink/ink957.xml"/><Relationship Id="rId943" Type="http://schemas.openxmlformats.org/officeDocument/2006/relationships/image" Target="../media/image603.png"/><Relationship Id="rId72" Type="http://schemas.openxmlformats.org/officeDocument/2006/relationships/image" Target="../media/image173.png"/><Relationship Id="rId375" Type="http://schemas.openxmlformats.org/officeDocument/2006/relationships/customXml" Target="../ink/ink752.xml"/><Relationship Id="rId582" Type="http://schemas.openxmlformats.org/officeDocument/2006/relationships/image" Target="../media/image423.png"/><Relationship Id="rId638" Type="http://schemas.openxmlformats.org/officeDocument/2006/relationships/customXml" Target="../ink/ink887.xml"/><Relationship Id="rId803" Type="http://schemas.openxmlformats.org/officeDocument/2006/relationships/image" Target="../media/image533.png"/><Relationship Id="rId845" Type="http://schemas.openxmlformats.org/officeDocument/2006/relationships/image" Target="../media/image554.png"/><Relationship Id="rId3" Type="http://schemas.openxmlformats.org/officeDocument/2006/relationships/image" Target="../media/image139.png"/><Relationship Id="rId235" Type="http://schemas.openxmlformats.org/officeDocument/2006/relationships/image" Target="../media/image254.png"/><Relationship Id="rId277" Type="http://schemas.openxmlformats.org/officeDocument/2006/relationships/customXml" Target="../ink/ink702.xml"/><Relationship Id="rId400" Type="http://schemas.openxmlformats.org/officeDocument/2006/relationships/customXml" Target="../ink/ink765.xml"/><Relationship Id="rId442" Type="http://schemas.openxmlformats.org/officeDocument/2006/relationships/image" Target="../media/image355.png"/><Relationship Id="rId484" Type="http://schemas.openxmlformats.org/officeDocument/2006/relationships/image" Target="../media/image375.png"/><Relationship Id="rId705" Type="http://schemas.openxmlformats.org/officeDocument/2006/relationships/image" Target="../media/image484.png"/><Relationship Id="rId887" Type="http://schemas.openxmlformats.org/officeDocument/2006/relationships/image" Target="../media/image575.png"/><Relationship Id="rId137" Type="http://schemas.openxmlformats.org/officeDocument/2006/relationships/customXml" Target="../ink/ink631.xml"/><Relationship Id="rId302" Type="http://schemas.openxmlformats.org/officeDocument/2006/relationships/image" Target="../media/image287.png"/><Relationship Id="rId344" Type="http://schemas.openxmlformats.org/officeDocument/2006/relationships/image" Target="../media/image308.png"/><Relationship Id="rId691" Type="http://schemas.openxmlformats.org/officeDocument/2006/relationships/image" Target="../media/image477.png"/><Relationship Id="rId747" Type="http://schemas.openxmlformats.org/officeDocument/2006/relationships/image" Target="../media/image505.png"/><Relationship Id="rId789" Type="http://schemas.openxmlformats.org/officeDocument/2006/relationships/image" Target="../media/image526.png"/><Relationship Id="rId912" Type="http://schemas.openxmlformats.org/officeDocument/2006/relationships/customXml" Target="../ink/ink1024.xml"/><Relationship Id="rId954" Type="http://schemas.openxmlformats.org/officeDocument/2006/relationships/customXml" Target="../ink/ink1045.xml"/><Relationship Id="rId41" Type="http://schemas.openxmlformats.org/officeDocument/2006/relationships/image" Target="../media/image158.png"/><Relationship Id="rId83" Type="http://schemas.openxmlformats.org/officeDocument/2006/relationships/customXml" Target="../ink/ink604.xml"/><Relationship Id="rId179" Type="http://schemas.openxmlformats.org/officeDocument/2006/relationships/customXml" Target="../ink/ink652.xml"/><Relationship Id="rId386" Type="http://schemas.openxmlformats.org/officeDocument/2006/relationships/customXml" Target="../ink/ink758.xml"/><Relationship Id="rId551" Type="http://schemas.openxmlformats.org/officeDocument/2006/relationships/customXml" Target="../ink/ink843.xml"/><Relationship Id="rId593" Type="http://schemas.openxmlformats.org/officeDocument/2006/relationships/image" Target="../media/image428.png"/><Relationship Id="rId607" Type="http://schemas.openxmlformats.org/officeDocument/2006/relationships/image" Target="../media/image435.png"/><Relationship Id="rId649" Type="http://schemas.openxmlformats.org/officeDocument/2006/relationships/image" Target="../media/image456.png"/><Relationship Id="rId814" Type="http://schemas.openxmlformats.org/officeDocument/2006/relationships/customXml" Target="../ink/ink975.xml"/><Relationship Id="rId856" Type="http://schemas.openxmlformats.org/officeDocument/2006/relationships/customXml" Target="../ink/ink996.xml"/><Relationship Id="rId190" Type="http://schemas.openxmlformats.org/officeDocument/2006/relationships/customXml" Target="../ink/ink658.xml"/><Relationship Id="rId204" Type="http://schemas.openxmlformats.org/officeDocument/2006/relationships/customXml" Target="../ink/ink665.xml"/><Relationship Id="rId246" Type="http://schemas.openxmlformats.org/officeDocument/2006/relationships/customXml" Target="../ink/ink686.xml"/><Relationship Id="rId288" Type="http://schemas.openxmlformats.org/officeDocument/2006/relationships/image" Target="../media/image280.png"/><Relationship Id="rId411" Type="http://schemas.openxmlformats.org/officeDocument/2006/relationships/image" Target="../media/image340.png"/><Relationship Id="rId453" Type="http://schemas.openxmlformats.org/officeDocument/2006/relationships/customXml" Target="../ink/ink792.xml"/><Relationship Id="rId509" Type="http://schemas.openxmlformats.org/officeDocument/2006/relationships/customXml" Target="../ink/ink821.xml"/><Relationship Id="rId660" Type="http://schemas.openxmlformats.org/officeDocument/2006/relationships/customXml" Target="../ink/ink898.xml"/><Relationship Id="rId898" Type="http://schemas.openxmlformats.org/officeDocument/2006/relationships/customXml" Target="../ink/ink1017.xml"/><Relationship Id="rId106" Type="http://schemas.openxmlformats.org/officeDocument/2006/relationships/image" Target="../media/image190.png"/><Relationship Id="rId313" Type="http://schemas.openxmlformats.org/officeDocument/2006/relationships/customXml" Target="../ink/ink720.xml"/><Relationship Id="rId495" Type="http://schemas.openxmlformats.org/officeDocument/2006/relationships/customXml" Target="../ink/ink814.xml"/><Relationship Id="rId716" Type="http://schemas.openxmlformats.org/officeDocument/2006/relationships/customXml" Target="../ink/ink926.xml"/><Relationship Id="rId758" Type="http://schemas.openxmlformats.org/officeDocument/2006/relationships/customXml" Target="../ink/ink947.xml"/><Relationship Id="rId923" Type="http://schemas.openxmlformats.org/officeDocument/2006/relationships/image" Target="../media/image593.png"/><Relationship Id="rId10" Type="http://schemas.openxmlformats.org/officeDocument/2006/relationships/customXml" Target="../ink/ink567.xml"/><Relationship Id="rId52" Type="http://schemas.openxmlformats.org/officeDocument/2006/relationships/image" Target="../media/image163.png"/><Relationship Id="rId94" Type="http://schemas.openxmlformats.org/officeDocument/2006/relationships/image" Target="../media/image184.png"/><Relationship Id="rId148" Type="http://schemas.openxmlformats.org/officeDocument/2006/relationships/image" Target="../media/image211.png"/><Relationship Id="rId355" Type="http://schemas.openxmlformats.org/officeDocument/2006/relationships/image" Target="../media/image313.png"/><Relationship Id="rId397" Type="http://schemas.openxmlformats.org/officeDocument/2006/relationships/image" Target="../media/image333.png"/><Relationship Id="rId520" Type="http://schemas.openxmlformats.org/officeDocument/2006/relationships/image" Target="../media/image393.png"/><Relationship Id="rId562" Type="http://schemas.openxmlformats.org/officeDocument/2006/relationships/image" Target="../media/image413.png"/><Relationship Id="rId618" Type="http://schemas.openxmlformats.org/officeDocument/2006/relationships/customXml" Target="../ink/ink877.xml"/><Relationship Id="rId825" Type="http://schemas.openxmlformats.org/officeDocument/2006/relationships/image" Target="../media/image544.png"/><Relationship Id="rId215" Type="http://schemas.openxmlformats.org/officeDocument/2006/relationships/image" Target="../media/image244.png"/><Relationship Id="rId257" Type="http://schemas.openxmlformats.org/officeDocument/2006/relationships/image" Target="../media/image265.png"/><Relationship Id="rId422" Type="http://schemas.openxmlformats.org/officeDocument/2006/relationships/image" Target="../media/image345.png"/><Relationship Id="rId464" Type="http://schemas.openxmlformats.org/officeDocument/2006/relationships/image" Target="../media/image366.png"/><Relationship Id="rId867" Type="http://schemas.openxmlformats.org/officeDocument/2006/relationships/image" Target="../media/image565.png"/><Relationship Id="rId299" Type="http://schemas.openxmlformats.org/officeDocument/2006/relationships/customXml" Target="../ink/ink713.xml"/><Relationship Id="rId727" Type="http://schemas.openxmlformats.org/officeDocument/2006/relationships/image" Target="../media/image495.png"/><Relationship Id="rId934" Type="http://schemas.openxmlformats.org/officeDocument/2006/relationships/customXml" Target="../ink/ink1035.xml"/><Relationship Id="rId63" Type="http://schemas.openxmlformats.org/officeDocument/2006/relationships/customXml" Target="../ink/ink594.xml"/><Relationship Id="rId159" Type="http://schemas.openxmlformats.org/officeDocument/2006/relationships/customXml" Target="../ink/ink642.xml"/><Relationship Id="rId366" Type="http://schemas.openxmlformats.org/officeDocument/2006/relationships/customXml" Target="../ink/ink747.xml"/><Relationship Id="rId573" Type="http://schemas.openxmlformats.org/officeDocument/2006/relationships/customXml" Target="../ink/ink854.xml"/><Relationship Id="rId780" Type="http://schemas.openxmlformats.org/officeDocument/2006/relationships/customXml" Target="../ink/ink958.xml"/><Relationship Id="rId226" Type="http://schemas.openxmlformats.org/officeDocument/2006/relationships/customXml" Target="../ink/ink676.xml"/><Relationship Id="rId433" Type="http://schemas.openxmlformats.org/officeDocument/2006/relationships/customXml" Target="../ink/ink782.xml"/><Relationship Id="rId878" Type="http://schemas.openxmlformats.org/officeDocument/2006/relationships/customXml" Target="../ink/ink1007.xml"/><Relationship Id="rId640" Type="http://schemas.openxmlformats.org/officeDocument/2006/relationships/customXml" Target="../ink/ink888.xml"/><Relationship Id="rId738" Type="http://schemas.openxmlformats.org/officeDocument/2006/relationships/customXml" Target="../ink/ink937.xml"/><Relationship Id="rId945" Type="http://schemas.openxmlformats.org/officeDocument/2006/relationships/image" Target="../media/image604.png"/><Relationship Id="rId74" Type="http://schemas.openxmlformats.org/officeDocument/2006/relationships/image" Target="../media/image174.png"/><Relationship Id="rId377" Type="http://schemas.openxmlformats.org/officeDocument/2006/relationships/customXml" Target="../ink/ink753.xml"/><Relationship Id="rId500" Type="http://schemas.openxmlformats.org/officeDocument/2006/relationships/image" Target="../media/image383.png"/><Relationship Id="rId584" Type="http://schemas.openxmlformats.org/officeDocument/2006/relationships/image" Target="../media/image424.png"/><Relationship Id="rId805" Type="http://schemas.openxmlformats.org/officeDocument/2006/relationships/image" Target="../media/image534.png"/><Relationship Id="rId5" Type="http://schemas.openxmlformats.org/officeDocument/2006/relationships/image" Target="../media/image140.png"/><Relationship Id="rId237" Type="http://schemas.openxmlformats.org/officeDocument/2006/relationships/image" Target="../media/image255.png"/><Relationship Id="rId791" Type="http://schemas.openxmlformats.org/officeDocument/2006/relationships/image" Target="../media/image527.png"/><Relationship Id="rId889" Type="http://schemas.openxmlformats.org/officeDocument/2006/relationships/image" Target="../media/image576.png"/><Relationship Id="rId444" Type="http://schemas.openxmlformats.org/officeDocument/2006/relationships/image" Target="../media/image356.png"/><Relationship Id="rId651" Type="http://schemas.openxmlformats.org/officeDocument/2006/relationships/image" Target="../media/image457.png"/><Relationship Id="rId749" Type="http://schemas.openxmlformats.org/officeDocument/2006/relationships/image" Target="../media/image506.png"/><Relationship Id="rId290" Type="http://schemas.openxmlformats.org/officeDocument/2006/relationships/image" Target="../media/image281.png"/><Relationship Id="rId304" Type="http://schemas.openxmlformats.org/officeDocument/2006/relationships/image" Target="../media/image288.png"/><Relationship Id="rId388" Type="http://schemas.openxmlformats.org/officeDocument/2006/relationships/customXml" Target="../ink/ink759.xml"/><Relationship Id="rId511" Type="http://schemas.openxmlformats.org/officeDocument/2006/relationships/customXml" Target="../ink/ink822.xml"/><Relationship Id="rId609" Type="http://schemas.openxmlformats.org/officeDocument/2006/relationships/image" Target="../media/image436.png"/><Relationship Id="rId85" Type="http://schemas.openxmlformats.org/officeDocument/2006/relationships/customXml" Target="../ink/ink605.xml"/><Relationship Id="rId150" Type="http://schemas.openxmlformats.org/officeDocument/2006/relationships/image" Target="../media/image212.png"/><Relationship Id="rId595" Type="http://schemas.openxmlformats.org/officeDocument/2006/relationships/image" Target="../media/image429.png"/><Relationship Id="rId816" Type="http://schemas.openxmlformats.org/officeDocument/2006/relationships/customXml" Target="../ink/ink976.xml"/><Relationship Id="rId248" Type="http://schemas.openxmlformats.org/officeDocument/2006/relationships/customXml" Target="../ink/ink687.xml"/><Relationship Id="rId455" Type="http://schemas.openxmlformats.org/officeDocument/2006/relationships/customXml" Target="../ink/ink793.xml"/><Relationship Id="rId662" Type="http://schemas.openxmlformats.org/officeDocument/2006/relationships/customXml" Target="../ink/ink899.xml"/><Relationship Id="rId12" Type="http://schemas.openxmlformats.org/officeDocument/2006/relationships/customXml" Target="../ink/ink568.xml"/><Relationship Id="rId108" Type="http://schemas.openxmlformats.org/officeDocument/2006/relationships/image" Target="../media/image191.png"/><Relationship Id="rId315" Type="http://schemas.openxmlformats.org/officeDocument/2006/relationships/customXml" Target="../ink/ink721.xml"/><Relationship Id="rId522" Type="http://schemas.openxmlformats.org/officeDocument/2006/relationships/image" Target="../media/image394.png"/><Relationship Id="rId96" Type="http://schemas.openxmlformats.org/officeDocument/2006/relationships/image" Target="../media/image185.png"/><Relationship Id="rId161" Type="http://schemas.openxmlformats.org/officeDocument/2006/relationships/customXml" Target="../ink/ink643.xml"/><Relationship Id="rId399" Type="http://schemas.openxmlformats.org/officeDocument/2006/relationships/image" Target="../media/image334.png"/><Relationship Id="rId827" Type="http://schemas.openxmlformats.org/officeDocument/2006/relationships/image" Target="../media/image545.png"/><Relationship Id="rId259" Type="http://schemas.openxmlformats.org/officeDocument/2006/relationships/image" Target="../media/image266.png"/><Relationship Id="rId466" Type="http://schemas.openxmlformats.org/officeDocument/2006/relationships/image" Target="../media/image367.png"/><Relationship Id="rId673" Type="http://schemas.openxmlformats.org/officeDocument/2006/relationships/image" Target="../media/image468.png"/><Relationship Id="rId880" Type="http://schemas.openxmlformats.org/officeDocument/2006/relationships/customXml" Target="../ink/ink1008.xml"/><Relationship Id="rId23" Type="http://schemas.openxmlformats.org/officeDocument/2006/relationships/image" Target="../media/image149.png"/><Relationship Id="rId119" Type="http://schemas.openxmlformats.org/officeDocument/2006/relationships/customXml" Target="../ink/ink622.xml"/><Relationship Id="rId326" Type="http://schemas.openxmlformats.org/officeDocument/2006/relationships/image" Target="../media/image299.png"/><Relationship Id="rId533" Type="http://schemas.openxmlformats.org/officeDocument/2006/relationships/customXml" Target="../ink/ink833.xml"/><Relationship Id="rId740" Type="http://schemas.openxmlformats.org/officeDocument/2006/relationships/customXml" Target="../ink/ink938.xml"/><Relationship Id="rId838" Type="http://schemas.openxmlformats.org/officeDocument/2006/relationships/customXml" Target="../ink/ink987.xml"/><Relationship Id="rId172" Type="http://schemas.openxmlformats.org/officeDocument/2006/relationships/image" Target="../media/image223.png"/><Relationship Id="rId477" Type="http://schemas.openxmlformats.org/officeDocument/2006/relationships/image" Target="../media/image372.png"/><Relationship Id="rId600" Type="http://schemas.openxmlformats.org/officeDocument/2006/relationships/customXml" Target="../ink/ink868.xml"/><Relationship Id="rId684" Type="http://schemas.openxmlformats.org/officeDocument/2006/relationships/customXml" Target="../ink/ink910.xml"/><Relationship Id="rId337" Type="http://schemas.openxmlformats.org/officeDocument/2006/relationships/customXml" Target="../ink/ink732.xml"/><Relationship Id="rId891" Type="http://schemas.openxmlformats.org/officeDocument/2006/relationships/image" Target="../media/image577.png"/><Relationship Id="rId905" Type="http://schemas.openxmlformats.org/officeDocument/2006/relationships/image" Target="../media/image584.png"/><Relationship Id="rId34" Type="http://schemas.openxmlformats.org/officeDocument/2006/relationships/customXml" Target="../ink/ink579.xml"/><Relationship Id="rId544" Type="http://schemas.openxmlformats.org/officeDocument/2006/relationships/image" Target="../media/image404.png"/><Relationship Id="rId751" Type="http://schemas.openxmlformats.org/officeDocument/2006/relationships/image" Target="../media/image507.png"/><Relationship Id="rId849" Type="http://schemas.openxmlformats.org/officeDocument/2006/relationships/image" Target="../media/image556.png"/><Relationship Id="rId183" Type="http://schemas.openxmlformats.org/officeDocument/2006/relationships/image" Target="../media/image228.png"/><Relationship Id="rId390" Type="http://schemas.openxmlformats.org/officeDocument/2006/relationships/customXml" Target="../ink/ink760.xml"/><Relationship Id="rId404" Type="http://schemas.openxmlformats.org/officeDocument/2006/relationships/customXml" Target="../ink/ink767.xml"/><Relationship Id="rId611" Type="http://schemas.openxmlformats.org/officeDocument/2006/relationships/image" Target="../media/image437.png"/><Relationship Id="rId250" Type="http://schemas.openxmlformats.org/officeDocument/2006/relationships/customXml" Target="../ink/ink688.xml"/><Relationship Id="rId488" Type="http://schemas.openxmlformats.org/officeDocument/2006/relationships/image" Target="../media/image377.png"/><Relationship Id="rId695" Type="http://schemas.openxmlformats.org/officeDocument/2006/relationships/image" Target="../media/image479.png"/><Relationship Id="rId709" Type="http://schemas.openxmlformats.org/officeDocument/2006/relationships/image" Target="../media/image486.png"/><Relationship Id="rId916" Type="http://schemas.openxmlformats.org/officeDocument/2006/relationships/customXml" Target="../ink/ink1026.xml"/><Relationship Id="rId45" Type="http://schemas.openxmlformats.org/officeDocument/2006/relationships/image" Target="../media/image160.png"/><Relationship Id="rId110" Type="http://schemas.openxmlformats.org/officeDocument/2006/relationships/image" Target="../media/image192.png"/><Relationship Id="rId348" Type="http://schemas.openxmlformats.org/officeDocument/2006/relationships/customXml" Target="../ink/ink738.xml"/><Relationship Id="rId555" Type="http://schemas.openxmlformats.org/officeDocument/2006/relationships/customXml" Target="../ink/ink845.xml"/><Relationship Id="rId762" Type="http://schemas.openxmlformats.org/officeDocument/2006/relationships/customXml" Target="../ink/ink949.xml"/><Relationship Id="rId194" Type="http://schemas.openxmlformats.org/officeDocument/2006/relationships/customXml" Target="../ink/ink660.xml"/><Relationship Id="rId208" Type="http://schemas.openxmlformats.org/officeDocument/2006/relationships/customXml" Target="../ink/ink667.xml"/><Relationship Id="rId415" Type="http://schemas.openxmlformats.org/officeDocument/2006/relationships/customXml" Target="../ink/ink773.xml"/><Relationship Id="rId622" Type="http://schemas.openxmlformats.org/officeDocument/2006/relationships/customXml" Target="../ink/ink879.xml"/><Relationship Id="rId261" Type="http://schemas.openxmlformats.org/officeDocument/2006/relationships/image" Target="../media/image267.png"/><Relationship Id="rId499" Type="http://schemas.openxmlformats.org/officeDocument/2006/relationships/customXml" Target="../ink/ink816.xml"/><Relationship Id="rId927" Type="http://schemas.openxmlformats.org/officeDocument/2006/relationships/image" Target="../media/image595.png"/><Relationship Id="rId56" Type="http://schemas.openxmlformats.org/officeDocument/2006/relationships/image" Target="../media/image165.png"/><Relationship Id="rId359" Type="http://schemas.openxmlformats.org/officeDocument/2006/relationships/image" Target="../media/image315.png"/><Relationship Id="rId566" Type="http://schemas.openxmlformats.org/officeDocument/2006/relationships/image" Target="../media/image415.png"/><Relationship Id="rId773" Type="http://schemas.openxmlformats.org/officeDocument/2006/relationships/image" Target="../media/image518.png"/><Relationship Id="rId121" Type="http://schemas.openxmlformats.org/officeDocument/2006/relationships/customXml" Target="../ink/ink623.xml"/><Relationship Id="rId219" Type="http://schemas.openxmlformats.org/officeDocument/2006/relationships/image" Target="../media/image246.png"/><Relationship Id="rId426" Type="http://schemas.openxmlformats.org/officeDocument/2006/relationships/image" Target="../media/image347.png"/><Relationship Id="rId633" Type="http://schemas.openxmlformats.org/officeDocument/2006/relationships/image" Target="../media/image448.png"/><Relationship Id="rId840" Type="http://schemas.openxmlformats.org/officeDocument/2006/relationships/customXml" Target="../ink/ink988.xml"/><Relationship Id="rId938" Type="http://schemas.openxmlformats.org/officeDocument/2006/relationships/customXml" Target="../ink/ink1037.xml"/><Relationship Id="rId67" Type="http://schemas.openxmlformats.org/officeDocument/2006/relationships/customXml" Target="../ink/ink596.xml"/><Relationship Id="rId272" Type="http://schemas.openxmlformats.org/officeDocument/2006/relationships/image" Target="../media/image272.png"/><Relationship Id="rId577" Type="http://schemas.openxmlformats.org/officeDocument/2006/relationships/customXml" Target="../ink/ink856.xml"/><Relationship Id="rId700" Type="http://schemas.openxmlformats.org/officeDocument/2006/relationships/customXml" Target="../ink/ink918.xml"/><Relationship Id="rId132" Type="http://schemas.openxmlformats.org/officeDocument/2006/relationships/image" Target="../media/image203.png"/><Relationship Id="rId784" Type="http://schemas.openxmlformats.org/officeDocument/2006/relationships/customXml" Target="../ink/ink960.xml"/><Relationship Id="rId437" Type="http://schemas.openxmlformats.org/officeDocument/2006/relationships/customXml" Target="../ink/ink784.xml"/><Relationship Id="rId644" Type="http://schemas.openxmlformats.org/officeDocument/2006/relationships/customXml" Target="../ink/ink890.xml"/><Relationship Id="rId851" Type="http://schemas.openxmlformats.org/officeDocument/2006/relationships/image" Target="../media/image557.png"/><Relationship Id="rId283" Type="http://schemas.openxmlformats.org/officeDocument/2006/relationships/customXml" Target="../ink/ink705.xml"/><Relationship Id="rId490" Type="http://schemas.openxmlformats.org/officeDocument/2006/relationships/image" Target="../media/image378.png"/><Relationship Id="rId504" Type="http://schemas.openxmlformats.org/officeDocument/2006/relationships/image" Target="../media/image385.png"/><Relationship Id="rId711" Type="http://schemas.openxmlformats.org/officeDocument/2006/relationships/image" Target="../media/image487.png"/><Relationship Id="rId949" Type="http://schemas.openxmlformats.org/officeDocument/2006/relationships/image" Target="../media/image606.png"/><Relationship Id="rId78" Type="http://schemas.openxmlformats.org/officeDocument/2006/relationships/image" Target="../media/image176.png"/><Relationship Id="rId143" Type="http://schemas.openxmlformats.org/officeDocument/2006/relationships/customXml" Target="../ink/ink634.xml"/><Relationship Id="rId350" Type="http://schemas.openxmlformats.org/officeDocument/2006/relationships/customXml" Target="../ink/ink739.xml"/><Relationship Id="rId588" Type="http://schemas.openxmlformats.org/officeDocument/2006/relationships/image" Target="../media/image426.png"/><Relationship Id="rId795" Type="http://schemas.openxmlformats.org/officeDocument/2006/relationships/image" Target="../media/image529.png"/><Relationship Id="rId809" Type="http://schemas.openxmlformats.org/officeDocument/2006/relationships/image" Target="../media/image536.png"/><Relationship Id="rId9" Type="http://schemas.openxmlformats.org/officeDocument/2006/relationships/image" Target="../media/image142.png"/><Relationship Id="rId210" Type="http://schemas.openxmlformats.org/officeDocument/2006/relationships/customXml" Target="../ink/ink668.xml"/><Relationship Id="rId448" Type="http://schemas.openxmlformats.org/officeDocument/2006/relationships/image" Target="../media/image358.png"/><Relationship Id="rId655" Type="http://schemas.openxmlformats.org/officeDocument/2006/relationships/image" Target="../media/image459.png"/><Relationship Id="rId862" Type="http://schemas.openxmlformats.org/officeDocument/2006/relationships/customXml" Target="../ink/ink999.xml"/><Relationship Id="rId294" Type="http://schemas.openxmlformats.org/officeDocument/2006/relationships/image" Target="../media/image283.png"/><Relationship Id="rId308" Type="http://schemas.openxmlformats.org/officeDocument/2006/relationships/image" Target="../media/image290.png"/><Relationship Id="rId515" Type="http://schemas.openxmlformats.org/officeDocument/2006/relationships/customXml" Target="../ink/ink824.xml"/><Relationship Id="rId722" Type="http://schemas.openxmlformats.org/officeDocument/2006/relationships/customXml" Target="../ink/ink929.xml"/><Relationship Id="rId89" Type="http://schemas.openxmlformats.org/officeDocument/2006/relationships/customXml" Target="../ink/ink607.xml"/><Relationship Id="rId154" Type="http://schemas.openxmlformats.org/officeDocument/2006/relationships/image" Target="../media/image214.png"/><Relationship Id="rId361" Type="http://schemas.openxmlformats.org/officeDocument/2006/relationships/image" Target="../media/image316.png"/><Relationship Id="rId599" Type="http://schemas.openxmlformats.org/officeDocument/2006/relationships/image" Target="../media/image431.png"/><Relationship Id="rId459" Type="http://schemas.openxmlformats.org/officeDocument/2006/relationships/customXml" Target="../ink/ink795.xml"/><Relationship Id="rId666" Type="http://schemas.openxmlformats.org/officeDocument/2006/relationships/customXml" Target="../ink/ink901.xml"/><Relationship Id="rId873" Type="http://schemas.openxmlformats.org/officeDocument/2006/relationships/image" Target="../media/image568.png"/><Relationship Id="rId16" Type="http://schemas.openxmlformats.org/officeDocument/2006/relationships/customXml" Target="../ink/ink570.xml"/><Relationship Id="rId221" Type="http://schemas.openxmlformats.org/officeDocument/2006/relationships/image" Target="../media/image247.png"/><Relationship Id="rId319" Type="http://schemas.openxmlformats.org/officeDocument/2006/relationships/customXml" Target="../ink/ink723.xml"/><Relationship Id="rId526" Type="http://schemas.openxmlformats.org/officeDocument/2006/relationships/image" Target="../media/image396.png"/><Relationship Id="rId733" Type="http://schemas.openxmlformats.org/officeDocument/2006/relationships/image" Target="../media/image498.png"/><Relationship Id="rId940" Type="http://schemas.openxmlformats.org/officeDocument/2006/relationships/customXml" Target="../ink/ink1038.xml"/><Relationship Id="rId165" Type="http://schemas.openxmlformats.org/officeDocument/2006/relationships/customXml" Target="../ink/ink645.xml"/><Relationship Id="rId372" Type="http://schemas.openxmlformats.org/officeDocument/2006/relationships/image" Target="../media/image321.png"/><Relationship Id="rId677" Type="http://schemas.openxmlformats.org/officeDocument/2006/relationships/image" Target="../media/image470.png"/><Relationship Id="rId800" Type="http://schemas.openxmlformats.org/officeDocument/2006/relationships/customXml" Target="../ink/ink968.xml"/><Relationship Id="rId232" Type="http://schemas.openxmlformats.org/officeDocument/2006/relationships/customXml" Target="../ink/ink679.xml"/><Relationship Id="rId884" Type="http://schemas.openxmlformats.org/officeDocument/2006/relationships/customXml" Target="../ink/ink1010.xml"/><Relationship Id="rId27" Type="http://schemas.openxmlformats.org/officeDocument/2006/relationships/image" Target="../media/image151.png"/><Relationship Id="rId537" Type="http://schemas.openxmlformats.org/officeDocument/2006/relationships/customXml" Target="../ink/ink836.xml"/><Relationship Id="rId744" Type="http://schemas.openxmlformats.org/officeDocument/2006/relationships/customXml" Target="../ink/ink940.xml"/><Relationship Id="rId951" Type="http://schemas.openxmlformats.org/officeDocument/2006/relationships/image" Target="../media/image607.png"/><Relationship Id="rId80" Type="http://schemas.openxmlformats.org/officeDocument/2006/relationships/image" Target="../media/image177.png"/><Relationship Id="rId176" Type="http://schemas.openxmlformats.org/officeDocument/2006/relationships/image" Target="../media/image225.png"/><Relationship Id="rId383" Type="http://schemas.openxmlformats.org/officeDocument/2006/relationships/customXml" Target="../ink/ink756.xml"/><Relationship Id="rId590" Type="http://schemas.openxmlformats.org/officeDocument/2006/relationships/image" Target="../media/image427.png"/><Relationship Id="rId604" Type="http://schemas.openxmlformats.org/officeDocument/2006/relationships/customXml" Target="../ink/ink870.xml"/><Relationship Id="rId811" Type="http://schemas.openxmlformats.org/officeDocument/2006/relationships/image" Target="../media/image537.png"/><Relationship Id="rId243" Type="http://schemas.openxmlformats.org/officeDocument/2006/relationships/image" Target="../media/image258.png"/><Relationship Id="rId450" Type="http://schemas.openxmlformats.org/officeDocument/2006/relationships/image" Target="../media/image359.png"/><Relationship Id="rId688" Type="http://schemas.openxmlformats.org/officeDocument/2006/relationships/customXml" Target="../ink/ink912.xml"/><Relationship Id="rId895" Type="http://schemas.openxmlformats.org/officeDocument/2006/relationships/image" Target="../media/image579.png"/><Relationship Id="rId909" Type="http://schemas.openxmlformats.org/officeDocument/2006/relationships/image" Target="../media/image586.png"/><Relationship Id="rId38" Type="http://schemas.openxmlformats.org/officeDocument/2006/relationships/customXml" Target="../ink/ink581.xml"/><Relationship Id="rId103" Type="http://schemas.openxmlformats.org/officeDocument/2006/relationships/customXml" Target="../ink/ink614.xml"/><Relationship Id="rId310" Type="http://schemas.openxmlformats.org/officeDocument/2006/relationships/image" Target="../media/image291.png"/><Relationship Id="rId548" Type="http://schemas.openxmlformats.org/officeDocument/2006/relationships/image" Target="../media/image406.png"/><Relationship Id="rId755" Type="http://schemas.openxmlformats.org/officeDocument/2006/relationships/image" Target="../media/image509.png"/><Relationship Id="rId91" Type="http://schemas.openxmlformats.org/officeDocument/2006/relationships/customXml" Target="../ink/ink608.xml"/><Relationship Id="rId187" Type="http://schemas.openxmlformats.org/officeDocument/2006/relationships/image" Target="../media/image230.png"/><Relationship Id="rId394" Type="http://schemas.openxmlformats.org/officeDocument/2006/relationships/customXml" Target="../ink/ink762.xml"/><Relationship Id="rId408" Type="http://schemas.openxmlformats.org/officeDocument/2006/relationships/customXml" Target="../ink/ink769.xml"/><Relationship Id="rId615" Type="http://schemas.openxmlformats.org/officeDocument/2006/relationships/image" Target="../media/image439.png"/><Relationship Id="rId822" Type="http://schemas.openxmlformats.org/officeDocument/2006/relationships/customXml" Target="../ink/ink979.xml"/><Relationship Id="rId254" Type="http://schemas.openxmlformats.org/officeDocument/2006/relationships/customXml" Target="../ink/ink690.xml"/><Relationship Id="rId699" Type="http://schemas.openxmlformats.org/officeDocument/2006/relationships/image" Target="../media/image481.png"/><Relationship Id="rId49" Type="http://schemas.openxmlformats.org/officeDocument/2006/relationships/customXml" Target="../ink/ink587.xml"/><Relationship Id="rId114" Type="http://schemas.openxmlformats.org/officeDocument/2006/relationships/image" Target="../media/image194.png"/><Relationship Id="rId461" Type="http://schemas.openxmlformats.org/officeDocument/2006/relationships/customXml" Target="../ink/ink796.xml"/><Relationship Id="rId559" Type="http://schemas.openxmlformats.org/officeDocument/2006/relationships/customXml" Target="../ink/ink847.xml"/><Relationship Id="rId766" Type="http://schemas.openxmlformats.org/officeDocument/2006/relationships/customXml" Target="../ink/ink951.xml"/><Relationship Id="rId198" Type="http://schemas.openxmlformats.org/officeDocument/2006/relationships/customXml" Target="../ink/ink662.xml"/><Relationship Id="rId321" Type="http://schemas.openxmlformats.org/officeDocument/2006/relationships/customXml" Target="../ink/ink724.xml"/><Relationship Id="rId419" Type="http://schemas.openxmlformats.org/officeDocument/2006/relationships/customXml" Target="../ink/ink775.xml"/><Relationship Id="rId626" Type="http://schemas.openxmlformats.org/officeDocument/2006/relationships/customXml" Target="../ink/ink881.xml"/><Relationship Id="rId833" Type="http://schemas.openxmlformats.org/officeDocument/2006/relationships/image" Target="../media/image548.png"/><Relationship Id="rId265" Type="http://schemas.openxmlformats.org/officeDocument/2006/relationships/image" Target="../media/image269.png"/><Relationship Id="rId472" Type="http://schemas.openxmlformats.org/officeDocument/2006/relationships/customXml" Target="../ink/ink802.xml"/><Relationship Id="rId900" Type="http://schemas.openxmlformats.org/officeDocument/2006/relationships/customXml" Target="../ink/ink1018.xml"/><Relationship Id="rId125" Type="http://schemas.openxmlformats.org/officeDocument/2006/relationships/customXml" Target="../ink/ink625.xml"/><Relationship Id="rId332" Type="http://schemas.openxmlformats.org/officeDocument/2006/relationships/image" Target="../media/image302.png"/><Relationship Id="rId777" Type="http://schemas.openxmlformats.org/officeDocument/2006/relationships/image" Target="../media/image520.png"/><Relationship Id="rId637" Type="http://schemas.openxmlformats.org/officeDocument/2006/relationships/image" Target="../media/image450.png"/><Relationship Id="rId844" Type="http://schemas.openxmlformats.org/officeDocument/2006/relationships/customXml" Target="../ink/ink990.xml"/><Relationship Id="rId276" Type="http://schemas.openxmlformats.org/officeDocument/2006/relationships/image" Target="../media/image274.png"/><Relationship Id="rId483" Type="http://schemas.openxmlformats.org/officeDocument/2006/relationships/customXml" Target="../ink/ink808.xml"/><Relationship Id="rId690" Type="http://schemas.openxmlformats.org/officeDocument/2006/relationships/customXml" Target="../ink/ink913.xml"/><Relationship Id="rId704" Type="http://schemas.openxmlformats.org/officeDocument/2006/relationships/customXml" Target="../ink/ink920.xml"/><Relationship Id="rId911" Type="http://schemas.openxmlformats.org/officeDocument/2006/relationships/image" Target="../media/image587.png"/><Relationship Id="rId40" Type="http://schemas.openxmlformats.org/officeDocument/2006/relationships/customXml" Target="../ink/ink582.xml"/><Relationship Id="rId136" Type="http://schemas.openxmlformats.org/officeDocument/2006/relationships/image" Target="../media/image205.png"/><Relationship Id="rId343" Type="http://schemas.openxmlformats.org/officeDocument/2006/relationships/customXml" Target="../ink/ink735.xml"/><Relationship Id="rId550" Type="http://schemas.openxmlformats.org/officeDocument/2006/relationships/image" Target="../media/image407.png"/><Relationship Id="rId788" Type="http://schemas.openxmlformats.org/officeDocument/2006/relationships/customXml" Target="../ink/ink962.xml"/><Relationship Id="rId203" Type="http://schemas.openxmlformats.org/officeDocument/2006/relationships/image" Target="../media/image238.png"/><Relationship Id="rId648" Type="http://schemas.openxmlformats.org/officeDocument/2006/relationships/customXml" Target="../ink/ink892.xml"/><Relationship Id="rId855" Type="http://schemas.openxmlformats.org/officeDocument/2006/relationships/image" Target="../media/image559.png"/><Relationship Id="rId287" Type="http://schemas.openxmlformats.org/officeDocument/2006/relationships/customXml" Target="../ink/ink707.xml"/><Relationship Id="rId410" Type="http://schemas.openxmlformats.org/officeDocument/2006/relationships/customXml" Target="../ink/ink770.xml"/><Relationship Id="rId494" Type="http://schemas.openxmlformats.org/officeDocument/2006/relationships/image" Target="../media/image380.png"/><Relationship Id="rId508" Type="http://schemas.openxmlformats.org/officeDocument/2006/relationships/image" Target="../media/image387.png"/><Relationship Id="rId715" Type="http://schemas.openxmlformats.org/officeDocument/2006/relationships/image" Target="../media/image489.png"/><Relationship Id="rId922" Type="http://schemas.openxmlformats.org/officeDocument/2006/relationships/customXml" Target="../ink/ink1029.xml"/><Relationship Id="rId147" Type="http://schemas.openxmlformats.org/officeDocument/2006/relationships/customXml" Target="../ink/ink636.xml"/><Relationship Id="rId354" Type="http://schemas.openxmlformats.org/officeDocument/2006/relationships/customXml" Target="../ink/ink741.xml"/><Relationship Id="rId799" Type="http://schemas.openxmlformats.org/officeDocument/2006/relationships/image" Target="../media/image531.png"/><Relationship Id="rId51" Type="http://schemas.openxmlformats.org/officeDocument/2006/relationships/customXml" Target="../ink/ink588.xml"/><Relationship Id="rId561" Type="http://schemas.openxmlformats.org/officeDocument/2006/relationships/customXml" Target="../ink/ink848.xml"/><Relationship Id="rId659" Type="http://schemas.openxmlformats.org/officeDocument/2006/relationships/image" Target="../media/image461.png"/><Relationship Id="rId866" Type="http://schemas.openxmlformats.org/officeDocument/2006/relationships/customXml" Target="../ink/ink1001.xml"/><Relationship Id="rId214" Type="http://schemas.openxmlformats.org/officeDocument/2006/relationships/customXml" Target="../ink/ink670.xml"/><Relationship Id="rId298" Type="http://schemas.openxmlformats.org/officeDocument/2006/relationships/image" Target="../media/image285.png"/><Relationship Id="rId421" Type="http://schemas.openxmlformats.org/officeDocument/2006/relationships/customXml" Target="../ink/ink776.xml"/><Relationship Id="rId519" Type="http://schemas.openxmlformats.org/officeDocument/2006/relationships/customXml" Target="../ink/ink826.xml"/><Relationship Id="rId158" Type="http://schemas.openxmlformats.org/officeDocument/2006/relationships/image" Target="../media/image216.png"/><Relationship Id="rId726" Type="http://schemas.openxmlformats.org/officeDocument/2006/relationships/customXml" Target="../ink/ink931.xml"/><Relationship Id="rId933" Type="http://schemas.openxmlformats.org/officeDocument/2006/relationships/image" Target="../media/image598.png"/><Relationship Id="rId62" Type="http://schemas.openxmlformats.org/officeDocument/2006/relationships/image" Target="../media/image168.png"/><Relationship Id="rId365" Type="http://schemas.openxmlformats.org/officeDocument/2006/relationships/image" Target="../media/image318.png"/><Relationship Id="rId572" Type="http://schemas.openxmlformats.org/officeDocument/2006/relationships/image" Target="../media/image418.png"/><Relationship Id="rId225" Type="http://schemas.openxmlformats.org/officeDocument/2006/relationships/image" Target="../media/image249.png"/><Relationship Id="rId432" Type="http://schemas.openxmlformats.org/officeDocument/2006/relationships/image" Target="../media/image350.png"/><Relationship Id="rId877" Type="http://schemas.openxmlformats.org/officeDocument/2006/relationships/image" Target="../media/image570.png"/><Relationship Id="rId737" Type="http://schemas.openxmlformats.org/officeDocument/2006/relationships/image" Target="../media/image500.png"/><Relationship Id="rId944" Type="http://schemas.openxmlformats.org/officeDocument/2006/relationships/customXml" Target="../ink/ink1040.xml"/><Relationship Id="rId73" Type="http://schemas.openxmlformats.org/officeDocument/2006/relationships/customXml" Target="../ink/ink599.xml"/><Relationship Id="rId169" Type="http://schemas.openxmlformats.org/officeDocument/2006/relationships/customXml" Target="../ink/ink647.xml"/><Relationship Id="rId376" Type="http://schemas.openxmlformats.org/officeDocument/2006/relationships/image" Target="../media/image323.png"/><Relationship Id="rId583" Type="http://schemas.openxmlformats.org/officeDocument/2006/relationships/customXml" Target="../ink/ink859.xml"/><Relationship Id="rId790" Type="http://schemas.openxmlformats.org/officeDocument/2006/relationships/customXml" Target="../ink/ink963.xml"/><Relationship Id="rId804" Type="http://schemas.openxmlformats.org/officeDocument/2006/relationships/customXml" Target="../ink/ink970.xml"/><Relationship Id="rId4" Type="http://schemas.openxmlformats.org/officeDocument/2006/relationships/customXml" Target="../ink/ink564.xml"/><Relationship Id="rId236" Type="http://schemas.openxmlformats.org/officeDocument/2006/relationships/customXml" Target="../ink/ink681.xml"/><Relationship Id="rId443" Type="http://schemas.openxmlformats.org/officeDocument/2006/relationships/customXml" Target="../ink/ink787.xml"/><Relationship Id="rId650" Type="http://schemas.openxmlformats.org/officeDocument/2006/relationships/customXml" Target="../ink/ink893.xml"/><Relationship Id="rId888" Type="http://schemas.openxmlformats.org/officeDocument/2006/relationships/customXml" Target="../ink/ink1012.xml"/><Relationship Id="rId303" Type="http://schemas.openxmlformats.org/officeDocument/2006/relationships/customXml" Target="../ink/ink715.xml"/><Relationship Id="rId748" Type="http://schemas.openxmlformats.org/officeDocument/2006/relationships/customXml" Target="../ink/ink942.xml"/><Relationship Id="rId955" Type="http://schemas.openxmlformats.org/officeDocument/2006/relationships/image" Target="../media/image609.png"/><Relationship Id="rId84" Type="http://schemas.openxmlformats.org/officeDocument/2006/relationships/image" Target="../media/image179.png"/><Relationship Id="rId387" Type="http://schemas.openxmlformats.org/officeDocument/2006/relationships/image" Target="../media/image328.png"/><Relationship Id="rId510" Type="http://schemas.openxmlformats.org/officeDocument/2006/relationships/image" Target="../media/image388.png"/><Relationship Id="rId594" Type="http://schemas.openxmlformats.org/officeDocument/2006/relationships/customXml" Target="../ink/ink865.xml"/><Relationship Id="rId608" Type="http://schemas.openxmlformats.org/officeDocument/2006/relationships/customXml" Target="../ink/ink872.xml"/><Relationship Id="rId815" Type="http://schemas.openxmlformats.org/officeDocument/2006/relationships/image" Target="../media/image539.png"/><Relationship Id="rId247" Type="http://schemas.openxmlformats.org/officeDocument/2006/relationships/image" Target="../media/image260.png"/><Relationship Id="rId899" Type="http://schemas.openxmlformats.org/officeDocument/2006/relationships/image" Target="../media/image581.png"/><Relationship Id="rId107" Type="http://schemas.openxmlformats.org/officeDocument/2006/relationships/customXml" Target="../ink/ink616.xml"/><Relationship Id="rId454" Type="http://schemas.openxmlformats.org/officeDocument/2006/relationships/image" Target="../media/image361.png"/><Relationship Id="rId661" Type="http://schemas.openxmlformats.org/officeDocument/2006/relationships/image" Target="../media/image462.png"/><Relationship Id="rId759" Type="http://schemas.openxmlformats.org/officeDocument/2006/relationships/image" Target="../media/image511.png"/><Relationship Id="rId11" Type="http://schemas.openxmlformats.org/officeDocument/2006/relationships/image" Target="../media/image143.png"/><Relationship Id="rId314" Type="http://schemas.openxmlformats.org/officeDocument/2006/relationships/image" Target="../media/image293.png"/><Relationship Id="rId398" Type="http://schemas.openxmlformats.org/officeDocument/2006/relationships/customXml" Target="../ink/ink764.xml"/><Relationship Id="rId521" Type="http://schemas.openxmlformats.org/officeDocument/2006/relationships/customXml" Target="../ink/ink827.xml"/><Relationship Id="rId619" Type="http://schemas.openxmlformats.org/officeDocument/2006/relationships/image" Target="../media/image441.png"/><Relationship Id="rId95" Type="http://schemas.openxmlformats.org/officeDocument/2006/relationships/customXml" Target="../ink/ink610.xml"/><Relationship Id="rId160" Type="http://schemas.openxmlformats.org/officeDocument/2006/relationships/image" Target="../media/image217.png"/><Relationship Id="rId826" Type="http://schemas.openxmlformats.org/officeDocument/2006/relationships/customXml" Target="../ink/ink981.xml"/><Relationship Id="rId258" Type="http://schemas.openxmlformats.org/officeDocument/2006/relationships/customXml" Target="../ink/ink692.xml"/><Relationship Id="rId465" Type="http://schemas.openxmlformats.org/officeDocument/2006/relationships/customXml" Target="../ink/ink798.xml"/><Relationship Id="rId672" Type="http://schemas.openxmlformats.org/officeDocument/2006/relationships/customXml" Target="../ink/ink904.xml"/><Relationship Id="rId22" Type="http://schemas.openxmlformats.org/officeDocument/2006/relationships/customXml" Target="../ink/ink573.xml"/><Relationship Id="rId118" Type="http://schemas.openxmlformats.org/officeDocument/2006/relationships/image" Target="../media/image196.png"/><Relationship Id="rId325" Type="http://schemas.openxmlformats.org/officeDocument/2006/relationships/customXml" Target="../ink/ink726.xml"/><Relationship Id="rId532" Type="http://schemas.openxmlformats.org/officeDocument/2006/relationships/image" Target="../media/image399.png"/><Relationship Id="rId171" Type="http://schemas.openxmlformats.org/officeDocument/2006/relationships/customXml" Target="../ink/ink648.xml"/><Relationship Id="rId837" Type="http://schemas.openxmlformats.org/officeDocument/2006/relationships/image" Target="../media/image550.png"/><Relationship Id="rId269" Type="http://schemas.openxmlformats.org/officeDocument/2006/relationships/customXml" Target="../ink/ink698.xml"/><Relationship Id="rId476" Type="http://schemas.openxmlformats.org/officeDocument/2006/relationships/customXml" Target="../ink/ink804.xml"/><Relationship Id="rId683" Type="http://schemas.openxmlformats.org/officeDocument/2006/relationships/image" Target="../media/image473.png"/><Relationship Id="rId890" Type="http://schemas.openxmlformats.org/officeDocument/2006/relationships/customXml" Target="../ink/ink1013.xml"/><Relationship Id="rId904" Type="http://schemas.openxmlformats.org/officeDocument/2006/relationships/customXml" Target="../ink/ink1020.xml"/><Relationship Id="rId33" Type="http://schemas.openxmlformats.org/officeDocument/2006/relationships/image" Target="../media/image154.png"/><Relationship Id="rId129" Type="http://schemas.openxmlformats.org/officeDocument/2006/relationships/customXml" Target="../ink/ink627.xml"/><Relationship Id="rId336" Type="http://schemas.openxmlformats.org/officeDocument/2006/relationships/image" Target="../media/image304.png"/><Relationship Id="rId543" Type="http://schemas.openxmlformats.org/officeDocument/2006/relationships/customXml" Target="../ink/ink839.xml"/><Relationship Id="rId182" Type="http://schemas.openxmlformats.org/officeDocument/2006/relationships/customXml" Target="../ink/ink654.xml"/><Relationship Id="rId403" Type="http://schemas.openxmlformats.org/officeDocument/2006/relationships/image" Target="../media/image336.png"/><Relationship Id="rId750" Type="http://schemas.openxmlformats.org/officeDocument/2006/relationships/customXml" Target="../ink/ink943.xml"/><Relationship Id="rId848" Type="http://schemas.openxmlformats.org/officeDocument/2006/relationships/customXml" Target="../ink/ink992.xml"/><Relationship Id="rId487" Type="http://schemas.openxmlformats.org/officeDocument/2006/relationships/customXml" Target="../ink/ink810.xml"/><Relationship Id="rId610" Type="http://schemas.openxmlformats.org/officeDocument/2006/relationships/customXml" Target="../ink/ink873.xml"/><Relationship Id="rId694" Type="http://schemas.openxmlformats.org/officeDocument/2006/relationships/customXml" Target="../ink/ink915.xml"/><Relationship Id="rId708" Type="http://schemas.openxmlformats.org/officeDocument/2006/relationships/customXml" Target="../ink/ink922.xml"/><Relationship Id="rId915" Type="http://schemas.openxmlformats.org/officeDocument/2006/relationships/image" Target="../media/image589.png"/><Relationship Id="rId347" Type="http://schemas.openxmlformats.org/officeDocument/2006/relationships/customXml" Target="../ink/ink737.xml"/><Relationship Id="rId44" Type="http://schemas.openxmlformats.org/officeDocument/2006/relationships/customXml" Target="../ink/ink584.xml"/><Relationship Id="rId554" Type="http://schemas.openxmlformats.org/officeDocument/2006/relationships/image" Target="../media/image409.png"/><Relationship Id="rId761" Type="http://schemas.openxmlformats.org/officeDocument/2006/relationships/image" Target="../media/image512.png"/><Relationship Id="rId859" Type="http://schemas.openxmlformats.org/officeDocument/2006/relationships/image" Target="../media/image561.png"/><Relationship Id="rId193" Type="http://schemas.openxmlformats.org/officeDocument/2006/relationships/image" Target="../media/image233.png"/><Relationship Id="rId207" Type="http://schemas.openxmlformats.org/officeDocument/2006/relationships/image" Target="../media/image240.png"/><Relationship Id="rId414" Type="http://schemas.openxmlformats.org/officeDocument/2006/relationships/image" Target="../media/image341.png"/><Relationship Id="rId498" Type="http://schemas.openxmlformats.org/officeDocument/2006/relationships/image" Target="../media/image382.png"/><Relationship Id="rId621" Type="http://schemas.openxmlformats.org/officeDocument/2006/relationships/image" Target="../media/image442.png"/><Relationship Id="rId260" Type="http://schemas.openxmlformats.org/officeDocument/2006/relationships/customXml" Target="../ink/ink693.xml"/><Relationship Id="rId719" Type="http://schemas.openxmlformats.org/officeDocument/2006/relationships/image" Target="../media/image491.png"/><Relationship Id="rId926" Type="http://schemas.openxmlformats.org/officeDocument/2006/relationships/customXml" Target="../ink/ink1031.xml"/><Relationship Id="rId55" Type="http://schemas.openxmlformats.org/officeDocument/2006/relationships/customXml" Target="../ink/ink590.xml"/><Relationship Id="rId120" Type="http://schemas.openxmlformats.org/officeDocument/2006/relationships/image" Target="../media/image197.png"/><Relationship Id="rId358" Type="http://schemas.openxmlformats.org/officeDocument/2006/relationships/customXml" Target="../ink/ink743.xml"/><Relationship Id="rId565" Type="http://schemas.openxmlformats.org/officeDocument/2006/relationships/customXml" Target="../ink/ink850.xml"/><Relationship Id="rId772" Type="http://schemas.openxmlformats.org/officeDocument/2006/relationships/customXml" Target="../ink/ink954.xml"/><Relationship Id="rId218" Type="http://schemas.openxmlformats.org/officeDocument/2006/relationships/customXml" Target="../ink/ink672.xml"/><Relationship Id="rId425" Type="http://schemas.openxmlformats.org/officeDocument/2006/relationships/customXml" Target="../ink/ink778.xml"/><Relationship Id="rId632" Type="http://schemas.openxmlformats.org/officeDocument/2006/relationships/customXml" Target="../ink/ink884.xml"/><Relationship Id="rId271" Type="http://schemas.openxmlformats.org/officeDocument/2006/relationships/customXml" Target="../ink/ink699.xml"/><Relationship Id="rId937" Type="http://schemas.openxmlformats.org/officeDocument/2006/relationships/image" Target="../media/image600.png"/><Relationship Id="rId66" Type="http://schemas.openxmlformats.org/officeDocument/2006/relationships/image" Target="../media/image170.png"/><Relationship Id="rId131" Type="http://schemas.openxmlformats.org/officeDocument/2006/relationships/customXml" Target="../ink/ink628.xml"/><Relationship Id="rId369" Type="http://schemas.openxmlformats.org/officeDocument/2006/relationships/customXml" Target="../ink/ink749.xml"/><Relationship Id="rId576" Type="http://schemas.openxmlformats.org/officeDocument/2006/relationships/image" Target="../media/image420.png"/><Relationship Id="rId783" Type="http://schemas.openxmlformats.org/officeDocument/2006/relationships/image" Target="../media/image523.png"/><Relationship Id="rId229" Type="http://schemas.openxmlformats.org/officeDocument/2006/relationships/image" Target="../media/image251.png"/><Relationship Id="rId436" Type="http://schemas.openxmlformats.org/officeDocument/2006/relationships/image" Target="../media/image352.png"/><Relationship Id="rId643" Type="http://schemas.openxmlformats.org/officeDocument/2006/relationships/image" Target="../media/image453.png"/><Relationship Id="rId850" Type="http://schemas.openxmlformats.org/officeDocument/2006/relationships/customXml" Target="../ink/ink993.xml"/><Relationship Id="rId948" Type="http://schemas.openxmlformats.org/officeDocument/2006/relationships/customXml" Target="../ink/ink1042.xml"/><Relationship Id="rId77" Type="http://schemas.openxmlformats.org/officeDocument/2006/relationships/customXml" Target="../ink/ink601.xml"/><Relationship Id="rId282" Type="http://schemas.openxmlformats.org/officeDocument/2006/relationships/image" Target="../media/image277.png"/><Relationship Id="rId503" Type="http://schemas.openxmlformats.org/officeDocument/2006/relationships/customXml" Target="../ink/ink818.xml"/><Relationship Id="rId587" Type="http://schemas.openxmlformats.org/officeDocument/2006/relationships/customXml" Target="../ink/ink861.xml"/><Relationship Id="rId710" Type="http://schemas.openxmlformats.org/officeDocument/2006/relationships/customXml" Target="../ink/ink923.xml"/><Relationship Id="rId808" Type="http://schemas.openxmlformats.org/officeDocument/2006/relationships/customXml" Target="../ink/ink972.xml"/><Relationship Id="rId8" Type="http://schemas.openxmlformats.org/officeDocument/2006/relationships/customXml" Target="../ink/ink566.xml"/><Relationship Id="rId142" Type="http://schemas.openxmlformats.org/officeDocument/2006/relationships/image" Target="../media/image208.png"/><Relationship Id="rId447" Type="http://schemas.openxmlformats.org/officeDocument/2006/relationships/customXml" Target="../ink/ink789.xml"/><Relationship Id="rId794" Type="http://schemas.openxmlformats.org/officeDocument/2006/relationships/customXml" Target="../ink/ink965.xml"/><Relationship Id="rId654" Type="http://schemas.openxmlformats.org/officeDocument/2006/relationships/customXml" Target="../ink/ink895.xml"/><Relationship Id="rId861" Type="http://schemas.openxmlformats.org/officeDocument/2006/relationships/image" Target="../media/image562.png"/><Relationship Id="rId293" Type="http://schemas.openxmlformats.org/officeDocument/2006/relationships/customXml" Target="../ink/ink710.xml"/><Relationship Id="rId307" Type="http://schemas.openxmlformats.org/officeDocument/2006/relationships/customXml" Target="../ink/ink717.xml"/><Relationship Id="rId514" Type="http://schemas.openxmlformats.org/officeDocument/2006/relationships/image" Target="../media/image390.png"/><Relationship Id="rId721" Type="http://schemas.openxmlformats.org/officeDocument/2006/relationships/image" Target="../media/image492.png"/><Relationship Id="rId88" Type="http://schemas.openxmlformats.org/officeDocument/2006/relationships/image" Target="../media/image181.png"/><Relationship Id="rId153" Type="http://schemas.openxmlformats.org/officeDocument/2006/relationships/customXml" Target="../ink/ink639.xml"/><Relationship Id="rId360" Type="http://schemas.openxmlformats.org/officeDocument/2006/relationships/customXml" Target="../ink/ink744.xml"/><Relationship Id="rId598" Type="http://schemas.openxmlformats.org/officeDocument/2006/relationships/customXml" Target="../ink/ink867.xml"/><Relationship Id="rId819" Type="http://schemas.openxmlformats.org/officeDocument/2006/relationships/image" Target="../media/image541.png"/><Relationship Id="rId220" Type="http://schemas.openxmlformats.org/officeDocument/2006/relationships/customXml" Target="../ink/ink673.xml"/><Relationship Id="rId458" Type="http://schemas.openxmlformats.org/officeDocument/2006/relationships/image" Target="../media/image363.png"/><Relationship Id="rId665" Type="http://schemas.openxmlformats.org/officeDocument/2006/relationships/image" Target="../media/image464.png"/><Relationship Id="rId872" Type="http://schemas.openxmlformats.org/officeDocument/2006/relationships/customXml" Target="../ink/ink1004.xml"/><Relationship Id="rId15" Type="http://schemas.openxmlformats.org/officeDocument/2006/relationships/image" Target="../media/image145.png"/><Relationship Id="rId318" Type="http://schemas.openxmlformats.org/officeDocument/2006/relationships/image" Target="../media/image295.png"/><Relationship Id="rId525" Type="http://schemas.openxmlformats.org/officeDocument/2006/relationships/customXml" Target="../ink/ink829.xml"/><Relationship Id="rId732" Type="http://schemas.openxmlformats.org/officeDocument/2006/relationships/customXml" Target="../ink/ink934.xml"/><Relationship Id="rId99" Type="http://schemas.openxmlformats.org/officeDocument/2006/relationships/customXml" Target="../ink/ink612.xml"/><Relationship Id="rId164" Type="http://schemas.openxmlformats.org/officeDocument/2006/relationships/image" Target="../media/image219.png"/><Relationship Id="rId371" Type="http://schemas.openxmlformats.org/officeDocument/2006/relationships/customXml" Target="../ink/ink750.xml"/><Relationship Id="rId469" Type="http://schemas.openxmlformats.org/officeDocument/2006/relationships/customXml" Target="../ink/ink800.xml"/><Relationship Id="rId676" Type="http://schemas.openxmlformats.org/officeDocument/2006/relationships/customXml" Target="../ink/ink906.xml"/><Relationship Id="rId883" Type="http://schemas.openxmlformats.org/officeDocument/2006/relationships/image" Target="../media/image573.png"/><Relationship Id="rId26" Type="http://schemas.openxmlformats.org/officeDocument/2006/relationships/customXml" Target="../ink/ink575.xml"/><Relationship Id="rId231" Type="http://schemas.openxmlformats.org/officeDocument/2006/relationships/image" Target="../media/image252.png"/><Relationship Id="rId329" Type="http://schemas.openxmlformats.org/officeDocument/2006/relationships/customXml" Target="../ink/ink728.xml"/><Relationship Id="rId536" Type="http://schemas.openxmlformats.org/officeDocument/2006/relationships/customXml" Target="../ink/ink835.xml"/><Relationship Id="rId175" Type="http://schemas.openxmlformats.org/officeDocument/2006/relationships/customXml" Target="../ink/ink650.xml"/><Relationship Id="rId743" Type="http://schemas.openxmlformats.org/officeDocument/2006/relationships/image" Target="../media/image503.png"/><Relationship Id="rId950" Type="http://schemas.openxmlformats.org/officeDocument/2006/relationships/customXml" Target="../ink/ink1043.xml"/><Relationship Id="rId382" Type="http://schemas.openxmlformats.org/officeDocument/2006/relationships/image" Target="../media/image326.png"/><Relationship Id="rId603" Type="http://schemas.openxmlformats.org/officeDocument/2006/relationships/image" Target="../media/image433.png"/><Relationship Id="rId687" Type="http://schemas.openxmlformats.org/officeDocument/2006/relationships/image" Target="../media/image475.png"/><Relationship Id="rId810" Type="http://schemas.openxmlformats.org/officeDocument/2006/relationships/customXml" Target="../ink/ink973.xml"/><Relationship Id="rId908" Type="http://schemas.openxmlformats.org/officeDocument/2006/relationships/customXml" Target="../ink/ink1022.xml"/><Relationship Id="rId242" Type="http://schemas.openxmlformats.org/officeDocument/2006/relationships/customXml" Target="../ink/ink684.xml"/><Relationship Id="rId894" Type="http://schemas.openxmlformats.org/officeDocument/2006/relationships/customXml" Target="../ink/ink1015.xml"/><Relationship Id="rId37" Type="http://schemas.openxmlformats.org/officeDocument/2006/relationships/image" Target="../media/image156.png"/><Relationship Id="rId102" Type="http://schemas.openxmlformats.org/officeDocument/2006/relationships/image" Target="../media/image188.png"/><Relationship Id="rId547" Type="http://schemas.openxmlformats.org/officeDocument/2006/relationships/customXml" Target="../ink/ink841.xml"/><Relationship Id="rId754" Type="http://schemas.openxmlformats.org/officeDocument/2006/relationships/customXml" Target="../ink/ink945.xml"/><Relationship Id="rId90" Type="http://schemas.openxmlformats.org/officeDocument/2006/relationships/image" Target="../media/image182.png"/><Relationship Id="rId186" Type="http://schemas.openxmlformats.org/officeDocument/2006/relationships/customXml" Target="../ink/ink656.xml"/><Relationship Id="rId393" Type="http://schemas.openxmlformats.org/officeDocument/2006/relationships/image" Target="../media/image331.png"/><Relationship Id="rId407" Type="http://schemas.openxmlformats.org/officeDocument/2006/relationships/image" Target="../media/image338.png"/><Relationship Id="rId614" Type="http://schemas.openxmlformats.org/officeDocument/2006/relationships/customXml" Target="../ink/ink875.xml"/><Relationship Id="rId821" Type="http://schemas.openxmlformats.org/officeDocument/2006/relationships/image" Target="../media/image542.png"/><Relationship Id="rId253" Type="http://schemas.openxmlformats.org/officeDocument/2006/relationships/image" Target="../media/image263.png"/><Relationship Id="rId460" Type="http://schemas.openxmlformats.org/officeDocument/2006/relationships/image" Target="../media/image364.png"/><Relationship Id="rId698" Type="http://schemas.openxmlformats.org/officeDocument/2006/relationships/customXml" Target="../ink/ink917.xml"/><Relationship Id="rId919" Type="http://schemas.openxmlformats.org/officeDocument/2006/relationships/image" Target="../media/image591.png"/><Relationship Id="rId48" Type="http://schemas.openxmlformats.org/officeDocument/2006/relationships/customXml" Target="../ink/ink586.xml"/><Relationship Id="rId113" Type="http://schemas.openxmlformats.org/officeDocument/2006/relationships/customXml" Target="../ink/ink619.xml"/><Relationship Id="rId320" Type="http://schemas.openxmlformats.org/officeDocument/2006/relationships/image" Target="../media/image296.png"/><Relationship Id="rId558" Type="http://schemas.openxmlformats.org/officeDocument/2006/relationships/image" Target="../media/image411.png"/><Relationship Id="rId765" Type="http://schemas.openxmlformats.org/officeDocument/2006/relationships/image" Target="../media/image514.png"/><Relationship Id="rId197" Type="http://schemas.openxmlformats.org/officeDocument/2006/relationships/image" Target="../media/image235.png"/><Relationship Id="rId418" Type="http://schemas.openxmlformats.org/officeDocument/2006/relationships/image" Target="../media/image343.png"/><Relationship Id="rId625" Type="http://schemas.openxmlformats.org/officeDocument/2006/relationships/image" Target="../media/image444.png"/><Relationship Id="rId832" Type="http://schemas.openxmlformats.org/officeDocument/2006/relationships/customXml" Target="../ink/ink984.xml"/><Relationship Id="rId264" Type="http://schemas.openxmlformats.org/officeDocument/2006/relationships/customXml" Target="../ink/ink695.xml"/><Relationship Id="rId471" Type="http://schemas.openxmlformats.org/officeDocument/2006/relationships/image" Target="../media/image369.png"/><Relationship Id="rId59" Type="http://schemas.openxmlformats.org/officeDocument/2006/relationships/customXml" Target="../ink/ink592.xml"/><Relationship Id="rId124" Type="http://schemas.openxmlformats.org/officeDocument/2006/relationships/image" Target="../media/image199.png"/><Relationship Id="rId569" Type="http://schemas.openxmlformats.org/officeDocument/2006/relationships/customXml" Target="../ink/ink852.xml"/><Relationship Id="rId776" Type="http://schemas.openxmlformats.org/officeDocument/2006/relationships/customXml" Target="../ink/ink956.xml"/><Relationship Id="rId331" Type="http://schemas.openxmlformats.org/officeDocument/2006/relationships/customXml" Target="../ink/ink729.xml"/><Relationship Id="rId429" Type="http://schemas.openxmlformats.org/officeDocument/2006/relationships/customXml" Target="../ink/ink780.xml"/><Relationship Id="rId636" Type="http://schemas.openxmlformats.org/officeDocument/2006/relationships/customXml" Target="../ink/ink886.xml"/><Relationship Id="rId843" Type="http://schemas.openxmlformats.org/officeDocument/2006/relationships/image" Target="../media/image553.png"/><Relationship Id="rId275" Type="http://schemas.openxmlformats.org/officeDocument/2006/relationships/customXml" Target="../ink/ink701.xml"/><Relationship Id="rId482" Type="http://schemas.openxmlformats.org/officeDocument/2006/relationships/customXml" Target="../ink/ink807.xml"/><Relationship Id="rId703" Type="http://schemas.openxmlformats.org/officeDocument/2006/relationships/image" Target="../media/image483.png"/><Relationship Id="rId910" Type="http://schemas.openxmlformats.org/officeDocument/2006/relationships/customXml" Target="../ink/ink1023.xml"/><Relationship Id="rId135" Type="http://schemas.openxmlformats.org/officeDocument/2006/relationships/customXml" Target="../ink/ink630.xml"/><Relationship Id="rId342" Type="http://schemas.openxmlformats.org/officeDocument/2006/relationships/image" Target="../media/image307.png"/><Relationship Id="rId787" Type="http://schemas.openxmlformats.org/officeDocument/2006/relationships/image" Target="../media/image525.png"/></Relationships>
</file>

<file path=ppt/slides/_rels/slide14.xml.rels><?xml version="1.0" encoding="UTF-8" standalone="yes"?>
<Relationships xmlns="http://schemas.openxmlformats.org/package/2006/relationships"><Relationship Id="rId117" Type="http://schemas.openxmlformats.org/officeDocument/2006/relationships/customXml" Target="../ink/ink1104.xml"/><Relationship Id="rId671" Type="http://schemas.openxmlformats.org/officeDocument/2006/relationships/image" Target="../media/image940.png"/><Relationship Id="rId769" Type="http://schemas.openxmlformats.org/officeDocument/2006/relationships/image" Target="../media/image988.png"/><Relationship Id="rId21" Type="http://schemas.openxmlformats.org/officeDocument/2006/relationships/image" Target="../media/image619.png"/><Relationship Id="rId324" Type="http://schemas.openxmlformats.org/officeDocument/2006/relationships/image" Target="../media/image769.png"/><Relationship Id="rId531" Type="http://schemas.openxmlformats.org/officeDocument/2006/relationships/customXml" Target="../ink/ink1312.xml"/><Relationship Id="rId629" Type="http://schemas.openxmlformats.org/officeDocument/2006/relationships/customXml" Target="../ink/ink1362.xml"/><Relationship Id="rId170" Type="http://schemas.openxmlformats.org/officeDocument/2006/relationships/image" Target="../media/image692.png"/><Relationship Id="rId268" Type="http://schemas.openxmlformats.org/officeDocument/2006/relationships/image" Target="../media/image741.png"/><Relationship Id="rId475" Type="http://schemas.openxmlformats.org/officeDocument/2006/relationships/image" Target="../media/image844.png"/><Relationship Id="rId682" Type="http://schemas.openxmlformats.org/officeDocument/2006/relationships/customXml" Target="../ink/ink1389.xml"/><Relationship Id="rId32" Type="http://schemas.openxmlformats.org/officeDocument/2006/relationships/image" Target="../media/image623.png"/><Relationship Id="rId128" Type="http://schemas.openxmlformats.org/officeDocument/2006/relationships/image" Target="../media/image671.png"/><Relationship Id="rId335" Type="http://schemas.openxmlformats.org/officeDocument/2006/relationships/customXml" Target="../ink/ink1213.xml"/><Relationship Id="rId542" Type="http://schemas.openxmlformats.org/officeDocument/2006/relationships/image" Target="../media/image877.png"/><Relationship Id="rId181" Type="http://schemas.openxmlformats.org/officeDocument/2006/relationships/customXml" Target="../ink/ink1136.xml"/><Relationship Id="rId402" Type="http://schemas.openxmlformats.org/officeDocument/2006/relationships/customXml" Target="../ink/ink1247.xml"/><Relationship Id="rId279" Type="http://schemas.openxmlformats.org/officeDocument/2006/relationships/customXml" Target="../ink/ink1185.xml"/><Relationship Id="rId486" Type="http://schemas.openxmlformats.org/officeDocument/2006/relationships/customXml" Target="../ink/ink1289.xml"/><Relationship Id="rId693" Type="http://schemas.openxmlformats.org/officeDocument/2006/relationships/image" Target="../media/image951.png"/><Relationship Id="rId707" Type="http://schemas.openxmlformats.org/officeDocument/2006/relationships/image" Target="../media/image958.png"/><Relationship Id="rId43" Type="http://schemas.openxmlformats.org/officeDocument/2006/relationships/customXml" Target="../ink/ink1067.xml"/><Relationship Id="rId139" Type="http://schemas.openxmlformats.org/officeDocument/2006/relationships/customXml" Target="../ink/ink1115.xml"/><Relationship Id="rId346" Type="http://schemas.openxmlformats.org/officeDocument/2006/relationships/image" Target="../media/image780.png"/><Relationship Id="rId553" Type="http://schemas.openxmlformats.org/officeDocument/2006/relationships/customXml" Target="../ink/ink1323.xml"/><Relationship Id="rId760" Type="http://schemas.openxmlformats.org/officeDocument/2006/relationships/customXml" Target="../ink/ink1428.xml"/><Relationship Id="rId192" Type="http://schemas.openxmlformats.org/officeDocument/2006/relationships/image" Target="../media/image703.png"/><Relationship Id="rId206" Type="http://schemas.openxmlformats.org/officeDocument/2006/relationships/image" Target="../media/image710.png"/><Relationship Id="rId413" Type="http://schemas.openxmlformats.org/officeDocument/2006/relationships/image" Target="../media/image813.png"/><Relationship Id="rId497" Type="http://schemas.openxmlformats.org/officeDocument/2006/relationships/customXml" Target="../ink/ink1295.xml"/><Relationship Id="rId620" Type="http://schemas.openxmlformats.org/officeDocument/2006/relationships/customXml" Target="../ink/ink1357.xml"/><Relationship Id="rId718" Type="http://schemas.openxmlformats.org/officeDocument/2006/relationships/customXml" Target="../ink/ink1407.xml"/><Relationship Id="rId357" Type="http://schemas.openxmlformats.org/officeDocument/2006/relationships/image" Target="../media/image785.png"/><Relationship Id="rId54" Type="http://schemas.openxmlformats.org/officeDocument/2006/relationships/image" Target="../media/image634.png"/><Relationship Id="rId217" Type="http://schemas.openxmlformats.org/officeDocument/2006/relationships/customXml" Target="../ink/ink1154.xml"/><Relationship Id="rId564" Type="http://schemas.openxmlformats.org/officeDocument/2006/relationships/image" Target="../media/image888.png"/><Relationship Id="rId771" Type="http://schemas.openxmlformats.org/officeDocument/2006/relationships/image" Target="../media/image989.png"/><Relationship Id="rId424" Type="http://schemas.openxmlformats.org/officeDocument/2006/relationships/customXml" Target="../ink/ink1258.xml"/><Relationship Id="rId631" Type="http://schemas.openxmlformats.org/officeDocument/2006/relationships/customXml" Target="../ink/ink1363.xml"/><Relationship Id="rId729" Type="http://schemas.openxmlformats.org/officeDocument/2006/relationships/image" Target="../media/image969.png"/><Relationship Id="rId270" Type="http://schemas.openxmlformats.org/officeDocument/2006/relationships/image" Target="../media/image742.png"/><Relationship Id="rId65" Type="http://schemas.openxmlformats.org/officeDocument/2006/relationships/customXml" Target="../ink/ink1078.xml"/><Relationship Id="rId130" Type="http://schemas.openxmlformats.org/officeDocument/2006/relationships/image" Target="../media/image672.png"/><Relationship Id="rId368" Type="http://schemas.openxmlformats.org/officeDocument/2006/relationships/customXml" Target="../ink/ink1230.xml"/><Relationship Id="rId575" Type="http://schemas.openxmlformats.org/officeDocument/2006/relationships/image" Target="../media/image893.png"/><Relationship Id="rId782" Type="http://schemas.openxmlformats.org/officeDocument/2006/relationships/customXml" Target="../ink/ink1439.xml"/><Relationship Id="rId228" Type="http://schemas.openxmlformats.org/officeDocument/2006/relationships/image" Target="../media/image721.png"/><Relationship Id="rId435" Type="http://schemas.openxmlformats.org/officeDocument/2006/relationships/image" Target="../media/image824.png"/><Relationship Id="rId642" Type="http://schemas.openxmlformats.org/officeDocument/2006/relationships/customXml" Target="../ink/ink1369.xml"/><Relationship Id="rId281" Type="http://schemas.openxmlformats.org/officeDocument/2006/relationships/customXml" Target="../ink/ink1186.xml"/><Relationship Id="rId502" Type="http://schemas.openxmlformats.org/officeDocument/2006/relationships/image" Target="../media/image857.png"/><Relationship Id="rId76" Type="http://schemas.openxmlformats.org/officeDocument/2006/relationships/image" Target="../media/image645.png"/><Relationship Id="rId141" Type="http://schemas.openxmlformats.org/officeDocument/2006/relationships/customXml" Target="../ink/ink1116.xml"/><Relationship Id="rId379" Type="http://schemas.openxmlformats.org/officeDocument/2006/relationships/image" Target="../media/image796.png"/><Relationship Id="rId586" Type="http://schemas.openxmlformats.org/officeDocument/2006/relationships/customXml" Target="../ink/ink1340.xml"/><Relationship Id="rId793" Type="http://schemas.openxmlformats.org/officeDocument/2006/relationships/image" Target="../media/image1000.png"/><Relationship Id="rId807" Type="http://schemas.openxmlformats.org/officeDocument/2006/relationships/image" Target="../media/image1007.png"/><Relationship Id="rId7" Type="http://schemas.openxmlformats.org/officeDocument/2006/relationships/image" Target="../media/image612.png"/><Relationship Id="rId239" Type="http://schemas.openxmlformats.org/officeDocument/2006/relationships/customXml" Target="../ink/ink1165.xml"/><Relationship Id="rId446" Type="http://schemas.openxmlformats.org/officeDocument/2006/relationships/customXml" Target="../ink/ink1269.xml"/><Relationship Id="rId653" Type="http://schemas.openxmlformats.org/officeDocument/2006/relationships/image" Target="../media/image931.png"/><Relationship Id="rId292" Type="http://schemas.openxmlformats.org/officeDocument/2006/relationships/image" Target="../media/image753.png"/><Relationship Id="rId306" Type="http://schemas.openxmlformats.org/officeDocument/2006/relationships/image" Target="../media/image760.png"/><Relationship Id="rId87" Type="http://schemas.openxmlformats.org/officeDocument/2006/relationships/customXml" Target="../ink/ink1089.xml"/><Relationship Id="rId513" Type="http://schemas.openxmlformats.org/officeDocument/2006/relationships/customXml" Target="../ink/ink1303.xml"/><Relationship Id="rId597" Type="http://schemas.openxmlformats.org/officeDocument/2006/relationships/image" Target="../media/image904.png"/><Relationship Id="rId720" Type="http://schemas.openxmlformats.org/officeDocument/2006/relationships/customXml" Target="../ink/ink1408.xml"/><Relationship Id="rId818" Type="http://schemas.openxmlformats.org/officeDocument/2006/relationships/customXml" Target="../ink/ink1457.xml"/><Relationship Id="rId152" Type="http://schemas.openxmlformats.org/officeDocument/2006/relationships/image" Target="../media/image683.png"/><Relationship Id="rId457" Type="http://schemas.openxmlformats.org/officeDocument/2006/relationships/image" Target="../media/image835.png"/><Relationship Id="rId664" Type="http://schemas.openxmlformats.org/officeDocument/2006/relationships/customXml" Target="../ink/ink1380.xml"/><Relationship Id="rId14" Type="http://schemas.openxmlformats.org/officeDocument/2006/relationships/customXml" Target="../ink/ink1052.xml"/><Relationship Id="rId317" Type="http://schemas.openxmlformats.org/officeDocument/2006/relationships/customXml" Target="../ink/ink1204.xml"/><Relationship Id="rId524" Type="http://schemas.openxmlformats.org/officeDocument/2006/relationships/image" Target="../media/image868.png"/><Relationship Id="rId731" Type="http://schemas.openxmlformats.org/officeDocument/2006/relationships/image" Target="../media/image970.png"/><Relationship Id="rId98" Type="http://schemas.openxmlformats.org/officeDocument/2006/relationships/image" Target="../media/image656.png"/><Relationship Id="rId163" Type="http://schemas.openxmlformats.org/officeDocument/2006/relationships/customXml" Target="../ink/ink1127.xml"/><Relationship Id="rId370" Type="http://schemas.openxmlformats.org/officeDocument/2006/relationships/customXml" Target="../ink/ink1231.xml"/><Relationship Id="rId829" Type="http://schemas.openxmlformats.org/officeDocument/2006/relationships/image" Target="../media/image1018.png"/><Relationship Id="rId230" Type="http://schemas.openxmlformats.org/officeDocument/2006/relationships/image" Target="../media/image722.png"/><Relationship Id="rId468" Type="http://schemas.openxmlformats.org/officeDocument/2006/relationships/customXml" Target="../ink/ink1280.xml"/><Relationship Id="rId675" Type="http://schemas.openxmlformats.org/officeDocument/2006/relationships/image" Target="../media/image942.png"/><Relationship Id="rId25" Type="http://schemas.openxmlformats.org/officeDocument/2006/relationships/image" Target="../media/image620.png"/><Relationship Id="rId328" Type="http://schemas.openxmlformats.org/officeDocument/2006/relationships/image" Target="../media/image771.png"/><Relationship Id="rId535" Type="http://schemas.openxmlformats.org/officeDocument/2006/relationships/customXml" Target="../ink/ink1314.xml"/><Relationship Id="rId742" Type="http://schemas.openxmlformats.org/officeDocument/2006/relationships/customXml" Target="../ink/ink1419.xml"/><Relationship Id="rId174" Type="http://schemas.openxmlformats.org/officeDocument/2006/relationships/image" Target="../media/image694.png"/><Relationship Id="rId381" Type="http://schemas.openxmlformats.org/officeDocument/2006/relationships/image" Target="../media/image797.png"/><Relationship Id="rId602" Type="http://schemas.openxmlformats.org/officeDocument/2006/relationships/customXml" Target="../ink/ink1348.xml"/><Relationship Id="rId241" Type="http://schemas.openxmlformats.org/officeDocument/2006/relationships/customXml" Target="../ink/ink1166.xml"/><Relationship Id="rId479" Type="http://schemas.openxmlformats.org/officeDocument/2006/relationships/image" Target="../media/image846.png"/><Relationship Id="rId686" Type="http://schemas.openxmlformats.org/officeDocument/2006/relationships/customXml" Target="../ink/ink1391.xml"/><Relationship Id="rId36" Type="http://schemas.openxmlformats.org/officeDocument/2006/relationships/image" Target="../media/image625.png"/><Relationship Id="rId339" Type="http://schemas.openxmlformats.org/officeDocument/2006/relationships/customXml" Target="../ink/ink1215.xml"/><Relationship Id="rId546" Type="http://schemas.openxmlformats.org/officeDocument/2006/relationships/image" Target="../media/image879.png"/><Relationship Id="rId753" Type="http://schemas.openxmlformats.org/officeDocument/2006/relationships/image" Target="../media/image980.png"/><Relationship Id="rId101" Type="http://schemas.openxmlformats.org/officeDocument/2006/relationships/customXml" Target="../ink/ink1096.xml"/><Relationship Id="rId185" Type="http://schemas.openxmlformats.org/officeDocument/2006/relationships/customXml" Target="../ink/ink1138.xml"/><Relationship Id="rId406" Type="http://schemas.openxmlformats.org/officeDocument/2006/relationships/customXml" Target="../ink/ink1249.xml"/><Relationship Id="rId392" Type="http://schemas.openxmlformats.org/officeDocument/2006/relationships/customXml" Target="../ink/ink1242.xml"/><Relationship Id="rId613" Type="http://schemas.openxmlformats.org/officeDocument/2006/relationships/image" Target="../media/image912.png"/><Relationship Id="rId697" Type="http://schemas.openxmlformats.org/officeDocument/2006/relationships/image" Target="../media/image953.png"/><Relationship Id="rId820" Type="http://schemas.openxmlformats.org/officeDocument/2006/relationships/customXml" Target="../ink/ink1458.xml"/><Relationship Id="rId252" Type="http://schemas.openxmlformats.org/officeDocument/2006/relationships/image" Target="../media/image733.png"/><Relationship Id="rId47" Type="http://schemas.openxmlformats.org/officeDocument/2006/relationships/customXml" Target="../ink/ink1069.xml"/><Relationship Id="rId112" Type="http://schemas.openxmlformats.org/officeDocument/2006/relationships/image" Target="../media/image663.png"/><Relationship Id="rId557" Type="http://schemas.openxmlformats.org/officeDocument/2006/relationships/customXml" Target="../ink/ink1325.xml"/><Relationship Id="rId764" Type="http://schemas.openxmlformats.org/officeDocument/2006/relationships/customXml" Target="../ink/ink1430.xml"/><Relationship Id="rId196" Type="http://schemas.openxmlformats.org/officeDocument/2006/relationships/image" Target="../media/image705.png"/><Relationship Id="rId417" Type="http://schemas.openxmlformats.org/officeDocument/2006/relationships/image" Target="../media/image815.png"/><Relationship Id="rId624" Type="http://schemas.openxmlformats.org/officeDocument/2006/relationships/customXml" Target="../ink/ink1359.xml"/><Relationship Id="rId831" Type="http://schemas.openxmlformats.org/officeDocument/2006/relationships/image" Target="../media/image1019.png"/><Relationship Id="rId263" Type="http://schemas.openxmlformats.org/officeDocument/2006/relationships/customXml" Target="../ink/ink1177.xml"/><Relationship Id="rId470" Type="http://schemas.openxmlformats.org/officeDocument/2006/relationships/customXml" Target="../ink/ink1281.xml"/><Relationship Id="rId58" Type="http://schemas.openxmlformats.org/officeDocument/2006/relationships/image" Target="../media/image636.png"/><Relationship Id="rId123" Type="http://schemas.openxmlformats.org/officeDocument/2006/relationships/customXml" Target="../ink/ink1107.xml"/><Relationship Id="rId330" Type="http://schemas.openxmlformats.org/officeDocument/2006/relationships/image" Target="../media/image772.png"/><Relationship Id="rId568" Type="http://schemas.openxmlformats.org/officeDocument/2006/relationships/image" Target="../media/image890.png"/><Relationship Id="rId775" Type="http://schemas.openxmlformats.org/officeDocument/2006/relationships/image" Target="../media/image991.png"/><Relationship Id="rId428" Type="http://schemas.openxmlformats.org/officeDocument/2006/relationships/customXml" Target="../ink/ink1260.xml"/><Relationship Id="rId635" Type="http://schemas.openxmlformats.org/officeDocument/2006/relationships/customXml" Target="../ink/ink1365.xml"/><Relationship Id="rId274" Type="http://schemas.openxmlformats.org/officeDocument/2006/relationships/image" Target="../media/image744.png"/><Relationship Id="rId481" Type="http://schemas.openxmlformats.org/officeDocument/2006/relationships/image" Target="../media/image847.png"/><Relationship Id="rId702" Type="http://schemas.openxmlformats.org/officeDocument/2006/relationships/customXml" Target="../ink/ink1399.xml"/><Relationship Id="rId69" Type="http://schemas.openxmlformats.org/officeDocument/2006/relationships/customXml" Target="../ink/ink1080.xml"/><Relationship Id="rId134" Type="http://schemas.openxmlformats.org/officeDocument/2006/relationships/image" Target="../media/image674.png"/><Relationship Id="rId579" Type="http://schemas.openxmlformats.org/officeDocument/2006/relationships/image" Target="../media/image895.png"/><Relationship Id="rId786" Type="http://schemas.openxmlformats.org/officeDocument/2006/relationships/customXml" Target="../ink/ink1441.xml"/><Relationship Id="rId341" Type="http://schemas.openxmlformats.org/officeDocument/2006/relationships/customXml" Target="../ink/ink1216.xml"/><Relationship Id="rId439" Type="http://schemas.openxmlformats.org/officeDocument/2006/relationships/image" Target="../media/image826.png"/><Relationship Id="rId646" Type="http://schemas.openxmlformats.org/officeDocument/2006/relationships/customXml" Target="../ink/ink1371.xml"/><Relationship Id="rId201" Type="http://schemas.openxmlformats.org/officeDocument/2006/relationships/customXml" Target="../ink/ink1146.xml"/><Relationship Id="rId285" Type="http://schemas.openxmlformats.org/officeDocument/2006/relationships/customXml" Target="../ink/ink1188.xml"/><Relationship Id="rId506" Type="http://schemas.openxmlformats.org/officeDocument/2006/relationships/image" Target="../media/image859.png"/><Relationship Id="rId492" Type="http://schemas.openxmlformats.org/officeDocument/2006/relationships/customXml" Target="../ink/ink1292.xml"/><Relationship Id="rId713" Type="http://schemas.openxmlformats.org/officeDocument/2006/relationships/image" Target="../media/image961.png"/><Relationship Id="rId797" Type="http://schemas.openxmlformats.org/officeDocument/2006/relationships/image" Target="../media/image1002.png"/><Relationship Id="rId145" Type="http://schemas.openxmlformats.org/officeDocument/2006/relationships/customXml" Target="../ink/ink1118.xml"/><Relationship Id="rId352" Type="http://schemas.openxmlformats.org/officeDocument/2006/relationships/image" Target="../media/image783.png"/><Relationship Id="rId212" Type="http://schemas.openxmlformats.org/officeDocument/2006/relationships/image" Target="../media/image713.png"/><Relationship Id="rId657" Type="http://schemas.openxmlformats.org/officeDocument/2006/relationships/image" Target="../media/image933.png"/><Relationship Id="rId296" Type="http://schemas.openxmlformats.org/officeDocument/2006/relationships/image" Target="../media/image755.png"/><Relationship Id="rId517" Type="http://schemas.openxmlformats.org/officeDocument/2006/relationships/customXml" Target="../ink/ink1305.xml"/><Relationship Id="rId724" Type="http://schemas.openxmlformats.org/officeDocument/2006/relationships/customXml" Target="../ink/ink1410.xml"/><Relationship Id="rId60" Type="http://schemas.openxmlformats.org/officeDocument/2006/relationships/image" Target="../media/image637.png"/><Relationship Id="rId156" Type="http://schemas.openxmlformats.org/officeDocument/2006/relationships/image" Target="../media/image685.png"/><Relationship Id="rId363" Type="http://schemas.openxmlformats.org/officeDocument/2006/relationships/image" Target="../media/image788.png"/><Relationship Id="rId570" Type="http://schemas.openxmlformats.org/officeDocument/2006/relationships/image" Target="../media/image891.png"/><Relationship Id="rId223" Type="http://schemas.openxmlformats.org/officeDocument/2006/relationships/customXml" Target="../ink/ink1157.xml"/><Relationship Id="rId430" Type="http://schemas.openxmlformats.org/officeDocument/2006/relationships/customXml" Target="../ink/ink1261.xml"/><Relationship Id="rId668" Type="http://schemas.openxmlformats.org/officeDocument/2006/relationships/customXml" Target="../ink/ink1382.xml"/><Relationship Id="rId18" Type="http://schemas.openxmlformats.org/officeDocument/2006/relationships/customXml" Target="../ink/ink1054.xml"/><Relationship Id="rId528" Type="http://schemas.openxmlformats.org/officeDocument/2006/relationships/image" Target="../media/image870.png"/><Relationship Id="rId735" Type="http://schemas.openxmlformats.org/officeDocument/2006/relationships/image" Target="../media/image972.png"/><Relationship Id="rId167" Type="http://schemas.openxmlformats.org/officeDocument/2006/relationships/customXml" Target="../ink/ink1129.xml"/><Relationship Id="rId374" Type="http://schemas.openxmlformats.org/officeDocument/2006/relationships/customXml" Target="../ink/ink1233.xml"/><Relationship Id="rId581" Type="http://schemas.openxmlformats.org/officeDocument/2006/relationships/image" Target="../media/image896.png"/><Relationship Id="rId71" Type="http://schemas.openxmlformats.org/officeDocument/2006/relationships/customXml" Target="../ink/ink1081.xml"/><Relationship Id="rId234" Type="http://schemas.openxmlformats.org/officeDocument/2006/relationships/image" Target="../media/image724.png"/><Relationship Id="rId679" Type="http://schemas.openxmlformats.org/officeDocument/2006/relationships/image" Target="../media/image944.png"/><Relationship Id="rId802" Type="http://schemas.openxmlformats.org/officeDocument/2006/relationships/customXml" Target="../ink/ink1449.xml"/><Relationship Id="rId2" Type="http://schemas.openxmlformats.org/officeDocument/2006/relationships/customXml" Target="../ink/ink1046.xml"/><Relationship Id="rId29" Type="http://schemas.openxmlformats.org/officeDocument/2006/relationships/image" Target="../media/image622.png"/><Relationship Id="rId441" Type="http://schemas.openxmlformats.org/officeDocument/2006/relationships/image" Target="../media/image827.png"/><Relationship Id="rId539" Type="http://schemas.openxmlformats.org/officeDocument/2006/relationships/customXml" Target="../ink/ink1316.xml"/><Relationship Id="rId746" Type="http://schemas.openxmlformats.org/officeDocument/2006/relationships/customXml" Target="../ink/ink1421.xml"/><Relationship Id="rId178" Type="http://schemas.openxmlformats.org/officeDocument/2006/relationships/image" Target="../media/image696.png"/><Relationship Id="rId301" Type="http://schemas.openxmlformats.org/officeDocument/2006/relationships/customXml" Target="../ink/ink1196.xml"/><Relationship Id="rId82" Type="http://schemas.openxmlformats.org/officeDocument/2006/relationships/image" Target="../media/image648.png"/><Relationship Id="rId385" Type="http://schemas.openxmlformats.org/officeDocument/2006/relationships/image" Target="../media/image799.png"/><Relationship Id="rId592" Type="http://schemas.openxmlformats.org/officeDocument/2006/relationships/customXml" Target="../ink/ink1343.xml"/><Relationship Id="rId606" Type="http://schemas.openxmlformats.org/officeDocument/2006/relationships/customXml" Target="../ink/ink1350.xml"/><Relationship Id="rId813" Type="http://schemas.openxmlformats.org/officeDocument/2006/relationships/image" Target="../media/image1010.png"/><Relationship Id="rId245" Type="http://schemas.openxmlformats.org/officeDocument/2006/relationships/customXml" Target="../ink/ink1168.xml"/><Relationship Id="rId452" Type="http://schemas.openxmlformats.org/officeDocument/2006/relationships/customXml" Target="../ink/ink1272.xml"/><Relationship Id="rId105" Type="http://schemas.openxmlformats.org/officeDocument/2006/relationships/customXml" Target="../ink/ink1098.xml"/><Relationship Id="rId312" Type="http://schemas.openxmlformats.org/officeDocument/2006/relationships/image" Target="../media/image763.png"/><Relationship Id="rId757" Type="http://schemas.openxmlformats.org/officeDocument/2006/relationships/image" Target="../media/image982.png"/><Relationship Id="rId93" Type="http://schemas.openxmlformats.org/officeDocument/2006/relationships/customXml" Target="../ink/ink1092.xml"/><Relationship Id="rId189" Type="http://schemas.openxmlformats.org/officeDocument/2006/relationships/customXml" Target="../ink/ink1140.xml"/><Relationship Id="rId396" Type="http://schemas.openxmlformats.org/officeDocument/2006/relationships/customXml" Target="../ink/ink1244.xml"/><Relationship Id="rId617" Type="http://schemas.openxmlformats.org/officeDocument/2006/relationships/image" Target="../media/image914.png"/><Relationship Id="rId824" Type="http://schemas.openxmlformats.org/officeDocument/2006/relationships/customXml" Target="../ink/ink1460.xml"/><Relationship Id="rId256" Type="http://schemas.openxmlformats.org/officeDocument/2006/relationships/image" Target="../media/image735.png"/><Relationship Id="rId463" Type="http://schemas.openxmlformats.org/officeDocument/2006/relationships/image" Target="../media/image838.png"/><Relationship Id="rId670" Type="http://schemas.openxmlformats.org/officeDocument/2006/relationships/customXml" Target="../ink/ink1383.xml"/><Relationship Id="rId116" Type="http://schemas.openxmlformats.org/officeDocument/2006/relationships/image" Target="../media/image665.png"/><Relationship Id="rId323" Type="http://schemas.openxmlformats.org/officeDocument/2006/relationships/customXml" Target="../ink/ink1207.xml"/><Relationship Id="rId530" Type="http://schemas.openxmlformats.org/officeDocument/2006/relationships/image" Target="../media/image871.png"/><Relationship Id="rId768" Type="http://schemas.openxmlformats.org/officeDocument/2006/relationships/customXml" Target="../ink/ink1432.xml"/><Relationship Id="rId20" Type="http://schemas.openxmlformats.org/officeDocument/2006/relationships/customXml" Target="../ink/ink1055.xml"/><Relationship Id="rId628" Type="http://schemas.openxmlformats.org/officeDocument/2006/relationships/image" Target="../media/image919.png"/><Relationship Id="rId835" Type="http://schemas.openxmlformats.org/officeDocument/2006/relationships/image" Target="../media/image1021.png"/><Relationship Id="rId267" Type="http://schemas.openxmlformats.org/officeDocument/2006/relationships/customXml" Target="../ink/ink1179.xml"/><Relationship Id="rId474" Type="http://schemas.openxmlformats.org/officeDocument/2006/relationships/customXml" Target="../ink/ink1283.xml"/><Relationship Id="rId127" Type="http://schemas.openxmlformats.org/officeDocument/2006/relationships/customXml" Target="../ink/ink1109.xml"/><Relationship Id="rId681" Type="http://schemas.openxmlformats.org/officeDocument/2006/relationships/image" Target="../media/image945.png"/><Relationship Id="rId779" Type="http://schemas.openxmlformats.org/officeDocument/2006/relationships/image" Target="../media/image993.png"/><Relationship Id="rId31" Type="http://schemas.openxmlformats.org/officeDocument/2006/relationships/customXml" Target="../ink/ink1061.xml"/><Relationship Id="rId334" Type="http://schemas.openxmlformats.org/officeDocument/2006/relationships/image" Target="../media/image774.png"/><Relationship Id="rId541" Type="http://schemas.openxmlformats.org/officeDocument/2006/relationships/customXml" Target="../ink/ink1317.xml"/><Relationship Id="rId639" Type="http://schemas.openxmlformats.org/officeDocument/2006/relationships/image" Target="../media/image924.png"/><Relationship Id="rId180" Type="http://schemas.openxmlformats.org/officeDocument/2006/relationships/image" Target="../media/image697.png"/><Relationship Id="rId278" Type="http://schemas.openxmlformats.org/officeDocument/2006/relationships/image" Target="../media/image746.png"/><Relationship Id="rId401" Type="http://schemas.openxmlformats.org/officeDocument/2006/relationships/image" Target="../media/image807.png"/><Relationship Id="rId485" Type="http://schemas.openxmlformats.org/officeDocument/2006/relationships/image" Target="../media/image849.png"/><Relationship Id="rId692" Type="http://schemas.openxmlformats.org/officeDocument/2006/relationships/customXml" Target="../ink/ink1394.xml"/><Relationship Id="rId706" Type="http://schemas.openxmlformats.org/officeDocument/2006/relationships/customXml" Target="../ink/ink1401.xml"/><Relationship Id="rId42" Type="http://schemas.openxmlformats.org/officeDocument/2006/relationships/image" Target="../media/image628.png"/><Relationship Id="rId138" Type="http://schemas.openxmlformats.org/officeDocument/2006/relationships/image" Target="../media/image676.png"/><Relationship Id="rId345" Type="http://schemas.openxmlformats.org/officeDocument/2006/relationships/customXml" Target="../ink/ink1218.xml"/><Relationship Id="rId552" Type="http://schemas.openxmlformats.org/officeDocument/2006/relationships/image" Target="../media/image882.png"/><Relationship Id="rId191" Type="http://schemas.openxmlformats.org/officeDocument/2006/relationships/customXml" Target="../ink/ink1141.xml"/><Relationship Id="rId205" Type="http://schemas.openxmlformats.org/officeDocument/2006/relationships/customXml" Target="../ink/ink1148.xml"/><Relationship Id="rId412" Type="http://schemas.openxmlformats.org/officeDocument/2006/relationships/customXml" Target="../ink/ink1252.xml"/><Relationship Id="rId289" Type="http://schemas.openxmlformats.org/officeDocument/2006/relationships/customXml" Target="../ink/ink1190.xml"/><Relationship Id="rId496" Type="http://schemas.openxmlformats.org/officeDocument/2006/relationships/image" Target="../media/image854.png"/><Relationship Id="rId717" Type="http://schemas.openxmlformats.org/officeDocument/2006/relationships/image" Target="../media/image963.png"/><Relationship Id="rId53" Type="http://schemas.openxmlformats.org/officeDocument/2006/relationships/customXml" Target="../ink/ink1072.xml"/><Relationship Id="rId149" Type="http://schemas.openxmlformats.org/officeDocument/2006/relationships/customXml" Target="../ink/ink1120.xml"/><Relationship Id="rId356" Type="http://schemas.openxmlformats.org/officeDocument/2006/relationships/customXml" Target="../ink/ink1224.xml"/><Relationship Id="rId563" Type="http://schemas.openxmlformats.org/officeDocument/2006/relationships/customXml" Target="../ink/ink1328.xml"/><Relationship Id="rId770" Type="http://schemas.openxmlformats.org/officeDocument/2006/relationships/customXml" Target="../ink/ink1433.xml"/><Relationship Id="rId216" Type="http://schemas.openxmlformats.org/officeDocument/2006/relationships/image" Target="../media/image715.png"/><Relationship Id="rId423" Type="http://schemas.openxmlformats.org/officeDocument/2006/relationships/image" Target="../media/image818.png"/><Relationship Id="rId630" Type="http://schemas.openxmlformats.org/officeDocument/2006/relationships/image" Target="../media/image920.png"/><Relationship Id="rId728" Type="http://schemas.openxmlformats.org/officeDocument/2006/relationships/customXml" Target="../ink/ink1412.xml"/><Relationship Id="rId64" Type="http://schemas.openxmlformats.org/officeDocument/2006/relationships/image" Target="../media/image639.png"/><Relationship Id="rId367" Type="http://schemas.openxmlformats.org/officeDocument/2006/relationships/image" Target="../media/image790.png"/><Relationship Id="rId574" Type="http://schemas.openxmlformats.org/officeDocument/2006/relationships/customXml" Target="../ink/ink1334.xml"/><Relationship Id="rId227" Type="http://schemas.openxmlformats.org/officeDocument/2006/relationships/customXml" Target="../ink/ink1159.xml"/><Relationship Id="rId781" Type="http://schemas.openxmlformats.org/officeDocument/2006/relationships/image" Target="../media/image994.png"/><Relationship Id="rId434" Type="http://schemas.openxmlformats.org/officeDocument/2006/relationships/customXml" Target="../ink/ink1263.xml"/><Relationship Id="rId641" Type="http://schemas.openxmlformats.org/officeDocument/2006/relationships/image" Target="../media/image925.png"/><Relationship Id="rId739" Type="http://schemas.openxmlformats.org/officeDocument/2006/relationships/image" Target="../media/image324.png"/><Relationship Id="rId280" Type="http://schemas.openxmlformats.org/officeDocument/2006/relationships/image" Target="../media/image747.png"/><Relationship Id="rId501" Type="http://schemas.openxmlformats.org/officeDocument/2006/relationships/customXml" Target="../ink/ink1297.xml"/><Relationship Id="rId75" Type="http://schemas.openxmlformats.org/officeDocument/2006/relationships/customXml" Target="../ink/ink1083.xml"/><Relationship Id="rId140" Type="http://schemas.openxmlformats.org/officeDocument/2006/relationships/image" Target="../media/image677.png"/><Relationship Id="rId378" Type="http://schemas.openxmlformats.org/officeDocument/2006/relationships/customXml" Target="../ink/ink1235.xml"/><Relationship Id="rId585" Type="http://schemas.openxmlformats.org/officeDocument/2006/relationships/image" Target="../media/image898.png"/><Relationship Id="rId792" Type="http://schemas.openxmlformats.org/officeDocument/2006/relationships/customXml" Target="../ink/ink1444.xml"/><Relationship Id="rId806" Type="http://schemas.openxmlformats.org/officeDocument/2006/relationships/customXml" Target="../ink/ink1451.xml"/><Relationship Id="rId6" Type="http://schemas.openxmlformats.org/officeDocument/2006/relationships/customXml" Target="../ink/ink1048.xml"/><Relationship Id="rId238" Type="http://schemas.openxmlformats.org/officeDocument/2006/relationships/image" Target="../media/image726.png"/><Relationship Id="rId445" Type="http://schemas.openxmlformats.org/officeDocument/2006/relationships/image" Target="../media/image829.png"/><Relationship Id="rId652" Type="http://schemas.openxmlformats.org/officeDocument/2006/relationships/customXml" Target="../ink/ink1374.xml"/><Relationship Id="rId291" Type="http://schemas.openxmlformats.org/officeDocument/2006/relationships/customXml" Target="../ink/ink1191.xml"/><Relationship Id="rId305" Type="http://schemas.openxmlformats.org/officeDocument/2006/relationships/customXml" Target="../ink/ink1198.xml"/><Relationship Id="rId512" Type="http://schemas.openxmlformats.org/officeDocument/2006/relationships/image" Target="../media/image862.png"/><Relationship Id="rId86" Type="http://schemas.openxmlformats.org/officeDocument/2006/relationships/image" Target="../media/image650.png"/><Relationship Id="rId151" Type="http://schemas.openxmlformats.org/officeDocument/2006/relationships/customXml" Target="../ink/ink1121.xml"/><Relationship Id="rId389" Type="http://schemas.openxmlformats.org/officeDocument/2006/relationships/image" Target="../media/image801.png"/><Relationship Id="rId596" Type="http://schemas.openxmlformats.org/officeDocument/2006/relationships/customXml" Target="../ink/ink1345.xml"/><Relationship Id="rId817" Type="http://schemas.openxmlformats.org/officeDocument/2006/relationships/image" Target="../media/image1012.png"/><Relationship Id="rId249" Type="http://schemas.openxmlformats.org/officeDocument/2006/relationships/customXml" Target="../ink/ink1170.xml"/><Relationship Id="rId456" Type="http://schemas.openxmlformats.org/officeDocument/2006/relationships/customXml" Target="../ink/ink1274.xml"/><Relationship Id="rId663" Type="http://schemas.openxmlformats.org/officeDocument/2006/relationships/image" Target="../media/image936.png"/><Relationship Id="rId13" Type="http://schemas.openxmlformats.org/officeDocument/2006/relationships/image" Target="../media/image615.png"/><Relationship Id="rId109" Type="http://schemas.openxmlformats.org/officeDocument/2006/relationships/customXml" Target="../ink/ink1100.xml"/><Relationship Id="rId316" Type="http://schemas.openxmlformats.org/officeDocument/2006/relationships/image" Target="../media/image765.png"/><Relationship Id="rId523" Type="http://schemas.openxmlformats.org/officeDocument/2006/relationships/customXml" Target="../ink/ink1308.xml"/><Relationship Id="rId55" Type="http://schemas.openxmlformats.org/officeDocument/2006/relationships/customXml" Target="../ink/ink1073.xml"/><Relationship Id="rId97" Type="http://schemas.openxmlformats.org/officeDocument/2006/relationships/customXml" Target="../ink/ink1094.xml"/><Relationship Id="rId120" Type="http://schemas.openxmlformats.org/officeDocument/2006/relationships/image" Target="../media/image667.png"/><Relationship Id="rId358" Type="http://schemas.openxmlformats.org/officeDocument/2006/relationships/customXml" Target="../ink/ink1225.xml"/><Relationship Id="rId565" Type="http://schemas.openxmlformats.org/officeDocument/2006/relationships/customXml" Target="../ink/ink1329.xml"/><Relationship Id="rId730" Type="http://schemas.openxmlformats.org/officeDocument/2006/relationships/customXml" Target="../ink/ink1413.xml"/><Relationship Id="rId772" Type="http://schemas.openxmlformats.org/officeDocument/2006/relationships/customXml" Target="../ink/ink1434.xml"/><Relationship Id="rId828" Type="http://schemas.openxmlformats.org/officeDocument/2006/relationships/customXml" Target="../ink/ink1462.xml"/><Relationship Id="rId162" Type="http://schemas.openxmlformats.org/officeDocument/2006/relationships/image" Target="../media/image688.png"/><Relationship Id="rId218" Type="http://schemas.openxmlformats.org/officeDocument/2006/relationships/image" Target="../media/image716.png"/><Relationship Id="rId425" Type="http://schemas.openxmlformats.org/officeDocument/2006/relationships/image" Target="../media/image819.png"/><Relationship Id="rId467" Type="http://schemas.openxmlformats.org/officeDocument/2006/relationships/image" Target="../media/image840.png"/><Relationship Id="rId632" Type="http://schemas.openxmlformats.org/officeDocument/2006/relationships/image" Target="../media/image921.png"/><Relationship Id="rId271" Type="http://schemas.openxmlformats.org/officeDocument/2006/relationships/customXml" Target="../ink/ink1181.xml"/><Relationship Id="rId674" Type="http://schemas.openxmlformats.org/officeDocument/2006/relationships/customXml" Target="../ink/ink1385.xml"/><Relationship Id="rId24" Type="http://schemas.openxmlformats.org/officeDocument/2006/relationships/customXml" Target="../ink/ink1057.xml"/><Relationship Id="rId66" Type="http://schemas.openxmlformats.org/officeDocument/2006/relationships/image" Target="../media/image640.png"/><Relationship Id="rId131" Type="http://schemas.openxmlformats.org/officeDocument/2006/relationships/customXml" Target="../ink/ink1111.xml"/><Relationship Id="rId327" Type="http://schemas.openxmlformats.org/officeDocument/2006/relationships/customXml" Target="../ink/ink1209.xml"/><Relationship Id="rId369" Type="http://schemas.openxmlformats.org/officeDocument/2006/relationships/image" Target="../media/image791.png"/><Relationship Id="rId534" Type="http://schemas.openxmlformats.org/officeDocument/2006/relationships/image" Target="../media/image873.png"/><Relationship Id="rId576" Type="http://schemas.openxmlformats.org/officeDocument/2006/relationships/customXml" Target="../ink/ink1335.xml"/><Relationship Id="rId741" Type="http://schemas.openxmlformats.org/officeDocument/2006/relationships/image" Target="../media/image974.png"/><Relationship Id="rId783" Type="http://schemas.openxmlformats.org/officeDocument/2006/relationships/image" Target="../media/image995.png"/><Relationship Id="rId173" Type="http://schemas.openxmlformats.org/officeDocument/2006/relationships/customXml" Target="../ink/ink1132.xml"/><Relationship Id="rId229" Type="http://schemas.openxmlformats.org/officeDocument/2006/relationships/customXml" Target="../ink/ink1160.xml"/><Relationship Id="rId380" Type="http://schemas.openxmlformats.org/officeDocument/2006/relationships/customXml" Target="../ink/ink1236.xml"/><Relationship Id="rId436" Type="http://schemas.openxmlformats.org/officeDocument/2006/relationships/customXml" Target="../ink/ink1264.xml"/><Relationship Id="rId601" Type="http://schemas.openxmlformats.org/officeDocument/2006/relationships/image" Target="../media/image906.png"/><Relationship Id="rId643" Type="http://schemas.openxmlformats.org/officeDocument/2006/relationships/image" Target="../media/image926.png"/><Relationship Id="rId240" Type="http://schemas.openxmlformats.org/officeDocument/2006/relationships/image" Target="../media/image727.png"/><Relationship Id="rId478" Type="http://schemas.openxmlformats.org/officeDocument/2006/relationships/customXml" Target="../ink/ink1285.xml"/><Relationship Id="rId685" Type="http://schemas.openxmlformats.org/officeDocument/2006/relationships/image" Target="../media/image947.png"/><Relationship Id="rId35" Type="http://schemas.openxmlformats.org/officeDocument/2006/relationships/customXml" Target="../ink/ink1063.xml"/><Relationship Id="rId77" Type="http://schemas.openxmlformats.org/officeDocument/2006/relationships/customXml" Target="../ink/ink1084.xml"/><Relationship Id="rId100" Type="http://schemas.openxmlformats.org/officeDocument/2006/relationships/image" Target="../media/image657.png"/><Relationship Id="rId282" Type="http://schemas.openxmlformats.org/officeDocument/2006/relationships/image" Target="../media/image748.png"/><Relationship Id="rId338" Type="http://schemas.openxmlformats.org/officeDocument/2006/relationships/image" Target="../media/image776.png"/><Relationship Id="rId503" Type="http://schemas.openxmlformats.org/officeDocument/2006/relationships/customXml" Target="../ink/ink1298.xml"/><Relationship Id="rId545" Type="http://schemas.openxmlformats.org/officeDocument/2006/relationships/customXml" Target="../ink/ink1319.xml"/><Relationship Id="rId587" Type="http://schemas.openxmlformats.org/officeDocument/2006/relationships/image" Target="../media/image899.png"/><Relationship Id="rId710" Type="http://schemas.openxmlformats.org/officeDocument/2006/relationships/customXml" Target="../ink/ink1403.xml"/><Relationship Id="rId752" Type="http://schemas.openxmlformats.org/officeDocument/2006/relationships/customXml" Target="../ink/ink1424.xml"/><Relationship Id="rId808" Type="http://schemas.openxmlformats.org/officeDocument/2006/relationships/customXml" Target="../ink/ink1452.xml"/><Relationship Id="rId8" Type="http://schemas.openxmlformats.org/officeDocument/2006/relationships/customXml" Target="../ink/ink1049.xml"/><Relationship Id="rId142" Type="http://schemas.openxmlformats.org/officeDocument/2006/relationships/image" Target="../media/image678.png"/><Relationship Id="rId184" Type="http://schemas.openxmlformats.org/officeDocument/2006/relationships/image" Target="../media/image699.png"/><Relationship Id="rId391" Type="http://schemas.openxmlformats.org/officeDocument/2006/relationships/image" Target="../media/image802.png"/><Relationship Id="rId405" Type="http://schemas.openxmlformats.org/officeDocument/2006/relationships/image" Target="../media/image809.png"/><Relationship Id="rId447" Type="http://schemas.openxmlformats.org/officeDocument/2006/relationships/image" Target="../media/image830.png"/><Relationship Id="rId612" Type="http://schemas.openxmlformats.org/officeDocument/2006/relationships/customXml" Target="../ink/ink1353.xml"/><Relationship Id="rId794" Type="http://schemas.openxmlformats.org/officeDocument/2006/relationships/customXml" Target="../ink/ink1445.xml"/><Relationship Id="rId251" Type="http://schemas.openxmlformats.org/officeDocument/2006/relationships/customXml" Target="../ink/ink1171.xml"/><Relationship Id="rId489" Type="http://schemas.openxmlformats.org/officeDocument/2006/relationships/image" Target="../media/image851.png"/><Relationship Id="rId654" Type="http://schemas.openxmlformats.org/officeDocument/2006/relationships/customXml" Target="../ink/ink1375.xml"/><Relationship Id="rId696" Type="http://schemas.openxmlformats.org/officeDocument/2006/relationships/customXml" Target="../ink/ink1396.xml"/><Relationship Id="rId46" Type="http://schemas.openxmlformats.org/officeDocument/2006/relationships/image" Target="../media/image630.png"/><Relationship Id="rId293" Type="http://schemas.openxmlformats.org/officeDocument/2006/relationships/customXml" Target="../ink/ink1192.xml"/><Relationship Id="rId307" Type="http://schemas.openxmlformats.org/officeDocument/2006/relationships/customXml" Target="../ink/ink1199.xml"/><Relationship Id="rId349" Type="http://schemas.openxmlformats.org/officeDocument/2006/relationships/customXml" Target="../ink/ink1220.xml"/><Relationship Id="rId514" Type="http://schemas.openxmlformats.org/officeDocument/2006/relationships/image" Target="../media/image863.png"/><Relationship Id="rId556" Type="http://schemas.openxmlformats.org/officeDocument/2006/relationships/image" Target="../media/image884.png"/><Relationship Id="rId721" Type="http://schemas.openxmlformats.org/officeDocument/2006/relationships/image" Target="../media/image965.png"/><Relationship Id="rId763" Type="http://schemas.openxmlformats.org/officeDocument/2006/relationships/image" Target="../media/image985.png"/><Relationship Id="rId88" Type="http://schemas.openxmlformats.org/officeDocument/2006/relationships/image" Target="../media/image651.png"/><Relationship Id="rId111" Type="http://schemas.openxmlformats.org/officeDocument/2006/relationships/customXml" Target="../ink/ink1101.xml"/><Relationship Id="rId153" Type="http://schemas.openxmlformats.org/officeDocument/2006/relationships/customXml" Target="../ink/ink1122.xml"/><Relationship Id="rId195" Type="http://schemas.openxmlformats.org/officeDocument/2006/relationships/customXml" Target="../ink/ink1143.xml"/><Relationship Id="rId209" Type="http://schemas.openxmlformats.org/officeDocument/2006/relationships/customXml" Target="../ink/ink1150.xml"/><Relationship Id="rId360" Type="http://schemas.openxmlformats.org/officeDocument/2006/relationships/customXml" Target="../ink/ink1226.xml"/><Relationship Id="rId416" Type="http://schemas.openxmlformats.org/officeDocument/2006/relationships/customXml" Target="../ink/ink1254.xml"/><Relationship Id="rId598" Type="http://schemas.openxmlformats.org/officeDocument/2006/relationships/customXml" Target="../ink/ink1346.xml"/><Relationship Id="rId819" Type="http://schemas.openxmlformats.org/officeDocument/2006/relationships/image" Target="../media/image1013.png"/><Relationship Id="rId220" Type="http://schemas.openxmlformats.org/officeDocument/2006/relationships/image" Target="../media/image717.png"/><Relationship Id="rId458" Type="http://schemas.openxmlformats.org/officeDocument/2006/relationships/customXml" Target="../ink/ink1275.xml"/><Relationship Id="rId623" Type="http://schemas.openxmlformats.org/officeDocument/2006/relationships/image" Target="../media/image917.png"/><Relationship Id="rId665" Type="http://schemas.openxmlformats.org/officeDocument/2006/relationships/image" Target="../media/image937.png"/><Relationship Id="rId830" Type="http://schemas.openxmlformats.org/officeDocument/2006/relationships/customXml" Target="../ink/ink1463.xml"/><Relationship Id="rId15" Type="http://schemas.openxmlformats.org/officeDocument/2006/relationships/image" Target="../media/image616.png"/><Relationship Id="rId57" Type="http://schemas.openxmlformats.org/officeDocument/2006/relationships/customXml" Target="../ink/ink1074.xml"/><Relationship Id="rId262" Type="http://schemas.openxmlformats.org/officeDocument/2006/relationships/image" Target="../media/image738.png"/><Relationship Id="rId318" Type="http://schemas.openxmlformats.org/officeDocument/2006/relationships/image" Target="../media/image766.png"/><Relationship Id="rId525" Type="http://schemas.openxmlformats.org/officeDocument/2006/relationships/customXml" Target="../ink/ink1309.xml"/><Relationship Id="rId567" Type="http://schemas.openxmlformats.org/officeDocument/2006/relationships/customXml" Target="../ink/ink1330.xml"/><Relationship Id="rId732" Type="http://schemas.openxmlformats.org/officeDocument/2006/relationships/customXml" Target="../ink/ink1414.xml"/><Relationship Id="rId99" Type="http://schemas.openxmlformats.org/officeDocument/2006/relationships/customXml" Target="../ink/ink1095.xml"/><Relationship Id="rId122" Type="http://schemas.openxmlformats.org/officeDocument/2006/relationships/image" Target="../media/image668.png"/><Relationship Id="rId164" Type="http://schemas.openxmlformats.org/officeDocument/2006/relationships/image" Target="../media/image689.png"/><Relationship Id="rId371" Type="http://schemas.openxmlformats.org/officeDocument/2006/relationships/image" Target="../media/image792.png"/><Relationship Id="rId774" Type="http://schemas.openxmlformats.org/officeDocument/2006/relationships/customXml" Target="../ink/ink1435.xml"/><Relationship Id="rId427" Type="http://schemas.openxmlformats.org/officeDocument/2006/relationships/image" Target="../media/image820.png"/><Relationship Id="rId469" Type="http://schemas.openxmlformats.org/officeDocument/2006/relationships/image" Target="../media/image841.png"/><Relationship Id="rId634" Type="http://schemas.openxmlformats.org/officeDocument/2006/relationships/image" Target="../media/image922.png"/><Relationship Id="rId676" Type="http://schemas.openxmlformats.org/officeDocument/2006/relationships/customXml" Target="../ink/ink1386.xml"/><Relationship Id="rId26" Type="http://schemas.openxmlformats.org/officeDocument/2006/relationships/customXml" Target="../ink/ink1058.xml"/><Relationship Id="rId231" Type="http://schemas.openxmlformats.org/officeDocument/2006/relationships/customXml" Target="../ink/ink1161.xml"/><Relationship Id="rId273" Type="http://schemas.openxmlformats.org/officeDocument/2006/relationships/customXml" Target="../ink/ink1182.xml"/><Relationship Id="rId329" Type="http://schemas.openxmlformats.org/officeDocument/2006/relationships/customXml" Target="../ink/ink1210.xml"/><Relationship Id="rId480" Type="http://schemas.openxmlformats.org/officeDocument/2006/relationships/customXml" Target="../ink/ink1286.xml"/><Relationship Id="rId536" Type="http://schemas.openxmlformats.org/officeDocument/2006/relationships/image" Target="../media/image874.png"/><Relationship Id="rId701" Type="http://schemas.openxmlformats.org/officeDocument/2006/relationships/image" Target="../media/image955.png"/><Relationship Id="rId68" Type="http://schemas.openxmlformats.org/officeDocument/2006/relationships/image" Target="../media/image641.png"/><Relationship Id="rId133" Type="http://schemas.openxmlformats.org/officeDocument/2006/relationships/customXml" Target="../ink/ink1112.xml"/><Relationship Id="rId175" Type="http://schemas.openxmlformats.org/officeDocument/2006/relationships/customXml" Target="../ink/ink1133.xml"/><Relationship Id="rId340" Type="http://schemas.openxmlformats.org/officeDocument/2006/relationships/image" Target="../media/image777.png"/><Relationship Id="rId578" Type="http://schemas.openxmlformats.org/officeDocument/2006/relationships/customXml" Target="../ink/ink1336.xml"/><Relationship Id="rId743" Type="http://schemas.openxmlformats.org/officeDocument/2006/relationships/image" Target="../media/image975.png"/><Relationship Id="rId785" Type="http://schemas.openxmlformats.org/officeDocument/2006/relationships/image" Target="../media/image996.png"/><Relationship Id="rId200" Type="http://schemas.openxmlformats.org/officeDocument/2006/relationships/image" Target="../media/image707.png"/><Relationship Id="rId382" Type="http://schemas.openxmlformats.org/officeDocument/2006/relationships/customXml" Target="../ink/ink1237.xml"/><Relationship Id="rId438" Type="http://schemas.openxmlformats.org/officeDocument/2006/relationships/customXml" Target="../ink/ink1265.xml"/><Relationship Id="rId603" Type="http://schemas.openxmlformats.org/officeDocument/2006/relationships/image" Target="../media/image907.png"/><Relationship Id="rId645" Type="http://schemas.openxmlformats.org/officeDocument/2006/relationships/image" Target="../media/image927.png"/><Relationship Id="rId687" Type="http://schemas.openxmlformats.org/officeDocument/2006/relationships/image" Target="../media/image948.png"/><Relationship Id="rId810" Type="http://schemas.openxmlformats.org/officeDocument/2006/relationships/customXml" Target="../ink/ink1453.xml"/><Relationship Id="rId242" Type="http://schemas.openxmlformats.org/officeDocument/2006/relationships/image" Target="../media/image728.png"/><Relationship Id="rId284" Type="http://schemas.openxmlformats.org/officeDocument/2006/relationships/image" Target="../media/image749.png"/><Relationship Id="rId491" Type="http://schemas.openxmlformats.org/officeDocument/2006/relationships/image" Target="../media/image852.png"/><Relationship Id="rId505" Type="http://schemas.openxmlformats.org/officeDocument/2006/relationships/customXml" Target="../ink/ink1299.xml"/><Relationship Id="rId712" Type="http://schemas.openxmlformats.org/officeDocument/2006/relationships/customXml" Target="../ink/ink1404.xml"/><Relationship Id="rId37" Type="http://schemas.openxmlformats.org/officeDocument/2006/relationships/customXml" Target="../ink/ink1064.xml"/><Relationship Id="rId79" Type="http://schemas.openxmlformats.org/officeDocument/2006/relationships/customXml" Target="../ink/ink1085.xml"/><Relationship Id="rId102" Type="http://schemas.openxmlformats.org/officeDocument/2006/relationships/image" Target="../media/image658.png"/><Relationship Id="rId144" Type="http://schemas.openxmlformats.org/officeDocument/2006/relationships/image" Target="../media/image679.png"/><Relationship Id="rId547" Type="http://schemas.openxmlformats.org/officeDocument/2006/relationships/customXml" Target="../ink/ink1320.xml"/><Relationship Id="rId589" Type="http://schemas.openxmlformats.org/officeDocument/2006/relationships/image" Target="../media/image900.png"/><Relationship Id="rId754" Type="http://schemas.openxmlformats.org/officeDocument/2006/relationships/customXml" Target="../ink/ink1425.xml"/><Relationship Id="rId796" Type="http://schemas.openxmlformats.org/officeDocument/2006/relationships/customXml" Target="../ink/ink1446.xml"/><Relationship Id="rId90" Type="http://schemas.openxmlformats.org/officeDocument/2006/relationships/image" Target="../media/image652.png"/><Relationship Id="rId186" Type="http://schemas.openxmlformats.org/officeDocument/2006/relationships/image" Target="../media/image700.png"/><Relationship Id="rId351" Type="http://schemas.openxmlformats.org/officeDocument/2006/relationships/customXml" Target="../ink/ink1221.xml"/><Relationship Id="rId393" Type="http://schemas.openxmlformats.org/officeDocument/2006/relationships/image" Target="../media/image803.png"/><Relationship Id="rId407" Type="http://schemas.openxmlformats.org/officeDocument/2006/relationships/image" Target="../media/image810.png"/><Relationship Id="rId449" Type="http://schemas.openxmlformats.org/officeDocument/2006/relationships/image" Target="../media/image831.png"/><Relationship Id="rId614" Type="http://schemas.openxmlformats.org/officeDocument/2006/relationships/customXml" Target="../ink/ink1354.xml"/><Relationship Id="rId656" Type="http://schemas.openxmlformats.org/officeDocument/2006/relationships/customXml" Target="../ink/ink1376.xml"/><Relationship Id="rId821" Type="http://schemas.openxmlformats.org/officeDocument/2006/relationships/image" Target="../media/image1014.png"/><Relationship Id="rId211" Type="http://schemas.openxmlformats.org/officeDocument/2006/relationships/customXml" Target="../ink/ink1151.xml"/><Relationship Id="rId253" Type="http://schemas.openxmlformats.org/officeDocument/2006/relationships/customXml" Target="../ink/ink1172.xml"/><Relationship Id="rId295" Type="http://schemas.openxmlformats.org/officeDocument/2006/relationships/customXml" Target="../ink/ink1193.xml"/><Relationship Id="rId309" Type="http://schemas.openxmlformats.org/officeDocument/2006/relationships/customXml" Target="../ink/ink1200.xml"/><Relationship Id="rId460" Type="http://schemas.openxmlformats.org/officeDocument/2006/relationships/customXml" Target="../ink/ink1276.xml"/><Relationship Id="rId516" Type="http://schemas.openxmlformats.org/officeDocument/2006/relationships/image" Target="../media/image864.png"/><Relationship Id="rId698" Type="http://schemas.openxmlformats.org/officeDocument/2006/relationships/customXml" Target="../ink/ink1397.xml"/><Relationship Id="rId48" Type="http://schemas.openxmlformats.org/officeDocument/2006/relationships/image" Target="../media/image631.png"/><Relationship Id="rId113" Type="http://schemas.openxmlformats.org/officeDocument/2006/relationships/customXml" Target="../ink/ink1102.xml"/><Relationship Id="rId320" Type="http://schemas.openxmlformats.org/officeDocument/2006/relationships/image" Target="../media/image767.png"/><Relationship Id="rId558" Type="http://schemas.openxmlformats.org/officeDocument/2006/relationships/image" Target="../media/image885.png"/><Relationship Id="rId723" Type="http://schemas.openxmlformats.org/officeDocument/2006/relationships/image" Target="../media/image966.png"/><Relationship Id="rId765" Type="http://schemas.openxmlformats.org/officeDocument/2006/relationships/image" Target="../media/image986.png"/><Relationship Id="rId155" Type="http://schemas.openxmlformats.org/officeDocument/2006/relationships/customXml" Target="../ink/ink1123.xml"/><Relationship Id="rId197" Type="http://schemas.openxmlformats.org/officeDocument/2006/relationships/customXml" Target="../ink/ink1144.xml"/><Relationship Id="rId362" Type="http://schemas.openxmlformats.org/officeDocument/2006/relationships/customXml" Target="../ink/ink1227.xml"/><Relationship Id="rId418" Type="http://schemas.openxmlformats.org/officeDocument/2006/relationships/customXml" Target="../ink/ink1255.xml"/><Relationship Id="rId625" Type="http://schemas.openxmlformats.org/officeDocument/2006/relationships/image" Target="../media/image918.png"/><Relationship Id="rId832" Type="http://schemas.openxmlformats.org/officeDocument/2006/relationships/customXml" Target="../ink/ink1464.xml"/><Relationship Id="rId222" Type="http://schemas.openxmlformats.org/officeDocument/2006/relationships/image" Target="../media/image718.png"/><Relationship Id="rId264" Type="http://schemas.openxmlformats.org/officeDocument/2006/relationships/image" Target="../media/image739.png"/><Relationship Id="rId471" Type="http://schemas.openxmlformats.org/officeDocument/2006/relationships/image" Target="../media/image842.png"/><Relationship Id="rId667" Type="http://schemas.openxmlformats.org/officeDocument/2006/relationships/image" Target="../media/image938.png"/><Relationship Id="rId17" Type="http://schemas.openxmlformats.org/officeDocument/2006/relationships/image" Target="../media/image617.png"/><Relationship Id="rId59" Type="http://schemas.openxmlformats.org/officeDocument/2006/relationships/customXml" Target="../ink/ink1075.xml"/><Relationship Id="rId124" Type="http://schemas.openxmlformats.org/officeDocument/2006/relationships/image" Target="../media/image669.png"/><Relationship Id="rId527" Type="http://schemas.openxmlformats.org/officeDocument/2006/relationships/customXml" Target="../ink/ink1310.xml"/><Relationship Id="rId569" Type="http://schemas.openxmlformats.org/officeDocument/2006/relationships/customXml" Target="../ink/ink1331.xml"/><Relationship Id="rId734" Type="http://schemas.openxmlformats.org/officeDocument/2006/relationships/customXml" Target="../ink/ink1415.xml"/><Relationship Id="rId776" Type="http://schemas.openxmlformats.org/officeDocument/2006/relationships/customXml" Target="../ink/ink1436.xml"/><Relationship Id="rId70" Type="http://schemas.openxmlformats.org/officeDocument/2006/relationships/image" Target="../media/image642.png"/><Relationship Id="rId166" Type="http://schemas.openxmlformats.org/officeDocument/2006/relationships/image" Target="../media/image690.png"/><Relationship Id="rId331" Type="http://schemas.openxmlformats.org/officeDocument/2006/relationships/customXml" Target="../ink/ink1211.xml"/><Relationship Id="rId373" Type="http://schemas.openxmlformats.org/officeDocument/2006/relationships/image" Target="../media/image793.png"/><Relationship Id="rId429" Type="http://schemas.openxmlformats.org/officeDocument/2006/relationships/image" Target="../media/image821.png"/><Relationship Id="rId580" Type="http://schemas.openxmlformats.org/officeDocument/2006/relationships/customXml" Target="../ink/ink1337.xml"/><Relationship Id="rId636" Type="http://schemas.openxmlformats.org/officeDocument/2006/relationships/customXml" Target="../ink/ink1366.xml"/><Relationship Id="rId801" Type="http://schemas.openxmlformats.org/officeDocument/2006/relationships/image" Target="../media/image1004.png"/><Relationship Id="rId1" Type="http://schemas.openxmlformats.org/officeDocument/2006/relationships/slideLayout" Target="../slideLayouts/slideLayout7.xml"/><Relationship Id="rId233" Type="http://schemas.openxmlformats.org/officeDocument/2006/relationships/customXml" Target="../ink/ink1162.xml"/><Relationship Id="rId440" Type="http://schemas.openxmlformats.org/officeDocument/2006/relationships/customXml" Target="../ink/ink1266.xml"/><Relationship Id="rId678" Type="http://schemas.openxmlformats.org/officeDocument/2006/relationships/customXml" Target="../ink/ink1387.xml"/><Relationship Id="rId28" Type="http://schemas.openxmlformats.org/officeDocument/2006/relationships/customXml" Target="../ink/ink1059.xml"/><Relationship Id="rId275" Type="http://schemas.openxmlformats.org/officeDocument/2006/relationships/customXml" Target="../ink/ink1183.xml"/><Relationship Id="rId300" Type="http://schemas.openxmlformats.org/officeDocument/2006/relationships/image" Target="../media/image757.png"/><Relationship Id="rId482" Type="http://schemas.openxmlformats.org/officeDocument/2006/relationships/customXml" Target="../ink/ink1287.xml"/><Relationship Id="rId538" Type="http://schemas.openxmlformats.org/officeDocument/2006/relationships/image" Target="../media/image875.png"/><Relationship Id="rId703" Type="http://schemas.openxmlformats.org/officeDocument/2006/relationships/image" Target="../media/image956.png"/><Relationship Id="rId745" Type="http://schemas.openxmlformats.org/officeDocument/2006/relationships/image" Target="../media/image976.png"/><Relationship Id="rId81" Type="http://schemas.openxmlformats.org/officeDocument/2006/relationships/customXml" Target="../ink/ink1086.xml"/><Relationship Id="rId135" Type="http://schemas.openxmlformats.org/officeDocument/2006/relationships/customXml" Target="../ink/ink1113.xml"/><Relationship Id="rId177" Type="http://schemas.openxmlformats.org/officeDocument/2006/relationships/customXml" Target="../ink/ink1134.xml"/><Relationship Id="rId342" Type="http://schemas.openxmlformats.org/officeDocument/2006/relationships/image" Target="../media/image778.png"/><Relationship Id="rId384" Type="http://schemas.openxmlformats.org/officeDocument/2006/relationships/customXml" Target="../ink/ink1238.xml"/><Relationship Id="rId591" Type="http://schemas.openxmlformats.org/officeDocument/2006/relationships/image" Target="../media/image901.png"/><Relationship Id="rId605" Type="http://schemas.openxmlformats.org/officeDocument/2006/relationships/image" Target="../media/image908.png"/><Relationship Id="rId787" Type="http://schemas.openxmlformats.org/officeDocument/2006/relationships/image" Target="../media/image997.png"/><Relationship Id="rId812" Type="http://schemas.openxmlformats.org/officeDocument/2006/relationships/customXml" Target="../ink/ink1454.xml"/><Relationship Id="rId202" Type="http://schemas.openxmlformats.org/officeDocument/2006/relationships/image" Target="../media/image708.png"/><Relationship Id="rId244" Type="http://schemas.openxmlformats.org/officeDocument/2006/relationships/image" Target="../media/image729.png"/><Relationship Id="rId647" Type="http://schemas.openxmlformats.org/officeDocument/2006/relationships/image" Target="../media/image928.png"/><Relationship Id="rId689" Type="http://schemas.openxmlformats.org/officeDocument/2006/relationships/image" Target="../media/image949.png"/><Relationship Id="rId39" Type="http://schemas.openxmlformats.org/officeDocument/2006/relationships/customXml" Target="../ink/ink1065.xml"/><Relationship Id="rId286" Type="http://schemas.openxmlformats.org/officeDocument/2006/relationships/image" Target="../media/image750.png"/><Relationship Id="rId451" Type="http://schemas.openxmlformats.org/officeDocument/2006/relationships/image" Target="../media/image832.png"/><Relationship Id="rId493" Type="http://schemas.openxmlformats.org/officeDocument/2006/relationships/customXml" Target="../ink/ink1293.xml"/><Relationship Id="rId507" Type="http://schemas.openxmlformats.org/officeDocument/2006/relationships/customXml" Target="../ink/ink1300.xml"/><Relationship Id="rId549" Type="http://schemas.openxmlformats.org/officeDocument/2006/relationships/customXml" Target="../ink/ink1321.xml"/><Relationship Id="rId714" Type="http://schemas.openxmlformats.org/officeDocument/2006/relationships/customXml" Target="../ink/ink1405.xml"/><Relationship Id="rId756" Type="http://schemas.openxmlformats.org/officeDocument/2006/relationships/customXml" Target="../ink/ink1426.xml"/><Relationship Id="rId50" Type="http://schemas.openxmlformats.org/officeDocument/2006/relationships/image" Target="../media/image632.png"/><Relationship Id="rId104" Type="http://schemas.openxmlformats.org/officeDocument/2006/relationships/image" Target="../media/image659.png"/><Relationship Id="rId146" Type="http://schemas.openxmlformats.org/officeDocument/2006/relationships/image" Target="../media/image680.png"/><Relationship Id="rId188" Type="http://schemas.openxmlformats.org/officeDocument/2006/relationships/image" Target="../media/image701.png"/><Relationship Id="rId311" Type="http://schemas.openxmlformats.org/officeDocument/2006/relationships/customXml" Target="../ink/ink1201.xml"/><Relationship Id="rId353" Type="http://schemas.openxmlformats.org/officeDocument/2006/relationships/customXml" Target="../ink/ink1222.xml"/><Relationship Id="rId395" Type="http://schemas.openxmlformats.org/officeDocument/2006/relationships/image" Target="../media/image804.png"/><Relationship Id="rId409" Type="http://schemas.openxmlformats.org/officeDocument/2006/relationships/image" Target="../media/image811.png"/><Relationship Id="rId560" Type="http://schemas.openxmlformats.org/officeDocument/2006/relationships/image" Target="../media/image886.png"/><Relationship Id="rId798" Type="http://schemas.openxmlformats.org/officeDocument/2006/relationships/customXml" Target="../ink/ink1447.xml"/><Relationship Id="rId92" Type="http://schemas.openxmlformats.org/officeDocument/2006/relationships/image" Target="../media/image653.png"/><Relationship Id="rId213" Type="http://schemas.openxmlformats.org/officeDocument/2006/relationships/customXml" Target="../ink/ink1152.xml"/><Relationship Id="rId420" Type="http://schemas.openxmlformats.org/officeDocument/2006/relationships/customXml" Target="../ink/ink1256.xml"/><Relationship Id="rId616" Type="http://schemas.openxmlformats.org/officeDocument/2006/relationships/customXml" Target="../ink/ink1355.xml"/><Relationship Id="rId658" Type="http://schemas.openxmlformats.org/officeDocument/2006/relationships/customXml" Target="../ink/ink1377.xml"/><Relationship Id="rId823" Type="http://schemas.openxmlformats.org/officeDocument/2006/relationships/image" Target="../media/image1015.png"/><Relationship Id="rId255" Type="http://schemas.openxmlformats.org/officeDocument/2006/relationships/customXml" Target="../ink/ink1173.xml"/><Relationship Id="rId297" Type="http://schemas.openxmlformats.org/officeDocument/2006/relationships/customXml" Target="../ink/ink1194.xml"/><Relationship Id="rId462" Type="http://schemas.openxmlformats.org/officeDocument/2006/relationships/customXml" Target="../ink/ink1277.xml"/><Relationship Id="rId518" Type="http://schemas.openxmlformats.org/officeDocument/2006/relationships/image" Target="../media/image865.png"/><Relationship Id="rId725" Type="http://schemas.openxmlformats.org/officeDocument/2006/relationships/image" Target="../media/image967.png"/><Relationship Id="rId115" Type="http://schemas.openxmlformats.org/officeDocument/2006/relationships/customXml" Target="../ink/ink1103.xml"/><Relationship Id="rId157" Type="http://schemas.openxmlformats.org/officeDocument/2006/relationships/customXml" Target="../ink/ink1124.xml"/><Relationship Id="rId322" Type="http://schemas.openxmlformats.org/officeDocument/2006/relationships/image" Target="../media/image768.png"/><Relationship Id="rId364" Type="http://schemas.openxmlformats.org/officeDocument/2006/relationships/customXml" Target="../ink/ink1228.xml"/><Relationship Id="rId767" Type="http://schemas.openxmlformats.org/officeDocument/2006/relationships/image" Target="../media/image987.png"/><Relationship Id="rId61" Type="http://schemas.openxmlformats.org/officeDocument/2006/relationships/customXml" Target="../ink/ink1076.xml"/><Relationship Id="rId199" Type="http://schemas.openxmlformats.org/officeDocument/2006/relationships/customXml" Target="../ink/ink1145.xml"/><Relationship Id="rId571" Type="http://schemas.openxmlformats.org/officeDocument/2006/relationships/customXml" Target="../ink/ink1332.xml"/><Relationship Id="rId627" Type="http://schemas.openxmlformats.org/officeDocument/2006/relationships/customXml" Target="../ink/ink1361.xml"/><Relationship Id="rId669" Type="http://schemas.openxmlformats.org/officeDocument/2006/relationships/image" Target="../media/image939.png"/><Relationship Id="rId834" Type="http://schemas.openxmlformats.org/officeDocument/2006/relationships/customXml" Target="../ink/ink1465.xml"/><Relationship Id="rId19" Type="http://schemas.openxmlformats.org/officeDocument/2006/relationships/image" Target="../media/image618.png"/><Relationship Id="rId224" Type="http://schemas.openxmlformats.org/officeDocument/2006/relationships/image" Target="../media/image719.png"/><Relationship Id="rId266" Type="http://schemas.openxmlformats.org/officeDocument/2006/relationships/image" Target="../media/image740.png"/><Relationship Id="rId431" Type="http://schemas.openxmlformats.org/officeDocument/2006/relationships/image" Target="../media/image822.png"/><Relationship Id="rId473" Type="http://schemas.openxmlformats.org/officeDocument/2006/relationships/image" Target="../media/image843.png"/><Relationship Id="rId529" Type="http://schemas.openxmlformats.org/officeDocument/2006/relationships/customXml" Target="../ink/ink1311.xml"/><Relationship Id="rId680" Type="http://schemas.openxmlformats.org/officeDocument/2006/relationships/customXml" Target="../ink/ink1388.xml"/><Relationship Id="rId736" Type="http://schemas.openxmlformats.org/officeDocument/2006/relationships/customXml" Target="../ink/ink1416.xml"/><Relationship Id="rId30" Type="http://schemas.openxmlformats.org/officeDocument/2006/relationships/customXml" Target="../ink/ink1060.xml"/><Relationship Id="rId126" Type="http://schemas.openxmlformats.org/officeDocument/2006/relationships/image" Target="../media/image670.png"/><Relationship Id="rId168" Type="http://schemas.openxmlformats.org/officeDocument/2006/relationships/image" Target="../media/image691.png"/><Relationship Id="rId333" Type="http://schemas.openxmlformats.org/officeDocument/2006/relationships/customXml" Target="../ink/ink1212.xml"/><Relationship Id="rId540" Type="http://schemas.openxmlformats.org/officeDocument/2006/relationships/image" Target="../media/image876.png"/><Relationship Id="rId778" Type="http://schemas.openxmlformats.org/officeDocument/2006/relationships/customXml" Target="../ink/ink1437.xml"/><Relationship Id="rId72" Type="http://schemas.openxmlformats.org/officeDocument/2006/relationships/image" Target="../media/image643.png"/><Relationship Id="rId375" Type="http://schemas.openxmlformats.org/officeDocument/2006/relationships/image" Target="../media/image794.png"/><Relationship Id="rId582" Type="http://schemas.openxmlformats.org/officeDocument/2006/relationships/customXml" Target="../ink/ink1338.xml"/><Relationship Id="rId638" Type="http://schemas.openxmlformats.org/officeDocument/2006/relationships/customXml" Target="../ink/ink1367.xml"/><Relationship Id="rId803" Type="http://schemas.openxmlformats.org/officeDocument/2006/relationships/image" Target="../media/image1005.png"/><Relationship Id="rId3" Type="http://schemas.openxmlformats.org/officeDocument/2006/relationships/image" Target="../media/image610.png"/><Relationship Id="rId235" Type="http://schemas.openxmlformats.org/officeDocument/2006/relationships/customXml" Target="../ink/ink1163.xml"/><Relationship Id="rId277" Type="http://schemas.openxmlformats.org/officeDocument/2006/relationships/customXml" Target="../ink/ink1184.xml"/><Relationship Id="rId400" Type="http://schemas.openxmlformats.org/officeDocument/2006/relationships/customXml" Target="../ink/ink1246.xml"/><Relationship Id="rId442" Type="http://schemas.openxmlformats.org/officeDocument/2006/relationships/customXml" Target="../ink/ink1267.xml"/><Relationship Id="rId484" Type="http://schemas.openxmlformats.org/officeDocument/2006/relationships/customXml" Target="../ink/ink1288.xml"/><Relationship Id="rId705" Type="http://schemas.openxmlformats.org/officeDocument/2006/relationships/image" Target="../media/image957.png"/><Relationship Id="rId137" Type="http://schemas.openxmlformats.org/officeDocument/2006/relationships/customXml" Target="../ink/ink1114.xml"/><Relationship Id="rId302" Type="http://schemas.openxmlformats.org/officeDocument/2006/relationships/image" Target="../media/image758.png"/><Relationship Id="rId344" Type="http://schemas.openxmlformats.org/officeDocument/2006/relationships/image" Target="../media/image779.png"/><Relationship Id="rId691" Type="http://schemas.openxmlformats.org/officeDocument/2006/relationships/image" Target="../media/image950.png"/><Relationship Id="rId747" Type="http://schemas.openxmlformats.org/officeDocument/2006/relationships/image" Target="../media/image977.png"/><Relationship Id="rId789" Type="http://schemas.openxmlformats.org/officeDocument/2006/relationships/image" Target="../media/image998.png"/><Relationship Id="rId41" Type="http://schemas.openxmlformats.org/officeDocument/2006/relationships/customXml" Target="../ink/ink1066.xml"/><Relationship Id="rId83" Type="http://schemas.openxmlformats.org/officeDocument/2006/relationships/customXml" Target="../ink/ink1087.xml"/><Relationship Id="rId179" Type="http://schemas.openxmlformats.org/officeDocument/2006/relationships/customXml" Target="../ink/ink1135.xml"/><Relationship Id="rId386" Type="http://schemas.openxmlformats.org/officeDocument/2006/relationships/customXml" Target="../ink/ink1239.xml"/><Relationship Id="rId551" Type="http://schemas.openxmlformats.org/officeDocument/2006/relationships/customXml" Target="../ink/ink1322.xml"/><Relationship Id="rId593" Type="http://schemas.openxmlformats.org/officeDocument/2006/relationships/image" Target="../media/image902.png"/><Relationship Id="rId607" Type="http://schemas.openxmlformats.org/officeDocument/2006/relationships/image" Target="../media/image909.png"/><Relationship Id="rId649" Type="http://schemas.openxmlformats.org/officeDocument/2006/relationships/image" Target="../media/image929.png"/><Relationship Id="rId814" Type="http://schemas.openxmlformats.org/officeDocument/2006/relationships/customXml" Target="../ink/ink1455.xml"/><Relationship Id="rId190" Type="http://schemas.openxmlformats.org/officeDocument/2006/relationships/image" Target="../media/image702.png"/><Relationship Id="rId204" Type="http://schemas.openxmlformats.org/officeDocument/2006/relationships/image" Target="../media/image709.png"/><Relationship Id="rId246" Type="http://schemas.openxmlformats.org/officeDocument/2006/relationships/image" Target="../media/image730.png"/><Relationship Id="rId288" Type="http://schemas.openxmlformats.org/officeDocument/2006/relationships/image" Target="../media/image751.png"/><Relationship Id="rId411" Type="http://schemas.openxmlformats.org/officeDocument/2006/relationships/image" Target="../media/image812.png"/><Relationship Id="rId453" Type="http://schemas.openxmlformats.org/officeDocument/2006/relationships/image" Target="../media/image833.png"/><Relationship Id="rId509" Type="http://schemas.openxmlformats.org/officeDocument/2006/relationships/customXml" Target="../ink/ink1301.xml"/><Relationship Id="rId660" Type="http://schemas.openxmlformats.org/officeDocument/2006/relationships/customXml" Target="../ink/ink1378.xml"/><Relationship Id="rId106" Type="http://schemas.openxmlformats.org/officeDocument/2006/relationships/image" Target="../media/image660.png"/><Relationship Id="rId313" Type="http://schemas.openxmlformats.org/officeDocument/2006/relationships/customXml" Target="../ink/ink1202.xml"/><Relationship Id="rId495" Type="http://schemas.openxmlformats.org/officeDocument/2006/relationships/customXml" Target="../ink/ink1294.xml"/><Relationship Id="rId716" Type="http://schemas.openxmlformats.org/officeDocument/2006/relationships/customXml" Target="../ink/ink1406.xml"/><Relationship Id="rId758" Type="http://schemas.openxmlformats.org/officeDocument/2006/relationships/customXml" Target="../ink/ink1427.xml"/><Relationship Id="rId10" Type="http://schemas.openxmlformats.org/officeDocument/2006/relationships/customXml" Target="../ink/ink1050.xml"/><Relationship Id="rId52" Type="http://schemas.openxmlformats.org/officeDocument/2006/relationships/image" Target="../media/image633.png"/><Relationship Id="rId94" Type="http://schemas.openxmlformats.org/officeDocument/2006/relationships/image" Target="../media/image654.png"/><Relationship Id="rId148" Type="http://schemas.openxmlformats.org/officeDocument/2006/relationships/image" Target="../media/image681.png"/><Relationship Id="rId355" Type="http://schemas.openxmlformats.org/officeDocument/2006/relationships/customXml" Target="../ink/ink1223.xml"/><Relationship Id="rId397" Type="http://schemas.openxmlformats.org/officeDocument/2006/relationships/image" Target="../media/image805.png"/><Relationship Id="rId520" Type="http://schemas.openxmlformats.org/officeDocument/2006/relationships/image" Target="../media/image866.png"/><Relationship Id="rId562" Type="http://schemas.openxmlformats.org/officeDocument/2006/relationships/image" Target="../media/image887.png"/><Relationship Id="rId618" Type="http://schemas.openxmlformats.org/officeDocument/2006/relationships/customXml" Target="../ink/ink1356.xml"/><Relationship Id="rId825" Type="http://schemas.openxmlformats.org/officeDocument/2006/relationships/image" Target="../media/image1016.png"/><Relationship Id="rId215" Type="http://schemas.openxmlformats.org/officeDocument/2006/relationships/customXml" Target="../ink/ink1153.xml"/><Relationship Id="rId257" Type="http://schemas.openxmlformats.org/officeDocument/2006/relationships/customXml" Target="../ink/ink1174.xml"/><Relationship Id="rId422" Type="http://schemas.openxmlformats.org/officeDocument/2006/relationships/customXml" Target="../ink/ink1257.xml"/><Relationship Id="rId464" Type="http://schemas.openxmlformats.org/officeDocument/2006/relationships/customXml" Target="../ink/ink1278.xml"/><Relationship Id="rId299" Type="http://schemas.openxmlformats.org/officeDocument/2006/relationships/customXml" Target="../ink/ink1195.xml"/><Relationship Id="rId727" Type="http://schemas.openxmlformats.org/officeDocument/2006/relationships/image" Target="../media/image968.png"/><Relationship Id="rId63" Type="http://schemas.openxmlformats.org/officeDocument/2006/relationships/customXml" Target="../ink/ink1077.xml"/><Relationship Id="rId159" Type="http://schemas.openxmlformats.org/officeDocument/2006/relationships/customXml" Target="../ink/ink1125.xml"/><Relationship Id="rId366" Type="http://schemas.openxmlformats.org/officeDocument/2006/relationships/customXml" Target="../ink/ink1229.xml"/><Relationship Id="rId573" Type="http://schemas.openxmlformats.org/officeDocument/2006/relationships/customXml" Target="../ink/ink1333.xml"/><Relationship Id="rId780" Type="http://schemas.openxmlformats.org/officeDocument/2006/relationships/customXml" Target="../ink/ink1438.xml"/><Relationship Id="rId226" Type="http://schemas.openxmlformats.org/officeDocument/2006/relationships/image" Target="../media/image720.png"/><Relationship Id="rId433" Type="http://schemas.openxmlformats.org/officeDocument/2006/relationships/image" Target="../media/image823.png"/><Relationship Id="rId640" Type="http://schemas.openxmlformats.org/officeDocument/2006/relationships/customXml" Target="../ink/ink1368.xml"/><Relationship Id="rId738" Type="http://schemas.openxmlformats.org/officeDocument/2006/relationships/customXml" Target="../ink/ink1417.xml"/><Relationship Id="rId74" Type="http://schemas.openxmlformats.org/officeDocument/2006/relationships/image" Target="../media/image644.png"/><Relationship Id="rId377" Type="http://schemas.openxmlformats.org/officeDocument/2006/relationships/image" Target="../media/image795.png"/><Relationship Id="rId500" Type="http://schemas.openxmlformats.org/officeDocument/2006/relationships/image" Target="../media/image856.png"/><Relationship Id="rId584" Type="http://schemas.openxmlformats.org/officeDocument/2006/relationships/customXml" Target="../ink/ink1339.xml"/><Relationship Id="rId805" Type="http://schemas.openxmlformats.org/officeDocument/2006/relationships/image" Target="../media/image1006.png"/><Relationship Id="rId5" Type="http://schemas.openxmlformats.org/officeDocument/2006/relationships/image" Target="../media/image611.png"/><Relationship Id="rId237" Type="http://schemas.openxmlformats.org/officeDocument/2006/relationships/customXml" Target="../ink/ink1164.xml"/><Relationship Id="rId791" Type="http://schemas.openxmlformats.org/officeDocument/2006/relationships/image" Target="../media/image999.png"/><Relationship Id="rId444" Type="http://schemas.openxmlformats.org/officeDocument/2006/relationships/customXml" Target="../ink/ink1268.xml"/><Relationship Id="rId651" Type="http://schemas.openxmlformats.org/officeDocument/2006/relationships/image" Target="../media/image930.png"/><Relationship Id="rId749" Type="http://schemas.openxmlformats.org/officeDocument/2006/relationships/image" Target="../media/image978.png"/><Relationship Id="rId290" Type="http://schemas.openxmlformats.org/officeDocument/2006/relationships/image" Target="../media/image752.png"/><Relationship Id="rId304" Type="http://schemas.openxmlformats.org/officeDocument/2006/relationships/image" Target="../media/image759.png"/><Relationship Id="rId388" Type="http://schemas.openxmlformats.org/officeDocument/2006/relationships/customXml" Target="../ink/ink1240.xml"/><Relationship Id="rId511" Type="http://schemas.openxmlformats.org/officeDocument/2006/relationships/customXml" Target="../ink/ink1302.xml"/><Relationship Id="rId609" Type="http://schemas.openxmlformats.org/officeDocument/2006/relationships/image" Target="../media/image910.png"/><Relationship Id="rId85" Type="http://schemas.openxmlformats.org/officeDocument/2006/relationships/customXml" Target="../ink/ink1088.xml"/><Relationship Id="rId150" Type="http://schemas.openxmlformats.org/officeDocument/2006/relationships/image" Target="../media/image682.png"/><Relationship Id="rId595" Type="http://schemas.openxmlformats.org/officeDocument/2006/relationships/image" Target="../media/image903.png"/><Relationship Id="rId816" Type="http://schemas.openxmlformats.org/officeDocument/2006/relationships/customXml" Target="../ink/ink1456.xml"/><Relationship Id="rId248" Type="http://schemas.openxmlformats.org/officeDocument/2006/relationships/image" Target="../media/image731.png"/><Relationship Id="rId455" Type="http://schemas.openxmlformats.org/officeDocument/2006/relationships/image" Target="../media/image834.png"/><Relationship Id="rId662" Type="http://schemas.openxmlformats.org/officeDocument/2006/relationships/customXml" Target="../ink/ink1379.xml"/><Relationship Id="rId12" Type="http://schemas.openxmlformats.org/officeDocument/2006/relationships/customXml" Target="../ink/ink1051.xml"/><Relationship Id="rId108" Type="http://schemas.openxmlformats.org/officeDocument/2006/relationships/image" Target="../media/image661.png"/><Relationship Id="rId315" Type="http://schemas.openxmlformats.org/officeDocument/2006/relationships/customXml" Target="../ink/ink1203.xml"/><Relationship Id="rId522" Type="http://schemas.openxmlformats.org/officeDocument/2006/relationships/image" Target="../media/image867.png"/><Relationship Id="rId96" Type="http://schemas.openxmlformats.org/officeDocument/2006/relationships/image" Target="../media/image655.png"/><Relationship Id="rId161" Type="http://schemas.openxmlformats.org/officeDocument/2006/relationships/customXml" Target="../ink/ink1126.xml"/><Relationship Id="rId399" Type="http://schemas.openxmlformats.org/officeDocument/2006/relationships/image" Target="../media/image806.png"/><Relationship Id="rId827" Type="http://schemas.openxmlformats.org/officeDocument/2006/relationships/image" Target="../media/image1017.png"/><Relationship Id="rId259" Type="http://schemas.openxmlformats.org/officeDocument/2006/relationships/customXml" Target="../ink/ink1175.xml"/><Relationship Id="rId466" Type="http://schemas.openxmlformats.org/officeDocument/2006/relationships/customXml" Target="../ink/ink1279.xml"/><Relationship Id="rId673" Type="http://schemas.openxmlformats.org/officeDocument/2006/relationships/image" Target="../media/image941.png"/><Relationship Id="rId23" Type="http://schemas.openxmlformats.org/officeDocument/2006/relationships/image" Target="../media/image144.png"/><Relationship Id="rId119" Type="http://schemas.openxmlformats.org/officeDocument/2006/relationships/customXml" Target="../ink/ink1105.xml"/><Relationship Id="rId326" Type="http://schemas.openxmlformats.org/officeDocument/2006/relationships/image" Target="../media/image770.png"/><Relationship Id="rId533" Type="http://schemas.openxmlformats.org/officeDocument/2006/relationships/customXml" Target="../ink/ink1313.xml"/><Relationship Id="rId740" Type="http://schemas.openxmlformats.org/officeDocument/2006/relationships/customXml" Target="../ink/ink1418.xml"/><Relationship Id="rId172" Type="http://schemas.openxmlformats.org/officeDocument/2006/relationships/image" Target="../media/image693.png"/><Relationship Id="rId477" Type="http://schemas.openxmlformats.org/officeDocument/2006/relationships/image" Target="../media/image845.png"/><Relationship Id="rId600" Type="http://schemas.openxmlformats.org/officeDocument/2006/relationships/customXml" Target="../ink/ink1347.xml"/><Relationship Id="rId684" Type="http://schemas.openxmlformats.org/officeDocument/2006/relationships/customXml" Target="../ink/ink1390.xml"/><Relationship Id="rId337" Type="http://schemas.openxmlformats.org/officeDocument/2006/relationships/customXml" Target="../ink/ink1214.xml"/><Relationship Id="rId34" Type="http://schemas.openxmlformats.org/officeDocument/2006/relationships/image" Target="../media/image624.png"/><Relationship Id="rId544" Type="http://schemas.openxmlformats.org/officeDocument/2006/relationships/image" Target="../media/image878.png"/><Relationship Id="rId751" Type="http://schemas.openxmlformats.org/officeDocument/2006/relationships/image" Target="../media/image979.png"/><Relationship Id="rId183" Type="http://schemas.openxmlformats.org/officeDocument/2006/relationships/customXml" Target="../ink/ink1137.xml"/><Relationship Id="rId390" Type="http://schemas.openxmlformats.org/officeDocument/2006/relationships/customXml" Target="../ink/ink1241.xml"/><Relationship Id="rId404" Type="http://schemas.openxmlformats.org/officeDocument/2006/relationships/customXml" Target="../ink/ink1248.xml"/><Relationship Id="rId611" Type="http://schemas.openxmlformats.org/officeDocument/2006/relationships/image" Target="../media/image911.png"/><Relationship Id="rId250" Type="http://schemas.openxmlformats.org/officeDocument/2006/relationships/image" Target="../media/image732.png"/><Relationship Id="rId488" Type="http://schemas.openxmlformats.org/officeDocument/2006/relationships/customXml" Target="../ink/ink1290.xml"/><Relationship Id="rId695" Type="http://schemas.openxmlformats.org/officeDocument/2006/relationships/image" Target="../media/image952.png"/><Relationship Id="rId709" Type="http://schemas.openxmlformats.org/officeDocument/2006/relationships/image" Target="../media/image959.png"/><Relationship Id="rId45" Type="http://schemas.openxmlformats.org/officeDocument/2006/relationships/customXml" Target="../ink/ink1068.xml"/><Relationship Id="rId110" Type="http://schemas.openxmlformats.org/officeDocument/2006/relationships/image" Target="../media/image662.png"/><Relationship Id="rId348" Type="http://schemas.openxmlformats.org/officeDocument/2006/relationships/image" Target="../media/image781.png"/><Relationship Id="rId555" Type="http://schemas.openxmlformats.org/officeDocument/2006/relationships/customXml" Target="../ink/ink1324.xml"/><Relationship Id="rId762" Type="http://schemas.openxmlformats.org/officeDocument/2006/relationships/customXml" Target="../ink/ink1429.xml"/><Relationship Id="rId194" Type="http://schemas.openxmlformats.org/officeDocument/2006/relationships/image" Target="../media/image704.png"/><Relationship Id="rId208" Type="http://schemas.openxmlformats.org/officeDocument/2006/relationships/image" Target="../media/image711.png"/><Relationship Id="rId415" Type="http://schemas.openxmlformats.org/officeDocument/2006/relationships/image" Target="../media/image814.png"/><Relationship Id="rId622" Type="http://schemas.openxmlformats.org/officeDocument/2006/relationships/customXml" Target="../ink/ink1358.xml"/><Relationship Id="rId261" Type="http://schemas.openxmlformats.org/officeDocument/2006/relationships/customXml" Target="../ink/ink1176.xml"/><Relationship Id="rId499" Type="http://schemas.openxmlformats.org/officeDocument/2006/relationships/customXml" Target="../ink/ink1296.xml"/><Relationship Id="rId56" Type="http://schemas.openxmlformats.org/officeDocument/2006/relationships/image" Target="../media/image635.png"/><Relationship Id="rId359" Type="http://schemas.openxmlformats.org/officeDocument/2006/relationships/image" Target="../media/image786.png"/><Relationship Id="rId566" Type="http://schemas.openxmlformats.org/officeDocument/2006/relationships/image" Target="../media/image889.png"/><Relationship Id="rId773" Type="http://schemas.openxmlformats.org/officeDocument/2006/relationships/image" Target="../media/image990.png"/><Relationship Id="rId121" Type="http://schemas.openxmlformats.org/officeDocument/2006/relationships/customXml" Target="../ink/ink1106.xml"/><Relationship Id="rId219" Type="http://schemas.openxmlformats.org/officeDocument/2006/relationships/customXml" Target="../ink/ink1155.xml"/><Relationship Id="rId426" Type="http://schemas.openxmlformats.org/officeDocument/2006/relationships/customXml" Target="../ink/ink1259.xml"/><Relationship Id="rId633" Type="http://schemas.openxmlformats.org/officeDocument/2006/relationships/customXml" Target="../ink/ink1364.xml"/><Relationship Id="rId67" Type="http://schemas.openxmlformats.org/officeDocument/2006/relationships/customXml" Target="../ink/ink1079.xml"/><Relationship Id="rId272" Type="http://schemas.openxmlformats.org/officeDocument/2006/relationships/image" Target="../media/image743.png"/><Relationship Id="rId577" Type="http://schemas.openxmlformats.org/officeDocument/2006/relationships/image" Target="../media/image894.png"/><Relationship Id="rId700" Type="http://schemas.openxmlformats.org/officeDocument/2006/relationships/customXml" Target="../ink/ink1398.xml"/><Relationship Id="rId132" Type="http://schemas.openxmlformats.org/officeDocument/2006/relationships/image" Target="../media/image673.png"/><Relationship Id="rId784" Type="http://schemas.openxmlformats.org/officeDocument/2006/relationships/customXml" Target="../ink/ink1440.xml"/><Relationship Id="rId437" Type="http://schemas.openxmlformats.org/officeDocument/2006/relationships/image" Target="../media/image825.png"/><Relationship Id="rId644" Type="http://schemas.openxmlformats.org/officeDocument/2006/relationships/customXml" Target="../ink/ink1370.xml"/><Relationship Id="rId283" Type="http://schemas.openxmlformats.org/officeDocument/2006/relationships/customXml" Target="../ink/ink1187.xml"/><Relationship Id="rId490" Type="http://schemas.openxmlformats.org/officeDocument/2006/relationships/customXml" Target="../ink/ink1291.xml"/><Relationship Id="rId504" Type="http://schemas.openxmlformats.org/officeDocument/2006/relationships/image" Target="../media/image858.png"/><Relationship Id="rId711" Type="http://schemas.openxmlformats.org/officeDocument/2006/relationships/image" Target="../media/image960.png"/><Relationship Id="rId78" Type="http://schemas.openxmlformats.org/officeDocument/2006/relationships/image" Target="../media/image646.png"/><Relationship Id="rId143" Type="http://schemas.openxmlformats.org/officeDocument/2006/relationships/customXml" Target="../ink/ink1117.xml"/><Relationship Id="rId350" Type="http://schemas.openxmlformats.org/officeDocument/2006/relationships/image" Target="../media/image782.png"/><Relationship Id="rId588" Type="http://schemas.openxmlformats.org/officeDocument/2006/relationships/customXml" Target="../ink/ink1341.xml"/><Relationship Id="rId795" Type="http://schemas.openxmlformats.org/officeDocument/2006/relationships/image" Target="../media/image1001.png"/><Relationship Id="rId809" Type="http://schemas.openxmlformats.org/officeDocument/2006/relationships/image" Target="../media/image1008.png"/><Relationship Id="rId9" Type="http://schemas.openxmlformats.org/officeDocument/2006/relationships/image" Target="../media/image613.png"/><Relationship Id="rId210" Type="http://schemas.openxmlformats.org/officeDocument/2006/relationships/image" Target="../media/image712.png"/><Relationship Id="rId448" Type="http://schemas.openxmlformats.org/officeDocument/2006/relationships/customXml" Target="../ink/ink1270.xml"/><Relationship Id="rId655" Type="http://schemas.openxmlformats.org/officeDocument/2006/relationships/image" Target="../media/image932.png"/><Relationship Id="rId294" Type="http://schemas.openxmlformats.org/officeDocument/2006/relationships/image" Target="../media/image754.png"/><Relationship Id="rId308" Type="http://schemas.openxmlformats.org/officeDocument/2006/relationships/image" Target="../media/image761.png"/><Relationship Id="rId515" Type="http://schemas.openxmlformats.org/officeDocument/2006/relationships/customXml" Target="../ink/ink1304.xml"/><Relationship Id="rId722" Type="http://schemas.openxmlformats.org/officeDocument/2006/relationships/customXml" Target="../ink/ink1409.xml"/><Relationship Id="rId89" Type="http://schemas.openxmlformats.org/officeDocument/2006/relationships/customXml" Target="../ink/ink1090.xml"/><Relationship Id="rId154" Type="http://schemas.openxmlformats.org/officeDocument/2006/relationships/image" Target="../media/image684.png"/><Relationship Id="rId361" Type="http://schemas.openxmlformats.org/officeDocument/2006/relationships/image" Target="../media/image787.png"/><Relationship Id="rId599" Type="http://schemas.openxmlformats.org/officeDocument/2006/relationships/image" Target="../media/image905.png"/><Relationship Id="rId459" Type="http://schemas.openxmlformats.org/officeDocument/2006/relationships/image" Target="../media/image836.png"/><Relationship Id="rId666" Type="http://schemas.openxmlformats.org/officeDocument/2006/relationships/customXml" Target="../ink/ink1381.xml"/><Relationship Id="rId16" Type="http://schemas.openxmlformats.org/officeDocument/2006/relationships/customXml" Target="../ink/ink1053.xml"/><Relationship Id="rId221" Type="http://schemas.openxmlformats.org/officeDocument/2006/relationships/customXml" Target="../ink/ink1156.xml"/><Relationship Id="rId319" Type="http://schemas.openxmlformats.org/officeDocument/2006/relationships/customXml" Target="../ink/ink1205.xml"/><Relationship Id="rId526" Type="http://schemas.openxmlformats.org/officeDocument/2006/relationships/image" Target="../media/image869.png"/><Relationship Id="rId733" Type="http://schemas.openxmlformats.org/officeDocument/2006/relationships/image" Target="../media/image971.png"/><Relationship Id="rId165" Type="http://schemas.openxmlformats.org/officeDocument/2006/relationships/customXml" Target="../ink/ink1128.xml"/><Relationship Id="rId372" Type="http://schemas.openxmlformats.org/officeDocument/2006/relationships/customXml" Target="../ink/ink1232.xml"/><Relationship Id="rId677" Type="http://schemas.openxmlformats.org/officeDocument/2006/relationships/image" Target="../media/image943.png"/><Relationship Id="rId800" Type="http://schemas.openxmlformats.org/officeDocument/2006/relationships/customXml" Target="../ink/ink1448.xml"/><Relationship Id="rId232" Type="http://schemas.openxmlformats.org/officeDocument/2006/relationships/image" Target="../media/image723.png"/><Relationship Id="rId27" Type="http://schemas.openxmlformats.org/officeDocument/2006/relationships/image" Target="../media/image621.png"/><Relationship Id="rId537" Type="http://schemas.openxmlformats.org/officeDocument/2006/relationships/customXml" Target="../ink/ink1315.xml"/><Relationship Id="rId744" Type="http://schemas.openxmlformats.org/officeDocument/2006/relationships/customXml" Target="../ink/ink1420.xml"/><Relationship Id="rId80" Type="http://schemas.openxmlformats.org/officeDocument/2006/relationships/image" Target="../media/image647.png"/><Relationship Id="rId176" Type="http://schemas.openxmlformats.org/officeDocument/2006/relationships/image" Target="../media/image695.png"/><Relationship Id="rId383" Type="http://schemas.openxmlformats.org/officeDocument/2006/relationships/image" Target="../media/image798.png"/><Relationship Id="rId590" Type="http://schemas.openxmlformats.org/officeDocument/2006/relationships/customXml" Target="../ink/ink1342.xml"/><Relationship Id="rId604" Type="http://schemas.openxmlformats.org/officeDocument/2006/relationships/customXml" Target="../ink/ink1349.xml"/><Relationship Id="rId811" Type="http://schemas.openxmlformats.org/officeDocument/2006/relationships/image" Target="../media/image1009.png"/><Relationship Id="rId243" Type="http://schemas.openxmlformats.org/officeDocument/2006/relationships/customXml" Target="../ink/ink1167.xml"/><Relationship Id="rId450" Type="http://schemas.openxmlformats.org/officeDocument/2006/relationships/customXml" Target="../ink/ink1271.xml"/><Relationship Id="rId688" Type="http://schemas.openxmlformats.org/officeDocument/2006/relationships/customXml" Target="../ink/ink1392.xml"/><Relationship Id="rId38" Type="http://schemas.openxmlformats.org/officeDocument/2006/relationships/image" Target="../media/image626.png"/><Relationship Id="rId103" Type="http://schemas.openxmlformats.org/officeDocument/2006/relationships/customXml" Target="../ink/ink1097.xml"/><Relationship Id="rId310" Type="http://schemas.openxmlformats.org/officeDocument/2006/relationships/image" Target="../media/image762.png"/><Relationship Id="rId548" Type="http://schemas.openxmlformats.org/officeDocument/2006/relationships/image" Target="../media/image880.png"/><Relationship Id="rId755" Type="http://schemas.openxmlformats.org/officeDocument/2006/relationships/image" Target="../media/image981.png"/><Relationship Id="rId91" Type="http://schemas.openxmlformats.org/officeDocument/2006/relationships/customXml" Target="../ink/ink1091.xml"/><Relationship Id="rId187" Type="http://schemas.openxmlformats.org/officeDocument/2006/relationships/customXml" Target="../ink/ink1139.xml"/><Relationship Id="rId394" Type="http://schemas.openxmlformats.org/officeDocument/2006/relationships/customXml" Target="../ink/ink1243.xml"/><Relationship Id="rId408" Type="http://schemas.openxmlformats.org/officeDocument/2006/relationships/customXml" Target="../ink/ink1250.xml"/><Relationship Id="rId615" Type="http://schemas.openxmlformats.org/officeDocument/2006/relationships/image" Target="../media/image913.png"/><Relationship Id="rId822" Type="http://schemas.openxmlformats.org/officeDocument/2006/relationships/customXml" Target="../ink/ink1459.xml"/><Relationship Id="rId254" Type="http://schemas.openxmlformats.org/officeDocument/2006/relationships/image" Target="../media/image734.png"/><Relationship Id="rId699" Type="http://schemas.openxmlformats.org/officeDocument/2006/relationships/image" Target="../media/image954.png"/><Relationship Id="rId49" Type="http://schemas.openxmlformats.org/officeDocument/2006/relationships/customXml" Target="../ink/ink1070.xml"/><Relationship Id="rId114" Type="http://schemas.openxmlformats.org/officeDocument/2006/relationships/image" Target="../media/image664.png"/><Relationship Id="rId461" Type="http://schemas.openxmlformats.org/officeDocument/2006/relationships/image" Target="../media/image837.png"/><Relationship Id="rId559" Type="http://schemas.openxmlformats.org/officeDocument/2006/relationships/customXml" Target="../ink/ink1326.xml"/><Relationship Id="rId766" Type="http://schemas.openxmlformats.org/officeDocument/2006/relationships/customXml" Target="../ink/ink1431.xml"/><Relationship Id="rId198" Type="http://schemas.openxmlformats.org/officeDocument/2006/relationships/image" Target="../media/image706.png"/><Relationship Id="rId321" Type="http://schemas.openxmlformats.org/officeDocument/2006/relationships/customXml" Target="../ink/ink1206.xml"/><Relationship Id="rId419" Type="http://schemas.openxmlformats.org/officeDocument/2006/relationships/image" Target="../media/image816.png"/><Relationship Id="rId626" Type="http://schemas.openxmlformats.org/officeDocument/2006/relationships/customXml" Target="../ink/ink1360.xml"/><Relationship Id="rId833" Type="http://schemas.openxmlformats.org/officeDocument/2006/relationships/image" Target="../media/image1020.png"/><Relationship Id="rId265" Type="http://schemas.openxmlformats.org/officeDocument/2006/relationships/customXml" Target="../ink/ink1178.xml"/><Relationship Id="rId472" Type="http://schemas.openxmlformats.org/officeDocument/2006/relationships/customXml" Target="../ink/ink1282.xml"/><Relationship Id="rId125" Type="http://schemas.openxmlformats.org/officeDocument/2006/relationships/customXml" Target="../ink/ink1108.xml"/><Relationship Id="rId332" Type="http://schemas.openxmlformats.org/officeDocument/2006/relationships/image" Target="../media/image773.png"/><Relationship Id="rId777" Type="http://schemas.openxmlformats.org/officeDocument/2006/relationships/image" Target="../media/image992.png"/><Relationship Id="rId637" Type="http://schemas.openxmlformats.org/officeDocument/2006/relationships/image" Target="../media/image923.png"/><Relationship Id="rId276" Type="http://schemas.openxmlformats.org/officeDocument/2006/relationships/image" Target="../media/image745.png"/><Relationship Id="rId483" Type="http://schemas.openxmlformats.org/officeDocument/2006/relationships/image" Target="../media/image848.png"/><Relationship Id="rId690" Type="http://schemas.openxmlformats.org/officeDocument/2006/relationships/customXml" Target="../ink/ink1393.xml"/><Relationship Id="rId704" Type="http://schemas.openxmlformats.org/officeDocument/2006/relationships/customXml" Target="../ink/ink1400.xml"/><Relationship Id="rId40" Type="http://schemas.openxmlformats.org/officeDocument/2006/relationships/image" Target="../media/image627.png"/><Relationship Id="rId136" Type="http://schemas.openxmlformats.org/officeDocument/2006/relationships/image" Target="../media/image675.png"/><Relationship Id="rId343" Type="http://schemas.openxmlformats.org/officeDocument/2006/relationships/customXml" Target="../ink/ink1217.xml"/><Relationship Id="rId550" Type="http://schemas.openxmlformats.org/officeDocument/2006/relationships/image" Target="../media/image881.png"/><Relationship Id="rId788" Type="http://schemas.openxmlformats.org/officeDocument/2006/relationships/customXml" Target="../ink/ink1442.xml"/><Relationship Id="rId203" Type="http://schemas.openxmlformats.org/officeDocument/2006/relationships/customXml" Target="../ink/ink1147.xml"/><Relationship Id="rId648" Type="http://schemas.openxmlformats.org/officeDocument/2006/relationships/customXml" Target="../ink/ink1372.xml"/><Relationship Id="rId287" Type="http://schemas.openxmlformats.org/officeDocument/2006/relationships/customXml" Target="../ink/ink1189.xml"/><Relationship Id="rId410" Type="http://schemas.openxmlformats.org/officeDocument/2006/relationships/customXml" Target="../ink/ink1251.xml"/><Relationship Id="rId494" Type="http://schemas.openxmlformats.org/officeDocument/2006/relationships/image" Target="../media/image853.png"/><Relationship Id="rId508" Type="http://schemas.openxmlformats.org/officeDocument/2006/relationships/image" Target="../media/image860.png"/><Relationship Id="rId715" Type="http://schemas.openxmlformats.org/officeDocument/2006/relationships/image" Target="../media/image962.png"/><Relationship Id="rId147" Type="http://schemas.openxmlformats.org/officeDocument/2006/relationships/customXml" Target="../ink/ink1119.xml"/><Relationship Id="rId354" Type="http://schemas.openxmlformats.org/officeDocument/2006/relationships/image" Target="../media/image784.png"/><Relationship Id="rId799" Type="http://schemas.openxmlformats.org/officeDocument/2006/relationships/image" Target="../media/image1003.png"/><Relationship Id="rId51" Type="http://schemas.openxmlformats.org/officeDocument/2006/relationships/customXml" Target="../ink/ink1071.xml"/><Relationship Id="rId561" Type="http://schemas.openxmlformats.org/officeDocument/2006/relationships/customXml" Target="../ink/ink1327.xml"/><Relationship Id="rId659" Type="http://schemas.openxmlformats.org/officeDocument/2006/relationships/image" Target="../media/image934.png"/><Relationship Id="rId214" Type="http://schemas.openxmlformats.org/officeDocument/2006/relationships/image" Target="../media/image714.png"/><Relationship Id="rId298" Type="http://schemas.openxmlformats.org/officeDocument/2006/relationships/image" Target="../media/image756.png"/><Relationship Id="rId421" Type="http://schemas.openxmlformats.org/officeDocument/2006/relationships/image" Target="../media/image817.png"/><Relationship Id="rId519" Type="http://schemas.openxmlformats.org/officeDocument/2006/relationships/customXml" Target="../ink/ink1306.xml"/><Relationship Id="rId158" Type="http://schemas.openxmlformats.org/officeDocument/2006/relationships/image" Target="../media/image686.png"/><Relationship Id="rId726" Type="http://schemas.openxmlformats.org/officeDocument/2006/relationships/customXml" Target="../ink/ink1411.xml"/><Relationship Id="rId62" Type="http://schemas.openxmlformats.org/officeDocument/2006/relationships/image" Target="../media/image638.png"/><Relationship Id="rId365" Type="http://schemas.openxmlformats.org/officeDocument/2006/relationships/image" Target="../media/image789.png"/><Relationship Id="rId572" Type="http://schemas.openxmlformats.org/officeDocument/2006/relationships/image" Target="../media/image892.png"/><Relationship Id="rId225" Type="http://schemas.openxmlformats.org/officeDocument/2006/relationships/customXml" Target="../ink/ink1158.xml"/><Relationship Id="rId432" Type="http://schemas.openxmlformats.org/officeDocument/2006/relationships/customXml" Target="../ink/ink1262.xml"/><Relationship Id="rId737" Type="http://schemas.openxmlformats.org/officeDocument/2006/relationships/image" Target="../media/image973.png"/><Relationship Id="rId73" Type="http://schemas.openxmlformats.org/officeDocument/2006/relationships/customXml" Target="../ink/ink1082.xml"/><Relationship Id="rId169" Type="http://schemas.openxmlformats.org/officeDocument/2006/relationships/customXml" Target="../ink/ink1130.xml"/><Relationship Id="rId376" Type="http://schemas.openxmlformats.org/officeDocument/2006/relationships/customXml" Target="../ink/ink1234.xml"/><Relationship Id="rId583" Type="http://schemas.openxmlformats.org/officeDocument/2006/relationships/image" Target="../media/image897.png"/><Relationship Id="rId790" Type="http://schemas.openxmlformats.org/officeDocument/2006/relationships/customXml" Target="../ink/ink1443.xml"/><Relationship Id="rId804" Type="http://schemas.openxmlformats.org/officeDocument/2006/relationships/customXml" Target="../ink/ink1450.xml"/><Relationship Id="rId4" Type="http://schemas.openxmlformats.org/officeDocument/2006/relationships/customXml" Target="../ink/ink1047.xml"/><Relationship Id="rId236" Type="http://schemas.openxmlformats.org/officeDocument/2006/relationships/image" Target="../media/image725.png"/><Relationship Id="rId443" Type="http://schemas.openxmlformats.org/officeDocument/2006/relationships/image" Target="../media/image828.png"/><Relationship Id="rId650" Type="http://schemas.openxmlformats.org/officeDocument/2006/relationships/customXml" Target="../ink/ink1373.xml"/><Relationship Id="rId303" Type="http://schemas.openxmlformats.org/officeDocument/2006/relationships/customXml" Target="../ink/ink1197.xml"/><Relationship Id="rId748" Type="http://schemas.openxmlformats.org/officeDocument/2006/relationships/customXml" Target="../ink/ink1422.xml"/><Relationship Id="rId84" Type="http://schemas.openxmlformats.org/officeDocument/2006/relationships/image" Target="../media/image649.png"/><Relationship Id="rId387" Type="http://schemas.openxmlformats.org/officeDocument/2006/relationships/image" Target="../media/image800.png"/><Relationship Id="rId510" Type="http://schemas.openxmlformats.org/officeDocument/2006/relationships/image" Target="../media/image861.png"/><Relationship Id="rId594" Type="http://schemas.openxmlformats.org/officeDocument/2006/relationships/customXml" Target="../ink/ink1344.xml"/><Relationship Id="rId608" Type="http://schemas.openxmlformats.org/officeDocument/2006/relationships/customXml" Target="../ink/ink1351.xml"/><Relationship Id="rId815" Type="http://schemas.openxmlformats.org/officeDocument/2006/relationships/image" Target="../media/image1011.png"/><Relationship Id="rId247" Type="http://schemas.openxmlformats.org/officeDocument/2006/relationships/customXml" Target="../ink/ink1169.xml"/><Relationship Id="rId107" Type="http://schemas.openxmlformats.org/officeDocument/2006/relationships/customXml" Target="../ink/ink1099.xml"/><Relationship Id="rId454" Type="http://schemas.openxmlformats.org/officeDocument/2006/relationships/customXml" Target="../ink/ink1273.xml"/><Relationship Id="rId661" Type="http://schemas.openxmlformats.org/officeDocument/2006/relationships/image" Target="../media/image935.png"/><Relationship Id="rId759" Type="http://schemas.openxmlformats.org/officeDocument/2006/relationships/image" Target="../media/image983.png"/><Relationship Id="rId11" Type="http://schemas.openxmlformats.org/officeDocument/2006/relationships/image" Target="../media/image614.png"/><Relationship Id="rId314" Type="http://schemas.openxmlformats.org/officeDocument/2006/relationships/image" Target="../media/image764.png"/><Relationship Id="rId398" Type="http://schemas.openxmlformats.org/officeDocument/2006/relationships/customXml" Target="../ink/ink1245.xml"/><Relationship Id="rId521" Type="http://schemas.openxmlformats.org/officeDocument/2006/relationships/customXml" Target="../ink/ink1307.xml"/><Relationship Id="rId619" Type="http://schemas.openxmlformats.org/officeDocument/2006/relationships/image" Target="../media/image915.png"/><Relationship Id="rId95" Type="http://schemas.openxmlformats.org/officeDocument/2006/relationships/customXml" Target="../ink/ink1093.xml"/><Relationship Id="rId160" Type="http://schemas.openxmlformats.org/officeDocument/2006/relationships/image" Target="../media/image687.png"/><Relationship Id="rId826" Type="http://schemas.openxmlformats.org/officeDocument/2006/relationships/customXml" Target="../ink/ink1461.xml"/><Relationship Id="rId258" Type="http://schemas.openxmlformats.org/officeDocument/2006/relationships/image" Target="../media/image736.png"/><Relationship Id="rId465" Type="http://schemas.openxmlformats.org/officeDocument/2006/relationships/image" Target="../media/image839.png"/><Relationship Id="rId672" Type="http://schemas.openxmlformats.org/officeDocument/2006/relationships/customXml" Target="../ink/ink1384.xml"/><Relationship Id="rId22" Type="http://schemas.openxmlformats.org/officeDocument/2006/relationships/customXml" Target="../ink/ink1056.xml"/><Relationship Id="rId118" Type="http://schemas.openxmlformats.org/officeDocument/2006/relationships/image" Target="../media/image666.png"/><Relationship Id="rId325" Type="http://schemas.openxmlformats.org/officeDocument/2006/relationships/customXml" Target="../ink/ink1208.xml"/><Relationship Id="rId532" Type="http://schemas.openxmlformats.org/officeDocument/2006/relationships/image" Target="../media/image872.png"/><Relationship Id="rId171" Type="http://schemas.openxmlformats.org/officeDocument/2006/relationships/customXml" Target="../ink/ink1131.xml"/><Relationship Id="rId269" Type="http://schemas.openxmlformats.org/officeDocument/2006/relationships/customXml" Target="../ink/ink1180.xml"/><Relationship Id="rId476" Type="http://schemas.openxmlformats.org/officeDocument/2006/relationships/customXml" Target="../ink/ink1284.xml"/><Relationship Id="rId683" Type="http://schemas.openxmlformats.org/officeDocument/2006/relationships/image" Target="../media/image946.png"/><Relationship Id="rId33" Type="http://schemas.openxmlformats.org/officeDocument/2006/relationships/customXml" Target="../ink/ink1062.xml"/><Relationship Id="rId129" Type="http://schemas.openxmlformats.org/officeDocument/2006/relationships/customXml" Target="../ink/ink1110.xml"/><Relationship Id="rId336" Type="http://schemas.openxmlformats.org/officeDocument/2006/relationships/image" Target="../media/image775.png"/><Relationship Id="rId543" Type="http://schemas.openxmlformats.org/officeDocument/2006/relationships/customXml" Target="../ink/ink1318.xml"/><Relationship Id="rId182" Type="http://schemas.openxmlformats.org/officeDocument/2006/relationships/image" Target="../media/image698.png"/><Relationship Id="rId403" Type="http://schemas.openxmlformats.org/officeDocument/2006/relationships/image" Target="../media/image808.png"/><Relationship Id="rId750" Type="http://schemas.openxmlformats.org/officeDocument/2006/relationships/customXml" Target="../ink/ink1423.xml"/><Relationship Id="rId487" Type="http://schemas.openxmlformats.org/officeDocument/2006/relationships/image" Target="../media/image850.png"/><Relationship Id="rId610" Type="http://schemas.openxmlformats.org/officeDocument/2006/relationships/customXml" Target="../ink/ink1352.xml"/><Relationship Id="rId694" Type="http://schemas.openxmlformats.org/officeDocument/2006/relationships/customXml" Target="../ink/ink1395.xml"/><Relationship Id="rId708" Type="http://schemas.openxmlformats.org/officeDocument/2006/relationships/customXml" Target="../ink/ink1402.xml"/><Relationship Id="rId347" Type="http://schemas.openxmlformats.org/officeDocument/2006/relationships/customXml" Target="../ink/ink1219.xml"/><Relationship Id="rId44" Type="http://schemas.openxmlformats.org/officeDocument/2006/relationships/image" Target="../media/image629.png"/><Relationship Id="rId554" Type="http://schemas.openxmlformats.org/officeDocument/2006/relationships/image" Target="../media/image883.png"/><Relationship Id="rId761" Type="http://schemas.openxmlformats.org/officeDocument/2006/relationships/image" Target="../media/image984.png"/><Relationship Id="rId193" Type="http://schemas.openxmlformats.org/officeDocument/2006/relationships/customXml" Target="../ink/ink1142.xml"/><Relationship Id="rId207" Type="http://schemas.openxmlformats.org/officeDocument/2006/relationships/customXml" Target="../ink/ink1149.xml"/><Relationship Id="rId414" Type="http://schemas.openxmlformats.org/officeDocument/2006/relationships/customXml" Target="../ink/ink1253.xml"/><Relationship Id="rId498" Type="http://schemas.openxmlformats.org/officeDocument/2006/relationships/image" Target="../media/image855.png"/><Relationship Id="rId621" Type="http://schemas.openxmlformats.org/officeDocument/2006/relationships/image" Target="../media/image916.png"/><Relationship Id="rId260" Type="http://schemas.openxmlformats.org/officeDocument/2006/relationships/image" Target="../media/image737.png"/><Relationship Id="rId719" Type="http://schemas.openxmlformats.org/officeDocument/2006/relationships/image" Target="../media/image9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1468.xml"/><Relationship Id="rId13" Type="http://schemas.openxmlformats.org/officeDocument/2006/relationships/image" Target="../media/image1027.png"/><Relationship Id="rId18" Type="http://schemas.openxmlformats.org/officeDocument/2006/relationships/customXml" Target="../ink/ink1473.xml"/><Relationship Id="rId3" Type="http://schemas.openxmlformats.org/officeDocument/2006/relationships/image" Target="../media/image2.emf"/><Relationship Id="rId21" Type="http://schemas.openxmlformats.org/officeDocument/2006/relationships/image" Target="../media/image1031.png"/><Relationship Id="rId7" Type="http://schemas.openxmlformats.org/officeDocument/2006/relationships/image" Target="../media/image1024.png"/><Relationship Id="rId12" Type="http://schemas.openxmlformats.org/officeDocument/2006/relationships/customXml" Target="../ink/ink1470.xml"/><Relationship Id="rId17" Type="http://schemas.openxmlformats.org/officeDocument/2006/relationships/image" Target="../media/image1029.png"/><Relationship Id="rId2" Type="http://schemas.openxmlformats.org/officeDocument/2006/relationships/notesSlide" Target="../notesSlides/notesSlide14.xml"/><Relationship Id="rId16" Type="http://schemas.openxmlformats.org/officeDocument/2006/relationships/customXml" Target="../ink/ink1472.xml"/><Relationship Id="rId20" Type="http://schemas.openxmlformats.org/officeDocument/2006/relationships/customXml" Target="../ink/ink1474.xml"/><Relationship Id="rId1" Type="http://schemas.openxmlformats.org/officeDocument/2006/relationships/slideLayout" Target="../slideLayouts/slideLayout7.xml"/><Relationship Id="rId6" Type="http://schemas.openxmlformats.org/officeDocument/2006/relationships/customXml" Target="../ink/ink1467.xml"/><Relationship Id="rId11" Type="http://schemas.openxmlformats.org/officeDocument/2006/relationships/image" Target="../media/image1026.png"/><Relationship Id="rId5" Type="http://schemas.openxmlformats.org/officeDocument/2006/relationships/image" Target="../media/image1023.png"/><Relationship Id="rId15" Type="http://schemas.openxmlformats.org/officeDocument/2006/relationships/image" Target="../media/image1028.png"/><Relationship Id="rId10" Type="http://schemas.openxmlformats.org/officeDocument/2006/relationships/customXml" Target="../ink/ink1469.xml"/><Relationship Id="rId19" Type="http://schemas.openxmlformats.org/officeDocument/2006/relationships/image" Target="../media/image1030.png"/><Relationship Id="rId4" Type="http://schemas.openxmlformats.org/officeDocument/2006/relationships/customXml" Target="../ink/ink1466.xml"/><Relationship Id="rId9" Type="http://schemas.openxmlformats.org/officeDocument/2006/relationships/image" Target="../media/image1025.png"/><Relationship Id="rId14" Type="http://schemas.openxmlformats.org/officeDocument/2006/relationships/customXml" Target="../ink/ink1471.xml"/></Relationships>
</file>

<file path=ppt/slides/_rels/slide17.xml.rels><?xml version="1.0" encoding="UTF-8" standalone="yes"?>
<Relationships xmlns="http://schemas.openxmlformats.org/package/2006/relationships"><Relationship Id="rId117" Type="http://schemas.openxmlformats.org/officeDocument/2006/relationships/customXml" Target="../ink/ink1532.xml"/><Relationship Id="rId671" Type="http://schemas.openxmlformats.org/officeDocument/2006/relationships/customXml" Target="../ink/ink1811.xml"/><Relationship Id="rId21" Type="http://schemas.openxmlformats.org/officeDocument/2006/relationships/image" Target="../media/image1040.png"/><Relationship Id="rId324" Type="http://schemas.openxmlformats.org/officeDocument/2006/relationships/customXml" Target="../ink/ink1637.xml"/><Relationship Id="rId531" Type="http://schemas.openxmlformats.org/officeDocument/2006/relationships/image" Target="../media/image1291.png"/><Relationship Id="rId629" Type="http://schemas.openxmlformats.org/officeDocument/2006/relationships/customXml" Target="../ink/ink1790.xml"/><Relationship Id="rId170" Type="http://schemas.openxmlformats.org/officeDocument/2006/relationships/image" Target="../media/image1113.png"/><Relationship Id="rId268" Type="http://schemas.openxmlformats.org/officeDocument/2006/relationships/customXml" Target="../ink/ink1608.xml"/><Relationship Id="rId475" Type="http://schemas.openxmlformats.org/officeDocument/2006/relationships/image" Target="../media/image1263.png"/><Relationship Id="rId32" Type="http://schemas.openxmlformats.org/officeDocument/2006/relationships/customXml" Target="../ink/ink1489.xml"/><Relationship Id="rId128" Type="http://schemas.openxmlformats.org/officeDocument/2006/relationships/image" Target="../media/image1092.png"/><Relationship Id="rId335" Type="http://schemas.openxmlformats.org/officeDocument/2006/relationships/image" Target="../media/image1194.png"/><Relationship Id="rId542" Type="http://schemas.openxmlformats.org/officeDocument/2006/relationships/image" Target="../media/image1296.png"/><Relationship Id="rId181" Type="http://schemas.openxmlformats.org/officeDocument/2006/relationships/customXml" Target="../ink/ink1564.xml"/><Relationship Id="rId402" Type="http://schemas.openxmlformats.org/officeDocument/2006/relationships/customXml" Target="../ink/ink1676.xml"/><Relationship Id="rId279" Type="http://schemas.openxmlformats.org/officeDocument/2006/relationships/image" Target="../media/image1167.png"/><Relationship Id="rId486" Type="http://schemas.openxmlformats.org/officeDocument/2006/relationships/customXml" Target="../ink/ink1718.xml"/><Relationship Id="rId43" Type="http://schemas.openxmlformats.org/officeDocument/2006/relationships/image" Target="../media/image1051.png"/><Relationship Id="rId139" Type="http://schemas.openxmlformats.org/officeDocument/2006/relationships/customXml" Target="../ink/ink1543.xml"/><Relationship Id="rId346" Type="http://schemas.openxmlformats.org/officeDocument/2006/relationships/customXml" Target="../ink/ink1648.xml"/><Relationship Id="rId553" Type="http://schemas.openxmlformats.org/officeDocument/2006/relationships/customXml" Target="../ink/ink1752.xml"/><Relationship Id="rId192" Type="http://schemas.openxmlformats.org/officeDocument/2006/relationships/image" Target="../media/image1124.png"/><Relationship Id="rId206" Type="http://schemas.openxmlformats.org/officeDocument/2006/relationships/customXml" Target="../ink/ink1577.xml"/><Relationship Id="rId413" Type="http://schemas.openxmlformats.org/officeDocument/2006/relationships/image" Target="../media/image1232.png"/><Relationship Id="rId497" Type="http://schemas.openxmlformats.org/officeDocument/2006/relationships/image" Target="../media/image1274.png"/><Relationship Id="rId620" Type="http://schemas.openxmlformats.org/officeDocument/2006/relationships/image" Target="../media/image1335.png"/><Relationship Id="rId357" Type="http://schemas.openxmlformats.org/officeDocument/2006/relationships/image" Target="../media/image1204.png"/><Relationship Id="rId54" Type="http://schemas.openxmlformats.org/officeDocument/2006/relationships/customXml" Target="../ink/ink1500.xml"/><Relationship Id="rId217" Type="http://schemas.openxmlformats.org/officeDocument/2006/relationships/image" Target="../media/image1136.png"/><Relationship Id="rId564" Type="http://schemas.openxmlformats.org/officeDocument/2006/relationships/image" Target="../media/image1307.png"/><Relationship Id="rId424" Type="http://schemas.openxmlformats.org/officeDocument/2006/relationships/customXml" Target="../ink/ink1687.xml"/><Relationship Id="rId631" Type="http://schemas.openxmlformats.org/officeDocument/2006/relationships/customXml" Target="../ink/ink1791.xml"/><Relationship Id="rId270" Type="http://schemas.openxmlformats.org/officeDocument/2006/relationships/customXml" Target="../ink/ink1609.xml"/><Relationship Id="rId65" Type="http://schemas.openxmlformats.org/officeDocument/2006/relationships/image" Target="../media/image1061.png"/><Relationship Id="rId130" Type="http://schemas.openxmlformats.org/officeDocument/2006/relationships/image" Target="../media/image1093.png"/><Relationship Id="rId368" Type="http://schemas.openxmlformats.org/officeDocument/2006/relationships/customXml" Target="../ink/ink1659.xml"/><Relationship Id="rId575" Type="http://schemas.openxmlformats.org/officeDocument/2006/relationships/customXml" Target="../ink/ink1763.xml"/><Relationship Id="rId228" Type="http://schemas.openxmlformats.org/officeDocument/2006/relationships/customXml" Target="../ink/ink1588.xml"/><Relationship Id="rId435" Type="http://schemas.openxmlformats.org/officeDocument/2006/relationships/image" Target="../media/image1243.png"/><Relationship Id="rId642" Type="http://schemas.openxmlformats.org/officeDocument/2006/relationships/image" Target="../media/image1346.png"/><Relationship Id="rId281" Type="http://schemas.openxmlformats.org/officeDocument/2006/relationships/image" Target="../media/image1168.png"/><Relationship Id="rId502" Type="http://schemas.openxmlformats.org/officeDocument/2006/relationships/customXml" Target="../ink/ink1726.xml"/><Relationship Id="rId76" Type="http://schemas.openxmlformats.org/officeDocument/2006/relationships/customXml" Target="../ink/ink1511.xml"/><Relationship Id="rId141" Type="http://schemas.openxmlformats.org/officeDocument/2006/relationships/customXml" Target="../ink/ink1544.xml"/><Relationship Id="rId379" Type="http://schemas.openxmlformats.org/officeDocument/2006/relationships/image" Target="../media/image1215.png"/><Relationship Id="rId586" Type="http://schemas.openxmlformats.org/officeDocument/2006/relationships/image" Target="../media/image1318.png"/><Relationship Id="rId7" Type="http://schemas.openxmlformats.org/officeDocument/2006/relationships/image" Target="../media/image1033.png"/><Relationship Id="rId239" Type="http://schemas.openxmlformats.org/officeDocument/2006/relationships/image" Target="../media/image1147.png"/><Relationship Id="rId446" Type="http://schemas.openxmlformats.org/officeDocument/2006/relationships/customXml" Target="../ink/ink1698.xml"/><Relationship Id="rId653" Type="http://schemas.openxmlformats.org/officeDocument/2006/relationships/customXml" Target="../ink/ink1802.xml"/><Relationship Id="rId292" Type="http://schemas.openxmlformats.org/officeDocument/2006/relationships/image" Target="../media/image1173.png"/><Relationship Id="rId306" Type="http://schemas.openxmlformats.org/officeDocument/2006/relationships/image" Target="../media/image1180.png"/><Relationship Id="rId87" Type="http://schemas.openxmlformats.org/officeDocument/2006/relationships/image" Target="../media/image1072.png"/><Relationship Id="rId513" Type="http://schemas.openxmlformats.org/officeDocument/2006/relationships/image" Target="../media/image1282.png"/><Relationship Id="rId597" Type="http://schemas.openxmlformats.org/officeDocument/2006/relationships/customXml" Target="../ink/ink1774.xml"/><Relationship Id="rId152" Type="http://schemas.openxmlformats.org/officeDocument/2006/relationships/image" Target="../media/image1104.png"/><Relationship Id="rId457" Type="http://schemas.openxmlformats.org/officeDocument/2006/relationships/image" Target="../media/image1254.png"/><Relationship Id="rId664" Type="http://schemas.openxmlformats.org/officeDocument/2006/relationships/image" Target="../media/image1357.png"/><Relationship Id="rId14" Type="http://schemas.openxmlformats.org/officeDocument/2006/relationships/customXml" Target="../ink/ink1480.xml"/><Relationship Id="rId317" Type="http://schemas.openxmlformats.org/officeDocument/2006/relationships/image" Target="../media/image1185.png"/><Relationship Id="rId524" Type="http://schemas.openxmlformats.org/officeDocument/2006/relationships/customXml" Target="../ink/ink1737.xml"/><Relationship Id="rId98" Type="http://schemas.openxmlformats.org/officeDocument/2006/relationships/image" Target="../media/image1077.png"/><Relationship Id="rId163" Type="http://schemas.openxmlformats.org/officeDocument/2006/relationships/customXml" Target="../ink/ink1555.xml"/><Relationship Id="rId370" Type="http://schemas.openxmlformats.org/officeDocument/2006/relationships/customXml" Target="../ink/ink1660.xml"/><Relationship Id="rId230" Type="http://schemas.openxmlformats.org/officeDocument/2006/relationships/customXml" Target="../ink/ink1589.xml"/><Relationship Id="rId468" Type="http://schemas.openxmlformats.org/officeDocument/2006/relationships/customXml" Target="../ink/ink1709.xml"/><Relationship Id="rId25" Type="http://schemas.openxmlformats.org/officeDocument/2006/relationships/image" Target="../media/image1042.png"/><Relationship Id="rId328" Type="http://schemas.openxmlformats.org/officeDocument/2006/relationships/customXml" Target="../ink/ink1639.xml"/><Relationship Id="rId535" Type="http://schemas.openxmlformats.org/officeDocument/2006/relationships/image" Target="../media/image1293.png"/><Relationship Id="rId174" Type="http://schemas.openxmlformats.org/officeDocument/2006/relationships/image" Target="../media/image1115.png"/><Relationship Id="rId381" Type="http://schemas.openxmlformats.org/officeDocument/2006/relationships/image" Target="../media/image1216.png"/><Relationship Id="rId602" Type="http://schemas.openxmlformats.org/officeDocument/2006/relationships/image" Target="../media/image1326.png"/><Relationship Id="rId241" Type="http://schemas.openxmlformats.org/officeDocument/2006/relationships/image" Target="../media/image1148.png"/><Relationship Id="rId479" Type="http://schemas.openxmlformats.org/officeDocument/2006/relationships/image" Target="../media/image1265.png"/><Relationship Id="rId36" Type="http://schemas.openxmlformats.org/officeDocument/2006/relationships/customXml" Target="../ink/ink1491.xml"/><Relationship Id="rId339" Type="http://schemas.openxmlformats.org/officeDocument/2006/relationships/image" Target="../media/image1196.png"/><Relationship Id="rId546" Type="http://schemas.openxmlformats.org/officeDocument/2006/relationships/image" Target="../media/image1298.png"/><Relationship Id="rId101" Type="http://schemas.openxmlformats.org/officeDocument/2006/relationships/customXml" Target="../ink/ink1524.xml"/><Relationship Id="rId185" Type="http://schemas.openxmlformats.org/officeDocument/2006/relationships/customXml" Target="../ink/ink1566.xml"/><Relationship Id="rId406" Type="http://schemas.openxmlformats.org/officeDocument/2006/relationships/customXml" Target="../ink/ink1678.xml"/><Relationship Id="rId392" Type="http://schemas.openxmlformats.org/officeDocument/2006/relationships/customXml" Target="../ink/ink1671.xml"/><Relationship Id="rId613" Type="http://schemas.openxmlformats.org/officeDocument/2006/relationships/customXml" Target="../ink/ink1782.xml"/><Relationship Id="rId252" Type="http://schemas.openxmlformats.org/officeDocument/2006/relationships/customXml" Target="../ink/ink1600.xml"/><Relationship Id="rId47" Type="http://schemas.openxmlformats.org/officeDocument/2006/relationships/image" Target="../media/image1053.png"/><Relationship Id="rId112" Type="http://schemas.openxmlformats.org/officeDocument/2006/relationships/image" Target="../media/image1084.png"/><Relationship Id="rId557" Type="http://schemas.openxmlformats.org/officeDocument/2006/relationships/customXml" Target="../ink/ink1754.xml"/><Relationship Id="rId196" Type="http://schemas.openxmlformats.org/officeDocument/2006/relationships/image" Target="../media/image1126.png"/><Relationship Id="rId417" Type="http://schemas.openxmlformats.org/officeDocument/2006/relationships/image" Target="../media/image1234.png"/><Relationship Id="rId624" Type="http://schemas.openxmlformats.org/officeDocument/2006/relationships/image" Target="../media/image1337.png"/><Relationship Id="rId263" Type="http://schemas.openxmlformats.org/officeDocument/2006/relationships/image" Target="../media/image1159.png"/><Relationship Id="rId470" Type="http://schemas.openxmlformats.org/officeDocument/2006/relationships/customXml" Target="../ink/ink1710.xml"/><Relationship Id="rId58" Type="http://schemas.openxmlformats.org/officeDocument/2006/relationships/customXml" Target="../ink/ink1502.xml"/><Relationship Id="rId123" Type="http://schemas.openxmlformats.org/officeDocument/2006/relationships/customXml" Target="../ink/ink1535.xml"/><Relationship Id="rId330" Type="http://schemas.openxmlformats.org/officeDocument/2006/relationships/customXml" Target="../ink/ink1640.xml"/><Relationship Id="rId568" Type="http://schemas.openxmlformats.org/officeDocument/2006/relationships/image" Target="../media/image1309.png"/><Relationship Id="rId428" Type="http://schemas.openxmlformats.org/officeDocument/2006/relationships/customXml" Target="../ink/ink1689.xml"/><Relationship Id="rId635" Type="http://schemas.openxmlformats.org/officeDocument/2006/relationships/customXml" Target="../ink/ink1793.xml"/><Relationship Id="rId274" Type="http://schemas.openxmlformats.org/officeDocument/2006/relationships/customXml" Target="../ink/ink1611.xml"/><Relationship Id="rId481" Type="http://schemas.openxmlformats.org/officeDocument/2006/relationships/image" Target="../media/image1266.png"/><Relationship Id="rId69" Type="http://schemas.openxmlformats.org/officeDocument/2006/relationships/image" Target="../media/image1063.png"/><Relationship Id="rId134" Type="http://schemas.openxmlformats.org/officeDocument/2006/relationships/image" Target="../media/image1095.png"/><Relationship Id="rId579" Type="http://schemas.openxmlformats.org/officeDocument/2006/relationships/customXml" Target="../ink/ink1765.xml"/><Relationship Id="rId341" Type="http://schemas.openxmlformats.org/officeDocument/2006/relationships/image" Target="../media/image1197.png"/><Relationship Id="rId439" Type="http://schemas.openxmlformats.org/officeDocument/2006/relationships/image" Target="../media/image1245.png"/><Relationship Id="rId646" Type="http://schemas.openxmlformats.org/officeDocument/2006/relationships/image" Target="../media/image1348.png"/><Relationship Id="rId201" Type="http://schemas.openxmlformats.org/officeDocument/2006/relationships/customXml" Target="../ink/ink1574.xml"/><Relationship Id="rId243" Type="http://schemas.openxmlformats.org/officeDocument/2006/relationships/image" Target="../media/image1149.png"/><Relationship Id="rId285" Type="http://schemas.openxmlformats.org/officeDocument/2006/relationships/image" Target="../media/image1170.png"/><Relationship Id="rId450" Type="http://schemas.openxmlformats.org/officeDocument/2006/relationships/customXml" Target="../ink/ink1700.xml"/><Relationship Id="rId506" Type="http://schemas.openxmlformats.org/officeDocument/2006/relationships/customXml" Target="../ink/ink1728.xml"/><Relationship Id="rId38" Type="http://schemas.openxmlformats.org/officeDocument/2006/relationships/customXml" Target="../ink/ink1492.xml"/><Relationship Id="rId103" Type="http://schemas.openxmlformats.org/officeDocument/2006/relationships/customXml" Target="../ink/ink1525.xml"/><Relationship Id="rId310" Type="http://schemas.openxmlformats.org/officeDocument/2006/relationships/customXml" Target="../ink/ink1630.xml"/><Relationship Id="rId492" Type="http://schemas.openxmlformats.org/officeDocument/2006/relationships/customXml" Target="../ink/ink1721.xml"/><Relationship Id="rId548" Type="http://schemas.openxmlformats.org/officeDocument/2006/relationships/image" Target="../media/image1299.png"/><Relationship Id="rId91" Type="http://schemas.openxmlformats.org/officeDocument/2006/relationships/customXml" Target="../ink/ink1519.xml"/><Relationship Id="rId145" Type="http://schemas.openxmlformats.org/officeDocument/2006/relationships/customXml" Target="../ink/ink1546.xml"/><Relationship Id="rId187" Type="http://schemas.openxmlformats.org/officeDocument/2006/relationships/customXml" Target="../ink/ink1567.xml"/><Relationship Id="rId352" Type="http://schemas.openxmlformats.org/officeDocument/2006/relationships/customXml" Target="../ink/ink1651.xml"/><Relationship Id="rId394" Type="http://schemas.openxmlformats.org/officeDocument/2006/relationships/customXml" Target="../ink/ink1672.xml"/><Relationship Id="rId408" Type="http://schemas.openxmlformats.org/officeDocument/2006/relationships/customXml" Target="../ink/ink1679.xml"/><Relationship Id="rId615" Type="http://schemas.openxmlformats.org/officeDocument/2006/relationships/customXml" Target="../ink/ink1783.xml"/><Relationship Id="rId212" Type="http://schemas.openxmlformats.org/officeDocument/2006/relationships/customXml" Target="../ink/ink1580.xml"/><Relationship Id="rId254" Type="http://schemas.openxmlformats.org/officeDocument/2006/relationships/customXml" Target="../ink/ink1601.xml"/><Relationship Id="rId657" Type="http://schemas.openxmlformats.org/officeDocument/2006/relationships/customXml" Target="../ink/ink1804.xml"/><Relationship Id="rId49" Type="http://schemas.openxmlformats.org/officeDocument/2006/relationships/image" Target="../media/image1054.png"/><Relationship Id="rId114" Type="http://schemas.openxmlformats.org/officeDocument/2006/relationships/image" Target="../media/image1085.png"/><Relationship Id="rId296" Type="http://schemas.openxmlformats.org/officeDocument/2006/relationships/image" Target="../media/image1175.png"/><Relationship Id="rId461" Type="http://schemas.openxmlformats.org/officeDocument/2006/relationships/image" Target="../media/image1256.png"/><Relationship Id="rId517" Type="http://schemas.openxmlformats.org/officeDocument/2006/relationships/image" Target="../media/image1284.png"/><Relationship Id="rId559" Type="http://schemas.openxmlformats.org/officeDocument/2006/relationships/customXml" Target="../ink/ink1755.xml"/><Relationship Id="rId60" Type="http://schemas.openxmlformats.org/officeDocument/2006/relationships/customXml" Target="../ink/ink1503.xml"/><Relationship Id="rId156" Type="http://schemas.openxmlformats.org/officeDocument/2006/relationships/image" Target="../media/image1106.png"/><Relationship Id="rId198" Type="http://schemas.openxmlformats.org/officeDocument/2006/relationships/image" Target="../media/image1127.png"/><Relationship Id="rId321" Type="http://schemas.openxmlformats.org/officeDocument/2006/relationships/image" Target="../media/image1187.png"/><Relationship Id="rId363" Type="http://schemas.openxmlformats.org/officeDocument/2006/relationships/image" Target="../media/image1207.png"/><Relationship Id="rId419" Type="http://schemas.openxmlformats.org/officeDocument/2006/relationships/image" Target="../media/image1235.png"/><Relationship Id="rId570" Type="http://schemas.openxmlformats.org/officeDocument/2006/relationships/image" Target="../media/image1310.png"/><Relationship Id="rId626" Type="http://schemas.openxmlformats.org/officeDocument/2006/relationships/image" Target="../media/image1338.png"/><Relationship Id="rId223" Type="http://schemas.openxmlformats.org/officeDocument/2006/relationships/image" Target="../media/image1139.png"/><Relationship Id="rId430" Type="http://schemas.openxmlformats.org/officeDocument/2006/relationships/customXml" Target="../ink/ink1690.xml"/><Relationship Id="rId668" Type="http://schemas.openxmlformats.org/officeDocument/2006/relationships/image" Target="../media/image1032.png"/><Relationship Id="rId18" Type="http://schemas.openxmlformats.org/officeDocument/2006/relationships/customXml" Target="../ink/ink1482.xml"/><Relationship Id="rId265" Type="http://schemas.openxmlformats.org/officeDocument/2006/relationships/image" Target="../media/image1160.png"/><Relationship Id="rId472" Type="http://schemas.openxmlformats.org/officeDocument/2006/relationships/customXml" Target="../ink/ink1711.xml"/><Relationship Id="rId528" Type="http://schemas.openxmlformats.org/officeDocument/2006/relationships/customXml" Target="../ink/ink1739.xml"/><Relationship Id="rId125" Type="http://schemas.openxmlformats.org/officeDocument/2006/relationships/customXml" Target="../ink/ink1536.xml"/><Relationship Id="rId167" Type="http://schemas.openxmlformats.org/officeDocument/2006/relationships/customXml" Target="../ink/ink1557.xml"/><Relationship Id="rId332" Type="http://schemas.openxmlformats.org/officeDocument/2006/relationships/customXml" Target="../ink/ink1641.xml"/><Relationship Id="rId374" Type="http://schemas.openxmlformats.org/officeDocument/2006/relationships/customXml" Target="../ink/ink1662.xml"/><Relationship Id="rId581" Type="http://schemas.openxmlformats.org/officeDocument/2006/relationships/customXml" Target="../ink/ink1766.xml"/><Relationship Id="rId71" Type="http://schemas.openxmlformats.org/officeDocument/2006/relationships/image" Target="../media/image1064.png"/><Relationship Id="rId234" Type="http://schemas.openxmlformats.org/officeDocument/2006/relationships/customXml" Target="../ink/ink1591.xml"/><Relationship Id="rId637" Type="http://schemas.openxmlformats.org/officeDocument/2006/relationships/customXml" Target="../ink/ink1794.xml"/><Relationship Id="rId2" Type="http://schemas.openxmlformats.org/officeDocument/2006/relationships/notesSlide" Target="../notesSlides/notesSlide15.xml"/><Relationship Id="rId29" Type="http://schemas.openxmlformats.org/officeDocument/2006/relationships/image" Target="../media/image1044.png"/><Relationship Id="rId276" Type="http://schemas.openxmlformats.org/officeDocument/2006/relationships/customXml" Target="../ink/ink1612.xml"/><Relationship Id="rId441" Type="http://schemas.openxmlformats.org/officeDocument/2006/relationships/image" Target="../media/image1246.png"/><Relationship Id="rId483" Type="http://schemas.openxmlformats.org/officeDocument/2006/relationships/image" Target="../media/image1267.png"/><Relationship Id="rId539" Type="http://schemas.openxmlformats.org/officeDocument/2006/relationships/customXml" Target="../ink/ink1745.xml"/><Relationship Id="rId40" Type="http://schemas.openxmlformats.org/officeDocument/2006/relationships/customXml" Target="../ink/ink1493.xml"/><Relationship Id="rId136" Type="http://schemas.openxmlformats.org/officeDocument/2006/relationships/image" Target="../media/image1096.png"/><Relationship Id="rId178" Type="http://schemas.openxmlformats.org/officeDocument/2006/relationships/image" Target="../media/image1117.png"/><Relationship Id="rId301" Type="http://schemas.openxmlformats.org/officeDocument/2006/relationships/customXml" Target="../ink/ink1625.xml"/><Relationship Id="rId343" Type="http://schemas.openxmlformats.org/officeDocument/2006/relationships/image" Target="../media/image1198.png"/><Relationship Id="rId550" Type="http://schemas.openxmlformats.org/officeDocument/2006/relationships/image" Target="../media/image1300.png"/><Relationship Id="rId82" Type="http://schemas.openxmlformats.org/officeDocument/2006/relationships/customXml" Target="../ink/ink1514.xml"/><Relationship Id="rId203" Type="http://schemas.openxmlformats.org/officeDocument/2006/relationships/image" Target="../media/image1129.png"/><Relationship Id="rId385" Type="http://schemas.openxmlformats.org/officeDocument/2006/relationships/image" Target="../media/image1218.png"/><Relationship Id="rId592" Type="http://schemas.openxmlformats.org/officeDocument/2006/relationships/image" Target="../media/image1321.png"/><Relationship Id="rId606" Type="http://schemas.openxmlformats.org/officeDocument/2006/relationships/image" Target="../media/image1328.png"/><Relationship Id="rId648" Type="http://schemas.openxmlformats.org/officeDocument/2006/relationships/image" Target="../media/image1349.png"/><Relationship Id="rId245" Type="http://schemas.openxmlformats.org/officeDocument/2006/relationships/image" Target="../media/image1150.png"/><Relationship Id="rId287" Type="http://schemas.openxmlformats.org/officeDocument/2006/relationships/image" Target="../media/image1171.png"/><Relationship Id="rId410" Type="http://schemas.openxmlformats.org/officeDocument/2006/relationships/customXml" Target="../ink/ink1680.xml"/><Relationship Id="rId452" Type="http://schemas.openxmlformats.org/officeDocument/2006/relationships/customXml" Target="../ink/ink1701.xml"/><Relationship Id="rId494" Type="http://schemas.openxmlformats.org/officeDocument/2006/relationships/customXml" Target="../ink/ink1722.xml"/><Relationship Id="rId508" Type="http://schemas.openxmlformats.org/officeDocument/2006/relationships/customXml" Target="../ink/ink1729.xml"/><Relationship Id="rId105" Type="http://schemas.openxmlformats.org/officeDocument/2006/relationships/customXml" Target="../ink/ink1526.xml"/><Relationship Id="rId147" Type="http://schemas.openxmlformats.org/officeDocument/2006/relationships/customXml" Target="../ink/ink1547.xml"/><Relationship Id="rId312" Type="http://schemas.openxmlformats.org/officeDocument/2006/relationships/customXml" Target="../ink/ink1631.xml"/><Relationship Id="rId354" Type="http://schemas.openxmlformats.org/officeDocument/2006/relationships/customXml" Target="../ink/ink1652.xml"/><Relationship Id="rId51" Type="http://schemas.openxmlformats.org/officeDocument/2006/relationships/image" Target="../media/image1055.png"/><Relationship Id="rId93" Type="http://schemas.openxmlformats.org/officeDocument/2006/relationships/customXml" Target="../ink/ink1520.xml"/><Relationship Id="rId189" Type="http://schemas.openxmlformats.org/officeDocument/2006/relationships/customXml" Target="../ink/ink1568.xml"/><Relationship Id="rId396" Type="http://schemas.openxmlformats.org/officeDocument/2006/relationships/customXml" Target="../ink/ink1673.xml"/><Relationship Id="rId561" Type="http://schemas.openxmlformats.org/officeDocument/2006/relationships/customXml" Target="../ink/ink1756.xml"/><Relationship Id="rId617" Type="http://schemas.openxmlformats.org/officeDocument/2006/relationships/customXml" Target="../ink/ink1784.xml"/><Relationship Id="rId659" Type="http://schemas.openxmlformats.org/officeDocument/2006/relationships/customXml" Target="../ink/ink1805.xml"/><Relationship Id="rId214" Type="http://schemas.openxmlformats.org/officeDocument/2006/relationships/customXml" Target="../ink/ink1581.xml"/><Relationship Id="rId256" Type="http://schemas.openxmlformats.org/officeDocument/2006/relationships/customXml" Target="../ink/ink1602.xml"/><Relationship Id="rId298" Type="http://schemas.openxmlformats.org/officeDocument/2006/relationships/image" Target="../media/image1176.png"/><Relationship Id="rId421" Type="http://schemas.openxmlformats.org/officeDocument/2006/relationships/image" Target="../media/image1236.png"/><Relationship Id="rId463" Type="http://schemas.openxmlformats.org/officeDocument/2006/relationships/image" Target="../media/image1257.png"/><Relationship Id="rId519" Type="http://schemas.openxmlformats.org/officeDocument/2006/relationships/image" Target="../media/image1285.png"/><Relationship Id="rId670" Type="http://schemas.openxmlformats.org/officeDocument/2006/relationships/image" Target="../media/image1358.png"/><Relationship Id="rId116" Type="http://schemas.openxmlformats.org/officeDocument/2006/relationships/image" Target="../media/image1086.png"/><Relationship Id="rId158" Type="http://schemas.openxmlformats.org/officeDocument/2006/relationships/image" Target="../media/image1107.png"/><Relationship Id="rId323" Type="http://schemas.openxmlformats.org/officeDocument/2006/relationships/image" Target="../media/image1188.png"/><Relationship Id="rId530" Type="http://schemas.openxmlformats.org/officeDocument/2006/relationships/customXml" Target="../ink/ink1740.xml"/><Relationship Id="rId20" Type="http://schemas.openxmlformats.org/officeDocument/2006/relationships/customXml" Target="../ink/ink1483.xml"/><Relationship Id="rId62" Type="http://schemas.openxmlformats.org/officeDocument/2006/relationships/customXml" Target="../ink/ink1504.xml"/><Relationship Id="rId365" Type="http://schemas.openxmlformats.org/officeDocument/2006/relationships/image" Target="../media/image1208.png"/><Relationship Id="rId572" Type="http://schemas.openxmlformats.org/officeDocument/2006/relationships/image" Target="../media/image1311.png"/><Relationship Id="rId628" Type="http://schemas.openxmlformats.org/officeDocument/2006/relationships/image" Target="../media/image1339.png"/><Relationship Id="rId225" Type="http://schemas.openxmlformats.org/officeDocument/2006/relationships/image" Target="../media/image1140.png"/><Relationship Id="rId267" Type="http://schemas.openxmlformats.org/officeDocument/2006/relationships/image" Target="../media/image1161.png"/><Relationship Id="rId432" Type="http://schemas.openxmlformats.org/officeDocument/2006/relationships/customXml" Target="../ink/ink1691.xml"/><Relationship Id="rId474" Type="http://schemas.openxmlformats.org/officeDocument/2006/relationships/customXml" Target="../ink/ink1712.xml"/><Relationship Id="rId127" Type="http://schemas.openxmlformats.org/officeDocument/2006/relationships/customXml" Target="../ink/ink1537.xml"/><Relationship Id="rId31" Type="http://schemas.openxmlformats.org/officeDocument/2006/relationships/image" Target="../media/image1045.png"/><Relationship Id="rId73" Type="http://schemas.openxmlformats.org/officeDocument/2006/relationships/image" Target="../media/image1065.png"/><Relationship Id="rId169" Type="http://schemas.openxmlformats.org/officeDocument/2006/relationships/customXml" Target="../ink/ink1558.xml"/><Relationship Id="rId334" Type="http://schemas.openxmlformats.org/officeDocument/2006/relationships/customXml" Target="../ink/ink1642.xml"/><Relationship Id="rId376" Type="http://schemas.openxmlformats.org/officeDocument/2006/relationships/customXml" Target="../ink/ink1663.xml"/><Relationship Id="rId541" Type="http://schemas.openxmlformats.org/officeDocument/2006/relationships/customXml" Target="../ink/ink1746.xml"/><Relationship Id="rId583" Type="http://schemas.openxmlformats.org/officeDocument/2006/relationships/customXml" Target="../ink/ink1767.xml"/><Relationship Id="rId639" Type="http://schemas.openxmlformats.org/officeDocument/2006/relationships/customXml" Target="../ink/ink1795.xml"/><Relationship Id="rId4" Type="http://schemas.openxmlformats.org/officeDocument/2006/relationships/customXml" Target="../ink/ink1475.xml"/><Relationship Id="rId180" Type="http://schemas.openxmlformats.org/officeDocument/2006/relationships/image" Target="../media/image1118.png"/><Relationship Id="rId236" Type="http://schemas.openxmlformats.org/officeDocument/2006/relationships/customXml" Target="../ink/ink1592.xml"/><Relationship Id="rId278" Type="http://schemas.openxmlformats.org/officeDocument/2006/relationships/customXml" Target="../ink/ink1613.xml"/><Relationship Id="rId401" Type="http://schemas.openxmlformats.org/officeDocument/2006/relationships/image" Target="../media/image1226.png"/><Relationship Id="rId443" Type="http://schemas.openxmlformats.org/officeDocument/2006/relationships/image" Target="../media/image1247.png"/><Relationship Id="rId650" Type="http://schemas.openxmlformats.org/officeDocument/2006/relationships/image" Target="../media/image1350.png"/><Relationship Id="rId303" Type="http://schemas.openxmlformats.org/officeDocument/2006/relationships/customXml" Target="../ink/ink1626.xml"/><Relationship Id="rId485" Type="http://schemas.openxmlformats.org/officeDocument/2006/relationships/image" Target="../media/image1268.png"/><Relationship Id="rId42" Type="http://schemas.openxmlformats.org/officeDocument/2006/relationships/customXml" Target="../ink/ink1494.xml"/><Relationship Id="rId84" Type="http://schemas.openxmlformats.org/officeDocument/2006/relationships/customXml" Target="../ink/ink1515.xml"/><Relationship Id="rId138" Type="http://schemas.openxmlformats.org/officeDocument/2006/relationships/image" Target="../media/image1097.png"/><Relationship Id="rId345" Type="http://schemas.openxmlformats.org/officeDocument/2006/relationships/image" Target="../media/image1199.png"/><Relationship Id="rId387" Type="http://schemas.openxmlformats.org/officeDocument/2006/relationships/image" Target="../media/image1219.png"/><Relationship Id="rId510" Type="http://schemas.openxmlformats.org/officeDocument/2006/relationships/customXml" Target="../ink/ink1730.xml"/><Relationship Id="rId552" Type="http://schemas.openxmlformats.org/officeDocument/2006/relationships/image" Target="../media/image1301.png"/><Relationship Id="rId594" Type="http://schemas.openxmlformats.org/officeDocument/2006/relationships/image" Target="../media/image1322.png"/><Relationship Id="rId608" Type="http://schemas.openxmlformats.org/officeDocument/2006/relationships/image" Target="../media/image1329.png"/><Relationship Id="rId191" Type="http://schemas.openxmlformats.org/officeDocument/2006/relationships/customXml" Target="../ink/ink1569.xml"/><Relationship Id="rId205" Type="http://schemas.openxmlformats.org/officeDocument/2006/relationships/image" Target="../media/image1130.png"/><Relationship Id="rId247" Type="http://schemas.openxmlformats.org/officeDocument/2006/relationships/image" Target="../media/image1151.png"/><Relationship Id="rId412" Type="http://schemas.openxmlformats.org/officeDocument/2006/relationships/customXml" Target="../ink/ink1681.xml"/><Relationship Id="rId107" Type="http://schemas.openxmlformats.org/officeDocument/2006/relationships/customXml" Target="../ink/ink1527.xml"/><Relationship Id="rId289" Type="http://schemas.openxmlformats.org/officeDocument/2006/relationships/customXml" Target="../ink/ink1619.xml"/><Relationship Id="rId454" Type="http://schemas.openxmlformats.org/officeDocument/2006/relationships/customXml" Target="../ink/ink1702.xml"/><Relationship Id="rId496" Type="http://schemas.openxmlformats.org/officeDocument/2006/relationships/customXml" Target="../ink/ink1723.xml"/><Relationship Id="rId661" Type="http://schemas.openxmlformats.org/officeDocument/2006/relationships/customXml" Target="../ink/ink1806.xml"/><Relationship Id="rId11" Type="http://schemas.openxmlformats.org/officeDocument/2006/relationships/image" Target="../media/image1035.png"/><Relationship Id="rId53" Type="http://schemas.openxmlformats.org/officeDocument/2006/relationships/image" Target="../media/image144.png"/><Relationship Id="rId149" Type="http://schemas.openxmlformats.org/officeDocument/2006/relationships/customXml" Target="../ink/ink1548.xml"/><Relationship Id="rId314" Type="http://schemas.openxmlformats.org/officeDocument/2006/relationships/customXml" Target="../ink/ink1632.xml"/><Relationship Id="rId356" Type="http://schemas.openxmlformats.org/officeDocument/2006/relationships/customXml" Target="../ink/ink1653.xml"/><Relationship Id="rId398" Type="http://schemas.openxmlformats.org/officeDocument/2006/relationships/customXml" Target="../ink/ink1674.xml"/><Relationship Id="rId521" Type="http://schemas.openxmlformats.org/officeDocument/2006/relationships/image" Target="../media/image1286.png"/><Relationship Id="rId563" Type="http://schemas.openxmlformats.org/officeDocument/2006/relationships/customXml" Target="../ink/ink1757.xml"/><Relationship Id="rId619" Type="http://schemas.openxmlformats.org/officeDocument/2006/relationships/customXml" Target="../ink/ink1785.xml"/><Relationship Id="rId95" Type="http://schemas.openxmlformats.org/officeDocument/2006/relationships/customXml" Target="../ink/ink1521.xml"/><Relationship Id="rId160" Type="http://schemas.openxmlformats.org/officeDocument/2006/relationships/image" Target="../media/image1108.png"/><Relationship Id="rId216" Type="http://schemas.openxmlformats.org/officeDocument/2006/relationships/customXml" Target="../ink/ink1582.xml"/><Relationship Id="rId423" Type="http://schemas.openxmlformats.org/officeDocument/2006/relationships/image" Target="../media/image1237.png"/><Relationship Id="rId258" Type="http://schemas.openxmlformats.org/officeDocument/2006/relationships/customXml" Target="../ink/ink1603.xml"/><Relationship Id="rId465" Type="http://schemas.openxmlformats.org/officeDocument/2006/relationships/image" Target="../media/image1258.png"/><Relationship Id="rId630" Type="http://schemas.openxmlformats.org/officeDocument/2006/relationships/image" Target="../media/image1340.png"/><Relationship Id="rId672" Type="http://schemas.openxmlformats.org/officeDocument/2006/relationships/image" Target="../media/image1359.png"/><Relationship Id="rId22" Type="http://schemas.openxmlformats.org/officeDocument/2006/relationships/customXml" Target="../ink/ink1484.xml"/><Relationship Id="rId64" Type="http://schemas.openxmlformats.org/officeDocument/2006/relationships/customXml" Target="../ink/ink1505.xml"/><Relationship Id="rId118" Type="http://schemas.openxmlformats.org/officeDocument/2006/relationships/image" Target="../media/image1087.png"/><Relationship Id="rId325" Type="http://schemas.openxmlformats.org/officeDocument/2006/relationships/image" Target="../media/image1189.png"/><Relationship Id="rId367" Type="http://schemas.openxmlformats.org/officeDocument/2006/relationships/image" Target="../media/image1209.png"/><Relationship Id="rId532" Type="http://schemas.openxmlformats.org/officeDocument/2006/relationships/customXml" Target="../ink/ink1741.xml"/><Relationship Id="rId574" Type="http://schemas.openxmlformats.org/officeDocument/2006/relationships/image" Target="../media/image1312.png"/><Relationship Id="rId171" Type="http://schemas.openxmlformats.org/officeDocument/2006/relationships/customXml" Target="../ink/ink1559.xml"/><Relationship Id="rId227" Type="http://schemas.openxmlformats.org/officeDocument/2006/relationships/image" Target="../media/image1141.png"/><Relationship Id="rId269" Type="http://schemas.openxmlformats.org/officeDocument/2006/relationships/image" Target="../media/image1162.png"/><Relationship Id="rId434" Type="http://schemas.openxmlformats.org/officeDocument/2006/relationships/customXml" Target="../ink/ink1692.xml"/><Relationship Id="rId476" Type="http://schemas.openxmlformats.org/officeDocument/2006/relationships/customXml" Target="../ink/ink1713.xml"/><Relationship Id="rId641" Type="http://schemas.openxmlformats.org/officeDocument/2006/relationships/customXml" Target="../ink/ink1796.xml"/><Relationship Id="rId33" Type="http://schemas.openxmlformats.org/officeDocument/2006/relationships/image" Target="../media/image1046.png"/><Relationship Id="rId129" Type="http://schemas.openxmlformats.org/officeDocument/2006/relationships/customXml" Target="../ink/ink1538.xml"/><Relationship Id="rId280" Type="http://schemas.openxmlformats.org/officeDocument/2006/relationships/customXml" Target="../ink/ink1614.xml"/><Relationship Id="rId336" Type="http://schemas.openxmlformats.org/officeDocument/2006/relationships/customXml" Target="../ink/ink1643.xml"/><Relationship Id="rId501" Type="http://schemas.openxmlformats.org/officeDocument/2006/relationships/image" Target="../media/image1276.png"/><Relationship Id="rId543" Type="http://schemas.openxmlformats.org/officeDocument/2006/relationships/customXml" Target="../ink/ink1747.xml"/><Relationship Id="rId75" Type="http://schemas.openxmlformats.org/officeDocument/2006/relationships/image" Target="../media/image1066.png"/><Relationship Id="rId140" Type="http://schemas.openxmlformats.org/officeDocument/2006/relationships/image" Target="../media/image1098.png"/><Relationship Id="rId182" Type="http://schemas.openxmlformats.org/officeDocument/2006/relationships/image" Target="../media/image1119.png"/><Relationship Id="rId378" Type="http://schemas.openxmlformats.org/officeDocument/2006/relationships/customXml" Target="../ink/ink1664.xml"/><Relationship Id="rId403" Type="http://schemas.openxmlformats.org/officeDocument/2006/relationships/image" Target="../media/image1227.png"/><Relationship Id="rId585" Type="http://schemas.openxmlformats.org/officeDocument/2006/relationships/customXml" Target="../ink/ink1768.xml"/><Relationship Id="rId6" Type="http://schemas.openxmlformats.org/officeDocument/2006/relationships/customXml" Target="../ink/ink1476.xml"/><Relationship Id="rId238" Type="http://schemas.openxmlformats.org/officeDocument/2006/relationships/customXml" Target="../ink/ink1593.xml"/><Relationship Id="rId445" Type="http://schemas.openxmlformats.org/officeDocument/2006/relationships/image" Target="../media/image1248.png"/><Relationship Id="rId487" Type="http://schemas.openxmlformats.org/officeDocument/2006/relationships/image" Target="../media/image1269.png"/><Relationship Id="rId610" Type="http://schemas.openxmlformats.org/officeDocument/2006/relationships/image" Target="../media/image1330.png"/><Relationship Id="rId652" Type="http://schemas.openxmlformats.org/officeDocument/2006/relationships/image" Target="../media/image1351.png"/><Relationship Id="rId291" Type="http://schemas.openxmlformats.org/officeDocument/2006/relationships/customXml" Target="../ink/ink1620.xml"/><Relationship Id="rId305" Type="http://schemas.openxmlformats.org/officeDocument/2006/relationships/customXml" Target="../ink/ink1627.xml"/><Relationship Id="rId347" Type="http://schemas.openxmlformats.org/officeDocument/2006/relationships/image" Target="../media/image1200.png"/><Relationship Id="rId512" Type="http://schemas.openxmlformats.org/officeDocument/2006/relationships/customXml" Target="../ink/ink1731.xml"/><Relationship Id="rId44" Type="http://schemas.openxmlformats.org/officeDocument/2006/relationships/customXml" Target="../ink/ink1495.xml"/><Relationship Id="rId86" Type="http://schemas.openxmlformats.org/officeDocument/2006/relationships/customXml" Target="../ink/ink1516.xml"/><Relationship Id="rId151" Type="http://schemas.openxmlformats.org/officeDocument/2006/relationships/customXml" Target="../ink/ink1549.xml"/><Relationship Id="rId389" Type="http://schemas.openxmlformats.org/officeDocument/2006/relationships/image" Target="../media/image1220.png"/><Relationship Id="rId554" Type="http://schemas.openxmlformats.org/officeDocument/2006/relationships/image" Target="../media/image1302.png"/><Relationship Id="rId596" Type="http://schemas.openxmlformats.org/officeDocument/2006/relationships/image" Target="../media/image1323.png"/><Relationship Id="rId193" Type="http://schemas.openxmlformats.org/officeDocument/2006/relationships/customXml" Target="../ink/ink1570.xml"/><Relationship Id="rId207" Type="http://schemas.openxmlformats.org/officeDocument/2006/relationships/image" Target="../media/image1131.png"/><Relationship Id="rId249" Type="http://schemas.openxmlformats.org/officeDocument/2006/relationships/image" Target="../media/image1152.png"/><Relationship Id="rId414" Type="http://schemas.openxmlformats.org/officeDocument/2006/relationships/customXml" Target="../ink/ink1682.xml"/><Relationship Id="rId456" Type="http://schemas.openxmlformats.org/officeDocument/2006/relationships/customXml" Target="../ink/ink1703.xml"/><Relationship Id="rId498" Type="http://schemas.openxmlformats.org/officeDocument/2006/relationships/customXml" Target="../ink/ink1724.xml"/><Relationship Id="rId621" Type="http://schemas.openxmlformats.org/officeDocument/2006/relationships/customXml" Target="../ink/ink1786.xml"/><Relationship Id="rId663" Type="http://schemas.openxmlformats.org/officeDocument/2006/relationships/customXml" Target="../ink/ink1807.xml"/><Relationship Id="rId13" Type="http://schemas.openxmlformats.org/officeDocument/2006/relationships/image" Target="../media/image1036.png"/><Relationship Id="rId109" Type="http://schemas.openxmlformats.org/officeDocument/2006/relationships/customXml" Target="../ink/ink1528.xml"/><Relationship Id="rId260" Type="http://schemas.openxmlformats.org/officeDocument/2006/relationships/customXml" Target="../ink/ink1604.xml"/><Relationship Id="rId316" Type="http://schemas.openxmlformats.org/officeDocument/2006/relationships/customXml" Target="../ink/ink1633.xml"/><Relationship Id="rId523" Type="http://schemas.openxmlformats.org/officeDocument/2006/relationships/image" Target="../media/image1287.png"/><Relationship Id="rId55" Type="http://schemas.openxmlformats.org/officeDocument/2006/relationships/image" Target="../media/image1056.png"/><Relationship Id="rId97" Type="http://schemas.openxmlformats.org/officeDocument/2006/relationships/customXml" Target="../ink/ink1522.xml"/><Relationship Id="rId120" Type="http://schemas.openxmlformats.org/officeDocument/2006/relationships/image" Target="../media/image1088.png"/><Relationship Id="rId358" Type="http://schemas.openxmlformats.org/officeDocument/2006/relationships/customXml" Target="../ink/ink1654.xml"/><Relationship Id="rId565" Type="http://schemas.openxmlformats.org/officeDocument/2006/relationships/customXml" Target="../ink/ink1758.xml"/><Relationship Id="rId162" Type="http://schemas.openxmlformats.org/officeDocument/2006/relationships/image" Target="../media/image1109.png"/><Relationship Id="rId218" Type="http://schemas.openxmlformats.org/officeDocument/2006/relationships/customXml" Target="../ink/ink1583.xml"/><Relationship Id="rId425" Type="http://schemas.openxmlformats.org/officeDocument/2006/relationships/image" Target="../media/image1238.png"/><Relationship Id="rId467" Type="http://schemas.openxmlformats.org/officeDocument/2006/relationships/image" Target="../media/image1259.png"/><Relationship Id="rId632" Type="http://schemas.openxmlformats.org/officeDocument/2006/relationships/image" Target="../media/image1341.png"/><Relationship Id="rId271" Type="http://schemas.openxmlformats.org/officeDocument/2006/relationships/image" Target="../media/image1163.png"/><Relationship Id="rId674" Type="http://schemas.openxmlformats.org/officeDocument/2006/relationships/image" Target="../media/image1360.png"/><Relationship Id="rId24" Type="http://schemas.openxmlformats.org/officeDocument/2006/relationships/customXml" Target="../ink/ink1485.xml"/><Relationship Id="rId66" Type="http://schemas.openxmlformats.org/officeDocument/2006/relationships/customXml" Target="../ink/ink1506.xml"/><Relationship Id="rId131" Type="http://schemas.openxmlformats.org/officeDocument/2006/relationships/customXml" Target="../ink/ink1539.xml"/><Relationship Id="rId327" Type="http://schemas.openxmlformats.org/officeDocument/2006/relationships/image" Target="../media/image1190.png"/><Relationship Id="rId369" Type="http://schemas.openxmlformats.org/officeDocument/2006/relationships/image" Target="../media/image1210.png"/><Relationship Id="rId534" Type="http://schemas.openxmlformats.org/officeDocument/2006/relationships/customXml" Target="../ink/ink1742.xml"/><Relationship Id="rId576" Type="http://schemas.openxmlformats.org/officeDocument/2006/relationships/image" Target="../media/image1313.png"/><Relationship Id="rId173" Type="http://schemas.openxmlformats.org/officeDocument/2006/relationships/customXml" Target="../ink/ink1560.xml"/><Relationship Id="rId229" Type="http://schemas.openxmlformats.org/officeDocument/2006/relationships/image" Target="../media/image1142.png"/><Relationship Id="rId380" Type="http://schemas.openxmlformats.org/officeDocument/2006/relationships/customXml" Target="../ink/ink1665.xml"/><Relationship Id="rId436" Type="http://schemas.openxmlformats.org/officeDocument/2006/relationships/customXml" Target="../ink/ink1693.xml"/><Relationship Id="rId601" Type="http://schemas.openxmlformats.org/officeDocument/2006/relationships/customXml" Target="../ink/ink1776.xml"/><Relationship Id="rId643" Type="http://schemas.openxmlformats.org/officeDocument/2006/relationships/customXml" Target="../ink/ink1797.xml"/><Relationship Id="rId240" Type="http://schemas.openxmlformats.org/officeDocument/2006/relationships/customXml" Target="../ink/ink1594.xml"/><Relationship Id="rId478" Type="http://schemas.openxmlformats.org/officeDocument/2006/relationships/customXml" Target="../ink/ink1714.xml"/><Relationship Id="rId35" Type="http://schemas.openxmlformats.org/officeDocument/2006/relationships/image" Target="../media/image1047.png"/><Relationship Id="rId77" Type="http://schemas.openxmlformats.org/officeDocument/2006/relationships/image" Target="../media/image1067.png"/><Relationship Id="rId100" Type="http://schemas.openxmlformats.org/officeDocument/2006/relationships/image" Target="../media/image1078.png"/><Relationship Id="rId282" Type="http://schemas.openxmlformats.org/officeDocument/2006/relationships/customXml" Target="../ink/ink1615.xml"/><Relationship Id="rId338" Type="http://schemas.openxmlformats.org/officeDocument/2006/relationships/customXml" Target="../ink/ink1644.xml"/><Relationship Id="rId503" Type="http://schemas.openxmlformats.org/officeDocument/2006/relationships/image" Target="../media/image1277.png"/><Relationship Id="rId545" Type="http://schemas.openxmlformats.org/officeDocument/2006/relationships/customXml" Target="../ink/ink1748.xml"/><Relationship Id="rId587" Type="http://schemas.openxmlformats.org/officeDocument/2006/relationships/customXml" Target="../ink/ink1769.xml"/><Relationship Id="rId8" Type="http://schemas.openxmlformats.org/officeDocument/2006/relationships/customXml" Target="../ink/ink1477.xml"/><Relationship Id="rId142" Type="http://schemas.openxmlformats.org/officeDocument/2006/relationships/image" Target="../media/image1099.png"/><Relationship Id="rId184" Type="http://schemas.openxmlformats.org/officeDocument/2006/relationships/image" Target="../media/image1120.png"/><Relationship Id="rId391" Type="http://schemas.openxmlformats.org/officeDocument/2006/relationships/image" Target="../media/image1221.png"/><Relationship Id="rId405" Type="http://schemas.openxmlformats.org/officeDocument/2006/relationships/image" Target="../media/image1228.png"/><Relationship Id="rId447" Type="http://schemas.openxmlformats.org/officeDocument/2006/relationships/image" Target="../media/image1249.png"/><Relationship Id="rId612" Type="http://schemas.openxmlformats.org/officeDocument/2006/relationships/image" Target="../media/image1331.png"/><Relationship Id="rId251" Type="http://schemas.openxmlformats.org/officeDocument/2006/relationships/image" Target="../media/image1153.png"/><Relationship Id="rId489" Type="http://schemas.openxmlformats.org/officeDocument/2006/relationships/image" Target="../media/image1270.png"/><Relationship Id="rId654" Type="http://schemas.openxmlformats.org/officeDocument/2006/relationships/image" Target="../media/image1352.png"/><Relationship Id="rId46" Type="http://schemas.openxmlformats.org/officeDocument/2006/relationships/customXml" Target="../ink/ink1496.xml"/><Relationship Id="rId293" Type="http://schemas.openxmlformats.org/officeDocument/2006/relationships/customXml" Target="../ink/ink1621.xml"/><Relationship Id="rId307" Type="http://schemas.openxmlformats.org/officeDocument/2006/relationships/customXml" Target="../ink/ink1628.xml"/><Relationship Id="rId349" Type="http://schemas.openxmlformats.org/officeDocument/2006/relationships/image" Target="../media/image1201.png"/><Relationship Id="rId514" Type="http://schemas.openxmlformats.org/officeDocument/2006/relationships/customXml" Target="../ink/ink1732.xml"/><Relationship Id="rId556" Type="http://schemas.openxmlformats.org/officeDocument/2006/relationships/image" Target="../media/image1303.png"/><Relationship Id="rId88" Type="http://schemas.openxmlformats.org/officeDocument/2006/relationships/customXml" Target="../ink/ink1517.xml"/><Relationship Id="rId111" Type="http://schemas.openxmlformats.org/officeDocument/2006/relationships/customXml" Target="../ink/ink1529.xml"/><Relationship Id="rId153" Type="http://schemas.openxmlformats.org/officeDocument/2006/relationships/customXml" Target="../ink/ink1550.xml"/><Relationship Id="rId195" Type="http://schemas.openxmlformats.org/officeDocument/2006/relationships/customXml" Target="../ink/ink1571.xml"/><Relationship Id="rId209" Type="http://schemas.openxmlformats.org/officeDocument/2006/relationships/image" Target="../media/image1132.png"/><Relationship Id="rId360" Type="http://schemas.openxmlformats.org/officeDocument/2006/relationships/customXml" Target="../ink/ink1655.xml"/><Relationship Id="rId416" Type="http://schemas.openxmlformats.org/officeDocument/2006/relationships/customXml" Target="../ink/ink1683.xml"/><Relationship Id="rId598" Type="http://schemas.openxmlformats.org/officeDocument/2006/relationships/image" Target="../media/image1324.png"/><Relationship Id="rId220" Type="http://schemas.openxmlformats.org/officeDocument/2006/relationships/customXml" Target="../ink/ink1584.xml"/><Relationship Id="rId458" Type="http://schemas.openxmlformats.org/officeDocument/2006/relationships/customXml" Target="../ink/ink1704.xml"/><Relationship Id="rId623" Type="http://schemas.openxmlformats.org/officeDocument/2006/relationships/customXml" Target="../ink/ink1787.xml"/><Relationship Id="rId665" Type="http://schemas.openxmlformats.org/officeDocument/2006/relationships/customXml" Target="../ink/ink1808.xml"/><Relationship Id="rId15" Type="http://schemas.openxmlformats.org/officeDocument/2006/relationships/image" Target="../media/image1037.png"/><Relationship Id="rId57" Type="http://schemas.openxmlformats.org/officeDocument/2006/relationships/image" Target="../media/image1057.png"/><Relationship Id="rId262" Type="http://schemas.openxmlformats.org/officeDocument/2006/relationships/customXml" Target="../ink/ink1605.xml"/><Relationship Id="rId318" Type="http://schemas.openxmlformats.org/officeDocument/2006/relationships/customXml" Target="../ink/ink1634.xml"/><Relationship Id="rId525" Type="http://schemas.openxmlformats.org/officeDocument/2006/relationships/image" Target="../media/image1288.png"/><Relationship Id="rId567" Type="http://schemas.openxmlformats.org/officeDocument/2006/relationships/customXml" Target="../ink/ink1759.xml"/><Relationship Id="rId99" Type="http://schemas.openxmlformats.org/officeDocument/2006/relationships/customXml" Target="../ink/ink1523.xml"/><Relationship Id="rId122" Type="http://schemas.openxmlformats.org/officeDocument/2006/relationships/image" Target="../media/image1089.png"/><Relationship Id="rId164" Type="http://schemas.openxmlformats.org/officeDocument/2006/relationships/image" Target="../media/image1110.png"/><Relationship Id="rId371" Type="http://schemas.openxmlformats.org/officeDocument/2006/relationships/image" Target="../media/image1211.png"/><Relationship Id="rId427" Type="http://schemas.openxmlformats.org/officeDocument/2006/relationships/image" Target="../media/image1239.png"/><Relationship Id="rId469" Type="http://schemas.openxmlformats.org/officeDocument/2006/relationships/image" Target="../media/image1260.png"/><Relationship Id="rId634" Type="http://schemas.openxmlformats.org/officeDocument/2006/relationships/image" Target="../media/image1342.png"/><Relationship Id="rId26" Type="http://schemas.openxmlformats.org/officeDocument/2006/relationships/customXml" Target="../ink/ink1486.xml"/><Relationship Id="rId231" Type="http://schemas.openxmlformats.org/officeDocument/2006/relationships/image" Target="../media/image1143.png"/><Relationship Id="rId273" Type="http://schemas.openxmlformats.org/officeDocument/2006/relationships/image" Target="../media/image1164.png"/><Relationship Id="rId329" Type="http://schemas.openxmlformats.org/officeDocument/2006/relationships/image" Target="../media/image1191.png"/><Relationship Id="rId480" Type="http://schemas.openxmlformats.org/officeDocument/2006/relationships/customXml" Target="../ink/ink1715.xml"/><Relationship Id="rId536" Type="http://schemas.openxmlformats.org/officeDocument/2006/relationships/customXml" Target="../ink/ink1743.xml"/><Relationship Id="rId68" Type="http://schemas.openxmlformats.org/officeDocument/2006/relationships/customXml" Target="../ink/ink1507.xml"/><Relationship Id="rId133" Type="http://schemas.openxmlformats.org/officeDocument/2006/relationships/customXml" Target="../ink/ink1540.xml"/><Relationship Id="rId175" Type="http://schemas.openxmlformats.org/officeDocument/2006/relationships/customXml" Target="../ink/ink1561.xml"/><Relationship Id="rId340" Type="http://schemas.openxmlformats.org/officeDocument/2006/relationships/customXml" Target="../ink/ink1645.xml"/><Relationship Id="rId578" Type="http://schemas.openxmlformats.org/officeDocument/2006/relationships/image" Target="../media/image1314.png"/><Relationship Id="rId200" Type="http://schemas.openxmlformats.org/officeDocument/2006/relationships/image" Target="../media/image1128.png"/><Relationship Id="rId382" Type="http://schemas.openxmlformats.org/officeDocument/2006/relationships/customXml" Target="../ink/ink1666.xml"/><Relationship Id="rId438" Type="http://schemas.openxmlformats.org/officeDocument/2006/relationships/customXml" Target="../ink/ink1694.xml"/><Relationship Id="rId603" Type="http://schemas.openxmlformats.org/officeDocument/2006/relationships/customXml" Target="../ink/ink1777.xml"/><Relationship Id="rId645" Type="http://schemas.openxmlformats.org/officeDocument/2006/relationships/customXml" Target="../ink/ink1798.xml"/><Relationship Id="rId242" Type="http://schemas.openxmlformats.org/officeDocument/2006/relationships/customXml" Target="../ink/ink1595.xml"/><Relationship Id="rId284" Type="http://schemas.openxmlformats.org/officeDocument/2006/relationships/customXml" Target="../ink/ink1616.xml"/><Relationship Id="rId491" Type="http://schemas.openxmlformats.org/officeDocument/2006/relationships/image" Target="../media/image1271.png"/><Relationship Id="rId505" Type="http://schemas.openxmlformats.org/officeDocument/2006/relationships/image" Target="../media/image1278.png"/><Relationship Id="rId37" Type="http://schemas.openxmlformats.org/officeDocument/2006/relationships/image" Target="../media/image1048.png"/><Relationship Id="rId79" Type="http://schemas.openxmlformats.org/officeDocument/2006/relationships/image" Target="../media/image1068.png"/><Relationship Id="rId102" Type="http://schemas.openxmlformats.org/officeDocument/2006/relationships/image" Target="../media/image1079.png"/><Relationship Id="rId144" Type="http://schemas.openxmlformats.org/officeDocument/2006/relationships/image" Target="../media/image1100.png"/><Relationship Id="rId547" Type="http://schemas.openxmlformats.org/officeDocument/2006/relationships/customXml" Target="../ink/ink1749.xml"/><Relationship Id="rId589" Type="http://schemas.openxmlformats.org/officeDocument/2006/relationships/customXml" Target="../ink/ink1770.xml"/><Relationship Id="rId90" Type="http://schemas.openxmlformats.org/officeDocument/2006/relationships/customXml" Target="../ink/ink1518.xml"/><Relationship Id="rId186" Type="http://schemas.openxmlformats.org/officeDocument/2006/relationships/image" Target="../media/image1121.png"/><Relationship Id="rId351" Type="http://schemas.openxmlformats.org/officeDocument/2006/relationships/image" Target="../media/image494.png"/><Relationship Id="rId393" Type="http://schemas.openxmlformats.org/officeDocument/2006/relationships/image" Target="../media/image1222.png"/><Relationship Id="rId407" Type="http://schemas.openxmlformats.org/officeDocument/2006/relationships/image" Target="../media/image1229.png"/><Relationship Id="rId449" Type="http://schemas.openxmlformats.org/officeDocument/2006/relationships/image" Target="../media/image1250.png"/><Relationship Id="rId614" Type="http://schemas.openxmlformats.org/officeDocument/2006/relationships/image" Target="../media/image1332.png"/><Relationship Id="rId656" Type="http://schemas.openxmlformats.org/officeDocument/2006/relationships/image" Target="../media/image1353.png"/><Relationship Id="rId211" Type="http://schemas.openxmlformats.org/officeDocument/2006/relationships/image" Target="../media/image1133.png"/><Relationship Id="rId253" Type="http://schemas.openxmlformats.org/officeDocument/2006/relationships/image" Target="../media/image1154.png"/><Relationship Id="rId295" Type="http://schemas.openxmlformats.org/officeDocument/2006/relationships/customXml" Target="../ink/ink1622.xml"/><Relationship Id="rId309" Type="http://schemas.openxmlformats.org/officeDocument/2006/relationships/customXml" Target="../ink/ink1629.xml"/><Relationship Id="rId460" Type="http://schemas.openxmlformats.org/officeDocument/2006/relationships/customXml" Target="../ink/ink1705.xml"/><Relationship Id="rId516" Type="http://schemas.openxmlformats.org/officeDocument/2006/relationships/customXml" Target="../ink/ink1733.xml"/><Relationship Id="rId48" Type="http://schemas.openxmlformats.org/officeDocument/2006/relationships/customXml" Target="../ink/ink1497.xml"/><Relationship Id="rId113" Type="http://schemas.openxmlformats.org/officeDocument/2006/relationships/customXml" Target="../ink/ink1530.xml"/><Relationship Id="rId320" Type="http://schemas.openxmlformats.org/officeDocument/2006/relationships/customXml" Target="../ink/ink1635.xml"/><Relationship Id="rId558" Type="http://schemas.openxmlformats.org/officeDocument/2006/relationships/image" Target="../media/image1304.png"/><Relationship Id="rId155" Type="http://schemas.openxmlformats.org/officeDocument/2006/relationships/customXml" Target="../ink/ink1551.xml"/><Relationship Id="rId197" Type="http://schemas.openxmlformats.org/officeDocument/2006/relationships/customXml" Target="../ink/ink1572.xml"/><Relationship Id="rId362" Type="http://schemas.openxmlformats.org/officeDocument/2006/relationships/customXml" Target="../ink/ink1656.xml"/><Relationship Id="rId418" Type="http://schemas.openxmlformats.org/officeDocument/2006/relationships/customXml" Target="../ink/ink1684.xml"/><Relationship Id="rId625" Type="http://schemas.openxmlformats.org/officeDocument/2006/relationships/customXml" Target="../ink/ink1788.xml"/><Relationship Id="rId222" Type="http://schemas.openxmlformats.org/officeDocument/2006/relationships/customXml" Target="../ink/ink1585.xml"/><Relationship Id="rId264" Type="http://schemas.openxmlformats.org/officeDocument/2006/relationships/customXml" Target="../ink/ink1606.xml"/><Relationship Id="rId471" Type="http://schemas.openxmlformats.org/officeDocument/2006/relationships/image" Target="../media/image1261.png"/><Relationship Id="rId667" Type="http://schemas.openxmlformats.org/officeDocument/2006/relationships/customXml" Target="../ink/ink1809.xml"/><Relationship Id="rId17" Type="http://schemas.openxmlformats.org/officeDocument/2006/relationships/image" Target="../media/image1038.png"/><Relationship Id="rId59" Type="http://schemas.openxmlformats.org/officeDocument/2006/relationships/image" Target="../media/image1058.png"/><Relationship Id="rId124" Type="http://schemas.openxmlformats.org/officeDocument/2006/relationships/image" Target="../media/image1090.png"/><Relationship Id="rId527" Type="http://schemas.openxmlformats.org/officeDocument/2006/relationships/image" Target="../media/image1289.png"/><Relationship Id="rId569" Type="http://schemas.openxmlformats.org/officeDocument/2006/relationships/customXml" Target="../ink/ink1760.xml"/><Relationship Id="rId70" Type="http://schemas.openxmlformats.org/officeDocument/2006/relationships/customXml" Target="../ink/ink1508.xml"/><Relationship Id="rId166" Type="http://schemas.openxmlformats.org/officeDocument/2006/relationships/image" Target="../media/image1111.png"/><Relationship Id="rId331" Type="http://schemas.openxmlformats.org/officeDocument/2006/relationships/image" Target="../media/image1192.png"/><Relationship Id="rId373" Type="http://schemas.openxmlformats.org/officeDocument/2006/relationships/image" Target="../media/image1212.png"/><Relationship Id="rId429" Type="http://schemas.openxmlformats.org/officeDocument/2006/relationships/image" Target="../media/image1240.png"/><Relationship Id="rId580" Type="http://schemas.openxmlformats.org/officeDocument/2006/relationships/image" Target="../media/image1315.png"/><Relationship Id="rId636" Type="http://schemas.openxmlformats.org/officeDocument/2006/relationships/image" Target="../media/image1343.png"/><Relationship Id="rId1" Type="http://schemas.openxmlformats.org/officeDocument/2006/relationships/slideLayout" Target="../slideLayouts/slideLayout7.xml"/><Relationship Id="rId233" Type="http://schemas.openxmlformats.org/officeDocument/2006/relationships/image" Target="../media/image1144.png"/><Relationship Id="rId440" Type="http://schemas.openxmlformats.org/officeDocument/2006/relationships/customXml" Target="../ink/ink1695.xml"/><Relationship Id="rId28" Type="http://schemas.openxmlformats.org/officeDocument/2006/relationships/customXml" Target="../ink/ink1487.xml"/><Relationship Id="rId275" Type="http://schemas.openxmlformats.org/officeDocument/2006/relationships/image" Target="../media/image1165.png"/><Relationship Id="rId300" Type="http://schemas.openxmlformats.org/officeDocument/2006/relationships/image" Target="../media/image1177.png"/><Relationship Id="rId482" Type="http://schemas.openxmlformats.org/officeDocument/2006/relationships/customXml" Target="../ink/ink1716.xml"/><Relationship Id="rId538" Type="http://schemas.openxmlformats.org/officeDocument/2006/relationships/image" Target="../media/image1294.png"/><Relationship Id="rId81" Type="http://schemas.openxmlformats.org/officeDocument/2006/relationships/image" Target="../media/image1069.png"/><Relationship Id="rId135" Type="http://schemas.openxmlformats.org/officeDocument/2006/relationships/customXml" Target="../ink/ink1541.xml"/><Relationship Id="rId177" Type="http://schemas.openxmlformats.org/officeDocument/2006/relationships/customXml" Target="../ink/ink1562.xml"/><Relationship Id="rId342" Type="http://schemas.openxmlformats.org/officeDocument/2006/relationships/customXml" Target="../ink/ink1646.xml"/><Relationship Id="rId384" Type="http://schemas.openxmlformats.org/officeDocument/2006/relationships/customXml" Target="../ink/ink1667.xml"/><Relationship Id="rId591" Type="http://schemas.openxmlformats.org/officeDocument/2006/relationships/customXml" Target="../ink/ink1771.xml"/><Relationship Id="rId605" Type="http://schemas.openxmlformats.org/officeDocument/2006/relationships/customXml" Target="../ink/ink1778.xml"/><Relationship Id="rId202" Type="http://schemas.openxmlformats.org/officeDocument/2006/relationships/customXml" Target="../ink/ink1575.xml"/><Relationship Id="rId244" Type="http://schemas.openxmlformats.org/officeDocument/2006/relationships/customXml" Target="../ink/ink1596.xml"/><Relationship Id="rId647" Type="http://schemas.openxmlformats.org/officeDocument/2006/relationships/customXml" Target="../ink/ink1799.xml"/><Relationship Id="rId39" Type="http://schemas.openxmlformats.org/officeDocument/2006/relationships/image" Target="../media/image1049.png"/><Relationship Id="rId286" Type="http://schemas.openxmlformats.org/officeDocument/2006/relationships/customXml" Target="../ink/ink1617.xml"/><Relationship Id="rId451" Type="http://schemas.openxmlformats.org/officeDocument/2006/relationships/image" Target="../media/image1251.png"/><Relationship Id="rId493" Type="http://schemas.openxmlformats.org/officeDocument/2006/relationships/image" Target="../media/image1272.png"/><Relationship Id="rId507" Type="http://schemas.openxmlformats.org/officeDocument/2006/relationships/image" Target="../media/image1279.png"/><Relationship Id="rId549" Type="http://schemas.openxmlformats.org/officeDocument/2006/relationships/customXml" Target="../ink/ink1750.xml"/><Relationship Id="rId50" Type="http://schemas.openxmlformats.org/officeDocument/2006/relationships/customXml" Target="../ink/ink1498.xml"/><Relationship Id="rId104" Type="http://schemas.openxmlformats.org/officeDocument/2006/relationships/image" Target="../media/image1080.png"/><Relationship Id="rId146" Type="http://schemas.openxmlformats.org/officeDocument/2006/relationships/image" Target="../media/image1101.png"/><Relationship Id="rId188" Type="http://schemas.openxmlformats.org/officeDocument/2006/relationships/image" Target="../media/image1122.png"/><Relationship Id="rId311" Type="http://schemas.openxmlformats.org/officeDocument/2006/relationships/image" Target="../media/image1182.png"/><Relationship Id="rId353" Type="http://schemas.openxmlformats.org/officeDocument/2006/relationships/image" Target="../media/image1202.png"/><Relationship Id="rId395" Type="http://schemas.openxmlformats.org/officeDocument/2006/relationships/image" Target="../media/image1223.png"/><Relationship Id="rId409" Type="http://schemas.openxmlformats.org/officeDocument/2006/relationships/image" Target="../media/image1230.png"/><Relationship Id="rId560" Type="http://schemas.openxmlformats.org/officeDocument/2006/relationships/image" Target="../media/image1305.png"/><Relationship Id="rId92" Type="http://schemas.openxmlformats.org/officeDocument/2006/relationships/image" Target="../media/image1074.png"/><Relationship Id="rId213" Type="http://schemas.openxmlformats.org/officeDocument/2006/relationships/image" Target="../media/image1134.png"/><Relationship Id="rId420" Type="http://schemas.openxmlformats.org/officeDocument/2006/relationships/customXml" Target="../ink/ink1685.xml"/><Relationship Id="rId616" Type="http://schemas.openxmlformats.org/officeDocument/2006/relationships/image" Target="../media/image1333.png"/><Relationship Id="rId658" Type="http://schemas.openxmlformats.org/officeDocument/2006/relationships/image" Target="../media/image1354.png"/><Relationship Id="rId255" Type="http://schemas.openxmlformats.org/officeDocument/2006/relationships/image" Target="../media/image1155.png"/><Relationship Id="rId297" Type="http://schemas.openxmlformats.org/officeDocument/2006/relationships/customXml" Target="../ink/ink1623.xml"/><Relationship Id="rId462" Type="http://schemas.openxmlformats.org/officeDocument/2006/relationships/customXml" Target="../ink/ink1706.xml"/><Relationship Id="rId518" Type="http://schemas.openxmlformats.org/officeDocument/2006/relationships/customXml" Target="../ink/ink1734.xml"/><Relationship Id="rId115" Type="http://schemas.openxmlformats.org/officeDocument/2006/relationships/customXml" Target="../ink/ink1531.xml"/><Relationship Id="rId157" Type="http://schemas.openxmlformats.org/officeDocument/2006/relationships/customXml" Target="../ink/ink1552.xml"/><Relationship Id="rId322" Type="http://schemas.openxmlformats.org/officeDocument/2006/relationships/customXml" Target="../ink/ink1636.xml"/><Relationship Id="rId364" Type="http://schemas.openxmlformats.org/officeDocument/2006/relationships/customXml" Target="../ink/ink1657.xml"/><Relationship Id="rId61" Type="http://schemas.openxmlformats.org/officeDocument/2006/relationships/image" Target="../media/image1059.png"/><Relationship Id="rId199" Type="http://schemas.openxmlformats.org/officeDocument/2006/relationships/customXml" Target="../ink/ink1573.xml"/><Relationship Id="rId571" Type="http://schemas.openxmlformats.org/officeDocument/2006/relationships/customXml" Target="../ink/ink1761.xml"/><Relationship Id="rId627" Type="http://schemas.openxmlformats.org/officeDocument/2006/relationships/customXml" Target="../ink/ink1789.xml"/><Relationship Id="rId669" Type="http://schemas.openxmlformats.org/officeDocument/2006/relationships/customXml" Target="../ink/ink1810.xml"/><Relationship Id="rId19" Type="http://schemas.openxmlformats.org/officeDocument/2006/relationships/image" Target="../media/image1039.png"/><Relationship Id="rId224" Type="http://schemas.openxmlformats.org/officeDocument/2006/relationships/customXml" Target="../ink/ink1586.xml"/><Relationship Id="rId266" Type="http://schemas.openxmlformats.org/officeDocument/2006/relationships/customXml" Target="../ink/ink1607.xml"/><Relationship Id="rId431" Type="http://schemas.openxmlformats.org/officeDocument/2006/relationships/image" Target="../media/image1241.png"/><Relationship Id="rId473" Type="http://schemas.openxmlformats.org/officeDocument/2006/relationships/image" Target="../media/image1262.png"/><Relationship Id="rId529" Type="http://schemas.openxmlformats.org/officeDocument/2006/relationships/image" Target="../media/image1290.png"/><Relationship Id="rId30" Type="http://schemas.openxmlformats.org/officeDocument/2006/relationships/customXml" Target="../ink/ink1488.xml"/><Relationship Id="rId126" Type="http://schemas.openxmlformats.org/officeDocument/2006/relationships/image" Target="../media/image1091.png"/><Relationship Id="rId168" Type="http://schemas.openxmlformats.org/officeDocument/2006/relationships/image" Target="../media/image1112.png"/><Relationship Id="rId333" Type="http://schemas.openxmlformats.org/officeDocument/2006/relationships/image" Target="../media/image1193.png"/><Relationship Id="rId540" Type="http://schemas.openxmlformats.org/officeDocument/2006/relationships/image" Target="../media/image1295.png"/><Relationship Id="rId72" Type="http://schemas.openxmlformats.org/officeDocument/2006/relationships/customXml" Target="../ink/ink1509.xml"/><Relationship Id="rId375" Type="http://schemas.openxmlformats.org/officeDocument/2006/relationships/image" Target="../media/image1213.png"/><Relationship Id="rId582" Type="http://schemas.openxmlformats.org/officeDocument/2006/relationships/image" Target="../media/image1316.png"/><Relationship Id="rId638" Type="http://schemas.openxmlformats.org/officeDocument/2006/relationships/image" Target="../media/image1344.png"/><Relationship Id="rId3" Type="http://schemas.openxmlformats.org/officeDocument/2006/relationships/image" Target="../media/image3.emf"/><Relationship Id="rId235" Type="http://schemas.openxmlformats.org/officeDocument/2006/relationships/image" Target="../media/image1145.png"/><Relationship Id="rId277" Type="http://schemas.openxmlformats.org/officeDocument/2006/relationships/image" Target="../media/image1166.png"/><Relationship Id="rId400" Type="http://schemas.openxmlformats.org/officeDocument/2006/relationships/customXml" Target="../ink/ink1675.xml"/><Relationship Id="rId442" Type="http://schemas.openxmlformats.org/officeDocument/2006/relationships/customXml" Target="../ink/ink1696.xml"/><Relationship Id="rId484" Type="http://schemas.openxmlformats.org/officeDocument/2006/relationships/customXml" Target="../ink/ink1717.xml"/><Relationship Id="rId137" Type="http://schemas.openxmlformats.org/officeDocument/2006/relationships/customXml" Target="../ink/ink1542.xml"/><Relationship Id="rId302" Type="http://schemas.openxmlformats.org/officeDocument/2006/relationships/image" Target="../media/image1178.png"/><Relationship Id="rId344" Type="http://schemas.openxmlformats.org/officeDocument/2006/relationships/customXml" Target="../ink/ink1647.xml"/><Relationship Id="rId41" Type="http://schemas.openxmlformats.org/officeDocument/2006/relationships/image" Target="../media/image1050.png"/><Relationship Id="rId83" Type="http://schemas.openxmlformats.org/officeDocument/2006/relationships/image" Target="../media/image1070.png"/><Relationship Id="rId179" Type="http://schemas.openxmlformats.org/officeDocument/2006/relationships/customXml" Target="../ink/ink1563.xml"/><Relationship Id="rId386" Type="http://schemas.openxmlformats.org/officeDocument/2006/relationships/customXml" Target="../ink/ink1668.xml"/><Relationship Id="rId551" Type="http://schemas.openxmlformats.org/officeDocument/2006/relationships/customXml" Target="../ink/ink1751.xml"/><Relationship Id="rId593" Type="http://schemas.openxmlformats.org/officeDocument/2006/relationships/customXml" Target="../ink/ink1772.xml"/><Relationship Id="rId607" Type="http://schemas.openxmlformats.org/officeDocument/2006/relationships/customXml" Target="../ink/ink1779.xml"/><Relationship Id="rId649" Type="http://schemas.openxmlformats.org/officeDocument/2006/relationships/customXml" Target="../ink/ink1800.xml"/><Relationship Id="rId190" Type="http://schemas.openxmlformats.org/officeDocument/2006/relationships/image" Target="../media/image1123.png"/><Relationship Id="rId204" Type="http://schemas.openxmlformats.org/officeDocument/2006/relationships/customXml" Target="../ink/ink1576.xml"/><Relationship Id="rId246" Type="http://schemas.openxmlformats.org/officeDocument/2006/relationships/customXml" Target="../ink/ink1597.xml"/><Relationship Id="rId288" Type="http://schemas.openxmlformats.org/officeDocument/2006/relationships/customXml" Target="../ink/ink1618.xml"/><Relationship Id="rId411" Type="http://schemas.openxmlformats.org/officeDocument/2006/relationships/image" Target="../media/image1231.png"/><Relationship Id="rId453" Type="http://schemas.openxmlformats.org/officeDocument/2006/relationships/image" Target="../media/image1252.png"/><Relationship Id="rId509" Type="http://schemas.openxmlformats.org/officeDocument/2006/relationships/image" Target="../media/image1280.png"/><Relationship Id="rId660" Type="http://schemas.openxmlformats.org/officeDocument/2006/relationships/image" Target="../media/image1355.png"/><Relationship Id="rId106" Type="http://schemas.openxmlformats.org/officeDocument/2006/relationships/image" Target="../media/image1081.png"/><Relationship Id="rId313" Type="http://schemas.openxmlformats.org/officeDocument/2006/relationships/image" Target="../media/image1183.png"/><Relationship Id="rId495" Type="http://schemas.openxmlformats.org/officeDocument/2006/relationships/image" Target="../media/image1273.png"/><Relationship Id="rId10" Type="http://schemas.openxmlformats.org/officeDocument/2006/relationships/customXml" Target="../ink/ink1478.xml"/><Relationship Id="rId52" Type="http://schemas.openxmlformats.org/officeDocument/2006/relationships/customXml" Target="../ink/ink1499.xml"/><Relationship Id="rId94" Type="http://schemas.openxmlformats.org/officeDocument/2006/relationships/image" Target="../media/image1075.png"/><Relationship Id="rId148" Type="http://schemas.openxmlformats.org/officeDocument/2006/relationships/image" Target="../media/image1102.png"/><Relationship Id="rId355" Type="http://schemas.openxmlformats.org/officeDocument/2006/relationships/image" Target="../media/image1203.png"/><Relationship Id="rId397" Type="http://schemas.openxmlformats.org/officeDocument/2006/relationships/image" Target="../media/image1224.png"/><Relationship Id="rId520" Type="http://schemas.openxmlformats.org/officeDocument/2006/relationships/customXml" Target="../ink/ink1735.xml"/><Relationship Id="rId562" Type="http://schemas.openxmlformats.org/officeDocument/2006/relationships/image" Target="../media/image1306.png"/><Relationship Id="rId618" Type="http://schemas.openxmlformats.org/officeDocument/2006/relationships/image" Target="../media/image1334.png"/><Relationship Id="rId215" Type="http://schemas.openxmlformats.org/officeDocument/2006/relationships/image" Target="../media/image1135.png"/><Relationship Id="rId257" Type="http://schemas.openxmlformats.org/officeDocument/2006/relationships/image" Target="../media/image1156.png"/><Relationship Id="rId422" Type="http://schemas.openxmlformats.org/officeDocument/2006/relationships/customXml" Target="../ink/ink1686.xml"/><Relationship Id="rId464" Type="http://schemas.openxmlformats.org/officeDocument/2006/relationships/customXml" Target="../ink/ink1707.xml"/><Relationship Id="rId299" Type="http://schemas.openxmlformats.org/officeDocument/2006/relationships/customXml" Target="../ink/ink1624.xml"/><Relationship Id="rId63" Type="http://schemas.openxmlformats.org/officeDocument/2006/relationships/image" Target="../media/image1060.png"/><Relationship Id="rId159" Type="http://schemas.openxmlformats.org/officeDocument/2006/relationships/customXml" Target="../ink/ink1553.xml"/><Relationship Id="rId366" Type="http://schemas.openxmlformats.org/officeDocument/2006/relationships/customXml" Target="../ink/ink1658.xml"/><Relationship Id="rId573" Type="http://schemas.openxmlformats.org/officeDocument/2006/relationships/customXml" Target="../ink/ink1762.xml"/><Relationship Id="rId226" Type="http://schemas.openxmlformats.org/officeDocument/2006/relationships/customXml" Target="../ink/ink1587.xml"/><Relationship Id="rId433" Type="http://schemas.openxmlformats.org/officeDocument/2006/relationships/image" Target="../media/image1242.png"/><Relationship Id="rId640" Type="http://schemas.openxmlformats.org/officeDocument/2006/relationships/image" Target="../media/image1345.png"/><Relationship Id="rId74" Type="http://schemas.openxmlformats.org/officeDocument/2006/relationships/customXml" Target="../ink/ink1510.xml"/><Relationship Id="rId377" Type="http://schemas.openxmlformats.org/officeDocument/2006/relationships/image" Target="../media/image1214.png"/><Relationship Id="rId500" Type="http://schemas.openxmlformats.org/officeDocument/2006/relationships/customXml" Target="../ink/ink1725.xml"/><Relationship Id="rId584" Type="http://schemas.openxmlformats.org/officeDocument/2006/relationships/image" Target="../media/image1317.png"/><Relationship Id="rId5" Type="http://schemas.openxmlformats.org/officeDocument/2006/relationships/image" Target="../media/image855.png"/><Relationship Id="rId237" Type="http://schemas.openxmlformats.org/officeDocument/2006/relationships/image" Target="../media/image1146.png"/><Relationship Id="rId444" Type="http://schemas.openxmlformats.org/officeDocument/2006/relationships/customXml" Target="../ink/ink1697.xml"/><Relationship Id="rId651" Type="http://schemas.openxmlformats.org/officeDocument/2006/relationships/customXml" Target="../ink/ink1801.xml"/><Relationship Id="rId290" Type="http://schemas.openxmlformats.org/officeDocument/2006/relationships/image" Target="../media/image1172.png"/><Relationship Id="rId304" Type="http://schemas.openxmlformats.org/officeDocument/2006/relationships/image" Target="../media/image1179.png"/><Relationship Id="rId388" Type="http://schemas.openxmlformats.org/officeDocument/2006/relationships/customXml" Target="../ink/ink1669.xml"/><Relationship Id="rId511" Type="http://schemas.openxmlformats.org/officeDocument/2006/relationships/image" Target="../media/image1281.png"/><Relationship Id="rId609" Type="http://schemas.openxmlformats.org/officeDocument/2006/relationships/customXml" Target="../ink/ink1780.xml"/><Relationship Id="rId85" Type="http://schemas.openxmlformats.org/officeDocument/2006/relationships/image" Target="../media/image1071.png"/><Relationship Id="rId150" Type="http://schemas.openxmlformats.org/officeDocument/2006/relationships/image" Target="../media/image1103.png"/><Relationship Id="rId595" Type="http://schemas.openxmlformats.org/officeDocument/2006/relationships/customXml" Target="../ink/ink1773.xml"/><Relationship Id="rId248" Type="http://schemas.openxmlformats.org/officeDocument/2006/relationships/customXml" Target="../ink/ink1598.xml"/><Relationship Id="rId455" Type="http://schemas.openxmlformats.org/officeDocument/2006/relationships/image" Target="../media/image1253.png"/><Relationship Id="rId662" Type="http://schemas.openxmlformats.org/officeDocument/2006/relationships/image" Target="../media/image1356.png"/><Relationship Id="rId12" Type="http://schemas.openxmlformats.org/officeDocument/2006/relationships/customXml" Target="../ink/ink1479.xml"/><Relationship Id="rId108" Type="http://schemas.openxmlformats.org/officeDocument/2006/relationships/image" Target="../media/image1082.png"/><Relationship Id="rId315" Type="http://schemas.openxmlformats.org/officeDocument/2006/relationships/image" Target="../media/image1184.png"/><Relationship Id="rId522" Type="http://schemas.openxmlformats.org/officeDocument/2006/relationships/customXml" Target="../ink/ink1736.xml"/><Relationship Id="rId96" Type="http://schemas.openxmlformats.org/officeDocument/2006/relationships/image" Target="../media/image1076.png"/><Relationship Id="rId161" Type="http://schemas.openxmlformats.org/officeDocument/2006/relationships/customXml" Target="../ink/ink1554.xml"/><Relationship Id="rId399" Type="http://schemas.openxmlformats.org/officeDocument/2006/relationships/image" Target="../media/image1225.png"/><Relationship Id="rId259" Type="http://schemas.openxmlformats.org/officeDocument/2006/relationships/image" Target="../media/image1157.png"/><Relationship Id="rId466" Type="http://schemas.openxmlformats.org/officeDocument/2006/relationships/customXml" Target="../ink/ink1708.xml"/><Relationship Id="rId673" Type="http://schemas.openxmlformats.org/officeDocument/2006/relationships/customXml" Target="../ink/ink1812.xml"/><Relationship Id="rId23" Type="http://schemas.openxmlformats.org/officeDocument/2006/relationships/image" Target="../media/image1041.png"/><Relationship Id="rId119" Type="http://schemas.openxmlformats.org/officeDocument/2006/relationships/customXml" Target="../ink/ink1533.xml"/><Relationship Id="rId326" Type="http://schemas.openxmlformats.org/officeDocument/2006/relationships/customXml" Target="../ink/ink1638.xml"/><Relationship Id="rId533" Type="http://schemas.openxmlformats.org/officeDocument/2006/relationships/image" Target="../media/image1292.png"/><Relationship Id="rId172" Type="http://schemas.openxmlformats.org/officeDocument/2006/relationships/image" Target="../media/image1114.png"/><Relationship Id="rId477" Type="http://schemas.openxmlformats.org/officeDocument/2006/relationships/image" Target="../media/image1264.png"/><Relationship Id="rId600" Type="http://schemas.openxmlformats.org/officeDocument/2006/relationships/image" Target="../media/image1325.png"/><Relationship Id="rId337" Type="http://schemas.openxmlformats.org/officeDocument/2006/relationships/image" Target="../media/image1195.png"/><Relationship Id="rId34" Type="http://schemas.openxmlformats.org/officeDocument/2006/relationships/customXml" Target="../ink/ink1490.xml"/><Relationship Id="rId544" Type="http://schemas.openxmlformats.org/officeDocument/2006/relationships/image" Target="../media/image1297.png"/><Relationship Id="rId183" Type="http://schemas.openxmlformats.org/officeDocument/2006/relationships/customXml" Target="../ink/ink1565.xml"/><Relationship Id="rId390" Type="http://schemas.openxmlformats.org/officeDocument/2006/relationships/customXml" Target="../ink/ink1670.xml"/><Relationship Id="rId404" Type="http://schemas.openxmlformats.org/officeDocument/2006/relationships/customXml" Target="../ink/ink1677.xml"/><Relationship Id="rId611" Type="http://schemas.openxmlformats.org/officeDocument/2006/relationships/customXml" Target="../ink/ink1781.xml"/><Relationship Id="rId250" Type="http://schemas.openxmlformats.org/officeDocument/2006/relationships/customXml" Target="../ink/ink1599.xml"/><Relationship Id="rId488" Type="http://schemas.openxmlformats.org/officeDocument/2006/relationships/customXml" Target="../ink/ink1719.xml"/><Relationship Id="rId45" Type="http://schemas.openxmlformats.org/officeDocument/2006/relationships/image" Target="../media/image1052.png"/><Relationship Id="rId110" Type="http://schemas.openxmlformats.org/officeDocument/2006/relationships/image" Target="../media/image1083.png"/><Relationship Id="rId348" Type="http://schemas.openxmlformats.org/officeDocument/2006/relationships/customXml" Target="../ink/ink1649.xml"/><Relationship Id="rId555" Type="http://schemas.openxmlformats.org/officeDocument/2006/relationships/customXml" Target="../ink/ink1753.xml"/><Relationship Id="rId194" Type="http://schemas.openxmlformats.org/officeDocument/2006/relationships/image" Target="../media/image1125.png"/><Relationship Id="rId208" Type="http://schemas.openxmlformats.org/officeDocument/2006/relationships/customXml" Target="../ink/ink1578.xml"/><Relationship Id="rId415" Type="http://schemas.openxmlformats.org/officeDocument/2006/relationships/image" Target="../media/image1233.png"/><Relationship Id="rId622" Type="http://schemas.openxmlformats.org/officeDocument/2006/relationships/image" Target="../media/image1336.png"/><Relationship Id="rId261" Type="http://schemas.openxmlformats.org/officeDocument/2006/relationships/image" Target="../media/image1158.png"/><Relationship Id="rId499" Type="http://schemas.openxmlformats.org/officeDocument/2006/relationships/image" Target="../media/image1275.png"/><Relationship Id="rId56" Type="http://schemas.openxmlformats.org/officeDocument/2006/relationships/customXml" Target="../ink/ink1501.xml"/><Relationship Id="rId359" Type="http://schemas.openxmlformats.org/officeDocument/2006/relationships/image" Target="../media/image1205.png"/><Relationship Id="rId566" Type="http://schemas.openxmlformats.org/officeDocument/2006/relationships/image" Target="../media/image1308.png"/><Relationship Id="rId121" Type="http://schemas.openxmlformats.org/officeDocument/2006/relationships/customXml" Target="../ink/ink1534.xml"/><Relationship Id="rId219" Type="http://schemas.openxmlformats.org/officeDocument/2006/relationships/image" Target="../media/image1137.png"/><Relationship Id="rId426" Type="http://schemas.openxmlformats.org/officeDocument/2006/relationships/customXml" Target="../ink/ink1688.xml"/><Relationship Id="rId633" Type="http://schemas.openxmlformats.org/officeDocument/2006/relationships/customXml" Target="../ink/ink1792.xml"/><Relationship Id="rId67" Type="http://schemas.openxmlformats.org/officeDocument/2006/relationships/image" Target="../media/image1062.png"/><Relationship Id="rId272" Type="http://schemas.openxmlformats.org/officeDocument/2006/relationships/customXml" Target="../ink/ink1610.xml"/><Relationship Id="rId577" Type="http://schemas.openxmlformats.org/officeDocument/2006/relationships/customXml" Target="../ink/ink1764.xml"/><Relationship Id="rId132" Type="http://schemas.openxmlformats.org/officeDocument/2006/relationships/image" Target="../media/image1094.png"/><Relationship Id="rId437" Type="http://schemas.openxmlformats.org/officeDocument/2006/relationships/image" Target="../media/image1244.png"/><Relationship Id="rId644" Type="http://schemas.openxmlformats.org/officeDocument/2006/relationships/image" Target="../media/image1347.png"/><Relationship Id="rId283" Type="http://schemas.openxmlformats.org/officeDocument/2006/relationships/image" Target="../media/image1169.png"/><Relationship Id="rId490" Type="http://schemas.openxmlformats.org/officeDocument/2006/relationships/customXml" Target="../ink/ink1720.xml"/><Relationship Id="rId504" Type="http://schemas.openxmlformats.org/officeDocument/2006/relationships/customXml" Target="../ink/ink1727.xml"/><Relationship Id="rId78" Type="http://schemas.openxmlformats.org/officeDocument/2006/relationships/customXml" Target="../ink/ink1512.xml"/><Relationship Id="rId143" Type="http://schemas.openxmlformats.org/officeDocument/2006/relationships/customXml" Target="../ink/ink1545.xml"/><Relationship Id="rId350" Type="http://schemas.openxmlformats.org/officeDocument/2006/relationships/customXml" Target="../ink/ink1650.xml"/><Relationship Id="rId588" Type="http://schemas.openxmlformats.org/officeDocument/2006/relationships/image" Target="../media/image1319.png"/><Relationship Id="rId9" Type="http://schemas.openxmlformats.org/officeDocument/2006/relationships/image" Target="../media/image1034.png"/><Relationship Id="rId210" Type="http://schemas.openxmlformats.org/officeDocument/2006/relationships/customXml" Target="../ink/ink1579.xml"/><Relationship Id="rId448" Type="http://schemas.openxmlformats.org/officeDocument/2006/relationships/customXml" Target="../ink/ink1699.xml"/><Relationship Id="rId655" Type="http://schemas.openxmlformats.org/officeDocument/2006/relationships/customXml" Target="../ink/ink1803.xml"/><Relationship Id="rId294" Type="http://schemas.openxmlformats.org/officeDocument/2006/relationships/image" Target="../media/image1174.png"/><Relationship Id="rId308" Type="http://schemas.openxmlformats.org/officeDocument/2006/relationships/image" Target="../media/image1181.png"/><Relationship Id="rId515" Type="http://schemas.openxmlformats.org/officeDocument/2006/relationships/image" Target="../media/image1283.png"/><Relationship Id="rId89" Type="http://schemas.openxmlformats.org/officeDocument/2006/relationships/image" Target="../media/image1073.png"/><Relationship Id="rId154" Type="http://schemas.openxmlformats.org/officeDocument/2006/relationships/image" Target="../media/image1105.png"/><Relationship Id="rId361" Type="http://schemas.openxmlformats.org/officeDocument/2006/relationships/image" Target="../media/image1206.png"/><Relationship Id="rId599" Type="http://schemas.openxmlformats.org/officeDocument/2006/relationships/customXml" Target="../ink/ink1775.xml"/><Relationship Id="rId459" Type="http://schemas.openxmlformats.org/officeDocument/2006/relationships/image" Target="../media/image1255.png"/><Relationship Id="rId666" Type="http://schemas.openxmlformats.org/officeDocument/2006/relationships/image" Target="../media/image1022.png"/><Relationship Id="rId16" Type="http://schemas.openxmlformats.org/officeDocument/2006/relationships/customXml" Target="../ink/ink1481.xml"/><Relationship Id="rId221" Type="http://schemas.openxmlformats.org/officeDocument/2006/relationships/image" Target="../media/image1138.png"/><Relationship Id="rId319" Type="http://schemas.openxmlformats.org/officeDocument/2006/relationships/image" Target="../media/image1186.png"/><Relationship Id="rId526" Type="http://schemas.openxmlformats.org/officeDocument/2006/relationships/customXml" Target="../ink/ink1738.xml"/><Relationship Id="rId165" Type="http://schemas.openxmlformats.org/officeDocument/2006/relationships/customXml" Target="../ink/ink1556.xml"/><Relationship Id="rId372" Type="http://schemas.openxmlformats.org/officeDocument/2006/relationships/customXml" Target="../ink/ink1661.xml"/><Relationship Id="rId232" Type="http://schemas.openxmlformats.org/officeDocument/2006/relationships/customXml" Target="../ink/ink1590.xml"/><Relationship Id="rId27" Type="http://schemas.openxmlformats.org/officeDocument/2006/relationships/image" Target="../media/image1043.png"/><Relationship Id="rId537" Type="http://schemas.openxmlformats.org/officeDocument/2006/relationships/customXml" Target="../ink/ink1744.xml"/><Relationship Id="rId80" Type="http://schemas.openxmlformats.org/officeDocument/2006/relationships/customXml" Target="../ink/ink1513.xml"/><Relationship Id="rId176" Type="http://schemas.openxmlformats.org/officeDocument/2006/relationships/image" Target="../media/image1116.png"/><Relationship Id="rId383" Type="http://schemas.openxmlformats.org/officeDocument/2006/relationships/image" Target="../media/image1217.png"/><Relationship Id="rId590" Type="http://schemas.openxmlformats.org/officeDocument/2006/relationships/image" Target="../media/image1320.png"/><Relationship Id="rId604" Type="http://schemas.openxmlformats.org/officeDocument/2006/relationships/image" Target="../media/image1327.png"/></Relationships>
</file>

<file path=ppt/slides/_rels/slide18.xml.rels><?xml version="1.0" encoding="UTF-8" standalone="yes"?>
<Relationships xmlns="http://schemas.openxmlformats.org/package/2006/relationships"><Relationship Id="rId117" Type="http://schemas.openxmlformats.org/officeDocument/2006/relationships/customXml" Target="../ink/ink1869.xml"/><Relationship Id="rId21" Type="http://schemas.openxmlformats.org/officeDocument/2006/relationships/customXml" Target="../ink/ink1821.xml"/><Relationship Id="rId42" Type="http://schemas.openxmlformats.org/officeDocument/2006/relationships/image" Target="../media/image1376.png"/><Relationship Id="rId63" Type="http://schemas.openxmlformats.org/officeDocument/2006/relationships/customXml" Target="../ink/ink1842.xml"/><Relationship Id="rId84" Type="http://schemas.openxmlformats.org/officeDocument/2006/relationships/image" Target="../media/image1397.png"/><Relationship Id="rId138" Type="http://schemas.openxmlformats.org/officeDocument/2006/relationships/image" Target="../media/image1424.png"/><Relationship Id="rId159" Type="http://schemas.openxmlformats.org/officeDocument/2006/relationships/customXml" Target="../ink/ink1890.xml"/><Relationship Id="rId170" Type="http://schemas.openxmlformats.org/officeDocument/2006/relationships/image" Target="../media/image1439.png"/><Relationship Id="rId191" Type="http://schemas.openxmlformats.org/officeDocument/2006/relationships/customXml" Target="../ink/ink1906.xml"/><Relationship Id="rId107" Type="http://schemas.openxmlformats.org/officeDocument/2006/relationships/customXml" Target="../ink/ink1864.xml"/><Relationship Id="rId11" Type="http://schemas.openxmlformats.org/officeDocument/2006/relationships/customXml" Target="../ink/ink1816.xml"/><Relationship Id="rId32" Type="http://schemas.openxmlformats.org/officeDocument/2006/relationships/image" Target="../media/image1371.png"/><Relationship Id="rId53" Type="http://schemas.openxmlformats.org/officeDocument/2006/relationships/customXml" Target="../ink/ink1837.xml"/><Relationship Id="rId74" Type="http://schemas.openxmlformats.org/officeDocument/2006/relationships/image" Target="../media/image1392.png"/><Relationship Id="rId128" Type="http://schemas.openxmlformats.org/officeDocument/2006/relationships/image" Target="../media/image1419.png"/><Relationship Id="rId149" Type="http://schemas.openxmlformats.org/officeDocument/2006/relationships/customXml" Target="../ink/ink1885.xml"/><Relationship Id="rId5" Type="http://schemas.openxmlformats.org/officeDocument/2006/relationships/customXml" Target="../ink/ink1813.xml"/><Relationship Id="rId95" Type="http://schemas.openxmlformats.org/officeDocument/2006/relationships/customXml" Target="../ink/ink1858.xml"/><Relationship Id="rId160" Type="http://schemas.openxmlformats.org/officeDocument/2006/relationships/image" Target="../media/image1434.png"/><Relationship Id="rId181" Type="http://schemas.openxmlformats.org/officeDocument/2006/relationships/customXml" Target="../ink/ink1901.xml"/><Relationship Id="rId22" Type="http://schemas.openxmlformats.org/officeDocument/2006/relationships/image" Target="../media/image1366.png"/><Relationship Id="rId43" Type="http://schemas.openxmlformats.org/officeDocument/2006/relationships/customXml" Target="../ink/ink1832.xml"/><Relationship Id="rId64" Type="http://schemas.openxmlformats.org/officeDocument/2006/relationships/image" Target="../media/image1387.png"/><Relationship Id="rId118" Type="http://schemas.openxmlformats.org/officeDocument/2006/relationships/image" Target="../media/image1414.png"/><Relationship Id="rId139" Type="http://schemas.openxmlformats.org/officeDocument/2006/relationships/customXml" Target="../ink/ink1880.xml"/><Relationship Id="rId85" Type="http://schemas.openxmlformats.org/officeDocument/2006/relationships/customXml" Target="../ink/ink1853.xml"/><Relationship Id="rId150" Type="http://schemas.openxmlformats.org/officeDocument/2006/relationships/image" Target="../media/image1429.png"/><Relationship Id="rId171" Type="http://schemas.openxmlformats.org/officeDocument/2006/relationships/customXml" Target="../ink/ink1896.xml"/><Relationship Id="rId192" Type="http://schemas.openxmlformats.org/officeDocument/2006/relationships/image" Target="../media/image1450.png"/><Relationship Id="rId12" Type="http://schemas.openxmlformats.org/officeDocument/2006/relationships/image" Target="../media/image1361.png"/><Relationship Id="rId33" Type="http://schemas.openxmlformats.org/officeDocument/2006/relationships/customXml" Target="../ink/ink1827.xml"/><Relationship Id="rId108" Type="http://schemas.openxmlformats.org/officeDocument/2006/relationships/image" Target="../media/image1409.png"/><Relationship Id="rId129" Type="http://schemas.openxmlformats.org/officeDocument/2006/relationships/customXml" Target="../ink/ink1875.xml"/><Relationship Id="rId54" Type="http://schemas.openxmlformats.org/officeDocument/2006/relationships/image" Target="../media/image1382.png"/><Relationship Id="rId75" Type="http://schemas.openxmlformats.org/officeDocument/2006/relationships/customXml" Target="../ink/ink1848.xml"/><Relationship Id="rId96" Type="http://schemas.openxmlformats.org/officeDocument/2006/relationships/image" Target="../media/image1403.png"/><Relationship Id="rId140" Type="http://schemas.openxmlformats.org/officeDocument/2006/relationships/image" Target="../media/image324.png"/><Relationship Id="rId161" Type="http://schemas.openxmlformats.org/officeDocument/2006/relationships/customXml" Target="../ink/ink1891.xml"/><Relationship Id="rId182" Type="http://schemas.openxmlformats.org/officeDocument/2006/relationships/image" Target="../media/image1445.png"/><Relationship Id="rId6" Type="http://schemas.openxmlformats.org/officeDocument/2006/relationships/image" Target="../media/image13580.png"/><Relationship Id="rId23" Type="http://schemas.openxmlformats.org/officeDocument/2006/relationships/customXml" Target="../ink/ink1822.xml"/><Relationship Id="rId119" Type="http://schemas.openxmlformats.org/officeDocument/2006/relationships/customXml" Target="../ink/ink1870.xml"/><Relationship Id="rId44" Type="http://schemas.openxmlformats.org/officeDocument/2006/relationships/image" Target="../media/image1377.png"/><Relationship Id="rId65" Type="http://schemas.openxmlformats.org/officeDocument/2006/relationships/customXml" Target="../ink/ink1843.xml"/><Relationship Id="rId86" Type="http://schemas.openxmlformats.org/officeDocument/2006/relationships/image" Target="../media/image1398.png"/><Relationship Id="rId130" Type="http://schemas.openxmlformats.org/officeDocument/2006/relationships/image" Target="../media/image1420.png"/><Relationship Id="rId151" Type="http://schemas.openxmlformats.org/officeDocument/2006/relationships/customXml" Target="../ink/ink1886.xml"/><Relationship Id="rId172" Type="http://schemas.openxmlformats.org/officeDocument/2006/relationships/image" Target="../media/image1440.png"/><Relationship Id="rId193" Type="http://schemas.openxmlformats.org/officeDocument/2006/relationships/customXml" Target="../ink/ink1907.xml"/><Relationship Id="rId13" Type="http://schemas.openxmlformats.org/officeDocument/2006/relationships/customXml" Target="../ink/ink1817.xml"/><Relationship Id="rId109" Type="http://schemas.openxmlformats.org/officeDocument/2006/relationships/customXml" Target="../ink/ink1865.xml"/><Relationship Id="rId34" Type="http://schemas.openxmlformats.org/officeDocument/2006/relationships/image" Target="../media/image1372.png"/><Relationship Id="rId55" Type="http://schemas.openxmlformats.org/officeDocument/2006/relationships/customXml" Target="../ink/ink1838.xml"/><Relationship Id="rId76" Type="http://schemas.openxmlformats.org/officeDocument/2006/relationships/image" Target="../media/image1393.png"/><Relationship Id="rId97" Type="http://schemas.openxmlformats.org/officeDocument/2006/relationships/customXml" Target="../ink/ink1859.xml"/><Relationship Id="rId120" Type="http://schemas.openxmlformats.org/officeDocument/2006/relationships/image" Target="../media/image1415.png"/><Relationship Id="rId141" Type="http://schemas.openxmlformats.org/officeDocument/2006/relationships/customXml" Target="../ink/ink1881.xml"/><Relationship Id="rId7" Type="http://schemas.openxmlformats.org/officeDocument/2006/relationships/customXml" Target="../ink/ink1814.xml"/><Relationship Id="rId162" Type="http://schemas.openxmlformats.org/officeDocument/2006/relationships/image" Target="../media/image1435.png"/><Relationship Id="rId183" Type="http://schemas.openxmlformats.org/officeDocument/2006/relationships/customXml" Target="../ink/ink1902.xml"/><Relationship Id="rId2" Type="http://schemas.openxmlformats.org/officeDocument/2006/relationships/notesSlide" Target="../notesSlides/notesSlide16.xml"/><Relationship Id="rId29" Type="http://schemas.openxmlformats.org/officeDocument/2006/relationships/customXml" Target="../ink/ink1825.xml"/><Relationship Id="rId24" Type="http://schemas.openxmlformats.org/officeDocument/2006/relationships/image" Target="../media/image1367.png"/><Relationship Id="rId40" Type="http://schemas.openxmlformats.org/officeDocument/2006/relationships/image" Target="../media/image1375.png"/><Relationship Id="rId45" Type="http://schemas.openxmlformats.org/officeDocument/2006/relationships/customXml" Target="../ink/ink1833.xml"/><Relationship Id="rId66" Type="http://schemas.openxmlformats.org/officeDocument/2006/relationships/image" Target="../media/image1388.png"/><Relationship Id="rId87" Type="http://schemas.openxmlformats.org/officeDocument/2006/relationships/customXml" Target="../ink/ink1854.xml"/><Relationship Id="rId110" Type="http://schemas.openxmlformats.org/officeDocument/2006/relationships/image" Target="../media/image1410.png"/><Relationship Id="rId115" Type="http://schemas.openxmlformats.org/officeDocument/2006/relationships/customXml" Target="../ink/ink1868.xml"/><Relationship Id="rId131" Type="http://schemas.openxmlformats.org/officeDocument/2006/relationships/customXml" Target="../ink/ink1876.xml"/><Relationship Id="rId136" Type="http://schemas.openxmlformats.org/officeDocument/2006/relationships/image" Target="../media/image1423.png"/><Relationship Id="rId157" Type="http://schemas.openxmlformats.org/officeDocument/2006/relationships/customXml" Target="../ink/ink1889.xml"/><Relationship Id="rId178" Type="http://schemas.openxmlformats.org/officeDocument/2006/relationships/image" Target="../media/image1443.png"/><Relationship Id="rId61" Type="http://schemas.openxmlformats.org/officeDocument/2006/relationships/customXml" Target="../ink/ink1841.xml"/><Relationship Id="rId82" Type="http://schemas.openxmlformats.org/officeDocument/2006/relationships/image" Target="../media/image1396.png"/><Relationship Id="rId152" Type="http://schemas.openxmlformats.org/officeDocument/2006/relationships/image" Target="../media/image1430.png"/><Relationship Id="rId173" Type="http://schemas.openxmlformats.org/officeDocument/2006/relationships/customXml" Target="../ink/ink1897.xml"/><Relationship Id="rId194" Type="http://schemas.openxmlformats.org/officeDocument/2006/relationships/image" Target="../media/image1451.png"/><Relationship Id="rId199" Type="http://schemas.openxmlformats.org/officeDocument/2006/relationships/customXml" Target="../ink/ink1910.xml"/><Relationship Id="rId19" Type="http://schemas.openxmlformats.org/officeDocument/2006/relationships/customXml" Target="../ink/ink1820.xml"/><Relationship Id="rId14" Type="http://schemas.openxmlformats.org/officeDocument/2006/relationships/image" Target="../media/image1362.png"/><Relationship Id="rId30" Type="http://schemas.openxmlformats.org/officeDocument/2006/relationships/image" Target="../media/image1370.png"/><Relationship Id="rId35" Type="http://schemas.openxmlformats.org/officeDocument/2006/relationships/customXml" Target="../ink/ink1828.xml"/><Relationship Id="rId56" Type="http://schemas.openxmlformats.org/officeDocument/2006/relationships/image" Target="../media/image1383.png"/><Relationship Id="rId77" Type="http://schemas.openxmlformats.org/officeDocument/2006/relationships/customXml" Target="../ink/ink1849.xml"/><Relationship Id="rId100" Type="http://schemas.openxmlformats.org/officeDocument/2006/relationships/image" Target="../media/image1405.png"/><Relationship Id="rId105" Type="http://schemas.openxmlformats.org/officeDocument/2006/relationships/customXml" Target="../ink/ink1863.xml"/><Relationship Id="rId126" Type="http://schemas.openxmlformats.org/officeDocument/2006/relationships/image" Target="../media/image1418.png"/><Relationship Id="rId147" Type="http://schemas.openxmlformats.org/officeDocument/2006/relationships/customXml" Target="../ink/ink1884.xml"/><Relationship Id="rId168" Type="http://schemas.openxmlformats.org/officeDocument/2006/relationships/image" Target="../media/image1438.png"/><Relationship Id="rId8" Type="http://schemas.openxmlformats.org/officeDocument/2006/relationships/image" Target="../media/image13590.png"/><Relationship Id="rId51" Type="http://schemas.openxmlformats.org/officeDocument/2006/relationships/customXml" Target="../ink/ink1836.xml"/><Relationship Id="rId72" Type="http://schemas.openxmlformats.org/officeDocument/2006/relationships/image" Target="../media/image1391.png"/><Relationship Id="rId93" Type="http://schemas.openxmlformats.org/officeDocument/2006/relationships/customXml" Target="../ink/ink1857.xml"/><Relationship Id="rId98" Type="http://schemas.openxmlformats.org/officeDocument/2006/relationships/image" Target="../media/image1404.png"/><Relationship Id="rId121" Type="http://schemas.openxmlformats.org/officeDocument/2006/relationships/customXml" Target="../ink/ink1871.xml"/><Relationship Id="rId142" Type="http://schemas.openxmlformats.org/officeDocument/2006/relationships/image" Target="../media/image1425.png"/><Relationship Id="rId163" Type="http://schemas.openxmlformats.org/officeDocument/2006/relationships/customXml" Target="../ink/ink1892.xml"/><Relationship Id="rId184" Type="http://schemas.openxmlformats.org/officeDocument/2006/relationships/image" Target="../media/image1446.png"/><Relationship Id="rId189" Type="http://schemas.openxmlformats.org/officeDocument/2006/relationships/customXml" Target="../ink/ink1905.xml"/><Relationship Id="rId3" Type="http://schemas.openxmlformats.org/officeDocument/2006/relationships/image" Target="../media/image3224.png"/><Relationship Id="rId25" Type="http://schemas.openxmlformats.org/officeDocument/2006/relationships/customXml" Target="../ink/ink1823.xml"/><Relationship Id="rId46" Type="http://schemas.openxmlformats.org/officeDocument/2006/relationships/image" Target="../media/image1378.png"/><Relationship Id="rId67" Type="http://schemas.openxmlformats.org/officeDocument/2006/relationships/customXml" Target="../ink/ink1844.xml"/><Relationship Id="rId116" Type="http://schemas.openxmlformats.org/officeDocument/2006/relationships/image" Target="../media/image1413.png"/><Relationship Id="rId137" Type="http://schemas.openxmlformats.org/officeDocument/2006/relationships/customXml" Target="../ink/ink1879.xml"/><Relationship Id="rId158" Type="http://schemas.openxmlformats.org/officeDocument/2006/relationships/image" Target="../media/image1433.png"/><Relationship Id="rId20" Type="http://schemas.openxmlformats.org/officeDocument/2006/relationships/image" Target="../media/image1365.png"/><Relationship Id="rId41" Type="http://schemas.openxmlformats.org/officeDocument/2006/relationships/customXml" Target="../ink/ink1831.xml"/><Relationship Id="rId62" Type="http://schemas.openxmlformats.org/officeDocument/2006/relationships/image" Target="../media/image1386.png"/><Relationship Id="rId83" Type="http://schemas.openxmlformats.org/officeDocument/2006/relationships/customXml" Target="../ink/ink1852.xml"/><Relationship Id="rId88" Type="http://schemas.openxmlformats.org/officeDocument/2006/relationships/image" Target="../media/image1399.png"/><Relationship Id="rId111" Type="http://schemas.openxmlformats.org/officeDocument/2006/relationships/customXml" Target="../ink/ink1866.xml"/><Relationship Id="rId132" Type="http://schemas.openxmlformats.org/officeDocument/2006/relationships/image" Target="../media/image1421.png"/><Relationship Id="rId153" Type="http://schemas.openxmlformats.org/officeDocument/2006/relationships/customXml" Target="../ink/ink1887.xml"/><Relationship Id="rId174" Type="http://schemas.openxmlformats.org/officeDocument/2006/relationships/image" Target="../media/image1441.png"/><Relationship Id="rId179" Type="http://schemas.openxmlformats.org/officeDocument/2006/relationships/customXml" Target="../ink/ink1900.xml"/><Relationship Id="rId195" Type="http://schemas.openxmlformats.org/officeDocument/2006/relationships/customXml" Target="../ink/ink1908.xml"/><Relationship Id="rId190" Type="http://schemas.openxmlformats.org/officeDocument/2006/relationships/image" Target="../media/image1449.png"/><Relationship Id="rId15" Type="http://schemas.openxmlformats.org/officeDocument/2006/relationships/customXml" Target="../ink/ink1818.xml"/><Relationship Id="rId36" Type="http://schemas.openxmlformats.org/officeDocument/2006/relationships/image" Target="../media/image1373.png"/><Relationship Id="rId57" Type="http://schemas.openxmlformats.org/officeDocument/2006/relationships/customXml" Target="../ink/ink1839.xml"/><Relationship Id="rId106" Type="http://schemas.openxmlformats.org/officeDocument/2006/relationships/image" Target="../media/image1408.png"/><Relationship Id="rId127" Type="http://schemas.openxmlformats.org/officeDocument/2006/relationships/customXml" Target="../ink/ink1874.xml"/><Relationship Id="rId10" Type="http://schemas.openxmlformats.org/officeDocument/2006/relationships/image" Target="../media/image13600.png"/><Relationship Id="rId31" Type="http://schemas.openxmlformats.org/officeDocument/2006/relationships/customXml" Target="../ink/ink1826.xml"/><Relationship Id="rId52" Type="http://schemas.openxmlformats.org/officeDocument/2006/relationships/image" Target="../media/image1381.png"/><Relationship Id="rId73" Type="http://schemas.openxmlformats.org/officeDocument/2006/relationships/customXml" Target="../ink/ink1847.xml"/><Relationship Id="rId78" Type="http://schemas.openxmlformats.org/officeDocument/2006/relationships/image" Target="../media/image1394.png"/><Relationship Id="rId94" Type="http://schemas.openxmlformats.org/officeDocument/2006/relationships/image" Target="../media/image1402.png"/><Relationship Id="rId99" Type="http://schemas.openxmlformats.org/officeDocument/2006/relationships/customXml" Target="../ink/ink1860.xml"/><Relationship Id="rId101" Type="http://schemas.openxmlformats.org/officeDocument/2006/relationships/customXml" Target="../ink/ink1861.xml"/><Relationship Id="rId122" Type="http://schemas.openxmlformats.org/officeDocument/2006/relationships/image" Target="../media/image1416.png"/><Relationship Id="rId143" Type="http://schemas.openxmlformats.org/officeDocument/2006/relationships/customXml" Target="../ink/ink1882.xml"/><Relationship Id="rId148" Type="http://schemas.openxmlformats.org/officeDocument/2006/relationships/image" Target="../media/image1428.png"/><Relationship Id="rId164" Type="http://schemas.openxmlformats.org/officeDocument/2006/relationships/image" Target="../media/image1436.png"/><Relationship Id="rId169" Type="http://schemas.openxmlformats.org/officeDocument/2006/relationships/customXml" Target="../ink/ink1895.xml"/><Relationship Id="rId185" Type="http://schemas.openxmlformats.org/officeDocument/2006/relationships/customXml" Target="../ink/ink1903.xml"/><Relationship Id="rId4" Type="http://schemas.openxmlformats.org/officeDocument/2006/relationships/image" Target="../media/image4100.png"/><Relationship Id="rId9" Type="http://schemas.openxmlformats.org/officeDocument/2006/relationships/customXml" Target="../ink/ink1815.xml"/><Relationship Id="rId180" Type="http://schemas.openxmlformats.org/officeDocument/2006/relationships/image" Target="../media/image1444.png"/><Relationship Id="rId26" Type="http://schemas.openxmlformats.org/officeDocument/2006/relationships/image" Target="../media/image1368.png"/><Relationship Id="rId47" Type="http://schemas.openxmlformats.org/officeDocument/2006/relationships/customXml" Target="../ink/ink1834.xml"/><Relationship Id="rId68" Type="http://schemas.openxmlformats.org/officeDocument/2006/relationships/image" Target="../media/image1389.png"/><Relationship Id="rId89" Type="http://schemas.openxmlformats.org/officeDocument/2006/relationships/customXml" Target="../ink/ink1855.xml"/><Relationship Id="rId112" Type="http://schemas.openxmlformats.org/officeDocument/2006/relationships/image" Target="../media/image1411.png"/><Relationship Id="rId133" Type="http://schemas.openxmlformats.org/officeDocument/2006/relationships/customXml" Target="../ink/ink1877.xml"/><Relationship Id="rId154" Type="http://schemas.openxmlformats.org/officeDocument/2006/relationships/image" Target="../media/image1431.png"/><Relationship Id="rId175" Type="http://schemas.openxmlformats.org/officeDocument/2006/relationships/customXml" Target="../ink/ink1898.xml"/><Relationship Id="rId196" Type="http://schemas.openxmlformats.org/officeDocument/2006/relationships/image" Target="../media/image1452.png"/><Relationship Id="rId200" Type="http://schemas.openxmlformats.org/officeDocument/2006/relationships/image" Target="../media/image1454.png"/><Relationship Id="rId16" Type="http://schemas.openxmlformats.org/officeDocument/2006/relationships/image" Target="../media/image1363.png"/><Relationship Id="rId37" Type="http://schemas.openxmlformats.org/officeDocument/2006/relationships/customXml" Target="../ink/ink1829.xml"/><Relationship Id="rId58" Type="http://schemas.openxmlformats.org/officeDocument/2006/relationships/image" Target="../media/image1384.png"/><Relationship Id="rId79" Type="http://schemas.openxmlformats.org/officeDocument/2006/relationships/customXml" Target="../ink/ink1850.xml"/><Relationship Id="rId102" Type="http://schemas.openxmlformats.org/officeDocument/2006/relationships/image" Target="../media/image1406.png"/><Relationship Id="rId123" Type="http://schemas.openxmlformats.org/officeDocument/2006/relationships/customXml" Target="../ink/ink1872.xml"/><Relationship Id="rId144" Type="http://schemas.openxmlformats.org/officeDocument/2006/relationships/image" Target="../media/image1426.png"/><Relationship Id="rId90" Type="http://schemas.openxmlformats.org/officeDocument/2006/relationships/image" Target="../media/image1400.png"/><Relationship Id="rId165" Type="http://schemas.openxmlformats.org/officeDocument/2006/relationships/customXml" Target="../ink/ink1893.xml"/><Relationship Id="rId186" Type="http://schemas.openxmlformats.org/officeDocument/2006/relationships/image" Target="../media/image1447.png"/><Relationship Id="rId27" Type="http://schemas.openxmlformats.org/officeDocument/2006/relationships/customXml" Target="../ink/ink1824.xml"/><Relationship Id="rId48" Type="http://schemas.openxmlformats.org/officeDocument/2006/relationships/image" Target="../media/image1379.png"/><Relationship Id="rId69" Type="http://schemas.openxmlformats.org/officeDocument/2006/relationships/customXml" Target="../ink/ink1845.xml"/><Relationship Id="rId113" Type="http://schemas.openxmlformats.org/officeDocument/2006/relationships/customXml" Target="../ink/ink1867.xml"/><Relationship Id="rId134" Type="http://schemas.openxmlformats.org/officeDocument/2006/relationships/image" Target="../media/image1422.png"/><Relationship Id="rId80" Type="http://schemas.openxmlformats.org/officeDocument/2006/relationships/image" Target="../media/image1395.png"/><Relationship Id="rId155" Type="http://schemas.openxmlformats.org/officeDocument/2006/relationships/customXml" Target="../ink/ink1888.xml"/><Relationship Id="rId176" Type="http://schemas.openxmlformats.org/officeDocument/2006/relationships/image" Target="../media/image1442.png"/><Relationship Id="rId197" Type="http://schemas.openxmlformats.org/officeDocument/2006/relationships/customXml" Target="../ink/ink1909.xml"/><Relationship Id="rId201" Type="http://schemas.openxmlformats.org/officeDocument/2006/relationships/customXml" Target="../ink/ink1911.xml"/><Relationship Id="rId17" Type="http://schemas.openxmlformats.org/officeDocument/2006/relationships/customXml" Target="../ink/ink1819.xml"/><Relationship Id="rId38" Type="http://schemas.openxmlformats.org/officeDocument/2006/relationships/image" Target="../media/image1374.png"/><Relationship Id="rId59" Type="http://schemas.openxmlformats.org/officeDocument/2006/relationships/customXml" Target="../ink/ink1840.xml"/><Relationship Id="rId103" Type="http://schemas.openxmlformats.org/officeDocument/2006/relationships/customXml" Target="../ink/ink1862.xml"/><Relationship Id="rId124" Type="http://schemas.openxmlformats.org/officeDocument/2006/relationships/image" Target="../media/image1417.png"/><Relationship Id="rId70" Type="http://schemas.openxmlformats.org/officeDocument/2006/relationships/image" Target="../media/image1390.png"/><Relationship Id="rId91" Type="http://schemas.openxmlformats.org/officeDocument/2006/relationships/customXml" Target="../ink/ink1856.xml"/><Relationship Id="rId145" Type="http://schemas.openxmlformats.org/officeDocument/2006/relationships/customXml" Target="../ink/ink1883.xml"/><Relationship Id="rId166" Type="http://schemas.openxmlformats.org/officeDocument/2006/relationships/image" Target="../media/image1437.png"/><Relationship Id="rId187" Type="http://schemas.openxmlformats.org/officeDocument/2006/relationships/customXml" Target="../ink/ink1904.xml"/><Relationship Id="rId1" Type="http://schemas.openxmlformats.org/officeDocument/2006/relationships/slideLayout" Target="../slideLayouts/slideLayout7.xml"/><Relationship Id="rId28" Type="http://schemas.openxmlformats.org/officeDocument/2006/relationships/image" Target="../media/image1369.png"/><Relationship Id="rId49" Type="http://schemas.openxmlformats.org/officeDocument/2006/relationships/customXml" Target="../ink/ink1835.xml"/><Relationship Id="rId114" Type="http://schemas.openxmlformats.org/officeDocument/2006/relationships/image" Target="../media/image1412.png"/><Relationship Id="rId60" Type="http://schemas.openxmlformats.org/officeDocument/2006/relationships/image" Target="../media/image1385.png"/><Relationship Id="rId81" Type="http://schemas.openxmlformats.org/officeDocument/2006/relationships/customXml" Target="../ink/ink1851.xml"/><Relationship Id="rId135" Type="http://schemas.openxmlformats.org/officeDocument/2006/relationships/customXml" Target="../ink/ink1878.xml"/><Relationship Id="rId156" Type="http://schemas.openxmlformats.org/officeDocument/2006/relationships/image" Target="../media/image1432.png"/><Relationship Id="rId177" Type="http://schemas.openxmlformats.org/officeDocument/2006/relationships/customXml" Target="../ink/ink1899.xml"/><Relationship Id="rId198" Type="http://schemas.openxmlformats.org/officeDocument/2006/relationships/image" Target="../media/image1453.png"/><Relationship Id="rId202" Type="http://schemas.openxmlformats.org/officeDocument/2006/relationships/image" Target="../media/image1455.png"/><Relationship Id="rId18" Type="http://schemas.openxmlformats.org/officeDocument/2006/relationships/image" Target="../media/image1364.png"/><Relationship Id="rId39" Type="http://schemas.openxmlformats.org/officeDocument/2006/relationships/customXml" Target="../ink/ink1830.xml"/><Relationship Id="rId50" Type="http://schemas.openxmlformats.org/officeDocument/2006/relationships/image" Target="../media/image1380.png"/><Relationship Id="rId104" Type="http://schemas.openxmlformats.org/officeDocument/2006/relationships/image" Target="../media/image1407.png"/><Relationship Id="rId125" Type="http://schemas.openxmlformats.org/officeDocument/2006/relationships/customXml" Target="../ink/ink1873.xml"/><Relationship Id="rId146" Type="http://schemas.openxmlformats.org/officeDocument/2006/relationships/image" Target="../media/image1427.png"/><Relationship Id="rId167" Type="http://schemas.openxmlformats.org/officeDocument/2006/relationships/customXml" Target="../ink/ink1894.xml"/><Relationship Id="rId188" Type="http://schemas.openxmlformats.org/officeDocument/2006/relationships/image" Target="../media/image1448.png"/><Relationship Id="rId71" Type="http://schemas.openxmlformats.org/officeDocument/2006/relationships/customXml" Target="../ink/ink1846.xml"/><Relationship Id="rId92" Type="http://schemas.openxmlformats.org/officeDocument/2006/relationships/image" Target="../media/image1401.png"/></Relationships>
</file>

<file path=ppt/slides/_rels/slide19.xml.rels><?xml version="1.0" encoding="UTF-8" standalone="yes"?>
<Relationships xmlns="http://schemas.openxmlformats.org/package/2006/relationships"><Relationship Id="rId26" Type="http://schemas.openxmlformats.org/officeDocument/2006/relationships/customXml" Target="../ink/ink1923.xml"/><Relationship Id="rId21" Type="http://schemas.openxmlformats.org/officeDocument/2006/relationships/image" Target="../media/image14500.png"/><Relationship Id="rId42" Type="http://schemas.openxmlformats.org/officeDocument/2006/relationships/customXml" Target="../ink/ink1931.xml"/><Relationship Id="rId47" Type="http://schemas.openxmlformats.org/officeDocument/2006/relationships/image" Target="../media/image1463.png"/><Relationship Id="rId63" Type="http://schemas.openxmlformats.org/officeDocument/2006/relationships/image" Target="../media/image1471.png"/><Relationship Id="rId68" Type="http://schemas.openxmlformats.org/officeDocument/2006/relationships/customXml" Target="../ink/ink1944.xml"/><Relationship Id="rId84" Type="http://schemas.openxmlformats.org/officeDocument/2006/relationships/customXml" Target="../ink/ink1952.xml"/><Relationship Id="rId89" Type="http://schemas.openxmlformats.org/officeDocument/2006/relationships/image" Target="../media/image1484.png"/><Relationship Id="rId112" Type="http://schemas.openxmlformats.org/officeDocument/2006/relationships/customXml" Target="../ink/ink1966.xml"/><Relationship Id="rId16" Type="http://schemas.openxmlformats.org/officeDocument/2006/relationships/customXml" Target="../ink/ink1918.xml"/><Relationship Id="rId107" Type="http://schemas.openxmlformats.org/officeDocument/2006/relationships/image" Target="../media/image1493.png"/><Relationship Id="rId11" Type="http://schemas.openxmlformats.org/officeDocument/2006/relationships/image" Target="../media/image14450.png"/><Relationship Id="rId32" Type="http://schemas.openxmlformats.org/officeDocument/2006/relationships/customXml" Target="../ink/ink1926.xml"/><Relationship Id="rId37" Type="http://schemas.openxmlformats.org/officeDocument/2006/relationships/image" Target="../media/image1458.png"/><Relationship Id="rId53" Type="http://schemas.openxmlformats.org/officeDocument/2006/relationships/image" Target="../media/image1466.png"/><Relationship Id="rId58" Type="http://schemas.openxmlformats.org/officeDocument/2006/relationships/customXml" Target="../ink/ink1939.xml"/><Relationship Id="rId74" Type="http://schemas.openxmlformats.org/officeDocument/2006/relationships/customXml" Target="../ink/ink1947.xml"/><Relationship Id="rId79" Type="http://schemas.openxmlformats.org/officeDocument/2006/relationships/image" Target="../media/image1479.png"/><Relationship Id="rId102" Type="http://schemas.openxmlformats.org/officeDocument/2006/relationships/customXml" Target="../ink/ink1961.xml"/><Relationship Id="rId5" Type="http://schemas.openxmlformats.org/officeDocument/2006/relationships/image" Target="../media/image14420.png"/><Relationship Id="rId90" Type="http://schemas.openxmlformats.org/officeDocument/2006/relationships/customXml" Target="../ink/ink1955.xml"/><Relationship Id="rId95" Type="http://schemas.openxmlformats.org/officeDocument/2006/relationships/image" Target="../media/image1487.png"/><Relationship Id="rId22" Type="http://schemas.openxmlformats.org/officeDocument/2006/relationships/customXml" Target="../ink/ink1921.xml"/><Relationship Id="rId27" Type="http://schemas.openxmlformats.org/officeDocument/2006/relationships/image" Target="../media/image14530.png"/><Relationship Id="rId43" Type="http://schemas.openxmlformats.org/officeDocument/2006/relationships/image" Target="../media/image1461.png"/><Relationship Id="rId48" Type="http://schemas.openxmlformats.org/officeDocument/2006/relationships/customXml" Target="../ink/ink1934.xml"/><Relationship Id="rId64" Type="http://schemas.openxmlformats.org/officeDocument/2006/relationships/customXml" Target="../ink/ink1942.xml"/><Relationship Id="rId69" Type="http://schemas.openxmlformats.org/officeDocument/2006/relationships/image" Target="../media/image1474.png"/><Relationship Id="rId113" Type="http://schemas.openxmlformats.org/officeDocument/2006/relationships/image" Target="../media/image1496.png"/><Relationship Id="rId80" Type="http://schemas.openxmlformats.org/officeDocument/2006/relationships/customXml" Target="../ink/ink1950.xml"/><Relationship Id="rId85" Type="http://schemas.openxmlformats.org/officeDocument/2006/relationships/image" Target="../media/image1482.png"/><Relationship Id="rId12" Type="http://schemas.openxmlformats.org/officeDocument/2006/relationships/customXml" Target="../ink/ink1916.xml"/><Relationship Id="rId17" Type="http://schemas.openxmlformats.org/officeDocument/2006/relationships/image" Target="../media/image14480.png"/><Relationship Id="rId33" Type="http://schemas.openxmlformats.org/officeDocument/2006/relationships/image" Target="../media/image1456.png"/><Relationship Id="rId38" Type="http://schemas.openxmlformats.org/officeDocument/2006/relationships/customXml" Target="../ink/ink1929.xml"/><Relationship Id="rId59" Type="http://schemas.openxmlformats.org/officeDocument/2006/relationships/image" Target="../media/image1469.png"/><Relationship Id="rId103" Type="http://schemas.openxmlformats.org/officeDocument/2006/relationships/image" Target="../media/image1491.png"/><Relationship Id="rId108" Type="http://schemas.openxmlformats.org/officeDocument/2006/relationships/customXml" Target="../ink/ink1964.xml"/><Relationship Id="rId54" Type="http://schemas.openxmlformats.org/officeDocument/2006/relationships/customXml" Target="../ink/ink1937.xml"/><Relationship Id="rId70" Type="http://schemas.openxmlformats.org/officeDocument/2006/relationships/customXml" Target="../ink/ink1945.xml"/><Relationship Id="rId75" Type="http://schemas.openxmlformats.org/officeDocument/2006/relationships/image" Target="../media/image1477.png"/><Relationship Id="rId91" Type="http://schemas.openxmlformats.org/officeDocument/2006/relationships/image" Target="../media/image1485.png"/><Relationship Id="rId96" Type="http://schemas.openxmlformats.org/officeDocument/2006/relationships/customXml" Target="../ink/ink1958.xml"/><Relationship Id="rId1" Type="http://schemas.openxmlformats.org/officeDocument/2006/relationships/slideLayout" Target="../slideLayouts/slideLayout7.xml"/><Relationship Id="rId6" Type="http://schemas.openxmlformats.org/officeDocument/2006/relationships/customXml" Target="../ink/ink1913.xml"/><Relationship Id="rId15" Type="http://schemas.openxmlformats.org/officeDocument/2006/relationships/image" Target="../media/image14470.png"/><Relationship Id="rId23" Type="http://schemas.openxmlformats.org/officeDocument/2006/relationships/image" Target="../media/image14510.png"/><Relationship Id="rId28" Type="http://schemas.openxmlformats.org/officeDocument/2006/relationships/customXml" Target="../ink/ink1924.xml"/><Relationship Id="rId36" Type="http://schemas.openxmlformats.org/officeDocument/2006/relationships/customXml" Target="../ink/ink1928.xml"/><Relationship Id="rId49" Type="http://schemas.openxmlformats.org/officeDocument/2006/relationships/image" Target="../media/image1464.png"/><Relationship Id="rId57" Type="http://schemas.openxmlformats.org/officeDocument/2006/relationships/image" Target="../media/image1468.png"/><Relationship Id="rId106" Type="http://schemas.openxmlformats.org/officeDocument/2006/relationships/customXml" Target="../ink/ink1963.xml"/><Relationship Id="rId114" Type="http://schemas.openxmlformats.org/officeDocument/2006/relationships/customXml" Target="../ink/ink1967.xml"/><Relationship Id="rId10" Type="http://schemas.openxmlformats.org/officeDocument/2006/relationships/customXml" Target="../ink/ink1915.xml"/><Relationship Id="rId31" Type="http://schemas.openxmlformats.org/officeDocument/2006/relationships/image" Target="../media/image14550.png"/><Relationship Id="rId44" Type="http://schemas.openxmlformats.org/officeDocument/2006/relationships/customXml" Target="../ink/ink1932.xml"/><Relationship Id="rId52" Type="http://schemas.openxmlformats.org/officeDocument/2006/relationships/customXml" Target="../ink/ink1936.xml"/><Relationship Id="rId60" Type="http://schemas.openxmlformats.org/officeDocument/2006/relationships/customXml" Target="../ink/ink1940.xml"/><Relationship Id="rId65" Type="http://schemas.openxmlformats.org/officeDocument/2006/relationships/image" Target="../media/image1472.png"/><Relationship Id="rId73" Type="http://schemas.openxmlformats.org/officeDocument/2006/relationships/image" Target="../media/image1476.png"/><Relationship Id="rId78" Type="http://schemas.openxmlformats.org/officeDocument/2006/relationships/customXml" Target="../ink/ink1949.xml"/><Relationship Id="rId81" Type="http://schemas.openxmlformats.org/officeDocument/2006/relationships/image" Target="../media/image1480.png"/><Relationship Id="rId86" Type="http://schemas.openxmlformats.org/officeDocument/2006/relationships/customXml" Target="../ink/ink1953.xml"/><Relationship Id="rId94" Type="http://schemas.openxmlformats.org/officeDocument/2006/relationships/customXml" Target="../ink/ink1957.xml"/><Relationship Id="rId99" Type="http://schemas.openxmlformats.org/officeDocument/2006/relationships/image" Target="../media/image1489.png"/><Relationship Id="rId101" Type="http://schemas.openxmlformats.org/officeDocument/2006/relationships/image" Target="../media/image1490.png"/><Relationship Id="rId4" Type="http://schemas.openxmlformats.org/officeDocument/2006/relationships/customXml" Target="../ink/ink1912.xml"/><Relationship Id="rId9" Type="http://schemas.openxmlformats.org/officeDocument/2006/relationships/image" Target="../media/image14440.png"/><Relationship Id="rId13" Type="http://schemas.openxmlformats.org/officeDocument/2006/relationships/image" Target="../media/image14460.png"/><Relationship Id="rId18" Type="http://schemas.openxmlformats.org/officeDocument/2006/relationships/customXml" Target="../ink/ink1919.xml"/><Relationship Id="rId39" Type="http://schemas.openxmlformats.org/officeDocument/2006/relationships/image" Target="../media/image1459.png"/><Relationship Id="rId109" Type="http://schemas.openxmlformats.org/officeDocument/2006/relationships/image" Target="../media/image1494.png"/><Relationship Id="rId34" Type="http://schemas.openxmlformats.org/officeDocument/2006/relationships/customXml" Target="../ink/ink1927.xml"/><Relationship Id="rId50" Type="http://schemas.openxmlformats.org/officeDocument/2006/relationships/customXml" Target="../ink/ink1935.xml"/><Relationship Id="rId55" Type="http://schemas.openxmlformats.org/officeDocument/2006/relationships/image" Target="../media/image1467.png"/><Relationship Id="rId76" Type="http://schemas.openxmlformats.org/officeDocument/2006/relationships/customXml" Target="../ink/ink1948.xml"/><Relationship Id="rId97" Type="http://schemas.openxmlformats.org/officeDocument/2006/relationships/image" Target="../media/image1488.png"/><Relationship Id="rId104" Type="http://schemas.openxmlformats.org/officeDocument/2006/relationships/customXml" Target="../ink/ink1962.xml"/><Relationship Id="rId7" Type="http://schemas.openxmlformats.org/officeDocument/2006/relationships/image" Target="../media/image14430.png"/><Relationship Id="rId71" Type="http://schemas.openxmlformats.org/officeDocument/2006/relationships/image" Target="../media/image1475.png"/><Relationship Id="rId92" Type="http://schemas.openxmlformats.org/officeDocument/2006/relationships/customXml" Target="../ink/ink1956.xml"/><Relationship Id="rId2" Type="http://schemas.openxmlformats.org/officeDocument/2006/relationships/notesSlide" Target="../notesSlides/notesSlide17.xml"/><Relationship Id="rId29" Type="http://schemas.openxmlformats.org/officeDocument/2006/relationships/image" Target="../media/image14540.png"/><Relationship Id="rId24" Type="http://schemas.openxmlformats.org/officeDocument/2006/relationships/customXml" Target="../ink/ink1922.xml"/><Relationship Id="rId40" Type="http://schemas.openxmlformats.org/officeDocument/2006/relationships/customXml" Target="../ink/ink1930.xml"/><Relationship Id="rId45" Type="http://schemas.openxmlformats.org/officeDocument/2006/relationships/image" Target="../media/image1462.png"/><Relationship Id="rId66" Type="http://schemas.openxmlformats.org/officeDocument/2006/relationships/customXml" Target="../ink/ink1943.xml"/><Relationship Id="rId87" Type="http://schemas.openxmlformats.org/officeDocument/2006/relationships/image" Target="../media/image1483.png"/><Relationship Id="rId110" Type="http://schemas.openxmlformats.org/officeDocument/2006/relationships/customXml" Target="../ink/ink1965.xml"/><Relationship Id="rId115" Type="http://schemas.openxmlformats.org/officeDocument/2006/relationships/image" Target="../media/image1497.png"/><Relationship Id="rId61" Type="http://schemas.openxmlformats.org/officeDocument/2006/relationships/image" Target="../media/image1470.png"/><Relationship Id="rId82" Type="http://schemas.openxmlformats.org/officeDocument/2006/relationships/customXml" Target="../ink/ink1951.xml"/><Relationship Id="rId19" Type="http://schemas.openxmlformats.org/officeDocument/2006/relationships/image" Target="../media/image14490.png"/><Relationship Id="rId14" Type="http://schemas.openxmlformats.org/officeDocument/2006/relationships/customXml" Target="../ink/ink1917.xml"/><Relationship Id="rId30" Type="http://schemas.openxmlformats.org/officeDocument/2006/relationships/customXml" Target="../ink/ink1925.xml"/><Relationship Id="rId35" Type="http://schemas.openxmlformats.org/officeDocument/2006/relationships/image" Target="../media/image1457.png"/><Relationship Id="rId56" Type="http://schemas.openxmlformats.org/officeDocument/2006/relationships/customXml" Target="../ink/ink1938.xml"/><Relationship Id="rId77" Type="http://schemas.openxmlformats.org/officeDocument/2006/relationships/image" Target="../media/image1478.png"/><Relationship Id="rId100" Type="http://schemas.openxmlformats.org/officeDocument/2006/relationships/customXml" Target="../ink/ink1960.xml"/><Relationship Id="rId105" Type="http://schemas.openxmlformats.org/officeDocument/2006/relationships/image" Target="../media/image1492.png"/><Relationship Id="rId8" Type="http://schemas.openxmlformats.org/officeDocument/2006/relationships/customXml" Target="../ink/ink1914.xml"/><Relationship Id="rId51" Type="http://schemas.openxmlformats.org/officeDocument/2006/relationships/image" Target="../media/image1465.png"/><Relationship Id="rId72" Type="http://schemas.openxmlformats.org/officeDocument/2006/relationships/customXml" Target="../ink/ink1946.xml"/><Relationship Id="rId93" Type="http://schemas.openxmlformats.org/officeDocument/2006/relationships/image" Target="../media/image1486.png"/><Relationship Id="rId98" Type="http://schemas.openxmlformats.org/officeDocument/2006/relationships/customXml" Target="../ink/ink1959.xml"/><Relationship Id="rId3" Type="http://schemas.openxmlformats.org/officeDocument/2006/relationships/image" Target="../media/image4.emf"/><Relationship Id="rId25" Type="http://schemas.openxmlformats.org/officeDocument/2006/relationships/image" Target="../media/image14520.png"/><Relationship Id="rId46" Type="http://schemas.openxmlformats.org/officeDocument/2006/relationships/customXml" Target="../ink/ink1933.xml"/><Relationship Id="rId67" Type="http://schemas.openxmlformats.org/officeDocument/2006/relationships/image" Target="../media/image1473.png"/><Relationship Id="rId20" Type="http://schemas.openxmlformats.org/officeDocument/2006/relationships/customXml" Target="../ink/ink1920.xml"/><Relationship Id="rId41" Type="http://schemas.openxmlformats.org/officeDocument/2006/relationships/image" Target="../media/image1460.png"/><Relationship Id="rId62" Type="http://schemas.openxmlformats.org/officeDocument/2006/relationships/customXml" Target="../ink/ink1941.xml"/><Relationship Id="rId83" Type="http://schemas.openxmlformats.org/officeDocument/2006/relationships/image" Target="../media/image1481.png"/><Relationship Id="rId88" Type="http://schemas.openxmlformats.org/officeDocument/2006/relationships/customXml" Target="../ink/ink1954.xml"/><Relationship Id="rId111" Type="http://schemas.openxmlformats.org/officeDocument/2006/relationships/image" Target="../media/image1495.png"/></Relationships>
</file>

<file path=ppt/slides/_rels/slide2.xml.rels><?xml version="1.0" encoding="UTF-8" standalone="yes"?>
<Relationships xmlns="http://schemas.openxmlformats.org/package/2006/relationships"><Relationship Id="rId117" Type="http://schemas.openxmlformats.org/officeDocument/2006/relationships/customXml" Target="../ink/ink77.xml"/><Relationship Id="rId21" Type="http://schemas.openxmlformats.org/officeDocument/2006/relationships/customXml" Target="../ink/ink29.xml"/><Relationship Id="rId42" Type="http://schemas.openxmlformats.org/officeDocument/2006/relationships/image" Target="../media/image2825.png"/><Relationship Id="rId63" Type="http://schemas.openxmlformats.org/officeDocument/2006/relationships/customXml" Target="../ink/ink50.xml"/><Relationship Id="rId84" Type="http://schemas.openxmlformats.org/officeDocument/2006/relationships/image" Target="../media/image2846.png"/><Relationship Id="rId138" Type="http://schemas.openxmlformats.org/officeDocument/2006/relationships/image" Target="../media/image2873.png"/><Relationship Id="rId107" Type="http://schemas.openxmlformats.org/officeDocument/2006/relationships/customXml" Target="../ink/ink72.xml"/><Relationship Id="rId11" Type="http://schemas.openxmlformats.org/officeDocument/2006/relationships/customXml" Target="../ink/ink24.xml"/><Relationship Id="rId32" Type="http://schemas.openxmlformats.org/officeDocument/2006/relationships/image" Target="../media/image2820.png"/><Relationship Id="rId53" Type="http://schemas.openxmlformats.org/officeDocument/2006/relationships/customXml" Target="../ink/ink45.xml"/><Relationship Id="rId74" Type="http://schemas.openxmlformats.org/officeDocument/2006/relationships/image" Target="../media/image2841.png"/><Relationship Id="rId128" Type="http://schemas.openxmlformats.org/officeDocument/2006/relationships/image" Target="../media/image2868.png"/><Relationship Id="rId149" Type="http://schemas.openxmlformats.org/officeDocument/2006/relationships/customXml" Target="../ink/ink93.xml"/><Relationship Id="rId5" Type="http://schemas.openxmlformats.org/officeDocument/2006/relationships/customXml" Target="../ink/ink21.xml"/><Relationship Id="rId95" Type="http://schemas.openxmlformats.org/officeDocument/2006/relationships/customXml" Target="../ink/ink66.xml"/><Relationship Id="rId22" Type="http://schemas.openxmlformats.org/officeDocument/2006/relationships/image" Target="../media/image2815.png"/><Relationship Id="rId27" Type="http://schemas.openxmlformats.org/officeDocument/2006/relationships/customXml" Target="../ink/ink32.xml"/><Relationship Id="rId43" Type="http://schemas.openxmlformats.org/officeDocument/2006/relationships/customXml" Target="../ink/ink40.xml"/><Relationship Id="rId48" Type="http://schemas.openxmlformats.org/officeDocument/2006/relationships/image" Target="../media/image2828.png"/><Relationship Id="rId64" Type="http://schemas.openxmlformats.org/officeDocument/2006/relationships/image" Target="../media/image2836.png"/><Relationship Id="rId69" Type="http://schemas.openxmlformats.org/officeDocument/2006/relationships/customXml" Target="../ink/ink53.xml"/><Relationship Id="rId113" Type="http://schemas.openxmlformats.org/officeDocument/2006/relationships/customXml" Target="../ink/ink75.xml"/><Relationship Id="rId118" Type="http://schemas.openxmlformats.org/officeDocument/2006/relationships/image" Target="../media/image2863.png"/><Relationship Id="rId134" Type="http://schemas.openxmlformats.org/officeDocument/2006/relationships/image" Target="../media/image2871.png"/><Relationship Id="rId139" Type="http://schemas.openxmlformats.org/officeDocument/2006/relationships/customXml" Target="../ink/ink88.xml"/><Relationship Id="rId80" Type="http://schemas.openxmlformats.org/officeDocument/2006/relationships/image" Target="../media/image2844.png"/><Relationship Id="rId85" Type="http://schemas.openxmlformats.org/officeDocument/2006/relationships/customXml" Target="../ink/ink61.xml"/><Relationship Id="rId150" Type="http://schemas.openxmlformats.org/officeDocument/2006/relationships/image" Target="../media/image2879.png"/><Relationship Id="rId12" Type="http://schemas.openxmlformats.org/officeDocument/2006/relationships/image" Target="../media/image2810.png"/><Relationship Id="rId17" Type="http://schemas.openxmlformats.org/officeDocument/2006/relationships/customXml" Target="../ink/ink27.xml"/><Relationship Id="rId33" Type="http://schemas.openxmlformats.org/officeDocument/2006/relationships/customXml" Target="../ink/ink35.xml"/><Relationship Id="rId38" Type="http://schemas.openxmlformats.org/officeDocument/2006/relationships/image" Target="../media/image2823.png"/><Relationship Id="rId59" Type="http://schemas.openxmlformats.org/officeDocument/2006/relationships/customXml" Target="../ink/ink48.xml"/><Relationship Id="rId103" Type="http://schemas.openxmlformats.org/officeDocument/2006/relationships/customXml" Target="../ink/ink70.xml"/><Relationship Id="rId108" Type="http://schemas.openxmlformats.org/officeDocument/2006/relationships/image" Target="../media/image2858.png"/><Relationship Id="rId124" Type="http://schemas.openxmlformats.org/officeDocument/2006/relationships/image" Target="../media/image2866.png"/><Relationship Id="rId129" Type="http://schemas.openxmlformats.org/officeDocument/2006/relationships/customXml" Target="../ink/ink83.xml"/><Relationship Id="rId54" Type="http://schemas.openxmlformats.org/officeDocument/2006/relationships/image" Target="../media/image2831.png"/><Relationship Id="rId70" Type="http://schemas.openxmlformats.org/officeDocument/2006/relationships/image" Target="../media/image2839.png"/><Relationship Id="rId75" Type="http://schemas.openxmlformats.org/officeDocument/2006/relationships/customXml" Target="../ink/ink56.xml"/><Relationship Id="rId91" Type="http://schemas.openxmlformats.org/officeDocument/2006/relationships/customXml" Target="../ink/ink64.xml"/><Relationship Id="rId96" Type="http://schemas.openxmlformats.org/officeDocument/2006/relationships/image" Target="../media/image2852.png"/><Relationship Id="rId140" Type="http://schemas.openxmlformats.org/officeDocument/2006/relationships/image" Target="../media/image2874.png"/><Relationship Id="rId145" Type="http://schemas.openxmlformats.org/officeDocument/2006/relationships/customXml" Target="../ink/ink91.xml"/><Relationship Id="rId1" Type="http://schemas.openxmlformats.org/officeDocument/2006/relationships/slideLayout" Target="../slideLayouts/slideLayout7.xml"/><Relationship Id="rId6" Type="http://schemas.openxmlformats.org/officeDocument/2006/relationships/image" Target="../media/image2807.png"/><Relationship Id="rId23" Type="http://schemas.openxmlformats.org/officeDocument/2006/relationships/customXml" Target="../ink/ink30.xml"/><Relationship Id="rId28" Type="http://schemas.openxmlformats.org/officeDocument/2006/relationships/image" Target="../media/image2818.png"/><Relationship Id="rId49" Type="http://schemas.openxmlformats.org/officeDocument/2006/relationships/customXml" Target="../ink/ink43.xml"/><Relationship Id="rId114" Type="http://schemas.openxmlformats.org/officeDocument/2006/relationships/image" Target="../media/image2861.png"/><Relationship Id="rId119" Type="http://schemas.openxmlformats.org/officeDocument/2006/relationships/customXml" Target="../ink/ink78.xml"/><Relationship Id="rId44" Type="http://schemas.openxmlformats.org/officeDocument/2006/relationships/image" Target="../media/image2826.png"/><Relationship Id="rId60" Type="http://schemas.openxmlformats.org/officeDocument/2006/relationships/image" Target="../media/image2834.png"/><Relationship Id="rId65" Type="http://schemas.openxmlformats.org/officeDocument/2006/relationships/customXml" Target="../ink/ink51.xml"/><Relationship Id="rId81" Type="http://schemas.openxmlformats.org/officeDocument/2006/relationships/customXml" Target="../ink/ink59.xml"/><Relationship Id="rId86" Type="http://schemas.openxmlformats.org/officeDocument/2006/relationships/image" Target="../media/image2847.png"/><Relationship Id="rId130" Type="http://schemas.openxmlformats.org/officeDocument/2006/relationships/image" Target="../media/image2869.png"/><Relationship Id="rId135" Type="http://schemas.openxmlformats.org/officeDocument/2006/relationships/customXml" Target="../ink/ink86.xml"/><Relationship Id="rId151" Type="http://schemas.openxmlformats.org/officeDocument/2006/relationships/customXml" Target="../ink/ink94.xml"/><Relationship Id="rId13" Type="http://schemas.openxmlformats.org/officeDocument/2006/relationships/customXml" Target="../ink/ink25.xml"/><Relationship Id="rId18" Type="http://schemas.openxmlformats.org/officeDocument/2006/relationships/image" Target="../media/image2813.png"/><Relationship Id="rId39" Type="http://schemas.openxmlformats.org/officeDocument/2006/relationships/customXml" Target="../ink/ink38.xml"/><Relationship Id="rId109" Type="http://schemas.openxmlformats.org/officeDocument/2006/relationships/customXml" Target="../ink/ink73.xml"/><Relationship Id="rId34" Type="http://schemas.openxmlformats.org/officeDocument/2006/relationships/image" Target="../media/image2821.png"/><Relationship Id="rId50" Type="http://schemas.openxmlformats.org/officeDocument/2006/relationships/image" Target="../media/image2829.png"/><Relationship Id="rId55" Type="http://schemas.openxmlformats.org/officeDocument/2006/relationships/customXml" Target="../ink/ink46.xml"/><Relationship Id="rId76" Type="http://schemas.openxmlformats.org/officeDocument/2006/relationships/image" Target="../media/image2842.png"/><Relationship Id="rId97" Type="http://schemas.openxmlformats.org/officeDocument/2006/relationships/customXml" Target="../ink/ink67.xml"/><Relationship Id="rId104" Type="http://schemas.openxmlformats.org/officeDocument/2006/relationships/image" Target="../media/image2856.png"/><Relationship Id="rId120" Type="http://schemas.openxmlformats.org/officeDocument/2006/relationships/image" Target="../media/image2864.png"/><Relationship Id="rId125" Type="http://schemas.openxmlformats.org/officeDocument/2006/relationships/customXml" Target="../ink/ink81.xml"/><Relationship Id="rId141" Type="http://schemas.openxmlformats.org/officeDocument/2006/relationships/customXml" Target="../ink/ink89.xml"/><Relationship Id="rId146" Type="http://schemas.openxmlformats.org/officeDocument/2006/relationships/image" Target="../media/image2877.png"/><Relationship Id="rId7" Type="http://schemas.openxmlformats.org/officeDocument/2006/relationships/customXml" Target="../ink/ink22.xml"/><Relationship Id="rId71" Type="http://schemas.openxmlformats.org/officeDocument/2006/relationships/customXml" Target="../ink/ink54.xml"/><Relationship Id="rId92" Type="http://schemas.openxmlformats.org/officeDocument/2006/relationships/image" Target="../media/image2850.png"/><Relationship Id="rId2" Type="http://schemas.openxmlformats.org/officeDocument/2006/relationships/notesSlide" Target="../notesSlides/notesSlide2.xml"/><Relationship Id="rId29" Type="http://schemas.openxmlformats.org/officeDocument/2006/relationships/customXml" Target="../ink/ink33.xml"/><Relationship Id="rId24" Type="http://schemas.openxmlformats.org/officeDocument/2006/relationships/image" Target="../media/image2816.png"/><Relationship Id="rId40" Type="http://schemas.openxmlformats.org/officeDocument/2006/relationships/image" Target="../media/image2824.png"/><Relationship Id="rId45" Type="http://schemas.openxmlformats.org/officeDocument/2006/relationships/customXml" Target="../ink/ink41.xml"/><Relationship Id="rId66" Type="http://schemas.openxmlformats.org/officeDocument/2006/relationships/image" Target="../media/image2837.png"/><Relationship Id="rId87" Type="http://schemas.openxmlformats.org/officeDocument/2006/relationships/customXml" Target="../ink/ink62.xml"/><Relationship Id="rId110" Type="http://schemas.openxmlformats.org/officeDocument/2006/relationships/image" Target="../media/image2859.png"/><Relationship Id="rId115" Type="http://schemas.openxmlformats.org/officeDocument/2006/relationships/customXml" Target="../ink/ink76.xml"/><Relationship Id="rId131" Type="http://schemas.openxmlformats.org/officeDocument/2006/relationships/customXml" Target="../ink/ink84.xml"/><Relationship Id="rId136" Type="http://schemas.openxmlformats.org/officeDocument/2006/relationships/image" Target="../media/image2872.png"/><Relationship Id="rId61" Type="http://schemas.openxmlformats.org/officeDocument/2006/relationships/customXml" Target="../ink/ink49.xml"/><Relationship Id="rId82" Type="http://schemas.openxmlformats.org/officeDocument/2006/relationships/image" Target="../media/image2845.png"/><Relationship Id="rId152" Type="http://schemas.openxmlformats.org/officeDocument/2006/relationships/image" Target="../media/image21.png"/><Relationship Id="rId19" Type="http://schemas.openxmlformats.org/officeDocument/2006/relationships/customXml" Target="../ink/ink28.xml"/><Relationship Id="rId14" Type="http://schemas.openxmlformats.org/officeDocument/2006/relationships/image" Target="../media/image2811.png"/><Relationship Id="rId30" Type="http://schemas.openxmlformats.org/officeDocument/2006/relationships/image" Target="../media/image2819.png"/><Relationship Id="rId35" Type="http://schemas.openxmlformats.org/officeDocument/2006/relationships/customXml" Target="../ink/ink36.xml"/><Relationship Id="rId56" Type="http://schemas.openxmlformats.org/officeDocument/2006/relationships/image" Target="../media/image2832.png"/><Relationship Id="rId77" Type="http://schemas.openxmlformats.org/officeDocument/2006/relationships/customXml" Target="../ink/ink57.xml"/><Relationship Id="rId100" Type="http://schemas.openxmlformats.org/officeDocument/2006/relationships/image" Target="../media/image2854.png"/><Relationship Id="rId105" Type="http://schemas.openxmlformats.org/officeDocument/2006/relationships/customXml" Target="../ink/ink71.xml"/><Relationship Id="rId126" Type="http://schemas.openxmlformats.org/officeDocument/2006/relationships/image" Target="../media/image2867.png"/><Relationship Id="rId147" Type="http://schemas.openxmlformats.org/officeDocument/2006/relationships/customXml" Target="../ink/ink92.xml"/><Relationship Id="rId8" Type="http://schemas.openxmlformats.org/officeDocument/2006/relationships/image" Target="../media/image2808.png"/><Relationship Id="rId51" Type="http://schemas.openxmlformats.org/officeDocument/2006/relationships/customXml" Target="../ink/ink44.xml"/><Relationship Id="rId72" Type="http://schemas.openxmlformats.org/officeDocument/2006/relationships/image" Target="../media/image2840.png"/><Relationship Id="rId93" Type="http://schemas.openxmlformats.org/officeDocument/2006/relationships/customXml" Target="../ink/ink65.xml"/><Relationship Id="rId98" Type="http://schemas.openxmlformats.org/officeDocument/2006/relationships/image" Target="../media/image2853.png"/><Relationship Id="rId121" Type="http://schemas.openxmlformats.org/officeDocument/2006/relationships/customXml" Target="../ink/ink79.xml"/><Relationship Id="rId142" Type="http://schemas.openxmlformats.org/officeDocument/2006/relationships/image" Target="../media/image2875.png"/><Relationship Id="rId3" Type="http://schemas.openxmlformats.org/officeDocument/2006/relationships/customXml" Target="../ink/ink20.xml"/><Relationship Id="rId25" Type="http://schemas.openxmlformats.org/officeDocument/2006/relationships/customXml" Target="../ink/ink31.xml"/><Relationship Id="rId46" Type="http://schemas.openxmlformats.org/officeDocument/2006/relationships/image" Target="../media/image2827.png"/><Relationship Id="rId67" Type="http://schemas.openxmlformats.org/officeDocument/2006/relationships/customXml" Target="../ink/ink52.xml"/><Relationship Id="rId116" Type="http://schemas.openxmlformats.org/officeDocument/2006/relationships/image" Target="../media/image2862.png"/><Relationship Id="rId137" Type="http://schemas.openxmlformats.org/officeDocument/2006/relationships/customXml" Target="../ink/ink87.xml"/><Relationship Id="rId20" Type="http://schemas.openxmlformats.org/officeDocument/2006/relationships/image" Target="../media/image2814.png"/><Relationship Id="rId41" Type="http://schemas.openxmlformats.org/officeDocument/2006/relationships/customXml" Target="../ink/ink39.xml"/><Relationship Id="rId62" Type="http://schemas.openxmlformats.org/officeDocument/2006/relationships/image" Target="../media/image2835.png"/><Relationship Id="rId83" Type="http://schemas.openxmlformats.org/officeDocument/2006/relationships/customXml" Target="../ink/ink60.xml"/><Relationship Id="rId88" Type="http://schemas.openxmlformats.org/officeDocument/2006/relationships/image" Target="../media/image2848.png"/><Relationship Id="rId111" Type="http://schemas.openxmlformats.org/officeDocument/2006/relationships/customXml" Target="../ink/ink74.xml"/><Relationship Id="rId132" Type="http://schemas.openxmlformats.org/officeDocument/2006/relationships/image" Target="../media/image2870.png"/><Relationship Id="rId15" Type="http://schemas.openxmlformats.org/officeDocument/2006/relationships/customXml" Target="../ink/ink26.xml"/><Relationship Id="rId36" Type="http://schemas.openxmlformats.org/officeDocument/2006/relationships/image" Target="../media/image2822.png"/><Relationship Id="rId57" Type="http://schemas.openxmlformats.org/officeDocument/2006/relationships/customXml" Target="../ink/ink47.xml"/><Relationship Id="rId106" Type="http://schemas.openxmlformats.org/officeDocument/2006/relationships/image" Target="../media/image2857.png"/><Relationship Id="rId127" Type="http://schemas.openxmlformats.org/officeDocument/2006/relationships/customXml" Target="../ink/ink82.xml"/><Relationship Id="rId10" Type="http://schemas.openxmlformats.org/officeDocument/2006/relationships/image" Target="../media/image2809.png"/><Relationship Id="rId31" Type="http://schemas.openxmlformats.org/officeDocument/2006/relationships/customXml" Target="../ink/ink34.xml"/><Relationship Id="rId52" Type="http://schemas.openxmlformats.org/officeDocument/2006/relationships/image" Target="../media/image2830.png"/><Relationship Id="rId73" Type="http://schemas.openxmlformats.org/officeDocument/2006/relationships/customXml" Target="../ink/ink55.xml"/><Relationship Id="rId78" Type="http://schemas.openxmlformats.org/officeDocument/2006/relationships/image" Target="../media/image2843.png"/><Relationship Id="rId94" Type="http://schemas.openxmlformats.org/officeDocument/2006/relationships/image" Target="../media/image2851.png"/><Relationship Id="rId99" Type="http://schemas.openxmlformats.org/officeDocument/2006/relationships/customXml" Target="../ink/ink68.xml"/><Relationship Id="rId101" Type="http://schemas.openxmlformats.org/officeDocument/2006/relationships/customXml" Target="../ink/ink69.xml"/><Relationship Id="rId122" Type="http://schemas.openxmlformats.org/officeDocument/2006/relationships/image" Target="../media/image2865.png"/><Relationship Id="rId143" Type="http://schemas.openxmlformats.org/officeDocument/2006/relationships/customXml" Target="../ink/ink90.xml"/><Relationship Id="rId148" Type="http://schemas.openxmlformats.org/officeDocument/2006/relationships/image" Target="../media/image2878.png"/><Relationship Id="rId4" Type="http://schemas.openxmlformats.org/officeDocument/2006/relationships/image" Target="../media/image2806.png"/><Relationship Id="rId9" Type="http://schemas.openxmlformats.org/officeDocument/2006/relationships/customXml" Target="../ink/ink23.xml"/><Relationship Id="rId26" Type="http://schemas.openxmlformats.org/officeDocument/2006/relationships/image" Target="../media/image2817.png"/><Relationship Id="rId47" Type="http://schemas.openxmlformats.org/officeDocument/2006/relationships/customXml" Target="../ink/ink42.xml"/><Relationship Id="rId68" Type="http://schemas.openxmlformats.org/officeDocument/2006/relationships/image" Target="../media/image2838.png"/><Relationship Id="rId89" Type="http://schemas.openxmlformats.org/officeDocument/2006/relationships/customXml" Target="../ink/ink63.xml"/><Relationship Id="rId112" Type="http://schemas.openxmlformats.org/officeDocument/2006/relationships/image" Target="../media/image2860.png"/><Relationship Id="rId133" Type="http://schemas.openxmlformats.org/officeDocument/2006/relationships/customXml" Target="../ink/ink85.xml"/><Relationship Id="rId16" Type="http://schemas.openxmlformats.org/officeDocument/2006/relationships/image" Target="../media/image2812.png"/><Relationship Id="rId37" Type="http://schemas.openxmlformats.org/officeDocument/2006/relationships/customXml" Target="../ink/ink37.xml"/><Relationship Id="rId58" Type="http://schemas.openxmlformats.org/officeDocument/2006/relationships/image" Target="../media/image2833.png"/><Relationship Id="rId79" Type="http://schemas.openxmlformats.org/officeDocument/2006/relationships/customXml" Target="../ink/ink58.xml"/><Relationship Id="rId102" Type="http://schemas.openxmlformats.org/officeDocument/2006/relationships/image" Target="../media/image2855.png"/><Relationship Id="rId123" Type="http://schemas.openxmlformats.org/officeDocument/2006/relationships/customXml" Target="../ink/ink80.xml"/><Relationship Id="rId144" Type="http://schemas.openxmlformats.org/officeDocument/2006/relationships/image" Target="../media/image2876.png"/><Relationship Id="rId90" Type="http://schemas.openxmlformats.org/officeDocument/2006/relationships/image" Target="../media/image2849.png"/></Relationships>
</file>

<file path=ppt/slides/_rels/slide20.xml.rels><?xml version="1.0" encoding="UTF-8" standalone="yes"?>
<Relationships xmlns="http://schemas.openxmlformats.org/package/2006/relationships"><Relationship Id="rId26" Type="http://schemas.openxmlformats.org/officeDocument/2006/relationships/customXml" Target="../ink/ink1978.xml"/><Relationship Id="rId21" Type="http://schemas.openxmlformats.org/officeDocument/2006/relationships/image" Target="../media/image1503.png"/><Relationship Id="rId42" Type="http://schemas.openxmlformats.org/officeDocument/2006/relationships/customXml" Target="../ink/ink1986.xml"/><Relationship Id="rId47" Type="http://schemas.openxmlformats.org/officeDocument/2006/relationships/image" Target="../media/image1516.png"/><Relationship Id="rId63" Type="http://schemas.openxmlformats.org/officeDocument/2006/relationships/image" Target="../media/image1524.png"/><Relationship Id="rId68" Type="http://schemas.openxmlformats.org/officeDocument/2006/relationships/customXml" Target="../ink/ink1999.xml"/><Relationship Id="rId84" Type="http://schemas.openxmlformats.org/officeDocument/2006/relationships/customXml" Target="../ink/ink2007.xml"/><Relationship Id="rId89" Type="http://schemas.openxmlformats.org/officeDocument/2006/relationships/image" Target="../media/image1537.png"/><Relationship Id="rId16" Type="http://schemas.openxmlformats.org/officeDocument/2006/relationships/customXml" Target="../ink/ink1973.xml"/><Relationship Id="rId107" Type="http://schemas.openxmlformats.org/officeDocument/2006/relationships/image" Target="../media/image1546.png"/><Relationship Id="rId11" Type="http://schemas.openxmlformats.org/officeDocument/2006/relationships/image" Target="../media/image14980.png"/><Relationship Id="rId32" Type="http://schemas.openxmlformats.org/officeDocument/2006/relationships/customXml" Target="../ink/ink1981.xml"/><Relationship Id="rId37" Type="http://schemas.openxmlformats.org/officeDocument/2006/relationships/image" Target="../media/image1511.png"/><Relationship Id="rId53" Type="http://schemas.openxmlformats.org/officeDocument/2006/relationships/image" Target="../media/image1519.png"/><Relationship Id="rId58" Type="http://schemas.openxmlformats.org/officeDocument/2006/relationships/customXml" Target="../ink/ink1994.xml"/><Relationship Id="rId74" Type="http://schemas.openxmlformats.org/officeDocument/2006/relationships/customXml" Target="../ink/ink2002.xml"/><Relationship Id="rId79" Type="http://schemas.openxmlformats.org/officeDocument/2006/relationships/image" Target="../media/image1532.png"/><Relationship Id="rId102" Type="http://schemas.openxmlformats.org/officeDocument/2006/relationships/customXml" Target="../ink/ink2016.xml"/><Relationship Id="rId5" Type="http://schemas.openxmlformats.org/officeDocument/2006/relationships/image" Target="../media/image1500.png"/><Relationship Id="rId90" Type="http://schemas.openxmlformats.org/officeDocument/2006/relationships/customXml" Target="../ink/ink2010.xml"/><Relationship Id="rId95" Type="http://schemas.openxmlformats.org/officeDocument/2006/relationships/image" Target="../media/image1540.png"/><Relationship Id="rId22" Type="http://schemas.openxmlformats.org/officeDocument/2006/relationships/customXml" Target="../ink/ink1976.xml"/><Relationship Id="rId27" Type="http://schemas.openxmlformats.org/officeDocument/2006/relationships/image" Target="../media/image1506.png"/><Relationship Id="rId43" Type="http://schemas.openxmlformats.org/officeDocument/2006/relationships/image" Target="../media/image1514.png"/><Relationship Id="rId48" Type="http://schemas.openxmlformats.org/officeDocument/2006/relationships/customXml" Target="../ink/ink1989.xml"/><Relationship Id="rId64" Type="http://schemas.openxmlformats.org/officeDocument/2006/relationships/customXml" Target="../ink/ink1997.xml"/><Relationship Id="rId69" Type="http://schemas.openxmlformats.org/officeDocument/2006/relationships/image" Target="../media/image1527.png"/><Relationship Id="rId80" Type="http://schemas.openxmlformats.org/officeDocument/2006/relationships/customXml" Target="../ink/ink2005.xml"/><Relationship Id="rId85" Type="http://schemas.openxmlformats.org/officeDocument/2006/relationships/image" Target="../media/image1535.png"/><Relationship Id="rId12" Type="http://schemas.openxmlformats.org/officeDocument/2006/relationships/customXml" Target="../ink/ink1971.xml"/><Relationship Id="rId17" Type="http://schemas.openxmlformats.org/officeDocument/2006/relationships/image" Target="../media/image1501.png"/><Relationship Id="rId33" Type="http://schemas.openxmlformats.org/officeDocument/2006/relationships/image" Target="../media/image1509.png"/><Relationship Id="rId38" Type="http://schemas.openxmlformats.org/officeDocument/2006/relationships/customXml" Target="../ink/ink1984.xml"/><Relationship Id="rId59" Type="http://schemas.openxmlformats.org/officeDocument/2006/relationships/image" Target="../media/image1522.png"/><Relationship Id="rId103" Type="http://schemas.openxmlformats.org/officeDocument/2006/relationships/image" Target="../media/image1544.png"/><Relationship Id="rId108" Type="http://schemas.openxmlformats.org/officeDocument/2006/relationships/customXml" Target="../ink/ink2019.xml"/><Relationship Id="rId54" Type="http://schemas.openxmlformats.org/officeDocument/2006/relationships/customXml" Target="../ink/ink1992.xml"/><Relationship Id="rId70" Type="http://schemas.openxmlformats.org/officeDocument/2006/relationships/customXml" Target="../ink/ink2000.xml"/><Relationship Id="rId75" Type="http://schemas.openxmlformats.org/officeDocument/2006/relationships/image" Target="../media/image1530.png"/><Relationship Id="rId91" Type="http://schemas.openxmlformats.org/officeDocument/2006/relationships/image" Target="../media/image1538.png"/><Relationship Id="rId96" Type="http://schemas.openxmlformats.org/officeDocument/2006/relationships/customXml" Target="../ink/ink2013.xml"/><Relationship Id="rId1" Type="http://schemas.openxmlformats.org/officeDocument/2006/relationships/slideLayout" Target="../slideLayouts/slideLayout7.xml"/><Relationship Id="rId6" Type="http://schemas.openxmlformats.org/officeDocument/2006/relationships/customXml" Target="../ink/ink1968.xml"/><Relationship Id="rId15" Type="http://schemas.openxmlformats.org/officeDocument/2006/relationships/image" Target="../media/image15000.png"/><Relationship Id="rId23" Type="http://schemas.openxmlformats.org/officeDocument/2006/relationships/image" Target="../media/image1504.png"/><Relationship Id="rId28" Type="http://schemas.openxmlformats.org/officeDocument/2006/relationships/customXml" Target="../ink/ink1979.xml"/><Relationship Id="rId36" Type="http://schemas.openxmlformats.org/officeDocument/2006/relationships/customXml" Target="../ink/ink1983.xml"/><Relationship Id="rId49" Type="http://schemas.openxmlformats.org/officeDocument/2006/relationships/image" Target="../media/image1517.png"/><Relationship Id="rId57" Type="http://schemas.openxmlformats.org/officeDocument/2006/relationships/image" Target="../media/image1521.png"/><Relationship Id="rId106" Type="http://schemas.openxmlformats.org/officeDocument/2006/relationships/customXml" Target="../ink/ink2018.xml"/><Relationship Id="rId10" Type="http://schemas.openxmlformats.org/officeDocument/2006/relationships/customXml" Target="../ink/ink1970.xml"/><Relationship Id="rId31" Type="http://schemas.openxmlformats.org/officeDocument/2006/relationships/image" Target="../media/image1508.png"/><Relationship Id="rId44" Type="http://schemas.openxmlformats.org/officeDocument/2006/relationships/customXml" Target="../ink/ink1987.xml"/><Relationship Id="rId52" Type="http://schemas.openxmlformats.org/officeDocument/2006/relationships/customXml" Target="../ink/ink1991.xml"/><Relationship Id="rId60" Type="http://schemas.openxmlformats.org/officeDocument/2006/relationships/customXml" Target="../ink/ink1995.xml"/><Relationship Id="rId65" Type="http://schemas.openxmlformats.org/officeDocument/2006/relationships/image" Target="../media/image1525.png"/><Relationship Id="rId73" Type="http://schemas.openxmlformats.org/officeDocument/2006/relationships/image" Target="../media/image1529.png"/><Relationship Id="rId78" Type="http://schemas.openxmlformats.org/officeDocument/2006/relationships/customXml" Target="../ink/ink2004.xml"/><Relationship Id="rId81" Type="http://schemas.openxmlformats.org/officeDocument/2006/relationships/image" Target="../media/image1533.png"/><Relationship Id="rId86" Type="http://schemas.openxmlformats.org/officeDocument/2006/relationships/customXml" Target="../ink/ink2008.xml"/><Relationship Id="rId94" Type="http://schemas.openxmlformats.org/officeDocument/2006/relationships/customXml" Target="../ink/ink2012.xml"/><Relationship Id="rId99" Type="http://schemas.openxmlformats.org/officeDocument/2006/relationships/image" Target="../media/image1542.png"/><Relationship Id="rId101" Type="http://schemas.openxmlformats.org/officeDocument/2006/relationships/image" Target="../media/image1543.png"/><Relationship Id="rId4" Type="http://schemas.openxmlformats.org/officeDocument/2006/relationships/image" Target="../media/image1499.png"/><Relationship Id="rId9" Type="http://schemas.openxmlformats.org/officeDocument/2006/relationships/image" Target="../media/image14970.png"/><Relationship Id="rId13" Type="http://schemas.openxmlformats.org/officeDocument/2006/relationships/image" Target="../media/image14990.png"/><Relationship Id="rId18" Type="http://schemas.openxmlformats.org/officeDocument/2006/relationships/customXml" Target="../ink/ink1974.xml"/><Relationship Id="rId39" Type="http://schemas.openxmlformats.org/officeDocument/2006/relationships/image" Target="../media/image1512.png"/><Relationship Id="rId109" Type="http://schemas.openxmlformats.org/officeDocument/2006/relationships/image" Target="../media/image1547.png"/><Relationship Id="rId34" Type="http://schemas.openxmlformats.org/officeDocument/2006/relationships/customXml" Target="../ink/ink1982.xml"/><Relationship Id="rId50" Type="http://schemas.openxmlformats.org/officeDocument/2006/relationships/customXml" Target="../ink/ink1990.xml"/><Relationship Id="rId55" Type="http://schemas.openxmlformats.org/officeDocument/2006/relationships/image" Target="../media/image1520.png"/><Relationship Id="rId76" Type="http://schemas.openxmlformats.org/officeDocument/2006/relationships/customXml" Target="../ink/ink2003.xml"/><Relationship Id="rId97" Type="http://schemas.openxmlformats.org/officeDocument/2006/relationships/image" Target="../media/image1541.png"/><Relationship Id="rId104" Type="http://schemas.openxmlformats.org/officeDocument/2006/relationships/customXml" Target="../ink/ink2017.xml"/><Relationship Id="rId7" Type="http://schemas.openxmlformats.org/officeDocument/2006/relationships/image" Target="../media/image14960.png"/><Relationship Id="rId71" Type="http://schemas.openxmlformats.org/officeDocument/2006/relationships/image" Target="../media/image1528.png"/><Relationship Id="rId92" Type="http://schemas.openxmlformats.org/officeDocument/2006/relationships/customXml" Target="../ink/ink2011.xml"/><Relationship Id="rId2" Type="http://schemas.openxmlformats.org/officeDocument/2006/relationships/notesSlide" Target="../notesSlides/notesSlide18.xml"/><Relationship Id="rId29" Type="http://schemas.openxmlformats.org/officeDocument/2006/relationships/image" Target="../media/image1507.png"/><Relationship Id="rId24" Type="http://schemas.openxmlformats.org/officeDocument/2006/relationships/customXml" Target="../ink/ink1977.xml"/><Relationship Id="rId40" Type="http://schemas.openxmlformats.org/officeDocument/2006/relationships/customXml" Target="../ink/ink1985.xml"/><Relationship Id="rId45" Type="http://schemas.openxmlformats.org/officeDocument/2006/relationships/image" Target="../media/image1515.png"/><Relationship Id="rId66" Type="http://schemas.openxmlformats.org/officeDocument/2006/relationships/customXml" Target="../ink/ink1998.xml"/><Relationship Id="rId87" Type="http://schemas.openxmlformats.org/officeDocument/2006/relationships/image" Target="../media/image1536.png"/><Relationship Id="rId110" Type="http://schemas.openxmlformats.org/officeDocument/2006/relationships/customXml" Target="../ink/ink2020.xml"/><Relationship Id="rId61" Type="http://schemas.openxmlformats.org/officeDocument/2006/relationships/image" Target="../media/image1523.png"/><Relationship Id="rId82" Type="http://schemas.openxmlformats.org/officeDocument/2006/relationships/customXml" Target="../ink/ink2006.xml"/><Relationship Id="rId19" Type="http://schemas.openxmlformats.org/officeDocument/2006/relationships/image" Target="../media/image1502.png"/><Relationship Id="rId14" Type="http://schemas.openxmlformats.org/officeDocument/2006/relationships/customXml" Target="../ink/ink1972.xml"/><Relationship Id="rId30" Type="http://schemas.openxmlformats.org/officeDocument/2006/relationships/customXml" Target="../ink/ink1980.xml"/><Relationship Id="rId35" Type="http://schemas.openxmlformats.org/officeDocument/2006/relationships/image" Target="../media/image1510.png"/><Relationship Id="rId56" Type="http://schemas.openxmlformats.org/officeDocument/2006/relationships/customXml" Target="../ink/ink1993.xml"/><Relationship Id="rId77" Type="http://schemas.openxmlformats.org/officeDocument/2006/relationships/image" Target="../media/image1531.png"/><Relationship Id="rId100" Type="http://schemas.openxmlformats.org/officeDocument/2006/relationships/customXml" Target="../ink/ink2015.xml"/><Relationship Id="rId105" Type="http://schemas.openxmlformats.org/officeDocument/2006/relationships/image" Target="../media/image1545.png"/><Relationship Id="rId8" Type="http://schemas.openxmlformats.org/officeDocument/2006/relationships/customXml" Target="../ink/ink1969.xml"/><Relationship Id="rId51" Type="http://schemas.openxmlformats.org/officeDocument/2006/relationships/image" Target="../media/image1518.png"/><Relationship Id="rId72" Type="http://schemas.openxmlformats.org/officeDocument/2006/relationships/customXml" Target="../ink/ink2001.xml"/><Relationship Id="rId93" Type="http://schemas.openxmlformats.org/officeDocument/2006/relationships/image" Target="../media/image1539.png"/><Relationship Id="rId98" Type="http://schemas.openxmlformats.org/officeDocument/2006/relationships/customXml" Target="../ink/ink2014.xml"/><Relationship Id="rId3" Type="http://schemas.openxmlformats.org/officeDocument/2006/relationships/image" Target="../media/image1498.png"/><Relationship Id="rId25" Type="http://schemas.openxmlformats.org/officeDocument/2006/relationships/image" Target="../media/image1505.png"/><Relationship Id="rId46" Type="http://schemas.openxmlformats.org/officeDocument/2006/relationships/customXml" Target="../ink/ink1988.xml"/><Relationship Id="rId67" Type="http://schemas.openxmlformats.org/officeDocument/2006/relationships/image" Target="../media/image1526.png"/><Relationship Id="rId20" Type="http://schemas.openxmlformats.org/officeDocument/2006/relationships/customXml" Target="../ink/ink1975.xml"/><Relationship Id="rId41" Type="http://schemas.openxmlformats.org/officeDocument/2006/relationships/image" Target="../media/image1513.png"/><Relationship Id="rId62" Type="http://schemas.openxmlformats.org/officeDocument/2006/relationships/customXml" Target="../ink/ink1996.xml"/><Relationship Id="rId83" Type="http://schemas.openxmlformats.org/officeDocument/2006/relationships/image" Target="../media/image1534.png"/><Relationship Id="rId88" Type="http://schemas.openxmlformats.org/officeDocument/2006/relationships/customXml" Target="../ink/ink2009.xml"/><Relationship Id="rId111" Type="http://schemas.openxmlformats.org/officeDocument/2006/relationships/image" Target="../media/image1548.png"/></Relationships>
</file>

<file path=ppt/slides/_rels/slide21.xml.rels><?xml version="1.0" encoding="UTF-8" standalone="yes"?>
<Relationships xmlns="http://schemas.openxmlformats.org/package/2006/relationships"><Relationship Id="rId21" Type="http://schemas.openxmlformats.org/officeDocument/2006/relationships/image" Target="../media/image1557.png"/><Relationship Id="rId170" Type="http://schemas.openxmlformats.org/officeDocument/2006/relationships/customXml" Target="../ink/ink2104.xml"/><Relationship Id="rId268" Type="http://schemas.openxmlformats.org/officeDocument/2006/relationships/customXml" Target="../ink/ink2153.xml"/><Relationship Id="rId475" Type="http://schemas.openxmlformats.org/officeDocument/2006/relationships/image" Target="../media/image1782.png"/><Relationship Id="rId682" Type="http://schemas.openxmlformats.org/officeDocument/2006/relationships/customXml" Target="../ink/ink2363.xml"/><Relationship Id="rId128" Type="http://schemas.openxmlformats.org/officeDocument/2006/relationships/customXml" Target="../ink/ink2083.xml"/><Relationship Id="rId335" Type="http://schemas.openxmlformats.org/officeDocument/2006/relationships/customXml" Target="../ink/ink2188.xml"/><Relationship Id="rId542" Type="http://schemas.openxmlformats.org/officeDocument/2006/relationships/image" Target="../media/image1815.png"/><Relationship Id="rId987" Type="http://schemas.openxmlformats.org/officeDocument/2006/relationships/customXml" Target="../ink/ink2517.xml"/><Relationship Id="rId1172" Type="http://schemas.openxmlformats.org/officeDocument/2006/relationships/customXml" Target="../ink/ink2611.xml"/><Relationship Id="rId402" Type="http://schemas.openxmlformats.org/officeDocument/2006/relationships/image" Target="../media/image1746.png"/><Relationship Id="rId847" Type="http://schemas.openxmlformats.org/officeDocument/2006/relationships/image" Target="../media/image1966.png"/><Relationship Id="rId1032" Type="http://schemas.openxmlformats.org/officeDocument/2006/relationships/customXml" Target="../ink/ink2540.xml"/><Relationship Id="rId707" Type="http://schemas.openxmlformats.org/officeDocument/2006/relationships/image" Target="../media/image1897.png"/><Relationship Id="rId914" Type="http://schemas.openxmlformats.org/officeDocument/2006/relationships/customXml" Target="../ink/ink2480.xml"/><Relationship Id="rId43" Type="http://schemas.openxmlformats.org/officeDocument/2006/relationships/image" Target="../media/image1568.png"/><Relationship Id="rId192" Type="http://schemas.openxmlformats.org/officeDocument/2006/relationships/customXml" Target="../ink/ink2115.xml"/><Relationship Id="rId497" Type="http://schemas.openxmlformats.org/officeDocument/2006/relationships/image" Target="../media/image1793.png"/><Relationship Id="rId357" Type="http://schemas.openxmlformats.org/officeDocument/2006/relationships/customXml" Target="../ink/ink2199.xml"/><Relationship Id="rId1194" Type="http://schemas.openxmlformats.org/officeDocument/2006/relationships/customXml" Target="../ink/ink2622.xml"/><Relationship Id="rId217" Type="http://schemas.openxmlformats.org/officeDocument/2006/relationships/image" Target="../media/image1655.png"/><Relationship Id="rId564" Type="http://schemas.openxmlformats.org/officeDocument/2006/relationships/image" Target="../media/image1826.png"/><Relationship Id="rId771" Type="http://schemas.openxmlformats.org/officeDocument/2006/relationships/image" Target="../media/image1928.png"/><Relationship Id="rId869" Type="http://schemas.openxmlformats.org/officeDocument/2006/relationships/image" Target="../media/image1977.png"/><Relationship Id="rId424" Type="http://schemas.openxmlformats.org/officeDocument/2006/relationships/image" Target="../media/image1757.png"/><Relationship Id="rId631" Type="http://schemas.openxmlformats.org/officeDocument/2006/relationships/customXml" Target="../ink/ink2337.xml"/><Relationship Id="rId729" Type="http://schemas.openxmlformats.org/officeDocument/2006/relationships/image" Target="../media/image1908.png"/><Relationship Id="rId1054" Type="http://schemas.openxmlformats.org/officeDocument/2006/relationships/image" Target="../media/image2068.png"/><Relationship Id="rId1261" Type="http://schemas.openxmlformats.org/officeDocument/2006/relationships/image" Target="../media/image2171.png"/><Relationship Id="rId936" Type="http://schemas.openxmlformats.org/officeDocument/2006/relationships/customXml" Target="../ink/ink2491.xml"/><Relationship Id="rId1121" Type="http://schemas.openxmlformats.org/officeDocument/2006/relationships/image" Target="../media/image2101.png"/><Relationship Id="rId1219" Type="http://schemas.openxmlformats.org/officeDocument/2006/relationships/image" Target="../media/image2150.png"/><Relationship Id="rId65" Type="http://schemas.openxmlformats.org/officeDocument/2006/relationships/image" Target="../media/image1579.png"/><Relationship Id="rId281" Type="http://schemas.openxmlformats.org/officeDocument/2006/relationships/image" Target="../media/image1687.png"/><Relationship Id="rId141" Type="http://schemas.openxmlformats.org/officeDocument/2006/relationships/image" Target="../media/image1617.png"/><Relationship Id="rId379" Type="http://schemas.openxmlformats.org/officeDocument/2006/relationships/customXml" Target="../ink/ink2210.xml"/><Relationship Id="rId586" Type="http://schemas.openxmlformats.org/officeDocument/2006/relationships/image" Target="../media/image1837.png"/><Relationship Id="rId793" Type="http://schemas.openxmlformats.org/officeDocument/2006/relationships/image" Target="../media/image1939.png"/><Relationship Id="rId7" Type="http://schemas.openxmlformats.org/officeDocument/2006/relationships/image" Target="../media/image1550.png"/><Relationship Id="rId239" Type="http://schemas.openxmlformats.org/officeDocument/2006/relationships/image" Target="../media/image1666.png"/><Relationship Id="rId446" Type="http://schemas.openxmlformats.org/officeDocument/2006/relationships/image" Target="../media/image1768.png"/><Relationship Id="rId653" Type="http://schemas.openxmlformats.org/officeDocument/2006/relationships/image" Target="../media/image1870.png"/><Relationship Id="rId1076" Type="http://schemas.openxmlformats.org/officeDocument/2006/relationships/image" Target="../media/image2079.png"/><Relationship Id="rId306" Type="http://schemas.openxmlformats.org/officeDocument/2006/relationships/customXml" Target="../ink/ink2172.xml"/><Relationship Id="rId860" Type="http://schemas.openxmlformats.org/officeDocument/2006/relationships/customXml" Target="../ink/ink2453.xml"/><Relationship Id="rId958" Type="http://schemas.openxmlformats.org/officeDocument/2006/relationships/customXml" Target="../ink/ink2502.xml"/><Relationship Id="rId1143" Type="http://schemas.openxmlformats.org/officeDocument/2006/relationships/image" Target="../media/image2112.png"/><Relationship Id="rId87" Type="http://schemas.openxmlformats.org/officeDocument/2006/relationships/image" Target="../media/image1590.png"/><Relationship Id="rId513" Type="http://schemas.openxmlformats.org/officeDocument/2006/relationships/image" Target="../media/image1801.png"/><Relationship Id="rId720" Type="http://schemas.openxmlformats.org/officeDocument/2006/relationships/customXml" Target="../ink/ink2382.xml"/><Relationship Id="rId818" Type="http://schemas.openxmlformats.org/officeDocument/2006/relationships/customXml" Target="../ink/ink2432.xml"/><Relationship Id="rId1003" Type="http://schemas.openxmlformats.org/officeDocument/2006/relationships/customXml" Target="../ink/ink2525.xml"/><Relationship Id="rId1210" Type="http://schemas.openxmlformats.org/officeDocument/2006/relationships/customXml" Target="../ink/ink2630.xml"/><Relationship Id="rId14" Type="http://schemas.openxmlformats.org/officeDocument/2006/relationships/customXml" Target="../ink/ink2026.xml"/><Relationship Id="rId163" Type="http://schemas.openxmlformats.org/officeDocument/2006/relationships/image" Target="../media/image1628.png"/><Relationship Id="rId370" Type="http://schemas.openxmlformats.org/officeDocument/2006/relationships/image" Target="../media/image1730.png"/><Relationship Id="rId230" Type="http://schemas.openxmlformats.org/officeDocument/2006/relationships/customXml" Target="../ink/ink2134.xml"/><Relationship Id="rId468" Type="http://schemas.openxmlformats.org/officeDocument/2006/relationships/customXml" Target="../ink/ink2255.xml"/><Relationship Id="rId675" Type="http://schemas.openxmlformats.org/officeDocument/2006/relationships/image" Target="../media/image1881.png"/><Relationship Id="rId882" Type="http://schemas.openxmlformats.org/officeDocument/2006/relationships/customXml" Target="../ink/ink2464.xml"/><Relationship Id="rId1098" Type="http://schemas.openxmlformats.org/officeDocument/2006/relationships/image" Target="../media/image2090.png"/><Relationship Id="rId328" Type="http://schemas.openxmlformats.org/officeDocument/2006/relationships/customXml" Target="../ink/ink2184.xml"/><Relationship Id="rId535" Type="http://schemas.openxmlformats.org/officeDocument/2006/relationships/customXml" Target="../ink/ink2289.xml"/><Relationship Id="rId742" Type="http://schemas.openxmlformats.org/officeDocument/2006/relationships/image" Target="../media/image1914.png"/><Relationship Id="rId1165" Type="http://schemas.openxmlformats.org/officeDocument/2006/relationships/image" Target="../media/image2123.png"/><Relationship Id="rId602" Type="http://schemas.openxmlformats.org/officeDocument/2006/relationships/image" Target="../media/image1845.png"/><Relationship Id="rId1025" Type="http://schemas.openxmlformats.org/officeDocument/2006/relationships/image" Target="../media/image2054.png"/><Relationship Id="rId1232" Type="http://schemas.openxmlformats.org/officeDocument/2006/relationships/customXml" Target="../ink/ink2641.xml"/><Relationship Id="rId907" Type="http://schemas.openxmlformats.org/officeDocument/2006/relationships/image" Target="../media/image1996.png"/><Relationship Id="rId36" Type="http://schemas.openxmlformats.org/officeDocument/2006/relationships/customXml" Target="../ink/ink2037.xml"/><Relationship Id="rId185" Type="http://schemas.openxmlformats.org/officeDocument/2006/relationships/image" Target="../media/image1639.png"/><Relationship Id="rId392" Type="http://schemas.openxmlformats.org/officeDocument/2006/relationships/image" Target="../media/image1741.png"/><Relationship Id="rId697" Type="http://schemas.openxmlformats.org/officeDocument/2006/relationships/image" Target="../media/image1892.png"/><Relationship Id="rId252" Type="http://schemas.openxmlformats.org/officeDocument/2006/relationships/customXml" Target="../ink/ink2145.xml"/><Relationship Id="rId1187" Type="http://schemas.openxmlformats.org/officeDocument/2006/relationships/image" Target="../media/image2134.png"/><Relationship Id="rId112" Type="http://schemas.openxmlformats.org/officeDocument/2006/relationships/customXml" Target="../ink/ink2075.xml"/><Relationship Id="rId557" Type="http://schemas.openxmlformats.org/officeDocument/2006/relationships/customXml" Target="../ink/ink2300.xml"/><Relationship Id="rId764" Type="http://schemas.openxmlformats.org/officeDocument/2006/relationships/image" Target="../media/image1925.png"/><Relationship Id="rId971" Type="http://schemas.openxmlformats.org/officeDocument/2006/relationships/image" Target="../media/image2028.png"/><Relationship Id="rId417" Type="http://schemas.openxmlformats.org/officeDocument/2006/relationships/customXml" Target="../ink/ink2229.xml"/><Relationship Id="rId624" Type="http://schemas.openxmlformats.org/officeDocument/2006/relationships/image" Target="../media/image1856.png"/><Relationship Id="rId831" Type="http://schemas.openxmlformats.org/officeDocument/2006/relationships/image" Target="../media/image1958.png"/><Relationship Id="rId1047" Type="http://schemas.openxmlformats.org/officeDocument/2006/relationships/image" Target="../media/image2065.png"/><Relationship Id="rId1254" Type="http://schemas.openxmlformats.org/officeDocument/2006/relationships/customXml" Target="../ink/ink2652.xml"/><Relationship Id="rId929" Type="http://schemas.openxmlformats.org/officeDocument/2006/relationships/image" Target="../media/image2007.png"/><Relationship Id="rId1114" Type="http://schemas.openxmlformats.org/officeDocument/2006/relationships/image" Target="../media/image2098.png"/><Relationship Id="rId58" Type="http://schemas.openxmlformats.org/officeDocument/2006/relationships/customXml" Target="../ink/ink2048.xml"/><Relationship Id="rId274" Type="http://schemas.openxmlformats.org/officeDocument/2006/relationships/customXml" Target="../ink/ink2156.xml"/><Relationship Id="rId481" Type="http://schemas.openxmlformats.org/officeDocument/2006/relationships/image" Target="../media/image1785.png"/><Relationship Id="rId134" Type="http://schemas.openxmlformats.org/officeDocument/2006/relationships/customXml" Target="../ink/ink2086.xml"/><Relationship Id="rId579" Type="http://schemas.openxmlformats.org/officeDocument/2006/relationships/customXml" Target="../ink/ink2311.xml"/><Relationship Id="rId786" Type="http://schemas.openxmlformats.org/officeDocument/2006/relationships/customXml" Target="../ink/ink2416.xml"/><Relationship Id="rId993" Type="http://schemas.openxmlformats.org/officeDocument/2006/relationships/customXml" Target="../ink/ink2520.xml"/><Relationship Id="rId341" Type="http://schemas.openxmlformats.org/officeDocument/2006/relationships/customXml" Target="../ink/ink2191.xml"/><Relationship Id="rId439" Type="http://schemas.openxmlformats.org/officeDocument/2006/relationships/customXml" Target="../ink/ink2240.xml"/><Relationship Id="rId646" Type="http://schemas.openxmlformats.org/officeDocument/2006/relationships/customXml" Target="../ink/ink2345.xml"/><Relationship Id="rId1069" Type="http://schemas.openxmlformats.org/officeDocument/2006/relationships/customXml" Target="../ink/ink2559.xml"/><Relationship Id="rId201" Type="http://schemas.openxmlformats.org/officeDocument/2006/relationships/image" Target="../media/image1647.png"/><Relationship Id="rId506" Type="http://schemas.openxmlformats.org/officeDocument/2006/relationships/customXml" Target="../ink/ink2274.xml"/><Relationship Id="rId853" Type="http://schemas.openxmlformats.org/officeDocument/2006/relationships/image" Target="../media/image1969.png"/><Relationship Id="rId1136" Type="http://schemas.openxmlformats.org/officeDocument/2006/relationships/customXml" Target="../ink/ink2593.xml"/><Relationship Id="rId713" Type="http://schemas.openxmlformats.org/officeDocument/2006/relationships/image" Target="../media/image1900.png"/><Relationship Id="rId920" Type="http://schemas.openxmlformats.org/officeDocument/2006/relationships/customXml" Target="../ink/ink2483.xml"/><Relationship Id="rId1203" Type="http://schemas.openxmlformats.org/officeDocument/2006/relationships/image" Target="../media/image2142.png"/><Relationship Id="rId296" Type="http://schemas.openxmlformats.org/officeDocument/2006/relationships/customXml" Target="../ink/ink2167.xml"/><Relationship Id="rId156" Type="http://schemas.openxmlformats.org/officeDocument/2006/relationships/customXml" Target="../ink/ink2097.xml"/><Relationship Id="rId363" Type="http://schemas.openxmlformats.org/officeDocument/2006/relationships/customXml" Target="../ink/ink2202.xml"/><Relationship Id="rId570" Type="http://schemas.openxmlformats.org/officeDocument/2006/relationships/image" Target="../media/image1829.png"/><Relationship Id="rId223" Type="http://schemas.openxmlformats.org/officeDocument/2006/relationships/image" Target="../media/image1658.png"/><Relationship Id="rId430" Type="http://schemas.openxmlformats.org/officeDocument/2006/relationships/image" Target="../media/image1760.png"/><Relationship Id="rId668" Type="http://schemas.openxmlformats.org/officeDocument/2006/relationships/customXml" Target="../ink/ink2356.xml"/><Relationship Id="rId875" Type="http://schemas.openxmlformats.org/officeDocument/2006/relationships/image" Target="../media/image1980.png"/><Relationship Id="rId1060" Type="http://schemas.openxmlformats.org/officeDocument/2006/relationships/image" Target="../media/image2071.png"/><Relationship Id="rId528" Type="http://schemas.openxmlformats.org/officeDocument/2006/relationships/image" Target="../media/image1808.png"/><Relationship Id="rId735" Type="http://schemas.openxmlformats.org/officeDocument/2006/relationships/customXml" Target="../ink/ink2390.xml"/><Relationship Id="rId942" Type="http://schemas.openxmlformats.org/officeDocument/2006/relationships/customXml" Target="../ink/ink2494.xml"/><Relationship Id="rId1158" Type="http://schemas.openxmlformats.org/officeDocument/2006/relationships/customXml" Target="../ink/ink2604.xml"/><Relationship Id="rId1018" Type="http://schemas.openxmlformats.org/officeDocument/2006/relationships/customXml" Target="../ink/ink2533.xml"/><Relationship Id="rId1225" Type="http://schemas.openxmlformats.org/officeDocument/2006/relationships/image" Target="../media/image2153.png"/><Relationship Id="rId71" Type="http://schemas.openxmlformats.org/officeDocument/2006/relationships/image" Target="../media/image1582.png"/><Relationship Id="rId802" Type="http://schemas.openxmlformats.org/officeDocument/2006/relationships/customXml" Target="../ink/ink2424.xml"/><Relationship Id="rId29" Type="http://schemas.openxmlformats.org/officeDocument/2006/relationships/image" Target="../media/image1561.png"/><Relationship Id="rId178" Type="http://schemas.openxmlformats.org/officeDocument/2006/relationships/customXml" Target="../ink/ink2108.xml"/><Relationship Id="rId385" Type="http://schemas.openxmlformats.org/officeDocument/2006/relationships/customXml" Target="../ink/ink2213.xml"/><Relationship Id="rId592" Type="http://schemas.openxmlformats.org/officeDocument/2006/relationships/image" Target="../media/image1840.png"/><Relationship Id="rId245" Type="http://schemas.openxmlformats.org/officeDocument/2006/relationships/image" Target="../media/image1669.png"/><Relationship Id="rId452" Type="http://schemas.openxmlformats.org/officeDocument/2006/relationships/customXml" Target="../ink/ink2247.xml"/><Relationship Id="rId897" Type="http://schemas.openxmlformats.org/officeDocument/2006/relationships/image" Target="../media/image1991.png"/><Relationship Id="rId1082" Type="http://schemas.openxmlformats.org/officeDocument/2006/relationships/image" Target="../media/image2082.png"/><Relationship Id="rId105" Type="http://schemas.openxmlformats.org/officeDocument/2006/relationships/image" Target="../media/image1599.png"/><Relationship Id="rId312" Type="http://schemas.openxmlformats.org/officeDocument/2006/relationships/customXml" Target="../ink/ink2175.xml"/><Relationship Id="rId757" Type="http://schemas.openxmlformats.org/officeDocument/2006/relationships/customXml" Target="../ink/ink2401.xml"/><Relationship Id="rId964" Type="http://schemas.openxmlformats.org/officeDocument/2006/relationships/customXml" Target="../ink/ink2505.xml"/><Relationship Id="rId93" Type="http://schemas.openxmlformats.org/officeDocument/2006/relationships/image" Target="../media/image1593.png"/><Relationship Id="rId617" Type="http://schemas.openxmlformats.org/officeDocument/2006/relationships/customXml" Target="../ink/ink2330.xml"/><Relationship Id="rId824" Type="http://schemas.openxmlformats.org/officeDocument/2006/relationships/customXml" Target="../ink/ink2435.xml"/><Relationship Id="rId1247" Type="http://schemas.openxmlformats.org/officeDocument/2006/relationships/image" Target="../media/image2164.png"/><Relationship Id="rId1107" Type="http://schemas.openxmlformats.org/officeDocument/2006/relationships/customXml" Target="../ink/ink2578.xml"/><Relationship Id="rId20" Type="http://schemas.openxmlformats.org/officeDocument/2006/relationships/customXml" Target="../ink/ink2029.xml"/><Relationship Id="rId267" Type="http://schemas.openxmlformats.org/officeDocument/2006/relationships/image" Target="../media/image1680.png"/><Relationship Id="rId474" Type="http://schemas.openxmlformats.org/officeDocument/2006/relationships/customXml" Target="../ink/ink2258.xml"/><Relationship Id="rId1020" Type="http://schemas.openxmlformats.org/officeDocument/2006/relationships/customXml" Target="../ink/ink2534.xml"/><Relationship Id="rId1118" Type="http://schemas.openxmlformats.org/officeDocument/2006/relationships/image" Target="../media/image2100.png"/><Relationship Id="rId127" Type="http://schemas.openxmlformats.org/officeDocument/2006/relationships/image" Target="../media/image1610.png"/><Relationship Id="rId681" Type="http://schemas.openxmlformats.org/officeDocument/2006/relationships/image" Target="../media/image1884.png"/><Relationship Id="rId779" Type="http://schemas.openxmlformats.org/officeDocument/2006/relationships/image" Target="../media/image1932.png"/><Relationship Id="rId902" Type="http://schemas.openxmlformats.org/officeDocument/2006/relationships/customXml" Target="../ink/ink2474.xml"/><Relationship Id="rId986" Type="http://schemas.openxmlformats.org/officeDocument/2006/relationships/image" Target="../media/image2035.png"/><Relationship Id="rId31" Type="http://schemas.openxmlformats.org/officeDocument/2006/relationships/image" Target="../media/image1562.png"/><Relationship Id="rId334" Type="http://schemas.openxmlformats.org/officeDocument/2006/relationships/customXml" Target="../ink/ink2187.xml"/><Relationship Id="rId541" Type="http://schemas.openxmlformats.org/officeDocument/2006/relationships/customXml" Target="../ink/ink2292.xml"/><Relationship Id="rId639" Type="http://schemas.openxmlformats.org/officeDocument/2006/relationships/customXml" Target="../ink/ink2341.xml"/><Relationship Id="rId1171" Type="http://schemas.openxmlformats.org/officeDocument/2006/relationships/image" Target="../media/image2126.png"/><Relationship Id="rId180" Type="http://schemas.openxmlformats.org/officeDocument/2006/relationships/customXml" Target="../ink/ink2109.xml"/><Relationship Id="rId278" Type="http://schemas.openxmlformats.org/officeDocument/2006/relationships/customXml" Target="../ink/ink2158.xml"/><Relationship Id="rId401" Type="http://schemas.openxmlformats.org/officeDocument/2006/relationships/customXml" Target="../ink/ink2221.xml"/><Relationship Id="rId846" Type="http://schemas.openxmlformats.org/officeDocument/2006/relationships/customXml" Target="../ink/ink2446.xml"/><Relationship Id="rId1031" Type="http://schemas.openxmlformats.org/officeDocument/2006/relationships/image" Target="../media/image2057.png"/><Relationship Id="rId1129" Type="http://schemas.openxmlformats.org/officeDocument/2006/relationships/image" Target="../media/image2105.png"/><Relationship Id="rId485" Type="http://schemas.openxmlformats.org/officeDocument/2006/relationships/image" Target="../media/image1787.png"/><Relationship Id="rId692" Type="http://schemas.openxmlformats.org/officeDocument/2006/relationships/customXml" Target="../ink/ink2368.xml"/><Relationship Id="rId706" Type="http://schemas.openxmlformats.org/officeDocument/2006/relationships/customXml" Target="../ink/ink2375.xml"/><Relationship Id="rId913" Type="http://schemas.openxmlformats.org/officeDocument/2006/relationships/image" Target="../media/image1999.png"/><Relationship Id="rId42" Type="http://schemas.openxmlformats.org/officeDocument/2006/relationships/customXml" Target="../ink/ink2040.xml"/><Relationship Id="rId138" Type="http://schemas.openxmlformats.org/officeDocument/2006/relationships/customXml" Target="../ink/ink2088.xml"/><Relationship Id="rId345" Type="http://schemas.openxmlformats.org/officeDocument/2006/relationships/customXml" Target="../ink/ink2193.xml"/><Relationship Id="rId552" Type="http://schemas.openxmlformats.org/officeDocument/2006/relationships/image" Target="../media/image1820.png"/><Relationship Id="rId997" Type="http://schemas.openxmlformats.org/officeDocument/2006/relationships/customXml" Target="../ink/ink2522.xml"/><Relationship Id="rId1182" Type="http://schemas.openxmlformats.org/officeDocument/2006/relationships/customXml" Target="../ink/ink2616.xml"/><Relationship Id="rId191" Type="http://schemas.openxmlformats.org/officeDocument/2006/relationships/image" Target="../media/image1642.png"/><Relationship Id="rId205" Type="http://schemas.openxmlformats.org/officeDocument/2006/relationships/image" Target="../media/image1649.png"/><Relationship Id="rId412" Type="http://schemas.openxmlformats.org/officeDocument/2006/relationships/image" Target="../media/image1751.png"/><Relationship Id="rId857" Type="http://schemas.openxmlformats.org/officeDocument/2006/relationships/image" Target="../media/image1971.png"/><Relationship Id="rId1042" Type="http://schemas.openxmlformats.org/officeDocument/2006/relationships/customXml" Target="../ink/ink2545.xml"/><Relationship Id="rId289" Type="http://schemas.openxmlformats.org/officeDocument/2006/relationships/image" Target="../media/image1691.png"/><Relationship Id="rId496" Type="http://schemas.openxmlformats.org/officeDocument/2006/relationships/customXml" Target="../ink/ink2269.xml"/><Relationship Id="rId717" Type="http://schemas.openxmlformats.org/officeDocument/2006/relationships/image" Target="../media/image1902.png"/><Relationship Id="rId924" Type="http://schemas.openxmlformats.org/officeDocument/2006/relationships/customXml" Target="../ink/ink2485.xml"/><Relationship Id="rId53" Type="http://schemas.openxmlformats.org/officeDocument/2006/relationships/image" Target="../media/image1573.png"/><Relationship Id="rId149" Type="http://schemas.openxmlformats.org/officeDocument/2006/relationships/image" Target="../media/image1621.png"/><Relationship Id="rId356" Type="http://schemas.openxmlformats.org/officeDocument/2006/relationships/image" Target="../media/image1723.png"/><Relationship Id="rId563" Type="http://schemas.openxmlformats.org/officeDocument/2006/relationships/customXml" Target="../ink/ink2303.xml"/><Relationship Id="rId770" Type="http://schemas.openxmlformats.org/officeDocument/2006/relationships/customXml" Target="../ink/ink2408.xml"/><Relationship Id="rId1193" Type="http://schemas.openxmlformats.org/officeDocument/2006/relationships/image" Target="../media/image2137.png"/><Relationship Id="rId1207" Type="http://schemas.openxmlformats.org/officeDocument/2006/relationships/image" Target="../media/image2144.png"/><Relationship Id="rId216" Type="http://schemas.openxmlformats.org/officeDocument/2006/relationships/customXml" Target="../ink/ink2127.xml"/><Relationship Id="rId423" Type="http://schemas.openxmlformats.org/officeDocument/2006/relationships/customXml" Target="../ink/ink2232.xml"/><Relationship Id="rId868" Type="http://schemas.openxmlformats.org/officeDocument/2006/relationships/customXml" Target="../ink/ink2457.xml"/><Relationship Id="rId1053" Type="http://schemas.openxmlformats.org/officeDocument/2006/relationships/customXml" Target="../ink/ink2551.xml"/><Relationship Id="rId1260" Type="http://schemas.openxmlformats.org/officeDocument/2006/relationships/customXml" Target="../ink/ink2655.xml"/><Relationship Id="rId630" Type="http://schemas.openxmlformats.org/officeDocument/2006/relationships/image" Target="../media/image1859.png"/><Relationship Id="rId728" Type="http://schemas.openxmlformats.org/officeDocument/2006/relationships/customXml" Target="../ink/ink2386.xml"/><Relationship Id="rId935" Type="http://schemas.openxmlformats.org/officeDocument/2006/relationships/image" Target="../media/image2010.png"/><Relationship Id="rId64" Type="http://schemas.openxmlformats.org/officeDocument/2006/relationships/customXml" Target="../ink/ink2051.xml"/><Relationship Id="rId367" Type="http://schemas.openxmlformats.org/officeDocument/2006/relationships/customXml" Target="../ink/ink2204.xml"/><Relationship Id="rId574" Type="http://schemas.openxmlformats.org/officeDocument/2006/relationships/image" Target="../media/image1831.png"/><Relationship Id="rId1120" Type="http://schemas.openxmlformats.org/officeDocument/2006/relationships/customXml" Target="../ink/ink2585.xml"/><Relationship Id="rId1218" Type="http://schemas.openxmlformats.org/officeDocument/2006/relationships/customXml" Target="../ink/ink2634.xml"/><Relationship Id="rId227" Type="http://schemas.openxmlformats.org/officeDocument/2006/relationships/image" Target="../media/image1660.png"/><Relationship Id="rId781" Type="http://schemas.openxmlformats.org/officeDocument/2006/relationships/image" Target="../media/image1933.png"/><Relationship Id="rId879" Type="http://schemas.openxmlformats.org/officeDocument/2006/relationships/image" Target="../media/image1982.png"/><Relationship Id="rId434" Type="http://schemas.openxmlformats.org/officeDocument/2006/relationships/image" Target="../media/image1762.png"/><Relationship Id="rId641" Type="http://schemas.openxmlformats.org/officeDocument/2006/relationships/customXml" Target="../ink/ink2342.xml"/><Relationship Id="rId739" Type="http://schemas.openxmlformats.org/officeDocument/2006/relationships/customXml" Target="../ink/ink2392.xml"/><Relationship Id="rId1064" Type="http://schemas.openxmlformats.org/officeDocument/2006/relationships/image" Target="../media/image2073.png"/><Relationship Id="rId280" Type="http://schemas.openxmlformats.org/officeDocument/2006/relationships/customXml" Target="../ink/ink2159.xml"/><Relationship Id="rId501" Type="http://schemas.openxmlformats.org/officeDocument/2006/relationships/image" Target="../media/image1795.png"/><Relationship Id="rId946" Type="http://schemas.openxmlformats.org/officeDocument/2006/relationships/customXml" Target="../ink/ink2496.xml"/><Relationship Id="rId1131" Type="http://schemas.openxmlformats.org/officeDocument/2006/relationships/image" Target="../media/image2106.png"/><Relationship Id="rId1229" Type="http://schemas.openxmlformats.org/officeDocument/2006/relationships/image" Target="../media/image2155.png"/><Relationship Id="rId75" Type="http://schemas.openxmlformats.org/officeDocument/2006/relationships/image" Target="../media/image1584.png"/><Relationship Id="rId140" Type="http://schemas.openxmlformats.org/officeDocument/2006/relationships/customXml" Target="../ink/ink2089.xml"/><Relationship Id="rId378" Type="http://schemas.openxmlformats.org/officeDocument/2006/relationships/image" Target="../media/image1734.png"/><Relationship Id="rId585" Type="http://schemas.openxmlformats.org/officeDocument/2006/relationships/customXml" Target="../ink/ink2314.xml"/><Relationship Id="rId792" Type="http://schemas.openxmlformats.org/officeDocument/2006/relationships/customXml" Target="../ink/ink2419.xml"/><Relationship Id="rId806" Type="http://schemas.openxmlformats.org/officeDocument/2006/relationships/customXml" Target="../ink/ink2426.xml"/><Relationship Id="rId6" Type="http://schemas.openxmlformats.org/officeDocument/2006/relationships/customXml" Target="../ink/ink2022.xml"/><Relationship Id="rId238" Type="http://schemas.openxmlformats.org/officeDocument/2006/relationships/customXml" Target="../ink/ink2138.xml"/><Relationship Id="rId445" Type="http://schemas.openxmlformats.org/officeDocument/2006/relationships/customXml" Target="../ink/ink2243.xml"/><Relationship Id="rId652" Type="http://schemas.openxmlformats.org/officeDocument/2006/relationships/customXml" Target="../ink/ink2348.xml"/><Relationship Id="rId1075" Type="http://schemas.openxmlformats.org/officeDocument/2006/relationships/customXml" Target="../ink/ink2562.xml"/><Relationship Id="rId291" Type="http://schemas.openxmlformats.org/officeDocument/2006/relationships/image" Target="../media/image1692.png"/><Relationship Id="rId305" Type="http://schemas.openxmlformats.org/officeDocument/2006/relationships/image" Target="../media/image1699.png"/><Relationship Id="rId512" Type="http://schemas.openxmlformats.org/officeDocument/2006/relationships/customXml" Target="../ink/ink2277.xml"/><Relationship Id="rId957" Type="http://schemas.openxmlformats.org/officeDocument/2006/relationships/image" Target="../media/image2021.png"/><Relationship Id="rId1142" Type="http://schemas.openxmlformats.org/officeDocument/2006/relationships/customXml" Target="../ink/ink2596.xml"/><Relationship Id="rId86" Type="http://schemas.openxmlformats.org/officeDocument/2006/relationships/customXml" Target="../ink/ink2062.xml"/><Relationship Id="rId151" Type="http://schemas.openxmlformats.org/officeDocument/2006/relationships/image" Target="../media/image1622.png"/><Relationship Id="rId389" Type="http://schemas.openxmlformats.org/officeDocument/2006/relationships/customXml" Target="../ink/ink2215.xml"/><Relationship Id="rId596" Type="http://schemas.openxmlformats.org/officeDocument/2006/relationships/image" Target="../media/image1842.png"/><Relationship Id="rId817" Type="http://schemas.openxmlformats.org/officeDocument/2006/relationships/image" Target="../media/image1951.png"/><Relationship Id="rId1002" Type="http://schemas.openxmlformats.org/officeDocument/2006/relationships/image" Target="../media/image2043.png"/><Relationship Id="rId249" Type="http://schemas.openxmlformats.org/officeDocument/2006/relationships/image" Target="../media/image1671.png"/><Relationship Id="rId456" Type="http://schemas.openxmlformats.org/officeDocument/2006/relationships/customXml" Target="../ink/ink2249.xml"/><Relationship Id="rId663" Type="http://schemas.openxmlformats.org/officeDocument/2006/relationships/image" Target="../media/image1875.png"/><Relationship Id="rId870" Type="http://schemas.openxmlformats.org/officeDocument/2006/relationships/customXml" Target="../ink/ink2458.xml"/><Relationship Id="rId1086" Type="http://schemas.openxmlformats.org/officeDocument/2006/relationships/image" Target="../media/image2084.png"/><Relationship Id="rId13" Type="http://schemas.openxmlformats.org/officeDocument/2006/relationships/image" Target="../media/image1553.png"/><Relationship Id="rId109" Type="http://schemas.openxmlformats.org/officeDocument/2006/relationships/image" Target="../media/image1601.png"/><Relationship Id="rId316" Type="http://schemas.openxmlformats.org/officeDocument/2006/relationships/customXml" Target="../ink/ink2177.xml"/><Relationship Id="rId523" Type="http://schemas.openxmlformats.org/officeDocument/2006/relationships/customXml" Target="../ink/ink2283.xml"/><Relationship Id="rId968" Type="http://schemas.openxmlformats.org/officeDocument/2006/relationships/customXml" Target="../ink/ink2507.xml"/><Relationship Id="rId1153" Type="http://schemas.openxmlformats.org/officeDocument/2006/relationships/image" Target="../media/image2117.png"/><Relationship Id="rId97" Type="http://schemas.openxmlformats.org/officeDocument/2006/relationships/image" Target="../media/image1595.png"/><Relationship Id="rId730" Type="http://schemas.openxmlformats.org/officeDocument/2006/relationships/customXml" Target="../ink/ink2387.xml"/><Relationship Id="rId828" Type="http://schemas.openxmlformats.org/officeDocument/2006/relationships/customXml" Target="../ink/ink2437.xml"/><Relationship Id="rId1013" Type="http://schemas.openxmlformats.org/officeDocument/2006/relationships/customXml" Target="../ink/ink2530.xml"/><Relationship Id="rId162" Type="http://schemas.openxmlformats.org/officeDocument/2006/relationships/customXml" Target="../ink/ink2100.xml"/><Relationship Id="rId467" Type="http://schemas.openxmlformats.org/officeDocument/2006/relationships/image" Target="../media/image1778.png"/><Relationship Id="rId1097" Type="http://schemas.openxmlformats.org/officeDocument/2006/relationships/customXml" Target="../ink/ink2573.xml"/><Relationship Id="rId1220" Type="http://schemas.openxmlformats.org/officeDocument/2006/relationships/customXml" Target="../ink/ink2635.xml"/><Relationship Id="rId674" Type="http://schemas.openxmlformats.org/officeDocument/2006/relationships/customXml" Target="../ink/ink2359.xml"/><Relationship Id="rId881" Type="http://schemas.openxmlformats.org/officeDocument/2006/relationships/image" Target="../media/image1983.png"/><Relationship Id="rId979" Type="http://schemas.openxmlformats.org/officeDocument/2006/relationships/image" Target="../media/image2032.png"/><Relationship Id="rId24" Type="http://schemas.openxmlformats.org/officeDocument/2006/relationships/customXml" Target="../ink/ink2031.xml"/><Relationship Id="rId327" Type="http://schemas.openxmlformats.org/officeDocument/2006/relationships/customXml" Target="../ink/ink2183.xml"/><Relationship Id="rId534" Type="http://schemas.openxmlformats.org/officeDocument/2006/relationships/image" Target="../media/image1811.png"/><Relationship Id="rId741" Type="http://schemas.openxmlformats.org/officeDocument/2006/relationships/customXml" Target="../ink/ink2393.xml"/><Relationship Id="rId839" Type="http://schemas.openxmlformats.org/officeDocument/2006/relationships/image" Target="../media/image1962.png"/><Relationship Id="rId1164" Type="http://schemas.openxmlformats.org/officeDocument/2006/relationships/customXml" Target="../ink/ink2607.xml"/><Relationship Id="rId173" Type="http://schemas.openxmlformats.org/officeDocument/2006/relationships/image" Target="../media/image1633.png"/><Relationship Id="rId380" Type="http://schemas.openxmlformats.org/officeDocument/2006/relationships/image" Target="../media/image1735.png"/><Relationship Id="rId601" Type="http://schemas.openxmlformats.org/officeDocument/2006/relationships/customXml" Target="../ink/ink2322.xml"/><Relationship Id="rId1024" Type="http://schemas.openxmlformats.org/officeDocument/2006/relationships/customXml" Target="../ink/ink2536.xml"/><Relationship Id="rId1231" Type="http://schemas.openxmlformats.org/officeDocument/2006/relationships/image" Target="../media/image2156.png"/><Relationship Id="rId240" Type="http://schemas.openxmlformats.org/officeDocument/2006/relationships/customXml" Target="../ink/ink2139.xml"/><Relationship Id="rId478" Type="http://schemas.openxmlformats.org/officeDocument/2006/relationships/customXml" Target="../ink/ink2260.xml"/><Relationship Id="rId685" Type="http://schemas.openxmlformats.org/officeDocument/2006/relationships/image" Target="../media/image1886.png"/><Relationship Id="rId892" Type="http://schemas.openxmlformats.org/officeDocument/2006/relationships/customXml" Target="../ink/ink2469.xml"/><Relationship Id="rId906" Type="http://schemas.openxmlformats.org/officeDocument/2006/relationships/customXml" Target="../ink/ink2476.xml"/><Relationship Id="rId35" Type="http://schemas.openxmlformats.org/officeDocument/2006/relationships/image" Target="../media/image1564.png"/><Relationship Id="rId100" Type="http://schemas.openxmlformats.org/officeDocument/2006/relationships/customXml" Target="../ink/ink2069.xml"/><Relationship Id="rId338" Type="http://schemas.openxmlformats.org/officeDocument/2006/relationships/image" Target="../media/image1714.png"/><Relationship Id="rId545" Type="http://schemas.openxmlformats.org/officeDocument/2006/relationships/customXml" Target="../ink/ink2294.xml"/><Relationship Id="rId752" Type="http://schemas.openxmlformats.org/officeDocument/2006/relationships/image" Target="../media/image1919.png"/><Relationship Id="rId1175" Type="http://schemas.openxmlformats.org/officeDocument/2006/relationships/image" Target="../media/image2128.png"/><Relationship Id="rId184" Type="http://schemas.openxmlformats.org/officeDocument/2006/relationships/customXml" Target="../ink/ink2111.xml"/><Relationship Id="rId391" Type="http://schemas.openxmlformats.org/officeDocument/2006/relationships/customXml" Target="../ink/ink2216.xml"/><Relationship Id="rId405" Type="http://schemas.openxmlformats.org/officeDocument/2006/relationships/customXml" Target="../ink/ink2223.xml"/><Relationship Id="rId612" Type="http://schemas.openxmlformats.org/officeDocument/2006/relationships/image" Target="../media/image1850.png"/><Relationship Id="rId1035" Type="http://schemas.openxmlformats.org/officeDocument/2006/relationships/image" Target="../media/image2059.png"/><Relationship Id="rId1242" Type="http://schemas.openxmlformats.org/officeDocument/2006/relationships/customXml" Target="../ink/ink2646.xml"/><Relationship Id="rId251" Type="http://schemas.openxmlformats.org/officeDocument/2006/relationships/image" Target="../media/image1672.png"/><Relationship Id="rId489" Type="http://schemas.openxmlformats.org/officeDocument/2006/relationships/image" Target="../media/image1789.png"/><Relationship Id="rId696" Type="http://schemas.openxmlformats.org/officeDocument/2006/relationships/customXml" Target="../ink/ink2370.xml"/><Relationship Id="rId917" Type="http://schemas.openxmlformats.org/officeDocument/2006/relationships/image" Target="../media/image2001.png"/><Relationship Id="rId1102" Type="http://schemas.openxmlformats.org/officeDocument/2006/relationships/image" Target="../media/image2092.png"/><Relationship Id="rId46" Type="http://schemas.openxmlformats.org/officeDocument/2006/relationships/customXml" Target="../ink/ink2042.xml"/><Relationship Id="rId349" Type="http://schemas.openxmlformats.org/officeDocument/2006/relationships/customXml" Target="../ink/ink2195.xml"/><Relationship Id="rId556" Type="http://schemas.openxmlformats.org/officeDocument/2006/relationships/image" Target="../media/image1822.png"/><Relationship Id="rId763" Type="http://schemas.openxmlformats.org/officeDocument/2006/relationships/customXml" Target="../ink/ink2404.xml"/><Relationship Id="rId1186" Type="http://schemas.openxmlformats.org/officeDocument/2006/relationships/customXml" Target="../ink/ink2618.xml"/><Relationship Id="rId111" Type="http://schemas.openxmlformats.org/officeDocument/2006/relationships/image" Target="../media/image1602.png"/><Relationship Id="rId195" Type="http://schemas.openxmlformats.org/officeDocument/2006/relationships/image" Target="../media/image1644.png"/><Relationship Id="rId209" Type="http://schemas.openxmlformats.org/officeDocument/2006/relationships/image" Target="../media/image1651.png"/><Relationship Id="rId416" Type="http://schemas.openxmlformats.org/officeDocument/2006/relationships/image" Target="../media/image1753.png"/><Relationship Id="rId970" Type="http://schemas.openxmlformats.org/officeDocument/2006/relationships/customXml" Target="../ink/ink2508.xml"/><Relationship Id="rId1046" Type="http://schemas.openxmlformats.org/officeDocument/2006/relationships/customXml" Target="../ink/ink2547.xml"/><Relationship Id="rId1253" Type="http://schemas.openxmlformats.org/officeDocument/2006/relationships/image" Target="../media/image2167.png"/><Relationship Id="rId623" Type="http://schemas.openxmlformats.org/officeDocument/2006/relationships/customXml" Target="../ink/ink2333.xml"/><Relationship Id="rId830" Type="http://schemas.openxmlformats.org/officeDocument/2006/relationships/customXml" Target="../ink/ink2438.xml"/><Relationship Id="rId928" Type="http://schemas.openxmlformats.org/officeDocument/2006/relationships/customXml" Target="../ink/ink2487.xml"/><Relationship Id="rId57" Type="http://schemas.openxmlformats.org/officeDocument/2006/relationships/image" Target="../media/image1575.png"/><Relationship Id="rId262" Type="http://schemas.openxmlformats.org/officeDocument/2006/relationships/customXml" Target="../ink/ink2150.xml"/><Relationship Id="rId567" Type="http://schemas.openxmlformats.org/officeDocument/2006/relationships/customXml" Target="../ink/ink2305.xml"/><Relationship Id="rId1113" Type="http://schemas.openxmlformats.org/officeDocument/2006/relationships/customXml" Target="../ink/ink2581.xml"/><Relationship Id="rId1197" Type="http://schemas.openxmlformats.org/officeDocument/2006/relationships/image" Target="../media/image2139.png"/><Relationship Id="rId122" Type="http://schemas.openxmlformats.org/officeDocument/2006/relationships/customXml" Target="../ink/ink2080.xml"/><Relationship Id="rId774" Type="http://schemas.openxmlformats.org/officeDocument/2006/relationships/customXml" Target="../ink/ink2410.xml"/><Relationship Id="rId981" Type="http://schemas.openxmlformats.org/officeDocument/2006/relationships/image" Target="../media/image2033.png"/><Relationship Id="rId1057" Type="http://schemas.openxmlformats.org/officeDocument/2006/relationships/customXml" Target="../ink/ink2553.xml"/><Relationship Id="rId427" Type="http://schemas.openxmlformats.org/officeDocument/2006/relationships/customXml" Target="../ink/ink2234.xml"/><Relationship Id="rId634" Type="http://schemas.openxmlformats.org/officeDocument/2006/relationships/image" Target="../media/image1861.png"/><Relationship Id="rId841" Type="http://schemas.openxmlformats.org/officeDocument/2006/relationships/image" Target="../media/image1963.png"/><Relationship Id="rId273" Type="http://schemas.openxmlformats.org/officeDocument/2006/relationships/image" Target="../media/image1683.png"/><Relationship Id="rId480" Type="http://schemas.openxmlformats.org/officeDocument/2006/relationships/customXml" Target="../ink/ink2261.xml"/><Relationship Id="rId701" Type="http://schemas.openxmlformats.org/officeDocument/2006/relationships/image" Target="../media/image1894.png"/><Relationship Id="rId939" Type="http://schemas.openxmlformats.org/officeDocument/2006/relationships/image" Target="../media/image2012.png"/><Relationship Id="rId1124" Type="http://schemas.openxmlformats.org/officeDocument/2006/relationships/customXml" Target="../ink/ink2587.xml"/><Relationship Id="rId68" Type="http://schemas.openxmlformats.org/officeDocument/2006/relationships/customXml" Target="../ink/ink2053.xml"/><Relationship Id="rId133" Type="http://schemas.openxmlformats.org/officeDocument/2006/relationships/image" Target="../media/image1613.png"/><Relationship Id="rId340" Type="http://schemas.openxmlformats.org/officeDocument/2006/relationships/image" Target="../media/image1715.png"/><Relationship Id="rId578" Type="http://schemas.openxmlformats.org/officeDocument/2006/relationships/image" Target="../media/image1833.png"/><Relationship Id="rId785" Type="http://schemas.openxmlformats.org/officeDocument/2006/relationships/image" Target="../media/image1935.png"/><Relationship Id="rId992" Type="http://schemas.openxmlformats.org/officeDocument/2006/relationships/image" Target="../media/image2038.png"/><Relationship Id="rId200" Type="http://schemas.openxmlformats.org/officeDocument/2006/relationships/customXml" Target="../ink/ink2119.xml"/><Relationship Id="rId438" Type="http://schemas.openxmlformats.org/officeDocument/2006/relationships/image" Target="../media/image1764.png"/><Relationship Id="rId645" Type="http://schemas.openxmlformats.org/officeDocument/2006/relationships/customXml" Target="../ink/ink2344.xml"/><Relationship Id="rId852" Type="http://schemas.openxmlformats.org/officeDocument/2006/relationships/customXml" Target="../ink/ink2449.xml"/><Relationship Id="rId1068" Type="http://schemas.openxmlformats.org/officeDocument/2006/relationships/image" Target="../media/image2075.png"/><Relationship Id="rId284" Type="http://schemas.openxmlformats.org/officeDocument/2006/relationships/customXml" Target="../ink/ink2161.xml"/><Relationship Id="rId491" Type="http://schemas.openxmlformats.org/officeDocument/2006/relationships/image" Target="../media/image1790.png"/><Relationship Id="rId505" Type="http://schemas.openxmlformats.org/officeDocument/2006/relationships/image" Target="../media/image1797.png"/><Relationship Id="rId712" Type="http://schemas.openxmlformats.org/officeDocument/2006/relationships/customXml" Target="../ink/ink2378.xml"/><Relationship Id="rId1135" Type="http://schemas.openxmlformats.org/officeDocument/2006/relationships/image" Target="../media/image2108.png"/><Relationship Id="rId79" Type="http://schemas.openxmlformats.org/officeDocument/2006/relationships/image" Target="../media/image1586.png"/><Relationship Id="rId144" Type="http://schemas.openxmlformats.org/officeDocument/2006/relationships/customXml" Target="../ink/ink2091.xml"/><Relationship Id="rId589" Type="http://schemas.openxmlformats.org/officeDocument/2006/relationships/customXml" Target="../ink/ink2316.xml"/><Relationship Id="rId796" Type="http://schemas.openxmlformats.org/officeDocument/2006/relationships/customXml" Target="../ink/ink2421.xml"/><Relationship Id="rId1202" Type="http://schemas.openxmlformats.org/officeDocument/2006/relationships/customXml" Target="../ink/ink2626.xml"/><Relationship Id="rId351" Type="http://schemas.openxmlformats.org/officeDocument/2006/relationships/customXml" Target="../ink/ink2196.xml"/><Relationship Id="rId449" Type="http://schemas.openxmlformats.org/officeDocument/2006/relationships/customXml" Target="../ink/ink2245.xml"/><Relationship Id="rId656" Type="http://schemas.openxmlformats.org/officeDocument/2006/relationships/customXml" Target="../ink/ink2350.xml"/><Relationship Id="rId863" Type="http://schemas.openxmlformats.org/officeDocument/2006/relationships/image" Target="../media/image1974.png"/><Relationship Id="rId1079" Type="http://schemas.openxmlformats.org/officeDocument/2006/relationships/customXml" Target="../ink/ink2564.xml"/><Relationship Id="rId211" Type="http://schemas.openxmlformats.org/officeDocument/2006/relationships/image" Target="../media/image1652.png"/><Relationship Id="rId295" Type="http://schemas.openxmlformats.org/officeDocument/2006/relationships/image" Target="../media/image1694.png"/><Relationship Id="rId309" Type="http://schemas.openxmlformats.org/officeDocument/2006/relationships/image" Target="../media/image1701.png"/><Relationship Id="rId516" Type="http://schemas.openxmlformats.org/officeDocument/2006/relationships/customXml" Target="../ink/ink2279.xml"/><Relationship Id="rId1146" Type="http://schemas.openxmlformats.org/officeDocument/2006/relationships/customXml" Target="../ink/ink2598.xml"/><Relationship Id="rId723" Type="http://schemas.openxmlformats.org/officeDocument/2006/relationships/image" Target="../media/image1905.png"/><Relationship Id="rId930" Type="http://schemas.openxmlformats.org/officeDocument/2006/relationships/customXml" Target="../ink/ink2488.xml"/><Relationship Id="rId1006" Type="http://schemas.openxmlformats.org/officeDocument/2006/relationships/image" Target="../media/image2045.png"/><Relationship Id="rId155" Type="http://schemas.openxmlformats.org/officeDocument/2006/relationships/image" Target="../media/image1624.png"/><Relationship Id="rId362" Type="http://schemas.openxmlformats.org/officeDocument/2006/relationships/image" Target="../media/image1726.png"/><Relationship Id="rId1213" Type="http://schemas.openxmlformats.org/officeDocument/2006/relationships/image" Target="../media/image2147.png"/><Relationship Id="rId222" Type="http://schemas.openxmlformats.org/officeDocument/2006/relationships/customXml" Target="../ink/ink2130.xml"/><Relationship Id="rId667" Type="http://schemas.openxmlformats.org/officeDocument/2006/relationships/image" Target="../media/image1877.png"/><Relationship Id="rId874" Type="http://schemas.openxmlformats.org/officeDocument/2006/relationships/customXml" Target="../ink/ink2460.xml"/><Relationship Id="rId17" Type="http://schemas.openxmlformats.org/officeDocument/2006/relationships/image" Target="../media/image1555.png"/><Relationship Id="rId527" Type="http://schemas.openxmlformats.org/officeDocument/2006/relationships/customXml" Target="../ink/ink2285.xml"/><Relationship Id="rId734" Type="http://schemas.openxmlformats.org/officeDocument/2006/relationships/image" Target="../media/image1910.png"/><Relationship Id="rId941" Type="http://schemas.openxmlformats.org/officeDocument/2006/relationships/image" Target="../media/image2013.png"/><Relationship Id="rId1157" Type="http://schemas.openxmlformats.org/officeDocument/2006/relationships/image" Target="../media/image2119.png"/><Relationship Id="rId70" Type="http://schemas.openxmlformats.org/officeDocument/2006/relationships/customXml" Target="../ink/ink2054.xml"/><Relationship Id="rId166" Type="http://schemas.openxmlformats.org/officeDocument/2006/relationships/customXml" Target="../ink/ink2102.xml"/><Relationship Id="rId373" Type="http://schemas.openxmlformats.org/officeDocument/2006/relationships/customXml" Target="../ink/ink2207.xml"/><Relationship Id="rId580" Type="http://schemas.openxmlformats.org/officeDocument/2006/relationships/image" Target="../media/image1834.png"/><Relationship Id="rId801" Type="http://schemas.openxmlformats.org/officeDocument/2006/relationships/image" Target="../media/image1943.png"/><Relationship Id="rId1017" Type="http://schemas.openxmlformats.org/officeDocument/2006/relationships/image" Target="../media/image2050.png"/><Relationship Id="rId1224" Type="http://schemas.openxmlformats.org/officeDocument/2006/relationships/customXml" Target="../ink/ink2637.xml"/><Relationship Id="rId1" Type="http://schemas.openxmlformats.org/officeDocument/2006/relationships/slideLayout" Target="../slideLayouts/slideLayout7.xml"/><Relationship Id="rId233" Type="http://schemas.openxmlformats.org/officeDocument/2006/relationships/image" Target="../media/image1663.png"/><Relationship Id="rId440" Type="http://schemas.openxmlformats.org/officeDocument/2006/relationships/image" Target="../media/image1765.png"/><Relationship Id="rId678" Type="http://schemas.openxmlformats.org/officeDocument/2006/relationships/customXml" Target="../ink/ink2361.xml"/><Relationship Id="rId885" Type="http://schemas.openxmlformats.org/officeDocument/2006/relationships/image" Target="../media/image1985.png"/><Relationship Id="rId1070" Type="http://schemas.openxmlformats.org/officeDocument/2006/relationships/image" Target="../media/image2076.png"/><Relationship Id="rId28" Type="http://schemas.openxmlformats.org/officeDocument/2006/relationships/customXml" Target="../ink/ink2033.xml"/><Relationship Id="rId300" Type="http://schemas.openxmlformats.org/officeDocument/2006/relationships/customXml" Target="../ink/ink2169.xml"/><Relationship Id="rId538" Type="http://schemas.openxmlformats.org/officeDocument/2006/relationships/image" Target="../media/image1813.png"/><Relationship Id="rId745" Type="http://schemas.openxmlformats.org/officeDocument/2006/relationships/customXml" Target="../ink/ink2395.xml"/><Relationship Id="rId952" Type="http://schemas.openxmlformats.org/officeDocument/2006/relationships/customXml" Target="../ink/ink2499.xml"/><Relationship Id="rId1168" Type="http://schemas.openxmlformats.org/officeDocument/2006/relationships/customXml" Target="../ink/ink2609.xml"/><Relationship Id="rId81" Type="http://schemas.openxmlformats.org/officeDocument/2006/relationships/image" Target="../media/image1587.png"/><Relationship Id="rId177" Type="http://schemas.openxmlformats.org/officeDocument/2006/relationships/image" Target="../media/image1635.png"/><Relationship Id="rId384" Type="http://schemas.openxmlformats.org/officeDocument/2006/relationships/image" Target="../media/image1737.png"/><Relationship Id="rId591" Type="http://schemas.openxmlformats.org/officeDocument/2006/relationships/customXml" Target="../ink/ink2317.xml"/><Relationship Id="rId605" Type="http://schemas.openxmlformats.org/officeDocument/2006/relationships/customXml" Target="../ink/ink2324.xml"/><Relationship Id="rId812" Type="http://schemas.openxmlformats.org/officeDocument/2006/relationships/customXml" Target="../ink/ink2429.xml"/><Relationship Id="rId1028" Type="http://schemas.openxmlformats.org/officeDocument/2006/relationships/customXml" Target="../ink/ink2538.xml"/><Relationship Id="rId1235" Type="http://schemas.openxmlformats.org/officeDocument/2006/relationships/image" Target="../media/image2158.png"/><Relationship Id="rId244" Type="http://schemas.openxmlformats.org/officeDocument/2006/relationships/customXml" Target="../ink/ink2141.xml"/><Relationship Id="rId689" Type="http://schemas.openxmlformats.org/officeDocument/2006/relationships/image" Target="../media/image1888.png"/><Relationship Id="rId896" Type="http://schemas.openxmlformats.org/officeDocument/2006/relationships/customXml" Target="../ink/ink2471.xml"/><Relationship Id="rId1081" Type="http://schemas.openxmlformats.org/officeDocument/2006/relationships/customXml" Target="../ink/ink2565.xml"/><Relationship Id="rId39" Type="http://schemas.openxmlformats.org/officeDocument/2006/relationships/image" Target="../media/image1566.png"/><Relationship Id="rId451" Type="http://schemas.openxmlformats.org/officeDocument/2006/relationships/image" Target="../media/image1770.png"/><Relationship Id="rId549" Type="http://schemas.openxmlformats.org/officeDocument/2006/relationships/customXml" Target="../ink/ink2296.xml"/><Relationship Id="rId756" Type="http://schemas.openxmlformats.org/officeDocument/2006/relationships/image" Target="../media/image1921.png"/><Relationship Id="rId1179" Type="http://schemas.openxmlformats.org/officeDocument/2006/relationships/image" Target="../media/image2130.png"/><Relationship Id="rId104" Type="http://schemas.openxmlformats.org/officeDocument/2006/relationships/customXml" Target="../ink/ink2071.xml"/><Relationship Id="rId188" Type="http://schemas.openxmlformats.org/officeDocument/2006/relationships/customXml" Target="../ink/ink2113.xml"/><Relationship Id="rId311" Type="http://schemas.openxmlformats.org/officeDocument/2006/relationships/image" Target="../media/image1702.png"/><Relationship Id="rId395" Type="http://schemas.openxmlformats.org/officeDocument/2006/relationships/customXml" Target="../ink/ink2218.xml"/><Relationship Id="rId409" Type="http://schemas.openxmlformats.org/officeDocument/2006/relationships/customXml" Target="../ink/ink2225.xml"/><Relationship Id="rId963" Type="http://schemas.openxmlformats.org/officeDocument/2006/relationships/image" Target="../media/image2024.png"/><Relationship Id="rId1039" Type="http://schemas.openxmlformats.org/officeDocument/2006/relationships/image" Target="../media/image2061.png"/><Relationship Id="rId1246" Type="http://schemas.openxmlformats.org/officeDocument/2006/relationships/customXml" Target="../ink/ink2648.xml"/><Relationship Id="rId92" Type="http://schemas.openxmlformats.org/officeDocument/2006/relationships/customXml" Target="../ink/ink2065.xml"/><Relationship Id="rId616" Type="http://schemas.openxmlformats.org/officeDocument/2006/relationships/image" Target="../media/image1852.png"/><Relationship Id="rId823" Type="http://schemas.openxmlformats.org/officeDocument/2006/relationships/image" Target="../media/image1954.png"/><Relationship Id="rId255" Type="http://schemas.openxmlformats.org/officeDocument/2006/relationships/image" Target="../media/image1674.png"/><Relationship Id="rId462" Type="http://schemas.openxmlformats.org/officeDocument/2006/relationships/customXml" Target="../ink/ink2252.xml"/><Relationship Id="rId1092" Type="http://schemas.openxmlformats.org/officeDocument/2006/relationships/image" Target="../media/image2087.png"/><Relationship Id="rId1106" Type="http://schemas.openxmlformats.org/officeDocument/2006/relationships/image" Target="../media/image2094.png"/><Relationship Id="rId115" Type="http://schemas.openxmlformats.org/officeDocument/2006/relationships/image" Target="../media/image1604.png"/><Relationship Id="rId322" Type="http://schemas.openxmlformats.org/officeDocument/2006/relationships/image" Target="../media/image1707.png"/><Relationship Id="rId767" Type="http://schemas.openxmlformats.org/officeDocument/2006/relationships/customXml" Target="../ink/ink2406.xml"/><Relationship Id="rId974" Type="http://schemas.openxmlformats.org/officeDocument/2006/relationships/customXml" Target="../ink/ink2510.xml"/><Relationship Id="rId199" Type="http://schemas.openxmlformats.org/officeDocument/2006/relationships/image" Target="../media/image1646.png"/><Relationship Id="rId627" Type="http://schemas.openxmlformats.org/officeDocument/2006/relationships/customXml" Target="../ink/ink2335.xml"/><Relationship Id="rId834" Type="http://schemas.openxmlformats.org/officeDocument/2006/relationships/customXml" Target="../ink/ink2440.xml"/><Relationship Id="rId1257" Type="http://schemas.openxmlformats.org/officeDocument/2006/relationships/image" Target="../media/image2169.png"/><Relationship Id="rId266" Type="http://schemas.openxmlformats.org/officeDocument/2006/relationships/customXml" Target="../ink/ink2152.xml"/><Relationship Id="rId473" Type="http://schemas.openxmlformats.org/officeDocument/2006/relationships/image" Target="../media/image1781.png"/><Relationship Id="rId680" Type="http://schemas.openxmlformats.org/officeDocument/2006/relationships/customXml" Target="../ink/ink2362.xml"/><Relationship Id="rId901" Type="http://schemas.openxmlformats.org/officeDocument/2006/relationships/image" Target="../media/image1993.png"/><Relationship Id="rId1117" Type="http://schemas.openxmlformats.org/officeDocument/2006/relationships/customXml" Target="../ink/ink2583.xml"/><Relationship Id="rId30" Type="http://schemas.openxmlformats.org/officeDocument/2006/relationships/customXml" Target="../ink/ink2034.xml"/><Relationship Id="rId126" Type="http://schemas.openxmlformats.org/officeDocument/2006/relationships/customXml" Target="../ink/ink2082.xml"/><Relationship Id="rId333" Type="http://schemas.openxmlformats.org/officeDocument/2006/relationships/image" Target="../media/image1712.png"/><Relationship Id="rId540" Type="http://schemas.openxmlformats.org/officeDocument/2006/relationships/image" Target="../media/image1814.png"/><Relationship Id="rId778" Type="http://schemas.openxmlformats.org/officeDocument/2006/relationships/customXml" Target="../ink/ink2412.xml"/><Relationship Id="rId985" Type="http://schemas.openxmlformats.org/officeDocument/2006/relationships/customXml" Target="../ink/ink2516.xml"/><Relationship Id="rId1170" Type="http://schemas.openxmlformats.org/officeDocument/2006/relationships/customXml" Target="../ink/ink2610.xml"/><Relationship Id="rId638" Type="http://schemas.openxmlformats.org/officeDocument/2006/relationships/image" Target="../media/image1863.png"/><Relationship Id="rId845" Type="http://schemas.openxmlformats.org/officeDocument/2006/relationships/image" Target="../media/image1965.png"/><Relationship Id="rId1030" Type="http://schemas.openxmlformats.org/officeDocument/2006/relationships/customXml" Target="../ink/ink2539.xml"/><Relationship Id="rId277" Type="http://schemas.openxmlformats.org/officeDocument/2006/relationships/image" Target="../media/image1685.png"/><Relationship Id="rId400" Type="http://schemas.openxmlformats.org/officeDocument/2006/relationships/image" Target="../media/image1745.png"/><Relationship Id="rId484" Type="http://schemas.openxmlformats.org/officeDocument/2006/relationships/customXml" Target="../ink/ink2263.xml"/><Relationship Id="rId705" Type="http://schemas.openxmlformats.org/officeDocument/2006/relationships/image" Target="../media/image1896.png"/><Relationship Id="rId1128" Type="http://schemas.openxmlformats.org/officeDocument/2006/relationships/customXml" Target="../ink/ink2589.xml"/><Relationship Id="rId137" Type="http://schemas.openxmlformats.org/officeDocument/2006/relationships/image" Target="../media/image1615.png"/><Relationship Id="rId344" Type="http://schemas.openxmlformats.org/officeDocument/2006/relationships/image" Target="../media/image1717.png"/><Relationship Id="rId691" Type="http://schemas.openxmlformats.org/officeDocument/2006/relationships/image" Target="../media/image1889.png"/><Relationship Id="rId789" Type="http://schemas.openxmlformats.org/officeDocument/2006/relationships/image" Target="../media/image1937.png"/><Relationship Id="rId912" Type="http://schemas.openxmlformats.org/officeDocument/2006/relationships/customXml" Target="../ink/ink2479.xml"/><Relationship Id="rId996" Type="http://schemas.openxmlformats.org/officeDocument/2006/relationships/image" Target="../media/image2040.png"/><Relationship Id="rId41" Type="http://schemas.openxmlformats.org/officeDocument/2006/relationships/image" Target="../media/image1567.png"/><Relationship Id="rId551" Type="http://schemas.openxmlformats.org/officeDocument/2006/relationships/customXml" Target="../ink/ink2297.xml"/><Relationship Id="rId649" Type="http://schemas.openxmlformats.org/officeDocument/2006/relationships/image" Target="../media/image1868.png"/><Relationship Id="rId856" Type="http://schemas.openxmlformats.org/officeDocument/2006/relationships/customXml" Target="../ink/ink2451.xml"/><Relationship Id="rId1181" Type="http://schemas.openxmlformats.org/officeDocument/2006/relationships/image" Target="../media/image2131.png"/><Relationship Id="rId190" Type="http://schemas.openxmlformats.org/officeDocument/2006/relationships/customXml" Target="../ink/ink2114.xml"/><Relationship Id="rId204" Type="http://schemas.openxmlformats.org/officeDocument/2006/relationships/customXml" Target="../ink/ink2121.xml"/><Relationship Id="rId288" Type="http://schemas.openxmlformats.org/officeDocument/2006/relationships/customXml" Target="../ink/ink2163.xml"/><Relationship Id="rId411" Type="http://schemas.openxmlformats.org/officeDocument/2006/relationships/customXml" Target="../ink/ink2226.xml"/><Relationship Id="rId509" Type="http://schemas.openxmlformats.org/officeDocument/2006/relationships/image" Target="../media/image1799.png"/><Relationship Id="rId1041" Type="http://schemas.openxmlformats.org/officeDocument/2006/relationships/image" Target="../media/image2062.png"/><Relationship Id="rId1139" Type="http://schemas.openxmlformats.org/officeDocument/2006/relationships/image" Target="../media/image2110.png"/><Relationship Id="rId495" Type="http://schemas.openxmlformats.org/officeDocument/2006/relationships/image" Target="../media/image1792.png"/><Relationship Id="rId716" Type="http://schemas.openxmlformats.org/officeDocument/2006/relationships/customXml" Target="../ink/ink2380.xml"/><Relationship Id="rId923" Type="http://schemas.openxmlformats.org/officeDocument/2006/relationships/image" Target="../media/image2004.png"/><Relationship Id="rId52" Type="http://schemas.openxmlformats.org/officeDocument/2006/relationships/customXml" Target="../ink/ink2045.xml"/><Relationship Id="rId148" Type="http://schemas.openxmlformats.org/officeDocument/2006/relationships/customXml" Target="../ink/ink2093.xml"/><Relationship Id="rId355" Type="http://schemas.openxmlformats.org/officeDocument/2006/relationships/customXml" Target="../ink/ink2198.xml"/><Relationship Id="rId562" Type="http://schemas.openxmlformats.org/officeDocument/2006/relationships/image" Target="../media/image1825.png"/><Relationship Id="rId1192" Type="http://schemas.openxmlformats.org/officeDocument/2006/relationships/customXml" Target="../ink/ink2621.xml"/><Relationship Id="rId1206" Type="http://schemas.openxmlformats.org/officeDocument/2006/relationships/customXml" Target="../ink/ink2628.xml"/><Relationship Id="rId215" Type="http://schemas.openxmlformats.org/officeDocument/2006/relationships/image" Target="../media/image1654.png"/><Relationship Id="rId422" Type="http://schemas.openxmlformats.org/officeDocument/2006/relationships/image" Target="../media/image1756.png"/><Relationship Id="rId867" Type="http://schemas.openxmlformats.org/officeDocument/2006/relationships/image" Target="../media/image1976.png"/><Relationship Id="rId1052" Type="http://schemas.openxmlformats.org/officeDocument/2006/relationships/image" Target="../media/image2067.png"/><Relationship Id="rId299" Type="http://schemas.openxmlformats.org/officeDocument/2006/relationships/image" Target="../media/image1696.png"/><Relationship Id="rId727" Type="http://schemas.openxmlformats.org/officeDocument/2006/relationships/image" Target="../media/image1907.png"/><Relationship Id="rId934" Type="http://schemas.openxmlformats.org/officeDocument/2006/relationships/customXml" Target="../ink/ink2490.xml"/><Relationship Id="rId63" Type="http://schemas.openxmlformats.org/officeDocument/2006/relationships/image" Target="../media/image1578.png"/><Relationship Id="rId159" Type="http://schemas.openxmlformats.org/officeDocument/2006/relationships/image" Target="../media/image1626.png"/><Relationship Id="rId366" Type="http://schemas.openxmlformats.org/officeDocument/2006/relationships/image" Target="../media/image1728.png"/><Relationship Id="rId573" Type="http://schemas.openxmlformats.org/officeDocument/2006/relationships/customXml" Target="../ink/ink2308.xml"/><Relationship Id="rId780" Type="http://schemas.openxmlformats.org/officeDocument/2006/relationships/customXml" Target="../ink/ink2413.xml"/><Relationship Id="rId1217" Type="http://schemas.openxmlformats.org/officeDocument/2006/relationships/image" Target="../media/image2149.png"/><Relationship Id="rId226" Type="http://schemas.openxmlformats.org/officeDocument/2006/relationships/customXml" Target="../ink/ink2132.xml"/><Relationship Id="rId433" Type="http://schemas.openxmlformats.org/officeDocument/2006/relationships/customXml" Target="../ink/ink2237.xml"/><Relationship Id="rId878" Type="http://schemas.openxmlformats.org/officeDocument/2006/relationships/customXml" Target="../ink/ink2462.xml"/><Relationship Id="rId1063" Type="http://schemas.openxmlformats.org/officeDocument/2006/relationships/customXml" Target="../ink/ink2556.xml"/><Relationship Id="rId640" Type="http://schemas.openxmlformats.org/officeDocument/2006/relationships/image" Target="../media/image1864.png"/><Relationship Id="rId738" Type="http://schemas.openxmlformats.org/officeDocument/2006/relationships/image" Target="../media/image1912.png"/><Relationship Id="rId945" Type="http://schemas.openxmlformats.org/officeDocument/2006/relationships/image" Target="../media/image2015.png"/><Relationship Id="rId74" Type="http://schemas.openxmlformats.org/officeDocument/2006/relationships/customXml" Target="../ink/ink2056.xml"/><Relationship Id="rId377" Type="http://schemas.openxmlformats.org/officeDocument/2006/relationships/customXml" Target="../ink/ink2209.xml"/><Relationship Id="rId500" Type="http://schemas.openxmlformats.org/officeDocument/2006/relationships/customXml" Target="../ink/ink2271.xml"/><Relationship Id="rId584" Type="http://schemas.openxmlformats.org/officeDocument/2006/relationships/image" Target="../media/image1836.png"/><Relationship Id="rId805" Type="http://schemas.openxmlformats.org/officeDocument/2006/relationships/image" Target="../media/image1945.png"/><Relationship Id="rId1130" Type="http://schemas.openxmlformats.org/officeDocument/2006/relationships/customXml" Target="../ink/ink2590.xml"/><Relationship Id="rId1228" Type="http://schemas.openxmlformats.org/officeDocument/2006/relationships/customXml" Target="../ink/ink2639.xml"/><Relationship Id="rId5" Type="http://schemas.openxmlformats.org/officeDocument/2006/relationships/image" Target="../media/image1549.png"/><Relationship Id="rId237" Type="http://schemas.openxmlformats.org/officeDocument/2006/relationships/image" Target="../media/image1665.png"/><Relationship Id="rId791" Type="http://schemas.openxmlformats.org/officeDocument/2006/relationships/image" Target="../media/image1938.png"/><Relationship Id="rId889" Type="http://schemas.openxmlformats.org/officeDocument/2006/relationships/image" Target="../media/image1987.png"/><Relationship Id="rId1074" Type="http://schemas.openxmlformats.org/officeDocument/2006/relationships/image" Target="../media/image2078.png"/><Relationship Id="rId444" Type="http://schemas.openxmlformats.org/officeDocument/2006/relationships/image" Target="../media/image1767.png"/><Relationship Id="rId651" Type="http://schemas.openxmlformats.org/officeDocument/2006/relationships/image" Target="../media/image1869.png"/><Relationship Id="rId749" Type="http://schemas.openxmlformats.org/officeDocument/2006/relationships/customXml" Target="../ink/ink2397.xml"/><Relationship Id="rId290" Type="http://schemas.openxmlformats.org/officeDocument/2006/relationships/customXml" Target="../ink/ink2164.xml"/><Relationship Id="rId304" Type="http://schemas.openxmlformats.org/officeDocument/2006/relationships/customXml" Target="../ink/ink2171.xml"/><Relationship Id="rId388" Type="http://schemas.openxmlformats.org/officeDocument/2006/relationships/image" Target="../media/image1739.png"/><Relationship Id="rId511" Type="http://schemas.openxmlformats.org/officeDocument/2006/relationships/image" Target="../media/image1800.png"/><Relationship Id="rId609" Type="http://schemas.openxmlformats.org/officeDocument/2006/relationships/customXml" Target="../ink/ink2326.xml"/><Relationship Id="rId956" Type="http://schemas.openxmlformats.org/officeDocument/2006/relationships/customXml" Target="../ink/ink2501.xml"/><Relationship Id="rId1141" Type="http://schemas.openxmlformats.org/officeDocument/2006/relationships/image" Target="../media/image2111.png"/><Relationship Id="rId1239" Type="http://schemas.openxmlformats.org/officeDocument/2006/relationships/image" Target="../media/image2160.png"/><Relationship Id="rId85" Type="http://schemas.openxmlformats.org/officeDocument/2006/relationships/image" Target="../media/image1589.png"/><Relationship Id="rId150" Type="http://schemas.openxmlformats.org/officeDocument/2006/relationships/customXml" Target="../ink/ink2094.xml"/><Relationship Id="rId595" Type="http://schemas.openxmlformats.org/officeDocument/2006/relationships/customXml" Target="../ink/ink2319.xml"/><Relationship Id="rId816" Type="http://schemas.openxmlformats.org/officeDocument/2006/relationships/customXml" Target="../ink/ink2431.xml"/><Relationship Id="rId1001" Type="http://schemas.openxmlformats.org/officeDocument/2006/relationships/customXml" Target="../ink/ink2524.xml"/><Relationship Id="rId248" Type="http://schemas.openxmlformats.org/officeDocument/2006/relationships/customXml" Target="../ink/ink2143.xml"/><Relationship Id="rId455" Type="http://schemas.openxmlformats.org/officeDocument/2006/relationships/image" Target="../media/image1772.png"/><Relationship Id="rId662" Type="http://schemas.openxmlformats.org/officeDocument/2006/relationships/customXml" Target="../ink/ink2353.xml"/><Relationship Id="rId1085" Type="http://schemas.openxmlformats.org/officeDocument/2006/relationships/customXml" Target="../ink/ink2567.xml"/><Relationship Id="rId12" Type="http://schemas.openxmlformats.org/officeDocument/2006/relationships/customXml" Target="../ink/ink2025.xml"/><Relationship Id="rId108" Type="http://schemas.openxmlformats.org/officeDocument/2006/relationships/customXml" Target="../ink/ink2073.xml"/><Relationship Id="rId315" Type="http://schemas.openxmlformats.org/officeDocument/2006/relationships/image" Target="../media/image1704.png"/><Relationship Id="rId522" Type="http://schemas.openxmlformats.org/officeDocument/2006/relationships/image" Target="../media/image1805.png"/><Relationship Id="rId967" Type="http://schemas.openxmlformats.org/officeDocument/2006/relationships/image" Target="../media/image2026.png"/><Relationship Id="rId1152" Type="http://schemas.openxmlformats.org/officeDocument/2006/relationships/customXml" Target="../ink/ink2601.xml"/><Relationship Id="rId96" Type="http://schemas.openxmlformats.org/officeDocument/2006/relationships/customXml" Target="../ink/ink2067.xml"/><Relationship Id="rId161" Type="http://schemas.openxmlformats.org/officeDocument/2006/relationships/image" Target="../media/image1627.png"/><Relationship Id="rId399" Type="http://schemas.openxmlformats.org/officeDocument/2006/relationships/customXml" Target="../ink/ink2220.xml"/><Relationship Id="rId827" Type="http://schemas.openxmlformats.org/officeDocument/2006/relationships/image" Target="../media/image1956.png"/><Relationship Id="rId1012" Type="http://schemas.openxmlformats.org/officeDocument/2006/relationships/image" Target="../media/image2048.png"/><Relationship Id="rId259" Type="http://schemas.openxmlformats.org/officeDocument/2006/relationships/image" Target="../media/image1676.png"/><Relationship Id="rId466" Type="http://schemas.openxmlformats.org/officeDocument/2006/relationships/customXml" Target="../ink/ink2254.xml"/><Relationship Id="rId673" Type="http://schemas.openxmlformats.org/officeDocument/2006/relationships/image" Target="../media/image1880.png"/><Relationship Id="rId880" Type="http://schemas.openxmlformats.org/officeDocument/2006/relationships/customXml" Target="../ink/ink2463.xml"/><Relationship Id="rId1096" Type="http://schemas.openxmlformats.org/officeDocument/2006/relationships/image" Target="../media/image2089.png"/><Relationship Id="rId23" Type="http://schemas.openxmlformats.org/officeDocument/2006/relationships/image" Target="../media/image1558.png"/><Relationship Id="rId119" Type="http://schemas.openxmlformats.org/officeDocument/2006/relationships/image" Target="../media/image1606.png"/><Relationship Id="rId326" Type="http://schemas.openxmlformats.org/officeDocument/2006/relationships/image" Target="../media/image1709.png"/><Relationship Id="rId533" Type="http://schemas.openxmlformats.org/officeDocument/2006/relationships/customXml" Target="../ink/ink2288.xml"/><Relationship Id="rId978" Type="http://schemas.openxmlformats.org/officeDocument/2006/relationships/customXml" Target="../ink/ink2512.xml"/><Relationship Id="rId1163" Type="http://schemas.openxmlformats.org/officeDocument/2006/relationships/image" Target="../media/image2122.png"/><Relationship Id="rId740" Type="http://schemas.openxmlformats.org/officeDocument/2006/relationships/image" Target="../media/image1913.png"/><Relationship Id="rId838" Type="http://schemas.openxmlformats.org/officeDocument/2006/relationships/customXml" Target="../ink/ink2442.xml"/><Relationship Id="rId1023" Type="http://schemas.openxmlformats.org/officeDocument/2006/relationships/image" Target="../media/image2053.png"/><Relationship Id="rId172" Type="http://schemas.openxmlformats.org/officeDocument/2006/relationships/customXml" Target="../ink/ink2105.xml"/><Relationship Id="rId477" Type="http://schemas.openxmlformats.org/officeDocument/2006/relationships/image" Target="../media/image1783.png"/><Relationship Id="rId600" Type="http://schemas.openxmlformats.org/officeDocument/2006/relationships/image" Target="../media/image1844.png"/><Relationship Id="rId684" Type="http://schemas.openxmlformats.org/officeDocument/2006/relationships/customXml" Target="../ink/ink2364.xml"/><Relationship Id="rId1230" Type="http://schemas.openxmlformats.org/officeDocument/2006/relationships/customXml" Target="../ink/ink2640.xml"/><Relationship Id="rId337" Type="http://schemas.openxmlformats.org/officeDocument/2006/relationships/customXml" Target="../ink/ink2189.xml"/><Relationship Id="rId891" Type="http://schemas.openxmlformats.org/officeDocument/2006/relationships/image" Target="../media/image1988.png"/><Relationship Id="rId905" Type="http://schemas.openxmlformats.org/officeDocument/2006/relationships/image" Target="../media/image1995.png"/><Relationship Id="rId989" Type="http://schemas.openxmlformats.org/officeDocument/2006/relationships/customXml" Target="../ink/ink2518.xml"/><Relationship Id="rId34" Type="http://schemas.openxmlformats.org/officeDocument/2006/relationships/customXml" Target="../ink/ink2036.xml"/><Relationship Id="rId544" Type="http://schemas.openxmlformats.org/officeDocument/2006/relationships/image" Target="../media/image1816.png"/><Relationship Id="rId751" Type="http://schemas.openxmlformats.org/officeDocument/2006/relationships/customXml" Target="../ink/ink2398.xml"/><Relationship Id="rId849" Type="http://schemas.openxmlformats.org/officeDocument/2006/relationships/image" Target="../media/image1967.png"/><Relationship Id="rId1174" Type="http://schemas.openxmlformats.org/officeDocument/2006/relationships/customXml" Target="../ink/ink2612.xml"/><Relationship Id="rId183" Type="http://schemas.openxmlformats.org/officeDocument/2006/relationships/image" Target="../media/image1638.png"/><Relationship Id="rId390" Type="http://schemas.openxmlformats.org/officeDocument/2006/relationships/image" Target="../media/image1740.png"/><Relationship Id="rId404" Type="http://schemas.openxmlformats.org/officeDocument/2006/relationships/image" Target="../media/image1747.png"/><Relationship Id="rId611" Type="http://schemas.openxmlformats.org/officeDocument/2006/relationships/customXml" Target="../ink/ink2327.xml"/><Relationship Id="rId1034" Type="http://schemas.openxmlformats.org/officeDocument/2006/relationships/customXml" Target="../ink/ink2541.xml"/><Relationship Id="rId1241" Type="http://schemas.openxmlformats.org/officeDocument/2006/relationships/image" Target="../media/image2161.png"/><Relationship Id="rId250" Type="http://schemas.openxmlformats.org/officeDocument/2006/relationships/customXml" Target="../ink/ink2144.xml"/><Relationship Id="rId488" Type="http://schemas.openxmlformats.org/officeDocument/2006/relationships/customXml" Target="../ink/ink2265.xml"/><Relationship Id="rId695" Type="http://schemas.openxmlformats.org/officeDocument/2006/relationships/image" Target="../media/image1891.png"/><Relationship Id="rId709" Type="http://schemas.openxmlformats.org/officeDocument/2006/relationships/image" Target="../media/image1898.png"/><Relationship Id="rId916" Type="http://schemas.openxmlformats.org/officeDocument/2006/relationships/customXml" Target="../ink/ink2481.xml"/><Relationship Id="rId1101" Type="http://schemas.openxmlformats.org/officeDocument/2006/relationships/customXml" Target="../ink/ink2575.xml"/><Relationship Id="rId45" Type="http://schemas.openxmlformats.org/officeDocument/2006/relationships/image" Target="../media/image1569.png"/><Relationship Id="rId110" Type="http://schemas.openxmlformats.org/officeDocument/2006/relationships/customXml" Target="../ink/ink2074.xml"/><Relationship Id="rId348" Type="http://schemas.openxmlformats.org/officeDocument/2006/relationships/image" Target="../media/image1719.png"/><Relationship Id="rId555" Type="http://schemas.openxmlformats.org/officeDocument/2006/relationships/customXml" Target="../ink/ink2299.xml"/><Relationship Id="rId762" Type="http://schemas.openxmlformats.org/officeDocument/2006/relationships/image" Target="../media/image1924.png"/><Relationship Id="rId1185" Type="http://schemas.openxmlformats.org/officeDocument/2006/relationships/image" Target="../media/image2133.png"/><Relationship Id="rId194" Type="http://schemas.openxmlformats.org/officeDocument/2006/relationships/customXml" Target="../ink/ink2116.xml"/><Relationship Id="rId208" Type="http://schemas.openxmlformats.org/officeDocument/2006/relationships/customXml" Target="../ink/ink2123.xml"/><Relationship Id="rId415" Type="http://schemas.openxmlformats.org/officeDocument/2006/relationships/customXml" Target="../ink/ink2228.xml"/><Relationship Id="rId622" Type="http://schemas.openxmlformats.org/officeDocument/2006/relationships/image" Target="../media/image1855.png"/><Relationship Id="rId1045" Type="http://schemas.openxmlformats.org/officeDocument/2006/relationships/image" Target="../media/image2064.png"/><Relationship Id="rId1252" Type="http://schemas.openxmlformats.org/officeDocument/2006/relationships/customXml" Target="../ink/ink2651.xml"/><Relationship Id="rId261" Type="http://schemas.openxmlformats.org/officeDocument/2006/relationships/image" Target="../media/image1677.png"/><Relationship Id="rId499" Type="http://schemas.openxmlformats.org/officeDocument/2006/relationships/image" Target="../media/image1794.png"/><Relationship Id="rId927" Type="http://schemas.openxmlformats.org/officeDocument/2006/relationships/image" Target="../media/image2006.png"/><Relationship Id="rId1112" Type="http://schemas.openxmlformats.org/officeDocument/2006/relationships/image" Target="../media/image2097.png"/><Relationship Id="rId56" Type="http://schemas.openxmlformats.org/officeDocument/2006/relationships/customXml" Target="../ink/ink2047.xml"/><Relationship Id="rId359" Type="http://schemas.openxmlformats.org/officeDocument/2006/relationships/customXml" Target="../ink/ink2200.xml"/><Relationship Id="rId566" Type="http://schemas.openxmlformats.org/officeDocument/2006/relationships/image" Target="../media/image1827.png"/><Relationship Id="rId773" Type="http://schemas.openxmlformats.org/officeDocument/2006/relationships/image" Target="../media/image1929.png"/><Relationship Id="rId1196" Type="http://schemas.openxmlformats.org/officeDocument/2006/relationships/customXml" Target="../ink/ink2623.xml"/><Relationship Id="rId121" Type="http://schemas.openxmlformats.org/officeDocument/2006/relationships/image" Target="../media/image1607.png"/><Relationship Id="rId219" Type="http://schemas.openxmlformats.org/officeDocument/2006/relationships/image" Target="../media/image1656.png"/><Relationship Id="rId426" Type="http://schemas.openxmlformats.org/officeDocument/2006/relationships/image" Target="../media/image1758.png"/><Relationship Id="rId633" Type="http://schemas.openxmlformats.org/officeDocument/2006/relationships/customXml" Target="../ink/ink2338.xml"/><Relationship Id="rId980" Type="http://schemas.openxmlformats.org/officeDocument/2006/relationships/customXml" Target="../ink/ink2513.xml"/><Relationship Id="rId1056" Type="http://schemas.openxmlformats.org/officeDocument/2006/relationships/image" Target="../media/image2069.png"/><Relationship Id="rId840" Type="http://schemas.openxmlformats.org/officeDocument/2006/relationships/customXml" Target="../ink/ink2443.xml"/><Relationship Id="rId938" Type="http://schemas.openxmlformats.org/officeDocument/2006/relationships/customXml" Target="../ink/ink2492.xml"/><Relationship Id="rId67" Type="http://schemas.openxmlformats.org/officeDocument/2006/relationships/image" Target="../media/image1580.png"/><Relationship Id="rId272" Type="http://schemas.openxmlformats.org/officeDocument/2006/relationships/customXml" Target="../ink/ink2155.xml"/><Relationship Id="rId577" Type="http://schemas.openxmlformats.org/officeDocument/2006/relationships/customXml" Target="../ink/ink2310.xml"/><Relationship Id="rId700" Type="http://schemas.openxmlformats.org/officeDocument/2006/relationships/customXml" Target="../ink/ink2372.xml"/><Relationship Id="rId1123" Type="http://schemas.openxmlformats.org/officeDocument/2006/relationships/image" Target="../media/image2102.png"/><Relationship Id="rId132" Type="http://schemas.openxmlformats.org/officeDocument/2006/relationships/customXml" Target="../ink/ink2085.xml"/><Relationship Id="rId784" Type="http://schemas.openxmlformats.org/officeDocument/2006/relationships/customXml" Target="../ink/ink2415.xml"/><Relationship Id="rId991" Type="http://schemas.openxmlformats.org/officeDocument/2006/relationships/customXml" Target="../ink/ink2519.xml"/><Relationship Id="rId1067" Type="http://schemas.openxmlformats.org/officeDocument/2006/relationships/customXml" Target="../ink/ink2558.xml"/><Relationship Id="rId437" Type="http://schemas.openxmlformats.org/officeDocument/2006/relationships/customXml" Target="../ink/ink2239.xml"/><Relationship Id="rId644" Type="http://schemas.openxmlformats.org/officeDocument/2006/relationships/image" Target="../media/image1866.png"/><Relationship Id="rId851" Type="http://schemas.openxmlformats.org/officeDocument/2006/relationships/image" Target="../media/image1968.png"/><Relationship Id="rId283" Type="http://schemas.openxmlformats.org/officeDocument/2006/relationships/image" Target="../media/image1688.png"/><Relationship Id="rId490" Type="http://schemas.openxmlformats.org/officeDocument/2006/relationships/customXml" Target="../ink/ink2266.xml"/><Relationship Id="rId504" Type="http://schemas.openxmlformats.org/officeDocument/2006/relationships/customXml" Target="../ink/ink2273.xml"/><Relationship Id="rId711" Type="http://schemas.openxmlformats.org/officeDocument/2006/relationships/image" Target="../media/image1899.png"/><Relationship Id="rId949" Type="http://schemas.openxmlformats.org/officeDocument/2006/relationships/image" Target="../media/image2017.png"/><Relationship Id="rId1134" Type="http://schemas.openxmlformats.org/officeDocument/2006/relationships/customXml" Target="../ink/ink2592.xml"/><Relationship Id="rId78" Type="http://schemas.openxmlformats.org/officeDocument/2006/relationships/customXml" Target="../ink/ink2058.xml"/><Relationship Id="rId143" Type="http://schemas.openxmlformats.org/officeDocument/2006/relationships/image" Target="../media/image1618.png"/><Relationship Id="rId350" Type="http://schemas.openxmlformats.org/officeDocument/2006/relationships/image" Target="../media/image1720.png"/><Relationship Id="rId588" Type="http://schemas.openxmlformats.org/officeDocument/2006/relationships/image" Target="../media/image1838.png"/><Relationship Id="rId795" Type="http://schemas.openxmlformats.org/officeDocument/2006/relationships/image" Target="../media/image1940.png"/><Relationship Id="rId809" Type="http://schemas.openxmlformats.org/officeDocument/2006/relationships/image" Target="../media/image1947.png"/><Relationship Id="rId1201" Type="http://schemas.openxmlformats.org/officeDocument/2006/relationships/image" Target="../media/image2141.png"/><Relationship Id="rId9" Type="http://schemas.openxmlformats.org/officeDocument/2006/relationships/image" Target="../media/image1551.png"/><Relationship Id="rId210" Type="http://schemas.openxmlformats.org/officeDocument/2006/relationships/customXml" Target="../ink/ink2124.xml"/><Relationship Id="rId448" Type="http://schemas.openxmlformats.org/officeDocument/2006/relationships/image" Target="../media/image1769.png"/><Relationship Id="rId655" Type="http://schemas.openxmlformats.org/officeDocument/2006/relationships/image" Target="../media/image1871.png"/><Relationship Id="rId862" Type="http://schemas.openxmlformats.org/officeDocument/2006/relationships/customXml" Target="../ink/ink2454.xml"/><Relationship Id="rId1078" Type="http://schemas.openxmlformats.org/officeDocument/2006/relationships/image" Target="../media/image2080.png"/><Relationship Id="rId294" Type="http://schemas.openxmlformats.org/officeDocument/2006/relationships/customXml" Target="../ink/ink2166.xml"/><Relationship Id="rId308" Type="http://schemas.openxmlformats.org/officeDocument/2006/relationships/customXml" Target="../ink/ink2173.xml"/><Relationship Id="rId515" Type="http://schemas.openxmlformats.org/officeDocument/2006/relationships/image" Target="../media/image1802.png"/><Relationship Id="rId722" Type="http://schemas.openxmlformats.org/officeDocument/2006/relationships/customXml" Target="../ink/ink2383.xml"/><Relationship Id="rId1145" Type="http://schemas.openxmlformats.org/officeDocument/2006/relationships/image" Target="../media/image2113.png"/><Relationship Id="rId89" Type="http://schemas.openxmlformats.org/officeDocument/2006/relationships/image" Target="../media/image1591.png"/><Relationship Id="rId154" Type="http://schemas.openxmlformats.org/officeDocument/2006/relationships/customXml" Target="../ink/ink2096.xml"/><Relationship Id="rId361" Type="http://schemas.openxmlformats.org/officeDocument/2006/relationships/customXml" Target="../ink/ink2201.xml"/><Relationship Id="rId599" Type="http://schemas.openxmlformats.org/officeDocument/2006/relationships/customXml" Target="../ink/ink2321.xml"/><Relationship Id="rId1005" Type="http://schemas.openxmlformats.org/officeDocument/2006/relationships/customXml" Target="../ink/ink2526.xml"/><Relationship Id="rId1212" Type="http://schemas.openxmlformats.org/officeDocument/2006/relationships/customXml" Target="../ink/ink2631.xml"/><Relationship Id="rId459" Type="http://schemas.openxmlformats.org/officeDocument/2006/relationships/image" Target="../media/image1774.png"/><Relationship Id="rId666" Type="http://schemas.openxmlformats.org/officeDocument/2006/relationships/customXml" Target="../ink/ink2355.xml"/><Relationship Id="rId873" Type="http://schemas.openxmlformats.org/officeDocument/2006/relationships/image" Target="../media/image1979.png"/><Relationship Id="rId1089" Type="http://schemas.openxmlformats.org/officeDocument/2006/relationships/customXml" Target="../ink/ink2569.xml"/><Relationship Id="rId16" Type="http://schemas.openxmlformats.org/officeDocument/2006/relationships/customXml" Target="../ink/ink2027.xml"/><Relationship Id="rId221" Type="http://schemas.openxmlformats.org/officeDocument/2006/relationships/image" Target="../media/image1657.png"/><Relationship Id="rId319" Type="http://schemas.openxmlformats.org/officeDocument/2006/relationships/image" Target="../media/image1706.png"/><Relationship Id="rId526" Type="http://schemas.openxmlformats.org/officeDocument/2006/relationships/image" Target="../media/image1807.png"/><Relationship Id="rId1156" Type="http://schemas.openxmlformats.org/officeDocument/2006/relationships/customXml" Target="../ink/ink2603.xml"/><Relationship Id="rId733" Type="http://schemas.openxmlformats.org/officeDocument/2006/relationships/customXml" Target="../ink/ink2389.xml"/><Relationship Id="rId940" Type="http://schemas.openxmlformats.org/officeDocument/2006/relationships/customXml" Target="../ink/ink2493.xml"/><Relationship Id="rId1016" Type="http://schemas.openxmlformats.org/officeDocument/2006/relationships/customXml" Target="../ink/ink2532.xml"/><Relationship Id="rId165" Type="http://schemas.openxmlformats.org/officeDocument/2006/relationships/image" Target="../media/image1629.png"/><Relationship Id="rId372" Type="http://schemas.openxmlformats.org/officeDocument/2006/relationships/image" Target="../media/image1731.png"/><Relationship Id="rId677" Type="http://schemas.openxmlformats.org/officeDocument/2006/relationships/image" Target="../media/image1882.png"/><Relationship Id="rId800" Type="http://schemas.openxmlformats.org/officeDocument/2006/relationships/customXml" Target="../ink/ink2423.xml"/><Relationship Id="rId1223" Type="http://schemas.openxmlformats.org/officeDocument/2006/relationships/image" Target="../media/image2152.png"/><Relationship Id="rId232" Type="http://schemas.openxmlformats.org/officeDocument/2006/relationships/customXml" Target="../ink/ink2135.xml"/><Relationship Id="rId884" Type="http://schemas.openxmlformats.org/officeDocument/2006/relationships/customXml" Target="../ink/ink2465.xml"/><Relationship Id="rId27" Type="http://schemas.openxmlformats.org/officeDocument/2006/relationships/image" Target="../media/image1560.png"/><Relationship Id="rId537" Type="http://schemas.openxmlformats.org/officeDocument/2006/relationships/customXml" Target="../ink/ink2290.xml"/><Relationship Id="rId744" Type="http://schemas.openxmlformats.org/officeDocument/2006/relationships/image" Target="../media/image1915.png"/><Relationship Id="rId951" Type="http://schemas.openxmlformats.org/officeDocument/2006/relationships/image" Target="../media/image2018.png"/><Relationship Id="rId1167" Type="http://schemas.openxmlformats.org/officeDocument/2006/relationships/image" Target="../media/image2124.png"/><Relationship Id="rId80" Type="http://schemas.openxmlformats.org/officeDocument/2006/relationships/customXml" Target="../ink/ink2059.xml"/><Relationship Id="rId176" Type="http://schemas.openxmlformats.org/officeDocument/2006/relationships/customXml" Target="../ink/ink2107.xml"/><Relationship Id="rId383" Type="http://schemas.openxmlformats.org/officeDocument/2006/relationships/customXml" Target="../ink/ink2212.xml"/><Relationship Id="rId590" Type="http://schemas.openxmlformats.org/officeDocument/2006/relationships/image" Target="../media/image1839.png"/><Relationship Id="rId604" Type="http://schemas.openxmlformats.org/officeDocument/2006/relationships/image" Target="../media/image1846.png"/><Relationship Id="rId811" Type="http://schemas.openxmlformats.org/officeDocument/2006/relationships/image" Target="../media/image1948.png"/><Relationship Id="rId1027" Type="http://schemas.openxmlformats.org/officeDocument/2006/relationships/image" Target="../media/image2055.png"/><Relationship Id="rId1234" Type="http://schemas.openxmlformats.org/officeDocument/2006/relationships/customXml" Target="../ink/ink2642.xml"/><Relationship Id="rId243" Type="http://schemas.openxmlformats.org/officeDocument/2006/relationships/image" Target="../media/image1668.png"/><Relationship Id="rId450" Type="http://schemas.openxmlformats.org/officeDocument/2006/relationships/customXml" Target="../ink/ink2246.xml"/><Relationship Id="rId688" Type="http://schemas.openxmlformats.org/officeDocument/2006/relationships/customXml" Target="../ink/ink2366.xml"/><Relationship Id="rId895" Type="http://schemas.openxmlformats.org/officeDocument/2006/relationships/image" Target="../media/image1990.png"/><Relationship Id="rId909" Type="http://schemas.openxmlformats.org/officeDocument/2006/relationships/image" Target="../media/image1997.png"/><Relationship Id="rId1080" Type="http://schemas.openxmlformats.org/officeDocument/2006/relationships/image" Target="../media/image2081.png"/><Relationship Id="rId38" Type="http://schemas.openxmlformats.org/officeDocument/2006/relationships/customXml" Target="../ink/ink2038.xml"/><Relationship Id="rId103" Type="http://schemas.openxmlformats.org/officeDocument/2006/relationships/image" Target="../media/image1598.png"/><Relationship Id="rId310" Type="http://schemas.openxmlformats.org/officeDocument/2006/relationships/customXml" Target="../ink/ink2174.xml"/><Relationship Id="rId548" Type="http://schemas.openxmlformats.org/officeDocument/2006/relationships/image" Target="../media/image1818.png"/><Relationship Id="rId755" Type="http://schemas.openxmlformats.org/officeDocument/2006/relationships/customXml" Target="../ink/ink2400.xml"/><Relationship Id="rId962" Type="http://schemas.openxmlformats.org/officeDocument/2006/relationships/customXml" Target="../ink/ink2504.xml"/><Relationship Id="rId1178" Type="http://schemas.openxmlformats.org/officeDocument/2006/relationships/customXml" Target="../ink/ink2614.xml"/><Relationship Id="rId91" Type="http://schemas.openxmlformats.org/officeDocument/2006/relationships/image" Target="../media/image1592.png"/><Relationship Id="rId187" Type="http://schemas.openxmlformats.org/officeDocument/2006/relationships/image" Target="../media/image1640.png"/><Relationship Id="rId394" Type="http://schemas.openxmlformats.org/officeDocument/2006/relationships/image" Target="../media/image1742.png"/><Relationship Id="rId408" Type="http://schemas.openxmlformats.org/officeDocument/2006/relationships/image" Target="../media/image1749.png"/><Relationship Id="rId615" Type="http://schemas.openxmlformats.org/officeDocument/2006/relationships/customXml" Target="../ink/ink2329.xml"/><Relationship Id="rId822" Type="http://schemas.openxmlformats.org/officeDocument/2006/relationships/customXml" Target="../ink/ink2434.xml"/><Relationship Id="rId1038" Type="http://schemas.openxmlformats.org/officeDocument/2006/relationships/customXml" Target="../ink/ink2543.xml"/><Relationship Id="rId1245" Type="http://schemas.openxmlformats.org/officeDocument/2006/relationships/image" Target="../media/image2163.png"/><Relationship Id="rId254" Type="http://schemas.openxmlformats.org/officeDocument/2006/relationships/customXml" Target="../ink/ink2146.xml"/><Relationship Id="rId699" Type="http://schemas.openxmlformats.org/officeDocument/2006/relationships/image" Target="../media/image1893.png"/><Relationship Id="rId1091" Type="http://schemas.openxmlformats.org/officeDocument/2006/relationships/customXml" Target="../ink/ink2570.xml"/><Relationship Id="rId1105" Type="http://schemas.openxmlformats.org/officeDocument/2006/relationships/customXml" Target="../ink/ink2577.xml"/><Relationship Id="rId49" Type="http://schemas.openxmlformats.org/officeDocument/2006/relationships/image" Target="../media/image1571.png"/><Relationship Id="rId114" Type="http://schemas.openxmlformats.org/officeDocument/2006/relationships/customXml" Target="../ink/ink2076.xml"/><Relationship Id="rId461" Type="http://schemas.openxmlformats.org/officeDocument/2006/relationships/image" Target="../media/image1775.png"/><Relationship Id="rId559" Type="http://schemas.openxmlformats.org/officeDocument/2006/relationships/customXml" Target="../ink/ink2301.xml"/><Relationship Id="rId766" Type="http://schemas.openxmlformats.org/officeDocument/2006/relationships/image" Target="../media/image1926.png"/><Relationship Id="rId1189" Type="http://schemas.openxmlformats.org/officeDocument/2006/relationships/image" Target="../media/image2135.png"/><Relationship Id="rId198" Type="http://schemas.openxmlformats.org/officeDocument/2006/relationships/customXml" Target="../ink/ink2118.xml"/><Relationship Id="rId321" Type="http://schemas.openxmlformats.org/officeDocument/2006/relationships/customXml" Target="../ink/ink2180.xml"/><Relationship Id="rId419" Type="http://schemas.openxmlformats.org/officeDocument/2006/relationships/customXml" Target="../ink/ink2230.xml"/><Relationship Id="rId626" Type="http://schemas.openxmlformats.org/officeDocument/2006/relationships/image" Target="../media/image1857.png"/><Relationship Id="rId973" Type="http://schemas.openxmlformats.org/officeDocument/2006/relationships/image" Target="../media/image2029.png"/><Relationship Id="rId1049" Type="http://schemas.openxmlformats.org/officeDocument/2006/relationships/image" Target="../media/image2066.png"/><Relationship Id="rId1256" Type="http://schemas.openxmlformats.org/officeDocument/2006/relationships/customXml" Target="../ink/ink2653.xml"/><Relationship Id="rId833" Type="http://schemas.openxmlformats.org/officeDocument/2006/relationships/image" Target="../media/image1959.png"/><Relationship Id="rId1116" Type="http://schemas.openxmlformats.org/officeDocument/2006/relationships/image" Target="../media/image2099.png"/><Relationship Id="rId265" Type="http://schemas.openxmlformats.org/officeDocument/2006/relationships/image" Target="../media/image1679.png"/><Relationship Id="rId472" Type="http://schemas.openxmlformats.org/officeDocument/2006/relationships/customXml" Target="../ink/ink2257.xml"/><Relationship Id="rId900" Type="http://schemas.openxmlformats.org/officeDocument/2006/relationships/customXml" Target="../ink/ink2473.xml"/><Relationship Id="rId125" Type="http://schemas.openxmlformats.org/officeDocument/2006/relationships/image" Target="../media/image1609.png"/><Relationship Id="rId332" Type="http://schemas.openxmlformats.org/officeDocument/2006/relationships/customXml" Target="../ink/ink2186.xml"/><Relationship Id="rId777" Type="http://schemas.openxmlformats.org/officeDocument/2006/relationships/image" Target="../media/image1931.png"/><Relationship Id="rId984" Type="http://schemas.openxmlformats.org/officeDocument/2006/relationships/image" Target="../media/image2034.png"/><Relationship Id="rId637" Type="http://schemas.openxmlformats.org/officeDocument/2006/relationships/customXml" Target="../ink/ink2340.xml"/><Relationship Id="rId844" Type="http://schemas.openxmlformats.org/officeDocument/2006/relationships/customXml" Target="../ink/ink2445.xml"/><Relationship Id="rId276" Type="http://schemas.openxmlformats.org/officeDocument/2006/relationships/customXml" Target="../ink/ink2157.xml"/><Relationship Id="rId483" Type="http://schemas.openxmlformats.org/officeDocument/2006/relationships/image" Target="../media/image1786.png"/><Relationship Id="rId690" Type="http://schemas.openxmlformats.org/officeDocument/2006/relationships/customXml" Target="../ink/ink2367.xml"/><Relationship Id="rId704" Type="http://schemas.openxmlformats.org/officeDocument/2006/relationships/customXml" Target="../ink/ink2374.xml"/><Relationship Id="rId911" Type="http://schemas.openxmlformats.org/officeDocument/2006/relationships/image" Target="../media/image1998.png"/><Relationship Id="rId1127" Type="http://schemas.openxmlformats.org/officeDocument/2006/relationships/image" Target="../media/image2104.png"/><Relationship Id="rId40" Type="http://schemas.openxmlformats.org/officeDocument/2006/relationships/customXml" Target="../ink/ink2039.xml"/><Relationship Id="rId136" Type="http://schemas.openxmlformats.org/officeDocument/2006/relationships/customXml" Target="../ink/ink2087.xml"/><Relationship Id="rId343" Type="http://schemas.openxmlformats.org/officeDocument/2006/relationships/customXml" Target="../ink/ink2192.xml"/><Relationship Id="rId550" Type="http://schemas.openxmlformats.org/officeDocument/2006/relationships/image" Target="../media/image1819.png"/><Relationship Id="rId788" Type="http://schemas.openxmlformats.org/officeDocument/2006/relationships/customXml" Target="../ink/ink2417.xml"/><Relationship Id="rId995" Type="http://schemas.openxmlformats.org/officeDocument/2006/relationships/customXml" Target="../ink/ink2521.xml"/><Relationship Id="rId1180" Type="http://schemas.openxmlformats.org/officeDocument/2006/relationships/customXml" Target="../ink/ink2615.xml"/><Relationship Id="rId203" Type="http://schemas.openxmlformats.org/officeDocument/2006/relationships/image" Target="../media/image1648.png"/><Relationship Id="rId648" Type="http://schemas.openxmlformats.org/officeDocument/2006/relationships/customXml" Target="../ink/ink2346.xml"/><Relationship Id="rId855" Type="http://schemas.openxmlformats.org/officeDocument/2006/relationships/image" Target="../media/image1970.png"/><Relationship Id="rId1040" Type="http://schemas.openxmlformats.org/officeDocument/2006/relationships/customXml" Target="../ink/ink2544.xml"/><Relationship Id="rId287" Type="http://schemas.openxmlformats.org/officeDocument/2006/relationships/image" Target="../media/image1690.png"/><Relationship Id="rId410" Type="http://schemas.openxmlformats.org/officeDocument/2006/relationships/image" Target="../media/image1750.png"/><Relationship Id="rId494" Type="http://schemas.openxmlformats.org/officeDocument/2006/relationships/customXml" Target="../ink/ink2268.xml"/><Relationship Id="rId508" Type="http://schemas.openxmlformats.org/officeDocument/2006/relationships/customXml" Target="../ink/ink2275.xml"/><Relationship Id="rId715" Type="http://schemas.openxmlformats.org/officeDocument/2006/relationships/image" Target="../media/image1901.png"/><Relationship Id="rId922" Type="http://schemas.openxmlformats.org/officeDocument/2006/relationships/customXml" Target="../ink/ink2484.xml"/><Relationship Id="rId1138" Type="http://schemas.openxmlformats.org/officeDocument/2006/relationships/customXml" Target="../ink/ink2594.xml"/><Relationship Id="rId147" Type="http://schemas.openxmlformats.org/officeDocument/2006/relationships/image" Target="../media/image1620.png"/><Relationship Id="rId354" Type="http://schemas.openxmlformats.org/officeDocument/2006/relationships/image" Target="../media/image1722.png"/><Relationship Id="rId799" Type="http://schemas.openxmlformats.org/officeDocument/2006/relationships/image" Target="../media/image1942.png"/><Relationship Id="rId1191" Type="http://schemas.openxmlformats.org/officeDocument/2006/relationships/image" Target="../media/image2136.png"/><Relationship Id="rId1205" Type="http://schemas.openxmlformats.org/officeDocument/2006/relationships/image" Target="../media/image2143.png"/><Relationship Id="rId51" Type="http://schemas.openxmlformats.org/officeDocument/2006/relationships/image" Target="../media/image1572.png"/><Relationship Id="rId561" Type="http://schemas.openxmlformats.org/officeDocument/2006/relationships/customXml" Target="../ink/ink2302.xml"/><Relationship Id="rId659" Type="http://schemas.openxmlformats.org/officeDocument/2006/relationships/image" Target="../media/image1873.png"/><Relationship Id="rId866" Type="http://schemas.openxmlformats.org/officeDocument/2006/relationships/customXml" Target="../ink/ink2456.xml"/><Relationship Id="rId214" Type="http://schemas.openxmlformats.org/officeDocument/2006/relationships/customXml" Target="../ink/ink2126.xml"/><Relationship Id="rId298" Type="http://schemas.openxmlformats.org/officeDocument/2006/relationships/customXml" Target="../ink/ink2168.xml"/><Relationship Id="rId421" Type="http://schemas.openxmlformats.org/officeDocument/2006/relationships/customXml" Target="../ink/ink2231.xml"/><Relationship Id="rId519" Type="http://schemas.openxmlformats.org/officeDocument/2006/relationships/customXml" Target="../ink/ink2281.xml"/><Relationship Id="rId1051" Type="http://schemas.openxmlformats.org/officeDocument/2006/relationships/customXml" Target="../ink/ink2550.xml"/><Relationship Id="rId1149" Type="http://schemas.openxmlformats.org/officeDocument/2006/relationships/image" Target="../media/image2115.png"/><Relationship Id="rId158" Type="http://schemas.openxmlformats.org/officeDocument/2006/relationships/customXml" Target="../ink/ink2098.xml"/><Relationship Id="rId726" Type="http://schemas.openxmlformats.org/officeDocument/2006/relationships/customXml" Target="../ink/ink2385.xml"/><Relationship Id="rId933" Type="http://schemas.openxmlformats.org/officeDocument/2006/relationships/image" Target="../media/image2009.png"/><Relationship Id="rId1009" Type="http://schemas.openxmlformats.org/officeDocument/2006/relationships/customXml" Target="../ink/ink2528.xml"/><Relationship Id="rId62" Type="http://schemas.openxmlformats.org/officeDocument/2006/relationships/customXml" Target="../ink/ink2050.xml"/><Relationship Id="rId365" Type="http://schemas.openxmlformats.org/officeDocument/2006/relationships/customXml" Target="../ink/ink2203.xml"/><Relationship Id="rId572" Type="http://schemas.openxmlformats.org/officeDocument/2006/relationships/image" Target="../media/image1830.png"/><Relationship Id="rId1216" Type="http://schemas.openxmlformats.org/officeDocument/2006/relationships/customXml" Target="../ink/ink2633.xml"/><Relationship Id="rId225" Type="http://schemas.openxmlformats.org/officeDocument/2006/relationships/image" Target="../media/image1659.png"/><Relationship Id="rId432" Type="http://schemas.openxmlformats.org/officeDocument/2006/relationships/image" Target="../media/image1761.png"/><Relationship Id="rId877" Type="http://schemas.openxmlformats.org/officeDocument/2006/relationships/image" Target="../media/image1981.png"/><Relationship Id="rId1062" Type="http://schemas.openxmlformats.org/officeDocument/2006/relationships/image" Target="../media/image2072.png"/><Relationship Id="rId737" Type="http://schemas.openxmlformats.org/officeDocument/2006/relationships/customXml" Target="../ink/ink2391.xml"/><Relationship Id="rId944" Type="http://schemas.openxmlformats.org/officeDocument/2006/relationships/customXml" Target="../ink/ink2495.xml"/><Relationship Id="rId73" Type="http://schemas.openxmlformats.org/officeDocument/2006/relationships/image" Target="../media/image1583.png"/><Relationship Id="rId169" Type="http://schemas.openxmlformats.org/officeDocument/2006/relationships/image" Target="../media/image1631.png"/><Relationship Id="rId376" Type="http://schemas.openxmlformats.org/officeDocument/2006/relationships/image" Target="../media/image1733.png"/><Relationship Id="rId583" Type="http://schemas.openxmlformats.org/officeDocument/2006/relationships/customXml" Target="../ink/ink2313.xml"/><Relationship Id="rId790" Type="http://schemas.openxmlformats.org/officeDocument/2006/relationships/customXml" Target="../ink/ink2418.xml"/><Relationship Id="rId804" Type="http://schemas.openxmlformats.org/officeDocument/2006/relationships/customXml" Target="../ink/ink2425.xml"/><Relationship Id="rId1227" Type="http://schemas.openxmlformats.org/officeDocument/2006/relationships/image" Target="../media/image2154.png"/><Relationship Id="rId4" Type="http://schemas.openxmlformats.org/officeDocument/2006/relationships/customXml" Target="../ink/ink2021.xml"/><Relationship Id="rId236" Type="http://schemas.openxmlformats.org/officeDocument/2006/relationships/customXml" Target="../ink/ink2137.xml"/><Relationship Id="rId443" Type="http://schemas.openxmlformats.org/officeDocument/2006/relationships/customXml" Target="../ink/ink2242.xml"/><Relationship Id="rId650" Type="http://schemas.openxmlformats.org/officeDocument/2006/relationships/customXml" Target="../ink/ink2347.xml"/><Relationship Id="rId888" Type="http://schemas.openxmlformats.org/officeDocument/2006/relationships/customXml" Target="../ink/ink2467.xml"/><Relationship Id="rId1073" Type="http://schemas.openxmlformats.org/officeDocument/2006/relationships/customXml" Target="../ink/ink2561.xml"/><Relationship Id="rId303" Type="http://schemas.openxmlformats.org/officeDocument/2006/relationships/image" Target="../media/image1698.png"/><Relationship Id="rId748" Type="http://schemas.openxmlformats.org/officeDocument/2006/relationships/image" Target="../media/image1917.png"/><Relationship Id="rId955" Type="http://schemas.openxmlformats.org/officeDocument/2006/relationships/image" Target="../media/image2020.png"/><Relationship Id="rId1140" Type="http://schemas.openxmlformats.org/officeDocument/2006/relationships/customXml" Target="../ink/ink2595.xml"/><Relationship Id="rId84" Type="http://schemas.openxmlformats.org/officeDocument/2006/relationships/customXml" Target="../ink/ink2061.xml"/><Relationship Id="rId387" Type="http://schemas.openxmlformats.org/officeDocument/2006/relationships/customXml" Target="../ink/ink2214.xml"/><Relationship Id="rId510" Type="http://schemas.openxmlformats.org/officeDocument/2006/relationships/customXml" Target="../ink/ink2276.xml"/><Relationship Id="rId594" Type="http://schemas.openxmlformats.org/officeDocument/2006/relationships/image" Target="../media/image1841.png"/><Relationship Id="rId608" Type="http://schemas.openxmlformats.org/officeDocument/2006/relationships/image" Target="../media/image1848.png"/><Relationship Id="rId815" Type="http://schemas.openxmlformats.org/officeDocument/2006/relationships/image" Target="../media/image1950.png"/><Relationship Id="rId1238" Type="http://schemas.openxmlformats.org/officeDocument/2006/relationships/customXml" Target="../ink/ink2644.xml"/><Relationship Id="rId247" Type="http://schemas.openxmlformats.org/officeDocument/2006/relationships/image" Target="../media/image1670.png"/><Relationship Id="rId899" Type="http://schemas.openxmlformats.org/officeDocument/2006/relationships/image" Target="../media/image1992.png"/><Relationship Id="rId1000" Type="http://schemas.openxmlformats.org/officeDocument/2006/relationships/image" Target="../media/image2042.png"/><Relationship Id="rId1084" Type="http://schemas.openxmlformats.org/officeDocument/2006/relationships/image" Target="../media/image2083.png"/><Relationship Id="rId107" Type="http://schemas.openxmlformats.org/officeDocument/2006/relationships/image" Target="../media/image1600.png"/><Relationship Id="rId454" Type="http://schemas.openxmlformats.org/officeDocument/2006/relationships/customXml" Target="../ink/ink2248.xml"/><Relationship Id="rId661" Type="http://schemas.openxmlformats.org/officeDocument/2006/relationships/image" Target="../media/image1874.png"/><Relationship Id="rId759" Type="http://schemas.openxmlformats.org/officeDocument/2006/relationships/customXml" Target="../ink/ink2402.xml"/><Relationship Id="rId966" Type="http://schemas.openxmlformats.org/officeDocument/2006/relationships/customXml" Target="../ink/ink2506.xml"/><Relationship Id="rId11" Type="http://schemas.openxmlformats.org/officeDocument/2006/relationships/image" Target="../media/image1552.png"/><Relationship Id="rId314" Type="http://schemas.openxmlformats.org/officeDocument/2006/relationships/customXml" Target="../ink/ink2176.xml"/><Relationship Id="rId398" Type="http://schemas.openxmlformats.org/officeDocument/2006/relationships/image" Target="../media/image1744.png"/><Relationship Id="rId521" Type="http://schemas.openxmlformats.org/officeDocument/2006/relationships/customXml" Target="../ink/ink2282.xml"/><Relationship Id="rId619" Type="http://schemas.openxmlformats.org/officeDocument/2006/relationships/customXml" Target="../ink/ink2331.xml"/><Relationship Id="rId1151" Type="http://schemas.openxmlformats.org/officeDocument/2006/relationships/image" Target="../media/image2116.png"/><Relationship Id="rId1249" Type="http://schemas.openxmlformats.org/officeDocument/2006/relationships/image" Target="../media/image2165.png"/><Relationship Id="rId95" Type="http://schemas.openxmlformats.org/officeDocument/2006/relationships/image" Target="../media/image1594.png"/><Relationship Id="rId160" Type="http://schemas.openxmlformats.org/officeDocument/2006/relationships/customXml" Target="../ink/ink2099.xml"/><Relationship Id="rId826" Type="http://schemas.openxmlformats.org/officeDocument/2006/relationships/customXml" Target="../ink/ink2436.xml"/><Relationship Id="rId1011" Type="http://schemas.openxmlformats.org/officeDocument/2006/relationships/customXml" Target="../ink/ink2529.xml"/><Relationship Id="rId1109" Type="http://schemas.openxmlformats.org/officeDocument/2006/relationships/customXml" Target="../ink/ink2579.xml"/><Relationship Id="rId258" Type="http://schemas.openxmlformats.org/officeDocument/2006/relationships/customXml" Target="../ink/ink2148.xml"/><Relationship Id="rId465" Type="http://schemas.openxmlformats.org/officeDocument/2006/relationships/image" Target="../media/image1777.png"/><Relationship Id="rId672" Type="http://schemas.openxmlformats.org/officeDocument/2006/relationships/customXml" Target="../ink/ink2358.xml"/><Relationship Id="rId1095" Type="http://schemas.openxmlformats.org/officeDocument/2006/relationships/customXml" Target="../ink/ink2572.xml"/><Relationship Id="rId22" Type="http://schemas.openxmlformats.org/officeDocument/2006/relationships/customXml" Target="../ink/ink2030.xml"/><Relationship Id="rId118" Type="http://schemas.openxmlformats.org/officeDocument/2006/relationships/customXml" Target="../ink/ink2078.xml"/><Relationship Id="rId325" Type="http://schemas.openxmlformats.org/officeDocument/2006/relationships/customXml" Target="../ink/ink2182.xml"/><Relationship Id="rId532" Type="http://schemas.openxmlformats.org/officeDocument/2006/relationships/image" Target="../media/image1810.png"/><Relationship Id="rId977" Type="http://schemas.openxmlformats.org/officeDocument/2006/relationships/image" Target="../media/image2031.png"/><Relationship Id="rId1162" Type="http://schemas.openxmlformats.org/officeDocument/2006/relationships/customXml" Target="../ink/ink2606.xml"/><Relationship Id="rId171" Type="http://schemas.openxmlformats.org/officeDocument/2006/relationships/image" Target="../media/image1632.png"/><Relationship Id="rId837" Type="http://schemas.openxmlformats.org/officeDocument/2006/relationships/image" Target="../media/image1961.png"/><Relationship Id="rId1022" Type="http://schemas.openxmlformats.org/officeDocument/2006/relationships/customXml" Target="../ink/ink2535.xml"/><Relationship Id="rId269" Type="http://schemas.openxmlformats.org/officeDocument/2006/relationships/image" Target="../media/image1681.png"/><Relationship Id="rId476" Type="http://schemas.openxmlformats.org/officeDocument/2006/relationships/customXml" Target="../ink/ink2259.xml"/><Relationship Id="rId683" Type="http://schemas.openxmlformats.org/officeDocument/2006/relationships/image" Target="../media/image1885.png"/><Relationship Id="rId890" Type="http://schemas.openxmlformats.org/officeDocument/2006/relationships/customXml" Target="../ink/ink2468.xml"/><Relationship Id="rId904" Type="http://schemas.openxmlformats.org/officeDocument/2006/relationships/customXml" Target="../ink/ink2475.xml"/><Relationship Id="rId33" Type="http://schemas.openxmlformats.org/officeDocument/2006/relationships/image" Target="../media/image1563.png"/><Relationship Id="rId129" Type="http://schemas.openxmlformats.org/officeDocument/2006/relationships/image" Target="../media/image1611.png"/><Relationship Id="rId336" Type="http://schemas.openxmlformats.org/officeDocument/2006/relationships/image" Target="../media/image1713.png"/><Relationship Id="rId543" Type="http://schemas.openxmlformats.org/officeDocument/2006/relationships/customXml" Target="../ink/ink2293.xml"/><Relationship Id="rId988" Type="http://schemas.openxmlformats.org/officeDocument/2006/relationships/image" Target="../media/image2036.png"/><Relationship Id="rId1173" Type="http://schemas.openxmlformats.org/officeDocument/2006/relationships/image" Target="../media/image2127.png"/><Relationship Id="rId182" Type="http://schemas.openxmlformats.org/officeDocument/2006/relationships/customXml" Target="../ink/ink2110.xml"/><Relationship Id="rId403" Type="http://schemas.openxmlformats.org/officeDocument/2006/relationships/customXml" Target="../ink/ink2222.xml"/><Relationship Id="rId750" Type="http://schemas.openxmlformats.org/officeDocument/2006/relationships/image" Target="../media/image1918.png"/><Relationship Id="rId848" Type="http://schemas.openxmlformats.org/officeDocument/2006/relationships/customXml" Target="../ink/ink2447.xml"/><Relationship Id="rId1033" Type="http://schemas.openxmlformats.org/officeDocument/2006/relationships/image" Target="../media/image2058.png"/><Relationship Id="rId487" Type="http://schemas.openxmlformats.org/officeDocument/2006/relationships/image" Target="../media/image1788.png"/><Relationship Id="rId610" Type="http://schemas.openxmlformats.org/officeDocument/2006/relationships/image" Target="../media/image1849.png"/><Relationship Id="rId694" Type="http://schemas.openxmlformats.org/officeDocument/2006/relationships/customXml" Target="../ink/ink2369.xml"/><Relationship Id="rId708" Type="http://schemas.openxmlformats.org/officeDocument/2006/relationships/customXml" Target="../ink/ink2376.xml"/><Relationship Id="rId915" Type="http://schemas.openxmlformats.org/officeDocument/2006/relationships/image" Target="../media/image2000.png"/><Relationship Id="rId1240" Type="http://schemas.openxmlformats.org/officeDocument/2006/relationships/customXml" Target="../ink/ink2645.xml"/><Relationship Id="rId347" Type="http://schemas.openxmlformats.org/officeDocument/2006/relationships/customXml" Target="../ink/ink2194.xml"/><Relationship Id="rId999" Type="http://schemas.openxmlformats.org/officeDocument/2006/relationships/customXml" Target="../ink/ink2523.xml"/><Relationship Id="rId1100" Type="http://schemas.openxmlformats.org/officeDocument/2006/relationships/image" Target="../media/image2091.png"/><Relationship Id="rId1184" Type="http://schemas.openxmlformats.org/officeDocument/2006/relationships/customXml" Target="../ink/ink2617.xml"/><Relationship Id="rId44" Type="http://schemas.openxmlformats.org/officeDocument/2006/relationships/customXml" Target="../ink/ink2041.xml"/><Relationship Id="rId554" Type="http://schemas.openxmlformats.org/officeDocument/2006/relationships/image" Target="../media/image1821.png"/><Relationship Id="rId761" Type="http://schemas.openxmlformats.org/officeDocument/2006/relationships/customXml" Target="../ink/ink2403.xml"/><Relationship Id="rId859" Type="http://schemas.openxmlformats.org/officeDocument/2006/relationships/image" Target="../media/image1972.png"/><Relationship Id="rId193" Type="http://schemas.openxmlformats.org/officeDocument/2006/relationships/image" Target="../media/image1643.png"/><Relationship Id="rId207" Type="http://schemas.openxmlformats.org/officeDocument/2006/relationships/image" Target="../media/image1650.png"/><Relationship Id="rId414" Type="http://schemas.openxmlformats.org/officeDocument/2006/relationships/image" Target="../media/image1752.png"/><Relationship Id="rId498" Type="http://schemas.openxmlformats.org/officeDocument/2006/relationships/customXml" Target="../ink/ink2270.xml"/><Relationship Id="rId621" Type="http://schemas.openxmlformats.org/officeDocument/2006/relationships/customXml" Target="../ink/ink2332.xml"/><Relationship Id="rId1044" Type="http://schemas.openxmlformats.org/officeDocument/2006/relationships/customXml" Target="../ink/ink2546.xml"/><Relationship Id="rId1251" Type="http://schemas.openxmlformats.org/officeDocument/2006/relationships/image" Target="../media/image2166.png"/><Relationship Id="rId260" Type="http://schemas.openxmlformats.org/officeDocument/2006/relationships/customXml" Target="../ink/ink2149.xml"/><Relationship Id="rId719" Type="http://schemas.openxmlformats.org/officeDocument/2006/relationships/image" Target="../media/image1903.png"/><Relationship Id="rId926" Type="http://schemas.openxmlformats.org/officeDocument/2006/relationships/customXml" Target="../ink/ink2486.xml"/><Relationship Id="rId1111" Type="http://schemas.openxmlformats.org/officeDocument/2006/relationships/customXml" Target="../ink/ink2580.xml"/><Relationship Id="rId55" Type="http://schemas.openxmlformats.org/officeDocument/2006/relationships/image" Target="../media/image1574.png"/><Relationship Id="rId120" Type="http://schemas.openxmlformats.org/officeDocument/2006/relationships/customXml" Target="../ink/ink2079.xml"/><Relationship Id="rId358" Type="http://schemas.openxmlformats.org/officeDocument/2006/relationships/image" Target="../media/image1724.png"/><Relationship Id="rId565" Type="http://schemas.openxmlformats.org/officeDocument/2006/relationships/customXml" Target="../ink/ink2304.xml"/><Relationship Id="rId772" Type="http://schemas.openxmlformats.org/officeDocument/2006/relationships/customXml" Target="../ink/ink2409.xml"/><Relationship Id="rId1195" Type="http://schemas.openxmlformats.org/officeDocument/2006/relationships/image" Target="../media/image2138.png"/><Relationship Id="rId1209" Type="http://schemas.openxmlformats.org/officeDocument/2006/relationships/image" Target="../media/image2145.png"/><Relationship Id="rId218" Type="http://schemas.openxmlformats.org/officeDocument/2006/relationships/customXml" Target="../ink/ink2128.xml"/><Relationship Id="rId425" Type="http://schemas.openxmlformats.org/officeDocument/2006/relationships/customXml" Target="../ink/ink2233.xml"/><Relationship Id="rId632" Type="http://schemas.openxmlformats.org/officeDocument/2006/relationships/image" Target="../media/image1860.png"/><Relationship Id="rId1055" Type="http://schemas.openxmlformats.org/officeDocument/2006/relationships/customXml" Target="../ink/ink2552.xml"/><Relationship Id="rId271" Type="http://schemas.openxmlformats.org/officeDocument/2006/relationships/image" Target="../media/image1682.png"/><Relationship Id="rId937" Type="http://schemas.openxmlformats.org/officeDocument/2006/relationships/image" Target="../media/image2011.png"/><Relationship Id="rId1122" Type="http://schemas.openxmlformats.org/officeDocument/2006/relationships/customXml" Target="../ink/ink2586.xml"/><Relationship Id="rId66" Type="http://schemas.openxmlformats.org/officeDocument/2006/relationships/customXml" Target="../ink/ink2052.xml"/><Relationship Id="rId131" Type="http://schemas.openxmlformats.org/officeDocument/2006/relationships/image" Target="../media/image1612.png"/><Relationship Id="rId369" Type="http://schemas.openxmlformats.org/officeDocument/2006/relationships/customXml" Target="../ink/ink2205.xml"/><Relationship Id="rId576" Type="http://schemas.openxmlformats.org/officeDocument/2006/relationships/image" Target="../media/image1832.png"/><Relationship Id="rId783" Type="http://schemas.openxmlformats.org/officeDocument/2006/relationships/image" Target="../media/image1934.png"/><Relationship Id="rId990" Type="http://schemas.openxmlformats.org/officeDocument/2006/relationships/image" Target="../media/image2037.png"/><Relationship Id="rId229" Type="http://schemas.openxmlformats.org/officeDocument/2006/relationships/image" Target="../media/image1661.png"/><Relationship Id="rId436" Type="http://schemas.openxmlformats.org/officeDocument/2006/relationships/image" Target="../media/image1763.png"/><Relationship Id="rId643" Type="http://schemas.openxmlformats.org/officeDocument/2006/relationships/customXml" Target="../ink/ink2343.xml"/><Relationship Id="rId1066" Type="http://schemas.openxmlformats.org/officeDocument/2006/relationships/image" Target="../media/image2074.png"/><Relationship Id="rId850" Type="http://schemas.openxmlformats.org/officeDocument/2006/relationships/customXml" Target="../ink/ink2448.xml"/><Relationship Id="rId948" Type="http://schemas.openxmlformats.org/officeDocument/2006/relationships/customXml" Target="../ink/ink2497.xml"/><Relationship Id="rId1133" Type="http://schemas.openxmlformats.org/officeDocument/2006/relationships/image" Target="../media/image2107.png"/><Relationship Id="rId77" Type="http://schemas.openxmlformats.org/officeDocument/2006/relationships/image" Target="../media/image1585.png"/><Relationship Id="rId282" Type="http://schemas.openxmlformats.org/officeDocument/2006/relationships/customXml" Target="../ink/ink2160.xml"/><Relationship Id="rId503" Type="http://schemas.openxmlformats.org/officeDocument/2006/relationships/image" Target="../media/image1796.png"/><Relationship Id="rId587" Type="http://schemas.openxmlformats.org/officeDocument/2006/relationships/customXml" Target="../ink/ink2315.xml"/><Relationship Id="rId710" Type="http://schemas.openxmlformats.org/officeDocument/2006/relationships/customXml" Target="../ink/ink2377.xml"/><Relationship Id="rId808" Type="http://schemas.openxmlformats.org/officeDocument/2006/relationships/customXml" Target="../ink/ink2427.xml"/><Relationship Id="rId8" Type="http://schemas.openxmlformats.org/officeDocument/2006/relationships/customXml" Target="../ink/ink2023.xml"/><Relationship Id="rId142" Type="http://schemas.openxmlformats.org/officeDocument/2006/relationships/customXml" Target="../ink/ink2090.xml"/><Relationship Id="rId447" Type="http://schemas.openxmlformats.org/officeDocument/2006/relationships/customXml" Target="../ink/ink2244.xml"/><Relationship Id="rId794" Type="http://schemas.openxmlformats.org/officeDocument/2006/relationships/customXml" Target="../ink/ink2420.xml"/><Relationship Id="rId1077" Type="http://schemas.openxmlformats.org/officeDocument/2006/relationships/customXml" Target="../ink/ink2563.xml"/><Relationship Id="rId1200" Type="http://schemas.openxmlformats.org/officeDocument/2006/relationships/customXml" Target="../ink/ink2625.xml"/><Relationship Id="rId654" Type="http://schemas.openxmlformats.org/officeDocument/2006/relationships/customXml" Target="../ink/ink2349.xml"/><Relationship Id="rId861" Type="http://schemas.openxmlformats.org/officeDocument/2006/relationships/image" Target="../media/image1973.png"/><Relationship Id="rId959" Type="http://schemas.openxmlformats.org/officeDocument/2006/relationships/image" Target="../media/image2022.png"/><Relationship Id="rId293" Type="http://schemas.openxmlformats.org/officeDocument/2006/relationships/image" Target="../media/image1693.png"/><Relationship Id="rId307" Type="http://schemas.openxmlformats.org/officeDocument/2006/relationships/image" Target="../media/image1700.png"/><Relationship Id="rId514" Type="http://schemas.openxmlformats.org/officeDocument/2006/relationships/customXml" Target="../ink/ink2278.xml"/><Relationship Id="rId721" Type="http://schemas.openxmlformats.org/officeDocument/2006/relationships/image" Target="../media/image1904.png"/><Relationship Id="rId1144" Type="http://schemas.openxmlformats.org/officeDocument/2006/relationships/customXml" Target="../ink/ink2597.xml"/><Relationship Id="rId88" Type="http://schemas.openxmlformats.org/officeDocument/2006/relationships/customXml" Target="../ink/ink2063.xml"/><Relationship Id="rId153" Type="http://schemas.openxmlformats.org/officeDocument/2006/relationships/image" Target="../media/image1623.png"/><Relationship Id="rId360" Type="http://schemas.openxmlformats.org/officeDocument/2006/relationships/image" Target="../media/image1725.png"/><Relationship Id="rId598" Type="http://schemas.openxmlformats.org/officeDocument/2006/relationships/image" Target="../media/image1843.png"/><Relationship Id="rId819" Type="http://schemas.openxmlformats.org/officeDocument/2006/relationships/image" Target="../media/image1952.png"/><Relationship Id="rId1004" Type="http://schemas.openxmlformats.org/officeDocument/2006/relationships/image" Target="../media/image2044.png"/><Relationship Id="rId1211" Type="http://schemas.openxmlformats.org/officeDocument/2006/relationships/image" Target="../media/image2146.png"/><Relationship Id="rId220" Type="http://schemas.openxmlformats.org/officeDocument/2006/relationships/customXml" Target="../ink/ink2129.xml"/><Relationship Id="rId458" Type="http://schemas.openxmlformats.org/officeDocument/2006/relationships/customXml" Target="../ink/ink2250.xml"/><Relationship Id="rId665" Type="http://schemas.openxmlformats.org/officeDocument/2006/relationships/image" Target="../media/image1876.png"/><Relationship Id="rId872" Type="http://schemas.openxmlformats.org/officeDocument/2006/relationships/customXml" Target="../ink/ink2459.xml"/><Relationship Id="rId1088" Type="http://schemas.openxmlformats.org/officeDocument/2006/relationships/image" Target="../media/image2085.png"/><Relationship Id="rId15" Type="http://schemas.openxmlformats.org/officeDocument/2006/relationships/image" Target="../media/image1554.png"/><Relationship Id="rId318" Type="http://schemas.openxmlformats.org/officeDocument/2006/relationships/customXml" Target="../ink/ink2178.xml"/><Relationship Id="rId525" Type="http://schemas.openxmlformats.org/officeDocument/2006/relationships/customXml" Target="../ink/ink2284.xml"/><Relationship Id="rId732" Type="http://schemas.openxmlformats.org/officeDocument/2006/relationships/customXml" Target="../ink/ink2388.xml"/><Relationship Id="rId1155" Type="http://schemas.openxmlformats.org/officeDocument/2006/relationships/image" Target="../media/image2118.png"/><Relationship Id="rId99" Type="http://schemas.openxmlformats.org/officeDocument/2006/relationships/image" Target="../media/image1596.png"/><Relationship Id="rId164" Type="http://schemas.openxmlformats.org/officeDocument/2006/relationships/customXml" Target="../ink/ink2101.xml"/><Relationship Id="rId371" Type="http://schemas.openxmlformats.org/officeDocument/2006/relationships/customXml" Target="../ink/ink2206.xml"/><Relationship Id="rId1015" Type="http://schemas.openxmlformats.org/officeDocument/2006/relationships/customXml" Target="../ink/ink2531.xml"/><Relationship Id="rId1222" Type="http://schemas.openxmlformats.org/officeDocument/2006/relationships/customXml" Target="../ink/ink2636.xml"/><Relationship Id="rId469" Type="http://schemas.openxmlformats.org/officeDocument/2006/relationships/image" Target="../media/image1779.png"/><Relationship Id="rId676" Type="http://schemas.openxmlformats.org/officeDocument/2006/relationships/customXml" Target="../ink/ink2360.xml"/><Relationship Id="rId883" Type="http://schemas.openxmlformats.org/officeDocument/2006/relationships/image" Target="../media/image1984.png"/><Relationship Id="rId1099" Type="http://schemas.openxmlformats.org/officeDocument/2006/relationships/customXml" Target="../ink/ink2574.xml"/><Relationship Id="rId26" Type="http://schemas.openxmlformats.org/officeDocument/2006/relationships/customXml" Target="../ink/ink2032.xml"/><Relationship Id="rId231" Type="http://schemas.openxmlformats.org/officeDocument/2006/relationships/image" Target="../media/image1662.png"/><Relationship Id="rId329" Type="http://schemas.openxmlformats.org/officeDocument/2006/relationships/image" Target="../media/image1710.png"/><Relationship Id="rId536" Type="http://schemas.openxmlformats.org/officeDocument/2006/relationships/image" Target="../media/image1812.png"/><Relationship Id="rId1166" Type="http://schemas.openxmlformats.org/officeDocument/2006/relationships/customXml" Target="../ink/ink2608.xml"/><Relationship Id="rId175" Type="http://schemas.openxmlformats.org/officeDocument/2006/relationships/image" Target="../media/image1634.png"/><Relationship Id="rId743" Type="http://schemas.openxmlformats.org/officeDocument/2006/relationships/customXml" Target="../ink/ink2394.xml"/><Relationship Id="rId950" Type="http://schemas.openxmlformats.org/officeDocument/2006/relationships/customXml" Target="../ink/ink2498.xml"/><Relationship Id="rId1026" Type="http://schemas.openxmlformats.org/officeDocument/2006/relationships/customXml" Target="../ink/ink2537.xml"/><Relationship Id="rId382" Type="http://schemas.openxmlformats.org/officeDocument/2006/relationships/image" Target="../media/image1736.png"/><Relationship Id="rId603" Type="http://schemas.openxmlformats.org/officeDocument/2006/relationships/customXml" Target="../ink/ink2323.xml"/><Relationship Id="rId687" Type="http://schemas.openxmlformats.org/officeDocument/2006/relationships/image" Target="../media/image1887.png"/><Relationship Id="rId810" Type="http://schemas.openxmlformats.org/officeDocument/2006/relationships/customXml" Target="../ink/ink2428.xml"/><Relationship Id="rId908" Type="http://schemas.openxmlformats.org/officeDocument/2006/relationships/customXml" Target="../ink/ink2477.xml"/><Relationship Id="rId1233" Type="http://schemas.openxmlformats.org/officeDocument/2006/relationships/image" Target="../media/image2157.png"/><Relationship Id="rId242" Type="http://schemas.openxmlformats.org/officeDocument/2006/relationships/customXml" Target="../ink/ink2140.xml"/><Relationship Id="rId894" Type="http://schemas.openxmlformats.org/officeDocument/2006/relationships/customXml" Target="../ink/ink2470.xml"/><Relationship Id="rId1177" Type="http://schemas.openxmlformats.org/officeDocument/2006/relationships/image" Target="../media/image2129.png"/><Relationship Id="rId37" Type="http://schemas.openxmlformats.org/officeDocument/2006/relationships/image" Target="../media/image1565.png"/><Relationship Id="rId102" Type="http://schemas.openxmlformats.org/officeDocument/2006/relationships/customXml" Target="../ink/ink2070.xml"/><Relationship Id="rId547" Type="http://schemas.openxmlformats.org/officeDocument/2006/relationships/customXml" Target="../ink/ink2295.xml"/><Relationship Id="rId754" Type="http://schemas.openxmlformats.org/officeDocument/2006/relationships/image" Target="../media/image1920.png"/><Relationship Id="rId961" Type="http://schemas.openxmlformats.org/officeDocument/2006/relationships/image" Target="../media/image2023.png"/><Relationship Id="rId90" Type="http://schemas.openxmlformats.org/officeDocument/2006/relationships/customXml" Target="../ink/ink2064.xml"/><Relationship Id="rId186" Type="http://schemas.openxmlformats.org/officeDocument/2006/relationships/customXml" Target="../ink/ink2112.xml"/><Relationship Id="rId393" Type="http://schemas.openxmlformats.org/officeDocument/2006/relationships/customXml" Target="../ink/ink2217.xml"/><Relationship Id="rId407" Type="http://schemas.openxmlformats.org/officeDocument/2006/relationships/customXml" Target="../ink/ink2224.xml"/><Relationship Id="rId614" Type="http://schemas.openxmlformats.org/officeDocument/2006/relationships/image" Target="../media/image1851.png"/><Relationship Id="rId821" Type="http://schemas.openxmlformats.org/officeDocument/2006/relationships/image" Target="../media/image1953.png"/><Relationship Id="rId1037" Type="http://schemas.openxmlformats.org/officeDocument/2006/relationships/image" Target="../media/image2060.png"/><Relationship Id="rId1244" Type="http://schemas.openxmlformats.org/officeDocument/2006/relationships/customXml" Target="../ink/ink2647.xml"/><Relationship Id="rId253" Type="http://schemas.openxmlformats.org/officeDocument/2006/relationships/image" Target="../media/image1673.png"/><Relationship Id="rId460" Type="http://schemas.openxmlformats.org/officeDocument/2006/relationships/customXml" Target="../ink/ink2251.xml"/><Relationship Id="rId698" Type="http://schemas.openxmlformats.org/officeDocument/2006/relationships/customXml" Target="../ink/ink2371.xml"/><Relationship Id="rId919" Type="http://schemas.openxmlformats.org/officeDocument/2006/relationships/image" Target="../media/image2002.png"/><Relationship Id="rId1090" Type="http://schemas.openxmlformats.org/officeDocument/2006/relationships/image" Target="../media/image2086.png"/><Relationship Id="rId1104" Type="http://schemas.openxmlformats.org/officeDocument/2006/relationships/image" Target="../media/image2093.png"/><Relationship Id="rId48" Type="http://schemas.openxmlformats.org/officeDocument/2006/relationships/customXml" Target="../ink/ink2043.xml"/><Relationship Id="rId113" Type="http://schemas.openxmlformats.org/officeDocument/2006/relationships/image" Target="../media/image1603.png"/><Relationship Id="rId320" Type="http://schemas.openxmlformats.org/officeDocument/2006/relationships/customXml" Target="../ink/ink2179.xml"/><Relationship Id="rId558" Type="http://schemas.openxmlformats.org/officeDocument/2006/relationships/image" Target="../media/image1823.png"/><Relationship Id="rId765" Type="http://schemas.openxmlformats.org/officeDocument/2006/relationships/customXml" Target="../ink/ink2405.xml"/><Relationship Id="rId972" Type="http://schemas.openxmlformats.org/officeDocument/2006/relationships/customXml" Target="../ink/ink2509.xml"/><Relationship Id="rId1188" Type="http://schemas.openxmlformats.org/officeDocument/2006/relationships/customXml" Target="../ink/ink2619.xml"/><Relationship Id="rId197" Type="http://schemas.openxmlformats.org/officeDocument/2006/relationships/image" Target="../media/image1645.png"/><Relationship Id="rId418" Type="http://schemas.openxmlformats.org/officeDocument/2006/relationships/image" Target="../media/image1754.png"/><Relationship Id="rId625" Type="http://schemas.openxmlformats.org/officeDocument/2006/relationships/customXml" Target="../ink/ink2334.xml"/><Relationship Id="rId832" Type="http://schemas.openxmlformats.org/officeDocument/2006/relationships/customXml" Target="../ink/ink2439.xml"/><Relationship Id="rId1048" Type="http://schemas.openxmlformats.org/officeDocument/2006/relationships/customXml" Target="../ink/ink2548.xml"/><Relationship Id="rId1255" Type="http://schemas.openxmlformats.org/officeDocument/2006/relationships/image" Target="../media/image2168.png"/><Relationship Id="rId264" Type="http://schemas.openxmlformats.org/officeDocument/2006/relationships/customXml" Target="../ink/ink2151.xml"/><Relationship Id="rId471" Type="http://schemas.openxmlformats.org/officeDocument/2006/relationships/image" Target="../media/image1780.png"/><Relationship Id="rId1115" Type="http://schemas.openxmlformats.org/officeDocument/2006/relationships/customXml" Target="../ink/ink2582.xml"/><Relationship Id="rId59" Type="http://schemas.openxmlformats.org/officeDocument/2006/relationships/image" Target="../media/image1576.png"/><Relationship Id="rId124" Type="http://schemas.openxmlformats.org/officeDocument/2006/relationships/customXml" Target="../ink/ink2081.xml"/><Relationship Id="rId569" Type="http://schemas.openxmlformats.org/officeDocument/2006/relationships/customXml" Target="../ink/ink2306.xml"/><Relationship Id="rId776" Type="http://schemas.openxmlformats.org/officeDocument/2006/relationships/customXml" Target="../ink/ink2411.xml"/><Relationship Id="rId983" Type="http://schemas.openxmlformats.org/officeDocument/2006/relationships/customXml" Target="../ink/ink2515.xml"/><Relationship Id="rId1199" Type="http://schemas.openxmlformats.org/officeDocument/2006/relationships/image" Target="../media/image2140.png"/><Relationship Id="rId331" Type="http://schemas.openxmlformats.org/officeDocument/2006/relationships/image" Target="../media/image1711.png"/><Relationship Id="rId429" Type="http://schemas.openxmlformats.org/officeDocument/2006/relationships/customXml" Target="../ink/ink2235.xml"/><Relationship Id="rId636" Type="http://schemas.openxmlformats.org/officeDocument/2006/relationships/image" Target="../media/image1862.png"/><Relationship Id="rId1059" Type="http://schemas.openxmlformats.org/officeDocument/2006/relationships/customXml" Target="../ink/ink2554.xml"/><Relationship Id="rId843" Type="http://schemas.openxmlformats.org/officeDocument/2006/relationships/image" Target="../media/image1964.png"/><Relationship Id="rId1126" Type="http://schemas.openxmlformats.org/officeDocument/2006/relationships/customXml" Target="../ink/ink2588.xml"/><Relationship Id="rId275" Type="http://schemas.openxmlformats.org/officeDocument/2006/relationships/image" Target="../media/image1684.png"/><Relationship Id="rId482" Type="http://schemas.openxmlformats.org/officeDocument/2006/relationships/customXml" Target="../ink/ink2262.xml"/><Relationship Id="rId703" Type="http://schemas.openxmlformats.org/officeDocument/2006/relationships/image" Target="../media/image1895.png"/><Relationship Id="rId910" Type="http://schemas.openxmlformats.org/officeDocument/2006/relationships/customXml" Target="../ink/ink2478.xml"/><Relationship Id="rId135" Type="http://schemas.openxmlformats.org/officeDocument/2006/relationships/image" Target="../media/image1614.png"/><Relationship Id="rId342" Type="http://schemas.openxmlformats.org/officeDocument/2006/relationships/image" Target="../media/image1716.png"/><Relationship Id="rId787" Type="http://schemas.openxmlformats.org/officeDocument/2006/relationships/image" Target="../media/image1936.png"/><Relationship Id="rId994" Type="http://schemas.openxmlformats.org/officeDocument/2006/relationships/image" Target="../media/image2039.png"/><Relationship Id="rId202" Type="http://schemas.openxmlformats.org/officeDocument/2006/relationships/customXml" Target="../ink/ink2120.xml"/><Relationship Id="rId647" Type="http://schemas.openxmlformats.org/officeDocument/2006/relationships/image" Target="../media/image1867.png"/><Relationship Id="rId854" Type="http://schemas.openxmlformats.org/officeDocument/2006/relationships/customXml" Target="../ink/ink2450.xml"/><Relationship Id="rId286" Type="http://schemas.openxmlformats.org/officeDocument/2006/relationships/customXml" Target="../ink/ink2162.xml"/><Relationship Id="rId493" Type="http://schemas.openxmlformats.org/officeDocument/2006/relationships/image" Target="../media/image1791.png"/><Relationship Id="rId507" Type="http://schemas.openxmlformats.org/officeDocument/2006/relationships/image" Target="../media/image1798.png"/><Relationship Id="rId714" Type="http://schemas.openxmlformats.org/officeDocument/2006/relationships/customXml" Target="../ink/ink2379.xml"/><Relationship Id="rId921" Type="http://schemas.openxmlformats.org/officeDocument/2006/relationships/image" Target="../media/image2003.png"/><Relationship Id="rId1137" Type="http://schemas.openxmlformats.org/officeDocument/2006/relationships/image" Target="../media/image2109.png"/><Relationship Id="rId50" Type="http://schemas.openxmlformats.org/officeDocument/2006/relationships/customXml" Target="../ink/ink2044.xml"/><Relationship Id="rId146" Type="http://schemas.openxmlformats.org/officeDocument/2006/relationships/customXml" Target="../ink/ink2092.xml"/><Relationship Id="rId353" Type="http://schemas.openxmlformats.org/officeDocument/2006/relationships/customXml" Target="../ink/ink2197.xml"/><Relationship Id="rId560" Type="http://schemas.openxmlformats.org/officeDocument/2006/relationships/image" Target="../media/image1824.png"/><Relationship Id="rId798" Type="http://schemas.openxmlformats.org/officeDocument/2006/relationships/customXml" Target="../ink/ink2422.xml"/><Relationship Id="rId1190" Type="http://schemas.openxmlformats.org/officeDocument/2006/relationships/customXml" Target="../ink/ink2620.xml"/><Relationship Id="rId1204" Type="http://schemas.openxmlformats.org/officeDocument/2006/relationships/customXml" Target="../ink/ink2627.xml"/><Relationship Id="rId213" Type="http://schemas.openxmlformats.org/officeDocument/2006/relationships/image" Target="../media/image1653.png"/><Relationship Id="rId420" Type="http://schemas.openxmlformats.org/officeDocument/2006/relationships/image" Target="../media/image1755.png"/><Relationship Id="rId658" Type="http://schemas.openxmlformats.org/officeDocument/2006/relationships/customXml" Target="../ink/ink2351.xml"/><Relationship Id="rId865" Type="http://schemas.openxmlformats.org/officeDocument/2006/relationships/image" Target="../media/image1975.png"/><Relationship Id="rId1050" Type="http://schemas.openxmlformats.org/officeDocument/2006/relationships/customXml" Target="../ink/ink2549.xml"/><Relationship Id="rId297" Type="http://schemas.openxmlformats.org/officeDocument/2006/relationships/image" Target="../media/image1695.png"/><Relationship Id="rId518" Type="http://schemas.openxmlformats.org/officeDocument/2006/relationships/image" Target="../media/image1803.png"/><Relationship Id="rId725" Type="http://schemas.openxmlformats.org/officeDocument/2006/relationships/image" Target="../media/image1906.png"/><Relationship Id="rId932" Type="http://schemas.openxmlformats.org/officeDocument/2006/relationships/customXml" Target="../ink/ink2489.xml"/><Relationship Id="rId1148" Type="http://schemas.openxmlformats.org/officeDocument/2006/relationships/customXml" Target="../ink/ink2599.xml"/><Relationship Id="rId157" Type="http://schemas.openxmlformats.org/officeDocument/2006/relationships/image" Target="../media/image1625.png"/><Relationship Id="rId364" Type="http://schemas.openxmlformats.org/officeDocument/2006/relationships/image" Target="../media/image1727.png"/><Relationship Id="rId1008" Type="http://schemas.openxmlformats.org/officeDocument/2006/relationships/image" Target="../media/image2046.png"/><Relationship Id="rId1215" Type="http://schemas.openxmlformats.org/officeDocument/2006/relationships/image" Target="../media/image2148.png"/><Relationship Id="rId61" Type="http://schemas.openxmlformats.org/officeDocument/2006/relationships/image" Target="../media/image1577.png"/><Relationship Id="rId571" Type="http://schemas.openxmlformats.org/officeDocument/2006/relationships/customXml" Target="../ink/ink2307.xml"/><Relationship Id="rId669" Type="http://schemas.openxmlformats.org/officeDocument/2006/relationships/image" Target="../media/image1878.png"/><Relationship Id="rId876" Type="http://schemas.openxmlformats.org/officeDocument/2006/relationships/customXml" Target="../ink/ink2461.xml"/><Relationship Id="rId19" Type="http://schemas.openxmlformats.org/officeDocument/2006/relationships/image" Target="../media/image1556.png"/><Relationship Id="rId224" Type="http://schemas.openxmlformats.org/officeDocument/2006/relationships/customXml" Target="../ink/ink2131.xml"/><Relationship Id="rId431" Type="http://schemas.openxmlformats.org/officeDocument/2006/relationships/customXml" Target="../ink/ink2236.xml"/><Relationship Id="rId529" Type="http://schemas.openxmlformats.org/officeDocument/2006/relationships/customXml" Target="../ink/ink2286.xml"/><Relationship Id="rId736" Type="http://schemas.openxmlformats.org/officeDocument/2006/relationships/image" Target="../media/image1911.png"/><Relationship Id="rId1061" Type="http://schemas.openxmlformats.org/officeDocument/2006/relationships/customXml" Target="../ink/ink2555.xml"/><Relationship Id="rId1159" Type="http://schemas.openxmlformats.org/officeDocument/2006/relationships/image" Target="../media/image2120.png"/><Relationship Id="rId168" Type="http://schemas.openxmlformats.org/officeDocument/2006/relationships/customXml" Target="../ink/ink2103.xml"/><Relationship Id="rId943" Type="http://schemas.openxmlformats.org/officeDocument/2006/relationships/image" Target="../media/image2014.png"/><Relationship Id="rId1019" Type="http://schemas.openxmlformats.org/officeDocument/2006/relationships/image" Target="../media/image2051.png"/><Relationship Id="rId72" Type="http://schemas.openxmlformats.org/officeDocument/2006/relationships/customXml" Target="../ink/ink2055.xml"/><Relationship Id="rId375" Type="http://schemas.openxmlformats.org/officeDocument/2006/relationships/customXml" Target="../ink/ink2208.xml"/><Relationship Id="rId582" Type="http://schemas.openxmlformats.org/officeDocument/2006/relationships/image" Target="../media/image1835.png"/><Relationship Id="rId803" Type="http://schemas.openxmlformats.org/officeDocument/2006/relationships/image" Target="../media/image1944.png"/><Relationship Id="rId1226" Type="http://schemas.openxmlformats.org/officeDocument/2006/relationships/customXml" Target="../ink/ink2638.xml"/><Relationship Id="rId3" Type="http://schemas.openxmlformats.org/officeDocument/2006/relationships/image" Target="../media/image8810.png"/><Relationship Id="rId235" Type="http://schemas.openxmlformats.org/officeDocument/2006/relationships/image" Target="../media/image1664.png"/><Relationship Id="rId442" Type="http://schemas.openxmlformats.org/officeDocument/2006/relationships/image" Target="../media/image1766.png"/><Relationship Id="rId887" Type="http://schemas.openxmlformats.org/officeDocument/2006/relationships/image" Target="../media/image1986.png"/><Relationship Id="rId1072" Type="http://schemas.openxmlformats.org/officeDocument/2006/relationships/image" Target="../media/image2077.png"/><Relationship Id="rId302" Type="http://schemas.openxmlformats.org/officeDocument/2006/relationships/customXml" Target="../ink/ink2170.xml"/><Relationship Id="rId747" Type="http://schemas.openxmlformats.org/officeDocument/2006/relationships/customXml" Target="../ink/ink2396.xml"/><Relationship Id="rId954" Type="http://schemas.openxmlformats.org/officeDocument/2006/relationships/customXml" Target="../ink/ink2500.xml"/><Relationship Id="rId83" Type="http://schemas.openxmlformats.org/officeDocument/2006/relationships/image" Target="../media/image1588.png"/><Relationship Id="rId179" Type="http://schemas.openxmlformats.org/officeDocument/2006/relationships/image" Target="../media/image1636.png"/><Relationship Id="rId386" Type="http://schemas.openxmlformats.org/officeDocument/2006/relationships/image" Target="../media/image1738.png"/><Relationship Id="rId593" Type="http://schemas.openxmlformats.org/officeDocument/2006/relationships/customXml" Target="../ink/ink2318.xml"/><Relationship Id="rId607" Type="http://schemas.openxmlformats.org/officeDocument/2006/relationships/customXml" Target="../ink/ink2325.xml"/><Relationship Id="rId814" Type="http://schemas.openxmlformats.org/officeDocument/2006/relationships/customXml" Target="../ink/ink2430.xml"/><Relationship Id="rId1237" Type="http://schemas.openxmlformats.org/officeDocument/2006/relationships/image" Target="../media/image2159.png"/><Relationship Id="rId246" Type="http://schemas.openxmlformats.org/officeDocument/2006/relationships/customXml" Target="../ink/ink2142.xml"/><Relationship Id="rId453" Type="http://schemas.openxmlformats.org/officeDocument/2006/relationships/image" Target="../media/image1771.png"/><Relationship Id="rId660" Type="http://schemas.openxmlformats.org/officeDocument/2006/relationships/customXml" Target="../ink/ink2352.xml"/><Relationship Id="rId898" Type="http://schemas.openxmlformats.org/officeDocument/2006/relationships/customXml" Target="../ink/ink2472.xml"/><Relationship Id="rId1083" Type="http://schemas.openxmlformats.org/officeDocument/2006/relationships/customXml" Target="../ink/ink2566.xml"/><Relationship Id="rId106" Type="http://schemas.openxmlformats.org/officeDocument/2006/relationships/customXml" Target="../ink/ink2072.xml"/><Relationship Id="rId313" Type="http://schemas.openxmlformats.org/officeDocument/2006/relationships/image" Target="../media/image1703.png"/><Relationship Id="rId758" Type="http://schemas.openxmlformats.org/officeDocument/2006/relationships/image" Target="../media/image1922.png"/><Relationship Id="rId965" Type="http://schemas.openxmlformats.org/officeDocument/2006/relationships/image" Target="../media/image2025.png"/><Relationship Id="rId1150" Type="http://schemas.openxmlformats.org/officeDocument/2006/relationships/customXml" Target="../ink/ink2600.xml"/><Relationship Id="rId10" Type="http://schemas.openxmlformats.org/officeDocument/2006/relationships/customXml" Target="../ink/ink2024.xml"/><Relationship Id="rId94" Type="http://schemas.openxmlformats.org/officeDocument/2006/relationships/customXml" Target="../ink/ink2066.xml"/><Relationship Id="rId397" Type="http://schemas.openxmlformats.org/officeDocument/2006/relationships/customXml" Target="../ink/ink2219.xml"/><Relationship Id="rId520" Type="http://schemas.openxmlformats.org/officeDocument/2006/relationships/image" Target="../media/image1804.png"/><Relationship Id="rId618" Type="http://schemas.openxmlformats.org/officeDocument/2006/relationships/image" Target="../media/image1853.png"/><Relationship Id="rId825" Type="http://schemas.openxmlformats.org/officeDocument/2006/relationships/image" Target="../media/image1955.png"/><Relationship Id="rId1248" Type="http://schemas.openxmlformats.org/officeDocument/2006/relationships/customXml" Target="../ink/ink2649.xml"/><Relationship Id="rId257" Type="http://schemas.openxmlformats.org/officeDocument/2006/relationships/image" Target="../media/image1675.png"/><Relationship Id="rId464" Type="http://schemas.openxmlformats.org/officeDocument/2006/relationships/customXml" Target="../ink/ink2253.xml"/><Relationship Id="rId1010" Type="http://schemas.openxmlformats.org/officeDocument/2006/relationships/image" Target="../media/image2047.png"/><Relationship Id="rId1094" Type="http://schemas.openxmlformats.org/officeDocument/2006/relationships/image" Target="../media/image2088.png"/><Relationship Id="rId1108" Type="http://schemas.openxmlformats.org/officeDocument/2006/relationships/image" Target="../media/image2095.png"/><Relationship Id="rId117" Type="http://schemas.openxmlformats.org/officeDocument/2006/relationships/image" Target="../media/image1605.png"/><Relationship Id="rId671" Type="http://schemas.openxmlformats.org/officeDocument/2006/relationships/image" Target="../media/image1879.png"/><Relationship Id="rId769" Type="http://schemas.openxmlformats.org/officeDocument/2006/relationships/customXml" Target="../ink/ink2407.xml"/><Relationship Id="rId976" Type="http://schemas.openxmlformats.org/officeDocument/2006/relationships/customXml" Target="../ink/ink2511.xml"/><Relationship Id="rId324" Type="http://schemas.openxmlformats.org/officeDocument/2006/relationships/image" Target="../media/image1708.png"/><Relationship Id="rId531" Type="http://schemas.openxmlformats.org/officeDocument/2006/relationships/customXml" Target="../ink/ink2287.xml"/><Relationship Id="rId629" Type="http://schemas.openxmlformats.org/officeDocument/2006/relationships/customXml" Target="../ink/ink2336.xml"/><Relationship Id="rId1161" Type="http://schemas.openxmlformats.org/officeDocument/2006/relationships/image" Target="../media/image2121.png"/><Relationship Id="rId1259" Type="http://schemas.openxmlformats.org/officeDocument/2006/relationships/image" Target="../media/image2170.png"/><Relationship Id="rId836" Type="http://schemas.openxmlformats.org/officeDocument/2006/relationships/customXml" Target="../ink/ink2441.xml"/><Relationship Id="rId1021" Type="http://schemas.openxmlformats.org/officeDocument/2006/relationships/image" Target="../media/image2052.png"/><Relationship Id="rId1119" Type="http://schemas.openxmlformats.org/officeDocument/2006/relationships/customXml" Target="../ink/ink2584.xml"/><Relationship Id="rId903" Type="http://schemas.openxmlformats.org/officeDocument/2006/relationships/image" Target="../media/image1994.png"/><Relationship Id="rId32" Type="http://schemas.openxmlformats.org/officeDocument/2006/relationships/customXml" Target="../ink/ink2035.xml"/><Relationship Id="rId181" Type="http://schemas.openxmlformats.org/officeDocument/2006/relationships/image" Target="../media/image1637.png"/><Relationship Id="rId279" Type="http://schemas.openxmlformats.org/officeDocument/2006/relationships/image" Target="../media/image1686.png"/><Relationship Id="rId486" Type="http://schemas.openxmlformats.org/officeDocument/2006/relationships/customXml" Target="../ink/ink2264.xml"/><Relationship Id="rId693" Type="http://schemas.openxmlformats.org/officeDocument/2006/relationships/image" Target="../media/image1890.png"/><Relationship Id="rId139" Type="http://schemas.openxmlformats.org/officeDocument/2006/relationships/image" Target="../media/image1616.png"/><Relationship Id="rId346" Type="http://schemas.openxmlformats.org/officeDocument/2006/relationships/image" Target="../media/image1718.png"/><Relationship Id="rId553" Type="http://schemas.openxmlformats.org/officeDocument/2006/relationships/customXml" Target="../ink/ink2298.xml"/><Relationship Id="rId760" Type="http://schemas.openxmlformats.org/officeDocument/2006/relationships/image" Target="../media/image1923.png"/><Relationship Id="rId998" Type="http://schemas.openxmlformats.org/officeDocument/2006/relationships/image" Target="../media/image2041.png"/><Relationship Id="rId1183" Type="http://schemas.openxmlformats.org/officeDocument/2006/relationships/image" Target="../media/image2132.png"/><Relationship Id="rId206" Type="http://schemas.openxmlformats.org/officeDocument/2006/relationships/customXml" Target="../ink/ink2122.xml"/><Relationship Id="rId413" Type="http://schemas.openxmlformats.org/officeDocument/2006/relationships/customXml" Target="../ink/ink2227.xml"/><Relationship Id="rId858" Type="http://schemas.openxmlformats.org/officeDocument/2006/relationships/customXml" Target="../ink/ink2452.xml"/><Relationship Id="rId1043" Type="http://schemas.openxmlformats.org/officeDocument/2006/relationships/image" Target="../media/image2063.png"/><Relationship Id="rId620" Type="http://schemas.openxmlformats.org/officeDocument/2006/relationships/image" Target="../media/image1854.png"/><Relationship Id="rId718" Type="http://schemas.openxmlformats.org/officeDocument/2006/relationships/customXml" Target="../ink/ink2381.xml"/><Relationship Id="rId925" Type="http://schemas.openxmlformats.org/officeDocument/2006/relationships/image" Target="../media/image2005.png"/><Relationship Id="rId1250" Type="http://schemas.openxmlformats.org/officeDocument/2006/relationships/customXml" Target="../ink/ink2650.xml"/><Relationship Id="rId1110" Type="http://schemas.openxmlformats.org/officeDocument/2006/relationships/image" Target="../media/image2096.png"/><Relationship Id="rId1208" Type="http://schemas.openxmlformats.org/officeDocument/2006/relationships/customXml" Target="../ink/ink2629.xml"/><Relationship Id="rId54" Type="http://schemas.openxmlformats.org/officeDocument/2006/relationships/customXml" Target="../ink/ink2046.xml"/><Relationship Id="rId270" Type="http://schemas.openxmlformats.org/officeDocument/2006/relationships/customXml" Target="../ink/ink2154.xml"/><Relationship Id="rId130" Type="http://schemas.openxmlformats.org/officeDocument/2006/relationships/customXml" Target="../ink/ink2084.xml"/><Relationship Id="rId368" Type="http://schemas.openxmlformats.org/officeDocument/2006/relationships/image" Target="../media/image1729.png"/><Relationship Id="rId575" Type="http://schemas.openxmlformats.org/officeDocument/2006/relationships/customXml" Target="../ink/ink2309.xml"/><Relationship Id="rId782" Type="http://schemas.openxmlformats.org/officeDocument/2006/relationships/customXml" Target="../ink/ink2414.xml"/><Relationship Id="rId228" Type="http://schemas.openxmlformats.org/officeDocument/2006/relationships/customXml" Target="../ink/ink2133.xml"/><Relationship Id="rId435" Type="http://schemas.openxmlformats.org/officeDocument/2006/relationships/customXml" Target="../ink/ink2238.xml"/><Relationship Id="rId642" Type="http://schemas.openxmlformats.org/officeDocument/2006/relationships/image" Target="../media/image1865.png"/><Relationship Id="rId1065" Type="http://schemas.openxmlformats.org/officeDocument/2006/relationships/customXml" Target="../ink/ink2557.xml"/><Relationship Id="rId502" Type="http://schemas.openxmlformats.org/officeDocument/2006/relationships/customXml" Target="../ink/ink2272.xml"/><Relationship Id="rId947" Type="http://schemas.openxmlformats.org/officeDocument/2006/relationships/image" Target="../media/image2016.png"/><Relationship Id="rId1132" Type="http://schemas.openxmlformats.org/officeDocument/2006/relationships/customXml" Target="../ink/ink2591.xml"/><Relationship Id="rId76" Type="http://schemas.openxmlformats.org/officeDocument/2006/relationships/customXml" Target="../ink/ink2057.xml"/><Relationship Id="rId807" Type="http://schemas.openxmlformats.org/officeDocument/2006/relationships/image" Target="../media/image1946.png"/><Relationship Id="rId292" Type="http://schemas.openxmlformats.org/officeDocument/2006/relationships/customXml" Target="../ink/ink2165.xml"/><Relationship Id="rId597" Type="http://schemas.openxmlformats.org/officeDocument/2006/relationships/customXml" Target="../ink/ink2320.xml"/><Relationship Id="rId152" Type="http://schemas.openxmlformats.org/officeDocument/2006/relationships/customXml" Target="../ink/ink2095.xml"/><Relationship Id="rId457" Type="http://schemas.openxmlformats.org/officeDocument/2006/relationships/image" Target="../media/image1773.png"/><Relationship Id="rId1087" Type="http://schemas.openxmlformats.org/officeDocument/2006/relationships/customXml" Target="../ink/ink2568.xml"/><Relationship Id="rId664" Type="http://schemas.openxmlformats.org/officeDocument/2006/relationships/customXml" Target="../ink/ink2354.xml"/><Relationship Id="rId871" Type="http://schemas.openxmlformats.org/officeDocument/2006/relationships/image" Target="../media/image1978.png"/><Relationship Id="rId969" Type="http://schemas.openxmlformats.org/officeDocument/2006/relationships/image" Target="../media/image2027.png"/><Relationship Id="rId317" Type="http://schemas.openxmlformats.org/officeDocument/2006/relationships/image" Target="../media/image1705.png"/><Relationship Id="rId524" Type="http://schemas.openxmlformats.org/officeDocument/2006/relationships/image" Target="../media/image1806.png"/><Relationship Id="rId731" Type="http://schemas.openxmlformats.org/officeDocument/2006/relationships/image" Target="../media/image1909.png"/><Relationship Id="rId1154" Type="http://schemas.openxmlformats.org/officeDocument/2006/relationships/customXml" Target="../ink/ink2602.xml"/><Relationship Id="rId98" Type="http://schemas.openxmlformats.org/officeDocument/2006/relationships/customXml" Target="../ink/ink2068.xml"/><Relationship Id="rId829" Type="http://schemas.openxmlformats.org/officeDocument/2006/relationships/image" Target="../media/image1957.png"/><Relationship Id="rId1014" Type="http://schemas.openxmlformats.org/officeDocument/2006/relationships/image" Target="../media/image2049.png"/><Relationship Id="rId1221" Type="http://schemas.openxmlformats.org/officeDocument/2006/relationships/image" Target="../media/image2151.png"/><Relationship Id="rId25" Type="http://schemas.openxmlformats.org/officeDocument/2006/relationships/image" Target="../media/image1559.png"/><Relationship Id="rId174" Type="http://schemas.openxmlformats.org/officeDocument/2006/relationships/customXml" Target="../ink/ink2106.xml"/><Relationship Id="rId381" Type="http://schemas.openxmlformats.org/officeDocument/2006/relationships/customXml" Target="../ink/ink2211.xml"/><Relationship Id="rId241" Type="http://schemas.openxmlformats.org/officeDocument/2006/relationships/image" Target="../media/image1667.png"/><Relationship Id="rId479" Type="http://schemas.openxmlformats.org/officeDocument/2006/relationships/image" Target="../media/image1784.png"/><Relationship Id="rId686" Type="http://schemas.openxmlformats.org/officeDocument/2006/relationships/customXml" Target="../ink/ink2365.xml"/><Relationship Id="rId893" Type="http://schemas.openxmlformats.org/officeDocument/2006/relationships/image" Target="../media/image1989.png"/><Relationship Id="rId339" Type="http://schemas.openxmlformats.org/officeDocument/2006/relationships/customXml" Target="../ink/ink2190.xml"/><Relationship Id="rId546" Type="http://schemas.openxmlformats.org/officeDocument/2006/relationships/image" Target="../media/image1817.png"/><Relationship Id="rId753" Type="http://schemas.openxmlformats.org/officeDocument/2006/relationships/customXml" Target="../ink/ink2399.xml"/><Relationship Id="rId1176" Type="http://schemas.openxmlformats.org/officeDocument/2006/relationships/customXml" Target="../ink/ink2613.xml"/><Relationship Id="rId101" Type="http://schemas.openxmlformats.org/officeDocument/2006/relationships/image" Target="../media/image1597.png"/><Relationship Id="rId406" Type="http://schemas.openxmlformats.org/officeDocument/2006/relationships/image" Target="../media/image1748.png"/><Relationship Id="rId960" Type="http://schemas.openxmlformats.org/officeDocument/2006/relationships/customXml" Target="../ink/ink2503.xml"/><Relationship Id="rId1036" Type="http://schemas.openxmlformats.org/officeDocument/2006/relationships/customXml" Target="../ink/ink2542.xml"/><Relationship Id="rId1243" Type="http://schemas.openxmlformats.org/officeDocument/2006/relationships/image" Target="../media/image2162.png"/><Relationship Id="rId613" Type="http://schemas.openxmlformats.org/officeDocument/2006/relationships/customXml" Target="../ink/ink2328.xml"/><Relationship Id="rId820" Type="http://schemas.openxmlformats.org/officeDocument/2006/relationships/customXml" Target="../ink/ink2433.xml"/><Relationship Id="rId918" Type="http://schemas.openxmlformats.org/officeDocument/2006/relationships/customXml" Target="../ink/ink2482.xml"/><Relationship Id="rId1103" Type="http://schemas.openxmlformats.org/officeDocument/2006/relationships/customXml" Target="../ink/ink2576.xml"/><Relationship Id="rId47" Type="http://schemas.openxmlformats.org/officeDocument/2006/relationships/image" Target="../media/image1570.png"/><Relationship Id="rId196" Type="http://schemas.openxmlformats.org/officeDocument/2006/relationships/customXml" Target="../ink/ink2117.xml"/><Relationship Id="rId263" Type="http://schemas.openxmlformats.org/officeDocument/2006/relationships/image" Target="../media/image1678.png"/><Relationship Id="rId470" Type="http://schemas.openxmlformats.org/officeDocument/2006/relationships/customXml" Target="../ink/ink2256.xml"/><Relationship Id="rId123" Type="http://schemas.openxmlformats.org/officeDocument/2006/relationships/image" Target="../media/image1608.png"/><Relationship Id="rId330" Type="http://schemas.openxmlformats.org/officeDocument/2006/relationships/customXml" Target="../ink/ink2185.xml"/><Relationship Id="rId568" Type="http://schemas.openxmlformats.org/officeDocument/2006/relationships/image" Target="../media/image1828.png"/><Relationship Id="rId775" Type="http://schemas.openxmlformats.org/officeDocument/2006/relationships/image" Target="../media/image1930.png"/><Relationship Id="rId982" Type="http://schemas.openxmlformats.org/officeDocument/2006/relationships/customXml" Target="../ink/ink2514.xml"/><Relationship Id="rId1198" Type="http://schemas.openxmlformats.org/officeDocument/2006/relationships/customXml" Target="../ink/ink2624.xml"/><Relationship Id="rId428" Type="http://schemas.openxmlformats.org/officeDocument/2006/relationships/image" Target="../media/image1759.png"/><Relationship Id="rId635" Type="http://schemas.openxmlformats.org/officeDocument/2006/relationships/customXml" Target="../ink/ink2339.xml"/><Relationship Id="rId842" Type="http://schemas.openxmlformats.org/officeDocument/2006/relationships/customXml" Target="../ink/ink2444.xml"/><Relationship Id="rId1058" Type="http://schemas.openxmlformats.org/officeDocument/2006/relationships/image" Target="../media/image2070.png"/><Relationship Id="rId702" Type="http://schemas.openxmlformats.org/officeDocument/2006/relationships/customXml" Target="../ink/ink2373.xml"/><Relationship Id="rId1125" Type="http://schemas.openxmlformats.org/officeDocument/2006/relationships/image" Target="../media/image2103.png"/><Relationship Id="rId69" Type="http://schemas.openxmlformats.org/officeDocument/2006/relationships/image" Target="../media/image1581.png"/><Relationship Id="rId285" Type="http://schemas.openxmlformats.org/officeDocument/2006/relationships/image" Target="../media/image1689.png"/><Relationship Id="rId492" Type="http://schemas.openxmlformats.org/officeDocument/2006/relationships/customXml" Target="../ink/ink2267.xml"/><Relationship Id="rId797" Type="http://schemas.openxmlformats.org/officeDocument/2006/relationships/image" Target="../media/image1941.png"/><Relationship Id="rId145" Type="http://schemas.openxmlformats.org/officeDocument/2006/relationships/image" Target="../media/image1619.png"/><Relationship Id="rId352" Type="http://schemas.openxmlformats.org/officeDocument/2006/relationships/image" Target="../media/image1721.png"/><Relationship Id="rId212" Type="http://schemas.openxmlformats.org/officeDocument/2006/relationships/customXml" Target="../ink/ink2125.xml"/><Relationship Id="rId657" Type="http://schemas.openxmlformats.org/officeDocument/2006/relationships/image" Target="../media/image1872.png"/><Relationship Id="rId864" Type="http://schemas.openxmlformats.org/officeDocument/2006/relationships/customXml" Target="../ink/ink2455.xml"/><Relationship Id="rId517" Type="http://schemas.openxmlformats.org/officeDocument/2006/relationships/customXml" Target="../ink/ink2280.xml"/><Relationship Id="rId724" Type="http://schemas.openxmlformats.org/officeDocument/2006/relationships/customXml" Target="../ink/ink2384.xml"/><Relationship Id="rId931" Type="http://schemas.openxmlformats.org/officeDocument/2006/relationships/image" Target="../media/image2008.png"/><Relationship Id="rId1147" Type="http://schemas.openxmlformats.org/officeDocument/2006/relationships/image" Target="../media/image2114.png"/><Relationship Id="rId60" Type="http://schemas.openxmlformats.org/officeDocument/2006/relationships/customXml" Target="../ink/ink2049.xml"/><Relationship Id="rId1007" Type="http://schemas.openxmlformats.org/officeDocument/2006/relationships/customXml" Target="../ink/ink2527.xml"/><Relationship Id="rId1214" Type="http://schemas.openxmlformats.org/officeDocument/2006/relationships/customXml" Target="../ink/ink2632.xml"/><Relationship Id="rId18" Type="http://schemas.openxmlformats.org/officeDocument/2006/relationships/customXml" Target="../ink/ink2028.xml"/><Relationship Id="rId167" Type="http://schemas.openxmlformats.org/officeDocument/2006/relationships/image" Target="../media/image1630.png"/><Relationship Id="rId374" Type="http://schemas.openxmlformats.org/officeDocument/2006/relationships/image" Target="../media/image1732.png"/><Relationship Id="rId581" Type="http://schemas.openxmlformats.org/officeDocument/2006/relationships/customXml" Target="../ink/ink2312.xml"/><Relationship Id="rId234" Type="http://schemas.openxmlformats.org/officeDocument/2006/relationships/customXml" Target="../ink/ink2136.xml"/><Relationship Id="rId679" Type="http://schemas.openxmlformats.org/officeDocument/2006/relationships/image" Target="../media/image1883.png"/><Relationship Id="rId886" Type="http://schemas.openxmlformats.org/officeDocument/2006/relationships/customXml" Target="../ink/ink2466.xml"/><Relationship Id="rId2" Type="http://schemas.openxmlformats.org/officeDocument/2006/relationships/notesSlide" Target="../notesSlides/notesSlide19.xml"/><Relationship Id="rId441" Type="http://schemas.openxmlformats.org/officeDocument/2006/relationships/customXml" Target="../ink/ink2241.xml"/><Relationship Id="rId539" Type="http://schemas.openxmlformats.org/officeDocument/2006/relationships/customXml" Target="../ink/ink2291.xml"/><Relationship Id="rId746" Type="http://schemas.openxmlformats.org/officeDocument/2006/relationships/image" Target="../media/image1916.png"/><Relationship Id="rId1071" Type="http://schemas.openxmlformats.org/officeDocument/2006/relationships/customXml" Target="../ink/ink2560.xml"/><Relationship Id="rId1169" Type="http://schemas.openxmlformats.org/officeDocument/2006/relationships/image" Target="../media/image2125.png"/><Relationship Id="rId301" Type="http://schemas.openxmlformats.org/officeDocument/2006/relationships/image" Target="../media/image1697.png"/><Relationship Id="rId953" Type="http://schemas.openxmlformats.org/officeDocument/2006/relationships/image" Target="../media/image2019.png"/><Relationship Id="rId1029" Type="http://schemas.openxmlformats.org/officeDocument/2006/relationships/image" Target="../media/image2056.png"/><Relationship Id="rId1236" Type="http://schemas.openxmlformats.org/officeDocument/2006/relationships/customXml" Target="../ink/ink2643.xml"/><Relationship Id="rId82" Type="http://schemas.openxmlformats.org/officeDocument/2006/relationships/customXml" Target="../ink/ink2060.xml"/><Relationship Id="rId606" Type="http://schemas.openxmlformats.org/officeDocument/2006/relationships/image" Target="../media/image1847.png"/><Relationship Id="rId813" Type="http://schemas.openxmlformats.org/officeDocument/2006/relationships/image" Target="../media/image1949.png"/><Relationship Id="rId189" Type="http://schemas.openxmlformats.org/officeDocument/2006/relationships/image" Target="../media/image1641.png"/><Relationship Id="rId396" Type="http://schemas.openxmlformats.org/officeDocument/2006/relationships/image" Target="../media/image1743.png"/><Relationship Id="rId256" Type="http://schemas.openxmlformats.org/officeDocument/2006/relationships/customXml" Target="../ink/ink2147.xml"/><Relationship Id="rId463" Type="http://schemas.openxmlformats.org/officeDocument/2006/relationships/image" Target="../media/image1776.png"/><Relationship Id="rId670" Type="http://schemas.openxmlformats.org/officeDocument/2006/relationships/customXml" Target="../ink/ink2357.xml"/><Relationship Id="rId1093" Type="http://schemas.openxmlformats.org/officeDocument/2006/relationships/customXml" Target="../ink/ink2571.xml"/><Relationship Id="rId116" Type="http://schemas.openxmlformats.org/officeDocument/2006/relationships/customXml" Target="../ink/ink2077.xml"/><Relationship Id="rId323" Type="http://schemas.openxmlformats.org/officeDocument/2006/relationships/customXml" Target="../ink/ink2181.xml"/><Relationship Id="rId530" Type="http://schemas.openxmlformats.org/officeDocument/2006/relationships/image" Target="../media/image1809.png"/><Relationship Id="rId768" Type="http://schemas.openxmlformats.org/officeDocument/2006/relationships/image" Target="../media/image1927.png"/><Relationship Id="rId975" Type="http://schemas.openxmlformats.org/officeDocument/2006/relationships/image" Target="../media/image2030.png"/><Relationship Id="rId1160" Type="http://schemas.openxmlformats.org/officeDocument/2006/relationships/customXml" Target="../ink/ink2605.xml"/><Relationship Id="rId628" Type="http://schemas.openxmlformats.org/officeDocument/2006/relationships/image" Target="../media/image1858.png"/><Relationship Id="rId835" Type="http://schemas.openxmlformats.org/officeDocument/2006/relationships/image" Target="../media/image1960.png"/><Relationship Id="rId1258" Type="http://schemas.openxmlformats.org/officeDocument/2006/relationships/customXml" Target="../ink/ink2654.xml"/></Relationships>
</file>

<file path=ppt/slides/_rels/slide22.xml.rels><?xml version="1.0" encoding="UTF-8" standalone="yes"?>
<Relationships xmlns="http://schemas.openxmlformats.org/package/2006/relationships"><Relationship Id="rId117" Type="http://schemas.openxmlformats.org/officeDocument/2006/relationships/customXml" Target="../ink/ink2713.xml"/><Relationship Id="rId21" Type="http://schemas.openxmlformats.org/officeDocument/2006/relationships/image" Target="../media/image2181.png"/><Relationship Id="rId63" Type="http://schemas.openxmlformats.org/officeDocument/2006/relationships/image" Target="../media/image2201.png"/><Relationship Id="rId159" Type="http://schemas.openxmlformats.org/officeDocument/2006/relationships/customXml" Target="../ink/ink2734.xml"/><Relationship Id="rId170" Type="http://schemas.openxmlformats.org/officeDocument/2006/relationships/image" Target="../media/image2253.png"/><Relationship Id="rId226" Type="http://schemas.openxmlformats.org/officeDocument/2006/relationships/image" Target="../media/image2281.png"/><Relationship Id="rId268" Type="http://schemas.openxmlformats.org/officeDocument/2006/relationships/image" Target="../media/image2302.png"/><Relationship Id="rId32" Type="http://schemas.openxmlformats.org/officeDocument/2006/relationships/customXml" Target="../ink/ink2670.xml"/><Relationship Id="rId74" Type="http://schemas.openxmlformats.org/officeDocument/2006/relationships/image" Target="../media/image2206.png"/><Relationship Id="rId128" Type="http://schemas.openxmlformats.org/officeDocument/2006/relationships/image" Target="../media/image2232.png"/><Relationship Id="rId5" Type="http://schemas.openxmlformats.org/officeDocument/2006/relationships/image" Target="../media/image2173.png"/><Relationship Id="rId181" Type="http://schemas.openxmlformats.org/officeDocument/2006/relationships/customXml" Target="../ink/ink2745.xml"/><Relationship Id="rId237" Type="http://schemas.openxmlformats.org/officeDocument/2006/relationships/customXml" Target="../ink/ink2773.xml"/><Relationship Id="rId258" Type="http://schemas.openxmlformats.org/officeDocument/2006/relationships/image" Target="../media/image2297.png"/><Relationship Id="rId279" Type="http://schemas.openxmlformats.org/officeDocument/2006/relationships/customXml" Target="../ink/ink2794.xml"/><Relationship Id="rId22" Type="http://schemas.openxmlformats.org/officeDocument/2006/relationships/customXml" Target="../ink/ink2665.xml"/><Relationship Id="rId43" Type="http://schemas.openxmlformats.org/officeDocument/2006/relationships/image" Target="../media/image2192.png"/><Relationship Id="rId64" Type="http://schemas.openxmlformats.org/officeDocument/2006/relationships/customXml" Target="../ink/ink2686.xml"/><Relationship Id="rId118" Type="http://schemas.openxmlformats.org/officeDocument/2006/relationships/image" Target="../media/image2227.png"/><Relationship Id="rId139" Type="http://schemas.openxmlformats.org/officeDocument/2006/relationships/customXml" Target="../ink/ink2724.xml"/><Relationship Id="rId85" Type="http://schemas.openxmlformats.org/officeDocument/2006/relationships/customXml" Target="../ink/ink2697.xml"/><Relationship Id="rId150" Type="http://schemas.openxmlformats.org/officeDocument/2006/relationships/image" Target="../media/image2243.png"/><Relationship Id="rId171" Type="http://schemas.openxmlformats.org/officeDocument/2006/relationships/customXml" Target="../ink/ink2740.xml"/><Relationship Id="rId192" Type="http://schemas.openxmlformats.org/officeDocument/2006/relationships/image" Target="../media/image2264.png"/><Relationship Id="rId206" Type="http://schemas.openxmlformats.org/officeDocument/2006/relationships/image" Target="../media/image2271.png"/><Relationship Id="rId227" Type="http://schemas.openxmlformats.org/officeDocument/2006/relationships/customXml" Target="../ink/ink2768.xml"/><Relationship Id="rId248" Type="http://schemas.openxmlformats.org/officeDocument/2006/relationships/image" Target="../media/image2292.png"/><Relationship Id="rId269" Type="http://schemas.openxmlformats.org/officeDocument/2006/relationships/customXml" Target="../ink/ink2789.xml"/><Relationship Id="rId12" Type="http://schemas.openxmlformats.org/officeDocument/2006/relationships/customXml" Target="../ink/ink2660.xml"/><Relationship Id="rId33" Type="http://schemas.openxmlformats.org/officeDocument/2006/relationships/image" Target="../media/image2187.png"/><Relationship Id="rId108" Type="http://schemas.openxmlformats.org/officeDocument/2006/relationships/image" Target="../media/image2223.png"/><Relationship Id="rId129" Type="http://schemas.openxmlformats.org/officeDocument/2006/relationships/customXml" Target="../ink/ink2719.xml"/><Relationship Id="rId280" Type="http://schemas.openxmlformats.org/officeDocument/2006/relationships/image" Target="../media/image2308.png"/><Relationship Id="rId54" Type="http://schemas.openxmlformats.org/officeDocument/2006/relationships/customXml" Target="../ink/ink2681.xml"/><Relationship Id="rId75" Type="http://schemas.openxmlformats.org/officeDocument/2006/relationships/customXml" Target="../ink/ink2692.xml"/><Relationship Id="rId96" Type="http://schemas.openxmlformats.org/officeDocument/2006/relationships/image" Target="../media/image2217.png"/><Relationship Id="rId140" Type="http://schemas.openxmlformats.org/officeDocument/2006/relationships/image" Target="../media/image2238.png"/><Relationship Id="rId161" Type="http://schemas.openxmlformats.org/officeDocument/2006/relationships/customXml" Target="../ink/ink2735.xml"/><Relationship Id="rId182" Type="http://schemas.openxmlformats.org/officeDocument/2006/relationships/image" Target="../media/image2259.png"/><Relationship Id="rId217" Type="http://schemas.openxmlformats.org/officeDocument/2006/relationships/customXml" Target="../ink/ink2763.xml"/><Relationship Id="rId6" Type="http://schemas.openxmlformats.org/officeDocument/2006/relationships/customXml" Target="../ink/ink2657.xml"/><Relationship Id="rId238" Type="http://schemas.openxmlformats.org/officeDocument/2006/relationships/image" Target="../media/image2287.png"/><Relationship Id="rId259" Type="http://schemas.openxmlformats.org/officeDocument/2006/relationships/customXml" Target="../ink/ink2784.xml"/><Relationship Id="rId23" Type="http://schemas.openxmlformats.org/officeDocument/2006/relationships/image" Target="../media/image2182.png"/><Relationship Id="rId119" Type="http://schemas.openxmlformats.org/officeDocument/2006/relationships/customXml" Target="../ink/ink2714.xml"/><Relationship Id="rId270" Type="http://schemas.openxmlformats.org/officeDocument/2006/relationships/image" Target="../media/image2303.png"/><Relationship Id="rId44" Type="http://schemas.openxmlformats.org/officeDocument/2006/relationships/customXml" Target="../ink/ink2676.xml"/><Relationship Id="rId65" Type="http://schemas.openxmlformats.org/officeDocument/2006/relationships/customXml" Target="../ink/ink2687.xml"/><Relationship Id="rId86" Type="http://schemas.openxmlformats.org/officeDocument/2006/relationships/image" Target="../media/image2212.png"/><Relationship Id="rId130" Type="http://schemas.openxmlformats.org/officeDocument/2006/relationships/image" Target="../media/image2233.png"/><Relationship Id="rId151" Type="http://schemas.openxmlformats.org/officeDocument/2006/relationships/customXml" Target="../ink/ink2730.xml"/><Relationship Id="rId172" Type="http://schemas.openxmlformats.org/officeDocument/2006/relationships/image" Target="../media/image2254.png"/><Relationship Id="rId193" Type="http://schemas.openxmlformats.org/officeDocument/2006/relationships/customXml" Target="../ink/ink2751.xml"/><Relationship Id="rId207" Type="http://schemas.openxmlformats.org/officeDocument/2006/relationships/customXml" Target="../ink/ink2758.xml"/><Relationship Id="rId228" Type="http://schemas.openxmlformats.org/officeDocument/2006/relationships/image" Target="../media/image2282.png"/><Relationship Id="rId249" Type="http://schemas.openxmlformats.org/officeDocument/2006/relationships/customXml" Target="../ink/ink2779.xml"/><Relationship Id="rId13" Type="http://schemas.openxmlformats.org/officeDocument/2006/relationships/image" Target="../media/image2177.png"/><Relationship Id="rId109" Type="http://schemas.openxmlformats.org/officeDocument/2006/relationships/customXml" Target="../ink/ink2709.xml"/><Relationship Id="rId260" Type="http://schemas.openxmlformats.org/officeDocument/2006/relationships/image" Target="../media/image2298.png"/><Relationship Id="rId34" Type="http://schemas.openxmlformats.org/officeDocument/2006/relationships/customXml" Target="../ink/ink2671.xml"/><Relationship Id="rId55" Type="http://schemas.openxmlformats.org/officeDocument/2006/relationships/image" Target="../media/image2197.png"/><Relationship Id="rId76" Type="http://schemas.openxmlformats.org/officeDocument/2006/relationships/image" Target="../media/image2207.png"/><Relationship Id="rId97" Type="http://schemas.openxmlformats.org/officeDocument/2006/relationships/customXml" Target="../ink/ink2703.xml"/><Relationship Id="rId120" Type="http://schemas.openxmlformats.org/officeDocument/2006/relationships/image" Target="../media/image2228.png"/><Relationship Id="rId141" Type="http://schemas.openxmlformats.org/officeDocument/2006/relationships/customXml" Target="../ink/ink2725.xml"/><Relationship Id="rId7" Type="http://schemas.openxmlformats.org/officeDocument/2006/relationships/image" Target="../media/image2174.png"/><Relationship Id="rId162" Type="http://schemas.openxmlformats.org/officeDocument/2006/relationships/image" Target="../media/image2249.png"/><Relationship Id="rId183" Type="http://schemas.openxmlformats.org/officeDocument/2006/relationships/customXml" Target="../ink/ink2746.xml"/><Relationship Id="rId218" Type="http://schemas.openxmlformats.org/officeDocument/2006/relationships/image" Target="../media/image2277.png"/><Relationship Id="rId239" Type="http://schemas.openxmlformats.org/officeDocument/2006/relationships/customXml" Target="../ink/ink2774.xml"/><Relationship Id="rId250" Type="http://schemas.openxmlformats.org/officeDocument/2006/relationships/image" Target="../media/image2293.png"/><Relationship Id="rId271" Type="http://schemas.openxmlformats.org/officeDocument/2006/relationships/customXml" Target="../ink/ink2790.xml"/><Relationship Id="rId24" Type="http://schemas.openxmlformats.org/officeDocument/2006/relationships/customXml" Target="../ink/ink2666.xml"/><Relationship Id="rId45" Type="http://schemas.openxmlformats.org/officeDocument/2006/relationships/image" Target="../media/image2193.png"/><Relationship Id="rId66" Type="http://schemas.openxmlformats.org/officeDocument/2006/relationships/image" Target="../media/image2202.png"/><Relationship Id="rId87" Type="http://schemas.openxmlformats.org/officeDocument/2006/relationships/customXml" Target="../ink/ink2698.xml"/><Relationship Id="rId110" Type="http://schemas.openxmlformats.org/officeDocument/2006/relationships/image" Target="../media/image2224.png"/><Relationship Id="rId131" Type="http://schemas.openxmlformats.org/officeDocument/2006/relationships/customXml" Target="../ink/ink2720.xml"/><Relationship Id="rId152" Type="http://schemas.openxmlformats.org/officeDocument/2006/relationships/image" Target="../media/image2244.png"/><Relationship Id="rId173" Type="http://schemas.openxmlformats.org/officeDocument/2006/relationships/customXml" Target="../ink/ink2741.xml"/><Relationship Id="rId194" Type="http://schemas.openxmlformats.org/officeDocument/2006/relationships/image" Target="../media/image2265.png"/><Relationship Id="rId208" Type="http://schemas.openxmlformats.org/officeDocument/2006/relationships/image" Target="../media/image2272.png"/><Relationship Id="rId229" Type="http://schemas.openxmlformats.org/officeDocument/2006/relationships/customXml" Target="../ink/ink2769.xml"/><Relationship Id="rId240" Type="http://schemas.openxmlformats.org/officeDocument/2006/relationships/image" Target="../media/image2288.png"/><Relationship Id="rId261" Type="http://schemas.openxmlformats.org/officeDocument/2006/relationships/customXml" Target="../ink/ink2785.xml"/><Relationship Id="rId14" Type="http://schemas.openxmlformats.org/officeDocument/2006/relationships/customXml" Target="../ink/ink2661.xml"/><Relationship Id="rId35" Type="http://schemas.openxmlformats.org/officeDocument/2006/relationships/image" Target="../media/image2188.png"/><Relationship Id="rId56" Type="http://schemas.openxmlformats.org/officeDocument/2006/relationships/customXml" Target="../ink/ink2682.xml"/><Relationship Id="rId77" Type="http://schemas.openxmlformats.org/officeDocument/2006/relationships/customXml" Target="../ink/ink2693.xml"/><Relationship Id="rId100" Type="http://schemas.openxmlformats.org/officeDocument/2006/relationships/image" Target="../media/image2219.png"/><Relationship Id="rId8" Type="http://schemas.openxmlformats.org/officeDocument/2006/relationships/customXml" Target="../ink/ink2658.xml"/><Relationship Id="rId98" Type="http://schemas.openxmlformats.org/officeDocument/2006/relationships/image" Target="../media/image2218.png"/><Relationship Id="rId121" Type="http://schemas.openxmlformats.org/officeDocument/2006/relationships/customXml" Target="../ink/ink2715.xml"/><Relationship Id="rId142" Type="http://schemas.openxmlformats.org/officeDocument/2006/relationships/image" Target="../media/image2239.png"/><Relationship Id="rId163" Type="http://schemas.openxmlformats.org/officeDocument/2006/relationships/customXml" Target="../ink/ink2736.xml"/><Relationship Id="rId184" Type="http://schemas.openxmlformats.org/officeDocument/2006/relationships/image" Target="../media/image2260.png"/><Relationship Id="rId219" Type="http://schemas.openxmlformats.org/officeDocument/2006/relationships/customXml" Target="../ink/ink2764.xml"/><Relationship Id="rId230" Type="http://schemas.openxmlformats.org/officeDocument/2006/relationships/image" Target="../media/image2283.png"/><Relationship Id="rId251" Type="http://schemas.openxmlformats.org/officeDocument/2006/relationships/customXml" Target="../ink/ink2780.xml"/><Relationship Id="rId25" Type="http://schemas.openxmlformats.org/officeDocument/2006/relationships/image" Target="../media/image2183.png"/><Relationship Id="rId46" Type="http://schemas.openxmlformats.org/officeDocument/2006/relationships/customXml" Target="../ink/ink2677.xml"/><Relationship Id="rId67" Type="http://schemas.openxmlformats.org/officeDocument/2006/relationships/customXml" Target="../ink/ink2688.xml"/><Relationship Id="rId272" Type="http://schemas.openxmlformats.org/officeDocument/2006/relationships/image" Target="../media/image2304.png"/><Relationship Id="rId88" Type="http://schemas.openxmlformats.org/officeDocument/2006/relationships/image" Target="../media/image2213.png"/><Relationship Id="rId111" Type="http://schemas.openxmlformats.org/officeDocument/2006/relationships/customXml" Target="../ink/ink2710.xml"/><Relationship Id="rId132" Type="http://schemas.openxmlformats.org/officeDocument/2006/relationships/image" Target="../media/image2234.png"/><Relationship Id="rId153" Type="http://schemas.openxmlformats.org/officeDocument/2006/relationships/customXml" Target="../ink/ink2731.xml"/><Relationship Id="rId174" Type="http://schemas.openxmlformats.org/officeDocument/2006/relationships/image" Target="../media/image2255.png"/><Relationship Id="rId195" Type="http://schemas.openxmlformats.org/officeDocument/2006/relationships/customXml" Target="../ink/ink2752.xml"/><Relationship Id="rId209" Type="http://schemas.openxmlformats.org/officeDocument/2006/relationships/customXml" Target="../ink/ink2759.xml"/><Relationship Id="rId220" Type="http://schemas.openxmlformats.org/officeDocument/2006/relationships/image" Target="../media/image2278.png"/><Relationship Id="rId241" Type="http://schemas.openxmlformats.org/officeDocument/2006/relationships/customXml" Target="../ink/ink2775.xml"/><Relationship Id="rId15" Type="http://schemas.openxmlformats.org/officeDocument/2006/relationships/image" Target="../media/image2178.png"/><Relationship Id="rId36" Type="http://schemas.openxmlformats.org/officeDocument/2006/relationships/customXml" Target="../ink/ink2672.xml"/><Relationship Id="rId57" Type="http://schemas.openxmlformats.org/officeDocument/2006/relationships/image" Target="../media/image2198.png"/><Relationship Id="rId262" Type="http://schemas.openxmlformats.org/officeDocument/2006/relationships/image" Target="../media/image2299.png"/><Relationship Id="rId78" Type="http://schemas.openxmlformats.org/officeDocument/2006/relationships/image" Target="../media/image2208.png"/><Relationship Id="rId99" Type="http://schemas.openxmlformats.org/officeDocument/2006/relationships/customXml" Target="../ink/ink2704.xml"/><Relationship Id="rId101" Type="http://schemas.openxmlformats.org/officeDocument/2006/relationships/customXml" Target="../ink/ink2705.xml"/><Relationship Id="rId122" Type="http://schemas.openxmlformats.org/officeDocument/2006/relationships/image" Target="../media/image2229.png"/><Relationship Id="rId143" Type="http://schemas.openxmlformats.org/officeDocument/2006/relationships/customXml" Target="../ink/ink2726.xml"/><Relationship Id="rId164" Type="http://schemas.openxmlformats.org/officeDocument/2006/relationships/image" Target="../media/image2250.png"/><Relationship Id="rId185" Type="http://schemas.openxmlformats.org/officeDocument/2006/relationships/customXml" Target="../ink/ink2747.xml"/><Relationship Id="rId9" Type="http://schemas.openxmlformats.org/officeDocument/2006/relationships/image" Target="../media/image2175.png"/><Relationship Id="rId210" Type="http://schemas.openxmlformats.org/officeDocument/2006/relationships/image" Target="../media/image2273.png"/><Relationship Id="rId26" Type="http://schemas.openxmlformats.org/officeDocument/2006/relationships/customXml" Target="../ink/ink2667.xml"/><Relationship Id="rId231" Type="http://schemas.openxmlformats.org/officeDocument/2006/relationships/customXml" Target="../ink/ink2770.xml"/><Relationship Id="rId252" Type="http://schemas.openxmlformats.org/officeDocument/2006/relationships/image" Target="../media/image2294.png"/><Relationship Id="rId273" Type="http://schemas.openxmlformats.org/officeDocument/2006/relationships/customXml" Target="../ink/ink2791.xml"/><Relationship Id="rId47" Type="http://schemas.openxmlformats.org/officeDocument/2006/relationships/image" Target="../media/image1695.png"/><Relationship Id="rId68" Type="http://schemas.openxmlformats.org/officeDocument/2006/relationships/image" Target="../media/image2203.png"/><Relationship Id="rId89" Type="http://schemas.openxmlformats.org/officeDocument/2006/relationships/customXml" Target="../ink/ink2699.xml"/><Relationship Id="rId112" Type="http://schemas.openxmlformats.org/officeDocument/2006/relationships/image" Target="../media/image2225.png"/><Relationship Id="rId133" Type="http://schemas.openxmlformats.org/officeDocument/2006/relationships/customXml" Target="../ink/ink2721.xml"/><Relationship Id="rId154" Type="http://schemas.openxmlformats.org/officeDocument/2006/relationships/image" Target="../media/image2245.png"/><Relationship Id="rId175" Type="http://schemas.openxmlformats.org/officeDocument/2006/relationships/customXml" Target="../ink/ink2742.xml"/><Relationship Id="rId196" Type="http://schemas.openxmlformats.org/officeDocument/2006/relationships/image" Target="../media/image2266.png"/><Relationship Id="rId200" Type="http://schemas.openxmlformats.org/officeDocument/2006/relationships/image" Target="../media/image2268.png"/><Relationship Id="rId16" Type="http://schemas.openxmlformats.org/officeDocument/2006/relationships/customXml" Target="../ink/ink2662.xml"/><Relationship Id="rId221" Type="http://schemas.openxmlformats.org/officeDocument/2006/relationships/customXml" Target="../ink/ink2765.xml"/><Relationship Id="rId242" Type="http://schemas.openxmlformats.org/officeDocument/2006/relationships/image" Target="../media/image2289.png"/><Relationship Id="rId263" Type="http://schemas.openxmlformats.org/officeDocument/2006/relationships/customXml" Target="../ink/ink2786.xml"/><Relationship Id="rId37" Type="http://schemas.openxmlformats.org/officeDocument/2006/relationships/image" Target="../media/image2189.png"/><Relationship Id="rId58" Type="http://schemas.openxmlformats.org/officeDocument/2006/relationships/customXml" Target="../ink/ink2683.xml"/><Relationship Id="rId79" Type="http://schemas.openxmlformats.org/officeDocument/2006/relationships/customXml" Target="../ink/ink2694.xml"/><Relationship Id="rId102" Type="http://schemas.openxmlformats.org/officeDocument/2006/relationships/image" Target="../media/image2220.png"/><Relationship Id="rId123" Type="http://schemas.openxmlformats.org/officeDocument/2006/relationships/customXml" Target="../ink/ink2716.xml"/><Relationship Id="rId144" Type="http://schemas.openxmlformats.org/officeDocument/2006/relationships/image" Target="../media/image2240.png"/><Relationship Id="rId90" Type="http://schemas.openxmlformats.org/officeDocument/2006/relationships/image" Target="../media/image2214.png"/><Relationship Id="rId165" Type="http://schemas.openxmlformats.org/officeDocument/2006/relationships/customXml" Target="../ink/ink2737.xml"/><Relationship Id="rId186" Type="http://schemas.openxmlformats.org/officeDocument/2006/relationships/image" Target="../media/image2261.png"/><Relationship Id="rId211" Type="http://schemas.openxmlformats.org/officeDocument/2006/relationships/customXml" Target="../ink/ink2760.xml"/><Relationship Id="rId232" Type="http://schemas.openxmlformats.org/officeDocument/2006/relationships/image" Target="../media/image2284.png"/><Relationship Id="rId253" Type="http://schemas.openxmlformats.org/officeDocument/2006/relationships/customXml" Target="../ink/ink2781.xml"/><Relationship Id="rId274" Type="http://schemas.openxmlformats.org/officeDocument/2006/relationships/image" Target="../media/image2305.png"/><Relationship Id="rId27" Type="http://schemas.openxmlformats.org/officeDocument/2006/relationships/image" Target="../media/image2184.png"/><Relationship Id="rId48" Type="http://schemas.openxmlformats.org/officeDocument/2006/relationships/customXml" Target="../ink/ink2678.xml"/><Relationship Id="rId69" Type="http://schemas.openxmlformats.org/officeDocument/2006/relationships/customXml" Target="../ink/ink2689.xml"/><Relationship Id="rId113" Type="http://schemas.openxmlformats.org/officeDocument/2006/relationships/customXml" Target="../ink/ink2711.xml"/><Relationship Id="rId134" Type="http://schemas.openxmlformats.org/officeDocument/2006/relationships/image" Target="../media/image2235.png"/><Relationship Id="rId80" Type="http://schemas.openxmlformats.org/officeDocument/2006/relationships/image" Target="../media/image2209.png"/><Relationship Id="rId155" Type="http://schemas.openxmlformats.org/officeDocument/2006/relationships/customXml" Target="../ink/ink2732.xml"/><Relationship Id="rId176" Type="http://schemas.openxmlformats.org/officeDocument/2006/relationships/image" Target="../media/image2256.png"/><Relationship Id="rId197" Type="http://schemas.openxmlformats.org/officeDocument/2006/relationships/customXml" Target="../ink/ink2753.xml"/><Relationship Id="rId201" Type="http://schemas.openxmlformats.org/officeDocument/2006/relationships/customXml" Target="../ink/ink2755.xml"/><Relationship Id="rId222" Type="http://schemas.openxmlformats.org/officeDocument/2006/relationships/image" Target="../media/image2279.png"/><Relationship Id="rId243" Type="http://schemas.openxmlformats.org/officeDocument/2006/relationships/customXml" Target="../ink/ink2776.xml"/><Relationship Id="rId264" Type="http://schemas.openxmlformats.org/officeDocument/2006/relationships/image" Target="../media/image2300.png"/><Relationship Id="rId17" Type="http://schemas.openxmlformats.org/officeDocument/2006/relationships/image" Target="../media/image2179.png"/><Relationship Id="rId38" Type="http://schemas.openxmlformats.org/officeDocument/2006/relationships/customXml" Target="../ink/ink2673.xml"/><Relationship Id="rId59" Type="http://schemas.openxmlformats.org/officeDocument/2006/relationships/image" Target="../media/image2199.png"/><Relationship Id="rId103" Type="http://schemas.openxmlformats.org/officeDocument/2006/relationships/customXml" Target="../ink/ink2706.xml"/><Relationship Id="rId124" Type="http://schemas.openxmlformats.org/officeDocument/2006/relationships/image" Target="../media/image2230.png"/><Relationship Id="rId70" Type="http://schemas.openxmlformats.org/officeDocument/2006/relationships/image" Target="../media/image2204.png"/><Relationship Id="rId91" Type="http://schemas.openxmlformats.org/officeDocument/2006/relationships/customXml" Target="../ink/ink2700.xml"/><Relationship Id="rId145" Type="http://schemas.openxmlformats.org/officeDocument/2006/relationships/customXml" Target="../ink/ink2727.xml"/><Relationship Id="rId166" Type="http://schemas.openxmlformats.org/officeDocument/2006/relationships/image" Target="../media/image2251.png"/><Relationship Id="rId187" Type="http://schemas.openxmlformats.org/officeDocument/2006/relationships/customXml" Target="../ink/ink2748.xml"/><Relationship Id="rId1" Type="http://schemas.openxmlformats.org/officeDocument/2006/relationships/slideLayout" Target="../slideLayouts/slideLayout7.xml"/><Relationship Id="rId212" Type="http://schemas.openxmlformats.org/officeDocument/2006/relationships/image" Target="../media/image2274.png"/><Relationship Id="rId233" Type="http://schemas.openxmlformats.org/officeDocument/2006/relationships/customXml" Target="../ink/ink2771.xml"/><Relationship Id="rId254" Type="http://schemas.openxmlformats.org/officeDocument/2006/relationships/image" Target="../media/image2295.png"/><Relationship Id="rId28" Type="http://schemas.openxmlformats.org/officeDocument/2006/relationships/customXml" Target="../ink/ink2668.xml"/><Relationship Id="rId49" Type="http://schemas.openxmlformats.org/officeDocument/2006/relationships/image" Target="../media/image2194.png"/><Relationship Id="rId114" Type="http://schemas.openxmlformats.org/officeDocument/2006/relationships/image" Target="../media/image2226.png"/><Relationship Id="rId275" Type="http://schemas.openxmlformats.org/officeDocument/2006/relationships/customXml" Target="../ink/ink2792.xml"/><Relationship Id="rId60" Type="http://schemas.openxmlformats.org/officeDocument/2006/relationships/customXml" Target="../ink/ink2684.xml"/><Relationship Id="rId81" Type="http://schemas.openxmlformats.org/officeDocument/2006/relationships/customXml" Target="../ink/ink2695.xml"/><Relationship Id="rId135" Type="http://schemas.openxmlformats.org/officeDocument/2006/relationships/customXml" Target="../ink/ink2722.xml"/><Relationship Id="rId156" Type="http://schemas.openxmlformats.org/officeDocument/2006/relationships/image" Target="../media/image2246.png"/><Relationship Id="rId177" Type="http://schemas.openxmlformats.org/officeDocument/2006/relationships/customXml" Target="../ink/ink2743.xml"/><Relationship Id="rId198" Type="http://schemas.openxmlformats.org/officeDocument/2006/relationships/image" Target="../media/image2267.png"/><Relationship Id="rId202" Type="http://schemas.openxmlformats.org/officeDocument/2006/relationships/image" Target="../media/image2269.png"/><Relationship Id="rId223" Type="http://schemas.openxmlformats.org/officeDocument/2006/relationships/customXml" Target="../ink/ink2766.xml"/><Relationship Id="rId244" Type="http://schemas.openxmlformats.org/officeDocument/2006/relationships/image" Target="../media/image2290.png"/><Relationship Id="rId18" Type="http://schemas.openxmlformats.org/officeDocument/2006/relationships/customXml" Target="../ink/ink2663.xml"/><Relationship Id="rId39" Type="http://schemas.openxmlformats.org/officeDocument/2006/relationships/image" Target="../media/image2190.png"/><Relationship Id="rId265" Type="http://schemas.openxmlformats.org/officeDocument/2006/relationships/customXml" Target="../ink/ink2787.xml"/><Relationship Id="rId50" Type="http://schemas.openxmlformats.org/officeDocument/2006/relationships/customXml" Target="../ink/ink2679.xml"/><Relationship Id="rId104" Type="http://schemas.openxmlformats.org/officeDocument/2006/relationships/image" Target="../media/image2221.png"/><Relationship Id="rId125" Type="http://schemas.openxmlformats.org/officeDocument/2006/relationships/customXml" Target="../ink/ink2717.xml"/><Relationship Id="rId146" Type="http://schemas.openxmlformats.org/officeDocument/2006/relationships/image" Target="../media/image2241.png"/><Relationship Id="rId167" Type="http://schemas.openxmlformats.org/officeDocument/2006/relationships/customXml" Target="../ink/ink2738.xml"/><Relationship Id="rId188" Type="http://schemas.openxmlformats.org/officeDocument/2006/relationships/image" Target="../media/image2262.png"/><Relationship Id="rId71" Type="http://schemas.openxmlformats.org/officeDocument/2006/relationships/customXml" Target="../ink/ink2690.xml"/><Relationship Id="rId92" Type="http://schemas.openxmlformats.org/officeDocument/2006/relationships/image" Target="../media/image2215.png"/><Relationship Id="rId213" Type="http://schemas.openxmlformats.org/officeDocument/2006/relationships/customXml" Target="../ink/ink2761.xml"/><Relationship Id="rId234" Type="http://schemas.openxmlformats.org/officeDocument/2006/relationships/image" Target="../media/image2285.png"/><Relationship Id="rId2" Type="http://schemas.openxmlformats.org/officeDocument/2006/relationships/notesSlide" Target="../notesSlides/notesSlide20.xml"/><Relationship Id="rId29" Type="http://schemas.openxmlformats.org/officeDocument/2006/relationships/image" Target="../media/image2185.png"/><Relationship Id="rId255" Type="http://schemas.openxmlformats.org/officeDocument/2006/relationships/customXml" Target="../ink/ink2782.xml"/><Relationship Id="rId276" Type="http://schemas.openxmlformats.org/officeDocument/2006/relationships/image" Target="../media/image2306.png"/><Relationship Id="rId40" Type="http://schemas.openxmlformats.org/officeDocument/2006/relationships/customXml" Target="../ink/ink2674.xml"/><Relationship Id="rId115" Type="http://schemas.openxmlformats.org/officeDocument/2006/relationships/customXml" Target="../ink/ink2712.xml"/><Relationship Id="rId136" Type="http://schemas.openxmlformats.org/officeDocument/2006/relationships/image" Target="../media/image2236.png"/><Relationship Id="rId157" Type="http://schemas.openxmlformats.org/officeDocument/2006/relationships/customXml" Target="../ink/ink2733.xml"/><Relationship Id="rId178" Type="http://schemas.openxmlformats.org/officeDocument/2006/relationships/image" Target="../media/image2257.png"/><Relationship Id="rId61" Type="http://schemas.openxmlformats.org/officeDocument/2006/relationships/image" Target="../media/image2200.png"/><Relationship Id="rId82" Type="http://schemas.openxmlformats.org/officeDocument/2006/relationships/image" Target="../media/image2210.png"/><Relationship Id="rId199" Type="http://schemas.openxmlformats.org/officeDocument/2006/relationships/customXml" Target="../ink/ink2754.xml"/><Relationship Id="rId203" Type="http://schemas.openxmlformats.org/officeDocument/2006/relationships/customXml" Target="../ink/ink2756.xml"/><Relationship Id="rId19" Type="http://schemas.openxmlformats.org/officeDocument/2006/relationships/image" Target="../media/image2180.png"/><Relationship Id="rId224" Type="http://schemas.openxmlformats.org/officeDocument/2006/relationships/image" Target="../media/image2280.png"/><Relationship Id="rId245" Type="http://schemas.openxmlformats.org/officeDocument/2006/relationships/customXml" Target="../ink/ink2777.xml"/><Relationship Id="rId266" Type="http://schemas.openxmlformats.org/officeDocument/2006/relationships/image" Target="../media/image2301.png"/><Relationship Id="rId30" Type="http://schemas.openxmlformats.org/officeDocument/2006/relationships/customXml" Target="../ink/ink2669.xml"/><Relationship Id="rId105" Type="http://schemas.openxmlformats.org/officeDocument/2006/relationships/customXml" Target="../ink/ink2707.xml"/><Relationship Id="rId126" Type="http://schemas.openxmlformats.org/officeDocument/2006/relationships/image" Target="../media/image2231.png"/><Relationship Id="rId147" Type="http://schemas.openxmlformats.org/officeDocument/2006/relationships/customXml" Target="../ink/ink2728.xml"/><Relationship Id="rId168" Type="http://schemas.openxmlformats.org/officeDocument/2006/relationships/image" Target="../media/image2252.png"/><Relationship Id="rId51" Type="http://schemas.openxmlformats.org/officeDocument/2006/relationships/image" Target="../media/image2195.png"/><Relationship Id="rId72" Type="http://schemas.openxmlformats.org/officeDocument/2006/relationships/image" Target="../media/image2205.png"/><Relationship Id="rId93" Type="http://schemas.openxmlformats.org/officeDocument/2006/relationships/customXml" Target="../ink/ink2701.xml"/><Relationship Id="rId189" Type="http://schemas.openxmlformats.org/officeDocument/2006/relationships/customXml" Target="../ink/ink2749.xml"/><Relationship Id="rId3" Type="http://schemas.openxmlformats.org/officeDocument/2006/relationships/image" Target="../media/image1501.emf"/><Relationship Id="rId214" Type="http://schemas.openxmlformats.org/officeDocument/2006/relationships/image" Target="../media/image2275.png"/><Relationship Id="rId235" Type="http://schemas.openxmlformats.org/officeDocument/2006/relationships/customXml" Target="../ink/ink2772.xml"/><Relationship Id="rId256" Type="http://schemas.openxmlformats.org/officeDocument/2006/relationships/image" Target="../media/image2296.png"/><Relationship Id="rId277" Type="http://schemas.openxmlformats.org/officeDocument/2006/relationships/customXml" Target="../ink/ink2793.xml"/><Relationship Id="rId116" Type="http://schemas.openxmlformats.org/officeDocument/2006/relationships/image" Target="../media/image1677.png"/><Relationship Id="rId137" Type="http://schemas.openxmlformats.org/officeDocument/2006/relationships/customXml" Target="../ink/ink2723.xml"/><Relationship Id="rId158" Type="http://schemas.openxmlformats.org/officeDocument/2006/relationships/image" Target="../media/image2247.png"/><Relationship Id="rId20" Type="http://schemas.openxmlformats.org/officeDocument/2006/relationships/customXml" Target="../ink/ink2664.xml"/><Relationship Id="rId41" Type="http://schemas.openxmlformats.org/officeDocument/2006/relationships/image" Target="../media/image2191.png"/><Relationship Id="rId62" Type="http://schemas.openxmlformats.org/officeDocument/2006/relationships/customXml" Target="../ink/ink2685.xml"/><Relationship Id="rId83" Type="http://schemas.openxmlformats.org/officeDocument/2006/relationships/customXml" Target="../ink/ink2696.xml"/><Relationship Id="rId179" Type="http://schemas.openxmlformats.org/officeDocument/2006/relationships/customXml" Target="../ink/ink2744.xml"/><Relationship Id="rId190" Type="http://schemas.openxmlformats.org/officeDocument/2006/relationships/image" Target="../media/image2263.png"/><Relationship Id="rId204" Type="http://schemas.openxmlformats.org/officeDocument/2006/relationships/image" Target="../media/image2270.png"/><Relationship Id="rId225" Type="http://schemas.openxmlformats.org/officeDocument/2006/relationships/customXml" Target="../ink/ink2767.xml"/><Relationship Id="rId246" Type="http://schemas.openxmlformats.org/officeDocument/2006/relationships/image" Target="../media/image2291.png"/><Relationship Id="rId267" Type="http://schemas.openxmlformats.org/officeDocument/2006/relationships/customXml" Target="../ink/ink2788.xml"/><Relationship Id="rId106" Type="http://schemas.openxmlformats.org/officeDocument/2006/relationships/image" Target="../media/image2222.png"/><Relationship Id="rId127" Type="http://schemas.openxmlformats.org/officeDocument/2006/relationships/customXml" Target="../ink/ink2718.xml"/><Relationship Id="rId10" Type="http://schemas.openxmlformats.org/officeDocument/2006/relationships/customXml" Target="../ink/ink2659.xml"/><Relationship Id="rId31" Type="http://schemas.openxmlformats.org/officeDocument/2006/relationships/image" Target="../media/image2186.png"/><Relationship Id="rId52" Type="http://schemas.openxmlformats.org/officeDocument/2006/relationships/customXml" Target="../ink/ink2680.xml"/><Relationship Id="rId73" Type="http://schemas.openxmlformats.org/officeDocument/2006/relationships/customXml" Target="../ink/ink2691.xml"/><Relationship Id="rId94" Type="http://schemas.openxmlformats.org/officeDocument/2006/relationships/image" Target="../media/image2216.png"/><Relationship Id="rId148" Type="http://schemas.openxmlformats.org/officeDocument/2006/relationships/image" Target="../media/image2242.png"/><Relationship Id="rId169" Type="http://schemas.openxmlformats.org/officeDocument/2006/relationships/customXml" Target="../ink/ink2739.xml"/><Relationship Id="rId4" Type="http://schemas.openxmlformats.org/officeDocument/2006/relationships/customXml" Target="../ink/ink2656.xml"/><Relationship Id="rId180" Type="http://schemas.openxmlformats.org/officeDocument/2006/relationships/image" Target="../media/image2258.png"/><Relationship Id="rId215" Type="http://schemas.openxmlformats.org/officeDocument/2006/relationships/customXml" Target="../ink/ink2762.xml"/><Relationship Id="rId236" Type="http://schemas.openxmlformats.org/officeDocument/2006/relationships/image" Target="../media/image2286.png"/><Relationship Id="rId257" Type="http://schemas.openxmlformats.org/officeDocument/2006/relationships/customXml" Target="../ink/ink2783.xml"/><Relationship Id="rId278" Type="http://schemas.openxmlformats.org/officeDocument/2006/relationships/image" Target="../media/image2307.png"/><Relationship Id="rId42" Type="http://schemas.openxmlformats.org/officeDocument/2006/relationships/customXml" Target="../ink/ink2675.xml"/><Relationship Id="rId84" Type="http://schemas.openxmlformats.org/officeDocument/2006/relationships/image" Target="../media/image2211.png"/><Relationship Id="rId138" Type="http://schemas.openxmlformats.org/officeDocument/2006/relationships/image" Target="../media/image2237.png"/><Relationship Id="rId191" Type="http://schemas.openxmlformats.org/officeDocument/2006/relationships/customXml" Target="../ink/ink2750.xml"/><Relationship Id="rId205" Type="http://schemas.openxmlformats.org/officeDocument/2006/relationships/customXml" Target="../ink/ink2757.xml"/><Relationship Id="rId247" Type="http://schemas.openxmlformats.org/officeDocument/2006/relationships/customXml" Target="../ink/ink2778.xml"/><Relationship Id="rId107" Type="http://schemas.openxmlformats.org/officeDocument/2006/relationships/customXml" Target="../ink/ink2708.xml"/><Relationship Id="rId11" Type="http://schemas.openxmlformats.org/officeDocument/2006/relationships/image" Target="../media/image2176.png"/><Relationship Id="rId53" Type="http://schemas.openxmlformats.org/officeDocument/2006/relationships/image" Target="../media/image2196.png"/><Relationship Id="rId149" Type="http://schemas.openxmlformats.org/officeDocument/2006/relationships/customXml" Target="../ink/ink2729.xml"/><Relationship Id="rId95" Type="http://schemas.openxmlformats.org/officeDocument/2006/relationships/customXml" Target="../ink/ink2702.xml"/><Relationship Id="rId160" Type="http://schemas.openxmlformats.org/officeDocument/2006/relationships/image" Target="../media/image2248.png"/><Relationship Id="rId216" Type="http://schemas.openxmlformats.org/officeDocument/2006/relationships/image" Target="../media/image2276.png"/></Relationships>
</file>

<file path=ppt/slides/_rels/slide23.xml.rels><?xml version="1.0" encoding="UTF-8" standalone="yes"?>
<Relationships xmlns="http://schemas.openxmlformats.org/package/2006/relationships"><Relationship Id="rId13" Type="http://schemas.openxmlformats.org/officeDocument/2006/relationships/customXml" Target="../ink/ink2800.xml"/><Relationship Id="rId18" Type="http://schemas.openxmlformats.org/officeDocument/2006/relationships/image" Target="../media/image2315.png"/><Relationship Id="rId26" Type="http://schemas.openxmlformats.org/officeDocument/2006/relationships/image" Target="../media/image2318.png"/><Relationship Id="rId39" Type="http://schemas.openxmlformats.org/officeDocument/2006/relationships/customXml" Target="../ink/ink2813.xml"/><Relationship Id="rId21" Type="http://schemas.openxmlformats.org/officeDocument/2006/relationships/customXml" Target="../ink/ink2804.xml"/><Relationship Id="rId34" Type="http://schemas.openxmlformats.org/officeDocument/2006/relationships/image" Target="../media/image2322.png"/><Relationship Id="rId7" Type="http://schemas.openxmlformats.org/officeDocument/2006/relationships/customXml" Target="../ink/ink2797.xml"/><Relationship Id="rId12" Type="http://schemas.openxmlformats.org/officeDocument/2006/relationships/image" Target="../media/image1695.png"/><Relationship Id="rId17" Type="http://schemas.openxmlformats.org/officeDocument/2006/relationships/customXml" Target="../ink/ink2802.xml"/><Relationship Id="rId25" Type="http://schemas.openxmlformats.org/officeDocument/2006/relationships/customXml" Target="../ink/ink2806.xml"/><Relationship Id="rId33" Type="http://schemas.openxmlformats.org/officeDocument/2006/relationships/customXml" Target="../ink/ink2810.xml"/><Relationship Id="rId38" Type="http://schemas.openxmlformats.org/officeDocument/2006/relationships/image" Target="../media/image2324.png"/><Relationship Id="rId2" Type="http://schemas.openxmlformats.org/officeDocument/2006/relationships/notesSlide" Target="../notesSlides/notesSlide21.xml"/><Relationship Id="rId16" Type="http://schemas.openxmlformats.org/officeDocument/2006/relationships/image" Target="../media/image2314.png"/><Relationship Id="rId20" Type="http://schemas.openxmlformats.org/officeDocument/2006/relationships/image" Target="../media/image2222.png"/><Relationship Id="rId29" Type="http://schemas.openxmlformats.org/officeDocument/2006/relationships/customXml" Target="../ink/ink2808.xml"/><Relationship Id="rId1" Type="http://schemas.openxmlformats.org/officeDocument/2006/relationships/slideLayout" Target="../slideLayouts/slideLayout7.xml"/><Relationship Id="rId6" Type="http://schemas.openxmlformats.org/officeDocument/2006/relationships/image" Target="../media/image2310.png"/><Relationship Id="rId11" Type="http://schemas.openxmlformats.org/officeDocument/2006/relationships/customXml" Target="../ink/ink2799.xml"/><Relationship Id="rId24" Type="http://schemas.openxmlformats.org/officeDocument/2006/relationships/image" Target="../media/image2317.png"/><Relationship Id="rId32" Type="http://schemas.openxmlformats.org/officeDocument/2006/relationships/image" Target="../media/image2321.png"/><Relationship Id="rId37" Type="http://schemas.openxmlformats.org/officeDocument/2006/relationships/customXml" Target="../ink/ink2812.xml"/><Relationship Id="rId40" Type="http://schemas.openxmlformats.org/officeDocument/2006/relationships/image" Target="../media/image2325.png"/><Relationship Id="rId5" Type="http://schemas.openxmlformats.org/officeDocument/2006/relationships/customXml" Target="../ink/ink2796.xml"/><Relationship Id="rId15" Type="http://schemas.openxmlformats.org/officeDocument/2006/relationships/customXml" Target="../ink/ink2801.xml"/><Relationship Id="rId23" Type="http://schemas.openxmlformats.org/officeDocument/2006/relationships/customXml" Target="../ink/ink2805.xml"/><Relationship Id="rId28" Type="http://schemas.openxmlformats.org/officeDocument/2006/relationships/image" Target="../media/image2319.png"/><Relationship Id="rId36" Type="http://schemas.openxmlformats.org/officeDocument/2006/relationships/image" Target="../media/image2323.png"/><Relationship Id="rId10" Type="http://schemas.openxmlformats.org/officeDocument/2006/relationships/image" Target="../media/image2312.png"/><Relationship Id="rId19" Type="http://schemas.openxmlformats.org/officeDocument/2006/relationships/customXml" Target="../ink/ink2803.xml"/><Relationship Id="rId31" Type="http://schemas.openxmlformats.org/officeDocument/2006/relationships/customXml" Target="../ink/ink2809.xml"/><Relationship Id="rId4" Type="http://schemas.openxmlformats.org/officeDocument/2006/relationships/image" Target="../media/image2309.png"/><Relationship Id="rId9" Type="http://schemas.openxmlformats.org/officeDocument/2006/relationships/customXml" Target="../ink/ink2798.xml"/><Relationship Id="rId14" Type="http://schemas.openxmlformats.org/officeDocument/2006/relationships/image" Target="../media/image2313.png"/><Relationship Id="rId22" Type="http://schemas.openxmlformats.org/officeDocument/2006/relationships/image" Target="../media/image2316.png"/><Relationship Id="rId27" Type="http://schemas.openxmlformats.org/officeDocument/2006/relationships/customXml" Target="../ink/ink2807.xml"/><Relationship Id="rId30" Type="http://schemas.openxmlformats.org/officeDocument/2006/relationships/image" Target="../media/image2320.png"/><Relationship Id="rId35" Type="http://schemas.openxmlformats.org/officeDocument/2006/relationships/customXml" Target="../ink/ink2811.xml"/><Relationship Id="rId8" Type="http://schemas.openxmlformats.org/officeDocument/2006/relationships/image" Target="../media/image2311.png"/><Relationship Id="rId3" Type="http://schemas.openxmlformats.org/officeDocument/2006/relationships/customXml" Target="../ink/ink2795.xml"/></Relationships>
</file>

<file path=ppt/slides/_rels/slide24.xml.rels><?xml version="1.0" encoding="UTF-8" standalone="yes"?>
<Relationships xmlns="http://schemas.openxmlformats.org/package/2006/relationships"><Relationship Id="rId3" Type="http://schemas.openxmlformats.org/officeDocument/2006/relationships/image" Target="../media/image1502.emf"/><Relationship Id="rId7" Type="http://schemas.openxmlformats.org/officeDocument/2006/relationships/image" Target="../media/image232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ustomXml" Target="../ink/ink2815.xml"/><Relationship Id="rId5" Type="http://schemas.openxmlformats.org/officeDocument/2006/relationships/image" Target="../media/image2327.png"/><Relationship Id="rId4" Type="http://schemas.openxmlformats.org/officeDocument/2006/relationships/customXml" Target="../ink/ink2814.xml"/></Relationships>
</file>

<file path=ppt/slides/_rels/slide25.xml.rels><?xml version="1.0" encoding="UTF-8" standalone="yes"?>
<Relationships xmlns="http://schemas.openxmlformats.org/package/2006/relationships"><Relationship Id="rId8" Type="http://schemas.openxmlformats.org/officeDocument/2006/relationships/customXml" Target="../ink/ink2818.xml"/><Relationship Id="rId13" Type="http://schemas.openxmlformats.org/officeDocument/2006/relationships/image" Target="../media/image2334.png"/><Relationship Id="rId3" Type="http://schemas.openxmlformats.org/officeDocument/2006/relationships/image" Target="../media/image1503.emf"/><Relationship Id="rId7" Type="http://schemas.openxmlformats.org/officeDocument/2006/relationships/image" Target="../media/image2331.png"/><Relationship Id="rId12" Type="http://schemas.openxmlformats.org/officeDocument/2006/relationships/customXml" Target="../ink/ink2820.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2817.xml"/><Relationship Id="rId11" Type="http://schemas.openxmlformats.org/officeDocument/2006/relationships/image" Target="../media/image2333.png"/><Relationship Id="rId5" Type="http://schemas.openxmlformats.org/officeDocument/2006/relationships/image" Target="../media/image2330.png"/><Relationship Id="rId15" Type="http://schemas.openxmlformats.org/officeDocument/2006/relationships/image" Target="../media/image2335.png"/><Relationship Id="rId10" Type="http://schemas.openxmlformats.org/officeDocument/2006/relationships/customXml" Target="../ink/ink2819.xml"/><Relationship Id="rId4" Type="http://schemas.openxmlformats.org/officeDocument/2006/relationships/customXml" Target="../ink/ink2816.xml"/><Relationship Id="rId9" Type="http://schemas.openxmlformats.org/officeDocument/2006/relationships/image" Target="../media/image2332.png"/><Relationship Id="rId14" Type="http://schemas.openxmlformats.org/officeDocument/2006/relationships/customXml" Target="../ink/ink2821.xml"/></Relationships>
</file>

<file path=ppt/slides/_rels/slide26.xml.rels><?xml version="1.0" encoding="UTF-8" standalone="yes"?>
<Relationships xmlns="http://schemas.openxmlformats.org/package/2006/relationships"><Relationship Id="rId117" Type="http://schemas.openxmlformats.org/officeDocument/2006/relationships/image" Target="../media/image2390.png"/><Relationship Id="rId671" Type="http://schemas.openxmlformats.org/officeDocument/2006/relationships/customXml" Target="../ink/ink3155.xml"/><Relationship Id="rId769" Type="http://schemas.openxmlformats.org/officeDocument/2006/relationships/customXml" Target="../ink/ink3204.xml"/><Relationship Id="rId21" Type="http://schemas.openxmlformats.org/officeDocument/2006/relationships/image" Target="../media/image2343.png"/><Relationship Id="rId324" Type="http://schemas.openxmlformats.org/officeDocument/2006/relationships/customXml" Target="../ink/ink2981.xml"/><Relationship Id="rId531" Type="http://schemas.openxmlformats.org/officeDocument/2006/relationships/customXml" Target="../ink/ink3085.xml"/><Relationship Id="rId629" Type="http://schemas.openxmlformats.org/officeDocument/2006/relationships/customXml" Target="../ink/ink3134.xml"/><Relationship Id="rId170" Type="http://schemas.openxmlformats.org/officeDocument/2006/relationships/customXml" Target="../ink/ink2904.xml"/><Relationship Id="rId836" Type="http://schemas.openxmlformats.org/officeDocument/2006/relationships/image" Target="../media/image2749.png"/><Relationship Id="rId268" Type="http://schemas.openxmlformats.org/officeDocument/2006/relationships/customXml" Target="../ink/ink2953.xml"/><Relationship Id="rId475" Type="http://schemas.openxmlformats.org/officeDocument/2006/relationships/image" Target="../media/image2569.png"/><Relationship Id="rId682" Type="http://schemas.openxmlformats.org/officeDocument/2006/relationships/image" Target="../media/image2672.png"/><Relationship Id="rId903" Type="http://schemas.openxmlformats.org/officeDocument/2006/relationships/customXml" Target="../ink/ink3271.xml"/><Relationship Id="rId32" Type="http://schemas.openxmlformats.org/officeDocument/2006/relationships/customXml" Target="../ink/ink2835.xml"/><Relationship Id="rId128" Type="http://schemas.openxmlformats.org/officeDocument/2006/relationships/customXml" Target="../ink/ink2883.xml"/><Relationship Id="rId335" Type="http://schemas.openxmlformats.org/officeDocument/2006/relationships/image" Target="../media/image2499.png"/><Relationship Id="rId542" Type="http://schemas.openxmlformats.org/officeDocument/2006/relationships/image" Target="../media/image2602.png"/><Relationship Id="rId181" Type="http://schemas.openxmlformats.org/officeDocument/2006/relationships/image" Target="../media/image2422.png"/><Relationship Id="rId402" Type="http://schemas.openxmlformats.org/officeDocument/2006/relationships/customXml" Target="../ink/ink3020.xml"/><Relationship Id="rId847" Type="http://schemas.openxmlformats.org/officeDocument/2006/relationships/customXml" Target="../ink/ink3243.xml"/><Relationship Id="rId279" Type="http://schemas.openxmlformats.org/officeDocument/2006/relationships/image" Target="../media/image2471.png"/><Relationship Id="rId486" Type="http://schemas.openxmlformats.org/officeDocument/2006/relationships/customXml" Target="../ink/ink3062.xml"/><Relationship Id="rId693" Type="http://schemas.openxmlformats.org/officeDocument/2006/relationships/customXml" Target="../ink/ink3166.xml"/><Relationship Id="rId707" Type="http://schemas.openxmlformats.org/officeDocument/2006/relationships/customXml" Target="../ink/ink3173.xml"/><Relationship Id="rId914" Type="http://schemas.openxmlformats.org/officeDocument/2006/relationships/image" Target="../media/image2788.png"/><Relationship Id="rId43" Type="http://schemas.openxmlformats.org/officeDocument/2006/relationships/image" Target="../media/image2353.png"/><Relationship Id="rId139" Type="http://schemas.openxmlformats.org/officeDocument/2006/relationships/image" Target="../media/image2401.png"/><Relationship Id="rId346" Type="http://schemas.openxmlformats.org/officeDocument/2006/relationships/customXml" Target="../ink/ink2992.xml"/><Relationship Id="rId553" Type="http://schemas.openxmlformats.org/officeDocument/2006/relationships/customXml" Target="../ink/ink3096.xml"/><Relationship Id="rId760" Type="http://schemas.openxmlformats.org/officeDocument/2006/relationships/image" Target="../media/image2711.png"/><Relationship Id="rId192" Type="http://schemas.openxmlformats.org/officeDocument/2006/relationships/customXml" Target="../ink/ink2915.xml"/><Relationship Id="rId206" Type="http://schemas.openxmlformats.org/officeDocument/2006/relationships/customXml" Target="../ink/ink2922.xml"/><Relationship Id="rId413" Type="http://schemas.openxmlformats.org/officeDocument/2006/relationships/image" Target="../media/image2538.png"/><Relationship Id="rId858" Type="http://schemas.openxmlformats.org/officeDocument/2006/relationships/image" Target="../media/image2760.png"/><Relationship Id="rId497" Type="http://schemas.openxmlformats.org/officeDocument/2006/relationships/image" Target="../media/image2580.png"/><Relationship Id="rId620" Type="http://schemas.openxmlformats.org/officeDocument/2006/relationships/image" Target="../media/image2641.png"/><Relationship Id="rId718" Type="http://schemas.openxmlformats.org/officeDocument/2006/relationships/image" Target="../media/image2690.png"/><Relationship Id="rId357" Type="http://schemas.openxmlformats.org/officeDocument/2006/relationships/image" Target="../media/image2510.png"/><Relationship Id="rId54" Type="http://schemas.openxmlformats.org/officeDocument/2006/relationships/customXml" Target="../ink/ink2846.xml"/><Relationship Id="rId217" Type="http://schemas.openxmlformats.org/officeDocument/2006/relationships/image" Target="../media/image2440.png"/><Relationship Id="rId564" Type="http://schemas.openxmlformats.org/officeDocument/2006/relationships/image" Target="../media/image2613.png"/><Relationship Id="rId771" Type="http://schemas.openxmlformats.org/officeDocument/2006/relationships/customXml" Target="../ink/ink3205.xml"/><Relationship Id="rId869" Type="http://schemas.openxmlformats.org/officeDocument/2006/relationships/customXml" Target="../ink/ink3254.xml"/><Relationship Id="rId424" Type="http://schemas.openxmlformats.org/officeDocument/2006/relationships/customXml" Target="../ink/ink3031.xml"/><Relationship Id="rId631" Type="http://schemas.openxmlformats.org/officeDocument/2006/relationships/customXml" Target="../ink/ink3135.xml"/><Relationship Id="rId729" Type="http://schemas.openxmlformats.org/officeDocument/2006/relationships/customXml" Target="../ink/ink3184.xml"/><Relationship Id="rId270" Type="http://schemas.openxmlformats.org/officeDocument/2006/relationships/customXml" Target="../ink/ink2954.xml"/><Relationship Id="rId65" Type="http://schemas.openxmlformats.org/officeDocument/2006/relationships/image" Target="../media/image2364.png"/><Relationship Id="rId130" Type="http://schemas.openxmlformats.org/officeDocument/2006/relationships/customXml" Target="../ink/ink2884.xml"/><Relationship Id="rId368" Type="http://schemas.openxmlformats.org/officeDocument/2006/relationships/customXml" Target="../ink/ink3003.xml"/><Relationship Id="rId575" Type="http://schemas.openxmlformats.org/officeDocument/2006/relationships/customXml" Target="../ink/ink3107.xml"/><Relationship Id="rId782" Type="http://schemas.openxmlformats.org/officeDocument/2006/relationships/image" Target="../media/image2722.png"/><Relationship Id="rId228" Type="http://schemas.openxmlformats.org/officeDocument/2006/relationships/customXml" Target="../ink/ink2933.xml"/><Relationship Id="rId435" Type="http://schemas.openxmlformats.org/officeDocument/2006/relationships/image" Target="../media/image2549.png"/><Relationship Id="rId642" Type="http://schemas.openxmlformats.org/officeDocument/2006/relationships/image" Target="../media/image2652.png"/><Relationship Id="rId281" Type="http://schemas.openxmlformats.org/officeDocument/2006/relationships/image" Target="../media/image2472.png"/><Relationship Id="rId502" Type="http://schemas.openxmlformats.org/officeDocument/2006/relationships/customXml" Target="../ink/ink3070.xml"/><Relationship Id="rId76" Type="http://schemas.openxmlformats.org/officeDocument/2006/relationships/customXml" Target="../ink/ink2857.xml"/><Relationship Id="rId141" Type="http://schemas.openxmlformats.org/officeDocument/2006/relationships/image" Target="../media/image2402.png"/><Relationship Id="rId379" Type="http://schemas.openxmlformats.org/officeDocument/2006/relationships/image" Target="../media/image2521.png"/><Relationship Id="rId586" Type="http://schemas.openxmlformats.org/officeDocument/2006/relationships/image" Target="../media/image2624.png"/><Relationship Id="rId793" Type="http://schemas.openxmlformats.org/officeDocument/2006/relationships/customXml" Target="../ink/ink3216.xml"/><Relationship Id="rId807" Type="http://schemas.openxmlformats.org/officeDocument/2006/relationships/customXml" Target="../ink/ink3223.xml"/><Relationship Id="rId7" Type="http://schemas.openxmlformats.org/officeDocument/2006/relationships/image" Target="../media/image2336.png"/><Relationship Id="rId239" Type="http://schemas.openxmlformats.org/officeDocument/2006/relationships/image" Target="../media/image2451.png"/><Relationship Id="rId446" Type="http://schemas.openxmlformats.org/officeDocument/2006/relationships/customXml" Target="../ink/ink3042.xml"/><Relationship Id="rId653" Type="http://schemas.openxmlformats.org/officeDocument/2006/relationships/customXml" Target="../ink/ink3146.xml"/><Relationship Id="rId292" Type="http://schemas.openxmlformats.org/officeDocument/2006/relationships/customXml" Target="../ink/ink2965.xml"/><Relationship Id="rId306" Type="http://schemas.openxmlformats.org/officeDocument/2006/relationships/customXml" Target="../ink/ink2972.xml"/><Relationship Id="rId860" Type="http://schemas.openxmlformats.org/officeDocument/2006/relationships/image" Target="../media/image2761.png"/><Relationship Id="rId87" Type="http://schemas.openxmlformats.org/officeDocument/2006/relationships/image" Target="../media/image2375.png"/><Relationship Id="rId513" Type="http://schemas.openxmlformats.org/officeDocument/2006/relationships/image" Target="../media/image2588.png"/><Relationship Id="rId597" Type="http://schemas.openxmlformats.org/officeDocument/2006/relationships/customXml" Target="../ink/ink3118.xml"/><Relationship Id="rId720" Type="http://schemas.openxmlformats.org/officeDocument/2006/relationships/image" Target="../media/image2691.png"/><Relationship Id="rId818" Type="http://schemas.openxmlformats.org/officeDocument/2006/relationships/image" Target="../media/image2740.png"/><Relationship Id="rId152" Type="http://schemas.openxmlformats.org/officeDocument/2006/relationships/customXml" Target="../ink/ink2895.xml"/><Relationship Id="rId457" Type="http://schemas.openxmlformats.org/officeDocument/2006/relationships/image" Target="../media/image2560.png"/><Relationship Id="rId664" Type="http://schemas.openxmlformats.org/officeDocument/2006/relationships/image" Target="../media/image2663.png"/><Relationship Id="rId871" Type="http://schemas.openxmlformats.org/officeDocument/2006/relationships/customXml" Target="../ink/ink3255.xml"/><Relationship Id="rId14" Type="http://schemas.openxmlformats.org/officeDocument/2006/relationships/customXml" Target="../ink/ink2826.xml"/><Relationship Id="rId317" Type="http://schemas.openxmlformats.org/officeDocument/2006/relationships/image" Target="../media/image2490.png"/><Relationship Id="rId524" Type="http://schemas.openxmlformats.org/officeDocument/2006/relationships/image" Target="../media/image2593.png"/><Relationship Id="rId731" Type="http://schemas.openxmlformats.org/officeDocument/2006/relationships/customXml" Target="../ink/ink3185.xml"/><Relationship Id="rId98" Type="http://schemas.openxmlformats.org/officeDocument/2006/relationships/customXml" Target="../ink/ink2868.xml"/><Relationship Id="rId163" Type="http://schemas.openxmlformats.org/officeDocument/2006/relationships/image" Target="../media/image2413.png"/><Relationship Id="rId370" Type="http://schemas.openxmlformats.org/officeDocument/2006/relationships/customXml" Target="../ink/ink3004.xml"/><Relationship Id="rId829" Type="http://schemas.openxmlformats.org/officeDocument/2006/relationships/customXml" Target="../ink/ink3234.xml"/><Relationship Id="rId230" Type="http://schemas.openxmlformats.org/officeDocument/2006/relationships/customXml" Target="../ink/ink2934.xml"/><Relationship Id="rId468" Type="http://schemas.openxmlformats.org/officeDocument/2006/relationships/customXml" Target="../ink/ink3053.xml"/><Relationship Id="rId675" Type="http://schemas.openxmlformats.org/officeDocument/2006/relationships/customXml" Target="../ink/ink3157.xml"/><Relationship Id="rId882" Type="http://schemas.openxmlformats.org/officeDocument/2006/relationships/image" Target="../media/image2772.png"/><Relationship Id="rId25" Type="http://schemas.openxmlformats.org/officeDocument/2006/relationships/image" Target="../media/image2344.png"/><Relationship Id="rId328" Type="http://schemas.openxmlformats.org/officeDocument/2006/relationships/customXml" Target="../ink/ink2983.xml"/><Relationship Id="rId535" Type="http://schemas.openxmlformats.org/officeDocument/2006/relationships/customXml" Target="../ink/ink3087.xml"/><Relationship Id="rId742" Type="http://schemas.openxmlformats.org/officeDocument/2006/relationships/image" Target="../media/image2702.png"/><Relationship Id="rId174" Type="http://schemas.openxmlformats.org/officeDocument/2006/relationships/customXml" Target="../ink/ink2906.xml"/><Relationship Id="rId381" Type="http://schemas.openxmlformats.org/officeDocument/2006/relationships/image" Target="../media/image2522.png"/><Relationship Id="rId602" Type="http://schemas.openxmlformats.org/officeDocument/2006/relationships/image" Target="../media/image2632.png"/><Relationship Id="rId241" Type="http://schemas.openxmlformats.org/officeDocument/2006/relationships/image" Target="../media/image2452.png"/><Relationship Id="rId479" Type="http://schemas.openxmlformats.org/officeDocument/2006/relationships/image" Target="../media/image2571.png"/><Relationship Id="rId686" Type="http://schemas.openxmlformats.org/officeDocument/2006/relationships/image" Target="../media/image2674.png"/><Relationship Id="rId893" Type="http://schemas.openxmlformats.org/officeDocument/2006/relationships/customXml" Target="../ink/ink3266.xml"/><Relationship Id="rId907" Type="http://schemas.openxmlformats.org/officeDocument/2006/relationships/customXml" Target="../ink/ink3273.xml"/><Relationship Id="rId36" Type="http://schemas.openxmlformats.org/officeDocument/2006/relationships/customXml" Target="../ink/ink2837.xml"/><Relationship Id="rId339" Type="http://schemas.openxmlformats.org/officeDocument/2006/relationships/image" Target="../media/image2501.png"/><Relationship Id="rId546" Type="http://schemas.openxmlformats.org/officeDocument/2006/relationships/image" Target="../media/image2604.png"/><Relationship Id="rId753" Type="http://schemas.openxmlformats.org/officeDocument/2006/relationships/customXml" Target="../ink/ink3196.xml"/><Relationship Id="rId101" Type="http://schemas.openxmlformats.org/officeDocument/2006/relationships/image" Target="../media/image2382.png"/><Relationship Id="rId185" Type="http://schemas.openxmlformats.org/officeDocument/2006/relationships/image" Target="../media/image2424.png"/><Relationship Id="rId406" Type="http://schemas.openxmlformats.org/officeDocument/2006/relationships/customXml" Target="../ink/ink3022.xml"/><Relationship Id="rId392" Type="http://schemas.openxmlformats.org/officeDocument/2006/relationships/customXml" Target="../ink/ink3015.xml"/><Relationship Id="rId613" Type="http://schemas.openxmlformats.org/officeDocument/2006/relationships/customXml" Target="../ink/ink3126.xml"/><Relationship Id="rId697" Type="http://schemas.openxmlformats.org/officeDocument/2006/relationships/customXml" Target="../ink/ink3168.xml"/><Relationship Id="rId820" Type="http://schemas.openxmlformats.org/officeDocument/2006/relationships/image" Target="../media/image2741.png"/><Relationship Id="rId918" Type="http://schemas.openxmlformats.org/officeDocument/2006/relationships/image" Target="../media/image2790.png"/><Relationship Id="rId252" Type="http://schemas.openxmlformats.org/officeDocument/2006/relationships/customXml" Target="../ink/ink2945.xml"/><Relationship Id="rId47" Type="http://schemas.openxmlformats.org/officeDocument/2006/relationships/image" Target="../media/image2355.png"/><Relationship Id="rId112" Type="http://schemas.openxmlformats.org/officeDocument/2006/relationships/customXml" Target="../ink/ink2875.xml"/><Relationship Id="rId557" Type="http://schemas.openxmlformats.org/officeDocument/2006/relationships/customXml" Target="../ink/ink3098.xml"/><Relationship Id="rId764" Type="http://schemas.openxmlformats.org/officeDocument/2006/relationships/image" Target="../media/image2713.png"/><Relationship Id="rId196" Type="http://schemas.openxmlformats.org/officeDocument/2006/relationships/customXml" Target="../ink/ink2917.xml"/><Relationship Id="rId417" Type="http://schemas.openxmlformats.org/officeDocument/2006/relationships/image" Target="../media/image2540.png"/><Relationship Id="rId624" Type="http://schemas.openxmlformats.org/officeDocument/2006/relationships/image" Target="../media/image2643.png"/><Relationship Id="rId831" Type="http://schemas.openxmlformats.org/officeDocument/2006/relationships/customXml" Target="../ink/ink3235.xml"/><Relationship Id="rId263" Type="http://schemas.openxmlformats.org/officeDocument/2006/relationships/image" Target="../media/image2463.png"/><Relationship Id="rId470" Type="http://schemas.openxmlformats.org/officeDocument/2006/relationships/customXml" Target="../ink/ink3054.xml"/><Relationship Id="rId58" Type="http://schemas.openxmlformats.org/officeDocument/2006/relationships/customXml" Target="../ink/ink2848.xml"/><Relationship Id="rId123" Type="http://schemas.openxmlformats.org/officeDocument/2006/relationships/image" Target="../media/image2393.png"/><Relationship Id="rId330" Type="http://schemas.openxmlformats.org/officeDocument/2006/relationships/customXml" Target="../ink/ink2984.xml"/><Relationship Id="rId568" Type="http://schemas.openxmlformats.org/officeDocument/2006/relationships/image" Target="../media/image2615.png"/><Relationship Id="rId775" Type="http://schemas.openxmlformats.org/officeDocument/2006/relationships/customXml" Target="../ink/ink3207.xml"/><Relationship Id="rId428" Type="http://schemas.openxmlformats.org/officeDocument/2006/relationships/customXml" Target="../ink/ink3033.xml"/><Relationship Id="rId635" Type="http://schemas.openxmlformats.org/officeDocument/2006/relationships/customXml" Target="../ink/ink3137.xml"/><Relationship Id="rId842" Type="http://schemas.openxmlformats.org/officeDocument/2006/relationships/image" Target="../media/image2752.png"/><Relationship Id="rId274" Type="http://schemas.openxmlformats.org/officeDocument/2006/relationships/customXml" Target="../ink/ink2956.xml"/><Relationship Id="rId481" Type="http://schemas.openxmlformats.org/officeDocument/2006/relationships/image" Target="../media/image2572.png"/><Relationship Id="rId702" Type="http://schemas.openxmlformats.org/officeDocument/2006/relationships/image" Target="../media/image2682.png"/><Relationship Id="rId69" Type="http://schemas.openxmlformats.org/officeDocument/2006/relationships/image" Target="../media/image2366.png"/><Relationship Id="rId134" Type="http://schemas.openxmlformats.org/officeDocument/2006/relationships/customXml" Target="../ink/ink2886.xml"/><Relationship Id="rId579" Type="http://schemas.openxmlformats.org/officeDocument/2006/relationships/customXml" Target="../ink/ink3109.xml"/><Relationship Id="rId786" Type="http://schemas.openxmlformats.org/officeDocument/2006/relationships/image" Target="../media/image2724.png"/><Relationship Id="rId341" Type="http://schemas.openxmlformats.org/officeDocument/2006/relationships/image" Target="../media/image2502.png"/><Relationship Id="rId439" Type="http://schemas.openxmlformats.org/officeDocument/2006/relationships/image" Target="../media/image2551.png"/><Relationship Id="rId646" Type="http://schemas.openxmlformats.org/officeDocument/2006/relationships/image" Target="../media/image2654.png"/><Relationship Id="rId201" Type="http://schemas.openxmlformats.org/officeDocument/2006/relationships/image" Target="../media/image2432.png"/><Relationship Id="rId285" Type="http://schemas.openxmlformats.org/officeDocument/2006/relationships/image" Target="../media/image2474.png"/><Relationship Id="rId506" Type="http://schemas.openxmlformats.org/officeDocument/2006/relationships/customXml" Target="../ink/ink3072.xml"/><Relationship Id="rId853" Type="http://schemas.openxmlformats.org/officeDocument/2006/relationships/customXml" Target="../ink/ink3246.xml"/><Relationship Id="rId492" Type="http://schemas.openxmlformats.org/officeDocument/2006/relationships/customXml" Target="../ink/ink3065.xml"/><Relationship Id="rId713" Type="http://schemas.openxmlformats.org/officeDocument/2006/relationships/customXml" Target="../ink/ink3176.xml"/><Relationship Id="rId797" Type="http://schemas.openxmlformats.org/officeDocument/2006/relationships/customXml" Target="../ink/ink3218.xml"/><Relationship Id="rId920" Type="http://schemas.openxmlformats.org/officeDocument/2006/relationships/image" Target="../media/image2791.png"/><Relationship Id="rId145" Type="http://schemas.openxmlformats.org/officeDocument/2006/relationships/image" Target="../media/image2404.png"/><Relationship Id="rId352" Type="http://schemas.openxmlformats.org/officeDocument/2006/relationships/customXml" Target="../ink/ink2995.xml"/><Relationship Id="rId212" Type="http://schemas.openxmlformats.org/officeDocument/2006/relationships/customXml" Target="../ink/ink2925.xml"/><Relationship Id="rId657" Type="http://schemas.openxmlformats.org/officeDocument/2006/relationships/customXml" Target="../ink/ink3148.xml"/><Relationship Id="rId864" Type="http://schemas.openxmlformats.org/officeDocument/2006/relationships/image" Target="../media/image2763.png"/><Relationship Id="rId296" Type="http://schemas.openxmlformats.org/officeDocument/2006/relationships/customXml" Target="../ink/ink2967.xml"/><Relationship Id="rId517" Type="http://schemas.openxmlformats.org/officeDocument/2006/relationships/image" Target="../media/image2590.png"/><Relationship Id="rId724" Type="http://schemas.openxmlformats.org/officeDocument/2006/relationships/image" Target="../media/image2693.png"/><Relationship Id="rId60" Type="http://schemas.openxmlformats.org/officeDocument/2006/relationships/customXml" Target="../ink/ink2849.xml"/><Relationship Id="rId156" Type="http://schemas.openxmlformats.org/officeDocument/2006/relationships/customXml" Target="../ink/ink2897.xml"/><Relationship Id="rId363" Type="http://schemas.openxmlformats.org/officeDocument/2006/relationships/image" Target="../media/image2513.png"/><Relationship Id="rId570" Type="http://schemas.openxmlformats.org/officeDocument/2006/relationships/image" Target="../media/image2616.png"/><Relationship Id="rId223" Type="http://schemas.openxmlformats.org/officeDocument/2006/relationships/image" Target="../media/image2443.png"/><Relationship Id="rId430" Type="http://schemas.openxmlformats.org/officeDocument/2006/relationships/customXml" Target="../ink/ink3034.xml"/><Relationship Id="rId668" Type="http://schemas.openxmlformats.org/officeDocument/2006/relationships/image" Target="../media/image2665.png"/><Relationship Id="rId875" Type="http://schemas.openxmlformats.org/officeDocument/2006/relationships/customXml" Target="../ink/ink3257.xml"/><Relationship Id="rId18" Type="http://schemas.openxmlformats.org/officeDocument/2006/relationships/customXml" Target="../ink/ink2828.xml"/><Relationship Id="rId528" Type="http://schemas.openxmlformats.org/officeDocument/2006/relationships/image" Target="../media/image2595.png"/><Relationship Id="rId735" Type="http://schemas.openxmlformats.org/officeDocument/2006/relationships/customXml" Target="../ink/ink3187.xml"/><Relationship Id="rId167" Type="http://schemas.openxmlformats.org/officeDocument/2006/relationships/image" Target="../media/image2415.png"/><Relationship Id="rId374" Type="http://schemas.openxmlformats.org/officeDocument/2006/relationships/customXml" Target="../ink/ink3006.xml"/><Relationship Id="rId581" Type="http://schemas.openxmlformats.org/officeDocument/2006/relationships/customXml" Target="../ink/ink3110.xml"/><Relationship Id="rId71" Type="http://schemas.openxmlformats.org/officeDocument/2006/relationships/image" Target="../media/image2367.png"/><Relationship Id="rId234" Type="http://schemas.openxmlformats.org/officeDocument/2006/relationships/customXml" Target="../ink/ink2936.xml"/><Relationship Id="rId679" Type="http://schemas.openxmlformats.org/officeDocument/2006/relationships/customXml" Target="../ink/ink3159.xml"/><Relationship Id="rId802" Type="http://schemas.openxmlformats.org/officeDocument/2006/relationships/image" Target="../media/image2732.png"/><Relationship Id="rId886" Type="http://schemas.openxmlformats.org/officeDocument/2006/relationships/image" Target="../media/image2774.png"/><Relationship Id="rId2" Type="http://schemas.openxmlformats.org/officeDocument/2006/relationships/image" Target="../media/image14010.png"/><Relationship Id="rId29" Type="http://schemas.openxmlformats.org/officeDocument/2006/relationships/image" Target="../media/image2346.png"/><Relationship Id="rId441" Type="http://schemas.openxmlformats.org/officeDocument/2006/relationships/image" Target="../media/image2552.png"/><Relationship Id="rId539" Type="http://schemas.openxmlformats.org/officeDocument/2006/relationships/customXml" Target="../ink/ink3089.xml"/><Relationship Id="rId746" Type="http://schemas.openxmlformats.org/officeDocument/2006/relationships/image" Target="../media/image2704.png"/><Relationship Id="rId178" Type="http://schemas.openxmlformats.org/officeDocument/2006/relationships/customXml" Target="../ink/ink2908.xml"/><Relationship Id="rId301" Type="http://schemas.openxmlformats.org/officeDocument/2006/relationships/image" Target="../media/image2482.png"/><Relationship Id="rId82" Type="http://schemas.openxmlformats.org/officeDocument/2006/relationships/customXml" Target="../ink/ink2860.xml"/><Relationship Id="rId385" Type="http://schemas.openxmlformats.org/officeDocument/2006/relationships/image" Target="../media/image2524.png"/><Relationship Id="rId592" Type="http://schemas.openxmlformats.org/officeDocument/2006/relationships/image" Target="../media/image2627.png"/><Relationship Id="rId606" Type="http://schemas.openxmlformats.org/officeDocument/2006/relationships/image" Target="../media/image2634.png"/><Relationship Id="rId813" Type="http://schemas.openxmlformats.org/officeDocument/2006/relationships/customXml" Target="../ink/ink3226.xml"/><Relationship Id="rId245" Type="http://schemas.openxmlformats.org/officeDocument/2006/relationships/image" Target="../media/image2454.png"/><Relationship Id="rId452" Type="http://schemas.openxmlformats.org/officeDocument/2006/relationships/customXml" Target="../ink/ink3045.xml"/><Relationship Id="rId897" Type="http://schemas.openxmlformats.org/officeDocument/2006/relationships/customXml" Target="../ink/ink3268.xml"/><Relationship Id="rId105" Type="http://schemas.openxmlformats.org/officeDocument/2006/relationships/image" Target="../media/image2384.png"/><Relationship Id="rId312" Type="http://schemas.openxmlformats.org/officeDocument/2006/relationships/customXml" Target="../ink/ink2975.xml"/><Relationship Id="rId757" Type="http://schemas.openxmlformats.org/officeDocument/2006/relationships/customXml" Target="../ink/ink3198.xml"/><Relationship Id="rId93" Type="http://schemas.openxmlformats.org/officeDocument/2006/relationships/image" Target="../media/image2378.png"/><Relationship Id="rId189" Type="http://schemas.openxmlformats.org/officeDocument/2006/relationships/image" Target="../media/image2426.png"/><Relationship Id="rId396" Type="http://schemas.openxmlformats.org/officeDocument/2006/relationships/customXml" Target="../ink/ink3017.xml"/><Relationship Id="rId617" Type="http://schemas.openxmlformats.org/officeDocument/2006/relationships/customXml" Target="../ink/ink3128.xml"/><Relationship Id="rId824" Type="http://schemas.openxmlformats.org/officeDocument/2006/relationships/image" Target="../media/image2743.png"/><Relationship Id="rId256" Type="http://schemas.openxmlformats.org/officeDocument/2006/relationships/customXml" Target="../ink/ink2947.xml"/><Relationship Id="rId463" Type="http://schemas.openxmlformats.org/officeDocument/2006/relationships/image" Target="../media/image2563.png"/><Relationship Id="rId670" Type="http://schemas.openxmlformats.org/officeDocument/2006/relationships/image" Target="../media/image2666.png"/><Relationship Id="rId116" Type="http://schemas.openxmlformats.org/officeDocument/2006/relationships/customXml" Target="../ink/ink2877.xml"/><Relationship Id="rId323" Type="http://schemas.openxmlformats.org/officeDocument/2006/relationships/image" Target="../media/image2493.png"/><Relationship Id="rId530" Type="http://schemas.openxmlformats.org/officeDocument/2006/relationships/image" Target="../media/image2596.png"/><Relationship Id="rId768" Type="http://schemas.openxmlformats.org/officeDocument/2006/relationships/image" Target="../media/image2715.png"/><Relationship Id="rId20" Type="http://schemas.openxmlformats.org/officeDocument/2006/relationships/customXml" Target="../ink/ink2829.xml"/><Relationship Id="rId628" Type="http://schemas.openxmlformats.org/officeDocument/2006/relationships/image" Target="../media/image2645.png"/><Relationship Id="rId835" Type="http://schemas.openxmlformats.org/officeDocument/2006/relationships/customXml" Target="../ink/ink3237.xml"/><Relationship Id="rId267" Type="http://schemas.openxmlformats.org/officeDocument/2006/relationships/image" Target="../media/image2465.png"/><Relationship Id="rId474" Type="http://schemas.openxmlformats.org/officeDocument/2006/relationships/customXml" Target="../ink/ink3056.xml"/><Relationship Id="rId127" Type="http://schemas.openxmlformats.org/officeDocument/2006/relationships/image" Target="../media/image2395.png"/><Relationship Id="rId681" Type="http://schemas.openxmlformats.org/officeDocument/2006/relationships/customXml" Target="../ink/ink3160.xml"/><Relationship Id="rId779" Type="http://schemas.openxmlformats.org/officeDocument/2006/relationships/customXml" Target="../ink/ink3209.xml"/><Relationship Id="rId902" Type="http://schemas.openxmlformats.org/officeDocument/2006/relationships/image" Target="../media/image2782.png"/><Relationship Id="rId31" Type="http://schemas.openxmlformats.org/officeDocument/2006/relationships/image" Target="../media/image2347.png"/><Relationship Id="rId334" Type="http://schemas.openxmlformats.org/officeDocument/2006/relationships/customXml" Target="../ink/ink2986.xml"/><Relationship Id="rId541" Type="http://schemas.openxmlformats.org/officeDocument/2006/relationships/customXml" Target="../ink/ink3090.xml"/><Relationship Id="rId639" Type="http://schemas.openxmlformats.org/officeDocument/2006/relationships/customXml" Target="../ink/ink3139.xml"/><Relationship Id="rId180" Type="http://schemas.openxmlformats.org/officeDocument/2006/relationships/customXml" Target="../ink/ink2909.xml"/><Relationship Id="rId278" Type="http://schemas.openxmlformats.org/officeDocument/2006/relationships/customXml" Target="../ink/ink2958.xml"/><Relationship Id="rId401" Type="http://schemas.openxmlformats.org/officeDocument/2006/relationships/image" Target="../media/image2532.png"/><Relationship Id="rId846" Type="http://schemas.openxmlformats.org/officeDocument/2006/relationships/image" Target="../media/image2754.png"/><Relationship Id="rId485" Type="http://schemas.openxmlformats.org/officeDocument/2006/relationships/image" Target="../media/image2574.png"/><Relationship Id="rId692" Type="http://schemas.openxmlformats.org/officeDocument/2006/relationships/image" Target="../media/image2677.png"/><Relationship Id="rId706" Type="http://schemas.openxmlformats.org/officeDocument/2006/relationships/image" Target="../media/image2684.png"/><Relationship Id="rId913" Type="http://schemas.openxmlformats.org/officeDocument/2006/relationships/customXml" Target="../ink/ink3276.xml"/><Relationship Id="rId42" Type="http://schemas.openxmlformats.org/officeDocument/2006/relationships/customXml" Target="../ink/ink2840.xml"/><Relationship Id="rId138" Type="http://schemas.openxmlformats.org/officeDocument/2006/relationships/customXml" Target="../ink/ink2888.xml"/><Relationship Id="rId345" Type="http://schemas.openxmlformats.org/officeDocument/2006/relationships/image" Target="../media/image2504.png"/><Relationship Id="rId552" Type="http://schemas.openxmlformats.org/officeDocument/2006/relationships/image" Target="../media/image2607.png"/><Relationship Id="rId191" Type="http://schemas.openxmlformats.org/officeDocument/2006/relationships/image" Target="../media/image2427.png"/><Relationship Id="rId205" Type="http://schemas.openxmlformats.org/officeDocument/2006/relationships/image" Target="../media/image2434.png"/><Relationship Id="rId412" Type="http://schemas.openxmlformats.org/officeDocument/2006/relationships/customXml" Target="../ink/ink3025.xml"/><Relationship Id="rId857" Type="http://schemas.openxmlformats.org/officeDocument/2006/relationships/customXml" Target="../ink/ink3248.xml"/><Relationship Id="rId289" Type="http://schemas.openxmlformats.org/officeDocument/2006/relationships/image" Target="../media/image2476.png"/><Relationship Id="rId496" Type="http://schemas.openxmlformats.org/officeDocument/2006/relationships/customXml" Target="../ink/ink3067.xml"/><Relationship Id="rId717" Type="http://schemas.openxmlformats.org/officeDocument/2006/relationships/customXml" Target="../ink/ink3178.xml"/><Relationship Id="rId924" Type="http://schemas.openxmlformats.org/officeDocument/2006/relationships/image" Target="../media/image2793.png"/><Relationship Id="rId53" Type="http://schemas.openxmlformats.org/officeDocument/2006/relationships/image" Target="../media/image2358.png"/><Relationship Id="rId149" Type="http://schemas.openxmlformats.org/officeDocument/2006/relationships/image" Target="../media/image2406.png"/><Relationship Id="rId356" Type="http://schemas.openxmlformats.org/officeDocument/2006/relationships/customXml" Target="../ink/ink2997.xml"/><Relationship Id="rId563" Type="http://schemas.openxmlformats.org/officeDocument/2006/relationships/customXml" Target="../ink/ink3101.xml"/><Relationship Id="rId770" Type="http://schemas.openxmlformats.org/officeDocument/2006/relationships/image" Target="../media/image2716.png"/><Relationship Id="rId216" Type="http://schemas.openxmlformats.org/officeDocument/2006/relationships/customXml" Target="../ink/ink2927.xml"/><Relationship Id="rId423" Type="http://schemas.openxmlformats.org/officeDocument/2006/relationships/image" Target="../media/image2543.png"/><Relationship Id="rId868" Type="http://schemas.openxmlformats.org/officeDocument/2006/relationships/image" Target="../media/image2765.png"/><Relationship Id="rId630" Type="http://schemas.openxmlformats.org/officeDocument/2006/relationships/image" Target="../media/image2646.png"/><Relationship Id="rId728" Type="http://schemas.openxmlformats.org/officeDocument/2006/relationships/image" Target="../media/image2695.png"/><Relationship Id="rId64" Type="http://schemas.openxmlformats.org/officeDocument/2006/relationships/customXml" Target="../ink/ink2851.xml"/><Relationship Id="rId367" Type="http://schemas.openxmlformats.org/officeDocument/2006/relationships/image" Target="../media/image2515.png"/><Relationship Id="rId574" Type="http://schemas.openxmlformats.org/officeDocument/2006/relationships/image" Target="../media/image2618.png"/><Relationship Id="rId227" Type="http://schemas.openxmlformats.org/officeDocument/2006/relationships/image" Target="../media/image2445.png"/><Relationship Id="rId781" Type="http://schemas.openxmlformats.org/officeDocument/2006/relationships/customXml" Target="../ink/ink3210.xml"/><Relationship Id="rId879" Type="http://schemas.openxmlformats.org/officeDocument/2006/relationships/customXml" Target="../ink/ink3259.xml"/><Relationship Id="rId434" Type="http://schemas.openxmlformats.org/officeDocument/2006/relationships/customXml" Target="../ink/ink3036.xml"/><Relationship Id="rId641" Type="http://schemas.openxmlformats.org/officeDocument/2006/relationships/customXml" Target="../ink/ink3140.xml"/><Relationship Id="rId739" Type="http://schemas.openxmlformats.org/officeDocument/2006/relationships/customXml" Target="../ink/ink3189.xml"/><Relationship Id="rId280" Type="http://schemas.openxmlformats.org/officeDocument/2006/relationships/customXml" Target="../ink/ink2959.xml"/><Relationship Id="rId501" Type="http://schemas.openxmlformats.org/officeDocument/2006/relationships/image" Target="../media/image2582.png"/><Relationship Id="rId75" Type="http://schemas.openxmlformats.org/officeDocument/2006/relationships/image" Target="../media/image2369.png"/><Relationship Id="rId140" Type="http://schemas.openxmlformats.org/officeDocument/2006/relationships/customXml" Target="../ink/ink2889.xml"/><Relationship Id="rId378" Type="http://schemas.openxmlformats.org/officeDocument/2006/relationships/customXml" Target="../ink/ink3008.xml"/><Relationship Id="rId585" Type="http://schemas.openxmlformats.org/officeDocument/2006/relationships/customXml" Target="../ink/ink3112.xml"/><Relationship Id="rId792" Type="http://schemas.openxmlformats.org/officeDocument/2006/relationships/image" Target="../media/image2727.png"/><Relationship Id="rId806" Type="http://schemas.openxmlformats.org/officeDocument/2006/relationships/image" Target="../media/image2734.png"/><Relationship Id="rId6" Type="http://schemas.openxmlformats.org/officeDocument/2006/relationships/customXml" Target="../ink/ink2822.xml"/><Relationship Id="rId238" Type="http://schemas.openxmlformats.org/officeDocument/2006/relationships/customXml" Target="../ink/ink2938.xml"/><Relationship Id="rId445" Type="http://schemas.openxmlformats.org/officeDocument/2006/relationships/image" Target="../media/image2554.png"/><Relationship Id="rId652" Type="http://schemas.openxmlformats.org/officeDocument/2006/relationships/image" Target="../media/image2657.png"/><Relationship Id="rId291" Type="http://schemas.openxmlformats.org/officeDocument/2006/relationships/image" Target="../media/image2477.png"/><Relationship Id="rId305" Type="http://schemas.openxmlformats.org/officeDocument/2006/relationships/image" Target="../media/image2484.png"/><Relationship Id="rId512" Type="http://schemas.openxmlformats.org/officeDocument/2006/relationships/customXml" Target="../ink/ink3075.xml"/><Relationship Id="rId86" Type="http://schemas.openxmlformats.org/officeDocument/2006/relationships/customXml" Target="../ink/ink2862.xml"/><Relationship Id="rId151" Type="http://schemas.openxmlformats.org/officeDocument/2006/relationships/image" Target="../media/image2407.png"/><Relationship Id="rId389" Type="http://schemas.openxmlformats.org/officeDocument/2006/relationships/image" Target="../media/image2526.png"/><Relationship Id="rId596" Type="http://schemas.openxmlformats.org/officeDocument/2006/relationships/image" Target="../media/image2629.png"/><Relationship Id="rId817" Type="http://schemas.openxmlformats.org/officeDocument/2006/relationships/customXml" Target="../ink/ink3228.xml"/><Relationship Id="rId249" Type="http://schemas.openxmlformats.org/officeDocument/2006/relationships/image" Target="../media/image2456.png"/><Relationship Id="rId456" Type="http://schemas.openxmlformats.org/officeDocument/2006/relationships/customXml" Target="../ink/ink3047.xml"/><Relationship Id="rId663" Type="http://schemas.openxmlformats.org/officeDocument/2006/relationships/customXml" Target="../ink/ink3151.xml"/><Relationship Id="rId870" Type="http://schemas.openxmlformats.org/officeDocument/2006/relationships/image" Target="../media/image2766.png"/><Relationship Id="rId13" Type="http://schemas.openxmlformats.org/officeDocument/2006/relationships/image" Target="../media/image2339.png"/><Relationship Id="rId109" Type="http://schemas.openxmlformats.org/officeDocument/2006/relationships/image" Target="../media/image2386.png"/><Relationship Id="rId316" Type="http://schemas.openxmlformats.org/officeDocument/2006/relationships/customXml" Target="../ink/ink2977.xml"/><Relationship Id="rId523" Type="http://schemas.openxmlformats.org/officeDocument/2006/relationships/customXml" Target="../ink/ink3081.xml"/><Relationship Id="rId97" Type="http://schemas.openxmlformats.org/officeDocument/2006/relationships/image" Target="../media/image2380.png"/><Relationship Id="rId730" Type="http://schemas.openxmlformats.org/officeDocument/2006/relationships/image" Target="../media/image2696.png"/><Relationship Id="rId828" Type="http://schemas.openxmlformats.org/officeDocument/2006/relationships/image" Target="../media/image2745.png"/><Relationship Id="rId162" Type="http://schemas.openxmlformats.org/officeDocument/2006/relationships/customXml" Target="../ink/ink2900.xml"/><Relationship Id="rId467" Type="http://schemas.openxmlformats.org/officeDocument/2006/relationships/image" Target="../media/image2565.png"/><Relationship Id="rId674" Type="http://schemas.openxmlformats.org/officeDocument/2006/relationships/image" Target="../media/image2668.png"/><Relationship Id="rId881" Type="http://schemas.openxmlformats.org/officeDocument/2006/relationships/customXml" Target="../ink/ink3260.xml"/><Relationship Id="rId24" Type="http://schemas.openxmlformats.org/officeDocument/2006/relationships/customXml" Target="../ink/ink2831.xml"/><Relationship Id="rId327" Type="http://schemas.openxmlformats.org/officeDocument/2006/relationships/image" Target="../media/image2495.png"/><Relationship Id="rId534" Type="http://schemas.openxmlformats.org/officeDocument/2006/relationships/image" Target="../media/image2598.png"/><Relationship Id="rId741" Type="http://schemas.openxmlformats.org/officeDocument/2006/relationships/customXml" Target="../ink/ink3190.xml"/><Relationship Id="rId839" Type="http://schemas.openxmlformats.org/officeDocument/2006/relationships/customXml" Target="../ink/ink3239.xml"/><Relationship Id="rId173" Type="http://schemas.openxmlformats.org/officeDocument/2006/relationships/image" Target="../media/image2418.png"/><Relationship Id="rId380" Type="http://schemas.openxmlformats.org/officeDocument/2006/relationships/customXml" Target="../ink/ink3009.xml"/><Relationship Id="rId601" Type="http://schemas.openxmlformats.org/officeDocument/2006/relationships/customXml" Target="../ink/ink3120.xml"/><Relationship Id="rId240" Type="http://schemas.openxmlformats.org/officeDocument/2006/relationships/customXml" Target="../ink/ink2939.xml"/><Relationship Id="rId478" Type="http://schemas.openxmlformats.org/officeDocument/2006/relationships/customXml" Target="../ink/ink3058.xml"/><Relationship Id="rId685" Type="http://schemas.openxmlformats.org/officeDocument/2006/relationships/customXml" Target="../ink/ink3162.xml"/><Relationship Id="rId892" Type="http://schemas.openxmlformats.org/officeDocument/2006/relationships/image" Target="../media/image2777.png"/><Relationship Id="rId906" Type="http://schemas.openxmlformats.org/officeDocument/2006/relationships/image" Target="../media/image2784.png"/><Relationship Id="rId35" Type="http://schemas.openxmlformats.org/officeDocument/2006/relationships/image" Target="../media/image2349.png"/><Relationship Id="rId100" Type="http://schemas.openxmlformats.org/officeDocument/2006/relationships/customXml" Target="../ink/ink2869.xml"/><Relationship Id="rId338" Type="http://schemas.openxmlformats.org/officeDocument/2006/relationships/customXml" Target="../ink/ink2988.xml"/><Relationship Id="rId545" Type="http://schemas.openxmlformats.org/officeDocument/2006/relationships/customXml" Target="../ink/ink3092.xml"/><Relationship Id="rId752" Type="http://schemas.openxmlformats.org/officeDocument/2006/relationships/image" Target="../media/image2707.png"/><Relationship Id="rId184" Type="http://schemas.openxmlformats.org/officeDocument/2006/relationships/customXml" Target="../ink/ink2911.xml"/><Relationship Id="rId391" Type="http://schemas.openxmlformats.org/officeDocument/2006/relationships/image" Target="../media/image2527.png"/><Relationship Id="rId405" Type="http://schemas.openxmlformats.org/officeDocument/2006/relationships/image" Target="../media/image2534.png"/><Relationship Id="rId612" Type="http://schemas.openxmlformats.org/officeDocument/2006/relationships/image" Target="../media/image2637.png"/><Relationship Id="rId251" Type="http://schemas.openxmlformats.org/officeDocument/2006/relationships/image" Target="../media/image2457.png"/><Relationship Id="rId489" Type="http://schemas.openxmlformats.org/officeDocument/2006/relationships/image" Target="../media/image2576.png"/><Relationship Id="rId696" Type="http://schemas.openxmlformats.org/officeDocument/2006/relationships/image" Target="../media/image2679.png"/><Relationship Id="rId917" Type="http://schemas.openxmlformats.org/officeDocument/2006/relationships/customXml" Target="../ink/ink3278.xml"/><Relationship Id="rId46" Type="http://schemas.openxmlformats.org/officeDocument/2006/relationships/customXml" Target="../ink/ink2842.xml"/><Relationship Id="rId349" Type="http://schemas.openxmlformats.org/officeDocument/2006/relationships/image" Target="../media/image2506.png"/><Relationship Id="rId556" Type="http://schemas.openxmlformats.org/officeDocument/2006/relationships/image" Target="../media/image2609.png"/><Relationship Id="rId763" Type="http://schemas.openxmlformats.org/officeDocument/2006/relationships/customXml" Target="../ink/ink3201.xml"/><Relationship Id="rId111" Type="http://schemas.openxmlformats.org/officeDocument/2006/relationships/image" Target="../media/image2387.png"/><Relationship Id="rId195" Type="http://schemas.openxmlformats.org/officeDocument/2006/relationships/image" Target="../media/image2429.png"/><Relationship Id="rId209" Type="http://schemas.openxmlformats.org/officeDocument/2006/relationships/image" Target="../media/image2436.png"/><Relationship Id="rId416" Type="http://schemas.openxmlformats.org/officeDocument/2006/relationships/customXml" Target="../ink/ink3027.xml"/><Relationship Id="rId623" Type="http://schemas.openxmlformats.org/officeDocument/2006/relationships/customXml" Target="../ink/ink3131.xml"/><Relationship Id="rId830" Type="http://schemas.openxmlformats.org/officeDocument/2006/relationships/image" Target="../media/image2746.png"/><Relationship Id="rId57" Type="http://schemas.openxmlformats.org/officeDocument/2006/relationships/image" Target="../media/image2360.png"/><Relationship Id="rId262" Type="http://schemas.openxmlformats.org/officeDocument/2006/relationships/customXml" Target="../ink/ink2950.xml"/><Relationship Id="rId567" Type="http://schemas.openxmlformats.org/officeDocument/2006/relationships/customXml" Target="../ink/ink3103.xml"/><Relationship Id="rId122" Type="http://schemas.openxmlformats.org/officeDocument/2006/relationships/customXml" Target="../ink/ink2880.xml"/><Relationship Id="rId774" Type="http://schemas.openxmlformats.org/officeDocument/2006/relationships/image" Target="../media/image2718.png"/><Relationship Id="rId427" Type="http://schemas.openxmlformats.org/officeDocument/2006/relationships/image" Target="../media/image2545.png"/><Relationship Id="rId634" Type="http://schemas.openxmlformats.org/officeDocument/2006/relationships/image" Target="../media/image2648.png"/><Relationship Id="rId841" Type="http://schemas.openxmlformats.org/officeDocument/2006/relationships/customXml" Target="../ink/ink3240.xml"/><Relationship Id="rId273" Type="http://schemas.openxmlformats.org/officeDocument/2006/relationships/image" Target="../media/image2468.png"/><Relationship Id="rId480" Type="http://schemas.openxmlformats.org/officeDocument/2006/relationships/customXml" Target="../ink/ink3059.xml"/><Relationship Id="rId701" Type="http://schemas.openxmlformats.org/officeDocument/2006/relationships/customXml" Target="../ink/ink3170.xml"/><Relationship Id="rId68" Type="http://schemas.openxmlformats.org/officeDocument/2006/relationships/customXml" Target="../ink/ink2853.xml"/><Relationship Id="rId133" Type="http://schemas.openxmlformats.org/officeDocument/2006/relationships/image" Target="../media/image2398.png"/><Relationship Id="rId340" Type="http://schemas.openxmlformats.org/officeDocument/2006/relationships/customXml" Target="../ink/ink2989.xml"/><Relationship Id="rId578" Type="http://schemas.openxmlformats.org/officeDocument/2006/relationships/image" Target="../media/image2620.png"/><Relationship Id="rId785" Type="http://schemas.openxmlformats.org/officeDocument/2006/relationships/customXml" Target="../ink/ink3212.xml"/><Relationship Id="rId200" Type="http://schemas.openxmlformats.org/officeDocument/2006/relationships/customXml" Target="../ink/ink2919.xml"/><Relationship Id="rId438" Type="http://schemas.openxmlformats.org/officeDocument/2006/relationships/customXml" Target="../ink/ink3038.xml"/><Relationship Id="rId645" Type="http://schemas.openxmlformats.org/officeDocument/2006/relationships/customXml" Target="../ink/ink3142.xml"/><Relationship Id="rId852" Type="http://schemas.openxmlformats.org/officeDocument/2006/relationships/image" Target="../media/image2757.png"/><Relationship Id="rId284" Type="http://schemas.openxmlformats.org/officeDocument/2006/relationships/customXml" Target="../ink/ink2961.xml"/><Relationship Id="rId491" Type="http://schemas.openxmlformats.org/officeDocument/2006/relationships/image" Target="../media/image2577.png"/><Relationship Id="rId505" Type="http://schemas.openxmlformats.org/officeDocument/2006/relationships/image" Target="../media/image2584.png"/><Relationship Id="rId712" Type="http://schemas.openxmlformats.org/officeDocument/2006/relationships/image" Target="../media/image2687.png"/><Relationship Id="rId79" Type="http://schemas.openxmlformats.org/officeDocument/2006/relationships/image" Target="../media/image2371.png"/><Relationship Id="rId144" Type="http://schemas.openxmlformats.org/officeDocument/2006/relationships/customXml" Target="../ink/ink2891.xml"/><Relationship Id="rId589" Type="http://schemas.openxmlformats.org/officeDocument/2006/relationships/customXml" Target="../ink/ink3114.xml"/><Relationship Id="rId796" Type="http://schemas.openxmlformats.org/officeDocument/2006/relationships/image" Target="../media/image2729.png"/><Relationship Id="rId351" Type="http://schemas.openxmlformats.org/officeDocument/2006/relationships/image" Target="../media/image2507.png"/><Relationship Id="rId449" Type="http://schemas.openxmlformats.org/officeDocument/2006/relationships/image" Target="../media/image2556.png"/><Relationship Id="rId656" Type="http://schemas.openxmlformats.org/officeDocument/2006/relationships/image" Target="../media/image2659.png"/><Relationship Id="rId863" Type="http://schemas.openxmlformats.org/officeDocument/2006/relationships/customXml" Target="../ink/ink3251.xml"/><Relationship Id="rId211" Type="http://schemas.openxmlformats.org/officeDocument/2006/relationships/image" Target="../media/image2437.png"/><Relationship Id="rId295" Type="http://schemas.openxmlformats.org/officeDocument/2006/relationships/image" Target="../media/image2479.png"/><Relationship Id="rId309" Type="http://schemas.openxmlformats.org/officeDocument/2006/relationships/image" Target="../media/image2486.png"/><Relationship Id="rId516" Type="http://schemas.openxmlformats.org/officeDocument/2006/relationships/customXml" Target="../ink/ink3077.xml"/><Relationship Id="rId48" Type="http://schemas.openxmlformats.org/officeDocument/2006/relationships/customXml" Target="../ink/ink2843.xml"/><Relationship Id="rId113" Type="http://schemas.openxmlformats.org/officeDocument/2006/relationships/image" Target="../media/image2388.png"/><Relationship Id="rId320" Type="http://schemas.openxmlformats.org/officeDocument/2006/relationships/customXml" Target="../ink/ink2979.xml"/><Relationship Id="rId558" Type="http://schemas.openxmlformats.org/officeDocument/2006/relationships/image" Target="../media/image2610.png"/><Relationship Id="rId723" Type="http://schemas.openxmlformats.org/officeDocument/2006/relationships/customXml" Target="../ink/ink3181.xml"/><Relationship Id="rId765" Type="http://schemas.openxmlformats.org/officeDocument/2006/relationships/customXml" Target="../ink/ink3202.xml"/><Relationship Id="rId155" Type="http://schemas.openxmlformats.org/officeDocument/2006/relationships/image" Target="../media/image2409.png"/><Relationship Id="rId197" Type="http://schemas.openxmlformats.org/officeDocument/2006/relationships/image" Target="../media/image2430.png"/><Relationship Id="rId362" Type="http://schemas.openxmlformats.org/officeDocument/2006/relationships/customXml" Target="../ink/ink3000.xml"/><Relationship Id="rId418" Type="http://schemas.openxmlformats.org/officeDocument/2006/relationships/customXml" Target="../ink/ink3028.xml"/><Relationship Id="rId625" Type="http://schemas.openxmlformats.org/officeDocument/2006/relationships/customXml" Target="../ink/ink3132.xml"/><Relationship Id="rId832" Type="http://schemas.openxmlformats.org/officeDocument/2006/relationships/image" Target="../media/image2747.png"/><Relationship Id="rId222" Type="http://schemas.openxmlformats.org/officeDocument/2006/relationships/customXml" Target="../ink/ink2930.xml"/><Relationship Id="rId264" Type="http://schemas.openxmlformats.org/officeDocument/2006/relationships/customXml" Target="../ink/ink2951.xml"/><Relationship Id="rId471" Type="http://schemas.openxmlformats.org/officeDocument/2006/relationships/image" Target="../media/image2567.png"/><Relationship Id="rId667" Type="http://schemas.openxmlformats.org/officeDocument/2006/relationships/customXml" Target="../ink/ink3153.xml"/><Relationship Id="rId874" Type="http://schemas.openxmlformats.org/officeDocument/2006/relationships/image" Target="../media/image2768.png"/><Relationship Id="rId17" Type="http://schemas.openxmlformats.org/officeDocument/2006/relationships/image" Target="../media/image2341.png"/><Relationship Id="rId59" Type="http://schemas.openxmlformats.org/officeDocument/2006/relationships/image" Target="../media/image2361.png"/><Relationship Id="rId124" Type="http://schemas.openxmlformats.org/officeDocument/2006/relationships/customXml" Target="../ink/ink2881.xml"/><Relationship Id="rId527" Type="http://schemas.openxmlformats.org/officeDocument/2006/relationships/customXml" Target="../ink/ink3083.xml"/><Relationship Id="rId569" Type="http://schemas.openxmlformats.org/officeDocument/2006/relationships/customXml" Target="../ink/ink3104.xml"/><Relationship Id="rId734" Type="http://schemas.openxmlformats.org/officeDocument/2006/relationships/image" Target="../media/image2698.png"/><Relationship Id="rId776" Type="http://schemas.openxmlformats.org/officeDocument/2006/relationships/image" Target="../media/image2719.png"/><Relationship Id="rId70" Type="http://schemas.openxmlformats.org/officeDocument/2006/relationships/customXml" Target="../ink/ink2854.xml"/><Relationship Id="rId166" Type="http://schemas.openxmlformats.org/officeDocument/2006/relationships/customXml" Target="../ink/ink2902.xml"/><Relationship Id="rId331" Type="http://schemas.openxmlformats.org/officeDocument/2006/relationships/image" Target="../media/image2497.png"/><Relationship Id="rId373" Type="http://schemas.openxmlformats.org/officeDocument/2006/relationships/image" Target="../media/image2518.png"/><Relationship Id="rId429" Type="http://schemas.openxmlformats.org/officeDocument/2006/relationships/image" Target="../media/image2546.png"/><Relationship Id="rId580" Type="http://schemas.openxmlformats.org/officeDocument/2006/relationships/image" Target="../media/image2621.png"/><Relationship Id="rId636" Type="http://schemas.openxmlformats.org/officeDocument/2006/relationships/image" Target="../media/image2649.png"/><Relationship Id="rId801" Type="http://schemas.openxmlformats.org/officeDocument/2006/relationships/customXml" Target="../ink/ink3220.xml"/><Relationship Id="rId1" Type="http://schemas.openxmlformats.org/officeDocument/2006/relationships/slideLayout" Target="../slideLayouts/slideLayout1.xml"/><Relationship Id="rId233" Type="http://schemas.openxmlformats.org/officeDocument/2006/relationships/image" Target="../media/image2448.png"/><Relationship Id="rId440" Type="http://schemas.openxmlformats.org/officeDocument/2006/relationships/customXml" Target="../ink/ink3039.xml"/><Relationship Id="rId678" Type="http://schemas.openxmlformats.org/officeDocument/2006/relationships/image" Target="../media/image2670.png"/><Relationship Id="rId843" Type="http://schemas.openxmlformats.org/officeDocument/2006/relationships/customXml" Target="../ink/ink3241.xml"/><Relationship Id="rId885" Type="http://schemas.openxmlformats.org/officeDocument/2006/relationships/customXml" Target="../ink/ink3262.xml"/><Relationship Id="rId28" Type="http://schemas.openxmlformats.org/officeDocument/2006/relationships/customXml" Target="../ink/ink2833.xml"/><Relationship Id="rId275" Type="http://schemas.openxmlformats.org/officeDocument/2006/relationships/image" Target="../media/image2469.png"/><Relationship Id="rId300" Type="http://schemas.openxmlformats.org/officeDocument/2006/relationships/customXml" Target="../ink/ink2969.xml"/><Relationship Id="rId482" Type="http://schemas.openxmlformats.org/officeDocument/2006/relationships/customXml" Target="../ink/ink3060.xml"/><Relationship Id="rId538" Type="http://schemas.openxmlformats.org/officeDocument/2006/relationships/image" Target="../media/image2600.png"/><Relationship Id="rId703" Type="http://schemas.openxmlformats.org/officeDocument/2006/relationships/customXml" Target="../ink/ink3171.xml"/><Relationship Id="rId745" Type="http://schemas.openxmlformats.org/officeDocument/2006/relationships/customXml" Target="../ink/ink3192.xml"/><Relationship Id="rId910" Type="http://schemas.openxmlformats.org/officeDocument/2006/relationships/image" Target="../media/image2786.png"/><Relationship Id="rId81" Type="http://schemas.openxmlformats.org/officeDocument/2006/relationships/image" Target="../media/image2372.png"/><Relationship Id="rId135" Type="http://schemas.openxmlformats.org/officeDocument/2006/relationships/image" Target="../media/image2399.png"/><Relationship Id="rId177" Type="http://schemas.openxmlformats.org/officeDocument/2006/relationships/image" Target="../media/image2420.png"/><Relationship Id="rId342" Type="http://schemas.openxmlformats.org/officeDocument/2006/relationships/customXml" Target="../ink/ink2990.xml"/><Relationship Id="rId384" Type="http://schemas.openxmlformats.org/officeDocument/2006/relationships/customXml" Target="../ink/ink3011.xml"/><Relationship Id="rId591" Type="http://schemas.openxmlformats.org/officeDocument/2006/relationships/customXml" Target="../ink/ink3115.xml"/><Relationship Id="rId605" Type="http://schemas.openxmlformats.org/officeDocument/2006/relationships/customXml" Target="../ink/ink3122.xml"/><Relationship Id="rId787" Type="http://schemas.openxmlformats.org/officeDocument/2006/relationships/customXml" Target="../ink/ink3213.xml"/><Relationship Id="rId812" Type="http://schemas.openxmlformats.org/officeDocument/2006/relationships/image" Target="../media/image2737.png"/><Relationship Id="rId202" Type="http://schemas.openxmlformats.org/officeDocument/2006/relationships/customXml" Target="../ink/ink2920.xml"/><Relationship Id="rId244" Type="http://schemas.openxmlformats.org/officeDocument/2006/relationships/customXml" Target="../ink/ink2941.xml"/><Relationship Id="rId647" Type="http://schemas.openxmlformats.org/officeDocument/2006/relationships/customXml" Target="../ink/ink3143.xml"/><Relationship Id="rId689" Type="http://schemas.openxmlformats.org/officeDocument/2006/relationships/customXml" Target="../ink/ink3164.xml"/><Relationship Id="rId854" Type="http://schemas.openxmlformats.org/officeDocument/2006/relationships/image" Target="../media/image2758.png"/><Relationship Id="rId896" Type="http://schemas.openxmlformats.org/officeDocument/2006/relationships/image" Target="../media/image2779.png"/><Relationship Id="rId39" Type="http://schemas.openxmlformats.org/officeDocument/2006/relationships/image" Target="../media/image2351.png"/><Relationship Id="rId286" Type="http://schemas.openxmlformats.org/officeDocument/2006/relationships/customXml" Target="../ink/ink2962.xml"/><Relationship Id="rId451" Type="http://schemas.openxmlformats.org/officeDocument/2006/relationships/image" Target="../media/image2557.png"/><Relationship Id="rId493" Type="http://schemas.openxmlformats.org/officeDocument/2006/relationships/image" Target="../media/image2578.png"/><Relationship Id="rId507" Type="http://schemas.openxmlformats.org/officeDocument/2006/relationships/image" Target="../media/image2585.png"/><Relationship Id="rId549" Type="http://schemas.openxmlformats.org/officeDocument/2006/relationships/customXml" Target="../ink/ink3094.xml"/><Relationship Id="rId714" Type="http://schemas.openxmlformats.org/officeDocument/2006/relationships/image" Target="../media/image2688.png"/><Relationship Id="rId756" Type="http://schemas.openxmlformats.org/officeDocument/2006/relationships/image" Target="../media/image2709.png"/><Relationship Id="rId921" Type="http://schemas.openxmlformats.org/officeDocument/2006/relationships/customXml" Target="../ink/ink3280.xml"/><Relationship Id="rId50" Type="http://schemas.openxmlformats.org/officeDocument/2006/relationships/customXml" Target="../ink/ink2844.xml"/><Relationship Id="rId104" Type="http://schemas.openxmlformats.org/officeDocument/2006/relationships/customXml" Target="../ink/ink2871.xml"/><Relationship Id="rId146" Type="http://schemas.openxmlformats.org/officeDocument/2006/relationships/customXml" Target="../ink/ink2892.xml"/><Relationship Id="rId188" Type="http://schemas.openxmlformats.org/officeDocument/2006/relationships/customXml" Target="../ink/ink2913.xml"/><Relationship Id="rId311" Type="http://schemas.openxmlformats.org/officeDocument/2006/relationships/image" Target="../media/image2487.png"/><Relationship Id="rId353" Type="http://schemas.openxmlformats.org/officeDocument/2006/relationships/image" Target="../media/image2508.png"/><Relationship Id="rId395" Type="http://schemas.openxmlformats.org/officeDocument/2006/relationships/image" Target="../media/image2529.png"/><Relationship Id="rId409" Type="http://schemas.openxmlformats.org/officeDocument/2006/relationships/image" Target="../media/image2536.png"/><Relationship Id="rId560" Type="http://schemas.openxmlformats.org/officeDocument/2006/relationships/image" Target="../media/image2611.png"/><Relationship Id="rId798" Type="http://schemas.openxmlformats.org/officeDocument/2006/relationships/image" Target="../media/image2730.png"/><Relationship Id="rId92" Type="http://schemas.openxmlformats.org/officeDocument/2006/relationships/customXml" Target="../ink/ink2865.xml"/><Relationship Id="rId213" Type="http://schemas.openxmlformats.org/officeDocument/2006/relationships/image" Target="../media/image2438.png"/><Relationship Id="rId420" Type="http://schemas.openxmlformats.org/officeDocument/2006/relationships/customXml" Target="../ink/ink3029.xml"/><Relationship Id="rId616" Type="http://schemas.openxmlformats.org/officeDocument/2006/relationships/image" Target="../media/image2639.png"/><Relationship Id="rId658" Type="http://schemas.openxmlformats.org/officeDocument/2006/relationships/image" Target="../media/image2660.png"/><Relationship Id="rId823" Type="http://schemas.openxmlformats.org/officeDocument/2006/relationships/customXml" Target="../ink/ink3231.xml"/><Relationship Id="rId865" Type="http://schemas.openxmlformats.org/officeDocument/2006/relationships/customXml" Target="../ink/ink3252.xml"/><Relationship Id="rId255" Type="http://schemas.openxmlformats.org/officeDocument/2006/relationships/image" Target="../media/image2459.png"/><Relationship Id="rId297" Type="http://schemas.openxmlformats.org/officeDocument/2006/relationships/image" Target="../media/image2480.png"/><Relationship Id="rId462" Type="http://schemas.openxmlformats.org/officeDocument/2006/relationships/customXml" Target="../ink/ink3050.xml"/><Relationship Id="rId518" Type="http://schemas.openxmlformats.org/officeDocument/2006/relationships/customXml" Target="../ink/ink3078.xml"/><Relationship Id="rId725" Type="http://schemas.openxmlformats.org/officeDocument/2006/relationships/customXml" Target="../ink/ink3182.xml"/><Relationship Id="rId115" Type="http://schemas.openxmlformats.org/officeDocument/2006/relationships/image" Target="../media/image2389.png"/><Relationship Id="rId157" Type="http://schemas.openxmlformats.org/officeDocument/2006/relationships/image" Target="../media/image2410.png"/><Relationship Id="rId322" Type="http://schemas.openxmlformats.org/officeDocument/2006/relationships/customXml" Target="../ink/ink2980.xml"/><Relationship Id="rId364" Type="http://schemas.openxmlformats.org/officeDocument/2006/relationships/customXml" Target="../ink/ink3001.xml"/><Relationship Id="rId767" Type="http://schemas.openxmlformats.org/officeDocument/2006/relationships/customXml" Target="../ink/ink3203.xml"/><Relationship Id="rId61" Type="http://schemas.openxmlformats.org/officeDocument/2006/relationships/image" Target="../media/image2362.png"/><Relationship Id="rId199" Type="http://schemas.openxmlformats.org/officeDocument/2006/relationships/image" Target="../media/image2431.png"/><Relationship Id="rId571" Type="http://schemas.openxmlformats.org/officeDocument/2006/relationships/customXml" Target="../ink/ink3105.xml"/><Relationship Id="rId627" Type="http://schemas.openxmlformats.org/officeDocument/2006/relationships/customXml" Target="../ink/ink3133.xml"/><Relationship Id="rId669" Type="http://schemas.openxmlformats.org/officeDocument/2006/relationships/customXml" Target="../ink/ink3154.xml"/><Relationship Id="rId834" Type="http://schemas.openxmlformats.org/officeDocument/2006/relationships/image" Target="../media/image2748.png"/><Relationship Id="rId876" Type="http://schemas.openxmlformats.org/officeDocument/2006/relationships/image" Target="../media/image2769.png"/><Relationship Id="rId19" Type="http://schemas.openxmlformats.org/officeDocument/2006/relationships/image" Target="../media/image2342.png"/><Relationship Id="rId224" Type="http://schemas.openxmlformats.org/officeDocument/2006/relationships/customXml" Target="../ink/ink2931.xml"/><Relationship Id="rId266" Type="http://schemas.openxmlformats.org/officeDocument/2006/relationships/customXml" Target="../ink/ink2952.xml"/><Relationship Id="rId431" Type="http://schemas.openxmlformats.org/officeDocument/2006/relationships/image" Target="../media/image2547.png"/><Relationship Id="rId473" Type="http://schemas.openxmlformats.org/officeDocument/2006/relationships/image" Target="../media/image2568.png"/><Relationship Id="rId529" Type="http://schemas.openxmlformats.org/officeDocument/2006/relationships/customXml" Target="../ink/ink3084.xml"/><Relationship Id="rId680" Type="http://schemas.openxmlformats.org/officeDocument/2006/relationships/image" Target="../media/image2671.png"/><Relationship Id="rId736" Type="http://schemas.openxmlformats.org/officeDocument/2006/relationships/image" Target="../media/image2699.png"/><Relationship Id="rId901" Type="http://schemas.openxmlformats.org/officeDocument/2006/relationships/customXml" Target="../ink/ink3270.xml"/><Relationship Id="rId30" Type="http://schemas.openxmlformats.org/officeDocument/2006/relationships/customXml" Target="../ink/ink2834.xml"/><Relationship Id="rId126" Type="http://schemas.openxmlformats.org/officeDocument/2006/relationships/customXml" Target="../ink/ink2882.xml"/><Relationship Id="rId168" Type="http://schemas.openxmlformats.org/officeDocument/2006/relationships/customXml" Target="../ink/ink2903.xml"/><Relationship Id="rId333" Type="http://schemas.openxmlformats.org/officeDocument/2006/relationships/image" Target="../media/image2498.png"/><Relationship Id="rId540" Type="http://schemas.openxmlformats.org/officeDocument/2006/relationships/image" Target="../media/image2601.png"/><Relationship Id="rId778" Type="http://schemas.openxmlformats.org/officeDocument/2006/relationships/image" Target="../media/image2720.png"/><Relationship Id="rId72" Type="http://schemas.openxmlformats.org/officeDocument/2006/relationships/customXml" Target="../ink/ink2855.xml"/><Relationship Id="rId375" Type="http://schemas.openxmlformats.org/officeDocument/2006/relationships/image" Target="../media/image2519.png"/><Relationship Id="rId582" Type="http://schemas.openxmlformats.org/officeDocument/2006/relationships/image" Target="../media/image2622.png"/><Relationship Id="rId638" Type="http://schemas.openxmlformats.org/officeDocument/2006/relationships/image" Target="../media/image2650.png"/><Relationship Id="rId803" Type="http://schemas.openxmlformats.org/officeDocument/2006/relationships/customXml" Target="../ink/ink3221.xml"/><Relationship Id="rId845" Type="http://schemas.openxmlformats.org/officeDocument/2006/relationships/customXml" Target="../ink/ink3242.xml"/><Relationship Id="rId3" Type="http://schemas.openxmlformats.org/officeDocument/2006/relationships/image" Target="../media/image15010.png"/><Relationship Id="rId235" Type="http://schemas.openxmlformats.org/officeDocument/2006/relationships/image" Target="../media/image2449.png"/><Relationship Id="rId277" Type="http://schemas.openxmlformats.org/officeDocument/2006/relationships/image" Target="../media/image2470.png"/><Relationship Id="rId400" Type="http://schemas.openxmlformats.org/officeDocument/2006/relationships/customXml" Target="../ink/ink3019.xml"/><Relationship Id="rId442" Type="http://schemas.openxmlformats.org/officeDocument/2006/relationships/customXml" Target="../ink/ink3040.xml"/><Relationship Id="rId484" Type="http://schemas.openxmlformats.org/officeDocument/2006/relationships/customXml" Target="../ink/ink3061.xml"/><Relationship Id="rId705" Type="http://schemas.openxmlformats.org/officeDocument/2006/relationships/customXml" Target="../ink/ink3172.xml"/><Relationship Id="rId887" Type="http://schemas.openxmlformats.org/officeDocument/2006/relationships/customXml" Target="../ink/ink3263.xml"/><Relationship Id="rId137" Type="http://schemas.openxmlformats.org/officeDocument/2006/relationships/image" Target="../media/image2400.png"/><Relationship Id="rId302" Type="http://schemas.openxmlformats.org/officeDocument/2006/relationships/customXml" Target="../ink/ink2970.xml"/><Relationship Id="rId344" Type="http://schemas.openxmlformats.org/officeDocument/2006/relationships/customXml" Target="../ink/ink2991.xml"/><Relationship Id="rId691" Type="http://schemas.openxmlformats.org/officeDocument/2006/relationships/customXml" Target="../ink/ink3165.xml"/><Relationship Id="rId747" Type="http://schemas.openxmlformats.org/officeDocument/2006/relationships/customXml" Target="../ink/ink3193.xml"/><Relationship Id="rId789" Type="http://schemas.openxmlformats.org/officeDocument/2006/relationships/customXml" Target="../ink/ink3214.xml"/><Relationship Id="rId912" Type="http://schemas.openxmlformats.org/officeDocument/2006/relationships/image" Target="../media/image2787.png"/><Relationship Id="rId41" Type="http://schemas.openxmlformats.org/officeDocument/2006/relationships/image" Target="../media/image2352.png"/><Relationship Id="rId83" Type="http://schemas.openxmlformats.org/officeDocument/2006/relationships/image" Target="../media/image2373.png"/><Relationship Id="rId179" Type="http://schemas.openxmlformats.org/officeDocument/2006/relationships/image" Target="../media/image2421.png"/><Relationship Id="rId386" Type="http://schemas.openxmlformats.org/officeDocument/2006/relationships/customXml" Target="../ink/ink3012.xml"/><Relationship Id="rId551" Type="http://schemas.openxmlformats.org/officeDocument/2006/relationships/customXml" Target="../ink/ink3095.xml"/><Relationship Id="rId593" Type="http://schemas.openxmlformats.org/officeDocument/2006/relationships/customXml" Target="../ink/ink3116.xml"/><Relationship Id="rId607" Type="http://schemas.openxmlformats.org/officeDocument/2006/relationships/customXml" Target="../ink/ink3123.xml"/><Relationship Id="rId649" Type="http://schemas.openxmlformats.org/officeDocument/2006/relationships/customXml" Target="../ink/ink3144.xml"/><Relationship Id="rId814" Type="http://schemas.openxmlformats.org/officeDocument/2006/relationships/image" Target="../media/image2738.png"/><Relationship Id="rId856" Type="http://schemas.openxmlformats.org/officeDocument/2006/relationships/image" Target="../media/image2759.png"/><Relationship Id="rId190" Type="http://schemas.openxmlformats.org/officeDocument/2006/relationships/customXml" Target="../ink/ink2914.xml"/><Relationship Id="rId204" Type="http://schemas.openxmlformats.org/officeDocument/2006/relationships/customXml" Target="../ink/ink2921.xml"/><Relationship Id="rId246" Type="http://schemas.openxmlformats.org/officeDocument/2006/relationships/customXml" Target="../ink/ink2942.xml"/><Relationship Id="rId288" Type="http://schemas.openxmlformats.org/officeDocument/2006/relationships/customXml" Target="../ink/ink2963.xml"/><Relationship Id="rId411" Type="http://schemas.openxmlformats.org/officeDocument/2006/relationships/image" Target="../media/image2537.png"/><Relationship Id="rId453" Type="http://schemas.openxmlformats.org/officeDocument/2006/relationships/image" Target="../media/image2558.png"/><Relationship Id="rId509" Type="http://schemas.openxmlformats.org/officeDocument/2006/relationships/image" Target="../media/image2586.png"/><Relationship Id="rId660" Type="http://schemas.openxmlformats.org/officeDocument/2006/relationships/image" Target="../media/image2661.png"/><Relationship Id="rId898" Type="http://schemas.openxmlformats.org/officeDocument/2006/relationships/image" Target="../media/image2780.png"/><Relationship Id="rId106" Type="http://schemas.openxmlformats.org/officeDocument/2006/relationships/customXml" Target="../ink/ink2872.xml"/><Relationship Id="rId313" Type="http://schemas.openxmlformats.org/officeDocument/2006/relationships/image" Target="../media/image2488.png"/><Relationship Id="rId495" Type="http://schemas.openxmlformats.org/officeDocument/2006/relationships/image" Target="../media/image2579.png"/><Relationship Id="rId716" Type="http://schemas.openxmlformats.org/officeDocument/2006/relationships/image" Target="../media/image2689.png"/><Relationship Id="rId758" Type="http://schemas.openxmlformats.org/officeDocument/2006/relationships/image" Target="../media/image2710.png"/><Relationship Id="rId923" Type="http://schemas.openxmlformats.org/officeDocument/2006/relationships/customXml" Target="../ink/ink3281.xml"/><Relationship Id="rId10" Type="http://schemas.openxmlformats.org/officeDocument/2006/relationships/customXml" Target="../ink/ink2824.xml"/><Relationship Id="rId52" Type="http://schemas.openxmlformats.org/officeDocument/2006/relationships/customXml" Target="../ink/ink2845.xml"/><Relationship Id="rId94" Type="http://schemas.openxmlformats.org/officeDocument/2006/relationships/customXml" Target="../ink/ink2866.xml"/><Relationship Id="rId148" Type="http://schemas.openxmlformats.org/officeDocument/2006/relationships/customXml" Target="../ink/ink2893.xml"/><Relationship Id="rId355" Type="http://schemas.openxmlformats.org/officeDocument/2006/relationships/image" Target="../media/image2509.png"/><Relationship Id="rId397" Type="http://schemas.openxmlformats.org/officeDocument/2006/relationships/image" Target="../media/image2530.png"/><Relationship Id="rId520" Type="http://schemas.openxmlformats.org/officeDocument/2006/relationships/customXml" Target="../ink/ink3079.xml"/><Relationship Id="rId562" Type="http://schemas.openxmlformats.org/officeDocument/2006/relationships/image" Target="../media/image2612.png"/><Relationship Id="rId618" Type="http://schemas.openxmlformats.org/officeDocument/2006/relationships/image" Target="../media/image2640.png"/><Relationship Id="rId825" Type="http://schemas.openxmlformats.org/officeDocument/2006/relationships/customXml" Target="../ink/ink3232.xml"/><Relationship Id="rId215" Type="http://schemas.openxmlformats.org/officeDocument/2006/relationships/image" Target="../media/image2439.png"/><Relationship Id="rId257" Type="http://schemas.openxmlformats.org/officeDocument/2006/relationships/image" Target="../media/image2460.png"/><Relationship Id="rId422" Type="http://schemas.openxmlformats.org/officeDocument/2006/relationships/customXml" Target="../ink/ink3030.xml"/><Relationship Id="rId464" Type="http://schemas.openxmlformats.org/officeDocument/2006/relationships/customXml" Target="../ink/ink3051.xml"/><Relationship Id="rId867" Type="http://schemas.openxmlformats.org/officeDocument/2006/relationships/customXml" Target="../ink/ink3253.xml"/><Relationship Id="rId299" Type="http://schemas.openxmlformats.org/officeDocument/2006/relationships/image" Target="../media/image2481.png"/><Relationship Id="rId727" Type="http://schemas.openxmlformats.org/officeDocument/2006/relationships/customXml" Target="../ink/ink3183.xml"/><Relationship Id="rId63" Type="http://schemas.openxmlformats.org/officeDocument/2006/relationships/image" Target="../media/image2363.png"/><Relationship Id="rId159" Type="http://schemas.openxmlformats.org/officeDocument/2006/relationships/image" Target="../media/image2411.png"/><Relationship Id="rId366" Type="http://schemas.openxmlformats.org/officeDocument/2006/relationships/customXml" Target="../ink/ink3002.xml"/><Relationship Id="rId573" Type="http://schemas.openxmlformats.org/officeDocument/2006/relationships/customXml" Target="../ink/ink3106.xml"/><Relationship Id="rId780" Type="http://schemas.openxmlformats.org/officeDocument/2006/relationships/image" Target="../media/image2721.png"/><Relationship Id="rId226" Type="http://schemas.openxmlformats.org/officeDocument/2006/relationships/customXml" Target="../ink/ink2932.xml"/><Relationship Id="rId433" Type="http://schemas.openxmlformats.org/officeDocument/2006/relationships/image" Target="../media/image2548.png"/><Relationship Id="rId878" Type="http://schemas.openxmlformats.org/officeDocument/2006/relationships/image" Target="../media/image2770.png"/><Relationship Id="rId640" Type="http://schemas.openxmlformats.org/officeDocument/2006/relationships/image" Target="../media/image2651.png"/><Relationship Id="rId738" Type="http://schemas.openxmlformats.org/officeDocument/2006/relationships/image" Target="../media/image2700.png"/><Relationship Id="rId74" Type="http://schemas.openxmlformats.org/officeDocument/2006/relationships/customXml" Target="../ink/ink2856.xml"/><Relationship Id="rId377" Type="http://schemas.openxmlformats.org/officeDocument/2006/relationships/image" Target="../media/image2520.png"/><Relationship Id="rId500" Type="http://schemas.openxmlformats.org/officeDocument/2006/relationships/customXml" Target="../ink/ink3069.xml"/><Relationship Id="rId584" Type="http://schemas.openxmlformats.org/officeDocument/2006/relationships/image" Target="../media/image2623.png"/><Relationship Id="rId805" Type="http://schemas.openxmlformats.org/officeDocument/2006/relationships/customXml" Target="../ink/ink3222.xml"/><Relationship Id="rId5" Type="http://schemas.openxmlformats.org/officeDocument/2006/relationships/image" Target="../media/image17000.png"/><Relationship Id="rId237" Type="http://schemas.openxmlformats.org/officeDocument/2006/relationships/image" Target="../media/image2450.png"/><Relationship Id="rId791" Type="http://schemas.openxmlformats.org/officeDocument/2006/relationships/customXml" Target="../ink/ink3215.xml"/><Relationship Id="rId889" Type="http://schemas.openxmlformats.org/officeDocument/2006/relationships/customXml" Target="../ink/ink3264.xml"/><Relationship Id="rId444" Type="http://schemas.openxmlformats.org/officeDocument/2006/relationships/customXml" Target="../ink/ink3041.xml"/><Relationship Id="rId651" Type="http://schemas.openxmlformats.org/officeDocument/2006/relationships/customXml" Target="../ink/ink3145.xml"/><Relationship Id="rId749" Type="http://schemas.openxmlformats.org/officeDocument/2006/relationships/customXml" Target="../ink/ink3194.xml"/><Relationship Id="rId290" Type="http://schemas.openxmlformats.org/officeDocument/2006/relationships/customXml" Target="../ink/ink2964.xml"/><Relationship Id="rId304" Type="http://schemas.openxmlformats.org/officeDocument/2006/relationships/customXml" Target="../ink/ink2971.xml"/><Relationship Id="rId388" Type="http://schemas.openxmlformats.org/officeDocument/2006/relationships/customXml" Target="../ink/ink3013.xml"/><Relationship Id="rId511" Type="http://schemas.openxmlformats.org/officeDocument/2006/relationships/image" Target="../media/image2587.png"/><Relationship Id="rId609" Type="http://schemas.openxmlformats.org/officeDocument/2006/relationships/customXml" Target="../ink/ink3124.xml"/><Relationship Id="rId85" Type="http://schemas.openxmlformats.org/officeDocument/2006/relationships/image" Target="../media/image2374.png"/><Relationship Id="rId150" Type="http://schemas.openxmlformats.org/officeDocument/2006/relationships/customXml" Target="../ink/ink2894.xml"/><Relationship Id="rId595" Type="http://schemas.openxmlformats.org/officeDocument/2006/relationships/customXml" Target="../ink/ink3117.xml"/><Relationship Id="rId816" Type="http://schemas.openxmlformats.org/officeDocument/2006/relationships/image" Target="../media/image2739.png"/><Relationship Id="rId248" Type="http://schemas.openxmlformats.org/officeDocument/2006/relationships/customXml" Target="../ink/ink2943.xml"/><Relationship Id="rId455" Type="http://schemas.openxmlformats.org/officeDocument/2006/relationships/image" Target="../media/image2559.png"/><Relationship Id="rId662" Type="http://schemas.openxmlformats.org/officeDocument/2006/relationships/image" Target="../media/image2662.png"/><Relationship Id="rId12" Type="http://schemas.openxmlformats.org/officeDocument/2006/relationships/customXml" Target="../ink/ink2825.xml"/><Relationship Id="rId108" Type="http://schemas.openxmlformats.org/officeDocument/2006/relationships/customXml" Target="../ink/ink2873.xml"/><Relationship Id="rId315" Type="http://schemas.openxmlformats.org/officeDocument/2006/relationships/image" Target="../media/image2489.png"/><Relationship Id="rId522" Type="http://schemas.openxmlformats.org/officeDocument/2006/relationships/customXml" Target="../ink/ink3080.xml"/><Relationship Id="rId96" Type="http://schemas.openxmlformats.org/officeDocument/2006/relationships/customXml" Target="../ink/ink2867.xml"/><Relationship Id="rId161" Type="http://schemas.openxmlformats.org/officeDocument/2006/relationships/image" Target="../media/image2412.png"/><Relationship Id="rId399" Type="http://schemas.openxmlformats.org/officeDocument/2006/relationships/image" Target="../media/image2531.png"/><Relationship Id="rId827" Type="http://schemas.openxmlformats.org/officeDocument/2006/relationships/customXml" Target="../ink/ink3233.xml"/><Relationship Id="rId259" Type="http://schemas.openxmlformats.org/officeDocument/2006/relationships/image" Target="../media/image2461.png"/><Relationship Id="rId466" Type="http://schemas.openxmlformats.org/officeDocument/2006/relationships/customXml" Target="../ink/ink3052.xml"/><Relationship Id="rId673" Type="http://schemas.openxmlformats.org/officeDocument/2006/relationships/customXml" Target="../ink/ink3156.xml"/><Relationship Id="rId880" Type="http://schemas.openxmlformats.org/officeDocument/2006/relationships/image" Target="../media/image2771.png"/><Relationship Id="rId23" Type="http://schemas.openxmlformats.org/officeDocument/2006/relationships/image" Target="../media/image1695.png"/><Relationship Id="rId119" Type="http://schemas.openxmlformats.org/officeDocument/2006/relationships/image" Target="../media/image2391.png"/><Relationship Id="rId326" Type="http://schemas.openxmlformats.org/officeDocument/2006/relationships/customXml" Target="../ink/ink2982.xml"/><Relationship Id="rId533" Type="http://schemas.openxmlformats.org/officeDocument/2006/relationships/customXml" Target="../ink/ink3086.xml"/><Relationship Id="rId740" Type="http://schemas.openxmlformats.org/officeDocument/2006/relationships/image" Target="../media/image2701.png"/><Relationship Id="rId838" Type="http://schemas.openxmlformats.org/officeDocument/2006/relationships/image" Target="../media/image2750.png"/><Relationship Id="rId172" Type="http://schemas.openxmlformats.org/officeDocument/2006/relationships/customXml" Target="../ink/ink2905.xml"/><Relationship Id="rId477" Type="http://schemas.openxmlformats.org/officeDocument/2006/relationships/image" Target="../media/image2570.png"/><Relationship Id="rId600" Type="http://schemas.openxmlformats.org/officeDocument/2006/relationships/image" Target="../media/image2631.png"/><Relationship Id="rId684" Type="http://schemas.openxmlformats.org/officeDocument/2006/relationships/image" Target="../media/image2673.png"/><Relationship Id="rId337" Type="http://schemas.openxmlformats.org/officeDocument/2006/relationships/image" Target="../media/image2500.png"/><Relationship Id="rId891" Type="http://schemas.openxmlformats.org/officeDocument/2006/relationships/customXml" Target="../ink/ink3265.xml"/><Relationship Id="rId905" Type="http://schemas.openxmlformats.org/officeDocument/2006/relationships/customXml" Target="../ink/ink3272.xml"/><Relationship Id="rId34" Type="http://schemas.openxmlformats.org/officeDocument/2006/relationships/customXml" Target="../ink/ink2836.xml"/><Relationship Id="rId544" Type="http://schemas.openxmlformats.org/officeDocument/2006/relationships/image" Target="../media/image2603.png"/><Relationship Id="rId751" Type="http://schemas.openxmlformats.org/officeDocument/2006/relationships/customXml" Target="../ink/ink3195.xml"/><Relationship Id="rId849" Type="http://schemas.openxmlformats.org/officeDocument/2006/relationships/customXml" Target="../ink/ink3244.xml"/><Relationship Id="rId183" Type="http://schemas.openxmlformats.org/officeDocument/2006/relationships/image" Target="../media/image2423.png"/><Relationship Id="rId390" Type="http://schemas.openxmlformats.org/officeDocument/2006/relationships/customXml" Target="../ink/ink3014.xml"/><Relationship Id="rId404" Type="http://schemas.openxmlformats.org/officeDocument/2006/relationships/customXml" Target="../ink/ink3021.xml"/><Relationship Id="rId611" Type="http://schemas.openxmlformats.org/officeDocument/2006/relationships/customXml" Target="../ink/ink3125.xml"/><Relationship Id="rId250" Type="http://schemas.openxmlformats.org/officeDocument/2006/relationships/customXml" Target="../ink/ink2944.xml"/><Relationship Id="rId488" Type="http://schemas.openxmlformats.org/officeDocument/2006/relationships/customXml" Target="../ink/ink3063.xml"/><Relationship Id="rId695" Type="http://schemas.openxmlformats.org/officeDocument/2006/relationships/customXml" Target="../ink/ink3167.xml"/><Relationship Id="rId709" Type="http://schemas.openxmlformats.org/officeDocument/2006/relationships/customXml" Target="../ink/ink3174.xml"/><Relationship Id="rId916" Type="http://schemas.openxmlformats.org/officeDocument/2006/relationships/image" Target="../media/image2789.png"/><Relationship Id="rId45" Type="http://schemas.openxmlformats.org/officeDocument/2006/relationships/image" Target="../media/image2354.png"/><Relationship Id="rId110" Type="http://schemas.openxmlformats.org/officeDocument/2006/relationships/customXml" Target="../ink/ink2874.xml"/><Relationship Id="rId348" Type="http://schemas.openxmlformats.org/officeDocument/2006/relationships/customXml" Target="../ink/ink2993.xml"/><Relationship Id="rId555" Type="http://schemas.openxmlformats.org/officeDocument/2006/relationships/customXml" Target="../ink/ink3097.xml"/><Relationship Id="rId762" Type="http://schemas.openxmlformats.org/officeDocument/2006/relationships/image" Target="../media/image2712.png"/><Relationship Id="rId194" Type="http://schemas.openxmlformats.org/officeDocument/2006/relationships/customXml" Target="../ink/ink2916.xml"/><Relationship Id="rId208" Type="http://schemas.openxmlformats.org/officeDocument/2006/relationships/customXml" Target="../ink/ink2923.xml"/><Relationship Id="rId415" Type="http://schemas.openxmlformats.org/officeDocument/2006/relationships/image" Target="../media/image2539.png"/><Relationship Id="rId622" Type="http://schemas.openxmlformats.org/officeDocument/2006/relationships/image" Target="../media/image2642.png"/><Relationship Id="rId261" Type="http://schemas.openxmlformats.org/officeDocument/2006/relationships/image" Target="../media/image2462.png"/><Relationship Id="rId499" Type="http://schemas.openxmlformats.org/officeDocument/2006/relationships/image" Target="../media/image2581.png"/><Relationship Id="rId56" Type="http://schemas.openxmlformats.org/officeDocument/2006/relationships/customXml" Target="../ink/ink2847.xml"/><Relationship Id="rId359" Type="http://schemas.openxmlformats.org/officeDocument/2006/relationships/image" Target="../media/image2511.png"/><Relationship Id="rId566" Type="http://schemas.openxmlformats.org/officeDocument/2006/relationships/image" Target="../media/image2614.png"/><Relationship Id="rId773" Type="http://schemas.openxmlformats.org/officeDocument/2006/relationships/customXml" Target="../ink/ink3206.xml"/><Relationship Id="rId121" Type="http://schemas.openxmlformats.org/officeDocument/2006/relationships/image" Target="../media/image2392.png"/><Relationship Id="rId219" Type="http://schemas.openxmlformats.org/officeDocument/2006/relationships/image" Target="../media/image2441.png"/><Relationship Id="rId426" Type="http://schemas.openxmlformats.org/officeDocument/2006/relationships/customXml" Target="../ink/ink3032.xml"/><Relationship Id="rId633" Type="http://schemas.openxmlformats.org/officeDocument/2006/relationships/customXml" Target="../ink/ink3136.xml"/><Relationship Id="rId840" Type="http://schemas.openxmlformats.org/officeDocument/2006/relationships/image" Target="../media/image2751.png"/><Relationship Id="rId67" Type="http://schemas.openxmlformats.org/officeDocument/2006/relationships/image" Target="../media/image2365.png"/><Relationship Id="rId272" Type="http://schemas.openxmlformats.org/officeDocument/2006/relationships/customXml" Target="../ink/ink2955.xml"/><Relationship Id="rId577" Type="http://schemas.openxmlformats.org/officeDocument/2006/relationships/customXml" Target="../ink/ink3108.xml"/><Relationship Id="rId700" Type="http://schemas.openxmlformats.org/officeDocument/2006/relationships/image" Target="../media/image2681.png"/><Relationship Id="rId132" Type="http://schemas.openxmlformats.org/officeDocument/2006/relationships/customXml" Target="../ink/ink2885.xml"/><Relationship Id="rId784" Type="http://schemas.openxmlformats.org/officeDocument/2006/relationships/image" Target="../media/image2723.png"/><Relationship Id="rId437" Type="http://schemas.openxmlformats.org/officeDocument/2006/relationships/image" Target="../media/image2550.png"/><Relationship Id="rId644" Type="http://schemas.openxmlformats.org/officeDocument/2006/relationships/image" Target="../media/image2653.png"/><Relationship Id="rId851" Type="http://schemas.openxmlformats.org/officeDocument/2006/relationships/customXml" Target="../ink/ink3245.xml"/><Relationship Id="rId283" Type="http://schemas.openxmlformats.org/officeDocument/2006/relationships/image" Target="../media/image2473.png"/><Relationship Id="rId490" Type="http://schemas.openxmlformats.org/officeDocument/2006/relationships/customXml" Target="../ink/ink3064.xml"/><Relationship Id="rId504" Type="http://schemas.openxmlformats.org/officeDocument/2006/relationships/customXml" Target="../ink/ink3071.xml"/><Relationship Id="rId711" Type="http://schemas.openxmlformats.org/officeDocument/2006/relationships/customXml" Target="../ink/ink3175.xml"/><Relationship Id="rId78" Type="http://schemas.openxmlformats.org/officeDocument/2006/relationships/customXml" Target="../ink/ink2858.xml"/><Relationship Id="rId143" Type="http://schemas.openxmlformats.org/officeDocument/2006/relationships/image" Target="../media/image2403.png"/><Relationship Id="rId350" Type="http://schemas.openxmlformats.org/officeDocument/2006/relationships/customXml" Target="../ink/ink2994.xml"/><Relationship Id="rId588" Type="http://schemas.openxmlformats.org/officeDocument/2006/relationships/image" Target="../media/image2625.png"/><Relationship Id="rId795" Type="http://schemas.openxmlformats.org/officeDocument/2006/relationships/customXml" Target="../ink/ink3217.xml"/><Relationship Id="rId809" Type="http://schemas.openxmlformats.org/officeDocument/2006/relationships/customXml" Target="../ink/ink3224.xml"/><Relationship Id="rId9" Type="http://schemas.openxmlformats.org/officeDocument/2006/relationships/image" Target="../media/image2337.png"/><Relationship Id="rId210" Type="http://schemas.openxmlformats.org/officeDocument/2006/relationships/customXml" Target="../ink/ink2924.xml"/><Relationship Id="rId448" Type="http://schemas.openxmlformats.org/officeDocument/2006/relationships/customXml" Target="../ink/ink3043.xml"/><Relationship Id="rId655" Type="http://schemas.openxmlformats.org/officeDocument/2006/relationships/customXml" Target="../ink/ink3147.xml"/><Relationship Id="rId862" Type="http://schemas.openxmlformats.org/officeDocument/2006/relationships/image" Target="../media/image2762.png"/><Relationship Id="rId294" Type="http://schemas.openxmlformats.org/officeDocument/2006/relationships/customXml" Target="../ink/ink2966.xml"/><Relationship Id="rId308" Type="http://schemas.openxmlformats.org/officeDocument/2006/relationships/customXml" Target="../ink/ink2973.xml"/><Relationship Id="rId515" Type="http://schemas.openxmlformats.org/officeDocument/2006/relationships/image" Target="../media/image2589.png"/><Relationship Id="rId722" Type="http://schemas.openxmlformats.org/officeDocument/2006/relationships/image" Target="../media/image2692.png"/><Relationship Id="rId89" Type="http://schemas.openxmlformats.org/officeDocument/2006/relationships/image" Target="../media/image2376.png"/><Relationship Id="rId154" Type="http://schemas.openxmlformats.org/officeDocument/2006/relationships/customXml" Target="../ink/ink2896.xml"/><Relationship Id="rId361" Type="http://schemas.openxmlformats.org/officeDocument/2006/relationships/image" Target="../media/image2512.png"/><Relationship Id="rId599" Type="http://schemas.openxmlformats.org/officeDocument/2006/relationships/customXml" Target="../ink/ink3119.xml"/><Relationship Id="rId459" Type="http://schemas.openxmlformats.org/officeDocument/2006/relationships/image" Target="../media/image2561.png"/><Relationship Id="rId666" Type="http://schemas.openxmlformats.org/officeDocument/2006/relationships/image" Target="../media/image2664.png"/><Relationship Id="rId873" Type="http://schemas.openxmlformats.org/officeDocument/2006/relationships/customXml" Target="../ink/ink3256.xml"/><Relationship Id="rId16" Type="http://schemas.openxmlformats.org/officeDocument/2006/relationships/customXml" Target="../ink/ink2827.xml"/><Relationship Id="rId221" Type="http://schemas.openxmlformats.org/officeDocument/2006/relationships/image" Target="../media/image2442.png"/><Relationship Id="rId319" Type="http://schemas.openxmlformats.org/officeDocument/2006/relationships/image" Target="../media/image2491.png"/><Relationship Id="rId526" Type="http://schemas.openxmlformats.org/officeDocument/2006/relationships/image" Target="../media/image2594.png"/><Relationship Id="rId733" Type="http://schemas.openxmlformats.org/officeDocument/2006/relationships/customXml" Target="../ink/ink3186.xml"/><Relationship Id="rId165" Type="http://schemas.openxmlformats.org/officeDocument/2006/relationships/image" Target="../media/image2414.png"/><Relationship Id="rId372" Type="http://schemas.openxmlformats.org/officeDocument/2006/relationships/customXml" Target="../ink/ink3005.xml"/><Relationship Id="rId677" Type="http://schemas.openxmlformats.org/officeDocument/2006/relationships/customXml" Target="../ink/ink3158.xml"/><Relationship Id="rId800" Type="http://schemas.openxmlformats.org/officeDocument/2006/relationships/image" Target="../media/image2731.png"/><Relationship Id="rId232" Type="http://schemas.openxmlformats.org/officeDocument/2006/relationships/customXml" Target="../ink/ink2935.xml"/><Relationship Id="rId884" Type="http://schemas.openxmlformats.org/officeDocument/2006/relationships/image" Target="../media/image2773.png"/><Relationship Id="rId27" Type="http://schemas.openxmlformats.org/officeDocument/2006/relationships/image" Target="../media/image2345.png"/><Relationship Id="rId537" Type="http://schemas.openxmlformats.org/officeDocument/2006/relationships/customXml" Target="../ink/ink3088.xml"/><Relationship Id="rId744" Type="http://schemas.openxmlformats.org/officeDocument/2006/relationships/image" Target="../media/image2703.png"/><Relationship Id="rId80" Type="http://schemas.openxmlformats.org/officeDocument/2006/relationships/customXml" Target="../ink/ink2859.xml"/><Relationship Id="rId176" Type="http://schemas.openxmlformats.org/officeDocument/2006/relationships/customXml" Target="../ink/ink2907.xml"/><Relationship Id="rId383" Type="http://schemas.openxmlformats.org/officeDocument/2006/relationships/image" Target="../media/image2523.png"/><Relationship Id="rId590" Type="http://schemas.openxmlformats.org/officeDocument/2006/relationships/image" Target="../media/image2626.png"/><Relationship Id="rId604" Type="http://schemas.openxmlformats.org/officeDocument/2006/relationships/image" Target="../media/image2633.png"/><Relationship Id="rId811" Type="http://schemas.openxmlformats.org/officeDocument/2006/relationships/customXml" Target="../ink/ink3225.xml"/><Relationship Id="rId243" Type="http://schemas.openxmlformats.org/officeDocument/2006/relationships/image" Target="../media/image2453.png"/><Relationship Id="rId450" Type="http://schemas.openxmlformats.org/officeDocument/2006/relationships/customXml" Target="../ink/ink3044.xml"/><Relationship Id="rId688" Type="http://schemas.openxmlformats.org/officeDocument/2006/relationships/image" Target="../media/image2675.png"/><Relationship Id="rId895" Type="http://schemas.openxmlformats.org/officeDocument/2006/relationships/customXml" Target="../ink/ink3267.xml"/><Relationship Id="rId909" Type="http://schemas.openxmlformats.org/officeDocument/2006/relationships/customXml" Target="../ink/ink3274.xml"/><Relationship Id="rId38" Type="http://schemas.openxmlformats.org/officeDocument/2006/relationships/customXml" Target="../ink/ink2838.xml"/><Relationship Id="rId103" Type="http://schemas.openxmlformats.org/officeDocument/2006/relationships/image" Target="../media/image2383.png"/><Relationship Id="rId310" Type="http://schemas.openxmlformats.org/officeDocument/2006/relationships/customXml" Target="../ink/ink2974.xml"/><Relationship Id="rId548" Type="http://schemas.openxmlformats.org/officeDocument/2006/relationships/image" Target="../media/image2605.png"/><Relationship Id="rId755" Type="http://schemas.openxmlformats.org/officeDocument/2006/relationships/customXml" Target="../ink/ink3197.xml"/><Relationship Id="rId91" Type="http://schemas.openxmlformats.org/officeDocument/2006/relationships/image" Target="../media/image2377.png"/><Relationship Id="rId187" Type="http://schemas.openxmlformats.org/officeDocument/2006/relationships/image" Target="../media/image2425.png"/><Relationship Id="rId394" Type="http://schemas.openxmlformats.org/officeDocument/2006/relationships/customXml" Target="../ink/ink3016.xml"/><Relationship Id="rId408" Type="http://schemas.openxmlformats.org/officeDocument/2006/relationships/customXml" Target="../ink/ink3023.xml"/><Relationship Id="rId615" Type="http://schemas.openxmlformats.org/officeDocument/2006/relationships/customXml" Target="../ink/ink3127.xml"/><Relationship Id="rId822" Type="http://schemas.openxmlformats.org/officeDocument/2006/relationships/image" Target="../media/image2742.png"/><Relationship Id="rId254" Type="http://schemas.openxmlformats.org/officeDocument/2006/relationships/customXml" Target="../ink/ink2946.xml"/><Relationship Id="rId699" Type="http://schemas.openxmlformats.org/officeDocument/2006/relationships/customXml" Target="../ink/ink3169.xml"/><Relationship Id="rId49" Type="http://schemas.openxmlformats.org/officeDocument/2006/relationships/image" Target="../media/image2356.png"/><Relationship Id="rId114" Type="http://schemas.openxmlformats.org/officeDocument/2006/relationships/customXml" Target="../ink/ink2876.xml"/><Relationship Id="rId461" Type="http://schemas.openxmlformats.org/officeDocument/2006/relationships/image" Target="../media/image2562.png"/><Relationship Id="rId559" Type="http://schemas.openxmlformats.org/officeDocument/2006/relationships/customXml" Target="../ink/ink3099.xml"/><Relationship Id="rId766" Type="http://schemas.openxmlformats.org/officeDocument/2006/relationships/image" Target="../media/image2714.png"/><Relationship Id="rId198" Type="http://schemas.openxmlformats.org/officeDocument/2006/relationships/customXml" Target="../ink/ink2918.xml"/><Relationship Id="rId321" Type="http://schemas.openxmlformats.org/officeDocument/2006/relationships/image" Target="../media/image2492.png"/><Relationship Id="rId419" Type="http://schemas.openxmlformats.org/officeDocument/2006/relationships/image" Target="../media/image2541.png"/><Relationship Id="rId626" Type="http://schemas.openxmlformats.org/officeDocument/2006/relationships/image" Target="../media/image2644.png"/><Relationship Id="rId833" Type="http://schemas.openxmlformats.org/officeDocument/2006/relationships/customXml" Target="../ink/ink3236.xml"/><Relationship Id="rId265" Type="http://schemas.openxmlformats.org/officeDocument/2006/relationships/image" Target="../media/image2464.png"/><Relationship Id="rId472" Type="http://schemas.openxmlformats.org/officeDocument/2006/relationships/customXml" Target="../ink/ink3055.xml"/><Relationship Id="rId900" Type="http://schemas.openxmlformats.org/officeDocument/2006/relationships/image" Target="../media/image2781.png"/><Relationship Id="rId125" Type="http://schemas.openxmlformats.org/officeDocument/2006/relationships/image" Target="../media/image2394.png"/><Relationship Id="rId332" Type="http://schemas.openxmlformats.org/officeDocument/2006/relationships/customXml" Target="../ink/ink2985.xml"/><Relationship Id="rId777" Type="http://schemas.openxmlformats.org/officeDocument/2006/relationships/customXml" Target="../ink/ink3208.xml"/><Relationship Id="rId637" Type="http://schemas.openxmlformats.org/officeDocument/2006/relationships/customXml" Target="../ink/ink3138.xml"/><Relationship Id="rId844" Type="http://schemas.openxmlformats.org/officeDocument/2006/relationships/image" Target="../media/image2753.png"/><Relationship Id="rId276" Type="http://schemas.openxmlformats.org/officeDocument/2006/relationships/customXml" Target="../ink/ink2957.xml"/><Relationship Id="rId483" Type="http://schemas.openxmlformats.org/officeDocument/2006/relationships/image" Target="../media/image2573.png"/><Relationship Id="rId690" Type="http://schemas.openxmlformats.org/officeDocument/2006/relationships/image" Target="../media/image2676.png"/><Relationship Id="rId704" Type="http://schemas.openxmlformats.org/officeDocument/2006/relationships/image" Target="../media/image2683.png"/><Relationship Id="rId911" Type="http://schemas.openxmlformats.org/officeDocument/2006/relationships/customXml" Target="../ink/ink3275.xml"/><Relationship Id="rId40" Type="http://schemas.openxmlformats.org/officeDocument/2006/relationships/customXml" Target="../ink/ink2839.xml"/><Relationship Id="rId136" Type="http://schemas.openxmlformats.org/officeDocument/2006/relationships/customXml" Target="../ink/ink2887.xml"/><Relationship Id="rId343" Type="http://schemas.openxmlformats.org/officeDocument/2006/relationships/image" Target="../media/image2503.png"/><Relationship Id="rId550" Type="http://schemas.openxmlformats.org/officeDocument/2006/relationships/image" Target="../media/image2606.png"/><Relationship Id="rId788" Type="http://schemas.openxmlformats.org/officeDocument/2006/relationships/image" Target="../media/image2725.png"/><Relationship Id="rId203" Type="http://schemas.openxmlformats.org/officeDocument/2006/relationships/image" Target="../media/image2433.png"/><Relationship Id="rId648" Type="http://schemas.openxmlformats.org/officeDocument/2006/relationships/image" Target="../media/image2655.png"/><Relationship Id="rId855" Type="http://schemas.openxmlformats.org/officeDocument/2006/relationships/customXml" Target="../ink/ink3247.xml"/><Relationship Id="rId287" Type="http://schemas.openxmlformats.org/officeDocument/2006/relationships/image" Target="../media/image2475.png"/><Relationship Id="rId410" Type="http://schemas.openxmlformats.org/officeDocument/2006/relationships/customXml" Target="../ink/ink3024.xml"/><Relationship Id="rId494" Type="http://schemas.openxmlformats.org/officeDocument/2006/relationships/customXml" Target="../ink/ink3066.xml"/><Relationship Id="rId508" Type="http://schemas.openxmlformats.org/officeDocument/2006/relationships/customXml" Target="../ink/ink3073.xml"/><Relationship Id="rId715" Type="http://schemas.openxmlformats.org/officeDocument/2006/relationships/customXml" Target="../ink/ink3177.xml"/><Relationship Id="rId922" Type="http://schemas.openxmlformats.org/officeDocument/2006/relationships/image" Target="../media/image2792.png"/><Relationship Id="rId147" Type="http://schemas.openxmlformats.org/officeDocument/2006/relationships/image" Target="../media/image2405.png"/><Relationship Id="rId354" Type="http://schemas.openxmlformats.org/officeDocument/2006/relationships/customXml" Target="../ink/ink2996.xml"/><Relationship Id="rId799" Type="http://schemas.openxmlformats.org/officeDocument/2006/relationships/customXml" Target="../ink/ink3219.xml"/><Relationship Id="rId51" Type="http://schemas.openxmlformats.org/officeDocument/2006/relationships/image" Target="../media/image2357.png"/><Relationship Id="rId561" Type="http://schemas.openxmlformats.org/officeDocument/2006/relationships/customXml" Target="../ink/ink3100.xml"/><Relationship Id="rId659" Type="http://schemas.openxmlformats.org/officeDocument/2006/relationships/customXml" Target="../ink/ink3149.xml"/><Relationship Id="rId866" Type="http://schemas.openxmlformats.org/officeDocument/2006/relationships/image" Target="../media/image2764.png"/><Relationship Id="rId214" Type="http://schemas.openxmlformats.org/officeDocument/2006/relationships/customXml" Target="../ink/ink2926.xml"/><Relationship Id="rId298" Type="http://schemas.openxmlformats.org/officeDocument/2006/relationships/customXml" Target="../ink/ink2968.xml"/><Relationship Id="rId421" Type="http://schemas.openxmlformats.org/officeDocument/2006/relationships/image" Target="../media/image2542.png"/><Relationship Id="rId519" Type="http://schemas.openxmlformats.org/officeDocument/2006/relationships/image" Target="../media/image2591.png"/><Relationship Id="rId158" Type="http://schemas.openxmlformats.org/officeDocument/2006/relationships/customXml" Target="../ink/ink2898.xml"/><Relationship Id="rId726" Type="http://schemas.openxmlformats.org/officeDocument/2006/relationships/image" Target="../media/image2694.png"/><Relationship Id="rId62" Type="http://schemas.openxmlformats.org/officeDocument/2006/relationships/customXml" Target="../ink/ink2850.xml"/><Relationship Id="rId365" Type="http://schemas.openxmlformats.org/officeDocument/2006/relationships/image" Target="../media/image2514.png"/><Relationship Id="rId572" Type="http://schemas.openxmlformats.org/officeDocument/2006/relationships/image" Target="../media/image2617.png"/><Relationship Id="rId225" Type="http://schemas.openxmlformats.org/officeDocument/2006/relationships/image" Target="../media/image2444.png"/><Relationship Id="rId432" Type="http://schemas.openxmlformats.org/officeDocument/2006/relationships/customXml" Target="../ink/ink3035.xml"/><Relationship Id="rId877" Type="http://schemas.openxmlformats.org/officeDocument/2006/relationships/customXml" Target="../ink/ink3258.xml"/><Relationship Id="rId737" Type="http://schemas.openxmlformats.org/officeDocument/2006/relationships/customXml" Target="../ink/ink3188.xml"/><Relationship Id="rId73" Type="http://schemas.openxmlformats.org/officeDocument/2006/relationships/image" Target="../media/image2368.png"/><Relationship Id="rId169" Type="http://schemas.openxmlformats.org/officeDocument/2006/relationships/image" Target="../media/image2416.png"/><Relationship Id="rId376" Type="http://schemas.openxmlformats.org/officeDocument/2006/relationships/customXml" Target="../ink/ink3007.xml"/><Relationship Id="rId583" Type="http://schemas.openxmlformats.org/officeDocument/2006/relationships/customXml" Target="../ink/ink3111.xml"/><Relationship Id="rId790" Type="http://schemas.openxmlformats.org/officeDocument/2006/relationships/image" Target="../media/image2726.png"/><Relationship Id="rId804" Type="http://schemas.openxmlformats.org/officeDocument/2006/relationships/image" Target="../media/image2733.png"/><Relationship Id="rId4" Type="http://schemas.openxmlformats.org/officeDocument/2006/relationships/image" Target="../media/image16000.png"/><Relationship Id="rId236" Type="http://schemas.openxmlformats.org/officeDocument/2006/relationships/customXml" Target="../ink/ink2937.xml"/><Relationship Id="rId443" Type="http://schemas.openxmlformats.org/officeDocument/2006/relationships/image" Target="../media/image2553.png"/><Relationship Id="rId650" Type="http://schemas.openxmlformats.org/officeDocument/2006/relationships/image" Target="../media/image2656.png"/><Relationship Id="rId888" Type="http://schemas.openxmlformats.org/officeDocument/2006/relationships/image" Target="../media/image2775.png"/><Relationship Id="rId303" Type="http://schemas.openxmlformats.org/officeDocument/2006/relationships/image" Target="../media/image2483.png"/><Relationship Id="rId748" Type="http://schemas.openxmlformats.org/officeDocument/2006/relationships/image" Target="../media/image2705.png"/><Relationship Id="rId84" Type="http://schemas.openxmlformats.org/officeDocument/2006/relationships/customXml" Target="../ink/ink2861.xml"/><Relationship Id="rId387" Type="http://schemas.openxmlformats.org/officeDocument/2006/relationships/image" Target="../media/image2525.png"/><Relationship Id="rId510" Type="http://schemas.openxmlformats.org/officeDocument/2006/relationships/customXml" Target="../ink/ink3074.xml"/><Relationship Id="rId594" Type="http://schemas.openxmlformats.org/officeDocument/2006/relationships/image" Target="../media/image2628.png"/><Relationship Id="rId608" Type="http://schemas.openxmlformats.org/officeDocument/2006/relationships/image" Target="../media/image2635.png"/><Relationship Id="rId815" Type="http://schemas.openxmlformats.org/officeDocument/2006/relationships/customXml" Target="../ink/ink3227.xml"/><Relationship Id="rId247" Type="http://schemas.openxmlformats.org/officeDocument/2006/relationships/image" Target="../media/image2455.png"/><Relationship Id="rId899" Type="http://schemas.openxmlformats.org/officeDocument/2006/relationships/customXml" Target="../ink/ink3269.xml"/><Relationship Id="rId107" Type="http://schemas.openxmlformats.org/officeDocument/2006/relationships/image" Target="../media/image2385.png"/><Relationship Id="rId454" Type="http://schemas.openxmlformats.org/officeDocument/2006/relationships/customXml" Target="../ink/ink3046.xml"/><Relationship Id="rId661" Type="http://schemas.openxmlformats.org/officeDocument/2006/relationships/customXml" Target="../ink/ink3150.xml"/><Relationship Id="rId759" Type="http://schemas.openxmlformats.org/officeDocument/2006/relationships/customXml" Target="../ink/ink3199.xml"/><Relationship Id="rId11" Type="http://schemas.openxmlformats.org/officeDocument/2006/relationships/image" Target="../media/image2338.png"/><Relationship Id="rId314" Type="http://schemas.openxmlformats.org/officeDocument/2006/relationships/customXml" Target="../ink/ink2976.xml"/><Relationship Id="rId398" Type="http://schemas.openxmlformats.org/officeDocument/2006/relationships/customXml" Target="../ink/ink3018.xml"/><Relationship Id="rId521" Type="http://schemas.openxmlformats.org/officeDocument/2006/relationships/image" Target="../media/image2592.png"/><Relationship Id="rId619" Type="http://schemas.openxmlformats.org/officeDocument/2006/relationships/customXml" Target="../ink/ink3129.xml"/><Relationship Id="rId95" Type="http://schemas.openxmlformats.org/officeDocument/2006/relationships/image" Target="../media/image2379.png"/><Relationship Id="rId160" Type="http://schemas.openxmlformats.org/officeDocument/2006/relationships/customXml" Target="../ink/ink2899.xml"/><Relationship Id="rId826" Type="http://schemas.openxmlformats.org/officeDocument/2006/relationships/image" Target="../media/image2744.png"/><Relationship Id="rId258" Type="http://schemas.openxmlformats.org/officeDocument/2006/relationships/customXml" Target="../ink/ink2948.xml"/><Relationship Id="rId465" Type="http://schemas.openxmlformats.org/officeDocument/2006/relationships/image" Target="../media/image2564.png"/><Relationship Id="rId672" Type="http://schemas.openxmlformats.org/officeDocument/2006/relationships/image" Target="../media/image2667.png"/><Relationship Id="rId22" Type="http://schemas.openxmlformats.org/officeDocument/2006/relationships/customXml" Target="../ink/ink2830.xml"/><Relationship Id="rId118" Type="http://schemas.openxmlformats.org/officeDocument/2006/relationships/customXml" Target="../ink/ink2878.xml"/><Relationship Id="rId325" Type="http://schemas.openxmlformats.org/officeDocument/2006/relationships/image" Target="../media/image2494.png"/><Relationship Id="rId532" Type="http://schemas.openxmlformats.org/officeDocument/2006/relationships/image" Target="../media/image2597.png"/><Relationship Id="rId171" Type="http://schemas.openxmlformats.org/officeDocument/2006/relationships/image" Target="../media/image2417.png"/><Relationship Id="rId837" Type="http://schemas.openxmlformats.org/officeDocument/2006/relationships/customXml" Target="../ink/ink3238.xml"/><Relationship Id="rId269" Type="http://schemas.openxmlformats.org/officeDocument/2006/relationships/image" Target="../media/image2466.png"/><Relationship Id="rId476" Type="http://schemas.openxmlformats.org/officeDocument/2006/relationships/customXml" Target="../ink/ink3057.xml"/><Relationship Id="rId683" Type="http://schemas.openxmlformats.org/officeDocument/2006/relationships/customXml" Target="../ink/ink3161.xml"/><Relationship Id="rId890" Type="http://schemas.openxmlformats.org/officeDocument/2006/relationships/image" Target="../media/image2776.png"/><Relationship Id="rId904" Type="http://schemas.openxmlformats.org/officeDocument/2006/relationships/image" Target="../media/image2783.png"/><Relationship Id="rId33" Type="http://schemas.openxmlformats.org/officeDocument/2006/relationships/image" Target="../media/image2348.png"/><Relationship Id="rId129" Type="http://schemas.openxmlformats.org/officeDocument/2006/relationships/image" Target="../media/image2396.png"/><Relationship Id="rId336" Type="http://schemas.openxmlformats.org/officeDocument/2006/relationships/customXml" Target="../ink/ink2987.xml"/><Relationship Id="rId543" Type="http://schemas.openxmlformats.org/officeDocument/2006/relationships/customXml" Target="../ink/ink3091.xml"/><Relationship Id="rId182" Type="http://schemas.openxmlformats.org/officeDocument/2006/relationships/customXml" Target="../ink/ink2910.xml"/><Relationship Id="rId403" Type="http://schemas.openxmlformats.org/officeDocument/2006/relationships/image" Target="../media/image2533.png"/><Relationship Id="rId750" Type="http://schemas.openxmlformats.org/officeDocument/2006/relationships/image" Target="../media/image2706.png"/><Relationship Id="rId848" Type="http://schemas.openxmlformats.org/officeDocument/2006/relationships/image" Target="../media/image2755.png"/><Relationship Id="rId487" Type="http://schemas.openxmlformats.org/officeDocument/2006/relationships/image" Target="../media/image2575.png"/><Relationship Id="rId610" Type="http://schemas.openxmlformats.org/officeDocument/2006/relationships/image" Target="../media/image2636.png"/><Relationship Id="rId694" Type="http://schemas.openxmlformats.org/officeDocument/2006/relationships/image" Target="../media/image2678.png"/><Relationship Id="rId708" Type="http://schemas.openxmlformats.org/officeDocument/2006/relationships/image" Target="../media/image2685.png"/><Relationship Id="rId915" Type="http://schemas.openxmlformats.org/officeDocument/2006/relationships/customXml" Target="../ink/ink3277.xml"/><Relationship Id="rId347" Type="http://schemas.openxmlformats.org/officeDocument/2006/relationships/image" Target="../media/image2505.png"/><Relationship Id="rId44" Type="http://schemas.openxmlformats.org/officeDocument/2006/relationships/customXml" Target="../ink/ink2841.xml"/><Relationship Id="rId554" Type="http://schemas.openxmlformats.org/officeDocument/2006/relationships/image" Target="../media/image2608.png"/><Relationship Id="rId761" Type="http://schemas.openxmlformats.org/officeDocument/2006/relationships/customXml" Target="../ink/ink3200.xml"/><Relationship Id="rId859" Type="http://schemas.openxmlformats.org/officeDocument/2006/relationships/customXml" Target="../ink/ink3249.xml"/><Relationship Id="rId193" Type="http://schemas.openxmlformats.org/officeDocument/2006/relationships/image" Target="../media/image2428.png"/><Relationship Id="rId207" Type="http://schemas.openxmlformats.org/officeDocument/2006/relationships/image" Target="../media/image2435.png"/><Relationship Id="rId414" Type="http://schemas.openxmlformats.org/officeDocument/2006/relationships/customXml" Target="../ink/ink3026.xml"/><Relationship Id="rId498" Type="http://schemas.openxmlformats.org/officeDocument/2006/relationships/customXml" Target="../ink/ink3068.xml"/><Relationship Id="rId621" Type="http://schemas.openxmlformats.org/officeDocument/2006/relationships/customXml" Target="../ink/ink3130.xml"/><Relationship Id="rId260" Type="http://schemas.openxmlformats.org/officeDocument/2006/relationships/customXml" Target="../ink/ink2949.xml"/><Relationship Id="rId719" Type="http://schemas.openxmlformats.org/officeDocument/2006/relationships/customXml" Target="../ink/ink3179.xml"/><Relationship Id="rId55" Type="http://schemas.openxmlformats.org/officeDocument/2006/relationships/image" Target="../media/image2359.png"/><Relationship Id="rId120" Type="http://schemas.openxmlformats.org/officeDocument/2006/relationships/customXml" Target="../ink/ink2879.xml"/><Relationship Id="rId358" Type="http://schemas.openxmlformats.org/officeDocument/2006/relationships/customXml" Target="../ink/ink2998.xml"/><Relationship Id="rId565" Type="http://schemas.openxmlformats.org/officeDocument/2006/relationships/customXml" Target="../ink/ink3102.xml"/><Relationship Id="rId772" Type="http://schemas.openxmlformats.org/officeDocument/2006/relationships/image" Target="../media/image2717.png"/><Relationship Id="rId218" Type="http://schemas.openxmlformats.org/officeDocument/2006/relationships/customXml" Target="../ink/ink2928.xml"/><Relationship Id="rId425" Type="http://schemas.openxmlformats.org/officeDocument/2006/relationships/image" Target="../media/image2544.png"/><Relationship Id="rId632" Type="http://schemas.openxmlformats.org/officeDocument/2006/relationships/image" Target="../media/image2647.png"/><Relationship Id="rId271" Type="http://schemas.openxmlformats.org/officeDocument/2006/relationships/image" Target="../media/image2467.png"/><Relationship Id="rId66" Type="http://schemas.openxmlformats.org/officeDocument/2006/relationships/customXml" Target="../ink/ink2852.xml"/><Relationship Id="rId131" Type="http://schemas.openxmlformats.org/officeDocument/2006/relationships/image" Target="../media/image2397.png"/><Relationship Id="rId369" Type="http://schemas.openxmlformats.org/officeDocument/2006/relationships/image" Target="../media/image2516.png"/><Relationship Id="rId576" Type="http://schemas.openxmlformats.org/officeDocument/2006/relationships/image" Target="../media/image2619.png"/><Relationship Id="rId783" Type="http://schemas.openxmlformats.org/officeDocument/2006/relationships/customXml" Target="../ink/ink3211.xml"/><Relationship Id="rId229" Type="http://schemas.openxmlformats.org/officeDocument/2006/relationships/image" Target="../media/image2446.png"/><Relationship Id="rId436" Type="http://schemas.openxmlformats.org/officeDocument/2006/relationships/customXml" Target="../ink/ink3037.xml"/><Relationship Id="rId643" Type="http://schemas.openxmlformats.org/officeDocument/2006/relationships/customXml" Target="../ink/ink3141.xml"/><Relationship Id="rId850" Type="http://schemas.openxmlformats.org/officeDocument/2006/relationships/image" Target="../media/image2756.png"/><Relationship Id="rId77" Type="http://schemas.openxmlformats.org/officeDocument/2006/relationships/image" Target="../media/image2370.png"/><Relationship Id="rId282" Type="http://schemas.openxmlformats.org/officeDocument/2006/relationships/customXml" Target="../ink/ink2960.xml"/><Relationship Id="rId503" Type="http://schemas.openxmlformats.org/officeDocument/2006/relationships/image" Target="../media/image2583.png"/><Relationship Id="rId587" Type="http://schemas.openxmlformats.org/officeDocument/2006/relationships/customXml" Target="../ink/ink3113.xml"/><Relationship Id="rId710" Type="http://schemas.openxmlformats.org/officeDocument/2006/relationships/image" Target="../media/image2686.png"/><Relationship Id="rId808" Type="http://schemas.openxmlformats.org/officeDocument/2006/relationships/image" Target="../media/image2735.png"/><Relationship Id="rId8" Type="http://schemas.openxmlformats.org/officeDocument/2006/relationships/customXml" Target="../ink/ink2823.xml"/><Relationship Id="rId142" Type="http://schemas.openxmlformats.org/officeDocument/2006/relationships/customXml" Target="../ink/ink2890.xml"/><Relationship Id="rId447" Type="http://schemas.openxmlformats.org/officeDocument/2006/relationships/image" Target="../media/image2555.png"/><Relationship Id="rId794" Type="http://schemas.openxmlformats.org/officeDocument/2006/relationships/image" Target="../media/image2728.png"/><Relationship Id="rId654" Type="http://schemas.openxmlformats.org/officeDocument/2006/relationships/image" Target="../media/image2658.png"/><Relationship Id="rId861" Type="http://schemas.openxmlformats.org/officeDocument/2006/relationships/customXml" Target="../ink/ink3250.xml"/><Relationship Id="rId293" Type="http://schemas.openxmlformats.org/officeDocument/2006/relationships/image" Target="../media/image2478.png"/><Relationship Id="rId307" Type="http://schemas.openxmlformats.org/officeDocument/2006/relationships/image" Target="../media/image2485.png"/><Relationship Id="rId514" Type="http://schemas.openxmlformats.org/officeDocument/2006/relationships/customXml" Target="../ink/ink3076.xml"/><Relationship Id="rId721" Type="http://schemas.openxmlformats.org/officeDocument/2006/relationships/customXml" Target="../ink/ink3180.xml"/><Relationship Id="rId88" Type="http://schemas.openxmlformats.org/officeDocument/2006/relationships/customXml" Target="../ink/ink2863.xml"/><Relationship Id="rId153" Type="http://schemas.openxmlformats.org/officeDocument/2006/relationships/image" Target="../media/image2408.png"/><Relationship Id="rId360" Type="http://schemas.openxmlformats.org/officeDocument/2006/relationships/customXml" Target="../ink/ink2999.xml"/><Relationship Id="rId598" Type="http://schemas.openxmlformats.org/officeDocument/2006/relationships/image" Target="../media/image2630.png"/><Relationship Id="rId819" Type="http://schemas.openxmlformats.org/officeDocument/2006/relationships/customXml" Target="../ink/ink3229.xml"/><Relationship Id="rId220" Type="http://schemas.openxmlformats.org/officeDocument/2006/relationships/customXml" Target="../ink/ink2929.xml"/><Relationship Id="rId458" Type="http://schemas.openxmlformats.org/officeDocument/2006/relationships/customXml" Target="../ink/ink3048.xml"/><Relationship Id="rId665" Type="http://schemas.openxmlformats.org/officeDocument/2006/relationships/customXml" Target="../ink/ink3152.xml"/><Relationship Id="rId872" Type="http://schemas.openxmlformats.org/officeDocument/2006/relationships/image" Target="../media/image2767.png"/><Relationship Id="rId15" Type="http://schemas.openxmlformats.org/officeDocument/2006/relationships/image" Target="../media/image2340.png"/><Relationship Id="rId318" Type="http://schemas.openxmlformats.org/officeDocument/2006/relationships/customXml" Target="../ink/ink2978.xml"/><Relationship Id="rId525" Type="http://schemas.openxmlformats.org/officeDocument/2006/relationships/customXml" Target="../ink/ink3082.xml"/><Relationship Id="rId732" Type="http://schemas.openxmlformats.org/officeDocument/2006/relationships/image" Target="../media/image2697.png"/><Relationship Id="rId99" Type="http://schemas.openxmlformats.org/officeDocument/2006/relationships/image" Target="../media/image2381.png"/><Relationship Id="rId164" Type="http://schemas.openxmlformats.org/officeDocument/2006/relationships/customXml" Target="../ink/ink2901.xml"/><Relationship Id="rId371" Type="http://schemas.openxmlformats.org/officeDocument/2006/relationships/image" Target="../media/image2517.png"/><Relationship Id="rId469" Type="http://schemas.openxmlformats.org/officeDocument/2006/relationships/image" Target="../media/image2566.png"/><Relationship Id="rId676" Type="http://schemas.openxmlformats.org/officeDocument/2006/relationships/image" Target="../media/image2669.png"/><Relationship Id="rId883" Type="http://schemas.openxmlformats.org/officeDocument/2006/relationships/customXml" Target="../ink/ink3261.xml"/><Relationship Id="rId26" Type="http://schemas.openxmlformats.org/officeDocument/2006/relationships/customXml" Target="../ink/ink2832.xml"/><Relationship Id="rId231" Type="http://schemas.openxmlformats.org/officeDocument/2006/relationships/image" Target="../media/image2447.png"/><Relationship Id="rId329" Type="http://schemas.openxmlformats.org/officeDocument/2006/relationships/image" Target="../media/image2496.png"/><Relationship Id="rId536" Type="http://schemas.openxmlformats.org/officeDocument/2006/relationships/image" Target="../media/image2599.png"/><Relationship Id="rId175" Type="http://schemas.openxmlformats.org/officeDocument/2006/relationships/image" Target="../media/image2419.png"/><Relationship Id="rId743" Type="http://schemas.openxmlformats.org/officeDocument/2006/relationships/customXml" Target="../ink/ink3191.xml"/><Relationship Id="rId382" Type="http://schemas.openxmlformats.org/officeDocument/2006/relationships/customXml" Target="../ink/ink3010.xml"/><Relationship Id="rId603" Type="http://schemas.openxmlformats.org/officeDocument/2006/relationships/customXml" Target="../ink/ink3121.xml"/><Relationship Id="rId687" Type="http://schemas.openxmlformats.org/officeDocument/2006/relationships/customXml" Target="../ink/ink3163.xml"/><Relationship Id="rId810" Type="http://schemas.openxmlformats.org/officeDocument/2006/relationships/image" Target="../media/image2736.png"/><Relationship Id="rId908" Type="http://schemas.openxmlformats.org/officeDocument/2006/relationships/image" Target="../media/image2785.png"/><Relationship Id="rId242" Type="http://schemas.openxmlformats.org/officeDocument/2006/relationships/customXml" Target="../ink/ink2940.xml"/><Relationship Id="rId894" Type="http://schemas.openxmlformats.org/officeDocument/2006/relationships/image" Target="../media/image2778.png"/><Relationship Id="rId37" Type="http://schemas.openxmlformats.org/officeDocument/2006/relationships/image" Target="../media/image2350.png"/><Relationship Id="rId102" Type="http://schemas.openxmlformats.org/officeDocument/2006/relationships/customXml" Target="../ink/ink2870.xml"/><Relationship Id="rId547" Type="http://schemas.openxmlformats.org/officeDocument/2006/relationships/customXml" Target="../ink/ink3093.xml"/><Relationship Id="rId754" Type="http://schemas.openxmlformats.org/officeDocument/2006/relationships/image" Target="../media/image2708.png"/><Relationship Id="rId90" Type="http://schemas.openxmlformats.org/officeDocument/2006/relationships/customXml" Target="../ink/ink2864.xml"/><Relationship Id="rId186" Type="http://schemas.openxmlformats.org/officeDocument/2006/relationships/customXml" Target="../ink/ink2912.xml"/><Relationship Id="rId393" Type="http://schemas.openxmlformats.org/officeDocument/2006/relationships/image" Target="../media/image2528.png"/><Relationship Id="rId407" Type="http://schemas.openxmlformats.org/officeDocument/2006/relationships/image" Target="../media/image2535.png"/><Relationship Id="rId614" Type="http://schemas.openxmlformats.org/officeDocument/2006/relationships/image" Target="../media/image2638.png"/><Relationship Id="rId821" Type="http://schemas.openxmlformats.org/officeDocument/2006/relationships/customXml" Target="../ink/ink3230.xml"/><Relationship Id="rId253" Type="http://schemas.openxmlformats.org/officeDocument/2006/relationships/image" Target="../media/image2458.png"/><Relationship Id="rId460" Type="http://schemas.openxmlformats.org/officeDocument/2006/relationships/customXml" Target="../ink/ink3049.xml"/><Relationship Id="rId698" Type="http://schemas.openxmlformats.org/officeDocument/2006/relationships/image" Target="../media/image2680.png"/><Relationship Id="rId919" Type="http://schemas.openxmlformats.org/officeDocument/2006/relationships/customXml" Target="../ink/ink3279.xml"/></Relationships>
</file>

<file path=ppt/slides/_rels/slide27.xml.rels><?xml version="1.0" encoding="UTF-8" standalone="yes"?>
<Relationships xmlns="http://schemas.openxmlformats.org/package/2006/relationships"><Relationship Id="rId8" Type="http://schemas.openxmlformats.org/officeDocument/2006/relationships/image" Target="../media/image26000.png"/><Relationship Id="rId13" Type="http://schemas.openxmlformats.org/officeDocument/2006/relationships/image" Target="../media/image31010.png"/><Relationship Id="rId7" Type="http://schemas.openxmlformats.org/officeDocument/2006/relationships/image" Target="../media/image25000.png"/><Relationship Id="rId12" Type="http://schemas.openxmlformats.org/officeDocument/2006/relationships/image" Target="../media/image30010.png"/><Relationship Id="rId2" Type="http://schemas.openxmlformats.org/officeDocument/2006/relationships/image" Target="../media/image20000.png"/><Relationship Id="rId1" Type="http://schemas.openxmlformats.org/officeDocument/2006/relationships/slideLayout" Target="../slideLayouts/slideLayout1.xml"/><Relationship Id="rId6" Type="http://schemas.openxmlformats.org/officeDocument/2006/relationships/image" Target="../media/image24000.png"/><Relationship Id="rId11" Type="http://schemas.openxmlformats.org/officeDocument/2006/relationships/image" Target="../media/image29010.png"/><Relationship Id="rId5" Type="http://schemas.openxmlformats.org/officeDocument/2006/relationships/image" Target="../media/image23000.png"/><Relationship Id="rId15" Type="http://schemas.openxmlformats.org/officeDocument/2006/relationships/image" Target="../media/image5710.png"/><Relationship Id="rId10" Type="http://schemas.openxmlformats.org/officeDocument/2006/relationships/image" Target="../media/image2800.png"/><Relationship Id="rId4" Type="http://schemas.openxmlformats.org/officeDocument/2006/relationships/image" Target="../media/image22000.png"/><Relationship Id="rId9" Type="http://schemas.openxmlformats.org/officeDocument/2006/relationships/image" Target="../media/image27000.png"/><Relationship Id="rId14" Type="http://schemas.openxmlformats.org/officeDocument/2006/relationships/image" Target="../media/image32010.png"/></Relationships>
</file>

<file path=ppt/slides/_rels/slide28.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29.xml.rels><?xml version="1.0" encoding="UTF-8" standalone="yes"?>
<Relationships xmlns="http://schemas.openxmlformats.org/package/2006/relationships"><Relationship Id="rId3" Type="http://schemas.openxmlformats.org/officeDocument/2006/relationships/customXml" Target="../ink/ink328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95.png"/><Relationship Id="rId5" Type="http://schemas.openxmlformats.org/officeDocument/2006/relationships/customXml" Target="../ink/ink3283.xml"/><Relationship Id="rId4" Type="http://schemas.openxmlformats.org/officeDocument/2006/relationships/image" Target="../media/image2794.png"/></Relationships>
</file>

<file path=ppt/slides/_rels/slide3.xml.rels><?xml version="1.0" encoding="UTF-8" standalone="yes"?>
<Relationships xmlns="http://schemas.openxmlformats.org/package/2006/relationships"><Relationship Id="rId8" Type="http://schemas.openxmlformats.org/officeDocument/2006/relationships/customXml" Target="../ink/ink97.xml"/><Relationship Id="rId3" Type="http://schemas.openxmlformats.org/officeDocument/2006/relationships/image" Target="NULL"/><Relationship Id="rId7" Type="http://schemas.openxmlformats.org/officeDocument/2006/relationships/image" Target="../media/image288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96.xml"/><Relationship Id="rId11" Type="http://schemas.openxmlformats.org/officeDocument/2006/relationships/image" Target="../media/image22.png"/><Relationship Id="rId5" Type="http://schemas.openxmlformats.org/officeDocument/2006/relationships/image" Target="../media/image2880.png"/><Relationship Id="rId10" Type="http://schemas.openxmlformats.org/officeDocument/2006/relationships/customXml" Target="../ink/ink98.xml"/><Relationship Id="rId4" Type="http://schemas.openxmlformats.org/officeDocument/2006/relationships/customXml" Target="../ink/ink95.xml"/><Relationship Id="rId9" Type="http://schemas.openxmlformats.org/officeDocument/2006/relationships/image" Target="../media/image2882.png"/></Relationships>
</file>

<file path=ppt/slides/_rels/slide30.xml.rels><?xml version="1.0" encoding="UTF-8" standalone="yes"?>
<Relationships xmlns="http://schemas.openxmlformats.org/package/2006/relationships"><Relationship Id="rId117" Type="http://schemas.openxmlformats.org/officeDocument/2006/relationships/customXml" Target="../ink/ink3340.xml"/><Relationship Id="rId21" Type="http://schemas.openxmlformats.org/officeDocument/2006/relationships/customXml" Target="../ink/ink3292.xml"/><Relationship Id="rId324" Type="http://schemas.openxmlformats.org/officeDocument/2006/relationships/image" Target="../media/image3373.png"/><Relationship Id="rId531" Type="http://schemas.openxmlformats.org/officeDocument/2006/relationships/customXml" Target="../ink/ink3547.xml"/><Relationship Id="rId629" Type="http://schemas.openxmlformats.org/officeDocument/2006/relationships/customXml" Target="../ink/ink3596.xml"/><Relationship Id="rId170" Type="http://schemas.openxmlformats.org/officeDocument/2006/relationships/image" Target="../media/image3296.png"/><Relationship Id="rId268" Type="http://schemas.openxmlformats.org/officeDocument/2006/relationships/image" Target="../media/image3345.png"/><Relationship Id="rId475" Type="http://schemas.openxmlformats.org/officeDocument/2006/relationships/customXml" Target="../ink/ink3519.xml"/><Relationship Id="rId32" Type="http://schemas.openxmlformats.org/officeDocument/2006/relationships/image" Target="../media/image3227.png"/><Relationship Id="rId128" Type="http://schemas.openxmlformats.org/officeDocument/2006/relationships/image" Target="../media/image3275.png"/><Relationship Id="rId335" Type="http://schemas.openxmlformats.org/officeDocument/2006/relationships/customXml" Target="../ink/ink3449.xml"/><Relationship Id="rId542" Type="http://schemas.openxmlformats.org/officeDocument/2006/relationships/image" Target="../media/image3483.png"/><Relationship Id="rId181" Type="http://schemas.openxmlformats.org/officeDocument/2006/relationships/customXml" Target="../ink/ink3372.xml"/><Relationship Id="rId402" Type="http://schemas.openxmlformats.org/officeDocument/2006/relationships/image" Target="../media/image3413.png"/><Relationship Id="rId279" Type="http://schemas.openxmlformats.org/officeDocument/2006/relationships/customXml" Target="../ink/ink3421.xml"/><Relationship Id="rId486" Type="http://schemas.openxmlformats.org/officeDocument/2006/relationships/image" Target="../media/image3455.png"/><Relationship Id="rId43" Type="http://schemas.openxmlformats.org/officeDocument/2006/relationships/customXml" Target="../ink/ink3303.xml"/><Relationship Id="rId139" Type="http://schemas.openxmlformats.org/officeDocument/2006/relationships/customXml" Target="../ink/ink3351.xml"/><Relationship Id="rId346" Type="http://schemas.openxmlformats.org/officeDocument/2006/relationships/image" Target="../media/image3384.png"/><Relationship Id="rId553" Type="http://schemas.openxmlformats.org/officeDocument/2006/relationships/customXml" Target="../ink/ink3558.xml"/><Relationship Id="rId192" Type="http://schemas.openxmlformats.org/officeDocument/2006/relationships/image" Target="../media/image3307.png"/><Relationship Id="rId206" Type="http://schemas.openxmlformats.org/officeDocument/2006/relationships/image" Target="../media/image3314.png"/><Relationship Id="rId413" Type="http://schemas.openxmlformats.org/officeDocument/2006/relationships/customXml" Target="../ink/ink3488.xml"/><Relationship Id="rId497" Type="http://schemas.openxmlformats.org/officeDocument/2006/relationships/customXml" Target="../ink/ink3530.xml"/><Relationship Id="rId620" Type="http://schemas.openxmlformats.org/officeDocument/2006/relationships/image" Target="../media/image3522.png"/><Relationship Id="rId357" Type="http://schemas.openxmlformats.org/officeDocument/2006/relationships/customXml" Target="../ink/ink3460.xml"/><Relationship Id="rId54" Type="http://schemas.openxmlformats.org/officeDocument/2006/relationships/image" Target="../media/image3238.png"/><Relationship Id="rId217" Type="http://schemas.openxmlformats.org/officeDocument/2006/relationships/customXml" Target="../ink/ink3390.xml"/><Relationship Id="rId564" Type="http://schemas.openxmlformats.org/officeDocument/2006/relationships/image" Target="../media/image3494.png"/><Relationship Id="rId424" Type="http://schemas.openxmlformats.org/officeDocument/2006/relationships/image" Target="../media/image3424.png"/><Relationship Id="rId631" Type="http://schemas.openxmlformats.org/officeDocument/2006/relationships/customXml" Target="../ink/ink3597.xml"/><Relationship Id="rId270" Type="http://schemas.openxmlformats.org/officeDocument/2006/relationships/image" Target="../media/image3346.png"/><Relationship Id="rId65" Type="http://schemas.openxmlformats.org/officeDocument/2006/relationships/customXml" Target="../ink/ink3314.xml"/><Relationship Id="rId130" Type="http://schemas.openxmlformats.org/officeDocument/2006/relationships/image" Target="../media/image3276.png"/><Relationship Id="rId368" Type="http://schemas.openxmlformats.org/officeDocument/2006/relationships/image" Target="../media/image3395.png"/><Relationship Id="rId575" Type="http://schemas.openxmlformats.org/officeDocument/2006/relationships/customXml" Target="../ink/ink3569.xml"/><Relationship Id="rId228" Type="http://schemas.openxmlformats.org/officeDocument/2006/relationships/image" Target="../media/image3325.png"/><Relationship Id="rId435" Type="http://schemas.openxmlformats.org/officeDocument/2006/relationships/customXml" Target="../ink/ink3499.xml"/><Relationship Id="rId642" Type="http://schemas.openxmlformats.org/officeDocument/2006/relationships/image" Target="../media/image3533.png"/><Relationship Id="rId281" Type="http://schemas.openxmlformats.org/officeDocument/2006/relationships/customXml" Target="../ink/ink3422.xml"/><Relationship Id="rId502" Type="http://schemas.openxmlformats.org/officeDocument/2006/relationships/image" Target="../media/image3463.png"/><Relationship Id="rId76" Type="http://schemas.openxmlformats.org/officeDocument/2006/relationships/image" Target="../media/image3249.png"/><Relationship Id="rId141" Type="http://schemas.openxmlformats.org/officeDocument/2006/relationships/customXml" Target="../ink/ink3352.xml"/><Relationship Id="rId379" Type="http://schemas.openxmlformats.org/officeDocument/2006/relationships/customXml" Target="../ink/ink3471.xml"/><Relationship Id="rId586" Type="http://schemas.openxmlformats.org/officeDocument/2006/relationships/image" Target="../media/image3505.png"/><Relationship Id="rId7" Type="http://schemas.openxmlformats.org/officeDocument/2006/relationships/customXml" Target="../ink/ink3285.xml"/><Relationship Id="rId239" Type="http://schemas.openxmlformats.org/officeDocument/2006/relationships/customXml" Target="../ink/ink3401.xml"/><Relationship Id="rId446" Type="http://schemas.openxmlformats.org/officeDocument/2006/relationships/image" Target="../media/image3435.png"/><Relationship Id="rId653" Type="http://schemas.openxmlformats.org/officeDocument/2006/relationships/customXml" Target="../ink/ink3608.xml"/><Relationship Id="rId292" Type="http://schemas.openxmlformats.org/officeDocument/2006/relationships/image" Target="../media/image3357.png"/><Relationship Id="rId306" Type="http://schemas.openxmlformats.org/officeDocument/2006/relationships/image" Target="../media/image3364.png"/><Relationship Id="rId87" Type="http://schemas.openxmlformats.org/officeDocument/2006/relationships/customXml" Target="../ink/ink3325.xml"/><Relationship Id="rId513" Type="http://schemas.openxmlformats.org/officeDocument/2006/relationships/customXml" Target="../ink/ink3538.xml"/><Relationship Id="rId597" Type="http://schemas.openxmlformats.org/officeDocument/2006/relationships/customXml" Target="../ink/ink3580.xml"/><Relationship Id="rId152" Type="http://schemas.openxmlformats.org/officeDocument/2006/relationships/image" Target="../media/image3287.png"/><Relationship Id="rId457" Type="http://schemas.openxmlformats.org/officeDocument/2006/relationships/customXml" Target="../ink/ink3510.xml"/><Relationship Id="rId14" Type="http://schemas.openxmlformats.org/officeDocument/2006/relationships/image" Target="../media/image2798.png"/><Relationship Id="rId317" Type="http://schemas.openxmlformats.org/officeDocument/2006/relationships/customXml" Target="../ink/ink3440.xml"/><Relationship Id="rId524" Type="http://schemas.openxmlformats.org/officeDocument/2006/relationships/image" Target="../media/image3474.png"/><Relationship Id="rId98" Type="http://schemas.openxmlformats.org/officeDocument/2006/relationships/image" Target="../media/image3260.png"/><Relationship Id="rId163" Type="http://schemas.openxmlformats.org/officeDocument/2006/relationships/customXml" Target="../ink/ink3363.xml"/><Relationship Id="rId370" Type="http://schemas.openxmlformats.org/officeDocument/2006/relationships/image" Target="../media/image3396.png"/><Relationship Id="rId230" Type="http://schemas.openxmlformats.org/officeDocument/2006/relationships/image" Target="../media/image3326.png"/><Relationship Id="rId468" Type="http://schemas.openxmlformats.org/officeDocument/2006/relationships/image" Target="../media/image3446.png"/><Relationship Id="rId25" Type="http://schemas.openxmlformats.org/officeDocument/2006/relationships/customXml" Target="../ink/ink3294.xml"/><Relationship Id="rId328" Type="http://schemas.openxmlformats.org/officeDocument/2006/relationships/image" Target="../media/image3375.png"/><Relationship Id="rId535" Type="http://schemas.openxmlformats.org/officeDocument/2006/relationships/customXml" Target="../ink/ink3549.xml"/><Relationship Id="rId174" Type="http://schemas.openxmlformats.org/officeDocument/2006/relationships/image" Target="../media/image3298.png"/><Relationship Id="rId381" Type="http://schemas.openxmlformats.org/officeDocument/2006/relationships/customXml" Target="../ink/ink3472.xml"/><Relationship Id="rId602" Type="http://schemas.openxmlformats.org/officeDocument/2006/relationships/image" Target="../media/image3513.png"/><Relationship Id="rId241" Type="http://schemas.openxmlformats.org/officeDocument/2006/relationships/customXml" Target="../ink/ink3402.xml"/><Relationship Id="rId479" Type="http://schemas.openxmlformats.org/officeDocument/2006/relationships/customXml" Target="../ink/ink3521.xml"/><Relationship Id="rId36" Type="http://schemas.openxmlformats.org/officeDocument/2006/relationships/image" Target="../media/image3229.png"/><Relationship Id="rId339" Type="http://schemas.openxmlformats.org/officeDocument/2006/relationships/customXml" Target="../ink/ink3451.xml"/><Relationship Id="rId546" Type="http://schemas.openxmlformats.org/officeDocument/2006/relationships/image" Target="../media/image3485.png"/><Relationship Id="rId101" Type="http://schemas.openxmlformats.org/officeDocument/2006/relationships/customXml" Target="../ink/ink3332.xml"/><Relationship Id="rId185" Type="http://schemas.openxmlformats.org/officeDocument/2006/relationships/customXml" Target="../ink/ink3374.xml"/><Relationship Id="rId406" Type="http://schemas.openxmlformats.org/officeDocument/2006/relationships/image" Target="../media/image3415.png"/><Relationship Id="rId392" Type="http://schemas.openxmlformats.org/officeDocument/2006/relationships/image" Target="../media/image3408.png"/><Relationship Id="rId613" Type="http://schemas.openxmlformats.org/officeDocument/2006/relationships/customXml" Target="../ink/ink3588.xml"/><Relationship Id="rId252" Type="http://schemas.openxmlformats.org/officeDocument/2006/relationships/image" Target="../media/image3337.png"/><Relationship Id="rId47" Type="http://schemas.openxmlformats.org/officeDocument/2006/relationships/customXml" Target="../ink/ink3305.xml"/><Relationship Id="rId112" Type="http://schemas.openxmlformats.org/officeDocument/2006/relationships/image" Target="../media/image3267.png"/><Relationship Id="rId557" Type="http://schemas.openxmlformats.org/officeDocument/2006/relationships/customXml" Target="../ink/ink3560.xml"/><Relationship Id="rId196" Type="http://schemas.openxmlformats.org/officeDocument/2006/relationships/image" Target="../media/image3309.png"/><Relationship Id="rId417" Type="http://schemas.openxmlformats.org/officeDocument/2006/relationships/customXml" Target="../ink/ink3490.xml"/><Relationship Id="rId624" Type="http://schemas.openxmlformats.org/officeDocument/2006/relationships/image" Target="../media/image3524.png"/><Relationship Id="rId263" Type="http://schemas.openxmlformats.org/officeDocument/2006/relationships/customXml" Target="../ink/ink3413.xml"/><Relationship Id="rId470" Type="http://schemas.openxmlformats.org/officeDocument/2006/relationships/image" Target="../media/image3447.png"/><Relationship Id="rId58" Type="http://schemas.openxmlformats.org/officeDocument/2006/relationships/image" Target="../media/image3240.png"/><Relationship Id="rId123" Type="http://schemas.openxmlformats.org/officeDocument/2006/relationships/customXml" Target="../ink/ink3343.xml"/><Relationship Id="rId330" Type="http://schemas.openxmlformats.org/officeDocument/2006/relationships/image" Target="../media/image3376.png"/><Relationship Id="rId568" Type="http://schemas.openxmlformats.org/officeDocument/2006/relationships/image" Target="../media/image3496.png"/><Relationship Id="rId165" Type="http://schemas.openxmlformats.org/officeDocument/2006/relationships/customXml" Target="../ink/ink3364.xml"/><Relationship Id="rId372" Type="http://schemas.openxmlformats.org/officeDocument/2006/relationships/image" Target="../media/image3397.png"/><Relationship Id="rId428" Type="http://schemas.openxmlformats.org/officeDocument/2006/relationships/image" Target="../media/image3426.png"/><Relationship Id="rId635" Type="http://schemas.openxmlformats.org/officeDocument/2006/relationships/customXml" Target="../ink/ink3599.xml"/><Relationship Id="rId232" Type="http://schemas.openxmlformats.org/officeDocument/2006/relationships/image" Target="../media/image3327.png"/><Relationship Id="rId274" Type="http://schemas.openxmlformats.org/officeDocument/2006/relationships/image" Target="../media/image3348.png"/><Relationship Id="rId481" Type="http://schemas.openxmlformats.org/officeDocument/2006/relationships/customXml" Target="../ink/ink3522.xml"/><Relationship Id="rId27" Type="http://schemas.openxmlformats.org/officeDocument/2006/relationships/customXml" Target="../ink/ink3295.xml"/><Relationship Id="rId69" Type="http://schemas.openxmlformats.org/officeDocument/2006/relationships/customXml" Target="../ink/ink3316.xml"/><Relationship Id="rId134" Type="http://schemas.openxmlformats.org/officeDocument/2006/relationships/image" Target="../media/image3278.png"/><Relationship Id="rId537" Type="http://schemas.openxmlformats.org/officeDocument/2006/relationships/customXml" Target="../ink/ink3550.xml"/><Relationship Id="rId579" Type="http://schemas.openxmlformats.org/officeDocument/2006/relationships/customXml" Target="../ink/ink3571.xml"/><Relationship Id="rId80" Type="http://schemas.openxmlformats.org/officeDocument/2006/relationships/image" Target="../media/image3251.png"/><Relationship Id="rId176" Type="http://schemas.openxmlformats.org/officeDocument/2006/relationships/image" Target="../media/image3299.png"/><Relationship Id="rId341" Type="http://schemas.openxmlformats.org/officeDocument/2006/relationships/customXml" Target="../ink/ink3452.xml"/><Relationship Id="rId383" Type="http://schemas.openxmlformats.org/officeDocument/2006/relationships/customXml" Target="../ink/ink3473.xml"/><Relationship Id="rId439" Type="http://schemas.openxmlformats.org/officeDocument/2006/relationships/customXml" Target="../ink/ink3501.xml"/><Relationship Id="rId590" Type="http://schemas.openxmlformats.org/officeDocument/2006/relationships/image" Target="../media/image3507.png"/><Relationship Id="rId604" Type="http://schemas.openxmlformats.org/officeDocument/2006/relationships/image" Target="../media/image3514.png"/><Relationship Id="rId646" Type="http://schemas.openxmlformats.org/officeDocument/2006/relationships/image" Target="../media/image3535.png"/><Relationship Id="rId201" Type="http://schemas.openxmlformats.org/officeDocument/2006/relationships/customXml" Target="../ink/ink3382.xml"/><Relationship Id="rId243" Type="http://schemas.openxmlformats.org/officeDocument/2006/relationships/customXml" Target="../ink/ink3403.xml"/><Relationship Id="rId285" Type="http://schemas.openxmlformats.org/officeDocument/2006/relationships/customXml" Target="../ink/ink3424.xml"/><Relationship Id="rId450" Type="http://schemas.openxmlformats.org/officeDocument/2006/relationships/image" Target="../media/image3437.png"/><Relationship Id="rId506" Type="http://schemas.openxmlformats.org/officeDocument/2006/relationships/image" Target="../media/image3465.png"/><Relationship Id="rId38" Type="http://schemas.openxmlformats.org/officeDocument/2006/relationships/image" Target="../media/image3230.png"/><Relationship Id="rId103" Type="http://schemas.openxmlformats.org/officeDocument/2006/relationships/customXml" Target="../ink/ink3333.xml"/><Relationship Id="rId310" Type="http://schemas.openxmlformats.org/officeDocument/2006/relationships/image" Target="../media/image3366.png"/><Relationship Id="rId492" Type="http://schemas.openxmlformats.org/officeDocument/2006/relationships/image" Target="../media/image3458.png"/><Relationship Id="rId548" Type="http://schemas.openxmlformats.org/officeDocument/2006/relationships/image" Target="../media/image3486.png"/><Relationship Id="rId91" Type="http://schemas.openxmlformats.org/officeDocument/2006/relationships/customXml" Target="../ink/ink3327.xml"/><Relationship Id="rId145" Type="http://schemas.openxmlformats.org/officeDocument/2006/relationships/customXml" Target="../ink/ink3354.xml"/><Relationship Id="rId187" Type="http://schemas.openxmlformats.org/officeDocument/2006/relationships/customXml" Target="../ink/ink3375.xml"/><Relationship Id="rId352" Type="http://schemas.openxmlformats.org/officeDocument/2006/relationships/image" Target="../media/image3387.png"/><Relationship Id="rId394" Type="http://schemas.openxmlformats.org/officeDocument/2006/relationships/image" Target="../media/image3409.png"/><Relationship Id="rId408" Type="http://schemas.openxmlformats.org/officeDocument/2006/relationships/image" Target="../media/image3416.png"/><Relationship Id="rId615" Type="http://schemas.openxmlformats.org/officeDocument/2006/relationships/customXml" Target="../ink/ink3589.xml"/><Relationship Id="rId212" Type="http://schemas.openxmlformats.org/officeDocument/2006/relationships/image" Target="../media/image3317.png"/><Relationship Id="rId254" Type="http://schemas.openxmlformats.org/officeDocument/2006/relationships/image" Target="../media/image3338.png"/><Relationship Id="rId49" Type="http://schemas.openxmlformats.org/officeDocument/2006/relationships/customXml" Target="../ink/ink3306.xml"/><Relationship Id="rId114" Type="http://schemas.openxmlformats.org/officeDocument/2006/relationships/image" Target="../media/image3268.png"/><Relationship Id="rId296" Type="http://schemas.openxmlformats.org/officeDocument/2006/relationships/image" Target="../media/image3359.png"/><Relationship Id="rId461" Type="http://schemas.openxmlformats.org/officeDocument/2006/relationships/customXml" Target="../ink/ink3512.xml"/><Relationship Id="rId517" Type="http://schemas.openxmlformats.org/officeDocument/2006/relationships/customXml" Target="../ink/ink3540.xml"/><Relationship Id="rId559" Type="http://schemas.openxmlformats.org/officeDocument/2006/relationships/customXml" Target="../ink/ink3561.xml"/><Relationship Id="rId60" Type="http://schemas.openxmlformats.org/officeDocument/2006/relationships/image" Target="../media/image3241.png"/><Relationship Id="rId156" Type="http://schemas.openxmlformats.org/officeDocument/2006/relationships/image" Target="../media/image3289.png"/><Relationship Id="rId198" Type="http://schemas.openxmlformats.org/officeDocument/2006/relationships/image" Target="../media/image3310.png"/><Relationship Id="rId321" Type="http://schemas.openxmlformats.org/officeDocument/2006/relationships/customXml" Target="../ink/ink3442.xml"/><Relationship Id="rId363" Type="http://schemas.openxmlformats.org/officeDocument/2006/relationships/customXml" Target="../ink/ink3463.xml"/><Relationship Id="rId419" Type="http://schemas.openxmlformats.org/officeDocument/2006/relationships/customXml" Target="../ink/ink3491.xml"/><Relationship Id="rId570" Type="http://schemas.openxmlformats.org/officeDocument/2006/relationships/image" Target="../media/image3497.png"/><Relationship Id="rId626" Type="http://schemas.openxmlformats.org/officeDocument/2006/relationships/image" Target="../media/image3525.png"/><Relationship Id="rId223" Type="http://schemas.openxmlformats.org/officeDocument/2006/relationships/customXml" Target="../ink/ink3393.xml"/><Relationship Id="rId430" Type="http://schemas.openxmlformats.org/officeDocument/2006/relationships/image" Target="../media/image3427.png"/><Relationship Id="rId18" Type="http://schemas.openxmlformats.org/officeDocument/2006/relationships/image" Target="../media/image2801.png"/><Relationship Id="rId265" Type="http://schemas.openxmlformats.org/officeDocument/2006/relationships/customXml" Target="../ink/ink3414.xml"/><Relationship Id="rId472" Type="http://schemas.openxmlformats.org/officeDocument/2006/relationships/image" Target="../media/image3448.png"/><Relationship Id="rId528" Type="http://schemas.openxmlformats.org/officeDocument/2006/relationships/image" Target="../media/image3476.png"/><Relationship Id="rId125" Type="http://schemas.openxmlformats.org/officeDocument/2006/relationships/customXml" Target="../ink/ink3344.xml"/><Relationship Id="rId167" Type="http://schemas.openxmlformats.org/officeDocument/2006/relationships/customXml" Target="../ink/ink3365.xml"/><Relationship Id="rId332" Type="http://schemas.openxmlformats.org/officeDocument/2006/relationships/image" Target="../media/image3377.png"/><Relationship Id="rId374" Type="http://schemas.openxmlformats.org/officeDocument/2006/relationships/image" Target="../media/image3398.png"/><Relationship Id="rId581" Type="http://schemas.openxmlformats.org/officeDocument/2006/relationships/customXml" Target="../ink/ink3572.xml"/><Relationship Id="rId71" Type="http://schemas.openxmlformats.org/officeDocument/2006/relationships/customXml" Target="../ink/ink3317.xml"/><Relationship Id="rId234" Type="http://schemas.openxmlformats.org/officeDocument/2006/relationships/image" Target="../media/image3328.png"/><Relationship Id="rId637" Type="http://schemas.openxmlformats.org/officeDocument/2006/relationships/customXml" Target="../ink/ink3600.xml"/><Relationship Id="rId2" Type="http://schemas.openxmlformats.org/officeDocument/2006/relationships/notesSlide" Target="../notesSlides/notesSlide26.xml"/><Relationship Id="rId29" Type="http://schemas.openxmlformats.org/officeDocument/2006/relationships/customXml" Target="../ink/ink3296.xml"/><Relationship Id="rId276" Type="http://schemas.openxmlformats.org/officeDocument/2006/relationships/image" Target="../media/image3349.png"/><Relationship Id="rId441" Type="http://schemas.openxmlformats.org/officeDocument/2006/relationships/customXml" Target="../ink/ink3502.xml"/><Relationship Id="rId483" Type="http://schemas.openxmlformats.org/officeDocument/2006/relationships/customXml" Target="../ink/ink3523.xml"/><Relationship Id="rId539" Type="http://schemas.openxmlformats.org/officeDocument/2006/relationships/customXml" Target="../ink/ink3551.xml"/><Relationship Id="rId40" Type="http://schemas.openxmlformats.org/officeDocument/2006/relationships/image" Target="../media/image3231.png"/><Relationship Id="rId136" Type="http://schemas.openxmlformats.org/officeDocument/2006/relationships/image" Target="../media/image3279.png"/><Relationship Id="rId178" Type="http://schemas.openxmlformats.org/officeDocument/2006/relationships/image" Target="../media/image3300.png"/><Relationship Id="rId301" Type="http://schemas.openxmlformats.org/officeDocument/2006/relationships/customXml" Target="../ink/ink3432.xml"/><Relationship Id="rId343" Type="http://schemas.openxmlformats.org/officeDocument/2006/relationships/customXml" Target="../ink/ink3453.xml"/><Relationship Id="rId550" Type="http://schemas.openxmlformats.org/officeDocument/2006/relationships/image" Target="../media/image3487.png"/><Relationship Id="rId82" Type="http://schemas.openxmlformats.org/officeDocument/2006/relationships/image" Target="../media/image3252.png"/><Relationship Id="rId203" Type="http://schemas.openxmlformats.org/officeDocument/2006/relationships/customXml" Target="../ink/ink3383.xml"/><Relationship Id="rId385" Type="http://schemas.openxmlformats.org/officeDocument/2006/relationships/customXml" Target="../ink/ink3474.xml"/><Relationship Id="rId592" Type="http://schemas.openxmlformats.org/officeDocument/2006/relationships/image" Target="../media/image3508.png"/><Relationship Id="rId606" Type="http://schemas.openxmlformats.org/officeDocument/2006/relationships/image" Target="../media/image3515.png"/><Relationship Id="rId648" Type="http://schemas.openxmlformats.org/officeDocument/2006/relationships/image" Target="../media/image3536.png"/><Relationship Id="rId245" Type="http://schemas.openxmlformats.org/officeDocument/2006/relationships/customXml" Target="../ink/ink3404.xml"/><Relationship Id="rId287" Type="http://schemas.openxmlformats.org/officeDocument/2006/relationships/customXml" Target="../ink/ink3425.xml"/><Relationship Id="rId410" Type="http://schemas.openxmlformats.org/officeDocument/2006/relationships/image" Target="../media/image3417.png"/><Relationship Id="rId452" Type="http://schemas.openxmlformats.org/officeDocument/2006/relationships/image" Target="../media/image3438.png"/><Relationship Id="rId494" Type="http://schemas.openxmlformats.org/officeDocument/2006/relationships/image" Target="../media/image3459.png"/><Relationship Id="rId508" Type="http://schemas.openxmlformats.org/officeDocument/2006/relationships/image" Target="../media/image3466.png"/><Relationship Id="rId105" Type="http://schemas.openxmlformats.org/officeDocument/2006/relationships/customXml" Target="../ink/ink3334.xml"/><Relationship Id="rId147" Type="http://schemas.openxmlformats.org/officeDocument/2006/relationships/customXml" Target="../ink/ink3355.xml"/><Relationship Id="rId312" Type="http://schemas.openxmlformats.org/officeDocument/2006/relationships/image" Target="../media/image3367.png"/><Relationship Id="rId354" Type="http://schemas.openxmlformats.org/officeDocument/2006/relationships/image" Target="../media/image3388.png"/><Relationship Id="rId51" Type="http://schemas.openxmlformats.org/officeDocument/2006/relationships/customXml" Target="../ink/ink3307.xml"/><Relationship Id="rId93" Type="http://schemas.openxmlformats.org/officeDocument/2006/relationships/customXml" Target="../ink/ink3328.xml"/><Relationship Id="rId189" Type="http://schemas.openxmlformats.org/officeDocument/2006/relationships/customXml" Target="../ink/ink3376.xml"/><Relationship Id="rId396" Type="http://schemas.openxmlformats.org/officeDocument/2006/relationships/image" Target="../media/image3410.png"/><Relationship Id="rId561" Type="http://schemas.openxmlformats.org/officeDocument/2006/relationships/customXml" Target="../ink/ink3562.xml"/><Relationship Id="rId617" Type="http://schemas.openxmlformats.org/officeDocument/2006/relationships/customXml" Target="../ink/ink3590.xml"/><Relationship Id="rId214" Type="http://schemas.openxmlformats.org/officeDocument/2006/relationships/image" Target="../media/image3318.png"/><Relationship Id="rId256" Type="http://schemas.openxmlformats.org/officeDocument/2006/relationships/image" Target="../media/image3339.png"/><Relationship Id="rId298" Type="http://schemas.openxmlformats.org/officeDocument/2006/relationships/image" Target="../media/image3360.png"/><Relationship Id="rId421" Type="http://schemas.openxmlformats.org/officeDocument/2006/relationships/customXml" Target="../ink/ink3492.xml"/><Relationship Id="rId463" Type="http://schemas.openxmlformats.org/officeDocument/2006/relationships/customXml" Target="../ink/ink3513.xml"/><Relationship Id="rId519" Type="http://schemas.openxmlformats.org/officeDocument/2006/relationships/customXml" Target="../ink/ink3541.xml"/><Relationship Id="rId116" Type="http://schemas.openxmlformats.org/officeDocument/2006/relationships/image" Target="../media/image3269.png"/><Relationship Id="rId158" Type="http://schemas.openxmlformats.org/officeDocument/2006/relationships/image" Target="../media/image3290.png"/><Relationship Id="rId323" Type="http://schemas.openxmlformats.org/officeDocument/2006/relationships/customXml" Target="../ink/ink3443.xml"/><Relationship Id="rId530" Type="http://schemas.openxmlformats.org/officeDocument/2006/relationships/image" Target="../media/image3477.png"/><Relationship Id="rId20" Type="http://schemas.openxmlformats.org/officeDocument/2006/relationships/image" Target="../media/image2802.png"/><Relationship Id="rId62" Type="http://schemas.openxmlformats.org/officeDocument/2006/relationships/image" Target="../media/image3242.png"/><Relationship Id="rId365" Type="http://schemas.openxmlformats.org/officeDocument/2006/relationships/customXml" Target="../ink/ink3464.xml"/><Relationship Id="rId572" Type="http://schemas.openxmlformats.org/officeDocument/2006/relationships/image" Target="../media/image3498.png"/><Relationship Id="rId628" Type="http://schemas.openxmlformats.org/officeDocument/2006/relationships/image" Target="../media/image3526.png"/><Relationship Id="rId225" Type="http://schemas.openxmlformats.org/officeDocument/2006/relationships/customXml" Target="../ink/ink3394.xml"/><Relationship Id="rId267" Type="http://schemas.openxmlformats.org/officeDocument/2006/relationships/customXml" Target="../ink/ink3415.xml"/><Relationship Id="rId432" Type="http://schemas.openxmlformats.org/officeDocument/2006/relationships/image" Target="../media/image3428.png"/><Relationship Id="rId474" Type="http://schemas.openxmlformats.org/officeDocument/2006/relationships/image" Target="../media/image3449.png"/><Relationship Id="rId127" Type="http://schemas.openxmlformats.org/officeDocument/2006/relationships/customXml" Target="../ink/ink3345.xml"/><Relationship Id="rId31" Type="http://schemas.openxmlformats.org/officeDocument/2006/relationships/customXml" Target="../ink/ink3297.xml"/><Relationship Id="rId73" Type="http://schemas.openxmlformats.org/officeDocument/2006/relationships/customXml" Target="../ink/ink3318.xml"/><Relationship Id="rId169" Type="http://schemas.openxmlformats.org/officeDocument/2006/relationships/customXml" Target="../ink/ink3366.xml"/><Relationship Id="rId334" Type="http://schemas.openxmlformats.org/officeDocument/2006/relationships/image" Target="../media/image3378.png"/><Relationship Id="rId376" Type="http://schemas.openxmlformats.org/officeDocument/2006/relationships/image" Target="../media/image3399.png"/><Relationship Id="rId541" Type="http://schemas.openxmlformats.org/officeDocument/2006/relationships/customXml" Target="../ink/ink3552.xml"/><Relationship Id="rId583" Type="http://schemas.openxmlformats.org/officeDocument/2006/relationships/customXml" Target="../ink/ink3573.xml"/><Relationship Id="rId639" Type="http://schemas.openxmlformats.org/officeDocument/2006/relationships/customXml" Target="../ink/ink3601.xml"/><Relationship Id="rId4" Type="http://schemas.openxmlformats.org/officeDocument/2006/relationships/image" Target="../media/image2172.png"/><Relationship Id="rId180" Type="http://schemas.openxmlformats.org/officeDocument/2006/relationships/image" Target="../media/image3301.png"/><Relationship Id="rId236" Type="http://schemas.openxmlformats.org/officeDocument/2006/relationships/image" Target="../media/image3329.png"/><Relationship Id="rId278" Type="http://schemas.openxmlformats.org/officeDocument/2006/relationships/image" Target="../media/image3350.png"/><Relationship Id="rId401" Type="http://schemas.openxmlformats.org/officeDocument/2006/relationships/customXml" Target="../ink/ink3482.xml"/><Relationship Id="rId443" Type="http://schemas.openxmlformats.org/officeDocument/2006/relationships/customXml" Target="../ink/ink3503.xml"/><Relationship Id="rId650" Type="http://schemas.openxmlformats.org/officeDocument/2006/relationships/image" Target="../media/image3537.png"/><Relationship Id="rId303" Type="http://schemas.openxmlformats.org/officeDocument/2006/relationships/customXml" Target="../ink/ink3433.xml"/><Relationship Id="rId485" Type="http://schemas.openxmlformats.org/officeDocument/2006/relationships/customXml" Target="../ink/ink3524.xml"/><Relationship Id="rId42" Type="http://schemas.openxmlformats.org/officeDocument/2006/relationships/image" Target="../media/image3232.png"/><Relationship Id="rId84" Type="http://schemas.openxmlformats.org/officeDocument/2006/relationships/image" Target="../media/image3253.png"/><Relationship Id="rId138" Type="http://schemas.openxmlformats.org/officeDocument/2006/relationships/image" Target="../media/image3280.png"/><Relationship Id="rId345" Type="http://schemas.openxmlformats.org/officeDocument/2006/relationships/customXml" Target="../ink/ink3454.xml"/><Relationship Id="rId387" Type="http://schemas.openxmlformats.org/officeDocument/2006/relationships/customXml" Target="../ink/ink3475.xml"/><Relationship Id="rId510" Type="http://schemas.openxmlformats.org/officeDocument/2006/relationships/image" Target="../media/image3467.png"/><Relationship Id="rId552" Type="http://schemas.openxmlformats.org/officeDocument/2006/relationships/image" Target="../media/image3488.png"/><Relationship Id="rId594" Type="http://schemas.openxmlformats.org/officeDocument/2006/relationships/image" Target="../media/image3509.png"/><Relationship Id="rId608" Type="http://schemas.openxmlformats.org/officeDocument/2006/relationships/image" Target="../media/image3516.png"/><Relationship Id="rId191" Type="http://schemas.openxmlformats.org/officeDocument/2006/relationships/customXml" Target="../ink/ink3377.xml"/><Relationship Id="rId205" Type="http://schemas.openxmlformats.org/officeDocument/2006/relationships/customXml" Target="../ink/ink3384.xml"/><Relationship Id="rId247" Type="http://schemas.openxmlformats.org/officeDocument/2006/relationships/customXml" Target="../ink/ink3405.xml"/><Relationship Id="rId412" Type="http://schemas.openxmlformats.org/officeDocument/2006/relationships/image" Target="../media/image3418.png"/><Relationship Id="rId107" Type="http://schemas.openxmlformats.org/officeDocument/2006/relationships/customXml" Target="../ink/ink3335.xml"/><Relationship Id="rId289" Type="http://schemas.openxmlformats.org/officeDocument/2006/relationships/customXml" Target="../ink/ink3426.xml"/><Relationship Id="rId454" Type="http://schemas.openxmlformats.org/officeDocument/2006/relationships/image" Target="../media/image3439.png"/><Relationship Id="rId496" Type="http://schemas.openxmlformats.org/officeDocument/2006/relationships/image" Target="../media/image3460.png"/><Relationship Id="rId11" Type="http://schemas.openxmlformats.org/officeDocument/2006/relationships/customXml" Target="../ink/ink3287.xml"/><Relationship Id="rId53" Type="http://schemas.openxmlformats.org/officeDocument/2006/relationships/customXml" Target="../ink/ink3308.xml"/><Relationship Id="rId149" Type="http://schemas.openxmlformats.org/officeDocument/2006/relationships/customXml" Target="../ink/ink3356.xml"/><Relationship Id="rId314" Type="http://schemas.openxmlformats.org/officeDocument/2006/relationships/image" Target="../media/image3368.png"/><Relationship Id="rId356" Type="http://schemas.openxmlformats.org/officeDocument/2006/relationships/image" Target="../media/image3389.png"/><Relationship Id="rId398" Type="http://schemas.openxmlformats.org/officeDocument/2006/relationships/image" Target="../media/image3411.png"/><Relationship Id="rId521" Type="http://schemas.openxmlformats.org/officeDocument/2006/relationships/customXml" Target="../ink/ink3542.xml"/><Relationship Id="rId563" Type="http://schemas.openxmlformats.org/officeDocument/2006/relationships/customXml" Target="../ink/ink3563.xml"/><Relationship Id="rId619" Type="http://schemas.openxmlformats.org/officeDocument/2006/relationships/customXml" Target="../ink/ink3591.xml"/><Relationship Id="rId95" Type="http://schemas.openxmlformats.org/officeDocument/2006/relationships/customXml" Target="../ink/ink3329.xml"/><Relationship Id="rId160" Type="http://schemas.openxmlformats.org/officeDocument/2006/relationships/image" Target="../media/image3291.png"/><Relationship Id="rId216" Type="http://schemas.openxmlformats.org/officeDocument/2006/relationships/image" Target="../media/image3319.png"/><Relationship Id="rId423" Type="http://schemas.openxmlformats.org/officeDocument/2006/relationships/customXml" Target="../ink/ink3493.xml"/><Relationship Id="rId258" Type="http://schemas.openxmlformats.org/officeDocument/2006/relationships/image" Target="../media/image3340.png"/><Relationship Id="rId465" Type="http://schemas.openxmlformats.org/officeDocument/2006/relationships/customXml" Target="../ink/ink3514.xml"/><Relationship Id="rId630" Type="http://schemas.openxmlformats.org/officeDocument/2006/relationships/image" Target="../media/image3527.png"/><Relationship Id="rId22" Type="http://schemas.openxmlformats.org/officeDocument/2006/relationships/image" Target="../media/image2803.png"/><Relationship Id="rId64" Type="http://schemas.openxmlformats.org/officeDocument/2006/relationships/image" Target="../media/image3243.png"/><Relationship Id="rId118" Type="http://schemas.openxmlformats.org/officeDocument/2006/relationships/image" Target="../media/image3270.png"/><Relationship Id="rId325" Type="http://schemas.openxmlformats.org/officeDocument/2006/relationships/customXml" Target="../ink/ink3444.xml"/><Relationship Id="rId367" Type="http://schemas.openxmlformats.org/officeDocument/2006/relationships/customXml" Target="../ink/ink3465.xml"/><Relationship Id="rId532" Type="http://schemas.openxmlformats.org/officeDocument/2006/relationships/image" Target="../media/image3478.png"/><Relationship Id="rId574" Type="http://schemas.openxmlformats.org/officeDocument/2006/relationships/image" Target="../media/image3499.png"/><Relationship Id="rId171" Type="http://schemas.openxmlformats.org/officeDocument/2006/relationships/customXml" Target="../ink/ink3367.xml"/><Relationship Id="rId227" Type="http://schemas.openxmlformats.org/officeDocument/2006/relationships/customXml" Target="../ink/ink3395.xml"/><Relationship Id="rId269" Type="http://schemas.openxmlformats.org/officeDocument/2006/relationships/customXml" Target="../ink/ink3416.xml"/><Relationship Id="rId434" Type="http://schemas.openxmlformats.org/officeDocument/2006/relationships/image" Target="../media/image3429.png"/><Relationship Id="rId476" Type="http://schemas.openxmlformats.org/officeDocument/2006/relationships/image" Target="../media/image3450.png"/><Relationship Id="rId641" Type="http://schemas.openxmlformats.org/officeDocument/2006/relationships/customXml" Target="../ink/ink3602.xml"/><Relationship Id="rId33" Type="http://schemas.openxmlformats.org/officeDocument/2006/relationships/customXml" Target="../ink/ink3298.xml"/><Relationship Id="rId129" Type="http://schemas.openxmlformats.org/officeDocument/2006/relationships/customXml" Target="../ink/ink3346.xml"/><Relationship Id="rId280" Type="http://schemas.openxmlformats.org/officeDocument/2006/relationships/image" Target="../media/image3351.png"/><Relationship Id="rId336" Type="http://schemas.openxmlformats.org/officeDocument/2006/relationships/image" Target="../media/image3379.png"/><Relationship Id="rId501" Type="http://schemas.openxmlformats.org/officeDocument/2006/relationships/customXml" Target="../ink/ink3532.xml"/><Relationship Id="rId543" Type="http://schemas.openxmlformats.org/officeDocument/2006/relationships/customXml" Target="../ink/ink3553.xml"/><Relationship Id="rId75" Type="http://schemas.openxmlformats.org/officeDocument/2006/relationships/customXml" Target="../ink/ink3319.xml"/><Relationship Id="rId140" Type="http://schemas.openxmlformats.org/officeDocument/2006/relationships/image" Target="../media/image3281.png"/><Relationship Id="rId182" Type="http://schemas.openxmlformats.org/officeDocument/2006/relationships/image" Target="../media/image3302.png"/><Relationship Id="rId378" Type="http://schemas.openxmlformats.org/officeDocument/2006/relationships/image" Target="../media/image3401.png"/><Relationship Id="rId403" Type="http://schemas.openxmlformats.org/officeDocument/2006/relationships/customXml" Target="../ink/ink3483.xml"/><Relationship Id="rId585" Type="http://schemas.openxmlformats.org/officeDocument/2006/relationships/customXml" Target="../ink/ink3574.xml"/><Relationship Id="rId6" Type="http://schemas.openxmlformats.org/officeDocument/2006/relationships/image" Target="../media/image2326.png"/><Relationship Id="rId238" Type="http://schemas.openxmlformats.org/officeDocument/2006/relationships/image" Target="../media/image3330.png"/><Relationship Id="rId445" Type="http://schemas.openxmlformats.org/officeDocument/2006/relationships/customXml" Target="../ink/ink3504.xml"/><Relationship Id="rId487" Type="http://schemas.openxmlformats.org/officeDocument/2006/relationships/customXml" Target="../ink/ink3525.xml"/><Relationship Id="rId610" Type="http://schemas.openxmlformats.org/officeDocument/2006/relationships/image" Target="../media/image3517.png"/><Relationship Id="rId652" Type="http://schemas.openxmlformats.org/officeDocument/2006/relationships/image" Target="../media/image3538.png"/><Relationship Id="rId291" Type="http://schemas.openxmlformats.org/officeDocument/2006/relationships/customXml" Target="../ink/ink3427.xml"/><Relationship Id="rId305" Type="http://schemas.openxmlformats.org/officeDocument/2006/relationships/customXml" Target="../ink/ink3434.xml"/><Relationship Id="rId347" Type="http://schemas.openxmlformats.org/officeDocument/2006/relationships/customXml" Target="../ink/ink3455.xml"/><Relationship Id="rId512" Type="http://schemas.openxmlformats.org/officeDocument/2006/relationships/image" Target="../media/image3468.png"/><Relationship Id="rId44" Type="http://schemas.openxmlformats.org/officeDocument/2006/relationships/image" Target="../media/image3233.png"/><Relationship Id="rId86" Type="http://schemas.openxmlformats.org/officeDocument/2006/relationships/image" Target="../media/image3254.png"/><Relationship Id="rId151" Type="http://schemas.openxmlformats.org/officeDocument/2006/relationships/customXml" Target="../ink/ink3357.xml"/><Relationship Id="rId389" Type="http://schemas.openxmlformats.org/officeDocument/2006/relationships/customXml" Target="../ink/ink3476.xml"/><Relationship Id="rId554" Type="http://schemas.openxmlformats.org/officeDocument/2006/relationships/image" Target="../media/image3489.png"/><Relationship Id="rId596" Type="http://schemas.openxmlformats.org/officeDocument/2006/relationships/image" Target="../media/image3510.png"/><Relationship Id="rId193" Type="http://schemas.openxmlformats.org/officeDocument/2006/relationships/customXml" Target="../ink/ink3378.xml"/><Relationship Id="rId207" Type="http://schemas.openxmlformats.org/officeDocument/2006/relationships/customXml" Target="../ink/ink3385.xml"/><Relationship Id="rId249" Type="http://schemas.openxmlformats.org/officeDocument/2006/relationships/customXml" Target="../ink/ink3406.xml"/><Relationship Id="rId414" Type="http://schemas.openxmlformats.org/officeDocument/2006/relationships/image" Target="../media/image3419.png"/><Relationship Id="rId456" Type="http://schemas.openxmlformats.org/officeDocument/2006/relationships/image" Target="../media/image3440.png"/><Relationship Id="rId498" Type="http://schemas.openxmlformats.org/officeDocument/2006/relationships/image" Target="../media/image3461.png"/><Relationship Id="rId621" Type="http://schemas.openxmlformats.org/officeDocument/2006/relationships/customXml" Target="../ink/ink3592.xml"/><Relationship Id="rId13" Type="http://schemas.openxmlformats.org/officeDocument/2006/relationships/customXml" Target="../ink/ink3288.xml"/><Relationship Id="rId109" Type="http://schemas.openxmlformats.org/officeDocument/2006/relationships/customXml" Target="../ink/ink3336.xml"/><Relationship Id="rId260" Type="http://schemas.openxmlformats.org/officeDocument/2006/relationships/image" Target="../media/image3341.png"/><Relationship Id="rId316" Type="http://schemas.openxmlformats.org/officeDocument/2006/relationships/image" Target="../media/image3369.png"/><Relationship Id="rId523" Type="http://schemas.openxmlformats.org/officeDocument/2006/relationships/customXml" Target="../ink/ink3543.xml"/><Relationship Id="rId55" Type="http://schemas.openxmlformats.org/officeDocument/2006/relationships/customXml" Target="../ink/ink3309.xml"/><Relationship Id="rId97" Type="http://schemas.openxmlformats.org/officeDocument/2006/relationships/customXml" Target="../ink/ink3330.xml"/><Relationship Id="rId120" Type="http://schemas.openxmlformats.org/officeDocument/2006/relationships/image" Target="../media/image3271.png"/><Relationship Id="rId358" Type="http://schemas.openxmlformats.org/officeDocument/2006/relationships/image" Target="../media/image3390.png"/><Relationship Id="rId565" Type="http://schemas.openxmlformats.org/officeDocument/2006/relationships/customXml" Target="../ink/ink3564.xml"/><Relationship Id="rId162" Type="http://schemas.openxmlformats.org/officeDocument/2006/relationships/image" Target="../media/image3292.png"/><Relationship Id="rId218" Type="http://schemas.openxmlformats.org/officeDocument/2006/relationships/image" Target="../media/image3320.png"/><Relationship Id="rId425" Type="http://schemas.openxmlformats.org/officeDocument/2006/relationships/customXml" Target="../ink/ink3494.xml"/><Relationship Id="rId467" Type="http://schemas.openxmlformats.org/officeDocument/2006/relationships/customXml" Target="../ink/ink3515.xml"/><Relationship Id="rId632" Type="http://schemas.openxmlformats.org/officeDocument/2006/relationships/image" Target="../media/image3528.png"/><Relationship Id="rId271" Type="http://schemas.openxmlformats.org/officeDocument/2006/relationships/customXml" Target="../ink/ink3417.xml"/><Relationship Id="rId24" Type="http://schemas.openxmlformats.org/officeDocument/2006/relationships/image" Target="../media/image2804.png"/><Relationship Id="rId66" Type="http://schemas.openxmlformats.org/officeDocument/2006/relationships/image" Target="../media/image3244.png"/><Relationship Id="rId131" Type="http://schemas.openxmlformats.org/officeDocument/2006/relationships/customXml" Target="../ink/ink3347.xml"/><Relationship Id="rId327" Type="http://schemas.openxmlformats.org/officeDocument/2006/relationships/customXml" Target="../ink/ink3445.xml"/><Relationship Id="rId369" Type="http://schemas.openxmlformats.org/officeDocument/2006/relationships/customXml" Target="../ink/ink3466.xml"/><Relationship Id="rId534" Type="http://schemas.openxmlformats.org/officeDocument/2006/relationships/image" Target="../media/image3479.png"/><Relationship Id="rId576" Type="http://schemas.openxmlformats.org/officeDocument/2006/relationships/image" Target="../media/image3500.png"/><Relationship Id="rId173" Type="http://schemas.openxmlformats.org/officeDocument/2006/relationships/customXml" Target="../ink/ink3368.xml"/><Relationship Id="rId229" Type="http://schemas.openxmlformats.org/officeDocument/2006/relationships/customXml" Target="../ink/ink3396.xml"/><Relationship Id="rId380" Type="http://schemas.openxmlformats.org/officeDocument/2006/relationships/image" Target="../media/image3402.png"/><Relationship Id="rId436" Type="http://schemas.openxmlformats.org/officeDocument/2006/relationships/image" Target="../media/image3430.png"/><Relationship Id="rId601" Type="http://schemas.openxmlformats.org/officeDocument/2006/relationships/customXml" Target="../ink/ink3582.xml"/><Relationship Id="rId643" Type="http://schemas.openxmlformats.org/officeDocument/2006/relationships/customXml" Target="../ink/ink3603.xml"/><Relationship Id="rId240" Type="http://schemas.openxmlformats.org/officeDocument/2006/relationships/image" Target="../media/image3331.png"/><Relationship Id="rId478" Type="http://schemas.openxmlformats.org/officeDocument/2006/relationships/image" Target="../media/image3451.png"/><Relationship Id="rId35" Type="http://schemas.openxmlformats.org/officeDocument/2006/relationships/customXml" Target="../ink/ink3299.xml"/><Relationship Id="rId77" Type="http://schemas.openxmlformats.org/officeDocument/2006/relationships/customXml" Target="../ink/ink3320.xml"/><Relationship Id="rId100" Type="http://schemas.openxmlformats.org/officeDocument/2006/relationships/image" Target="../media/image3261.png"/><Relationship Id="rId282" Type="http://schemas.openxmlformats.org/officeDocument/2006/relationships/image" Target="../media/image3352.png"/><Relationship Id="rId338" Type="http://schemas.openxmlformats.org/officeDocument/2006/relationships/image" Target="../media/image3380.png"/><Relationship Id="rId503" Type="http://schemas.openxmlformats.org/officeDocument/2006/relationships/customXml" Target="../ink/ink3533.xml"/><Relationship Id="rId545" Type="http://schemas.openxmlformats.org/officeDocument/2006/relationships/customXml" Target="../ink/ink3554.xml"/><Relationship Id="rId587" Type="http://schemas.openxmlformats.org/officeDocument/2006/relationships/customXml" Target="../ink/ink3575.xml"/><Relationship Id="rId8" Type="http://schemas.openxmlformats.org/officeDocument/2006/relationships/image" Target="../media/image2329.png"/><Relationship Id="rId142" Type="http://schemas.openxmlformats.org/officeDocument/2006/relationships/image" Target="../media/image3282.png"/><Relationship Id="rId184" Type="http://schemas.openxmlformats.org/officeDocument/2006/relationships/image" Target="../media/image3303.png"/><Relationship Id="rId391" Type="http://schemas.openxmlformats.org/officeDocument/2006/relationships/customXml" Target="../ink/ink3477.xml"/><Relationship Id="rId405" Type="http://schemas.openxmlformats.org/officeDocument/2006/relationships/customXml" Target="../ink/ink3484.xml"/><Relationship Id="rId447" Type="http://schemas.openxmlformats.org/officeDocument/2006/relationships/customXml" Target="../ink/ink3505.xml"/><Relationship Id="rId612" Type="http://schemas.openxmlformats.org/officeDocument/2006/relationships/image" Target="../media/image3518.png"/><Relationship Id="rId251" Type="http://schemas.openxmlformats.org/officeDocument/2006/relationships/customXml" Target="../ink/ink3407.xml"/><Relationship Id="rId489" Type="http://schemas.openxmlformats.org/officeDocument/2006/relationships/customXml" Target="../ink/ink3526.xml"/><Relationship Id="rId654" Type="http://schemas.openxmlformats.org/officeDocument/2006/relationships/image" Target="../media/image3539.png"/><Relationship Id="rId46" Type="http://schemas.openxmlformats.org/officeDocument/2006/relationships/image" Target="../media/image3234.png"/><Relationship Id="rId293" Type="http://schemas.openxmlformats.org/officeDocument/2006/relationships/customXml" Target="../ink/ink3428.xml"/><Relationship Id="rId307" Type="http://schemas.openxmlformats.org/officeDocument/2006/relationships/customXml" Target="../ink/ink3435.xml"/><Relationship Id="rId349" Type="http://schemas.openxmlformats.org/officeDocument/2006/relationships/customXml" Target="../ink/ink3456.xml"/><Relationship Id="rId514" Type="http://schemas.openxmlformats.org/officeDocument/2006/relationships/image" Target="../media/image3469.png"/><Relationship Id="rId556" Type="http://schemas.openxmlformats.org/officeDocument/2006/relationships/image" Target="../media/image3490.png"/><Relationship Id="rId88" Type="http://schemas.openxmlformats.org/officeDocument/2006/relationships/image" Target="../media/image3255.png"/><Relationship Id="rId111" Type="http://schemas.openxmlformats.org/officeDocument/2006/relationships/customXml" Target="../ink/ink3337.xml"/><Relationship Id="rId153" Type="http://schemas.openxmlformats.org/officeDocument/2006/relationships/customXml" Target="../ink/ink3358.xml"/><Relationship Id="rId195" Type="http://schemas.openxmlformats.org/officeDocument/2006/relationships/customXml" Target="../ink/ink3379.xml"/><Relationship Id="rId209" Type="http://schemas.openxmlformats.org/officeDocument/2006/relationships/customXml" Target="../ink/ink3386.xml"/><Relationship Id="rId360" Type="http://schemas.openxmlformats.org/officeDocument/2006/relationships/image" Target="../media/image3391.png"/><Relationship Id="rId416" Type="http://schemas.openxmlformats.org/officeDocument/2006/relationships/image" Target="../media/image3420.png"/><Relationship Id="rId598" Type="http://schemas.openxmlformats.org/officeDocument/2006/relationships/image" Target="../media/image3511.png"/><Relationship Id="rId220" Type="http://schemas.openxmlformats.org/officeDocument/2006/relationships/image" Target="../media/image3321.png"/><Relationship Id="rId458" Type="http://schemas.openxmlformats.org/officeDocument/2006/relationships/image" Target="../media/image3441.png"/><Relationship Id="rId623" Type="http://schemas.openxmlformats.org/officeDocument/2006/relationships/customXml" Target="../ink/ink3593.xml"/><Relationship Id="rId15" Type="http://schemas.openxmlformats.org/officeDocument/2006/relationships/customXml" Target="../ink/ink3289.xml"/><Relationship Id="rId57" Type="http://schemas.openxmlformats.org/officeDocument/2006/relationships/customXml" Target="../ink/ink3310.xml"/><Relationship Id="rId262" Type="http://schemas.openxmlformats.org/officeDocument/2006/relationships/image" Target="../media/image3342.png"/><Relationship Id="rId318" Type="http://schemas.openxmlformats.org/officeDocument/2006/relationships/image" Target="../media/image3370.png"/><Relationship Id="rId525" Type="http://schemas.openxmlformats.org/officeDocument/2006/relationships/customXml" Target="../ink/ink3544.xml"/><Relationship Id="rId567" Type="http://schemas.openxmlformats.org/officeDocument/2006/relationships/customXml" Target="../ink/ink3565.xml"/><Relationship Id="rId99" Type="http://schemas.openxmlformats.org/officeDocument/2006/relationships/customXml" Target="../ink/ink3331.xml"/><Relationship Id="rId122" Type="http://schemas.openxmlformats.org/officeDocument/2006/relationships/image" Target="../media/image3272.png"/><Relationship Id="rId164" Type="http://schemas.openxmlformats.org/officeDocument/2006/relationships/image" Target="../media/image3293.png"/><Relationship Id="rId371" Type="http://schemas.openxmlformats.org/officeDocument/2006/relationships/customXml" Target="../ink/ink3467.xml"/><Relationship Id="rId427" Type="http://schemas.openxmlformats.org/officeDocument/2006/relationships/customXml" Target="../ink/ink3495.xml"/><Relationship Id="rId469" Type="http://schemas.openxmlformats.org/officeDocument/2006/relationships/customXml" Target="../ink/ink3516.xml"/><Relationship Id="rId634" Type="http://schemas.openxmlformats.org/officeDocument/2006/relationships/image" Target="../media/image3529.png"/><Relationship Id="rId26" Type="http://schemas.openxmlformats.org/officeDocument/2006/relationships/image" Target="../media/image2805.png"/><Relationship Id="rId231" Type="http://schemas.openxmlformats.org/officeDocument/2006/relationships/customXml" Target="../ink/ink3397.xml"/><Relationship Id="rId273" Type="http://schemas.openxmlformats.org/officeDocument/2006/relationships/customXml" Target="../ink/ink3418.xml"/><Relationship Id="rId329" Type="http://schemas.openxmlformats.org/officeDocument/2006/relationships/customXml" Target="../ink/ink3446.xml"/><Relationship Id="rId480" Type="http://schemas.openxmlformats.org/officeDocument/2006/relationships/image" Target="../media/image3452.png"/><Relationship Id="rId536" Type="http://schemas.openxmlformats.org/officeDocument/2006/relationships/image" Target="../media/image3480.png"/><Relationship Id="rId68" Type="http://schemas.openxmlformats.org/officeDocument/2006/relationships/image" Target="../media/image3245.png"/><Relationship Id="rId133" Type="http://schemas.openxmlformats.org/officeDocument/2006/relationships/customXml" Target="../ink/ink3348.xml"/><Relationship Id="rId175" Type="http://schemas.openxmlformats.org/officeDocument/2006/relationships/customXml" Target="../ink/ink3369.xml"/><Relationship Id="rId340" Type="http://schemas.openxmlformats.org/officeDocument/2006/relationships/image" Target="../media/image3381.png"/><Relationship Id="rId578" Type="http://schemas.openxmlformats.org/officeDocument/2006/relationships/image" Target="../media/image3501.png"/><Relationship Id="rId200" Type="http://schemas.openxmlformats.org/officeDocument/2006/relationships/image" Target="../media/image3311.png"/><Relationship Id="rId382" Type="http://schemas.openxmlformats.org/officeDocument/2006/relationships/image" Target="../media/image3403.png"/><Relationship Id="rId438" Type="http://schemas.openxmlformats.org/officeDocument/2006/relationships/image" Target="../media/image3431.png"/><Relationship Id="rId603" Type="http://schemas.openxmlformats.org/officeDocument/2006/relationships/customXml" Target="../ink/ink3583.xml"/><Relationship Id="rId645" Type="http://schemas.openxmlformats.org/officeDocument/2006/relationships/customXml" Target="../ink/ink3604.xml"/><Relationship Id="rId242" Type="http://schemas.openxmlformats.org/officeDocument/2006/relationships/image" Target="../media/image3332.png"/><Relationship Id="rId284" Type="http://schemas.openxmlformats.org/officeDocument/2006/relationships/image" Target="../media/image3353.png"/><Relationship Id="rId491" Type="http://schemas.openxmlformats.org/officeDocument/2006/relationships/customXml" Target="../ink/ink3527.xml"/><Relationship Id="rId505" Type="http://schemas.openxmlformats.org/officeDocument/2006/relationships/customXml" Target="../ink/ink3534.xml"/><Relationship Id="rId37" Type="http://schemas.openxmlformats.org/officeDocument/2006/relationships/customXml" Target="../ink/ink3300.xml"/><Relationship Id="rId79" Type="http://schemas.openxmlformats.org/officeDocument/2006/relationships/customXml" Target="../ink/ink3321.xml"/><Relationship Id="rId102" Type="http://schemas.openxmlformats.org/officeDocument/2006/relationships/image" Target="../media/image3262.png"/><Relationship Id="rId144" Type="http://schemas.openxmlformats.org/officeDocument/2006/relationships/image" Target="../media/image3283.png"/><Relationship Id="rId547" Type="http://schemas.openxmlformats.org/officeDocument/2006/relationships/customXml" Target="../ink/ink3555.xml"/><Relationship Id="rId589" Type="http://schemas.openxmlformats.org/officeDocument/2006/relationships/customXml" Target="../ink/ink3576.xml"/><Relationship Id="rId90" Type="http://schemas.openxmlformats.org/officeDocument/2006/relationships/image" Target="../media/image3256.png"/><Relationship Id="rId186" Type="http://schemas.openxmlformats.org/officeDocument/2006/relationships/image" Target="../media/image3304.png"/><Relationship Id="rId351" Type="http://schemas.openxmlformats.org/officeDocument/2006/relationships/customXml" Target="../ink/ink3457.xml"/><Relationship Id="rId393" Type="http://schemas.openxmlformats.org/officeDocument/2006/relationships/customXml" Target="../ink/ink3478.xml"/><Relationship Id="rId407" Type="http://schemas.openxmlformats.org/officeDocument/2006/relationships/customXml" Target="../ink/ink3485.xml"/><Relationship Id="rId449" Type="http://schemas.openxmlformats.org/officeDocument/2006/relationships/customXml" Target="../ink/ink3506.xml"/><Relationship Id="rId614" Type="http://schemas.openxmlformats.org/officeDocument/2006/relationships/image" Target="../media/image3519.png"/><Relationship Id="rId211" Type="http://schemas.openxmlformats.org/officeDocument/2006/relationships/customXml" Target="../ink/ink3387.xml"/><Relationship Id="rId253" Type="http://schemas.openxmlformats.org/officeDocument/2006/relationships/customXml" Target="../ink/ink3408.xml"/><Relationship Id="rId295" Type="http://schemas.openxmlformats.org/officeDocument/2006/relationships/customXml" Target="../ink/ink3429.xml"/><Relationship Id="rId309" Type="http://schemas.openxmlformats.org/officeDocument/2006/relationships/customXml" Target="../ink/ink3436.xml"/><Relationship Id="rId460" Type="http://schemas.openxmlformats.org/officeDocument/2006/relationships/image" Target="../media/image3442.png"/><Relationship Id="rId516" Type="http://schemas.openxmlformats.org/officeDocument/2006/relationships/image" Target="../media/image3470.png"/><Relationship Id="rId48" Type="http://schemas.openxmlformats.org/officeDocument/2006/relationships/image" Target="../media/image3235.png"/><Relationship Id="rId113" Type="http://schemas.openxmlformats.org/officeDocument/2006/relationships/customXml" Target="../ink/ink3338.xml"/><Relationship Id="rId320" Type="http://schemas.openxmlformats.org/officeDocument/2006/relationships/image" Target="../media/image3371.png"/><Relationship Id="rId558" Type="http://schemas.openxmlformats.org/officeDocument/2006/relationships/image" Target="../media/image3491.png"/><Relationship Id="rId155" Type="http://schemas.openxmlformats.org/officeDocument/2006/relationships/customXml" Target="../ink/ink3359.xml"/><Relationship Id="rId197" Type="http://schemas.openxmlformats.org/officeDocument/2006/relationships/customXml" Target="../ink/ink3380.xml"/><Relationship Id="rId362" Type="http://schemas.openxmlformats.org/officeDocument/2006/relationships/image" Target="../media/image3392.png"/><Relationship Id="rId418" Type="http://schemas.openxmlformats.org/officeDocument/2006/relationships/image" Target="../media/image3421.png"/><Relationship Id="rId625" Type="http://schemas.openxmlformats.org/officeDocument/2006/relationships/customXml" Target="../ink/ink3594.xml"/><Relationship Id="rId222" Type="http://schemas.openxmlformats.org/officeDocument/2006/relationships/image" Target="../media/image3322.png"/><Relationship Id="rId264" Type="http://schemas.openxmlformats.org/officeDocument/2006/relationships/image" Target="../media/image3343.png"/><Relationship Id="rId471" Type="http://schemas.openxmlformats.org/officeDocument/2006/relationships/customXml" Target="../ink/ink3517.xml"/><Relationship Id="rId17" Type="http://schemas.openxmlformats.org/officeDocument/2006/relationships/customXml" Target="../ink/ink3290.xml"/><Relationship Id="rId59" Type="http://schemas.openxmlformats.org/officeDocument/2006/relationships/customXml" Target="../ink/ink3311.xml"/><Relationship Id="rId124" Type="http://schemas.openxmlformats.org/officeDocument/2006/relationships/image" Target="../media/image3273.png"/><Relationship Id="rId527" Type="http://schemas.openxmlformats.org/officeDocument/2006/relationships/customXml" Target="../ink/ink3545.xml"/><Relationship Id="rId569" Type="http://schemas.openxmlformats.org/officeDocument/2006/relationships/customXml" Target="../ink/ink3566.xml"/><Relationship Id="rId70" Type="http://schemas.openxmlformats.org/officeDocument/2006/relationships/image" Target="../media/image3246.png"/><Relationship Id="rId166" Type="http://schemas.openxmlformats.org/officeDocument/2006/relationships/image" Target="../media/image3294.png"/><Relationship Id="rId331" Type="http://schemas.openxmlformats.org/officeDocument/2006/relationships/customXml" Target="../ink/ink3447.xml"/><Relationship Id="rId373" Type="http://schemas.openxmlformats.org/officeDocument/2006/relationships/customXml" Target="../ink/ink3468.xml"/><Relationship Id="rId429" Type="http://schemas.openxmlformats.org/officeDocument/2006/relationships/customXml" Target="../ink/ink3496.xml"/><Relationship Id="rId580" Type="http://schemas.openxmlformats.org/officeDocument/2006/relationships/image" Target="../media/image3502.png"/><Relationship Id="rId636" Type="http://schemas.openxmlformats.org/officeDocument/2006/relationships/image" Target="../media/image3530.png"/><Relationship Id="rId1" Type="http://schemas.openxmlformats.org/officeDocument/2006/relationships/slideLayout" Target="../slideLayouts/slideLayout7.xml"/><Relationship Id="rId233" Type="http://schemas.openxmlformats.org/officeDocument/2006/relationships/customXml" Target="../ink/ink3398.xml"/><Relationship Id="rId440" Type="http://schemas.openxmlformats.org/officeDocument/2006/relationships/image" Target="../media/image3432.png"/><Relationship Id="rId28" Type="http://schemas.openxmlformats.org/officeDocument/2006/relationships/image" Target="../media/image3225.png"/><Relationship Id="rId275" Type="http://schemas.openxmlformats.org/officeDocument/2006/relationships/customXml" Target="../ink/ink3419.xml"/><Relationship Id="rId300" Type="http://schemas.openxmlformats.org/officeDocument/2006/relationships/image" Target="../media/image3361.png"/><Relationship Id="rId482" Type="http://schemas.openxmlformats.org/officeDocument/2006/relationships/image" Target="../media/image3453.png"/><Relationship Id="rId538" Type="http://schemas.openxmlformats.org/officeDocument/2006/relationships/image" Target="../media/image3481.png"/><Relationship Id="rId81" Type="http://schemas.openxmlformats.org/officeDocument/2006/relationships/customXml" Target="../ink/ink3322.xml"/><Relationship Id="rId135" Type="http://schemas.openxmlformats.org/officeDocument/2006/relationships/customXml" Target="../ink/ink3349.xml"/><Relationship Id="rId177" Type="http://schemas.openxmlformats.org/officeDocument/2006/relationships/customXml" Target="../ink/ink3370.xml"/><Relationship Id="rId342" Type="http://schemas.openxmlformats.org/officeDocument/2006/relationships/image" Target="../media/image3382.png"/><Relationship Id="rId384" Type="http://schemas.openxmlformats.org/officeDocument/2006/relationships/image" Target="../media/image3404.png"/><Relationship Id="rId591" Type="http://schemas.openxmlformats.org/officeDocument/2006/relationships/customXml" Target="../ink/ink3577.xml"/><Relationship Id="rId605" Type="http://schemas.openxmlformats.org/officeDocument/2006/relationships/customXml" Target="../ink/ink3584.xml"/><Relationship Id="rId202" Type="http://schemas.openxmlformats.org/officeDocument/2006/relationships/image" Target="../media/image3312.png"/><Relationship Id="rId244" Type="http://schemas.openxmlformats.org/officeDocument/2006/relationships/image" Target="../media/image3333.png"/><Relationship Id="rId647" Type="http://schemas.openxmlformats.org/officeDocument/2006/relationships/customXml" Target="../ink/ink3605.xml"/><Relationship Id="rId39" Type="http://schemas.openxmlformats.org/officeDocument/2006/relationships/customXml" Target="../ink/ink3301.xml"/><Relationship Id="rId286" Type="http://schemas.openxmlformats.org/officeDocument/2006/relationships/image" Target="../media/image3354.png"/><Relationship Id="rId451" Type="http://schemas.openxmlformats.org/officeDocument/2006/relationships/customXml" Target="../ink/ink3507.xml"/><Relationship Id="rId493" Type="http://schemas.openxmlformats.org/officeDocument/2006/relationships/customXml" Target="../ink/ink3528.xml"/><Relationship Id="rId507" Type="http://schemas.openxmlformats.org/officeDocument/2006/relationships/customXml" Target="../ink/ink3535.xml"/><Relationship Id="rId549" Type="http://schemas.openxmlformats.org/officeDocument/2006/relationships/customXml" Target="../ink/ink3556.xml"/><Relationship Id="rId50" Type="http://schemas.openxmlformats.org/officeDocument/2006/relationships/image" Target="../media/image3236.png"/><Relationship Id="rId104" Type="http://schemas.openxmlformats.org/officeDocument/2006/relationships/image" Target="../media/image3263.png"/><Relationship Id="rId146" Type="http://schemas.openxmlformats.org/officeDocument/2006/relationships/image" Target="../media/image3284.png"/><Relationship Id="rId188" Type="http://schemas.openxmlformats.org/officeDocument/2006/relationships/image" Target="../media/image3305.png"/><Relationship Id="rId311" Type="http://schemas.openxmlformats.org/officeDocument/2006/relationships/customXml" Target="../ink/ink3437.xml"/><Relationship Id="rId353" Type="http://schemas.openxmlformats.org/officeDocument/2006/relationships/customXml" Target="../ink/ink3458.xml"/><Relationship Id="rId395" Type="http://schemas.openxmlformats.org/officeDocument/2006/relationships/customXml" Target="../ink/ink3479.xml"/><Relationship Id="rId409" Type="http://schemas.openxmlformats.org/officeDocument/2006/relationships/customXml" Target="../ink/ink3486.xml"/><Relationship Id="rId560" Type="http://schemas.openxmlformats.org/officeDocument/2006/relationships/image" Target="../media/image3492.png"/><Relationship Id="rId92" Type="http://schemas.openxmlformats.org/officeDocument/2006/relationships/image" Target="../media/image3257.png"/><Relationship Id="rId213" Type="http://schemas.openxmlformats.org/officeDocument/2006/relationships/customXml" Target="../ink/ink3388.xml"/><Relationship Id="rId420" Type="http://schemas.openxmlformats.org/officeDocument/2006/relationships/image" Target="../media/image3422.png"/><Relationship Id="rId616" Type="http://schemas.openxmlformats.org/officeDocument/2006/relationships/image" Target="../media/image3520.png"/><Relationship Id="rId255" Type="http://schemas.openxmlformats.org/officeDocument/2006/relationships/customXml" Target="../ink/ink3409.xml"/><Relationship Id="rId297" Type="http://schemas.openxmlformats.org/officeDocument/2006/relationships/customXml" Target="../ink/ink3430.xml"/><Relationship Id="rId462" Type="http://schemas.openxmlformats.org/officeDocument/2006/relationships/image" Target="../media/image3443.png"/><Relationship Id="rId518" Type="http://schemas.openxmlformats.org/officeDocument/2006/relationships/image" Target="../media/image3471.png"/><Relationship Id="rId115" Type="http://schemas.openxmlformats.org/officeDocument/2006/relationships/customXml" Target="../ink/ink3339.xml"/><Relationship Id="rId157" Type="http://schemas.openxmlformats.org/officeDocument/2006/relationships/customXml" Target="../ink/ink3360.xml"/><Relationship Id="rId322" Type="http://schemas.openxmlformats.org/officeDocument/2006/relationships/image" Target="../media/image3372.png"/><Relationship Id="rId364" Type="http://schemas.openxmlformats.org/officeDocument/2006/relationships/image" Target="../media/image3393.png"/><Relationship Id="rId61" Type="http://schemas.openxmlformats.org/officeDocument/2006/relationships/customXml" Target="../ink/ink3312.xml"/><Relationship Id="rId199" Type="http://schemas.openxmlformats.org/officeDocument/2006/relationships/customXml" Target="../ink/ink3381.xml"/><Relationship Id="rId571" Type="http://schemas.openxmlformats.org/officeDocument/2006/relationships/customXml" Target="../ink/ink3567.xml"/><Relationship Id="rId627" Type="http://schemas.openxmlformats.org/officeDocument/2006/relationships/customXml" Target="../ink/ink3595.xml"/><Relationship Id="rId19" Type="http://schemas.openxmlformats.org/officeDocument/2006/relationships/customXml" Target="../ink/ink3291.xml"/><Relationship Id="rId224" Type="http://schemas.openxmlformats.org/officeDocument/2006/relationships/image" Target="../media/image3323.png"/><Relationship Id="rId266" Type="http://schemas.openxmlformats.org/officeDocument/2006/relationships/image" Target="../media/image3344.png"/><Relationship Id="rId431" Type="http://schemas.openxmlformats.org/officeDocument/2006/relationships/customXml" Target="../ink/ink3497.xml"/><Relationship Id="rId473" Type="http://schemas.openxmlformats.org/officeDocument/2006/relationships/customXml" Target="../ink/ink3518.xml"/><Relationship Id="rId529" Type="http://schemas.openxmlformats.org/officeDocument/2006/relationships/customXml" Target="../ink/ink3546.xml"/><Relationship Id="rId30" Type="http://schemas.openxmlformats.org/officeDocument/2006/relationships/image" Target="../media/image3226.png"/><Relationship Id="rId126" Type="http://schemas.openxmlformats.org/officeDocument/2006/relationships/image" Target="../media/image3274.png"/><Relationship Id="rId168" Type="http://schemas.openxmlformats.org/officeDocument/2006/relationships/image" Target="../media/image3295.png"/><Relationship Id="rId333" Type="http://schemas.openxmlformats.org/officeDocument/2006/relationships/customXml" Target="../ink/ink3448.xml"/><Relationship Id="rId540" Type="http://schemas.openxmlformats.org/officeDocument/2006/relationships/image" Target="../media/image3482.png"/><Relationship Id="rId72" Type="http://schemas.openxmlformats.org/officeDocument/2006/relationships/image" Target="../media/image3247.png"/><Relationship Id="rId375" Type="http://schemas.openxmlformats.org/officeDocument/2006/relationships/customXml" Target="../ink/ink3469.xml"/><Relationship Id="rId582" Type="http://schemas.openxmlformats.org/officeDocument/2006/relationships/image" Target="../media/image3503.png"/><Relationship Id="rId638" Type="http://schemas.openxmlformats.org/officeDocument/2006/relationships/image" Target="../media/image3531.png"/><Relationship Id="rId3" Type="http://schemas.openxmlformats.org/officeDocument/2006/relationships/image" Target="../media/image1504.emf"/><Relationship Id="rId235" Type="http://schemas.openxmlformats.org/officeDocument/2006/relationships/customXml" Target="../ink/ink3399.xml"/><Relationship Id="rId277" Type="http://schemas.openxmlformats.org/officeDocument/2006/relationships/customXml" Target="../ink/ink3420.xml"/><Relationship Id="rId400" Type="http://schemas.openxmlformats.org/officeDocument/2006/relationships/image" Target="../media/image3412.png"/><Relationship Id="rId442" Type="http://schemas.openxmlformats.org/officeDocument/2006/relationships/image" Target="../media/image3433.png"/><Relationship Id="rId484" Type="http://schemas.openxmlformats.org/officeDocument/2006/relationships/image" Target="../media/image3454.png"/><Relationship Id="rId137" Type="http://schemas.openxmlformats.org/officeDocument/2006/relationships/customXml" Target="../ink/ink3350.xml"/><Relationship Id="rId302" Type="http://schemas.openxmlformats.org/officeDocument/2006/relationships/image" Target="../media/image3362.png"/><Relationship Id="rId344" Type="http://schemas.openxmlformats.org/officeDocument/2006/relationships/image" Target="../media/image3383.png"/><Relationship Id="rId41" Type="http://schemas.openxmlformats.org/officeDocument/2006/relationships/customXml" Target="../ink/ink3302.xml"/><Relationship Id="rId83" Type="http://schemas.openxmlformats.org/officeDocument/2006/relationships/customXml" Target="../ink/ink3323.xml"/><Relationship Id="rId179" Type="http://schemas.openxmlformats.org/officeDocument/2006/relationships/customXml" Target="../ink/ink3371.xml"/><Relationship Id="rId386" Type="http://schemas.openxmlformats.org/officeDocument/2006/relationships/image" Target="../media/image3405.png"/><Relationship Id="rId551" Type="http://schemas.openxmlformats.org/officeDocument/2006/relationships/customXml" Target="../ink/ink3557.xml"/><Relationship Id="rId593" Type="http://schemas.openxmlformats.org/officeDocument/2006/relationships/customXml" Target="../ink/ink3578.xml"/><Relationship Id="rId607" Type="http://schemas.openxmlformats.org/officeDocument/2006/relationships/customXml" Target="../ink/ink3585.xml"/><Relationship Id="rId649" Type="http://schemas.openxmlformats.org/officeDocument/2006/relationships/customXml" Target="../ink/ink3606.xml"/><Relationship Id="rId190" Type="http://schemas.openxmlformats.org/officeDocument/2006/relationships/image" Target="../media/image3306.png"/><Relationship Id="rId204" Type="http://schemas.openxmlformats.org/officeDocument/2006/relationships/image" Target="../media/image3313.png"/><Relationship Id="rId246" Type="http://schemas.openxmlformats.org/officeDocument/2006/relationships/image" Target="../media/image3334.png"/><Relationship Id="rId288" Type="http://schemas.openxmlformats.org/officeDocument/2006/relationships/image" Target="../media/image3355.png"/><Relationship Id="rId411" Type="http://schemas.openxmlformats.org/officeDocument/2006/relationships/customXml" Target="../ink/ink3487.xml"/><Relationship Id="rId453" Type="http://schemas.openxmlformats.org/officeDocument/2006/relationships/customXml" Target="../ink/ink3508.xml"/><Relationship Id="rId509" Type="http://schemas.openxmlformats.org/officeDocument/2006/relationships/customXml" Target="../ink/ink3536.xml"/><Relationship Id="rId106" Type="http://schemas.openxmlformats.org/officeDocument/2006/relationships/image" Target="../media/image3264.png"/><Relationship Id="rId313" Type="http://schemas.openxmlformats.org/officeDocument/2006/relationships/customXml" Target="../ink/ink3438.xml"/><Relationship Id="rId495" Type="http://schemas.openxmlformats.org/officeDocument/2006/relationships/customXml" Target="../ink/ink3529.xml"/><Relationship Id="rId10" Type="http://schemas.openxmlformats.org/officeDocument/2006/relationships/image" Target="../media/image2796.png"/><Relationship Id="rId52" Type="http://schemas.openxmlformats.org/officeDocument/2006/relationships/image" Target="../media/image3237.png"/><Relationship Id="rId94" Type="http://schemas.openxmlformats.org/officeDocument/2006/relationships/image" Target="../media/image3258.png"/><Relationship Id="rId148" Type="http://schemas.openxmlformats.org/officeDocument/2006/relationships/image" Target="../media/image3285.png"/><Relationship Id="rId355" Type="http://schemas.openxmlformats.org/officeDocument/2006/relationships/customXml" Target="../ink/ink3459.xml"/><Relationship Id="rId397" Type="http://schemas.openxmlformats.org/officeDocument/2006/relationships/customXml" Target="../ink/ink3480.xml"/><Relationship Id="rId520" Type="http://schemas.openxmlformats.org/officeDocument/2006/relationships/image" Target="../media/image3472.png"/><Relationship Id="rId562" Type="http://schemas.openxmlformats.org/officeDocument/2006/relationships/image" Target="../media/image3493.png"/><Relationship Id="rId618" Type="http://schemas.openxmlformats.org/officeDocument/2006/relationships/image" Target="../media/image3521.png"/><Relationship Id="rId215" Type="http://schemas.openxmlformats.org/officeDocument/2006/relationships/customXml" Target="../ink/ink3389.xml"/><Relationship Id="rId257" Type="http://schemas.openxmlformats.org/officeDocument/2006/relationships/customXml" Target="../ink/ink3410.xml"/><Relationship Id="rId422" Type="http://schemas.openxmlformats.org/officeDocument/2006/relationships/image" Target="../media/image3423.png"/><Relationship Id="rId464" Type="http://schemas.openxmlformats.org/officeDocument/2006/relationships/image" Target="../media/image3444.png"/><Relationship Id="rId299" Type="http://schemas.openxmlformats.org/officeDocument/2006/relationships/customXml" Target="../ink/ink3431.xml"/><Relationship Id="rId63" Type="http://schemas.openxmlformats.org/officeDocument/2006/relationships/customXml" Target="../ink/ink3313.xml"/><Relationship Id="rId159" Type="http://schemas.openxmlformats.org/officeDocument/2006/relationships/customXml" Target="../ink/ink3361.xml"/><Relationship Id="rId366" Type="http://schemas.openxmlformats.org/officeDocument/2006/relationships/image" Target="../media/image3394.png"/><Relationship Id="rId573" Type="http://schemas.openxmlformats.org/officeDocument/2006/relationships/customXml" Target="../ink/ink3568.xml"/><Relationship Id="rId226" Type="http://schemas.openxmlformats.org/officeDocument/2006/relationships/image" Target="../media/image3324.png"/><Relationship Id="rId433" Type="http://schemas.openxmlformats.org/officeDocument/2006/relationships/customXml" Target="../ink/ink3498.xml"/><Relationship Id="rId640" Type="http://schemas.openxmlformats.org/officeDocument/2006/relationships/image" Target="../media/image3532.png"/><Relationship Id="rId74" Type="http://schemas.openxmlformats.org/officeDocument/2006/relationships/image" Target="../media/image3248.png"/><Relationship Id="rId377" Type="http://schemas.openxmlformats.org/officeDocument/2006/relationships/customXml" Target="../ink/ink3470.xml"/><Relationship Id="rId500" Type="http://schemas.openxmlformats.org/officeDocument/2006/relationships/image" Target="../media/image3462.png"/><Relationship Id="rId584" Type="http://schemas.openxmlformats.org/officeDocument/2006/relationships/image" Target="../media/image3504.png"/><Relationship Id="rId5" Type="http://schemas.openxmlformats.org/officeDocument/2006/relationships/customXml" Target="../ink/ink3284.xml"/><Relationship Id="rId237" Type="http://schemas.openxmlformats.org/officeDocument/2006/relationships/customXml" Target="../ink/ink3400.xml"/><Relationship Id="rId444" Type="http://schemas.openxmlformats.org/officeDocument/2006/relationships/image" Target="../media/image3434.png"/><Relationship Id="rId651" Type="http://schemas.openxmlformats.org/officeDocument/2006/relationships/customXml" Target="../ink/ink3607.xml"/><Relationship Id="rId290" Type="http://schemas.openxmlformats.org/officeDocument/2006/relationships/image" Target="../media/image3356.png"/><Relationship Id="rId304" Type="http://schemas.openxmlformats.org/officeDocument/2006/relationships/image" Target="../media/image3363.png"/><Relationship Id="rId388" Type="http://schemas.openxmlformats.org/officeDocument/2006/relationships/image" Target="../media/image3406.png"/><Relationship Id="rId511" Type="http://schemas.openxmlformats.org/officeDocument/2006/relationships/customXml" Target="../ink/ink3537.xml"/><Relationship Id="rId609" Type="http://schemas.openxmlformats.org/officeDocument/2006/relationships/customXml" Target="../ink/ink3586.xml"/><Relationship Id="rId85" Type="http://schemas.openxmlformats.org/officeDocument/2006/relationships/customXml" Target="../ink/ink3324.xml"/><Relationship Id="rId150" Type="http://schemas.openxmlformats.org/officeDocument/2006/relationships/image" Target="../media/image3286.png"/><Relationship Id="rId595" Type="http://schemas.openxmlformats.org/officeDocument/2006/relationships/customXml" Target="../ink/ink3579.xml"/><Relationship Id="rId248" Type="http://schemas.openxmlformats.org/officeDocument/2006/relationships/image" Target="../media/image3335.png"/><Relationship Id="rId455" Type="http://schemas.openxmlformats.org/officeDocument/2006/relationships/customXml" Target="../ink/ink3509.xml"/><Relationship Id="rId12" Type="http://schemas.openxmlformats.org/officeDocument/2006/relationships/image" Target="../media/image2797.png"/><Relationship Id="rId108" Type="http://schemas.openxmlformats.org/officeDocument/2006/relationships/image" Target="../media/image3265.png"/><Relationship Id="rId315" Type="http://schemas.openxmlformats.org/officeDocument/2006/relationships/customXml" Target="../ink/ink3439.xml"/><Relationship Id="rId522" Type="http://schemas.openxmlformats.org/officeDocument/2006/relationships/image" Target="../media/image3473.png"/><Relationship Id="rId96" Type="http://schemas.openxmlformats.org/officeDocument/2006/relationships/image" Target="../media/image3259.png"/><Relationship Id="rId161" Type="http://schemas.openxmlformats.org/officeDocument/2006/relationships/customXml" Target="../ink/ink3362.xml"/><Relationship Id="rId399" Type="http://schemas.openxmlformats.org/officeDocument/2006/relationships/customXml" Target="../ink/ink3481.xml"/><Relationship Id="rId259" Type="http://schemas.openxmlformats.org/officeDocument/2006/relationships/customXml" Target="../ink/ink3411.xml"/><Relationship Id="rId466" Type="http://schemas.openxmlformats.org/officeDocument/2006/relationships/image" Target="../media/image3445.png"/><Relationship Id="rId23" Type="http://schemas.openxmlformats.org/officeDocument/2006/relationships/customXml" Target="../ink/ink3293.xml"/><Relationship Id="rId119" Type="http://schemas.openxmlformats.org/officeDocument/2006/relationships/customXml" Target="../ink/ink3341.xml"/><Relationship Id="rId326" Type="http://schemas.openxmlformats.org/officeDocument/2006/relationships/image" Target="../media/image3374.png"/><Relationship Id="rId533" Type="http://schemas.openxmlformats.org/officeDocument/2006/relationships/customXml" Target="../ink/ink3548.xml"/><Relationship Id="rId172" Type="http://schemas.openxmlformats.org/officeDocument/2006/relationships/image" Target="../media/image3297.png"/><Relationship Id="rId477" Type="http://schemas.openxmlformats.org/officeDocument/2006/relationships/customXml" Target="../ink/ink3520.xml"/><Relationship Id="rId600" Type="http://schemas.openxmlformats.org/officeDocument/2006/relationships/image" Target="../media/image3512.png"/><Relationship Id="rId337" Type="http://schemas.openxmlformats.org/officeDocument/2006/relationships/customXml" Target="../ink/ink3450.xml"/><Relationship Id="rId34" Type="http://schemas.openxmlformats.org/officeDocument/2006/relationships/image" Target="../media/image3228.png"/><Relationship Id="rId544" Type="http://schemas.openxmlformats.org/officeDocument/2006/relationships/image" Target="../media/image3484.png"/><Relationship Id="rId183" Type="http://schemas.openxmlformats.org/officeDocument/2006/relationships/customXml" Target="../ink/ink3373.xml"/><Relationship Id="rId390" Type="http://schemas.openxmlformats.org/officeDocument/2006/relationships/image" Target="../media/image3407.png"/><Relationship Id="rId404" Type="http://schemas.openxmlformats.org/officeDocument/2006/relationships/image" Target="../media/image3414.png"/><Relationship Id="rId611" Type="http://schemas.openxmlformats.org/officeDocument/2006/relationships/customXml" Target="../ink/ink3587.xml"/><Relationship Id="rId250" Type="http://schemas.openxmlformats.org/officeDocument/2006/relationships/image" Target="../media/image3336.png"/><Relationship Id="rId488" Type="http://schemas.openxmlformats.org/officeDocument/2006/relationships/image" Target="../media/image3456.png"/><Relationship Id="rId45" Type="http://schemas.openxmlformats.org/officeDocument/2006/relationships/customXml" Target="../ink/ink3304.xml"/><Relationship Id="rId110" Type="http://schemas.openxmlformats.org/officeDocument/2006/relationships/image" Target="../media/image3266.png"/><Relationship Id="rId348" Type="http://schemas.openxmlformats.org/officeDocument/2006/relationships/image" Target="../media/image3385.png"/><Relationship Id="rId555" Type="http://schemas.openxmlformats.org/officeDocument/2006/relationships/customXml" Target="../ink/ink3559.xml"/><Relationship Id="rId194" Type="http://schemas.openxmlformats.org/officeDocument/2006/relationships/image" Target="../media/image3308.png"/><Relationship Id="rId208" Type="http://schemas.openxmlformats.org/officeDocument/2006/relationships/image" Target="../media/image3315.png"/><Relationship Id="rId415" Type="http://schemas.openxmlformats.org/officeDocument/2006/relationships/customXml" Target="../ink/ink3489.xml"/><Relationship Id="rId622" Type="http://schemas.openxmlformats.org/officeDocument/2006/relationships/image" Target="../media/image3523.png"/><Relationship Id="rId261" Type="http://schemas.openxmlformats.org/officeDocument/2006/relationships/customXml" Target="../ink/ink3412.xml"/><Relationship Id="rId499" Type="http://schemas.openxmlformats.org/officeDocument/2006/relationships/customXml" Target="../ink/ink3531.xml"/><Relationship Id="rId56" Type="http://schemas.openxmlformats.org/officeDocument/2006/relationships/image" Target="../media/image3239.png"/><Relationship Id="rId359" Type="http://schemas.openxmlformats.org/officeDocument/2006/relationships/customXml" Target="../ink/ink3461.xml"/><Relationship Id="rId566" Type="http://schemas.openxmlformats.org/officeDocument/2006/relationships/image" Target="../media/image3495.png"/><Relationship Id="rId121" Type="http://schemas.openxmlformats.org/officeDocument/2006/relationships/customXml" Target="../ink/ink3342.xml"/><Relationship Id="rId219" Type="http://schemas.openxmlformats.org/officeDocument/2006/relationships/customXml" Target="../ink/ink3391.xml"/><Relationship Id="rId426" Type="http://schemas.openxmlformats.org/officeDocument/2006/relationships/image" Target="../media/image3425.png"/><Relationship Id="rId633" Type="http://schemas.openxmlformats.org/officeDocument/2006/relationships/customXml" Target="../ink/ink3598.xml"/><Relationship Id="rId67" Type="http://schemas.openxmlformats.org/officeDocument/2006/relationships/customXml" Target="../ink/ink3315.xml"/><Relationship Id="rId272" Type="http://schemas.openxmlformats.org/officeDocument/2006/relationships/image" Target="../media/image3347.png"/><Relationship Id="rId577" Type="http://schemas.openxmlformats.org/officeDocument/2006/relationships/customXml" Target="../ink/ink3570.xml"/><Relationship Id="rId132" Type="http://schemas.openxmlformats.org/officeDocument/2006/relationships/image" Target="../media/image3277.png"/><Relationship Id="rId437" Type="http://schemas.openxmlformats.org/officeDocument/2006/relationships/customXml" Target="../ink/ink3500.xml"/><Relationship Id="rId644" Type="http://schemas.openxmlformats.org/officeDocument/2006/relationships/image" Target="../media/image3534.png"/><Relationship Id="rId283" Type="http://schemas.openxmlformats.org/officeDocument/2006/relationships/customXml" Target="../ink/ink3423.xml"/><Relationship Id="rId490" Type="http://schemas.openxmlformats.org/officeDocument/2006/relationships/image" Target="../media/image3457.png"/><Relationship Id="rId504" Type="http://schemas.openxmlformats.org/officeDocument/2006/relationships/image" Target="../media/image3464.png"/><Relationship Id="rId78" Type="http://schemas.openxmlformats.org/officeDocument/2006/relationships/image" Target="../media/image3250.png"/><Relationship Id="rId143" Type="http://schemas.openxmlformats.org/officeDocument/2006/relationships/customXml" Target="../ink/ink3353.xml"/><Relationship Id="rId350" Type="http://schemas.openxmlformats.org/officeDocument/2006/relationships/image" Target="../media/image3386.png"/><Relationship Id="rId588" Type="http://schemas.openxmlformats.org/officeDocument/2006/relationships/image" Target="../media/image3506.png"/><Relationship Id="rId9" Type="http://schemas.openxmlformats.org/officeDocument/2006/relationships/customXml" Target="../ink/ink3286.xml"/><Relationship Id="rId210" Type="http://schemas.openxmlformats.org/officeDocument/2006/relationships/image" Target="../media/image3316.png"/><Relationship Id="rId448" Type="http://schemas.openxmlformats.org/officeDocument/2006/relationships/image" Target="../media/image3436.png"/><Relationship Id="rId294" Type="http://schemas.openxmlformats.org/officeDocument/2006/relationships/image" Target="../media/image3358.png"/><Relationship Id="rId308" Type="http://schemas.openxmlformats.org/officeDocument/2006/relationships/image" Target="../media/image3365.png"/><Relationship Id="rId515" Type="http://schemas.openxmlformats.org/officeDocument/2006/relationships/customXml" Target="../ink/ink3539.xml"/><Relationship Id="rId89" Type="http://schemas.openxmlformats.org/officeDocument/2006/relationships/customXml" Target="../ink/ink3326.xml"/><Relationship Id="rId154" Type="http://schemas.openxmlformats.org/officeDocument/2006/relationships/image" Target="../media/image3288.png"/><Relationship Id="rId361" Type="http://schemas.openxmlformats.org/officeDocument/2006/relationships/customXml" Target="../ink/ink3462.xml"/><Relationship Id="rId599" Type="http://schemas.openxmlformats.org/officeDocument/2006/relationships/customXml" Target="../ink/ink3581.xml"/><Relationship Id="rId459" Type="http://schemas.openxmlformats.org/officeDocument/2006/relationships/customXml" Target="../ink/ink3511.xml"/><Relationship Id="rId16" Type="http://schemas.openxmlformats.org/officeDocument/2006/relationships/image" Target="../media/image2799.png"/><Relationship Id="rId221" Type="http://schemas.openxmlformats.org/officeDocument/2006/relationships/customXml" Target="../ink/ink3392.xml"/><Relationship Id="rId319" Type="http://schemas.openxmlformats.org/officeDocument/2006/relationships/customXml" Target="../ink/ink3441.xml"/><Relationship Id="rId526" Type="http://schemas.openxmlformats.org/officeDocument/2006/relationships/image" Target="../media/image3475.png"/></Relationships>
</file>

<file path=ppt/slides/_rels/slide31.xml.rels><?xml version="1.0" encoding="UTF-8" standalone="yes"?>
<Relationships xmlns="http://schemas.openxmlformats.org/package/2006/relationships"><Relationship Id="rId117" Type="http://schemas.openxmlformats.org/officeDocument/2006/relationships/image" Target="../media/image3598.png"/><Relationship Id="rId21" Type="http://schemas.openxmlformats.org/officeDocument/2006/relationships/image" Target="../media/image3550.png"/><Relationship Id="rId324" Type="http://schemas.openxmlformats.org/officeDocument/2006/relationships/customXml" Target="../ink/ink3768.xml"/><Relationship Id="rId531" Type="http://schemas.openxmlformats.org/officeDocument/2006/relationships/image" Target="../media/image3804.png"/><Relationship Id="rId170" Type="http://schemas.openxmlformats.org/officeDocument/2006/relationships/customXml" Target="../ink/ink3691.xml"/><Relationship Id="rId268" Type="http://schemas.openxmlformats.org/officeDocument/2006/relationships/customXml" Target="../ink/ink3740.xml"/><Relationship Id="rId475" Type="http://schemas.openxmlformats.org/officeDocument/2006/relationships/image" Target="../media/image3776.png"/><Relationship Id="rId32" Type="http://schemas.openxmlformats.org/officeDocument/2006/relationships/customXml" Target="../ink/ink3622.xml"/><Relationship Id="rId128" Type="http://schemas.openxmlformats.org/officeDocument/2006/relationships/customXml" Target="../ink/ink3670.xml"/><Relationship Id="rId335" Type="http://schemas.openxmlformats.org/officeDocument/2006/relationships/image" Target="../media/image3706.png"/><Relationship Id="rId542" Type="http://schemas.openxmlformats.org/officeDocument/2006/relationships/customXml" Target="../ink/ink3877.xml"/><Relationship Id="rId181" Type="http://schemas.openxmlformats.org/officeDocument/2006/relationships/image" Target="../media/image3630.png"/><Relationship Id="rId402" Type="http://schemas.openxmlformats.org/officeDocument/2006/relationships/customXml" Target="../ink/ink3807.xml"/><Relationship Id="rId279" Type="http://schemas.openxmlformats.org/officeDocument/2006/relationships/image" Target="../media/image3678.png"/><Relationship Id="rId486" Type="http://schemas.openxmlformats.org/officeDocument/2006/relationships/customXml" Target="../ink/ink3849.xml"/><Relationship Id="rId43" Type="http://schemas.openxmlformats.org/officeDocument/2006/relationships/image" Target="../media/image3561.png"/><Relationship Id="rId139" Type="http://schemas.openxmlformats.org/officeDocument/2006/relationships/image" Target="../media/image3609.png"/><Relationship Id="rId346" Type="http://schemas.openxmlformats.org/officeDocument/2006/relationships/customXml" Target="../ink/ink3779.xml"/><Relationship Id="rId553" Type="http://schemas.openxmlformats.org/officeDocument/2006/relationships/image" Target="../media/image3815.png"/><Relationship Id="rId192" Type="http://schemas.openxmlformats.org/officeDocument/2006/relationships/customXml" Target="../ink/ink3702.xml"/><Relationship Id="rId206" Type="http://schemas.openxmlformats.org/officeDocument/2006/relationships/customXml" Target="../ink/ink3709.xml"/><Relationship Id="rId413" Type="http://schemas.openxmlformats.org/officeDocument/2006/relationships/image" Target="../media/image3745.png"/><Relationship Id="rId497" Type="http://schemas.openxmlformats.org/officeDocument/2006/relationships/image" Target="../media/image3787.png"/><Relationship Id="rId357" Type="http://schemas.openxmlformats.org/officeDocument/2006/relationships/image" Target="../media/image3717.png"/><Relationship Id="rId54" Type="http://schemas.openxmlformats.org/officeDocument/2006/relationships/customXml" Target="../ink/ink3633.xml"/><Relationship Id="rId217" Type="http://schemas.openxmlformats.org/officeDocument/2006/relationships/image" Target="../media/image3648.png"/><Relationship Id="rId564" Type="http://schemas.openxmlformats.org/officeDocument/2006/relationships/customXml" Target="../ink/ink3888.xml"/><Relationship Id="rId424" Type="http://schemas.openxmlformats.org/officeDocument/2006/relationships/customXml" Target="../ink/ink3818.xml"/><Relationship Id="rId270" Type="http://schemas.openxmlformats.org/officeDocument/2006/relationships/customXml" Target="../ink/ink3741.xml"/><Relationship Id="rId65" Type="http://schemas.openxmlformats.org/officeDocument/2006/relationships/image" Target="../media/image3572.png"/><Relationship Id="rId130" Type="http://schemas.openxmlformats.org/officeDocument/2006/relationships/customXml" Target="../ink/ink3671.xml"/><Relationship Id="rId368" Type="http://schemas.openxmlformats.org/officeDocument/2006/relationships/customXml" Target="../ink/ink3790.xml"/><Relationship Id="rId575" Type="http://schemas.openxmlformats.org/officeDocument/2006/relationships/image" Target="../media/image3826.png"/><Relationship Id="rId228" Type="http://schemas.openxmlformats.org/officeDocument/2006/relationships/customXml" Target="../ink/ink3720.xml"/><Relationship Id="rId435" Type="http://schemas.openxmlformats.org/officeDocument/2006/relationships/image" Target="../media/image3756.png"/><Relationship Id="rId281" Type="http://schemas.openxmlformats.org/officeDocument/2006/relationships/image" Target="../media/image3679.png"/><Relationship Id="rId502" Type="http://schemas.openxmlformats.org/officeDocument/2006/relationships/customXml" Target="../ink/ink3857.xml"/><Relationship Id="rId76" Type="http://schemas.openxmlformats.org/officeDocument/2006/relationships/customXml" Target="../ink/ink3644.xml"/><Relationship Id="rId141" Type="http://schemas.openxmlformats.org/officeDocument/2006/relationships/image" Target="../media/image3610.png"/><Relationship Id="rId379" Type="http://schemas.openxmlformats.org/officeDocument/2006/relationships/image" Target="../media/image3728.png"/><Relationship Id="rId7" Type="http://schemas.openxmlformats.org/officeDocument/2006/relationships/image" Target="../media/image3543.png"/><Relationship Id="rId239" Type="http://schemas.openxmlformats.org/officeDocument/2006/relationships/image" Target="../media/image3658.png"/><Relationship Id="rId446" Type="http://schemas.openxmlformats.org/officeDocument/2006/relationships/customXml" Target="../ink/ink3829.xml"/><Relationship Id="rId250" Type="http://schemas.openxmlformats.org/officeDocument/2006/relationships/customXml" Target="../ink/ink3731.xml"/><Relationship Id="rId292" Type="http://schemas.openxmlformats.org/officeDocument/2006/relationships/customXml" Target="../ink/ink3752.xml"/><Relationship Id="rId306" Type="http://schemas.openxmlformats.org/officeDocument/2006/relationships/customXml" Target="../ink/ink3759.xml"/><Relationship Id="rId488" Type="http://schemas.openxmlformats.org/officeDocument/2006/relationships/customXml" Target="../ink/ink3850.xml"/><Relationship Id="rId45" Type="http://schemas.openxmlformats.org/officeDocument/2006/relationships/image" Target="../media/image3562.png"/><Relationship Id="rId87" Type="http://schemas.openxmlformats.org/officeDocument/2006/relationships/image" Target="../media/image3583.png"/><Relationship Id="rId110" Type="http://schemas.openxmlformats.org/officeDocument/2006/relationships/customXml" Target="../ink/ink3661.xml"/><Relationship Id="rId348" Type="http://schemas.openxmlformats.org/officeDocument/2006/relationships/customXml" Target="../ink/ink3780.xml"/><Relationship Id="rId513" Type="http://schemas.openxmlformats.org/officeDocument/2006/relationships/image" Target="../media/image3795.png"/><Relationship Id="rId555" Type="http://schemas.openxmlformats.org/officeDocument/2006/relationships/image" Target="../media/image3816.png"/><Relationship Id="rId152" Type="http://schemas.openxmlformats.org/officeDocument/2006/relationships/customXml" Target="../ink/ink3682.xml"/><Relationship Id="rId194" Type="http://schemas.openxmlformats.org/officeDocument/2006/relationships/customXml" Target="../ink/ink3703.xml"/><Relationship Id="rId208" Type="http://schemas.openxmlformats.org/officeDocument/2006/relationships/customXml" Target="../ink/ink3710.xml"/><Relationship Id="rId415" Type="http://schemas.openxmlformats.org/officeDocument/2006/relationships/image" Target="../media/image3746.png"/><Relationship Id="rId457" Type="http://schemas.openxmlformats.org/officeDocument/2006/relationships/image" Target="../media/image3767.png"/><Relationship Id="rId261" Type="http://schemas.openxmlformats.org/officeDocument/2006/relationships/image" Target="../media/image3669.png"/><Relationship Id="rId499" Type="http://schemas.openxmlformats.org/officeDocument/2006/relationships/image" Target="../media/image3788.png"/><Relationship Id="rId14" Type="http://schemas.openxmlformats.org/officeDocument/2006/relationships/customXml" Target="../ink/ink3613.xml"/><Relationship Id="rId56" Type="http://schemas.openxmlformats.org/officeDocument/2006/relationships/customXml" Target="../ink/ink3634.xml"/><Relationship Id="rId317" Type="http://schemas.openxmlformats.org/officeDocument/2006/relationships/image" Target="../media/image3697.png"/><Relationship Id="rId359" Type="http://schemas.openxmlformats.org/officeDocument/2006/relationships/image" Target="../media/image3718.png"/><Relationship Id="rId524" Type="http://schemas.openxmlformats.org/officeDocument/2006/relationships/customXml" Target="../ink/ink3868.xml"/><Relationship Id="rId566" Type="http://schemas.openxmlformats.org/officeDocument/2006/relationships/customXml" Target="../ink/ink3889.xml"/><Relationship Id="rId98" Type="http://schemas.openxmlformats.org/officeDocument/2006/relationships/customXml" Target="../ink/ink3655.xml"/><Relationship Id="rId121" Type="http://schemas.openxmlformats.org/officeDocument/2006/relationships/image" Target="../media/image3600.png"/><Relationship Id="rId163" Type="http://schemas.openxmlformats.org/officeDocument/2006/relationships/image" Target="../media/image3621.png"/><Relationship Id="rId219" Type="http://schemas.openxmlformats.org/officeDocument/2006/relationships/image" Target="../media/image3649.png"/><Relationship Id="rId370" Type="http://schemas.openxmlformats.org/officeDocument/2006/relationships/customXml" Target="../ink/ink3791.xml"/><Relationship Id="rId426" Type="http://schemas.openxmlformats.org/officeDocument/2006/relationships/customXml" Target="../ink/ink3819.xml"/><Relationship Id="rId230" Type="http://schemas.openxmlformats.org/officeDocument/2006/relationships/customXml" Target="../ink/ink3721.xml"/><Relationship Id="rId468" Type="http://schemas.openxmlformats.org/officeDocument/2006/relationships/customXml" Target="../ink/ink3840.xml"/><Relationship Id="rId25" Type="http://schemas.openxmlformats.org/officeDocument/2006/relationships/image" Target="../media/image3552.png"/><Relationship Id="rId67" Type="http://schemas.openxmlformats.org/officeDocument/2006/relationships/image" Target="../media/image3573.png"/><Relationship Id="rId272" Type="http://schemas.openxmlformats.org/officeDocument/2006/relationships/customXml" Target="../ink/ink3742.xml"/><Relationship Id="rId328" Type="http://schemas.openxmlformats.org/officeDocument/2006/relationships/customXml" Target="../ink/ink3770.xml"/><Relationship Id="rId535" Type="http://schemas.openxmlformats.org/officeDocument/2006/relationships/image" Target="../media/image3806.png"/><Relationship Id="rId577" Type="http://schemas.openxmlformats.org/officeDocument/2006/relationships/image" Target="../media/image3827.png"/><Relationship Id="rId132" Type="http://schemas.openxmlformats.org/officeDocument/2006/relationships/customXml" Target="../ink/ink3672.xml"/><Relationship Id="rId174" Type="http://schemas.openxmlformats.org/officeDocument/2006/relationships/customXml" Target="../ink/ink3693.xml"/><Relationship Id="rId381" Type="http://schemas.openxmlformats.org/officeDocument/2006/relationships/image" Target="../media/image3729.png"/><Relationship Id="rId241" Type="http://schemas.openxmlformats.org/officeDocument/2006/relationships/image" Target="../media/image3659.png"/><Relationship Id="rId437" Type="http://schemas.openxmlformats.org/officeDocument/2006/relationships/image" Target="../media/image3757.png"/><Relationship Id="rId479" Type="http://schemas.openxmlformats.org/officeDocument/2006/relationships/image" Target="../media/image3778.png"/><Relationship Id="rId36" Type="http://schemas.openxmlformats.org/officeDocument/2006/relationships/customXml" Target="../ink/ink3624.xml"/><Relationship Id="rId283" Type="http://schemas.openxmlformats.org/officeDocument/2006/relationships/image" Target="../media/image3680.png"/><Relationship Id="rId339" Type="http://schemas.openxmlformats.org/officeDocument/2006/relationships/image" Target="../media/image3708.png"/><Relationship Id="rId490" Type="http://schemas.openxmlformats.org/officeDocument/2006/relationships/customXml" Target="../ink/ink3851.xml"/><Relationship Id="rId504" Type="http://schemas.openxmlformats.org/officeDocument/2006/relationships/customXml" Target="../ink/ink3858.xml"/><Relationship Id="rId546" Type="http://schemas.openxmlformats.org/officeDocument/2006/relationships/customXml" Target="../ink/ink3879.xml"/><Relationship Id="rId78" Type="http://schemas.openxmlformats.org/officeDocument/2006/relationships/customXml" Target="../ink/ink3645.xml"/><Relationship Id="rId101" Type="http://schemas.openxmlformats.org/officeDocument/2006/relationships/image" Target="../media/image3590.png"/><Relationship Id="rId143" Type="http://schemas.openxmlformats.org/officeDocument/2006/relationships/image" Target="../media/image3611.png"/><Relationship Id="rId185" Type="http://schemas.openxmlformats.org/officeDocument/2006/relationships/image" Target="../media/image3632.png"/><Relationship Id="rId350" Type="http://schemas.openxmlformats.org/officeDocument/2006/relationships/customXml" Target="../ink/ink3781.xml"/><Relationship Id="rId406" Type="http://schemas.openxmlformats.org/officeDocument/2006/relationships/customXml" Target="../ink/ink3809.xml"/><Relationship Id="rId9" Type="http://schemas.openxmlformats.org/officeDocument/2006/relationships/image" Target="../media/image3544.png"/><Relationship Id="rId210" Type="http://schemas.openxmlformats.org/officeDocument/2006/relationships/customXml" Target="../ink/ink3711.xml"/><Relationship Id="rId392" Type="http://schemas.openxmlformats.org/officeDocument/2006/relationships/customXml" Target="../ink/ink3802.xml"/><Relationship Id="rId448" Type="http://schemas.openxmlformats.org/officeDocument/2006/relationships/customXml" Target="../ink/ink3830.xml"/><Relationship Id="rId252" Type="http://schemas.openxmlformats.org/officeDocument/2006/relationships/customXml" Target="../ink/ink3732.xml"/><Relationship Id="rId294" Type="http://schemas.openxmlformats.org/officeDocument/2006/relationships/customXml" Target="../ink/ink3753.xml"/><Relationship Id="rId308" Type="http://schemas.openxmlformats.org/officeDocument/2006/relationships/customXml" Target="../ink/ink3760.xml"/><Relationship Id="rId515" Type="http://schemas.openxmlformats.org/officeDocument/2006/relationships/image" Target="../media/image3796.png"/><Relationship Id="rId47" Type="http://schemas.openxmlformats.org/officeDocument/2006/relationships/image" Target="../media/image3563.png"/><Relationship Id="rId89" Type="http://schemas.openxmlformats.org/officeDocument/2006/relationships/image" Target="../media/image3584.png"/><Relationship Id="rId112" Type="http://schemas.openxmlformats.org/officeDocument/2006/relationships/customXml" Target="../ink/ink3662.xml"/><Relationship Id="rId154" Type="http://schemas.openxmlformats.org/officeDocument/2006/relationships/customXml" Target="../ink/ink3683.xml"/><Relationship Id="rId361" Type="http://schemas.openxmlformats.org/officeDocument/2006/relationships/image" Target="../media/image3719.png"/><Relationship Id="rId557" Type="http://schemas.openxmlformats.org/officeDocument/2006/relationships/image" Target="../media/image3817.png"/><Relationship Id="rId196" Type="http://schemas.openxmlformats.org/officeDocument/2006/relationships/customXml" Target="../ink/ink3704.xml"/><Relationship Id="rId417" Type="http://schemas.openxmlformats.org/officeDocument/2006/relationships/image" Target="../media/image3747.png"/><Relationship Id="rId459" Type="http://schemas.openxmlformats.org/officeDocument/2006/relationships/image" Target="../media/image3768.png"/><Relationship Id="rId16" Type="http://schemas.openxmlformats.org/officeDocument/2006/relationships/customXml" Target="../ink/ink3614.xml"/><Relationship Id="rId221" Type="http://schemas.openxmlformats.org/officeDocument/2006/relationships/image" Target="../media/image3254.png"/><Relationship Id="rId263" Type="http://schemas.openxmlformats.org/officeDocument/2006/relationships/image" Target="../media/image3670.png"/><Relationship Id="rId319" Type="http://schemas.openxmlformats.org/officeDocument/2006/relationships/image" Target="../media/image3698.png"/><Relationship Id="rId470" Type="http://schemas.openxmlformats.org/officeDocument/2006/relationships/customXml" Target="../ink/ink3841.xml"/><Relationship Id="rId526" Type="http://schemas.openxmlformats.org/officeDocument/2006/relationships/customXml" Target="../ink/ink3869.xml"/><Relationship Id="rId58" Type="http://schemas.openxmlformats.org/officeDocument/2006/relationships/customXml" Target="../ink/ink3635.xml"/><Relationship Id="rId123" Type="http://schemas.openxmlformats.org/officeDocument/2006/relationships/image" Target="../media/image3601.png"/><Relationship Id="rId330" Type="http://schemas.openxmlformats.org/officeDocument/2006/relationships/customXml" Target="../ink/ink3771.xml"/><Relationship Id="rId568" Type="http://schemas.openxmlformats.org/officeDocument/2006/relationships/customXml" Target="../ink/ink3890.xml"/><Relationship Id="rId165" Type="http://schemas.openxmlformats.org/officeDocument/2006/relationships/image" Target="../media/image3622.png"/><Relationship Id="rId372" Type="http://schemas.openxmlformats.org/officeDocument/2006/relationships/customXml" Target="../ink/ink3792.xml"/><Relationship Id="rId428" Type="http://schemas.openxmlformats.org/officeDocument/2006/relationships/customXml" Target="../ink/ink3820.xml"/><Relationship Id="rId232" Type="http://schemas.openxmlformats.org/officeDocument/2006/relationships/customXml" Target="../ink/ink3722.xml"/><Relationship Id="rId274" Type="http://schemas.openxmlformats.org/officeDocument/2006/relationships/customXml" Target="../ink/ink3743.xml"/><Relationship Id="rId481" Type="http://schemas.openxmlformats.org/officeDocument/2006/relationships/image" Target="../media/image3779.png"/><Relationship Id="rId27" Type="http://schemas.openxmlformats.org/officeDocument/2006/relationships/image" Target="../media/image3553.png"/><Relationship Id="rId69" Type="http://schemas.openxmlformats.org/officeDocument/2006/relationships/image" Target="../media/image3574.png"/><Relationship Id="rId134" Type="http://schemas.openxmlformats.org/officeDocument/2006/relationships/customXml" Target="../ink/ink3673.xml"/><Relationship Id="rId537" Type="http://schemas.openxmlformats.org/officeDocument/2006/relationships/image" Target="../media/image3807.png"/><Relationship Id="rId579" Type="http://schemas.openxmlformats.org/officeDocument/2006/relationships/image" Target="../media/image3828.png"/><Relationship Id="rId80" Type="http://schemas.openxmlformats.org/officeDocument/2006/relationships/customXml" Target="../ink/ink3646.xml"/><Relationship Id="rId176" Type="http://schemas.openxmlformats.org/officeDocument/2006/relationships/customXml" Target="../ink/ink3694.xml"/><Relationship Id="rId341" Type="http://schemas.openxmlformats.org/officeDocument/2006/relationships/image" Target="../media/image3709.png"/><Relationship Id="rId383" Type="http://schemas.openxmlformats.org/officeDocument/2006/relationships/image" Target="../media/image3730.png"/><Relationship Id="rId439" Type="http://schemas.openxmlformats.org/officeDocument/2006/relationships/image" Target="../media/image3758.png"/><Relationship Id="rId201" Type="http://schemas.openxmlformats.org/officeDocument/2006/relationships/image" Target="../media/image3640.png"/><Relationship Id="rId243" Type="http://schemas.openxmlformats.org/officeDocument/2006/relationships/image" Target="../media/image3660.png"/><Relationship Id="rId285" Type="http://schemas.openxmlformats.org/officeDocument/2006/relationships/image" Target="../media/image3681.png"/><Relationship Id="rId450" Type="http://schemas.openxmlformats.org/officeDocument/2006/relationships/customXml" Target="../ink/ink3831.xml"/><Relationship Id="rId506" Type="http://schemas.openxmlformats.org/officeDocument/2006/relationships/customXml" Target="../ink/ink3859.xml"/><Relationship Id="rId38" Type="http://schemas.openxmlformats.org/officeDocument/2006/relationships/customXml" Target="../ink/ink3625.xml"/><Relationship Id="rId103" Type="http://schemas.openxmlformats.org/officeDocument/2006/relationships/image" Target="../media/image3591.png"/><Relationship Id="rId310" Type="http://schemas.openxmlformats.org/officeDocument/2006/relationships/customXml" Target="../ink/ink3761.xml"/><Relationship Id="rId492" Type="http://schemas.openxmlformats.org/officeDocument/2006/relationships/customXml" Target="../ink/ink3852.xml"/><Relationship Id="rId548" Type="http://schemas.openxmlformats.org/officeDocument/2006/relationships/customXml" Target="../ink/ink3880.xml"/><Relationship Id="rId91" Type="http://schemas.openxmlformats.org/officeDocument/2006/relationships/image" Target="../media/image3585.png"/><Relationship Id="rId145" Type="http://schemas.openxmlformats.org/officeDocument/2006/relationships/image" Target="../media/image3612.png"/><Relationship Id="rId187" Type="http://schemas.openxmlformats.org/officeDocument/2006/relationships/image" Target="../media/image3633.png"/><Relationship Id="rId352" Type="http://schemas.openxmlformats.org/officeDocument/2006/relationships/customXml" Target="../ink/ink3782.xml"/><Relationship Id="rId394" Type="http://schemas.openxmlformats.org/officeDocument/2006/relationships/customXml" Target="../ink/ink3803.xml"/><Relationship Id="rId408" Type="http://schemas.openxmlformats.org/officeDocument/2006/relationships/customXml" Target="../ink/ink3810.xml"/><Relationship Id="rId212" Type="http://schemas.openxmlformats.org/officeDocument/2006/relationships/customXml" Target="../ink/ink3712.xml"/><Relationship Id="rId254" Type="http://schemas.openxmlformats.org/officeDocument/2006/relationships/customXml" Target="../ink/ink3733.xml"/><Relationship Id="rId49" Type="http://schemas.openxmlformats.org/officeDocument/2006/relationships/image" Target="../media/image3564.png"/><Relationship Id="rId114" Type="http://schemas.openxmlformats.org/officeDocument/2006/relationships/customXml" Target="../ink/ink3663.xml"/><Relationship Id="rId296" Type="http://schemas.openxmlformats.org/officeDocument/2006/relationships/customXml" Target="../ink/ink3754.xml"/><Relationship Id="rId461" Type="http://schemas.openxmlformats.org/officeDocument/2006/relationships/image" Target="../media/image3769.png"/><Relationship Id="rId517" Type="http://schemas.openxmlformats.org/officeDocument/2006/relationships/image" Target="../media/image3797.png"/><Relationship Id="rId559" Type="http://schemas.openxmlformats.org/officeDocument/2006/relationships/image" Target="../media/image3818.png"/><Relationship Id="rId60" Type="http://schemas.openxmlformats.org/officeDocument/2006/relationships/customXml" Target="../ink/ink3636.xml"/><Relationship Id="rId156" Type="http://schemas.openxmlformats.org/officeDocument/2006/relationships/customXml" Target="../ink/ink3684.xml"/><Relationship Id="rId198" Type="http://schemas.openxmlformats.org/officeDocument/2006/relationships/customXml" Target="../ink/ink3705.xml"/><Relationship Id="rId321" Type="http://schemas.openxmlformats.org/officeDocument/2006/relationships/image" Target="../media/image3699.png"/><Relationship Id="rId363" Type="http://schemas.openxmlformats.org/officeDocument/2006/relationships/image" Target="../media/image3720.png"/><Relationship Id="rId419" Type="http://schemas.openxmlformats.org/officeDocument/2006/relationships/image" Target="../media/image3748.png"/><Relationship Id="rId570" Type="http://schemas.openxmlformats.org/officeDocument/2006/relationships/customXml" Target="../ink/ink3891.xml"/><Relationship Id="rId223" Type="http://schemas.openxmlformats.org/officeDocument/2006/relationships/image" Target="../media/image3650.png"/><Relationship Id="rId430" Type="http://schemas.openxmlformats.org/officeDocument/2006/relationships/customXml" Target="../ink/ink3821.xml"/><Relationship Id="rId18" Type="http://schemas.openxmlformats.org/officeDocument/2006/relationships/customXml" Target="../ink/ink3615.xml"/><Relationship Id="rId265" Type="http://schemas.openxmlformats.org/officeDocument/2006/relationships/image" Target="../media/image3671.png"/><Relationship Id="rId472" Type="http://schemas.openxmlformats.org/officeDocument/2006/relationships/customXml" Target="../ink/ink3842.xml"/><Relationship Id="rId528" Type="http://schemas.openxmlformats.org/officeDocument/2006/relationships/customXml" Target="../ink/ink3870.xml"/><Relationship Id="rId125" Type="http://schemas.openxmlformats.org/officeDocument/2006/relationships/image" Target="../media/image3602.png"/><Relationship Id="rId167" Type="http://schemas.openxmlformats.org/officeDocument/2006/relationships/image" Target="../media/image3623.png"/><Relationship Id="rId332" Type="http://schemas.openxmlformats.org/officeDocument/2006/relationships/customXml" Target="../ink/ink3772.xml"/><Relationship Id="rId374" Type="http://schemas.openxmlformats.org/officeDocument/2006/relationships/customXml" Target="../ink/ink3793.xml"/><Relationship Id="rId581" Type="http://schemas.openxmlformats.org/officeDocument/2006/relationships/image" Target="../media/image3829.png"/><Relationship Id="rId71" Type="http://schemas.openxmlformats.org/officeDocument/2006/relationships/image" Target="../media/image3575.png"/><Relationship Id="rId234" Type="http://schemas.openxmlformats.org/officeDocument/2006/relationships/customXml" Target="../ink/ink3723.xml"/><Relationship Id="rId2" Type="http://schemas.openxmlformats.org/officeDocument/2006/relationships/notesSlide" Target="../notesSlides/notesSlide27.xml"/><Relationship Id="rId29" Type="http://schemas.openxmlformats.org/officeDocument/2006/relationships/image" Target="../media/image3554.png"/><Relationship Id="rId276" Type="http://schemas.openxmlformats.org/officeDocument/2006/relationships/customXml" Target="../ink/ink3744.xml"/><Relationship Id="rId441" Type="http://schemas.openxmlformats.org/officeDocument/2006/relationships/image" Target="../media/image3759.png"/><Relationship Id="rId483" Type="http://schemas.openxmlformats.org/officeDocument/2006/relationships/image" Target="../media/image3780.png"/><Relationship Id="rId539" Type="http://schemas.openxmlformats.org/officeDocument/2006/relationships/image" Target="../media/image3808.png"/><Relationship Id="rId40" Type="http://schemas.openxmlformats.org/officeDocument/2006/relationships/customXml" Target="../ink/ink3626.xml"/><Relationship Id="rId136" Type="http://schemas.openxmlformats.org/officeDocument/2006/relationships/customXml" Target="../ink/ink3674.xml"/><Relationship Id="rId178" Type="http://schemas.openxmlformats.org/officeDocument/2006/relationships/customXml" Target="../ink/ink3695.xml"/><Relationship Id="rId301" Type="http://schemas.openxmlformats.org/officeDocument/2006/relationships/image" Target="../media/image3689.png"/><Relationship Id="rId343" Type="http://schemas.openxmlformats.org/officeDocument/2006/relationships/image" Target="../media/image3710.png"/><Relationship Id="rId550" Type="http://schemas.openxmlformats.org/officeDocument/2006/relationships/customXml" Target="../ink/ink3881.xml"/><Relationship Id="rId82" Type="http://schemas.openxmlformats.org/officeDocument/2006/relationships/customXml" Target="../ink/ink3647.xml"/><Relationship Id="rId203" Type="http://schemas.openxmlformats.org/officeDocument/2006/relationships/image" Target="../media/image3641.png"/><Relationship Id="rId385" Type="http://schemas.openxmlformats.org/officeDocument/2006/relationships/image" Target="../media/image3731.png"/><Relationship Id="rId245" Type="http://schemas.openxmlformats.org/officeDocument/2006/relationships/image" Target="../media/image3661.png"/><Relationship Id="rId287" Type="http://schemas.openxmlformats.org/officeDocument/2006/relationships/image" Target="../media/image3682.png"/><Relationship Id="rId410" Type="http://schemas.openxmlformats.org/officeDocument/2006/relationships/customXml" Target="../ink/ink3811.xml"/><Relationship Id="rId452" Type="http://schemas.openxmlformats.org/officeDocument/2006/relationships/customXml" Target="../ink/ink3832.xml"/><Relationship Id="rId494" Type="http://schemas.openxmlformats.org/officeDocument/2006/relationships/customXml" Target="../ink/ink3853.xml"/><Relationship Id="rId508" Type="http://schemas.openxmlformats.org/officeDocument/2006/relationships/customXml" Target="../ink/ink3860.xml"/><Relationship Id="rId105" Type="http://schemas.openxmlformats.org/officeDocument/2006/relationships/image" Target="../media/image3592.png"/><Relationship Id="rId147" Type="http://schemas.openxmlformats.org/officeDocument/2006/relationships/image" Target="../media/image3613.png"/><Relationship Id="rId312" Type="http://schemas.openxmlformats.org/officeDocument/2006/relationships/customXml" Target="../ink/ink3762.xml"/><Relationship Id="rId354" Type="http://schemas.openxmlformats.org/officeDocument/2006/relationships/customXml" Target="../ink/ink3783.xml"/><Relationship Id="rId51" Type="http://schemas.openxmlformats.org/officeDocument/2006/relationships/image" Target="../media/image3565.png"/><Relationship Id="rId93" Type="http://schemas.openxmlformats.org/officeDocument/2006/relationships/image" Target="../media/image3586.png"/><Relationship Id="rId189" Type="http://schemas.openxmlformats.org/officeDocument/2006/relationships/image" Target="../media/image3634.png"/><Relationship Id="rId396" Type="http://schemas.openxmlformats.org/officeDocument/2006/relationships/customXml" Target="../ink/ink3804.xml"/><Relationship Id="rId561" Type="http://schemas.openxmlformats.org/officeDocument/2006/relationships/image" Target="../media/image3819.png"/><Relationship Id="rId214" Type="http://schemas.openxmlformats.org/officeDocument/2006/relationships/customXml" Target="../ink/ink3713.xml"/><Relationship Id="rId256" Type="http://schemas.openxmlformats.org/officeDocument/2006/relationships/customXml" Target="../ink/ink3734.xml"/><Relationship Id="rId298" Type="http://schemas.openxmlformats.org/officeDocument/2006/relationships/customXml" Target="../ink/ink3755.xml"/><Relationship Id="rId421" Type="http://schemas.openxmlformats.org/officeDocument/2006/relationships/image" Target="../media/image3749.png"/><Relationship Id="rId463" Type="http://schemas.openxmlformats.org/officeDocument/2006/relationships/image" Target="../media/image3770.png"/><Relationship Id="rId519" Type="http://schemas.openxmlformats.org/officeDocument/2006/relationships/image" Target="../media/image3798.png"/><Relationship Id="rId116" Type="http://schemas.openxmlformats.org/officeDocument/2006/relationships/customXml" Target="../ink/ink3664.xml"/><Relationship Id="rId158" Type="http://schemas.openxmlformats.org/officeDocument/2006/relationships/customXml" Target="../ink/ink3685.xml"/><Relationship Id="rId323" Type="http://schemas.openxmlformats.org/officeDocument/2006/relationships/image" Target="../media/image3700.png"/><Relationship Id="rId530" Type="http://schemas.openxmlformats.org/officeDocument/2006/relationships/customXml" Target="../ink/ink3871.xml"/><Relationship Id="rId20" Type="http://schemas.openxmlformats.org/officeDocument/2006/relationships/customXml" Target="../ink/ink3616.xml"/><Relationship Id="rId62" Type="http://schemas.openxmlformats.org/officeDocument/2006/relationships/customXml" Target="../ink/ink3637.xml"/><Relationship Id="rId365" Type="http://schemas.openxmlformats.org/officeDocument/2006/relationships/image" Target="../media/image3721.png"/><Relationship Id="rId572" Type="http://schemas.openxmlformats.org/officeDocument/2006/relationships/customXml" Target="../ink/ink3892.xml"/><Relationship Id="rId225" Type="http://schemas.openxmlformats.org/officeDocument/2006/relationships/image" Target="../media/image3651.png"/><Relationship Id="rId267" Type="http://schemas.openxmlformats.org/officeDocument/2006/relationships/image" Target="../media/image3672.png"/><Relationship Id="rId432" Type="http://schemas.openxmlformats.org/officeDocument/2006/relationships/customXml" Target="../ink/ink3822.xml"/><Relationship Id="rId474" Type="http://schemas.openxmlformats.org/officeDocument/2006/relationships/customXml" Target="../ink/ink3843.xml"/><Relationship Id="rId127" Type="http://schemas.openxmlformats.org/officeDocument/2006/relationships/image" Target="../media/image3603.png"/><Relationship Id="rId31" Type="http://schemas.openxmlformats.org/officeDocument/2006/relationships/image" Target="../media/image3555.png"/><Relationship Id="rId73" Type="http://schemas.openxmlformats.org/officeDocument/2006/relationships/image" Target="../media/image3576.png"/><Relationship Id="rId169" Type="http://schemas.openxmlformats.org/officeDocument/2006/relationships/image" Target="../media/image3624.png"/><Relationship Id="rId334" Type="http://schemas.openxmlformats.org/officeDocument/2006/relationships/customXml" Target="../ink/ink3773.xml"/><Relationship Id="rId376" Type="http://schemas.openxmlformats.org/officeDocument/2006/relationships/customXml" Target="../ink/ink3794.xml"/><Relationship Id="rId541" Type="http://schemas.openxmlformats.org/officeDocument/2006/relationships/image" Target="../media/image3809.png"/><Relationship Id="rId583" Type="http://schemas.openxmlformats.org/officeDocument/2006/relationships/image" Target="../media/image3830.png"/><Relationship Id="rId4" Type="http://schemas.openxmlformats.org/officeDocument/2006/relationships/image" Target="../media/image3541.emf"/><Relationship Id="rId180" Type="http://schemas.openxmlformats.org/officeDocument/2006/relationships/customXml" Target="../ink/ink3696.xml"/><Relationship Id="rId236" Type="http://schemas.openxmlformats.org/officeDocument/2006/relationships/customXml" Target="../ink/ink3724.xml"/><Relationship Id="rId278" Type="http://schemas.openxmlformats.org/officeDocument/2006/relationships/customXml" Target="../ink/ink3745.xml"/><Relationship Id="rId401" Type="http://schemas.openxmlformats.org/officeDocument/2006/relationships/image" Target="../media/image3739.png"/><Relationship Id="rId443" Type="http://schemas.openxmlformats.org/officeDocument/2006/relationships/image" Target="../media/image3760.png"/><Relationship Id="rId303" Type="http://schemas.openxmlformats.org/officeDocument/2006/relationships/image" Target="../media/image3690.png"/><Relationship Id="rId485" Type="http://schemas.openxmlformats.org/officeDocument/2006/relationships/image" Target="../media/image3781.png"/><Relationship Id="rId42" Type="http://schemas.openxmlformats.org/officeDocument/2006/relationships/customXml" Target="../ink/ink3627.xml"/><Relationship Id="rId84" Type="http://schemas.openxmlformats.org/officeDocument/2006/relationships/customXml" Target="../ink/ink3648.xml"/><Relationship Id="rId138" Type="http://schemas.openxmlformats.org/officeDocument/2006/relationships/customXml" Target="../ink/ink3675.xml"/><Relationship Id="rId345" Type="http://schemas.openxmlformats.org/officeDocument/2006/relationships/image" Target="../media/image3711.png"/><Relationship Id="rId387" Type="http://schemas.openxmlformats.org/officeDocument/2006/relationships/image" Target="../media/image3732.png"/><Relationship Id="rId510" Type="http://schemas.openxmlformats.org/officeDocument/2006/relationships/customXml" Target="../ink/ink3861.xml"/><Relationship Id="rId552" Type="http://schemas.openxmlformats.org/officeDocument/2006/relationships/customXml" Target="../ink/ink3882.xml"/><Relationship Id="rId191" Type="http://schemas.openxmlformats.org/officeDocument/2006/relationships/image" Target="../media/image3635.png"/><Relationship Id="rId205" Type="http://schemas.openxmlformats.org/officeDocument/2006/relationships/image" Target="../media/image3642.png"/><Relationship Id="rId247" Type="http://schemas.openxmlformats.org/officeDocument/2006/relationships/image" Target="../media/image3662.png"/><Relationship Id="rId412" Type="http://schemas.openxmlformats.org/officeDocument/2006/relationships/customXml" Target="../ink/ink3812.xml"/><Relationship Id="rId107" Type="http://schemas.openxmlformats.org/officeDocument/2006/relationships/image" Target="../media/image3593.png"/><Relationship Id="rId289" Type="http://schemas.openxmlformats.org/officeDocument/2006/relationships/image" Target="../media/image3683.png"/><Relationship Id="rId454" Type="http://schemas.openxmlformats.org/officeDocument/2006/relationships/customXml" Target="../ink/ink3833.xml"/><Relationship Id="rId496" Type="http://schemas.openxmlformats.org/officeDocument/2006/relationships/customXml" Target="../ink/ink3854.xml"/><Relationship Id="rId11" Type="http://schemas.openxmlformats.org/officeDocument/2006/relationships/image" Target="../media/image3545.png"/><Relationship Id="rId53" Type="http://schemas.openxmlformats.org/officeDocument/2006/relationships/image" Target="../media/image3566.png"/><Relationship Id="rId149" Type="http://schemas.openxmlformats.org/officeDocument/2006/relationships/image" Target="../media/image3614.png"/><Relationship Id="rId314" Type="http://schemas.openxmlformats.org/officeDocument/2006/relationships/customXml" Target="../ink/ink3763.xml"/><Relationship Id="rId356" Type="http://schemas.openxmlformats.org/officeDocument/2006/relationships/customXml" Target="../ink/ink3784.xml"/><Relationship Id="rId398" Type="http://schemas.openxmlformats.org/officeDocument/2006/relationships/customXml" Target="../ink/ink3805.xml"/><Relationship Id="rId521" Type="http://schemas.openxmlformats.org/officeDocument/2006/relationships/image" Target="../media/image3799.png"/><Relationship Id="rId563" Type="http://schemas.openxmlformats.org/officeDocument/2006/relationships/image" Target="../media/image3820.png"/><Relationship Id="rId95" Type="http://schemas.openxmlformats.org/officeDocument/2006/relationships/image" Target="../media/image3587.png"/><Relationship Id="rId160" Type="http://schemas.openxmlformats.org/officeDocument/2006/relationships/customXml" Target="../ink/ink3686.xml"/><Relationship Id="rId216" Type="http://schemas.openxmlformats.org/officeDocument/2006/relationships/customXml" Target="../ink/ink3714.xml"/><Relationship Id="rId423" Type="http://schemas.openxmlformats.org/officeDocument/2006/relationships/image" Target="../media/image3750.png"/><Relationship Id="rId258" Type="http://schemas.openxmlformats.org/officeDocument/2006/relationships/customXml" Target="../ink/ink3735.xml"/><Relationship Id="rId465" Type="http://schemas.openxmlformats.org/officeDocument/2006/relationships/image" Target="../media/image3771.png"/><Relationship Id="rId22" Type="http://schemas.openxmlformats.org/officeDocument/2006/relationships/customXml" Target="../ink/ink3617.xml"/><Relationship Id="rId64" Type="http://schemas.openxmlformats.org/officeDocument/2006/relationships/customXml" Target="../ink/ink3638.xml"/><Relationship Id="rId118" Type="http://schemas.openxmlformats.org/officeDocument/2006/relationships/customXml" Target="../ink/ink3665.xml"/><Relationship Id="rId325" Type="http://schemas.openxmlformats.org/officeDocument/2006/relationships/image" Target="../media/image3701.png"/><Relationship Id="rId367" Type="http://schemas.openxmlformats.org/officeDocument/2006/relationships/image" Target="../media/image3722.png"/><Relationship Id="rId532" Type="http://schemas.openxmlformats.org/officeDocument/2006/relationships/customXml" Target="../ink/ink3872.xml"/><Relationship Id="rId574" Type="http://schemas.openxmlformats.org/officeDocument/2006/relationships/customXml" Target="../ink/ink3893.xml"/><Relationship Id="rId171" Type="http://schemas.openxmlformats.org/officeDocument/2006/relationships/image" Target="../media/image3625.png"/><Relationship Id="rId227" Type="http://schemas.openxmlformats.org/officeDocument/2006/relationships/image" Target="../media/image3652.png"/><Relationship Id="rId269" Type="http://schemas.openxmlformats.org/officeDocument/2006/relationships/image" Target="../media/image3673.png"/><Relationship Id="rId434" Type="http://schemas.openxmlformats.org/officeDocument/2006/relationships/customXml" Target="../ink/ink3823.xml"/><Relationship Id="rId476" Type="http://schemas.openxmlformats.org/officeDocument/2006/relationships/customXml" Target="../ink/ink3844.xml"/><Relationship Id="rId33" Type="http://schemas.openxmlformats.org/officeDocument/2006/relationships/image" Target="../media/image3556.png"/><Relationship Id="rId129" Type="http://schemas.openxmlformats.org/officeDocument/2006/relationships/image" Target="../media/image3604.png"/><Relationship Id="rId280" Type="http://schemas.openxmlformats.org/officeDocument/2006/relationships/customXml" Target="../ink/ink3746.xml"/><Relationship Id="rId336" Type="http://schemas.openxmlformats.org/officeDocument/2006/relationships/customXml" Target="../ink/ink3774.xml"/><Relationship Id="rId501" Type="http://schemas.openxmlformats.org/officeDocument/2006/relationships/image" Target="../media/image3789.png"/><Relationship Id="rId543" Type="http://schemas.openxmlformats.org/officeDocument/2006/relationships/image" Target="../media/image3810.png"/><Relationship Id="rId75" Type="http://schemas.openxmlformats.org/officeDocument/2006/relationships/image" Target="../media/image3577.png"/><Relationship Id="rId140" Type="http://schemas.openxmlformats.org/officeDocument/2006/relationships/customXml" Target="../ink/ink3676.xml"/><Relationship Id="rId182" Type="http://schemas.openxmlformats.org/officeDocument/2006/relationships/customXml" Target="../ink/ink3697.xml"/><Relationship Id="rId378" Type="http://schemas.openxmlformats.org/officeDocument/2006/relationships/customXml" Target="../ink/ink3795.xml"/><Relationship Id="rId403" Type="http://schemas.openxmlformats.org/officeDocument/2006/relationships/image" Target="../media/image3740.png"/><Relationship Id="rId585" Type="http://schemas.openxmlformats.org/officeDocument/2006/relationships/image" Target="../media/image3831.png"/><Relationship Id="rId6" Type="http://schemas.openxmlformats.org/officeDocument/2006/relationships/customXml" Target="../ink/ink3609.xml"/><Relationship Id="rId238" Type="http://schemas.openxmlformats.org/officeDocument/2006/relationships/customXml" Target="../ink/ink3725.xml"/><Relationship Id="rId445" Type="http://schemas.openxmlformats.org/officeDocument/2006/relationships/image" Target="../media/image3761.png"/><Relationship Id="rId487" Type="http://schemas.openxmlformats.org/officeDocument/2006/relationships/image" Target="../media/image3782.png"/><Relationship Id="rId291" Type="http://schemas.openxmlformats.org/officeDocument/2006/relationships/image" Target="../media/image3684.png"/><Relationship Id="rId305" Type="http://schemas.openxmlformats.org/officeDocument/2006/relationships/image" Target="../media/image3691.png"/><Relationship Id="rId347" Type="http://schemas.openxmlformats.org/officeDocument/2006/relationships/image" Target="../media/image3712.png"/><Relationship Id="rId512" Type="http://schemas.openxmlformats.org/officeDocument/2006/relationships/customXml" Target="../ink/ink3862.xml"/><Relationship Id="rId44" Type="http://schemas.openxmlformats.org/officeDocument/2006/relationships/customXml" Target="../ink/ink3628.xml"/><Relationship Id="rId86" Type="http://schemas.openxmlformats.org/officeDocument/2006/relationships/customXml" Target="../ink/ink3649.xml"/><Relationship Id="rId151" Type="http://schemas.openxmlformats.org/officeDocument/2006/relationships/image" Target="../media/image3615.png"/><Relationship Id="rId389" Type="http://schemas.openxmlformats.org/officeDocument/2006/relationships/image" Target="../media/image3733.png"/><Relationship Id="rId554" Type="http://schemas.openxmlformats.org/officeDocument/2006/relationships/customXml" Target="../ink/ink3883.xml"/><Relationship Id="rId193" Type="http://schemas.openxmlformats.org/officeDocument/2006/relationships/image" Target="../media/image3636.png"/><Relationship Id="rId207" Type="http://schemas.openxmlformats.org/officeDocument/2006/relationships/image" Target="../media/image3643.png"/><Relationship Id="rId249" Type="http://schemas.openxmlformats.org/officeDocument/2006/relationships/image" Target="../media/image3663.png"/><Relationship Id="rId414" Type="http://schemas.openxmlformats.org/officeDocument/2006/relationships/customXml" Target="../ink/ink3813.xml"/><Relationship Id="rId456" Type="http://schemas.openxmlformats.org/officeDocument/2006/relationships/customXml" Target="../ink/ink3834.xml"/><Relationship Id="rId498" Type="http://schemas.openxmlformats.org/officeDocument/2006/relationships/customXml" Target="../ink/ink3855.xml"/><Relationship Id="rId13" Type="http://schemas.openxmlformats.org/officeDocument/2006/relationships/image" Target="../media/image3546.png"/><Relationship Id="rId109" Type="http://schemas.openxmlformats.org/officeDocument/2006/relationships/image" Target="../media/image3594.png"/><Relationship Id="rId260" Type="http://schemas.openxmlformats.org/officeDocument/2006/relationships/customXml" Target="../ink/ink3736.xml"/><Relationship Id="rId316" Type="http://schemas.openxmlformats.org/officeDocument/2006/relationships/customXml" Target="../ink/ink3764.xml"/><Relationship Id="rId523" Type="http://schemas.openxmlformats.org/officeDocument/2006/relationships/image" Target="../media/image3800.png"/><Relationship Id="rId55" Type="http://schemas.openxmlformats.org/officeDocument/2006/relationships/image" Target="../media/image3567.png"/><Relationship Id="rId97" Type="http://schemas.openxmlformats.org/officeDocument/2006/relationships/image" Target="../media/image3588.png"/><Relationship Id="rId120" Type="http://schemas.openxmlformats.org/officeDocument/2006/relationships/customXml" Target="../ink/ink3666.xml"/><Relationship Id="rId358" Type="http://schemas.openxmlformats.org/officeDocument/2006/relationships/customXml" Target="../ink/ink3785.xml"/><Relationship Id="rId565" Type="http://schemas.openxmlformats.org/officeDocument/2006/relationships/image" Target="../media/image3821.png"/><Relationship Id="rId162" Type="http://schemas.openxmlformats.org/officeDocument/2006/relationships/customXml" Target="../ink/ink3687.xml"/><Relationship Id="rId218" Type="http://schemas.openxmlformats.org/officeDocument/2006/relationships/customXml" Target="../ink/ink3715.xml"/><Relationship Id="rId425" Type="http://schemas.openxmlformats.org/officeDocument/2006/relationships/image" Target="../media/image3751.png"/><Relationship Id="rId467" Type="http://schemas.openxmlformats.org/officeDocument/2006/relationships/image" Target="../media/image3772.png"/><Relationship Id="rId271" Type="http://schemas.openxmlformats.org/officeDocument/2006/relationships/image" Target="../media/image3674.png"/><Relationship Id="rId24" Type="http://schemas.openxmlformats.org/officeDocument/2006/relationships/customXml" Target="../ink/ink3618.xml"/><Relationship Id="rId66" Type="http://schemas.openxmlformats.org/officeDocument/2006/relationships/customXml" Target="../ink/ink3639.xml"/><Relationship Id="rId131" Type="http://schemas.openxmlformats.org/officeDocument/2006/relationships/image" Target="../media/image3605.png"/><Relationship Id="rId327" Type="http://schemas.openxmlformats.org/officeDocument/2006/relationships/image" Target="../media/image3702.png"/><Relationship Id="rId369" Type="http://schemas.openxmlformats.org/officeDocument/2006/relationships/image" Target="../media/image3723.png"/><Relationship Id="rId534" Type="http://schemas.openxmlformats.org/officeDocument/2006/relationships/customXml" Target="../ink/ink3873.xml"/><Relationship Id="rId576" Type="http://schemas.openxmlformats.org/officeDocument/2006/relationships/customXml" Target="../ink/ink3894.xml"/><Relationship Id="rId173" Type="http://schemas.openxmlformats.org/officeDocument/2006/relationships/image" Target="../media/image3626.png"/><Relationship Id="rId229" Type="http://schemas.openxmlformats.org/officeDocument/2006/relationships/image" Target="../media/image3653.png"/><Relationship Id="rId380" Type="http://schemas.openxmlformats.org/officeDocument/2006/relationships/customXml" Target="../ink/ink3796.xml"/><Relationship Id="rId436" Type="http://schemas.openxmlformats.org/officeDocument/2006/relationships/customXml" Target="../ink/ink3824.xml"/><Relationship Id="rId240" Type="http://schemas.openxmlformats.org/officeDocument/2006/relationships/customXml" Target="../ink/ink3726.xml"/><Relationship Id="rId478" Type="http://schemas.openxmlformats.org/officeDocument/2006/relationships/customXml" Target="../ink/ink3845.xml"/><Relationship Id="rId35" Type="http://schemas.openxmlformats.org/officeDocument/2006/relationships/image" Target="../media/image3557.png"/><Relationship Id="rId77" Type="http://schemas.openxmlformats.org/officeDocument/2006/relationships/image" Target="../media/image3578.png"/><Relationship Id="rId100" Type="http://schemas.openxmlformats.org/officeDocument/2006/relationships/customXml" Target="../ink/ink3656.xml"/><Relationship Id="rId282" Type="http://schemas.openxmlformats.org/officeDocument/2006/relationships/customXml" Target="../ink/ink3747.xml"/><Relationship Id="rId338" Type="http://schemas.openxmlformats.org/officeDocument/2006/relationships/customXml" Target="../ink/ink3775.xml"/><Relationship Id="rId503" Type="http://schemas.openxmlformats.org/officeDocument/2006/relationships/image" Target="../media/image3790.png"/><Relationship Id="rId545" Type="http://schemas.openxmlformats.org/officeDocument/2006/relationships/image" Target="../media/image3811.png"/><Relationship Id="rId8" Type="http://schemas.openxmlformats.org/officeDocument/2006/relationships/customXml" Target="../ink/ink3610.xml"/><Relationship Id="rId142" Type="http://schemas.openxmlformats.org/officeDocument/2006/relationships/customXml" Target="../ink/ink3677.xml"/><Relationship Id="rId184" Type="http://schemas.openxmlformats.org/officeDocument/2006/relationships/customXml" Target="../ink/ink3698.xml"/><Relationship Id="rId391" Type="http://schemas.openxmlformats.org/officeDocument/2006/relationships/image" Target="../media/image3734.png"/><Relationship Id="rId405" Type="http://schemas.openxmlformats.org/officeDocument/2006/relationships/image" Target="../media/image3741.png"/><Relationship Id="rId447" Type="http://schemas.openxmlformats.org/officeDocument/2006/relationships/image" Target="../media/image3762.png"/><Relationship Id="rId251" Type="http://schemas.openxmlformats.org/officeDocument/2006/relationships/image" Target="../media/image3664.png"/><Relationship Id="rId489" Type="http://schemas.openxmlformats.org/officeDocument/2006/relationships/image" Target="../media/image3783.png"/><Relationship Id="rId46" Type="http://schemas.openxmlformats.org/officeDocument/2006/relationships/customXml" Target="../ink/ink3629.xml"/><Relationship Id="rId293" Type="http://schemas.openxmlformats.org/officeDocument/2006/relationships/image" Target="../media/image3685.png"/><Relationship Id="rId307" Type="http://schemas.openxmlformats.org/officeDocument/2006/relationships/image" Target="../media/image3692.png"/><Relationship Id="rId349" Type="http://schemas.openxmlformats.org/officeDocument/2006/relationships/image" Target="../media/image3713.png"/><Relationship Id="rId514" Type="http://schemas.openxmlformats.org/officeDocument/2006/relationships/customXml" Target="../ink/ink3863.xml"/><Relationship Id="rId556" Type="http://schemas.openxmlformats.org/officeDocument/2006/relationships/customXml" Target="../ink/ink3884.xml"/><Relationship Id="rId88" Type="http://schemas.openxmlformats.org/officeDocument/2006/relationships/customXml" Target="../ink/ink3650.xml"/><Relationship Id="rId111" Type="http://schemas.openxmlformats.org/officeDocument/2006/relationships/image" Target="../media/image3595.png"/><Relationship Id="rId153" Type="http://schemas.openxmlformats.org/officeDocument/2006/relationships/image" Target="../media/image3616.png"/><Relationship Id="rId195" Type="http://schemas.openxmlformats.org/officeDocument/2006/relationships/image" Target="../media/image3637.png"/><Relationship Id="rId209" Type="http://schemas.openxmlformats.org/officeDocument/2006/relationships/image" Target="../media/image3644.png"/><Relationship Id="rId360" Type="http://schemas.openxmlformats.org/officeDocument/2006/relationships/customXml" Target="../ink/ink3786.xml"/><Relationship Id="rId416" Type="http://schemas.openxmlformats.org/officeDocument/2006/relationships/customXml" Target="../ink/ink3814.xml"/><Relationship Id="rId220" Type="http://schemas.openxmlformats.org/officeDocument/2006/relationships/customXml" Target="../ink/ink3716.xml"/><Relationship Id="rId458" Type="http://schemas.openxmlformats.org/officeDocument/2006/relationships/customXml" Target="../ink/ink3835.xml"/><Relationship Id="rId15" Type="http://schemas.openxmlformats.org/officeDocument/2006/relationships/image" Target="../media/image3547.png"/><Relationship Id="rId57" Type="http://schemas.openxmlformats.org/officeDocument/2006/relationships/image" Target="../media/image3568.png"/><Relationship Id="rId262" Type="http://schemas.openxmlformats.org/officeDocument/2006/relationships/customXml" Target="../ink/ink3737.xml"/><Relationship Id="rId318" Type="http://schemas.openxmlformats.org/officeDocument/2006/relationships/customXml" Target="../ink/ink3765.xml"/><Relationship Id="rId525" Type="http://schemas.openxmlformats.org/officeDocument/2006/relationships/image" Target="../media/image3801.png"/><Relationship Id="rId567" Type="http://schemas.openxmlformats.org/officeDocument/2006/relationships/image" Target="../media/image3822.png"/><Relationship Id="rId99" Type="http://schemas.openxmlformats.org/officeDocument/2006/relationships/image" Target="../media/image3589.png"/><Relationship Id="rId122" Type="http://schemas.openxmlformats.org/officeDocument/2006/relationships/customXml" Target="../ink/ink3667.xml"/><Relationship Id="rId164" Type="http://schemas.openxmlformats.org/officeDocument/2006/relationships/customXml" Target="../ink/ink3688.xml"/><Relationship Id="rId371" Type="http://schemas.openxmlformats.org/officeDocument/2006/relationships/image" Target="../media/image3724.png"/><Relationship Id="rId427" Type="http://schemas.openxmlformats.org/officeDocument/2006/relationships/image" Target="../media/image3752.png"/><Relationship Id="rId469" Type="http://schemas.openxmlformats.org/officeDocument/2006/relationships/image" Target="../media/image3773.png"/><Relationship Id="rId26" Type="http://schemas.openxmlformats.org/officeDocument/2006/relationships/customXml" Target="../ink/ink3619.xml"/><Relationship Id="rId231" Type="http://schemas.openxmlformats.org/officeDocument/2006/relationships/image" Target="../media/image3654.png"/><Relationship Id="rId273" Type="http://schemas.openxmlformats.org/officeDocument/2006/relationships/image" Target="../media/image3675.png"/><Relationship Id="rId329" Type="http://schemas.openxmlformats.org/officeDocument/2006/relationships/image" Target="../media/image3703.png"/><Relationship Id="rId480" Type="http://schemas.openxmlformats.org/officeDocument/2006/relationships/customXml" Target="../ink/ink3846.xml"/><Relationship Id="rId536" Type="http://schemas.openxmlformats.org/officeDocument/2006/relationships/customXml" Target="../ink/ink3874.xml"/><Relationship Id="rId68" Type="http://schemas.openxmlformats.org/officeDocument/2006/relationships/customXml" Target="../ink/ink3640.xml"/><Relationship Id="rId133" Type="http://schemas.openxmlformats.org/officeDocument/2006/relationships/image" Target="../media/image3606.png"/><Relationship Id="rId175" Type="http://schemas.openxmlformats.org/officeDocument/2006/relationships/image" Target="../media/image3627.png"/><Relationship Id="rId340" Type="http://schemas.openxmlformats.org/officeDocument/2006/relationships/customXml" Target="../ink/ink3776.xml"/><Relationship Id="rId578" Type="http://schemas.openxmlformats.org/officeDocument/2006/relationships/customXml" Target="../ink/ink3895.xml"/><Relationship Id="rId200" Type="http://schemas.openxmlformats.org/officeDocument/2006/relationships/customXml" Target="../ink/ink3706.xml"/><Relationship Id="rId382" Type="http://schemas.openxmlformats.org/officeDocument/2006/relationships/customXml" Target="../ink/ink3797.xml"/><Relationship Id="rId438" Type="http://schemas.openxmlformats.org/officeDocument/2006/relationships/customXml" Target="../ink/ink3825.xml"/><Relationship Id="rId242" Type="http://schemas.openxmlformats.org/officeDocument/2006/relationships/customXml" Target="../ink/ink3727.xml"/><Relationship Id="rId284" Type="http://schemas.openxmlformats.org/officeDocument/2006/relationships/customXml" Target="../ink/ink3748.xml"/><Relationship Id="rId491" Type="http://schemas.openxmlformats.org/officeDocument/2006/relationships/image" Target="../media/image3784.png"/><Relationship Id="rId505" Type="http://schemas.openxmlformats.org/officeDocument/2006/relationships/image" Target="../media/image3791.png"/><Relationship Id="rId37" Type="http://schemas.openxmlformats.org/officeDocument/2006/relationships/image" Target="../media/image3558.png"/><Relationship Id="rId79" Type="http://schemas.openxmlformats.org/officeDocument/2006/relationships/image" Target="../media/image3579.png"/><Relationship Id="rId102" Type="http://schemas.openxmlformats.org/officeDocument/2006/relationships/customXml" Target="../ink/ink3657.xml"/><Relationship Id="rId144" Type="http://schemas.openxmlformats.org/officeDocument/2006/relationships/customXml" Target="../ink/ink3678.xml"/><Relationship Id="rId547" Type="http://schemas.openxmlformats.org/officeDocument/2006/relationships/image" Target="../media/image3812.png"/><Relationship Id="rId90" Type="http://schemas.openxmlformats.org/officeDocument/2006/relationships/customXml" Target="../ink/ink3651.xml"/><Relationship Id="rId186" Type="http://schemas.openxmlformats.org/officeDocument/2006/relationships/customXml" Target="../ink/ink3699.xml"/><Relationship Id="rId351" Type="http://schemas.openxmlformats.org/officeDocument/2006/relationships/image" Target="../media/image3714.png"/><Relationship Id="rId393" Type="http://schemas.openxmlformats.org/officeDocument/2006/relationships/image" Target="../media/image3735.png"/><Relationship Id="rId407" Type="http://schemas.openxmlformats.org/officeDocument/2006/relationships/image" Target="../media/image3742.png"/><Relationship Id="rId449" Type="http://schemas.openxmlformats.org/officeDocument/2006/relationships/image" Target="../media/image3763.png"/><Relationship Id="rId211" Type="http://schemas.openxmlformats.org/officeDocument/2006/relationships/image" Target="../media/image3645.png"/><Relationship Id="rId253" Type="http://schemas.openxmlformats.org/officeDocument/2006/relationships/image" Target="../media/image3665.png"/><Relationship Id="rId295" Type="http://schemas.openxmlformats.org/officeDocument/2006/relationships/image" Target="../media/image3686.png"/><Relationship Id="rId309" Type="http://schemas.openxmlformats.org/officeDocument/2006/relationships/image" Target="../media/image3693.png"/><Relationship Id="rId460" Type="http://schemas.openxmlformats.org/officeDocument/2006/relationships/customXml" Target="../ink/ink3836.xml"/><Relationship Id="rId516" Type="http://schemas.openxmlformats.org/officeDocument/2006/relationships/customXml" Target="../ink/ink3864.xml"/><Relationship Id="rId48" Type="http://schemas.openxmlformats.org/officeDocument/2006/relationships/customXml" Target="../ink/ink3630.xml"/><Relationship Id="rId113" Type="http://schemas.openxmlformats.org/officeDocument/2006/relationships/image" Target="../media/image3596.png"/><Relationship Id="rId320" Type="http://schemas.openxmlformats.org/officeDocument/2006/relationships/customXml" Target="../ink/ink3766.xml"/><Relationship Id="rId558" Type="http://schemas.openxmlformats.org/officeDocument/2006/relationships/customXml" Target="../ink/ink3885.xml"/><Relationship Id="rId155" Type="http://schemas.openxmlformats.org/officeDocument/2006/relationships/image" Target="../media/image3617.png"/><Relationship Id="rId197" Type="http://schemas.openxmlformats.org/officeDocument/2006/relationships/image" Target="../media/image3638.png"/><Relationship Id="rId362" Type="http://schemas.openxmlformats.org/officeDocument/2006/relationships/customXml" Target="../ink/ink3787.xml"/><Relationship Id="rId418" Type="http://schemas.openxmlformats.org/officeDocument/2006/relationships/customXml" Target="../ink/ink3815.xml"/><Relationship Id="rId222" Type="http://schemas.openxmlformats.org/officeDocument/2006/relationships/customXml" Target="../ink/ink3717.xml"/><Relationship Id="rId264" Type="http://schemas.openxmlformats.org/officeDocument/2006/relationships/customXml" Target="../ink/ink3738.xml"/><Relationship Id="rId471" Type="http://schemas.openxmlformats.org/officeDocument/2006/relationships/image" Target="../media/image3774.png"/><Relationship Id="rId17" Type="http://schemas.openxmlformats.org/officeDocument/2006/relationships/image" Target="../media/image3548.png"/><Relationship Id="rId59" Type="http://schemas.openxmlformats.org/officeDocument/2006/relationships/image" Target="../media/image3569.png"/><Relationship Id="rId124" Type="http://schemas.openxmlformats.org/officeDocument/2006/relationships/customXml" Target="../ink/ink3668.xml"/><Relationship Id="rId527" Type="http://schemas.openxmlformats.org/officeDocument/2006/relationships/image" Target="../media/image3802.png"/><Relationship Id="rId569" Type="http://schemas.openxmlformats.org/officeDocument/2006/relationships/image" Target="../media/image3823.png"/><Relationship Id="rId70" Type="http://schemas.openxmlformats.org/officeDocument/2006/relationships/customXml" Target="../ink/ink3641.xml"/><Relationship Id="rId166" Type="http://schemas.openxmlformats.org/officeDocument/2006/relationships/customXml" Target="../ink/ink3689.xml"/><Relationship Id="rId331" Type="http://schemas.openxmlformats.org/officeDocument/2006/relationships/image" Target="../media/image3704.png"/><Relationship Id="rId373" Type="http://schemas.openxmlformats.org/officeDocument/2006/relationships/image" Target="../media/image3725.png"/><Relationship Id="rId429" Type="http://schemas.openxmlformats.org/officeDocument/2006/relationships/image" Target="../media/image3753.png"/><Relationship Id="rId580" Type="http://schemas.openxmlformats.org/officeDocument/2006/relationships/customXml" Target="../ink/ink3896.xml"/><Relationship Id="rId1" Type="http://schemas.openxmlformats.org/officeDocument/2006/relationships/slideLayout" Target="../slideLayouts/slideLayout7.xml"/><Relationship Id="rId233" Type="http://schemas.openxmlformats.org/officeDocument/2006/relationships/image" Target="../media/image3655.png"/><Relationship Id="rId440" Type="http://schemas.openxmlformats.org/officeDocument/2006/relationships/customXml" Target="../ink/ink3826.xml"/><Relationship Id="rId28" Type="http://schemas.openxmlformats.org/officeDocument/2006/relationships/customXml" Target="../ink/ink3620.xml"/><Relationship Id="rId275" Type="http://schemas.openxmlformats.org/officeDocument/2006/relationships/image" Target="../media/image3676.png"/><Relationship Id="rId300" Type="http://schemas.openxmlformats.org/officeDocument/2006/relationships/customXml" Target="../ink/ink3756.xml"/><Relationship Id="rId482" Type="http://schemas.openxmlformats.org/officeDocument/2006/relationships/customXml" Target="../ink/ink3847.xml"/><Relationship Id="rId538" Type="http://schemas.openxmlformats.org/officeDocument/2006/relationships/customXml" Target="../ink/ink3875.xml"/><Relationship Id="rId81" Type="http://schemas.openxmlformats.org/officeDocument/2006/relationships/image" Target="../media/image3580.png"/><Relationship Id="rId135" Type="http://schemas.openxmlformats.org/officeDocument/2006/relationships/image" Target="../media/image3607.png"/><Relationship Id="rId177" Type="http://schemas.openxmlformats.org/officeDocument/2006/relationships/image" Target="../media/image3628.png"/><Relationship Id="rId342" Type="http://schemas.openxmlformats.org/officeDocument/2006/relationships/customXml" Target="../ink/ink3777.xml"/><Relationship Id="rId384" Type="http://schemas.openxmlformats.org/officeDocument/2006/relationships/customXml" Target="../ink/ink3798.xml"/><Relationship Id="rId202" Type="http://schemas.openxmlformats.org/officeDocument/2006/relationships/customXml" Target="../ink/ink3707.xml"/><Relationship Id="rId244" Type="http://schemas.openxmlformats.org/officeDocument/2006/relationships/customXml" Target="../ink/ink3728.xml"/><Relationship Id="rId39" Type="http://schemas.openxmlformats.org/officeDocument/2006/relationships/image" Target="../media/image3559.png"/><Relationship Id="rId286" Type="http://schemas.openxmlformats.org/officeDocument/2006/relationships/customXml" Target="../ink/ink3749.xml"/><Relationship Id="rId451" Type="http://schemas.openxmlformats.org/officeDocument/2006/relationships/image" Target="../media/image3764.png"/><Relationship Id="rId493" Type="http://schemas.openxmlformats.org/officeDocument/2006/relationships/image" Target="../media/image3785.png"/><Relationship Id="rId507" Type="http://schemas.openxmlformats.org/officeDocument/2006/relationships/image" Target="../media/image3792.png"/><Relationship Id="rId549" Type="http://schemas.openxmlformats.org/officeDocument/2006/relationships/image" Target="../media/image3813.png"/><Relationship Id="rId50" Type="http://schemas.openxmlformats.org/officeDocument/2006/relationships/customXml" Target="../ink/ink3631.xml"/><Relationship Id="rId104" Type="http://schemas.openxmlformats.org/officeDocument/2006/relationships/customXml" Target="../ink/ink3658.xml"/><Relationship Id="rId146" Type="http://schemas.openxmlformats.org/officeDocument/2006/relationships/customXml" Target="../ink/ink3679.xml"/><Relationship Id="rId188" Type="http://schemas.openxmlformats.org/officeDocument/2006/relationships/customXml" Target="../ink/ink3700.xml"/><Relationship Id="rId311" Type="http://schemas.openxmlformats.org/officeDocument/2006/relationships/image" Target="../media/image3694.png"/><Relationship Id="rId353" Type="http://schemas.openxmlformats.org/officeDocument/2006/relationships/image" Target="../media/image3715.png"/><Relationship Id="rId395" Type="http://schemas.openxmlformats.org/officeDocument/2006/relationships/image" Target="../media/image3736.png"/><Relationship Id="rId409" Type="http://schemas.openxmlformats.org/officeDocument/2006/relationships/image" Target="../media/image3743.png"/><Relationship Id="rId560" Type="http://schemas.openxmlformats.org/officeDocument/2006/relationships/customXml" Target="../ink/ink3886.xml"/><Relationship Id="rId92" Type="http://schemas.openxmlformats.org/officeDocument/2006/relationships/customXml" Target="../ink/ink3652.xml"/><Relationship Id="rId213" Type="http://schemas.openxmlformats.org/officeDocument/2006/relationships/image" Target="../media/image3646.png"/><Relationship Id="rId420" Type="http://schemas.openxmlformats.org/officeDocument/2006/relationships/customXml" Target="../ink/ink3816.xml"/><Relationship Id="rId255" Type="http://schemas.openxmlformats.org/officeDocument/2006/relationships/image" Target="../media/image3666.png"/><Relationship Id="rId297" Type="http://schemas.openxmlformats.org/officeDocument/2006/relationships/image" Target="../media/image3687.png"/><Relationship Id="rId462" Type="http://schemas.openxmlformats.org/officeDocument/2006/relationships/customXml" Target="../ink/ink3837.xml"/><Relationship Id="rId518" Type="http://schemas.openxmlformats.org/officeDocument/2006/relationships/customXml" Target="../ink/ink3865.xml"/><Relationship Id="rId115" Type="http://schemas.openxmlformats.org/officeDocument/2006/relationships/image" Target="../media/image3597.png"/><Relationship Id="rId157" Type="http://schemas.openxmlformats.org/officeDocument/2006/relationships/image" Target="../media/image3618.png"/><Relationship Id="rId322" Type="http://schemas.openxmlformats.org/officeDocument/2006/relationships/customXml" Target="../ink/ink3767.xml"/><Relationship Id="rId364" Type="http://schemas.openxmlformats.org/officeDocument/2006/relationships/customXml" Target="../ink/ink3788.xml"/><Relationship Id="rId61" Type="http://schemas.openxmlformats.org/officeDocument/2006/relationships/image" Target="../media/image3570.png"/><Relationship Id="rId199" Type="http://schemas.openxmlformats.org/officeDocument/2006/relationships/image" Target="../media/image3639.png"/><Relationship Id="rId571" Type="http://schemas.openxmlformats.org/officeDocument/2006/relationships/image" Target="../media/image3824.png"/><Relationship Id="rId19" Type="http://schemas.openxmlformats.org/officeDocument/2006/relationships/image" Target="../media/image3549.png"/><Relationship Id="rId224" Type="http://schemas.openxmlformats.org/officeDocument/2006/relationships/customXml" Target="../ink/ink3718.xml"/><Relationship Id="rId266" Type="http://schemas.openxmlformats.org/officeDocument/2006/relationships/customXml" Target="../ink/ink3739.xml"/><Relationship Id="rId431" Type="http://schemas.openxmlformats.org/officeDocument/2006/relationships/image" Target="../media/image3754.png"/><Relationship Id="rId473" Type="http://schemas.openxmlformats.org/officeDocument/2006/relationships/image" Target="../media/image3775.png"/><Relationship Id="rId529" Type="http://schemas.openxmlformats.org/officeDocument/2006/relationships/image" Target="../media/image3803.png"/><Relationship Id="rId30" Type="http://schemas.openxmlformats.org/officeDocument/2006/relationships/customXml" Target="../ink/ink3621.xml"/><Relationship Id="rId126" Type="http://schemas.openxmlformats.org/officeDocument/2006/relationships/customXml" Target="../ink/ink3669.xml"/><Relationship Id="rId168" Type="http://schemas.openxmlformats.org/officeDocument/2006/relationships/customXml" Target="../ink/ink3690.xml"/><Relationship Id="rId333" Type="http://schemas.openxmlformats.org/officeDocument/2006/relationships/image" Target="../media/image3705.png"/><Relationship Id="rId540" Type="http://schemas.openxmlformats.org/officeDocument/2006/relationships/customXml" Target="../ink/ink3876.xml"/><Relationship Id="rId72" Type="http://schemas.openxmlformats.org/officeDocument/2006/relationships/customXml" Target="../ink/ink3642.xml"/><Relationship Id="rId375" Type="http://schemas.openxmlformats.org/officeDocument/2006/relationships/image" Target="../media/image3726.png"/><Relationship Id="rId582" Type="http://schemas.openxmlformats.org/officeDocument/2006/relationships/customXml" Target="../ink/ink3897.xml"/><Relationship Id="rId3" Type="http://schemas.openxmlformats.org/officeDocument/2006/relationships/image" Target="../media/image3540.png"/><Relationship Id="rId235" Type="http://schemas.openxmlformats.org/officeDocument/2006/relationships/image" Target="../media/image3656.png"/><Relationship Id="rId277" Type="http://schemas.openxmlformats.org/officeDocument/2006/relationships/image" Target="../media/image3677.png"/><Relationship Id="rId400" Type="http://schemas.openxmlformats.org/officeDocument/2006/relationships/customXml" Target="../ink/ink3806.xml"/><Relationship Id="rId442" Type="http://schemas.openxmlformats.org/officeDocument/2006/relationships/customXml" Target="../ink/ink3827.xml"/><Relationship Id="rId484" Type="http://schemas.openxmlformats.org/officeDocument/2006/relationships/customXml" Target="../ink/ink3848.xml"/><Relationship Id="rId137" Type="http://schemas.openxmlformats.org/officeDocument/2006/relationships/image" Target="../media/image3608.png"/><Relationship Id="rId302" Type="http://schemas.openxmlformats.org/officeDocument/2006/relationships/customXml" Target="../ink/ink3757.xml"/><Relationship Id="rId344" Type="http://schemas.openxmlformats.org/officeDocument/2006/relationships/customXml" Target="../ink/ink3778.xml"/><Relationship Id="rId41" Type="http://schemas.openxmlformats.org/officeDocument/2006/relationships/image" Target="../media/image3560.png"/><Relationship Id="rId83" Type="http://schemas.openxmlformats.org/officeDocument/2006/relationships/image" Target="../media/image3581.png"/><Relationship Id="rId179" Type="http://schemas.openxmlformats.org/officeDocument/2006/relationships/image" Target="../media/image3629.png"/><Relationship Id="rId386" Type="http://schemas.openxmlformats.org/officeDocument/2006/relationships/customXml" Target="../ink/ink3799.xml"/><Relationship Id="rId551" Type="http://schemas.openxmlformats.org/officeDocument/2006/relationships/image" Target="../media/image3814.png"/><Relationship Id="rId190" Type="http://schemas.openxmlformats.org/officeDocument/2006/relationships/customXml" Target="../ink/ink3701.xml"/><Relationship Id="rId204" Type="http://schemas.openxmlformats.org/officeDocument/2006/relationships/customXml" Target="../ink/ink3708.xml"/><Relationship Id="rId246" Type="http://schemas.openxmlformats.org/officeDocument/2006/relationships/customXml" Target="../ink/ink3729.xml"/><Relationship Id="rId288" Type="http://schemas.openxmlformats.org/officeDocument/2006/relationships/customXml" Target="../ink/ink3750.xml"/><Relationship Id="rId411" Type="http://schemas.openxmlformats.org/officeDocument/2006/relationships/image" Target="../media/image3744.png"/><Relationship Id="rId453" Type="http://schemas.openxmlformats.org/officeDocument/2006/relationships/image" Target="../media/image3765.png"/><Relationship Id="rId509" Type="http://schemas.openxmlformats.org/officeDocument/2006/relationships/image" Target="../media/image3793.png"/><Relationship Id="rId106" Type="http://schemas.openxmlformats.org/officeDocument/2006/relationships/customXml" Target="../ink/ink3659.xml"/><Relationship Id="rId313" Type="http://schemas.openxmlformats.org/officeDocument/2006/relationships/image" Target="../media/image3695.png"/><Relationship Id="rId495" Type="http://schemas.openxmlformats.org/officeDocument/2006/relationships/image" Target="../media/image3786.png"/><Relationship Id="rId10" Type="http://schemas.openxmlformats.org/officeDocument/2006/relationships/customXml" Target="../ink/ink3611.xml"/><Relationship Id="rId52" Type="http://schemas.openxmlformats.org/officeDocument/2006/relationships/customXml" Target="../ink/ink3632.xml"/><Relationship Id="rId94" Type="http://schemas.openxmlformats.org/officeDocument/2006/relationships/customXml" Target="../ink/ink3653.xml"/><Relationship Id="rId148" Type="http://schemas.openxmlformats.org/officeDocument/2006/relationships/customXml" Target="../ink/ink3680.xml"/><Relationship Id="rId355" Type="http://schemas.openxmlformats.org/officeDocument/2006/relationships/image" Target="../media/image3716.png"/><Relationship Id="rId397" Type="http://schemas.openxmlformats.org/officeDocument/2006/relationships/image" Target="../media/image3737.png"/><Relationship Id="rId520" Type="http://schemas.openxmlformats.org/officeDocument/2006/relationships/customXml" Target="../ink/ink3866.xml"/><Relationship Id="rId562" Type="http://schemas.openxmlformats.org/officeDocument/2006/relationships/customXml" Target="../ink/ink3887.xml"/><Relationship Id="rId215" Type="http://schemas.openxmlformats.org/officeDocument/2006/relationships/image" Target="../media/image3647.png"/><Relationship Id="rId257" Type="http://schemas.openxmlformats.org/officeDocument/2006/relationships/image" Target="../media/image3667.png"/><Relationship Id="rId422" Type="http://schemas.openxmlformats.org/officeDocument/2006/relationships/customXml" Target="../ink/ink3817.xml"/><Relationship Id="rId464" Type="http://schemas.openxmlformats.org/officeDocument/2006/relationships/customXml" Target="../ink/ink3838.xml"/><Relationship Id="rId299" Type="http://schemas.openxmlformats.org/officeDocument/2006/relationships/image" Target="../media/image3688.png"/><Relationship Id="rId63" Type="http://schemas.openxmlformats.org/officeDocument/2006/relationships/image" Target="../media/image3571.png"/><Relationship Id="rId159" Type="http://schemas.openxmlformats.org/officeDocument/2006/relationships/image" Target="../media/image3619.png"/><Relationship Id="rId366" Type="http://schemas.openxmlformats.org/officeDocument/2006/relationships/customXml" Target="../ink/ink3789.xml"/><Relationship Id="rId573" Type="http://schemas.openxmlformats.org/officeDocument/2006/relationships/image" Target="../media/image3825.png"/><Relationship Id="rId226" Type="http://schemas.openxmlformats.org/officeDocument/2006/relationships/customXml" Target="../ink/ink3719.xml"/><Relationship Id="rId433" Type="http://schemas.openxmlformats.org/officeDocument/2006/relationships/image" Target="../media/image3755.png"/><Relationship Id="rId74" Type="http://schemas.openxmlformats.org/officeDocument/2006/relationships/customXml" Target="../ink/ink3643.xml"/><Relationship Id="rId377" Type="http://schemas.openxmlformats.org/officeDocument/2006/relationships/image" Target="../media/image3727.png"/><Relationship Id="rId500" Type="http://schemas.openxmlformats.org/officeDocument/2006/relationships/customXml" Target="../ink/ink3856.xml"/><Relationship Id="rId584" Type="http://schemas.openxmlformats.org/officeDocument/2006/relationships/customXml" Target="../ink/ink3898.xml"/><Relationship Id="rId5" Type="http://schemas.openxmlformats.org/officeDocument/2006/relationships/image" Target="../media/image3542.emf"/><Relationship Id="rId237" Type="http://schemas.openxmlformats.org/officeDocument/2006/relationships/image" Target="../media/image3657.png"/><Relationship Id="rId444" Type="http://schemas.openxmlformats.org/officeDocument/2006/relationships/customXml" Target="../ink/ink3828.xml"/><Relationship Id="rId290" Type="http://schemas.openxmlformats.org/officeDocument/2006/relationships/customXml" Target="../ink/ink3751.xml"/><Relationship Id="rId304" Type="http://schemas.openxmlformats.org/officeDocument/2006/relationships/customXml" Target="../ink/ink3758.xml"/><Relationship Id="rId388" Type="http://schemas.openxmlformats.org/officeDocument/2006/relationships/customXml" Target="../ink/ink3800.xml"/><Relationship Id="rId511" Type="http://schemas.openxmlformats.org/officeDocument/2006/relationships/image" Target="../media/image3794.png"/><Relationship Id="rId85" Type="http://schemas.openxmlformats.org/officeDocument/2006/relationships/image" Target="../media/image3582.png"/><Relationship Id="rId150" Type="http://schemas.openxmlformats.org/officeDocument/2006/relationships/customXml" Target="../ink/ink3681.xml"/><Relationship Id="rId248" Type="http://schemas.openxmlformats.org/officeDocument/2006/relationships/customXml" Target="../ink/ink3730.xml"/><Relationship Id="rId455" Type="http://schemas.openxmlformats.org/officeDocument/2006/relationships/image" Target="../media/image3766.png"/><Relationship Id="rId12" Type="http://schemas.openxmlformats.org/officeDocument/2006/relationships/customXml" Target="../ink/ink3612.xml"/><Relationship Id="rId108" Type="http://schemas.openxmlformats.org/officeDocument/2006/relationships/customXml" Target="../ink/ink3660.xml"/><Relationship Id="rId315" Type="http://schemas.openxmlformats.org/officeDocument/2006/relationships/image" Target="../media/image3696.png"/><Relationship Id="rId522" Type="http://schemas.openxmlformats.org/officeDocument/2006/relationships/customXml" Target="../ink/ink3867.xml"/><Relationship Id="rId96" Type="http://schemas.openxmlformats.org/officeDocument/2006/relationships/customXml" Target="../ink/ink3654.xml"/><Relationship Id="rId161" Type="http://schemas.openxmlformats.org/officeDocument/2006/relationships/image" Target="../media/image3620.png"/><Relationship Id="rId399" Type="http://schemas.openxmlformats.org/officeDocument/2006/relationships/image" Target="../media/image3738.png"/><Relationship Id="rId259" Type="http://schemas.openxmlformats.org/officeDocument/2006/relationships/image" Target="../media/image3668.png"/><Relationship Id="rId466" Type="http://schemas.openxmlformats.org/officeDocument/2006/relationships/customXml" Target="../ink/ink3839.xml"/><Relationship Id="rId23" Type="http://schemas.openxmlformats.org/officeDocument/2006/relationships/image" Target="../media/image3551.png"/><Relationship Id="rId119" Type="http://schemas.openxmlformats.org/officeDocument/2006/relationships/image" Target="../media/image3599.png"/><Relationship Id="rId326" Type="http://schemas.openxmlformats.org/officeDocument/2006/relationships/customXml" Target="../ink/ink3769.xml"/><Relationship Id="rId533" Type="http://schemas.openxmlformats.org/officeDocument/2006/relationships/image" Target="../media/image3805.png"/><Relationship Id="rId172" Type="http://schemas.openxmlformats.org/officeDocument/2006/relationships/customXml" Target="../ink/ink3692.xml"/><Relationship Id="rId477" Type="http://schemas.openxmlformats.org/officeDocument/2006/relationships/image" Target="../media/image3777.png"/><Relationship Id="rId337" Type="http://schemas.openxmlformats.org/officeDocument/2006/relationships/image" Target="../media/image3707.png"/><Relationship Id="rId34" Type="http://schemas.openxmlformats.org/officeDocument/2006/relationships/customXml" Target="../ink/ink3623.xml"/><Relationship Id="rId544" Type="http://schemas.openxmlformats.org/officeDocument/2006/relationships/customXml" Target="../ink/ink3878.xml"/><Relationship Id="rId183" Type="http://schemas.openxmlformats.org/officeDocument/2006/relationships/image" Target="../media/image3631.png"/><Relationship Id="rId390" Type="http://schemas.openxmlformats.org/officeDocument/2006/relationships/customXml" Target="../ink/ink3801.xml"/><Relationship Id="rId404" Type="http://schemas.openxmlformats.org/officeDocument/2006/relationships/customXml" Target="../ink/ink3808.xml"/></Relationships>
</file>

<file path=ppt/slides/_rels/slide32.xml.rels><?xml version="1.0" encoding="UTF-8" standalone="yes"?>
<Relationships xmlns="http://schemas.openxmlformats.org/package/2006/relationships"><Relationship Id="rId1522" Type="http://schemas.openxmlformats.org/officeDocument/2006/relationships/image" Target="../media/image4583.png"/><Relationship Id="rId21" Type="http://schemas.openxmlformats.org/officeDocument/2006/relationships/image" Target="../media/image3840.png"/><Relationship Id="rId170" Type="http://schemas.openxmlformats.org/officeDocument/2006/relationships/image" Target="../media/image3913.png"/><Relationship Id="rId268" Type="http://schemas.openxmlformats.org/officeDocument/2006/relationships/customXml" Target="../ink/ink4032.xml"/><Relationship Id="rId475" Type="http://schemas.openxmlformats.org/officeDocument/2006/relationships/image" Target="../media/image4063.png"/><Relationship Id="rId682" Type="http://schemas.openxmlformats.org/officeDocument/2006/relationships/image" Target="../media/image4167.png"/><Relationship Id="rId128" Type="http://schemas.openxmlformats.org/officeDocument/2006/relationships/image" Target="../media/image3893.png"/><Relationship Id="rId335" Type="http://schemas.openxmlformats.org/officeDocument/2006/relationships/image" Target="../media/image3994.png"/><Relationship Id="rId542" Type="http://schemas.openxmlformats.org/officeDocument/2006/relationships/image" Target="../media/image4096.png"/><Relationship Id="rId987" Type="http://schemas.openxmlformats.org/officeDocument/2006/relationships/customXml" Target="../ink/ink4396.xml"/><Relationship Id="rId1172" Type="http://schemas.openxmlformats.org/officeDocument/2006/relationships/customXml" Target="../ink/ink4489.xml"/><Relationship Id="rId402" Type="http://schemas.openxmlformats.org/officeDocument/2006/relationships/customXml" Target="../ink/ink4100.xml"/><Relationship Id="rId847" Type="http://schemas.openxmlformats.org/officeDocument/2006/relationships/customXml" Target="../ink/ink4325.xml"/><Relationship Id="rId1032" Type="http://schemas.openxmlformats.org/officeDocument/2006/relationships/image" Target="../media/image4340.png"/><Relationship Id="rId1477" Type="http://schemas.openxmlformats.org/officeDocument/2006/relationships/image" Target="../media/image4561.png"/><Relationship Id="rId707" Type="http://schemas.openxmlformats.org/officeDocument/2006/relationships/customXml" Target="../ink/ink4254.xml"/><Relationship Id="rId914" Type="http://schemas.openxmlformats.org/officeDocument/2006/relationships/image" Target="../media/image4281.png"/><Relationship Id="rId1337" Type="http://schemas.openxmlformats.org/officeDocument/2006/relationships/customXml" Target="../ink/ink4572.xml"/><Relationship Id="rId1544" Type="http://schemas.openxmlformats.org/officeDocument/2006/relationships/image" Target="../media/image4594.png"/><Relationship Id="rId43" Type="http://schemas.openxmlformats.org/officeDocument/2006/relationships/image" Target="../media/image3851.png"/><Relationship Id="rId1404" Type="http://schemas.openxmlformats.org/officeDocument/2006/relationships/customXml" Target="../ink/ink4606.xml"/><Relationship Id="rId192" Type="http://schemas.openxmlformats.org/officeDocument/2006/relationships/image" Target="../media/image3924.png"/><Relationship Id="rId497" Type="http://schemas.openxmlformats.org/officeDocument/2006/relationships/image" Target="../media/image4074.png"/><Relationship Id="rId357" Type="http://schemas.openxmlformats.org/officeDocument/2006/relationships/image" Target="../media/image4005.png"/><Relationship Id="rId1194" Type="http://schemas.openxmlformats.org/officeDocument/2006/relationships/customXml" Target="../ink/ink4500.xml"/><Relationship Id="rId217" Type="http://schemas.openxmlformats.org/officeDocument/2006/relationships/customXml" Target="../ink/ink4006.xml"/><Relationship Id="rId564" Type="http://schemas.openxmlformats.org/officeDocument/2006/relationships/image" Target="../media/image4108.png"/><Relationship Id="rId771" Type="http://schemas.openxmlformats.org/officeDocument/2006/relationships/customXml" Target="../ink/ink4287.xml"/><Relationship Id="rId869" Type="http://schemas.openxmlformats.org/officeDocument/2006/relationships/image" Target="../media/image4259.png"/><Relationship Id="rId1499" Type="http://schemas.openxmlformats.org/officeDocument/2006/relationships/customXml" Target="../ink/ink4654.xml"/><Relationship Id="rId424" Type="http://schemas.openxmlformats.org/officeDocument/2006/relationships/customXml" Target="../ink/ink4111.xml"/><Relationship Id="rId631" Type="http://schemas.openxmlformats.org/officeDocument/2006/relationships/customXml" Target="../ink/ink4216.xml"/><Relationship Id="rId729" Type="http://schemas.openxmlformats.org/officeDocument/2006/relationships/customXml" Target="../ink/ink4265.xml"/><Relationship Id="rId1054" Type="http://schemas.openxmlformats.org/officeDocument/2006/relationships/image" Target="../media/image4351.png"/><Relationship Id="rId1261" Type="http://schemas.openxmlformats.org/officeDocument/2006/relationships/image" Target="../media/image4454.png"/><Relationship Id="rId1359" Type="http://schemas.openxmlformats.org/officeDocument/2006/relationships/customXml" Target="../ink/ink4583.xml"/><Relationship Id="rId936" Type="http://schemas.openxmlformats.org/officeDocument/2006/relationships/image" Target="../media/image4292.png"/><Relationship Id="rId1121" Type="http://schemas.openxmlformats.org/officeDocument/2006/relationships/customXml" Target="../ink/ink4463.xml"/><Relationship Id="rId1219" Type="http://schemas.openxmlformats.org/officeDocument/2006/relationships/image" Target="../media/image4433.png"/><Relationship Id="rId1566" Type="http://schemas.openxmlformats.org/officeDocument/2006/relationships/image" Target="../media/image4605.png"/><Relationship Id="rId65" Type="http://schemas.openxmlformats.org/officeDocument/2006/relationships/image" Target="../media/image3862.png"/><Relationship Id="rId1426" Type="http://schemas.openxmlformats.org/officeDocument/2006/relationships/customXml" Target="../ink/ink4617.xml"/><Relationship Id="rId281" Type="http://schemas.openxmlformats.org/officeDocument/2006/relationships/image" Target="../media/image3968.png"/><Relationship Id="rId141" Type="http://schemas.openxmlformats.org/officeDocument/2006/relationships/customXml" Target="../ink/ink3968.xml"/><Relationship Id="rId379" Type="http://schemas.openxmlformats.org/officeDocument/2006/relationships/image" Target="../media/image4016.png"/><Relationship Id="rId586" Type="http://schemas.openxmlformats.org/officeDocument/2006/relationships/image" Target="../media/image4119.png"/><Relationship Id="rId793" Type="http://schemas.openxmlformats.org/officeDocument/2006/relationships/customXml" Target="../ink/ink4298.xml"/><Relationship Id="rId7" Type="http://schemas.openxmlformats.org/officeDocument/2006/relationships/image" Target="../media/image3833.png"/><Relationship Id="rId239" Type="http://schemas.openxmlformats.org/officeDocument/2006/relationships/customXml" Target="../ink/ink4017.xml"/><Relationship Id="rId446" Type="http://schemas.openxmlformats.org/officeDocument/2006/relationships/customXml" Target="../ink/ink4122.xml"/><Relationship Id="rId653" Type="http://schemas.openxmlformats.org/officeDocument/2006/relationships/customXml" Target="../ink/ink4227.xml"/><Relationship Id="rId1076" Type="http://schemas.openxmlformats.org/officeDocument/2006/relationships/image" Target="../media/image4362.png"/><Relationship Id="rId1283" Type="http://schemas.openxmlformats.org/officeDocument/2006/relationships/image" Target="../media/image4465.png"/><Relationship Id="rId1490" Type="http://schemas.openxmlformats.org/officeDocument/2006/relationships/customXml" Target="../ink/ink4649.xml"/><Relationship Id="rId306" Type="http://schemas.openxmlformats.org/officeDocument/2006/relationships/customXml" Target="../ink/ink4051.xml"/><Relationship Id="rId860" Type="http://schemas.openxmlformats.org/officeDocument/2006/relationships/customXml" Target="../ink/ink4332.xml"/><Relationship Id="rId958" Type="http://schemas.openxmlformats.org/officeDocument/2006/relationships/image" Target="../media/image4303.png"/><Relationship Id="rId1143" Type="http://schemas.openxmlformats.org/officeDocument/2006/relationships/customXml" Target="../ink/ink4474.xml"/><Relationship Id="rId1588" Type="http://schemas.openxmlformats.org/officeDocument/2006/relationships/image" Target="../media/image4616.png"/><Relationship Id="rId87" Type="http://schemas.openxmlformats.org/officeDocument/2006/relationships/image" Target="../media/image3873.png"/><Relationship Id="rId513" Type="http://schemas.openxmlformats.org/officeDocument/2006/relationships/customXml" Target="../ink/ink4157.xml"/><Relationship Id="rId720" Type="http://schemas.openxmlformats.org/officeDocument/2006/relationships/image" Target="../media/image4186.png"/><Relationship Id="rId818" Type="http://schemas.openxmlformats.org/officeDocument/2006/relationships/image" Target="../media/image4234.png"/><Relationship Id="rId1350" Type="http://schemas.openxmlformats.org/officeDocument/2006/relationships/image" Target="../media/image4498.png"/><Relationship Id="rId1448" Type="http://schemas.openxmlformats.org/officeDocument/2006/relationships/customXml" Target="../ink/ink4628.xml"/><Relationship Id="rId1003" Type="http://schemas.openxmlformats.org/officeDocument/2006/relationships/customXml" Target="../ink/ink4404.xml"/><Relationship Id="rId1210" Type="http://schemas.openxmlformats.org/officeDocument/2006/relationships/customXml" Target="../ink/ink4508.xml"/><Relationship Id="rId1308" Type="http://schemas.openxmlformats.org/officeDocument/2006/relationships/image" Target="../media/image4477.png"/><Relationship Id="rId1515" Type="http://schemas.openxmlformats.org/officeDocument/2006/relationships/customXml" Target="../ink/ink4662.xml"/><Relationship Id="rId14" Type="http://schemas.openxmlformats.org/officeDocument/2006/relationships/customXml" Target="../ink/ink3904.xml"/><Relationship Id="rId163" Type="http://schemas.openxmlformats.org/officeDocument/2006/relationships/customXml" Target="../ink/ink3979.xml"/><Relationship Id="rId370" Type="http://schemas.openxmlformats.org/officeDocument/2006/relationships/customXml" Target="../ink/ink4084.xml"/><Relationship Id="rId230" Type="http://schemas.openxmlformats.org/officeDocument/2006/relationships/image" Target="../media/image3943.png"/><Relationship Id="rId468" Type="http://schemas.openxmlformats.org/officeDocument/2006/relationships/customXml" Target="../ink/ink4134.xml"/><Relationship Id="rId675" Type="http://schemas.openxmlformats.org/officeDocument/2006/relationships/customXml" Target="../ink/ink4238.xml"/><Relationship Id="rId882" Type="http://schemas.openxmlformats.org/officeDocument/2006/relationships/customXml" Target="../ink/ink4343.xml"/><Relationship Id="rId1098" Type="http://schemas.openxmlformats.org/officeDocument/2006/relationships/image" Target="../media/image4373.png"/><Relationship Id="rId328" Type="http://schemas.openxmlformats.org/officeDocument/2006/relationships/customXml" Target="../ink/ink4063.xml"/><Relationship Id="rId535" Type="http://schemas.openxmlformats.org/officeDocument/2006/relationships/customXml" Target="../ink/ink4168.xml"/><Relationship Id="rId742" Type="http://schemas.openxmlformats.org/officeDocument/2006/relationships/image" Target="../media/image4197.png"/><Relationship Id="rId1165" Type="http://schemas.openxmlformats.org/officeDocument/2006/relationships/image" Target="../media/image4406.png"/><Relationship Id="rId1372" Type="http://schemas.openxmlformats.org/officeDocument/2006/relationships/image" Target="../media/image4509.png"/><Relationship Id="rId602" Type="http://schemas.openxmlformats.org/officeDocument/2006/relationships/image" Target="../media/image4127.png"/><Relationship Id="rId1025" Type="http://schemas.openxmlformats.org/officeDocument/2006/relationships/customXml" Target="../ink/ink4415.xml"/><Relationship Id="rId1232" Type="http://schemas.openxmlformats.org/officeDocument/2006/relationships/customXml" Target="../ink/ink4519.xml"/><Relationship Id="rId907" Type="http://schemas.openxmlformats.org/officeDocument/2006/relationships/customXml" Target="../ink/ink4356.xml"/><Relationship Id="rId1537" Type="http://schemas.openxmlformats.org/officeDocument/2006/relationships/customXml" Target="../ink/ink4673.xml"/><Relationship Id="rId36" Type="http://schemas.openxmlformats.org/officeDocument/2006/relationships/customXml" Target="../ink/ink3915.xml"/><Relationship Id="rId185" Type="http://schemas.openxmlformats.org/officeDocument/2006/relationships/customXml" Target="../ink/ink3990.xml"/><Relationship Id="rId392" Type="http://schemas.openxmlformats.org/officeDocument/2006/relationships/customXml" Target="../ink/ink4095.xml"/><Relationship Id="rId697" Type="http://schemas.openxmlformats.org/officeDocument/2006/relationships/customXml" Target="../ink/ink4249.xml"/><Relationship Id="rId252" Type="http://schemas.openxmlformats.org/officeDocument/2006/relationships/image" Target="../media/image3954.png"/><Relationship Id="rId1187" Type="http://schemas.openxmlformats.org/officeDocument/2006/relationships/image" Target="../media/image4417.png"/><Relationship Id="rId112" Type="http://schemas.openxmlformats.org/officeDocument/2006/relationships/image" Target="../media/image3885.png"/><Relationship Id="rId557" Type="http://schemas.openxmlformats.org/officeDocument/2006/relationships/customXml" Target="../ink/ink4179.xml"/><Relationship Id="rId764" Type="http://schemas.openxmlformats.org/officeDocument/2006/relationships/image" Target="../media/image4207.png"/><Relationship Id="rId971" Type="http://schemas.openxmlformats.org/officeDocument/2006/relationships/customXml" Target="../ink/ink4388.xml"/><Relationship Id="rId1394" Type="http://schemas.openxmlformats.org/officeDocument/2006/relationships/customXml" Target="../ink/ink4601.xml"/><Relationship Id="rId417" Type="http://schemas.openxmlformats.org/officeDocument/2006/relationships/image" Target="../media/image4035.png"/><Relationship Id="rId624" Type="http://schemas.openxmlformats.org/officeDocument/2006/relationships/image" Target="../media/image4138.png"/><Relationship Id="rId831" Type="http://schemas.openxmlformats.org/officeDocument/2006/relationships/customXml" Target="../ink/ink4317.xml"/><Relationship Id="rId1047" Type="http://schemas.openxmlformats.org/officeDocument/2006/relationships/customXml" Target="../ink/ink4426.xml"/><Relationship Id="rId1254" Type="http://schemas.openxmlformats.org/officeDocument/2006/relationships/customXml" Target="../ink/ink4530.xml"/><Relationship Id="rId1461" Type="http://schemas.openxmlformats.org/officeDocument/2006/relationships/image" Target="../media/image4553.png"/><Relationship Id="rId929" Type="http://schemas.openxmlformats.org/officeDocument/2006/relationships/customXml" Target="../ink/ink4367.xml"/><Relationship Id="rId1114" Type="http://schemas.openxmlformats.org/officeDocument/2006/relationships/image" Target="../media/image4381.png"/><Relationship Id="rId1321" Type="http://schemas.openxmlformats.org/officeDocument/2006/relationships/customXml" Target="../ink/ink4564.xml"/><Relationship Id="rId1559" Type="http://schemas.openxmlformats.org/officeDocument/2006/relationships/customXml" Target="../ink/ink4684.xml"/><Relationship Id="rId58" Type="http://schemas.openxmlformats.org/officeDocument/2006/relationships/customXml" Target="../ink/ink3926.xml"/><Relationship Id="rId1419" Type="http://schemas.openxmlformats.org/officeDocument/2006/relationships/image" Target="../media/image4532.png"/><Relationship Id="rId274" Type="http://schemas.openxmlformats.org/officeDocument/2006/relationships/customXml" Target="../ink/ink4035.xml"/><Relationship Id="rId481" Type="http://schemas.openxmlformats.org/officeDocument/2006/relationships/image" Target="../media/image4066.png"/><Relationship Id="rId134" Type="http://schemas.openxmlformats.org/officeDocument/2006/relationships/image" Target="../media/image3896.png"/><Relationship Id="rId579" Type="http://schemas.openxmlformats.org/officeDocument/2006/relationships/customXml" Target="../ink/ink4190.xml"/><Relationship Id="rId786" Type="http://schemas.openxmlformats.org/officeDocument/2006/relationships/image" Target="../media/image4218.png"/><Relationship Id="rId993" Type="http://schemas.openxmlformats.org/officeDocument/2006/relationships/customXml" Target="../ink/ink4399.xml"/><Relationship Id="rId341" Type="http://schemas.openxmlformats.org/officeDocument/2006/relationships/image" Target="../media/image3997.png"/><Relationship Id="rId439" Type="http://schemas.openxmlformats.org/officeDocument/2006/relationships/image" Target="../media/image4046.png"/><Relationship Id="rId646" Type="http://schemas.openxmlformats.org/officeDocument/2006/relationships/image" Target="../media/image4149.png"/><Relationship Id="rId1069" Type="http://schemas.openxmlformats.org/officeDocument/2006/relationships/customXml" Target="../ink/ink4437.xml"/><Relationship Id="rId1276" Type="http://schemas.openxmlformats.org/officeDocument/2006/relationships/customXml" Target="../ink/ink4541.xml"/><Relationship Id="rId1483" Type="http://schemas.openxmlformats.org/officeDocument/2006/relationships/image" Target="../media/image4564.png"/><Relationship Id="rId201" Type="http://schemas.openxmlformats.org/officeDocument/2006/relationships/customXml" Target="../ink/ink3998.xml"/><Relationship Id="rId506" Type="http://schemas.openxmlformats.org/officeDocument/2006/relationships/customXml" Target="../ink/ink4153.xml"/><Relationship Id="rId853" Type="http://schemas.openxmlformats.org/officeDocument/2006/relationships/customXml" Target="../ink/ink4328.xml"/><Relationship Id="rId1136" Type="http://schemas.openxmlformats.org/officeDocument/2006/relationships/image" Target="../media/image4392.png"/><Relationship Id="rId713" Type="http://schemas.openxmlformats.org/officeDocument/2006/relationships/customXml" Target="../ink/ink4257.xml"/><Relationship Id="rId920" Type="http://schemas.openxmlformats.org/officeDocument/2006/relationships/image" Target="../media/image4284.png"/><Relationship Id="rId1343" Type="http://schemas.openxmlformats.org/officeDocument/2006/relationships/customXml" Target="../ink/ink4575.xml"/><Relationship Id="rId1550" Type="http://schemas.openxmlformats.org/officeDocument/2006/relationships/image" Target="../media/image4597.png"/><Relationship Id="rId1203" Type="http://schemas.openxmlformats.org/officeDocument/2006/relationships/image" Target="../media/image4425.png"/><Relationship Id="rId1410" Type="http://schemas.openxmlformats.org/officeDocument/2006/relationships/customXml" Target="../ink/ink4609.xml"/><Relationship Id="rId1508" Type="http://schemas.openxmlformats.org/officeDocument/2006/relationships/image" Target="../media/image4576.png"/><Relationship Id="rId296" Type="http://schemas.openxmlformats.org/officeDocument/2006/relationships/customXml" Target="../ink/ink4046.xml"/><Relationship Id="rId156" Type="http://schemas.openxmlformats.org/officeDocument/2006/relationships/image" Target="../media/image3906.png"/><Relationship Id="rId363" Type="http://schemas.openxmlformats.org/officeDocument/2006/relationships/image" Target="../media/image4008.png"/><Relationship Id="rId570" Type="http://schemas.openxmlformats.org/officeDocument/2006/relationships/image" Target="../media/image4111.png"/><Relationship Id="rId223" Type="http://schemas.openxmlformats.org/officeDocument/2006/relationships/customXml" Target="../ink/ink4009.xml"/><Relationship Id="rId430" Type="http://schemas.openxmlformats.org/officeDocument/2006/relationships/customXml" Target="../ink/ink4114.xml"/><Relationship Id="rId668" Type="http://schemas.openxmlformats.org/officeDocument/2006/relationships/image" Target="../media/image4160.png"/><Relationship Id="rId875" Type="http://schemas.openxmlformats.org/officeDocument/2006/relationships/image" Target="../media/image4262.png"/><Relationship Id="rId1060" Type="http://schemas.openxmlformats.org/officeDocument/2006/relationships/image" Target="../media/image4354.png"/><Relationship Id="rId1298" Type="http://schemas.openxmlformats.org/officeDocument/2006/relationships/customXml" Target="../ink/ink4552.xml"/><Relationship Id="rId528" Type="http://schemas.openxmlformats.org/officeDocument/2006/relationships/image" Target="../media/image4089.png"/><Relationship Id="rId735" Type="http://schemas.openxmlformats.org/officeDocument/2006/relationships/customXml" Target="../ink/ink4268.xml"/><Relationship Id="rId942" Type="http://schemas.openxmlformats.org/officeDocument/2006/relationships/image" Target="../media/image4295.png"/><Relationship Id="rId1158" Type="http://schemas.openxmlformats.org/officeDocument/2006/relationships/image" Target="../media/image4403.png"/><Relationship Id="rId1365" Type="http://schemas.openxmlformats.org/officeDocument/2006/relationships/customXml" Target="../ink/ink4586.xml"/><Relationship Id="rId1572" Type="http://schemas.openxmlformats.org/officeDocument/2006/relationships/image" Target="../media/image4608.png"/><Relationship Id="rId1018" Type="http://schemas.openxmlformats.org/officeDocument/2006/relationships/image" Target="../media/image4333.png"/><Relationship Id="rId1225" Type="http://schemas.openxmlformats.org/officeDocument/2006/relationships/image" Target="../media/image4436.png"/><Relationship Id="rId1432" Type="http://schemas.openxmlformats.org/officeDocument/2006/relationships/customXml" Target="../ink/ink4620.xml"/><Relationship Id="rId71" Type="http://schemas.openxmlformats.org/officeDocument/2006/relationships/image" Target="../media/image3865.png"/><Relationship Id="rId802" Type="http://schemas.openxmlformats.org/officeDocument/2006/relationships/image" Target="../media/image4226.png"/><Relationship Id="rId29" Type="http://schemas.openxmlformats.org/officeDocument/2006/relationships/image" Target="../media/image3844.png"/><Relationship Id="rId178" Type="http://schemas.openxmlformats.org/officeDocument/2006/relationships/image" Target="../media/image3917.png"/><Relationship Id="rId385" Type="http://schemas.openxmlformats.org/officeDocument/2006/relationships/image" Target="../media/image4019.png"/><Relationship Id="rId592" Type="http://schemas.openxmlformats.org/officeDocument/2006/relationships/image" Target="../media/image4122.png"/><Relationship Id="rId245" Type="http://schemas.openxmlformats.org/officeDocument/2006/relationships/customXml" Target="../ink/ink4020.xml"/><Relationship Id="rId452" Type="http://schemas.openxmlformats.org/officeDocument/2006/relationships/customXml" Target="../ink/ink4125.xml"/><Relationship Id="rId897" Type="http://schemas.openxmlformats.org/officeDocument/2006/relationships/image" Target="../media/image4273.png"/><Relationship Id="rId1082" Type="http://schemas.openxmlformats.org/officeDocument/2006/relationships/image" Target="../media/image4365.png"/><Relationship Id="rId105" Type="http://schemas.openxmlformats.org/officeDocument/2006/relationships/customXml" Target="../ink/ink3950.xml"/><Relationship Id="rId312" Type="http://schemas.openxmlformats.org/officeDocument/2006/relationships/customXml" Target="../ink/ink4054.xml"/><Relationship Id="rId757" Type="http://schemas.openxmlformats.org/officeDocument/2006/relationships/customXml" Target="../ink/ink4280.xml"/><Relationship Id="rId964" Type="http://schemas.openxmlformats.org/officeDocument/2006/relationships/image" Target="../media/image4306.png"/><Relationship Id="rId1387" Type="http://schemas.openxmlformats.org/officeDocument/2006/relationships/customXml" Target="../ink/ink4597.xml"/><Relationship Id="rId1594" Type="http://schemas.openxmlformats.org/officeDocument/2006/relationships/image" Target="../media/image4619.png"/><Relationship Id="rId93" Type="http://schemas.openxmlformats.org/officeDocument/2006/relationships/image" Target="../media/image3876.png"/><Relationship Id="rId617" Type="http://schemas.openxmlformats.org/officeDocument/2006/relationships/customXml" Target="../ink/ink4209.xml"/><Relationship Id="rId824" Type="http://schemas.openxmlformats.org/officeDocument/2006/relationships/image" Target="../media/image4237.png"/><Relationship Id="rId1247" Type="http://schemas.openxmlformats.org/officeDocument/2006/relationships/image" Target="../media/image4447.png"/><Relationship Id="rId1454" Type="http://schemas.openxmlformats.org/officeDocument/2006/relationships/customXml" Target="../ink/ink4631.xml"/><Relationship Id="rId1107" Type="http://schemas.openxmlformats.org/officeDocument/2006/relationships/customXml" Target="../ink/ink4456.xml"/><Relationship Id="rId1314" Type="http://schemas.openxmlformats.org/officeDocument/2006/relationships/image" Target="../media/image4480.png"/><Relationship Id="rId1521" Type="http://schemas.openxmlformats.org/officeDocument/2006/relationships/customXml" Target="../ink/ink4665.xml"/><Relationship Id="rId20" Type="http://schemas.openxmlformats.org/officeDocument/2006/relationships/customXml" Target="../ink/ink3907.xml"/><Relationship Id="rId267" Type="http://schemas.openxmlformats.org/officeDocument/2006/relationships/image" Target="../media/image3961.png"/><Relationship Id="rId474" Type="http://schemas.openxmlformats.org/officeDocument/2006/relationships/customXml" Target="../ink/ink4137.xml"/><Relationship Id="rId127" Type="http://schemas.openxmlformats.org/officeDocument/2006/relationships/customXml" Target="../ink/ink3961.xml"/><Relationship Id="rId681" Type="http://schemas.openxmlformats.org/officeDocument/2006/relationships/customXml" Target="../ink/ink4241.xml"/><Relationship Id="rId779" Type="http://schemas.openxmlformats.org/officeDocument/2006/relationships/customXml" Target="../ink/ink4291.xml"/><Relationship Id="rId986" Type="http://schemas.openxmlformats.org/officeDocument/2006/relationships/image" Target="../media/image4317.png"/><Relationship Id="rId334" Type="http://schemas.openxmlformats.org/officeDocument/2006/relationships/customXml" Target="../ink/ink4066.xml"/><Relationship Id="rId541" Type="http://schemas.openxmlformats.org/officeDocument/2006/relationships/customXml" Target="../ink/ink4171.xml"/><Relationship Id="rId639" Type="http://schemas.openxmlformats.org/officeDocument/2006/relationships/customXml" Target="../ink/ink4220.xml"/><Relationship Id="rId1171" Type="http://schemas.openxmlformats.org/officeDocument/2006/relationships/image" Target="../media/image4409.png"/><Relationship Id="rId1269" Type="http://schemas.openxmlformats.org/officeDocument/2006/relationships/image" Target="../media/image4458.png"/><Relationship Id="rId1476" Type="http://schemas.openxmlformats.org/officeDocument/2006/relationships/customXml" Target="../ink/ink4642.xml"/><Relationship Id="rId401" Type="http://schemas.openxmlformats.org/officeDocument/2006/relationships/image" Target="../media/image4027.png"/><Relationship Id="rId846" Type="http://schemas.openxmlformats.org/officeDocument/2006/relationships/image" Target="../media/image4248.png"/><Relationship Id="rId1031" Type="http://schemas.openxmlformats.org/officeDocument/2006/relationships/customXml" Target="../ink/ink4418.xml"/><Relationship Id="rId1129" Type="http://schemas.openxmlformats.org/officeDocument/2006/relationships/customXml" Target="../ink/ink4467.xml"/><Relationship Id="rId706" Type="http://schemas.openxmlformats.org/officeDocument/2006/relationships/image" Target="../media/image4179.png"/><Relationship Id="rId913" Type="http://schemas.openxmlformats.org/officeDocument/2006/relationships/customXml" Target="../ink/ink4359.xml"/><Relationship Id="rId1336" Type="http://schemas.openxmlformats.org/officeDocument/2006/relationships/image" Target="../media/image4491.png"/><Relationship Id="rId1543" Type="http://schemas.openxmlformats.org/officeDocument/2006/relationships/customXml" Target="../ink/ink4676.xml"/><Relationship Id="rId42" Type="http://schemas.openxmlformats.org/officeDocument/2006/relationships/customXml" Target="../ink/ink3918.xml"/><Relationship Id="rId1403" Type="http://schemas.openxmlformats.org/officeDocument/2006/relationships/image" Target="../media/image4524.png"/><Relationship Id="rId191" Type="http://schemas.openxmlformats.org/officeDocument/2006/relationships/customXml" Target="../ink/ink3993.xml"/><Relationship Id="rId289" Type="http://schemas.openxmlformats.org/officeDocument/2006/relationships/image" Target="../media/image3972.png"/><Relationship Id="rId496" Type="http://schemas.openxmlformats.org/officeDocument/2006/relationships/customXml" Target="../ink/ink4148.xml"/><Relationship Id="rId149" Type="http://schemas.openxmlformats.org/officeDocument/2006/relationships/customXml" Target="../ink/ink3972.xml"/><Relationship Id="rId356" Type="http://schemas.openxmlformats.org/officeDocument/2006/relationships/customXml" Target="../ink/ink4077.xml"/><Relationship Id="rId563" Type="http://schemas.openxmlformats.org/officeDocument/2006/relationships/customXml" Target="../ink/ink4182.xml"/><Relationship Id="rId770" Type="http://schemas.openxmlformats.org/officeDocument/2006/relationships/image" Target="../media/image4210.png"/><Relationship Id="rId1193" Type="http://schemas.openxmlformats.org/officeDocument/2006/relationships/image" Target="../media/image4420.png"/><Relationship Id="rId216" Type="http://schemas.openxmlformats.org/officeDocument/2006/relationships/image" Target="../media/image3936.png"/><Relationship Id="rId423" Type="http://schemas.openxmlformats.org/officeDocument/2006/relationships/image" Target="../media/image4038.png"/><Relationship Id="rId868" Type="http://schemas.openxmlformats.org/officeDocument/2006/relationships/customXml" Target="../ink/ink4336.xml"/><Relationship Id="rId1053" Type="http://schemas.openxmlformats.org/officeDocument/2006/relationships/customXml" Target="../ink/ink4429.xml"/><Relationship Id="rId1260" Type="http://schemas.openxmlformats.org/officeDocument/2006/relationships/customXml" Target="../ink/ink4533.xml"/><Relationship Id="rId1498" Type="http://schemas.openxmlformats.org/officeDocument/2006/relationships/image" Target="../media/image4571.png"/><Relationship Id="rId630" Type="http://schemas.openxmlformats.org/officeDocument/2006/relationships/image" Target="../media/image4141.png"/><Relationship Id="rId728" Type="http://schemas.openxmlformats.org/officeDocument/2006/relationships/image" Target="../media/image4190.png"/><Relationship Id="rId935" Type="http://schemas.openxmlformats.org/officeDocument/2006/relationships/customXml" Target="../ink/ink4370.xml"/><Relationship Id="rId1358" Type="http://schemas.openxmlformats.org/officeDocument/2006/relationships/image" Target="../media/image4502.png"/><Relationship Id="rId1565" Type="http://schemas.openxmlformats.org/officeDocument/2006/relationships/customXml" Target="../ink/ink4687.xml"/><Relationship Id="rId64" Type="http://schemas.openxmlformats.org/officeDocument/2006/relationships/customXml" Target="../ink/ink3929.xml"/><Relationship Id="rId1120" Type="http://schemas.openxmlformats.org/officeDocument/2006/relationships/image" Target="../media/image4384.png"/><Relationship Id="rId1218" Type="http://schemas.openxmlformats.org/officeDocument/2006/relationships/customXml" Target="../ink/ink4512.xml"/><Relationship Id="rId1425" Type="http://schemas.openxmlformats.org/officeDocument/2006/relationships/image" Target="../media/image4535.png"/><Relationship Id="rId280" Type="http://schemas.openxmlformats.org/officeDocument/2006/relationships/customXml" Target="../ink/ink4038.xml"/><Relationship Id="rId140" Type="http://schemas.openxmlformats.org/officeDocument/2006/relationships/image" Target="../media/image3899.png"/><Relationship Id="rId378" Type="http://schemas.openxmlformats.org/officeDocument/2006/relationships/customXml" Target="../ink/ink4088.xml"/><Relationship Id="rId585" Type="http://schemas.openxmlformats.org/officeDocument/2006/relationships/customXml" Target="../ink/ink4193.xml"/><Relationship Id="rId792" Type="http://schemas.openxmlformats.org/officeDocument/2006/relationships/image" Target="../media/image4221.png"/><Relationship Id="rId6" Type="http://schemas.openxmlformats.org/officeDocument/2006/relationships/customXml" Target="../ink/ink3900.xml"/><Relationship Id="rId238" Type="http://schemas.openxmlformats.org/officeDocument/2006/relationships/image" Target="../media/image3947.png"/><Relationship Id="rId445" Type="http://schemas.openxmlformats.org/officeDocument/2006/relationships/image" Target="../media/image4049.png"/><Relationship Id="rId652" Type="http://schemas.openxmlformats.org/officeDocument/2006/relationships/image" Target="../media/image4152.png"/><Relationship Id="rId1075" Type="http://schemas.openxmlformats.org/officeDocument/2006/relationships/customXml" Target="../ink/ink4440.xml"/><Relationship Id="rId1282" Type="http://schemas.openxmlformats.org/officeDocument/2006/relationships/customXml" Target="../ink/ink4544.xml"/><Relationship Id="rId305" Type="http://schemas.openxmlformats.org/officeDocument/2006/relationships/image" Target="../media/image3980.png"/><Relationship Id="rId512" Type="http://schemas.openxmlformats.org/officeDocument/2006/relationships/customXml" Target="../ink/ink4156.xml"/><Relationship Id="rId957" Type="http://schemas.openxmlformats.org/officeDocument/2006/relationships/customXml" Target="../ink/ink4381.xml"/><Relationship Id="rId1142" Type="http://schemas.openxmlformats.org/officeDocument/2006/relationships/image" Target="../media/image4395.png"/><Relationship Id="rId1587" Type="http://schemas.openxmlformats.org/officeDocument/2006/relationships/customXml" Target="../ink/ink4698.xml"/><Relationship Id="rId86" Type="http://schemas.openxmlformats.org/officeDocument/2006/relationships/customXml" Target="../ink/ink3940.xml"/><Relationship Id="rId817" Type="http://schemas.openxmlformats.org/officeDocument/2006/relationships/customXml" Target="../ink/ink4310.xml"/><Relationship Id="rId1002" Type="http://schemas.openxmlformats.org/officeDocument/2006/relationships/image" Target="../media/image4325.png"/><Relationship Id="rId1447" Type="http://schemas.openxmlformats.org/officeDocument/2006/relationships/image" Target="../media/image4546.png"/><Relationship Id="rId1307" Type="http://schemas.openxmlformats.org/officeDocument/2006/relationships/customXml" Target="../ink/ink4557.xml"/><Relationship Id="rId1514" Type="http://schemas.openxmlformats.org/officeDocument/2006/relationships/image" Target="../media/image4579.png"/><Relationship Id="rId13" Type="http://schemas.openxmlformats.org/officeDocument/2006/relationships/image" Target="../media/image3836.png"/><Relationship Id="rId162" Type="http://schemas.openxmlformats.org/officeDocument/2006/relationships/image" Target="../media/image3909.png"/><Relationship Id="rId467" Type="http://schemas.openxmlformats.org/officeDocument/2006/relationships/image" Target="../media/image4059.png"/><Relationship Id="rId1097" Type="http://schemas.openxmlformats.org/officeDocument/2006/relationships/customXml" Target="../ink/ink4451.xml"/><Relationship Id="rId674" Type="http://schemas.openxmlformats.org/officeDocument/2006/relationships/image" Target="../media/image4163.png"/><Relationship Id="rId881" Type="http://schemas.openxmlformats.org/officeDocument/2006/relationships/image" Target="../media/image4265.png"/><Relationship Id="rId979" Type="http://schemas.openxmlformats.org/officeDocument/2006/relationships/customXml" Target="../ink/ink4392.xml"/><Relationship Id="rId327" Type="http://schemas.openxmlformats.org/officeDocument/2006/relationships/image" Target="../media/image3990.png"/><Relationship Id="rId534" Type="http://schemas.openxmlformats.org/officeDocument/2006/relationships/image" Target="../media/image4092.png"/><Relationship Id="rId741" Type="http://schemas.openxmlformats.org/officeDocument/2006/relationships/customXml" Target="../ink/ink4271.xml"/><Relationship Id="rId839" Type="http://schemas.openxmlformats.org/officeDocument/2006/relationships/customXml" Target="../ink/ink4321.xml"/><Relationship Id="rId1164" Type="http://schemas.openxmlformats.org/officeDocument/2006/relationships/customXml" Target="../ink/ink4485.xml"/><Relationship Id="rId1371" Type="http://schemas.openxmlformats.org/officeDocument/2006/relationships/customXml" Target="../ink/ink4589.xml"/><Relationship Id="rId1469" Type="http://schemas.openxmlformats.org/officeDocument/2006/relationships/image" Target="../media/image4557.png"/><Relationship Id="rId601" Type="http://schemas.openxmlformats.org/officeDocument/2006/relationships/customXml" Target="../ink/ink4201.xml"/><Relationship Id="rId1024" Type="http://schemas.openxmlformats.org/officeDocument/2006/relationships/image" Target="../media/image4336.png"/><Relationship Id="rId1231" Type="http://schemas.openxmlformats.org/officeDocument/2006/relationships/image" Target="../media/image4439.png"/><Relationship Id="rId906" Type="http://schemas.openxmlformats.org/officeDocument/2006/relationships/image" Target="../media/image4277.png"/><Relationship Id="rId1329" Type="http://schemas.openxmlformats.org/officeDocument/2006/relationships/customXml" Target="../ink/ink4568.xml"/><Relationship Id="rId1536" Type="http://schemas.openxmlformats.org/officeDocument/2006/relationships/image" Target="../media/image4590.png"/><Relationship Id="rId35" Type="http://schemas.openxmlformats.org/officeDocument/2006/relationships/image" Target="../media/image3847.png"/><Relationship Id="rId184" Type="http://schemas.openxmlformats.org/officeDocument/2006/relationships/image" Target="../media/image3920.png"/><Relationship Id="rId391" Type="http://schemas.openxmlformats.org/officeDocument/2006/relationships/image" Target="../media/image4022.png"/><Relationship Id="rId251" Type="http://schemas.openxmlformats.org/officeDocument/2006/relationships/customXml" Target="../ink/ink4023.xml"/><Relationship Id="rId489" Type="http://schemas.openxmlformats.org/officeDocument/2006/relationships/image" Target="../media/image4070.png"/><Relationship Id="rId696" Type="http://schemas.openxmlformats.org/officeDocument/2006/relationships/image" Target="../media/image4174.png"/><Relationship Id="rId349" Type="http://schemas.openxmlformats.org/officeDocument/2006/relationships/image" Target="../media/image4001.png"/><Relationship Id="rId556" Type="http://schemas.openxmlformats.org/officeDocument/2006/relationships/image" Target="../media/image4104.png"/><Relationship Id="rId763" Type="http://schemas.openxmlformats.org/officeDocument/2006/relationships/customXml" Target="../ink/ink4283.xml"/><Relationship Id="rId1186" Type="http://schemas.openxmlformats.org/officeDocument/2006/relationships/customXml" Target="../ink/ink4496.xml"/><Relationship Id="rId1393" Type="http://schemas.openxmlformats.org/officeDocument/2006/relationships/image" Target="../media/image4519.png"/><Relationship Id="rId111" Type="http://schemas.openxmlformats.org/officeDocument/2006/relationships/customXml" Target="../ink/ink3953.xml"/><Relationship Id="rId209" Type="http://schemas.openxmlformats.org/officeDocument/2006/relationships/customXml" Target="../ink/ink4002.xml"/><Relationship Id="rId416" Type="http://schemas.openxmlformats.org/officeDocument/2006/relationships/customXml" Target="../ink/ink4107.xml"/><Relationship Id="rId970" Type="http://schemas.openxmlformats.org/officeDocument/2006/relationships/image" Target="../media/image4309.png"/><Relationship Id="rId1046" Type="http://schemas.openxmlformats.org/officeDocument/2006/relationships/image" Target="../media/image4347.png"/><Relationship Id="rId1253" Type="http://schemas.openxmlformats.org/officeDocument/2006/relationships/image" Target="../media/image4450.png"/><Relationship Id="rId623" Type="http://schemas.openxmlformats.org/officeDocument/2006/relationships/customXml" Target="../ink/ink4212.xml"/><Relationship Id="rId830" Type="http://schemas.openxmlformats.org/officeDocument/2006/relationships/image" Target="../media/image4240.png"/><Relationship Id="rId928" Type="http://schemas.openxmlformats.org/officeDocument/2006/relationships/image" Target="../media/image4288.png"/><Relationship Id="rId1460" Type="http://schemas.openxmlformats.org/officeDocument/2006/relationships/customXml" Target="../ink/ink4634.xml"/><Relationship Id="rId1558" Type="http://schemas.openxmlformats.org/officeDocument/2006/relationships/image" Target="../media/image4601.png"/><Relationship Id="rId57" Type="http://schemas.openxmlformats.org/officeDocument/2006/relationships/image" Target="../media/image3858.png"/><Relationship Id="rId1113" Type="http://schemas.openxmlformats.org/officeDocument/2006/relationships/customXml" Target="../ink/ink4459.xml"/><Relationship Id="rId1320" Type="http://schemas.openxmlformats.org/officeDocument/2006/relationships/image" Target="../media/image4483.png"/><Relationship Id="rId1418" Type="http://schemas.openxmlformats.org/officeDocument/2006/relationships/customXml" Target="../ink/ink4613.xml"/><Relationship Id="rId273" Type="http://schemas.openxmlformats.org/officeDocument/2006/relationships/image" Target="../media/image3964.png"/><Relationship Id="rId480" Type="http://schemas.openxmlformats.org/officeDocument/2006/relationships/customXml" Target="../ink/ink4140.xml"/><Relationship Id="rId133" Type="http://schemas.openxmlformats.org/officeDocument/2006/relationships/customXml" Target="../ink/ink3964.xml"/><Relationship Id="rId340" Type="http://schemas.openxmlformats.org/officeDocument/2006/relationships/customXml" Target="../ink/ink4069.xml"/><Relationship Id="rId578" Type="http://schemas.openxmlformats.org/officeDocument/2006/relationships/image" Target="../media/image4115.png"/><Relationship Id="rId785" Type="http://schemas.openxmlformats.org/officeDocument/2006/relationships/customXml" Target="../ink/ink4294.xml"/><Relationship Id="rId992" Type="http://schemas.openxmlformats.org/officeDocument/2006/relationships/image" Target="../media/image4320.png"/><Relationship Id="rId200" Type="http://schemas.openxmlformats.org/officeDocument/2006/relationships/image" Target="../media/image3928.png"/><Relationship Id="rId438" Type="http://schemas.openxmlformats.org/officeDocument/2006/relationships/customXml" Target="../ink/ink4118.xml"/><Relationship Id="rId645" Type="http://schemas.openxmlformats.org/officeDocument/2006/relationships/customXml" Target="../ink/ink4223.xml"/><Relationship Id="rId852" Type="http://schemas.openxmlformats.org/officeDocument/2006/relationships/image" Target="../media/image4251.png"/><Relationship Id="rId1068" Type="http://schemas.openxmlformats.org/officeDocument/2006/relationships/image" Target="../media/image4358.png"/><Relationship Id="rId1275" Type="http://schemas.openxmlformats.org/officeDocument/2006/relationships/image" Target="../media/image4461.png"/><Relationship Id="rId1482" Type="http://schemas.openxmlformats.org/officeDocument/2006/relationships/customXml" Target="../ink/ink4645.xml"/><Relationship Id="rId505" Type="http://schemas.openxmlformats.org/officeDocument/2006/relationships/image" Target="../media/image4078.png"/><Relationship Id="rId712" Type="http://schemas.openxmlformats.org/officeDocument/2006/relationships/image" Target="../media/image4182.png"/><Relationship Id="rId1135" Type="http://schemas.openxmlformats.org/officeDocument/2006/relationships/customXml" Target="../ink/ink4470.xml"/><Relationship Id="rId1342" Type="http://schemas.openxmlformats.org/officeDocument/2006/relationships/image" Target="../media/image4494.png"/><Relationship Id="rId79" Type="http://schemas.openxmlformats.org/officeDocument/2006/relationships/image" Target="../media/image3869.png"/><Relationship Id="rId1202" Type="http://schemas.openxmlformats.org/officeDocument/2006/relationships/customXml" Target="../ink/ink4504.xml"/><Relationship Id="rId1507" Type="http://schemas.openxmlformats.org/officeDocument/2006/relationships/customXml" Target="../ink/ink4658.xml"/><Relationship Id="rId295" Type="http://schemas.openxmlformats.org/officeDocument/2006/relationships/image" Target="../media/image3975.png"/><Relationship Id="rId155" Type="http://schemas.openxmlformats.org/officeDocument/2006/relationships/customXml" Target="../ink/ink3975.xml"/><Relationship Id="rId362" Type="http://schemas.openxmlformats.org/officeDocument/2006/relationships/customXml" Target="../ink/ink4080.xml"/><Relationship Id="rId1297" Type="http://schemas.openxmlformats.org/officeDocument/2006/relationships/image" Target="../media/image4472.png"/><Relationship Id="rId222" Type="http://schemas.openxmlformats.org/officeDocument/2006/relationships/image" Target="../media/image3939.png"/><Relationship Id="rId667" Type="http://schemas.openxmlformats.org/officeDocument/2006/relationships/customXml" Target="../ink/ink4234.xml"/><Relationship Id="rId874" Type="http://schemas.openxmlformats.org/officeDocument/2006/relationships/customXml" Target="../ink/ink4339.xml"/><Relationship Id="rId527" Type="http://schemas.openxmlformats.org/officeDocument/2006/relationships/customXml" Target="../ink/ink4164.xml"/><Relationship Id="rId734" Type="http://schemas.openxmlformats.org/officeDocument/2006/relationships/image" Target="../media/image4193.png"/><Relationship Id="rId941" Type="http://schemas.openxmlformats.org/officeDocument/2006/relationships/customXml" Target="../ink/ink4373.xml"/><Relationship Id="rId1157" Type="http://schemas.openxmlformats.org/officeDocument/2006/relationships/customXml" Target="../ink/ink4481.xml"/><Relationship Id="rId1364" Type="http://schemas.openxmlformats.org/officeDocument/2006/relationships/image" Target="../media/image4505.png"/><Relationship Id="rId1571" Type="http://schemas.openxmlformats.org/officeDocument/2006/relationships/customXml" Target="../ink/ink4690.xml"/><Relationship Id="rId70" Type="http://schemas.openxmlformats.org/officeDocument/2006/relationships/customXml" Target="../ink/ink3932.xml"/><Relationship Id="rId801" Type="http://schemas.openxmlformats.org/officeDocument/2006/relationships/customXml" Target="../ink/ink4302.xml"/><Relationship Id="rId1017" Type="http://schemas.openxmlformats.org/officeDocument/2006/relationships/customXml" Target="../ink/ink4411.xml"/><Relationship Id="rId1224" Type="http://schemas.openxmlformats.org/officeDocument/2006/relationships/customXml" Target="../ink/ink4515.xml"/><Relationship Id="rId1431" Type="http://schemas.openxmlformats.org/officeDocument/2006/relationships/image" Target="../media/image4538.png"/><Relationship Id="rId1529" Type="http://schemas.openxmlformats.org/officeDocument/2006/relationships/customXml" Target="../ink/ink4669.xml"/><Relationship Id="rId28" Type="http://schemas.openxmlformats.org/officeDocument/2006/relationships/customXml" Target="../ink/ink3911.xml"/><Relationship Id="rId177" Type="http://schemas.openxmlformats.org/officeDocument/2006/relationships/customXml" Target="../ink/ink3986.xml"/><Relationship Id="rId384" Type="http://schemas.openxmlformats.org/officeDocument/2006/relationships/customXml" Target="../ink/ink4091.xml"/><Relationship Id="rId591" Type="http://schemas.openxmlformats.org/officeDocument/2006/relationships/customXml" Target="../ink/ink4196.xml"/><Relationship Id="rId244" Type="http://schemas.openxmlformats.org/officeDocument/2006/relationships/image" Target="../media/image3950.png"/><Relationship Id="rId689" Type="http://schemas.openxmlformats.org/officeDocument/2006/relationships/customXml" Target="../ink/ink4245.xml"/><Relationship Id="rId896" Type="http://schemas.openxmlformats.org/officeDocument/2006/relationships/customXml" Target="../ink/ink4350.xml"/><Relationship Id="rId1081" Type="http://schemas.openxmlformats.org/officeDocument/2006/relationships/customXml" Target="../ink/ink4443.xml"/><Relationship Id="rId451" Type="http://schemas.openxmlformats.org/officeDocument/2006/relationships/image" Target="../media/image4052.png"/><Relationship Id="rId549" Type="http://schemas.openxmlformats.org/officeDocument/2006/relationships/customXml" Target="../ink/ink4175.xml"/><Relationship Id="rId756" Type="http://schemas.openxmlformats.org/officeDocument/2006/relationships/image" Target="../media/image4203.png"/><Relationship Id="rId1179" Type="http://schemas.openxmlformats.org/officeDocument/2006/relationships/image" Target="../media/image4413.png"/><Relationship Id="rId1386" Type="http://schemas.openxmlformats.org/officeDocument/2006/relationships/image" Target="../media/image4516.png"/><Relationship Id="rId1593" Type="http://schemas.openxmlformats.org/officeDocument/2006/relationships/customXml" Target="../ink/ink4701.xml"/><Relationship Id="rId104" Type="http://schemas.openxmlformats.org/officeDocument/2006/relationships/image" Target="../media/image3881.png"/><Relationship Id="rId311" Type="http://schemas.openxmlformats.org/officeDocument/2006/relationships/image" Target="../media/image3983.png"/><Relationship Id="rId409" Type="http://schemas.openxmlformats.org/officeDocument/2006/relationships/image" Target="../media/image4031.png"/><Relationship Id="rId963" Type="http://schemas.openxmlformats.org/officeDocument/2006/relationships/customXml" Target="../ink/ink4384.xml"/><Relationship Id="rId1039" Type="http://schemas.openxmlformats.org/officeDocument/2006/relationships/customXml" Target="../ink/ink4422.xml"/><Relationship Id="rId1246" Type="http://schemas.openxmlformats.org/officeDocument/2006/relationships/customXml" Target="../ink/ink4526.xml"/><Relationship Id="rId92" Type="http://schemas.openxmlformats.org/officeDocument/2006/relationships/customXml" Target="../ink/ink3943.xml"/><Relationship Id="rId616" Type="http://schemas.openxmlformats.org/officeDocument/2006/relationships/image" Target="../media/image4134.png"/><Relationship Id="rId823" Type="http://schemas.openxmlformats.org/officeDocument/2006/relationships/customXml" Target="../ink/ink4313.xml"/><Relationship Id="rId1453" Type="http://schemas.openxmlformats.org/officeDocument/2006/relationships/image" Target="../media/image4549.png"/><Relationship Id="rId1106" Type="http://schemas.openxmlformats.org/officeDocument/2006/relationships/image" Target="../media/image4377.png"/><Relationship Id="rId1313" Type="http://schemas.openxmlformats.org/officeDocument/2006/relationships/customXml" Target="../ink/ink4560.xml"/><Relationship Id="rId1520" Type="http://schemas.openxmlformats.org/officeDocument/2006/relationships/image" Target="../media/image4582.png"/><Relationship Id="rId199" Type="http://schemas.openxmlformats.org/officeDocument/2006/relationships/customXml" Target="../ink/ink3997.xml"/><Relationship Id="rId266" Type="http://schemas.openxmlformats.org/officeDocument/2006/relationships/customXml" Target="../ink/ink4031.xml"/><Relationship Id="rId473" Type="http://schemas.openxmlformats.org/officeDocument/2006/relationships/image" Target="../media/image4062.png"/><Relationship Id="rId680" Type="http://schemas.openxmlformats.org/officeDocument/2006/relationships/image" Target="../media/image4166.png"/><Relationship Id="rId126" Type="http://schemas.openxmlformats.org/officeDocument/2006/relationships/image" Target="../media/image3892.png"/><Relationship Id="rId333" Type="http://schemas.openxmlformats.org/officeDocument/2006/relationships/image" Target="../media/image3993.png"/><Relationship Id="rId540" Type="http://schemas.openxmlformats.org/officeDocument/2006/relationships/image" Target="../media/image4095.png"/><Relationship Id="rId778" Type="http://schemas.openxmlformats.org/officeDocument/2006/relationships/image" Target="../media/image4214.png"/><Relationship Id="rId985" Type="http://schemas.openxmlformats.org/officeDocument/2006/relationships/customXml" Target="../ink/ink4395.xml"/><Relationship Id="rId1170" Type="http://schemas.openxmlformats.org/officeDocument/2006/relationships/customXml" Target="../ink/ink4488.xml"/><Relationship Id="rId638" Type="http://schemas.openxmlformats.org/officeDocument/2006/relationships/image" Target="../media/image4145.png"/><Relationship Id="rId845" Type="http://schemas.openxmlformats.org/officeDocument/2006/relationships/customXml" Target="../ink/ink4324.xml"/><Relationship Id="rId1030" Type="http://schemas.openxmlformats.org/officeDocument/2006/relationships/image" Target="../media/image4339.png"/><Relationship Id="rId1268" Type="http://schemas.openxmlformats.org/officeDocument/2006/relationships/customXml" Target="../ink/ink4537.xml"/><Relationship Id="rId1475" Type="http://schemas.openxmlformats.org/officeDocument/2006/relationships/image" Target="../media/image4560.png"/><Relationship Id="rId400" Type="http://schemas.openxmlformats.org/officeDocument/2006/relationships/customXml" Target="../ink/ink4099.xml"/><Relationship Id="rId705" Type="http://schemas.openxmlformats.org/officeDocument/2006/relationships/customXml" Target="../ink/ink4253.xml"/><Relationship Id="rId1128" Type="http://schemas.openxmlformats.org/officeDocument/2006/relationships/image" Target="../media/image4388.png"/><Relationship Id="rId1335" Type="http://schemas.openxmlformats.org/officeDocument/2006/relationships/customXml" Target="../ink/ink4571.xml"/><Relationship Id="rId1542" Type="http://schemas.openxmlformats.org/officeDocument/2006/relationships/image" Target="../media/image4593.png"/><Relationship Id="rId912" Type="http://schemas.openxmlformats.org/officeDocument/2006/relationships/image" Target="../media/image4280.png"/><Relationship Id="rId41" Type="http://schemas.openxmlformats.org/officeDocument/2006/relationships/image" Target="../media/image3850.png"/><Relationship Id="rId1402" Type="http://schemas.openxmlformats.org/officeDocument/2006/relationships/customXml" Target="../ink/ink4605.xml"/><Relationship Id="rId190" Type="http://schemas.openxmlformats.org/officeDocument/2006/relationships/image" Target="../media/image3923.png"/><Relationship Id="rId288" Type="http://schemas.openxmlformats.org/officeDocument/2006/relationships/customXml" Target="../ink/ink4042.xml"/><Relationship Id="rId495" Type="http://schemas.openxmlformats.org/officeDocument/2006/relationships/image" Target="../media/image4073.png"/><Relationship Id="rId148" Type="http://schemas.openxmlformats.org/officeDocument/2006/relationships/image" Target="../media/image3902.png"/><Relationship Id="rId355" Type="http://schemas.openxmlformats.org/officeDocument/2006/relationships/image" Target="../media/image4004.png"/><Relationship Id="rId562" Type="http://schemas.openxmlformats.org/officeDocument/2006/relationships/image" Target="../media/image4107.png"/><Relationship Id="rId1192" Type="http://schemas.openxmlformats.org/officeDocument/2006/relationships/customXml" Target="../ink/ink4499.xml"/><Relationship Id="rId215" Type="http://schemas.openxmlformats.org/officeDocument/2006/relationships/customXml" Target="../ink/ink4005.xml"/><Relationship Id="rId422" Type="http://schemas.openxmlformats.org/officeDocument/2006/relationships/customXml" Target="../ink/ink4110.xml"/><Relationship Id="rId867" Type="http://schemas.openxmlformats.org/officeDocument/2006/relationships/image" Target="../media/image4258.png"/><Relationship Id="rId1052" Type="http://schemas.openxmlformats.org/officeDocument/2006/relationships/image" Target="../media/image4350.png"/><Relationship Id="rId1497" Type="http://schemas.openxmlformats.org/officeDocument/2006/relationships/customXml" Target="../ink/ink4653.xml"/><Relationship Id="rId727" Type="http://schemas.openxmlformats.org/officeDocument/2006/relationships/customXml" Target="../ink/ink4264.xml"/><Relationship Id="rId934" Type="http://schemas.openxmlformats.org/officeDocument/2006/relationships/image" Target="../media/image4291.png"/><Relationship Id="rId1357" Type="http://schemas.openxmlformats.org/officeDocument/2006/relationships/customXml" Target="../ink/ink4582.xml"/><Relationship Id="rId1564" Type="http://schemas.openxmlformats.org/officeDocument/2006/relationships/image" Target="../media/image4604.png"/><Relationship Id="rId63" Type="http://schemas.openxmlformats.org/officeDocument/2006/relationships/image" Target="../media/image3861.png"/><Relationship Id="rId1217" Type="http://schemas.openxmlformats.org/officeDocument/2006/relationships/image" Target="../media/image4432.png"/><Relationship Id="rId1424" Type="http://schemas.openxmlformats.org/officeDocument/2006/relationships/customXml" Target="../ink/ink4616.xml"/><Relationship Id="rId377" Type="http://schemas.openxmlformats.org/officeDocument/2006/relationships/image" Target="../media/image4015.png"/><Relationship Id="rId584" Type="http://schemas.openxmlformats.org/officeDocument/2006/relationships/image" Target="../media/image4118.png"/><Relationship Id="rId5" Type="http://schemas.openxmlformats.org/officeDocument/2006/relationships/image" Target="../media/image3254.png"/><Relationship Id="rId237" Type="http://schemas.openxmlformats.org/officeDocument/2006/relationships/customXml" Target="../ink/ink4016.xml"/><Relationship Id="rId791" Type="http://schemas.openxmlformats.org/officeDocument/2006/relationships/customXml" Target="../ink/ink4297.xml"/><Relationship Id="rId889" Type="http://schemas.openxmlformats.org/officeDocument/2006/relationships/image" Target="../media/image4269.png"/><Relationship Id="rId1074" Type="http://schemas.openxmlformats.org/officeDocument/2006/relationships/image" Target="../media/image4361.png"/><Relationship Id="rId444" Type="http://schemas.openxmlformats.org/officeDocument/2006/relationships/customXml" Target="../ink/ink4121.xml"/><Relationship Id="rId651" Type="http://schemas.openxmlformats.org/officeDocument/2006/relationships/customXml" Target="../ink/ink4226.xml"/><Relationship Id="rId749" Type="http://schemas.openxmlformats.org/officeDocument/2006/relationships/image" Target="../media/image4200.png"/><Relationship Id="rId1281" Type="http://schemas.openxmlformats.org/officeDocument/2006/relationships/image" Target="../media/image4464.png"/><Relationship Id="rId1379" Type="http://schemas.openxmlformats.org/officeDocument/2006/relationships/customXml" Target="../ink/ink4593.xml"/><Relationship Id="rId1586" Type="http://schemas.openxmlformats.org/officeDocument/2006/relationships/image" Target="../media/image4615.png"/><Relationship Id="rId304" Type="http://schemas.openxmlformats.org/officeDocument/2006/relationships/customXml" Target="../ink/ink4050.xml"/><Relationship Id="rId511" Type="http://schemas.openxmlformats.org/officeDocument/2006/relationships/image" Target="../media/image4081.png"/><Relationship Id="rId609" Type="http://schemas.openxmlformats.org/officeDocument/2006/relationships/customXml" Target="../ink/ink4205.xml"/><Relationship Id="rId956" Type="http://schemas.openxmlformats.org/officeDocument/2006/relationships/image" Target="../media/image4302.png"/><Relationship Id="rId1141" Type="http://schemas.openxmlformats.org/officeDocument/2006/relationships/customXml" Target="../ink/ink4473.xml"/><Relationship Id="rId1239" Type="http://schemas.openxmlformats.org/officeDocument/2006/relationships/image" Target="../media/image4443.png"/><Relationship Id="rId85" Type="http://schemas.openxmlformats.org/officeDocument/2006/relationships/image" Target="../media/image3872.png"/><Relationship Id="rId816" Type="http://schemas.openxmlformats.org/officeDocument/2006/relationships/image" Target="../media/image4233.png"/><Relationship Id="rId1001" Type="http://schemas.openxmlformats.org/officeDocument/2006/relationships/customXml" Target="../ink/ink4403.xml"/><Relationship Id="rId1446" Type="http://schemas.openxmlformats.org/officeDocument/2006/relationships/customXml" Target="../ink/ink4627.xml"/><Relationship Id="rId1306" Type="http://schemas.openxmlformats.org/officeDocument/2006/relationships/image" Target="../media/image4476.png"/><Relationship Id="rId1513" Type="http://schemas.openxmlformats.org/officeDocument/2006/relationships/customXml" Target="../ink/ink4661.xml"/><Relationship Id="rId12" Type="http://schemas.openxmlformats.org/officeDocument/2006/relationships/customXml" Target="../ink/ink3903.xml"/><Relationship Id="rId161" Type="http://schemas.openxmlformats.org/officeDocument/2006/relationships/customXml" Target="../ink/ink3978.xml"/><Relationship Id="rId399" Type="http://schemas.openxmlformats.org/officeDocument/2006/relationships/image" Target="../media/image4026.png"/><Relationship Id="rId259" Type="http://schemas.openxmlformats.org/officeDocument/2006/relationships/customXml" Target="../ink/ink4027.xml"/><Relationship Id="rId466" Type="http://schemas.openxmlformats.org/officeDocument/2006/relationships/customXml" Target="../ink/ink4133.xml"/><Relationship Id="rId673" Type="http://schemas.openxmlformats.org/officeDocument/2006/relationships/customXml" Target="../ink/ink4237.xml"/><Relationship Id="rId880" Type="http://schemas.openxmlformats.org/officeDocument/2006/relationships/customXml" Target="../ink/ink4342.xml"/><Relationship Id="rId1096" Type="http://schemas.openxmlformats.org/officeDocument/2006/relationships/image" Target="../media/image4372.png"/><Relationship Id="rId119" Type="http://schemas.openxmlformats.org/officeDocument/2006/relationships/customXml" Target="../ink/ink3957.xml"/><Relationship Id="rId326" Type="http://schemas.openxmlformats.org/officeDocument/2006/relationships/customXml" Target="../ink/ink4062.xml"/><Relationship Id="rId533" Type="http://schemas.openxmlformats.org/officeDocument/2006/relationships/customXml" Target="../ink/ink4167.xml"/><Relationship Id="rId978" Type="http://schemas.openxmlformats.org/officeDocument/2006/relationships/image" Target="../media/image4313.png"/><Relationship Id="rId1163" Type="http://schemas.openxmlformats.org/officeDocument/2006/relationships/customXml" Target="../ink/ink4484.xml"/><Relationship Id="rId1370" Type="http://schemas.openxmlformats.org/officeDocument/2006/relationships/image" Target="../media/image4508.png"/><Relationship Id="rId740" Type="http://schemas.openxmlformats.org/officeDocument/2006/relationships/image" Target="../media/image4196.png"/><Relationship Id="rId838" Type="http://schemas.openxmlformats.org/officeDocument/2006/relationships/image" Target="../media/image4244.png"/><Relationship Id="rId1023" Type="http://schemas.openxmlformats.org/officeDocument/2006/relationships/customXml" Target="../ink/ink4414.xml"/><Relationship Id="rId1468" Type="http://schemas.openxmlformats.org/officeDocument/2006/relationships/customXml" Target="../ink/ink4638.xml"/><Relationship Id="rId172" Type="http://schemas.openxmlformats.org/officeDocument/2006/relationships/image" Target="../media/image3914.png"/><Relationship Id="rId477" Type="http://schemas.openxmlformats.org/officeDocument/2006/relationships/image" Target="../media/image4064.png"/><Relationship Id="rId600" Type="http://schemas.openxmlformats.org/officeDocument/2006/relationships/image" Target="../media/image4126.png"/><Relationship Id="rId684" Type="http://schemas.openxmlformats.org/officeDocument/2006/relationships/image" Target="../media/image4168.png"/><Relationship Id="rId1230" Type="http://schemas.openxmlformats.org/officeDocument/2006/relationships/customXml" Target="../ink/ink4518.xml"/><Relationship Id="rId1328" Type="http://schemas.openxmlformats.org/officeDocument/2006/relationships/image" Target="../media/image4487.png"/><Relationship Id="rId1535" Type="http://schemas.openxmlformats.org/officeDocument/2006/relationships/customXml" Target="../ink/ink4672.xml"/><Relationship Id="rId337" Type="http://schemas.openxmlformats.org/officeDocument/2006/relationships/image" Target="../media/image3995.png"/><Relationship Id="rId891" Type="http://schemas.openxmlformats.org/officeDocument/2006/relationships/image" Target="../media/image4270.png"/><Relationship Id="rId905" Type="http://schemas.openxmlformats.org/officeDocument/2006/relationships/customXml" Target="../ink/ink4355.xml"/><Relationship Id="rId989" Type="http://schemas.openxmlformats.org/officeDocument/2006/relationships/customXml" Target="../ink/ink4397.xml"/><Relationship Id="rId34" Type="http://schemas.openxmlformats.org/officeDocument/2006/relationships/customXml" Target="../ink/ink3914.xml"/><Relationship Id="rId544" Type="http://schemas.openxmlformats.org/officeDocument/2006/relationships/image" Target="../media/image4097.png"/><Relationship Id="rId751" Type="http://schemas.openxmlformats.org/officeDocument/2006/relationships/image" Target="../media/image4201.png"/><Relationship Id="rId849" Type="http://schemas.openxmlformats.org/officeDocument/2006/relationships/customXml" Target="../ink/ink4326.xml"/><Relationship Id="rId1174" Type="http://schemas.openxmlformats.org/officeDocument/2006/relationships/customXml" Target="../ink/ink4490.xml"/><Relationship Id="rId1381" Type="http://schemas.openxmlformats.org/officeDocument/2006/relationships/customXml" Target="../ink/ink4594.xml"/><Relationship Id="rId1479" Type="http://schemas.openxmlformats.org/officeDocument/2006/relationships/image" Target="../media/image4562.png"/><Relationship Id="rId183" Type="http://schemas.openxmlformats.org/officeDocument/2006/relationships/customXml" Target="../ink/ink3989.xml"/><Relationship Id="rId390" Type="http://schemas.openxmlformats.org/officeDocument/2006/relationships/customXml" Target="../ink/ink4094.xml"/><Relationship Id="rId404" Type="http://schemas.openxmlformats.org/officeDocument/2006/relationships/customXml" Target="../ink/ink4101.xml"/><Relationship Id="rId611" Type="http://schemas.openxmlformats.org/officeDocument/2006/relationships/customXml" Target="../ink/ink4206.xml"/><Relationship Id="rId1034" Type="http://schemas.openxmlformats.org/officeDocument/2006/relationships/image" Target="../media/image4341.png"/><Relationship Id="rId1241" Type="http://schemas.openxmlformats.org/officeDocument/2006/relationships/image" Target="../media/image4444.png"/><Relationship Id="rId1339" Type="http://schemas.openxmlformats.org/officeDocument/2006/relationships/customXml" Target="../ink/ink4573.xml"/><Relationship Id="rId250" Type="http://schemas.openxmlformats.org/officeDocument/2006/relationships/image" Target="../media/image3953.png"/><Relationship Id="rId488" Type="http://schemas.openxmlformats.org/officeDocument/2006/relationships/customXml" Target="../ink/ink4144.xml"/><Relationship Id="rId695" Type="http://schemas.openxmlformats.org/officeDocument/2006/relationships/customXml" Target="../ink/ink4248.xml"/><Relationship Id="rId709" Type="http://schemas.openxmlformats.org/officeDocument/2006/relationships/customXml" Target="../ink/ink4255.xml"/><Relationship Id="rId916" Type="http://schemas.openxmlformats.org/officeDocument/2006/relationships/image" Target="../media/image4282.png"/><Relationship Id="rId1101" Type="http://schemas.openxmlformats.org/officeDocument/2006/relationships/customXml" Target="../ink/ink4453.xml"/><Relationship Id="rId1546" Type="http://schemas.openxmlformats.org/officeDocument/2006/relationships/image" Target="../media/image4595.png"/><Relationship Id="rId45" Type="http://schemas.openxmlformats.org/officeDocument/2006/relationships/image" Target="../media/image3852.png"/><Relationship Id="rId110" Type="http://schemas.openxmlformats.org/officeDocument/2006/relationships/image" Target="../media/image3884.png"/><Relationship Id="rId348" Type="http://schemas.openxmlformats.org/officeDocument/2006/relationships/customXml" Target="../ink/ink4073.xml"/><Relationship Id="rId555" Type="http://schemas.openxmlformats.org/officeDocument/2006/relationships/customXml" Target="../ink/ink4178.xml"/><Relationship Id="rId762" Type="http://schemas.openxmlformats.org/officeDocument/2006/relationships/image" Target="../media/image4206.png"/><Relationship Id="rId1185" Type="http://schemas.openxmlformats.org/officeDocument/2006/relationships/image" Target="../media/image4416.png"/><Relationship Id="rId1392" Type="http://schemas.openxmlformats.org/officeDocument/2006/relationships/customXml" Target="../ink/ink4600.xml"/><Relationship Id="rId1406" Type="http://schemas.openxmlformats.org/officeDocument/2006/relationships/customXml" Target="../ink/ink4607.xml"/><Relationship Id="rId194" Type="http://schemas.openxmlformats.org/officeDocument/2006/relationships/image" Target="../media/image3925.png"/><Relationship Id="rId208" Type="http://schemas.openxmlformats.org/officeDocument/2006/relationships/image" Target="../media/image3932.png"/><Relationship Id="rId415" Type="http://schemas.openxmlformats.org/officeDocument/2006/relationships/image" Target="../media/image4034.png"/><Relationship Id="rId622" Type="http://schemas.openxmlformats.org/officeDocument/2006/relationships/image" Target="../media/image4137.png"/><Relationship Id="rId1045" Type="http://schemas.openxmlformats.org/officeDocument/2006/relationships/customXml" Target="../ink/ink4425.xml"/><Relationship Id="rId1252" Type="http://schemas.openxmlformats.org/officeDocument/2006/relationships/customXml" Target="../ink/ink4529.xml"/><Relationship Id="rId261" Type="http://schemas.openxmlformats.org/officeDocument/2006/relationships/customXml" Target="../ink/ink4028.xml"/><Relationship Id="rId499" Type="http://schemas.openxmlformats.org/officeDocument/2006/relationships/image" Target="../media/image4075.png"/><Relationship Id="rId927" Type="http://schemas.openxmlformats.org/officeDocument/2006/relationships/customXml" Target="../ink/ink4366.xml"/><Relationship Id="rId1112" Type="http://schemas.openxmlformats.org/officeDocument/2006/relationships/image" Target="../media/image4380.png"/><Relationship Id="rId1557" Type="http://schemas.openxmlformats.org/officeDocument/2006/relationships/customXml" Target="../ink/ink4683.xml"/><Relationship Id="rId56" Type="http://schemas.openxmlformats.org/officeDocument/2006/relationships/customXml" Target="../ink/ink3925.xml"/><Relationship Id="rId359" Type="http://schemas.openxmlformats.org/officeDocument/2006/relationships/image" Target="../media/image4006.png"/><Relationship Id="rId566" Type="http://schemas.openxmlformats.org/officeDocument/2006/relationships/image" Target="../media/image4109.png"/><Relationship Id="rId773" Type="http://schemas.openxmlformats.org/officeDocument/2006/relationships/customXml" Target="../ink/ink4288.xml"/><Relationship Id="rId1196" Type="http://schemas.openxmlformats.org/officeDocument/2006/relationships/customXml" Target="../ink/ink4501.xml"/><Relationship Id="rId1417" Type="http://schemas.openxmlformats.org/officeDocument/2006/relationships/image" Target="../media/image4531.png"/><Relationship Id="rId121" Type="http://schemas.openxmlformats.org/officeDocument/2006/relationships/customXml" Target="../ink/ink3958.xml"/><Relationship Id="rId219" Type="http://schemas.openxmlformats.org/officeDocument/2006/relationships/customXml" Target="../ink/ink4007.xml"/><Relationship Id="rId426" Type="http://schemas.openxmlformats.org/officeDocument/2006/relationships/customXml" Target="../ink/ink4112.xml"/><Relationship Id="rId633" Type="http://schemas.openxmlformats.org/officeDocument/2006/relationships/customXml" Target="../ink/ink4217.xml"/><Relationship Id="rId980" Type="http://schemas.openxmlformats.org/officeDocument/2006/relationships/image" Target="../media/image4314.png"/><Relationship Id="rId1056" Type="http://schemas.openxmlformats.org/officeDocument/2006/relationships/image" Target="../media/image4352.png"/><Relationship Id="rId1263" Type="http://schemas.openxmlformats.org/officeDocument/2006/relationships/image" Target="../media/image4455.png"/><Relationship Id="rId840" Type="http://schemas.openxmlformats.org/officeDocument/2006/relationships/image" Target="../media/image4245.png"/><Relationship Id="rId938" Type="http://schemas.openxmlformats.org/officeDocument/2006/relationships/image" Target="../media/image4293.png"/><Relationship Id="rId1470" Type="http://schemas.openxmlformats.org/officeDocument/2006/relationships/customXml" Target="../ink/ink4639.xml"/><Relationship Id="rId1568" Type="http://schemas.openxmlformats.org/officeDocument/2006/relationships/image" Target="../media/image4606.png"/><Relationship Id="rId67" Type="http://schemas.openxmlformats.org/officeDocument/2006/relationships/image" Target="../media/image3863.png"/><Relationship Id="rId272" Type="http://schemas.openxmlformats.org/officeDocument/2006/relationships/customXml" Target="../ink/ink4034.xml"/><Relationship Id="rId577" Type="http://schemas.openxmlformats.org/officeDocument/2006/relationships/customXml" Target="../ink/ink4189.xml"/><Relationship Id="rId700" Type="http://schemas.openxmlformats.org/officeDocument/2006/relationships/image" Target="../media/image4176.png"/><Relationship Id="rId1123" Type="http://schemas.openxmlformats.org/officeDocument/2006/relationships/customXml" Target="../ink/ink4464.xml"/><Relationship Id="rId1330" Type="http://schemas.openxmlformats.org/officeDocument/2006/relationships/image" Target="../media/image4488.png"/><Relationship Id="rId1428" Type="http://schemas.openxmlformats.org/officeDocument/2006/relationships/customXml" Target="../ink/ink4618.xml"/><Relationship Id="rId132" Type="http://schemas.openxmlformats.org/officeDocument/2006/relationships/image" Target="../media/image3895.png"/><Relationship Id="rId784" Type="http://schemas.openxmlformats.org/officeDocument/2006/relationships/image" Target="../media/image4217.png"/><Relationship Id="rId991" Type="http://schemas.openxmlformats.org/officeDocument/2006/relationships/customXml" Target="../ink/ink4398.xml"/><Relationship Id="rId1067" Type="http://schemas.openxmlformats.org/officeDocument/2006/relationships/customXml" Target="../ink/ink4436.xml"/><Relationship Id="rId437" Type="http://schemas.openxmlformats.org/officeDocument/2006/relationships/image" Target="../media/image4045.png"/><Relationship Id="rId644" Type="http://schemas.openxmlformats.org/officeDocument/2006/relationships/image" Target="../media/image4148.png"/><Relationship Id="rId851" Type="http://schemas.openxmlformats.org/officeDocument/2006/relationships/customXml" Target="../ink/ink4327.xml"/><Relationship Id="rId1274" Type="http://schemas.openxmlformats.org/officeDocument/2006/relationships/customXml" Target="../ink/ink4540.xml"/><Relationship Id="rId1481" Type="http://schemas.openxmlformats.org/officeDocument/2006/relationships/image" Target="../media/image4563.png"/><Relationship Id="rId1579" Type="http://schemas.openxmlformats.org/officeDocument/2006/relationships/customXml" Target="../ink/ink4694.xml"/><Relationship Id="rId283" Type="http://schemas.openxmlformats.org/officeDocument/2006/relationships/image" Target="../media/image3969.png"/><Relationship Id="rId490" Type="http://schemas.openxmlformats.org/officeDocument/2006/relationships/customXml" Target="../ink/ink4145.xml"/><Relationship Id="rId504" Type="http://schemas.openxmlformats.org/officeDocument/2006/relationships/customXml" Target="../ink/ink4152.xml"/><Relationship Id="rId711" Type="http://schemas.openxmlformats.org/officeDocument/2006/relationships/customXml" Target="../ink/ink4256.xml"/><Relationship Id="rId949" Type="http://schemas.openxmlformats.org/officeDocument/2006/relationships/customXml" Target="../ink/ink4377.xml"/><Relationship Id="rId1134" Type="http://schemas.openxmlformats.org/officeDocument/2006/relationships/image" Target="../media/image4391.png"/><Relationship Id="rId1341" Type="http://schemas.openxmlformats.org/officeDocument/2006/relationships/customXml" Target="../ink/ink4574.xml"/><Relationship Id="rId78" Type="http://schemas.openxmlformats.org/officeDocument/2006/relationships/customXml" Target="../ink/ink3936.xml"/><Relationship Id="rId143" Type="http://schemas.openxmlformats.org/officeDocument/2006/relationships/customXml" Target="../ink/ink3969.xml"/><Relationship Id="rId350" Type="http://schemas.openxmlformats.org/officeDocument/2006/relationships/customXml" Target="../ink/ink4074.xml"/><Relationship Id="rId588" Type="http://schemas.openxmlformats.org/officeDocument/2006/relationships/image" Target="../media/image4120.png"/><Relationship Id="rId795" Type="http://schemas.openxmlformats.org/officeDocument/2006/relationships/customXml" Target="../ink/ink4299.xml"/><Relationship Id="rId809" Type="http://schemas.openxmlformats.org/officeDocument/2006/relationships/customXml" Target="../ink/ink4306.xml"/><Relationship Id="rId1201" Type="http://schemas.openxmlformats.org/officeDocument/2006/relationships/image" Target="../media/image4424.png"/><Relationship Id="rId1439" Type="http://schemas.openxmlformats.org/officeDocument/2006/relationships/image" Target="../media/image4542.png"/><Relationship Id="rId9" Type="http://schemas.openxmlformats.org/officeDocument/2006/relationships/image" Target="../media/image3834.png"/><Relationship Id="rId210" Type="http://schemas.openxmlformats.org/officeDocument/2006/relationships/image" Target="../media/image3933.png"/><Relationship Id="rId448" Type="http://schemas.openxmlformats.org/officeDocument/2006/relationships/customXml" Target="../ink/ink4123.xml"/><Relationship Id="rId655" Type="http://schemas.openxmlformats.org/officeDocument/2006/relationships/customXml" Target="../ink/ink4228.xml"/><Relationship Id="rId862" Type="http://schemas.openxmlformats.org/officeDocument/2006/relationships/customXml" Target="../ink/ink4333.xml"/><Relationship Id="rId1078" Type="http://schemas.openxmlformats.org/officeDocument/2006/relationships/image" Target="../media/image4363.png"/><Relationship Id="rId1285" Type="http://schemas.openxmlformats.org/officeDocument/2006/relationships/image" Target="../media/image4466.png"/><Relationship Id="rId1492" Type="http://schemas.openxmlformats.org/officeDocument/2006/relationships/customXml" Target="../ink/ink4650.xml"/><Relationship Id="rId1506" Type="http://schemas.openxmlformats.org/officeDocument/2006/relationships/image" Target="../media/image4575.png"/><Relationship Id="rId294" Type="http://schemas.openxmlformats.org/officeDocument/2006/relationships/customXml" Target="../ink/ink4045.xml"/><Relationship Id="rId308" Type="http://schemas.openxmlformats.org/officeDocument/2006/relationships/customXml" Target="../ink/ink4052.xml"/><Relationship Id="rId515" Type="http://schemas.openxmlformats.org/officeDocument/2006/relationships/customXml" Target="../ink/ink4158.xml"/><Relationship Id="rId722" Type="http://schemas.openxmlformats.org/officeDocument/2006/relationships/image" Target="../media/image4187.png"/><Relationship Id="rId1145" Type="http://schemas.openxmlformats.org/officeDocument/2006/relationships/customXml" Target="../ink/ink4475.xml"/><Relationship Id="rId1352" Type="http://schemas.openxmlformats.org/officeDocument/2006/relationships/image" Target="../media/image4499.png"/><Relationship Id="rId89" Type="http://schemas.openxmlformats.org/officeDocument/2006/relationships/image" Target="../media/image3874.png"/><Relationship Id="rId154" Type="http://schemas.openxmlformats.org/officeDocument/2006/relationships/image" Target="../media/image3905.png"/><Relationship Id="rId361" Type="http://schemas.openxmlformats.org/officeDocument/2006/relationships/image" Target="../media/image4007.png"/><Relationship Id="rId599" Type="http://schemas.openxmlformats.org/officeDocument/2006/relationships/customXml" Target="../ink/ink4200.xml"/><Relationship Id="rId1005" Type="http://schemas.openxmlformats.org/officeDocument/2006/relationships/customXml" Target="../ink/ink4405.xml"/><Relationship Id="rId1212" Type="http://schemas.openxmlformats.org/officeDocument/2006/relationships/customXml" Target="../ink/ink4509.xml"/><Relationship Id="rId459" Type="http://schemas.openxmlformats.org/officeDocument/2006/relationships/customXml" Target="../ink/ink4129.xml"/><Relationship Id="rId666" Type="http://schemas.openxmlformats.org/officeDocument/2006/relationships/image" Target="../media/image4159.png"/><Relationship Id="rId873" Type="http://schemas.openxmlformats.org/officeDocument/2006/relationships/image" Target="../media/image4261.png"/><Relationship Id="rId1089" Type="http://schemas.openxmlformats.org/officeDocument/2006/relationships/customXml" Target="../ink/ink4447.xml"/><Relationship Id="rId1296" Type="http://schemas.openxmlformats.org/officeDocument/2006/relationships/customXml" Target="../ink/ink4551.xml"/><Relationship Id="rId1517" Type="http://schemas.openxmlformats.org/officeDocument/2006/relationships/customXml" Target="../ink/ink4663.xml"/><Relationship Id="rId16" Type="http://schemas.openxmlformats.org/officeDocument/2006/relationships/customXml" Target="../ink/ink3905.xml"/><Relationship Id="rId221" Type="http://schemas.openxmlformats.org/officeDocument/2006/relationships/customXml" Target="../ink/ink4008.xml"/><Relationship Id="rId319" Type="http://schemas.openxmlformats.org/officeDocument/2006/relationships/customXml" Target="../ink/ink4058.xml"/><Relationship Id="rId526" Type="http://schemas.openxmlformats.org/officeDocument/2006/relationships/image" Target="../media/image4088.png"/><Relationship Id="rId1156" Type="http://schemas.openxmlformats.org/officeDocument/2006/relationships/image" Target="../media/image4402.png"/><Relationship Id="rId1363" Type="http://schemas.openxmlformats.org/officeDocument/2006/relationships/customXml" Target="../ink/ink4585.xml"/><Relationship Id="rId733" Type="http://schemas.openxmlformats.org/officeDocument/2006/relationships/customXml" Target="../ink/ink4267.xml"/><Relationship Id="rId940" Type="http://schemas.openxmlformats.org/officeDocument/2006/relationships/image" Target="../media/image4294.png"/><Relationship Id="rId1016" Type="http://schemas.openxmlformats.org/officeDocument/2006/relationships/image" Target="../media/image4332.png"/><Relationship Id="rId1570" Type="http://schemas.openxmlformats.org/officeDocument/2006/relationships/image" Target="../media/image4607.png"/><Relationship Id="rId165" Type="http://schemas.openxmlformats.org/officeDocument/2006/relationships/customXml" Target="../ink/ink3980.xml"/><Relationship Id="rId372" Type="http://schemas.openxmlformats.org/officeDocument/2006/relationships/customXml" Target="../ink/ink4085.xml"/><Relationship Id="rId677" Type="http://schemas.openxmlformats.org/officeDocument/2006/relationships/customXml" Target="../ink/ink4239.xml"/><Relationship Id="rId800" Type="http://schemas.openxmlformats.org/officeDocument/2006/relationships/image" Target="../media/image4225.png"/><Relationship Id="rId1223" Type="http://schemas.openxmlformats.org/officeDocument/2006/relationships/image" Target="../media/image4435.png"/><Relationship Id="rId1430" Type="http://schemas.openxmlformats.org/officeDocument/2006/relationships/customXml" Target="../ink/ink4619.xml"/><Relationship Id="rId1528" Type="http://schemas.openxmlformats.org/officeDocument/2006/relationships/image" Target="../media/image4586.png"/><Relationship Id="rId232" Type="http://schemas.openxmlformats.org/officeDocument/2006/relationships/image" Target="../media/image3944.png"/><Relationship Id="rId884" Type="http://schemas.openxmlformats.org/officeDocument/2006/relationships/customXml" Target="../ink/ink4344.xml"/><Relationship Id="rId27" Type="http://schemas.openxmlformats.org/officeDocument/2006/relationships/image" Target="../media/image3843.png"/><Relationship Id="rId537" Type="http://schemas.openxmlformats.org/officeDocument/2006/relationships/customXml" Target="../ink/ink4169.xml"/><Relationship Id="rId744" Type="http://schemas.openxmlformats.org/officeDocument/2006/relationships/image" Target="../media/image4198.png"/><Relationship Id="rId951" Type="http://schemas.openxmlformats.org/officeDocument/2006/relationships/customXml" Target="../ink/ink4378.xml"/><Relationship Id="rId1167" Type="http://schemas.openxmlformats.org/officeDocument/2006/relationships/image" Target="../media/image4407.png"/><Relationship Id="rId1374" Type="http://schemas.openxmlformats.org/officeDocument/2006/relationships/image" Target="../media/image4510.png"/><Relationship Id="rId1581" Type="http://schemas.openxmlformats.org/officeDocument/2006/relationships/customXml" Target="../ink/ink4695.xml"/><Relationship Id="rId80" Type="http://schemas.openxmlformats.org/officeDocument/2006/relationships/customXml" Target="../ink/ink3937.xml"/><Relationship Id="rId176" Type="http://schemas.openxmlformats.org/officeDocument/2006/relationships/image" Target="../media/image3916.png"/><Relationship Id="rId383" Type="http://schemas.openxmlformats.org/officeDocument/2006/relationships/image" Target="../media/image4018.png"/><Relationship Id="rId590" Type="http://schemas.openxmlformats.org/officeDocument/2006/relationships/image" Target="../media/image4121.png"/><Relationship Id="rId604" Type="http://schemas.openxmlformats.org/officeDocument/2006/relationships/image" Target="../media/image4128.png"/><Relationship Id="rId811" Type="http://schemas.openxmlformats.org/officeDocument/2006/relationships/customXml" Target="../ink/ink4307.xml"/><Relationship Id="rId1027" Type="http://schemas.openxmlformats.org/officeDocument/2006/relationships/customXml" Target="../ink/ink4416.xml"/><Relationship Id="rId1234" Type="http://schemas.openxmlformats.org/officeDocument/2006/relationships/customXml" Target="../ink/ink4520.xml"/><Relationship Id="rId1441" Type="http://schemas.openxmlformats.org/officeDocument/2006/relationships/image" Target="../media/image4543.png"/><Relationship Id="rId243" Type="http://schemas.openxmlformats.org/officeDocument/2006/relationships/customXml" Target="../ink/ink4019.xml"/><Relationship Id="rId450" Type="http://schemas.openxmlformats.org/officeDocument/2006/relationships/customXml" Target="../ink/ink4124.xml"/><Relationship Id="rId688" Type="http://schemas.openxmlformats.org/officeDocument/2006/relationships/image" Target="../media/image4170.png"/><Relationship Id="rId895" Type="http://schemas.openxmlformats.org/officeDocument/2006/relationships/image" Target="../media/image4272.png"/><Relationship Id="rId909" Type="http://schemas.openxmlformats.org/officeDocument/2006/relationships/customXml" Target="../ink/ink4357.xml"/><Relationship Id="rId1080" Type="http://schemas.openxmlformats.org/officeDocument/2006/relationships/image" Target="../media/image4364.png"/><Relationship Id="rId1301" Type="http://schemas.openxmlformats.org/officeDocument/2006/relationships/customXml" Target="../ink/ink4554.xml"/><Relationship Id="rId1539" Type="http://schemas.openxmlformats.org/officeDocument/2006/relationships/customXml" Target="../ink/ink4674.xml"/><Relationship Id="rId38" Type="http://schemas.openxmlformats.org/officeDocument/2006/relationships/customXml" Target="../ink/ink3916.xml"/><Relationship Id="rId103" Type="http://schemas.openxmlformats.org/officeDocument/2006/relationships/customXml" Target="../ink/ink3949.xml"/><Relationship Id="rId310" Type="http://schemas.openxmlformats.org/officeDocument/2006/relationships/customXml" Target="../ink/ink4053.xml"/><Relationship Id="rId548" Type="http://schemas.openxmlformats.org/officeDocument/2006/relationships/image" Target="../media/image4099.png"/><Relationship Id="rId755" Type="http://schemas.openxmlformats.org/officeDocument/2006/relationships/customXml" Target="../ink/ink4279.xml"/><Relationship Id="rId962" Type="http://schemas.openxmlformats.org/officeDocument/2006/relationships/image" Target="../media/image4305.png"/><Relationship Id="rId1178" Type="http://schemas.openxmlformats.org/officeDocument/2006/relationships/customXml" Target="../ink/ink4492.xml"/><Relationship Id="rId1385" Type="http://schemas.openxmlformats.org/officeDocument/2006/relationships/customXml" Target="../ink/ink4596.xml"/><Relationship Id="rId1592" Type="http://schemas.openxmlformats.org/officeDocument/2006/relationships/image" Target="../media/image4618.png"/><Relationship Id="rId91" Type="http://schemas.openxmlformats.org/officeDocument/2006/relationships/image" Target="../media/image3875.png"/><Relationship Id="rId187" Type="http://schemas.openxmlformats.org/officeDocument/2006/relationships/customXml" Target="../ink/ink3991.xml"/><Relationship Id="rId394" Type="http://schemas.openxmlformats.org/officeDocument/2006/relationships/customXml" Target="../ink/ink4096.xml"/><Relationship Id="rId408" Type="http://schemas.openxmlformats.org/officeDocument/2006/relationships/customXml" Target="../ink/ink4103.xml"/><Relationship Id="rId615" Type="http://schemas.openxmlformats.org/officeDocument/2006/relationships/customXml" Target="../ink/ink4208.xml"/><Relationship Id="rId822" Type="http://schemas.openxmlformats.org/officeDocument/2006/relationships/image" Target="../media/image4236.png"/><Relationship Id="rId1038" Type="http://schemas.openxmlformats.org/officeDocument/2006/relationships/image" Target="../media/image4343.png"/><Relationship Id="rId1245" Type="http://schemas.openxmlformats.org/officeDocument/2006/relationships/image" Target="../media/image4446.png"/><Relationship Id="rId1452" Type="http://schemas.openxmlformats.org/officeDocument/2006/relationships/customXml" Target="../ink/ink4630.xml"/><Relationship Id="rId254" Type="http://schemas.openxmlformats.org/officeDocument/2006/relationships/image" Target="../media/image3955.png"/><Relationship Id="rId699" Type="http://schemas.openxmlformats.org/officeDocument/2006/relationships/customXml" Target="../ink/ink4250.xml"/><Relationship Id="rId1091" Type="http://schemas.openxmlformats.org/officeDocument/2006/relationships/customXml" Target="../ink/ink4448.xml"/><Relationship Id="rId1105" Type="http://schemas.openxmlformats.org/officeDocument/2006/relationships/customXml" Target="../ink/ink4455.xml"/><Relationship Id="rId1312" Type="http://schemas.openxmlformats.org/officeDocument/2006/relationships/image" Target="../media/image4479.png"/><Relationship Id="rId49" Type="http://schemas.openxmlformats.org/officeDocument/2006/relationships/image" Target="../media/image3854.png"/><Relationship Id="rId114" Type="http://schemas.openxmlformats.org/officeDocument/2006/relationships/image" Target="../media/image3886.png"/><Relationship Id="rId461" Type="http://schemas.openxmlformats.org/officeDocument/2006/relationships/customXml" Target="../ink/ink4130.xml"/><Relationship Id="rId559" Type="http://schemas.openxmlformats.org/officeDocument/2006/relationships/customXml" Target="../ink/ink4180.xml"/><Relationship Id="rId766" Type="http://schemas.openxmlformats.org/officeDocument/2006/relationships/image" Target="../media/image4208.png"/><Relationship Id="rId1189" Type="http://schemas.openxmlformats.org/officeDocument/2006/relationships/image" Target="../media/image4418.png"/><Relationship Id="rId1396" Type="http://schemas.openxmlformats.org/officeDocument/2006/relationships/customXml" Target="../ink/ink4602.xml"/><Relationship Id="rId198" Type="http://schemas.openxmlformats.org/officeDocument/2006/relationships/image" Target="../media/image3927.png"/><Relationship Id="rId321" Type="http://schemas.openxmlformats.org/officeDocument/2006/relationships/customXml" Target="../ink/ink4059.xml"/><Relationship Id="rId419" Type="http://schemas.openxmlformats.org/officeDocument/2006/relationships/image" Target="../media/image4036.png"/><Relationship Id="rId626" Type="http://schemas.openxmlformats.org/officeDocument/2006/relationships/image" Target="../media/image4139.png"/><Relationship Id="rId973" Type="http://schemas.openxmlformats.org/officeDocument/2006/relationships/customXml" Target="../ink/ink4389.xml"/><Relationship Id="rId1049" Type="http://schemas.openxmlformats.org/officeDocument/2006/relationships/customXml" Target="../ink/ink4427.xml"/><Relationship Id="rId1256" Type="http://schemas.openxmlformats.org/officeDocument/2006/relationships/customXml" Target="../ink/ink4531.xml"/><Relationship Id="rId833" Type="http://schemas.openxmlformats.org/officeDocument/2006/relationships/customXml" Target="../ink/ink4318.xml"/><Relationship Id="rId1116" Type="http://schemas.openxmlformats.org/officeDocument/2006/relationships/image" Target="../media/image4382.png"/><Relationship Id="rId1463" Type="http://schemas.openxmlformats.org/officeDocument/2006/relationships/image" Target="../media/image4554.png"/><Relationship Id="rId265" Type="http://schemas.openxmlformats.org/officeDocument/2006/relationships/image" Target="../media/image3960.png"/><Relationship Id="rId472" Type="http://schemas.openxmlformats.org/officeDocument/2006/relationships/customXml" Target="../ink/ink4136.xml"/><Relationship Id="rId900" Type="http://schemas.openxmlformats.org/officeDocument/2006/relationships/image" Target="../media/image4274.png"/><Relationship Id="rId1323" Type="http://schemas.openxmlformats.org/officeDocument/2006/relationships/customXml" Target="../ink/ink4565.xml"/><Relationship Id="rId1530" Type="http://schemas.openxmlformats.org/officeDocument/2006/relationships/image" Target="../media/image4587.png"/><Relationship Id="rId125" Type="http://schemas.openxmlformats.org/officeDocument/2006/relationships/customXml" Target="../ink/ink3960.xml"/><Relationship Id="rId332" Type="http://schemas.openxmlformats.org/officeDocument/2006/relationships/customXml" Target="../ink/ink4065.xml"/><Relationship Id="rId777" Type="http://schemas.openxmlformats.org/officeDocument/2006/relationships/customXml" Target="../ink/ink4290.xml"/><Relationship Id="rId984" Type="http://schemas.openxmlformats.org/officeDocument/2006/relationships/image" Target="../media/image4316.png"/><Relationship Id="rId637" Type="http://schemas.openxmlformats.org/officeDocument/2006/relationships/customXml" Target="../ink/ink4219.xml"/><Relationship Id="rId844" Type="http://schemas.openxmlformats.org/officeDocument/2006/relationships/image" Target="../media/image4247.png"/><Relationship Id="rId1267" Type="http://schemas.openxmlformats.org/officeDocument/2006/relationships/image" Target="../media/image4457.png"/><Relationship Id="rId1474" Type="http://schemas.openxmlformats.org/officeDocument/2006/relationships/customXml" Target="../ink/ink4641.xml"/><Relationship Id="rId276" Type="http://schemas.openxmlformats.org/officeDocument/2006/relationships/customXml" Target="../ink/ink4036.xml"/><Relationship Id="rId483" Type="http://schemas.openxmlformats.org/officeDocument/2006/relationships/image" Target="../media/image4067.png"/><Relationship Id="rId690" Type="http://schemas.openxmlformats.org/officeDocument/2006/relationships/image" Target="../media/image4171.png"/><Relationship Id="rId704" Type="http://schemas.openxmlformats.org/officeDocument/2006/relationships/image" Target="../media/image4178.png"/><Relationship Id="rId911" Type="http://schemas.openxmlformats.org/officeDocument/2006/relationships/customXml" Target="../ink/ink4358.xml"/><Relationship Id="rId1127" Type="http://schemas.openxmlformats.org/officeDocument/2006/relationships/customXml" Target="../ink/ink4466.xml"/><Relationship Id="rId1334" Type="http://schemas.openxmlformats.org/officeDocument/2006/relationships/image" Target="../media/image4490.png"/><Relationship Id="rId1541" Type="http://schemas.openxmlformats.org/officeDocument/2006/relationships/customXml" Target="../ink/ink4675.xml"/><Relationship Id="rId40" Type="http://schemas.openxmlformats.org/officeDocument/2006/relationships/customXml" Target="../ink/ink3917.xml"/><Relationship Id="rId136" Type="http://schemas.openxmlformats.org/officeDocument/2006/relationships/image" Target="../media/image3897.png"/><Relationship Id="rId343" Type="http://schemas.openxmlformats.org/officeDocument/2006/relationships/image" Target="../media/image3998.png"/><Relationship Id="rId550" Type="http://schemas.openxmlformats.org/officeDocument/2006/relationships/image" Target="../media/image4101.png"/><Relationship Id="rId788" Type="http://schemas.openxmlformats.org/officeDocument/2006/relationships/image" Target="../media/image4219.png"/><Relationship Id="rId995" Type="http://schemas.openxmlformats.org/officeDocument/2006/relationships/customXml" Target="../ink/ink4400.xml"/><Relationship Id="rId1180" Type="http://schemas.openxmlformats.org/officeDocument/2006/relationships/customXml" Target="../ink/ink4493.xml"/><Relationship Id="rId1401" Type="http://schemas.openxmlformats.org/officeDocument/2006/relationships/image" Target="../media/image4523.png"/><Relationship Id="rId203" Type="http://schemas.openxmlformats.org/officeDocument/2006/relationships/customXml" Target="../ink/ink3999.xml"/><Relationship Id="rId648" Type="http://schemas.openxmlformats.org/officeDocument/2006/relationships/image" Target="../media/image4150.png"/><Relationship Id="rId855" Type="http://schemas.openxmlformats.org/officeDocument/2006/relationships/customXml" Target="../ink/ink4329.xml"/><Relationship Id="rId1040" Type="http://schemas.openxmlformats.org/officeDocument/2006/relationships/image" Target="../media/image4344.png"/><Relationship Id="rId1278" Type="http://schemas.openxmlformats.org/officeDocument/2006/relationships/customXml" Target="../ink/ink4542.xml"/><Relationship Id="rId1485" Type="http://schemas.openxmlformats.org/officeDocument/2006/relationships/image" Target="../media/image4565.png"/><Relationship Id="rId287" Type="http://schemas.openxmlformats.org/officeDocument/2006/relationships/image" Target="../media/image3971.png"/><Relationship Id="rId410" Type="http://schemas.openxmlformats.org/officeDocument/2006/relationships/customXml" Target="../ink/ink4104.xml"/><Relationship Id="rId494" Type="http://schemas.openxmlformats.org/officeDocument/2006/relationships/customXml" Target="../ink/ink4147.xml"/><Relationship Id="rId508" Type="http://schemas.openxmlformats.org/officeDocument/2006/relationships/customXml" Target="../ink/ink4154.xml"/><Relationship Id="rId715" Type="http://schemas.openxmlformats.org/officeDocument/2006/relationships/customXml" Target="../ink/ink4258.xml"/><Relationship Id="rId922" Type="http://schemas.openxmlformats.org/officeDocument/2006/relationships/image" Target="../media/image4285.png"/><Relationship Id="rId1138" Type="http://schemas.openxmlformats.org/officeDocument/2006/relationships/image" Target="../media/image4393.png"/><Relationship Id="rId1345" Type="http://schemas.openxmlformats.org/officeDocument/2006/relationships/customXml" Target="../ink/ink4576.xml"/><Relationship Id="rId1552" Type="http://schemas.openxmlformats.org/officeDocument/2006/relationships/image" Target="../media/image4598.png"/><Relationship Id="rId147" Type="http://schemas.openxmlformats.org/officeDocument/2006/relationships/customXml" Target="../ink/ink3971.xml"/><Relationship Id="rId354" Type="http://schemas.openxmlformats.org/officeDocument/2006/relationships/customXml" Target="../ink/ink4076.xml"/><Relationship Id="rId799" Type="http://schemas.openxmlformats.org/officeDocument/2006/relationships/customXml" Target="../ink/ink4301.xml"/><Relationship Id="rId1191" Type="http://schemas.openxmlformats.org/officeDocument/2006/relationships/image" Target="../media/image4419.png"/><Relationship Id="rId1205" Type="http://schemas.openxmlformats.org/officeDocument/2006/relationships/image" Target="../media/image4426.png"/><Relationship Id="rId51" Type="http://schemas.openxmlformats.org/officeDocument/2006/relationships/image" Target="../media/image3855.png"/><Relationship Id="rId561" Type="http://schemas.openxmlformats.org/officeDocument/2006/relationships/customXml" Target="../ink/ink4181.xml"/><Relationship Id="rId659" Type="http://schemas.openxmlformats.org/officeDocument/2006/relationships/customXml" Target="../ink/ink4230.xml"/><Relationship Id="rId866" Type="http://schemas.openxmlformats.org/officeDocument/2006/relationships/customXml" Target="../ink/ink4335.xml"/><Relationship Id="rId1289" Type="http://schemas.openxmlformats.org/officeDocument/2006/relationships/image" Target="../media/image4468.png"/><Relationship Id="rId1412" Type="http://schemas.openxmlformats.org/officeDocument/2006/relationships/customXml" Target="../ink/ink4610.xml"/><Relationship Id="rId1496" Type="http://schemas.openxmlformats.org/officeDocument/2006/relationships/customXml" Target="../ink/ink4652.xml"/><Relationship Id="rId214" Type="http://schemas.openxmlformats.org/officeDocument/2006/relationships/image" Target="../media/image3935.png"/><Relationship Id="rId298" Type="http://schemas.openxmlformats.org/officeDocument/2006/relationships/customXml" Target="../ink/ink4047.xml"/><Relationship Id="rId421" Type="http://schemas.openxmlformats.org/officeDocument/2006/relationships/image" Target="../media/image4037.png"/><Relationship Id="rId519" Type="http://schemas.openxmlformats.org/officeDocument/2006/relationships/customXml" Target="../ink/ink4160.xml"/><Relationship Id="rId1051" Type="http://schemas.openxmlformats.org/officeDocument/2006/relationships/customXml" Target="../ink/ink4428.xml"/><Relationship Id="rId1149" Type="http://schemas.openxmlformats.org/officeDocument/2006/relationships/customXml" Target="../ink/ink4477.xml"/><Relationship Id="rId1356" Type="http://schemas.openxmlformats.org/officeDocument/2006/relationships/image" Target="../media/image4501.png"/><Relationship Id="rId158" Type="http://schemas.openxmlformats.org/officeDocument/2006/relationships/image" Target="../media/image3907.png"/><Relationship Id="rId726" Type="http://schemas.openxmlformats.org/officeDocument/2006/relationships/image" Target="../media/image4189.png"/><Relationship Id="rId933" Type="http://schemas.openxmlformats.org/officeDocument/2006/relationships/customXml" Target="../ink/ink4369.xml"/><Relationship Id="rId1009" Type="http://schemas.openxmlformats.org/officeDocument/2006/relationships/customXml" Target="../ink/ink4407.xml"/><Relationship Id="rId1563" Type="http://schemas.openxmlformats.org/officeDocument/2006/relationships/customXml" Target="../ink/ink4686.xml"/><Relationship Id="rId62" Type="http://schemas.openxmlformats.org/officeDocument/2006/relationships/customXml" Target="../ink/ink3928.xml"/><Relationship Id="rId365" Type="http://schemas.openxmlformats.org/officeDocument/2006/relationships/image" Target="../media/image4009.png"/><Relationship Id="rId572" Type="http://schemas.openxmlformats.org/officeDocument/2006/relationships/image" Target="../media/image4112.png"/><Relationship Id="rId1216" Type="http://schemas.openxmlformats.org/officeDocument/2006/relationships/customXml" Target="../ink/ink4511.xml"/><Relationship Id="rId1423" Type="http://schemas.openxmlformats.org/officeDocument/2006/relationships/image" Target="../media/image4534.png"/><Relationship Id="rId225" Type="http://schemas.openxmlformats.org/officeDocument/2006/relationships/customXml" Target="../ink/ink4010.xml"/><Relationship Id="rId432" Type="http://schemas.openxmlformats.org/officeDocument/2006/relationships/customXml" Target="../ink/ink4115.xml"/><Relationship Id="rId877" Type="http://schemas.openxmlformats.org/officeDocument/2006/relationships/image" Target="../media/image4263.png"/><Relationship Id="rId1062" Type="http://schemas.openxmlformats.org/officeDocument/2006/relationships/image" Target="../media/image4355.png"/><Relationship Id="rId737" Type="http://schemas.openxmlformats.org/officeDocument/2006/relationships/customXml" Target="../ink/ink4269.xml"/><Relationship Id="rId944" Type="http://schemas.openxmlformats.org/officeDocument/2006/relationships/image" Target="../media/image4296.png"/><Relationship Id="rId1367" Type="http://schemas.openxmlformats.org/officeDocument/2006/relationships/customXml" Target="../ink/ink4587.xml"/><Relationship Id="rId1574" Type="http://schemas.openxmlformats.org/officeDocument/2006/relationships/image" Target="../media/image4609.png"/><Relationship Id="rId73" Type="http://schemas.openxmlformats.org/officeDocument/2006/relationships/image" Target="../media/image3866.png"/><Relationship Id="rId169" Type="http://schemas.openxmlformats.org/officeDocument/2006/relationships/customXml" Target="../ink/ink3982.xml"/><Relationship Id="rId376" Type="http://schemas.openxmlformats.org/officeDocument/2006/relationships/customXml" Target="../ink/ink4087.xml"/><Relationship Id="rId583" Type="http://schemas.openxmlformats.org/officeDocument/2006/relationships/customXml" Target="../ink/ink4192.xml"/><Relationship Id="rId790" Type="http://schemas.openxmlformats.org/officeDocument/2006/relationships/image" Target="../media/image4220.png"/><Relationship Id="rId804" Type="http://schemas.openxmlformats.org/officeDocument/2006/relationships/image" Target="../media/image4227.png"/><Relationship Id="rId1227" Type="http://schemas.openxmlformats.org/officeDocument/2006/relationships/image" Target="../media/image4437.png"/><Relationship Id="rId1434" Type="http://schemas.openxmlformats.org/officeDocument/2006/relationships/customXml" Target="../ink/ink4621.xml"/><Relationship Id="rId4" Type="http://schemas.openxmlformats.org/officeDocument/2006/relationships/customXml" Target="../ink/ink3899.xml"/><Relationship Id="rId236" Type="http://schemas.openxmlformats.org/officeDocument/2006/relationships/image" Target="../media/image3946.png"/><Relationship Id="rId443" Type="http://schemas.openxmlformats.org/officeDocument/2006/relationships/image" Target="../media/image4048.png"/><Relationship Id="rId650" Type="http://schemas.openxmlformats.org/officeDocument/2006/relationships/image" Target="../media/image4151.png"/><Relationship Id="rId888" Type="http://schemas.openxmlformats.org/officeDocument/2006/relationships/customXml" Target="../ink/ink4346.xml"/><Relationship Id="rId1073" Type="http://schemas.openxmlformats.org/officeDocument/2006/relationships/customXml" Target="../ink/ink4439.xml"/><Relationship Id="rId1280" Type="http://schemas.openxmlformats.org/officeDocument/2006/relationships/customXml" Target="../ink/ink4543.xml"/><Relationship Id="rId1501" Type="http://schemas.openxmlformats.org/officeDocument/2006/relationships/customXml" Target="../ink/ink4655.xml"/><Relationship Id="rId303" Type="http://schemas.openxmlformats.org/officeDocument/2006/relationships/image" Target="../media/image3979.png"/><Relationship Id="rId748" Type="http://schemas.openxmlformats.org/officeDocument/2006/relationships/customXml" Target="../ink/ink4275.xml"/><Relationship Id="rId955" Type="http://schemas.openxmlformats.org/officeDocument/2006/relationships/customXml" Target="../ink/ink4380.xml"/><Relationship Id="rId1140" Type="http://schemas.openxmlformats.org/officeDocument/2006/relationships/image" Target="../media/image4394.png"/><Relationship Id="rId1378" Type="http://schemas.openxmlformats.org/officeDocument/2006/relationships/image" Target="../media/image4512.png"/><Relationship Id="rId1585" Type="http://schemas.openxmlformats.org/officeDocument/2006/relationships/customXml" Target="../ink/ink4697.xml"/><Relationship Id="rId84" Type="http://schemas.openxmlformats.org/officeDocument/2006/relationships/customXml" Target="../ink/ink3939.xml"/><Relationship Id="rId387" Type="http://schemas.openxmlformats.org/officeDocument/2006/relationships/image" Target="../media/image4020.png"/><Relationship Id="rId510" Type="http://schemas.openxmlformats.org/officeDocument/2006/relationships/customXml" Target="../ink/ink4155.xml"/><Relationship Id="rId594" Type="http://schemas.openxmlformats.org/officeDocument/2006/relationships/image" Target="../media/image4123.png"/><Relationship Id="rId608" Type="http://schemas.openxmlformats.org/officeDocument/2006/relationships/image" Target="../media/image4130.png"/><Relationship Id="rId815" Type="http://schemas.openxmlformats.org/officeDocument/2006/relationships/customXml" Target="../ink/ink4309.xml"/><Relationship Id="rId1238" Type="http://schemas.openxmlformats.org/officeDocument/2006/relationships/customXml" Target="../ink/ink4522.xml"/><Relationship Id="rId1445" Type="http://schemas.openxmlformats.org/officeDocument/2006/relationships/image" Target="../media/image4545.png"/><Relationship Id="rId247" Type="http://schemas.openxmlformats.org/officeDocument/2006/relationships/customXml" Target="../ink/ink4021.xml"/><Relationship Id="rId899" Type="http://schemas.openxmlformats.org/officeDocument/2006/relationships/customXml" Target="../ink/ink4352.xml"/><Relationship Id="rId1000" Type="http://schemas.openxmlformats.org/officeDocument/2006/relationships/image" Target="../media/image4324.png"/><Relationship Id="rId1084" Type="http://schemas.openxmlformats.org/officeDocument/2006/relationships/image" Target="../media/image4366.png"/><Relationship Id="rId1305" Type="http://schemas.openxmlformats.org/officeDocument/2006/relationships/customXml" Target="../ink/ink4556.xml"/><Relationship Id="rId107" Type="http://schemas.openxmlformats.org/officeDocument/2006/relationships/customXml" Target="../ink/ink3951.xml"/><Relationship Id="rId454" Type="http://schemas.openxmlformats.org/officeDocument/2006/relationships/customXml" Target="../ink/ink4126.xml"/><Relationship Id="rId661" Type="http://schemas.openxmlformats.org/officeDocument/2006/relationships/customXml" Target="../ink/ink4231.xml"/><Relationship Id="rId759" Type="http://schemas.openxmlformats.org/officeDocument/2006/relationships/customXml" Target="../ink/ink4281.xml"/><Relationship Id="rId966" Type="http://schemas.openxmlformats.org/officeDocument/2006/relationships/image" Target="../media/image4307.png"/><Relationship Id="rId1291" Type="http://schemas.openxmlformats.org/officeDocument/2006/relationships/image" Target="../media/image4469.png"/><Relationship Id="rId1389" Type="http://schemas.openxmlformats.org/officeDocument/2006/relationships/customXml" Target="../ink/ink4598.xml"/><Relationship Id="rId1512" Type="http://schemas.openxmlformats.org/officeDocument/2006/relationships/image" Target="../media/image4578.png"/><Relationship Id="rId11" Type="http://schemas.openxmlformats.org/officeDocument/2006/relationships/image" Target="../media/image3835.png"/><Relationship Id="rId314" Type="http://schemas.openxmlformats.org/officeDocument/2006/relationships/customXml" Target="../ink/ink4055.xml"/><Relationship Id="rId398" Type="http://schemas.openxmlformats.org/officeDocument/2006/relationships/customXml" Target="../ink/ink4098.xml"/><Relationship Id="rId521" Type="http://schemas.openxmlformats.org/officeDocument/2006/relationships/customXml" Target="../ink/ink4161.xml"/><Relationship Id="rId619" Type="http://schemas.openxmlformats.org/officeDocument/2006/relationships/customXml" Target="../ink/ink4210.xml"/><Relationship Id="rId1151" Type="http://schemas.openxmlformats.org/officeDocument/2006/relationships/customXml" Target="../ink/ink4478.xml"/><Relationship Id="rId1249" Type="http://schemas.openxmlformats.org/officeDocument/2006/relationships/image" Target="../media/image4448.png"/><Relationship Id="rId95" Type="http://schemas.openxmlformats.org/officeDocument/2006/relationships/image" Target="../media/image3877.png"/><Relationship Id="rId160" Type="http://schemas.openxmlformats.org/officeDocument/2006/relationships/image" Target="../media/image3908.png"/><Relationship Id="rId826" Type="http://schemas.openxmlformats.org/officeDocument/2006/relationships/image" Target="../media/image4238.png"/><Relationship Id="rId1011" Type="http://schemas.openxmlformats.org/officeDocument/2006/relationships/customXml" Target="../ink/ink4408.xml"/><Relationship Id="rId1109" Type="http://schemas.openxmlformats.org/officeDocument/2006/relationships/customXml" Target="../ink/ink4457.xml"/><Relationship Id="rId1456" Type="http://schemas.openxmlformats.org/officeDocument/2006/relationships/customXml" Target="../ink/ink4632.xml"/><Relationship Id="rId258" Type="http://schemas.openxmlformats.org/officeDocument/2006/relationships/image" Target="../media/image3957.png"/><Relationship Id="rId465" Type="http://schemas.openxmlformats.org/officeDocument/2006/relationships/image" Target="../media/image4058.png"/><Relationship Id="rId672" Type="http://schemas.openxmlformats.org/officeDocument/2006/relationships/image" Target="../media/image4162.png"/><Relationship Id="rId1095" Type="http://schemas.openxmlformats.org/officeDocument/2006/relationships/customXml" Target="../ink/ink4450.xml"/><Relationship Id="rId1316" Type="http://schemas.openxmlformats.org/officeDocument/2006/relationships/image" Target="../media/image4481.png"/><Relationship Id="rId1523" Type="http://schemas.openxmlformats.org/officeDocument/2006/relationships/customXml" Target="../ink/ink4666.xml"/><Relationship Id="rId22" Type="http://schemas.openxmlformats.org/officeDocument/2006/relationships/customXml" Target="../ink/ink3908.xml"/><Relationship Id="rId118" Type="http://schemas.openxmlformats.org/officeDocument/2006/relationships/image" Target="../media/image3888.png"/><Relationship Id="rId325" Type="http://schemas.openxmlformats.org/officeDocument/2006/relationships/image" Target="../media/image3989.png"/><Relationship Id="rId532" Type="http://schemas.openxmlformats.org/officeDocument/2006/relationships/image" Target="../media/image4091.png"/><Relationship Id="rId977" Type="http://schemas.openxmlformats.org/officeDocument/2006/relationships/customXml" Target="../ink/ink4391.xml"/><Relationship Id="rId1162" Type="http://schemas.openxmlformats.org/officeDocument/2006/relationships/image" Target="../media/image4405.png"/><Relationship Id="rId171" Type="http://schemas.openxmlformats.org/officeDocument/2006/relationships/customXml" Target="../ink/ink3983.xml"/><Relationship Id="rId837" Type="http://schemas.openxmlformats.org/officeDocument/2006/relationships/customXml" Target="../ink/ink4320.xml"/><Relationship Id="rId1022" Type="http://schemas.openxmlformats.org/officeDocument/2006/relationships/image" Target="../media/image4335.png"/><Relationship Id="rId1467" Type="http://schemas.openxmlformats.org/officeDocument/2006/relationships/image" Target="../media/image4556.png"/><Relationship Id="rId269" Type="http://schemas.openxmlformats.org/officeDocument/2006/relationships/image" Target="../media/image3962.png"/><Relationship Id="rId476" Type="http://schemas.openxmlformats.org/officeDocument/2006/relationships/customXml" Target="../ink/ink4138.xml"/><Relationship Id="rId683" Type="http://schemas.openxmlformats.org/officeDocument/2006/relationships/customXml" Target="../ink/ink4242.xml"/><Relationship Id="rId890" Type="http://schemas.openxmlformats.org/officeDocument/2006/relationships/customXml" Target="../ink/ink4347.xml"/><Relationship Id="rId904" Type="http://schemas.openxmlformats.org/officeDocument/2006/relationships/image" Target="../media/image4276.png"/><Relationship Id="rId1327" Type="http://schemas.openxmlformats.org/officeDocument/2006/relationships/customXml" Target="../ink/ink4567.xml"/><Relationship Id="rId1534" Type="http://schemas.openxmlformats.org/officeDocument/2006/relationships/image" Target="../media/image4589.png"/><Relationship Id="rId33" Type="http://schemas.openxmlformats.org/officeDocument/2006/relationships/image" Target="../media/image3846.png"/><Relationship Id="rId129" Type="http://schemas.openxmlformats.org/officeDocument/2006/relationships/customXml" Target="../ink/ink3962.xml"/><Relationship Id="rId336" Type="http://schemas.openxmlformats.org/officeDocument/2006/relationships/customXml" Target="../ink/ink4067.xml"/><Relationship Id="rId543" Type="http://schemas.openxmlformats.org/officeDocument/2006/relationships/customXml" Target="../ink/ink4172.xml"/><Relationship Id="rId988" Type="http://schemas.openxmlformats.org/officeDocument/2006/relationships/image" Target="../media/image4318.png"/><Relationship Id="rId1173" Type="http://schemas.openxmlformats.org/officeDocument/2006/relationships/image" Target="../media/image4410.png"/><Relationship Id="rId1380" Type="http://schemas.openxmlformats.org/officeDocument/2006/relationships/image" Target="../media/image4513.png"/><Relationship Id="rId182" Type="http://schemas.openxmlformats.org/officeDocument/2006/relationships/image" Target="../media/image3919.png"/><Relationship Id="rId403" Type="http://schemas.openxmlformats.org/officeDocument/2006/relationships/image" Target="../media/image4028.png"/><Relationship Id="rId750" Type="http://schemas.openxmlformats.org/officeDocument/2006/relationships/customXml" Target="../ink/ink4276.xml"/><Relationship Id="rId848" Type="http://schemas.openxmlformats.org/officeDocument/2006/relationships/image" Target="../media/image4249.png"/><Relationship Id="rId1033" Type="http://schemas.openxmlformats.org/officeDocument/2006/relationships/customXml" Target="../ink/ink4419.xml"/><Relationship Id="rId1478" Type="http://schemas.openxmlformats.org/officeDocument/2006/relationships/customXml" Target="../ink/ink4643.xml"/><Relationship Id="rId487" Type="http://schemas.openxmlformats.org/officeDocument/2006/relationships/image" Target="../media/image4069.png"/><Relationship Id="rId610" Type="http://schemas.openxmlformats.org/officeDocument/2006/relationships/image" Target="../media/image4131.png"/><Relationship Id="rId694" Type="http://schemas.openxmlformats.org/officeDocument/2006/relationships/image" Target="../media/image4173.png"/><Relationship Id="rId708" Type="http://schemas.openxmlformats.org/officeDocument/2006/relationships/image" Target="../media/image4180.png"/><Relationship Id="rId915" Type="http://schemas.openxmlformats.org/officeDocument/2006/relationships/customXml" Target="../ink/ink4360.xml"/><Relationship Id="rId1240" Type="http://schemas.openxmlformats.org/officeDocument/2006/relationships/customXml" Target="../ink/ink4523.xml"/><Relationship Id="rId1338" Type="http://schemas.openxmlformats.org/officeDocument/2006/relationships/image" Target="../media/image4492.png"/><Relationship Id="rId1545" Type="http://schemas.openxmlformats.org/officeDocument/2006/relationships/customXml" Target="../ink/ink4677.xml"/><Relationship Id="rId347" Type="http://schemas.openxmlformats.org/officeDocument/2006/relationships/image" Target="../media/image4000.png"/><Relationship Id="rId999" Type="http://schemas.openxmlformats.org/officeDocument/2006/relationships/customXml" Target="../ink/ink4402.xml"/><Relationship Id="rId1100" Type="http://schemas.openxmlformats.org/officeDocument/2006/relationships/image" Target="../media/image4374.png"/><Relationship Id="rId1184" Type="http://schemas.openxmlformats.org/officeDocument/2006/relationships/customXml" Target="../ink/ink4495.xml"/><Relationship Id="rId1405" Type="http://schemas.openxmlformats.org/officeDocument/2006/relationships/image" Target="../media/image4525.png"/><Relationship Id="rId44" Type="http://schemas.openxmlformats.org/officeDocument/2006/relationships/customXml" Target="../ink/ink3919.xml"/><Relationship Id="rId554" Type="http://schemas.openxmlformats.org/officeDocument/2006/relationships/image" Target="../media/image4103.png"/><Relationship Id="rId761" Type="http://schemas.openxmlformats.org/officeDocument/2006/relationships/customXml" Target="../ink/ink4282.xml"/><Relationship Id="rId859" Type="http://schemas.openxmlformats.org/officeDocument/2006/relationships/image" Target="../media/image4254.png"/><Relationship Id="rId1391" Type="http://schemas.openxmlformats.org/officeDocument/2006/relationships/customXml" Target="../ink/ink4599.xml"/><Relationship Id="rId1489" Type="http://schemas.openxmlformats.org/officeDocument/2006/relationships/image" Target="../media/image4567.png"/><Relationship Id="rId193" Type="http://schemas.openxmlformats.org/officeDocument/2006/relationships/customXml" Target="../ink/ink3994.xml"/><Relationship Id="rId207" Type="http://schemas.openxmlformats.org/officeDocument/2006/relationships/customXml" Target="../ink/ink4001.xml"/><Relationship Id="rId414" Type="http://schemas.openxmlformats.org/officeDocument/2006/relationships/customXml" Target="../ink/ink4106.xml"/><Relationship Id="rId498" Type="http://schemas.openxmlformats.org/officeDocument/2006/relationships/customXml" Target="../ink/ink4149.xml"/><Relationship Id="rId621" Type="http://schemas.openxmlformats.org/officeDocument/2006/relationships/customXml" Target="../ink/ink4211.xml"/><Relationship Id="rId1044" Type="http://schemas.openxmlformats.org/officeDocument/2006/relationships/image" Target="../media/image4346.png"/><Relationship Id="rId1251" Type="http://schemas.openxmlformats.org/officeDocument/2006/relationships/image" Target="../media/image4449.png"/><Relationship Id="rId1349" Type="http://schemas.openxmlformats.org/officeDocument/2006/relationships/customXml" Target="../ink/ink4578.xml"/><Relationship Id="rId260" Type="http://schemas.openxmlformats.org/officeDocument/2006/relationships/image" Target="../media/image3958.png"/><Relationship Id="rId719" Type="http://schemas.openxmlformats.org/officeDocument/2006/relationships/customXml" Target="../ink/ink4260.xml"/><Relationship Id="rId926" Type="http://schemas.openxmlformats.org/officeDocument/2006/relationships/image" Target="../media/image4287.png"/><Relationship Id="rId1111" Type="http://schemas.openxmlformats.org/officeDocument/2006/relationships/customXml" Target="../ink/ink4458.xml"/><Relationship Id="rId1556" Type="http://schemas.openxmlformats.org/officeDocument/2006/relationships/image" Target="../media/image4600.png"/><Relationship Id="rId55" Type="http://schemas.openxmlformats.org/officeDocument/2006/relationships/image" Target="../media/image3857.png"/><Relationship Id="rId120" Type="http://schemas.openxmlformats.org/officeDocument/2006/relationships/image" Target="../media/image3889.png"/><Relationship Id="rId358" Type="http://schemas.openxmlformats.org/officeDocument/2006/relationships/customXml" Target="../ink/ink4078.xml"/><Relationship Id="rId565" Type="http://schemas.openxmlformats.org/officeDocument/2006/relationships/customXml" Target="../ink/ink4183.xml"/><Relationship Id="rId772" Type="http://schemas.openxmlformats.org/officeDocument/2006/relationships/image" Target="../media/image4211.png"/><Relationship Id="rId1195" Type="http://schemas.openxmlformats.org/officeDocument/2006/relationships/image" Target="../media/image4421.png"/><Relationship Id="rId1209" Type="http://schemas.openxmlformats.org/officeDocument/2006/relationships/image" Target="../media/image4428.png"/><Relationship Id="rId1416" Type="http://schemas.openxmlformats.org/officeDocument/2006/relationships/customXml" Target="../ink/ink4612.xml"/><Relationship Id="rId218" Type="http://schemas.openxmlformats.org/officeDocument/2006/relationships/image" Target="../media/image3937.png"/><Relationship Id="rId425" Type="http://schemas.openxmlformats.org/officeDocument/2006/relationships/image" Target="../media/image4039.png"/><Relationship Id="rId632" Type="http://schemas.openxmlformats.org/officeDocument/2006/relationships/image" Target="../media/image4142.png"/><Relationship Id="rId1055" Type="http://schemas.openxmlformats.org/officeDocument/2006/relationships/customXml" Target="../ink/ink4430.xml"/><Relationship Id="rId1262" Type="http://schemas.openxmlformats.org/officeDocument/2006/relationships/customXml" Target="../ink/ink4534.xml"/><Relationship Id="rId271" Type="http://schemas.openxmlformats.org/officeDocument/2006/relationships/image" Target="../media/image3963.png"/><Relationship Id="rId937" Type="http://schemas.openxmlformats.org/officeDocument/2006/relationships/customXml" Target="../ink/ink4371.xml"/><Relationship Id="rId1122" Type="http://schemas.openxmlformats.org/officeDocument/2006/relationships/image" Target="../media/image4385.png"/><Relationship Id="rId1567" Type="http://schemas.openxmlformats.org/officeDocument/2006/relationships/customXml" Target="../ink/ink4688.xml"/><Relationship Id="rId66" Type="http://schemas.openxmlformats.org/officeDocument/2006/relationships/customXml" Target="../ink/ink3930.xml"/><Relationship Id="rId131" Type="http://schemas.openxmlformats.org/officeDocument/2006/relationships/customXml" Target="../ink/ink3963.xml"/><Relationship Id="rId369" Type="http://schemas.openxmlformats.org/officeDocument/2006/relationships/image" Target="../media/image4011.png"/><Relationship Id="rId576" Type="http://schemas.openxmlformats.org/officeDocument/2006/relationships/image" Target="../media/image4114.png"/><Relationship Id="rId783" Type="http://schemas.openxmlformats.org/officeDocument/2006/relationships/customXml" Target="../ink/ink4293.xml"/><Relationship Id="rId990" Type="http://schemas.openxmlformats.org/officeDocument/2006/relationships/image" Target="../media/image4319.png"/><Relationship Id="rId1427" Type="http://schemas.openxmlformats.org/officeDocument/2006/relationships/image" Target="../media/image4536.png"/><Relationship Id="rId229" Type="http://schemas.openxmlformats.org/officeDocument/2006/relationships/customXml" Target="../ink/ink4012.xml"/><Relationship Id="rId436" Type="http://schemas.openxmlformats.org/officeDocument/2006/relationships/customXml" Target="../ink/ink4117.xml"/><Relationship Id="rId643" Type="http://schemas.openxmlformats.org/officeDocument/2006/relationships/customXml" Target="../ink/ink4222.xml"/><Relationship Id="rId1066" Type="http://schemas.openxmlformats.org/officeDocument/2006/relationships/image" Target="../media/image4357.png"/><Relationship Id="rId1273" Type="http://schemas.openxmlformats.org/officeDocument/2006/relationships/image" Target="../media/image4460.png"/><Relationship Id="rId1480" Type="http://schemas.openxmlformats.org/officeDocument/2006/relationships/customXml" Target="../ink/ink4644.xml"/><Relationship Id="rId850" Type="http://schemas.openxmlformats.org/officeDocument/2006/relationships/image" Target="../media/image4250.png"/><Relationship Id="rId948" Type="http://schemas.openxmlformats.org/officeDocument/2006/relationships/image" Target="../media/image4298.png"/><Relationship Id="rId1133" Type="http://schemas.openxmlformats.org/officeDocument/2006/relationships/customXml" Target="../ink/ink4469.xml"/><Relationship Id="rId1578" Type="http://schemas.openxmlformats.org/officeDocument/2006/relationships/image" Target="../media/image4611.png"/><Relationship Id="rId77" Type="http://schemas.openxmlformats.org/officeDocument/2006/relationships/image" Target="../media/image3868.png"/><Relationship Id="rId282" Type="http://schemas.openxmlformats.org/officeDocument/2006/relationships/customXml" Target="../ink/ink4039.xml"/><Relationship Id="rId503" Type="http://schemas.openxmlformats.org/officeDocument/2006/relationships/image" Target="../media/image4077.png"/><Relationship Id="rId587" Type="http://schemas.openxmlformats.org/officeDocument/2006/relationships/customXml" Target="../ink/ink4194.xml"/><Relationship Id="rId710" Type="http://schemas.openxmlformats.org/officeDocument/2006/relationships/image" Target="../media/image4181.png"/><Relationship Id="rId808" Type="http://schemas.openxmlformats.org/officeDocument/2006/relationships/image" Target="../media/image4229.png"/><Relationship Id="rId1340" Type="http://schemas.openxmlformats.org/officeDocument/2006/relationships/image" Target="../media/image4493.png"/><Relationship Id="rId1438" Type="http://schemas.openxmlformats.org/officeDocument/2006/relationships/customXml" Target="../ink/ink4623.xml"/><Relationship Id="rId8" Type="http://schemas.openxmlformats.org/officeDocument/2006/relationships/customXml" Target="../ink/ink3901.xml"/><Relationship Id="rId142" Type="http://schemas.openxmlformats.org/officeDocument/2006/relationships/image" Target="../media/image3501.png"/><Relationship Id="rId447" Type="http://schemas.openxmlformats.org/officeDocument/2006/relationships/image" Target="../media/image4050.png"/><Relationship Id="rId794" Type="http://schemas.openxmlformats.org/officeDocument/2006/relationships/image" Target="../media/image4222.png"/><Relationship Id="rId1077" Type="http://schemas.openxmlformats.org/officeDocument/2006/relationships/customXml" Target="../ink/ink4441.xml"/><Relationship Id="rId1200" Type="http://schemas.openxmlformats.org/officeDocument/2006/relationships/customXml" Target="../ink/ink4503.xml"/><Relationship Id="rId654" Type="http://schemas.openxmlformats.org/officeDocument/2006/relationships/image" Target="../media/image4153.png"/><Relationship Id="rId861" Type="http://schemas.openxmlformats.org/officeDocument/2006/relationships/image" Target="../media/image4255.png"/><Relationship Id="rId959" Type="http://schemas.openxmlformats.org/officeDocument/2006/relationships/customXml" Target="../ink/ink4382.xml"/><Relationship Id="rId1284" Type="http://schemas.openxmlformats.org/officeDocument/2006/relationships/customXml" Target="../ink/ink4545.xml"/><Relationship Id="rId1491" Type="http://schemas.openxmlformats.org/officeDocument/2006/relationships/image" Target="../media/image4568.png"/><Relationship Id="rId1505" Type="http://schemas.openxmlformats.org/officeDocument/2006/relationships/customXml" Target="../ink/ink4657.xml"/><Relationship Id="rId1589" Type="http://schemas.openxmlformats.org/officeDocument/2006/relationships/customXml" Target="../ink/ink4699.xml"/><Relationship Id="rId293" Type="http://schemas.openxmlformats.org/officeDocument/2006/relationships/image" Target="../media/image3974.png"/><Relationship Id="rId307" Type="http://schemas.openxmlformats.org/officeDocument/2006/relationships/image" Target="../media/image3981.png"/><Relationship Id="rId514" Type="http://schemas.openxmlformats.org/officeDocument/2006/relationships/image" Target="../media/image4082.png"/><Relationship Id="rId721" Type="http://schemas.openxmlformats.org/officeDocument/2006/relationships/customXml" Target="../ink/ink4261.xml"/><Relationship Id="rId1144" Type="http://schemas.openxmlformats.org/officeDocument/2006/relationships/image" Target="../media/image4396.png"/><Relationship Id="rId1351" Type="http://schemas.openxmlformats.org/officeDocument/2006/relationships/customXml" Target="../ink/ink4579.xml"/><Relationship Id="rId1449" Type="http://schemas.openxmlformats.org/officeDocument/2006/relationships/image" Target="../media/image4547.png"/><Relationship Id="rId88" Type="http://schemas.openxmlformats.org/officeDocument/2006/relationships/customXml" Target="../ink/ink3941.xml"/><Relationship Id="rId153" Type="http://schemas.openxmlformats.org/officeDocument/2006/relationships/customXml" Target="../ink/ink3974.xml"/><Relationship Id="rId360" Type="http://schemas.openxmlformats.org/officeDocument/2006/relationships/customXml" Target="../ink/ink4079.xml"/><Relationship Id="rId598" Type="http://schemas.openxmlformats.org/officeDocument/2006/relationships/image" Target="../media/image4125.png"/><Relationship Id="rId819" Type="http://schemas.openxmlformats.org/officeDocument/2006/relationships/customXml" Target="../ink/ink4311.xml"/><Relationship Id="rId1004" Type="http://schemas.openxmlformats.org/officeDocument/2006/relationships/image" Target="../media/image4326.png"/><Relationship Id="rId1211" Type="http://schemas.openxmlformats.org/officeDocument/2006/relationships/image" Target="../media/image4429.png"/><Relationship Id="rId220" Type="http://schemas.openxmlformats.org/officeDocument/2006/relationships/image" Target="../media/image3938.png"/><Relationship Id="rId458" Type="http://schemas.openxmlformats.org/officeDocument/2006/relationships/customXml" Target="../ink/ink4128.xml"/><Relationship Id="rId665" Type="http://schemas.openxmlformats.org/officeDocument/2006/relationships/customXml" Target="../ink/ink4233.xml"/><Relationship Id="rId872" Type="http://schemas.openxmlformats.org/officeDocument/2006/relationships/customXml" Target="../ink/ink4338.xml"/><Relationship Id="rId1088" Type="http://schemas.openxmlformats.org/officeDocument/2006/relationships/image" Target="../media/image4368.png"/><Relationship Id="rId1295" Type="http://schemas.openxmlformats.org/officeDocument/2006/relationships/image" Target="../media/image4471.png"/><Relationship Id="rId1309" Type="http://schemas.openxmlformats.org/officeDocument/2006/relationships/customXml" Target="../ink/ink4558.xml"/><Relationship Id="rId1516" Type="http://schemas.openxmlformats.org/officeDocument/2006/relationships/image" Target="../media/image4580.png"/><Relationship Id="rId15" Type="http://schemas.openxmlformats.org/officeDocument/2006/relationships/image" Target="../media/image3837.png"/><Relationship Id="rId318" Type="http://schemas.openxmlformats.org/officeDocument/2006/relationships/customXml" Target="../ink/ink4057.xml"/><Relationship Id="rId525" Type="http://schemas.openxmlformats.org/officeDocument/2006/relationships/customXml" Target="../ink/ink4163.xml"/><Relationship Id="rId732" Type="http://schemas.openxmlformats.org/officeDocument/2006/relationships/image" Target="../media/image4192.png"/><Relationship Id="rId1155" Type="http://schemas.openxmlformats.org/officeDocument/2006/relationships/customXml" Target="../ink/ink4480.xml"/><Relationship Id="rId1362" Type="http://schemas.openxmlformats.org/officeDocument/2006/relationships/image" Target="../media/image4504.png"/><Relationship Id="rId99" Type="http://schemas.openxmlformats.org/officeDocument/2006/relationships/customXml" Target="../ink/ink3947.xml"/><Relationship Id="rId164" Type="http://schemas.openxmlformats.org/officeDocument/2006/relationships/image" Target="../media/image3910.png"/><Relationship Id="rId371" Type="http://schemas.openxmlformats.org/officeDocument/2006/relationships/image" Target="../media/image4012.png"/><Relationship Id="rId1015" Type="http://schemas.openxmlformats.org/officeDocument/2006/relationships/customXml" Target="../ink/ink4410.xml"/><Relationship Id="rId1222" Type="http://schemas.openxmlformats.org/officeDocument/2006/relationships/customXml" Target="../ink/ink4514.xml"/><Relationship Id="rId469" Type="http://schemas.openxmlformats.org/officeDocument/2006/relationships/image" Target="../media/image4060.png"/><Relationship Id="rId676" Type="http://schemas.openxmlformats.org/officeDocument/2006/relationships/image" Target="../media/image4164.png"/><Relationship Id="rId883" Type="http://schemas.openxmlformats.org/officeDocument/2006/relationships/image" Target="../media/image4266.png"/><Relationship Id="rId1099" Type="http://schemas.openxmlformats.org/officeDocument/2006/relationships/customXml" Target="../ink/ink4452.xml"/><Relationship Id="rId1527" Type="http://schemas.openxmlformats.org/officeDocument/2006/relationships/customXml" Target="../ink/ink4668.xml"/><Relationship Id="rId26" Type="http://schemas.openxmlformats.org/officeDocument/2006/relationships/customXml" Target="../ink/ink3910.xml"/><Relationship Id="rId231" Type="http://schemas.openxmlformats.org/officeDocument/2006/relationships/customXml" Target="../ink/ink4013.xml"/><Relationship Id="rId329" Type="http://schemas.openxmlformats.org/officeDocument/2006/relationships/image" Target="../media/image3991.png"/><Relationship Id="rId536" Type="http://schemas.openxmlformats.org/officeDocument/2006/relationships/image" Target="../media/image4093.png"/><Relationship Id="rId1166" Type="http://schemas.openxmlformats.org/officeDocument/2006/relationships/customXml" Target="../ink/ink4486.xml"/><Relationship Id="rId1373" Type="http://schemas.openxmlformats.org/officeDocument/2006/relationships/customXml" Target="../ink/ink4590.xml"/><Relationship Id="rId175" Type="http://schemas.openxmlformats.org/officeDocument/2006/relationships/customXml" Target="../ink/ink3985.xml"/><Relationship Id="rId743" Type="http://schemas.openxmlformats.org/officeDocument/2006/relationships/customXml" Target="../ink/ink4272.xml"/><Relationship Id="rId950" Type="http://schemas.openxmlformats.org/officeDocument/2006/relationships/image" Target="../media/image4299.png"/><Relationship Id="rId1026" Type="http://schemas.openxmlformats.org/officeDocument/2006/relationships/image" Target="../media/image4337.png"/><Relationship Id="rId1580" Type="http://schemas.openxmlformats.org/officeDocument/2006/relationships/image" Target="../media/image4612.png"/><Relationship Id="rId382" Type="http://schemas.openxmlformats.org/officeDocument/2006/relationships/customXml" Target="../ink/ink4090.xml"/><Relationship Id="rId603" Type="http://schemas.openxmlformats.org/officeDocument/2006/relationships/customXml" Target="../ink/ink4202.xml"/><Relationship Id="rId687" Type="http://schemas.openxmlformats.org/officeDocument/2006/relationships/customXml" Target="../ink/ink4244.xml"/><Relationship Id="rId810" Type="http://schemas.openxmlformats.org/officeDocument/2006/relationships/image" Target="../media/image4230.png"/><Relationship Id="rId908" Type="http://schemas.openxmlformats.org/officeDocument/2006/relationships/image" Target="../media/image4278.png"/><Relationship Id="rId1233" Type="http://schemas.openxmlformats.org/officeDocument/2006/relationships/image" Target="../media/image4440.png"/><Relationship Id="rId1440" Type="http://schemas.openxmlformats.org/officeDocument/2006/relationships/customXml" Target="../ink/ink4624.xml"/><Relationship Id="rId1538" Type="http://schemas.openxmlformats.org/officeDocument/2006/relationships/image" Target="../media/image4591.png"/><Relationship Id="rId242" Type="http://schemas.openxmlformats.org/officeDocument/2006/relationships/image" Target="../media/image3949.png"/><Relationship Id="rId894" Type="http://schemas.openxmlformats.org/officeDocument/2006/relationships/customXml" Target="../ink/ink4349.xml"/><Relationship Id="rId1177" Type="http://schemas.openxmlformats.org/officeDocument/2006/relationships/image" Target="../media/image4412.png"/><Relationship Id="rId1300" Type="http://schemas.openxmlformats.org/officeDocument/2006/relationships/image" Target="../media/image4473.png"/><Relationship Id="rId37" Type="http://schemas.openxmlformats.org/officeDocument/2006/relationships/image" Target="../media/image3848.png"/><Relationship Id="rId102" Type="http://schemas.openxmlformats.org/officeDocument/2006/relationships/image" Target="../media/image3880.png"/><Relationship Id="rId547" Type="http://schemas.openxmlformats.org/officeDocument/2006/relationships/customXml" Target="../ink/ink4174.xml"/><Relationship Id="rId754" Type="http://schemas.openxmlformats.org/officeDocument/2006/relationships/image" Target="../media/image4202.png"/><Relationship Id="rId961" Type="http://schemas.openxmlformats.org/officeDocument/2006/relationships/customXml" Target="../ink/ink4383.xml"/><Relationship Id="rId1384" Type="http://schemas.openxmlformats.org/officeDocument/2006/relationships/image" Target="../media/image4515.png"/><Relationship Id="rId1591" Type="http://schemas.openxmlformats.org/officeDocument/2006/relationships/customXml" Target="../ink/ink4700.xml"/><Relationship Id="rId90" Type="http://schemas.openxmlformats.org/officeDocument/2006/relationships/customXml" Target="../ink/ink3942.xml"/><Relationship Id="rId186" Type="http://schemas.openxmlformats.org/officeDocument/2006/relationships/image" Target="../media/image3921.png"/><Relationship Id="rId393" Type="http://schemas.openxmlformats.org/officeDocument/2006/relationships/image" Target="../media/image4023.png"/><Relationship Id="rId407" Type="http://schemas.openxmlformats.org/officeDocument/2006/relationships/image" Target="../media/image4030.png"/><Relationship Id="rId614" Type="http://schemas.openxmlformats.org/officeDocument/2006/relationships/image" Target="../media/image4133.png"/><Relationship Id="rId821" Type="http://schemas.openxmlformats.org/officeDocument/2006/relationships/customXml" Target="../ink/ink4312.xml"/><Relationship Id="rId1037" Type="http://schemas.openxmlformats.org/officeDocument/2006/relationships/customXml" Target="../ink/ink4421.xml"/><Relationship Id="rId1244" Type="http://schemas.openxmlformats.org/officeDocument/2006/relationships/customXml" Target="../ink/ink4525.xml"/><Relationship Id="rId1451" Type="http://schemas.openxmlformats.org/officeDocument/2006/relationships/image" Target="../media/image4548.png"/><Relationship Id="rId253" Type="http://schemas.openxmlformats.org/officeDocument/2006/relationships/customXml" Target="../ink/ink4024.xml"/><Relationship Id="rId460" Type="http://schemas.openxmlformats.org/officeDocument/2006/relationships/image" Target="../media/image4056.png"/><Relationship Id="rId698" Type="http://schemas.openxmlformats.org/officeDocument/2006/relationships/image" Target="../media/image4175.png"/><Relationship Id="rId919" Type="http://schemas.openxmlformats.org/officeDocument/2006/relationships/customXml" Target="../ink/ink4362.xml"/><Relationship Id="rId1090" Type="http://schemas.openxmlformats.org/officeDocument/2006/relationships/image" Target="../media/image4369.png"/><Relationship Id="rId1104" Type="http://schemas.openxmlformats.org/officeDocument/2006/relationships/image" Target="../media/image4376.png"/><Relationship Id="rId1311" Type="http://schemas.openxmlformats.org/officeDocument/2006/relationships/customXml" Target="../ink/ink4559.xml"/><Relationship Id="rId1549" Type="http://schemas.openxmlformats.org/officeDocument/2006/relationships/customXml" Target="../ink/ink4679.xml"/><Relationship Id="rId48" Type="http://schemas.openxmlformats.org/officeDocument/2006/relationships/customXml" Target="../ink/ink3921.xml"/><Relationship Id="rId113" Type="http://schemas.openxmlformats.org/officeDocument/2006/relationships/customXml" Target="../ink/ink3954.xml"/><Relationship Id="rId320" Type="http://schemas.openxmlformats.org/officeDocument/2006/relationships/image" Target="../media/image3987.png"/><Relationship Id="rId558" Type="http://schemas.openxmlformats.org/officeDocument/2006/relationships/image" Target="../media/image4105.png"/><Relationship Id="rId765" Type="http://schemas.openxmlformats.org/officeDocument/2006/relationships/customXml" Target="../ink/ink4284.xml"/><Relationship Id="rId972" Type="http://schemas.openxmlformats.org/officeDocument/2006/relationships/image" Target="../media/image4310.png"/><Relationship Id="rId1188" Type="http://schemas.openxmlformats.org/officeDocument/2006/relationships/customXml" Target="../ink/ink4497.xml"/><Relationship Id="rId1395" Type="http://schemas.openxmlformats.org/officeDocument/2006/relationships/image" Target="../media/image4520.png"/><Relationship Id="rId1409" Type="http://schemas.openxmlformats.org/officeDocument/2006/relationships/image" Target="../media/image4527.png"/><Relationship Id="rId197" Type="http://schemas.openxmlformats.org/officeDocument/2006/relationships/customXml" Target="../ink/ink3996.xml"/><Relationship Id="rId418" Type="http://schemas.openxmlformats.org/officeDocument/2006/relationships/customXml" Target="../ink/ink4108.xml"/><Relationship Id="rId625" Type="http://schemas.openxmlformats.org/officeDocument/2006/relationships/customXml" Target="../ink/ink4213.xml"/><Relationship Id="rId832" Type="http://schemas.openxmlformats.org/officeDocument/2006/relationships/image" Target="../media/image4241.png"/><Relationship Id="rId1048" Type="http://schemas.openxmlformats.org/officeDocument/2006/relationships/image" Target="../media/image4348.png"/><Relationship Id="rId1255" Type="http://schemas.openxmlformats.org/officeDocument/2006/relationships/image" Target="../media/image4451.png"/><Relationship Id="rId1462" Type="http://schemas.openxmlformats.org/officeDocument/2006/relationships/customXml" Target="../ink/ink4635.xml"/><Relationship Id="rId264" Type="http://schemas.openxmlformats.org/officeDocument/2006/relationships/customXml" Target="../ink/ink4030.xml"/><Relationship Id="rId471" Type="http://schemas.openxmlformats.org/officeDocument/2006/relationships/image" Target="../media/image4061.png"/><Relationship Id="rId1115" Type="http://schemas.openxmlformats.org/officeDocument/2006/relationships/customXml" Target="../ink/ink4460.xml"/><Relationship Id="rId1322" Type="http://schemas.openxmlformats.org/officeDocument/2006/relationships/image" Target="../media/image4484.png"/><Relationship Id="rId59" Type="http://schemas.openxmlformats.org/officeDocument/2006/relationships/image" Target="../media/image3859.png"/><Relationship Id="rId124" Type="http://schemas.openxmlformats.org/officeDocument/2006/relationships/image" Target="../media/image3891.png"/><Relationship Id="rId569" Type="http://schemas.openxmlformats.org/officeDocument/2006/relationships/customXml" Target="../ink/ink4185.xml"/><Relationship Id="rId776" Type="http://schemas.openxmlformats.org/officeDocument/2006/relationships/image" Target="../media/image4213.png"/><Relationship Id="rId983" Type="http://schemas.openxmlformats.org/officeDocument/2006/relationships/customXml" Target="../ink/ink4394.xml"/><Relationship Id="rId1199" Type="http://schemas.openxmlformats.org/officeDocument/2006/relationships/image" Target="../media/image4423.png"/><Relationship Id="rId331" Type="http://schemas.openxmlformats.org/officeDocument/2006/relationships/image" Target="../media/image3992.png"/><Relationship Id="rId429" Type="http://schemas.openxmlformats.org/officeDocument/2006/relationships/image" Target="../media/image4041.png"/><Relationship Id="rId636" Type="http://schemas.openxmlformats.org/officeDocument/2006/relationships/image" Target="../media/image4144.png"/><Relationship Id="rId1059" Type="http://schemas.openxmlformats.org/officeDocument/2006/relationships/customXml" Target="../ink/ink4432.xml"/><Relationship Id="rId1266" Type="http://schemas.openxmlformats.org/officeDocument/2006/relationships/customXml" Target="../ink/ink4536.xml"/><Relationship Id="rId1473" Type="http://schemas.openxmlformats.org/officeDocument/2006/relationships/image" Target="../media/image4559.png"/><Relationship Id="rId843" Type="http://schemas.openxmlformats.org/officeDocument/2006/relationships/customXml" Target="../ink/ink4323.xml"/><Relationship Id="rId1126" Type="http://schemas.openxmlformats.org/officeDocument/2006/relationships/image" Target="../media/image4387.png"/><Relationship Id="rId275" Type="http://schemas.openxmlformats.org/officeDocument/2006/relationships/image" Target="../media/image3965.png"/><Relationship Id="rId482" Type="http://schemas.openxmlformats.org/officeDocument/2006/relationships/customXml" Target="../ink/ink4141.xml"/><Relationship Id="rId703" Type="http://schemas.openxmlformats.org/officeDocument/2006/relationships/customXml" Target="../ink/ink4252.xml"/><Relationship Id="rId910" Type="http://schemas.openxmlformats.org/officeDocument/2006/relationships/image" Target="../media/image4279.png"/><Relationship Id="rId1333" Type="http://schemas.openxmlformats.org/officeDocument/2006/relationships/customXml" Target="../ink/ink4570.xml"/><Relationship Id="rId1540" Type="http://schemas.openxmlformats.org/officeDocument/2006/relationships/image" Target="../media/image4592.png"/><Relationship Id="rId135" Type="http://schemas.openxmlformats.org/officeDocument/2006/relationships/customXml" Target="../ink/ink3965.xml"/><Relationship Id="rId342" Type="http://schemas.openxmlformats.org/officeDocument/2006/relationships/customXml" Target="../ink/ink4070.xml"/><Relationship Id="rId787" Type="http://schemas.openxmlformats.org/officeDocument/2006/relationships/customXml" Target="../ink/ink4295.xml"/><Relationship Id="rId994" Type="http://schemas.openxmlformats.org/officeDocument/2006/relationships/image" Target="../media/image4321.png"/><Relationship Id="rId1400" Type="http://schemas.openxmlformats.org/officeDocument/2006/relationships/customXml" Target="../ink/ink4604.xml"/><Relationship Id="rId202" Type="http://schemas.openxmlformats.org/officeDocument/2006/relationships/image" Target="../media/image3929.png"/><Relationship Id="rId647" Type="http://schemas.openxmlformats.org/officeDocument/2006/relationships/customXml" Target="../ink/ink4224.xml"/><Relationship Id="rId854" Type="http://schemas.openxmlformats.org/officeDocument/2006/relationships/image" Target="../media/image4252.png"/><Relationship Id="rId1277" Type="http://schemas.openxmlformats.org/officeDocument/2006/relationships/image" Target="../media/image4462.png"/><Relationship Id="rId1484" Type="http://schemas.openxmlformats.org/officeDocument/2006/relationships/customXml" Target="../ink/ink4646.xml"/><Relationship Id="rId286" Type="http://schemas.openxmlformats.org/officeDocument/2006/relationships/customXml" Target="../ink/ink4041.xml"/><Relationship Id="rId493" Type="http://schemas.openxmlformats.org/officeDocument/2006/relationships/image" Target="../media/image4072.png"/><Relationship Id="rId507" Type="http://schemas.openxmlformats.org/officeDocument/2006/relationships/image" Target="../media/image4079.png"/><Relationship Id="rId714" Type="http://schemas.openxmlformats.org/officeDocument/2006/relationships/image" Target="../media/image4183.png"/><Relationship Id="rId921" Type="http://schemas.openxmlformats.org/officeDocument/2006/relationships/customXml" Target="../ink/ink4363.xml"/><Relationship Id="rId1137" Type="http://schemas.openxmlformats.org/officeDocument/2006/relationships/customXml" Target="../ink/ink4471.xml"/><Relationship Id="rId1344" Type="http://schemas.openxmlformats.org/officeDocument/2006/relationships/image" Target="../media/image4495.png"/><Relationship Id="rId1551" Type="http://schemas.openxmlformats.org/officeDocument/2006/relationships/customXml" Target="../ink/ink4680.xml"/><Relationship Id="rId50" Type="http://schemas.openxmlformats.org/officeDocument/2006/relationships/customXml" Target="../ink/ink3922.xml"/><Relationship Id="rId146" Type="http://schemas.openxmlformats.org/officeDocument/2006/relationships/image" Target="../media/image3901.png"/><Relationship Id="rId353" Type="http://schemas.openxmlformats.org/officeDocument/2006/relationships/image" Target="../media/image4003.png"/><Relationship Id="rId560" Type="http://schemas.openxmlformats.org/officeDocument/2006/relationships/image" Target="../media/image4106.png"/><Relationship Id="rId798" Type="http://schemas.openxmlformats.org/officeDocument/2006/relationships/image" Target="../media/image4224.png"/><Relationship Id="rId1190" Type="http://schemas.openxmlformats.org/officeDocument/2006/relationships/customXml" Target="../ink/ink4498.xml"/><Relationship Id="rId1204" Type="http://schemas.openxmlformats.org/officeDocument/2006/relationships/customXml" Target="../ink/ink4505.xml"/><Relationship Id="rId1411" Type="http://schemas.openxmlformats.org/officeDocument/2006/relationships/image" Target="../media/image4528.png"/><Relationship Id="rId213" Type="http://schemas.openxmlformats.org/officeDocument/2006/relationships/customXml" Target="../ink/ink4004.xml"/><Relationship Id="rId420" Type="http://schemas.openxmlformats.org/officeDocument/2006/relationships/customXml" Target="../ink/ink4109.xml"/><Relationship Id="rId658" Type="http://schemas.openxmlformats.org/officeDocument/2006/relationships/image" Target="../media/image4155.png"/><Relationship Id="rId865" Type="http://schemas.openxmlformats.org/officeDocument/2006/relationships/image" Target="../media/image4257.png"/><Relationship Id="rId1050" Type="http://schemas.openxmlformats.org/officeDocument/2006/relationships/image" Target="../media/image4349.png"/><Relationship Id="rId1288" Type="http://schemas.openxmlformats.org/officeDocument/2006/relationships/customXml" Target="../ink/ink4547.xml"/><Relationship Id="rId1495" Type="http://schemas.openxmlformats.org/officeDocument/2006/relationships/image" Target="../media/image4570.png"/><Relationship Id="rId1509" Type="http://schemas.openxmlformats.org/officeDocument/2006/relationships/customXml" Target="../ink/ink4659.xml"/><Relationship Id="rId297" Type="http://schemas.openxmlformats.org/officeDocument/2006/relationships/image" Target="../media/image3976.png"/><Relationship Id="rId518" Type="http://schemas.openxmlformats.org/officeDocument/2006/relationships/image" Target="../media/image4084.png"/><Relationship Id="rId725" Type="http://schemas.openxmlformats.org/officeDocument/2006/relationships/customXml" Target="../ink/ink4263.xml"/><Relationship Id="rId932" Type="http://schemas.openxmlformats.org/officeDocument/2006/relationships/image" Target="../media/image4290.png"/><Relationship Id="rId1148" Type="http://schemas.openxmlformats.org/officeDocument/2006/relationships/image" Target="../media/image4398.png"/><Relationship Id="rId1355" Type="http://schemas.openxmlformats.org/officeDocument/2006/relationships/customXml" Target="../ink/ink4581.xml"/><Relationship Id="rId1562" Type="http://schemas.openxmlformats.org/officeDocument/2006/relationships/image" Target="../media/image4603.png"/><Relationship Id="rId157" Type="http://schemas.openxmlformats.org/officeDocument/2006/relationships/customXml" Target="../ink/ink3976.xml"/><Relationship Id="rId364" Type="http://schemas.openxmlformats.org/officeDocument/2006/relationships/customXml" Target="../ink/ink4081.xml"/><Relationship Id="rId1008" Type="http://schemas.openxmlformats.org/officeDocument/2006/relationships/image" Target="../media/image4328.png"/><Relationship Id="rId1215" Type="http://schemas.openxmlformats.org/officeDocument/2006/relationships/image" Target="../media/image4431.png"/><Relationship Id="rId1422" Type="http://schemas.openxmlformats.org/officeDocument/2006/relationships/customXml" Target="../ink/ink4615.xml"/><Relationship Id="rId61" Type="http://schemas.openxmlformats.org/officeDocument/2006/relationships/image" Target="../media/image3860.png"/><Relationship Id="rId571" Type="http://schemas.openxmlformats.org/officeDocument/2006/relationships/customXml" Target="../ink/ink4186.xml"/><Relationship Id="rId669" Type="http://schemas.openxmlformats.org/officeDocument/2006/relationships/customXml" Target="../ink/ink4235.xml"/><Relationship Id="rId876" Type="http://schemas.openxmlformats.org/officeDocument/2006/relationships/customXml" Target="../ink/ink4340.xml"/><Relationship Id="rId1299" Type="http://schemas.openxmlformats.org/officeDocument/2006/relationships/customXml" Target="../ink/ink4553.xml"/><Relationship Id="rId19" Type="http://schemas.openxmlformats.org/officeDocument/2006/relationships/image" Target="../media/image3839.png"/><Relationship Id="rId224" Type="http://schemas.openxmlformats.org/officeDocument/2006/relationships/image" Target="../media/image3940.png"/><Relationship Id="rId431" Type="http://schemas.openxmlformats.org/officeDocument/2006/relationships/image" Target="../media/image4042.png"/><Relationship Id="rId529" Type="http://schemas.openxmlformats.org/officeDocument/2006/relationships/customXml" Target="../ink/ink4165.xml"/><Relationship Id="rId736" Type="http://schemas.openxmlformats.org/officeDocument/2006/relationships/image" Target="../media/image4194.png"/><Relationship Id="rId1061" Type="http://schemas.openxmlformats.org/officeDocument/2006/relationships/customXml" Target="../ink/ink4433.xml"/><Relationship Id="rId1159" Type="http://schemas.openxmlformats.org/officeDocument/2006/relationships/customXml" Target="../ink/ink4482.xml"/><Relationship Id="rId1366" Type="http://schemas.openxmlformats.org/officeDocument/2006/relationships/image" Target="../media/image4506.png"/><Relationship Id="rId168" Type="http://schemas.openxmlformats.org/officeDocument/2006/relationships/image" Target="../media/image3912.png"/><Relationship Id="rId943" Type="http://schemas.openxmlformats.org/officeDocument/2006/relationships/customXml" Target="../ink/ink4374.xml"/><Relationship Id="rId1019" Type="http://schemas.openxmlformats.org/officeDocument/2006/relationships/customXml" Target="../ink/ink4412.xml"/><Relationship Id="rId1573" Type="http://schemas.openxmlformats.org/officeDocument/2006/relationships/customXml" Target="../ink/ink4691.xml"/><Relationship Id="rId72" Type="http://schemas.openxmlformats.org/officeDocument/2006/relationships/customXml" Target="../ink/ink3933.xml"/><Relationship Id="rId375" Type="http://schemas.openxmlformats.org/officeDocument/2006/relationships/image" Target="../media/image4014.png"/><Relationship Id="rId582" Type="http://schemas.openxmlformats.org/officeDocument/2006/relationships/image" Target="../media/image4117.png"/><Relationship Id="rId803" Type="http://schemas.openxmlformats.org/officeDocument/2006/relationships/customXml" Target="../ink/ink4303.xml"/><Relationship Id="rId1226" Type="http://schemas.openxmlformats.org/officeDocument/2006/relationships/customXml" Target="../ink/ink4516.xml"/><Relationship Id="rId1433" Type="http://schemas.openxmlformats.org/officeDocument/2006/relationships/image" Target="../media/image4539.png"/><Relationship Id="rId3" Type="http://schemas.openxmlformats.org/officeDocument/2006/relationships/image" Target="../media/image3832.png"/><Relationship Id="rId235" Type="http://schemas.openxmlformats.org/officeDocument/2006/relationships/customXml" Target="../ink/ink4015.xml"/><Relationship Id="rId442" Type="http://schemas.openxmlformats.org/officeDocument/2006/relationships/customXml" Target="../ink/ink4120.xml"/><Relationship Id="rId887" Type="http://schemas.openxmlformats.org/officeDocument/2006/relationships/image" Target="../media/image4268.png"/><Relationship Id="rId1072" Type="http://schemas.openxmlformats.org/officeDocument/2006/relationships/image" Target="../media/image4360.png"/><Relationship Id="rId1500" Type="http://schemas.openxmlformats.org/officeDocument/2006/relationships/image" Target="../media/image4572.png"/><Relationship Id="rId302" Type="http://schemas.openxmlformats.org/officeDocument/2006/relationships/customXml" Target="../ink/ink4049.xml"/><Relationship Id="rId747" Type="http://schemas.openxmlformats.org/officeDocument/2006/relationships/customXml" Target="../ink/ink4274.xml"/><Relationship Id="rId954" Type="http://schemas.openxmlformats.org/officeDocument/2006/relationships/image" Target="../media/image4301.png"/><Relationship Id="rId1377" Type="http://schemas.openxmlformats.org/officeDocument/2006/relationships/customXml" Target="../ink/ink4592.xml"/><Relationship Id="rId1584" Type="http://schemas.openxmlformats.org/officeDocument/2006/relationships/image" Target="../media/image4614.png"/><Relationship Id="rId83" Type="http://schemas.openxmlformats.org/officeDocument/2006/relationships/image" Target="../media/image3871.png"/><Relationship Id="rId179" Type="http://schemas.openxmlformats.org/officeDocument/2006/relationships/customXml" Target="../ink/ink3987.xml"/><Relationship Id="rId386" Type="http://schemas.openxmlformats.org/officeDocument/2006/relationships/customXml" Target="../ink/ink4092.xml"/><Relationship Id="rId593" Type="http://schemas.openxmlformats.org/officeDocument/2006/relationships/customXml" Target="../ink/ink4197.xml"/><Relationship Id="rId607" Type="http://schemas.openxmlformats.org/officeDocument/2006/relationships/customXml" Target="../ink/ink4204.xml"/><Relationship Id="rId814" Type="http://schemas.openxmlformats.org/officeDocument/2006/relationships/image" Target="../media/image4232.png"/><Relationship Id="rId1237" Type="http://schemas.openxmlformats.org/officeDocument/2006/relationships/image" Target="../media/image4442.png"/><Relationship Id="rId1444" Type="http://schemas.openxmlformats.org/officeDocument/2006/relationships/customXml" Target="../ink/ink4626.xml"/><Relationship Id="rId246" Type="http://schemas.openxmlformats.org/officeDocument/2006/relationships/image" Target="../media/image3951.png"/><Relationship Id="rId453" Type="http://schemas.openxmlformats.org/officeDocument/2006/relationships/image" Target="../media/image4053.png"/><Relationship Id="rId660" Type="http://schemas.openxmlformats.org/officeDocument/2006/relationships/image" Target="../media/image4156.png"/><Relationship Id="rId898" Type="http://schemas.openxmlformats.org/officeDocument/2006/relationships/customXml" Target="../ink/ink4351.xml"/><Relationship Id="rId1083" Type="http://schemas.openxmlformats.org/officeDocument/2006/relationships/customXml" Target="../ink/ink4444.xml"/><Relationship Id="rId1290" Type="http://schemas.openxmlformats.org/officeDocument/2006/relationships/customXml" Target="../ink/ink4548.xml"/><Relationship Id="rId1304" Type="http://schemas.openxmlformats.org/officeDocument/2006/relationships/image" Target="../media/image4475.png"/><Relationship Id="rId1511" Type="http://schemas.openxmlformats.org/officeDocument/2006/relationships/customXml" Target="../ink/ink4660.xml"/><Relationship Id="rId106" Type="http://schemas.openxmlformats.org/officeDocument/2006/relationships/image" Target="../media/image3882.png"/><Relationship Id="rId313" Type="http://schemas.openxmlformats.org/officeDocument/2006/relationships/image" Target="../media/image3984.png"/><Relationship Id="rId758" Type="http://schemas.openxmlformats.org/officeDocument/2006/relationships/image" Target="../media/image4204.png"/><Relationship Id="rId965" Type="http://schemas.openxmlformats.org/officeDocument/2006/relationships/customXml" Target="../ink/ink4385.xml"/><Relationship Id="rId1150" Type="http://schemas.openxmlformats.org/officeDocument/2006/relationships/image" Target="../media/image4399.png"/><Relationship Id="rId1388" Type="http://schemas.openxmlformats.org/officeDocument/2006/relationships/image" Target="../media/image4517.png"/><Relationship Id="rId10" Type="http://schemas.openxmlformats.org/officeDocument/2006/relationships/customXml" Target="../ink/ink3902.xml"/><Relationship Id="rId94" Type="http://schemas.openxmlformats.org/officeDocument/2006/relationships/customXml" Target="../ink/ink3944.xml"/><Relationship Id="rId397" Type="http://schemas.openxmlformats.org/officeDocument/2006/relationships/image" Target="../media/image4025.png"/><Relationship Id="rId520" Type="http://schemas.openxmlformats.org/officeDocument/2006/relationships/image" Target="../media/image4085.png"/><Relationship Id="rId618" Type="http://schemas.openxmlformats.org/officeDocument/2006/relationships/image" Target="../media/image4135.png"/><Relationship Id="rId825" Type="http://schemas.openxmlformats.org/officeDocument/2006/relationships/customXml" Target="../ink/ink4314.xml"/><Relationship Id="rId1248" Type="http://schemas.openxmlformats.org/officeDocument/2006/relationships/customXml" Target="../ink/ink4527.xml"/><Relationship Id="rId1455" Type="http://schemas.openxmlformats.org/officeDocument/2006/relationships/image" Target="../media/image4550.png"/><Relationship Id="rId257" Type="http://schemas.openxmlformats.org/officeDocument/2006/relationships/customXml" Target="../ink/ink4026.xml"/><Relationship Id="rId464" Type="http://schemas.openxmlformats.org/officeDocument/2006/relationships/customXml" Target="../ink/ink4132.xml"/><Relationship Id="rId1010" Type="http://schemas.openxmlformats.org/officeDocument/2006/relationships/image" Target="../media/image4329.png"/><Relationship Id="rId1094" Type="http://schemas.openxmlformats.org/officeDocument/2006/relationships/image" Target="../media/image4371.png"/><Relationship Id="rId1108" Type="http://schemas.openxmlformats.org/officeDocument/2006/relationships/image" Target="../media/image4378.png"/><Relationship Id="rId1315" Type="http://schemas.openxmlformats.org/officeDocument/2006/relationships/customXml" Target="../ink/ink4561.xml"/><Relationship Id="rId117" Type="http://schemas.openxmlformats.org/officeDocument/2006/relationships/customXml" Target="../ink/ink3956.xml"/><Relationship Id="rId671" Type="http://schemas.openxmlformats.org/officeDocument/2006/relationships/customXml" Target="../ink/ink4236.xml"/><Relationship Id="rId769" Type="http://schemas.openxmlformats.org/officeDocument/2006/relationships/customXml" Target="../ink/ink4286.xml"/><Relationship Id="rId976" Type="http://schemas.openxmlformats.org/officeDocument/2006/relationships/image" Target="../media/image4312.png"/><Relationship Id="rId1399" Type="http://schemas.openxmlformats.org/officeDocument/2006/relationships/image" Target="../media/image4522.png"/><Relationship Id="rId324" Type="http://schemas.openxmlformats.org/officeDocument/2006/relationships/customXml" Target="../ink/ink4061.xml"/><Relationship Id="rId531" Type="http://schemas.openxmlformats.org/officeDocument/2006/relationships/customXml" Target="../ink/ink4166.xml"/><Relationship Id="rId629" Type="http://schemas.openxmlformats.org/officeDocument/2006/relationships/customXml" Target="../ink/ink4215.xml"/><Relationship Id="rId1161" Type="http://schemas.openxmlformats.org/officeDocument/2006/relationships/customXml" Target="../ink/ink4483.xml"/><Relationship Id="rId1259" Type="http://schemas.openxmlformats.org/officeDocument/2006/relationships/image" Target="../media/image4453.png"/><Relationship Id="rId1466" Type="http://schemas.openxmlformats.org/officeDocument/2006/relationships/customXml" Target="../ink/ink4637.xml"/><Relationship Id="rId836" Type="http://schemas.openxmlformats.org/officeDocument/2006/relationships/image" Target="../media/image4243.png"/><Relationship Id="rId1021" Type="http://schemas.openxmlformats.org/officeDocument/2006/relationships/customXml" Target="../ink/ink4413.xml"/><Relationship Id="rId1119" Type="http://schemas.openxmlformats.org/officeDocument/2006/relationships/customXml" Target="../ink/ink4462.xml"/><Relationship Id="rId903" Type="http://schemas.openxmlformats.org/officeDocument/2006/relationships/customXml" Target="../ink/ink4354.xml"/><Relationship Id="rId1326" Type="http://schemas.openxmlformats.org/officeDocument/2006/relationships/image" Target="../media/image4486.png"/><Relationship Id="rId1533" Type="http://schemas.openxmlformats.org/officeDocument/2006/relationships/customXml" Target="../ink/ink4671.xml"/><Relationship Id="rId32" Type="http://schemas.openxmlformats.org/officeDocument/2006/relationships/customXml" Target="../ink/ink3913.xml"/><Relationship Id="rId181" Type="http://schemas.openxmlformats.org/officeDocument/2006/relationships/customXml" Target="../ink/ink3988.xml"/><Relationship Id="rId279" Type="http://schemas.openxmlformats.org/officeDocument/2006/relationships/image" Target="../media/image3967.png"/><Relationship Id="rId486" Type="http://schemas.openxmlformats.org/officeDocument/2006/relationships/customXml" Target="../ink/ink4143.xml"/><Relationship Id="rId693" Type="http://schemas.openxmlformats.org/officeDocument/2006/relationships/customXml" Target="../ink/ink4247.xml"/><Relationship Id="rId139" Type="http://schemas.openxmlformats.org/officeDocument/2006/relationships/customXml" Target="../ink/ink3967.xml"/><Relationship Id="rId346" Type="http://schemas.openxmlformats.org/officeDocument/2006/relationships/customXml" Target="../ink/ink4072.xml"/><Relationship Id="rId553" Type="http://schemas.openxmlformats.org/officeDocument/2006/relationships/customXml" Target="../ink/ink4177.xml"/><Relationship Id="rId760" Type="http://schemas.openxmlformats.org/officeDocument/2006/relationships/image" Target="../media/image4205.png"/><Relationship Id="rId998" Type="http://schemas.openxmlformats.org/officeDocument/2006/relationships/image" Target="../media/image4323.png"/><Relationship Id="rId1183" Type="http://schemas.openxmlformats.org/officeDocument/2006/relationships/image" Target="../media/image4415.png"/><Relationship Id="rId1390" Type="http://schemas.openxmlformats.org/officeDocument/2006/relationships/image" Target="../media/image4518.png"/><Relationship Id="rId206" Type="http://schemas.openxmlformats.org/officeDocument/2006/relationships/image" Target="../media/image3931.png"/><Relationship Id="rId413" Type="http://schemas.openxmlformats.org/officeDocument/2006/relationships/image" Target="../media/image4033.png"/><Relationship Id="rId858" Type="http://schemas.openxmlformats.org/officeDocument/2006/relationships/customXml" Target="../ink/ink4331.xml"/><Relationship Id="rId1043" Type="http://schemas.openxmlformats.org/officeDocument/2006/relationships/customXml" Target="../ink/ink4424.xml"/><Relationship Id="rId1488" Type="http://schemas.openxmlformats.org/officeDocument/2006/relationships/customXml" Target="../ink/ink4648.xml"/><Relationship Id="rId620" Type="http://schemas.openxmlformats.org/officeDocument/2006/relationships/image" Target="../media/image4136.png"/><Relationship Id="rId718" Type="http://schemas.openxmlformats.org/officeDocument/2006/relationships/image" Target="../media/image4185.png"/><Relationship Id="rId925" Type="http://schemas.openxmlformats.org/officeDocument/2006/relationships/customXml" Target="../ink/ink4365.xml"/><Relationship Id="rId1250" Type="http://schemas.openxmlformats.org/officeDocument/2006/relationships/customXml" Target="../ink/ink4528.xml"/><Relationship Id="rId1348" Type="http://schemas.openxmlformats.org/officeDocument/2006/relationships/image" Target="../media/image4497.png"/><Relationship Id="rId1555" Type="http://schemas.openxmlformats.org/officeDocument/2006/relationships/customXml" Target="../ink/ink4682.xml"/><Relationship Id="rId1110" Type="http://schemas.openxmlformats.org/officeDocument/2006/relationships/image" Target="../media/image4379.png"/><Relationship Id="rId1208" Type="http://schemas.openxmlformats.org/officeDocument/2006/relationships/customXml" Target="../ink/ink4507.xml"/><Relationship Id="rId1415" Type="http://schemas.openxmlformats.org/officeDocument/2006/relationships/image" Target="../media/image4530.png"/><Relationship Id="rId54" Type="http://schemas.openxmlformats.org/officeDocument/2006/relationships/customXml" Target="../ink/ink3924.xml"/><Relationship Id="rId270" Type="http://schemas.openxmlformats.org/officeDocument/2006/relationships/customXml" Target="../ink/ink4033.xml"/><Relationship Id="rId130" Type="http://schemas.openxmlformats.org/officeDocument/2006/relationships/image" Target="../media/image3894.png"/><Relationship Id="rId368" Type="http://schemas.openxmlformats.org/officeDocument/2006/relationships/customXml" Target="../ink/ink4083.xml"/><Relationship Id="rId575" Type="http://schemas.openxmlformats.org/officeDocument/2006/relationships/customXml" Target="../ink/ink4188.xml"/><Relationship Id="rId782" Type="http://schemas.openxmlformats.org/officeDocument/2006/relationships/image" Target="../media/image4216.png"/><Relationship Id="rId228" Type="http://schemas.openxmlformats.org/officeDocument/2006/relationships/image" Target="../media/image3942.png"/><Relationship Id="rId435" Type="http://schemas.openxmlformats.org/officeDocument/2006/relationships/image" Target="../media/image4044.png"/><Relationship Id="rId642" Type="http://schemas.openxmlformats.org/officeDocument/2006/relationships/image" Target="../media/image4147.png"/><Relationship Id="rId1065" Type="http://schemas.openxmlformats.org/officeDocument/2006/relationships/customXml" Target="../ink/ink4435.xml"/><Relationship Id="rId1272" Type="http://schemas.openxmlformats.org/officeDocument/2006/relationships/customXml" Target="../ink/ink4539.xml"/><Relationship Id="rId502" Type="http://schemas.openxmlformats.org/officeDocument/2006/relationships/customXml" Target="../ink/ink4151.xml"/><Relationship Id="rId947" Type="http://schemas.openxmlformats.org/officeDocument/2006/relationships/customXml" Target="../ink/ink4376.xml"/><Relationship Id="rId1132" Type="http://schemas.openxmlformats.org/officeDocument/2006/relationships/image" Target="../media/image4390.png"/><Relationship Id="rId1577" Type="http://schemas.openxmlformats.org/officeDocument/2006/relationships/customXml" Target="../ink/ink4693.xml"/><Relationship Id="rId76" Type="http://schemas.openxmlformats.org/officeDocument/2006/relationships/customXml" Target="../ink/ink3935.xml"/><Relationship Id="rId807" Type="http://schemas.openxmlformats.org/officeDocument/2006/relationships/customXml" Target="../ink/ink4305.xml"/><Relationship Id="rId1437" Type="http://schemas.openxmlformats.org/officeDocument/2006/relationships/image" Target="../media/image4541.png"/><Relationship Id="rId1504" Type="http://schemas.openxmlformats.org/officeDocument/2006/relationships/image" Target="../media/image4574.png"/><Relationship Id="rId292" Type="http://schemas.openxmlformats.org/officeDocument/2006/relationships/customXml" Target="../ink/ink4044.xml"/><Relationship Id="rId597" Type="http://schemas.openxmlformats.org/officeDocument/2006/relationships/customXml" Target="../ink/ink4199.xml"/><Relationship Id="rId152" Type="http://schemas.openxmlformats.org/officeDocument/2006/relationships/image" Target="../media/image3904.png"/><Relationship Id="rId457" Type="http://schemas.openxmlformats.org/officeDocument/2006/relationships/image" Target="../media/image4055.png"/><Relationship Id="rId1087" Type="http://schemas.openxmlformats.org/officeDocument/2006/relationships/customXml" Target="../ink/ink4446.xml"/><Relationship Id="rId1294" Type="http://schemas.openxmlformats.org/officeDocument/2006/relationships/customXml" Target="../ink/ink4550.xml"/><Relationship Id="rId664" Type="http://schemas.openxmlformats.org/officeDocument/2006/relationships/image" Target="../media/image4158.png"/><Relationship Id="rId871" Type="http://schemas.openxmlformats.org/officeDocument/2006/relationships/image" Target="../media/image4260.png"/><Relationship Id="rId969" Type="http://schemas.openxmlformats.org/officeDocument/2006/relationships/customXml" Target="../ink/ink4387.xml"/><Relationship Id="rId317" Type="http://schemas.openxmlformats.org/officeDocument/2006/relationships/image" Target="../media/image3986.png"/><Relationship Id="rId524" Type="http://schemas.openxmlformats.org/officeDocument/2006/relationships/image" Target="../media/image4087.png"/><Relationship Id="rId731" Type="http://schemas.openxmlformats.org/officeDocument/2006/relationships/customXml" Target="../ink/ink4266.xml"/><Relationship Id="rId1154" Type="http://schemas.openxmlformats.org/officeDocument/2006/relationships/image" Target="../media/image4401.png"/><Relationship Id="rId1361" Type="http://schemas.openxmlformats.org/officeDocument/2006/relationships/customXml" Target="../ink/ink4584.xml"/><Relationship Id="rId1459" Type="http://schemas.openxmlformats.org/officeDocument/2006/relationships/image" Target="../media/image4552.png"/><Relationship Id="rId98" Type="http://schemas.openxmlformats.org/officeDocument/2006/relationships/customXml" Target="../ink/ink3946.xml"/><Relationship Id="rId829" Type="http://schemas.openxmlformats.org/officeDocument/2006/relationships/customXml" Target="../ink/ink4316.xml"/><Relationship Id="rId1014" Type="http://schemas.openxmlformats.org/officeDocument/2006/relationships/image" Target="../media/image4331.png"/><Relationship Id="rId1221" Type="http://schemas.openxmlformats.org/officeDocument/2006/relationships/image" Target="../media/image4434.png"/><Relationship Id="rId1319" Type="http://schemas.openxmlformats.org/officeDocument/2006/relationships/customXml" Target="../ink/ink4563.xml"/><Relationship Id="rId1526" Type="http://schemas.openxmlformats.org/officeDocument/2006/relationships/image" Target="../media/image4585.png"/><Relationship Id="rId25" Type="http://schemas.openxmlformats.org/officeDocument/2006/relationships/image" Target="../media/image3842.png"/><Relationship Id="rId174" Type="http://schemas.openxmlformats.org/officeDocument/2006/relationships/image" Target="../media/image3915.png"/><Relationship Id="rId381" Type="http://schemas.openxmlformats.org/officeDocument/2006/relationships/image" Target="../media/image4017.png"/><Relationship Id="rId241" Type="http://schemas.openxmlformats.org/officeDocument/2006/relationships/customXml" Target="../ink/ink4018.xml"/><Relationship Id="rId479" Type="http://schemas.openxmlformats.org/officeDocument/2006/relationships/image" Target="../media/image4065.png"/><Relationship Id="rId686" Type="http://schemas.openxmlformats.org/officeDocument/2006/relationships/image" Target="../media/image4169.png"/><Relationship Id="rId893" Type="http://schemas.openxmlformats.org/officeDocument/2006/relationships/image" Target="../media/image4271.png"/><Relationship Id="rId339" Type="http://schemas.openxmlformats.org/officeDocument/2006/relationships/image" Target="../media/image3996.png"/><Relationship Id="rId546" Type="http://schemas.openxmlformats.org/officeDocument/2006/relationships/image" Target="../media/image4098.png"/><Relationship Id="rId753" Type="http://schemas.openxmlformats.org/officeDocument/2006/relationships/customXml" Target="../ink/ink4278.xml"/><Relationship Id="rId1176" Type="http://schemas.openxmlformats.org/officeDocument/2006/relationships/customXml" Target="../ink/ink4491.xml"/><Relationship Id="rId1383" Type="http://schemas.openxmlformats.org/officeDocument/2006/relationships/customXml" Target="../ink/ink4595.xml"/><Relationship Id="rId101" Type="http://schemas.openxmlformats.org/officeDocument/2006/relationships/customXml" Target="../ink/ink3948.xml"/><Relationship Id="rId406" Type="http://schemas.openxmlformats.org/officeDocument/2006/relationships/customXml" Target="../ink/ink4102.xml"/><Relationship Id="rId960" Type="http://schemas.openxmlformats.org/officeDocument/2006/relationships/image" Target="../media/image4304.png"/><Relationship Id="rId1036" Type="http://schemas.openxmlformats.org/officeDocument/2006/relationships/image" Target="../media/image4342.png"/><Relationship Id="rId1243" Type="http://schemas.openxmlformats.org/officeDocument/2006/relationships/image" Target="../media/image4445.png"/><Relationship Id="rId1590" Type="http://schemas.openxmlformats.org/officeDocument/2006/relationships/image" Target="../media/image4617.png"/><Relationship Id="rId613" Type="http://schemas.openxmlformats.org/officeDocument/2006/relationships/customXml" Target="../ink/ink4207.xml"/><Relationship Id="rId820" Type="http://schemas.openxmlformats.org/officeDocument/2006/relationships/image" Target="../media/image4235.png"/><Relationship Id="rId918" Type="http://schemas.openxmlformats.org/officeDocument/2006/relationships/image" Target="../media/image4283.png"/><Relationship Id="rId1450" Type="http://schemas.openxmlformats.org/officeDocument/2006/relationships/customXml" Target="../ink/ink4629.xml"/><Relationship Id="rId1548" Type="http://schemas.openxmlformats.org/officeDocument/2006/relationships/image" Target="../media/image4596.png"/><Relationship Id="rId1103" Type="http://schemas.openxmlformats.org/officeDocument/2006/relationships/customXml" Target="../ink/ink4454.xml"/><Relationship Id="rId1310" Type="http://schemas.openxmlformats.org/officeDocument/2006/relationships/image" Target="../media/image4478.png"/><Relationship Id="rId1408" Type="http://schemas.openxmlformats.org/officeDocument/2006/relationships/customXml" Target="../ink/ink4608.xml"/><Relationship Id="rId47" Type="http://schemas.openxmlformats.org/officeDocument/2006/relationships/image" Target="../media/image3853.png"/><Relationship Id="rId196" Type="http://schemas.openxmlformats.org/officeDocument/2006/relationships/image" Target="../media/image3926.png"/><Relationship Id="rId263" Type="http://schemas.openxmlformats.org/officeDocument/2006/relationships/image" Target="../media/image3959.png"/><Relationship Id="rId470" Type="http://schemas.openxmlformats.org/officeDocument/2006/relationships/customXml" Target="../ink/ink4135.xml"/><Relationship Id="rId123" Type="http://schemas.openxmlformats.org/officeDocument/2006/relationships/customXml" Target="../ink/ink3959.xml"/><Relationship Id="rId330" Type="http://schemas.openxmlformats.org/officeDocument/2006/relationships/customXml" Target="../ink/ink4064.xml"/><Relationship Id="rId568" Type="http://schemas.openxmlformats.org/officeDocument/2006/relationships/image" Target="../media/image4110.png"/><Relationship Id="rId775" Type="http://schemas.openxmlformats.org/officeDocument/2006/relationships/customXml" Target="../ink/ink4289.xml"/><Relationship Id="rId982" Type="http://schemas.openxmlformats.org/officeDocument/2006/relationships/image" Target="../media/image4315.png"/><Relationship Id="rId1198" Type="http://schemas.openxmlformats.org/officeDocument/2006/relationships/customXml" Target="../ink/ink4502.xml"/><Relationship Id="rId428" Type="http://schemas.openxmlformats.org/officeDocument/2006/relationships/customXml" Target="../ink/ink4113.xml"/><Relationship Id="rId635" Type="http://schemas.openxmlformats.org/officeDocument/2006/relationships/customXml" Target="../ink/ink4218.xml"/><Relationship Id="rId842" Type="http://schemas.openxmlformats.org/officeDocument/2006/relationships/image" Target="../media/image4246.png"/><Relationship Id="rId1058" Type="http://schemas.openxmlformats.org/officeDocument/2006/relationships/image" Target="../media/image4353.png"/><Relationship Id="rId1265" Type="http://schemas.openxmlformats.org/officeDocument/2006/relationships/image" Target="../media/image4456.png"/><Relationship Id="rId1472" Type="http://schemas.openxmlformats.org/officeDocument/2006/relationships/customXml" Target="../ink/ink4640.xml"/><Relationship Id="rId702" Type="http://schemas.openxmlformats.org/officeDocument/2006/relationships/image" Target="../media/image4177.png"/><Relationship Id="rId1125" Type="http://schemas.openxmlformats.org/officeDocument/2006/relationships/customXml" Target="../ink/ink4465.xml"/><Relationship Id="rId1332" Type="http://schemas.openxmlformats.org/officeDocument/2006/relationships/image" Target="../media/image4489.png"/><Relationship Id="rId69" Type="http://schemas.openxmlformats.org/officeDocument/2006/relationships/image" Target="../media/image3864.png"/><Relationship Id="rId285" Type="http://schemas.openxmlformats.org/officeDocument/2006/relationships/image" Target="../media/image3970.png"/><Relationship Id="rId492" Type="http://schemas.openxmlformats.org/officeDocument/2006/relationships/customXml" Target="../ink/ink4146.xml"/><Relationship Id="rId797" Type="http://schemas.openxmlformats.org/officeDocument/2006/relationships/customXml" Target="../ink/ink4300.xml"/><Relationship Id="rId145" Type="http://schemas.openxmlformats.org/officeDocument/2006/relationships/customXml" Target="../ink/ink3970.xml"/><Relationship Id="rId352" Type="http://schemas.openxmlformats.org/officeDocument/2006/relationships/customXml" Target="../ink/ink4075.xml"/><Relationship Id="rId1287" Type="http://schemas.openxmlformats.org/officeDocument/2006/relationships/image" Target="../media/image4467.png"/><Relationship Id="rId212" Type="http://schemas.openxmlformats.org/officeDocument/2006/relationships/image" Target="../media/image3934.png"/><Relationship Id="rId657" Type="http://schemas.openxmlformats.org/officeDocument/2006/relationships/customXml" Target="../ink/ink4229.xml"/><Relationship Id="rId864" Type="http://schemas.openxmlformats.org/officeDocument/2006/relationships/customXml" Target="../ink/ink4334.xml"/><Relationship Id="rId1494" Type="http://schemas.openxmlformats.org/officeDocument/2006/relationships/customXml" Target="../ink/ink4651.xml"/><Relationship Id="rId517" Type="http://schemas.openxmlformats.org/officeDocument/2006/relationships/customXml" Target="../ink/ink4159.xml"/><Relationship Id="rId724" Type="http://schemas.openxmlformats.org/officeDocument/2006/relationships/image" Target="../media/image4188.png"/><Relationship Id="rId931" Type="http://schemas.openxmlformats.org/officeDocument/2006/relationships/customXml" Target="../ink/ink4368.xml"/><Relationship Id="rId1147" Type="http://schemas.openxmlformats.org/officeDocument/2006/relationships/customXml" Target="../ink/ink4476.xml"/><Relationship Id="rId1354" Type="http://schemas.openxmlformats.org/officeDocument/2006/relationships/image" Target="../media/image4500.png"/><Relationship Id="rId1561" Type="http://schemas.openxmlformats.org/officeDocument/2006/relationships/customXml" Target="../ink/ink4685.xml"/><Relationship Id="rId60" Type="http://schemas.openxmlformats.org/officeDocument/2006/relationships/customXml" Target="../ink/ink3927.xml"/><Relationship Id="rId1007" Type="http://schemas.openxmlformats.org/officeDocument/2006/relationships/customXml" Target="../ink/ink4406.xml"/><Relationship Id="rId1214" Type="http://schemas.openxmlformats.org/officeDocument/2006/relationships/customXml" Target="../ink/ink4510.xml"/><Relationship Id="rId1421" Type="http://schemas.openxmlformats.org/officeDocument/2006/relationships/image" Target="../media/image4533.png"/><Relationship Id="rId1519" Type="http://schemas.openxmlformats.org/officeDocument/2006/relationships/customXml" Target="../ink/ink4664.xml"/><Relationship Id="rId18" Type="http://schemas.openxmlformats.org/officeDocument/2006/relationships/customXml" Target="../ink/ink3906.xml"/><Relationship Id="rId167" Type="http://schemas.openxmlformats.org/officeDocument/2006/relationships/customXml" Target="../ink/ink3981.xml"/><Relationship Id="rId374" Type="http://schemas.openxmlformats.org/officeDocument/2006/relationships/customXml" Target="../ink/ink4086.xml"/><Relationship Id="rId581" Type="http://schemas.openxmlformats.org/officeDocument/2006/relationships/customXml" Target="../ink/ink4191.xml"/><Relationship Id="rId234" Type="http://schemas.openxmlformats.org/officeDocument/2006/relationships/image" Target="../media/image3945.png"/><Relationship Id="rId679" Type="http://schemas.openxmlformats.org/officeDocument/2006/relationships/customXml" Target="../ink/ink4240.xml"/><Relationship Id="rId886" Type="http://schemas.openxmlformats.org/officeDocument/2006/relationships/customXml" Target="../ink/ink4345.xml"/><Relationship Id="rId2" Type="http://schemas.openxmlformats.org/officeDocument/2006/relationships/notesSlide" Target="../notesSlides/notesSlide28.xml"/><Relationship Id="rId441" Type="http://schemas.openxmlformats.org/officeDocument/2006/relationships/image" Target="../media/image4047.png"/><Relationship Id="rId539" Type="http://schemas.openxmlformats.org/officeDocument/2006/relationships/customXml" Target="../ink/ink4170.xml"/><Relationship Id="rId746" Type="http://schemas.openxmlformats.org/officeDocument/2006/relationships/image" Target="../media/image4199.png"/><Relationship Id="rId1071" Type="http://schemas.openxmlformats.org/officeDocument/2006/relationships/customXml" Target="../ink/ink4438.xml"/><Relationship Id="rId1169" Type="http://schemas.openxmlformats.org/officeDocument/2006/relationships/image" Target="../media/image4408.png"/><Relationship Id="rId1376" Type="http://schemas.openxmlformats.org/officeDocument/2006/relationships/image" Target="../media/image4511.png"/><Relationship Id="rId1583" Type="http://schemas.openxmlformats.org/officeDocument/2006/relationships/customXml" Target="../ink/ink4696.xml"/><Relationship Id="rId301" Type="http://schemas.openxmlformats.org/officeDocument/2006/relationships/image" Target="../media/image3978.png"/><Relationship Id="rId953" Type="http://schemas.openxmlformats.org/officeDocument/2006/relationships/customXml" Target="../ink/ink4379.xml"/><Relationship Id="rId1029" Type="http://schemas.openxmlformats.org/officeDocument/2006/relationships/customXml" Target="../ink/ink4417.xml"/><Relationship Id="rId1236" Type="http://schemas.openxmlformats.org/officeDocument/2006/relationships/customXml" Target="../ink/ink4521.xml"/><Relationship Id="rId82" Type="http://schemas.openxmlformats.org/officeDocument/2006/relationships/customXml" Target="../ink/ink3938.xml"/><Relationship Id="rId606" Type="http://schemas.openxmlformats.org/officeDocument/2006/relationships/image" Target="../media/image4129.png"/><Relationship Id="rId813" Type="http://schemas.openxmlformats.org/officeDocument/2006/relationships/customXml" Target="../ink/ink4308.xml"/><Relationship Id="rId1443" Type="http://schemas.openxmlformats.org/officeDocument/2006/relationships/image" Target="../media/image4544.png"/><Relationship Id="rId1303" Type="http://schemas.openxmlformats.org/officeDocument/2006/relationships/customXml" Target="../ink/ink4555.xml"/><Relationship Id="rId1510" Type="http://schemas.openxmlformats.org/officeDocument/2006/relationships/image" Target="../media/image4577.png"/><Relationship Id="rId189" Type="http://schemas.openxmlformats.org/officeDocument/2006/relationships/customXml" Target="../ink/ink3992.xml"/><Relationship Id="rId396" Type="http://schemas.openxmlformats.org/officeDocument/2006/relationships/customXml" Target="../ink/ink4097.xml"/><Relationship Id="rId256" Type="http://schemas.openxmlformats.org/officeDocument/2006/relationships/image" Target="../media/image3956.png"/><Relationship Id="rId463" Type="http://schemas.openxmlformats.org/officeDocument/2006/relationships/image" Target="../media/image4057.png"/><Relationship Id="rId670" Type="http://schemas.openxmlformats.org/officeDocument/2006/relationships/image" Target="../media/image4161.png"/><Relationship Id="rId1093" Type="http://schemas.openxmlformats.org/officeDocument/2006/relationships/customXml" Target="../ink/ink4449.xml"/><Relationship Id="rId116" Type="http://schemas.openxmlformats.org/officeDocument/2006/relationships/image" Target="../media/image3887.png"/><Relationship Id="rId323" Type="http://schemas.openxmlformats.org/officeDocument/2006/relationships/image" Target="../media/image3988.png"/><Relationship Id="rId530" Type="http://schemas.openxmlformats.org/officeDocument/2006/relationships/image" Target="../media/image4090.png"/><Relationship Id="rId768" Type="http://schemas.openxmlformats.org/officeDocument/2006/relationships/image" Target="../media/image4209.png"/><Relationship Id="rId975" Type="http://schemas.openxmlformats.org/officeDocument/2006/relationships/customXml" Target="../ink/ink4390.xml"/><Relationship Id="rId1160" Type="http://schemas.openxmlformats.org/officeDocument/2006/relationships/image" Target="../media/image4404.png"/><Relationship Id="rId1398" Type="http://schemas.openxmlformats.org/officeDocument/2006/relationships/customXml" Target="../ink/ink4603.xml"/><Relationship Id="rId628" Type="http://schemas.openxmlformats.org/officeDocument/2006/relationships/image" Target="../media/image4140.png"/><Relationship Id="rId835" Type="http://schemas.openxmlformats.org/officeDocument/2006/relationships/customXml" Target="../ink/ink4319.xml"/><Relationship Id="rId1258" Type="http://schemas.openxmlformats.org/officeDocument/2006/relationships/customXml" Target="../ink/ink4532.xml"/><Relationship Id="rId1465" Type="http://schemas.openxmlformats.org/officeDocument/2006/relationships/image" Target="../media/image4555.png"/><Relationship Id="rId1020" Type="http://schemas.openxmlformats.org/officeDocument/2006/relationships/image" Target="../media/image4334.png"/><Relationship Id="rId1118" Type="http://schemas.openxmlformats.org/officeDocument/2006/relationships/image" Target="../media/image4383.png"/><Relationship Id="rId1325" Type="http://schemas.openxmlformats.org/officeDocument/2006/relationships/customXml" Target="../ink/ink4566.xml"/><Relationship Id="rId1532" Type="http://schemas.openxmlformats.org/officeDocument/2006/relationships/image" Target="../media/image4588.png"/><Relationship Id="rId902" Type="http://schemas.openxmlformats.org/officeDocument/2006/relationships/image" Target="../media/image4275.png"/><Relationship Id="rId31" Type="http://schemas.openxmlformats.org/officeDocument/2006/relationships/image" Target="../media/image3845.png"/><Relationship Id="rId180" Type="http://schemas.openxmlformats.org/officeDocument/2006/relationships/image" Target="../media/image3918.png"/><Relationship Id="rId278" Type="http://schemas.openxmlformats.org/officeDocument/2006/relationships/customXml" Target="../ink/ink4037.xml"/><Relationship Id="rId485" Type="http://schemas.openxmlformats.org/officeDocument/2006/relationships/image" Target="../media/image4068.png"/><Relationship Id="rId692" Type="http://schemas.openxmlformats.org/officeDocument/2006/relationships/image" Target="../media/image4172.png"/><Relationship Id="rId138" Type="http://schemas.openxmlformats.org/officeDocument/2006/relationships/image" Target="../media/image3898.png"/><Relationship Id="rId345" Type="http://schemas.openxmlformats.org/officeDocument/2006/relationships/image" Target="../media/image3999.png"/><Relationship Id="rId552" Type="http://schemas.openxmlformats.org/officeDocument/2006/relationships/image" Target="../media/image4102.png"/><Relationship Id="rId997" Type="http://schemas.openxmlformats.org/officeDocument/2006/relationships/customXml" Target="../ink/ink4401.xml"/><Relationship Id="rId1182" Type="http://schemas.openxmlformats.org/officeDocument/2006/relationships/customXml" Target="../ink/ink4494.xml"/><Relationship Id="rId205" Type="http://schemas.openxmlformats.org/officeDocument/2006/relationships/customXml" Target="../ink/ink4000.xml"/><Relationship Id="rId412" Type="http://schemas.openxmlformats.org/officeDocument/2006/relationships/customXml" Target="../ink/ink4105.xml"/><Relationship Id="rId857" Type="http://schemas.openxmlformats.org/officeDocument/2006/relationships/customXml" Target="../ink/ink4330.xml"/><Relationship Id="rId1042" Type="http://schemas.openxmlformats.org/officeDocument/2006/relationships/image" Target="../media/image4345.png"/><Relationship Id="rId1487" Type="http://schemas.openxmlformats.org/officeDocument/2006/relationships/image" Target="../media/image4566.png"/><Relationship Id="rId717" Type="http://schemas.openxmlformats.org/officeDocument/2006/relationships/customXml" Target="../ink/ink4259.xml"/><Relationship Id="rId924" Type="http://schemas.openxmlformats.org/officeDocument/2006/relationships/image" Target="../media/image4286.png"/><Relationship Id="rId1347" Type="http://schemas.openxmlformats.org/officeDocument/2006/relationships/customXml" Target="../ink/ink4577.xml"/><Relationship Id="rId1554" Type="http://schemas.openxmlformats.org/officeDocument/2006/relationships/image" Target="../media/image4599.png"/><Relationship Id="rId53" Type="http://schemas.openxmlformats.org/officeDocument/2006/relationships/image" Target="../media/image3856.png"/><Relationship Id="rId1207" Type="http://schemas.openxmlformats.org/officeDocument/2006/relationships/image" Target="../media/image4427.png"/><Relationship Id="rId1414" Type="http://schemas.openxmlformats.org/officeDocument/2006/relationships/customXml" Target="../ink/ink4611.xml"/><Relationship Id="rId367" Type="http://schemas.openxmlformats.org/officeDocument/2006/relationships/image" Target="../media/image4010.png"/><Relationship Id="rId574" Type="http://schemas.openxmlformats.org/officeDocument/2006/relationships/image" Target="../media/image4113.png"/><Relationship Id="rId227" Type="http://schemas.openxmlformats.org/officeDocument/2006/relationships/customXml" Target="../ink/ink4011.xml"/><Relationship Id="rId781" Type="http://schemas.openxmlformats.org/officeDocument/2006/relationships/customXml" Target="../ink/ink4292.xml"/><Relationship Id="rId879" Type="http://schemas.openxmlformats.org/officeDocument/2006/relationships/image" Target="../media/image4264.png"/><Relationship Id="rId434" Type="http://schemas.openxmlformats.org/officeDocument/2006/relationships/customXml" Target="../ink/ink4116.xml"/><Relationship Id="rId641" Type="http://schemas.openxmlformats.org/officeDocument/2006/relationships/customXml" Target="../ink/ink4221.xml"/><Relationship Id="rId739" Type="http://schemas.openxmlformats.org/officeDocument/2006/relationships/customXml" Target="../ink/ink4270.xml"/><Relationship Id="rId1064" Type="http://schemas.openxmlformats.org/officeDocument/2006/relationships/image" Target="../media/image4356.png"/><Relationship Id="rId1271" Type="http://schemas.openxmlformats.org/officeDocument/2006/relationships/image" Target="../media/image4459.png"/><Relationship Id="rId1369" Type="http://schemas.openxmlformats.org/officeDocument/2006/relationships/customXml" Target="../ink/ink4588.xml"/><Relationship Id="rId1576" Type="http://schemas.openxmlformats.org/officeDocument/2006/relationships/image" Target="../media/image4610.png"/><Relationship Id="rId501" Type="http://schemas.openxmlformats.org/officeDocument/2006/relationships/image" Target="../media/image4076.png"/><Relationship Id="rId946" Type="http://schemas.openxmlformats.org/officeDocument/2006/relationships/image" Target="../media/image4297.png"/><Relationship Id="rId1131" Type="http://schemas.openxmlformats.org/officeDocument/2006/relationships/customXml" Target="../ink/ink4468.xml"/><Relationship Id="rId1229" Type="http://schemas.openxmlformats.org/officeDocument/2006/relationships/image" Target="../media/image4438.png"/><Relationship Id="rId75" Type="http://schemas.openxmlformats.org/officeDocument/2006/relationships/image" Target="../media/image3867.png"/><Relationship Id="rId806" Type="http://schemas.openxmlformats.org/officeDocument/2006/relationships/image" Target="../media/image4228.png"/><Relationship Id="rId1436" Type="http://schemas.openxmlformats.org/officeDocument/2006/relationships/customXml" Target="../ink/ink4622.xml"/><Relationship Id="rId1503" Type="http://schemas.openxmlformats.org/officeDocument/2006/relationships/customXml" Target="../ink/ink4656.xml"/><Relationship Id="rId291" Type="http://schemas.openxmlformats.org/officeDocument/2006/relationships/image" Target="../media/image3973.png"/><Relationship Id="rId151" Type="http://schemas.openxmlformats.org/officeDocument/2006/relationships/customXml" Target="../ink/ink3973.xml"/><Relationship Id="rId389" Type="http://schemas.openxmlformats.org/officeDocument/2006/relationships/image" Target="../media/image4021.png"/><Relationship Id="rId596" Type="http://schemas.openxmlformats.org/officeDocument/2006/relationships/image" Target="../media/image4124.png"/><Relationship Id="rId249" Type="http://schemas.openxmlformats.org/officeDocument/2006/relationships/customXml" Target="../ink/ink4022.xml"/><Relationship Id="rId456" Type="http://schemas.openxmlformats.org/officeDocument/2006/relationships/customXml" Target="../ink/ink4127.xml"/><Relationship Id="rId663" Type="http://schemas.openxmlformats.org/officeDocument/2006/relationships/customXml" Target="../ink/ink4232.xml"/><Relationship Id="rId870" Type="http://schemas.openxmlformats.org/officeDocument/2006/relationships/customXml" Target="../ink/ink4337.xml"/><Relationship Id="rId1086" Type="http://schemas.openxmlformats.org/officeDocument/2006/relationships/image" Target="../media/image4367.png"/><Relationship Id="rId1293" Type="http://schemas.openxmlformats.org/officeDocument/2006/relationships/image" Target="../media/image4470.png"/><Relationship Id="rId109" Type="http://schemas.openxmlformats.org/officeDocument/2006/relationships/customXml" Target="../ink/ink3952.xml"/><Relationship Id="rId316" Type="http://schemas.openxmlformats.org/officeDocument/2006/relationships/customXml" Target="../ink/ink4056.xml"/><Relationship Id="rId523" Type="http://schemas.openxmlformats.org/officeDocument/2006/relationships/customXml" Target="../ink/ink4162.xml"/><Relationship Id="rId968" Type="http://schemas.openxmlformats.org/officeDocument/2006/relationships/image" Target="../media/image4308.png"/><Relationship Id="rId1153" Type="http://schemas.openxmlformats.org/officeDocument/2006/relationships/customXml" Target="../ink/ink4479.xml"/><Relationship Id="rId97" Type="http://schemas.openxmlformats.org/officeDocument/2006/relationships/image" Target="../media/image3878.png"/><Relationship Id="rId730" Type="http://schemas.openxmlformats.org/officeDocument/2006/relationships/image" Target="../media/image4191.png"/><Relationship Id="rId828" Type="http://schemas.openxmlformats.org/officeDocument/2006/relationships/image" Target="../media/image4239.png"/><Relationship Id="rId1013" Type="http://schemas.openxmlformats.org/officeDocument/2006/relationships/customXml" Target="../ink/ink4409.xml"/><Relationship Id="rId1360" Type="http://schemas.openxmlformats.org/officeDocument/2006/relationships/image" Target="../media/image4503.png"/><Relationship Id="rId1458" Type="http://schemas.openxmlformats.org/officeDocument/2006/relationships/customXml" Target="../ink/ink4633.xml"/><Relationship Id="rId1220" Type="http://schemas.openxmlformats.org/officeDocument/2006/relationships/customXml" Target="../ink/ink4513.xml"/><Relationship Id="rId1318" Type="http://schemas.openxmlformats.org/officeDocument/2006/relationships/image" Target="../media/image4482.png"/><Relationship Id="rId1525" Type="http://schemas.openxmlformats.org/officeDocument/2006/relationships/customXml" Target="../ink/ink4667.xml"/><Relationship Id="rId24" Type="http://schemas.openxmlformats.org/officeDocument/2006/relationships/customXml" Target="../ink/ink3909.xml"/><Relationship Id="rId173" Type="http://schemas.openxmlformats.org/officeDocument/2006/relationships/customXml" Target="../ink/ink3984.xml"/><Relationship Id="rId380" Type="http://schemas.openxmlformats.org/officeDocument/2006/relationships/customXml" Target="../ink/ink4089.xml"/><Relationship Id="rId240" Type="http://schemas.openxmlformats.org/officeDocument/2006/relationships/image" Target="../media/image3948.png"/><Relationship Id="rId478" Type="http://schemas.openxmlformats.org/officeDocument/2006/relationships/customXml" Target="../ink/ink4139.xml"/><Relationship Id="rId685" Type="http://schemas.openxmlformats.org/officeDocument/2006/relationships/customXml" Target="../ink/ink4243.xml"/><Relationship Id="rId892" Type="http://schemas.openxmlformats.org/officeDocument/2006/relationships/customXml" Target="../ink/ink4348.xml"/><Relationship Id="rId100" Type="http://schemas.openxmlformats.org/officeDocument/2006/relationships/image" Target="../media/image3879.png"/><Relationship Id="rId338" Type="http://schemas.openxmlformats.org/officeDocument/2006/relationships/customXml" Target="../ink/ink4068.xml"/><Relationship Id="rId545" Type="http://schemas.openxmlformats.org/officeDocument/2006/relationships/customXml" Target="../ink/ink4173.xml"/><Relationship Id="rId752" Type="http://schemas.openxmlformats.org/officeDocument/2006/relationships/customXml" Target="../ink/ink4277.xml"/><Relationship Id="rId1175" Type="http://schemas.openxmlformats.org/officeDocument/2006/relationships/image" Target="../media/image4411.png"/><Relationship Id="rId1382" Type="http://schemas.openxmlformats.org/officeDocument/2006/relationships/image" Target="../media/image4514.png"/><Relationship Id="rId405" Type="http://schemas.openxmlformats.org/officeDocument/2006/relationships/image" Target="../media/image4029.png"/><Relationship Id="rId612" Type="http://schemas.openxmlformats.org/officeDocument/2006/relationships/image" Target="../media/image4132.png"/><Relationship Id="rId1035" Type="http://schemas.openxmlformats.org/officeDocument/2006/relationships/customXml" Target="../ink/ink4420.xml"/><Relationship Id="rId1242" Type="http://schemas.openxmlformats.org/officeDocument/2006/relationships/customXml" Target="../ink/ink4524.xml"/><Relationship Id="rId917" Type="http://schemas.openxmlformats.org/officeDocument/2006/relationships/customXml" Target="../ink/ink4361.xml"/><Relationship Id="rId1102" Type="http://schemas.openxmlformats.org/officeDocument/2006/relationships/image" Target="../media/image4375.png"/><Relationship Id="rId1547" Type="http://schemas.openxmlformats.org/officeDocument/2006/relationships/customXml" Target="../ink/ink4678.xml"/><Relationship Id="rId46" Type="http://schemas.openxmlformats.org/officeDocument/2006/relationships/customXml" Target="../ink/ink3920.xml"/><Relationship Id="rId1407" Type="http://schemas.openxmlformats.org/officeDocument/2006/relationships/image" Target="../media/image4526.png"/><Relationship Id="rId195" Type="http://schemas.openxmlformats.org/officeDocument/2006/relationships/customXml" Target="../ink/ink3995.xml"/><Relationship Id="rId262" Type="http://schemas.openxmlformats.org/officeDocument/2006/relationships/customXml" Target="../ink/ink4029.xml"/><Relationship Id="rId567" Type="http://schemas.openxmlformats.org/officeDocument/2006/relationships/customXml" Target="../ink/ink4184.xml"/><Relationship Id="rId1197" Type="http://schemas.openxmlformats.org/officeDocument/2006/relationships/image" Target="../media/image4422.png"/><Relationship Id="rId122" Type="http://schemas.openxmlformats.org/officeDocument/2006/relationships/image" Target="../media/image3890.png"/><Relationship Id="rId774" Type="http://schemas.openxmlformats.org/officeDocument/2006/relationships/image" Target="../media/image4212.png"/><Relationship Id="rId981" Type="http://schemas.openxmlformats.org/officeDocument/2006/relationships/customXml" Target="../ink/ink4393.xml"/><Relationship Id="rId1057" Type="http://schemas.openxmlformats.org/officeDocument/2006/relationships/customXml" Target="../ink/ink4431.xml"/><Relationship Id="rId427" Type="http://schemas.openxmlformats.org/officeDocument/2006/relationships/image" Target="../media/image4040.png"/><Relationship Id="rId634" Type="http://schemas.openxmlformats.org/officeDocument/2006/relationships/image" Target="../media/image4143.png"/><Relationship Id="rId841" Type="http://schemas.openxmlformats.org/officeDocument/2006/relationships/customXml" Target="../ink/ink4322.xml"/><Relationship Id="rId1264" Type="http://schemas.openxmlformats.org/officeDocument/2006/relationships/customXml" Target="../ink/ink4535.xml"/><Relationship Id="rId1471" Type="http://schemas.openxmlformats.org/officeDocument/2006/relationships/image" Target="../media/image4558.png"/><Relationship Id="rId1569" Type="http://schemas.openxmlformats.org/officeDocument/2006/relationships/customXml" Target="../ink/ink4689.xml"/><Relationship Id="rId701" Type="http://schemas.openxmlformats.org/officeDocument/2006/relationships/customXml" Target="../ink/ink4251.xml"/><Relationship Id="rId939" Type="http://schemas.openxmlformats.org/officeDocument/2006/relationships/customXml" Target="../ink/ink4372.xml"/><Relationship Id="rId1124" Type="http://schemas.openxmlformats.org/officeDocument/2006/relationships/image" Target="../media/image4386.png"/><Relationship Id="rId1331" Type="http://schemas.openxmlformats.org/officeDocument/2006/relationships/customXml" Target="../ink/ink4569.xml"/><Relationship Id="rId68" Type="http://schemas.openxmlformats.org/officeDocument/2006/relationships/customXml" Target="../ink/ink3931.xml"/><Relationship Id="rId1429" Type="http://schemas.openxmlformats.org/officeDocument/2006/relationships/image" Target="../media/image4537.png"/><Relationship Id="rId284" Type="http://schemas.openxmlformats.org/officeDocument/2006/relationships/customXml" Target="../ink/ink4040.xml"/><Relationship Id="rId491" Type="http://schemas.openxmlformats.org/officeDocument/2006/relationships/image" Target="../media/image4071.png"/><Relationship Id="rId144" Type="http://schemas.openxmlformats.org/officeDocument/2006/relationships/image" Target="../media/image3900.png"/><Relationship Id="rId589" Type="http://schemas.openxmlformats.org/officeDocument/2006/relationships/customXml" Target="../ink/ink4195.xml"/><Relationship Id="rId796" Type="http://schemas.openxmlformats.org/officeDocument/2006/relationships/image" Target="../media/image4223.png"/><Relationship Id="rId351" Type="http://schemas.openxmlformats.org/officeDocument/2006/relationships/image" Target="../media/image4002.png"/><Relationship Id="rId449" Type="http://schemas.openxmlformats.org/officeDocument/2006/relationships/image" Target="../media/image4051.png"/><Relationship Id="rId656" Type="http://schemas.openxmlformats.org/officeDocument/2006/relationships/image" Target="../media/image4154.png"/><Relationship Id="rId863" Type="http://schemas.openxmlformats.org/officeDocument/2006/relationships/image" Target="../media/image4256.png"/><Relationship Id="rId1079" Type="http://schemas.openxmlformats.org/officeDocument/2006/relationships/customXml" Target="../ink/ink4442.xml"/><Relationship Id="rId1286" Type="http://schemas.openxmlformats.org/officeDocument/2006/relationships/customXml" Target="../ink/ink4546.xml"/><Relationship Id="rId1493" Type="http://schemas.openxmlformats.org/officeDocument/2006/relationships/image" Target="../media/image4569.png"/><Relationship Id="rId211" Type="http://schemas.openxmlformats.org/officeDocument/2006/relationships/customXml" Target="../ink/ink4003.xml"/><Relationship Id="rId309" Type="http://schemas.openxmlformats.org/officeDocument/2006/relationships/image" Target="../media/image3982.png"/><Relationship Id="rId516" Type="http://schemas.openxmlformats.org/officeDocument/2006/relationships/image" Target="../media/image4083.png"/><Relationship Id="rId1146" Type="http://schemas.openxmlformats.org/officeDocument/2006/relationships/image" Target="../media/image4397.png"/><Relationship Id="rId723" Type="http://schemas.openxmlformats.org/officeDocument/2006/relationships/customXml" Target="../ink/ink4262.xml"/><Relationship Id="rId930" Type="http://schemas.openxmlformats.org/officeDocument/2006/relationships/image" Target="../media/image4289.png"/><Relationship Id="rId1006" Type="http://schemas.openxmlformats.org/officeDocument/2006/relationships/image" Target="../media/image4327.png"/><Relationship Id="rId1353" Type="http://schemas.openxmlformats.org/officeDocument/2006/relationships/customXml" Target="../ink/ink4580.xml"/><Relationship Id="rId1560" Type="http://schemas.openxmlformats.org/officeDocument/2006/relationships/image" Target="../media/image4602.png"/><Relationship Id="rId1213" Type="http://schemas.openxmlformats.org/officeDocument/2006/relationships/image" Target="../media/image4430.png"/><Relationship Id="rId1420" Type="http://schemas.openxmlformats.org/officeDocument/2006/relationships/customXml" Target="../ink/ink4614.xml"/><Relationship Id="rId1518" Type="http://schemas.openxmlformats.org/officeDocument/2006/relationships/image" Target="../media/image4581.png"/><Relationship Id="rId17" Type="http://schemas.openxmlformats.org/officeDocument/2006/relationships/image" Target="../media/image3838.png"/><Relationship Id="rId166" Type="http://schemas.openxmlformats.org/officeDocument/2006/relationships/image" Target="../media/image3911.png"/><Relationship Id="rId373" Type="http://schemas.openxmlformats.org/officeDocument/2006/relationships/image" Target="../media/image4013.png"/><Relationship Id="rId580" Type="http://schemas.openxmlformats.org/officeDocument/2006/relationships/image" Target="../media/image4116.png"/><Relationship Id="rId1" Type="http://schemas.openxmlformats.org/officeDocument/2006/relationships/slideLayout" Target="../slideLayouts/slideLayout7.xml"/><Relationship Id="rId233" Type="http://schemas.openxmlformats.org/officeDocument/2006/relationships/customXml" Target="../ink/ink4014.xml"/><Relationship Id="rId440" Type="http://schemas.openxmlformats.org/officeDocument/2006/relationships/customXml" Target="../ink/ink4119.xml"/><Relationship Id="rId678" Type="http://schemas.openxmlformats.org/officeDocument/2006/relationships/image" Target="../media/image4165.png"/><Relationship Id="rId885" Type="http://schemas.openxmlformats.org/officeDocument/2006/relationships/image" Target="../media/image4267.png"/><Relationship Id="rId1070" Type="http://schemas.openxmlformats.org/officeDocument/2006/relationships/image" Target="../media/image4359.png"/><Relationship Id="rId300" Type="http://schemas.openxmlformats.org/officeDocument/2006/relationships/customXml" Target="../ink/ink4048.xml"/><Relationship Id="rId538" Type="http://schemas.openxmlformats.org/officeDocument/2006/relationships/image" Target="../media/image4094.png"/><Relationship Id="rId745" Type="http://schemas.openxmlformats.org/officeDocument/2006/relationships/customXml" Target="../ink/ink4273.xml"/><Relationship Id="rId952" Type="http://schemas.openxmlformats.org/officeDocument/2006/relationships/image" Target="../media/image4300.png"/><Relationship Id="rId1168" Type="http://schemas.openxmlformats.org/officeDocument/2006/relationships/customXml" Target="../ink/ink4487.xml"/><Relationship Id="rId1375" Type="http://schemas.openxmlformats.org/officeDocument/2006/relationships/customXml" Target="../ink/ink4591.xml"/><Relationship Id="rId1582" Type="http://schemas.openxmlformats.org/officeDocument/2006/relationships/image" Target="../media/image4613.png"/><Relationship Id="rId81" Type="http://schemas.openxmlformats.org/officeDocument/2006/relationships/image" Target="../media/image3870.png"/><Relationship Id="rId605" Type="http://schemas.openxmlformats.org/officeDocument/2006/relationships/customXml" Target="../ink/ink4203.xml"/><Relationship Id="rId812" Type="http://schemas.openxmlformats.org/officeDocument/2006/relationships/image" Target="../media/image4231.png"/><Relationship Id="rId1028" Type="http://schemas.openxmlformats.org/officeDocument/2006/relationships/image" Target="../media/image4338.png"/><Relationship Id="rId1235" Type="http://schemas.openxmlformats.org/officeDocument/2006/relationships/image" Target="../media/image4441.png"/><Relationship Id="rId1442" Type="http://schemas.openxmlformats.org/officeDocument/2006/relationships/customXml" Target="../ink/ink4625.xml"/><Relationship Id="rId1302" Type="http://schemas.openxmlformats.org/officeDocument/2006/relationships/image" Target="../media/image4474.png"/><Relationship Id="rId39" Type="http://schemas.openxmlformats.org/officeDocument/2006/relationships/image" Target="../media/image3849.png"/><Relationship Id="rId188" Type="http://schemas.openxmlformats.org/officeDocument/2006/relationships/image" Target="../media/image3922.png"/><Relationship Id="rId395" Type="http://schemas.openxmlformats.org/officeDocument/2006/relationships/image" Target="../media/image4024.png"/><Relationship Id="rId255" Type="http://schemas.openxmlformats.org/officeDocument/2006/relationships/customXml" Target="../ink/ink4025.xml"/><Relationship Id="rId462" Type="http://schemas.openxmlformats.org/officeDocument/2006/relationships/customXml" Target="../ink/ink4131.xml"/><Relationship Id="rId1092" Type="http://schemas.openxmlformats.org/officeDocument/2006/relationships/image" Target="../media/image4370.png"/><Relationship Id="rId1397" Type="http://schemas.openxmlformats.org/officeDocument/2006/relationships/image" Target="../media/image4521.png"/><Relationship Id="rId115" Type="http://schemas.openxmlformats.org/officeDocument/2006/relationships/customXml" Target="../ink/ink3955.xml"/><Relationship Id="rId322" Type="http://schemas.openxmlformats.org/officeDocument/2006/relationships/customXml" Target="../ink/ink4060.xml"/><Relationship Id="rId767" Type="http://schemas.openxmlformats.org/officeDocument/2006/relationships/customXml" Target="../ink/ink4285.xml"/><Relationship Id="rId974" Type="http://schemas.openxmlformats.org/officeDocument/2006/relationships/image" Target="../media/image4311.png"/><Relationship Id="rId627" Type="http://schemas.openxmlformats.org/officeDocument/2006/relationships/customXml" Target="../ink/ink4214.xml"/><Relationship Id="rId834" Type="http://schemas.openxmlformats.org/officeDocument/2006/relationships/image" Target="../media/image4242.png"/><Relationship Id="rId1257" Type="http://schemas.openxmlformats.org/officeDocument/2006/relationships/image" Target="../media/image4452.png"/><Relationship Id="rId1464" Type="http://schemas.openxmlformats.org/officeDocument/2006/relationships/customXml" Target="../ink/ink4636.xml"/><Relationship Id="rId901" Type="http://schemas.openxmlformats.org/officeDocument/2006/relationships/customXml" Target="../ink/ink4353.xml"/><Relationship Id="rId1117" Type="http://schemas.openxmlformats.org/officeDocument/2006/relationships/customXml" Target="../ink/ink4461.xml"/><Relationship Id="rId1324" Type="http://schemas.openxmlformats.org/officeDocument/2006/relationships/image" Target="../media/image4485.png"/><Relationship Id="rId1531" Type="http://schemas.openxmlformats.org/officeDocument/2006/relationships/customXml" Target="../ink/ink4670.xml"/><Relationship Id="rId30" Type="http://schemas.openxmlformats.org/officeDocument/2006/relationships/customXml" Target="../ink/ink3912.xml"/><Relationship Id="rId277" Type="http://schemas.openxmlformats.org/officeDocument/2006/relationships/image" Target="../media/image3966.png"/><Relationship Id="rId484" Type="http://schemas.openxmlformats.org/officeDocument/2006/relationships/customXml" Target="../ink/ink4142.xml"/><Relationship Id="rId137" Type="http://schemas.openxmlformats.org/officeDocument/2006/relationships/customXml" Target="../ink/ink3966.xml"/><Relationship Id="rId344" Type="http://schemas.openxmlformats.org/officeDocument/2006/relationships/customXml" Target="../ink/ink4071.xml"/><Relationship Id="rId691" Type="http://schemas.openxmlformats.org/officeDocument/2006/relationships/customXml" Target="../ink/ink4246.xml"/><Relationship Id="rId789" Type="http://schemas.openxmlformats.org/officeDocument/2006/relationships/customXml" Target="../ink/ink4296.xml"/><Relationship Id="rId996" Type="http://schemas.openxmlformats.org/officeDocument/2006/relationships/image" Target="../media/image4322.png"/><Relationship Id="rId551" Type="http://schemas.openxmlformats.org/officeDocument/2006/relationships/customXml" Target="../ink/ink4176.xml"/><Relationship Id="rId649" Type="http://schemas.openxmlformats.org/officeDocument/2006/relationships/customXml" Target="../ink/ink4225.xml"/><Relationship Id="rId856" Type="http://schemas.openxmlformats.org/officeDocument/2006/relationships/image" Target="../media/image4253.png"/><Relationship Id="rId1181" Type="http://schemas.openxmlformats.org/officeDocument/2006/relationships/image" Target="../media/image4414.png"/><Relationship Id="rId1279" Type="http://schemas.openxmlformats.org/officeDocument/2006/relationships/image" Target="../media/image4463.png"/><Relationship Id="rId1486" Type="http://schemas.openxmlformats.org/officeDocument/2006/relationships/customXml" Target="../ink/ink4647.xml"/><Relationship Id="rId204" Type="http://schemas.openxmlformats.org/officeDocument/2006/relationships/image" Target="../media/image3930.png"/><Relationship Id="rId411" Type="http://schemas.openxmlformats.org/officeDocument/2006/relationships/image" Target="../media/image4032.png"/><Relationship Id="rId509" Type="http://schemas.openxmlformats.org/officeDocument/2006/relationships/image" Target="../media/image4080.png"/><Relationship Id="rId1041" Type="http://schemas.openxmlformats.org/officeDocument/2006/relationships/customXml" Target="../ink/ink4423.xml"/><Relationship Id="rId1139" Type="http://schemas.openxmlformats.org/officeDocument/2006/relationships/customXml" Target="../ink/ink4472.xml"/><Relationship Id="rId1346" Type="http://schemas.openxmlformats.org/officeDocument/2006/relationships/image" Target="../media/image4496.png"/><Relationship Id="rId716" Type="http://schemas.openxmlformats.org/officeDocument/2006/relationships/image" Target="../media/image4184.png"/><Relationship Id="rId923" Type="http://schemas.openxmlformats.org/officeDocument/2006/relationships/customXml" Target="../ink/ink4364.xml"/><Relationship Id="rId1553" Type="http://schemas.openxmlformats.org/officeDocument/2006/relationships/customXml" Target="../ink/ink4681.xml"/><Relationship Id="rId52" Type="http://schemas.openxmlformats.org/officeDocument/2006/relationships/customXml" Target="../ink/ink3923.xml"/><Relationship Id="rId1206" Type="http://schemas.openxmlformats.org/officeDocument/2006/relationships/customXml" Target="../ink/ink4506.xml"/><Relationship Id="rId1413" Type="http://schemas.openxmlformats.org/officeDocument/2006/relationships/image" Target="../media/image4529.png"/><Relationship Id="rId299" Type="http://schemas.openxmlformats.org/officeDocument/2006/relationships/image" Target="../media/image3977.png"/><Relationship Id="rId159" Type="http://schemas.openxmlformats.org/officeDocument/2006/relationships/customXml" Target="../ink/ink3977.xml"/><Relationship Id="rId366" Type="http://schemas.openxmlformats.org/officeDocument/2006/relationships/customXml" Target="../ink/ink4082.xml"/><Relationship Id="rId573" Type="http://schemas.openxmlformats.org/officeDocument/2006/relationships/customXml" Target="../ink/ink4187.xml"/><Relationship Id="rId780" Type="http://schemas.openxmlformats.org/officeDocument/2006/relationships/image" Target="../media/image4215.png"/><Relationship Id="rId226" Type="http://schemas.openxmlformats.org/officeDocument/2006/relationships/image" Target="../media/image3941.png"/><Relationship Id="rId433" Type="http://schemas.openxmlformats.org/officeDocument/2006/relationships/image" Target="../media/image4043.png"/><Relationship Id="rId878" Type="http://schemas.openxmlformats.org/officeDocument/2006/relationships/customXml" Target="../ink/ink4341.xml"/><Relationship Id="rId1063" Type="http://schemas.openxmlformats.org/officeDocument/2006/relationships/customXml" Target="../ink/ink4434.xml"/><Relationship Id="rId1270" Type="http://schemas.openxmlformats.org/officeDocument/2006/relationships/customXml" Target="../ink/ink4538.xml"/><Relationship Id="rId640" Type="http://schemas.openxmlformats.org/officeDocument/2006/relationships/image" Target="../media/image4146.png"/><Relationship Id="rId738" Type="http://schemas.openxmlformats.org/officeDocument/2006/relationships/image" Target="../media/image4195.png"/><Relationship Id="rId945" Type="http://schemas.openxmlformats.org/officeDocument/2006/relationships/customXml" Target="../ink/ink4375.xml"/><Relationship Id="rId1368" Type="http://schemas.openxmlformats.org/officeDocument/2006/relationships/image" Target="../media/image4507.png"/><Relationship Id="rId1575" Type="http://schemas.openxmlformats.org/officeDocument/2006/relationships/customXml" Target="../ink/ink4692.xml"/><Relationship Id="rId74" Type="http://schemas.openxmlformats.org/officeDocument/2006/relationships/customXml" Target="../ink/ink3934.xml"/><Relationship Id="rId500" Type="http://schemas.openxmlformats.org/officeDocument/2006/relationships/customXml" Target="../ink/ink4150.xml"/><Relationship Id="rId805" Type="http://schemas.openxmlformats.org/officeDocument/2006/relationships/customXml" Target="../ink/ink4304.xml"/><Relationship Id="rId1130" Type="http://schemas.openxmlformats.org/officeDocument/2006/relationships/image" Target="../media/image4389.png"/><Relationship Id="rId1228" Type="http://schemas.openxmlformats.org/officeDocument/2006/relationships/customXml" Target="../ink/ink4517.xml"/><Relationship Id="rId1435" Type="http://schemas.openxmlformats.org/officeDocument/2006/relationships/image" Target="../media/image4540.png"/><Relationship Id="rId1502" Type="http://schemas.openxmlformats.org/officeDocument/2006/relationships/image" Target="../media/image4573.png"/><Relationship Id="rId290" Type="http://schemas.openxmlformats.org/officeDocument/2006/relationships/customXml" Target="../ink/ink4043.xml"/><Relationship Id="rId388" Type="http://schemas.openxmlformats.org/officeDocument/2006/relationships/customXml" Target="../ink/ink4093.xml"/><Relationship Id="rId150" Type="http://schemas.openxmlformats.org/officeDocument/2006/relationships/image" Target="../media/image3903.png"/><Relationship Id="rId595" Type="http://schemas.openxmlformats.org/officeDocument/2006/relationships/customXml" Target="../ink/ink4198.xml"/><Relationship Id="rId248" Type="http://schemas.openxmlformats.org/officeDocument/2006/relationships/image" Target="../media/image3952.png"/><Relationship Id="rId455" Type="http://schemas.openxmlformats.org/officeDocument/2006/relationships/image" Target="../media/image4054.png"/><Relationship Id="rId662" Type="http://schemas.openxmlformats.org/officeDocument/2006/relationships/image" Target="../media/image4157.png"/><Relationship Id="rId1085" Type="http://schemas.openxmlformats.org/officeDocument/2006/relationships/customXml" Target="../ink/ink4445.xml"/><Relationship Id="rId1292" Type="http://schemas.openxmlformats.org/officeDocument/2006/relationships/customXml" Target="../ink/ink4549.xml"/><Relationship Id="rId108" Type="http://schemas.openxmlformats.org/officeDocument/2006/relationships/image" Target="../media/image3883.png"/><Relationship Id="rId315" Type="http://schemas.openxmlformats.org/officeDocument/2006/relationships/image" Target="../media/image3985.png"/><Relationship Id="rId522" Type="http://schemas.openxmlformats.org/officeDocument/2006/relationships/image" Target="../media/image4086.png"/><Relationship Id="rId967" Type="http://schemas.openxmlformats.org/officeDocument/2006/relationships/customXml" Target="../ink/ink4386.xml"/><Relationship Id="rId1152" Type="http://schemas.openxmlformats.org/officeDocument/2006/relationships/image" Target="../media/image4400.png"/><Relationship Id="rId96" Type="http://schemas.openxmlformats.org/officeDocument/2006/relationships/customXml" Target="../ink/ink3945.xml"/><Relationship Id="rId827" Type="http://schemas.openxmlformats.org/officeDocument/2006/relationships/customXml" Target="../ink/ink4315.xml"/><Relationship Id="rId1012" Type="http://schemas.openxmlformats.org/officeDocument/2006/relationships/image" Target="../media/image4330.png"/><Relationship Id="rId1457" Type="http://schemas.openxmlformats.org/officeDocument/2006/relationships/image" Target="../media/image4551.png"/><Relationship Id="rId1317" Type="http://schemas.openxmlformats.org/officeDocument/2006/relationships/customXml" Target="../ink/ink4562.xml"/><Relationship Id="rId1524" Type="http://schemas.openxmlformats.org/officeDocument/2006/relationships/image" Target="../media/image4584.png"/><Relationship Id="rId23" Type="http://schemas.openxmlformats.org/officeDocument/2006/relationships/image" Target="../media/image38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2894.png"/><Relationship Id="rId21" Type="http://schemas.openxmlformats.org/officeDocument/2006/relationships/customXml" Target="../ink/ink108.xml"/><Relationship Id="rId42" Type="http://schemas.openxmlformats.org/officeDocument/2006/relationships/image" Target="../media/image2902.png"/><Relationship Id="rId47" Type="http://schemas.openxmlformats.org/officeDocument/2006/relationships/customXml" Target="../ink/ink121.xml"/><Relationship Id="rId63" Type="http://schemas.openxmlformats.org/officeDocument/2006/relationships/customXml" Target="../ink/ink129.xml"/><Relationship Id="rId68" Type="http://schemas.openxmlformats.org/officeDocument/2006/relationships/image" Target="../media/image2915.png"/><Relationship Id="rId2" Type="http://schemas.openxmlformats.org/officeDocument/2006/relationships/notesSlide" Target="../notesSlides/notesSlide4.xml"/><Relationship Id="rId16" Type="http://schemas.openxmlformats.org/officeDocument/2006/relationships/image" Target="../media/image2889.png"/><Relationship Id="rId29" Type="http://schemas.openxmlformats.org/officeDocument/2006/relationships/customXml" Target="../ink/ink112.xml"/><Relationship Id="rId11" Type="http://schemas.openxmlformats.org/officeDocument/2006/relationships/customXml" Target="../ink/ink103.xml"/><Relationship Id="rId24" Type="http://schemas.openxmlformats.org/officeDocument/2006/relationships/image" Target="../media/image2893.png"/><Relationship Id="rId32" Type="http://schemas.openxmlformats.org/officeDocument/2006/relationships/image" Target="../media/image2897.png"/><Relationship Id="rId37" Type="http://schemas.openxmlformats.org/officeDocument/2006/relationships/customXml" Target="../ink/ink116.xml"/><Relationship Id="rId40" Type="http://schemas.openxmlformats.org/officeDocument/2006/relationships/image" Target="../media/image2901.png"/><Relationship Id="rId45" Type="http://schemas.openxmlformats.org/officeDocument/2006/relationships/customXml" Target="../ink/ink120.xml"/><Relationship Id="rId53" Type="http://schemas.openxmlformats.org/officeDocument/2006/relationships/customXml" Target="../ink/ink124.xml"/><Relationship Id="rId58" Type="http://schemas.openxmlformats.org/officeDocument/2006/relationships/image" Target="../media/image2910.png"/><Relationship Id="rId66" Type="http://schemas.openxmlformats.org/officeDocument/2006/relationships/image" Target="../media/image2914.png"/><Relationship Id="rId74" Type="http://schemas.openxmlformats.org/officeDocument/2006/relationships/image" Target="../media/image2918.png"/><Relationship Id="rId5" Type="http://schemas.openxmlformats.org/officeDocument/2006/relationships/customXml" Target="../ink/ink100.xml"/><Relationship Id="rId61" Type="http://schemas.openxmlformats.org/officeDocument/2006/relationships/customXml" Target="../ink/ink128.xml"/><Relationship Id="rId19" Type="http://schemas.openxmlformats.org/officeDocument/2006/relationships/customXml" Target="../ink/ink107.xml"/><Relationship Id="rId14" Type="http://schemas.openxmlformats.org/officeDocument/2006/relationships/image" Target="../media/image2888.png"/><Relationship Id="rId22" Type="http://schemas.openxmlformats.org/officeDocument/2006/relationships/image" Target="../media/image2892.png"/><Relationship Id="rId27" Type="http://schemas.openxmlformats.org/officeDocument/2006/relationships/customXml" Target="../ink/ink111.xml"/><Relationship Id="rId30" Type="http://schemas.openxmlformats.org/officeDocument/2006/relationships/image" Target="../media/image2896.png"/><Relationship Id="rId35" Type="http://schemas.openxmlformats.org/officeDocument/2006/relationships/customXml" Target="../ink/ink115.xml"/><Relationship Id="rId43" Type="http://schemas.openxmlformats.org/officeDocument/2006/relationships/customXml" Target="../ink/ink119.xml"/><Relationship Id="rId48" Type="http://schemas.openxmlformats.org/officeDocument/2006/relationships/image" Target="../media/image2905.png"/><Relationship Id="rId56" Type="http://schemas.openxmlformats.org/officeDocument/2006/relationships/image" Target="../media/image2909.png"/><Relationship Id="rId64" Type="http://schemas.openxmlformats.org/officeDocument/2006/relationships/image" Target="../media/image2913.png"/><Relationship Id="rId69" Type="http://schemas.openxmlformats.org/officeDocument/2006/relationships/customXml" Target="../ink/ink132.xml"/><Relationship Id="rId8" Type="http://schemas.openxmlformats.org/officeDocument/2006/relationships/image" Target="../media/image2885.png"/><Relationship Id="rId51" Type="http://schemas.openxmlformats.org/officeDocument/2006/relationships/customXml" Target="../ink/ink123.xml"/><Relationship Id="rId72" Type="http://schemas.openxmlformats.org/officeDocument/2006/relationships/image" Target="../media/image2917.png"/><Relationship Id="rId3" Type="http://schemas.openxmlformats.org/officeDocument/2006/relationships/customXml" Target="../ink/ink99.xml"/><Relationship Id="rId12" Type="http://schemas.openxmlformats.org/officeDocument/2006/relationships/image" Target="../media/image2887.png"/><Relationship Id="rId17" Type="http://schemas.openxmlformats.org/officeDocument/2006/relationships/customXml" Target="../ink/ink106.xml"/><Relationship Id="rId25" Type="http://schemas.openxmlformats.org/officeDocument/2006/relationships/customXml" Target="../ink/ink110.xml"/><Relationship Id="rId33" Type="http://schemas.openxmlformats.org/officeDocument/2006/relationships/customXml" Target="../ink/ink114.xml"/><Relationship Id="rId38" Type="http://schemas.openxmlformats.org/officeDocument/2006/relationships/image" Target="../media/image2900.png"/><Relationship Id="rId46" Type="http://schemas.openxmlformats.org/officeDocument/2006/relationships/image" Target="../media/image2904.png"/><Relationship Id="rId59" Type="http://schemas.openxmlformats.org/officeDocument/2006/relationships/customXml" Target="../ink/ink127.xml"/><Relationship Id="rId67" Type="http://schemas.openxmlformats.org/officeDocument/2006/relationships/customXml" Target="../ink/ink131.xml"/><Relationship Id="rId20" Type="http://schemas.openxmlformats.org/officeDocument/2006/relationships/image" Target="../media/image2891.png"/><Relationship Id="rId41" Type="http://schemas.openxmlformats.org/officeDocument/2006/relationships/customXml" Target="../ink/ink118.xml"/><Relationship Id="rId54" Type="http://schemas.openxmlformats.org/officeDocument/2006/relationships/image" Target="../media/image2908.png"/><Relationship Id="rId62" Type="http://schemas.openxmlformats.org/officeDocument/2006/relationships/image" Target="../media/image2912.png"/><Relationship Id="rId70" Type="http://schemas.openxmlformats.org/officeDocument/2006/relationships/image" Target="../media/image2916.png"/><Relationship Id="rId75" Type="http://schemas.openxmlformats.org/officeDocument/2006/relationships/customXml" Target="../ink/ink135.xml"/><Relationship Id="rId1" Type="http://schemas.openxmlformats.org/officeDocument/2006/relationships/slideLayout" Target="../slideLayouts/slideLayout7.xml"/><Relationship Id="rId6" Type="http://schemas.openxmlformats.org/officeDocument/2006/relationships/image" Target="../media/image2884.png"/><Relationship Id="rId15" Type="http://schemas.openxmlformats.org/officeDocument/2006/relationships/customXml" Target="../ink/ink105.xml"/><Relationship Id="rId23" Type="http://schemas.openxmlformats.org/officeDocument/2006/relationships/customXml" Target="../ink/ink109.xml"/><Relationship Id="rId28" Type="http://schemas.openxmlformats.org/officeDocument/2006/relationships/image" Target="../media/image2895.png"/><Relationship Id="rId36" Type="http://schemas.openxmlformats.org/officeDocument/2006/relationships/image" Target="../media/image2899.png"/><Relationship Id="rId49" Type="http://schemas.openxmlformats.org/officeDocument/2006/relationships/customXml" Target="../ink/ink122.xml"/><Relationship Id="rId57" Type="http://schemas.openxmlformats.org/officeDocument/2006/relationships/customXml" Target="../ink/ink126.xml"/><Relationship Id="rId10" Type="http://schemas.openxmlformats.org/officeDocument/2006/relationships/image" Target="../media/image2886.png"/><Relationship Id="rId31" Type="http://schemas.openxmlformats.org/officeDocument/2006/relationships/customXml" Target="../ink/ink113.xml"/><Relationship Id="rId44" Type="http://schemas.openxmlformats.org/officeDocument/2006/relationships/image" Target="../media/image2903.png"/><Relationship Id="rId52" Type="http://schemas.openxmlformats.org/officeDocument/2006/relationships/image" Target="../media/image2907.png"/><Relationship Id="rId60" Type="http://schemas.openxmlformats.org/officeDocument/2006/relationships/image" Target="../media/image2911.png"/><Relationship Id="rId65" Type="http://schemas.openxmlformats.org/officeDocument/2006/relationships/customXml" Target="../ink/ink130.xml"/><Relationship Id="rId73" Type="http://schemas.openxmlformats.org/officeDocument/2006/relationships/customXml" Target="../ink/ink134.xml"/><Relationship Id="rId4" Type="http://schemas.openxmlformats.org/officeDocument/2006/relationships/image" Target="../media/image2883.png"/><Relationship Id="rId9" Type="http://schemas.openxmlformats.org/officeDocument/2006/relationships/customXml" Target="../ink/ink102.xml"/><Relationship Id="rId13" Type="http://schemas.openxmlformats.org/officeDocument/2006/relationships/customXml" Target="../ink/ink104.xml"/><Relationship Id="rId18" Type="http://schemas.openxmlformats.org/officeDocument/2006/relationships/image" Target="../media/image2890.png"/><Relationship Id="rId39" Type="http://schemas.openxmlformats.org/officeDocument/2006/relationships/customXml" Target="../ink/ink117.xml"/><Relationship Id="rId34" Type="http://schemas.openxmlformats.org/officeDocument/2006/relationships/image" Target="../media/image2898.png"/><Relationship Id="rId50" Type="http://schemas.openxmlformats.org/officeDocument/2006/relationships/image" Target="../media/image2906.png"/><Relationship Id="rId55" Type="http://schemas.openxmlformats.org/officeDocument/2006/relationships/customXml" Target="../ink/ink125.xml"/><Relationship Id="rId76" Type="http://schemas.openxmlformats.org/officeDocument/2006/relationships/image" Target="../media/image2919.png"/><Relationship Id="rId7" Type="http://schemas.openxmlformats.org/officeDocument/2006/relationships/customXml" Target="../ink/ink101.xml"/><Relationship Id="rId71" Type="http://schemas.openxmlformats.org/officeDocument/2006/relationships/customXml" Target="../ink/ink133.xml"/></Relationships>
</file>

<file path=ppt/slides/_rels/slide5.xml.rels><?xml version="1.0" encoding="UTF-8" standalone="yes"?>
<Relationships xmlns="http://schemas.openxmlformats.org/package/2006/relationships"><Relationship Id="rId26" Type="http://schemas.openxmlformats.org/officeDocument/2006/relationships/image" Target="../media/image2931.png"/><Relationship Id="rId21" Type="http://schemas.openxmlformats.org/officeDocument/2006/relationships/customXml" Target="../ink/ink145.xml"/><Relationship Id="rId42" Type="http://schemas.openxmlformats.org/officeDocument/2006/relationships/image" Target="../media/image2939.png"/><Relationship Id="rId47" Type="http://schemas.openxmlformats.org/officeDocument/2006/relationships/customXml" Target="../ink/ink158.xml"/><Relationship Id="rId63" Type="http://schemas.openxmlformats.org/officeDocument/2006/relationships/customXml" Target="../ink/ink166.xml"/><Relationship Id="rId68" Type="http://schemas.openxmlformats.org/officeDocument/2006/relationships/image" Target="../media/image2952.png"/><Relationship Id="rId84" Type="http://schemas.openxmlformats.org/officeDocument/2006/relationships/image" Target="../media/image2960.png"/><Relationship Id="rId89" Type="http://schemas.openxmlformats.org/officeDocument/2006/relationships/customXml" Target="../ink/ink179.xml"/><Relationship Id="rId16" Type="http://schemas.openxmlformats.org/officeDocument/2006/relationships/image" Target="../media/image2926.png"/><Relationship Id="rId11" Type="http://schemas.openxmlformats.org/officeDocument/2006/relationships/customXml" Target="../ink/ink140.xml"/><Relationship Id="rId32" Type="http://schemas.openxmlformats.org/officeDocument/2006/relationships/image" Target="../media/image2934.png"/><Relationship Id="rId37" Type="http://schemas.openxmlformats.org/officeDocument/2006/relationships/customXml" Target="../ink/ink153.xml"/><Relationship Id="rId53" Type="http://schemas.openxmlformats.org/officeDocument/2006/relationships/customXml" Target="../ink/ink161.xml"/><Relationship Id="rId58" Type="http://schemas.openxmlformats.org/officeDocument/2006/relationships/image" Target="../media/image2947.png"/><Relationship Id="rId74" Type="http://schemas.openxmlformats.org/officeDocument/2006/relationships/image" Target="../media/image2955.png"/><Relationship Id="rId79" Type="http://schemas.openxmlformats.org/officeDocument/2006/relationships/customXml" Target="../ink/ink174.xml"/><Relationship Id="rId5" Type="http://schemas.openxmlformats.org/officeDocument/2006/relationships/customXml" Target="../ink/ink137.xml"/><Relationship Id="rId90" Type="http://schemas.openxmlformats.org/officeDocument/2006/relationships/image" Target="../media/image2963.png"/><Relationship Id="rId95" Type="http://schemas.openxmlformats.org/officeDocument/2006/relationships/customXml" Target="../ink/ink182.xml"/><Relationship Id="rId22" Type="http://schemas.openxmlformats.org/officeDocument/2006/relationships/image" Target="../media/image2929.png"/><Relationship Id="rId27" Type="http://schemas.openxmlformats.org/officeDocument/2006/relationships/customXml" Target="../ink/ink148.xml"/><Relationship Id="rId43" Type="http://schemas.openxmlformats.org/officeDocument/2006/relationships/customXml" Target="../ink/ink156.xml"/><Relationship Id="rId48" Type="http://schemas.openxmlformats.org/officeDocument/2006/relationships/image" Target="../media/image2942.png"/><Relationship Id="rId64" Type="http://schemas.openxmlformats.org/officeDocument/2006/relationships/image" Target="../media/image2950.png"/><Relationship Id="rId69" Type="http://schemas.openxmlformats.org/officeDocument/2006/relationships/customXml" Target="../ink/ink169.xml"/><Relationship Id="rId80" Type="http://schemas.openxmlformats.org/officeDocument/2006/relationships/image" Target="../media/image2958.png"/><Relationship Id="rId85" Type="http://schemas.openxmlformats.org/officeDocument/2006/relationships/customXml" Target="../ink/ink177.xml"/><Relationship Id="rId3" Type="http://schemas.openxmlformats.org/officeDocument/2006/relationships/customXml" Target="../ink/ink136.xml"/><Relationship Id="rId12" Type="http://schemas.openxmlformats.org/officeDocument/2006/relationships/image" Target="../media/image2924.png"/><Relationship Id="rId17" Type="http://schemas.openxmlformats.org/officeDocument/2006/relationships/customXml" Target="../ink/ink143.xml"/><Relationship Id="rId25" Type="http://schemas.openxmlformats.org/officeDocument/2006/relationships/customXml" Target="../ink/ink147.xml"/><Relationship Id="rId33" Type="http://schemas.openxmlformats.org/officeDocument/2006/relationships/customXml" Target="../ink/ink151.xml"/><Relationship Id="rId38" Type="http://schemas.openxmlformats.org/officeDocument/2006/relationships/image" Target="../media/image2937.png"/><Relationship Id="rId46" Type="http://schemas.openxmlformats.org/officeDocument/2006/relationships/image" Target="../media/image2941.png"/><Relationship Id="rId59" Type="http://schemas.openxmlformats.org/officeDocument/2006/relationships/customXml" Target="../ink/ink164.xml"/><Relationship Id="rId67" Type="http://schemas.openxmlformats.org/officeDocument/2006/relationships/customXml" Target="../ink/ink168.xml"/><Relationship Id="rId20" Type="http://schemas.openxmlformats.org/officeDocument/2006/relationships/image" Target="../media/image2928.png"/><Relationship Id="rId41" Type="http://schemas.openxmlformats.org/officeDocument/2006/relationships/customXml" Target="../ink/ink155.xml"/><Relationship Id="rId54" Type="http://schemas.openxmlformats.org/officeDocument/2006/relationships/image" Target="../media/image2945.png"/><Relationship Id="rId62" Type="http://schemas.openxmlformats.org/officeDocument/2006/relationships/image" Target="../media/image2949.png"/><Relationship Id="rId70" Type="http://schemas.openxmlformats.org/officeDocument/2006/relationships/image" Target="../media/image2953.png"/><Relationship Id="rId75" Type="http://schemas.openxmlformats.org/officeDocument/2006/relationships/customXml" Target="../ink/ink172.xml"/><Relationship Id="rId83" Type="http://schemas.openxmlformats.org/officeDocument/2006/relationships/customXml" Target="../ink/ink176.xml"/><Relationship Id="rId88" Type="http://schemas.openxmlformats.org/officeDocument/2006/relationships/image" Target="../media/image2962.png"/><Relationship Id="rId91" Type="http://schemas.openxmlformats.org/officeDocument/2006/relationships/customXml" Target="../ink/ink180.xml"/><Relationship Id="rId96" Type="http://schemas.openxmlformats.org/officeDocument/2006/relationships/image" Target="../media/image2966.png"/><Relationship Id="rId1" Type="http://schemas.openxmlformats.org/officeDocument/2006/relationships/slideLayout" Target="../slideLayouts/slideLayout7.xml"/><Relationship Id="rId6" Type="http://schemas.openxmlformats.org/officeDocument/2006/relationships/image" Target="../media/image2921.png"/><Relationship Id="rId15" Type="http://schemas.openxmlformats.org/officeDocument/2006/relationships/customXml" Target="../ink/ink142.xml"/><Relationship Id="rId23" Type="http://schemas.openxmlformats.org/officeDocument/2006/relationships/customXml" Target="../ink/ink146.xml"/><Relationship Id="rId28" Type="http://schemas.openxmlformats.org/officeDocument/2006/relationships/image" Target="../media/image2932.png"/><Relationship Id="rId36" Type="http://schemas.openxmlformats.org/officeDocument/2006/relationships/image" Target="../media/image2936.png"/><Relationship Id="rId49" Type="http://schemas.openxmlformats.org/officeDocument/2006/relationships/customXml" Target="../ink/ink159.xml"/><Relationship Id="rId57" Type="http://schemas.openxmlformats.org/officeDocument/2006/relationships/customXml" Target="../ink/ink163.xml"/><Relationship Id="rId10" Type="http://schemas.openxmlformats.org/officeDocument/2006/relationships/image" Target="../media/image2923.png"/><Relationship Id="rId31" Type="http://schemas.openxmlformats.org/officeDocument/2006/relationships/customXml" Target="../ink/ink150.xml"/><Relationship Id="rId44" Type="http://schemas.openxmlformats.org/officeDocument/2006/relationships/image" Target="../media/image2940.png"/><Relationship Id="rId52" Type="http://schemas.openxmlformats.org/officeDocument/2006/relationships/image" Target="../media/image2944.png"/><Relationship Id="rId60" Type="http://schemas.openxmlformats.org/officeDocument/2006/relationships/image" Target="../media/image2948.png"/><Relationship Id="rId65" Type="http://schemas.openxmlformats.org/officeDocument/2006/relationships/customXml" Target="../ink/ink167.xml"/><Relationship Id="rId73" Type="http://schemas.openxmlformats.org/officeDocument/2006/relationships/customXml" Target="../ink/ink171.xml"/><Relationship Id="rId78" Type="http://schemas.openxmlformats.org/officeDocument/2006/relationships/image" Target="../media/image2957.png"/><Relationship Id="rId81" Type="http://schemas.openxmlformats.org/officeDocument/2006/relationships/customXml" Target="../ink/ink175.xml"/><Relationship Id="rId86" Type="http://schemas.openxmlformats.org/officeDocument/2006/relationships/image" Target="../media/image2961.png"/><Relationship Id="rId94" Type="http://schemas.openxmlformats.org/officeDocument/2006/relationships/image" Target="../media/image2965.png"/><Relationship Id="rId4" Type="http://schemas.openxmlformats.org/officeDocument/2006/relationships/image" Target="../media/image2920.png"/><Relationship Id="rId9" Type="http://schemas.openxmlformats.org/officeDocument/2006/relationships/customXml" Target="../ink/ink139.xml"/><Relationship Id="rId13" Type="http://schemas.openxmlformats.org/officeDocument/2006/relationships/customXml" Target="../ink/ink141.xml"/><Relationship Id="rId18" Type="http://schemas.openxmlformats.org/officeDocument/2006/relationships/image" Target="../media/image2927.png"/><Relationship Id="rId39" Type="http://schemas.openxmlformats.org/officeDocument/2006/relationships/customXml" Target="../ink/ink154.xml"/><Relationship Id="rId34" Type="http://schemas.openxmlformats.org/officeDocument/2006/relationships/image" Target="../media/image2935.png"/><Relationship Id="rId50" Type="http://schemas.openxmlformats.org/officeDocument/2006/relationships/image" Target="../media/image2943.png"/><Relationship Id="rId55" Type="http://schemas.openxmlformats.org/officeDocument/2006/relationships/customXml" Target="../ink/ink162.xml"/><Relationship Id="rId76" Type="http://schemas.openxmlformats.org/officeDocument/2006/relationships/image" Target="../media/image2956.png"/><Relationship Id="rId97" Type="http://schemas.openxmlformats.org/officeDocument/2006/relationships/customXml" Target="../ink/ink183.xml"/><Relationship Id="rId7" Type="http://schemas.openxmlformats.org/officeDocument/2006/relationships/customXml" Target="../ink/ink138.xml"/><Relationship Id="rId71" Type="http://schemas.openxmlformats.org/officeDocument/2006/relationships/customXml" Target="../ink/ink170.xml"/><Relationship Id="rId92" Type="http://schemas.openxmlformats.org/officeDocument/2006/relationships/image" Target="../media/image2964.png"/><Relationship Id="rId2" Type="http://schemas.openxmlformats.org/officeDocument/2006/relationships/notesSlide" Target="../notesSlides/notesSlide5.xml"/><Relationship Id="rId29" Type="http://schemas.openxmlformats.org/officeDocument/2006/relationships/customXml" Target="../ink/ink149.xml"/><Relationship Id="rId24" Type="http://schemas.openxmlformats.org/officeDocument/2006/relationships/image" Target="../media/image2930.png"/><Relationship Id="rId40" Type="http://schemas.openxmlformats.org/officeDocument/2006/relationships/image" Target="../media/image2938.png"/><Relationship Id="rId45" Type="http://schemas.openxmlformats.org/officeDocument/2006/relationships/customXml" Target="../ink/ink157.xml"/><Relationship Id="rId66" Type="http://schemas.openxmlformats.org/officeDocument/2006/relationships/image" Target="../media/image2951.png"/><Relationship Id="rId87" Type="http://schemas.openxmlformats.org/officeDocument/2006/relationships/customXml" Target="../ink/ink178.xml"/><Relationship Id="rId61" Type="http://schemas.openxmlformats.org/officeDocument/2006/relationships/customXml" Target="../ink/ink165.xml"/><Relationship Id="rId82" Type="http://schemas.openxmlformats.org/officeDocument/2006/relationships/image" Target="../media/image2959.png"/><Relationship Id="rId19" Type="http://schemas.openxmlformats.org/officeDocument/2006/relationships/customXml" Target="../ink/ink144.xml"/><Relationship Id="rId14" Type="http://schemas.openxmlformats.org/officeDocument/2006/relationships/image" Target="../media/image2925.png"/><Relationship Id="rId30" Type="http://schemas.openxmlformats.org/officeDocument/2006/relationships/image" Target="../media/image2933.png"/><Relationship Id="rId35" Type="http://schemas.openxmlformats.org/officeDocument/2006/relationships/customXml" Target="../ink/ink152.xml"/><Relationship Id="rId56" Type="http://schemas.openxmlformats.org/officeDocument/2006/relationships/image" Target="../media/image2946.png"/><Relationship Id="rId77" Type="http://schemas.openxmlformats.org/officeDocument/2006/relationships/customXml" Target="../ink/ink173.xml"/><Relationship Id="rId8" Type="http://schemas.openxmlformats.org/officeDocument/2006/relationships/image" Target="../media/image2922.png"/><Relationship Id="rId51" Type="http://schemas.openxmlformats.org/officeDocument/2006/relationships/customXml" Target="../ink/ink160.xml"/><Relationship Id="rId72" Type="http://schemas.openxmlformats.org/officeDocument/2006/relationships/image" Target="../media/image2954.png"/><Relationship Id="rId93" Type="http://schemas.openxmlformats.org/officeDocument/2006/relationships/customXml" Target="../ink/ink181.xml"/><Relationship Id="rId98" Type="http://schemas.openxmlformats.org/officeDocument/2006/relationships/image" Target="../media/image2967.png"/></Relationships>
</file>

<file path=ppt/slides/_rels/slide6.xml.rels><?xml version="1.0" encoding="UTF-8" standalone="yes"?>
<Relationships xmlns="http://schemas.openxmlformats.org/package/2006/relationships"><Relationship Id="rId26" Type="http://schemas.openxmlformats.org/officeDocument/2006/relationships/image" Target="../media/image2979.png"/><Relationship Id="rId21" Type="http://schemas.openxmlformats.org/officeDocument/2006/relationships/customXml" Target="../ink/ink193.xml"/><Relationship Id="rId42" Type="http://schemas.openxmlformats.org/officeDocument/2006/relationships/image" Target="../media/image2987.png"/><Relationship Id="rId47" Type="http://schemas.openxmlformats.org/officeDocument/2006/relationships/customXml" Target="../ink/ink206.xml"/><Relationship Id="rId63" Type="http://schemas.openxmlformats.org/officeDocument/2006/relationships/customXml" Target="../ink/ink214.xml"/><Relationship Id="rId68" Type="http://schemas.openxmlformats.org/officeDocument/2006/relationships/image" Target="../media/image3000.png"/><Relationship Id="rId7" Type="http://schemas.openxmlformats.org/officeDocument/2006/relationships/customXml" Target="../ink/ink186.xml"/><Relationship Id="rId71" Type="http://schemas.openxmlformats.org/officeDocument/2006/relationships/customXml" Target="../ink/ink218.xml"/><Relationship Id="rId2" Type="http://schemas.openxmlformats.org/officeDocument/2006/relationships/notesSlide" Target="../notesSlides/notesSlide6.xml"/><Relationship Id="rId16" Type="http://schemas.openxmlformats.org/officeDocument/2006/relationships/image" Target="../media/image2974.png"/><Relationship Id="rId29" Type="http://schemas.openxmlformats.org/officeDocument/2006/relationships/customXml" Target="../ink/ink197.xml"/><Relationship Id="rId11" Type="http://schemas.openxmlformats.org/officeDocument/2006/relationships/customXml" Target="../ink/ink188.xml"/><Relationship Id="rId24" Type="http://schemas.openxmlformats.org/officeDocument/2006/relationships/image" Target="../media/image2978.png"/><Relationship Id="rId32" Type="http://schemas.openxmlformats.org/officeDocument/2006/relationships/image" Target="../media/image2982.png"/><Relationship Id="rId37" Type="http://schemas.openxmlformats.org/officeDocument/2006/relationships/customXml" Target="../ink/ink201.xml"/><Relationship Id="rId40" Type="http://schemas.openxmlformats.org/officeDocument/2006/relationships/image" Target="../media/image2986.png"/><Relationship Id="rId45" Type="http://schemas.openxmlformats.org/officeDocument/2006/relationships/customXml" Target="../ink/ink205.xml"/><Relationship Id="rId53" Type="http://schemas.openxmlformats.org/officeDocument/2006/relationships/customXml" Target="../ink/ink209.xml"/><Relationship Id="rId58" Type="http://schemas.openxmlformats.org/officeDocument/2006/relationships/image" Target="../media/image2995.png"/><Relationship Id="rId66" Type="http://schemas.openxmlformats.org/officeDocument/2006/relationships/image" Target="../media/image2999.png"/><Relationship Id="rId5" Type="http://schemas.openxmlformats.org/officeDocument/2006/relationships/customXml" Target="../ink/ink185.xml"/><Relationship Id="rId61" Type="http://schemas.openxmlformats.org/officeDocument/2006/relationships/customXml" Target="../ink/ink213.xml"/><Relationship Id="rId19" Type="http://schemas.openxmlformats.org/officeDocument/2006/relationships/customXml" Target="../ink/ink192.xml"/><Relationship Id="rId14" Type="http://schemas.openxmlformats.org/officeDocument/2006/relationships/image" Target="../media/image2973.png"/><Relationship Id="rId22" Type="http://schemas.openxmlformats.org/officeDocument/2006/relationships/image" Target="../media/image2977.png"/><Relationship Id="rId27" Type="http://schemas.openxmlformats.org/officeDocument/2006/relationships/customXml" Target="../ink/ink196.xml"/><Relationship Id="rId30" Type="http://schemas.openxmlformats.org/officeDocument/2006/relationships/image" Target="../media/image2981.png"/><Relationship Id="rId35" Type="http://schemas.openxmlformats.org/officeDocument/2006/relationships/customXml" Target="../ink/ink200.xml"/><Relationship Id="rId43" Type="http://schemas.openxmlformats.org/officeDocument/2006/relationships/customXml" Target="../ink/ink204.xml"/><Relationship Id="rId48" Type="http://schemas.openxmlformats.org/officeDocument/2006/relationships/image" Target="../media/image2990.png"/><Relationship Id="rId56" Type="http://schemas.openxmlformats.org/officeDocument/2006/relationships/image" Target="../media/image2994.png"/><Relationship Id="rId64" Type="http://schemas.openxmlformats.org/officeDocument/2006/relationships/image" Target="../media/image2998.png"/><Relationship Id="rId69" Type="http://schemas.openxmlformats.org/officeDocument/2006/relationships/customXml" Target="../ink/ink217.xml"/><Relationship Id="rId8" Type="http://schemas.openxmlformats.org/officeDocument/2006/relationships/image" Target="../media/image2970.png"/><Relationship Id="rId51" Type="http://schemas.openxmlformats.org/officeDocument/2006/relationships/customXml" Target="../ink/ink208.xml"/><Relationship Id="rId72" Type="http://schemas.openxmlformats.org/officeDocument/2006/relationships/image" Target="../media/image3002.png"/><Relationship Id="rId3" Type="http://schemas.openxmlformats.org/officeDocument/2006/relationships/customXml" Target="../ink/ink184.xml"/><Relationship Id="rId12" Type="http://schemas.openxmlformats.org/officeDocument/2006/relationships/image" Target="../media/image2972.png"/><Relationship Id="rId17" Type="http://schemas.openxmlformats.org/officeDocument/2006/relationships/customXml" Target="../ink/ink191.xml"/><Relationship Id="rId25" Type="http://schemas.openxmlformats.org/officeDocument/2006/relationships/customXml" Target="../ink/ink195.xml"/><Relationship Id="rId33" Type="http://schemas.openxmlformats.org/officeDocument/2006/relationships/customXml" Target="../ink/ink199.xml"/><Relationship Id="rId38" Type="http://schemas.openxmlformats.org/officeDocument/2006/relationships/image" Target="../media/image2985.png"/><Relationship Id="rId46" Type="http://schemas.openxmlformats.org/officeDocument/2006/relationships/image" Target="../media/image2989.png"/><Relationship Id="rId59" Type="http://schemas.openxmlformats.org/officeDocument/2006/relationships/customXml" Target="../ink/ink212.xml"/><Relationship Id="rId67" Type="http://schemas.openxmlformats.org/officeDocument/2006/relationships/customXml" Target="../ink/ink216.xml"/><Relationship Id="rId20" Type="http://schemas.openxmlformats.org/officeDocument/2006/relationships/image" Target="../media/image2976.png"/><Relationship Id="rId41" Type="http://schemas.openxmlformats.org/officeDocument/2006/relationships/customXml" Target="../ink/ink203.xml"/><Relationship Id="rId54" Type="http://schemas.openxmlformats.org/officeDocument/2006/relationships/image" Target="../media/image2993.png"/><Relationship Id="rId62" Type="http://schemas.openxmlformats.org/officeDocument/2006/relationships/image" Target="../media/image2997.png"/><Relationship Id="rId70" Type="http://schemas.openxmlformats.org/officeDocument/2006/relationships/image" Target="../media/image3001.png"/><Relationship Id="rId1" Type="http://schemas.openxmlformats.org/officeDocument/2006/relationships/slideLayout" Target="../slideLayouts/slideLayout7.xml"/><Relationship Id="rId6" Type="http://schemas.openxmlformats.org/officeDocument/2006/relationships/image" Target="../media/image2969.png"/><Relationship Id="rId15" Type="http://schemas.openxmlformats.org/officeDocument/2006/relationships/customXml" Target="../ink/ink190.xml"/><Relationship Id="rId23" Type="http://schemas.openxmlformats.org/officeDocument/2006/relationships/customXml" Target="../ink/ink194.xml"/><Relationship Id="rId28" Type="http://schemas.openxmlformats.org/officeDocument/2006/relationships/image" Target="../media/image2980.png"/><Relationship Id="rId36" Type="http://schemas.openxmlformats.org/officeDocument/2006/relationships/image" Target="../media/image2984.png"/><Relationship Id="rId49" Type="http://schemas.openxmlformats.org/officeDocument/2006/relationships/customXml" Target="../ink/ink207.xml"/><Relationship Id="rId57" Type="http://schemas.openxmlformats.org/officeDocument/2006/relationships/customXml" Target="../ink/ink211.xml"/><Relationship Id="rId10" Type="http://schemas.openxmlformats.org/officeDocument/2006/relationships/image" Target="../media/image2971.png"/><Relationship Id="rId31" Type="http://schemas.openxmlformats.org/officeDocument/2006/relationships/customXml" Target="../ink/ink198.xml"/><Relationship Id="rId44" Type="http://schemas.openxmlformats.org/officeDocument/2006/relationships/image" Target="../media/image2988.png"/><Relationship Id="rId52" Type="http://schemas.openxmlformats.org/officeDocument/2006/relationships/image" Target="../media/image2992.png"/><Relationship Id="rId60" Type="http://schemas.openxmlformats.org/officeDocument/2006/relationships/image" Target="../media/image2996.png"/><Relationship Id="rId65" Type="http://schemas.openxmlformats.org/officeDocument/2006/relationships/customXml" Target="../ink/ink215.xml"/><Relationship Id="rId4" Type="http://schemas.openxmlformats.org/officeDocument/2006/relationships/image" Target="../media/image2968.png"/><Relationship Id="rId9" Type="http://schemas.openxmlformats.org/officeDocument/2006/relationships/customXml" Target="../ink/ink187.xml"/><Relationship Id="rId13" Type="http://schemas.openxmlformats.org/officeDocument/2006/relationships/customXml" Target="../ink/ink189.xml"/><Relationship Id="rId18" Type="http://schemas.openxmlformats.org/officeDocument/2006/relationships/image" Target="../media/image2975.png"/><Relationship Id="rId39" Type="http://schemas.openxmlformats.org/officeDocument/2006/relationships/customXml" Target="../ink/ink202.xml"/><Relationship Id="rId34" Type="http://schemas.openxmlformats.org/officeDocument/2006/relationships/image" Target="../media/image2983.png"/><Relationship Id="rId50" Type="http://schemas.openxmlformats.org/officeDocument/2006/relationships/image" Target="../media/image2991.png"/><Relationship Id="rId55" Type="http://schemas.openxmlformats.org/officeDocument/2006/relationships/customXml" Target="../ink/ink210.xml"/></Relationships>
</file>

<file path=ppt/slides/_rels/slide7.xml.rels><?xml version="1.0" encoding="UTF-8" standalone="yes"?>
<Relationships xmlns="http://schemas.openxmlformats.org/package/2006/relationships"><Relationship Id="rId26" Type="http://schemas.openxmlformats.org/officeDocument/2006/relationships/image" Target="../media/image3014.png"/><Relationship Id="rId21" Type="http://schemas.openxmlformats.org/officeDocument/2006/relationships/customXml" Target="../ink/ink227.xml"/><Relationship Id="rId42" Type="http://schemas.openxmlformats.org/officeDocument/2006/relationships/image" Target="../media/image3022.png"/><Relationship Id="rId47" Type="http://schemas.openxmlformats.org/officeDocument/2006/relationships/customXml" Target="../ink/ink240.xml"/><Relationship Id="rId63" Type="http://schemas.openxmlformats.org/officeDocument/2006/relationships/customXml" Target="../ink/ink248.xml"/><Relationship Id="rId68" Type="http://schemas.openxmlformats.org/officeDocument/2006/relationships/image" Target="../media/image23.png"/><Relationship Id="rId7" Type="http://schemas.openxmlformats.org/officeDocument/2006/relationships/customXml" Target="../ink/ink220.xml"/><Relationship Id="rId71" Type="http://schemas.openxmlformats.org/officeDocument/2006/relationships/customXml" Target="../ink/ink252.xml"/><Relationship Id="rId2" Type="http://schemas.openxmlformats.org/officeDocument/2006/relationships/notesSlide" Target="../notesSlides/notesSlide7.xml"/><Relationship Id="rId16" Type="http://schemas.openxmlformats.org/officeDocument/2006/relationships/image" Target="../media/image3009.png"/><Relationship Id="rId29" Type="http://schemas.openxmlformats.org/officeDocument/2006/relationships/customXml" Target="../ink/ink231.xml"/><Relationship Id="rId11" Type="http://schemas.openxmlformats.org/officeDocument/2006/relationships/customXml" Target="../ink/ink222.xml"/><Relationship Id="rId24" Type="http://schemas.openxmlformats.org/officeDocument/2006/relationships/image" Target="../media/image3013.png"/><Relationship Id="rId32" Type="http://schemas.openxmlformats.org/officeDocument/2006/relationships/image" Target="../media/image3017.png"/><Relationship Id="rId37" Type="http://schemas.openxmlformats.org/officeDocument/2006/relationships/customXml" Target="../ink/ink235.xml"/><Relationship Id="rId40" Type="http://schemas.openxmlformats.org/officeDocument/2006/relationships/image" Target="../media/image3021.png"/><Relationship Id="rId45" Type="http://schemas.openxmlformats.org/officeDocument/2006/relationships/customXml" Target="../ink/ink239.xml"/><Relationship Id="rId53" Type="http://schemas.openxmlformats.org/officeDocument/2006/relationships/customXml" Target="../ink/ink243.xml"/><Relationship Id="rId58" Type="http://schemas.openxmlformats.org/officeDocument/2006/relationships/image" Target="../media/image3030.png"/><Relationship Id="rId66" Type="http://schemas.openxmlformats.org/officeDocument/2006/relationships/image" Target="../media/image3034.png"/><Relationship Id="rId5" Type="http://schemas.openxmlformats.org/officeDocument/2006/relationships/customXml" Target="../ink/ink219.xml"/><Relationship Id="rId61" Type="http://schemas.openxmlformats.org/officeDocument/2006/relationships/customXml" Target="../ink/ink247.xml"/><Relationship Id="rId19" Type="http://schemas.openxmlformats.org/officeDocument/2006/relationships/customXml" Target="../ink/ink226.xml"/><Relationship Id="rId14" Type="http://schemas.openxmlformats.org/officeDocument/2006/relationships/image" Target="../media/image3008.png"/><Relationship Id="rId22" Type="http://schemas.openxmlformats.org/officeDocument/2006/relationships/image" Target="../media/image3012.png"/><Relationship Id="rId27" Type="http://schemas.openxmlformats.org/officeDocument/2006/relationships/customXml" Target="../ink/ink230.xml"/><Relationship Id="rId30" Type="http://schemas.openxmlformats.org/officeDocument/2006/relationships/image" Target="../media/image3016.png"/><Relationship Id="rId35" Type="http://schemas.openxmlformats.org/officeDocument/2006/relationships/customXml" Target="../ink/ink234.xml"/><Relationship Id="rId43" Type="http://schemas.openxmlformats.org/officeDocument/2006/relationships/customXml" Target="../ink/ink238.xml"/><Relationship Id="rId48" Type="http://schemas.openxmlformats.org/officeDocument/2006/relationships/image" Target="../media/image3025.png"/><Relationship Id="rId56" Type="http://schemas.openxmlformats.org/officeDocument/2006/relationships/image" Target="../media/image3029.png"/><Relationship Id="rId64" Type="http://schemas.openxmlformats.org/officeDocument/2006/relationships/image" Target="../media/image3033.png"/><Relationship Id="rId69" Type="http://schemas.openxmlformats.org/officeDocument/2006/relationships/customXml" Target="../ink/ink251.xml"/><Relationship Id="rId8" Type="http://schemas.openxmlformats.org/officeDocument/2006/relationships/image" Target="../media/image3005.png"/><Relationship Id="rId51" Type="http://schemas.openxmlformats.org/officeDocument/2006/relationships/customXml" Target="../ink/ink242.xml"/><Relationship Id="rId72" Type="http://schemas.openxmlformats.org/officeDocument/2006/relationships/image" Target="../media/image25.png"/><Relationship Id="rId3" Type="http://schemas.openxmlformats.org/officeDocument/2006/relationships/image" Target="../media/image3003.png"/><Relationship Id="rId12" Type="http://schemas.openxmlformats.org/officeDocument/2006/relationships/image" Target="../media/image3007.png"/><Relationship Id="rId17" Type="http://schemas.openxmlformats.org/officeDocument/2006/relationships/customXml" Target="../ink/ink225.xml"/><Relationship Id="rId25" Type="http://schemas.openxmlformats.org/officeDocument/2006/relationships/customXml" Target="../ink/ink229.xml"/><Relationship Id="rId33" Type="http://schemas.openxmlformats.org/officeDocument/2006/relationships/customXml" Target="../ink/ink233.xml"/><Relationship Id="rId38" Type="http://schemas.openxmlformats.org/officeDocument/2006/relationships/image" Target="../media/image3020.png"/><Relationship Id="rId46" Type="http://schemas.openxmlformats.org/officeDocument/2006/relationships/image" Target="../media/image3024.png"/><Relationship Id="rId59" Type="http://schemas.openxmlformats.org/officeDocument/2006/relationships/customXml" Target="../ink/ink246.xml"/><Relationship Id="rId67" Type="http://schemas.openxmlformats.org/officeDocument/2006/relationships/customXml" Target="../ink/ink250.xml"/><Relationship Id="rId20" Type="http://schemas.openxmlformats.org/officeDocument/2006/relationships/image" Target="../media/image3011.png"/><Relationship Id="rId41" Type="http://schemas.openxmlformats.org/officeDocument/2006/relationships/customXml" Target="../ink/ink237.xml"/><Relationship Id="rId54" Type="http://schemas.openxmlformats.org/officeDocument/2006/relationships/image" Target="../media/image3028.png"/><Relationship Id="rId62" Type="http://schemas.openxmlformats.org/officeDocument/2006/relationships/image" Target="../media/image3032.png"/><Relationship Id="rId7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04.png"/><Relationship Id="rId15" Type="http://schemas.openxmlformats.org/officeDocument/2006/relationships/customXml" Target="../ink/ink224.xml"/><Relationship Id="rId23" Type="http://schemas.openxmlformats.org/officeDocument/2006/relationships/customXml" Target="../ink/ink228.xml"/><Relationship Id="rId28" Type="http://schemas.openxmlformats.org/officeDocument/2006/relationships/image" Target="../media/image3015.png"/><Relationship Id="rId36" Type="http://schemas.openxmlformats.org/officeDocument/2006/relationships/image" Target="../media/image3019.png"/><Relationship Id="rId49" Type="http://schemas.openxmlformats.org/officeDocument/2006/relationships/customXml" Target="../ink/ink241.xml"/><Relationship Id="rId57" Type="http://schemas.openxmlformats.org/officeDocument/2006/relationships/customXml" Target="../ink/ink245.xml"/><Relationship Id="rId10" Type="http://schemas.openxmlformats.org/officeDocument/2006/relationships/image" Target="../media/image3006.png"/><Relationship Id="rId31" Type="http://schemas.openxmlformats.org/officeDocument/2006/relationships/customXml" Target="../ink/ink232.xml"/><Relationship Id="rId44" Type="http://schemas.openxmlformats.org/officeDocument/2006/relationships/image" Target="../media/image3023.png"/><Relationship Id="rId52" Type="http://schemas.openxmlformats.org/officeDocument/2006/relationships/image" Target="../media/image3027.png"/><Relationship Id="rId60" Type="http://schemas.openxmlformats.org/officeDocument/2006/relationships/image" Target="../media/image3031.png"/><Relationship Id="rId65" Type="http://schemas.openxmlformats.org/officeDocument/2006/relationships/customXml" Target="../ink/ink249.xml"/><Relationship Id="rId4" Type="http://schemas.openxmlformats.org/officeDocument/2006/relationships/image" Target="../media/image7610.png"/><Relationship Id="rId9" Type="http://schemas.openxmlformats.org/officeDocument/2006/relationships/customXml" Target="../ink/ink221.xml"/><Relationship Id="rId13" Type="http://schemas.openxmlformats.org/officeDocument/2006/relationships/customXml" Target="../ink/ink223.xml"/><Relationship Id="rId18" Type="http://schemas.openxmlformats.org/officeDocument/2006/relationships/image" Target="../media/image3010.png"/><Relationship Id="rId39" Type="http://schemas.openxmlformats.org/officeDocument/2006/relationships/customXml" Target="../ink/ink236.xml"/><Relationship Id="rId34" Type="http://schemas.openxmlformats.org/officeDocument/2006/relationships/image" Target="../media/image3018.png"/><Relationship Id="rId50" Type="http://schemas.openxmlformats.org/officeDocument/2006/relationships/image" Target="../media/image3026.png"/><Relationship Id="rId55" Type="http://schemas.openxmlformats.org/officeDocument/2006/relationships/customXml" Target="../ink/ink244.xml"/></Relationships>
</file>

<file path=ppt/slides/_rels/slide8.xml.rels><?xml version="1.0" encoding="UTF-8" standalone="yes"?>
<Relationships xmlns="http://schemas.openxmlformats.org/package/2006/relationships"><Relationship Id="rId13" Type="http://schemas.openxmlformats.org/officeDocument/2006/relationships/image" Target="../media/image3039.png"/><Relationship Id="rId18" Type="http://schemas.openxmlformats.org/officeDocument/2006/relationships/customXml" Target="../ink/ink260.xml"/><Relationship Id="rId26" Type="http://schemas.openxmlformats.org/officeDocument/2006/relationships/customXml" Target="../ink/ink264.xml"/><Relationship Id="rId39" Type="http://schemas.openxmlformats.org/officeDocument/2006/relationships/image" Target="../media/image34.png"/><Relationship Id="rId21" Type="http://schemas.openxmlformats.org/officeDocument/2006/relationships/image" Target="../media/image3043.png"/><Relationship Id="rId34" Type="http://schemas.openxmlformats.org/officeDocument/2006/relationships/customXml" Target="../ink/ink268.xml"/><Relationship Id="rId42" Type="http://schemas.openxmlformats.org/officeDocument/2006/relationships/customXml" Target="../ink/ink272.xml"/><Relationship Id="rId47" Type="http://schemas.openxmlformats.org/officeDocument/2006/relationships/image" Target="../media/image38.png"/><Relationship Id="rId50" Type="http://schemas.openxmlformats.org/officeDocument/2006/relationships/customXml" Target="../ink/ink276.xml"/><Relationship Id="rId55" Type="http://schemas.openxmlformats.org/officeDocument/2006/relationships/image" Target="../media/image42.png"/><Relationship Id="rId7" Type="http://schemas.openxmlformats.org/officeDocument/2006/relationships/image" Target="../media/image3036.png"/><Relationship Id="rId2" Type="http://schemas.openxmlformats.org/officeDocument/2006/relationships/notesSlide" Target="../notesSlides/notesSlide8.xml"/><Relationship Id="rId16" Type="http://schemas.openxmlformats.org/officeDocument/2006/relationships/customXml" Target="../ink/ink259.xml"/><Relationship Id="rId29" Type="http://schemas.openxmlformats.org/officeDocument/2006/relationships/image" Target="../media/image29.png"/><Relationship Id="rId11" Type="http://schemas.openxmlformats.org/officeDocument/2006/relationships/image" Target="../media/image3038.png"/><Relationship Id="rId24" Type="http://schemas.openxmlformats.org/officeDocument/2006/relationships/customXml" Target="../ink/ink263.xml"/><Relationship Id="rId32" Type="http://schemas.openxmlformats.org/officeDocument/2006/relationships/customXml" Target="../ink/ink267.xml"/><Relationship Id="rId37" Type="http://schemas.openxmlformats.org/officeDocument/2006/relationships/image" Target="../media/image33.png"/><Relationship Id="rId40" Type="http://schemas.openxmlformats.org/officeDocument/2006/relationships/customXml" Target="../ink/ink271.xml"/><Relationship Id="rId45" Type="http://schemas.openxmlformats.org/officeDocument/2006/relationships/image" Target="../media/image37.png"/><Relationship Id="rId53" Type="http://schemas.openxmlformats.org/officeDocument/2006/relationships/image" Target="../media/image41.png"/><Relationship Id="rId58" Type="http://schemas.openxmlformats.org/officeDocument/2006/relationships/customXml" Target="../ink/ink280.xml"/><Relationship Id="rId5" Type="http://schemas.openxmlformats.org/officeDocument/2006/relationships/image" Target="../media/image3035.png"/><Relationship Id="rId19" Type="http://schemas.openxmlformats.org/officeDocument/2006/relationships/image" Target="../media/image3042.png"/><Relationship Id="rId4" Type="http://schemas.openxmlformats.org/officeDocument/2006/relationships/customXml" Target="../ink/ink253.xml"/><Relationship Id="rId9" Type="http://schemas.openxmlformats.org/officeDocument/2006/relationships/image" Target="../media/image3037.png"/><Relationship Id="rId14" Type="http://schemas.openxmlformats.org/officeDocument/2006/relationships/customXml" Target="../ink/ink258.xml"/><Relationship Id="rId22" Type="http://schemas.openxmlformats.org/officeDocument/2006/relationships/customXml" Target="../ink/ink262.xml"/><Relationship Id="rId27" Type="http://schemas.openxmlformats.org/officeDocument/2006/relationships/image" Target="../media/image28.png"/><Relationship Id="rId30" Type="http://schemas.openxmlformats.org/officeDocument/2006/relationships/customXml" Target="../ink/ink266.xml"/><Relationship Id="rId35" Type="http://schemas.openxmlformats.org/officeDocument/2006/relationships/image" Target="../media/image32.png"/><Relationship Id="rId43" Type="http://schemas.openxmlformats.org/officeDocument/2006/relationships/image" Target="../media/image36.png"/><Relationship Id="rId48" Type="http://schemas.openxmlformats.org/officeDocument/2006/relationships/customXml" Target="../ink/ink275.xml"/><Relationship Id="rId56" Type="http://schemas.openxmlformats.org/officeDocument/2006/relationships/customXml" Target="../ink/ink279.xml"/><Relationship Id="rId8" Type="http://schemas.openxmlformats.org/officeDocument/2006/relationships/customXml" Target="../ink/ink255.xml"/><Relationship Id="rId51" Type="http://schemas.openxmlformats.org/officeDocument/2006/relationships/image" Target="../media/image40.png"/><Relationship Id="rId3" Type="http://schemas.openxmlformats.org/officeDocument/2006/relationships/image" Target="NULL"/><Relationship Id="rId12" Type="http://schemas.openxmlformats.org/officeDocument/2006/relationships/customXml" Target="../ink/ink257.xml"/><Relationship Id="rId17" Type="http://schemas.openxmlformats.org/officeDocument/2006/relationships/image" Target="../media/image3041.png"/><Relationship Id="rId25" Type="http://schemas.openxmlformats.org/officeDocument/2006/relationships/image" Target="../media/image27.png"/><Relationship Id="rId33" Type="http://schemas.openxmlformats.org/officeDocument/2006/relationships/image" Target="../media/image31.png"/><Relationship Id="rId38" Type="http://schemas.openxmlformats.org/officeDocument/2006/relationships/customXml" Target="../ink/ink270.xml"/><Relationship Id="rId46" Type="http://schemas.openxmlformats.org/officeDocument/2006/relationships/customXml" Target="../ink/ink274.xml"/><Relationship Id="rId59" Type="http://schemas.openxmlformats.org/officeDocument/2006/relationships/image" Target="../media/image44.png"/><Relationship Id="rId20" Type="http://schemas.openxmlformats.org/officeDocument/2006/relationships/customXml" Target="../ink/ink261.xml"/><Relationship Id="rId41" Type="http://schemas.openxmlformats.org/officeDocument/2006/relationships/image" Target="../media/image35.png"/><Relationship Id="rId54" Type="http://schemas.openxmlformats.org/officeDocument/2006/relationships/customXml" Target="../ink/ink278.xml"/><Relationship Id="rId1" Type="http://schemas.openxmlformats.org/officeDocument/2006/relationships/slideLayout" Target="../slideLayouts/slideLayout7.xml"/><Relationship Id="rId6" Type="http://schemas.openxmlformats.org/officeDocument/2006/relationships/customXml" Target="../ink/ink254.xml"/><Relationship Id="rId15" Type="http://schemas.openxmlformats.org/officeDocument/2006/relationships/image" Target="../media/image3040.png"/><Relationship Id="rId23" Type="http://schemas.openxmlformats.org/officeDocument/2006/relationships/image" Target="../media/image26.png"/><Relationship Id="rId28" Type="http://schemas.openxmlformats.org/officeDocument/2006/relationships/customXml" Target="../ink/ink265.xml"/><Relationship Id="rId36" Type="http://schemas.openxmlformats.org/officeDocument/2006/relationships/customXml" Target="../ink/ink269.xml"/><Relationship Id="rId49" Type="http://schemas.openxmlformats.org/officeDocument/2006/relationships/image" Target="../media/image39.png"/><Relationship Id="rId57" Type="http://schemas.openxmlformats.org/officeDocument/2006/relationships/image" Target="../media/image43.png"/><Relationship Id="rId10" Type="http://schemas.openxmlformats.org/officeDocument/2006/relationships/customXml" Target="../ink/ink256.xml"/><Relationship Id="rId31" Type="http://schemas.openxmlformats.org/officeDocument/2006/relationships/image" Target="../media/image30.png"/><Relationship Id="rId44" Type="http://schemas.openxmlformats.org/officeDocument/2006/relationships/customXml" Target="../ink/ink273.xml"/><Relationship Id="rId52" Type="http://schemas.openxmlformats.org/officeDocument/2006/relationships/customXml" Target="../ink/ink277.xml"/></Relationships>
</file>

<file path=ppt/slides/_rels/slide9.xml.rels><?xml version="1.0" encoding="UTF-8" standalone="yes"?>
<Relationships xmlns="http://schemas.openxmlformats.org/package/2006/relationships"><Relationship Id="rId117" Type="http://schemas.openxmlformats.org/officeDocument/2006/relationships/customXml" Target="../ink/ink338.xml"/><Relationship Id="rId299" Type="http://schemas.openxmlformats.org/officeDocument/2006/relationships/customXml" Target="../ink/ink429.xml"/><Relationship Id="rId21" Type="http://schemas.openxmlformats.org/officeDocument/2006/relationships/customXml" Target="../ink/ink290.xml"/><Relationship Id="rId63" Type="http://schemas.openxmlformats.org/officeDocument/2006/relationships/customXml" Target="../ink/ink311.xml"/><Relationship Id="rId159" Type="http://schemas.openxmlformats.org/officeDocument/2006/relationships/customXml" Target="../ink/ink359.xml"/><Relationship Id="rId170" Type="http://schemas.openxmlformats.org/officeDocument/2006/relationships/image" Target="../media/image3127.png"/><Relationship Id="rId226" Type="http://schemas.openxmlformats.org/officeDocument/2006/relationships/image" Target="../media/image3155.png"/><Relationship Id="rId268" Type="http://schemas.openxmlformats.org/officeDocument/2006/relationships/image" Target="../media/image3176.png"/><Relationship Id="rId32" Type="http://schemas.openxmlformats.org/officeDocument/2006/relationships/image" Target="../media/image3058.png"/><Relationship Id="rId74" Type="http://schemas.openxmlformats.org/officeDocument/2006/relationships/image" Target="../media/image3079.png"/><Relationship Id="rId128" Type="http://schemas.openxmlformats.org/officeDocument/2006/relationships/image" Target="../media/image3106.png"/><Relationship Id="rId5" Type="http://schemas.openxmlformats.org/officeDocument/2006/relationships/customXml" Target="../ink/ink282.xml"/><Relationship Id="rId181" Type="http://schemas.openxmlformats.org/officeDocument/2006/relationships/customXml" Target="../ink/ink370.xml"/><Relationship Id="rId237" Type="http://schemas.openxmlformats.org/officeDocument/2006/relationships/customXml" Target="../ink/ink398.xml"/><Relationship Id="rId279" Type="http://schemas.openxmlformats.org/officeDocument/2006/relationships/customXml" Target="../ink/ink419.xml"/><Relationship Id="rId43" Type="http://schemas.openxmlformats.org/officeDocument/2006/relationships/customXml" Target="../ink/ink301.xml"/><Relationship Id="rId139" Type="http://schemas.openxmlformats.org/officeDocument/2006/relationships/customXml" Target="../ink/ink349.xml"/><Relationship Id="rId290" Type="http://schemas.openxmlformats.org/officeDocument/2006/relationships/image" Target="../media/image3187.png"/><Relationship Id="rId304" Type="http://schemas.openxmlformats.org/officeDocument/2006/relationships/image" Target="../media/image51.png"/><Relationship Id="rId85" Type="http://schemas.openxmlformats.org/officeDocument/2006/relationships/customXml" Target="../ink/ink322.xml"/><Relationship Id="rId150" Type="http://schemas.openxmlformats.org/officeDocument/2006/relationships/image" Target="../media/image3117.png"/><Relationship Id="rId192" Type="http://schemas.openxmlformats.org/officeDocument/2006/relationships/image" Target="../media/image3138.png"/><Relationship Id="rId206" Type="http://schemas.openxmlformats.org/officeDocument/2006/relationships/image" Target="../media/image3145.png"/><Relationship Id="rId248" Type="http://schemas.openxmlformats.org/officeDocument/2006/relationships/image" Target="../media/image3166.png"/><Relationship Id="rId12" Type="http://schemas.openxmlformats.org/officeDocument/2006/relationships/image" Target="../media/image3048.png"/><Relationship Id="rId108" Type="http://schemas.openxmlformats.org/officeDocument/2006/relationships/image" Target="../media/image3096.png"/><Relationship Id="rId54" Type="http://schemas.openxmlformats.org/officeDocument/2006/relationships/image" Target="../media/image3069.png"/><Relationship Id="rId96" Type="http://schemas.openxmlformats.org/officeDocument/2006/relationships/image" Target="../media/image3090.png"/><Relationship Id="rId161" Type="http://schemas.openxmlformats.org/officeDocument/2006/relationships/customXml" Target="../ink/ink360.xml"/><Relationship Id="rId217" Type="http://schemas.openxmlformats.org/officeDocument/2006/relationships/customXml" Target="../ink/ink388.xml"/><Relationship Id="rId6" Type="http://schemas.openxmlformats.org/officeDocument/2006/relationships/image" Target="../media/image3045.png"/><Relationship Id="rId238" Type="http://schemas.openxmlformats.org/officeDocument/2006/relationships/image" Target="../media/image3161.png"/><Relationship Id="rId259" Type="http://schemas.openxmlformats.org/officeDocument/2006/relationships/customXml" Target="../ink/ink409.xml"/><Relationship Id="rId23" Type="http://schemas.openxmlformats.org/officeDocument/2006/relationships/customXml" Target="../ink/ink291.xml"/><Relationship Id="rId119" Type="http://schemas.openxmlformats.org/officeDocument/2006/relationships/customXml" Target="../ink/ink339.xml"/><Relationship Id="rId270" Type="http://schemas.openxmlformats.org/officeDocument/2006/relationships/image" Target="../media/image3177.png"/><Relationship Id="rId291" Type="http://schemas.openxmlformats.org/officeDocument/2006/relationships/customXml" Target="../ink/ink425.xml"/><Relationship Id="rId44" Type="http://schemas.openxmlformats.org/officeDocument/2006/relationships/image" Target="../media/image3064.png"/><Relationship Id="rId65" Type="http://schemas.openxmlformats.org/officeDocument/2006/relationships/customXml" Target="../ink/ink312.xml"/><Relationship Id="rId86" Type="http://schemas.openxmlformats.org/officeDocument/2006/relationships/image" Target="../media/image3085.png"/><Relationship Id="rId130" Type="http://schemas.openxmlformats.org/officeDocument/2006/relationships/image" Target="../media/image3107.png"/><Relationship Id="rId151" Type="http://schemas.openxmlformats.org/officeDocument/2006/relationships/customXml" Target="../ink/ink355.xml"/><Relationship Id="rId172" Type="http://schemas.openxmlformats.org/officeDocument/2006/relationships/image" Target="../media/image3128.png"/><Relationship Id="rId193" Type="http://schemas.openxmlformats.org/officeDocument/2006/relationships/customXml" Target="../ink/ink376.xml"/><Relationship Id="rId207" Type="http://schemas.openxmlformats.org/officeDocument/2006/relationships/customXml" Target="../ink/ink383.xml"/><Relationship Id="rId228" Type="http://schemas.openxmlformats.org/officeDocument/2006/relationships/image" Target="../media/image3156.png"/><Relationship Id="rId249" Type="http://schemas.openxmlformats.org/officeDocument/2006/relationships/customXml" Target="../ink/ink404.xml"/><Relationship Id="rId13" Type="http://schemas.openxmlformats.org/officeDocument/2006/relationships/customXml" Target="../ink/ink286.xml"/><Relationship Id="rId109" Type="http://schemas.openxmlformats.org/officeDocument/2006/relationships/customXml" Target="../ink/ink334.xml"/><Relationship Id="rId260" Type="http://schemas.openxmlformats.org/officeDocument/2006/relationships/image" Target="../media/image3172.png"/><Relationship Id="rId281" Type="http://schemas.openxmlformats.org/officeDocument/2006/relationships/customXml" Target="../ink/ink420.xml"/><Relationship Id="rId34" Type="http://schemas.openxmlformats.org/officeDocument/2006/relationships/image" Target="../media/image3059.png"/><Relationship Id="rId55" Type="http://schemas.openxmlformats.org/officeDocument/2006/relationships/customXml" Target="../ink/ink307.xml"/><Relationship Id="rId76" Type="http://schemas.openxmlformats.org/officeDocument/2006/relationships/image" Target="../media/image3080.png"/><Relationship Id="rId97" Type="http://schemas.openxmlformats.org/officeDocument/2006/relationships/customXml" Target="../ink/ink328.xml"/><Relationship Id="rId120" Type="http://schemas.openxmlformats.org/officeDocument/2006/relationships/image" Target="../media/image3102.png"/><Relationship Id="rId141" Type="http://schemas.openxmlformats.org/officeDocument/2006/relationships/customXml" Target="../ink/ink350.xml"/><Relationship Id="rId7" Type="http://schemas.openxmlformats.org/officeDocument/2006/relationships/customXml" Target="../ink/ink283.xml"/><Relationship Id="rId162" Type="http://schemas.openxmlformats.org/officeDocument/2006/relationships/image" Target="../media/image3123.png"/><Relationship Id="rId183" Type="http://schemas.openxmlformats.org/officeDocument/2006/relationships/customXml" Target="../ink/ink371.xml"/><Relationship Id="rId218" Type="http://schemas.openxmlformats.org/officeDocument/2006/relationships/image" Target="../media/image3151.png"/><Relationship Id="rId239" Type="http://schemas.openxmlformats.org/officeDocument/2006/relationships/customXml" Target="../ink/ink399.xml"/><Relationship Id="rId250" Type="http://schemas.openxmlformats.org/officeDocument/2006/relationships/image" Target="../media/image3167.png"/><Relationship Id="rId271" Type="http://schemas.openxmlformats.org/officeDocument/2006/relationships/customXml" Target="../ink/ink415.xml"/><Relationship Id="rId292" Type="http://schemas.openxmlformats.org/officeDocument/2006/relationships/image" Target="../media/image45.png"/><Relationship Id="rId24" Type="http://schemas.openxmlformats.org/officeDocument/2006/relationships/image" Target="../media/image3054.png"/><Relationship Id="rId45" Type="http://schemas.openxmlformats.org/officeDocument/2006/relationships/customXml" Target="../ink/ink302.xml"/><Relationship Id="rId66" Type="http://schemas.openxmlformats.org/officeDocument/2006/relationships/image" Target="../media/image3075.png"/><Relationship Id="rId87" Type="http://schemas.openxmlformats.org/officeDocument/2006/relationships/customXml" Target="../ink/ink323.xml"/><Relationship Id="rId110" Type="http://schemas.openxmlformats.org/officeDocument/2006/relationships/image" Target="../media/image3097.png"/><Relationship Id="rId131" Type="http://schemas.openxmlformats.org/officeDocument/2006/relationships/customXml" Target="../ink/ink345.xml"/><Relationship Id="rId152" Type="http://schemas.openxmlformats.org/officeDocument/2006/relationships/image" Target="../media/image3118.png"/><Relationship Id="rId173" Type="http://schemas.openxmlformats.org/officeDocument/2006/relationships/customXml" Target="../ink/ink366.xml"/><Relationship Id="rId194" Type="http://schemas.openxmlformats.org/officeDocument/2006/relationships/image" Target="../media/image3139.png"/><Relationship Id="rId208" Type="http://schemas.openxmlformats.org/officeDocument/2006/relationships/image" Target="../media/image3146.png"/><Relationship Id="rId229" Type="http://schemas.openxmlformats.org/officeDocument/2006/relationships/customXml" Target="../ink/ink394.xml"/><Relationship Id="rId240" Type="http://schemas.openxmlformats.org/officeDocument/2006/relationships/image" Target="../media/image3162.png"/><Relationship Id="rId261" Type="http://schemas.openxmlformats.org/officeDocument/2006/relationships/customXml" Target="../ink/ink410.xml"/><Relationship Id="rId14" Type="http://schemas.openxmlformats.org/officeDocument/2006/relationships/image" Target="../media/image3049.png"/><Relationship Id="rId35" Type="http://schemas.openxmlformats.org/officeDocument/2006/relationships/customXml" Target="../ink/ink297.xml"/><Relationship Id="rId56" Type="http://schemas.openxmlformats.org/officeDocument/2006/relationships/image" Target="../media/image3070.png"/><Relationship Id="rId77" Type="http://schemas.openxmlformats.org/officeDocument/2006/relationships/customXml" Target="../ink/ink318.xml"/><Relationship Id="rId100" Type="http://schemas.openxmlformats.org/officeDocument/2006/relationships/image" Target="../media/image3092.png"/><Relationship Id="rId282" Type="http://schemas.openxmlformats.org/officeDocument/2006/relationships/image" Target="../media/image3183.png"/><Relationship Id="rId8" Type="http://schemas.openxmlformats.org/officeDocument/2006/relationships/image" Target="../media/image3046.png"/><Relationship Id="rId98" Type="http://schemas.openxmlformats.org/officeDocument/2006/relationships/image" Target="../media/image3091.png"/><Relationship Id="rId121" Type="http://schemas.openxmlformats.org/officeDocument/2006/relationships/customXml" Target="../ink/ink340.xml"/><Relationship Id="rId142" Type="http://schemas.openxmlformats.org/officeDocument/2006/relationships/image" Target="../media/image3113.png"/><Relationship Id="rId163" Type="http://schemas.openxmlformats.org/officeDocument/2006/relationships/customXml" Target="../ink/ink361.xml"/><Relationship Id="rId184" Type="http://schemas.openxmlformats.org/officeDocument/2006/relationships/image" Target="../media/image3134.png"/><Relationship Id="rId219" Type="http://schemas.openxmlformats.org/officeDocument/2006/relationships/customXml" Target="../ink/ink389.xml"/><Relationship Id="rId230" Type="http://schemas.openxmlformats.org/officeDocument/2006/relationships/image" Target="../media/image3157.png"/><Relationship Id="rId251" Type="http://schemas.openxmlformats.org/officeDocument/2006/relationships/customXml" Target="../ink/ink405.xml"/><Relationship Id="rId25" Type="http://schemas.openxmlformats.org/officeDocument/2006/relationships/customXml" Target="../ink/ink292.xml"/><Relationship Id="rId46" Type="http://schemas.openxmlformats.org/officeDocument/2006/relationships/image" Target="../media/image3065.png"/><Relationship Id="rId67" Type="http://schemas.openxmlformats.org/officeDocument/2006/relationships/customXml" Target="../ink/ink313.xml"/><Relationship Id="rId272" Type="http://schemas.openxmlformats.org/officeDocument/2006/relationships/image" Target="../media/image3178.png"/><Relationship Id="rId293" Type="http://schemas.openxmlformats.org/officeDocument/2006/relationships/customXml" Target="../ink/ink426.xml"/><Relationship Id="rId88" Type="http://schemas.openxmlformats.org/officeDocument/2006/relationships/image" Target="../media/image3086.png"/><Relationship Id="rId111" Type="http://schemas.openxmlformats.org/officeDocument/2006/relationships/customXml" Target="../ink/ink335.xml"/><Relationship Id="rId132" Type="http://schemas.openxmlformats.org/officeDocument/2006/relationships/image" Target="../media/image3108.png"/><Relationship Id="rId153" Type="http://schemas.openxmlformats.org/officeDocument/2006/relationships/customXml" Target="../ink/ink356.xml"/><Relationship Id="rId174" Type="http://schemas.openxmlformats.org/officeDocument/2006/relationships/image" Target="../media/image3129.png"/><Relationship Id="rId195" Type="http://schemas.openxmlformats.org/officeDocument/2006/relationships/customXml" Target="../ink/ink377.xml"/><Relationship Id="rId209" Type="http://schemas.openxmlformats.org/officeDocument/2006/relationships/customXml" Target="../ink/ink384.xml"/><Relationship Id="rId220" Type="http://schemas.openxmlformats.org/officeDocument/2006/relationships/image" Target="../media/image3152.png"/><Relationship Id="rId241" Type="http://schemas.openxmlformats.org/officeDocument/2006/relationships/customXml" Target="../ink/ink400.xml"/><Relationship Id="rId15" Type="http://schemas.openxmlformats.org/officeDocument/2006/relationships/customXml" Target="../ink/ink287.xml"/><Relationship Id="rId36" Type="http://schemas.openxmlformats.org/officeDocument/2006/relationships/image" Target="../media/image3060.png"/><Relationship Id="rId57" Type="http://schemas.openxmlformats.org/officeDocument/2006/relationships/customXml" Target="../ink/ink308.xml"/><Relationship Id="rId262" Type="http://schemas.openxmlformats.org/officeDocument/2006/relationships/image" Target="../media/image3173.png"/><Relationship Id="rId283" Type="http://schemas.openxmlformats.org/officeDocument/2006/relationships/customXml" Target="../ink/ink421.xml"/><Relationship Id="rId78" Type="http://schemas.openxmlformats.org/officeDocument/2006/relationships/image" Target="../media/image3081.png"/><Relationship Id="rId99" Type="http://schemas.openxmlformats.org/officeDocument/2006/relationships/customXml" Target="../ink/ink329.xml"/><Relationship Id="rId101" Type="http://schemas.openxmlformats.org/officeDocument/2006/relationships/customXml" Target="../ink/ink330.xml"/><Relationship Id="rId122" Type="http://schemas.openxmlformats.org/officeDocument/2006/relationships/image" Target="../media/image3103.png"/><Relationship Id="rId143" Type="http://schemas.openxmlformats.org/officeDocument/2006/relationships/customXml" Target="../ink/ink351.xml"/><Relationship Id="rId164" Type="http://schemas.openxmlformats.org/officeDocument/2006/relationships/image" Target="../media/image3124.png"/><Relationship Id="rId185" Type="http://schemas.openxmlformats.org/officeDocument/2006/relationships/customXml" Target="../ink/ink372.xml"/><Relationship Id="rId9" Type="http://schemas.openxmlformats.org/officeDocument/2006/relationships/customXml" Target="../ink/ink284.xml"/><Relationship Id="rId210" Type="http://schemas.openxmlformats.org/officeDocument/2006/relationships/image" Target="../media/image3147.png"/><Relationship Id="rId26" Type="http://schemas.openxmlformats.org/officeDocument/2006/relationships/image" Target="../media/image3055.png"/><Relationship Id="rId231" Type="http://schemas.openxmlformats.org/officeDocument/2006/relationships/customXml" Target="../ink/ink395.xml"/><Relationship Id="rId252" Type="http://schemas.openxmlformats.org/officeDocument/2006/relationships/image" Target="../media/image3168.png"/><Relationship Id="rId273" Type="http://schemas.openxmlformats.org/officeDocument/2006/relationships/customXml" Target="../ink/ink416.xml"/><Relationship Id="rId294" Type="http://schemas.openxmlformats.org/officeDocument/2006/relationships/image" Target="../media/image46.png"/><Relationship Id="rId47" Type="http://schemas.openxmlformats.org/officeDocument/2006/relationships/customXml" Target="../ink/ink303.xml"/><Relationship Id="rId68" Type="http://schemas.openxmlformats.org/officeDocument/2006/relationships/image" Target="../media/image3076.png"/><Relationship Id="rId89" Type="http://schemas.openxmlformats.org/officeDocument/2006/relationships/customXml" Target="../ink/ink324.xml"/><Relationship Id="rId112" Type="http://schemas.openxmlformats.org/officeDocument/2006/relationships/image" Target="../media/image3098.png"/><Relationship Id="rId133" Type="http://schemas.openxmlformats.org/officeDocument/2006/relationships/customXml" Target="../ink/ink346.xml"/><Relationship Id="rId154" Type="http://schemas.openxmlformats.org/officeDocument/2006/relationships/image" Target="../media/image3119.png"/><Relationship Id="rId175" Type="http://schemas.openxmlformats.org/officeDocument/2006/relationships/customXml" Target="../ink/ink367.xml"/><Relationship Id="rId196" Type="http://schemas.openxmlformats.org/officeDocument/2006/relationships/image" Target="../media/image3140.png"/><Relationship Id="rId200" Type="http://schemas.openxmlformats.org/officeDocument/2006/relationships/image" Target="../media/image3142.png"/><Relationship Id="rId16" Type="http://schemas.openxmlformats.org/officeDocument/2006/relationships/image" Target="../media/image3050.png"/><Relationship Id="rId221" Type="http://schemas.openxmlformats.org/officeDocument/2006/relationships/customXml" Target="../ink/ink390.xml"/><Relationship Id="rId242" Type="http://schemas.openxmlformats.org/officeDocument/2006/relationships/image" Target="../media/image3163.png"/><Relationship Id="rId263" Type="http://schemas.openxmlformats.org/officeDocument/2006/relationships/customXml" Target="../ink/ink411.xml"/><Relationship Id="rId284" Type="http://schemas.openxmlformats.org/officeDocument/2006/relationships/image" Target="../media/image3184.png"/><Relationship Id="rId37" Type="http://schemas.openxmlformats.org/officeDocument/2006/relationships/customXml" Target="../ink/ink298.xml"/><Relationship Id="rId58" Type="http://schemas.openxmlformats.org/officeDocument/2006/relationships/image" Target="../media/image3071.png"/><Relationship Id="rId79" Type="http://schemas.openxmlformats.org/officeDocument/2006/relationships/customXml" Target="../ink/ink319.xml"/><Relationship Id="rId102" Type="http://schemas.openxmlformats.org/officeDocument/2006/relationships/image" Target="../media/image3093.png"/><Relationship Id="rId123" Type="http://schemas.openxmlformats.org/officeDocument/2006/relationships/customXml" Target="../ink/ink341.xml"/><Relationship Id="rId144" Type="http://schemas.openxmlformats.org/officeDocument/2006/relationships/image" Target="../media/image3114.png"/><Relationship Id="rId90" Type="http://schemas.openxmlformats.org/officeDocument/2006/relationships/image" Target="../media/image3087.png"/><Relationship Id="rId165" Type="http://schemas.openxmlformats.org/officeDocument/2006/relationships/customXml" Target="../ink/ink362.xml"/><Relationship Id="rId186" Type="http://schemas.openxmlformats.org/officeDocument/2006/relationships/image" Target="../media/image3135.png"/><Relationship Id="rId211" Type="http://schemas.openxmlformats.org/officeDocument/2006/relationships/customXml" Target="../ink/ink385.xml"/><Relationship Id="rId232" Type="http://schemas.openxmlformats.org/officeDocument/2006/relationships/image" Target="../media/image3158.png"/><Relationship Id="rId253" Type="http://schemas.openxmlformats.org/officeDocument/2006/relationships/customXml" Target="../ink/ink406.xml"/><Relationship Id="rId274" Type="http://schemas.openxmlformats.org/officeDocument/2006/relationships/image" Target="../media/image3179.png"/><Relationship Id="rId295" Type="http://schemas.openxmlformats.org/officeDocument/2006/relationships/customXml" Target="../ink/ink427.xml"/><Relationship Id="rId27" Type="http://schemas.openxmlformats.org/officeDocument/2006/relationships/customXml" Target="../ink/ink293.xml"/><Relationship Id="rId48" Type="http://schemas.openxmlformats.org/officeDocument/2006/relationships/image" Target="../media/image3066.png"/><Relationship Id="rId69" Type="http://schemas.openxmlformats.org/officeDocument/2006/relationships/customXml" Target="../ink/ink314.xml"/><Relationship Id="rId113" Type="http://schemas.openxmlformats.org/officeDocument/2006/relationships/customXml" Target="../ink/ink336.xml"/><Relationship Id="rId134" Type="http://schemas.openxmlformats.org/officeDocument/2006/relationships/image" Target="../media/image3109.png"/><Relationship Id="rId80" Type="http://schemas.openxmlformats.org/officeDocument/2006/relationships/image" Target="../media/image3082.png"/><Relationship Id="rId155" Type="http://schemas.openxmlformats.org/officeDocument/2006/relationships/customXml" Target="../ink/ink357.xml"/><Relationship Id="rId176" Type="http://schemas.openxmlformats.org/officeDocument/2006/relationships/image" Target="../media/image3130.png"/><Relationship Id="rId197" Type="http://schemas.openxmlformats.org/officeDocument/2006/relationships/customXml" Target="../ink/ink378.xml"/><Relationship Id="rId201" Type="http://schemas.openxmlformats.org/officeDocument/2006/relationships/customXml" Target="../ink/ink380.xml"/><Relationship Id="rId222" Type="http://schemas.openxmlformats.org/officeDocument/2006/relationships/image" Target="../media/image3153.png"/><Relationship Id="rId243" Type="http://schemas.openxmlformats.org/officeDocument/2006/relationships/customXml" Target="../ink/ink401.xml"/><Relationship Id="rId264" Type="http://schemas.openxmlformats.org/officeDocument/2006/relationships/image" Target="../media/image3174.png"/><Relationship Id="rId285" Type="http://schemas.openxmlformats.org/officeDocument/2006/relationships/customXml" Target="../ink/ink422.xml"/><Relationship Id="rId17" Type="http://schemas.openxmlformats.org/officeDocument/2006/relationships/customXml" Target="../ink/ink288.xml"/><Relationship Id="rId38" Type="http://schemas.openxmlformats.org/officeDocument/2006/relationships/image" Target="../media/image3061.png"/><Relationship Id="rId59" Type="http://schemas.openxmlformats.org/officeDocument/2006/relationships/customXml" Target="../ink/ink309.xml"/><Relationship Id="rId103" Type="http://schemas.openxmlformats.org/officeDocument/2006/relationships/customXml" Target="../ink/ink331.xml"/><Relationship Id="rId124" Type="http://schemas.openxmlformats.org/officeDocument/2006/relationships/image" Target="../media/image3104.png"/><Relationship Id="rId70" Type="http://schemas.openxmlformats.org/officeDocument/2006/relationships/image" Target="../media/image3077.png"/><Relationship Id="rId91" Type="http://schemas.openxmlformats.org/officeDocument/2006/relationships/customXml" Target="../ink/ink325.xml"/><Relationship Id="rId145" Type="http://schemas.openxmlformats.org/officeDocument/2006/relationships/customXml" Target="../ink/ink352.xml"/><Relationship Id="rId166" Type="http://schemas.openxmlformats.org/officeDocument/2006/relationships/image" Target="../media/image3125.png"/><Relationship Id="rId187" Type="http://schemas.openxmlformats.org/officeDocument/2006/relationships/customXml" Target="../ink/ink373.xml"/><Relationship Id="rId1" Type="http://schemas.openxmlformats.org/officeDocument/2006/relationships/slideLayout" Target="../slideLayouts/slideLayout7.xml"/><Relationship Id="rId212" Type="http://schemas.openxmlformats.org/officeDocument/2006/relationships/image" Target="../media/image3148.png"/><Relationship Id="rId233" Type="http://schemas.openxmlformats.org/officeDocument/2006/relationships/customXml" Target="../ink/ink396.xml"/><Relationship Id="rId254" Type="http://schemas.openxmlformats.org/officeDocument/2006/relationships/image" Target="../media/image3169.png"/><Relationship Id="rId28" Type="http://schemas.openxmlformats.org/officeDocument/2006/relationships/image" Target="../media/image3056.png"/><Relationship Id="rId49" Type="http://schemas.openxmlformats.org/officeDocument/2006/relationships/customXml" Target="../ink/ink304.xml"/><Relationship Id="rId114" Type="http://schemas.openxmlformats.org/officeDocument/2006/relationships/image" Target="../media/image3099.png"/><Relationship Id="rId275" Type="http://schemas.openxmlformats.org/officeDocument/2006/relationships/customXml" Target="../ink/ink417.xml"/><Relationship Id="rId296" Type="http://schemas.openxmlformats.org/officeDocument/2006/relationships/image" Target="../media/image47.png"/><Relationship Id="rId300" Type="http://schemas.openxmlformats.org/officeDocument/2006/relationships/image" Target="../media/image49.png"/><Relationship Id="rId60" Type="http://schemas.openxmlformats.org/officeDocument/2006/relationships/image" Target="../media/image3072.png"/><Relationship Id="rId81" Type="http://schemas.openxmlformats.org/officeDocument/2006/relationships/customXml" Target="../ink/ink320.xml"/><Relationship Id="rId135" Type="http://schemas.openxmlformats.org/officeDocument/2006/relationships/customXml" Target="../ink/ink347.xml"/><Relationship Id="rId156" Type="http://schemas.openxmlformats.org/officeDocument/2006/relationships/image" Target="../media/image3120.png"/><Relationship Id="rId177" Type="http://schemas.openxmlformats.org/officeDocument/2006/relationships/customXml" Target="../ink/ink368.xml"/><Relationship Id="rId198" Type="http://schemas.openxmlformats.org/officeDocument/2006/relationships/image" Target="../media/image3141.png"/><Relationship Id="rId202" Type="http://schemas.openxmlformats.org/officeDocument/2006/relationships/image" Target="../media/image3143.png"/><Relationship Id="rId223" Type="http://schemas.openxmlformats.org/officeDocument/2006/relationships/customXml" Target="../ink/ink391.xml"/><Relationship Id="rId244" Type="http://schemas.openxmlformats.org/officeDocument/2006/relationships/image" Target="../media/image3164.png"/><Relationship Id="rId18" Type="http://schemas.openxmlformats.org/officeDocument/2006/relationships/image" Target="../media/image3051.png"/><Relationship Id="rId39" Type="http://schemas.openxmlformats.org/officeDocument/2006/relationships/customXml" Target="../ink/ink299.xml"/><Relationship Id="rId265" Type="http://schemas.openxmlformats.org/officeDocument/2006/relationships/customXml" Target="../ink/ink412.xml"/><Relationship Id="rId286" Type="http://schemas.openxmlformats.org/officeDocument/2006/relationships/image" Target="../media/image3185.png"/><Relationship Id="rId50" Type="http://schemas.openxmlformats.org/officeDocument/2006/relationships/image" Target="../media/image3067.png"/><Relationship Id="rId104" Type="http://schemas.openxmlformats.org/officeDocument/2006/relationships/image" Target="../media/image3094.png"/><Relationship Id="rId125" Type="http://schemas.openxmlformats.org/officeDocument/2006/relationships/customXml" Target="../ink/ink342.xml"/><Relationship Id="rId146" Type="http://schemas.openxmlformats.org/officeDocument/2006/relationships/image" Target="../media/image3115.png"/><Relationship Id="rId167" Type="http://schemas.openxmlformats.org/officeDocument/2006/relationships/customXml" Target="../ink/ink363.xml"/><Relationship Id="rId188" Type="http://schemas.openxmlformats.org/officeDocument/2006/relationships/image" Target="../media/image3136.png"/><Relationship Id="rId71" Type="http://schemas.openxmlformats.org/officeDocument/2006/relationships/customXml" Target="../ink/ink315.xml"/><Relationship Id="rId92" Type="http://schemas.openxmlformats.org/officeDocument/2006/relationships/image" Target="../media/image3088.png"/><Relationship Id="rId213" Type="http://schemas.openxmlformats.org/officeDocument/2006/relationships/customXml" Target="../ink/ink386.xml"/><Relationship Id="rId234" Type="http://schemas.openxmlformats.org/officeDocument/2006/relationships/image" Target="../media/image3159.png"/><Relationship Id="rId2" Type="http://schemas.openxmlformats.org/officeDocument/2006/relationships/notesSlide" Target="../notesSlides/notesSlide9.xml"/><Relationship Id="rId29" Type="http://schemas.openxmlformats.org/officeDocument/2006/relationships/customXml" Target="../ink/ink294.xml"/><Relationship Id="rId255" Type="http://schemas.openxmlformats.org/officeDocument/2006/relationships/customXml" Target="../ink/ink407.xml"/><Relationship Id="rId276" Type="http://schemas.openxmlformats.org/officeDocument/2006/relationships/image" Target="../media/image3180.png"/><Relationship Id="rId297" Type="http://schemas.openxmlformats.org/officeDocument/2006/relationships/customXml" Target="../ink/ink428.xml"/><Relationship Id="rId40" Type="http://schemas.openxmlformats.org/officeDocument/2006/relationships/image" Target="../media/image3062.png"/><Relationship Id="rId115" Type="http://schemas.openxmlformats.org/officeDocument/2006/relationships/customXml" Target="../ink/ink337.xml"/><Relationship Id="rId136" Type="http://schemas.openxmlformats.org/officeDocument/2006/relationships/image" Target="../media/image3110.png"/><Relationship Id="rId157" Type="http://schemas.openxmlformats.org/officeDocument/2006/relationships/customXml" Target="../ink/ink358.xml"/><Relationship Id="rId178" Type="http://schemas.openxmlformats.org/officeDocument/2006/relationships/image" Target="../media/image3131.png"/><Relationship Id="rId301" Type="http://schemas.openxmlformats.org/officeDocument/2006/relationships/customXml" Target="../ink/ink430.xml"/><Relationship Id="rId61" Type="http://schemas.openxmlformats.org/officeDocument/2006/relationships/customXml" Target="../ink/ink310.xml"/><Relationship Id="rId82" Type="http://schemas.openxmlformats.org/officeDocument/2006/relationships/image" Target="../media/image3083.png"/><Relationship Id="rId199" Type="http://schemas.openxmlformats.org/officeDocument/2006/relationships/customXml" Target="../ink/ink379.xml"/><Relationship Id="rId203" Type="http://schemas.openxmlformats.org/officeDocument/2006/relationships/customXml" Target="../ink/ink381.xml"/><Relationship Id="rId19" Type="http://schemas.openxmlformats.org/officeDocument/2006/relationships/customXml" Target="../ink/ink289.xml"/><Relationship Id="rId224" Type="http://schemas.openxmlformats.org/officeDocument/2006/relationships/image" Target="../media/image3154.png"/><Relationship Id="rId245" Type="http://schemas.openxmlformats.org/officeDocument/2006/relationships/customXml" Target="../ink/ink402.xml"/><Relationship Id="rId266" Type="http://schemas.openxmlformats.org/officeDocument/2006/relationships/image" Target="../media/image3175.png"/><Relationship Id="rId287" Type="http://schemas.openxmlformats.org/officeDocument/2006/relationships/customXml" Target="../ink/ink423.xml"/><Relationship Id="rId30" Type="http://schemas.openxmlformats.org/officeDocument/2006/relationships/image" Target="../media/image3057.png"/><Relationship Id="rId105" Type="http://schemas.openxmlformats.org/officeDocument/2006/relationships/customXml" Target="../ink/ink332.xml"/><Relationship Id="rId126" Type="http://schemas.openxmlformats.org/officeDocument/2006/relationships/image" Target="../media/image3105.png"/><Relationship Id="rId147" Type="http://schemas.openxmlformats.org/officeDocument/2006/relationships/customXml" Target="../ink/ink353.xml"/><Relationship Id="rId168" Type="http://schemas.openxmlformats.org/officeDocument/2006/relationships/image" Target="../media/image3126.png"/><Relationship Id="rId51" Type="http://schemas.openxmlformats.org/officeDocument/2006/relationships/customXml" Target="../ink/ink305.xml"/><Relationship Id="rId72" Type="http://schemas.openxmlformats.org/officeDocument/2006/relationships/image" Target="../media/image3078.png"/><Relationship Id="rId93" Type="http://schemas.openxmlformats.org/officeDocument/2006/relationships/customXml" Target="../ink/ink326.xml"/><Relationship Id="rId189" Type="http://schemas.openxmlformats.org/officeDocument/2006/relationships/customXml" Target="../ink/ink374.xml"/><Relationship Id="rId3" Type="http://schemas.openxmlformats.org/officeDocument/2006/relationships/customXml" Target="../ink/ink281.xml"/><Relationship Id="rId214" Type="http://schemas.openxmlformats.org/officeDocument/2006/relationships/image" Target="../media/image3149.png"/><Relationship Id="rId235" Type="http://schemas.openxmlformats.org/officeDocument/2006/relationships/customXml" Target="../ink/ink397.xml"/><Relationship Id="rId256" Type="http://schemas.openxmlformats.org/officeDocument/2006/relationships/image" Target="../media/image3170.png"/><Relationship Id="rId277" Type="http://schemas.openxmlformats.org/officeDocument/2006/relationships/customXml" Target="../ink/ink418.xml"/><Relationship Id="rId298" Type="http://schemas.openxmlformats.org/officeDocument/2006/relationships/image" Target="../media/image48.png"/><Relationship Id="rId116" Type="http://schemas.openxmlformats.org/officeDocument/2006/relationships/image" Target="../media/image3100.png"/><Relationship Id="rId137" Type="http://schemas.openxmlformats.org/officeDocument/2006/relationships/customXml" Target="../ink/ink348.xml"/><Relationship Id="rId158" Type="http://schemas.openxmlformats.org/officeDocument/2006/relationships/image" Target="../media/image3121.png"/><Relationship Id="rId302" Type="http://schemas.openxmlformats.org/officeDocument/2006/relationships/image" Target="../media/image50.png"/><Relationship Id="rId20" Type="http://schemas.openxmlformats.org/officeDocument/2006/relationships/image" Target="../media/image3052.png"/><Relationship Id="rId41" Type="http://schemas.openxmlformats.org/officeDocument/2006/relationships/customXml" Target="../ink/ink300.xml"/><Relationship Id="rId62" Type="http://schemas.openxmlformats.org/officeDocument/2006/relationships/image" Target="../media/image3073.png"/><Relationship Id="rId83" Type="http://schemas.openxmlformats.org/officeDocument/2006/relationships/customXml" Target="../ink/ink321.xml"/><Relationship Id="rId179" Type="http://schemas.openxmlformats.org/officeDocument/2006/relationships/customXml" Target="../ink/ink369.xml"/><Relationship Id="rId190" Type="http://schemas.openxmlformats.org/officeDocument/2006/relationships/image" Target="../media/image3137.png"/><Relationship Id="rId204" Type="http://schemas.openxmlformats.org/officeDocument/2006/relationships/image" Target="../media/image3144.png"/><Relationship Id="rId225" Type="http://schemas.openxmlformats.org/officeDocument/2006/relationships/customXml" Target="../ink/ink392.xml"/><Relationship Id="rId246" Type="http://schemas.openxmlformats.org/officeDocument/2006/relationships/image" Target="../media/image3165.png"/><Relationship Id="rId267" Type="http://schemas.openxmlformats.org/officeDocument/2006/relationships/customXml" Target="../ink/ink413.xml"/><Relationship Id="rId288" Type="http://schemas.openxmlformats.org/officeDocument/2006/relationships/image" Target="../media/image3186.png"/><Relationship Id="rId106" Type="http://schemas.openxmlformats.org/officeDocument/2006/relationships/image" Target="../media/image3095.png"/><Relationship Id="rId127" Type="http://schemas.openxmlformats.org/officeDocument/2006/relationships/customXml" Target="../ink/ink343.xml"/><Relationship Id="rId10" Type="http://schemas.openxmlformats.org/officeDocument/2006/relationships/image" Target="../media/image3047.png"/><Relationship Id="rId31" Type="http://schemas.openxmlformats.org/officeDocument/2006/relationships/customXml" Target="../ink/ink295.xml"/><Relationship Id="rId52" Type="http://schemas.openxmlformats.org/officeDocument/2006/relationships/image" Target="../media/image3068.png"/><Relationship Id="rId73" Type="http://schemas.openxmlformats.org/officeDocument/2006/relationships/customXml" Target="../ink/ink316.xml"/><Relationship Id="rId94" Type="http://schemas.openxmlformats.org/officeDocument/2006/relationships/image" Target="../media/image3089.png"/><Relationship Id="rId148" Type="http://schemas.openxmlformats.org/officeDocument/2006/relationships/image" Target="../media/image3116.png"/><Relationship Id="rId169" Type="http://schemas.openxmlformats.org/officeDocument/2006/relationships/customXml" Target="../ink/ink364.xml"/><Relationship Id="rId4" Type="http://schemas.openxmlformats.org/officeDocument/2006/relationships/image" Target="../media/image3044.png"/><Relationship Id="rId180" Type="http://schemas.openxmlformats.org/officeDocument/2006/relationships/image" Target="../media/image3132.png"/><Relationship Id="rId215" Type="http://schemas.openxmlformats.org/officeDocument/2006/relationships/customXml" Target="../ink/ink387.xml"/><Relationship Id="rId236" Type="http://schemas.openxmlformats.org/officeDocument/2006/relationships/image" Target="../media/image3160.png"/><Relationship Id="rId257" Type="http://schemas.openxmlformats.org/officeDocument/2006/relationships/customXml" Target="../ink/ink408.xml"/><Relationship Id="rId278" Type="http://schemas.openxmlformats.org/officeDocument/2006/relationships/image" Target="../media/image3181.png"/><Relationship Id="rId303" Type="http://schemas.openxmlformats.org/officeDocument/2006/relationships/customXml" Target="../ink/ink431.xml"/><Relationship Id="rId42" Type="http://schemas.openxmlformats.org/officeDocument/2006/relationships/image" Target="../media/image3063.png"/><Relationship Id="rId84" Type="http://schemas.openxmlformats.org/officeDocument/2006/relationships/image" Target="../media/image3084.png"/><Relationship Id="rId138" Type="http://schemas.openxmlformats.org/officeDocument/2006/relationships/image" Target="../media/image3111.png"/><Relationship Id="rId191" Type="http://schemas.openxmlformats.org/officeDocument/2006/relationships/customXml" Target="../ink/ink375.xml"/><Relationship Id="rId205" Type="http://schemas.openxmlformats.org/officeDocument/2006/relationships/customXml" Target="../ink/ink382.xml"/><Relationship Id="rId247" Type="http://schemas.openxmlformats.org/officeDocument/2006/relationships/customXml" Target="../ink/ink403.xml"/><Relationship Id="rId107" Type="http://schemas.openxmlformats.org/officeDocument/2006/relationships/customXml" Target="../ink/ink333.xml"/><Relationship Id="rId289" Type="http://schemas.openxmlformats.org/officeDocument/2006/relationships/customXml" Target="../ink/ink424.xml"/><Relationship Id="rId11" Type="http://schemas.openxmlformats.org/officeDocument/2006/relationships/customXml" Target="../ink/ink285.xml"/><Relationship Id="rId53" Type="http://schemas.openxmlformats.org/officeDocument/2006/relationships/customXml" Target="../ink/ink306.xml"/><Relationship Id="rId149" Type="http://schemas.openxmlformats.org/officeDocument/2006/relationships/customXml" Target="../ink/ink354.xml"/><Relationship Id="rId95" Type="http://schemas.openxmlformats.org/officeDocument/2006/relationships/customXml" Target="../ink/ink327.xml"/><Relationship Id="rId160" Type="http://schemas.openxmlformats.org/officeDocument/2006/relationships/image" Target="../media/image3122.png"/><Relationship Id="rId216" Type="http://schemas.openxmlformats.org/officeDocument/2006/relationships/image" Target="../media/image3150.png"/><Relationship Id="rId258" Type="http://schemas.openxmlformats.org/officeDocument/2006/relationships/image" Target="../media/image3171.png"/><Relationship Id="rId22" Type="http://schemas.openxmlformats.org/officeDocument/2006/relationships/image" Target="../media/image3053.png"/><Relationship Id="rId64" Type="http://schemas.openxmlformats.org/officeDocument/2006/relationships/image" Target="../media/image3074.png"/><Relationship Id="rId118" Type="http://schemas.openxmlformats.org/officeDocument/2006/relationships/image" Target="../media/image3101.png"/><Relationship Id="rId171" Type="http://schemas.openxmlformats.org/officeDocument/2006/relationships/customXml" Target="../ink/ink365.xml"/><Relationship Id="rId227" Type="http://schemas.openxmlformats.org/officeDocument/2006/relationships/customXml" Target="../ink/ink393.xml"/><Relationship Id="rId269" Type="http://schemas.openxmlformats.org/officeDocument/2006/relationships/customXml" Target="../ink/ink414.xml"/><Relationship Id="rId33" Type="http://schemas.openxmlformats.org/officeDocument/2006/relationships/customXml" Target="../ink/ink296.xml"/><Relationship Id="rId129" Type="http://schemas.openxmlformats.org/officeDocument/2006/relationships/customXml" Target="../ink/ink344.xml"/><Relationship Id="rId280" Type="http://schemas.openxmlformats.org/officeDocument/2006/relationships/image" Target="../media/image3182.png"/><Relationship Id="rId75" Type="http://schemas.openxmlformats.org/officeDocument/2006/relationships/customXml" Target="../ink/ink317.xml"/><Relationship Id="rId140" Type="http://schemas.openxmlformats.org/officeDocument/2006/relationships/image" Target="../media/image3112.png"/><Relationship Id="rId182" Type="http://schemas.openxmlformats.org/officeDocument/2006/relationships/image" Target="../media/image31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grpSp>
        <p:nvGrpSpPr>
          <p:cNvPr id="35" name="Gruppieren 34">
            <a:extLst>
              <a:ext uri="{FF2B5EF4-FFF2-40B4-BE49-F238E27FC236}">
                <a16:creationId xmlns:a16="http://schemas.microsoft.com/office/drawing/2014/main" id="{639008DE-9278-4B79-86A9-ABEA4FA6E7FE}"/>
              </a:ext>
            </a:extLst>
          </p:cNvPr>
          <p:cNvGrpSpPr/>
          <p:nvPr/>
        </p:nvGrpSpPr>
        <p:grpSpPr>
          <a:xfrm>
            <a:off x="1294294" y="670148"/>
            <a:ext cx="3763080" cy="2868480"/>
            <a:chOff x="1294294" y="670148"/>
            <a:chExt cx="3763080" cy="286848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3050498-9BCC-4D64-A1F9-6250F26CE376}"/>
                    </a:ext>
                  </a:extLst>
                </p14:cNvPr>
                <p14:cNvContentPartPr/>
                <p14:nvPr/>
              </p14:nvContentPartPr>
              <p14:xfrm>
                <a:off x="3223894" y="670148"/>
                <a:ext cx="1075320" cy="449280"/>
              </p14:xfrm>
            </p:contentPart>
          </mc:Choice>
          <mc:Fallback xmlns="">
            <p:pic>
              <p:nvPicPr>
                <p:cNvPr id="25" name="Freihand 24">
                  <a:extLst>
                    <a:ext uri="{FF2B5EF4-FFF2-40B4-BE49-F238E27FC236}">
                      <a16:creationId xmlns:a16="http://schemas.microsoft.com/office/drawing/2014/main" id="{23050498-9BCC-4D64-A1F9-6250F26CE376}"/>
                    </a:ext>
                  </a:extLst>
                </p:cNvPr>
                <p:cNvPicPr/>
                <p:nvPr/>
              </p:nvPicPr>
              <p:blipFill>
                <a:blip r:embed="rId28"/>
                <a:stretch>
                  <a:fillRect/>
                </a:stretch>
              </p:blipFill>
              <p:spPr>
                <a:xfrm>
                  <a:off x="3219574" y="665828"/>
                  <a:ext cx="10839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BCA9F6D7-AFA8-4F6B-8231-2F6CDBE748A6}"/>
                    </a:ext>
                  </a:extLst>
                </p14:cNvPr>
                <p14:cNvContentPartPr/>
                <p14:nvPr/>
              </p14:nvContentPartPr>
              <p14:xfrm>
                <a:off x="4017694" y="959948"/>
                <a:ext cx="979200" cy="304200"/>
              </p14:xfrm>
            </p:contentPart>
          </mc:Choice>
          <mc:Fallback xmlns="">
            <p:pic>
              <p:nvPicPr>
                <p:cNvPr id="26" name="Freihand 25">
                  <a:extLst>
                    <a:ext uri="{FF2B5EF4-FFF2-40B4-BE49-F238E27FC236}">
                      <a16:creationId xmlns:a16="http://schemas.microsoft.com/office/drawing/2014/main" id="{BCA9F6D7-AFA8-4F6B-8231-2F6CDBE748A6}"/>
                    </a:ext>
                  </a:extLst>
                </p:cNvPr>
                <p:cNvPicPr/>
                <p:nvPr/>
              </p:nvPicPr>
              <p:blipFill>
                <a:blip r:embed="rId30"/>
                <a:stretch>
                  <a:fillRect/>
                </a:stretch>
              </p:blipFill>
              <p:spPr>
                <a:xfrm>
                  <a:off x="4013374" y="955628"/>
                  <a:ext cx="987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2AAF9E01-CE4E-4BB6-8DAB-A15F8168CE56}"/>
                    </a:ext>
                  </a:extLst>
                </p14:cNvPr>
                <p14:cNvContentPartPr/>
                <p14:nvPr/>
              </p14:nvContentPartPr>
              <p14:xfrm>
                <a:off x="4104814" y="940148"/>
                <a:ext cx="952560" cy="283680"/>
              </p14:xfrm>
            </p:contentPart>
          </mc:Choice>
          <mc:Fallback xmlns="">
            <p:pic>
              <p:nvPicPr>
                <p:cNvPr id="27" name="Freihand 26">
                  <a:extLst>
                    <a:ext uri="{FF2B5EF4-FFF2-40B4-BE49-F238E27FC236}">
                      <a16:creationId xmlns:a16="http://schemas.microsoft.com/office/drawing/2014/main" id="{2AAF9E01-CE4E-4BB6-8DAB-A15F8168CE56}"/>
                    </a:ext>
                  </a:extLst>
                </p:cNvPr>
                <p:cNvPicPr/>
                <p:nvPr/>
              </p:nvPicPr>
              <p:blipFill>
                <a:blip r:embed="rId32"/>
                <a:stretch>
                  <a:fillRect/>
                </a:stretch>
              </p:blipFill>
              <p:spPr>
                <a:xfrm>
                  <a:off x="4100494" y="935828"/>
                  <a:ext cx="961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831D876D-2D11-4E6D-87B3-2A5356F7FA56}"/>
                    </a:ext>
                  </a:extLst>
                </p14:cNvPr>
                <p14:cNvContentPartPr/>
                <p14:nvPr/>
              </p14:nvContentPartPr>
              <p14:xfrm>
                <a:off x="3088894" y="1226348"/>
                <a:ext cx="1386720" cy="500040"/>
              </p14:xfrm>
            </p:contentPart>
          </mc:Choice>
          <mc:Fallback xmlns="">
            <p:pic>
              <p:nvPicPr>
                <p:cNvPr id="29" name="Freihand 28">
                  <a:extLst>
                    <a:ext uri="{FF2B5EF4-FFF2-40B4-BE49-F238E27FC236}">
                      <a16:creationId xmlns:a16="http://schemas.microsoft.com/office/drawing/2014/main" id="{831D876D-2D11-4E6D-87B3-2A5356F7FA56}"/>
                    </a:ext>
                  </a:extLst>
                </p:cNvPr>
                <p:cNvPicPr/>
                <p:nvPr/>
              </p:nvPicPr>
              <p:blipFill>
                <a:blip r:embed="rId34"/>
                <a:stretch>
                  <a:fillRect/>
                </a:stretch>
              </p:blipFill>
              <p:spPr>
                <a:xfrm>
                  <a:off x="3084574" y="1222028"/>
                  <a:ext cx="13953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3CEDBF38-6669-4E95-9F0C-84EA68D88418}"/>
                    </a:ext>
                  </a:extLst>
                </p14:cNvPr>
                <p14:cNvContentPartPr/>
                <p14:nvPr/>
              </p14:nvContentPartPr>
              <p14:xfrm>
                <a:off x="3681094" y="1263788"/>
                <a:ext cx="982440" cy="557640"/>
              </p14:xfrm>
            </p:contentPart>
          </mc:Choice>
          <mc:Fallback xmlns="">
            <p:pic>
              <p:nvPicPr>
                <p:cNvPr id="30" name="Freihand 29">
                  <a:extLst>
                    <a:ext uri="{FF2B5EF4-FFF2-40B4-BE49-F238E27FC236}">
                      <a16:creationId xmlns:a16="http://schemas.microsoft.com/office/drawing/2014/main" id="{3CEDBF38-6669-4E95-9F0C-84EA68D88418}"/>
                    </a:ext>
                  </a:extLst>
                </p:cNvPr>
                <p:cNvPicPr/>
                <p:nvPr/>
              </p:nvPicPr>
              <p:blipFill>
                <a:blip r:embed="rId36"/>
                <a:stretch>
                  <a:fillRect/>
                </a:stretch>
              </p:blipFill>
              <p:spPr>
                <a:xfrm>
                  <a:off x="3676774" y="1259468"/>
                  <a:ext cx="991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A8CCEC67-5F75-45AE-B26B-419975F08490}"/>
                    </a:ext>
                  </a:extLst>
                </p14:cNvPr>
                <p14:cNvContentPartPr/>
                <p14:nvPr/>
              </p14:nvContentPartPr>
              <p14:xfrm>
                <a:off x="4103014" y="1267748"/>
                <a:ext cx="236160" cy="276840"/>
              </p14:xfrm>
            </p:contentPart>
          </mc:Choice>
          <mc:Fallback xmlns="">
            <p:pic>
              <p:nvPicPr>
                <p:cNvPr id="31" name="Freihand 30">
                  <a:extLst>
                    <a:ext uri="{FF2B5EF4-FFF2-40B4-BE49-F238E27FC236}">
                      <a16:creationId xmlns:a16="http://schemas.microsoft.com/office/drawing/2014/main" id="{A8CCEC67-5F75-45AE-B26B-419975F08490}"/>
                    </a:ext>
                  </a:extLst>
                </p:cNvPr>
                <p:cNvPicPr/>
                <p:nvPr/>
              </p:nvPicPr>
              <p:blipFill>
                <a:blip r:embed="rId38"/>
                <a:stretch>
                  <a:fillRect/>
                </a:stretch>
              </p:blipFill>
              <p:spPr>
                <a:xfrm>
                  <a:off x="4098694" y="1263428"/>
                  <a:ext cx="244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BD18B67B-6439-497F-A33B-C6A615BEF0F3}"/>
                    </a:ext>
                  </a:extLst>
                </p14:cNvPr>
                <p14:cNvContentPartPr/>
                <p14:nvPr/>
              </p14:nvContentPartPr>
              <p14:xfrm>
                <a:off x="4128214" y="1344068"/>
                <a:ext cx="91800" cy="167760"/>
              </p14:xfrm>
            </p:contentPart>
          </mc:Choice>
          <mc:Fallback xmlns="">
            <p:pic>
              <p:nvPicPr>
                <p:cNvPr id="32" name="Freihand 31">
                  <a:extLst>
                    <a:ext uri="{FF2B5EF4-FFF2-40B4-BE49-F238E27FC236}">
                      <a16:creationId xmlns:a16="http://schemas.microsoft.com/office/drawing/2014/main" id="{BD18B67B-6439-497F-A33B-C6A615BEF0F3}"/>
                    </a:ext>
                  </a:extLst>
                </p:cNvPr>
                <p:cNvPicPr/>
                <p:nvPr/>
              </p:nvPicPr>
              <p:blipFill>
                <a:blip r:embed="rId40"/>
                <a:stretch>
                  <a:fillRect/>
                </a:stretch>
              </p:blipFill>
              <p:spPr>
                <a:xfrm>
                  <a:off x="4123894" y="1339748"/>
                  <a:ext cx="10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284EF6F5-5AFC-45AD-8231-2F4D2C608F6C}"/>
                    </a:ext>
                  </a:extLst>
                </p14:cNvPr>
                <p14:cNvContentPartPr/>
                <p14:nvPr/>
              </p14:nvContentPartPr>
              <p14:xfrm>
                <a:off x="1294294" y="1552508"/>
                <a:ext cx="1770840" cy="1986120"/>
              </p14:xfrm>
            </p:contentPart>
          </mc:Choice>
          <mc:Fallback xmlns="">
            <p:pic>
              <p:nvPicPr>
                <p:cNvPr id="34" name="Freihand 33">
                  <a:extLst>
                    <a:ext uri="{FF2B5EF4-FFF2-40B4-BE49-F238E27FC236}">
                      <a16:creationId xmlns:a16="http://schemas.microsoft.com/office/drawing/2014/main" id="{284EF6F5-5AFC-45AD-8231-2F4D2C608F6C}"/>
                    </a:ext>
                  </a:extLst>
                </p:cNvPr>
                <p:cNvPicPr/>
                <p:nvPr/>
              </p:nvPicPr>
              <p:blipFill>
                <a:blip r:embed="rId42"/>
                <a:stretch>
                  <a:fillRect/>
                </a:stretch>
              </p:blipFill>
              <p:spPr>
                <a:xfrm>
                  <a:off x="1289974" y="1548188"/>
                  <a:ext cx="1779480" cy="1994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51F00EBC-2C72-3DD6-39DD-190E08B7157D}"/>
              </a:ext>
            </a:extLst>
          </p:cNvPr>
          <p:cNvGrpSpPr/>
          <p:nvPr/>
        </p:nvGrpSpPr>
        <p:grpSpPr>
          <a:xfrm>
            <a:off x="5253617" y="1180920"/>
            <a:ext cx="6236280" cy="2015640"/>
            <a:chOff x="5253617" y="1180920"/>
            <a:chExt cx="6236280" cy="20156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BF247AC-0FBA-EE66-54AF-D371739537A7}"/>
                    </a:ext>
                  </a:extLst>
                </p14:cNvPr>
                <p14:cNvContentPartPr/>
                <p14:nvPr/>
              </p14:nvContentPartPr>
              <p14:xfrm>
                <a:off x="5887937" y="1518960"/>
                <a:ext cx="1689120" cy="112680"/>
              </p14:xfrm>
            </p:contentPart>
          </mc:Choice>
          <mc:Fallback xmlns="">
            <p:pic>
              <p:nvPicPr>
                <p:cNvPr id="2" name="Freihand 1">
                  <a:extLst>
                    <a:ext uri="{FF2B5EF4-FFF2-40B4-BE49-F238E27FC236}">
                      <a16:creationId xmlns:a16="http://schemas.microsoft.com/office/drawing/2014/main" id="{7BF247AC-0FBA-EE66-54AF-D371739537A7}"/>
                    </a:ext>
                  </a:extLst>
                </p:cNvPr>
                <p:cNvPicPr/>
                <p:nvPr/>
              </p:nvPicPr>
              <p:blipFill>
                <a:blip r:embed="rId4"/>
                <a:stretch>
                  <a:fillRect/>
                </a:stretch>
              </p:blipFill>
              <p:spPr>
                <a:xfrm>
                  <a:off x="5881817" y="1512840"/>
                  <a:ext cx="1701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B293E9A2-FB7D-1907-AAB7-330C88161061}"/>
                    </a:ext>
                  </a:extLst>
                </p14:cNvPr>
                <p14:cNvContentPartPr/>
                <p14:nvPr/>
              </p14:nvContentPartPr>
              <p14:xfrm>
                <a:off x="6826097" y="3098280"/>
                <a:ext cx="1810440" cy="98280"/>
              </p14:xfrm>
            </p:contentPart>
          </mc:Choice>
          <mc:Fallback xmlns="">
            <p:pic>
              <p:nvPicPr>
                <p:cNvPr id="18" name="Freihand 17">
                  <a:extLst>
                    <a:ext uri="{FF2B5EF4-FFF2-40B4-BE49-F238E27FC236}">
                      <a16:creationId xmlns:a16="http://schemas.microsoft.com/office/drawing/2014/main" id="{B293E9A2-FB7D-1907-AAB7-330C88161061}"/>
                    </a:ext>
                  </a:extLst>
                </p:cNvPr>
                <p:cNvPicPr/>
                <p:nvPr/>
              </p:nvPicPr>
              <p:blipFill>
                <a:blip r:embed="rId6"/>
                <a:stretch>
                  <a:fillRect/>
                </a:stretch>
              </p:blipFill>
              <p:spPr>
                <a:xfrm>
                  <a:off x="6819977" y="3092160"/>
                  <a:ext cx="182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1BFE7C1-0020-58B9-53DE-6ABAD494654E}"/>
                    </a:ext>
                  </a:extLst>
                </p14:cNvPr>
                <p14:cNvContentPartPr/>
                <p14:nvPr/>
              </p14:nvContentPartPr>
              <p14:xfrm>
                <a:off x="5253617" y="1884360"/>
                <a:ext cx="639720" cy="606240"/>
              </p14:xfrm>
            </p:contentPart>
          </mc:Choice>
          <mc:Fallback xmlns="">
            <p:pic>
              <p:nvPicPr>
                <p:cNvPr id="19" name="Freihand 18">
                  <a:extLst>
                    <a:ext uri="{FF2B5EF4-FFF2-40B4-BE49-F238E27FC236}">
                      <a16:creationId xmlns:a16="http://schemas.microsoft.com/office/drawing/2014/main" id="{B1BFE7C1-0020-58B9-53DE-6ABAD494654E}"/>
                    </a:ext>
                  </a:extLst>
                </p:cNvPr>
                <p:cNvPicPr/>
                <p:nvPr/>
              </p:nvPicPr>
              <p:blipFill>
                <a:blip r:embed="rId8"/>
                <a:stretch>
                  <a:fillRect/>
                </a:stretch>
              </p:blipFill>
              <p:spPr>
                <a:xfrm>
                  <a:off x="5247497" y="1878240"/>
                  <a:ext cx="65196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603120BA-A405-3404-A99B-B01A28403B52}"/>
                    </a:ext>
                  </a:extLst>
                </p14:cNvPr>
                <p14:cNvContentPartPr/>
                <p14:nvPr/>
              </p14:nvContentPartPr>
              <p14:xfrm>
                <a:off x="6157217" y="2111880"/>
                <a:ext cx="263160" cy="20880"/>
              </p14:xfrm>
            </p:contentPart>
          </mc:Choice>
          <mc:Fallback xmlns="">
            <p:pic>
              <p:nvPicPr>
                <p:cNvPr id="20" name="Freihand 19">
                  <a:extLst>
                    <a:ext uri="{FF2B5EF4-FFF2-40B4-BE49-F238E27FC236}">
                      <a16:creationId xmlns:a16="http://schemas.microsoft.com/office/drawing/2014/main" id="{603120BA-A405-3404-A99B-B01A28403B52}"/>
                    </a:ext>
                  </a:extLst>
                </p:cNvPr>
                <p:cNvPicPr/>
                <p:nvPr/>
              </p:nvPicPr>
              <p:blipFill>
                <a:blip r:embed="rId10"/>
                <a:stretch>
                  <a:fillRect/>
                </a:stretch>
              </p:blipFill>
              <p:spPr>
                <a:xfrm>
                  <a:off x="6151097" y="2105760"/>
                  <a:ext cx="275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2B948140-C759-A12C-139E-8E971407FB6C}"/>
                    </a:ext>
                  </a:extLst>
                </p14:cNvPr>
                <p14:cNvContentPartPr/>
                <p14:nvPr/>
              </p14:nvContentPartPr>
              <p14:xfrm>
                <a:off x="6022217" y="1979760"/>
                <a:ext cx="274320" cy="257760"/>
              </p14:xfrm>
            </p:contentPart>
          </mc:Choice>
          <mc:Fallback xmlns="">
            <p:pic>
              <p:nvPicPr>
                <p:cNvPr id="21" name="Freihand 20">
                  <a:extLst>
                    <a:ext uri="{FF2B5EF4-FFF2-40B4-BE49-F238E27FC236}">
                      <a16:creationId xmlns:a16="http://schemas.microsoft.com/office/drawing/2014/main" id="{2B948140-C759-A12C-139E-8E971407FB6C}"/>
                    </a:ext>
                  </a:extLst>
                </p:cNvPr>
                <p:cNvPicPr/>
                <p:nvPr/>
              </p:nvPicPr>
              <p:blipFill>
                <a:blip r:embed="rId12"/>
                <a:stretch>
                  <a:fillRect/>
                </a:stretch>
              </p:blipFill>
              <p:spPr>
                <a:xfrm>
                  <a:off x="6016097" y="1973640"/>
                  <a:ext cx="2865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6071E062-3410-AF84-3067-C56B12A13257}"/>
                    </a:ext>
                  </a:extLst>
                </p14:cNvPr>
                <p14:cNvContentPartPr/>
                <p14:nvPr/>
              </p14:nvContentPartPr>
              <p14:xfrm>
                <a:off x="6607217" y="1816680"/>
                <a:ext cx="248400" cy="370440"/>
              </p14:xfrm>
            </p:contentPart>
          </mc:Choice>
          <mc:Fallback xmlns="">
            <p:pic>
              <p:nvPicPr>
                <p:cNvPr id="22" name="Freihand 21">
                  <a:extLst>
                    <a:ext uri="{FF2B5EF4-FFF2-40B4-BE49-F238E27FC236}">
                      <a16:creationId xmlns:a16="http://schemas.microsoft.com/office/drawing/2014/main" id="{6071E062-3410-AF84-3067-C56B12A13257}"/>
                    </a:ext>
                  </a:extLst>
                </p:cNvPr>
                <p:cNvPicPr/>
                <p:nvPr/>
              </p:nvPicPr>
              <p:blipFill>
                <a:blip r:embed="rId14"/>
                <a:stretch>
                  <a:fillRect/>
                </a:stretch>
              </p:blipFill>
              <p:spPr>
                <a:xfrm>
                  <a:off x="6601097" y="1810560"/>
                  <a:ext cx="2606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7446B408-E881-164C-0B5C-3F3B496CE689}"/>
                    </a:ext>
                  </a:extLst>
                </p14:cNvPr>
                <p14:cNvContentPartPr/>
                <p14:nvPr/>
              </p14:nvContentPartPr>
              <p14:xfrm>
                <a:off x="6896297" y="1887240"/>
                <a:ext cx="113760" cy="227880"/>
              </p14:xfrm>
            </p:contentPart>
          </mc:Choice>
          <mc:Fallback xmlns="">
            <p:pic>
              <p:nvPicPr>
                <p:cNvPr id="23" name="Freihand 22">
                  <a:extLst>
                    <a:ext uri="{FF2B5EF4-FFF2-40B4-BE49-F238E27FC236}">
                      <a16:creationId xmlns:a16="http://schemas.microsoft.com/office/drawing/2014/main" id="{7446B408-E881-164C-0B5C-3F3B496CE689}"/>
                    </a:ext>
                  </a:extLst>
                </p:cNvPr>
                <p:cNvPicPr/>
                <p:nvPr/>
              </p:nvPicPr>
              <p:blipFill>
                <a:blip r:embed="rId16"/>
                <a:stretch>
                  <a:fillRect/>
                </a:stretch>
              </p:blipFill>
              <p:spPr>
                <a:xfrm>
                  <a:off x="6890177" y="1881120"/>
                  <a:ext cx="126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4A60029C-A909-2AA5-800B-3D78D2C7DD12}"/>
                    </a:ext>
                  </a:extLst>
                </p14:cNvPr>
                <p14:cNvContentPartPr/>
                <p14:nvPr/>
              </p14:nvContentPartPr>
              <p14:xfrm>
                <a:off x="7044977" y="1916760"/>
                <a:ext cx="149400" cy="222120"/>
              </p14:xfrm>
            </p:contentPart>
          </mc:Choice>
          <mc:Fallback xmlns="">
            <p:pic>
              <p:nvPicPr>
                <p:cNvPr id="24" name="Freihand 23">
                  <a:extLst>
                    <a:ext uri="{FF2B5EF4-FFF2-40B4-BE49-F238E27FC236}">
                      <a16:creationId xmlns:a16="http://schemas.microsoft.com/office/drawing/2014/main" id="{4A60029C-A909-2AA5-800B-3D78D2C7DD12}"/>
                    </a:ext>
                  </a:extLst>
                </p:cNvPr>
                <p:cNvPicPr/>
                <p:nvPr/>
              </p:nvPicPr>
              <p:blipFill>
                <a:blip r:embed="rId18"/>
                <a:stretch>
                  <a:fillRect/>
                </a:stretch>
              </p:blipFill>
              <p:spPr>
                <a:xfrm>
                  <a:off x="7038857" y="1910640"/>
                  <a:ext cx="161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C14B0315-846F-8B59-7864-0769C8266E8D}"/>
                    </a:ext>
                  </a:extLst>
                </p14:cNvPr>
                <p14:cNvContentPartPr/>
                <p14:nvPr/>
              </p14:nvContentPartPr>
              <p14:xfrm>
                <a:off x="7253057" y="1863480"/>
                <a:ext cx="402840" cy="187560"/>
              </p14:xfrm>
            </p:contentPart>
          </mc:Choice>
          <mc:Fallback xmlns="">
            <p:pic>
              <p:nvPicPr>
                <p:cNvPr id="25" name="Freihand 24">
                  <a:extLst>
                    <a:ext uri="{FF2B5EF4-FFF2-40B4-BE49-F238E27FC236}">
                      <a16:creationId xmlns:a16="http://schemas.microsoft.com/office/drawing/2014/main" id="{C14B0315-846F-8B59-7864-0769C8266E8D}"/>
                    </a:ext>
                  </a:extLst>
                </p:cNvPr>
                <p:cNvPicPr/>
                <p:nvPr/>
              </p:nvPicPr>
              <p:blipFill>
                <a:blip r:embed="rId20"/>
                <a:stretch>
                  <a:fillRect/>
                </a:stretch>
              </p:blipFill>
              <p:spPr>
                <a:xfrm>
                  <a:off x="7246937" y="1857360"/>
                  <a:ext cx="415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F1B7C94B-0EBC-255B-C384-510DBA5D3B05}"/>
                    </a:ext>
                  </a:extLst>
                </p14:cNvPr>
                <p14:cNvContentPartPr/>
                <p14:nvPr/>
              </p14:nvContentPartPr>
              <p14:xfrm>
                <a:off x="7650857" y="1592400"/>
                <a:ext cx="145800" cy="368640"/>
              </p14:xfrm>
            </p:contentPart>
          </mc:Choice>
          <mc:Fallback xmlns="">
            <p:pic>
              <p:nvPicPr>
                <p:cNvPr id="26" name="Freihand 25">
                  <a:extLst>
                    <a:ext uri="{FF2B5EF4-FFF2-40B4-BE49-F238E27FC236}">
                      <a16:creationId xmlns:a16="http://schemas.microsoft.com/office/drawing/2014/main" id="{F1B7C94B-0EBC-255B-C384-510DBA5D3B05}"/>
                    </a:ext>
                  </a:extLst>
                </p:cNvPr>
                <p:cNvPicPr/>
                <p:nvPr/>
              </p:nvPicPr>
              <p:blipFill>
                <a:blip r:embed="rId22"/>
                <a:stretch>
                  <a:fillRect/>
                </a:stretch>
              </p:blipFill>
              <p:spPr>
                <a:xfrm>
                  <a:off x="7644737" y="1586280"/>
                  <a:ext cx="1580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186D1D35-2C30-5D17-5641-6A971A677A07}"/>
                    </a:ext>
                  </a:extLst>
                </p14:cNvPr>
                <p14:cNvContentPartPr/>
                <p14:nvPr/>
              </p14:nvContentPartPr>
              <p14:xfrm>
                <a:off x="7865057" y="1715520"/>
                <a:ext cx="358200" cy="159480"/>
              </p14:xfrm>
            </p:contentPart>
          </mc:Choice>
          <mc:Fallback xmlns="">
            <p:pic>
              <p:nvPicPr>
                <p:cNvPr id="27" name="Freihand 26">
                  <a:extLst>
                    <a:ext uri="{FF2B5EF4-FFF2-40B4-BE49-F238E27FC236}">
                      <a16:creationId xmlns:a16="http://schemas.microsoft.com/office/drawing/2014/main" id="{186D1D35-2C30-5D17-5641-6A971A677A07}"/>
                    </a:ext>
                  </a:extLst>
                </p:cNvPr>
                <p:cNvPicPr/>
                <p:nvPr/>
              </p:nvPicPr>
              <p:blipFill>
                <a:blip r:embed="rId24"/>
                <a:stretch>
                  <a:fillRect/>
                </a:stretch>
              </p:blipFill>
              <p:spPr>
                <a:xfrm>
                  <a:off x="7858937" y="1709400"/>
                  <a:ext cx="370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E352EA3D-2FAC-10A5-CF05-D6C57327B08E}"/>
                    </a:ext>
                  </a:extLst>
                </p14:cNvPr>
                <p14:cNvContentPartPr/>
                <p14:nvPr/>
              </p14:nvContentPartPr>
              <p14:xfrm>
                <a:off x="8086097" y="1508160"/>
                <a:ext cx="40320" cy="31680"/>
              </p14:xfrm>
            </p:contentPart>
          </mc:Choice>
          <mc:Fallback xmlns="">
            <p:pic>
              <p:nvPicPr>
                <p:cNvPr id="28" name="Freihand 27">
                  <a:extLst>
                    <a:ext uri="{FF2B5EF4-FFF2-40B4-BE49-F238E27FC236}">
                      <a16:creationId xmlns:a16="http://schemas.microsoft.com/office/drawing/2014/main" id="{E352EA3D-2FAC-10A5-CF05-D6C57327B08E}"/>
                    </a:ext>
                  </a:extLst>
                </p:cNvPr>
                <p:cNvPicPr/>
                <p:nvPr/>
              </p:nvPicPr>
              <p:blipFill>
                <a:blip r:embed="rId26"/>
                <a:stretch>
                  <a:fillRect/>
                </a:stretch>
              </p:blipFill>
              <p:spPr>
                <a:xfrm>
                  <a:off x="8079977" y="1502040"/>
                  <a:ext cx="52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68A4C78A-4267-DDAD-FB80-FA2D30D50260}"/>
                    </a:ext>
                  </a:extLst>
                </p14:cNvPr>
                <p14:cNvContentPartPr/>
                <p14:nvPr/>
              </p14:nvContentPartPr>
              <p14:xfrm>
                <a:off x="8174657" y="1419960"/>
                <a:ext cx="263160" cy="375840"/>
              </p14:xfrm>
            </p:contentPart>
          </mc:Choice>
          <mc:Fallback xmlns="">
            <p:pic>
              <p:nvPicPr>
                <p:cNvPr id="29" name="Freihand 28">
                  <a:extLst>
                    <a:ext uri="{FF2B5EF4-FFF2-40B4-BE49-F238E27FC236}">
                      <a16:creationId xmlns:a16="http://schemas.microsoft.com/office/drawing/2014/main" id="{68A4C78A-4267-DDAD-FB80-FA2D30D50260}"/>
                    </a:ext>
                  </a:extLst>
                </p:cNvPr>
                <p:cNvPicPr/>
                <p:nvPr/>
              </p:nvPicPr>
              <p:blipFill>
                <a:blip r:embed="rId28"/>
                <a:stretch>
                  <a:fillRect/>
                </a:stretch>
              </p:blipFill>
              <p:spPr>
                <a:xfrm>
                  <a:off x="8168537" y="1413840"/>
                  <a:ext cx="27540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A2EBB514-E97F-23E5-ADC5-1BA5F3275320}"/>
                    </a:ext>
                  </a:extLst>
                </p14:cNvPr>
                <p14:cNvContentPartPr/>
                <p14:nvPr/>
              </p14:nvContentPartPr>
              <p14:xfrm>
                <a:off x="8444657" y="1365960"/>
                <a:ext cx="182160" cy="385200"/>
              </p14:xfrm>
            </p:contentPart>
          </mc:Choice>
          <mc:Fallback xmlns="">
            <p:pic>
              <p:nvPicPr>
                <p:cNvPr id="30" name="Freihand 29">
                  <a:extLst>
                    <a:ext uri="{FF2B5EF4-FFF2-40B4-BE49-F238E27FC236}">
                      <a16:creationId xmlns:a16="http://schemas.microsoft.com/office/drawing/2014/main" id="{A2EBB514-E97F-23E5-ADC5-1BA5F3275320}"/>
                    </a:ext>
                  </a:extLst>
                </p:cNvPr>
                <p:cNvPicPr/>
                <p:nvPr/>
              </p:nvPicPr>
              <p:blipFill>
                <a:blip r:embed="rId30"/>
                <a:stretch>
                  <a:fillRect/>
                </a:stretch>
              </p:blipFill>
              <p:spPr>
                <a:xfrm>
                  <a:off x="8438537" y="1359840"/>
                  <a:ext cx="1944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4E9CD9AC-0183-E3FB-ACD4-90E59F03B19E}"/>
                    </a:ext>
                  </a:extLst>
                </p14:cNvPr>
                <p14:cNvContentPartPr/>
                <p14:nvPr/>
              </p14:nvContentPartPr>
              <p14:xfrm>
                <a:off x="8643377" y="1232400"/>
                <a:ext cx="531360" cy="408240"/>
              </p14:xfrm>
            </p:contentPart>
          </mc:Choice>
          <mc:Fallback xmlns="">
            <p:pic>
              <p:nvPicPr>
                <p:cNvPr id="31" name="Freihand 30">
                  <a:extLst>
                    <a:ext uri="{FF2B5EF4-FFF2-40B4-BE49-F238E27FC236}">
                      <a16:creationId xmlns:a16="http://schemas.microsoft.com/office/drawing/2014/main" id="{4E9CD9AC-0183-E3FB-ACD4-90E59F03B19E}"/>
                    </a:ext>
                  </a:extLst>
                </p:cNvPr>
                <p:cNvPicPr/>
                <p:nvPr/>
              </p:nvPicPr>
              <p:blipFill>
                <a:blip r:embed="rId32"/>
                <a:stretch>
                  <a:fillRect/>
                </a:stretch>
              </p:blipFill>
              <p:spPr>
                <a:xfrm>
                  <a:off x="8637257" y="1226280"/>
                  <a:ext cx="5436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58395249-398C-36C4-D693-DC38989E665B}"/>
                    </a:ext>
                  </a:extLst>
                </p14:cNvPr>
                <p14:cNvContentPartPr/>
                <p14:nvPr/>
              </p14:nvContentPartPr>
              <p14:xfrm>
                <a:off x="9142697" y="1290720"/>
                <a:ext cx="31320" cy="48960"/>
              </p14:xfrm>
            </p:contentPart>
          </mc:Choice>
          <mc:Fallback xmlns="">
            <p:pic>
              <p:nvPicPr>
                <p:cNvPr id="32" name="Freihand 31">
                  <a:extLst>
                    <a:ext uri="{FF2B5EF4-FFF2-40B4-BE49-F238E27FC236}">
                      <a16:creationId xmlns:a16="http://schemas.microsoft.com/office/drawing/2014/main" id="{58395249-398C-36C4-D693-DC38989E665B}"/>
                    </a:ext>
                  </a:extLst>
                </p:cNvPr>
                <p:cNvPicPr/>
                <p:nvPr/>
              </p:nvPicPr>
              <p:blipFill>
                <a:blip r:embed="rId34"/>
                <a:stretch>
                  <a:fillRect/>
                </a:stretch>
              </p:blipFill>
              <p:spPr>
                <a:xfrm>
                  <a:off x="9136577" y="1284600"/>
                  <a:ext cx="4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98481AA4-1FA6-B451-21DC-3CAFBAD69A13}"/>
                    </a:ext>
                  </a:extLst>
                </p14:cNvPr>
                <p14:cNvContentPartPr/>
                <p14:nvPr/>
              </p14:nvContentPartPr>
              <p14:xfrm>
                <a:off x="9267617" y="1180920"/>
                <a:ext cx="228600" cy="277560"/>
              </p14:xfrm>
            </p:contentPart>
          </mc:Choice>
          <mc:Fallback xmlns="">
            <p:pic>
              <p:nvPicPr>
                <p:cNvPr id="33" name="Freihand 32">
                  <a:extLst>
                    <a:ext uri="{FF2B5EF4-FFF2-40B4-BE49-F238E27FC236}">
                      <a16:creationId xmlns:a16="http://schemas.microsoft.com/office/drawing/2014/main" id="{98481AA4-1FA6-B451-21DC-3CAFBAD69A13}"/>
                    </a:ext>
                  </a:extLst>
                </p:cNvPr>
                <p:cNvPicPr/>
                <p:nvPr/>
              </p:nvPicPr>
              <p:blipFill>
                <a:blip r:embed="rId36"/>
                <a:stretch>
                  <a:fillRect/>
                </a:stretch>
              </p:blipFill>
              <p:spPr>
                <a:xfrm>
                  <a:off x="9261497" y="1174800"/>
                  <a:ext cx="2408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2D82A4D8-755D-2B0E-0B83-A2A60D9EBF89}"/>
                    </a:ext>
                  </a:extLst>
                </p14:cNvPr>
                <p14:cNvContentPartPr/>
                <p14:nvPr/>
              </p14:nvContentPartPr>
              <p14:xfrm>
                <a:off x="9527897" y="1218000"/>
                <a:ext cx="104760" cy="183240"/>
              </p14:xfrm>
            </p:contentPart>
          </mc:Choice>
          <mc:Fallback xmlns="">
            <p:pic>
              <p:nvPicPr>
                <p:cNvPr id="34" name="Freihand 33">
                  <a:extLst>
                    <a:ext uri="{FF2B5EF4-FFF2-40B4-BE49-F238E27FC236}">
                      <a16:creationId xmlns:a16="http://schemas.microsoft.com/office/drawing/2014/main" id="{2D82A4D8-755D-2B0E-0B83-A2A60D9EBF89}"/>
                    </a:ext>
                  </a:extLst>
                </p:cNvPr>
                <p:cNvPicPr/>
                <p:nvPr/>
              </p:nvPicPr>
              <p:blipFill>
                <a:blip r:embed="rId38"/>
                <a:stretch>
                  <a:fillRect/>
                </a:stretch>
              </p:blipFill>
              <p:spPr>
                <a:xfrm>
                  <a:off x="9521777" y="1211880"/>
                  <a:ext cx="117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D8EFDFFF-0521-B84A-99AC-233A7138653D}"/>
                    </a:ext>
                  </a:extLst>
                </p14:cNvPr>
                <p14:cNvContentPartPr/>
                <p14:nvPr/>
              </p14:nvContentPartPr>
              <p14:xfrm>
                <a:off x="8484617" y="2083440"/>
                <a:ext cx="66960" cy="310680"/>
              </p14:xfrm>
            </p:contentPart>
          </mc:Choice>
          <mc:Fallback xmlns="">
            <p:pic>
              <p:nvPicPr>
                <p:cNvPr id="35" name="Freihand 34">
                  <a:extLst>
                    <a:ext uri="{FF2B5EF4-FFF2-40B4-BE49-F238E27FC236}">
                      <a16:creationId xmlns:a16="http://schemas.microsoft.com/office/drawing/2014/main" id="{D8EFDFFF-0521-B84A-99AC-233A7138653D}"/>
                    </a:ext>
                  </a:extLst>
                </p:cNvPr>
                <p:cNvPicPr/>
                <p:nvPr/>
              </p:nvPicPr>
              <p:blipFill>
                <a:blip r:embed="rId40"/>
                <a:stretch>
                  <a:fillRect/>
                </a:stretch>
              </p:blipFill>
              <p:spPr>
                <a:xfrm>
                  <a:off x="8478497" y="2077320"/>
                  <a:ext cx="792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845C002B-CEB5-E92F-DD65-85BAF762AAAB}"/>
                    </a:ext>
                  </a:extLst>
                </p14:cNvPr>
                <p14:cNvContentPartPr/>
                <p14:nvPr/>
              </p14:nvContentPartPr>
              <p14:xfrm>
                <a:off x="8378057" y="2038800"/>
                <a:ext cx="198360" cy="192240"/>
              </p14:xfrm>
            </p:contentPart>
          </mc:Choice>
          <mc:Fallback xmlns="">
            <p:pic>
              <p:nvPicPr>
                <p:cNvPr id="36" name="Freihand 35">
                  <a:extLst>
                    <a:ext uri="{FF2B5EF4-FFF2-40B4-BE49-F238E27FC236}">
                      <a16:creationId xmlns:a16="http://schemas.microsoft.com/office/drawing/2014/main" id="{845C002B-CEB5-E92F-DD65-85BAF762AAAB}"/>
                    </a:ext>
                  </a:extLst>
                </p:cNvPr>
                <p:cNvPicPr/>
                <p:nvPr/>
              </p:nvPicPr>
              <p:blipFill>
                <a:blip r:embed="rId42"/>
                <a:stretch>
                  <a:fillRect/>
                </a:stretch>
              </p:blipFill>
              <p:spPr>
                <a:xfrm>
                  <a:off x="8371937" y="2032680"/>
                  <a:ext cx="210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5CED9D0F-F0F3-2387-E324-28FC630401C6}"/>
                    </a:ext>
                  </a:extLst>
                </p14:cNvPr>
                <p14:cNvContentPartPr/>
                <p14:nvPr/>
              </p14:nvContentPartPr>
              <p14:xfrm>
                <a:off x="8628257" y="1942320"/>
                <a:ext cx="280800" cy="405720"/>
              </p14:xfrm>
            </p:contentPart>
          </mc:Choice>
          <mc:Fallback xmlns="">
            <p:pic>
              <p:nvPicPr>
                <p:cNvPr id="37" name="Freihand 36">
                  <a:extLst>
                    <a:ext uri="{FF2B5EF4-FFF2-40B4-BE49-F238E27FC236}">
                      <a16:creationId xmlns:a16="http://schemas.microsoft.com/office/drawing/2014/main" id="{5CED9D0F-F0F3-2387-E324-28FC630401C6}"/>
                    </a:ext>
                  </a:extLst>
                </p:cNvPr>
                <p:cNvPicPr/>
                <p:nvPr/>
              </p:nvPicPr>
              <p:blipFill>
                <a:blip r:embed="rId44"/>
                <a:stretch>
                  <a:fillRect/>
                </a:stretch>
              </p:blipFill>
              <p:spPr>
                <a:xfrm>
                  <a:off x="8622137" y="1936200"/>
                  <a:ext cx="2930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A092E1E0-6493-4134-1F9A-7F91CCB52D8F}"/>
                    </a:ext>
                  </a:extLst>
                </p14:cNvPr>
                <p14:cNvContentPartPr/>
                <p14:nvPr/>
              </p14:nvContentPartPr>
              <p14:xfrm>
                <a:off x="8946137" y="1996320"/>
                <a:ext cx="154440" cy="179280"/>
              </p14:xfrm>
            </p:contentPart>
          </mc:Choice>
          <mc:Fallback xmlns="">
            <p:pic>
              <p:nvPicPr>
                <p:cNvPr id="38" name="Freihand 37">
                  <a:extLst>
                    <a:ext uri="{FF2B5EF4-FFF2-40B4-BE49-F238E27FC236}">
                      <a16:creationId xmlns:a16="http://schemas.microsoft.com/office/drawing/2014/main" id="{A092E1E0-6493-4134-1F9A-7F91CCB52D8F}"/>
                    </a:ext>
                  </a:extLst>
                </p:cNvPr>
                <p:cNvPicPr/>
                <p:nvPr/>
              </p:nvPicPr>
              <p:blipFill>
                <a:blip r:embed="rId46"/>
                <a:stretch>
                  <a:fillRect/>
                </a:stretch>
              </p:blipFill>
              <p:spPr>
                <a:xfrm>
                  <a:off x="8940017" y="1990200"/>
                  <a:ext cx="166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A75E8D03-2F42-0B36-CD1C-40883A08E5C8}"/>
                    </a:ext>
                  </a:extLst>
                </p14:cNvPr>
                <p14:cNvContentPartPr/>
                <p14:nvPr/>
              </p14:nvContentPartPr>
              <p14:xfrm>
                <a:off x="9132617" y="1972560"/>
                <a:ext cx="139680" cy="68400"/>
              </p14:xfrm>
            </p:contentPart>
          </mc:Choice>
          <mc:Fallback xmlns="">
            <p:pic>
              <p:nvPicPr>
                <p:cNvPr id="39" name="Freihand 38">
                  <a:extLst>
                    <a:ext uri="{FF2B5EF4-FFF2-40B4-BE49-F238E27FC236}">
                      <a16:creationId xmlns:a16="http://schemas.microsoft.com/office/drawing/2014/main" id="{A75E8D03-2F42-0B36-CD1C-40883A08E5C8}"/>
                    </a:ext>
                  </a:extLst>
                </p:cNvPr>
                <p:cNvPicPr/>
                <p:nvPr/>
              </p:nvPicPr>
              <p:blipFill>
                <a:blip r:embed="rId48"/>
                <a:stretch>
                  <a:fillRect/>
                </a:stretch>
              </p:blipFill>
              <p:spPr>
                <a:xfrm>
                  <a:off x="9126497" y="1966440"/>
                  <a:ext cx="151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5C97FA40-957B-70ED-6D5B-4DF2B1213D97}"/>
                    </a:ext>
                  </a:extLst>
                </p14:cNvPr>
                <p14:cNvContentPartPr/>
                <p14:nvPr/>
              </p14:nvContentPartPr>
              <p14:xfrm>
                <a:off x="9332417" y="1665120"/>
                <a:ext cx="167400" cy="348120"/>
              </p14:xfrm>
            </p:contentPart>
          </mc:Choice>
          <mc:Fallback xmlns="">
            <p:pic>
              <p:nvPicPr>
                <p:cNvPr id="40" name="Freihand 39">
                  <a:extLst>
                    <a:ext uri="{FF2B5EF4-FFF2-40B4-BE49-F238E27FC236}">
                      <a16:creationId xmlns:a16="http://schemas.microsoft.com/office/drawing/2014/main" id="{5C97FA40-957B-70ED-6D5B-4DF2B1213D97}"/>
                    </a:ext>
                  </a:extLst>
                </p:cNvPr>
                <p:cNvPicPr/>
                <p:nvPr/>
              </p:nvPicPr>
              <p:blipFill>
                <a:blip r:embed="rId50"/>
                <a:stretch>
                  <a:fillRect/>
                </a:stretch>
              </p:blipFill>
              <p:spPr>
                <a:xfrm>
                  <a:off x="9326297" y="1659000"/>
                  <a:ext cx="1796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Freihand 40">
                  <a:extLst>
                    <a:ext uri="{FF2B5EF4-FFF2-40B4-BE49-F238E27FC236}">
                      <a16:creationId xmlns:a16="http://schemas.microsoft.com/office/drawing/2014/main" id="{88CB78F1-1E8F-DA20-3B08-E82F258F960F}"/>
                    </a:ext>
                  </a:extLst>
                </p14:cNvPr>
                <p14:cNvContentPartPr/>
                <p14:nvPr/>
              </p14:nvContentPartPr>
              <p14:xfrm>
                <a:off x="9532577" y="1671960"/>
                <a:ext cx="379440" cy="194760"/>
              </p14:xfrm>
            </p:contentPart>
          </mc:Choice>
          <mc:Fallback xmlns="">
            <p:pic>
              <p:nvPicPr>
                <p:cNvPr id="41" name="Freihand 40">
                  <a:extLst>
                    <a:ext uri="{FF2B5EF4-FFF2-40B4-BE49-F238E27FC236}">
                      <a16:creationId xmlns:a16="http://schemas.microsoft.com/office/drawing/2014/main" id="{88CB78F1-1E8F-DA20-3B08-E82F258F960F}"/>
                    </a:ext>
                  </a:extLst>
                </p:cNvPr>
                <p:cNvPicPr/>
                <p:nvPr/>
              </p:nvPicPr>
              <p:blipFill>
                <a:blip r:embed="rId52"/>
                <a:stretch>
                  <a:fillRect/>
                </a:stretch>
              </p:blipFill>
              <p:spPr>
                <a:xfrm>
                  <a:off x="9526457" y="1665840"/>
                  <a:ext cx="391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181789DC-2FC2-E5F2-2F84-791DB305ADC0}"/>
                    </a:ext>
                  </a:extLst>
                </p14:cNvPr>
                <p14:cNvContentPartPr/>
                <p14:nvPr/>
              </p14:nvContentPartPr>
              <p14:xfrm>
                <a:off x="9938297" y="1517160"/>
                <a:ext cx="388440" cy="444240"/>
              </p14:xfrm>
            </p:contentPart>
          </mc:Choice>
          <mc:Fallback xmlns="">
            <p:pic>
              <p:nvPicPr>
                <p:cNvPr id="42" name="Freihand 41">
                  <a:extLst>
                    <a:ext uri="{FF2B5EF4-FFF2-40B4-BE49-F238E27FC236}">
                      <a16:creationId xmlns:a16="http://schemas.microsoft.com/office/drawing/2014/main" id="{181789DC-2FC2-E5F2-2F84-791DB305ADC0}"/>
                    </a:ext>
                  </a:extLst>
                </p:cNvPr>
                <p:cNvPicPr/>
                <p:nvPr/>
              </p:nvPicPr>
              <p:blipFill>
                <a:blip r:embed="rId54"/>
                <a:stretch>
                  <a:fillRect/>
                </a:stretch>
              </p:blipFill>
              <p:spPr>
                <a:xfrm>
                  <a:off x="9932177" y="1511040"/>
                  <a:ext cx="4006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Freihand 42">
                  <a:extLst>
                    <a:ext uri="{FF2B5EF4-FFF2-40B4-BE49-F238E27FC236}">
                      <a16:creationId xmlns:a16="http://schemas.microsoft.com/office/drawing/2014/main" id="{FDECC9A8-3A5F-36C7-3EB8-D7FF4B9BEABE}"/>
                    </a:ext>
                  </a:extLst>
                </p14:cNvPr>
                <p14:cNvContentPartPr/>
                <p14:nvPr/>
              </p14:nvContentPartPr>
              <p14:xfrm>
                <a:off x="9226577" y="2324280"/>
                <a:ext cx="208080" cy="364680"/>
              </p14:xfrm>
            </p:contentPart>
          </mc:Choice>
          <mc:Fallback xmlns="">
            <p:pic>
              <p:nvPicPr>
                <p:cNvPr id="43" name="Freihand 42">
                  <a:extLst>
                    <a:ext uri="{FF2B5EF4-FFF2-40B4-BE49-F238E27FC236}">
                      <a16:creationId xmlns:a16="http://schemas.microsoft.com/office/drawing/2014/main" id="{FDECC9A8-3A5F-36C7-3EB8-D7FF4B9BEABE}"/>
                    </a:ext>
                  </a:extLst>
                </p:cNvPr>
                <p:cNvPicPr/>
                <p:nvPr/>
              </p:nvPicPr>
              <p:blipFill>
                <a:blip r:embed="rId56"/>
                <a:stretch>
                  <a:fillRect/>
                </a:stretch>
              </p:blipFill>
              <p:spPr>
                <a:xfrm>
                  <a:off x="9220457" y="2318160"/>
                  <a:ext cx="2203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Freihand 43">
                  <a:extLst>
                    <a:ext uri="{FF2B5EF4-FFF2-40B4-BE49-F238E27FC236}">
                      <a16:creationId xmlns:a16="http://schemas.microsoft.com/office/drawing/2014/main" id="{65CD9B47-F877-A322-6C52-F944AC50130E}"/>
                    </a:ext>
                  </a:extLst>
                </p14:cNvPr>
                <p14:cNvContentPartPr/>
                <p14:nvPr/>
              </p14:nvContentPartPr>
              <p14:xfrm>
                <a:off x="9491897" y="2297640"/>
                <a:ext cx="83160" cy="273240"/>
              </p14:xfrm>
            </p:contentPart>
          </mc:Choice>
          <mc:Fallback xmlns="">
            <p:pic>
              <p:nvPicPr>
                <p:cNvPr id="44" name="Freihand 43">
                  <a:extLst>
                    <a:ext uri="{FF2B5EF4-FFF2-40B4-BE49-F238E27FC236}">
                      <a16:creationId xmlns:a16="http://schemas.microsoft.com/office/drawing/2014/main" id="{65CD9B47-F877-A322-6C52-F944AC50130E}"/>
                    </a:ext>
                  </a:extLst>
                </p:cNvPr>
                <p:cNvPicPr/>
                <p:nvPr/>
              </p:nvPicPr>
              <p:blipFill>
                <a:blip r:embed="rId58"/>
                <a:stretch>
                  <a:fillRect/>
                </a:stretch>
              </p:blipFill>
              <p:spPr>
                <a:xfrm>
                  <a:off x="9485777" y="2291520"/>
                  <a:ext cx="95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3DE659C0-E808-8076-47D7-FE2EBF263FF8}"/>
                    </a:ext>
                  </a:extLst>
                </p14:cNvPr>
                <p14:cNvContentPartPr/>
                <p14:nvPr/>
              </p14:nvContentPartPr>
              <p14:xfrm>
                <a:off x="9568937" y="2254080"/>
                <a:ext cx="235440" cy="273960"/>
              </p14:xfrm>
            </p:contentPart>
          </mc:Choice>
          <mc:Fallback xmlns="">
            <p:pic>
              <p:nvPicPr>
                <p:cNvPr id="45" name="Freihand 44">
                  <a:extLst>
                    <a:ext uri="{FF2B5EF4-FFF2-40B4-BE49-F238E27FC236}">
                      <a16:creationId xmlns:a16="http://schemas.microsoft.com/office/drawing/2014/main" id="{3DE659C0-E808-8076-47D7-FE2EBF263FF8}"/>
                    </a:ext>
                  </a:extLst>
                </p:cNvPr>
                <p:cNvPicPr/>
                <p:nvPr/>
              </p:nvPicPr>
              <p:blipFill>
                <a:blip r:embed="rId60"/>
                <a:stretch>
                  <a:fillRect/>
                </a:stretch>
              </p:blipFill>
              <p:spPr>
                <a:xfrm>
                  <a:off x="9562817" y="2247960"/>
                  <a:ext cx="2476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AC510053-CA76-2643-D863-24AF84DC008C}"/>
                    </a:ext>
                  </a:extLst>
                </p14:cNvPr>
                <p14:cNvContentPartPr/>
                <p14:nvPr/>
              </p14:nvContentPartPr>
              <p14:xfrm>
                <a:off x="9841097" y="2126640"/>
                <a:ext cx="169200" cy="316440"/>
              </p14:xfrm>
            </p:contentPart>
          </mc:Choice>
          <mc:Fallback xmlns="">
            <p:pic>
              <p:nvPicPr>
                <p:cNvPr id="46" name="Freihand 45">
                  <a:extLst>
                    <a:ext uri="{FF2B5EF4-FFF2-40B4-BE49-F238E27FC236}">
                      <a16:creationId xmlns:a16="http://schemas.microsoft.com/office/drawing/2014/main" id="{AC510053-CA76-2643-D863-24AF84DC008C}"/>
                    </a:ext>
                  </a:extLst>
                </p:cNvPr>
                <p:cNvPicPr/>
                <p:nvPr/>
              </p:nvPicPr>
              <p:blipFill>
                <a:blip r:embed="rId62"/>
                <a:stretch>
                  <a:fillRect/>
                </a:stretch>
              </p:blipFill>
              <p:spPr>
                <a:xfrm>
                  <a:off x="9834977" y="2120520"/>
                  <a:ext cx="1814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2EFBDE55-9EC9-00AA-0A52-632E6B7F501A}"/>
                    </a:ext>
                  </a:extLst>
                </p14:cNvPr>
                <p14:cNvContentPartPr/>
                <p14:nvPr/>
              </p14:nvContentPartPr>
              <p14:xfrm>
                <a:off x="10088057" y="2030880"/>
                <a:ext cx="482400" cy="641160"/>
              </p14:xfrm>
            </p:contentPart>
          </mc:Choice>
          <mc:Fallback xmlns="">
            <p:pic>
              <p:nvPicPr>
                <p:cNvPr id="47" name="Freihand 46">
                  <a:extLst>
                    <a:ext uri="{FF2B5EF4-FFF2-40B4-BE49-F238E27FC236}">
                      <a16:creationId xmlns:a16="http://schemas.microsoft.com/office/drawing/2014/main" id="{2EFBDE55-9EC9-00AA-0A52-632E6B7F501A}"/>
                    </a:ext>
                  </a:extLst>
                </p:cNvPr>
                <p:cNvPicPr/>
                <p:nvPr/>
              </p:nvPicPr>
              <p:blipFill>
                <a:blip r:embed="rId64"/>
                <a:stretch>
                  <a:fillRect/>
                </a:stretch>
              </p:blipFill>
              <p:spPr>
                <a:xfrm>
                  <a:off x="10081937" y="2024760"/>
                  <a:ext cx="49464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8956976E-CBE0-EE3B-27F9-EC29F1BB03E1}"/>
                    </a:ext>
                  </a:extLst>
                </p14:cNvPr>
                <p14:cNvContentPartPr/>
                <p14:nvPr/>
              </p14:nvContentPartPr>
              <p14:xfrm>
                <a:off x="10511057" y="1957800"/>
                <a:ext cx="57240" cy="50760"/>
              </p14:xfrm>
            </p:contentPart>
          </mc:Choice>
          <mc:Fallback xmlns="">
            <p:pic>
              <p:nvPicPr>
                <p:cNvPr id="48" name="Freihand 47">
                  <a:extLst>
                    <a:ext uri="{FF2B5EF4-FFF2-40B4-BE49-F238E27FC236}">
                      <a16:creationId xmlns:a16="http://schemas.microsoft.com/office/drawing/2014/main" id="{8956976E-CBE0-EE3B-27F9-EC29F1BB03E1}"/>
                    </a:ext>
                  </a:extLst>
                </p:cNvPr>
                <p:cNvPicPr/>
                <p:nvPr/>
              </p:nvPicPr>
              <p:blipFill>
                <a:blip r:embed="rId66"/>
                <a:stretch>
                  <a:fillRect/>
                </a:stretch>
              </p:blipFill>
              <p:spPr>
                <a:xfrm>
                  <a:off x="10504937" y="1951680"/>
                  <a:ext cx="69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356FBB97-D43F-D7A3-EDAB-91AE0F9F44EE}"/>
                    </a:ext>
                  </a:extLst>
                </p14:cNvPr>
                <p14:cNvContentPartPr/>
                <p14:nvPr/>
              </p14:nvContentPartPr>
              <p14:xfrm>
                <a:off x="10633817" y="1625880"/>
                <a:ext cx="533160" cy="504000"/>
              </p14:xfrm>
            </p:contentPart>
          </mc:Choice>
          <mc:Fallback xmlns="">
            <p:pic>
              <p:nvPicPr>
                <p:cNvPr id="49" name="Freihand 48">
                  <a:extLst>
                    <a:ext uri="{FF2B5EF4-FFF2-40B4-BE49-F238E27FC236}">
                      <a16:creationId xmlns:a16="http://schemas.microsoft.com/office/drawing/2014/main" id="{356FBB97-D43F-D7A3-EDAB-91AE0F9F44EE}"/>
                    </a:ext>
                  </a:extLst>
                </p:cNvPr>
                <p:cNvPicPr/>
                <p:nvPr/>
              </p:nvPicPr>
              <p:blipFill>
                <a:blip r:embed="rId68"/>
                <a:stretch>
                  <a:fillRect/>
                </a:stretch>
              </p:blipFill>
              <p:spPr>
                <a:xfrm>
                  <a:off x="10627697" y="1619760"/>
                  <a:ext cx="54540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1EE58094-3F1A-1E4A-9D32-4EF220B3FF66}"/>
                    </a:ext>
                  </a:extLst>
                </p14:cNvPr>
                <p14:cNvContentPartPr/>
                <p14:nvPr/>
              </p14:nvContentPartPr>
              <p14:xfrm>
                <a:off x="9170057" y="2061120"/>
                <a:ext cx="2319840" cy="1003320"/>
              </p14:xfrm>
            </p:contentPart>
          </mc:Choice>
          <mc:Fallback xmlns="">
            <p:pic>
              <p:nvPicPr>
                <p:cNvPr id="51" name="Freihand 50">
                  <a:extLst>
                    <a:ext uri="{FF2B5EF4-FFF2-40B4-BE49-F238E27FC236}">
                      <a16:creationId xmlns:a16="http://schemas.microsoft.com/office/drawing/2014/main" id="{1EE58094-3F1A-1E4A-9D32-4EF220B3FF66}"/>
                    </a:ext>
                  </a:extLst>
                </p:cNvPr>
                <p:cNvPicPr/>
                <p:nvPr/>
              </p:nvPicPr>
              <p:blipFill>
                <a:blip r:embed="rId70"/>
                <a:stretch>
                  <a:fillRect/>
                </a:stretch>
              </p:blipFill>
              <p:spPr>
                <a:xfrm>
                  <a:off x="9163937" y="2055000"/>
                  <a:ext cx="2332080" cy="10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00064311-F6C9-464C-CAD2-E6829BC35E28}"/>
                  </a:ext>
                </a:extLst>
              </p14:cNvPr>
              <p14:cNvContentPartPr/>
              <p14:nvPr/>
            </p14:nvContentPartPr>
            <p14:xfrm>
              <a:off x="126857" y="5590560"/>
              <a:ext cx="3416760" cy="85320"/>
            </p14:xfrm>
          </p:contentPart>
        </mc:Choice>
        <mc:Fallback xmlns="">
          <p:pic>
            <p:nvPicPr>
              <p:cNvPr id="53" name="Freihand 52">
                <a:extLst>
                  <a:ext uri="{FF2B5EF4-FFF2-40B4-BE49-F238E27FC236}">
                    <a16:creationId xmlns:a16="http://schemas.microsoft.com/office/drawing/2014/main" id="{00064311-F6C9-464C-CAD2-E6829BC35E28}"/>
                  </a:ext>
                </a:extLst>
              </p:cNvPr>
              <p:cNvPicPr/>
              <p:nvPr/>
            </p:nvPicPr>
            <p:blipFill>
              <a:blip r:embed="rId72"/>
              <a:stretch>
                <a:fillRect/>
              </a:stretch>
            </p:blipFill>
            <p:spPr>
              <a:xfrm>
                <a:off x="120737" y="5584440"/>
                <a:ext cx="3429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1C58850D-1C86-5F3D-1AFB-AD7CE23B97AA}"/>
                  </a:ext>
                </a:extLst>
              </p14:cNvPr>
              <p14:cNvContentPartPr/>
              <p14:nvPr/>
            </p14:nvContentPartPr>
            <p14:xfrm>
              <a:off x="3459377" y="504120"/>
              <a:ext cx="3841200" cy="183600"/>
            </p14:xfrm>
          </p:contentPart>
        </mc:Choice>
        <mc:Fallback xmlns="">
          <p:pic>
            <p:nvPicPr>
              <p:cNvPr id="54" name="Freihand 53">
                <a:extLst>
                  <a:ext uri="{FF2B5EF4-FFF2-40B4-BE49-F238E27FC236}">
                    <a16:creationId xmlns:a16="http://schemas.microsoft.com/office/drawing/2014/main" id="{1C58850D-1C86-5F3D-1AFB-AD7CE23B97AA}"/>
                  </a:ext>
                </a:extLst>
              </p:cNvPr>
              <p:cNvPicPr/>
              <p:nvPr/>
            </p:nvPicPr>
            <p:blipFill>
              <a:blip r:embed="rId74"/>
              <a:stretch>
                <a:fillRect/>
              </a:stretch>
            </p:blipFill>
            <p:spPr>
              <a:xfrm>
                <a:off x="3453257" y="498000"/>
                <a:ext cx="38534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380761F6-E61B-4A57-B1F9-429F327215BC}"/>
                  </a:ext>
                </a:extLst>
              </p14:cNvPr>
              <p14:cNvContentPartPr/>
              <p14:nvPr/>
            </p14:nvContentPartPr>
            <p14:xfrm>
              <a:off x="3318699" y="1284605"/>
              <a:ext cx="375480" cy="24480"/>
            </p14:xfrm>
          </p:contentPart>
        </mc:Choice>
        <mc:Fallback xmlns="">
          <p:pic>
            <p:nvPicPr>
              <p:cNvPr id="50" name="Freihand 49">
                <a:extLst>
                  <a:ext uri="{FF2B5EF4-FFF2-40B4-BE49-F238E27FC236}">
                    <a16:creationId xmlns:a16="http://schemas.microsoft.com/office/drawing/2014/main" id="{380761F6-E61B-4A57-B1F9-429F327215BC}"/>
                  </a:ext>
                </a:extLst>
              </p:cNvPr>
              <p:cNvPicPr/>
              <p:nvPr/>
            </p:nvPicPr>
            <p:blipFill>
              <a:blip r:embed="rId76"/>
              <a:stretch>
                <a:fillRect/>
              </a:stretch>
            </p:blipFill>
            <p:spPr>
              <a:xfrm>
                <a:off x="3314379" y="1280285"/>
                <a:ext cx="384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Freihand 54">
                <a:extLst>
                  <a:ext uri="{FF2B5EF4-FFF2-40B4-BE49-F238E27FC236}">
                    <a16:creationId xmlns:a16="http://schemas.microsoft.com/office/drawing/2014/main" id="{90FF8DA6-A5DE-4E9E-9099-10652C6F2F1A}"/>
                  </a:ext>
                </a:extLst>
              </p14:cNvPr>
              <p14:cNvContentPartPr/>
              <p14:nvPr/>
            </p14:nvContentPartPr>
            <p14:xfrm>
              <a:off x="7380579" y="4059125"/>
              <a:ext cx="265320" cy="52200"/>
            </p14:xfrm>
          </p:contentPart>
        </mc:Choice>
        <mc:Fallback xmlns="">
          <p:pic>
            <p:nvPicPr>
              <p:cNvPr id="55" name="Freihand 54">
                <a:extLst>
                  <a:ext uri="{FF2B5EF4-FFF2-40B4-BE49-F238E27FC236}">
                    <a16:creationId xmlns:a16="http://schemas.microsoft.com/office/drawing/2014/main" id="{90FF8DA6-A5DE-4E9E-9099-10652C6F2F1A}"/>
                  </a:ext>
                </a:extLst>
              </p:cNvPr>
              <p:cNvPicPr/>
              <p:nvPr/>
            </p:nvPicPr>
            <p:blipFill>
              <a:blip r:embed="rId78"/>
              <a:stretch>
                <a:fillRect/>
              </a:stretch>
            </p:blipFill>
            <p:spPr>
              <a:xfrm>
                <a:off x="7376259" y="4054805"/>
                <a:ext cx="273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773E2873-CC72-419A-8B6A-AA9A703A011E}"/>
                  </a:ext>
                </a:extLst>
              </p14:cNvPr>
              <p14:cNvContentPartPr/>
              <p14:nvPr/>
            </p14:nvContentPartPr>
            <p14:xfrm>
              <a:off x="193539" y="5337845"/>
              <a:ext cx="1395000" cy="39240"/>
            </p14:xfrm>
          </p:contentPart>
        </mc:Choice>
        <mc:Fallback xmlns="">
          <p:pic>
            <p:nvPicPr>
              <p:cNvPr id="57" name="Freihand 56">
                <a:extLst>
                  <a:ext uri="{FF2B5EF4-FFF2-40B4-BE49-F238E27FC236}">
                    <a16:creationId xmlns:a16="http://schemas.microsoft.com/office/drawing/2014/main" id="{773E2873-CC72-419A-8B6A-AA9A703A011E}"/>
                  </a:ext>
                </a:extLst>
              </p:cNvPr>
              <p:cNvPicPr/>
              <p:nvPr/>
            </p:nvPicPr>
            <p:blipFill>
              <a:blip r:embed="rId80"/>
              <a:stretch>
                <a:fillRect/>
              </a:stretch>
            </p:blipFill>
            <p:spPr>
              <a:xfrm>
                <a:off x="189219" y="5333525"/>
                <a:ext cx="1403640" cy="47880"/>
              </a:xfrm>
              <a:prstGeom prst="rect">
                <a:avLst/>
              </a:prstGeom>
            </p:spPr>
          </p:pic>
        </mc:Fallback>
      </mc:AlternateContent>
      <p:grpSp>
        <p:nvGrpSpPr>
          <p:cNvPr id="59" name="Gruppieren 58">
            <a:extLst>
              <a:ext uri="{FF2B5EF4-FFF2-40B4-BE49-F238E27FC236}">
                <a16:creationId xmlns:a16="http://schemas.microsoft.com/office/drawing/2014/main" id="{D41FAE0E-84D1-4DB8-89C6-F73E59B5117F}"/>
              </a:ext>
            </a:extLst>
          </p:cNvPr>
          <p:cNvGrpSpPr/>
          <p:nvPr/>
        </p:nvGrpSpPr>
        <p:grpSpPr>
          <a:xfrm>
            <a:off x="6797379" y="2443805"/>
            <a:ext cx="2247120" cy="1137960"/>
            <a:chOff x="6797379" y="2443805"/>
            <a:chExt cx="2247120" cy="1137960"/>
          </a:xfrm>
        </p:grpSpPr>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D86DBE3C-2DF6-4F60-A575-627682FBB134}"/>
                    </a:ext>
                  </a:extLst>
                </p14:cNvPr>
                <p14:cNvContentPartPr/>
                <p14:nvPr/>
              </p14:nvContentPartPr>
              <p14:xfrm>
                <a:off x="6826179" y="2458925"/>
                <a:ext cx="1966680" cy="1029960"/>
              </p14:xfrm>
            </p:contentPart>
          </mc:Choice>
          <mc:Fallback xmlns="">
            <p:pic>
              <p:nvPicPr>
                <p:cNvPr id="56" name="Freihand 55">
                  <a:extLst>
                    <a:ext uri="{FF2B5EF4-FFF2-40B4-BE49-F238E27FC236}">
                      <a16:creationId xmlns:a16="http://schemas.microsoft.com/office/drawing/2014/main" id="{D86DBE3C-2DF6-4F60-A575-627682FBB134}"/>
                    </a:ext>
                  </a:extLst>
                </p:cNvPr>
                <p:cNvPicPr/>
                <p:nvPr/>
              </p:nvPicPr>
              <p:blipFill>
                <a:blip r:embed="rId82"/>
                <a:stretch>
                  <a:fillRect/>
                </a:stretch>
              </p:blipFill>
              <p:spPr>
                <a:xfrm>
                  <a:off x="6821859" y="2454605"/>
                  <a:ext cx="1975320" cy="1038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9272A350-6A74-4081-A99B-D41E7969DC06}"/>
                    </a:ext>
                  </a:extLst>
                </p14:cNvPr>
                <p14:cNvContentPartPr/>
                <p14:nvPr/>
              </p14:nvContentPartPr>
              <p14:xfrm>
                <a:off x="6797379" y="2443805"/>
                <a:ext cx="2247120" cy="1137960"/>
              </p14:xfrm>
            </p:contentPart>
          </mc:Choice>
          <mc:Fallback xmlns="">
            <p:pic>
              <p:nvPicPr>
                <p:cNvPr id="58" name="Freihand 57">
                  <a:extLst>
                    <a:ext uri="{FF2B5EF4-FFF2-40B4-BE49-F238E27FC236}">
                      <a16:creationId xmlns:a16="http://schemas.microsoft.com/office/drawing/2014/main" id="{9272A350-6A74-4081-A99B-D41E7969DC06}"/>
                    </a:ext>
                  </a:extLst>
                </p:cNvPr>
                <p:cNvPicPr/>
                <p:nvPr/>
              </p:nvPicPr>
              <p:blipFill>
                <a:blip r:embed="rId84"/>
                <a:stretch>
                  <a:fillRect/>
                </a:stretch>
              </p:blipFill>
              <p:spPr>
                <a:xfrm>
                  <a:off x="6793059" y="2439485"/>
                  <a:ext cx="2255760" cy="114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94D3E9EA-5056-496E-8E15-4FB04BA537BD}"/>
                  </a:ext>
                </a:extLst>
              </p14:cNvPr>
              <p14:cNvContentPartPr/>
              <p14:nvPr/>
            </p14:nvContentPartPr>
            <p14:xfrm>
              <a:off x="5930499" y="1007045"/>
              <a:ext cx="1762560" cy="691200"/>
            </p14:xfrm>
          </p:contentPart>
        </mc:Choice>
        <mc:Fallback xmlns="">
          <p:pic>
            <p:nvPicPr>
              <p:cNvPr id="60" name="Freihand 59">
                <a:extLst>
                  <a:ext uri="{FF2B5EF4-FFF2-40B4-BE49-F238E27FC236}">
                    <a16:creationId xmlns:a16="http://schemas.microsoft.com/office/drawing/2014/main" id="{94D3E9EA-5056-496E-8E15-4FB04BA537BD}"/>
                  </a:ext>
                </a:extLst>
              </p:cNvPr>
              <p:cNvPicPr/>
              <p:nvPr/>
            </p:nvPicPr>
            <p:blipFill>
              <a:blip r:embed="rId86"/>
              <a:stretch>
                <a:fillRect/>
              </a:stretch>
            </p:blipFill>
            <p:spPr>
              <a:xfrm>
                <a:off x="5926179" y="1002725"/>
                <a:ext cx="177120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B621682C-A725-475C-9750-53A0A695BC94}"/>
                  </a:ext>
                </a:extLst>
              </p14:cNvPr>
              <p14:cNvContentPartPr/>
              <p14:nvPr/>
            </p14:nvContentPartPr>
            <p14:xfrm>
              <a:off x="6158379" y="918125"/>
              <a:ext cx="1420200" cy="805320"/>
            </p14:xfrm>
          </p:contentPart>
        </mc:Choice>
        <mc:Fallback xmlns="">
          <p:pic>
            <p:nvPicPr>
              <p:cNvPr id="61" name="Freihand 60">
                <a:extLst>
                  <a:ext uri="{FF2B5EF4-FFF2-40B4-BE49-F238E27FC236}">
                    <a16:creationId xmlns:a16="http://schemas.microsoft.com/office/drawing/2014/main" id="{B621682C-A725-475C-9750-53A0A695BC94}"/>
                  </a:ext>
                </a:extLst>
              </p:cNvPr>
              <p:cNvPicPr/>
              <p:nvPr/>
            </p:nvPicPr>
            <p:blipFill>
              <a:blip r:embed="rId88"/>
              <a:stretch>
                <a:fillRect/>
              </a:stretch>
            </p:blipFill>
            <p:spPr>
              <a:xfrm>
                <a:off x="6154059" y="913805"/>
                <a:ext cx="1428840" cy="81396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9" name="Freihand 48">
                <a:extLst>
                  <a:ext uri="{FF2B5EF4-FFF2-40B4-BE49-F238E27FC236}">
                    <a16:creationId xmlns:a16="http://schemas.microsoft.com/office/drawing/2014/main" id="{5356D069-C7F8-4204-9675-41AF01FA015F}"/>
                  </a:ext>
                </a:extLst>
              </p14:cNvPr>
              <p14:cNvContentPartPr/>
              <p14:nvPr/>
            </p14:nvContentPartPr>
            <p14:xfrm>
              <a:off x="4355499" y="4386757"/>
              <a:ext cx="1928160" cy="180000"/>
            </p14:xfrm>
          </p:contentPart>
        </mc:Choice>
        <mc:Fallback xmlns="">
          <p:pic>
            <p:nvPicPr>
              <p:cNvPr id="49" name="Freihand 48">
                <a:extLst>
                  <a:ext uri="{FF2B5EF4-FFF2-40B4-BE49-F238E27FC236}">
                    <a16:creationId xmlns:a16="http://schemas.microsoft.com/office/drawing/2014/main" id="{5356D069-C7F8-4204-9675-41AF01FA015F}"/>
                  </a:ext>
                </a:extLst>
              </p:cNvPr>
              <p:cNvPicPr/>
              <p:nvPr/>
            </p:nvPicPr>
            <p:blipFill>
              <a:blip r:embed="rId4"/>
              <a:stretch>
                <a:fillRect/>
              </a:stretch>
            </p:blipFill>
            <p:spPr>
              <a:xfrm>
                <a:off x="4351179" y="4382437"/>
                <a:ext cx="1936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0" name="Freihand 49">
                <a:extLst>
                  <a:ext uri="{FF2B5EF4-FFF2-40B4-BE49-F238E27FC236}">
                    <a16:creationId xmlns:a16="http://schemas.microsoft.com/office/drawing/2014/main" id="{D9E175DC-DBF9-4206-89CD-6A02DC85839F}"/>
                  </a:ext>
                </a:extLst>
              </p14:cNvPr>
              <p14:cNvContentPartPr/>
              <p14:nvPr/>
            </p14:nvContentPartPr>
            <p14:xfrm>
              <a:off x="2731899" y="4665037"/>
              <a:ext cx="2334960" cy="93960"/>
            </p14:xfrm>
          </p:contentPart>
        </mc:Choice>
        <mc:Fallback xmlns="">
          <p:pic>
            <p:nvPicPr>
              <p:cNvPr id="50" name="Freihand 49">
                <a:extLst>
                  <a:ext uri="{FF2B5EF4-FFF2-40B4-BE49-F238E27FC236}">
                    <a16:creationId xmlns:a16="http://schemas.microsoft.com/office/drawing/2014/main" id="{D9E175DC-DBF9-4206-89CD-6A02DC85839F}"/>
                  </a:ext>
                </a:extLst>
              </p:cNvPr>
              <p:cNvPicPr/>
              <p:nvPr/>
            </p:nvPicPr>
            <p:blipFill>
              <a:blip r:embed="rId6"/>
              <a:stretch>
                <a:fillRect/>
              </a:stretch>
            </p:blipFill>
            <p:spPr>
              <a:xfrm>
                <a:off x="2727579" y="4660717"/>
                <a:ext cx="2343600" cy="102600"/>
              </a:xfrm>
              <a:prstGeom prst="rect">
                <a:avLst/>
              </a:prstGeom>
            </p:spPr>
          </p:pic>
        </mc:Fallback>
      </mc:AlternateContent>
      <p:grpSp>
        <p:nvGrpSpPr>
          <p:cNvPr id="52" name="Gruppieren 51">
            <a:extLst>
              <a:ext uri="{FF2B5EF4-FFF2-40B4-BE49-F238E27FC236}">
                <a16:creationId xmlns:a16="http://schemas.microsoft.com/office/drawing/2014/main" id="{F3345852-64FF-404F-A44D-5B7A16326B07}"/>
              </a:ext>
            </a:extLst>
          </p:cNvPr>
          <p:cNvGrpSpPr/>
          <p:nvPr/>
        </p:nvGrpSpPr>
        <p:grpSpPr>
          <a:xfrm>
            <a:off x="9743979" y="113557"/>
            <a:ext cx="2086200" cy="2111040"/>
            <a:chOff x="9743979" y="113557"/>
            <a:chExt cx="2086200" cy="211104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5FCBCC65-A813-4164-9BB7-14483B94A775}"/>
                    </a:ext>
                  </a:extLst>
                </p14:cNvPr>
                <p14:cNvContentPartPr/>
                <p14:nvPr/>
              </p14:nvContentPartPr>
              <p14:xfrm>
                <a:off x="10069059" y="307957"/>
                <a:ext cx="94680" cy="1397520"/>
              </p14:xfrm>
            </p:contentPart>
          </mc:Choice>
          <mc:Fallback xmlns="">
            <p:pic>
              <p:nvPicPr>
                <p:cNvPr id="2" name="Freihand 1">
                  <a:extLst>
                    <a:ext uri="{FF2B5EF4-FFF2-40B4-BE49-F238E27FC236}">
                      <a16:creationId xmlns:a16="http://schemas.microsoft.com/office/drawing/2014/main" id="{5FCBCC65-A813-4164-9BB7-14483B94A775}"/>
                    </a:ext>
                  </a:extLst>
                </p:cNvPr>
                <p:cNvPicPr/>
                <p:nvPr/>
              </p:nvPicPr>
              <p:blipFill>
                <a:blip r:embed="rId8"/>
                <a:stretch>
                  <a:fillRect/>
                </a:stretch>
              </p:blipFill>
              <p:spPr>
                <a:xfrm>
                  <a:off x="10064739" y="303637"/>
                  <a:ext cx="103320" cy="140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15C5CDAE-A387-4A52-A561-0F582EBB865A}"/>
                    </a:ext>
                  </a:extLst>
                </p14:cNvPr>
                <p14:cNvContentPartPr/>
                <p14:nvPr/>
              </p14:nvContentPartPr>
              <p14:xfrm>
                <a:off x="9870699" y="1635637"/>
                <a:ext cx="1774080" cy="112680"/>
              </p14:xfrm>
            </p:contentPart>
          </mc:Choice>
          <mc:Fallback xmlns="">
            <p:pic>
              <p:nvPicPr>
                <p:cNvPr id="19" name="Freihand 18">
                  <a:extLst>
                    <a:ext uri="{FF2B5EF4-FFF2-40B4-BE49-F238E27FC236}">
                      <a16:creationId xmlns:a16="http://schemas.microsoft.com/office/drawing/2014/main" id="{15C5CDAE-A387-4A52-A561-0F582EBB865A}"/>
                    </a:ext>
                  </a:extLst>
                </p:cNvPr>
                <p:cNvPicPr/>
                <p:nvPr/>
              </p:nvPicPr>
              <p:blipFill>
                <a:blip r:embed="rId10"/>
                <a:stretch>
                  <a:fillRect/>
                </a:stretch>
              </p:blipFill>
              <p:spPr>
                <a:xfrm>
                  <a:off x="9866379" y="1631317"/>
                  <a:ext cx="1782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0EFCB6C1-14B9-4FAA-B4F8-8540F6D0B400}"/>
                    </a:ext>
                  </a:extLst>
                </p14:cNvPr>
                <p14:cNvContentPartPr/>
                <p14:nvPr/>
              </p14:nvContentPartPr>
              <p14:xfrm>
                <a:off x="11600499" y="1619437"/>
                <a:ext cx="229680" cy="266760"/>
              </p14:xfrm>
            </p:contentPart>
          </mc:Choice>
          <mc:Fallback xmlns="">
            <p:pic>
              <p:nvPicPr>
                <p:cNvPr id="22" name="Freihand 21">
                  <a:extLst>
                    <a:ext uri="{FF2B5EF4-FFF2-40B4-BE49-F238E27FC236}">
                      <a16:creationId xmlns:a16="http://schemas.microsoft.com/office/drawing/2014/main" id="{0EFCB6C1-14B9-4FAA-B4F8-8540F6D0B400}"/>
                    </a:ext>
                  </a:extLst>
                </p:cNvPr>
                <p:cNvPicPr/>
                <p:nvPr/>
              </p:nvPicPr>
              <p:blipFill>
                <a:blip r:embed="rId12"/>
                <a:stretch>
                  <a:fillRect/>
                </a:stretch>
              </p:blipFill>
              <p:spPr>
                <a:xfrm>
                  <a:off x="11596179" y="1615117"/>
                  <a:ext cx="238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95B73793-0E75-4771-B3A6-0622F212DB5A}"/>
                    </a:ext>
                  </a:extLst>
                </p14:cNvPr>
                <p14:cNvContentPartPr/>
                <p14:nvPr/>
              </p14:nvContentPartPr>
              <p14:xfrm>
                <a:off x="9971859" y="113557"/>
                <a:ext cx="273240" cy="227880"/>
              </p14:xfrm>
            </p:contentPart>
          </mc:Choice>
          <mc:Fallback xmlns="">
            <p:pic>
              <p:nvPicPr>
                <p:cNvPr id="23" name="Freihand 22">
                  <a:extLst>
                    <a:ext uri="{FF2B5EF4-FFF2-40B4-BE49-F238E27FC236}">
                      <a16:creationId xmlns:a16="http://schemas.microsoft.com/office/drawing/2014/main" id="{95B73793-0E75-4771-B3A6-0622F212DB5A}"/>
                    </a:ext>
                  </a:extLst>
                </p:cNvPr>
                <p:cNvPicPr/>
                <p:nvPr/>
              </p:nvPicPr>
              <p:blipFill>
                <a:blip r:embed="rId14"/>
                <a:stretch>
                  <a:fillRect/>
                </a:stretch>
              </p:blipFill>
              <p:spPr>
                <a:xfrm>
                  <a:off x="9967539" y="109237"/>
                  <a:ext cx="2818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1BC5249E-08C3-4379-A875-E94F516E6626}"/>
                    </a:ext>
                  </a:extLst>
                </p14:cNvPr>
                <p14:cNvContentPartPr/>
                <p14:nvPr/>
              </p14:nvContentPartPr>
              <p14:xfrm>
                <a:off x="9743979" y="210037"/>
                <a:ext cx="162000" cy="230040"/>
              </p14:xfrm>
            </p:contentPart>
          </mc:Choice>
          <mc:Fallback xmlns="">
            <p:pic>
              <p:nvPicPr>
                <p:cNvPr id="24" name="Freihand 23">
                  <a:extLst>
                    <a:ext uri="{FF2B5EF4-FFF2-40B4-BE49-F238E27FC236}">
                      <a16:creationId xmlns:a16="http://schemas.microsoft.com/office/drawing/2014/main" id="{1BC5249E-08C3-4379-A875-E94F516E6626}"/>
                    </a:ext>
                  </a:extLst>
                </p:cNvPr>
                <p:cNvPicPr/>
                <p:nvPr/>
              </p:nvPicPr>
              <p:blipFill>
                <a:blip r:embed="rId16"/>
                <a:stretch>
                  <a:fillRect/>
                </a:stretch>
              </p:blipFill>
              <p:spPr>
                <a:xfrm>
                  <a:off x="9739659" y="205717"/>
                  <a:ext cx="170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47E9ADA6-34D8-4F84-968C-D5B919928A83}"/>
                    </a:ext>
                  </a:extLst>
                </p14:cNvPr>
                <p14:cNvContentPartPr/>
                <p14:nvPr/>
              </p14:nvContentPartPr>
              <p14:xfrm>
                <a:off x="11419059" y="2022637"/>
                <a:ext cx="171360" cy="201960"/>
              </p14:xfrm>
            </p:contentPart>
          </mc:Choice>
          <mc:Fallback xmlns="">
            <p:pic>
              <p:nvPicPr>
                <p:cNvPr id="25" name="Freihand 24">
                  <a:extLst>
                    <a:ext uri="{FF2B5EF4-FFF2-40B4-BE49-F238E27FC236}">
                      <a16:creationId xmlns:a16="http://schemas.microsoft.com/office/drawing/2014/main" id="{47E9ADA6-34D8-4F84-968C-D5B919928A83}"/>
                    </a:ext>
                  </a:extLst>
                </p:cNvPr>
                <p:cNvPicPr/>
                <p:nvPr/>
              </p:nvPicPr>
              <p:blipFill>
                <a:blip r:embed="rId18"/>
                <a:stretch>
                  <a:fillRect/>
                </a:stretch>
              </p:blipFill>
              <p:spPr>
                <a:xfrm>
                  <a:off x="11414739" y="2018317"/>
                  <a:ext cx="180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0C0F2CB0-8C24-4A74-8CDD-E4A91B45BC99}"/>
                    </a:ext>
                  </a:extLst>
                </p14:cNvPr>
                <p14:cNvContentPartPr/>
                <p14:nvPr/>
              </p14:nvContentPartPr>
              <p14:xfrm>
                <a:off x="11506179" y="2023357"/>
                <a:ext cx="158400" cy="105480"/>
              </p14:xfrm>
            </p:contentPart>
          </mc:Choice>
          <mc:Fallback xmlns="">
            <p:pic>
              <p:nvPicPr>
                <p:cNvPr id="26" name="Freihand 25">
                  <a:extLst>
                    <a:ext uri="{FF2B5EF4-FFF2-40B4-BE49-F238E27FC236}">
                      <a16:creationId xmlns:a16="http://schemas.microsoft.com/office/drawing/2014/main" id="{0C0F2CB0-8C24-4A74-8CDD-E4A91B45BC99}"/>
                    </a:ext>
                  </a:extLst>
                </p:cNvPr>
                <p:cNvPicPr/>
                <p:nvPr/>
              </p:nvPicPr>
              <p:blipFill>
                <a:blip r:embed="rId20"/>
                <a:stretch>
                  <a:fillRect/>
                </a:stretch>
              </p:blipFill>
              <p:spPr>
                <a:xfrm>
                  <a:off x="11501859" y="2019037"/>
                  <a:ext cx="167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64C749EA-BEC4-4C8C-B19B-1599D3B41FD8}"/>
                    </a:ext>
                  </a:extLst>
                </p14:cNvPr>
                <p14:cNvContentPartPr/>
                <p14:nvPr/>
              </p14:nvContentPartPr>
              <p14:xfrm>
                <a:off x="10504299" y="465637"/>
                <a:ext cx="920880" cy="951840"/>
              </p14:xfrm>
            </p:contentPart>
          </mc:Choice>
          <mc:Fallback xmlns="">
            <p:pic>
              <p:nvPicPr>
                <p:cNvPr id="27" name="Freihand 26">
                  <a:extLst>
                    <a:ext uri="{FF2B5EF4-FFF2-40B4-BE49-F238E27FC236}">
                      <a16:creationId xmlns:a16="http://schemas.microsoft.com/office/drawing/2014/main" id="{64C749EA-BEC4-4C8C-B19B-1599D3B41FD8}"/>
                    </a:ext>
                  </a:extLst>
                </p:cNvPr>
                <p:cNvPicPr/>
                <p:nvPr/>
              </p:nvPicPr>
              <p:blipFill>
                <a:blip r:embed="rId22"/>
                <a:stretch>
                  <a:fillRect/>
                </a:stretch>
              </p:blipFill>
              <p:spPr>
                <a:xfrm>
                  <a:off x="10499979" y="461317"/>
                  <a:ext cx="929520" cy="96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0BF0ED75-0F4D-47B4-A715-4787CD7D8947}"/>
                    </a:ext>
                  </a:extLst>
                </p14:cNvPr>
                <p14:cNvContentPartPr/>
                <p14:nvPr/>
              </p14:nvContentPartPr>
              <p14:xfrm>
                <a:off x="10460739" y="593437"/>
                <a:ext cx="905760" cy="674280"/>
              </p14:xfrm>
            </p:contentPart>
          </mc:Choice>
          <mc:Fallback xmlns="">
            <p:pic>
              <p:nvPicPr>
                <p:cNvPr id="28" name="Freihand 27">
                  <a:extLst>
                    <a:ext uri="{FF2B5EF4-FFF2-40B4-BE49-F238E27FC236}">
                      <a16:creationId xmlns:a16="http://schemas.microsoft.com/office/drawing/2014/main" id="{0BF0ED75-0F4D-47B4-A715-4787CD7D8947}"/>
                    </a:ext>
                  </a:extLst>
                </p:cNvPr>
                <p:cNvPicPr/>
                <p:nvPr/>
              </p:nvPicPr>
              <p:blipFill>
                <a:blip r:embed="rId24"/>
                <a:stretch>
                  <a:fillRect/>
                </a:stretch>
              </p:blipFill>
              <p:spPr>
                <a:xfrm>
                  <a:off x="10456419" y="589117"/>
                  <a:ext cx="91440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794B291C-04E9-4924-95D9-FA1903DACC98}"/>
                    </a:ext>
                  </a:extLst>
                </p14:cNvPr>
                <p14:cNvContentPartPr/>
                <p14:nvPr/>
              </p14:nvContentPartPr>
              <p14:xfrm>
                <a:off x="11516259" y="431437"/>
                <a:ext cx="104760" cy="159480"/>
              </p14:xfrm>
            </p:contentPart>
          </mc:Choice>
          <mc:Fallback xmlns="">
            <p:pic>
              <p:nvPicPr>
                <p:cNvPr id="29" name="Freihand 28">
                  <a:extLst>
                    <a:ext uri="{FF2B5EF4-FFF2-40B4-BE49-F238E27FC236}">
                      <a16:creationId xmlns:a16="http://schemas.microsoft.com/office/drawing/2014/main" id="{794B291C-04E9-4924-95D9-FA1903DACC98}"/>
                    </a:ext>
                  </a:extLst>
                </p:cNvPr>
                <p:cNvPicPr/>
                <p:nvPr/>
              </p:nvPicPr>
              <p:blipFill>
                <a:blip r:embed="rId26"/>
                <a:stretch>
                  <a:fillRect/>
                </a:stretch>
              </p:blipFill>
              <p:spPr>
                <a:xfrm>
                  <a:off x="11511939" y="427117"/>
                  <a:ext cx="113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E1E6B87E-07C1-45CF-91E8-4303931D296F}"/>
                    </a:ext>
                  </a:extLst>
                </p14:cNvPr>
                <p14:cNvContentPartPr/>
                <p14:nvPr/>
              </p14:nvContentPartPr>
              <p14:xfrm>
                <a:off x="11546499" y="452317"/>
                <a:ext cx="140760" cy="141480"/>
              </p14:xfrm>
            </p:contentPart>
          </mc:Choice>
          <mc:Fallback xmlns="">
            <p:pic>
              <p:nvPicPr>
                <p:cNvPr id="30" name="Freihand 29">
                  <a:extLst>
                    <a:ext uri="{FF2B5EF4-FFF2-40B4-BE49-F238E27FC236}">
                      <a16:creationId xmlns:a16="http://schemas.microsoft.com/office/drawing/2014/main" id="{E1E6B87E-07C1-45CF-91E8-4303931D296F}"/>
                    </a:ext>
                  </a:extLst>
                </p:cNvPr>
                <p:cNvPicPr/>
                <p:nvPr/>
              </p:nvPicPr>
              <p:blipFill>
                <a:blip r:embed="rId28"/>
                <a:stretch>
                  <a:fillRect/>
                </a:stretch>
              </p:blipFill>
              <p:spPr>
                <a:xfrm>
                  <a:off x="11542179" y="447997"/>
                  <a:ext cx="149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5BC7E1FB-C902-40B2-80BB-2913E5521ADE}"/>
                    </a:ext>
                  </a:extLst>
                </p14:cNvPr>
                <p14:cNvContentPartPr/>
                <p14:nvPr/>
              </p14:nvContentPartPr>
              <p14:xfrm>
                <a:off x="11544339" y="1255477"/>
                <a:ext cx="131040" cy="176760"/>
              </p14:xfrm>
            </p:contentPart>
          </mc:Choice>
          <mc:Fallback xmlns="">
            <p:pic>
              <p:nvPicPr>
                <p:cNvPr id="31" name="Freihand 30">
                  <a:extLst>
                    <a:ext uri="{FF2B5EF4-FFF2-40B4-BE49-F238E27FC236}">
                      <a16:creationId xmlns:a16="http://schemas.microsoft.com/office/drawing/2014/main" id="{5BC7E1FB-C902-40B2-80BB-2913E5521ADE}"/>
                    </a:ext>
                  </a:extLst>
                </p:cNvPr>
                <p:cNvPicPr/>
                <p:nvPr/>
              </p:nvPicPr>
              <p:blipFill>
                <a:blip r:embed="rId30"/>
                <a:stretch>
                  <a:fillRect/>
                </a:stretch>
              </p:blipFill>
              <p:spPr>
                <a:xfrm>
                  <a:off x="11540019" y="1251157"/>
                  <a:ext cx="139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5E9067F0-B72D-49C0-8611-CF47A882CC80}"/>
                    </a:ext>
                  </a:extLst>
                </p14:cNvPr>
                <p14:cNvContentPartPr/>
                <p14:nvPr/>
              </p14:nvContentPartPr>
              <p14:xfrm>
                <a:off x="10154019" y="912397"/>
                <a:ext cx="211320" cy="15120"/>
              </p14:xfrm>
            </p:contentPart>
          </mc:Choice>
          <mc:Fallback xmlns="">
            <p:pic>
              <p:nvPicPr>
                <p:cNvPr id="32" name="Freihand 31">
                  <a:extLst>
                    <a:ext uri="{FF2B5EF4-FFF2-40B4-BE49-F238E27FC236}">
                      <a16:creationId xmlns:a16="http://schemas.microsoft.com/office/drawing/2014/main" id="{5E9067F0-B72D-49C0-8611-CF47A882CC80}"/>
                    </a:ext>
                  </a:extLst>
                </p:cNvPr>
                <p:cNvPicPr/>
                <p:nvPr/>
              </p:nvPicPr>
              <p:blipFill>
                <a:blip r:embed="rId32"/>
                <a:stretch>
                  <a:fillRect/>
                </a:stretch>
              </p:blipFill>
              <p:spPr>
                <a:xfrm>
                  <a:off x="10149699" y="908077"/>
                  <a:ext cx="219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3A5FB2F5-D532-4270-A67E-CB11B25D8914}"/>
                    </a:ext>
                  </a:extLst>
                </p14:cNvPr>
                <p14:cNvContentPartPr/>
                <p14:nvPr/>
              </p14:nvContentPartPr>
              <p14:xfrm>
                <a:off x="10603299" y="916717"/>
                <a:ext cx="338760" cy="43560"/>
              </p14:xfrm>
            </p:contentPart>
          </mc:Choice>
          <mc:Fallback xmlns="">
            <p:pic>
              <p:nvPicPr>
                <p:cNvPr id="33" name="Freihand 32">
                  <a:extLst>
                    <a:ext uri="{FF2B5EF4-FFF2-40B4-BE49-F238E27FC236}">
                      <a16:creationId xmlns:a16="http://schemas.microsoft.com/office/drawing/2014/main" id="{3A5FB2F5-D532-4270-A67E-CB11B25D8914}"/>
                    </a:ext>
                  </a:extLst>
                </p:cNvPr>
                <p:cNvPicPr/>
                <p:nvPr/>
              </p:nvPicPr>
              <p:blipFill>
                <a:blip r:embed="rId34"/>
                <a:stretch>
                  <a:fillRect/>
                </a:stretch>
              </p:blipFill>
              <p:spPr>
                <a:xfrm>
                  <a:off x="10598979" y="912397"/>
                  <a:ext cx="347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14AE4657-0015-4780-88E2-FF804540C7D2}"/>
                    </a:ext>
                  </a:extLst>
                </p14:cNvPr>
                <p14:cNvContentPartPr/>
                <p14:nvPr/>
              </p14:nvContentPartPr>
              <p14:xfrm>
                <a:off x="10841979" y="1052077"/>
                <a:ext cx="38520" cy="326520"/>
              </p14:xfrm>
            </p:contentPart>
          </mc:Choice>
          <mc:Fallback xmlns="">
            <p:pic>
              <p:nvPicPr>
                <p:cNvPr id="34" name="Freihand 33">
                  <a:extLst>
                    <a:ext uri="{FF2B5EF4-FFF2-40B4-BE49-F238E27FC236}">
                      <a16:creationId xmlns:a16="http://schemas.microsoft.com/office/drawing/2014/main" id="{14AE4657-0015-4780-88E2-FF804540C7D2}"/>
                    </a:ext>
                  </a:extLst>
                </p:cNvPr>
                <p:cNvPicPr/>
                <p:nvPr/>
              </p:nvPicPr>
              <p:blipFill>
                <a:blip r:embed="rId36"/>
                <a:stretch>
                  <a:fillRect/>
                </a:stretch>
              </p:blipFill>
              <p:spPr>
                <a:xfrm>
                  <a:off x="10837659" y="1047757"/>
                  <a:ext cx="4716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AADC2A7C-381C-4D41-AB9C-5B5F8CE4E6DF}"/>
                    </a:ext>
                  </a:extLst>
                </p14:cNvPr>
                <p14:cNvContentPartPr/>
                <p14:nvPr/>
              </p14:nvContentPartPr>
              <p14:xfrm>
                <a:off x="10805979" y="1607197"/>
                <a:ext cx="20880" cy="122760"/>
              </p14:xfrm>
            </p:contentPart>
          </mc:Choice>
          <mc:Fallback xmlns="">
            <p:pic>
              <p:nvPicPr>
                <p:cNvPr id="35" name="Freihand 34">
                  <a:extLst>
                    <a:ext uri="{FF2B5EF4-FFF2-40B4-BE49-F238E27FC236}">
                      <a16:creationId xmlns:a16="http://schemas.microsoft.com/office/drawing/2014/main" id="{AADC2A7C-381C-4D41-AB9C-5B5F8CE4E6DF}"/>
                    </a:ext>
                  </a:extLst>
                </p:cNvPr>
                <p:cNvPicPr/>
                <p:nvPr/>
              </p:nvPicPr>
              <p:blipFill>
                <a:blip r:embed="rId38"/>
                <a:stretch>
                  <a:fillRect/>
                </a:stretch>
              </p:blipFill>
              <p:spPr>
                <a:xfrm>
                  <a:off x="10801659" y="1602877"/>
                  <a:ext cx="29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CA837569-5714-4B54-B83A-7F4A0477E1D2}"/>
                    </a:ext>
                  </a:extLst>
                </p14:cNvPr>
                <p14:cNvContentPartPr/>
                <p14:nvPr/>
              </p14:nvContentPartPr>
              <p14:xfrm>
                <a:off x="10907139" y="572557"/>
                <a:ext cx="34920" cy="220320"/>
              </p14:xfrm>
            </p:contentPart>
          </mc:Choice>
          <mc:Fallback xmlns="">
            <p:pic>
              <p:nvPicPr>
                <p:cNvPr id="36" name="Freihand 35">
                  <a:extLst>
                    <a:ext uri="{FF2B5EF4-FFF2-40B4-BE49-F238E27FC236}">
                      <a16:creationId xmlns:a16="http://schemas.microsoft.com/office/drawing/2014/main" id="{CA837569-5714-4B54-B83A-7F4A0477E1D2}"/>
                    </a:ext>
                  </a:extLst>
                </p:cNvPr>
                <p:cNvPicPr/>
                <p:nvPr/>
              </p:nvPicPr>
              <p:blipFill>
                <a:blip r:embed="rId40"/>
                <a:stretch>
                  <a:fillRect/>
                </a:stretch>
              </p:blipFill>
              <p:spPr>
                <a:xfrm>
                  <a:off x="10902819" y="568237"/>
                  <a:ext cx="43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BBA480FF-D594-4AB5-9E65-E27AE735F784}"/>
                    </a:ext>
                  </a:extLst>
                </p14:cNvPr>
                <p14:cNvContentPartPr/>
                <p14:nvPr/>
              </p14:nvContentPartPr>
              <p14:xfrm>
                <a:off x="10858539" y="713677"/>
                <a:ext cx="129960" cy="113760"/>
              </p14:xfrm>
            </p:contentPart>
          </mc:Choice>
          <mc:Fallback xmlns="">
            <p:pic>
              <p:nvPicPr>
                <p:cNvPr id="37" name="Freihand 36">
                  <a:extLst>
                    <a:ext uri="{FF2B5EF4-FFF2-40B4-BE49-F238E27FC236}">
                      <a16:creationId xmlns:a16="http://schemas.microsoft.com/office/drawing/2014/main" id="{BBA480FF-D594-4AB5-9E65-E27AE735F784}"/>
                    </a:ext>
                  </a:extLst>
                </p:cNvPr>
                <p:cNvPicPr/>
                <p:nvPr/>
              </p:nvPicPr>
              <p:blipFill>
                <a:blip r:embed="rId42"/>
                <a:stretch>
                  <a:fillRect/>
                </a:stretch>
              </p:blipFill>
              <p:spPr>
                <a:xfrm>
                  <a:off x="10854219" y="709357"/>
                  <a:ext cx="138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Freihand 37">
                  <a:extLst>
                    <a:ext uri="{FF2B5EF4-FFF2-40B4-BE49-F238E27FC236}">
                      <a16:creationId xmlns:a16="http://schemas.microsoft.com/office/drawing/2014/main" id="{25E8D7BE-A01D-42A7-94A8-ED2644236F47}"/>
                    </a:ext>
                  </a:extLst>
                </p14:cNvPr>
                <p14:cNvContentPartPr/>
                <p14:nvPr/>
              </p14:nvContentPartPr>
              <p14:xfrm>
                <a:off x="10937739" y="269077"/>
                <a:ext cx="360" cy="360"/>
              </p14:xfrm>
            </p:contentPart>
          </mc:Choice>
          <mc:Fallback xmlns="">
            <p:pic>
              <p:nvPicPr>
                <p:cNvPr id="38" name="Freihand 37">
                  <a:extLst>
                    <a:ext uri="{FF2B5EF4-FFF2-40B4-BE49-F238E27FC236}">
                      <a16:creationId xmlns:a16="http://schemas.microsoft.com/office/drawing/2014/main" id="{25E8D7BE-A01D-42A7-94A8-ED2644236F47}"/>
                    </a:ext>
                  </a:extLst>
                </p:cNvPr>
                <p:cNvPicPr/>
                <p:nvPr/>
              </p:nvPicPr>
              <p:blipFill>
                <a:blip r:embed="rId44"/>
                <a:stretch>
                  <a:fillRect/>
                </a:stretch>
              </p:blipFill>
              <p:spPr>
                <a:xfrm>
                  <a:off x="10933419" y="26475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Freihand 38">
                  <a:extLst>
                    <a:ext uri="{FF2B5EF4-FFF2-40B4-BE49-F238E27FC236}">
                      <a16:creationId xmlns:a16="http://schemas.microsoft.com/office/drawing/2014/main" id="{403D3FBF-CA24-44CF-9D4F-A8D248AD258F}"/>
                    </a:ext>
                  </a:extLst>
                </p14:cNvPr>
                <p14:cNvContentPartPr/>
                <p14:nvPr/>
              </p14:nvContentPartPr>
              <p14:xfrm>
                <a:off x="10870779" y="271237"/>
                <a:ext cx="150120" cy="192600"/>
              </p14:xfrm>
            </p:contentPart>
          </mc:Choice>
          <mc:Fallback xmlns="">
            <p:pic>
              <p:nvPicPr>
                <p:cNvPr id="39" name="Freihand 38">
                  <a:extLst>
                    <a:ext uri="{FF2B5EF4-FFF2-40B4-BE49-F238E27FC236}">
                      <a16:creationId xmlns:a16="http://schemas.microsoft.com/office/drawing/2014/main" id="{403D3FBF-CA24-44CF-9D4F-A8D248AD258F}"/>
                    </a:ext>
                  </a:extLst>
                </p:cNvPr>
                <p:cNvPicPr/>
                <p:nvPr/>
              </p:nvPicPr>
              <p:blipFill>
                <a:blip r:embed="rId46"/>
                <a:stretch>
                  <a:fillRect/>
                </a:stretch>
              </p:blipFill>
              <p:spPr>
                <a:xfrm>
                  <a:off x="10866459" y="266917"/>
                  <a:ext cx="158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Freihand 39">
                  <a:extLst>
                    <a:ext uri="{FF2B5EF4-FFF2-40B4-BE49-F238E27FC236}">
                      <a16:creationId xmlns:a16="http://schemas.microsoft.com/office/drawing/2014/main" id="{220E52E1-70A5-466B-AAF7-A9D7964570A5}"/>
                    </a:ext>
                  </a:extLst>
                </p14:cNvPr>
                <p14:cNvContentPartPr/>
                <p14:nvPr/>
              </p14:nvContentPartPr>
              <p14:xfrm>
                <a:off x="11056179" y="282037"/>
                <a:ext cx="122760" cy="161280"/>
              </p14:xfrm>
            </p:contentPart>
          </mc:Choice>
          <mc:Fallback xmlns="">
            <p:pic>
              <p:nvPicPr>
                <p:cNvPr id="40" name="Freihand 39">
                  <a:extLst>
                    <a:ext uri="{FF2B5EF4-FFF2-40B4-BE49-F238E27FC236}">
                      <a16:creationId xmlns:a16="http://schemas.microsoft.com/office/drawing/2014/main" id="{220E52E1-70A5-466B-AAF7-A9D7964570A5}"/>
                    </a:ext>
                  </a:extLst>
                </p:cNvPr>
                <p:cNvPicPr/>
                <p:nvPr/>
              </p:nvPicPr>
              <p:blipFill>
                <a:blip r:embed="rId48"/>
                <a:stretch>
                  <a:fillRect/>
                </a:stretch>
              </p:blipFill>
              <p:spPr>
                <a:xfrm>
                  <a:off x="11051859" y="277717"/>
                  <a:ext cx="131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Freihand 40">
                  <a:extLst>
                    <a:ext uri="{FF2B5EF4-FFF2-40B4-BE49-F238E27FC236}">
                      <a16:creationId xmlns:a16="http://schemas.microsoft.com/office/drawing/2014/main" id="{FAD5CD5C-604A-45C8-8138-22DD64E60A4C}"/>
                    </a:ext>
                  </a:extLst>
                </p14:cNvPr>
                <p14:cNvContentPartPr/>
                <p14:nvPr/>
              </p14:nvContentPartPr>
              <p14:xfrm>
                <a:off x="9744699" y="890797"/>
                <a:ext cx="102960" cy="225720"/>
              </p14:xfrm>
            </p:contentPart>
          </mc:Choice>
          <mc:Fallback xmlns="">
            <p:pic>
              <p:nvPicPr>
                <p:cNvPr id="41" name="Freihand 40">
                  <a:extLst>
                    <a:ext uri="{FF2B5EF4-FFF2-40B4-BE49-F238E27FC236}">
                      <a16:creationId xmlns:a16="http://schemas.microsoft.com/office/drawing/2014/main" id="{FAD5CD5C-604A-45C8-8138-22DD64E60A4C}"/>
                    </a:ext>
                  </a:extLst>
                </p:cNvPr>
                <p:cNvPicPr/>
                <p:nvPr/>
              </p:nvPicPr>
              <p:blipFill>
                <a:blip r:embed="rId50"/>
                <a:stretch>
                  <a:fillRect/>
                </a:stretch>
              </p:blipFill>
              <p:spPr>
                <a:xfrm>
                  <a:off x="9740379" y="886477"/>
                  <a:ext cx="111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Freihand 42">
                  <a:extLst>
                    <a:ext uri="{FF2B5EF4-FFF2-40B4-BE49-F238E27FC236}">
                      <a16:creationId xmlns:a16="http://schemas.microsoft.com/office/drawing/2014/main" id="{6BCC02C3-BBE7-4287-9F20-E9C7FD26770F}"/>
                    </a:ext>
                  </a:extLst>
                </p14:cNvPr>
                <p14:cNvContentPartPr/>
                <p14:nvPr/>
              </p14:nvContentPartPr>
              <p14:xfrm>
                <a:off x="9887259" y="797917"/>
                <a:ext cx="127440" cy="108000"/>
              </p14:xfrm>
            </p:contentPart>
          </mc:Choice>
          <mc:Fallback xmlns="">
            <p:pic>
              <p:nvPicPr>
                <p:cNvPr id="43" name="Freihand 42">
                  <a:extLst>
                    <a:ext uri="{FF2B5EF4-FFF2-40B4-BE49-F238E27FC236}">
                      <a16:creationId xmlns:a16="http://schemas.microsoft.com/office/drawing/2014/main" id="{6BCC02C3-BBE7-4287-9F20-E9C7FD26770F}"/>
                    </a:ext>
                  </a:extLst>
                </p:cNvPr>
                <p:cNvPicPr/>
                <p:nvPr/>
              </p:nvPicPr>
              <p:blipFill>
                <a:blip r:embed="rId52"/>
                <a:stretch>
                  <a:fillRect/>
                </a:stretch>
              </p:blipFill>
              <p:spPr>
                <a:xfrm>
                  <a:off x="9882939" y="793597"/>
                  <a:ext cx="136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C6142D37-2070-42E1-BA06-DA047DD57C5D}"/>
                    </a:ext>
                  </a:extLst>
                </p14:cNvPr>
                <p14:cNvContentPartPr/>
                <p14:nvPr/>
              </p14:nvContentPartPr>
              <p14:xfrm>
                <a:off x="10724979" y="1862797"/>
                <a:ext cx="85680" cy="133200"/>
              </p14:xfrm>
            </p:contentPart>
          </mc:Choice>
          <mc:Fallback xmlns="">
            <p:pic>
              <p:nvPicPr>
                <p:cNvPr id="45" name="Freihand 44">
                  <a:extLst>
                    <a:ext uri="{FF2B5EF4-FFF2-40B4-BE49-F238E27FC236}">
                      <a16:creationId xmlns:a16="http://schemas.microsoft.com/office/drawing/2014/main" id="{C6142D37-2070-42E1-BA06-DA047DD57C5D}"/>
                    </a:ext>
                  </a:extLst>
                </p:cNvPr>
                <p:cNvPicPr/>
                <p:nvPr/>
              </p:nvPicPr>
              <p:blipFill>
                <a:blip r:embed="rId54"/>
                <a:stretch>
                  <a:fillRect/>
                </a:stretch>
              </p:blipFill>
              <p:spPr>
                <a:xfrm>
                  <a:off x="10720659" y="1858477"/>
                  <a:ext cx="94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0A08CB07-5BD3-44CC-925D-007245271D65}"/>
                    </a:ext>
                  </a:extLst>
                </p14:cNvPr>
                <p14:cNvContentPartPr/>
                <p14:nvPr/>
              </p14:nvContentPartPr>
              <p14:xfrm>
                <a:off x="10738299" y="1881877"/>
                <a:ext cx="109440" cy="74880"/>
              </p14:xfrm>
            </p:contentPart>
          </mc:Choice>
          <mc:Fallback xmlns="">
            <p:pic>
              <p:nvPicPr>
                <p:cNvPr id="46" name="Freihand 45">
                  <a:extLst>
                    <a:ext uri="{FF2B5EF4-FFF2-40B4-BE49-F238E27FC236}">
                      <a16:creationId xmlns:a16="http://schemas.microsoft.com/office/drawing/2014/main" id="{0A08CB07-5BD3-44CC-925D-007245271D65}"/>
                    </a:ext>
                  </a:extLst>
                </p:cNvPr>
                <p:cNvPicPr/>
                <p:nvPr/>
              </p:nvPicPr>
              <p:blipFill>
                <a:blip r:embed="rId56"/>
                <a:stretch>
                  <a:fillRect/>
                </a:stretch>
              </p:blipFill>
              <p:spPr>
                <a:xfrm>
                  <a:off x="10733979" y="1877557"/>
                  <a:ext cx="118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06AFF067-E87D-409D-AB14-D10A893C2A6F}"/>
                    </a:ext>
                  </a:extLst>
                </p14:cNvPr>
                <p14:cNvContentPartPr/>
                <p14:nvPr/>
              </p14:nvContentPartPr>
              <p14:xfrm>
                <a:off x="10883019" y="1788637"/>
                <a:ext cx="165240" cy="111600"/>
              </p14:xfrm>
            </p:contentPart>
          </mc:Choice>
          <mc:Fallback xmlns="">
            <p:pic>
              <p:nvPicPr>
                <p:cNvPr id="47" name="Freihand 46">
                  <a:extLst>
                    <a:ext uri="{FF2B5EF4-FFF2-40B4-BE49-F238E27FC236}">
                      <a16:creationId xmlns:a16="http://schemas.microsoft.com/office/drawing/2014/main" id="{06AFF067-E87D-409D-AB14-D10A893C2A6F}"/>
                    </a:ext>
                  </a:extLst>
                </p:cNvPr>
                <p:cNvPicPr/>
                <p:nvPr/>
              </p:nvPicPr>
              <p:blipFill>
                <a:blip r:embed="rId58"/>
                <a:stretch>
                  <a:fillRect/>
                </a:stretch>
              </p:blipFill>
              <p:spPr>
                <a:xfrm>
                  <a:off x="10878699" y="1784317"/>
                  <a:ext cx="173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DA56E157-7B50-43CE-9203-D52D17149426}"/>
                    </a:ext>
                  </a:extLst>
                </p14:cNvPr>
                <p14:cNvContentPartPr/>
                <p14:nvPr/>
              </p14:nvContentPartPr>
              <p14:xfrm>
                <a:off x="10859259" y="895117"/>
                <a:ext cx="76320" cy="70200"/>
              </p14:xfrm>
            </p:contentPart>
          </mc:Choice>
          <mc:Fallback xmlns="">
            <p:pic>
              <p:nvPicPr>
                <p:cNvPr id="51" name="Freihand 50">
                  <a:extLst>
                    <a:ext uri="{FF2B5EF4-FFF2-40B4-BE49-F238E27FC236}">
                      <a16:creationId xmlns:a16="http://schemas.microsoft.com/office/drawing/2014/main" id="{DA56E157-7B50-43CE-9203-D52D17149426}"/>
                    </a:ext>
                  </a:extLst>
                </p:cNvPr>
                <p:cNvPicPr/>
                <p:nvPr/>
              </p:nvPicPr>
              <p:blipFill>
                <a:blip r:embed="rId60"/>
                <a:stretch>
                  <a:fillRect/>
                </a:stretch>
              </p:blipFill>
              <p:spPr>
                <a:xfrm>
                  <a:off x="10854939" y="890797"/>
                  <a:ext cx="84960" cy="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53" name="Freihand 52">
                <a:extLst>
                  <a:ext uri="{FF2B5EF4-FFF2-40B4-BE49-F238E27FC236}">
                    <a16:creationId xmlns:a16="http://schemas.microsoft.com/office/drawing/2014/main" id="{2C21D3C6-26A5-4C44-A47B-591E443735EA}"/>
                  </a:ext>
                </a:extLst>
              </p14:cNvPr>
              <p14:cNvContentPartPr/>
              <p14:nvPr/>
            </p14:nvContentPartPr>
            <p14:xfrm>
              <a:off x="5180979" y="3717157"/>
              <a:ext cx="945720" cy="443160"/>
            </p14:xfrm>
          </p:contentPart>
        </mc:Choice>
        <mc:Fallback xmlns="">
          <p:pic>
            <p:nvPicPr>
              <p:cNvPr id="53" name="Freihand 52">
                <a:extLst>
                  <a:ext uri="{FF2B5EF4-FFF2-40B4-BE49-F238E27FC236}">
                    <a16:creationId xmlns:a16="http://schemas.microsoft.com/office/drawing/2014/main" id="{2C21D3C6-26A5-4C44-A47B-591E443735EA}"/>
                  </a:ext>
                </a:extLst>
              </p:cNvPr>
              <p:cNvPicPr/>
              <p:nvPr/>
            </p:nvPicPr>
            <p:blipFill>
              <a:blip r:embed="rId62"/>
              <a:stretch>
                <a:fillRect/>
              </a:stretch>
            </p:blipFill>
            <p:spPr>
              <a:xfrm>
                <a:off x="5176659" y="3712837"/>
                <a:ext cx="954360" cy="451800"/>
              </a:xfrm>
              <a:prstGeom prst="rect">
                <a:avLst/>
              </a:prstGeom>
            </p:spPr>
          </p:pic>
        </mc:Fallback>
      </mc:AlternateContent>
      <p:grpSp>
        <p:nvGrpSpPr>
          <p:cNvPr id="56" name="Gruppieren 55">
            <a:extLst>
              <a:ext uri="{FF2B5EF4-FFF2-40B4-BE49-F238E27FC236}">
                <a16:creationId xmlns:a16="http://schemas.microsoft.com/office/drawing/2014/main" id="{80A7256F-9779-4519-A1E2-E52AE79ECA36}"/>
              </a:ext>
            </a:extLst>
          </p:cNvPr>
          <p:cNvGrpSpPr/>
          <p:nvPr/>
        </p:nvGrpSpPr>
        <p:grpSpPr>
          <a:xfrm>
            <a:off x="5758779" y="1313077"/>
            <a:ext cx="329400" cy="387720"/>
            <a:chOff x="5758779" y="1313077"/>
            <a:chExt cx="329400" cy="387720"/>
          </a:xfrm>
        </p:grpSpPr>
        <mc:AlternateContent xmlns:mc="http://schemas.openxmlformats.org/markup-compatibility/2006" xmlns:p14="http://schemas.microsoft.com/office/powerpoint/2010/main">
          <mc:Choice Requires="p14">
            <p:contentPart p14:bwMode="auto" r:id="rId63">
              <p14:nvContentPartPr>
                <p14:cNvPr id="54" name="Freihand 53">
                  <a:extLst>
                    <a:ext uri="{FF2B5EF4-FFF2-40B4-BE49-F238E27FC236}">
                      <a16:creationId xmlns:a16="http://schemas.microsoft.com/office/drawing/2014/main" id="{51176AF5-745C-4149-A815-BD0B86D00BE2}"/>
                    </a:ext>
                  </a:extLst>
                </p14:cNvPr>
                <p14:cNvContentPartPr/>
                <p14:nvPr/>
              </p14:nvContentPartPr>
              <p14:xfrm>
                <a:off x="5850219" y="1406677"/>
                <a:ext cx="237960" cy="294120"/>
              </p14:xfrm>
            </p:contentPart>
          </mc:Choice>
          <mc:Fallback xmlns="">
            <p:pic>
              <p:nvPicPr>
                <p:cNvPr id="54" name="Freihand 53">
                  <a:extLst>
                    <a:ext uri="{FF2B5EF4-FFF2-40B4-BE49-F238E27FC236}">
                      <a16:creationId xmlns:a16="http://schemas.microsoft.com/office/drawing/2014/main" id="{51176AF5-745C-4149-A815-BD0B86D00BE2}"/>
                    </a:ext>
                  </a:extLst>
                </p:cNvPr>
                <p:cNvPicPr/>
                <p:nvPr/>
              </p:nvPicPr>
              <p:blipFill>
                <a:blip r:embed="rId64"/>
                <a:stretch>
                  <a:fillRect/>
                </a:stretch>
              </p:blipFill>
              <p:spPr>
                <a:xfrm>
                  <a:off x="5845899" y="1402357"/>
                  <a:ext cx="2466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25403430-8E6A-4BD0-82FB-896495AA0231}"/>
                    </a:ext>
                  </a:extLst>
                </p14:cNvPr>
                <p14:cNvContentPartPr/>
                <p14:nvPr/>
              </p14:nvContentPartPr>
              <p14:xfrm>
                <a:off x="5758779" y="1313077"/>
                <a:ext cx="144000" cy="185760"/>
              </p14:xfrm>
            </p:contentPart>
          </mc:Choice>
          <mc:Fallback xmlns="">
            <p:pic>
              <p:nvPicPr>
                <p:cNvPr id="55" name="Freihand 54">
                  <a:extLst>
                    <a:ext uri="{FF2B5EF4-FFF2-40B4-BE49-F238E27FC236}">
                      <a16:creationId xmlns:a16="http://schemas.microsoft.com/office/drawing/2014/main" id="{25403430-8E6A-4BD0-82FB-896495AA0231}"/>
                    </a:ext>
                  </a:extLst>
                </p:cNvPr>
                <p:cNvPicPr/>
                <p:nvPr/>
              </p:nvPicPr>
              <p:blipFill>
                <a:blip r:embed="rId66"/>
                <a:stretch>
                  <a:fillRect/>
                </a:stretch>
              </p:blipFill>
              <p:spPr>
                <a:xfrm>
                  <a:off x="5754459" y="1308757"/>
                  <a:ext cx="152640" cy="19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57" name="Freihand 56">
                <a:extLst>
                  <a:ext uri="{FF2B5EF4-FFF2-40B4-BE49-F238E27FC236}">
                    <a16:creationId xmlns:a16="http://schemas.microsoft.com/office/drawing/2014/main" id="{A55B5A8D-AB5C-4020-A1C7-712DB63D8ADB}"/>
                  </a:ext>
                </a:extLst>
              </p14:cNvPr>
              <p14:cNvContentPartPr/>
              <p14:nvPr/>
            </p14:nvContentPartPr>
            <p14:xfrm>
              <a:off x="5195739" y="3748477"/>
              <a:ext cx="795600" cy="394560"/>
            </p14:xfrm>
          </p:contentPart>
        </mc:Choice>
        <mc:Fallback xmlns="">
          <p:pic>
            <p:nvPicPr>
              <p:cNvPr id="57" name="Freihand 56">
                <a:extLst>
                  <a:ext uri="{FF2B5EF4-FFF2-40B4-BE49-F238E27FC236}">
                    <a16:creationId xmlns:a16="http://schemas.microsoft.com/office/drawing/2014/main" id="{A55B5A8D-AB5C-4020-A1C7-712DB63D8ADB}"/>
                  </a:ext>
                </a:extLst>
              </p:cNvPr>
              <p:cNvPicPr/>
              <p:nvPr/>
            </p:nvPicPr>
            <p:blipFill>
              <a:blip r:embed="rId68"/>
              <a:stretch>
                <a:fillRect/>
              </a:stretch>
            </p:blipFill>
            <p:spPr>
              <a:xfrm>
                <a:off x="5191419" y="3744157"/>
                <a:ext cx="804240" cy="403200"/>
              </a:xfrm>
              <a:prstGeom prst="rect">
                <a:avLst/>
              </a:prstGeom>
            </p:spPr>
          </p:pic>
        </mc:Fallback>
      </mc:AlternateContent>
      <p:grpSp>
        <p:nvGrpSpPr>
          <p:cNvPr id="79" name="Gruppieren 78">
            <a:extLst>
              <a:ext uri="{FF2B5EF4-FFF2-40B4-BE49-F238E27FC236}">
                <a16:creationId xmlns:a16="http://schemas.microsoft.com/office/drawing/2014/main" id="{CA017CF2-4895-42D3-AF3C-11ADCDEC0C3B}"/>
              </a:ext>
            </a:extLst>
          </p:cNvPr>
          <p:cNvGrpSpPr/>
          <p:nvPr/>
        </p:nvGrpSpPr>
        <p:grpSpPr>
          <a:xfrm>
            <a:off x="2198019" y="5711917"/>
            <a:ext cx="4025160" cy="441000"/>
            <a:chOff x="2198019" y="5711917"/>
            <a:chExt cx="4025160" cy="441000"/>
          </a:xfrm>
        </p:grpSpPr>
        <mc:AlternateContent xmlns:mc="http://schemas.openxmlformats.org/markup-compatibility/2006" xmlns:p14="http://schemas.microsoft.com/office/powerpoint/2010/main">
          <mc:Choice Requires="p14">
            <p:contentPart p14:bwMode="auto" r:id="rId69">
              <p14:nvContentPartPr>
                <p14:cNvPr id="58" name="Freihand 57">
                  <a:extLst>
                    <a:ext uri="{FF2B5EF4-FFF2-40B4-BE49-F238E27FC236}">
                      <a16:creationId xmlns:a16="http://schemas.microsoft.com/office/drawing/2014/main" id="{35AA93B0-E190-4C12-AC63-3F54B39CDF9F}"/>
                    </a:ext>
                  </a:extLst>
                </p14:cNvPr>
                <p14:cNvContentPartPr/>
                <p14:nvPr/>
              </p14:nvContentPartPr>
              <p14:xfrm>
                <a:off x="2198019" y="5948437"/>
                <a:ext cx="257040" cy="47160"/>
              </p14:xfrm>
            </p:contentPart>
          </mc:Choice>
          <mc:Fallback xmlns="">
            <p:pic>
              <p:nvPicPr>
                <p:cNvPr id="58" name="Freihand 57">
                  <a:extLst>
                    <a:ext uri="{FF2B5EF4-FFF2-40B4-BE49-F238E27FC236}">
                      <a16:creationId xmlns:a16="http://schemas.microsoft.com/office/drawing/2014/main" id="{35AA93B0-E190-4C12-AC63-3F54B39CDF9F}"/>
                    </a:ext>
                  </a:extLst>
                </p:cNvPr>
                <p:cNvPicPr/>
                <p:nvPr/>
              </p:nvPicPr>
              <p:blipFill>
                <a:blip r:embed="rId70"/>
                <a:stretch>
                  <a:fillRect/>
                </a:stretch>
              </p:blipFill>
              <p:spPr>
                <a:xfrm>
                  <a:off x="2193699" y="5944117"/>
                  <a:ext cx="265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Freihand 58">
                  <a:extLst>
                    <a:ext uri="{FF2B5EF4-FFF2-40B4-BE49-F238E27FC236}">
                      <a16:creationId xmlns:a16="http://schemas.microsoft.com/office/drawing/2014/main" id="{FF96632E-97CA-409D-9FB6-AD4B547E8803}"/>
                    </a:ext>
                  </a:extLst>
                </p14:cNvPr>
                <p14:cNvContentPartPr/>
                <p14:nvPr/>
              </p14:nvContentPartPr>
              <p14:xfrm>
                <a:off x="2461539" y="5901997"/>
                <a:ext cx="97200" cy="167760"/>
              </p14:xfrm>
            </p:contentPart>
          </mc:Choice>
          <mc:Fallback xmlns="">
            <p:pic>
              <p:nvPicPr>
                <p:cNvPr id="59" name="Freihand 58">
                  <a:extLst>
                    <a:ext uri="{FF2B5EF4-FFF2-40B4-BE49-F238E27FC236}">
                      <a16:creationId xmlns:a16="http://schemas.microsoft.com/office/drawing/2014/main" id="{FF96632E-97CA-409D-9FB6-AD4B547E8803}"/>
                    </a:ext>
                  </a:extLst>
                </p:cNvPr>
                <p:cNvPicPr/>
                <p:nvPr/>
              </p:nvPicPr>
              <p:blipFill>
                <a:blip r:embed="rId72"/>
                <a:stretch>
                  <a:fillRect/>
                </a:stretch>
              </p:blipFill>
              <p:spPr>
                <a:xfrm>
                  <a:off x="2457219" y="5897677"/>
                  <a:ext cx="105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Freihand 59">
                  <a:extLst>
                    <a:ext uri="{FF2B5EF4-FFF2-40B4-BE49-F238E27FC236}">
                      <a16:creationId xmlns:a16="http://schemas.microsoft.com/office/drawing/2014/main" id="{A584EE8D-D367-46F8-9F09-24526219AD91}"/>
                    </a:ext>
                  </a:extLst>
                </p14:cNvPr>
                <p14:cNvContentPartPr/>
                <p14:nvPr/>
              </p14:nvContentPartPr>
              <p14:xfrm>
                <a:off x="2779059" y="5877517"/>
                <a:ext cx="207360" cy="157680"/>
              </p14:xfrm>
            </p:contentPart>
          </mc:Choice>
          <mc:Fallback xmlns="">
            <p:pic>
              <p:nvPicPr>
                <p:cNvPr id="60" name="Freihand 59">
                  <a:extLst>
                    <a:ext uri="{FF2B5EF4-FFF2-40B4-BE49-F238E27FC236}">
                      <a16:creationId xmlns:a16="http://schemas.microsoft.com/office/drawing/2014/main" id="{A584EE8D-D367-46F8-9F09-24526219AD91}"/>
                    </a:ext>
                  </a:extLst>
                </p:cNvPr>
                <p:cNvPicPr/>
                <p:nvPr/>
              </p:nvPicPr>
              <p:blipFill>
                <a:blip r:embed="rId74"/>
                <a:stretch>
                  <a:fillRect/>
                </a:stretch>
              </p:blipFill>
              <p:spPr>
                <a:xfrm>
                  <a:off x="2774739" y="5873197"/>
                  <a:ext cx="216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1" name="Freihand 60">
                  <a:extLst>
                    <a:ext uri="{FF2B5EF4-FFF2-40B4-BE49-F238E27FC236}">
                      <a16:creationId xmlns:a16="http://schemas.microsoft.com/office/drawing/2014/main" id="{357DE163-8884-42F5-898D-14B3017830B9}"/>
                    </a:ext>
                  </a:extLst>
                </p14:cNvPr>
                <p14:cNvContentPartPr/>
                <p14:nvPr/>
              </p14:nvContentPartPr>
              <p14:xfrm>
                <a:off x="2958699" y="5826397"/>
                <a:ext cx="291600" cy="326520"/>
              </p14:xfrm>
            </p:contentPart>
          </mc:Choice>
          <mc:Fallback xmlns="">
            <p:pic>
              <p:nvPicPr>
                <p:cNvPr id="61" name="Freihand 60">
                  <a:extLst>
                    <a:ext uri="{FF2B5EF4-FFF2-40B4-BE49-F238E27FC236}">
                      <a16:creationId xmlns:a16="http://schemas.microsoft.com/office/drawing/2014/main" id="{357DE163-8884-42F5-898D-14B3017830B9}"/>
                    </a:ext>
                  </a:extLst>
                </p:cNvPr>
                <p:cNvPicPr/>
                <p:nvPr/>
              </p:nvPicPr>
              <p:blipFill>
                <a:blip r:embed="rId76"/>
                <a:stretch>
                  <a:fillRect/>
                </a:stretch>
              </p:blipFill>
              <p:spPr>
                <a:xfrm>
                  <a:off x="2954379" y="5822077"/>
                  <a:ext cx="3002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6CB9502C-A5CA-4EF1-ACB1-600BF4FEAE36}"/>
                    </a:ext>
                  </a:extLst>
                </p14:cNvPr>
                <p14:cNvContentPartPr/>
                <p14:nvPr/>
              </p14:nvContentPartPr>
              <p14:xfrm>
                <a:off x="3269019" y="5931157"/>
                <a:ext cx="35280" cy="34560"/>
              </p14:xfrm>
            </p:contentPart>
          </mc:Choice>
          <mc:Fallback xmlns="">
            <p:pic>
              <p:nvPicPr>
                <p:cNvPr id="62" name="Freihand 61">
                  <a:extLst>
                    <a:ext uri="{FF2B5EF4-FFF2-40B4-BE49-F238E27FC236}">
                      <a16:creationId xmlns:a16="http://schemas.microsoft.com/office/drawing/2014/main" id="{6CB9502C-A5CA-4EF1-ACB1-600BF4FEAE36}"/>
                    </a:ext>
                  </a:extLst>
                </p:cNvPr>
                <p:cNvPicPr/>
                <p:nvPr/>
              </p:nvPicPr>
              <p:blipFill>
                <a:blip r:embed="rId78"/>
                <a:stretch>
                  <a:fillRect/>
                </a:stretch>
              </p:blipFill>
              <p:spPr>
                <a:xfrm>
                  <a:off x="3264699" y="5926837"/>
                  <a:ext cx="43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743932FB-AF67-4BE7-91A8-801DEDC998BE}"/>
                    </a:ext>
                  </a:extLst>
                </p14:cNvPr>
                <p14:cNvContentPartPr/>
                <p14:nvPr/>
              </p14:nvContentPartPr>
              <p14:xfrm>
                <a:off x="3590139" y="5826757"/>
                <a:ext cx="29160" cy="210960"/>
              </p14:xfrm>
            </p:contentPart>
          </mc:Choice>
          <mc:Fallback xmlns="">
            <p:pic>
              <p:nvPicPr>
                <p:cNvPr id="63" name="Freihand 62">
                  <a:extLst>
                    <a:ext uri="{FF2B5EF4-FFF2-40B4-BE49-F238E27FC236}">
                      <a16:creationId xmlns:a16="http://schemas.microsoft.com/office/drawing/2014/main" id="{743932FB-AF67-4BE7-91A8-801DEDC998BE}"/>
                    </a:ext>
                  </a:extLst>
                </p:cNvPr>
                <p:cNvPicPr/>
                <p:nvPr/>
              </p:nvPicPr>
              <p:blipFill>
                <a:blip r:embed="rId80"/>
                <a:stretch>
                  <a:fillRect/>
                </a:stretch>
              </p:blipFill>
              <p:spPr>
                <a:xfrm>
                  <a:off x="3585819" y="5822437"/>
                  <a:ext cx="37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A1B004C4-FFEB-467D-9145-18F818DFE1B7}"/>
                    </a:ext>
                  </a:extLst>
                </p14:cNvPr>
                <p14:cNvContentPartPr/>
                <p14:nvPr/>
              </p14:nvContentPartPr>
              <p14:xfrm>
                <a:off x="3534699" y="5782477"/>
                <a:ext cx="176760" cy="114480"/>
              </p14:xfrm>
            </p:contentPart>
          </mc:Choice>
          <mc:Fallback xmlns="">
            <p:pic>
              <p:nvPicPr>
                <p:cNvPr id="64" name="Freihand 63">
                  <a:extLst>
                    <a:ext uri="{FF2B5EF4-FFF2-40B4-BE49-F238E27FC236}">
                      <a16:creationId xmlns:a16="http://schemas.microsoft.com/office/drawing/2014/main" id="{A1B004C4-FFEB-467D-9145-18F818DFE1B7}"/>
                    </a:ext>
                  </a:extLst>
                </p:cNvPr>
                <p:cNvPicPr/>
                <p:nvPr/>
              </p:nvPicPr>
              <p:blipFill>
                <a:blip r:embed="rId82"/>
                <a:stretch>
                  <a:fillRect/>
                </a:stretch>
              </p:blipFill>
              <p:spPr>
                <a:xfrm>
                  <a:off x="3530379" y="5778157"/>
                  <a:ext cx="185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F3660F23-1C8B-4AB3-A00D-2A4EE1398012}"/>
                    </a:ext>
                  </a:extLst>
                </p14:cNvPr>
                <p14:cNvContentPartPr/>
                <p14:nvPr/>
              </p14:nvContentPartPr>
              <p14:xfrm>
                <a:off x="3694899" y="5840077"/>
                <a:ext cx="538920" cy="148680"/>
              </p14:xfrm>
            </p:contentPart>
          </mc:Choice>
          <mc:Fallback xmlns="">
            <p:pic>
              <p:nvPicPr>
                <p:cNvPr id="65" name="Freihand 64">
                  <a:extLst>
                    <a:ext uri="{FF2B5EF4-FFF2-40B4-BE49-F238E27FC236}">
                      <a16:creationId xmlns:a16="http://schemas.microsoft.com/office/drawing/2014/main" id="{F3660F23-1C8B-4AB3-A00D-2A4EE1398012}"/>
                    </a:ext>
                  </a:extLst>
                </p:cNvPr>
                <p:cNvPicPr/>
                <p:nvPr/>
              </p:nvPicPr>
              <p:blipFill>
                <a:blip r:embed="rId84"/>
                <a:stretch>
                  <a:fillRect/>
                </a:stretch>
              </p:blipFill>
              <p:spPr>
                <a:xfrm>
                  <a:off x="3690579" y="5835757"/>
                  <a:ext cx="547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65BFCCE8-CDE3-4E87-BD00-42F003646B72}"/>
                    </a:ext>
                  </a:extLst>
                </p14:cNvPr>
                <p14:cNvContentPartPr/>
                <p14:nvPr/>
              </p14:nvContentPartPr>
              <p14:xfrm>
                <a:off x="4293219" y="5752597"/>
                <a:ext cx="151920" cy="203400"/>
              </p14:xfrm>
            </p:contentPart>
          </mc:Choice>
          <mc:Fallback xmlns="">
            <p:pic>
              <p:nvPicPr>
                <p:cNvPr id="67" name="Freihand 66">
                  <a:extLst>
                    <a:ext uri="{FF2B5EF4-FFF2-40B4-BE49-F238E27FC236}">
                      <a16:creationId xmlns:a16="http://schemas.microsoft.com/office/drawing/2014/main" id="{65BFCCE8-CDE3-4E87-BD00-42F003646B72}"/>
                    </a:ext>
                  </a:extLst>
                </p:cNvPr>
                <p:cNvPicPr/>
                <p:nvPr/>
              </p:nvPicPr>
              <p:blipFill>
                <a:blip r:embed="rId86"/>
                <a:stretch>
                  <a:fillRect/>
                </a:stretch>
              </p:blipFill>
              <p:spPr>
                <a:xfrm>
                  <a:off x="4288899" y="5748277"/>
                  <a:ext cx="160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Freihand 67">
                  <a:extLst>
                    <a:ext uri="{FF2B5EF4-FFF2-40B4-BE49-F238E27FC236}">
                      <a16:creationId xmlns:a16="http://schemas.microsoft.com/office/drawing/2014/main" id="{238A88D7-D0DC-4F6E-9C1C-FF5102F8AD9E}"/>
                    </a:ext>
                  </a:extLst>
                </p14:cNvPr>
                <p14:cNvContentPartPr/>
                <p14:nvPr/>
              </p14:nvContentPartPr>
              <p14:xfrm>
                <a:off x="4378179" y="5912797"/>
                <a:ext cx="73080" cy="39960"/>
              </p14:xfrm>
            </p:contentPart>
          </mc:Choice>
          <mc:Fallback xmlns="">
            <p:pic>
              <p:nvPicPr>
                <p:cNvPr id="68" name="Freihand 67">
                  <a:extLst>
                    <a:ext uri="{FF2B5EF4-FFF2-40B4-BE49-F238E27FC236}">
                      <a16:creationId xmlns:a16="http://schemas.microsoft.com/office/drawing/2014/main" id="{238A88D7-D0DC-4F6E-9C1C-FF5102F8AD9E}"/>
                    </a:ext>
                  </a:extLst>
                </p:cNvPr>
                <p:cNvPicPr/>
                <p:nvPr/>
              </p:nvPicPr>
              <p:blipFill>
                <a:blip r:embed="rId88"/>
                <a:stretch>
                  <a:fillRect/>
                </a:stretch>
              </p:blipFill>
              <p:spPr>
                <a:xfrm>
                  <a:off x="4373859" y="5908477"/>
                  <a:ext cx="81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Freihand 68">
                  <a:extLst>
                    <a:ext uri="{FF2B5EF4-FFF2-40B4-BE49-F238E27FC236}">
                      <a16:creationId xmlns:a16="http://schemas.microsoft.com/office/drawing/2014/main" id="{F610B71C-5F86-4C5B-B86E-DDCBFA2E3ED5}"/>
                    </a:ext>
                  </a:extLst>
                </p14:cNvPr>
                <p14:cNvContentPartPr/>
                <p14:nvPr/>
              </p14:nvContentPartPr>
              <p14:xfrm>
                <a:off x="4490859" y="5801197"/>
                <a:ext cx="156600" cy="162000"/>
              </p14:xfrm>
            </p:contentPart>
          </mc:Choice>
          <mc:Fallback xmlns="">
            <p:pic>
              <p:nvPicPr>
                <p:cNvPr id="69" name="Freihand 68">
                  <a:extLst>
                    <a:ext uri="{FF2B5EF4-FFF2-40B4-BE49-F238E27FC236}">
                      <a16:creationId xmlns:a16="http://schemas.microsoft.com/office/drawing/2014/main" id="{F610B71C-5F86-4C5B-B86E-DDCBFA2E3ED5}"/>
                    </a:ext>
                  </a:extLst>
                </p:cNvPr>
                <p:cNvPicPr/>
                <p:nvPr/>
              </p:nvPicPr>
              <p:blipFill>
                <a:blip r:embed="rId90"/>
                <a:stretch>
                  <a:fillRect/>
                </a:stretch>
              </p:blipFill>
              <p:spPr>
                <a:xfrm>
                  <a:off x="4486539" y="5796877"/>
                  <a:ext cx="165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AE65B245-4134-4514-9B99-7B6F2E783FEF}"/>
                    </a:ext>
                  </a:extLst>
                </p14:cNvPr>
                <p14:cNvContentPartPr/>
                <p14:nvPr/>
              </p14:nvContentPartPr>
              <p14:xfrm>
                <a:off x="4652859" y="5800837"/>
                <a:ext cx="32760" cy="64440"/>
              </p14:xfrm>
            </p:contentPart>
          </mc:Choice>
          <mc:Fallback xmlns="">
            <p:pic>
              <p:nvPicPr>
                <p:cNvPr id="70" name="Freihand 69">
                  <a:extLst>
                    <a:ext uri="{FF2B5EF4-FFF2-40B4-BE49-F238E27FC236}">
                      <a16:creationId xmlns:a16="http://schemas.microsoft.com/office/drawing/2014/main" id="{AE65B245-4134-4514-9B99-7B6F2E783FEF}"/>
                    </a:ext>
                  </a:extLst>
                </p:cNvPr>
                <p:cNvPicPr/>
                <p:nvPr/>
              </p:nvPicPr>
              <p:blipFill>
                <a:blip r:embed="rId92"/>
                <a:stretch>
                  <a:fillRect/>
                </a:stretch>
              </p:blipFill>
              <p:spPr>
                <a:xfrm>
                  <a:off x="4648539" y="5796517"/>
                  <a:ext cx="41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Freihand 70">
                  <a:extLst>
                    <a:ext uri="{FF2B5EF4-FFF2-40B4-BE49-F238E27FC236}">
                      <a16:creationId xmlns:a16="http://schemas.microsoft.com/office/drawing/2014/main" id="{2023758F-8443-40E5-9FA2-45CC7DDCFD31}"/>
                    </a:ext>
                  </a:extLst>
                </p14:cNvPr>
                <p14:cNvContentPartPr/>
                <p14:nvPr/>
              </p14:nvContentPartPr>
              <p14:xfrm>
                <a:off x="4672659" y="5875357"/>
                <a:ext cx="306360" cy="76680"/>
              </p14:xfrm>
            </p:contentPart>
          </mc:Choice>
          <mc:Fallback xmlns="">
            <p:pic>
              <p:nvPicPr>
                <p:cNvPr id="71" name="Freihand 70">
                  <a:extLst>
                    <a:ext uri="{FF2B5EF4-FFF2-40B4-BE49-F238E27FC236}">
                      <a16:creationId xmlns:a16="http://schemas.microsoft.com/office/drawing/2014/main" id="{2023758F-8443-40E5-9FA2-45CC7DDCFD31}"/>
                    </a:ext>
                  </a:extLst>
                </p:cNvPr>
                <p:cNvPicPr/>
                <p:nvPr/>
              </p:nvPicPr>
              <p:blipFill>
                <a:blip r:embed="rId94"/>
                <a:stretch>
                  <a:fillRect/>
                </a:stretch>
              </p:blipFill>
              <p:spPr>
                <a:xfrm>
                  <a:off x="4668339" y="5871037"/>
                  <a:ext cx="315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 name="Freihand 71">
                  <a:extLst>
                    <a:ext uri="{FF2B5EF4-FFF2-40B4-BE49-F238E27FC236}">
                      <a16:creationId xmlns:a16="http://schemas.microsoft.com/office/drawing/2014/main" id="{298DE1BA-2516-4448-BD99-07F46EB4A1D0}"/>
                    </a:ext>
                  </a:extLst>
                </p14:cNvPr>
                <p14:cNvContentPartPr/>
                <p14:nvPr/>
              </p14:nvContentPartPr>
              <p14:xfrm>
                <a:off x="4964979" y="5851597"/>
                <a:ext cx="137520" cy="240480"/>
              </p14:xfrm>
            </p:contentPart>
          </mc:Choice>
          <mc:Fallback xmlns="">
            <p:pic>
              <p:nvPicPr>
                <p:cNvPr id="72" name="Freihand 71">
                  <a:extLst>
                    <a:ext uri="{FF2B5EF4-FFF2-40B4-BE49-F238E27FC236}">
                      <a16:creationId xmlns:a16="http://schemas.microsoft.com/office/drawing/2014/main" id="{298DE1BA-2516-4448-BD99-07F46EB4A1D0}"/>
                    </a:ext>
                  </a:extLst>
                </p:cNvPr>
                <p:cNvPicPr/>
                <p:nvPr/>
              </p:nvPicPr>
              <p:blipFill>
                <a:blip r:embed="rId96"/>
                <a:stretch>
                  <a:fillRect/>
                </a:stretch>
              </p:blipFill>
              <p:spPr>
                <a:xfrm>
                  <a:off x="4960659" y="5847277"/>
                  <a:ext cx="146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3" name="Freihand 72">
                  <a:extLst>
                    <a:ext uri="{FF2B5EF4-FFF2-40B4-BE49-F238E27FC236}">
                      <a16:creationId xmlns:a16="http://schemas.microsoft.com/office/drawing/2014/main" id="{61B2C02F-6063-4124-BBA7-42E76C0DBF34}"/>
                    </a:ext>
                  </a:extLst>
                </p14:cNvPr>
                <p14:cNvContentPartPr/>
                <p14:nvPr/>
              </p14:nvContentPartPr>
              <p14:xfrm>
                <a:off x="5108619" y="5776357"/>
                <a:ext cx="440640" cy="191160"/>
              </p14:xfrm>
            </p:contentPart>
          </mc:Choice>
          <mc:Fallback xmlns="">
            <p:pic>
              <p:nvPicPr>
                <p:cNvPr id="73" name="Freihand 72">
                  <a:extLst>
                    <a:ext uri="{FF2B5EF4-FFF2-40B4-BE49-F238E27FC236}">
                      <a16:creationId xmlns:a16="http://schemas.microsoft.com/office/drawing/2014/main" id="{61B2C02F-6063-4124-BBA7-42E76C0DBF34}"/>
                    </a:ext>
                  </a:extLst>
                </p:cNvPr>
                <p:cNvPicPr/>
                <p:nvPr/>
              </p:nvPicPr>
              <p:blipFill>
                <a:blip r:embed="rId98"/>
                <a:stretch>
                  <a:fillRect/>
                </a:stretch>
              </p:blipFill>
              <p:spPr>
                <a:xfrm>
                  <a:off x="5104299" y="5772037"/>
                  <a:ext cx="449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Freihand 73">
                  <a:extLst>
                    <a:ext uri="{FF2B5EF4-FFF2-40B4-BE49-F238E27FC236}">
                      <a16:creationId xmlns:a16="http://schemas.microsoft.com/office/drawing/2014/main" id="{323EE500-8167-4F0F-9CDB-7A8C2774F173}"/>
                    </a:ext>
                  </a:extLst>
                </p14:cNvPr>
                <p14:cNvContentPartPr/>
                <p14:nvPr/>
              </p14:nvContentPartPr>
              <p14:xfrm>
                <a:off x="5661939" y="5712637"/>
                <a:ext cx="162000" cy="230400"/>
              </p14:xfrm>
            </p:contentPart>
          </mc:Choice>
          <mc:Fallback xmlns="">
            <p:pic>
              <p:nvPicPr>
                <p:cNvPr id="74" name="Freihand 73">
                  <a:extLst>
                    <a:ext uri="{FF2B5EF4-FFF2-40B4-BE49-F238E27FC236}">
                      <a16:creationId xmlns:a16="http://schemas.microsoft.com/office/drawing/2014/main" id="{323EE500-8167-4F0F-9CDB-7A8C2774F173}"/>
                    </a:ext>
                  </a:extLst>
                </p:cNvPr>
                <p:cNvPicPr/>
                <p:nvPr/>
              </p:nvPicPr>
              <p:blipFill>
                <a:blip r:embed="rId100"/>
                <a:stretch>
                  <a:fillRect/>
                </a:stretch>
              </p:blipFill>
              <p:spPr>
                <a:xfrm>
                  <a:off x="5657619" y="5708317"/>
                  <a:ext cx="170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 name="Freihand 74">
                  <a:extLst>
                    <a:ext uri="{FF2B5EF4-FFF2-40B4-BE49-F238E27FC236}">
                      <a16:creationId xmlns:a16="http://schemas.microsoft.com/office/drawing/2014/main" id="{EB4002A8-F5EC-4F6C-95F2-CDC9D533FF22}"/>
                    </a:ext>
                  </a:extLst>
                </p14:cNvPr>
                <p14:cNvContentPartPr/>
                <p14:nvPr/>
              </p14:nvContentPartPr>
              <p14:xfrm>
                <a:off x="5850219" y="5740357"/>
                <a:ext cx="70560" cy="86760"/>
              </p14:xfrm>
            </p:contentPart>
          </mc:Choice>
          <mc:Fallback xmlns="">
            <p:pic>
              <p:nvPicPr>
                <p:cNvPr id="75" name="Freihand 74">
                  <a:extLst>
                    <a:ext uri="{FF2B5EF4-FFF2-40B4-BE49-F238E27FC236}">
                      <a16:creationId xmlns:a16="http://schemas.microsoft.com/office/drawing/2014/main" id="{EB4002A8-F5EC-4F6C-95F2-CDC9D533FF22}"/>
                    </a:ext>
                  </a:extLst>
                </p:cNvPr>
                <p:cNvPicPr/>
                <p:nvPr/>
              </p:nvPicPr>
              <p:blipFill>
                <a:blip r:embed="rId102"/>
                <a:stretch>
                  <a:fillRect/>
                </a:stretch>
              </p:blipFill>
              <p:spPr>
                <a:xfrm>
                  <a:off x="5845899" y="5736037"/>
                  <a:ext cx="79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Freihand 75">
                  <a:extLst>
                    <a:ext uri="{FF2B5EF4-FFF2-40B4-BE49-F238E27FC236}">
                      <a16:creationId xmlns:a16="http://schemas.microsoft.com/office/drawing/2014/main" id="{43D387A4-B2AE-4680-8CBD-A5F29DF2485D}"/>
                    </a:ext>
                  </a:extLst>
                </p14:cNvPr>
                <p14:cNvContentPartPr/>
                <p14:nvPr/>
              </p14:nvContentPartPr>
              <p14:xfrm>
                <a:off x="5859939" y="5711917"/>
                <a:ext cx="338400" cy="224280"/>
              </p14:xfrm>
            </p:contentPart>
          </mc:Choice>
          <mc:Fallback xmlns="">
            <p:pic>
              <p:nvPicPr>
                <p:cNvPr id="76" name="Freihand 75">
                  <a:extLst>
                    <a:ext uri="{FF2B5EF4-FFF2-40B4-BE49-F238E27FC236}">
                      <a16:creationId xmlns:a16="http://schemas.microsoft.com/office/drawing/2014/main" id="{43D387A4-B2AE-4680-8CBD-A5F29DF2485D}"/>
                    </a:ext>
                  </a:extLst>
                </p:cNvPr>
                <p:cNvPicPr/>
                <p:nvPr/>
              </p:nvPicPr>
              <p:blipFill>
                <a:blip r:embed="rId104"/>
                <a:stretch>
                  <a:fillRect/>
                </a:stretch>
              </p:blipFill>
              <p:spPr>
                <a:xfrm>
                  <a:off x="5855619" y="5707597"/>
                  <a:ext cx="3470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Freihand 76">
                  <a:extLst>
                    <a:ext uri="{FF2B5EF4-FFF2-40B4-BE49-F238E27FC236}">
                      <a16:creationId xmlns:a16="http://schemas.microsoft.com/office/drawing/2014/main" id="{7C881BF5-3F4A-46CB-870F-D758485F1E0C}"/>
                    </a:ext>
                  </a:extLst>
                </p14:cNvPr>
                <p14:cNvContentPartPr/>
                <p14:nvPr/>
              </p14:nvContentPartPr>
              <p14:xfrm>
                <a:off x="3590859" y="6088837"/>
                <a:ext cx="70560" cy="4320"/>
              </p14:xfrm>
            </p:contentPart>
          </mc:Choice>
          <mc:Fallback xmlns="">
            <p:pic>
              <p:nvPicPr>
                <p:cNvPr id="77" name="Freihand 76">
                  <a:extLst>
                    <a:ext uri="{FF2B5EF4-FFF2-40B4-BE49-F238E27FC236}">
                      <a16:creationId xmlns:a16="http://schemas.microsoft.com/office/drawing/2014/main" id="{7C881BF5-3F4A-46CB-870F-D758485F1E0C}"/>
                    </a:ext>
                  </a:extLst>
                </p:cNvPr>
                <p:cNvPicPr/>
                <p:nvPr/>
              </p:nvPicPr>
              <p:blipFill>
                <a:blip r:embed="rId106"/>
                <a:stretch>
                  <a:fillRect/>
                </a:stretch>
              </p:blipFill>
              <p:spPr>
                <a:xfrm>
                  <a:off x="3586539" y="6084517"/>
                  <a:ext cx="79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8" name="Freihand 77">
                  <a:extLst>
                    <a:ext uri="{FF2B5EF4-FFF2-40B4-BE49-F238E27FC236}">
                      <a16:creationId xmlns:a16="http://schemas.microsoft.com/office/drawing/2014/main" id="{DE0788AC-4A3D-4A50-81D0-2FD467F1CE8E}"/>
                    </a:ext>
                  </a:extLst>
                </p14:cNvPr>
                <p14:cNvContentPartPr/>
                <p14:nvPr/>
              </p14:nvContentPartPr>
              <p14:xfrm>
                <a:off x="3485739" y="5981557"/>
                <a:ext cx="2737440" cy="151920"/>
              </p14:xfrm>
            </p:contentPart>
          </mc:Choice>
          <mc:Fallback xmlns="">
            <p:pic>
              <p:nvPicPr>
                <p:cNvPr id="78" name="Freihand 77">
                  <a:extLst>
                    <a:ext uri="{FF2B5EF4-FFF2-40B4-BE49-F238E27FC236}">
                      <a16:creationId xmlns:a16="http://schemas.microsoft.com/office/drawing/2014/main" id="{DE0788AC-4A3D-4A50-81D0-2FD467F1CE8E}"/>
                    </a:ext>
                  </a:extLst>
                </p:cNvPr>
                <p:cNvPicPr/>
                <p:nvPr/>
              </p:nvPicPr>
              <p:blipFill>
                <a:blip r:embed="rId108"/>
                <a:stretch>
                  <a:fillRect/>
                </a:stretch>
              </p:blipFill>
              <p:spPr>
                <a:xfrm>
                  <a:off x="3481419" y="5977237"/>
                  <a:ext cx="274608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42" name="Freihand 41">
                <a:extLst>
                  <a:ext uri="{FF2B5EF4-FFF2-40B4-BE49-F238E27FC236}">
                    <a16:creationId xmlns:a16="http://schemas.microsoft.com/office/drawing/2014/main" id="{8EDA7E7F-94EE-406C-88D3-5630B4E98758}"/>
                  </a:ext>
                </a:extLst>
              </p14:cNvPr>
              <p14:cNvContentPartPr/>
              <p14:nvPr/>
            </p14:nvContentPartPr>
            <p14:xfrm>
              <a:off x="5282139" y="584437"/>
              <a:ext cx="2165760" cy="673920"/>
            </p14:xfrm>
          </p:contentPart>
        </mc:Choice>
        <mc:Fallback xmlns="">
          <p:pic>
            <p:nvPicPr>
              <p:cNvPr id="42" name="Freihand 41">
                <a:extLst>
                  <a:ext uri="{FF2B5EF4-FFF2-40B4-BE49-F238E27FC236}">
                    <a16:creationId xmlns:a16="http://schemas.microsoft.com/office/drawing/2014/main" id="{8EDA7E7F-94EE-406C-88D3-5630B4E98758}"/>
                  </a:ext>
                </a:extLst>
              </p:cNvPr>
              <p:cNvPicPr/>
              <p:nvPr/>
            </p:nvPicPr>
            <p:blipFill>
              <a:blip r:embed="rId110"/>
              <a:stretch>
                <a:fillRect/>
              </a:stretch>
            </p:blipFill>
            <p:spPr>
              <a:xfrm>
                <a:off x="5277819" y="580117"/>
                <a:ext cx="217440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4" name="Freihand 43">
                <a:extLst>
                  <a:ext uri="{FF2B5EF4-FFF2-40B4-BE49-F238E27FC236}">
                    <a16:creationId xmlns:a16="http://schemas.microsoft.com/office/drawing/2014/main" id="{1CF918F4-F591-4C8E-B872-20EF3801C164}"/>
                  </a:ext>
                </a:extLst>
              </p14:cNvPr>
              <p14:cNvContentPartPr/>
              <p14:nvPr/>
            </p14:nvContentPartPr>
            <p14:xfrm>
              <a:off x="5101419" y="3634357"/>
              <a:ext cx="1180800" cy="609480"/>
            </p14:xfrm>
          </p:contentPart>
        </mc:Choice>
        <mc:Fallback xmlns="">
          <p:pic>
            <p:nvPicPr>
              <p:cNvPr id="44" name="Freihand 43">
                <a:extLst>
                  <a:ext uri="{FF2B5EF4-FFF2-40B4-BE49-F238E27FC236}">
                    <a16:creationId xmlns:a16="http://schemas.microsoft.com/office/drawing/2014/main" id="{1CF918F4-F591-4C8E-B872-20EF3801C164}"/>
                  </a:ext>
                </a:extLst>
              </p:cNvPr>
              <p:cNvPicPr/>
              <p:nvPr/>
            </p:nvPicPr>
            <p:blipFill>
              <a:blip r:embed="rId112"/>
              <a:stretch>
                <a:fillRect/>
              </a:stretch>
            </p:blipFill>
            <p:spPr>
              <a:xfrm>
                <a:off x="5097099" y="3630037"/>
                <a:ext cx="11894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 name="Freihand 47">
                <a:extLst>
                  <a:ext uri="{FF2B5EF4-FFF2-40B4-BE49-F238E27FC236}">
                    <a16:creationId xmlns:a16="http://schemas.microsoft.com/office/drawing/2014/main" id="{A45682BC-34BC-4E8B-BEDC-F1943733EDAE}"/>
                  </a:ext>
                </a:extLst>
              </p14:cNvPr>
              <p14:cNvContentPartPr/>
              <p14:nvPr/>
            </p14:nvContentPartPr>
            <p14:xfrm>
              <a:off x="3211779" y="5630917"/>
              <a:ext cx="3532320" cy="706320"/>
            </p14:xfrm>
          </p:contentPart>
        </mc:Choice>
        <mc:Fallback xmlns="">
          <p:pic>
            <p:nvPicPr>
              <p:cNvPr id="48" name="Freihand 47">
                <a:extLst>
                  <a:ext uri="{FF2B5EF4-FFF2-40B4-BE49-F238E27FC236}">
                    <a16:creationId xmlns:a16="http://schemas.microsoft.com/office/drawing/2014/main" id="{A45682BC-34BC-4E8B-BEDC-F1943733EDAE}"/>
                  </a:ext>
                </a:extLst>
              </p:cNvPr>
              <p:cNvPicPr/>
              <p:nvPr/>
            </p:nvPicPr>
            <p:blipFill>
              <a:blip r:embed="rId114"/>
              <a:stretch>
                <a:fillRect/>
              </a:stretch>
            </p:blipFill>
            <p:spPr>
              <a:xfrm>
                <a:off x="3207459" y="5626597"/>
                <a:ext cx="3540960" cy="714960"/>
              </a:xfrm>
              <a:prstGeom prst="rect">
                <a:avLst/>
              </a:prstGeom>
            </p:spPr>
          </p:pic>
        </mc:Fallback>
      </mc:AlternateContent>
      <p:grpSp>
        <p:nvGrpSpPr>
          <p:cNvPr id="81" name="Gruppieren 80">
            <a:extLst>
              <a:ext uri="{FF2B5EF4-FFF2-40B4-BE49-F238E27FC236}">
                <a16:creationId xmlns:a16="http://schemas.microsoft.com/office/drawing/2014/main" id="{D96A004B-8F05-4193-832F-AE6BE5B17C6B}"/>
              </a:ext>
            </a:extLst>
          </p:cNvPr>
          <p:cNvGrpSpPr/>
          <p:nvPr/>
        </p:nvGrpSpPr>
        <p:grpSpPr>
          <a:xfrm>
            <a:off x="5354859" y="495517"/>
            <a:ext cx="2440440" cy="1207800"/>
            <a:chOff x="5354859" y="495517"/>
            <a:chExt cx="2440440" cy="1207800"/>
          </a:xfrm>
        </p:grpSpPr>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D06678A6-9CD7-4338-A26E-6A529967BC34}"/>
                    </a:ext>
                  </a:extLst>
                </p14:cNvPr>
                <p14:cNvContentPartPr/>
                <p14:nvPr/>
              </p14:nvContentPartPr>
              <p14:xfrm>
                <a:off x="6044259" y="1100677"/>
                <a:ext cx="1751040" cy="602640"/>
              </p14:xfrm>
            </p:contentPart>
          </mc:Choice>
          <mc:Fallback xmlns="">
            <p:pic>
              <p:nvPicPr>
                <p:cNvPr id="66" name="Freihand 65">
                  <a:extLst>
                    <a:ext uri="{FF2B5EF4-FFF2-40B4-BE49-F238E27FC236}">
                      <a16:creationId xmlns:a16="http://schemas.microsoft.com/office/drawing/2014/main" id="{D06678A6-9CD7-4338-A26E-6A529967BC34}"/>
                    </a:ext>
                  </a:extLst>
                </p:cNvPr>
                <p:cNvPicPr/>
                <p:nvPr/>
              </p:nvPicPr>
              <p:blipFill>
                <a:blip r:embed="rId116"/>
                <a:stretch>
                  <a:fillRect/>
                </a:stretch>
              </p:blipFill>
              <p:spPr>
                <a:xfrm>
                  <a:off x="6039939" y="1096357"/>
                  <a:ext cx="175968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1E011D37-FE8A-4583-8D0B-4CD8BBABB604}"/>
                    </a:ext>
                  </a:extLst>
                </p14:cNvPr>
                <p14:cNvContentPartPr/>
                <p14:nvPr/>
              </p14:nvContentPartPr>
              <p14:xfrm>
                <a:off x="5354859" y="495517"/>
                <a:ext cx="2351160" cy="757080"/>
              </p14:xfrm>
            </p:contentPart>
          </mc:Choice>
          <mc:Fallback xmlns="">
            <p:pic>
              <p:nvPicPr>
                <p:cNvPr id="80" name="Freihand 79">
                  <a:extLst>
                    <a:ext uri="{FF2B5EF4-FFF2-40B4-BE49-F238E27FC236}">
                      <a16:creationId xmlns:a16="http://schemas.microsoft.com/office/drawing/2014/main" id="{1E011D37-FE8A-4583-8D0B-4CD8BBABB604}"/>
                    </a:ext>
                  </a:extLst>
                </p:cNvPr>
                <p:cNvPicPr/>
                <p:nvPr/>
              </p:nvPicPr>
              <p:blipFill>
                <a:blip r:embed="rId118"/>
                <a:stretch>
                  <a:fillRect/>
                </a:stretch>
              </p:blipFill>
              <p:spPr>
                <a:xfrm>
                  <a:off x="5350539" y="491197"/>
                  <a:ext cx="2359800" cy="76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82" name="Freihand 81">
                <a:extLst>
                  <a:ext uri="{FF2B5EF4-FFF2-40B4-BE49-F238E27FC236}">
                    <a16:creationId xmlns:a16="http://schemas.microsoft.com/office/drawing/2014/main" id="{851C8A7D-6F77-41FE-823D-90F1CB684CA2}"/>
                  </a:ext>
                </a:extLst>
              </p14:cNvPr>
              <p14:cNvContentPartPr/>
              <p14:nvPr/>
            </p14:nvContentPartPr>
            <p14:xfrm>
              <a:off x="6685419" y="2345557"/>
              <a:ext cx="2688840" cy="1222920"/>
            </p14:xfrm>
          </p:contentPart>
        </mc:Choice>
        <mc:Fallback xmlns="">
          <p:pic>
            <p:nvPicPr>
              <p:cNvPr id="82" name="Freihand 81">
                <a:extLst>
                  <a:ext uri="{FF2B5EF4-FFF2-40B4-BE49-F238E27FC236}">
                    <a16:creationId xmlns:a16="http://schemas.microsoft.com/office/drawing/2014/main" id="{851C8A7D-6F77-41FE-823D-90F1CB684CA2}"/>
                  </a:ext>
                </a:extLst>
              </p:cNvPr>
              <p:cNvPicPr/>
              <p:nvPr/>
            </p:nvPicPr>
            <p:blipFill>
              <a:blip r:embed="rId120"/>
              <a:stretch>
                <a:fillRect/>
              </a:stretch>
            </p:blipFill>
            <p:spPr>
              <a:xfrm>
                <a:off x="6681099" y="2341237"/>
                <a:ext cx="2697480" cy="123156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7CBD179A-5807-46F5-ACBE-3ED914C7A3FD}"/>
              </a:ext>
            </a:extLst>
          </p:cNvPr>
          <p:cNvGrpSpPr/>
          <p:nvPr/>
        </p:nvGrpSpPr>
        <p:grpSpPr>
          <a:xfrm>
            <a:off x="8568219" y="1930868"/>
            <a:ext cx="518040" cy="373680"/>
            <a:chOff x="8568219" y="1930868"/>
            <a:chExt cx="518040" cy="3736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C94178E-117B-4DC1-A9E9-68B5FD6A63F3}"/>
                    </a:ext>
                  </a:extLst>
                </p14:cNvPr>
                <p14:cNvContentPartPr/>
                <p14:nvPr/>
              </p14:nvContentPartPr>
              <p14:xfrm>
                <a:off x="8724099" y="1930868"/>
                <a:ext cx="362160" cy="248040"/>
              </p14:xfrm>
            </p:contentPart>
          </mc:Choice>
          <mc:Fallback xmlns="">
            <p:pic>
              <p:nvPicPr>
                <p:cNvPr id="2" name="Freihand 1">
                  <a:extLst>
                    <a:ext uri="{FF2B5EF4-FFF2-40B4-BE49-F238E27FC236}">
                      <a16:creationId xmlns:a16="http://schemas.microsoft.com/office/drawing/2014/main" id="{7C94178E-117B-4DC1-A9E9-68B5FD6A63F3}"/>
                    </a:ext>
                  </a:extLst>
                </p:cNvPr>
                <p:cNvPicPr/>
                <p:nvPr/>
              </p:nvPicPr>
              <p:blipFill>
                <a:blip r:embed="rId4"/>
                <a:stretch>
                  <a:fillRect/>
                </a:stretch>
              </p:blipFill>
              <p:spPr>
                <a:xfrm>
                  <a:off x="8719779" y="1926548"/>
                  <a:ext cx="3708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D0068DA-D80A-45FE-A6E4-3174B522C1CD}"/>
                    </a:ext>
                  </a:extLst>
                </p14:cNvPr>
                <p14:cNvContentPartPr/>
                <p14:nvPr/>
              </p14:nvContentPartPr>
              <p14:xfrm>
                <a:off x="8568219" y="2017628"/>
                <a:ext cx="321840" cy="286920"/>
              </p14:xfrm>
            </p:contentPart>
          </mc:Choice>
          <mc:Fallback xmlns="">
            <p:pic>
              <p:nvPicPr>
                <p:cNvPr id="6" name="Freihand 5">
                  <a:extLst>
                    <a:ext uri="{FF2B5EF4-FFF2-40B4-BE49-F238E27FC236}">
                      <a16:creationId xmlns:a16="http://schemas.microsoft.com/office/drawing/2014/main" id="{AD0068DA-D80A-45FE-A6E4-3174B522C1CD}"/>
                    </a:ext>
                  </a:extLst>
                </p:cNvPr>
                <p:cNvPicPr/>
                <p:nvPr/>
              </p:nvPicPr>
              <p:blipFill>
                <a:blip r:embed="rId6"/>
                <a:stretch>
                  <a:fillRect/>
                </a:stretch>
              </p:blipFill>
              <p:spPr>
                <a:xfrm>
                  <a:off x="8563899" y="2013308"/>
                  <a:ext cx="330480" cy="295560"/>
                </a:xfrm>
                <a:prstGeom prst="rect">
                  <a:avLst/>
                </a:prstGeom>
              </p:spPr>
            </p:pic>
          </mc:Fallback>
        </mc:AlternateContent>
      </p:grpSp>
      <p:grpSp>
        <p:nvGrpSpPr>
          <p:cNvPr id="26" name="Gruppieren 25">
            <a:extLst>
              <a:ext uri="{FF2B5EF4-FFF2-40B4-BE49-F238E27FC236}">
                <a16:creationId xmlns:a16="http://schemas.microsoft.com/office/drawing/2014/main" id="{B57011B5-ED19-46D8-ADAC-A1873CED1108}"/>
              </a:ext>
            </a:extLst>
          </p:cNvPr>
          <p:cNvGrpSpPr/>
          <p:nvPr/>
        </p:nvGrpSpPr>
        <p:grpSpPr>
          <a:xfrm>
            <a:off x="9327099" y="1408148"/>
            <a:ext cx="1519560" cy="483840"/>
            <a:chOff x="9327099" y="1408148"/>
            <a:chExt cx="1519560" cy="4838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9BE1CC9-9670-45EF-AAD4-BBCB9F075E18}"/>
                    </a:ext>
                  </a:extLst>
                </p14:cNvPr>
                <p14:cNvContentPartPr/>
                <p14:nvPr/>
              </p14:nvContentPartPr>
              <p14:xfrm>
                <a:off x="9327099" y="1629188"/>
                <a:ext cx="231840" cy="222480"/>
              </p14:xfrm>
            </p:contentPart>
          </mc:Choice>
          <mc:Fallback xmlns="">
            <p:pic>
              <p:nvPicPr>
                <p:cNvPr id="7" name="Freihand 6">
                  <a:extLst>
                    <a:ext uri="{FF2B5EF4-FFF2-40B4-BE49-F238E27FC236}">
                      <a16:creationId xmlns:a16="http://schemas.microsoft.com/office/drawing/2014/main" id="{C9BE1CC9-9670-45EF-AAD4-BBCB9F075E18}"/>
                    </a:ext>
                  </a:extLst>
                </p:cNvPr>
                <p:cNvPicPr/>
                <p:nvPr/>
              </p:nvPicPr>
              <p:blipFill>
                <a:blip r:embed="rId8"/>
                <a:stretch>
                  <a:fillRect/>
                </a:stretch>
              </p:blipFill>
              <p:spPr>
                <a:xfrm>
                  <a:off x="9322779" y="1624868"/>
                  <a:ext cx="240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B13C31A-7FA8-4DEE-9E4B-5F6F2EFE0D6B}"/>
                    </a:ext>
                  </a:extLst>
                </p14:cNvPr>
                <p14:cNvContentPartPr/>
                <p14:nvPr/>
              </p14:nvContentPartPr>
              <p14:xfrm>
                <a:off x="9633459" y="1594268"/>
                <a:ext cx="240480" cy="181800"/>
              </p14:xfrm>
            </p:contentPart>
          </mc:Choice>
          <mc:Fallback xmlns="">
            <p:pic>
              <p:nvPicPr>
                <p:cNvPr id="8" name="Freihand 7">
                  <a:extLst>
                    <a:ext uri="{FF2B5EF4-FFF2-40B4-BE49-F238E27FC236}">
                      <a16:creationId xmlns:a16="http://schemas.microsoft.com/office/drawing/2014/main" id="{EB13C31A-7FA8-4DEE-9E4B-5F6F2EFE0D6B}"/>
                    </a:ext>
                  </a:extLst>
                </p:cNvPr>
                <p:cNvPicPr/>
                <p:nvPr/>
              </p:nvPicPr>
              <p:blipFill>
                <a:blip r:embed="rId10"/>
                <a:stretch>
                  <a:fillRect/>
                </a:stretch>
              </p:blipFill>
              <p:spPr>
                <a:xfrm>
                  <a:off x="9629139" y="1589948"/>
                  <a:ext cx="249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ED9E419-D911-45FF-9EAC-D04BED251C42}"/>
                    </a:ext>
                  </a:extLst>
                </p14:cNvPr>
                <p14:cNvContentPartPr/>
                <p14:nvPr/>
              </p14:nvContentPartPr>
              <p14:xfrm>
                <a:off x="9845139" y="1566908"/>
                <a:ext cx="177840" cy="162360"/>
              </p14:xfrm>
            </p:contentPart>
          </mc:Choice>
          <mc:Fallback xmlns="">
            <p:pic>
              <p:nvPicPr>
                <p:cNvPr id="9" name="Freihand 8">
                  <a:extLst>
                    <a:ext uri="{FF2B5EF4-FFF2-40B4-BE49-F238E27FC236}">
                      <a16:creationId xmlns:a16="http://schemas.microsoft.com/office/drawing/2014/main" id="{3ED9E419-D911-45FF-9EAC-D04BED251C42}"/>
                    </a:ext>
                  </a:extLst>
                </p:cNvPr>
                <p:cNvPicPr/>
                <p:nvPr/>
              </p:nvPicPr>
              <p:blipFill>
                <a:blip r:embed="rId12"/>
                <a:stretch>
                  <a:fillRect/>
                </a:stretch>
              </p:blipFill>
              <p:spPr>
                <a:xfrm>
                  <a:off x="9840819" y="1562588"/>
                  <a:ext cx="186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F7297D9-2638-47CF-9ADE-27A08EE1C116}"/>
                    </a:ext>
                  </a:extLst>
                </p14:cNvPr>
                <p14:cNvContentPartPr/>
                <p14:nvPr/>
              </p14:nvContentPartPr>
              <p14:xfrm>
                <a:off x="10062219" y="1622708"/>
                <a:ext cx="134280" cy="269280"/>
              </p14:xfrm>
            </p:contentPart>
          </mc:Choice>
          <mc:Fallback xmlns="">
            <p:pic>
              <p:nvPicPr>
                <p:cNvPr id="10" name="Freihand 9">
                  <a:extLst>
                    <a:ext uri="{FF2B5EF4-FFF2-40B4-BE49-F238E27FC236}">
                      <a16:creationId xmlns:a16="http://schemas.microsoft.com/office/drawing/2014/main" id="{DF7297D9-2638-47CF-9ADE-27A08EE1C116}"/>
                    </a:ext>
                  </a:extLst>
                </p:cNvPr>
                <p:cNvPicPr/>
                <p:nvPr/>
              </p:nvPicPr>
              <p:blipFill>
                <a:blip r:embed="rId14"/>
                <a:stretch>
                  <a:fillRect/>
                </a:stretch>
              </p:blipFill>
              <p:spPr>
                <a:xfrm>
                  <a:off x="10057899" y="1618388"/>
                  <a:ext cx="1429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24F7BF7-718F-4E94-AF04-60DAF29388E7}"/>
                    </a:ext>
                  </a:extLst>
                </p14:cNvPr>
                <p14:cNvContentPartPr/>
                <p14:nvPr/>
              </p14:nvContentPartPr>
              <p14:xfrm>
                <a:off x="10176699" y="1530548"/>
                <a:ext cx="315360" cy="188640"/>
              </p14:xfrm>
            </p:contentPart>
          </mc:Choice>
          <mc:Fallback xmlns="">
            <p:pic>
              <p:nvPicPr>
                <p:cNvPr id="11" name="Freihand 10">
                  <a:extLst>
                    <a:ext uri="{FF2B5EF4-FFF2-40B4-BE49-F238E27FC236}">
                      <a16:creationId xmlns:a16="http://schemas.microsoft.com/office/drawing/2014/main" id="{C24F7BF7-718F-4E94-AF04-60DAF29388E7}"/>
                    </a:ext>
                  </a:extLst>
                </p:cNvPr>
                <p:cNvPicPr/>
                <p:nvPr/>
              </p:nvPicPr>
              <p:blipFill>
                <a:blip r:embed="rId16"/>
                <a:stretch>
                  <a:fillRect/>
                </a:stretch>
              </p:blipFill>
              <p:spPr>
                <a:xfrm>
                  <a:off x="10172379" y="1526228"/>
                  <a:ext cx="324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D406270-08D2-433C-B68E-18992E2CB15D}"/>
                    </a:ext>
                  </a:extLst>
                </p14:cNvPr>
                <p14:cNvContentPartPr/>
                <p14:nvPr/>
              </p14:nvContentPartPr>
              <p14:xfrm>
                <a:off x="10486299" y="1486268"/>
                <a:ext cx="213480" cy="221400"/>
              </p14:xfrm>
            </p:contentPart>
          </mc:Choice>
          <mc:Fallback xmlns="">
            <p:pic>
              <p:nvPicPr>
                <p:cNvPr id="12" name="Freihand 11">
                  <a:extLst>
                    <a:ext uri="{FF2B5EF4-FFF2-40B4-BE49-F238E27FC236}">
                      <a16:creationId xmlns:a16="http://schemas.microsoft.com/office/drawing/2014/main" id="{4D406270-08D2-433C-B68E-18992E2CB15D}"/>
                    </a:ext>
                  </a:extLst>
                </p:cNvPr>
                <p:cNvPicPr/>
                <p:nvPr/>
              </p:nvPicPr>
              <p:blipFill>
                <a:blip r:embed="rId18"/>
                <a:stretch>
                  <a:fillRect/>
                </a:stretch>
              </p:blipFill>
              <p:spPr>
                <a:xfrm>
                  <a:off x="10481979" y="1481948"/>
                  <a:ext cx="222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418ABC2-5848-47E8-84AB-F92199D3A5E1}"/>
                    </a:ext>
                  </a:extLst>
                </p14:cNvPr>
                <p14:cNvContentPartPr/>
                <p14:nvPr/>
              </p14:nvContentPartPr>
              <p14:xfrm>
                <a:off x="10683939" y="1488788"/>
                <a:ext cx="162720" cy="156240"/>
              </p14:xfrm>
            </p:contentPart>
          </mc:Choice>
          <mc:Fallback xmlns="">
            <p:pic>
              <p:nvPicPr>
                <p:cNvPr id="13" name="Freihand 12">
                  <a:extLst>
                    <a:ext uri="{FF2B5EF4-FFF2-40B4-BE49-F238E27FC236}">
                      <a16:creationId xmlns:a16="http://schemas.microsoft.com/office/drawing/2014/main" id="{5418ABC2-5848-47E8-84AB-F92199D3A5E1}"/>
                    </a:ext>
                  </a:extLst>
                </p:cNvPr>
                <p:cNvPicPr/>
                <p:nvPr/>
              </p:nvPicPr>
              <p:blipFill>
                <a:blip r:embed="rId20"/>
                <a:stretch>
                  <a:fillRect/>
                </a:stretch>
              </p:blipFill>
              <p:spPr>
                <a:xfrm>
                  <a:off x="10679619" y="1484468"/>
                  <a:ext cx="171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D9A732C9-F4FC-44BE-BDFB-4CBC5C5876A5}"/>
                    </a:ext>
                  </a:extLst>
                </p14:cNvPr>
                <p14:cNvContentPartPr/>
                <p14:nvPr/>
              </p14:nvContentPartPr>
              <p14:xfrm>
                <a:off x="10642899" y="1408148"/>
                <a:ext cx="154080" cy="236160"/>
              </p14:xfrm>
            </p:contentPart>
          </mc:Choice>
          <mc:Fallback xmlns="">
            <p:pic>
              <p:nvPicPr>
                <p:cNvPr id="14" name="Freihand 13">
                  <a:extLst>
                    <a:ext uri="{FF2B5EF4-FFF2-40B4-BE49-F238E27FC236}">
                      <a16:creationId xmlns:a16="http://schemas.microsoft.com/office/drawing/2014/main" id="{D9A732C9-F4FC-44BE-BDFB-4CBC5C5876A5}"/>
                    </a:ext>
                  </a:extLst>
                </p:cNvPr>
                <p:cNvPicPr/>
                <p:nvPr/>
              </p:nvPicPr>
              <p:blipFill>
                <a:blip r:embed="rId22"/>
                <a:stretch>
                  <a:fillRect/>
                </a:stretch>
              </p:blipFill>
              <p:spPr>
                <a:xfrm>
                  <a:off x="10638219" y="1403828"/>
                  <a:ext cx="162720" cy="244800"/>
                </a:xfrm>
                <a:prstGeom prst="rect">
                  <a:avLst/>
                </a:prstGeom>
              </p:spPr>
            </p:pic>
          </mc:Fallback>
        </mc:AlternateContent>
      </p:grpSp>
      <p:grpSp>
        <p:nvGrpSpPr>
          <p:cNvPr id="25" name="Gruppieren 24">
            <a:extLst>
              <a:ext uri="{FF2B5EF4-FFF2-40B4-BE49-F238E27FC236}">
                <a16:creationId xmlns:a16="http://schemas.microsoft.com/office/drawing/2014/main" id="{7E16E68C-01DB-4FBB-8031-0CF739380A62}"/>
              </a:ext>
            </a:extLst>
          </p:cNvPr>
          <p:cNvGrpSpPr/>
          <p:nvPr/>
        </p:nvGrpSpPr>
        <p:grpSpPr>
          <a:xfrm>
            <a:off x="8371659" y="2487788"/>
            <a:ext cx="577800" cy="244080"/>
            <a:chOff x="8371659" y="2487788"/>
            <a:chExt cx="577800" cy="244080"/>
          </a:xfrm>
        </p:grpSpPr>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580C5D2-1C41-4D4B-94D4-C66EBEA5BA96}"/>
                    </a:ext>
                  </a:extLst>
                </p14:cNvPr>
                <p14:cNvContentPartPr/>
                <p14:nvPr/>
              </p14:nvContentPartPr>
              <p14:xfrm>
                <a:off x="8518899" y="2558348"/>
                <a:ext cx="430560" cy="140400"/>
              </p14:xfrm>
            </p:contentPart>
          </mc:Choice>
          <mc:Fallback xmlns="">
            <p:pic>
              <p:nvPicPr>
                <p:cNvPr id="15" name="Freihand 14">
                  <a:extLst>
                    <a:ext uri="{FF2B5EF4-FFF2-40B4-BE49-F238E27FC236}">
                      <a16:creationId xmlns:a16="http://schemas.microsoft.com/office/drawing/2014/main" id="{9580C5D2-1C41-4D4B-94D4-C66EBEA5BA96}"/>
                    </a:ext>
                  </a:extLst>
                </p:cNvPr>
                <p:cNvPicPr/>
                <p:nvPr/>
              </p:nvPicPr>
              <p:blipFill>
                <a:blip r:embed="rId24"/>
                <a:stretch>
                  <a:fillRect/>
                </a:stretch>
              </p:blipFill>
              <p:spPr>
                <a:xfrm>
                  <a:off x="8514579" y="2554028"/>
                  <a:ext cx="439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AB1F0E5-9520-4093-8361-9FD1B2C3281C}"/>
                    </a:ext>
                  </a:extLst>
                </p14:cNvPr>
                <p14:cNvContentPartPr/>
                <p14:nvPr/>
              </p14:nvContentPartPr>
              <p14:xfrm>
                <a:off x="8371659" y="2487788"/>
                <a:ext cx="257400" cy="244080"/>
              </p14:xfrm>
            </p:contentPart>
          </mc:Choice>
          <mc:Fallback xmlns="">
            <p:pic>
              <p:nvPicPr>
                <p:cNvPr id="16" name="Freihand 15">
                  <a:extLst>
                    <a:ext uri="{FF2B5EF4-FFF2-40B4-BE49-F238E27FC236}">
                      <a16:creationId xmlns:a16="http://schemas.microsoft.com/office/drawing/2014/main" id="{EAB1F0E5-9520-4093-8361-9FD1B2C3281C}"/>
                    </a:ext>
                  </a:extLst>
                </p:cNvPr>
                <p:cNvPicPr/>
                <p:nvPr/>
              </p:nvPicPr>
              <p:blipFill>
                <a:blip r:embed="rId26"/>
                <a:stretch>
                  <a:fillRect/>
                </a:stretch>
              </p:blipFill>
              <p:spPr>
                <a:xfrm>
                  <a:off x="8367339" y="2483468"/>
                  <a:ext cx="266040" cy="252720"/>
                </a:xfrm>
                <a:prstGeom prst="rect">
                  <a:avLst/>
                </a:prstGeom>
              </p:spPr>
            </p:pic>
          </mc:Fallback>
        </mc:AlternateContent>
      </p:grpSp>
      <p:grpSp>
        <p:nvGrpSpPr>
          <p:cNvPr id="39" name="Gruppieren 38">
            <a:extLst>
              <a:ext uri="{FF2B5EF4-FFF2-40B4-BE49-F238E27FC236}">
                <a16:creationId xmlns:a16="http://schemas.microsoft.com/office/drawing/2014/main" id="{C751CAA6-709F-4DAA-A324-537F60733F35}"/>
              </a:ext>
            </a:extLst>
          </p:cNvPr>
          <p:cNvGrpSpPr/>
          <p:nvPr/>
        </p:nvGrpSpPr>
        <p:grpSpPr>
          <a:xfrm>
            <a:off x="9252939" y="2318588"/>
            <a:ext cx="1940040" cy="490680"/>
            <a:chOff x="9252939" y="2318588"/>
            <a:chExt cx="1940040" cy="49068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9B1D84CB-99E7-4B7A-86A7-4995D55B35B1}"/>
                    </a:ext>
                  </a:extLst>
                </p14:cNvPr>
                <p14:cNvContentPartPr/>
                <p14:nvPr/>
              </p14:nvContentPartPr>
              <p14:xfrm>
                <a:off x="9356979" y="2565908"/>
                <a:ext cx="39960" cy="213840"/>
              </p14:xfrm>
            </p:contentPart>
          </mc:Choice>
          <mc:Fallback xmlns="">
            <p:pic>
              <p:nvPicPr>
                <p:cNvPr id="17" name="Freihand 16">
                  <a:extLst>
                    <a:ext uri="{FF2B5EF4-FFF2-40B4-BE49-F238E27FC236}">
                      <a16:creationId xmlns:a16="http://schemas.microsoft.com/office/drawing/2014/main" id="{9B1D84CB-99E7-4B7A-86A7-4995D55B35B1}"/>
                    </a:ext>
                  </a:extLst>
                </p:cNvPr>
                <p:cNvPicPr/>
                <p:nvPr/>
              </p:nvPicPr>
              <p:blipFill>
                <a:blip r:embed="rId28"/>
                <a:stretch>
                  <a:fillRect/>
                </a:stretch>
              </p:blipFill>
              <p:spPr>
                <a:xfrm>
                  <a:off x="9352659" y="2561588"/>
                  <a:ext cx="48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8E75AE3B-C382-4075-AAF0-A75796B83315}"/>
                    </a:ext>
                  </a:extLst>
                </p14:cNvPr>
                <p14:cNvContentPartPr/>
                <p14:nvPr/>
              </p14:nvContentPartPr>
              <p14:xfrm>
                <a:off x="9288939" y="2529548"/>
                <a:ext cx="194760" cy="46080"/>
              </p14:xfrm>
            </p:contentPart>
          </mc:Choice>
          <mc:Fallback xmlns="">
            <p:pic>
              <p:nvPicPr>
                <p:cNvPr id="18" name="Freihand 17">
                  <a:extLst>
                    <a:ext uri="{FF2B5EF4-FFF2-40B4-BE49-F238E27FC236}">
                      <a16:creationId xmlns:a16="http://schemas.microsoft.com/office/drawing/2014/main" id="{8E75AE3B-C382-4075-AAF0-A75796B83315}"/>
                    </a:ext>
                  </a:extLst>
                </p:cNvPr>
                <p:cNvPicPr/>
                <p:nvPr/>
              </p:nvPicPr>
              <p:blipFill>
                <a:blip r:embed="rId30"/>
                <a:stretch>
                  <a:fillRect/>
                </a:stretch>
              </p:blipFill>
              <p:spPr>
                <a:xfrm>
                  <a:off x="9284619" y="2525228"/>
                  <a:ext cx="203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2DA7CE9-8AC4-4C9D-ADFD-CDC99A9FE087}"/>
                    </a:ext>
                  </a:extLst>
                </p14:cNvPr>
                <p14:cNvContentPartPr/>
                <p14:nvPr/>
              </p14:nvContentPartPr>
              <p14:xfrm>
                <a:off x="9252939" y="2620268"/>
                <a:ext cx="300600" cy="107280"/>
              </p14:xfrm>
            </p:contentPart>
          </mc:Choice>
          <mc:Fallback xmlns="">
            <p:pic>
              <p:nvPicPr>
                <p:cNvPr id="19" name="Freihand 18">
                  <a:extLst>
                    <a:ext uri="{FF2B5EF4-FFF2-40B4-BE49-F238E27FC236}">
                      <a16:creationId xmlns:a16="http://schemas.microsoft.com/office/drawing/2014/main" id="{42DA7CE9-8AC4-4C9D-ADFD-CDC99A9FE087}"/>
                    </a:ext>
                  </a:extLst>
                </p:cNvPr>
                <p:cNvPicPr/>
                <p:nvPr/>
              </p:nvPicPr>
              <p:blipFill>
                <a:blip r:embed="rId32"/>
                <a:stretch>
                  <a:fillRect/>
                </a:stretch>
              </p:blipFill>
              <p:spPr>
                <a:xfrm>
                  <a:off x="9248619" y="2615948"/>
                  <a:ext cx="309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7E9224FE-9D4C-41EE-B894-F5F404038C4E}"/>
                    </a:ext>
                  </a:extLst>
                </p14:cNvPr>
                <p14:cNvContentPartPr/>
                <p14:nvPr/>
              </p14:nvContentPartPr>
              <p14:xfrm>
                <a:off x="9553179" y="2590388"/>
                <a:ext cx="96120" cy="155160"/>
              </p14:xfrm>
            </p:contentPart>
          </mc:Choice>
          <mc:Fallback xmlns="">
            <p:pic>
              <p:nvPicPr>
                <p:cNvPr id="20" name="Freihand 19">
                  <a:extLst>
                    <a:ext uri="{FF2B5EF4-FFF2-40B4-BE49-F238E27FC236}">
                      <a16:creationId xmlns:a16="http://schemas.microsoft.com/office/drawing/2014/main" id="{7E9224FE-9D4C-41EE-B894-F5F404038C4E}"/>
                    </a:ext>
                  </a:extLst>
                </p:cNvPr>
                <p:cNvPicPr/>
                <p:nvPr/>
              </p:nvPicPr>
              <p:blipFill>
                <a:blip r:embed="rId34"/>
                <a:stretch>
                  <a:fillRect/>
                </a:stretch>
              </p:blipFill>
              <p:spPr>
                <a:xfrm>
                  <a:off x="9548859" y="2586068"/>
                  <a:ext cx="104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CDDAA510-22C7-41E3-AEDF-BC0F96628F9F}"/>
                    </a:ext>
                  </a:extLst>
                </p14:cNvPr>
                <p14:cNvContentPartPr/>
                <p14:nvPr/>
              </p14:nvContentPartPr>
              <p14:xfrm>
                <a:off x="9684579" y="2569148"/>
                <a:ext cx="159120" cy="149040"/>
              </p14:xfrm>
            </p:contentPart>
          </mc:Choice>
          <mc:Fallback xmlns="">
            <p:pic>
              <p:nvPicPr>
                <p:cNvPr id="21" name="Freihand 20">
                  <a:extLst>
                    <a:ext uri="{FF2B5EF4-FFF2-40B4-BE49-F238E27FC236}">
                      <a16:creationId xmlns:a16="http://schemas.microsoft.com/office/drawing/2014/main" id="{CDDAA510-22C7-41E3-AEDF-BC0F96628F9F}"/>
                    </a:ext>
                  </a:extLst>
                </p:cNvPr>
                <p:cNvPicPr/>
                <p:nvPr/>
              </p:nvPicPr>
              <p:blipFill>
                <a:blip r:embed="rId36"/>
                <a:stretch>
                  <a:fillRect/>
                </a:stretch>
              </p:blipFill>
              <p:spPr>
                <a:xfrm>
                  <a:off x="9680259" y="2564828"/>
                  <a:ext cx="167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D5FF16E2-4DB7-4076-BDB3-163EE7805946}"/>
                    </a:ext>
                  </a:extLst>
                </p14:cNvPr>
                <p14:cNvContentPartPr/>
                <p14:nvPr/>
              </p14:nvContentPartPr>
              <p14:xfrm>
                <a:off x="9765939" y="2698388"/>
                <a:ext cx="55800" cy="45360"/>
              </p14:xfrm>
            </p:contentPart>
          </mc:Choice>
          <mc:Fallback xmlns="">
            <p:pic>
              <p:nvPicPr>
                <p:cNvPr id="22" name="Freihand 21">
                  <a:extLst>
                    <a:ext uri="{FF2B5EF4-FFF2-40B4-BE49-F238E27FC236}">
                      <a16:creationId xmlns:a16="http://schemas.microsoft.com/office/drawing/2014/main" id="{D5FF16E2-4DB7-4076-BDB3-163EE7805946}"/>
                    </a:ext>
                  </a:extLst>
                </p:cNvPr>
                <p:cNvPicPr/>
                <p:nvPr/>
              </p:nvPicPr>
              <p:blipFill>
                <a:blip r:embed="rId38"/>
                <a:stretch>
                  <a:fillRect/>
                </a:stretch>
              </p:blipFill>
              <p:spPr>
                <a:xfrm>
                  <a:off x="9761619" y="2694068"/>
                  <a:ext cx="64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9AA67EF9-D28B-4C6B-B533-93EFE50BCB94}"/>
                    </a:ext>
                  </a:extLst>
                </p14:cNvPr>
                <p14:cNvContentPartPr/>
                <p14:nvPr/>
              </p14:nvContentPartPr>
              <p14:xfrm>
                <a:off x="9836859" y="2558348"/>
                <a:ext cx="277200" cy="182880"/>
              </p14:xfrm>
            </p:contentPart>
          </mc:Choice>
          <mc:Fallback xmlns="">
            <p:pic>
              <p:nvPicPr>
                <p:cNvPr id="23" name="Freihand 22">
                  <a:extLst>
                    <a:ext uri="{FF2B5EF4-FFF2-40B4-BE49-F238E27FC236}">
                      <a16:creationId xmlns:a16="http://schemas.microsoft.com/office/drawing/2014/main" id="{9AA67EF9-D28B-4C6B-B533-93EFE50BCB94}"/>
                    </a:ext>
                  </a:extLst>
                </p:cNvPr>
                <p:cNvPicPr/>
                <p:nvPr/>
              </p:nvPicPr>
              <p:blipFill>
                <a:blip r:embed="rId40"/>
                <a:stretch>
                  <a:fillRect/>
                </a:stretch>
              </p:blipFill>
              <p:spPr>
                <a:xfrm>
                  <a:off x="9832539" y="2554028"/>
                  <a:ext cx="285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515573E-1F79-4E4A-BD7D-E48CC62F790B}"/>
                    </a:ext>
                  </a:extLst>
                </p14:cNvPr>
                <p14:cNvContentPartPr/>
                <p14:nvPr/>
              </p14:nvContentPartPr>
              <p14:xfrm>
                <a:off x="10163019" y="2607308"/>
                <a:ext cx="111960" cy="201960"/>
              </p14:xfrm>
            </p:contentPart>
          </mc:Choice>
          <mc:Fallback xmlns="">
            <p:pic>
              <p:nvPicPr>
                <p:cNvPr id="28" name="Freihand 27">
                  <a:extLst>
                    <a:ext uri="{FF2B5EF4-FFF2-40B4-BE49-F238E27FC236}">
                      <a16:creationId xmlns:a16="http://schemas.microsoft.com/office/drawing/2014/main" id="{3515573E-1F79-4E4A-BD7D-E48CC62F790B}"/>
                    </a:ext>
                  </a:extLst>
                </p:cNvPr>
                <p:cNvPicPr/>
                <p:nvPr/>
              </p:nvPicPr>
              <p:blipFill>
                <a:blip r:embed="rId42"/>
                <a:stretch>
                  <a:fillRect/>
                </a:stretch>
              </p:blipFill>
              <p:spPr>
                <a:xfrm>
                  <a:off x="10158699" y="2602988"/>
                  <a:ext cx="120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2F47733-177B-4BB7-B994-62F65698583C}"/>
                    </a:ext>
                  </a:extLst>
                </p14:cNvPr>
                <p14:cNvContentPartPr/>
                <p14:nvPr/>
              </p14:nvContentPartPr>
              <p14:xfrm>
                <a:off x="10285779" y="2516228"/>
                <a:ext cx="241200" cy="155880"/>
              </p14:xfrm>
            </p:contentPart>
          </mc:Choice>
          <mc:Fallback xmlns="">
            <p:pic>
              <p:nvPicPr>
                <p:cNvPr id="29" name="Freihand 28">
                  <a:extLst>
                    <a:ext uri="{FF2B5EF4-FFF2-40B4-BE49-F238E27FC236}">
                      <a16:creationId xmlns:a16="http://schemas.microsoft.com/office/drawing/2014/main" id="{02F47733-177B-4BB7-B994-62F65698583C}"/>
                    </a:ext>
                  </a:extLst>
                </p:cNvPr>
                <p:cNvPicPr/>
                <p:nvPr/>
              </p:nvPicPr>
              <p:blipFill>
                <a:blip r:embed="rId44"/>
                <a:stretch>
                  <a:fillRect/>
                </a:stretch>
              </p:blipFill>
              <p:spPr>
                <a:xfrm>
                  <a:off x="10281459" y="2511908"/>
                  <a:ext cx="249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9BBCC8C2-B4C2-4E99-ABFC-BCB826FB3A65}"/>
                    </a:ext>
                  </a:extLst>
                </p14:cNvPr>
                <p14:cNvContentPartPr/>
                <p14:nvPr/>
              </p14:nvContentPartPr>
              <p14:xfrm>
                <a:off x="10556859" y="2471228"/>
                <a:ext cx="185760" cy="199800"/>
              </p14:xfrm>
            </p:contentPart>
          </mc:Choice>
          <mc:Fallback xmlns="">
            <p:pic>
              <p:nvPicPr>
                <p:cNvPr id="30" name="Freihand 29">
                  <a:extLst>
                    <a:ext uri="{FF2B5EF4-FFF2-40B4-BE49-F238E27FC236}">
                      <a16:creationId xmlns:a16="http://schemas.microsoft.com/office/drawing/2014/main" id="{9BBCC8C2-B4C2-4E99-ABFC-BCB826FB3A65}"/>
                    </a:ext>
                  </a:extLst>
                </p:cNvPr>
                <p:cNvPicPr/>
                <p:nvPr/>
              </p:nvPicPr>
              <p:blipFill>
                <a:blip r:embed="rId46"/>
                <a:stretch>
                  <a:fillRect/>
                </a:stretch>
              </p:blipFill>
              <p:spPr>
                <a:xfrm>
                  <a:off x="10552539" y="2466908"/>
                  <a:ext cx="194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D8D6BAF7-70B4-4C8B-8E30-FC6E9C768356}"/>
                    </a:ext>
                  </a:extLst>
                </p14:cNvPr>
                <p14:cNvContentPartPr/>
                <p14:nvPr/>
              </p14:nvContentPartPr>
              <p14:xfrm>
                <a:off x="10730379" y="2458628"/>
                <a:ext cx="183240" cy="180360"/>
              </p14:xfrm>
            </p:contentPart>
          </mc:Choice>
          <mc:Fallback xmlns="">
            <p:pic>
              <p:nvPicPr>
                <p:cNvPr id="31" name="Freihand 30">
                  <a:extLst>
                    <a:ext uri="{FF2B5EF4-FFF2-40B4-BE49-F238E27FC236}">
                      <a16:creationId xmlns:a16="http://schemas.microsoft.com/office/drawing/2014/main" id="{D8D6BAF7-70B4-4C8B-8E30-FC6E9C768356}"/>
                    </a:ext>
                  </a:extLst>
                </p:cNvPr>
                <p:cNvPicPr/>
                <p:nvPr/>
              </p:nvPicPr>
              <p:blipFill>
                <a:blip r:embed="rId48"/>
                <a:stretch>
                  <a:fillRect/>
                </a:stretch>
              </p:blipFill>
              <p:spPr>
                <a:xfrm>
                  <a:off x="10726059" y="2454308"/>
                  <a:ext cx="191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A20CEA3-6911-43FD-8C8D-96172EA0057C}"/>
                    </a:ext>
                  </a:extLst>
                </p14:cNvPr>
                <p14:cNvContentPartPr/>
                <p14:nvPr/>
              </p14:nvContentPartPr>
              <p14:xfrm>
                <a:off x="10677099" y="2375468"/>
                <a:ext cx="180000" cy="271080"/>
              </p14:xfrm>
            </p:contentPart>
          </mc:Choice>
          <mc:Fallback xmlns="">
            <p:pic>
              <p:nvPicPr>
                <p:cNvPr id="32" name="Freihand 31">
                  <a:extLst>
                    <a:ext uri="{FF2B5EF4-FFF2-40B4-BE49-F238E27FC236}">
                      <a16:creationId xmlns:a16="http://schemas.microsoft.com/office/drawing/2014/main" id="{1A20CEA3-6911-43FD-8C8D-96172EA0057C}"/>
                    </a:ext>
                  </a:extLst>
                </p:cNvPr>
                <p:cNvPicPr/>
                <p:nvPr/>
              </p:nvPicPr>
              <p:blipFill>
                <a:blip r:embed="rId50"/>
                <a:stretch>
                  <a:fillRect/>
                </a:stretch>
              </p:blipFill>
              <p:spPr>
                <a:xfrm>
                  <a:off x="10672779" y="2371148"/>
                  <a:ext cx="1886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CA3FB4C7-69B6-4F84-BCBE-C9860607E56D}"/>
                    </a:ext>
                  </a:extLst>
                </p14:cNvPr>
                <p14:cNvContentPartPr/>
                <p14:nvPr/>
              </p14:nvContentPartPr>
              <p14:xfrm>
                <a:off x="10466139" y="2357108"/>
                <a:ext cx="21960" cy="3600"/>
              </p14:xfrm>
            </p:contentPart>
          </mc:Choice>
          <mc:Fallback xmlns="">
            <p:pic>
              <p:nvPicPr>
                <p:cNvPr id="33" name="Freihand 32">
                  <a:extLst>
                    <a:ext uri="{FF2B5EF4-FFF2-40B4-BE49-F238E27FC236}">
                      <a16:creationId xmlns:a16="http://schemas.microsoft.com/office/drawing/2014/main" id="{CA3FB4C7-69B6-4F84-BCBE-C9860607E56D}"/>
                    </a:ext>
                  </a:extLst>
                </p:cNvPr>
                <p:cNvPicPr/>
                <p:nvPr/>
              </p:nvPicPr>
              <p:blipFill>
                <a:blip r:embed="rId52"/>
                <a:stretch>
                  <a:fillRect/>
                </a:stretch>
              </p:blipFill>
              <p:spPr>
                <a:xfrm>
                  <a:off x="10461819" y="2352788"/>
                  <a:ext cx="30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1EB7BDE6-20B0-4034-9813-1CF8F2DFD3D5}"/>
                    </a:ext>
                  </a:extLst>
                </p14:cNvPr>
                <p14:cNvContentPartPr/>
                <p14:nvPr/>
              </p14:nvContentPartPr>
              <p14:xfrm>
                <a:off x="10949979" y="2318588"/>
                <a:ext cx="243000" cy="227880"/>
              </p14:xfrm>
            </p:contentPart>
          </mc:Choice>
          <mc:Fallback xmlns="">
            <p:pic>
              <p:nvPicPr>
                <p:cNvPr id="34" name="Freihand 33">
                  <a:extLst>
                    <a:ext uri="{FF2B5EF4-FFF2-40B4-BE49-F238E27FC236}">
                      <a16:creationId xmlns:a16="http://schemas.microsoft.com/office/drawing/2014/main" id="{1EB7BDE6-20B0-4034-9813-1CF8F2DFD3D5}"/>
                    </a:ext>
                  </a:extLst>
                </p:cNvPr>
                <p:cNvPicPr/>
                <p:nvPr/>
              </p:nvPicPr>
              <p:blipFill>
                <a:blip r:embed="rId54"/>
                <a:stretch>
                  <a:fillRect/>
                </a:stretch>
              </p:blipFill>
              <p:spPr>
                <a:xfrm>
                  <a:off x="10945659" y="2314268"/>
                  <a:ext cx="2516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A2FBCA4C-1F3D-41E1-BBBF-E18C24D38BBF}"/>
                    </a:ext>
                  </a:extLst>
                </p14:cNvPr>
                <p14:cNvContentPartPr/>
                <p14:nvPr/>
              </p14:nvContentPartPr>
              <p14:xfrm>
                <a:off x="11020539" y="2654108"/>
                <a:ext cx="71640" cy="9720"/>
              </p14:xfrm>
            </p:contentPart>
          </mc:Choice>
          <mc:Fallback xmlns="">
            <p:pic>
              <p:nvPicPr>
                <p:cNvPr id="35" name="Freihand 34">
                  <a:extLst>
                    <a:ext uri="{FF2B5EF4-FFF2-40B4-BE49-F238E27FC236}">
                      <a16:creationId xmlns:a16="http://schemas.microsoft.com/office/drawing/2014/main" id="{A2FBCA4C-1F3D-41E1-BBBF-E18C24D38BBF}"/>
                    </a:ext>
                  </a:extLst>
                </p:cNvPr>
                <p:cNvPicPr/>
                <p:nvPr/>
              </p:nvPicPr>
              <p:blipFill>
                <a:blip r:embed="rId56"/>
                <a:stretch>
                  <a:fillRect/>
                </a:stretch>
              </p:blipFill>
              <p:spPr>
                <a:xfrm>
                  <a:off x="11016219" y="2649788"/>
                  <a:ext cx="80280" cy="18360"/>
                </a:xfrm>
                <a:prstGeom prst="rect">
                  <a:avLst/>
                </a:prstGeom>
              </p:spPr>
            </p:pic>
          </mc:Fallback>
        </mc:AlternateContent>
      </p:grpSp>
      <p:grpSp>
        <p:nvGrpSpPr>
          <p:cNvPr id="38" name="Gruppieren 37">
            <a:extLst>
              <a:ext uri="{FF2B5EF4-FFF2-40B4-BE49-F238E27FC236}">
                <a16:creationId xmlns:a16="http://schemas.microsoft.com/office/drawing/2014/main" id="{F8A2C964-FEFF-4BA1-AEF5-7DA4A9F94FC3}"/>
              </a:ext>
            </a:extLst>
          </p:cNvPr>
          <p:cNvGrpSpPr/>
          <p:nvPr/>
        </p:nvGrpSpPr>
        <p:grpSpPr>
          <a:xfrm>
            <a:off x="11147259" y="1214468"/>
            <a:ext cx="196920" cy="410760"/>
            <a:chOff x="11147259" y="1214468"/>
            <a:chExt cx="196920" cy="410760"/>
          </a:xfrm>
        </p:grpSpPr>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F1F16DE8-7D0A-4322-99EB-A97108DF2831}"/>
                    </a:ext>
                  </a:extLst>
                </p14:cNvPr>
                <p14:cNvContentPartPr/>
                <p14:nvPr/>
              </p14:nvContentPartPr>
              <p14:xfrm>
                <a:off x="11147259" y="1214468"/>
                <a:ext cx="196920" cy="308520"/>
              </p14:xfrm>
            </p:contentPart>
          </mc:Choice>
          <mc:Fallback xmlns="">
            <p:pic>
              <p:nvPicPr>
                <p:cNvPr id="36" name="Freihand 35">
                  <a:extLst>
                    <a:ext uri="{FF2B5EF4-FFF2-40B4-BE49-F238E27FC236}">
                      <a16:creationId xmlns:a16="http://schemas.microsoft.com/office/drawing/2014/main" id="{F1F16DE8-7D0A-4322-99EB-A97108DF2831}"/>
                    </a:ext>
                  </a:extLst>
                </p:cNvPr>
                <p:cNvPicPr/>
                <p:nvPr/>
              </p:nvPicPr>
              <p:blipFill>
                <a:blip r:embed="rId58"/>
                <a:stretch>
                  <a:fillRect/>
                </a:stretch>
              </p:blipFill>
              <p:spPr>
                <a:xfrm>
                  <a:off x="11142939" y="1210148"/>
                  <a:ext cx="2055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E514D2EE-7BD9-4CD2-B2C7-F383DD86E416}"/>
                    </a:ext>
                  </a:extLst>
                </p14:cNvPr>
                <p14:cNvContentPartPr/>
                <p14:nvPr/>
              </p14:nvContentPartPr>
              <p14:xfrm>
                <a:off x="11235819" y="1605428"/>
                <a:ext cx="18360" cy="19800"/>
              </p14:xfrm>
            </p:contentPart>
          </mc:Choice>
          <mc:Fallback xmlns="">
            <p:pic>
              <p:nvPicPr>
                <p:cNvPr id="37" name="Freihand 36">
                  <a:extLst>
                    <a:ext uri="{FF2B5EF4-FFF2-40B4-BE49-F238E27FC236}">
                      <a16:creationId xmlns:a16="http://schemas.microsoft.com/office/drawing/2014/main" id="{E514D2EE-7BD9-4CD2-B2C7-F383DD86E416}"/>
                    </a:ext>
                  </a:extLst>
                </p:cNvPr>
                <p:cNvPicPr/>
                <p:nvPr/>
              </p:nvPicPr>
              <p:blipFill>
                <a:blip r:embed="rId60"/>
                <a:stretch>
                  <a:fillRect/>
                </a:stretch>
              </p:blipFill>
              <p:spPr>
                <a:xfrm>
                  <a:off x="11231499" y="1601108"/>
                  <a:ext cx="27000" cy="2844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3BFF4B46-1B57-49C0-8D60-340851582410}"/>
                  </a:ext>
                </a:extLst>
              </p14:cNvPr>
              <p14:cNvContentPartPr/>
              <p14:nvPr/>
            </p14:nvContentPartPr>
            <p14:xfrm>
              <a:off x="9540579" y="814962"/>
              <a:ext cx="14400" cy="6840"/>
            </p14:xfrm>
          </p:contentPart>
        </mc:Choice>
        <mc:Fallback xmlns="">
          <p:pic>
            <p:nvPicPr>
              <p:cNvPr id="9" name="Freihand 8">
                <a:extLst>
                  <a:ext uri="{FF2B5EF4-FFF2-40B4-BE49-F238E27FC236}">
                    <a16:creationId xmlns:a16="http://schemas.microsoft.com/office/drawing/2014/main" id="{3BFF4B46-1B57-49C0-8D60-340851582410}"/>
                  </a:ext>
                </a:extLst>
              </p:cNvPr>
              <p:cNvPicPr/>
              <p:nvPr/>
            </p:nvPicPr>
            <p:blipFill>
              <a:blip r:embed="rId3"/>
              <a:stretch>
                <a:fillRect/>
              </a:stretch>
            </p:blipFill>
            <p:spPr>
              <a:xfrm>
                <a:off x="9536259" y="810642"/>
                <a:ext cx="23040" cy="15480"/>
              </a:xfrm>
              <a:prstGeom prst="rect">
                <a:avLst/>
              </a:prstGeom>
            </p:spPr>
          </p:pic>
        </mc:Fallback>
      </mc:AlternateContent>
      <p:sp>
        <p:nvSpPr>
          <p:cNvPr id="75" name="Gerader Verbinder 74">
            <a:extLst>
              <a:ext uri="{FF2B5EF4-FFF2-40B4-BE49-F238E27FC236}">
                <a16:creationId xmlns:a16="http://schemas.microsoft.com/office/drawing/2014/main" id="{49DB9973-0BB2-4394-B1EF-65DB807BBBAA}"/>
              </a:ext>
            </a:extLst>
          </p:cNvPr>
          <p:cNvSpPr/>
          <p:nvPr/>
        </p:nvSpPr>
        <p:spPr>
          <a:xfrm>
            <a:off x="1646014" y="1140049"/>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78" name="Gruppieren 77">
            <a:extLst>
              <a:ext uri="{FF2B5EF4-FFF2-40B4-BE49-F238E27FC236}">
                <a16:creationId xmlns:a16="http://schemas.microsoft.com/office/drawing/2014/main" id="{3702A67F-8E49-4397-9CD0-20D782CA57F2}"/>
              </a:ext>
            </a:extLst>
          </p:cNvPr>
          <p:cNvGrpSpPr/>
          <p:nvPr/>
        </p:nvGrpSpPr>
        <p:grpSpPr>
          <a:xfrm>
            <a:off x="4213299" y="1875162"/>
            <a:ext cx="165960" cy="228600"/>
            <a:chOff x="4213299" y="1875162"/>
            <a:chExt cx="165960" cy="228600"/>
          </a:xfrm>
        </p:grpSpPr>
        <mc:AlternateContent xmlns:mc="http://schemas.openxmlformats.org/markup-compatibility/2006" xmlns:p14="http://schemas.microsoft.com/office/powerpoint/2010/main">
          <mc:Choice Requires="p14">
            <p:contentPart p14:bwMode="auto" r:id="rId4">
              <p14:nvContentPartPr>
                <p14:cNvPr id="74" name="Freihand 73">
                  <a:extLst>
                    <a:ext uri="{FF2B5EF4-FFF2-40B4-BE49-F238E27FC236}">
                      <a16:creationId xmlns:a16="http://schemas.microsoft.com/office/drawing/2014/main" id="{2ACB2E03-25CF-4BF2-81B8-83F769D13B7C}"/>
                    </a:ext>
                  </a:extLst>
                </p14:cNvPr>
                <p14:cNvContentPartPr/>
                <p14:nvPr/>
              </p14:nvContentPartPr>
              <p14:xfrm>
                <a:off x="4213299" y="1978842"/>
                <a:ext cx="2880" cy="124920"/>
              </p14:xfrm>
            </p:contentPart>
          </mc:Choice>
          <mc:Fallback xmlns="">
            <p:pic>
              <p:nvPicPr>
                <p:cNvPr id="74" name="Freihand 73">
                  <a:extLst>
                    <a:ext uri="{FF2B5EF4-FFF2-40B4-BE49-F238E27FC236}">
                      <a16:creationId xmlns:a16="http://schemas.microsoft.com/office/drawing/2014/main" id="{2ACB2E03-25CF-4BF2-81B8-83F769D13B7C}"/>
                    </a:ext>
                  </a:extLst>
                </p:cNvPr>
                <p:cNvPicPr/>
                <p:nvPr/>
              </p:nvPicPr>
              <p:blipFill>
                <a:blip r:embed="rId5"/>
                <a:stretch>
                  <a:fillRect/>
                </a:stretch>
              </p:blipFill>
              <p:spPr>
                <a:xfrm>
                  <a:off x="4208979" y="1974522"/>
                  <a:ext cx="11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6" name="Freihand 75">
                  <a:extLst>
                    <a:ext uri="{FF2B5EF4-FFF2-40B4-BE49-F238E27FC236}">
                      <a16:creationId xmlns:a16="http://schemas.microsoft.com/office/drawing/2014/main" id="{5D072687-9A65-4A46-A96D-58AEEC88D083}"/>
                    </a:ext>
                  </a:extLst>
                </p14:cNvPr>
                <p14:cNvContentPartPr/>
                <p14:nvPr/>
              </p14:nvContentPartPr>
              <p14:xfrm>
                <a:off x="4259019" y="1969482"/>
                <a:ext cx="102240" cy="119520"/>
              </p14:xfrm>
            </p:contentPart>
          </mc:Choice>
          <mc:Fallback xmlns="">
            <p:pic>
              <p:nvPicPr>
                <p:cNvPr id="76" name="Freihand 75">
                  <a:extLst>
                    <a:ext uri="{FF2B5EF4-FFF2-40B4-BE49-F238E27FC236}">
                      <a16:creationId xmlns:a16="http://schemas.microsoft.com/office/drawing/2014/main" id="{5D072687-9A65-4A46-A96D-58AEEC88D083}"/>
                    </a:ext>
                  </a:extLst>
                </p:cNvPr>
                <p:cNvPicPr/>
                <p:nvPr/>
              </p:nvPicPr>
              <p:blipFill>
                <a:blip r:embed="rId7"/>
                <a:stretch>
                  <a:fillRect/>
                </a:stretch>
              </p:blipFill>
              <p:spPr>
                <a:xfrm>
                  <a:off x="4254699" y="1965162"/>
                  <a:ext cx="110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7" name="Freihand 76">
                  <a:extLst>
                    <a:ext uri="{FF2B5EF4-FFF2-40B4-BE49-F238E27FC236}">
                      <a16:creationId xmlns:a16="http://schemas.microsoft.com/office/drawing/2014/main" id="{D7FE45FD-93D6-4D01-BA48-76D7A2F12543}"/>
                    </a:ext>
                  </a:extLst>
                </p14:cNvPr>
                <p14:cNvContentPartPr/>
                <p14:nvPr/>
              </p14:nvContentPartPr>
              <p14:xfrm>
                <a:off x="4374579" y="1875162"/>
                <a:ext cx="4680" cy="129960"/>
              </p14:xfrm>
            </p:contentPart>
          </mc:Choice>
          <mc:Fallback xmlns="">
            <p:pic>
              <p:nvPicPr>
                <p:cNvPr id="77" name="Freihand 76">
                  <a:extLst>
                    <a:ext uri="{FF2B5EF4-FFF2-40B4-BE49-F238E27FC236}">
                      <a16:creationId xmlns:a16="http://schemas.microsoft.com/office/drawing/2014/main" id="{D7FE45FD-93D6-4D01-BA48-76D7A2F12543}"/>
                    </a:ext>
                  </a:extLst>
                </p:cNvPr>
                <p:cNvPicPr/>
                <p:nvPr/>
              </p:nvPicPr>
              <p:blipFill>
                <a:blip r:embed="rId9"/>
                <a:stretch>
                  <a:fillRect/>
                </a:stretch>
              </p:blipFill>
              <p:spPr>
                <a:xfrm>
                  <a:off x="4370259" y="1870842"/>
                  <a:ext cx="13320" cy="138600"/>
                </a:xfrm>
                <a:prstGeom prst="rect">
                  <a:avLst/>
                </a:prstGeom>
              </p:spPr>
            </p:pic>
          </mc:Fallback>
        </mc:AlternateContent>
      </p:grpSp>
      <p:grpSp>
        <p:nvGrpSpPr>
          <p:cNvPr id="100" name="Gruppieren 99">
            <a:extLst>
              <a:ext uri="{FF2B5EF4-FFF2-40B4-BE49-F238E27FC236}">
                <a16:creationId xmlns:a16="http://schemas.microsoft.com/office/drawing/2014/main" id="{72BAF92F-277A-4360-A735-88429D1FA568}"/>
              </a:ext>
            </a:extLst>
          </p:cNvPr>
          <p:cNvGrpSpPr/>
          <p:nvPr/>
        </p:nvGrpSpPr>
        <p:grpSpPr>
          <a:xfrm>
            <a:off x="6204459" y="101442"/>
            <a:ext cx="3684960" cy="512280"/>
            <a:chOff x="6204459" y="101442"/>
            <a:chExt cx="3684960" cy="512280"/>
          </a:xfrm>
        </p:grpSpPr>
        <mc:AlternateContent xmlns:mc="http://schemas.openxmlformats.org/markup-compatibility/2006" xmlns:p14="http://schemas.microsoft.com/office/powerpoint/2010/main">
          <mc:Choice Requires="p14">
            <p:contentPart p14:bwMode="auto" r:id="rId10">
              <p14:nvContentPartPr>
                <p14:cNvPr id="60" name="Freihand 59">
                  <a:extLst>
                    <a:ext uri="{FF2B5EF4-FFF2-40B4-BE49-F238E27FC236}">
                      <a16:creationId xmlns:a16="http://schemas.microsoft.com/office/drawing/2014/main" id="{766764A3-4022-441C-A08E-84738C71954C}"/>
                    </a:ext>
                  </a:extLst>
                </p14:cNvPr>
                <p14:cNvContentPartPr/>
                <p14:nvPr/>
              </p14:nvContentPartPr>
              <p14:xfrm>
                <a:off x="9286059" y="170922"/>
                <a:ext cx="272160" cy="110520"/>
              </p14:xfrm>
            </p:contentPart>
          </mc:Choice>
          <mc:Fallback xmlns="">
            <p:pic>
              <p:nvPicPr>
                <p:cNvPr id="60" name="Freihand 59">
                  <a:extLst>
                    <a:ext uri="{FF2B5EF4-FFF2-40B4-BE49-F238E27FC236}">
                      <a16:creationId xmlns:a16="http://schemas.microsoft.com/office/drawing/2014/main" id="{766764A3-4022-441C-A08E-84738C71954C}"/>
                    </a:ext>
                  </a:extLst>
                </p:cNvPr>
                <p:cNvPicPr/>
                <p:nvPr/>
              </p:nvPicPr>
              <p:blipFill>
                <a:blip r:embed="rId11"/>
                <a:stretch>
                  <a:fillRect/>
                </a:stretch>
              </p:blipFill>
              <p:spPr>
                <a:xfrm>
                  <a:off x="9281739" y="166602"/>
                  <a:ext cx="280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Freihand 60">
                  <a:extLst>
                    <a:ext uri="{FF2B5EF4-FFF2-40B4-BE49-F238E27FC236}">
                      <a16:creationId xmlns:a16="http://schemas.microsoft.com/office/drawing/2014/main" id="{47F936BE-8AB3-4528-9057-646CE5111BE5}"/>
                    </a:ext>
                  </a:extLst>
                </p14:cNvPr>
                <p14:cNvContentPartPr/>
                <p14:nvPr/>
              </p14:nvContentPartPr>
              <p14:xfrm>
                <a:off x="9522579" y="125922"/>
                <a:ext cx="360" cy="360"/>
              </p14:xfrm>
            </p:contentPart>
          </mc:Choice>
          <mc:Fallback xmlns="">
            <p:pic>
              <p:nvPicPr>
                <p:cNvPr id="61" name="Freihand 60">
                  <a:extLst>
                    <a:ext uri="{FF2B5EF4-FFF2-40B4-BE49-F238E27FC236}">
                      <a16:creationId xmlns:a16="http://schemas.microsoft.com/office/drawing/2014/main" id="{47F936BE-8AB3-4528-9057-646CE5111BE5}"/>
                    </a:ext>
                  </a:extLst>
                </p:cNvPr>
                <p:cNvPicPr/>
                <p:nvPr/>
              </p:nvPicPr>
              <p:blipFill>
                <a:blip r:embed="rId13"/>
                <a:stretch>
                  <a:fillRect/>
                </a:stretch>
              </p:blipFill>
              <p:spPr>
                <a:xfrm>
                  <a:off x="9518259" y="1216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6135D397-618B-4FCA-A220-9A9ED62CC2D4}"/>
                    </a:ext>
                  </a:extLst>
                </p14:cNvPr>
                <p14:cNvContentPartPr/>
                <p14:nvPr/>
              </p14:nvContentPartPr>
              <p14:xfrm>
                <a:off x="6204459" y="143922"/>
                <a:ext cx="102240" cy="158400"/>
              </p14:xfrm>
            </p:contentPart>
          </mc:Choice>
          <mc:Fallback xmlns="">
            <p:pic>
              <p:nvPicPr>
                <p:cNvPr id="27" name="Freihand 26">
                  <a:extLst>
                    <a:ext uri="{FF2B5EF4-FFF2-40B4-BE49-F238E27FC236}">
                      <a16:creationId xmlns:a16="http://schemas.microsoft.com/office/drawing/2014/main" id="{6135D397-618B-4FCA-A220-9A9ED62CC2D4}"/>
                    </a:ext>
                  </a:extLst>
                </p:cNvPr>
                <p:cNvPicPr/>
                <p:nvPr/>
              </p:nvPicPr>
              <p:blipFill>
                <a:blip r:embed="rId15"/>
                <a:stretch>
                  <a:fillRect/>
                </a:stretch>
              </p:blipFill>
              <p:spPr>
                <a:xfrm>
                  <a:off x="6200139" y="139602"/>
                  <a:ext cx="110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2DEC1C06-3FAA-4E6B-A3F6-349D08E70108}"/>
                    </a:ext>
                  </a:extLst>
                </p14:cNvPr>
                <p14:cNvContentPartPr/>
                <p14:nvPr/>
              </p14:nvContentPartPr>
              <p14:xfrm>
                <a:off x="6306699" y="130962"/>
                <a:ext cx="111960" cy="152640"/>
              </p14:xfrm>
            </p:contentPart>
          </mc:Choice>
          <mc:Fallback xmlns="">
            <p:pic>
              <p:nvPicPr>
                <p:cNvPr id="28" name="Freihand 27">
                  <a:extLst>
                    <a:ext uri="{FF2B5EF4-FFF2-40B4-BE49-F238E27FC236}">
                      <a16:creationId xmlns:a16="http://schemas.microsoft.com/office/drawing/2014/main" id="{2DEC1C06-3FAA-4E6B-A3F6-349D08E70108}"/>
                    </a:ext>
                  </a:extLst>
                </p:cNvPr>
                <p:cNvPicPr/>
                <p:nvPr/>
              </p:nvPicPr>
              <p:blipFill>
                <a:blip r:embed="rId17"/>
                <a:stretch>
                  <a:fillRect/>
                </a:stretch>
              </p:blipFill>
              <p:spPr>
                <a:xfrm>
                  <a:off x="6302379" y="126642"/>
                  <a:ext cx="120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Freihand 28">
                  <a:extLst>
                    <a:ext uri="{FF2B5EF4-FFF2-40B4-BE49-F238E27FC236}">
                      <a16:creationId xmlns:a16="http://schemas.microsoft.com/office/drawing/2014/main" id="{F1BD4932-FA2A-496F-8A92-F01256129D63}"/>
                    </a:ext>
                  </a:extLst>
                </p14:cNvPr>
                <p14:cNvContentPartPr/>
                <p14:nvPr/>
              </p14:nvContentPartPr>
              <p14:xfrm>
                <a:off x="6377259" y="214122"/>
                <a:ext cx="91800" cy="73080"/>
              </p14:xfrm>
            </p:contentPart>
          </mc:Choice>
          <mc:Fallback xmlns="">
            <p:pic>
              <p:nvPicPr>
                <p:cNvPr id="29" name="Freihand 28">
                  <a:extLst>
                    <a:ext uri="{FF2B5EF4-FFF2-40B4-BE49-F238E27FC236}">
                      <a16:creationId xmlns:a16="http://schemas.microsoft.com/office/drawing/2014/main" id="{F1BD4932-FA2A-496F-8A92-F01256129D63}"/>
                    </a:ext>
                  </a:extLst>
                </p:cNvPr>
                <p:cNvPicPr/>
                <p:nvPr/>
              </p:nvPicPr>
              <p:blipFill>
                <a:blip r:embed="rId19"/>
                <a:stretch>
                  <a:fillRect/>
                </a:stretch>
              </p:blipFill>
              <p:spPr>
                <a:xfrm>
                  <a:off x="6372939" y="209802"/>
                  <a:ext cx="10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5A7148BE-9187-4E5A-8A9C-37897D594D3F}"/>
                    </a:ext>
                  </a:extLst>
                </p14:cNvPr>
                <p14:cNvContentPartPr/>
                <p14:nvPr/>
              </p14:nvContentPartPr>
              <p14:xfrm>
                <a:off x="6482739" y="132762"/>
                <a:ext cx="199800" cy="158400"/>
              </p14:xfrm>
            </p:contentPart>
          </mc:Choice>
          <mc:Fallback xmlns="">
            <p:pic>
              <p:nvPicPr>
                <p:cNvPr id="31" name="Freihand 30">
                  <a:extLst>
                    <a:ext uri="{FF2B5EF4-FFF2-40B4-BE49-F238E27FC236}">
                      <a16:creationId xmlns:a16="http://schemas.microsoft.com/office/drawing/2014/main" id="{5A7148BE-9187-4E5A-8A9C-37897D594D3F}"/>
                    </a:ext>
                  </a:extLst>
                </p:cNvPr>
                <p:cNvPicPr/>
                <p:nvPr/>
              </p:nvPicPr>
              <p:blipFill>
                <a:blip r:embed="rId21"/>
                <a:stretch>
                  <a:fillRect/>
                </a:stretch>
              </p:blipFill>
              <p:spPr>
                <a:xfrm>
                  <a:off x="6478419" y="128442"/>
                  <a:ext cx="208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Freihand 32">
                  <a:extLst>
                    <a:ext uri="{FF2B5EF4-FFF2-40B4-BE49-F238E27FC236}">
                      <a16:creationId xmlns:a16="http://schemas.microsoft.com/office/drawing/2014/main" id="{B14FCBA4-4BCC-42FD-A786-6867A9B1D105}"/>
                    </a:ext>
                  </a:extLst>
                </p14:cNvPr>
                <p14:cNvContentPartPr/>
                <p14:nvPr/>
              </p14:nvContentPartPr>
              <p14:xfrm>
                <a:off x="6668139" y="193242"/>
                <a:ext cx="75600" cy="84240"/>
              </p14:xfrm>
            </p:contentPart>
          </mc:Choice>
          <mc:Fallback xmlns="">
            <p:pic>
              <p:nvPicPr>
                <p:cNvPr id="33" name="Freihand 32">
                  <a:extLst>
                    <a:ext uri="{FF2B5EF4-FFF2-40B4-BE49-F238E27FC236}">
                      <a16:creationId xmlns:a16="http://schemas.microsoft.com/office/drawing/2014/main" id="{B14FCBA4-4BCC-42FD-A786-6867A9B1D105}"/>
                    </a:ext>
                  </a:extLst>
                </p:cNvPr>
                <p:cNvPicPr/>
                <p:nvPr/>
              </p:nvPicPr>
              <p:blipFill>
                <a:blip r:embed="rId23"/>
                <a:stretch>
                  <a:fillRect/>
                </a:stretch>
              </p:blipFill>
              <p:spPr>
                <a:xfrm>
                  <a:off x="6663819" y="188922"/>
                  <a:ext cx="84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Freihand 33">
                  <a:extLst>
                    <a:ext uri="{FF2B5EF4-FFF2-40B4-BE49-F238E27FC236}">
                      <a16:creationId xmlns:a16="http://schemas.microsoft.com/office/drawing/2014/main" id="{0A5048BB-BF9D-4823-93AF-7048235DEFDF}"/>
                    </a:ext>
                  </a:extLst>
                </p14:cNvPr>
                <p14:cNvContentPartPr/>
                <p14:nvPr/>
              </p14:nvContentPartPr>
              <p14:xfrm>
                <a:off x="6748779" y="214482"/>
                <a:ext cx="110880" cy="80640"/>
              </p14:xfrm>
            </p:contentPart>
          </mc:Choice>
          <mc:Fallback xmlns="">
            <p:pic>
              <p:nvPicPr>
                <p:cNvPr id="34" name="Freihand 33">
                  <a:extLst>
                    <a:ext uri="{FF2B5EF4-FFF2-40B4-BE49-F238E27FC236}">
                      <a16:creationId xmlns:a16="http://schemas.microsoft.com/office/drawing/2014/main" id="{0A5048BB-BF9D-4823-93AF-7048235DEFDF}"/>
                    </a:ext>
                  </a:extLst>
                </p:cNvPr>
                <p:cNvPicPr/>
                <p:nvPr/>
              </p:nvPicPr>
              <p:blipFill>
                <a:blip r:embed="rId25"/>
                <a:stretch>
                  <a:fillRect/>
                </a:stretch>
              </p:blipFill>
              <p:spPr>
                <a:xfrm>
                  <a:off x="6744459" y="210162"/>
                  <a:ext cx="119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Freihand 35">
                  <a:extLst>
                    <a:ext uri="{FF2B5EF4-FFF2-40B4-BE49-F238E27FC236}">
                      <a16:creationId xmlns:a16="http://schemas.microsoft.com/office/drawing/2014/main" id="{F08F73AF-1C4D-4FCD-A470-A9C2F42E8D11}"/>
                    </a:ext>
                  </a:extLst>
                </p14:cNvPr>
                <p14:cNvContentPartPr/>
                <p14:nvPr/>
              </p14:nvContentPartPr>
              <p14:xfrm>
                <a:off x="6853179" y="214842"/>
                <a:ext cx="99360" cy="78120"/>
              </p14:xfrm>
            </p:contentPart>
          </mc:Choice>
          <mc:Fallback xmlns="">
            <p:pic>
              <p:nvPicPr>
                <p:cNvPr id="36" name="Freihand 35">
                  <a:extLst>
                    <a:ext uri="{FF2B5EF4-FFF2-40B4-BE49-F238E27FC236}">
                      <a16:creationId xmlns:a16="http://schemas.microsoft.com/office/drawing/2014/main" id="{F08F73AF-1C4D-4FCD-A470-A9C2F42E8D11}"/>
                    </a:ext>
                  </a:extLst>
                </p:cNvPr>
                <p:cNvPicPr/>
                <p:nvPr/>
              </p:nvPicPr>
              <p:blipFill>
                <a:blip r:embed="rId27"/>
                <a:stretch>
                  <a:fillRect/>
                </a:stretch>
              </p:blipFill>
              <p:spPr>
                <a:xfrm>
                  <a:off x="6848859" y="210522"/>
                  <a:ext cx="108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Freihand 36">
                  <a:extLst>
                    <a:ext uri="{FF2B5EF4-FFF2-40B4-BE49-F238E27FC236}">
                      <a16:creationId xmlns:a16="http://schemas.microsoft.com/office/drawing/2014/main" id="{DAAD13B0-9285-45F8-AAC0-6B11DA598C6D}"/>
                    </a:ext>
                  </a:extLst>
                </p14:cNvPr>
                <p14:cNvContentPartPr/>
                <p14:nvPr/>
              </p14:nvContentPartPr>
              <p14:xfrm>
                <a:off x="6926259" y="210162"/>
                <a:ext cx="85680" cy="82080"/>
              </p14:xfrm>
            </p:contentPart>
          </mc:Choice>
          <mc:Fallback xmlns="">
            <p:pic>
              <p:nvPicPr>
                <p:cNvPr id="37" name="Freihand 36">
                  <a:extLst>
                    <a:ext uri="{FF2B5EF4-FFF2-40B4-BE49-F238E27FC236}">
                      <a16:creationId xmlns:a16="http://schemas.microsoft.com/office/drawing/2014/main" id="{DAAD13B0-9285-45F8-AAC0-6B11DA598C6D}"/>
                    </a:ext>
                  </a:extLst>
                </p:cNvPr>
                <p:cNvPicPr/>
                <p:nvPr/>
              </p:nvPicPr>
              <p:blipFill>
                <a:blip r:embed="rId29"/>
                <a:stretch>
                  <a:fillRect/>
                </a:stretch>
              </p:blipFill>
              <p:spPr>
                <a:xfrm>
                  <a:off x="6921939" y="205842"/>
                  <a:ext cx="94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Freihand 37">
                  <a:extLst>
                    <a:ext uri="{FF2B5EF4-FFF2-40B4-BE49-F238E27FC236}">
                      <a16:creationId xmlns:a16="http://schemas.microsoft.com/office/drawing/2014/main" id="{F87A4A2B-5254-4E21-B720-F9E5A91F239B}"/>
                    </a:ext>
                  </a:extLst>
                </p14:cNvPr>
                <p14:cNvContentPartPr/>
                <p14:nvPr/>
              </p14:nvContentPartPr>
              <p14:xfrm>
                <a:off x="6973419" y="211602"/>
                <a:ext cx="83880" cy="192960"/>
              </p14:xfrm>
            </p:contentPart>
          </mc:Choice>
          <mc:Fallback xmlns="">
            <p:pic>
              <p:nvPicPr>
                <p:cNvPr id="38" name="Freihand 37">
                  <a:extLst>
                    <a:ext uri="{FF2B5EF4-FFF2-40B4-BE49-F238E27FC236}">
                      <a16:creationId xmlns:a16="http://schemas.microsoft.com/office/drawing/2014/main" id="{F87A4A2B-5254-4E21-B720-F9E5A91F239B}"/>
                    </a:ext>
                  </a:extLst>
                </p:cNvPr>
                <p:cNvPicPr/>
                <p:nvPr/>
              </p:nvPicPr>
              <p:blipFill>
                <a:blip r:embed="rId31"/>
                <a:stretch>
                  <a:fillRect/>
                </a:stretch>
              </p:blipFill>
              <p:spPr>
                <a:xfrm>
                  <a:off x="6969099" y="207282"/>
                  <a:ext cx="9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Freihand 38">
                  <a:extLst>
                    <a:ext uri="{FF2B5EF4-FFF2-40B4-BE49-F238E27FC236}">
                      <a16:creationId xmlns:a16="http://schemas.microsoft.com/office/drawing/2014/main" id="{B2C43CD5-67BB-4314-B2A7-E5093F58BC2C}"/>
                    </a:ext>
                  </a:extLst>
                </p14:cNvPr>
                <p14:cNvContentPartPr/>
                <p14:nvPr/>
              </p14:nvContentPartPr>
              <p14:xfrm>
                <a:off x="7054779" y="212322"/>
                <a:ext cx="95400" cy="63720"/>
              </p14:xfrm>
            </p:contentPart>
          </mc:Choice>
          <mc:Fallback xmlns="">
            <p:pic>
              <p:nvPicPr>
                <p:cNvPr id="39" name="Freihand 38">
                  <a:extLst>
                    <a:ext uri="{FF2B5EF4-FFF2-40B4-BE49-F238E27FC236}">
                      <a16:creationId xmlns:a16="http://schemas.microsoft.com/office/drawing/2014/main" id="{B2C43CD5-67BB-4314-B2A7-E5093F58BC2C}"/>
                    </a:ext>
                  </a:extLst>
                </p:cNvPr>
                <p:cNvPicPr/>
                <p:nvPr/>
              </p:nvPicPr>
              <p:blipFill>
                <a:blip r:embed="rId33"/>
                <a:stretch>
                  <a:fillRect/>
                </a:stretch>
              </p:blipFill>
              <p:spPr>
                <a:xfrm>
                  <a:off x="7050459" y="208002"/>
                  <a:ext cx="104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Freihand 39">
                  <a:extLst>
                    <a:ext uri="{FF2B5EF4-FFF2-40B4-BE49-F238E27FC236}">
                      <a16:creationId xmlns:a16="http://schemas.microsoft.com/office/drawing/2014/main" id="{0E836626-54EA-4039-86BA-1A5E6F2BAB90}"/>
                    </a:ext>
                  </a:extLst>
                </p14:cNvPr>
                <p14:cNvContentPartPr/>
                <p14:nvPr/>
              </p14:nvContentPartPr>
              <p14:xfrm>
                <a:off x="7139739" y="158682"/>
                <a:ext cx="73080" cy="122040"/>
              </p14:xfrm>
            </p:contentPart>
          </mc:Choice>
          <mc:Fallback xmlns="">
            <p:pic>
              <p:nvPicPr>
                <p:cNvPr id="40" name="Freihand 39">
                  <a:extLst>
                    <a:ext uri="{FF2B5EF4-FFF2-40B4-BE49-F238E27FC236}">
                      <a16:creationId xmlns:a16="http://schemas.microsoft.com/office/drawing/2014/main" id="{0E836626-54EA-4039-86BA-1A5E6F2BAB90}"/>
                    </a:ext>
                  </a:extLst>
                </p:cNvPr>
                <p:cNvPicPr/>
                <p:nvPr/>
              </p:nvPicPr>
              <p:blipFill>
                <a:blip r:embed="rId35"/>
                <a:stretch>
                  <a:fillRect/>
                </a:stretch>
              </p:blipFill>
              <p:spPr>
                <a:xfrm>
                  <a:off x="7135419" y="154362"/>
                  <a:ext cx="81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Freihand 40">
                  <a:extLst>
                    <a:ext uri="{FF2B5EF4-FFF2-40B4-BE49-F238E27FC236}">
                      <a16:creationId xmlns:a16="http://schemas.microsoft.com/office/drawing/2014/main" id="{13113157-76FC-4534-9293-75DE3011156B}"/>
                    </a:ext>
                  </a:extLst>
                </p14:cNvPr>
                <p14:cNvContentPartPr/>
                <p14:nvPr/>
              </p14:nvContentPartPr>
              <p14:xfrm>
                <a:off x="7234059" y="210522"/>
                <a:ext cx="159480" cy="97200"/>
              </p14:xfrm>
            </p:contentPart>
          </mc:Choice>
          <mc:Fallback xmlns="">
            <p:pic>
              <p:nvPicPr>
                <p:cNvPr id="41" name="Freihand 40">
                  <a:extLst>
                    <a:ext uri="{FF2B5EF4-FFF2-40B4-BE49-F238E27FC236}">
                      <a16:creationId xmlns:a16="http://schemas.microsoft.com/office/drawing/2014/main" id="{13113157-76FC-4534-9293-75DE3011156B}"/>
                    </a:ext>
                  </a:extLst>
                </p:cNvPr>
                <p:cNvPicPr/>
                <p:nvPr/>
              </p:nvPicPr>
              <p:blipFill>
                <a:blip r:embed="rId37"/>
                <a:stretch>
                  <a:fillRect/>
                </a:stretch>
              </p:blipFill>
              <p:spPr>
                <a:xfrm>
                  <a:off x="7229739" y="206202"/>
                  <a:ext cx="168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Freihand 41">
                  <a:extLst>
                    <a:ext uri="{FF2B5EF4-FFF2-40B4-BE49-F238E27FC236}">
                      <a16:creationId xmlns:a16="http://schemas.microsoft.com/office/drawing/2014/main" id="{B776730E-2CEA-4EB9-84AE-AA8CD962A79F}"/>
                    </a:ext>
                  </a:extLst>
                </p14:cNvPr>
                <p14:cNvContentPartPr/>
                <p14:nvPr/>
              </p14:nvContentPartPr>
              <p14:xfrm>
                <a:off x="7356459" y="233562"/>
                <a:ext cx="87840" cy="54360"/>
              </p14:xfrm>
            </p:contentPart>
          </mc:Choice>
          <mc:Fallback xmlns="">
            <p:pic>
              <p:nvPicPr>
                <p:cNvPr id="42" name="Freihand 41">
                  <a:extLst>
                    <a:ext uri="{FF2B5EF4-FFF2-40B4-BE49-F238E27FC236}">
                      <a16:creationId xmlns:a16="http://schemas.microsoft.com/office/drawing/2014/main" id="{B776730E-2CEA-4EB9-84AE-AA8CD962A79F}"/>
                    </a:ext>
                  </a:extLst>
                </p:cNvPr>
                <p:cNvPicPr/>
                <p:nvPr/>
              </p:nvPicPr>
              <p:blipFill>
                <a:blip r:embed="rId39"/>
                <a:stretch>
                  <a:fillRect/>
                </a:stretch>
              </p:blipFill>
              <p:spPr>
                <a:xfrm>
                  <a:off x="7352139" y="229242"/>
                  <a:ext cx="96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Freihand 42">
                  <a:extLst>
                    <a:ext uri="{FF2B5EF4-FFF2-40B4-BE49-F238E27FC236}">
                      <a16:creationId xmlns:a16="http://schemas.microsoft.com/office/drawing/2014/main" id="{BA6C54AA-7CB9-4C43-96E3-0066B2686A73}"/>
                    </a:ext>
                  </a:extLst>
                </p14:cNvPr>
                <p14:cNvContentPartPr/>
                <p14:nvPr/>
              </p14:nvContentPartPr>
              <p14:xfrm>
                <a:off x="7549059" y="158682"/>
                <a:ext cx="596520" cy="258480"/>
              </p14:xfrm>
            </p:contentPart>
          </mc:Choice>
          <mc:Fallback xmlns="">
            <p:pic>
              <p:nvPicPr>
                <p:cNvPr id="43" name="Freihand 42">
                  <a:extLst>
                    <a:ext uri="{FF2B5EF4-FFF2-40B4-BE49-F238E27FC236}">
                      <a16:creationId xmlns:a16="http://schemas.microsoft.com/office/drawing/2014/main" id="{BA6C54AA-7CB9-4C43-96E3-0066B2686A73}"/>
                    </a:ext>
                  </a:extLst>
                </p:cNvPr>
                <p:cNvPicPr/>
                <p:nvPr/>
              </p:nvPicPr>
              <p:blipFill>
                <a:blip r:embed="rId41"/>
                <a:stretch>
                  <a:fillRect/>
                </a:stretch>
              </p:blipFill>
              <p:spPr>
                <a:xfrm>
                  <a:off x="7544739" y="154362"/>
                  <a:ext cx="605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Freihand 43">
                  <a:extLst>
                    <a:ext uri="{FF2B5EF4-FFF2-40B4-BE49-F238E27FC236}">
                      <a16:creationId xmlns:a16="http://schemas.microsoft.com/office/drawing/2014/main" id="{AC6F857E-2095-4F63-B902-20E329644808}"/>
                    </a:ext>
                  </a:extLst>
                </p14:cNvPr>
                <p14:cNvContentPartPr/>
                <p14:nvPr/>
              </p14:nvContentPartPr>
              <p14:xfrm>
                <a:off x="8059539" y="117642"/>
                <a:ext cx="12600" cy="1080"/>
              </p14:xfrm>
            </p:contentPart>
          </mc:Choice>
          <mc:Fallback xmlns="">
            <p:pic>
              <p:nvPicPr>
                <p:cNvPr id="44" name="Freihand 43">
                  <a:extLst>
                    <a:ext uri="{FF2B5EF4-FFF2-40B4-BE49-F238E27FC236}">
                      <a16:creationId xmlns:a16="http://schemas.microsoft.com/office/drawing/2014/main" id="{AC6F857E-2095-4F63-B902-20E329644808}"/>
                    </a:ext>
                  </a:extLst>
                </p:cNvPr>
                <p:cNvPicPr/>
                <p:nvPr/>
              </p:nvPicPr>
              <p:blipFill>
                <a:blip r:embed="rId43"/>
                <a:stretch>
                  <a:fillRect/>
                </a:stretch>
              </p:blipFill>
              <p:spPr>
                <a:xfrm>
                  <a:off x="8055219" y="113322"/>
                  <a:ext cx="21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89F9D059-93B9-4A56-ADBE-6C08E7F3E011}"/>
                    </a:ext>
                  </a:extLst>
                </p14:cNvPr>
                <p14:cNvContentPartPr/>
                <p14:nvPr/>
              </p14:nvContentPartPr>
              <p14:xfrm>
                <a:off x="8124699" y="195042"/>
                <a:ext cx="78120" cy="95760"/>
              </p14:xfrm>
            </p:contentPart>
          </mc:Choice>
          <mc:Fallback xmlns="">
            <p:pic>
              <p:nvPicPr>
                <p:cNvPr id="45" name="Freihand 44">
                  <a:extLst>
                    <a:ext uri="{FF2B5EF4-FFF2-40B4-BE49-F238E27FC236}">
                      <a16:creationId xmlns:a16="http://schemas.microsoft.com/office/drawing/2014/main" id="{89F9D059-93B9-4A56-ADBE-6C08E7F3E011}"/>
                    </a:ext>
                  </a:extLst>
                </p:cNvPr>
                <p:cNvPicPr/>
                <p:nvPr/>
              </p:nvPicPr>
              <p:blipFill>
                <a:blip r:embed="rId45"/>
                <a:stretch>
                  <a:fillRect/>
                </a:stretch>
              </p:blipFill>
              <p:spPr>
                <a:xfrm>
                  <a:off x="8120379" y="190722"/>
                  <a:ext cx="86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 name="Freihand 46">
                  <a:extLst>
                    <a:ext uri="{FF2B5EF4-FFF2-40B4-BE49-F238E27FC236}">
                      <a16:creationId xmlns:a16="http://schemas.microsoft.com/office/drawing/2014/main" id="{005C7830-E9DB-45D5-A561-B3CF33D326FF}"/>
                    </a:ext>
                  </a:extLst>
                </p14:cNvPr>
                <p14:cNvContentPartPr/>
                <p14:nvPr/>
              </p14:nvContentPartPr>
              <p14:xfrm>
                <a:off x="8132259" y="183522"/>
                <a:ext cx="141840" cy="92520"/>
              </p14:xfrm>
            </p:contentPart>
          </mc:Choice>
          <mc:Fallback xmlns="">
            <p:pic>
              <p:nvPicPr>
                <p:cNvPr id="47" name="Freihand 46">
                  <a:extLst>
                    <a:ext uri="{FF2B5EF4-FFF2-40B4-BE49-F238E27FC236}">
                      <a16:creationId xmlns:a16="http://schemas.microsoft.com/office/drawing/2014/main" id="{005C7830-E9DB-45D5-A561-B3CF33D326FF}"/>
                    </a:ext>
                  </a:extLst>
                </p:cNvPr>
                <p:cNvPicPr/>
                <p:nvPr/>
              </p:nvPicPr>
              <p:blipFill>
                <a:blip r:embed="rId47"/>
                <a:stretch>
                  <a:fillRect/>
                </a:stretch>
              </p:blipFill>
              <p:spPr>
                <a:xfrm>
                  <a:off x="8127939" y="179202"/>
                  <a:ext cx="150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 name="Freihand 47">
                  <a:extLst>
                    <a:ext uri="{FF2B5EF4-FFF2-40B4-BE49-F238E27FC236}">
                      <a16:creationId xmlns:a16="http://schemas.microsoft.com/office/drawing/2014/main" id="{8B9B31E2-0A06-45F4-89E1-5417FA003935}"/>
                    </a:ext>
                  </a:extLst>
                </p14:cNvPr>
                <p14:cNvContentPartPr/>
                <p14:nvPr/>
              </p14:nvContentPartPr>
              <p14:xfrm>
                <a:off x="8530059" y="240402"/>
                <a:ext cx="360" cy="360"/>
              </p14:xfrm>
            </p:contentPart>
          </mc:Choice>
          <mc:Fallback xmlns="">
            <p:pic>
              <p:nvPicPr>
                <p:cNvPr id="48" name="Freihand 47">
                  <a:extLst>
                    <a:ext uri="{FF2B5EF4-FFF2-40B4-BE49-F238E27FC236}">
                      <a16:creationId xmlns:a16="http://schemas.microsoft.com/office/drawing/2014/main" id="{8B9B31E2-0A06-45F4-89E1-5417FA003935}"/>
                    </a:ext>
                  </a:extLst>
                </p:cNvPr>
                <p:cNvPicPr/>
                <p:nvPr/>
              </p:nvPicPr>
              <p:blipFill>
                <a:blip r:embed="rId13"/>
                <a:stretch>
                  <a:fillRect/>
                </a:stretch>
              </p:blipFill>
              <p:spPr>
                <a:xfrm>
                  <a:off x="8525739" y="2360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Freihand 48">
                  <a:extLst>
                    <a:ext uri="{FF2B5EF4-FFF2-40B4-BE49-F238E27FC236}">
                      <a16:creationId xmlns:a16="http://schemas.microsoft.com/office/drawing/2014/main" id="{D8B85906-9A99-42A3-8E58-18D29E291B79}"/>
                    </a:ext>
                  </a:extLst>
                </p14:cNvPr>
                <p14:cNvContentPartPr/>
                <p14:nvPr/>
              </p14:nvContentPartPr>
              <p14:xfrm>
                <a:off x="8458779" y="208362"/>
                <a:ext cx="209880" cy="85680"/>
              </p14:xfrm>
            </p:contentPart>
          </mc:Choice>
          <mc:Fallback xmlns="">
            <p:pic>
              <p:nvPicPr>
                <p:cNvPr id="49" name="Freihand 48">
                  <a:extLst>
                    <a:ext uri="{FF2B5EF4-FFF2-40B4-BE49-F238E27FC236}">
                      <a16:creationId xmlns:a16="http://schemas.microsoft.com/office/drawing/2014/main" id="{D8B85906-9A99-42A3-8E58-18D29E291B79}"/>
                    </a:ext>
                  </a:extLst>
                </p:cNvPr>
                <p:cNvPicPr/>
                <p:nvPr/>
              </p:nvPicPr>
              <p:blipFill>
                <a:blip r:embed="rId50"/>
                <a:stretch>
                  <a:fillRect/>
                </a:stretch>
              </p:blipFill>
              <p:spPr>
                <a:xfrm>
                  <a:off x="8454459" y="204042"/>
                  <a:ext cx="218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43C8E507-8798-4F11-934D-D414267E8D35}"/>
                    </a:ext>
                  </a:extLst>
                </p14:cNvPr>
                <p14:cNvContentPartPr/>
                <p14:nvPr/>
              </p14:nvContentPartPr>
              <p14:xfrm>
                <a:off x="8703579" y="207642"/>
                <a:ext cx="108360" cy="53280"/>
              </p14:xfrm>
            </p:contentPart>
          </mc:Choice>
          <mc:Fallback xmlns="">
            <p:pic>
              <p:nvPicPr>
                <p:cNvPr id="50" name="Freihand 49">
                  <a:extLst>
                    <a:ext uri="{FF2B5EF4-FFF2-40B4-BE49-F238E27FC236}">
                      <a16:creationId xmlns:a16="http://schemas.microsoft.com/office/drawing/2014/main" id="{43C8E507-8798-4F11-934D-D414267E8D35}"/>
                    </a:ext>
                  </a:extLst>
                </p:cNvPr>
                <p:cNvPicPr/>
                <p:nvPr/>
              </p:nvPicPr>
              <p:blipFill>
                <a:blip r:embed="rId52"/>
                <a:stretch>
                  <a:fillRect/>
                </a:stretch>
              </p:blipFill>
              <p:spPr>
                <a:xfrm>
                  <a:off x="8699259" y="203322"/>
                  <a:ext cx="117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75D6DD3F-23EE-49A3-919A-EF605C0D3322}"/>
                    </a:ext>
                  </a:extLst>
                </p14:cNvPr>
                <p14:cNvContentPartPr/>
                <p14:nvPr/>
              </p14:nvContentPartPr>
              <p14:xfrm>
                <a:off x="8836419" y="188922"/>
                <a:ext cx="91440" cy="84960"/>
              </p14:xfrm>
            </p:contentPart>
          </mc:Choice>
          <mc:Fallback xmlns="">
            <p:pic>
              <p:nvPicPr>
                <p:cNvPr id="52" name="Freihand 51">
                  <a:extLst>
                    <a:ext uri="{FF2B5EF4-FFF2-40B4-BE49-F238E27FC236}">
                      <a16:creationId xmlns:a16="http://schemas.microsoft.com/office/drawing/2014/main" id="{75D6DD3F-23EE-49A3-919A-EF605C0D3322}"/>
                    </a:ext>
                  </a:extLst>
                </p:cNvPr>
                <p:cNvPicPr/>
                <p:nvPr/>
              </p:nvPicPr>
              <p:blipFill>
                <a:blip r:embed="rId54"/>
                <a:stretch>
                  <a:fillRect/>
                </a:stretch>
              </p:blipFill>
              <p:spPr>
                <a:xfrm>
                  <a:off x="8832099" y="184602"/>
                  <a:ext cx="100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Freihand 52">
                  <a:extLst>
                    <a:ext uri="{FF2B5EF4-FFF2-40B4-BE49-F238E27FC236}">
                      <a16:creationId xmlns:a16="http://schemas.microsoft.com/office/drawing/2014/main" id="{AC80EEF6-F674-4D0B-8AD2-9DB954BCAEEE}"/>
                    </a:ext>
                  </a:extLst>
                </p14:cNvPr>
                <p14:cNvContentPartPr/>
                <p14:nvPr/>
              </p14:nvContentPartPr>
              <p14:xfrm>
                <a:off x="8918499" y="121962"/>
                <a:ext cx="56520" cy="144720"/>
              </p14:xfrm>
            </p:contentPart>
          </mc:Choice>
          <mc:Fallback xmlns="">
            <p:pic>
              <p:nvPicPr>
                <p:cNvPr id="53" name="Freihand 52">
                  <a:extLst>
                    <a:ext uri="{FF2B5EF4-FFF2-40B4-BE49-F238E27FC236}">
                      <a16:creationId xmlns:a16="http://schemas.microsoft.com/office/drawing/2014/main" id="{AC80EEF6-F674-4D0B-8AD2-9DB954BCAEEE}"/>
                    </a:ext>
                  </a:extLst>
                </p:cNvPr>
                <p:cNvPicPr/>
                <p:nvPr/>
              </p:nvPicPr>
              <p:blipFill>
                <a:blip r:embed="rId56"/>
                <a:stretch>
                  <a:fillRect/>
                </a:stretch>
              </p:blipFill>
              <p:spPr>
                <a:xfrm>
                  <a:off x="8914179" y="117642"/>
                  <a:ext cx="65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 name="Freihand 53">
                  <a:extLst>
                    <a:ext uri="{FF2B5EF4-FFF2-40B4-BE49-F238E27FC236}">
                      <a16:creationId xmlns:a16="http://schemas.microsoft.com/office/drawing/2014/main" id="{2545BF8A-E1C0-4CD0-AF0F-49E2F0DEEA7F}"/>
                    </a:ext>
                  </a:extLst>
                </p14:cNvPr>
                <p14:cNvContentPartPr/>
                <p14:nvPr/>
              </p14:nvContentPartPr>
              <p14:xfrm>
                <a:off x="8244939" y="339762"/>
                <a:ext cx="167760" cy="39960"/>
              </p14:xfrm>
            </p:contentPart>
          </mc:Choice>
          <mc:Fallback xmlns="">
            <p:pic>
              <p:nvPicPr>
                <p:cNvPr id="54" name="Freihand 53">
                  <a:extLst>
                    <a:ext uri="{FF2B5EF4-FFF2-40B4-BE49-F238E27FC236}">
                      <a16:creationId xmlns:a16="http://schemas.microsoft.com/office/drawing/2014/main" id="{2545BF8A-E1C0-4CD0-AF0F-49E2F0DEEA7F}"/>
                    </a:ext>
                  </a:extLst>
                </p:cNvPr>
                <p:cNvPicPr/>
                <p:nvPr/>
              </p:nvPicPr>
              <p:blipFill>
                <a:blip r:embed="rId58"/>
                <a:stretch>
                  <a:fillRect/>
                </a:stretch>
              </p:blipFill>
              <p:spPr>
                <a:xfrm>
                  <a:off x="8240619" y="335442"/>
                  <a:ext cx="176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Freihand 55">
                  <a:extLst>
                    <a:ext uri="{FF2B5EF4-FFF2-40B4-BE49-F238E27FC236}">
                      <a16:creationId xmlns:a16="http://schemas.microsoft.com/office/drawing/2014/main" id="{3A4B9F17-567E-4137-B42D-03BFD51E3530}"/>
                    </a:ext>
                  </a:extLst>
                </p14:cNvPr>
                <p14:cNvContentPartPr/>
                <p14:nvPr/>
              </p14:nvContentPartPr>
              <p14:xfrm>
                <a:off x="9058539" y="101442"/>
                <a:ext cx="52200" cy="46080"/>
              </p14:xfrm>
            </p:contentPart>
          </mc:Choice>
          <mc:Fallback xmlns="">
            <p:pic>
              <p:nvPicPr>
                <p:cNvPr id="56" name="Freihand 55">
                  <a:extLst>
                    <a:ext uri="{FF2B5EF4-FFF2-40B4-BE49-F238E27FC236}">
                      <a16:creationId xmlns:a16="http://schemas.microsoft.com/office/drawing/2014/main" id="{3A4B9F17-567E-4137-B42D-03BFD51E3530}"/>
                    </a:ext>
                  </a:extLst>
                </p:cNvPr>
                <p:cNvPicPr/>
                <p:nvPr/>
              </p:nvPicPr>
              <p:blipFill>
                <a:blip r:embed="rId60"/>
                <a:stretch>
                  <a:fillRect/>
                </a:stretch>
              </p:blipFill>
              <p:spPr>
                <a:xfrm>
                  <a:off x="9054219" y="97122"/>
                  <a:ext cx="60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Freihand 57">
                  <a:extLst>
                    <a:ext uri="{FF2B5EF4-FFF2-40B4-BE49-F238E27FC236}">
                      <a16:creationId xmlns:a16="http://schemas.microsoft.com/office/drawing/2014/main" id="{DFF021B6-67CA-4F24-A29A-69AC207DAE02}"/>
                    </a:ext>
                  </a:extLst>
                </p14:cNvPr>
                <p14:cNvContentPartPr/>
                <p14:nvPr/>
              </p14:nvContentPartPr>
              <p14:xfrm>
                <a:off x="8192019" y="117642"/>
                <a:ext cx="163080" cy="182160"/>
              </p14:xfrm>
            </p:contentPart>
          </mc:Choice>
          <mc:Fallback xmlns="">
            <p:pic>
              <p:nvPicPr>
                <p:cNvPr id="58" name="Freihand 57">
                  <a:extLst>
                    <a:ext uri="{FF2B5EF4-FFF2-40B4-BE49-F238E27FC236}">
                      <a16:creationId xmlns:a16="http://schemas.microsoft.com/office/drawing/2014/main" id="{DFF021B6-67CA-4F24-A29A-69AC207DAE02}"/>
                    </a:ext>
                  </a:extLst>
                </p:cNvPr>
                <p:cNvPicPr/>
                <p:nvPr/>
              </p:nvPicPr>
              <p:blipFill>
                <a:blip r:embed="rId62"/>
                <a:stretch>
                  <a:fillRect/>
                </a:stretch>
              </p:blipFill>
              <p:spPr>
                <a:xfrm>
                  <a:off x="8187699" y="113322"/>
                  <a:ext cx="171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Freihand 61">
                  <a:extLst>
                    <a:ext uri="{FF2B5EF4-FFF2-40B4-BE49-F238E27FC236}">
                      <a16:creationId xmlns:a16="http://schemas.microsoft.com/office/drawing/2014/main" id="{416C524B-9207-4E2B-A9EA-555985427B85}"/>
                    </a:ext>
                  </a:extLst>
                </p14:cNvPr>
                <p14:cNvContentPartPr/>
                <p14:nvPr/>
              </p14:nvContentPartPr>
              <p14:xfrm>
                <a:off x="6229659" y="480162"/>
                <a:ext cx="35280" cy="115920"/>
              </p14:xfrm>
            </p:contentPart>
          </mc:Choice>
          <mc:Fallback xmlns="">
            <p:pic>
              <p:nvPicPr>
                <p:cNvPr id="62" name="Freihand 61">
                  <a:extLst>
                    <a:ext uri="{FF2B5EF4-FFF2-40B4-BE49-F238E27FC236}">
                      <a16:creationId xmlns:a16="http://schemas.microsoft.com/office/drawing/2014/main" id="{416C524B-9207-4E2B-A9EA-555985427B85}"/>
                    </a:ext>
                  </a:extLst>
                </p:cNvPr>
                <p:cNvPicPr/>
                <p:nvPr/>
              </p:nvPicPr>
              <p:blipFill>
                <a:blip r:embed="rId64"/>
                <a:stretch>
                  <a:fillRect/>
                </a:stretch>
              </p:blipFill>
              <p:spPr>
                <a:xfrm>
                  <a:off x="6225339" y="475842"/>
                  <a:ext cx="43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3" name="Freihand 62">
                  <a:extLst>
                    <a:ext uri="{FF2B5EF4-FFF2-40B4-BE49-F238E27FC236}">
                      <a16:creationId xmlns:a16="http://schemas.microsoft.com/office/drawing/2014/main" id="{22DBE8FF-6E31-4A4D-A056-A67E03AC6E6F}"/>
                    </a:ext>
                  </a:extLst>
                </p14:cNvPr>
                <p14:cNvContentPartPr/>
                <p14:nvPr/>
              </p14:nvContentPartPr>
              <p14:xfrm>
                <a:off x="6277179" y="472242"/>
                <a:ext cx="99360" cy="125280"/>
              </p14:xfrm>
            </p:contentPart>
          </mc:Choice>
          <mc:Fallback xmlns="">
            <p:pic>
              <p:nvPicPr>
                <p:cNvPr id="63" name="Freihand 62">
                  <a:extLst>
                    <a:ext uri="{FF2B5EF4-FFF2-40B4-BE49-F238E27FC236}">
                      <a16:creationId xmlns:a16="http://schemas.microsoft.com/office/drawing/2014/main" id="{22DBE8FF-6E31-4A4D-A056-A67E03AC6E6F}"/>
                    </a:ext>
                  </a:extLst>
                </p:cNvPr>
                <p:cNvPicPr/>
                <p:nvPr/>
              </p:nvPicPr>
              <p:blipFill>
                <a:blip r:embed="rId66"/>
                <a:stretch>
                  <a:fillRect/>
                </a:stretch>
              </p:blipFill>
              <p:spPr>
                <a:xfrm>
                  <a:off x="6272859" y="467922"/>
                  <a:ext cx="108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6603049D-3AE3-4E6A-952F-A65E5FD969C4}"/>
                    </a:ext>
                  </a:extLst>
                </p14:cNvPr>
                <p14:cNvContentPartPr/>
                <p14:nvPr/>
              </p14:nvContentPartPr>
              <p14:xfrm>
                <a:off x="6498579" y="494202"/>
                <a:ext cx="152640" cy="32040"/>
              </p14:xfrm>
            </p:contentPart>
          </mc:Choice>
          <mc:Fallback xmlns="">
            <p:pic>
              <p:nvPicPr>
                <p:cNvPr id="64" name="Freihand 63">
                  <a:extLst>
                    <a:ext uri="{FF2B5EF4-FFF2-40B4-BE49-F238E27FC236}">
                      <a16:creationId xmlns:a16="http://schemas.microsoft.com/office/drawing/2014/main" id="{6603049D-3AE3-4E6A-952F-A65E5FD969C4}"/>
                    </a:ext>
                  </a:extLst>
                </p:cNvPr>
                <p:cNvPicPr/>
                <p:nvPr/>
              </p:nvPicPr>
              <p:blipFill>
                <a:blip r:embed="rId68"/>
                <a:stretch>
                  <a:fillRect/>
                </a:stretch>
              </p:blipFill>
              <p:spPr>
                <a:xfrm>
                  <a:off x="6494259" y="489882"/>
                  <a:ext cx="161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6152323B-B9BD-4532-9E95-68C2D68754C3}"/>
                    </a:ext>
                  </a:extLst>
                </p14:cNvPr>
                <p14:cNvContentPartPr/>
                <p14:nvPr/>
              </p14:nvContentPartPr>
              <p14:xfrm>
                <a:off x="6637539" y="449202"/>
                <a:ext cx="127440" cy="142560"/>
              </p14:xfrm>
            </p:contentPart>
          </mc:Choice>
          <mc:Fallback xmlns="">
            <p:pic>
              <p:nvPicPr>
                <p:cNvPr id="65" name="Freihand 64">
                  <a:extLst>
                    <a:ext uri="{FF2B5EF4-FFF2-40B4-BE49-F238E27FC236}">
                      <a16:creationId xmlns:a16="http://schemas.microsoft.com/office/drawing/2014/main" id="{6152323B-B9BD-4532-9E95-68C2D68754C3}"/>
                    </a:ext>
                  </a:extLst>
                </p:cNvPr>
                <p:cNvPicPr/>
                <p:nvPr/>
              </p:nvPicPr>
              <p:blipFill>
                <a:blip r:embed="rId70"/>
                <a:stretch>
                  <a:fillRect/>
                </a:stretch>
              </p:blipFill>
              <p:spPr>
                <a:xfrm>
                  <a:off x="6633219" y="444882"/>
                  <a:ext cx="136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Freihand 65">
                  <a:extLst>
                    <a:ext uri="{FF2B5EF4-FFF2-40B4-BE49-F238E27FC236}">
                      <a16:creationId xmlns:a16="http://schemas.microsoft.com/office/drawing/2014/main" id="{C58C1A58-6E6E-4821-8805-66D7EEC85FE5}"/>
                    </a:ext>
                  </a:extLst>
                </p14:cNvPr>
                <p14:cNvContentPartPr/>
                <p14:nvPr/>
              </p14:nvContentPartPr>
              <p14:xfrm>
                <a:off x="6696219" y="554322"/>
                <a:ext cx="60840" cy="22680"/>
              </p14:xfrm>
            </p:contentPart>
          </mc:Choice>
          <mc:Fallback xmlns="">
            <p:pic>
              <p:nvPicPr>
                <p:cNvPr id="66" name="Freihand 65">
                  <a:extLst>
                    <a:ext uri="{FF2B5EF4-FFF2-40B4-BE49-F238E27FC236}">
                      <a16:creationId xmlns:a16="http://schemas.microsoft.com/office/drawing/2014/main" id="{C58C1A58-6E6E-4821-8805-66D7EEC85FE5}"/>
                    </a:ext>
                  </a:extLst>
                </p:cNvPr>
                <p:cNvPicPr/>
                <p:nvPr/>
              </p:nvPicPr>
              <p:blipFill>
                <a:blip r:embed="rId72"/>
                <a:stretch>
                  <a:fillRect/>
                </a:stretch>
              </p:blipFill>
              <p:spPr>
                <a:xfrm>
                  <a:off x="6691899" y="550002"/>
                  <a:ext cx="69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Freihand 66">
                  <a:extLst>
                    <a:ext uri="{FF2B5EF4-FFF2-40B4-BE49-F238E27FC236}">
                      <a16:creationId xmlns:a16="http://schemas.microsoft.com/office/drawing/2014/main" id="{83E04036-93A9-4E30-8FED-733ECDB04A7B}"/>
                    </a:ext>
                  </a:extLst>
                </p14:cNvPr>
                <p14:cNvContentPartPr/>
                <p14:nvPr/>
              </p14:nvContentPartPr>
              <p14:xfrm>
                <a:off x="6764259" y="491322"/>
                <a:ext cx="419760" cy="86760"/>
              </p14:xfrm>
            </p:contentPart>
          </mc:Choice>
          <mc:Fallback xmlns="">
            <p:pic>
              <p:nvPicPr>
                <p:cNvPr id="67" name="Freihand 66">
                  <a:extLst>
                    <a:ext uri="{FF2B5EF4-FFF2-40B4-BE49-F238E27FC236}">
                      <a16:creationId xmlns:a16="http://schemas.microsoft.com/office/drawing/2014/main" id="{83E04036-93A9-4E30-8FED-733ECDB04A7B}"/>
                    </a:ext>
                  </a:extLst>
                </p:cNvPr>
                <p:cNvPicPr/>
                <p:nvPr/>
              </p:nvPicPr>
              <p:blipFill>
                <a:blip r:embed="rId74"/>
                <a:stretch>
                  <a:fillRect/>
                </a:stretch>
              </p:blipFill>
              <p:spPr>
                <a:xfrm>
                  <a:off x="6759939" y="487002"/>
                  <a:ext cx="428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9" name="Freihand 78">
                  <a:extLst>
                    <a:ext uri="{FF2B5EF4-FFF2-40B4-BE49-F238E27FC236}">
                      <a16:creationId xmlns:a16="http://schemas.microsoft.com/office/drawing/2014/main" id="{1024BCBE-7977-4DE9-A39B-D0A1CB0A2864}"/>
                    </a:ext>
                  </a:extLst>
                </p14:cNvPr>
                <p14:cNvContentPartPr/>
                <p14:nvPr/>
              </p14:nvContentPartPr>
              <p14:xfrm>
                <a:off x="7348539" y="525522"/>
                <a:ext cx="248760" cy="84960"/>
              </p14:xfrm>
            </p:contentPart>
          </mc:Choice>
          <mc:Fallback xmlns="">
            <p:pic>
              <p:nvPicPr>
                <p:cNvPr id="79" name="Freihand 78">
                  <a:extLst>
                    <a:ext uri="{FF2B5EF4-FFF2-40B4-BE49-F238E27FC236}">
                      <a16:creationId xmlns:a16="http://schemas.microsoft.com/office/drawing/2014/main" id="{1024BCBE-7977-4DE9-A39B-D0A1CB0A2864}"/>
                    </a:ext>
                  </a:extLst>
                </p:cNvPr>
                <p:cNvPicPr/>
                <p:nvPr/>
              </p:nvPicPr>
              <p:blipFill>
                <a:blip r:embed="rId76"/>
                <a:stretch>
                  <a:fillRect/>
                </a:stretch>
              </p:blipFill>
              <p:spPr>
                <a:xfrm>
                  <a:off x="7344219" y="521202"/>
                  <a:ext cx="257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0" name="Freihand 79">
                  <a:extLst>
                    <a:ext uri="{FF2B5EF4-FFF2-40B4-BE49-F238E27FC236}">
                      <a16:creationId xmlns:a16="http://schemas.microsoft.com/office/drawing/2014/main" id="{BE51F644-BBC4-4806-A1F9-A37DE1CC43AB}"/>
                    </a:ext>
                  </a:extLst>
                </p14:cNvPr>
                <p14:cNvContentPartPr/>
                <p14:nvPr/>
              </p14:nvContentPartPr>
              <p14:xfrm>
                <a:off x="7588659" y="523362"/>
                <a:ext cx="100440" cy="90360"/>
              </p14:xfrm>
            </p:contentPart>
          </mc:Choice>
          <mc:Fallback xmlns="">
            <p:pic>
              <p:nvPicPr>
                <p:cNvPr id="80" name="Freihand 79">
                  <a:extLst>
                    <a:ext uri="{FF2B5EF4-FFF2-40B4-BE49-F238E27FC236}">
                      <a16:creationId xmlns:a16="http://schemas.microsoft.com/office/drawing/2014/main" id="{BE51F644-BBC4-4806-A1F9-A37DE1CC43AB}"/>
                    </a:ext>
                  </a:extLst>
                </p:cNvPr>
                <p:cNvPicPr/>
                <p:nvPr/>
              </p:nvPicPr>
              <p:blipFill>
                <a:blip r:embed="rId78"/>
                <a:stretch>
                  <a:fillRect/>
                </a:stretch>
              </p:blipFill>
              <p:spPr>
                <a:xfrm>
                  <a:off x="7584339" y="519042"/>
                  <a:ext cx="109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1" name="Freihand 80">
                  <a:extLst>
                    <a:ext uri="{FF2B5EF4-FFF2-40B4-BE49-F238E27FC236}">
                      <a16:creationId xmlns:a16="http://schemas.microsoft.com/office/drawing/2014/main" id="{17CE6374-37E1-4A59-80FF-A767CD185AA6}"/>
                    </a:ext>
                  </a:extLst>
                </p14:cNvPr>
                <p14:cNvContentPartPr/>
                <p14:nvPr/>
              </p14:nvContentPartPr>
              <p14:xfrm>
                <a:off x="7734459" y="451722"/>
                <a:ext cx="118080" cy="161280"/>
              </p14:xfrm>
            </p:contentPart>
          </mc:Choice>
          <mc:Fallback xmlns="">
            <p:pic>
              <p:nvPicPr>
                <p:cNvPr id="81" name="Freihand 80">
                  <a:extLst>
                    <a:ext uri="{FF2B5EF4-FFF2-40B4-BE49-F238E27FC236}">
                      <a16:creationId xmlns:a16="http://schemas.microsoft.com/office/drawing/2014/main" id="{17CE6374-37E1-4A59-80FF-A767CD185AA6}"/>
                    </a:ext>
                  </a:extLst>
                </p:cNvPr>
                <p:cNvPicPr/>
                <p:nvPr/>
              </p:nvPicPr>
              <p:blipFill>
                <a:blip r:embed="rId80"/>
                <a:stretch>
                  <a:fillRect/>
                </a:stretch>
              </p:blipFill>
              <p:spPr>
                <a:xfrm>
                  <a:off x="7730139" y="447402"/>
                  <a:ext cx="126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2" name="Freihand 81">
                  <a:extLst>
                    <a:ext uri="{FF2B5EF4-FFF2-40B4-BE49-F238E27FC236}">
                      <a16:creationId xmlns:a16="http://schemas.microsoft.com/office/drawing/2014/main" id="{D7E9CF55-A75A-448F-BE69-2F6B61099B90}"/>
                    </a:ext>
                  </a:extLst>
                </p14:cNvPr>
                <p14:cNvContentPartPr/>
                <p14:nvPr/>
              </p14:nvContentPartPr>
              <p14:xfrm>
                <a:off x="7906179" y="528762"/>
                <a:ext cx="32760" cy="77760"/>
              </p14:xfrm>
            </p:contentPart>
          </mc:Choice>
          <mc:Fallback xmlns="">
            <p:pic>
              <p:nvPicPr>
                <p:cNvPr id="82" name="Freihand 81">
                  <a:extLst>
                    <a:ext uri="{FF2B5EF4-FFF2-40B4-BE49-F238E27FC236}">
                      <a16:creationId xmlns:a16="http://schemas.microsoft.com/office/drawing/2014/main" id="{D7E9CF55-A75A-448F-BE69-2F6B61099B90}"/>
                    </a:ext>
                  </a:extLst>
                </p:cNvPr>
                <p:cNvPicPr/>
                <p:nvPr/>
              </p:nvPicPr>
              <p:blipFill>
                <a:blip r:embed="rId82"/>
                <a:stretch>
                  <a:fillRect/>
                </a:stretch>
              </p:blipFill>
              <p:spPr>
                <a:xfrm>
                  <a:off x="7901859" y="524442"/>
                  <a:ext cx="41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3" name="Freihand 82">
                  <a:extLst>
                    <a:ext uri="{FF2B5EF4-FFF2-40B4-BE49-F238E27FC236}">
                      <a16:creationId xmlns:a16="http://schemas.microsoft.com/office/drawing/2014/main" id="{7F854455-C4AB-41FA-B8BC-3DF0A604858C}"/>
                    </a:ext>
                  </a:extLst>
                </p14:cNvPr>
                <p14:cNvContentPartPr/>
                <p14:nvPr/>
              </p14:nvContentPartPr>
              <p14:xfrm>
                <a:off x="7951539" y="520842"/>
                <a:ext cx="78840" cy="67320"/>
              </p14:xfrm>
            </p:contentPart>
          </mc:Choice>
          <mc:Fallback xmlns="">
            <p:pic>
              <p:nvPicPr>
                <p:cNvPr id="83" name="Freihand 82">
                  <a:extLst>
                    <a:ext uri="{FF2B5EF4-FFF2-40B4-BE49-F238E27FC236}">
                      <a16:creationId xmlns:a16="http://schemas.microsoft.com/office/drawing/2014/main" id="{7F854455-C4AB-41FA-B8BC-3DF0A604858C}"/>
                    </a:ext>
                  </a:extLst>
                </p:cNvPr>
                <p:cNvPicPr/>
                <p:nvPr/>
              </p:nvPicPr>
              <p:blipFill>
                <a:blip r:embed="rId84"/>
                <a:stretch>
                  <a:fillRect/>
                </a:stretch>
              </p:blipFill>
              <p:spPr>
                <a:xfrm>
                  <a:off x="7947219" y="516522"/>
                  <a:ext cx="87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4" name="Freihand 83">
                  <a:extLst>
                    <a:ext uri="{FF2B5EF4-FFF2-40B4-BE49-F238E27FC236}">
                      <a16:creationId xmlns:a16="http://schemas.microsoft.com/office/drawing/2014/main" id="{724F9952-6D8C-4BF8-80D9-39ABECB26707}"/>
                    </a:ext>
                  </a:extLst>
                </p14:cNvPr>
                <p14:cNvContentPartPr/>
                <p14:nvPr/>
              </p14:nvContentPartPr>
              <p14:xfrm>
                <a:off x="7975659" y="346242"/>
                <a:ext cx="40680" cy="101880"/>
              </p14:xfrm>
            </p:contentPart>
          </mc:Choice>
          <mc:Fallback xmlns="">
            <p:pic>
              <p:nvPicPr>
                <p:cNvPr id="84" name="Freihand 83">
                  <a:extLst>
                    <a:ext uri="{FF2B5EF4-FFF2-40B4-BE49-F238E27FC236}">
                      <a16:creationId xmlns:a16="http://schemas.microsoft.com/office/drawing/2014/main" id="{724F9952-6D8C-4BF8-80D9-39ABECB26707}"/>
                    </a:ext>
                  </a:extLst>
                </p:cNvPr>
                <p:cNvPicPr/>
                <p:nvPr/>
              </p:nvPicPr>
              <p:blipFill>
                <a:blip r:embed="rId86"/>
                <a:stretch>
                  <a:fillRect/>
                </a:stretch>
              </p:blipFill>
              <p:spPr>
                <a:xfrm>
                  <a:off x="7971339" y="341922"/>
                  <a:ext cx="49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5" name="Freihand 84">
                  <a:extLst>
                    <a:ext uri="{FF2B5EF4-FFF2-40B4-BE49-F238E27FC236}">
                      <a16:creationId xmlns:a16="http://schemas.microsoft.com/office/drawing/2014/main" id="{BF705E28-407C-424A-AFB5-56E6B21F1846}"/>
                    </a:ext>
                  </a:extLst>
                </p14:cNvPr>
                <p14:cNvContentPartPr/>
                <p14:nvPr/>
              </p14:nvContentPartPr>
              <p14:xfrm>
                <a:off x="8028939" y="469002"/>
                <a:ext cx="71640" cy="111240"/>
              </p14:xfrm>
            </p:contentPart>
          </mc:Choice>
          <mc:Fallback xmlns="">
            <p:pic>
              <p:nvPicPr>
                <p:cNvPr id="85" name="Freihand 84">
                  <a:extLst>
                    <a:ext uri="{FF2B5EF4-FFF2-40B4-BE49-F238E27FC236}">
                      <a16:creationId xmlns:a16="http://schemas.microsoft.com/office/drawing/2014/main" id="{BF705E28-407C-424A-AFB5-56E6B21F1846}"/>
                    </a:ext>
                  </a:extLst>
                </p:cNvPr>
                <p:cNvPicPr/>
                <p:nvPr/>
              </p:nvPicPr>
              <p:blipFill>
                <a:blip r:embed="rId88"/>
                <a:stretch>
                  <a:fillRect/>
                </a:stretch>
              </p:blipFill>
              <p:spPr>
                <a:xfrm>
                  <a:off x="8024619" y="464682"/>
                  <a:ext cx="80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7" name="Freihand 86">
                  <a:extLst>
                    <a:ext uri="{FF2B5EF4-FFF2-40B4-BE49-F238E27FC236}">
                      <a16:creationId xmlns:a16="http://schemas.microsoft.com/office/drawing/2014/main" id="{3F0C988D-136C-4C52-9075-9C5C850C82B6}"/>
                    </a:ext>
                  </a:extLst>
                </p14:cNvPr>
                <p14:cNvContentPartPr/>
                <p14:nvPr/>
              </p14:nvContentPartPr>
              <p14:xfrm>
                <a:off x="8109579" y="416082"/>
                <a:ext cx="116280" cy="153720"/>
              </p14:xfrm>
            </p:contentPart>
          </mc:Choice>
          <mc:Fallback xmlns="">
            <p:pic>
              <p:nvPicPr>
                <p:cNvPr id="87" name="Freihand 86">
                  <a:extLst>
                    <a:ext uri="{FF2B5EF4-FFF2-40B4-BE49-F238E27FC236}">
                      <a16:creationId xmlns:a16="http://schemas.microsoft.com/office/drawing/2014/main" id="{3F0C988D-136C-4C52-9075-9C5C850C82B6}"/>
                    </a:ext>
                  </a:extLst>
                </p:cNvPr>
                <p:cNvPicPr/>
                <p:nvPr/>
              </p:nvPicPr>
              <p:blipFill>
                <a:blip r:embed="rId90"/>
                <a:stretch>
                  <a:fillRect/>
                </a:stretch>
              </p:blipFill>
              <p:spPr>
                <a:xfrm>
                  <a:off x="8105259" y="411762"/>
                  <a:ext cx="124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 name="Freihand 88">
                  <a:extLst>
                    <a:ext uri="{FF2B5EF4-FFF2-40B4-BE49-F238E27FC236}">
                      <a16:creationId xmlns:a16="http://schemas.microsoft.com/office/drawing/2014/main" id="{1E6D06C7-63ED-468A-A0EA-746FE013D8E2}"/>
                    </a:ext>
                  </a:extLst>
                </p14:cNvPr>
                <p14:cNvContentPartPr/>
                <p14:nvPr/>
              </p14:nvContentPartPr>
              <p14:xfrm>
                <a:off x="8298579" y="487002"/>
                <a:ext cx="214560" cy="122400"/>
              </p14:xfrm>
            </p:contentPart>
          </mc:Choice>
          <mc:Fallback xmlns="">
            <p:pic>
              <p:nvPicPr>
                <p:cNvPr id="89" name="Freihand 88">
                  <a:extLst>
                    <a:ext uri="{FF2B5EF4-FFF2-40B4-BE49-F238E27FC236}">
                      <a16:creationId xmlns:a16="http://schemas.microsoft.com/office/drawing/2014/main" id="{1E6D06C7-63ED-468A-A0EA-746FE013D8E2}"/>
                    </a:ext>
                  </a:extLst>
                </p:cNvPr>
                <p:cNvPicPr/>
                <p:nvPr/>
              </p:nvPicPr>
              <p:blipFill>
                <a:blip r:embed="rId92"/>
                <a:stretch>
                  <a:fillRect/>
                </a:stretch>
              </p:blipFill>
              <p:spPr>
                <a:xfrm>
                  <a:off x="8294259" y="482682"/>
                  <a:ext cx="223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0" name="Freihand 89">
                  <a:extLst>
                    <a:ext uri="{FF2B5EF4-FFF2-40B4-BE49-F238E27FC236}">
                      <a16:creationId xmlns:a16="http://schemas.microsoft.com/office/drawing/2014/main" id="{50EC5A86-04CB-4150-88C2-B3E75F078B17}"/>
                    </a:ext>
                  </a:extLst>
                </p14:cNvPr>
                <p14:cNvContentPartPr/>
                <p14:nvPr/>
              </p14:nvContentPartPr>
              <p14:xfrm>
                <a:off x="8477499" y="452442"/>
                <a:ext cx="40680" cy="51840"/>
              </p14:xfrm>
            </p:contentPart>
          </mc:Choice>
          <mc:Fallback xmlns="">
            <p:pic>
              <p:nvPicPr>
                <p:cNvPr id="90" name="Freihand 89">
                  <a:extLst>
                    <a:ext uri="{FF2B5EF4-FFF2-40B4-BE49-F238E27FC236}">
                      <a16:creationId xmlns:a16="http://schemas.microsoft.com/office/drawing/2014/main" id="{50EC5A86-04CB-4150-88C2-B3E75F078B17}"/>
                    </a:ext>
                  </a:extLst>
                </p:cNvPr>
                <p:cNvPicPr/>
                <p:nvPr/>
              </p:nvPicPr>
              <p:blipFill>
                <a:blip r:embed="rId94"/>
                <a:stretch>
                  <a:fillRect/>
                </a:stretch>
              </p:blipFill>
              <p:spPr>
                <a:xfrm>
                  <a:off x="8473179" y="448122"/>
                  <a:ext cx="49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1" name="Freihand 90">
                  <a:extLst>
                    <a:ext uri="{FF2B5EF4-FFF2-40B4-BE49-F238E27FC236}">
                      <a16:creationId xmlns:a16="http://schemas.microsoft.com/office/drawing/2014/main" id="{4CC63BA4-DF63-418E-8601-165AC51CE54E}"/>
                    </a:ext>
                  </a:extLst>
                </p14:cNvPr>
                <p14:cNvContentPartPr/>
                <p14:nvPr/>
              </p14:nvContentPartPr>
              <p14:xfrm>
                <a:off x="8524659" y="422202"/>
                <a:ext cx="141840" cy="151560"/>
              </p14:xfrm>
            </p:contentPart>
          </mc:Choice>
          <mc:Fallback xmlns="">
            <p:pic>
              <p:nvPicPr>
                <p:cNvPr id="91" name="Freihand 90">
                  <a:extLst>
                    <a:ext uri="{FF2B5EF4-FFF2-40B4-BE49-F238E27FC236}">
                      <a16:creationId xmlns:a16="http://schemas.microsoft.com/office/drawing/2014/main" id="{4CC63BA4-DF63-418E-8601-165AC51CE54E}"/>
                    </a:ext>
                  </a:extLst>
                </p:cNvPr>
                <p:cNvPicPr/>
                <p:nvPr/>
              </p:nvPicPr>
              <p:blipFill>
                <a:blip r:embed="rId96"/>
                <a:stretch>
                  <a:fillRect/>
                </a:stretch>
              </p:blipFill>
              <p:spPr>
                <a:xfrm>
                  <a:off x="8520339" y="417882"/>
                  <a:ext cx="150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2" name="Freihand 91">
                  <a:extLst>
                    <a:ext uri="{FF2B5EF4-FFF2-40B4-BE49-F238E27FC236}">
                      <a16:creationId xmlns:a16="http://schemas.microsoft.com/office/drawing/2014/main" id="{637490D4-72CE-4245-ACFA-A95579B50D10}"/>
                    </a:ext>
                  </a:extLst>
                </p14:cNvPr>
                <p14:cNvContentPartPr/>
                <p14:nvPr/>
              </p14:nvContentPartPr>
              <p14:xfrm>
                <a:off x="8808699" y="520482"/>
                <a:ext cx="170640" cy="75600"/>
              </p14:xfrm>
            </p:contentPart>
          </mc:Choice>
          <mc:Fallback xmlns="">
            <p:pic>
              <p:nvPicPr>
                <p:cNvPr id="92" name="Freihand 91">
                  <a:extLst>
                    <a:ext uri="{FF2B5EF4-FFF2-40B4-BE49-F238E27FC236}">
                      <a16:creationId xmlns:a16="http://schemas.microsoft.com/office/drawing/2014/main" id="{637490D4-72CE-4245-ACFA-A95579B50D10}"/>
                    </a:ext>
                  </a:extLst>
                </p:cNvPr>
                <p:cNvPicPr/>
                <p:nvPr/>
              </p:nvPicPr>
              <p:blipFill>
                <a:blip r:embed="rId98"/>
                <a:stretch>
                  <a:fillRect/>
                </a:stretch>
              </p:blipFill>
              <p:spPr>
                <a:xfrm>
                  <a:off x="8804379" y="516162"/>
                  <a:ext cx="179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3" name="Freihand 92">
                  <a:extLst>
                    <a:ext uri="{FF2B5EF4-FFF2-40B4-BE49-F238E27FC236}">
                      <a16:creationId xmlns:a16="http://schemas.microsoft.com/office/drawing/2014/main" id="{0F7085F1-B8AD-425D-8EBE-7620AF92F840}"/>
                    </a:ext>
                  </a:extLst>
                </p14:cNvPr>
                <p14:cNvContentPartPr/>
                <p14:nvPr/>
              </p14:nvContentPartPr>
              <p14:xfrm>
                <a:off x="8950179" y="519042"/>
                <a:ext cx="87840" cy="54000"/>
              </p14:xfrm>
            </p:contentPart>
          </mc:Choice>
          <mc:Fallback xmlns="">
            <p:pic>
              <p:nvPicPr>
                <p:cNvPr id="93" name="Freihand 92">
                  <a:extLst>
                    <a:ext uri="{FF2B5EF4-FFF2-40B4-BE49-F238E27FC236}">
                      <a16:creationId xmlns:a16="http://schemas.microsoft.com/office/drawing/2014/main" id="{0F7085F1-B8AD-425D-8EBE-7620AF92F840}"/>
                    </a:ext>
                  </a:extLst>
                </p:cNvPr>
                <p:cNvPicPr/>
                <p:nvPr/>
              </p:nvPicPr>
              <p:blipFill>
                <a:blip r:embed="rId100"/>
                <a:stretch>
                  <a:fillRect/>
                </a:stretch>
              </p:blipFill>
              <p:spPr>
                <a:xfrm>
                  <a:off x="8945859" y="514722"/>
                  <a:ext cx="96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4" name="Freihand 93">
                  <a:extLst>
                    <a:ext uri="{FF2B5EF4-FFF2-40B4-BE49-F238E27FC236}">
                      <a16:creationId xmlns:a16="http://schemas.microsoft.com/office/drawing/2014/main" id="{6FC9B73C-3232-42B4-AA61-0E8CB4DDB141}"/>
                    </a:ext>
                  </a:extLst>
                </p14:cNvPr>
                <p14:cNvContentPartPr/>
                <p14:nvPr/>
              </p14:nvContentPartPr>
              <p14:xfrm>
                <a:off x="9073299" y="431202"/>
                <a:ext cx="159840" cy="140760"/>
              </p14:xfrm>
            </p:contentPart>
          </mc:Choice>
          <mc:Fallback xmlns="">
            <p:pic>
              <p:nvPicPr>
                <p:cNvPr id="94" name="Freihand 93">
                  <a:extLst>
                    <a:ext uri="{FF2B5EF4-FFF2-40B4-BE49-F238E27FC236}">
                      <a16:creationId xmlns:a16="http://schemas.microsoft.com/office/drawing/2014/main" id="{6FC9B73C-3232-42B4-AA61-0E8CB4DDB141}"/>
                    </a:ext>
                  </a:extLst>
                </p:cNvPr>
                <p:cNvPicPr/>
                <p:nvPr/>
              </p:nvPicPr>
              <p:blipFill>
                <a:blip r:embed="rId102"/>
                <a:stretch>
                  <a:fillRect/>
                </a:stretch>
              </p:blipFill>
              <p:spPr>
                <a:xfrm>
                  <a:off x="9068979" y="426882"/>
                  <a:ext cx="168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6B7F9DD9-1881-4603-9A7F-9CA6F844489E}"/>
                    </a:ext>
                  </a:extLst>
                </p14:cNvPr>
                <p14:cNvContentPartPr/>
                <p14:nvPr/>
              </p14:nvContentPartPr>
              <p14:xfrm>
                <a:off x="9331779" y="496722"/>
                <a:ext cx="151920" cy="82440"/>
              </p14:xfrm>
            </p:contentPart>
          </mc:Choice>
          <mc:Fallback xmlns="">
            <p:pic>
              <p:nvPicPr>
                <p:cNvPr id="95" name="Freihand 94">
                  <a:extLst>
                    <a:ext uri="{FF2B5EF4-FFF2-40B4-BE49-F238E27FC236}">
                      <a16:creationId xmlns:a16="http://schemas.microsoft.com/office/drawing/2014/main" id="{6B7F9DD9-1881-4603-9A7F-9CA6F844489E}"/>
                    </a:ext>
                  </a:extLst>
                </p:cNvPr>
                <p:cNvPicPr/>
                <p:nvPr/>
              </p:nvPicPr>
              <p:blipFill>
                <a:blip r:embed="rId104"/>
                <a:stretch>
                  <a:fillRect/>
                </a:stretch>
              </p:blipFill>
              <p:spPr>
                <a:xfrm>
                  <a:off x="9327459" y="492402"/>
                  <a:ext cx="160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6" name="Freihand 95">
                  <a:extLst>
                    <a:ext uri="{FF2B5EF4-FFF2-40B4-BE49-F238E27FC236}">
                      <a16:creationId xmlns:a16="http://schemas.microsoft.com/office/drawing/2014/main" id="{BAFCE72B-BED4-42D7-B7C1-4F777BFA675B}"/>
                    </a:ext>
                  </a:extLst>
                </p14:cNvPr>
                <p14:cNvContentPartPr/>
                <p14:nvPr/>
              </p14:nvContentPartPr>
              <p14:xfrm>
                <a:off x="9488379" y="508962"/>
                <a:ext cx="123840" cy="72000"/>
              </p14:xfrm>
            </p:contentPart>
          </mc:Choice>
          <mc:Fallback xmlns="">
            <p:pic>
              <p:nvPicPr>
                <p:cNvPr id="96" name="Freihand 95">
                  <a:extLst>
                    <a:ext uri="{FF2B5EF4-FFF2-40B4-BE49-F238E27FC236}">
                      <a16:creationId xmlns:a16="http://schemas.microsoft.com/office/drawing/2014/main" id="{BAFCE72B-BED4-42D7-B7C1-4F777BFA675B}"/>
                    </a:ext>
                  </a:extLst>
                </p:cNvPr>
                <p:cNvPicPr/>
                <p:nvPr/>
              </p:nvPicPr>
              <p:blipFill>
                <a:blip r:embed="rId106"/>
                <a:stretch>
                  <a:fillRect/>
                </a:stretch>
              </p:blipFill>
              <p:spPr>
                <a:xfrm>
                  <a:off x="9484059" y="504642"/>
                  <a:ext cx="132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C7689ED6-BC71-42A6-8391-AF9F2035C8F7}"/>
                    </a:ext>
                  </a:extLst>
                </p14:cNvPr>
                <p14:cNvContentPartPr/>
                <p14:nvPr/>
              </p14:nvContentPartPr>
              <p14:xfrm>
                <a:off x="9617979" y="417882"/>
                <a:ext cx="66600" cy="171360"/>
              </p14:xfrm>
            </p:contentPart>
          </mc:Choice>
          <mc:Fallback xmlns="">
            <p:pic>
              <p:nvPicPr>
                <p:cNvPr id="97" name="Freihand 96">
                  <a:extLst>
                    <a:ext uri="{FF2B5EF4-FFF2-40B4-BE49-F238E27FC236}">
                      <a16:creationId xmlns:a16="http://schemas.microsoft.com/office/drawing/2014/main" id="{C7689ED6-BC71-42A6-8391-AF9F2035C8F7}"/>
                    </a:ext>
                  </a:extLst>
                </p:cNvPr>
                <p:cNvPicPr/>
                <p:nvPr/>
              </p:nvPicPr>
              <p:blipFill>
                <a:blip r:embed="rId108"/>
                <a:stretch>
                  <a:fillRect/>
                </a:stretch>
              </p:blipFill>
              <p:spPr>
                <a:xfrm>
                  <a:off x="9613659" y="413562"/>
                  <a:ext cx="75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8" name="Freihand 97">
                  <a:extLst>
                    <a:ext uri="{FF2B5EF4-FFF2-40B4-BE49-F238E27FC236}">
                      <a16:creationId xmlns:a16="http://schemas.microsoft.com/office/drawing/2014/main" id="{F82357D4-0BD8-4200-85E4-DF2D36335250}"/>
                    </a:ext>
                  </a:extLst>
                </p14:cNvPr>
                <p14:cNvContentPartPr/>
                <p14:nvPr/>
              </p14:nvContentPartPr>
              <p14:xfrm>
                <a:off x="9727059" y="414282"/>
                <a:ext cx="63360" cy="164160"/>
              </p14:xfrm>
            </p:contentPart>
          </mc:Choice>
          <mc:Fallback xmlns="">
            <p:pic>
              <p:nvPicPr>
                <p:cNvPr id="98" name="Freihand 97">
                  <a:extLst>
                    <a:ext uri="{FF2B5EF4-FFF2-40B4-BE49-F238E27FC236}">
                      <a16:creationId xmlns:a16="http://schemas.microsoft.com/office/drawing/2014/main" id="{F82357D4-0BD8-4200-85E4-DF2D36335250}"/>
                    </a:ext>
                  </a:extLst>
                </p:cNvPr>
                <p:cNvPicPr/>
                <p:nvPr/>
              </p:nvPicPr>
              <p:blipFill>
                <a:blip r:embed="rId110"/>
                <a:stretch>
                  <a:fillRect/>
                </a:stretch>
              </p:blipFill>
              <p:spPr>
                <a:xfrm>
                  <a:off x="9722739" y="409962"/>
                  <a:ext cx="72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9" name="Freihand 98">
                  <a:extLst>
                    <a:ext uri="{FF2B5EF4-FFF2-40B4-BE49-F238E27FC236}">
                      <a16:creationId xmlns:a16="http://schemas.microsoft.com/office/drawing/2014/main" id="{8F7AF7B8-3B92-4AC1-AA72-7B1A8C08F92A}"/>
                    </a:ext>
                  </a:extLst>
                </p14:cNvPr>
                <p14:cNvContentPartPr/>
                <p14:nvPr/>
              </p14:nvContentPartPr>
              <p14:xfrm>
                <a:off x="9795459" y="485562"/>
                <a:ext cx="93960" cy="95400"/>
              </p14:xfrm>
            </p:contentPart>
          </mc:Choice>
          <mc:Fallback xmlns="">
            <p:pic>
              <p:nvPicPr>
                <p:cNvPr id="99" name="Freihand 98">
                  <a:extLst>
                    <a:ext uri="{FF2B5EF4-FFF2-40B4-BE49-F238E27FC236}">
                      <a16:creationId xmlns:a16="http://schemas.microsoft.com/office/drawing/2014/main" id="{8F7AF7B8-3B92-4AC1-AA72-7B1A8C08F92A}"/>
                    </a:ext>
                  </a:extLst>
                </p:cNvPr>
                <p:cNvPicPr/>
                <p:nvPr/>
              </p:nvPicPr>
              <p:blipFill>
                <a:blip r:embed="rId112"/>
                <a:stretch>
                  <a:fillRect/>
                </a:stretch>
              </p:blipFill>
              <p:spPr>
                <a:xfrm>
                  <a:off x="9791139" y="481242"/>
                  <a:ext cx="10260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101" name="Freihand 100">
                <a:extLst>
                  <a:ext uri="{FF2B5EF4-FFF2-40B4-BE49-F238E27FC236}">
                    <a16:creationId xmlns:a16="http://schemas.microsoft.com/office/drawing/2014/main" id="{01FEDE00-3A00-4B9D-8041-9483C70DEEB6}"/>
                  </a:ext>
                </a:extLst>
              </p14:cNvPr>
              <p14:cNvContentPartPr/>
              <p14:nvPr/>
            </p14:nvContentPartPr>
            <p14:xfrm>
              <a:off x="5962179" y="556122"/>
              <a:ext cx="145080" cy="6480"/>
            </p14:xfrm>
          </p:contentPart>
        </mc:Choice>
        <mc:Fallback xmlns="">
          <p:pic>
            <p:nvPicPr>
              <p:cNvPr id="101" name="Freihand 100">
                <a:extLst>
                  <a:ext uri="{FF2B5EF4-FFF2-40B4-BE49-F238E27FC236}">
                    <a16:creationId xmlns:a16="http://schemas.microsoft.com/office/drawing/2014/main" id="{01FEDE00-3A00-4B9D-8041-9483C70DEEB6}"/>
                  </a:ext>
                </a:extLst>
              </p:cNvPr>
              <p:cNvPicPr/>
              <p:nvPr/>
            </p:nvPicPr>
            <p:blipFill>
              <a:blip r:embed="rId114"/>
              <a:stretch>
                <a:fillRect/>
              </a:stretch>
            </p:blipFill>
            <p:spPr>
              <a:xfrm>
                <a:off x="5957859" y="551802"/>
                <a:ext cx="153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2" name="Freihand 101">
                <a:extLst>
                  <a:ext uri="{FF2B5EF4-FFF2-40B4-BE49-F238E27FC236}">
                    <a16:creationId xmlns:a16="http://schemas.microsoft.com/office/drawing/2014/main" id="{2E297C54-52E5-45E9-88D1-34F7F426C246}"/>
                  </a:ext>
                </a:extLst>
              </p14:cNvPr>
              <p14:cNvContentPartPr/>
              <p14:nvPr/>
            </p14:nvContentPartPr>
            <p14:xfrm>
              <a:off x="2567739" y="1542522"/>
              <a:ext cx="51480" cy="35640"/>
            </p14:xfrm>
          </p:contentPart>
        </mc:Choice>
        <mc:Fallback xmlns="">
          <p:pic>
            <p:nvPicPr>
              <p:cNvPr id="102" name="Freihand 101">
                <a:extLst>
                  <a:ext uri="{FF2B5EF4-FFF2-40B4-BE49-F238E27FC236}">
                    <a16:creationId xmlns:a16="http://schemas.microsoft.com/office/drawing/2014/main" id="{2E297C54-52E5-45E9-88D1-34F7F426C246}"/>
                  </a:ext>
                </a:extLst>
              </p:cNvPr>
              <p:cNvPicPr/>
              <p:nvPr/>
            </p:nvPicPr>
            <p:blipFill>
              <a:blip r:embed="rId116"/>
              <a:stretch>
                <a:fillRect/>
              </a:stretch>
            </p:blipFill>
            <p:spPr>
              <a:xfrm>
                <a:off x="2563419" y="1538202"/>
                <a:ext cx="60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3" name="Freihand 102">
                <a:extLst>
                  <a:ext uri="{FF2B5EF4-FFF2-40B4-BE49-F238E27FC236}">
                    <a16:creationId xmlns:a16="http://schemas.microsoft.com/office/drawing/2014/main" id="{BE837939-56D7-4174-A557-47829C00DA96}"/>
                  </a:ext>
                </a:extLst>
              </p14:cNvPr>
              <p14:cNvContentPartPr/>
              <p14:nvPr/>
            </p14:nvContentPartPr>
            <p14:xfrm>
              <a:off x="280659" y="3610362"/>
              <a:ext cx="265320" cy="433440"/>
            </p14:xfrm>
          </p:contentPart>
        </mc:Choice>
        <mc:Fallback xmlns="">
          <p:pic>
            <p:nvPicPr>
              <p:cNvPr id="103" name="Freihand 102">
                <a:extLst>
                  <a:ext uri="{FF2B5EF4-FFF2-40B4-BE49-F238E27FC236}">
                    <a16:creationId xmlns:a16="http://schemas.microsoft.com/office/drawing/2014/main" id="{BE837939-56D7-4174-A557-47829C00DA96}"/>
                  </a:ext>
                </a:extLst>
              </p:cNvPr>
              <p:cNvPicPr/>
              <p:nvPr/>
            </p:nvPicPr>
            <p:blipFill>
              <a:blip r:embed="rId118"/>
              <a:stretch>
                <a:fillRect/>
              </a:stretch>
            </p:blipFill>
            <p:spPr>
              <a:xfrm>
                <a:off x="276339" y="3606042"/>
                <a:ext cx="27396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7" name="Freihand 106">
                <a:extLst>
                  <a:ext uri="{FF2B5EF4-FFF2-40B4-BE49-F238E27FC236}">
                    <a16:creationId xmlns:a16="http://schemas.microsoft.com/office/drawing/2014/main" id="{E1799FFB-7D28-491C-B1E9-9737789F269A}"/>
                  </a:ext>
                </a:extLst>
              </p14:cNvPr>
              <p14:cNvContentPartPr/>
              <p14:nvPr/>
            </p14:nvContentPartPr>
            <p14:xfrm>
              <a:off x="5900619" y="880482"/>
              <a:ext cx="227520" cy="14400"/>
            </p14:xfrm>
          </p:contentPart>
        </mc:Choice>
        <mc:Fallback xmlns="">
          <p:pic>
            <p:nvPicPr>
              <p:cNvPr id="107" name="Freihand 106">
                <a:extLst>
                  <a:ext uri="{FF2B5EF4-FFF2-40B4-BE49-F238E27FC236}">
                    <a16:creationId xmlns:a16="http://schemas.microsoft.com/office/drawing/2014/main" id="{E1799FFB-7D28-491C-B1E9-9737789F269A}"/>
                  </a:ext>
                </a:extLst>
              </p:cNvPr>
              <p:cNvPicPr/>
              <p:nvPr/>
            </p:nvPicPr>
            <p:blipFill>
              <a:blip r:embed="rId120"/>
              <a:stretch>
                <a:fillRect/>
              </a:stretch>
            </p:blipFill>
            <p:spPr>
              <a:xfrm>
                <a:off x="5896299" y="876162"/>
                <a:ext cx="236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1" name="Freihand 140">
                <a:extLst>
                  <a:ext uri="{FF2B5EF4-FFF2-40B4-BE49-F238E27FC236}">
                    <a16:creationId xmlns:a16="http://schemas.microsoft.com/office/drawing/2014/main" id="{F7F5892F-6E42-4D19-8C92-29E6317CD04C}"/>
                  </a:ext>
                </a:extLst>
              </p14:cNvPr>
              <p14:cNvContentPartPr/>
              <p14:nvPr/>
            </p14:nvContentPartPr>
            <p14:xfrm>
              <a:off x="5857059" y="1655922"/>
              <a:ext cx="236880" cy="19800"/>
            </p14:xfrm>
          </p:contentPart>
        </mc:Choice>
        <mc:Fallback xmlns="">
          <p:pic>
            <p:nvPicPr>
              <p:cNvPr id="141" name="Freihand 140">
                <a:extLst>
                  <a:ext uri="{FF2B5EF4-FFF2-40B4-BE49-F238E27FC236}">
                    <a16:creationId xmlns:a16="http://schemas.microsoft.com/office/drawing/2014/main" id="{F7F5892F-6E42-4D19-8C92-29E6317CD04C}"/>
                  </a:ext>
                </a:extLst>
              </p:cNvPr>
              <p:cNvPicPr/>
              <p:nvPr/>
            </p:nvPicPr>
            <p:blipFill>
              <a:blip r:embed="rId122"/>
              <a:stretch>
                <a:fillRect/>
              </a:stretch>
            </p:blipFill>
            <p:spPr>
              <a:xfrm>
                <a:off x="5852739" y="1651602"/>
                <a:ext cx="245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2" name="Freihand 141">
                <a:extLst>
                  <a:ext uri="{FF2B5EF4-FFF2-40B4-BE49-F238E27FC236}">
                    <a16:creationId xmlns:a16="http://schemas.microsoft.com/office/drawing/2014/main" id="{591745BF-4C96-4FD3-BCA5-12BAFD5DA318}"/>
                  </a:ext>
                </a:extLst>
              </p14:cNvPr>
              <p14:cNvContentPartPr/>
              <p14:nvPr/>
            </p14:nvContentPartPr>
            <p14:xfrm>
              <a:off x="2108379" y="4865682"/>
              <a:ext cx="126000" cy="59040"/>
            </p14:xfrm>
          </p:contentPart>
        </mc:Choice>
        <mc:Fallback xmlns="">
          <p:pic>
            <p:nvPicPr>
              <p:cNvPr id="142" name="Freihand 141">
                <a:extLst>
                  <a:ext uri="{FF2B5EF4-FFF2-40B4-BE49-F238E27FC236}">
                    <a16:creationId xmlns:a16="http://schemas.microsoft.com/office/drawing/2014/main" id="{591745BF-4C96-4FD3-BCA5-12BAFD5DA318}"/>
                  </a:ext>
                </a:extLst>
              </p:cNvPr>
              <p:cNvPicPr/>
              <p:nvPr/>
            </p:nvPicPr>
            <p:blipFill>
              <a:blip r:embed="rId124"/>
              <a:stretch>
                <a:fillRect/>
              </a:stretch>
            </p:blipFill>
            <p:spPr>
              <a:xfrm>
                <a:off x="2104059" y="4861362"/>
                <a:ext cx="134640" cy="67680"/>
              </a:xfrm>
              <a:prstGeom prst="rect">
                <a:avLst/>
              </a:prstGeom>
            </p:spPr>
          </p:pic>
        </mc:Fallback>
      </mc:AlternateContent>
      <p:grpSp>
        <p:nvGrpSpPr>
          <p:cNvPr id="148" name="Gruppieren 147">
            <a:extLst>
              <a:ext uri="{FF2B5EF4-FFF2-40B4-BE49-F238E27FC236}">
                <a16:creationId xmlns:a16="http://schemas.microsoft.com/office/drawing/2014/main" id="{2973E092-50CE-48BC-A27E-DF63827DAE49}"/>
              </a:ext>
            </a:extLst>
          </p:cNvPr>
          <p:cNvGrpSpPr/>
          <p:nvPr/>
        </p:nvGrpSpPr>
        <p:grpSpPr>
          <a:xfrm>
            <a:off x="10925139" y="141042"/>
            <a:ext cx="1183680" cy="370800"/>
            <a:chOff x="10925139" y="141042"/>
            <a:chExt cx="1183680" cy="370800"/>
          </a:xfrm>
        </p:grpSpPr>
        <mc:AlternateContent xmlns:mc="http://schemas.openxmlformats.org/markup-compatibility/2006" xmlns:p14="http://schemas.microsoft.com/office/powerpoint/2010/main">
          <mc:Choice Requires="p14">
            <p:contentPart p14:bwMode="auto" r:id="rId125">
              <p14:nvContentPartPr>
                <p14:cNvPr id="10" name="Freihand 9">
                  <a:extLst>
                    <a:ext uri="{FF2B5EF4-FFF2-40B4-BE49-F238E27FC236}">
                      <a16:creationId xmlns:a16="http://schemas.microsoft.com/office/drawing/2014/main" id="{04DD234E-EE1C-4B9A-A170-D3CDBFF63E0E}"/>
                    </a:ext>
                  </a:extLst>
                </p14:cNvPr>
                <p14:cNvContentPartPr/>
                <p14:nvPr/>
              </p14:nvContentPartPr>
              <p14:xfrm>
                <a:off x="11032059" y="141042"/>
                <a:ext cx="172800" cy="162000"/>
              </p14:xfrm>
            </p:contentPart>
          </mc:Choice>
          <mc:Fallback xmlns="">
            <p:pic>
              <p:nvPicPr>
                <p:cNvPr id="10" name="Freihand 9">
                  <a:extLst>
                    <a:ext uri="{FF2B5EF4-FFF2-40B4-BE49-F238E27FC236}">
                      <a16:creationId xmlns:a16="http://schemas.microsoft.com/office/drawing/2014/main" id="{04DD234E-EE1C-4B9A-A170-D3CDBFF63E0E}"/>
                    </a:ext>
                  </a:extLst>
                </p:cNvPr>
                <p:cNvPicPr/>
                <p:nvPr/>
              </p:nvPicPr>
              <p:blipFill>
                <a:blip r:embed="rId126"/>
                <a:stretch>
                  <a:fillRect/>
                </a:stretch>
              </p:blipFill>
              <p:spPr>
                <a:xfrm>
                  <a:off x="11027739" y="136722"/>
                  <a:ext cx="181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 name="Freihand 10">
                  <a:extLst>
                    <a:ext uri="{FF2B5EF4-FFF2-40B4-BE49-F238E27FC236}">
                      <a16:creationId xmlns:a16="http://schemas.microsoft.com/office/drawing/2014/main" id="{26448B68-A8DE-4755-91A9-201E88451CEB}"/>
                    </a:ext>
                  </a:extLst>
                </p14:cNvPr>
                <p14:cNvContentPartPr/>
                <p14:nvPr/>
              </p14:nvContentPartPr>
              <p14:xfrm>
                <a:off x="11149419" y="174882"/>
                <a:ext cx="38160" cy="149760"/>
              </p14:xfrm>
            </p:contentPart>
          </mc:Choice>
          <mc:Fallback xmlns="">
            <p:pic>
              <p:nvPicPr>
                <p:cNvPr id="11" name="Freihand 10">
                  <a:extLst>
                    <a:ext uri="{FF2B5EF4-FFF2-40B4-BE49-F238E27FC236}">
                      <a16:creationId xmlns:a16="http://schemas.microsoft.com/office/drawing/2014/main" id="{26448B68-A8DE-4755-91A9-201E88451CEB}"/>
                    </a:ext>
                  </a:extLst>
                </p:cNvPr>
                <p:cNvPicPr/>
                <p:nvPr/>
              </p:nvPicPr>
              <p:blipFill>
                <a:blip r:embed="rId128"/>
                <a:stretch>
                  <a:fillRect/>
                </a:stretch>
              </p:blipFill>
              <p:spPr>
                <a:xfrm>
                  <a:off x="11145099" y="170562"/>
                  <a:ext cx="46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 name="Freihand 20">
                  <a:extLst>
                    <a:ext uri="{FF2B5EF4-FFF2-40B4-BE49-F238E27FC236}">
                      <a16:creationId xmlns:a16="http://schemas.microsoft.com/office/drawing/2014/main" id="{B6552A72-57C3-4501-8325-5BFE087E9FB3}"/>
                    </a:ext>
                  </a:extLst>
                </p14:cNvPr>
                <p14:cNvContentPartPr/>
                <p14:nvPr/>
              </p14:nvContentPartPr>
              <p14:xfrm>
                <a:off x="11017299" y="309162"/>
                <a:ext cx="178920" cy="9360"/>
              </p14:xfrm>
            </p:contentPart>
          </mc:Choice>
          <mc:Fallback xmlns="">
            <p:pic>
              <p:nvPicPr>
                <p:cNvPr id="21" name="Freihand 20">
                  <a:extLst>
                    <a:ext uri="{FF2B5EF4-FFF2-40B4-BE49-F238E27FC236}">
                      <a16:creationId xmlns:a16="http://schemas.microsoft.com/office/drawing/2014/main" id="{B6552A72-57C3-4501-8325-5BFE087E9FB3}"/>
                    </a:ext>
                  </a:extLst>
                </p:cNvPr>
                <p:cNvPicPr/>
                <p:nvPr/>
              </p:nvPicPr>
              <p:blipFill>
                <a:blip r:embed="rId130"/>
                <a:stretch>
                  <a:fillRect/>
                </a:stretch>
              </p:blipFill>
              <p:spPr>
                <a:xfrm>
                  <a:off x="11012979" y="304842"/>
                  <a:ext cx="187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 name="Freihand 21">
                  <a:extLst>
                    <a:ext uri="{FF2B5EF4-FFF2-40B4-BE49-F238E27FC236}">
                      <a16:creationId xmlns:a16="http://schemas.microsoft.com/office/drawing/2014/main" id="{8B8BE1DD-877E-4728-99B3-CFB335FE070A}"/>
                    </a:ext>
                  </a:extLst>
                </p14:cNvPr>
                <p14:cNvContentPartPr/>
                <p14:nvPr/>
              </p14:nvContentPartPr>
              <p14:xfrm>
                <a:off x="11249139" y="146802"/>
                <a:ext cx="181800" cy="228600"/>
              </p14:xfrm>
            </p:contentPart>
          </mc:Choice>
          <mc:Fallback xmlns="">
            <p:pic>
              <p:nvPicPr>
                <p:cNvPr id="22" name="Freihand 21">
                  <a:extLst>
                    <a:ext uri="{FF2B5EF4-FFF2-40B4-BE49-F238E27FC236}">
                      <a16:creationId xmlns:a16="http://schemas.microsoft.com/office/drawing/2014/main" id="{8B8BE1DD-877E-4728-99B3-CFB335FE070A}"/>
                    </a:ext>
                  </a:extLst>
                </p:cNvPr>
                <p:cNvPicPr/>
                <p:nvPr/>
              </p:nvPicPr>
              <p:blipFill>
                <a:blip r:embed="rId132"/>
                <a:stretch>
                  <a:fillRect/>
                </a:stretch>
              </p:blipFill>
              <p:spPr>
                <a:xfrm>
                  <a:off x="11244819" y="142482"/>
                  <a:ext cx="190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3" name="Freihand 22">
                  <a:extLst>
                    <a:ext uri="{FF2B5EF4-FFF2-40B4-BE49-F238E27FC236}">
                      <a16:creationId xmlns:a16="http://schemas.microsoft.com/office/drawing/2014/main" id="{88A4029B-6CC8-4287-BB4A-9E0A8FA3FFED}"/>
                    </a:ext>
                  </a:extLst>
                </p14:cNvPr>
                <p14:cNvContentPartPr/>
                <p14:nvPr/>
              </p14:nvContentPartPr>
              <p14:xfrm>
                <a:off x="11490339" y="200802"/>
                <a:ext cx="154800" cy="138600"/>
              </p14:xfrm>
            </p:contentPart>
          </mc:Choice>
          <mc:Fallback xmlns="">
            <p:pic>
              <p:nvPicPr>
                <p:cNvPr id="23" name="Freihand 22">
                  <a:extLst>
                    <a:ext uri="{FF2B5EF4-FFF2-40B4-BE49-F238E27FC236}">
                      <a16:creationId xmlns:a16="http://schemas.microsoft.com/office/drawing/2014/main" id="{88A4029B-6CC8-4287-BB4A-9E0A8FA3FFED}"/>
                    </a:ext>
                  </a:extLst>
                </p:cNvPr>
                <p:cNvPicPr/>
                <p:nvPr/>
              </p:nvPicPr>
              <p:blipFill>
                <a:blip r:embed="rId134"/>
                <a:stretch>
                  <a:fillRect/>
                </a:stretch>
              </p:blipFill>
              <p:spPr>
                <a:xfrm>
                  <a:off x="11486019" y="196482"/>
                  <a:ext cx="163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4" name="Freihand 23">
                  <a:extLst>
                    <a:ext uri="{FF2B5EF4-FFF2-40B4-BE49-F238E27FC236}">
                      <a16:creationId xmlns:a16="http://schemas.microsoft.com/office/drawing/2014/main" id="{FF2BA3E7-BCE0-4151-9666-C29FC522795F}"/>
                    </a:ext>
                  </a:extLst>
                </p14:cNvPr>
                <p14:cNvContentPartPr/>
                <p14:nvPr/>
              </p14:nvContentPartPr>
              <p14:xfrm>
                <a:off x="11714979" y="172722"/>
                <a:ext cx="226440" cy="178200"/>
              </p14:xfrm>
            </p:contentPart>
          </mc:Choice>
          <mc:Fallback xmlns="">
            <p:pic>
              <p:nvPicPr>
                <p:cNvPr id="24" name="Freihand 23">
                  <a:extLst>
                    <a:ext uri="{FF2B5EF4-FFF2-40B4-BE49-F238E27FC236}">
                      <a16:creationId xmlns:a16="http://schemas.microsoft.com/office/drawing/2014/main" id="{FF2BA3E7-BCE0-4151-9666-C29FC522795F}"/>
                    </a:ext>
                  </a:extLst>
                </p:cNvPr>
                <p:cNvPicPr/>
                <p:nvPr/>
              </p:nvPicPr>
              <p:blipFill>
                <a:blip r:embed="rId136"/>
                <a:stretch>
                  <a:fillRect/>
                </a:stretch>
              </p:blipFill>
              <p:spPr>
                <a:xfrm>
                  <a:off x="11710659" y="168402"/>
                  <a:ext cx="235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7" name="Freihand 146">
                  <a:extLst>
                    <a:ext uri="{FF2B5EF4-FFF2-40B4-BE49-F238E27FC236}">
                      <a16:creationId xmlns:a16="http://schemas.microsoft.com/office/drawing/2014/main" id="{5C38B2DB-2C69-4444-9F02-6332A07CC682}"/>
                    </a:ext>
                  </a:extLst>
                </p14:cNvPr>
                <p14:cNvContentPartPr/>
                <p14:nvPr/>
              </p14:nvContentPartPr>
              <p14:xfrm>
                <a:off x="10925139" y="415362"/>
                <a:ext cx="1183680" cy="96480"/>
              </p14:xfrm>
            </p:contentPart>
          </mc:Choice>
          <mc:Fallback xmlns="">
            <p:pic>
              <p:nvPicPr>
                <p:cNvPr id="147" name="Freihand 146">
                  <a:extLst>
                    <a:ext uri="{FF2B5EF4-FFF2-40B4-BE49-F238E27FC236}">
                      <a16:creationId xmlns:a16="http://schemas.microsoft.com/office/drawing/2014/main" id="{5C38B2DB-2C69-4444-9F02-6332A07CC682}"/>
                    </a:ext>
                  </a:extLst>
                </p:cNvPr>
                <p:cNvPicPr/>
                <p:nvPr/>
              </p:nvPicPr>
              <p:blipFill>
                <a:blip r:embed="rId138"/>
                <a:stretch>
                  <a:fillRect/>
                </a:stretch>
              </p:blipFill>
              <p:spPr>
                <a:xfrm>
                  <a:off x="10920819" y="411042"/>
                  <a:ext cx="1192320" cy="105120"/>
                </a:xfrm>
                <a:prstGeom prst="rect">
                  <a:avLst/>
                </a:prstGeom>
              </p:spPr>
            </p:pic>
          </mc:Fallback>
        </mc:AlternateContent>
      </p:grpSp>
      <p:sp>
        <p:nvSpPr>
          <p:cNvPr id="149" name="Gerader Verbinder 148">
            <a:extLst>
              <a:ext uri="{FF2B5EF4-FFF2-40B4-BE49-F238E27FC236}">
                <a16:creationId xmlns:a16="http://schemas.microsoft.com/office/drawing/2014/main" id="{C4BF62FB-EDE6-49FE-98FA-D5FBCBDBA9EB}"/>
              </a:ext>
            </a:extLst>
          </p:cNvPr>
          <p:cNvSpPr/>
          <p:nvPr/>
        </p:nvSpPr>
        <p:spPr>
          <a:xfrm flipV="1">
            <a:off x="628782" y="658055"/>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153" name="Gruppieren 152">
            <a:extLst>
              <a:ext uri="{FF2B5EF4-FFF2-40B4-BE49-F238E27FC236}">
                <a16:creationId xmlns:a16="http://schemas.microsoft.com/office/drawing/2014/main" id="{B368ACD9-35BE-4276-9C02-AA82B5AF9A27}"/>
              </a:ext>
            </a:extLst>
          </p:cNvPr>
          <p:cNvGrpSpPr/>
          <p:nvPr/>
        </p:nvGrpSpPr>
        <p:grpSpPr>
          <a:xfrm>
            <a:off x="3522819" y="274602"/>
            <a:ext cx="399960" cy="317520"/>
            <a:chOff x="3522819" y="274602"/>
            <a:chExt cx="399960" cy="317520"/>
          </a:xfrm>
        </p:grpSpPr>
        <mc:AlternateContent xmlns:mc="http://schemas.openxmlformats.org/markup-compatibility/2006" xmlns:p14="http://schemas.microsoft.com/office/powerpoint/2010/main">
          <mc:Choice Requires="p14">
            <p:contentPart p14:bwMode="auto" r:id="rId139">
              <p14:nvContentPartPr>
                <p14:cNvPr id="150" name="Freihand 149">
                  <a:extLst>
                    <a:ext uri="{FF2B5EF4-FFF2-40B4-BE49-F238E27FC236}">
                      <a16:creationId xmlns:a16="http://schemas.microsoft.com/office/drawing/2014/main" id="{1032C2CA-A4F9-471F-9507-38861B873AC6}"/>
                    </a:ext>
                  </a:extLst>
                </p14:cNvPr>
                <p14:cNvContentPartPr/>
                <p14:nvPr/>
              </p14:nvContentPartPr>
              <p14:xfrm>
                <a:off x="3522819" y="425442"/>
                <a:ext cx="156960" cy="166680"/>
              </p14:xfrm>
            </p:contentPart>
          </mc:Choice>
          <mc:Fallback xmlns="">
            <p:pic>
              <p:nvPicPr>
                <p:cNvPr id="150" name="Freihand 149">
                  <a:extLst>
                    <a:ext uri="{FF2B5EF4-FFF2-40B4-BE49-F238E27FC236}">
                      <a16:creationId xmlns:a16="http://schemas.microsoft.com/office/drawing/2014/main" id="{1032C2CA-A4F9-471F-9507-38861B873AC6}"/>
                    </a:ext>
                  </a:extLst>
                </p:cNvPr>
                <p:cNvPicPr/>
                <p:nvPr/>
              </p:nvPicPr>
              <p:blipFill>
                <a:blip r:embed="rId140"/>
                <a:stretch>
                  <a:fillRect/>
                </a:stretch>
              </p:blipFill>
              <p:spPr>
                <a:xfrm>
                  <a:off x="3518499" y="421122"/>
                  <a:ext cx="165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1" name="Freihand 150">
                  <a:extLst>
                    <a:ext uri="{FF2B5EF4-FFF2-40B4-BE49-F238E27FC236}">
                      <a16:creationId xmlns:a16="http://schemas.microsoft.com/office/drawing/2014/main" id="{90CF154F-C21E-4819-8DBC-C16A3B399D88}"/>
                    </a:ext>
                  </a:extLst>
                </p14:cNvPr>
                <p14:cNvContentPartPr/>
                <p14:nvPr/>
              </p14:nvContentPartPr>
              <p14:xfrm>
                <a:off x="3692379" y="345882"/>
                <a:ext cx="138240" cy="142200"/>
              </p14:xfrm>
            </p:contentPart>
          </mc:Choice>
          <mc:Fallback xmlns="">
            <p:pic>
              <p:nvPicPr>
                <p:cNvPr id="151" name="Freihand 150">
                  <a:extLst>
                    <a:ext uri="{FF2B5EF4-FFF2-40B4-BE49-F238E27FC236}">
                      <a16:creationId xmlns:a16="http://schemas.microsoft.com/office/drawing/2014/main" id="{90CF154F-C21E-4819-8DBC-C16A3B399D88}"/>
                    </a:ext>
                  </a:extLst>
                </p:cNvPr>
                <p:cNvPicPr/>
                <p:nvPr/>
              </p:nvPicPr>
              <p:blipFill>
                <a:blip r:embed="rId142"/>
                <a:stretch>
                  <a:fillRect/>
                </a:stretch>
              </p:blipFill>
              <p:spPr>
                <a:xfrm>
                  <a:off x="3688059" y="341562"/>
                  <a:ext cx="146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2" name="Freihand 151">
                  <a:extLst>
                    <a:ext uri="{FF2B5EF4-FFF2-40B4-BE49-F238E27FC236}">
                      <a16:creationId xmlns:a16="http://schemas.microsoft.com/office/drawing/2014/main" id="{312F8B0F-16C4-4B7F-AC4D-C9D5388EA2E7}"/>
                    </a:ext>
                  </a:extLst>
                </p14:cNvPr>
                <p14:cNvContentPartPr/>
                <p14:nvPr/>
              </p14:nvContentPartPr>
              <p14:xfrm>
                <a:off x="3898299" y="274602"/>
                <a:ext cx="24480" cy="107280"/>
              </p14:xfrm>
            </p:contentPart>
          </mc:Choice>
          <mc:Fallback xmlns="">
            <p:pic>
              <p:nvPicPr>
                <p:cNvPr id="152" name="Freihand 151">
                  <a:extLst>
                    <a:ext uri="{FF2B5EF4-FFF2-40B4-BE49-F238E27FC236}">
                      <a16:creationId xmlns:a16="http://schemas.microsoft.com/office/drawing/2014/main" id="{312F8B0F-16C4-4B7F-AC4D-C9D5388EA2E7}"/>
                    </a:ext>
                  </a:extLst>
                </p:cNvPr>
                <p:cNvPicPr/>
                <p:nvPr/>
              </p:nvPicPr>
              <p:blipFill>
                <a:blip r:embed="rId144"/>
                <a:stretch>
                  <a:fillRect/>
                </a:stretch>
              </p:blipFill>
              <p:spPr>
                <a:xfrm>
                  <a:off x="3893979" y="270282"/>
                  <a:ext cx="3312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203" name="Freihand 202">
                <a:extLst>
                  <a:ext uri="{FF2B5EF4-FFF2-40B4-BE49-F238E27FC236}">
                    <a16:creationId xmlns:a16="http://schemas.microsoft.com/office/drawing/2014/main" id="{1D672F06-CBBC-4C19-8822-9B90EEAF7400}"/>
                  </a:ext>
                </a:extLst>
              </p14:cNvPr>
              <p14:cNvContentPartPr/>
              <p14:nvPr/>
            </p14:nvContentPartPr>
            <p14:xfrm>
              <a:off x="2322939" y="1404642"/>
              <a:ext cx="17640" cy="56160"/>
            </p14:xfrm>
          </p:contentPart>
        </mc:Choice>
        <mc:Fallback xmlns="">
          <p:pic>
            <p:nvPicPr>
              <p:cNvPr id="203" name="Freihand 202">
                <a:extLst>
                  <a:ext uri="{FF2B5EF4-FFF2-40B4-BE49-F238E27FC236}">
                    <a16:creationId xmlns:a16="http://schemas.microsoft.com/office/drawing/2014/main" id="{1D672F06-CBBC-4C19-8822-9B90EEAF7400}"/>
                  </a:ext>
                </a:extLst>
              </p:cNvPr>
              <p:cNvPicPr/>
              <p:nvPr/>
            </p:nvPicPr>
            <p:blipFill>
              <a:blip r:embed="rId146"/>
              <a:stretch>
                <a:fillRect/>
              </a:stretch>
            </p:blipFill>
            <p:spPr>
              <a:xfrm>
                <a:off x="2318619" y="1400322"/>
                <a:ext cx="26280" cy="64800"/>
              </a:xfrm>
              <a:prstGeom prst="rect">
                <a:avLst/>
              </a:prstGeom>
            </p:spPr>
          </p:pic>
        </mc:Fallback>
      </mc:AlternateContent>
      <p:grpSp>
        <p:nvGrpSpPr>
          <p:cNvPr id="223" name="Gruppieren 222">
            <a:extLst>
              <a:ext uri="{FF2B5EF4-FFF2-40B4-BE49-F238E27FC236}">
                <a16:creationId xmlns:a16="http://schemas.microsoft.com/office/drawing/2014/main" id="{89A0F517-9A3B-4B4B-A3CF-1C22D2997382}"/>
              </a:ext>
            </a:extLst>
          </p:cNvPr>
          <p:cNvGrpSpPr/>
          <p:nvPr/>
        </p:nvGrpSpPr>
        <p:grpSpPr>
          <a:xfrm>
            <a:off x="2338059" y="1494642"/>
            <a:ext cx="25200" cy="447480"/>
            <a:chOff x="2338059" y="1494642"/>
            <a:chExt cx="25200" cy="447480"/>
          </a:xfrm>
        </p:grpSpPr>
        <mc:AlternateContent xmlns:mc="http://schemas.openxmlformats.org/markup-compatibility/2006" xmlns:p14="http://schemas.microsoft.com/office/powerpoint/2010/main">
          <mc:Choice Requires="p14">
            <p:contentPart p14:bwMode="auto" r:id="rId147">
              <p14:nvContentPartPr>
                <p14:cNvPr id="204" name="Freihand 203">
                  <a:extLst>
                    <a:ext uri="{FF2B5EF4-FFF2-40B4-BE49-F238E27FC236}">
                      <a16:creationId xmlns:a16="http://schemas.microsoft.com/office/drawing/2014/main" id="{B23F10C0-D00B-4958-BC23-B230E76C5810}"/>
                    </a:ext>
                  </a:extLst>
                </p14:cNvPr>
                <p14:cNvContentPartPr/>
                <p14:nvPr/>
              </p14:nvContentPartPr>
              <p14:xfrm>
                <a:off x="2338059" y="1494642"/>
                <a:ext cx="12600" cy="105120"/>
              </p14:xfrm>
            </p:contentPart>
          </mc:Choice>
          <mc:Fallback xmlns="">
            <p:pic>
              <p:nvPicPr>
                <p:cNvPr id="204" name="Freihand 203">
                  <a:extLst>
                    <a:ext uri="{FF2B5EF4-FFF2-40B4-BE49-F238E27FC236}">
                      <a16:creationId xmlns:a16="http://schemas.microsoft.com/office/drawing/2014/main" id="{B23F10C0-D00B-4958-BC23-B230E76C5810}"/>
                    </a:ext>
                  </a:extLst>
                </p:cNvPr>
                <p:cNvPicPr/>
                <p:nvPr/>
              </p:nvPicPr>
              <p:blipFill>
                <a:blip r:embed="rId148"/>
                <a:stretch>
                  <a:fillRect/>
                </a:stretch>
              </p:blipFill>
              <p:spPr>
                <a:xfrm>
                  <a:off x="2333739" y="1490322"/>
                  <a:ext cx="21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05" name="Freihand 204">
                  <a:extLst>
                    <a:ext uri="{FF2B5EF4-FFF2-40B4-BE49-F238E27FC236}">
                      <a16:creationId xmlns:a16="http://schemas.microsoft.com/office/drawing/2014/main" id="{00668EDA-5FCE-42DB-877B-766C1755BEC0}"/>
                    </a:ext>
                  </a:extLst>
                </p14:cNvPr>
                <p14:cNvContentPartPr/>
                <p14:nvPr/>
              </p14:nvContentPartPr>
              <p14:xfrm>
                <a:off x="2359659" y="1678242"/>
                <a:ext cx="3600" cy="263880"/>
              </p14:xfrm>
            </p:contentPart>
          </mc:Choice>
          <mc:Fallback xmlns="">
            <p:pic>
              <p:nvPicPr>
                <p:cNvPr id="205" name="Freihand 204">
                  <a:extLst>
                    <a:ext uri="{FF2B5EF4-FFF2-40B4-BE49-F238E27FC236}">
                      <a16:creationId xmlns:a16="http://schemas.microsoft.com/office/drawing/2014/main" id="{00668EDA-5FCE-42DB-877B-766C1755BEC0}"/>
                    </a:ext>
                  </a:extLst>
                </p:cNvPr>
                <p:cNvPicPr/>
                <p:nvPr/>
              </p:nvPicPr>
              <p:blipFill>
                <a:blip r:embed="rId150"/>
                <a:stretch>
                  <a:fillRect/>
                </a:stretch>
              </p:blipFill>
              <p:spPr>
                <a:xfrm>
                  <a:off x="2355339" y="1673922"/>
                  <a:ext cx="12240" cy="27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
            <p14:nvContentPartPr>
              <p14:cNvPr id="206" name="Freihand 205">
                <a:extLst>
                  <a:ext uri="{FF2B5EF4-FFF2-40B4-BE49-F238E27FC236}">
                    <a16:creationId xmlns:a16="http://schemas.microsoft.com/office/drawing/2014/main" id="{B8EC185C-DEB0-4554-B41F-3A04083F452F}"/>
                  </a:ext>
                </a:extLst>
              </p14:cNvPr>
              <p14:cNvContentPartPr/>
              <p14:nvPr/>
            </p14:nvContentPartPr>
            <p14:xfrm>
              <a:off x="2366139" y="2068842"/>
              <a:ext cx="9360" cy="422640"/>
            </p14:xfrm>
          </p:contentPart>
        </mc:Choice>
        <mc:Fallback xmlns="">
          <p:pic>
            <p:nvPicPr>
              <p:cNvPr id="206" name="Freihand 205">
                <a:extLst>
                  <a:ext uri="{FF2B5EF4-FFF2-40B4-BE49-F238E27FC236}">
                    <a16:creationId xmlns:a16="http://schemas.microsoft.com/office/drawing/2014/main" id="{B8EC185C-DEB0-4554-B41F-3A04083F452F}"/>
                  </a:ext>
                </a:extLst>
              </p:cNvPr>
              <p:cNvPicPr/>
              <p:nvPr/>
            </p:nvPicPr>
            <p:blipFill>
              <a:blip r:embed="rId152"/>
              <a:stretch>
                <a:fillRect/>
              </a:stretch>
            </p:blipFill>
            <p:spPr>
              <a:xfrm>
                <a:off x="2361819" y="2064522"/>
                <a:ext cx="180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07" name="Freihand 206">
                <a:extLst>
                  <a:ext uri="{FF2B5EF4-FFF2-40B4-BE49-F238E27FC236}">
                    <a16:creationId xmlns:a16="http://schemas.microsoft.com/office/drawing/2014/main" id="{FBF4310C-BCFB-4684-B254-843F6902BA69}"/>
                  </a:ext>
                </a:extLst>
              </p14:cNvPr>
              <p14:cNvContentPartPr/>
              <p14:nvPr/>
            </p14:nvContentPartPr>
            <p14:xfrm>
              <a:off x="2387739" y="2591202"/>
              <a:ext cx="6840" cy="34200"/>
            </p14:xfrm>
          </p:contentPart>
        </mc:Choice>
        <mc:Fallback xmlns="">
          <p:pic>
            <p:nvPicPr>
              <p:cNvPr id="207" name="Freihand 206">
                <a:extLst>
                  <a:ext uri="{FF2B5EF4-FFF2-40B4-BE49-F238E27FC236}">
                    <a16:creationId xmlns:a16="http://schemas.microsoft.com/office/drawing/2014/main" id="{FBF4310C-BCFB-4684-B254-843F6902BA69}"/>
                  </a:ext>
                </a:extLst>
              </p:cNvPr>
              <p:cNvPicPr/>
              <p:nvPr/>
            </p:nvPicPr>
            <p:blipFill>
              <a:blip r:embed="rId154"/>
              <a:stretch>
                <a:fillRect/>
              </a:stretch>
            </p:blipFill>
            <p:spPr>
              <a:xfrm>
                <a:off x="2383419" y="2586882"/>
                <a:ext cx="15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8" name="Freihand 207">
                <a:extLst>
                  <a:ext uri="{FF2B5EF4-FFF2-40B4-BE49-F238E27FC236}">
                    <a16:creationId xmlns:a16="http://schemas.microsoft.com/office/drawing/2014/main" id="{759CCE67-A57B-4EC2-87BB-76DBD7F3E71E}"/>
                  </a:ext>
                </a:extLst>
              </p14:cNvPr>
              <p14:cNvContentPartPr/>
              <p14:nvPr/>
            </p14:nvContentPartPr>
            <p14:xfrm>
              <a:off x="2375139" y="2717202"/>
              <a:ext cx="27000" cy="223560"/>
            </p14:xfrm>
          </p:contentPart>
        </mc:Choice>
        <mc:Fallback xmlns="">
          <p:pic>
            <p:nvPicPr>
              <p:cNvPr id="208" name="Freihand 207">
                <a:extLst>
                  <a:ext uri="{FF2B5EF4-FFF2-40B4-BE49-F238E27FC236}">
                    <a16:creationId xmlns:a16="http://schemas.microsoft.com/office/drawing/2014/main" id="{759CCE67-A57B-4EC2-87BB-76DBD7F3E71E}"/>
                  </a:ext>
                </a:extLst>
              </p:cNvPr>
              <p:cNvPicPr/>
              <p:nvPr/>
            </p:nvPicPr>
            <p:blipFill>
              <a:blip r:embed="rId156"/>
              <a:stretch>
                <a:fillRect/>
              </a:stretch>
            </p:blipFill>
            <p:spPr>
              <a:xfrm>
                <a:off x="2370819" y="2712882"/>
                <a:ext cx="35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09" name="Freihand 208">
                <a:extLst>
                  <a:ext uri="{FF2B5EF4-FFF2-40B4-BE49-F238E27FC236}">
                    <a16:creationId xmlns:a16="http://schemas.microsoft.com/office/drawing/2014/main" id="{01298FB4-D9C5-4DA4-864A-BBF39CEA1D80}"/>
                  </a:ext>
                </a:extLst>
              </p14:cNvPr>
              <p14:cNvContentPartPr/>
              <p14:nvPr/>
            </p14:nvContentPartPr>
            <p14:xfrm>
              <a:off x="2411499" y="3032562"/>
              <a:ext cx="12600" cy="357120"/>
            </p14:xfrm>
          </p:contentPart>
        </mc:Choice>
        <mc:Fallback xmlns="">
          <p:pic>
            <p:nvPicPr>
              <p:cNvPr id="209" name="Freihand 208">
                <a:extLst>
                  <a:ext uri="{FF2B5EF4-FFF2-40B4-BE49-F238E27FC236}">
                    <a16:creationId xmlns:a16="http://schemas.microsoft.com/office/drawing/2014/main" id="{01298FB4-D9C5-4DA4-864A-BBF39CEA1D80}"/>
                  </a:ext>
                </a:extLst>
              </p:cNvPr>
              <p:cNvPicPr/>
              <p:nvPr/>
            </p:nvPicPr>
            <p:blipFill>
              <a:blip r:embed="rId158"/>
              <a:stretch>
                <a:fillRect/>
              </a:stretch>
            </p:blipFill>
            <p:spPr>
              <a:xfrm>
                <a:off x="2407179" y="3028242"/>
                <a:ext cx="2124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4" name="Freihand 213">
                <a:extLst>
                  <a:ext uri="{FF2B5EF4-FFF2-40B4-BE49-F238E27FC236}">
                    <a16:creationId xmlns:a16="http://schemas.microsoft.com/office/drawing/2014/main" id="{E6BC811F-946F-493F-B2E7-296101F6351A}"/>
                  </a:ext>
                </a:extLst>
              </p14:cNvPr>
              <p14:cNvContentPartPr/>
              <p14:nvPr/>
            </p14:nvContentPartPr>
            <p14:xfrm>
              <a:off x="2387739" y="5235402"/>
              <a:ext cx="2880" cy="20880"/>
            </p14:xfrm>
          </p:contentPart>
        </mc:Choice>
        <mc:Fallback xmlns="">
          <p:pic>
            <p:nvPicPr>
              <p:cNvPr id="214" name="Freihand 213">
                <a:extLst>
                  <a:ext uri="{FF2B5EF4-FFF2-40B4-BE49-F238E27FC236}">
                    <a16:creationId xmlns:a16="http://schemas.microsoft.com/office/drawing/2014/main" id="{E6BC811F-946F-493F-B2E7-296101F6351A}"/>
                  </a:ext>
                </a:extLst>
              </p:cNvPr>
              <p:cNvPicPr/>
              <p:nvPr/>
            </p:nvPicPr>
            <p:blipFill>
              <a:blip r:embed="rId160"/>
              <a:stretch>
                <a:fillRect/>
              </a:stretch>
            </p:blipFill>
            <p:spPr>
              <a:xfrm>
                <a:off x="2383419" y="5231082"/>
                <a:ext cx="11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5" name="Freihand 214">
                <a:extLst>
                  <a:ext uri="{FF2B5EF4-FFF2-40B4-BE49-F238E27FC236}">
                    <a16:creationId xmlns:a16="http://schemas.microsoft.com/office/drawing/2014/main" id="{4A5F5CAA-6BC8-44F2-9705-1DC49FB819E7}"/>
                  </a:ext>
                </a:extLst>
              </p14:cNvPr>
              <p14:cNvContentPartPr/>
              <p14:nvPr/>
            </p14:nvContentPartPr>
            <p14:xfrm>
              <a:off x="2381259" y="5666322"/>
              <a:ext cx="4680" cy="143280"/>
            </p14:xfrm>
          </p:contentPart>
        </mc:Choice>
        <mc:Fallback xmlns="">
          <p:pic>
            <p:nvPicPr>
              <p:cNvPr id="215" name="Freihand 214">
                <a:extLst>
                  <a:ext uri="{FF2B5EF4-FFF2-40B4-BE49-F238E27FC236}">
                    <a16:creationId xmlns:a16="http://schemas.microsoft.com/office/drawing/2014/main" id="{4A5F5CAA-6BC8-44F2-9705-1DC49FB819E7}"/>
                  </a:ext>
                </a:extLst>
              </p:cNvPr>
              <p:cNvPicPr/>
              <p:nvPr/>
            </p:nvPicPr>
            <p:blipFill>
              <a:blip r:embed="rId162"/>
              <a:stretch>
                <a:fillRect/>
              </a:stretch>
            </p:blipFill>
            <p:spPr>
              <a:xfrm>
                <a:off x="2376939" y="5662002"/>
                <a:ext cx="13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6" name="Freihand 215">
                <a:extLst>
                  <a:ext uri="{FF2B5EF4-FFF2-40B4-BE49-F238E27FC236}">
                    <a16:creationId xmlns:a16="http://schemas.microsoft.com/office/drawing/2014/main" id="{912E371D-175B-4DDE-A7A0-F113F059E3E6}"/>
                  </a:ext>
                </a:extLst>
              </p14:cNvPr>
              <p14:cNvContentPartPr/>
              <p14:nvPr/>
            </p14:nvContentPartPr>
            <p14:xfrm>
              <a:off x="2370099" y="5910402"/>
              <a:ext cx="20160" cy="245520"/>
            </p14:xfrm>
          </p:contentPart>
        </mc:Choice>
        <mc:Fallback xmlns="">
          <p:pic>
            <p:nvPicPr>
              <p:cNvPr id="216" name="Freihand 215">
                <a:extLst>
                  <a:ext uri="{FF2B5EF4-FFF2-40B4-BE49-F238E27FC236}">
                    <a16:creationId xmlns:a16="http://schemas.microsoft.com/office/drawing/2014/main" id="{912E371D-175B-4DDE-A7A0-F113F059E3E6}"/>
                  </a:ext>
                </a:extLst>
              </p:cNvPr>
              <p:cNvPicPr/>
              <p:nvPr/>
            </p:nvPicPr>
            <p:blipFill>
              <a:blip r:embed="rId164"/>
              <a:stretch>
                <a:fillRect/>
              </a:stretch>
            </p:blipFill>
            <p:spPr>
              <a:xfrm>
                <a:off x="2365779" y="5906082"/>
                <a:ext cx="28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7" name="Freihand 216">
                <a:extLst>
                  <a:ext uri="{FF2B5EF4-FFF2-40B4-BE49-F238E27FC236}">
                    <a16:creationId xmlns:a16="http://schemas.microsoft.com/office/drawing/2014/main" id="{799577B4-6515-4471-98C9-C19B8C5B8FDB}"/>
                  </a:ext>
                </a:extLst>
              </p14:cNvPr>
              <p14:cNvContentPartPr/>
              <p14:nvPr/>
            </p14:nvContentPartPr>
            <p14:xfrm>
              <a:off x="2352099" y="6265722"/>
              <a:ext cx="12600" cy="233280"/>
            </p14:xfrm>
          </p:contentPart>
        </mc:Choice>
        <mc:Fallback xmlns="">
          <p:pic>
            <p:nvPicPr>
              <p:cNvPr id="217" name="Freihand 216">
                <a:extLst>
                  <a:ext uri="{FF2B5EF4-FFF2-40B4-BE49-F238E27FC236}">
                    <a16:creationId xmlns:a16="http://schemas.microsoft.com/office/drawing/2014/main" id="{799577B4-6515-4471-98C9-C19B8C5B8FDB}"/>
                  </a:ext>
                </a:extLst>
              </p:cNvPr>
              <p:cNvPicPr/>
              <p:nvPr/>
            </p:nvPicPr>
            <p:blipFill>
              <a:blip r:embed="rId166"/>
              <a:stretch>
                <a:fillRect/>
              </a:stretch>
            </p:blipFill>
            <p:spPr>
              <a:xfrm>
                <a:off x="2347779" y="6261402"/>
                <a:ext cx="21240" cy="241920"/>
              </a:xfrm>
              <a:prstGeom prst="rect">
                <a:avLst/>
              </a:prstGeom>
            </p:spPr>
          </p:pic>
        </mc:Fallback>
      </mc:AlternateContent>
      <p:grpSp>
        <p:nvGrpSpPr>
          <p:cNvPr id="221" name="Gruppieren 220">
            <a:extLst>
              <a:ext uri="{FF2B5EF4-FFF2-40B4-BE49-F238E27FC236}">
                <a16:creationId xmlns:a16="http://schemas.microsoft.com/office/drawing/2014/main" id="{E8B2716A-CEA5-4E03-8565-0D1FAADEB718}"/>
              </a:ext>
            </a:extLst>
          </p:cNvPr>
          <p:cNvGrpSpPr/>
          <p:nvPr/>
        </p:nvGrpSpPr>
        <p:grpSpPr>
          <a:xfrm>
            <a:off x="2320779" y="6620682"/>
            <a:ext cx="174600" cy="203040"/>
            <a:chOff x="2320779" y="6620682"/>
            <a:chExt cx="174600" cy="203040"/>
          </a:xfrm>
        </p:grpSpPr>
        <mc:AlternateContent xmlns:mc="http://schemas.openxmlformats.org/markup-compatibility/2006" xmlns:p14="http://schemas.microsoft.com/office/powerpoint/2010/main">
          <mc:Choice Requires="p14">
            <p:contentPart p14:bwMode="auto" r:id="rId167">
              <p14:nvContentPartPr>
                <p14:cNvPr id="218" name="Freihand 217">
                  <a:extLst>
                    <a:ext uri="{FF2B5EF4-FFF2-40B4-BE49-F238E27FC236}">
                      <a16:creationId xmlns:a16="http://schemas.microsoft.com/office/drawing/2014/main" id="{8DBC0F3B-DB7C-4557-B35E-E861076824A4}"/>
                    </a:ext>
                  </a:extLst>
                </p14:cNvPr>
                <p14:cNvContentPartPr/>
                <p14:nvPr/>
              </p14:nvContentPartPr>
              <p14:xfrm>
                <a:off x="2320779" y="6650202"/>
                <a:ext cx="87120" cy="53280"/>
              </p14:xfrm>
            </p:contentPart>
          </mc:Choice>
          <mc:Fallback xmlns="">
            <p:pic>
              <p:nvPicPr>
                <p:cNvPr id="218" name="Freihand 217">
                  <a:extLst>
                    <a:ext uri="{FF2B5EF4-FFF2-40B4-BE49-F238E27FC236}">
                      <a16:creationId xmlns:a16="http://schemas.microsoft.com/office/drawing/2014/main" id="{8DBC0F3B-DB7C-4557-B35E-E861076824A4}"/>
                    </a:ext>
                  </a:extLst>
                </p:cNvPr>
                <p:cNvPicPr/>
                <p:nvPr/>
              </p:nvPicPr>
              <p:blipFill>
                <a:blip r:embed="rId168"/>
                <a:stretch>
                  <a:fillRect/>
                </a:stretch>
              </p:blipFill>
              <p:spPr>
                <a:xfrm>
                  <a:off x="2316459" y="6645882"/>
                  <a:ext cx="95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9" name="Freihand 218">
                  <a:extLst>
                    <a:ext uri="{FF2B5EF4-FFF2-40B4-BE49-F238E27FC236}">
                      <a16:creationId xmlns:a16="http://schemas.microsoft.com/office/drawing/2014/main" id="{A8F2FB15-E0DF-4703-8C22-470BAF4F25CF}"/>
                    </a:ext>
                  </a:extLst>
                </p14:cNvPr>
                <p14:cNvContentPartPr/>
                <p14:nvPr/>
              </p14:nvContentPartPr>
              <p14:xfrm>
                <a:off x="2359659" y="6620682"/>
                <a:ext cx="70920" cy="203040"/>
              </p14:xfrm>
            </p:contentPart>
          </mc:Choice>
          <mc:Fallback xmlns="">
            <p:pic>
              <p:nvPicPr>
                <p:cNvPr id="219" name="Freihand 218">
                  <a:extLst>
                    <a:ext uri="{FF2B5EF4-FFF2-40B4-BE49-F238E27FC236}">
                      <a16:creationId xmlns:a16="http://schemas.microsoft.com/office/drawing/2014/main" id="{A8F2FB15-E0DF-4703-8C22-470BAF4F25CF}"/>
                    </a:ext>
                  </a:extLst>
                </p:cNvPr>
                <p:cNvPicPr/>
                <p:nvPr/>
              </p:nvPicPr>
              <p:blipFill>
                <a:blip r:embed="rId170"/>
                <a:stretch>
                  <a:fillRect/>
                </a:stretch>
              </p:blipFill>
              <p:spPr>
                <a:xfrm>
                  <a:off x="2355339" y="6616362"/>
                  <a:ext cx="79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20" name="Freihand 219">
                  <a:extLst>
                    <a:ext uri="{FF2B5EF4-FFF2-40B4-BE49-F238E27FC236}">
                      <a16:creationId xmlns:a16="http://schemas.microsoft.com/office/drawing/2014/main" id="{66A8EF7A-DF54-4A6A-8E84-6E94FE6CC756}"/>
                    </a:ext>
                  </a:extLst>
                </p14:cNvPr>
                <p14:cNvContentPartPr/>
                <p14:nvPr/>
              </p14:nvContentPartPr>
              <p14:xfrm>
                <a:off x="2421579" y="6722922"/>
                <a:ext cx="73800" cy="64440"/>
              </p14:xfrm>
            </p:contentPart>
          </mc:Choice>
          <mc:Fallback xmlns="">
            <p:pic>
              <p:nvPicPr>
                <p:cNvPr id="220" name="Freihand 219">
                  <a:extLst>
                    <a:ext uri="{FF2B5EF4-FFF2-40B4-BE49-F238E27FC236}">
                      <a16:creationId xmlns:a16="http://schemas.microsoft.com/office/drawing/2014/main" id="{66A8EF7A-DF54-4A6A-8E84-6E94FE6CC756}"/>
                    </a:ext>
                  </a:extLst>
                </p:cNvPr>
                <p:cNvPicPr/>
                <p:nvPr/>
              </p:nvPicPr>
              <p:blipFill>
                <a:blip r:embed="rId172"/>
                <a:stretch>
                  <a:fillRect/>
                </a:stretch>
              </p:blipFill>
              <p:spPr>
                <a:xfrm>
                  <a:off x="2417259" y="6718602"/>
                  <a:ext cx="8244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239" name="Freihand 238">
                <a:extLst>
                  <a:ext uri="{FF2B5EF4-FFF2-40B4-BE49-F238E27FC236}">
                    <a16:creationId xmlns:a16="http://schemas.microsoft.com/office/drawing/2014/main" id="{3D7B876C-F353-4259-8125-AF5F854E48F3}"/>
                  </a:ext>
                </a:extLst>
              </p14:cNvPr>
              <p14:cNvContentPartPr/>
              <p14:nvPr/>
            </p14:nvContentPartPr>
            <p14:xfrm>
              <a:off x="574059" y="5006082"/>
              <a:ext cx="55440" cy="70560"/>
            </p14:xfrm>
          </p:contentPart>
        </mc:Choice>
        <mc:Fallback xmlns="">
          <p:pic>
            <p:nvPicPr>
              <p:cNvPr id="239" name="Freihand 238">
                <a:extLst>
                  <a:ext uri="{FF2B5EF4-FFF2-40B4-BE49-F238E27FC236}">
                    <a16:creationId xmlns:a16="http://schemas.microsoft.com/office/drawing/2014/main" id="{3D7B876C-F353-4259-8125-AF5F854E48F3}"/>
                  </a:ext>
                </a:extLst>
              </p:cNvPr>
              <p:cNvPicPr/>
              <p:nvPr/>
            </p:nvPicPr>
            <p:blipFill>
              <a:blip r:embed="rId174"/>
              <a:stretch>
                <a:fillRect/>
              </a:stretch>
            </p:blipFill>
            <p:spPr>
              <a:xfrm>
                <a:off x="569739" y="5001762"/>
                <a:ext cx="64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32" name="Freihand 431">
                <a:extLst>
                  <a:ext uri="{FF2B5EF4-FFF2-40B4-BE49-F238E27FC236}">
                    <a16:creationId xmlns:a16="http://schemas.microsoft.com/office/drawing/2014/main" id="{CC6ADFFF-497D-46BE-B6C8-A5A623EA6CC2}"/>
                  </a:ext>
                </a:extLst>
              </p14:cNvPr>
              <p14:cNvContentPartPr/>
              <p14:nvPr/>
            </p14:nvContentPartPr>
            <p14:xfrm>
              <a:off x="6399939" y="5212362"/>
              <a:ext cx="246240" cy="111600"/>
            </p14:xfrm>
          </p:contentPart>
        </mc:Choice>
        <mc:Fallback xmlns="">
          <p:pic>
            <p:nvPicPr>
              <p:cNvPr id="432" name="Freihand 431">
                <a:extLst>
                  <a:ext uri="{FF2B5EF4-FFF2-40B4-BE49-F238E27FC236}">
                    <a16:creationId xmlns:a16="http://schemas.microsoft.com/office/drawing/2014/main" id="{CC6ADFFF-497D-46BE-B6C8-A5A623EA6CC2}"/>
                  </a:ext>
                </a:extLst>
              </p:cNvPr>
              <p:cNvPicPr/>
              <p:nvPr/>
            </p:nvPicPr>
            <p:blipFill>
              <a:blip r:embed="rId176"/>
              <a:stretch>
                <a:fillRect/>
              </a:stretch>
            </p:blipFill>
            <p:spPr>
              <a:xfrm>
                <a:off x="6395619" y="5208042"/>
                <a:ext cx="254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33" name="Freihand 432">
                <a:extLst>
                  <a:ext uri="{FF2B5EF4-FFF2-40B4-BE49-F238E27FC236}">
                    <a16:creationId xmlns:a16="http://schemas.microsoft.com/office/drawing/2014/main" id="{93AF3E79-4006-4A79-BF7A-1983928A91F0}"/>
                  </a:ext>
                </a:extLst>
              </p14:cNvPr>
              <p14:cNvContentPartPr/>
              <p14:nvPr/>
            </p14:nvContentPartPr>
            <p14:xfrm>
              <a:off x="6656259" y="5197242"/>
              <a:ext cx="171360" cy="107640"/>
            </p14:xfrm>
          </p:contentPart>
        </mc:Choice>
        <mc:Fallback xmlns="">
          <p:pic>
            <p:nvPicPr>
              <p:cNvPr id="433" name="Freihand 432">
                <a:extLst>
                  <a:ext uri="{FF2B5EF4-FFF2-40B4-BE49-F238E27FC236}">
                    <a16:creationId xmlns:a16="http://schemas.microsoft.com/office/drawing/2014/main" id="{93AF3E79-4006-4A79-BF7A-1983928A91F0}"/>
                  </a:ext>
                </a:extLst>
              </p:cNvPr>
              <p:cNvPicPr/>
              <p:nvPr/>
            </p:nvPicPr>
            <p:blipFill>
              <a:blip r:embed="rId178"/>
              <a:stretch>
                <a:fillRect/>
              </a:stretch>
            </p:blipFill>
            <p:spPr>
              <a:xfrm>
                <a:off x="6651939" y="5192922"/>
                <a:ext cx="180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35" name="Freihand 434">
                <a:extLst>
                  <a:ext uri="{FF2B5EF4-FFF2-40B4-BE49-F238E27FC236}">
                    <a16:creationId xmlns:a16="http://schemas.microsoft.com/office/drawing/2014/main" id="{5E8AA564-F19C-4523-BA90-578009DA9EA3}"/>
                  </a:ext>
                </a:extLst>
              </p14:cNvPr>
              <p14:cNvContentPartPr/>
              <p14:nvPr/>
            </p14:nvContentPartPr>
            <p14:xfrm>
              <a:off x="6968379" y="5221002"/>
              <a:ext cx="186480" cy="70560"/>
            </p14:xfrm>
          </p:contentPart>
        </mc:Choice>
        <mc:Fallback xmlns="">
          <p:pic>
            <p:nvPicPr>
              <p:cNvPr id="435" name="Freihand 434">
                <a:extLst>
                  <a:ext uri="{FF2B5EF4-FFF2-40B4-BE49-F238E27FC236}">
                    <a16:creationId xmlns:a16="http://schemas.microsoft.com/office/drawing/2014/main" id="{5E8AA564-F19C-4523-BA90-578009DA9EA3}"/>
                  </a:ext>
                </a:extLst>
              </p:cNvPr>
              <p:cNvPicPr/>
              <p:nvPr/>
            </p:nvPicPr>
            <p:blipFill>
              <a:blip r:embed="rId180"/>
              <a:stretch>
                <a:fillRect/>
              </a:stretch>
            </p:blipFill>
            <p:spPr>
              <a:xfrm>
                <a:off x="6964059" y="5216682"/>
                <a:ext cx="195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36" name="Freihand 435">
                <a:extLst>
                  <a:ext uri="{FF2B5EF4-FFF2-40B4-BE49-F238E27FC236}">
                    <a16:creationId xmlns:a16="http://schemas.microsoft.com/office/drawing/2014/main" id="{B3E00D27-0144-42F9-AF96-FA0AC57D2BBD}"/>
                  </a:ext>
                </a:extLst>
              </p14:cNvPr>
              <p14:cNvContentPartPr/>
              <p14:nvPr/>
            </p14:nvContentPartPr>
            <p14:xfrm>
              <a:off x="7133259" y="5183922"/>
              <a:ext cx="360" cy="360"/>
            </p14:xfrm>
          </p:contentPart>
        </mc:Choice>
        <mc:Fallback xmlns="">
          <p:pic>
            <p:nvPicPr>
              <p:cNvPr id="436" name="Freihand 435">
                <a:extLst>
                  <a:ext uri="{FF2B5EF4-FFF2-40B4-BE49-F238E27FC236}">
                    <a16:creationId xmlns:a16="http://schemas.microsoft.com/office/drawing/2014/main" id="{B3E00D27-0144-42F9-AF96-FA0AC57D2BBD}"/>
                  </a:ext>
                </a:extLst>
              </p:cNvPr>
              <p:cNvPicPr/>
              <p:nvPr/>
            </p:nvPicPr>
            <p:blipFill>
              <a:blip r:embed="rId13"/>
              <a:stretch>
                <a:fillRect/>
              </a:stretch>
            </p:blipFill>
            <p:spPr>
              <a:xfrm>
                <a:off x="7128939" y="51796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37" name="Freihand 436">
                <a:extLst>
                  <a:ext uri="{FF2B5EF4-FFF2-40B4-BE49-F238E27FC236}">
                    <a16:creationId xmlns:a16="http://schemas.microsoft.com/office/drawing/2014/main" id="{F09B9AB8-F4FE-44B8-BF2C-D09416ED6942}"/>
                  </a:ext>
                </a:extLst>
              </p14:cNvPr>
              <p14:cNvContentPartPr/>
              <p14:nvPr/>
            </p14:nvContentPartPr>
            <p14:xfrm>
              <a:off x="7264659" y="5187522"/>
              <a:ext cx="314640" cy="89280"/>
            </p14:xfrm>
          </p:contentPart>
        </mc:Choice>
        <mc:Fallback xmlns="">
          <p:pic>
            <p:nvPicPr>
              <p:cNvPr id="437" name="Freihand 436">
                <a:extLst>
                  <a:ext uri="{FF2B5EF4-FFF2-40B4-BE49-F238E27FC236}">
                    <a16:creationId xmlns:a16="http://schemas.microsoft.com/office/drawing/2014/main" id="{F09B9AB8-F4FE-44B8-BF2C-D09416ED6942}"/>
                  </a:ext>
                </a:extLst>
              </p:cNvPr>
              <p:cNvPicPr/>
              <p:nvPr/>
            </p:nvPicPr>
            <p:blipFill>
              <a:blip r:embed="rId183"/>
              <a:stretch>
                <a:fillRect/>
              </a:stretch>
            </p:blipFill>
            <p:spPr>
              <a:xfrm>
                <a:off x="7260339" y="5183202"/>
                <a:ext cx="323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38" name="Freihand 437">
                <a:extLst>
                  <a:ext uri="{FF2B5EF4-FFF2-40B4-BE49-F238E27FC236}">
                    <a16:creationId xmlns:a16="http://schemas.microsoft.com/office/drawing/2014/main" id="{08275980-EF3C-4F1A-A491-44C8D003098E}"/>
                  </a:ext>
                </a:extLst>
              </p14:cNvPr>
              <p14:cNvContentPartPr/>
              <p14:nvPr/>
            </p14:nvContentPartPr>
            <p14:xfrm>
              <a:off x="7704939" y="5105082"/>
              <a:ext cx="552240" cy="244080"/>
            </p14:xfrm>
          </p:contentPart>
        </mc:Choice>
        <mc:Fallback xmlns="">
          <p:pic>
            <p:nvPicPr>
              <p:cNvPr id="438" name="Freihand 437">
                <a:extLst>
                  <a:ext uri="{FF2B5EF4-FFF2-40B4-BE49-F238E27FC236}">
                    <a16:creationId xmlns:a16="http://schemas.microsoft.com/office/drawing/2014/main" id="{08275980-EF3C-4F1A-A491-44C8D003098E}"/>
                  </a:ext>
                </a:extLst>
              </p:cNvPr>
              <p:cNvPicPr/>
              <p:nvPr/>
            </p:nvPicPr>
            <p:blipFill>
              <a:blip r:embed="rId185"/>
              <a:stretch>
                <a:fillRect/>
              </a:stretch>
            </p:blipFill>
            <p:spPr>
              <a:xfrm>
                <a:off x="7700619" y="5100762"/>
                <a:ext cx="560880" cy="252720"/>
              </a:xfrm>
              <a:prstGeom prst="rect">
                <a:avLst/>
              </a:prstGeom>
            </p:spPr>
          </p:pic>
        </mc:Fallback>
      </mc:AlternateContent>
      <p:grpSp>
        <p:nvGrpSpPr>
          <p:cNvPr id="505" name="Gruppieren 504">
            <a:extLst>
              <a:ext uri="{FF2B5EF4-FFF2-40B4-BE49-F238E27FC236}">
                <a16:creationId xmlns:a16="http://schemas.microsoft.com/office/drawing/2014/main" id="{26BF7486-DE4B-4014-AFF7-63A2CA3BA86E}"/>
              </a:ext>
            </a:extLst>
          </p:cNvPr>
          <p:cNvGrpSpPr/>
          <p:nvPr/>
        </p:nvGrpSpPr>
        <p:grpSpPr>
          <a:xfrm>
            <a:off x="6335859" y="5449962"/>
            <a:ext cx="2244600" cy="1343160"/>
            <a:chOff x="6335859" y="5449962"/>
            <a:chExt cx="2244600" cy="1343160"/>
          </a:xfrm>
        </p:grpSpPr>
        <mc:AlternateContent xmlns:mc="http://schemas.openxmlformats.org/markup-compatibility/2006" xmlns:p14="http://schemas.microsoft.com/office/powerpoint/2010/main">
          <mc:Choice Requires="p14">
            <p:contentPart p14:bwMode="auto" r:id="rId186">
              <p14:nvContentPartPr>
                <p14:cNvPr id="439" name="Freihand 438">
                  <a:extLst>
                    <a:ext uri="{FF2B5EF4-FFF2-40B4-BE49-F238E27FC236}">
                      <a16:creationId xmlns:a16="http://schemas.microsoft.com/office/drawing/2014/main" id="{2DE4C073-FE22-443D-A89B-E06A257CFDB6}"/>
                    </a:ext>
                  </a:extLst>
                </p14:cNvPr>
                <p14:cNvContentPartPr/>
                <p14:nvPr/>
              </p14:nvContentPartPr>
              <p14:xfrm>
                <a:off x="6395979" y="5497842"/>
                <a:ext cx="52560" cy="148320"/>
              </p14:xfrm>
            </p:contentPart>
          </mc:Choice>
          <mc:Fallback xmlns="">
            <p:pic>
              <p:nvPicPr>
                <p:cNvPr id="439" name="Freihand 438">
                  <a:extLst>
                    <a:ext uri="{FF2B5EF4-FFF2-40B4-BE49-F238E27FC236}">
                      <a16:creationId xmlns:a16="http://schemas.microsoft.com/office/drawing/2014/main" id="{2DE4C073-FE22-443D-A89B-E06A257CFDB6}"/>
                    </a:ext>
                  </a:extLst>
                </p:cNvPr>
                <p:cNvPicPr/>
                <p:nvPr/>
              </p:nvPicPr>
              <p:blipFill>
                <a:blip r:embed="rId187"/>
                <a:stretch>
                  <a:fillRect/>
                </a:stretch>
              </p:blipFill>
              <p:spPr>
                <a:xfrm>
                  <a:off x="6391659" y="5493522"/>
                  <a:ext cx="61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40" name="Freihand 439">
                  <a:extLst>
                    <a:ext uri="{FF2B5EF4-FFF2-40B4-BE49-F238E27FC236}">
                      <a16:creationId xmlns:a16="http://schemas.microsoft.com/office/drawing/2014/main" id="{94D71C72-7C97-46B4-9AFF-799940BAD5B4}"/>
                    </a:ext>
                  </a:extLst>
                </p14:cNvPr>
                <p14:cNvContentPartPr/>
                <p14:nvPr/>
              </p14:nvContentPartPr>
              <p14:xfrm>
                <a:off x="6338739" y="5482722"/>
                <a:ext cx="194040" cy="6480"/>
              </p14:xfrm>
            </p:contentPart>
          </mc:Choice>
          <mc:Fallback xmlns="">
            <p:pic>
              <p:nvPicPr>
                <p:cNvPr id="440" name="Freihand 439">
                  <a:extLst>
                    <a:ext uri="{FF2B5EF4-FFF2-40B4-BE49-F238E27FC236}">
                      <a16:creationId xmlns:a16="http://schemas.microsoft.com/office/drawing/2014/main" id="{94D71C72-7C97-46B4-9AFF-799940BAD5B4}"/>
                    </a:ext>
                  </a:extLst>
                </p:cNvPr>
                <p:cNvPicPr/>
                <p:nvPr/>
              </p:nvPicPr>
              <p:blipFill>
                <a:blip r:embed="rId189"/>
                <a:stretch>
                  <a:fillRect/>
                </a:stretch>
              </p:blipFill>
              <p:spPr>
                <a:xfrm>
                  <a:off x="6334419" y="5478402"/>
                  <a:ext cx="20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41" name="Freihand 440">
                  <a:extLst>
                    <a:ext uri="{FF2B5EF4-FFF2-40B4-BE49-F238E27FC236}">
                      <a16:creationId xmlns:a16="http://schemas.microsoft.com/office/drawing/2014/main" id="{A3EE4A43-581C-4922-B241-EDC46ED65ADC}"/>
                    </a:ext>
                  </a:extLst>
                </p14:cNvPr>
                <p14:cNvContentPartPr/>
                <p14:nvPr/>
              </p14:nvContentPartPr>
              <p14:xfrm>
                <a:off x="6336939" y="5548242"/>
                <a:ext cx="196560" cy="15840"/>
              </p14:xfrm>
            </p:contentPart>
          </mc:Choice>
          <mc:Fallback xmlns="">
            <p:pic>
              <p:nvPicPr>
                <p:cNvPr id="441" name="Freihand 440">
                  <a:extLst>
                    <a:ext uri="{FF2B5EF4-FFF2-40B4-BE49-F238E27FC236}">
                      <a16:creationId xmlns:a16="http://schemas.microsoft.com/office/drawing/2014/main" id="{A3EE4A43-581C-4922-B241-EDC46ED65ADC}"/>
                    </a:ext>
                  </a:extLst>
                </p:cNvPr>
                <p:cNvPicPr/>
                <p:nvPr/>
              </p:nvPicPr>
              <p:blipFill>
                <a:blip r:embed="rId191"/>
                <a:stretch>
                  <a:fillRect/>
                </a:stretch>
              </p:blipFill>
              <p:spPr>
                <a:xfrm>
                  <a:off x="6332619" y="5543922"/>
                  <a:ext cx="205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42" name="Freihand 441">
                  <a:extLst>
                    <a:ext uri="{FF2B5EF4-FFF2-40B4-BE49-F238E27FC236}">
                      <a16:creationId xmlns:a16="http://schemas.microsoft.com/office/drawing/2014/main" id="{9162E96C-49ED-487E-9324-7E47BBF348B0}"/>
                    </a:ext>
                  </a:extLst>
                </p14:cNvPr>
                <p14:cNvContentPartPr/>
                <p14:nvPr/>
              </p14:nvContentPartPr>
              <p14:xfrm>
                <a:off x="6533139" y="5529882"/>
                <a:ext cx="104040" cy="111600"/>
              </p14:xfrm>
            </p:contentPart>
          </mc:Choice>
          <mc:Fallback xmlns="">
            <p:pic>
              <p:nvPicPr>
                <p:cNvPr id="442" name="Freihand 441">
                  <a:extLst>
                    <a:ext uri="{FF2B5EF4-FFF2-40B4-BE49-F238E27FC236}">
                      <a16:creationId xmlns:a16="http://schemas.microsoft.com/office/drawing/2014/main" id="{9162E96C-49ED-487E-9324-7E47BBF348B0}"/>
                    </a:ext>
                  </a:extLst>
                </p:cNvPr>
                <p:cNvPicPr/>
                <p:nvPr/>
              </p:nvPicPr>
              <p:blipFill>
                <a:blip r:embed="rId193"/>
                <a:stretch>
                  <a:fillRect/>
                </a:stretch>
              </p:blipFill>
              <p:spPr>
                <a:xfrm>
                  <a:off x="6528819" y="5525562"/>
                  <a:ext cx="112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43" name="Freihand 442">
                  <a:extLst>
                    <a:ext uri="{FF2B5EF4-FFF2-40B4-BE49-F238E27FC236}">
                      <a16:creationId xmlns:a16="http://schemas.microsoft.com/office/drawing/2014/main" id="{A7E0410B-D73F-4FB4-B71D-4715BE8903CF}"/>
                    </a:ext>
                  </a:extLst>
                </p14:cNvPr>
                <p14:cNvContentPartPr/>
                <p14:nvPr/>
              </p14:nvContentPartPr>
              <p14:xfrm>
                <a:off x="6659139" y="5488842"/>
                <a:ext cx="37440" cy="48960"/>
              </p14:xfrm>
            </p:contentPart>
          </mc:Choice>
          <mc:Fallback xmlns="">
            <p:pic>
              <p:nvPicPr>
                <p:cNvPr id="443" name="Freihand 442">
                  <a:extLst>
                    <a:ext uri="{FF2B5EF4-FFF2-40B4-BE49-F238E27FC236}">
                      <a16:creationId xmlns:a16="http://schemas.microsoft.com/office/drawing/2014/main" id="{A7E0410B-D73F-4FB4-B71D-4715BE8903CF}"/>
                    </a:ext>
                  </a:extLst>
                </p:cNvPr>
                <p:cNvPicPr/>
                <p:nvPr/>
              </p:nvPicPr>
              <p:blipFill>
                <a:blip r:embed="rId195"/>
                <a:stretch>
                  <a:fillRect/>
                </a:stretch>
              </p:blipFill>
              <p:spPr>
                <a:xfrm>
                  <a:off x="6654819" y="5484522"/>
                  <a:ext cx="460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44" name="Freihand 443">
                  <a:extLst>
                    <a:ext uri="{FF2B5EF4-FFF2-40B4-BE49-F238E27FC236}">
                      <a16:creationId xmlns:a16="http://schemas.microsoft.com/office/drawing/2014/main" id="{9090ADDA-DF96-4E90-A952-7CFB39E63BEB}"/>
                    </a:ext>
                  </a:extLst>
                </p14:cNvPr>
                <p14:cNvContentPartPr/>
                <p14:nvPr/>
              </p14:nvContentPartPr>
              <p14:xfrm>
                <a:off x="6676059" y="5546802"/>
                <a:ext cx="79200" cy="91800"/>
              </p14:xfrm>
            </p:contentPart>
          </mc:Choice>
          <mc:Fallback xmlns="">
            <p:pic>
              <p:nvPicPr>
                <p:cNvPr id="444" name="Freihand 443">
                  <a:extLst>
                    <a:ext uri="{FF2B5EF4-FFF2-40B4-BE49-F238E27FC236}">
                      <a16:creationId xmlns:a16="http://schemas.microsoft.com/office/drawing/2014/main" id="{9090ADDA-DF96-4E90-A952-7CFB39E63BEB}"/>
                    </a:ext>
                  </a:extLst>
                </p:cNvPr>
                <p:cNvPicPr/>
                <p:nvPr/>
              </p:nvPicPr>
              <p:blipFill>
                <a:blip r:embed="rId197"/>
                <a:stretch>
                  <a:fillRect/>
                </a:stretch>
              </p:blipFill>
              <p:spPr>
                <a:xfrm>
                  <a:off x="6671739" y="5542482"/>
                  <a:ext cx="87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45" name="Freihand 444">
                  <a:extLst>
                    <a:ext uri="{FF2B5EF4-FFF2-40B4-BE49-F238E27FC236}">
                      <a16:creationId xmlns:a16="http://schemas.microsoft.com/office/drawing/2014/main" id="{641E9A5B-0362-45E4-B1F7-F29742621C05}"/>
                    </a:ext>
                  </a:extLst>
                </p14:cNvPr>
                <p14:cNvContentPartPr/>
                <p14:nvPr/>
              </p14:nvContentPartPr>
              <p14:xfrm>
                <a:off x="6761379" y="5453922"/>
                <a:ext cx="132120" cy="163800"/>
              </p14:xfrm>
            </p:contentPart>
          </mc:Choice>
          <mc:Fallback xmlns="">
            <p:pic>
              <p:nvPicPr>
                <p:cNvPr id="445" name="Freihand 444">
                  <a:extLst>
                    <a:ext uri="{FF2B5EF4-FFF2-40B4-BE49-F238E27FC236}">
                      <a16:creationId xmlns:a16="http://schemas.microsoft.com/office/drawing/2014/main" id="{641E9A5B-0362-45E4-B1F7-F29742621C05}"/>
                    </a:ext>
                  </a:extLst>
                </p:cNvPr>
                <p:cNvPicPr/>
                <p:nvPr/>
              </p:nvPicPr>
              <p:blipFill>
                <a:blip r:embed="rId199"/>
                <a:stretch>
                  <a:fillRect/>
                </a:stretch>
              </p:blipFill>
              <p:spPr>
                <a:xfrm>
                  <a:off x="6757059" y="5449602"/>
                  <a:ext cx="140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48" name="Freihand 447">
                  <a:extLst>
                    <a:ext uri="{FF2B5EF4-FFF2-40B4-BE49-F238E27FC236}">
                      <a16:creationId xmlns:a16="http://schemas.microsoft.com/office/drawing/2014/main" id="{6543F1CF-9EBD-472E-A910-0D0EC6880969}"/>
                    </a:ext>
                  </a:extLst>
                </p14:cNvPr>
                <p14:cNvContentPartPr/>
                <p14:nvPr/>
              </p14:nvContentPartPr>
              <p14:xfrm>
                <a:off x="6938859" y="5601522"/>
                <a:ext cx="13680" cy="95040"/>
              </p14:xfrm>
            </p:contentPart>
          </mc:Choice>
          <mc:Fallback xmlns="">
            <p:pic>
              <p:nvPicPr>
                <p:cNvPr id="448" name="Freihand 447">
                  <a:extLst>
                    <a:ext uri="{FF2B5EF4-FFF2-40B4-BE49-F238E27FC236}">
                      <a16:creationId xmlns:a16="http://schemas.microsoft.com/office/drawing/2014/main" id="{6543F1CF-9EBD-472E-A910-0D0EC6880969}"/>
                    </a:ext>
                  </a:extLst>
                </p:cNvPr>
                <p:cNvPicPr/>
                <p:nvPr/>
              </p:nvPicPr>
              <p:blipFill>
                <a:blip r:embed="rId201"/>
                <a:stretch>
                  <a:fillRect/>
                </a:stretch>
              </p:blipFill>
              <p:spPr>
                <a:xfrm>
                  <a:off x="6934539" y="5597202"/>
                  <a:ext cx="22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49" name="Freihand 448">
                  <a:extLst>
                    <a:ext uri="{FF2B5EF4-FFF2-40B4-BE49-F238E27FC236}">
                      <a16:creationId xmlns:a16="http://schemas.microsoft.com/office/drawing/2014/main" id="{B0116E6A-FCA0-43C8-99F4-BB39F15C9A2A}"/>
                    </a:ext>
                  </a:extLst>
                </p14:cNvPr>
                <p14:cNvContentPartPr/>
                <p14:nvPr/>
              </p14:nvContentPartPr>
              <p14:xfrm>
                <a:off x="6923739" y="5507922"/>
                <a:ext cx="278640" cy="140400"/>
              </p14:xfrm>
            </p:contentPart>
          </mc:Choice>
          <mc:Fallback xmlns="">
            <p:pic>
              <p:nvPicPr>
                <p:cNvPr id="449" name="Freihand 448">
                  <a:extLst>
                    <a:ext uri="{FF2B5EF4-FFF2-40B4-BE49-F238E27FC236}">
                      <a16:creationId xmlns:a16="http://schemas.microsoft.com/office/drawing/2014/main" id="{B0116E6A-FCA0-43C8-99F4-BB39F15C9A2A}"/>
                    </a:ext>
                  </a:extLst>
                </p:cNvPr>
                <p:cNvPicPr/>
                <p:nvPr/>
              </p:nvPicPr>
              <p:blipFill>
                <a:blip r:embed="rId203"/>
                <a:stretch>
                  <a:fillRect/>
                </a:stretch>
              </p:blipFill>
              <p:spPr>
                <a:xfrm>
                  <a:off x="6919419" y="5503602"/>
                  <a:ext cx="287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50" name="Freihand 449">
                  <a:extLst>
                    <a:ext uri="{FF2B5EF4-FFF2-40B4-BE49-F238E27FC236}">
                      <a16:creationId xmlns:a16="http://schemas.microsoft.com/office/drawing/2014/main" id="{2A125C08-BE93-4984-97E6-2C3A63A9DB1C}"/>
                    </a:ext>
                  </a:extLst>
                </p14:cNvPr>
                <p14:cNvContentPartPr/>
                <p14:nvPr/>
              </p14:nvContentPartPr>
              <p14:xfrm>
                <a:off x="7151619" y="5471202"/>
                <a:ext cx="48240" cy="27360"/>
              </p14:xfrm>
            </p:contentPart>
          </mc:Choice>
          <mc:Fallback xmlns="">
            <p:pic>
              <p:nvPicPr>
                <p:cNvPr id="450" name="Freihand 449">
                  <a:extLst>
                    <a:ext uri="{FF2B5EF4-FFF2-40B4-BE49-F238E27FC236}">
                      <a16:creationId xmlns:a16="http://schemas.microsoft.com/office/drawing/2014/main" id="{2A125C08-BE93-4984-97E6-2C3A63A9DB1C}"/>
                    </a:ext>
                  </a:extLst>
                </p:cNvPr>
                <p:cNvPicPr/>
                <p:nvPr/>
              </p:nvPicPr>
              <p:blipFill>
                <a:blip r:embed="rId205"/>
                <a:stretch>
                  <a:fillRect/>
                </a:stretch>
              </p:blipFill>
              <p:spPr>
                <a:xfrm>
                  <a:off x="7147299" y="5466882"/>
                  <a:ext cx="568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51" name="Freihand 450">
                  <a:extLst>
                    <a:ext uri="{FF2B5EF4-FFF2-40B4-BE49-F238E27FC236}">
                      <a16:creationId xmlns:a16="http://schemas.microsoft.com/office/drawing/2014/main" id="{A0CA2633-A8EE-4564-9C52-F2D9EE5EFBF3}"/>
                    </a:ext>
                  </a:extLst>
                </p14:cNvPr>
                <p14:cNvContentPartPr/>
                <p14:nvPr/>
              </p14:nvContentPartPr>
              <p14:xfrm>
                <a:off x="7137579" y="5449962"/>
                <a:ext cx="252360" cy="276120"/>
              </p14:xfrm>
            </p:contentPart>
          </mc:Choice>
          <mc:Fallback xmlns="">
            <p:pic>
              <p:nvPicPr>
                <p:cNvPr id="451" name="Freihand 450">
                  <a:extLst>
                    <a:ext uri="{FF2B5EF4-FFF2-40B4-BE49-F238E27FC236}">
                      <a16:creationId xmlns:a16="http://schemas.microsoft.com/office/drawing/2014/main" id="{A0CA2633-A8EE-4564-9C52-F2D9EE5EFBF3}"/>
                    </a:ext>
                  </a:extLst>
                </p:cNvPr>
                <p:cNvPicPr/>
                <p:nvPr/>
              </p:nvPicPr>
              <p:blipFill>
                <a:blip r:embed="rId207"/>
                <a:stretch>
                  <a:fillRect/>
                </a:stretch>
              </p:blipFill>
              <p:spPr>
                <a:xfrm>
                  <a:off x="7133259" y="5445642"/>
                  <a:ext cx="2610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53" name="Freihand 452">
                  <a:extLst>
                    <a:ext uri="{FF2B5EF4-FFF2-40B4-BE49-F238E27FC236}">
                      <a16:creationId xmlns:a16="http://schemas.microsoft.com/office/drawing/2014/main" id="{5FD2051F-1FE7-462A-8B1C-0F3E1CBD1874}"/>
                    </a:ext>
                  </a:extLst>
                </p14:cNvPr>
                <p14:cNvContentPartPr/>
                <p14:nvPr/>
              </p14:nvContentPartPr>
              <p14:xfrm>
                <a:off x="7538619" y="5484882"/>
                <a:ext cx="159480" cy="102240"/>
              </p14:xfrm>
            </p:contentPart>
          </mc:Choice>
          <mc:Fallback xmlns="">
            <p:pic>
              <p:nvPicPr>
                <p:cNvPr id="453" name="Freihand 452">
                  <a:extLst>
                    <a:ext uri="{FF2B5EF4-FFF2-40B4-BE49-F238E27FC236}">
                      <a16:creationId xmlns:a16="http://schemas.microsoft.com/office/drawing/2014/main" id="{5FD2051F-1FE7-462A-8B1C-0F3E1CBD1874}"/>
                    </a:ext>
                  </a:extLst>
                </p:cNvPr>
                <p:cNvPicPr/>
                <p:nvPr/>
              </p:nvPicPr>
              <p:blipFill>
                <a:blip r:embed="rId209"/>
                <a:stretch>
                  <a:fillRect/>
                </a:stretch>
              </p:blipFill>
              <p:spPr>
                <a:xfrm>
                  <a:off x="7534299" y="5480562"/>
                  <a:ext cx="168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54" name="Freihand 453">
                  <a:extLst>
                    <a:ext uri="{FF2B5EF4-FFF2-40B4-BE49-F238E27FC236}">
                      <a16:creationId xmlns:a16="http://schemas.microsoft.com/office/drawing/2014/main" id="{17CFF4B9-4974-42DB-998D-60B9AD9EBB18}"/>
                    </a:ext>
                  </a:extLst>
                </p14:cNvPr>
                <p14:cNvContentPartPr/>
                <p14:nvPr/>
              </p14:nvContentPartPr>
              <p14:xfrm>
                <a:off x="7677939" y="5523762"/>
                <a:ext cx="124560" cy="63000"/>
              </p14:xfrm>
            </p:contentPart>
          </mc:Choice>
          <mc:Fallback xmlns="">
            <p:pic>
              <p:nvPicPr>
                <p:cNvPr id="454" name="Freihand 453">
                  <a:extLst>
                    <a:ext uri="{FF2B5EF4-FFF2-40B4-BE49-F238E27FC236}">
                      <a16:creationId xmlns:a16="http://schemas.microsoft.com/office/drawing/2014/main" id="{17CFF4B9-4974-42DB-998D-60B9AD9EBB18}"/>
                    </a:ext>
                  </a:extLst>
                </p:cNvPr>
                <p:cNvPicPr/>
                <p:nvPr/>
              </p:nvPicPr>
              <p:blipFill>
                <a:blip r:embed="rId211"/>
                <a:stretch>
                  <a:fillRect/>
                </a:stretch>
              </p:blipFill>
              <p:spPr>
                <a:xfrm>
                  <a:off x="7673619" y="5519442"/>
                  <a:ext cx="133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55" name="Freihand 454">
                  <a:extLst>
                    <a:ext uri="{FF2B5EF4-FFF2-40B4-BE49-F238E27FC236}">
                      <a16:creationId xmlns:a16="http://schemas.microsoft.com/office/drawing/2014/main" id="{304ACC5F-12E3-4BC2-9E98-8BF5A642C3A7}"/>
                    </a:ext>
                  </a:extLst>
                </p14:cNvPr>
                <p14:cNvContentPartPr/>
                <p14:nvPr/>
              </p14:nvContentPartPr>
              <p14:xfrm>
                <a:off x="7793139" y="5496042"/>
                <a:ext cx="100080" cy="109440"/>
              </p14:xfrm>
            </p:contentPart>
          </mc:Choice>
          <mc:Fallback xmlns="">
            <p:pic>
              <p:nvPicPr>
                <p:cNvPr id="455" name="Freihand 454">
                  <a:extLst>
                    <a:ext uri="{FF2B5EF4-FFF2-40B4-BE49-F238E27FC236}">
                      <a16:creationId xmlns:a16="http://schemas.microsoft.com/office/drawing/2014/main" id="{304ACC5F-12E3-4BC2-9E98-8BF5A642C3A7}"/>
                    </a:ext>
                  </a:extLst>
                </p:cNvPr>
                <p:cNvPicPr/>
                <p:nvPr/>
              </p:nvPicPr>
              <p:blipFill>
                <a:blip r:embed="rId213"/>
                <a:stretch>
                  <a:fillRect/>
                </a:stretch>
              </p:blipFill>
              <p:spPr>
                <a:xfrm>
                  <a:off x="7788819" y="5491722"/>
                  <a:ext cx="108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56" name="Freihand 455">
                  <a:extLst>
                    <a:ext uri="{FF2B5EF4-FFF2-40B4-BE49-F238E27FC236}">
                      <a16:creationId xmlns:a16="http://schemas.microsoft.com/office/drawing/2014/main" id="{E0038073-988D-41CC-9E1A-9B7B98456088}"/>
                    </a:ext>
                  </a:extLst>
                </p14:cNvPr>
                <p14:cNvContentPartPr/>
                <p14:nvPr/>
              </p14:nvContentPartPr>
              <p14:xfrm>
                <a:off x="6348819" y="5779362"/>
                <a:ext cx="9360" cy="160200"/>
              </p14:xfrm>
            </p:contentPart>
          </mc:Choice>
          <mc:Fallback xmlns="">
            <p:pic>
              <p:nvPicPr>
                <p:cNvPr id="456" name="Freihand 455">
                  <a:extLst>
                    <a:ext uri="{FF2B5EF4-FFF2-40B4-BE49-F238E27FC236}">
                      <a16:creationId xmlns:a16="http://schemas.microsoft.com/office/drawing/2014/main" id="{E0038073-988D-41CC-9E1A-9B7B98456088}"/>
                    </a:ext>
                  </a:extLst>
                </p:cNvPr>
                <p:cNvPicPr/>
                <p:nvPr/>
              </p:nvPicPr>
              <p:blipFill>
                <a:blip r:embed="rId215"/>
                <a:stretch>
                  <a:fillRect/>
                </a:stretch>
              </p:blipFill>
              <p:spPr>
                <a:xfrm>
                  <a:off x="6344499" y="5775042"/>
                  <a:ext cx="18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57" name="Freihand 456">
                  <a:extLst>
                    <a:ext uri="{FF2B5EF4-FFF2-40B4-BE49-F238E27FC236}">
                      <a16:creationId xmlns:a16="http://schemas.microsoft.com/office/drawing/2014/main" id="{0EB9B31A-D0C7-4BBB-83BE-34F000E13E0D}"/>
                    </a:ext>
                  </a:extLst>
                </p14:cNvPr>
                <p14:cNvContentPartPr/>
                <p14:nvPr/>
              </p14:nvContentPartPr>
              <p14:xfrm>
                <a:off x="6349539" y="5763162"/>
                <a:ext cx="128520" cy="15120"/>
              </p14:xfrm>
            </p:contentPart>
          </mc:Choice>
          <mc:Fallback xmlns="">
            <p:pic>
              <p:nvPicPr>
                <p:cNvPr id="457" name="Freihand 456">
                  <a:extLst>
                    <a:ext uri="{FF2B5EF4-FFF2-40B4-BE49-F238E27FC236}">
                      <a16:creationId xmlns:a16="http://schemas.microsoft.com/office/drawing/2014/main" id="{0EB9B31A-D0C7-4BBB-83BE-34F000E13E0D}"/>
                    </a:ext>
                  </a:extLst>
                </p:cNvPr>
                <p:cNvPicPr/>
                <p:nvPr/>
              </p:nvPicPr>
              <p:blipFill>
                <a:blip r:embed="rId217"/>
                <a:stretch>
                  <a:fillRect/>
                </a:stretch>
              </p:blipFill>
              <p:spPr>
                <a:xfrm>
                  <a:off x="6345219" y="5758842"/>
                  <a:ext cx="137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58" name="Freihand 457">
                  <a:extLst>
                    <a:ext uri="{FF2B5EF4-FFF2-40B4-BE49-F238E27FC236}">
                      <a16:creationId xmlns:a16="http://schemas.microsoft.com/office/drawing/2014/main" id="{3D0F2613-4DF1-4B61-87F2-C236899773B1}"/>
                    </a:ext>
                  </a:extLst>
                </p14:cNvPr>
                <p14:cNvContentPartPr/>
                <p14:nvPr/>
              </p14:nvContentPartPr>
              <p14:xfrm>
                <a:off x="6359619" y="5817882"/>
                <a:ext cx="139320" cy="106920"/>
              </p14:xfrm>
            </p:contentPart>
          </mc:Choice>
          <mc:Fallback xmlns="">
            <p:pic>
              <p:nvPicPr>
                <p:cNvPr id="458" name="Freihand 457">
                  <a:extLst>
                    <a:ext uri="{FF2B5EF4-FFF2-40B4-BE49-F238E27FC236}">
                      <a16:creationId xmlns:a16="http://schemas.microsoft.com/office/drawing/2014/main" id="{3D0F2613-4DF1-4B61-87F2-C236899773B1}"/>
                    </a:ext>
                  </a:extLst>
                </p:cNvPr>
                <p:cNvPicPr/>
                <p:nvPr/>
              </p:nvPicPr>
              <p:blipFill>
                <a:blip r:embed="rId219"/>
                <a:stretch>
                  <a:fillRect/>
                </a:stretch>
              </p:blipFill>
              <p:spPr>
                <a:xfrm>
                  <a:off x="6355299" y="5813562"/>
                  <a:ext cx="147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59" name="Freihand 458">
                  <a:extLst>
                    <a:ext uri="{FF2B5EF4-FFF2-40B4-BE49-F238E27FC236}">
                      <a16:creationId xmlns:a16="http://schemas.microsoft.com/office/drawing/2014/main" id="{2793E4F9-63BE-415B-AA03-5820EAB67424}"/>
                    </a:ext>
                  </a:extLst>
                </p14:cNvPr>
                <p14:cNvContentPartPr/>
                <p14:nvPr/>
              </p14:nvContentPartPr>
              <p14:xfrm>
                <a:off x="6497139" y="5770722"/>
                <a:ext cx="219960" cy="128520"/>
              </p14:xfrm>
            </p:contentPart>
          </mc:Choice>
          <mc:Fallback xmlns="">
            <p:pic>
              <p:nvPicPr>
                <p:cNvPr id="459" name="Freihand 458">
                  <a:extLst>
                    <a:ext uri="{FF2B5EF4-FFF2-40B4-BE49-F238E27FC236}">
                      <a16:creationId xmlns:a16="http://schemas.microsoft.com/office/drawing/2014/main" id="{2793E4F9-63BE-415B-AA03-5820EAB67424}"/>
                    </a:ext>
                  </a:extLst>
                </p:cNvPr>
                <p:cNvPicPr/>
                <p:nvPr/>
              </p:nvPicPr>
              <p:blipFill>
                <a:blip r:embed="rId221"/>
                <a:stretch>
                  <a:fillRect/>
                </a:stretch>
              </p:blipFill>
              <p:spPr>
                <a:xfrm>
                  <a:off x="6492819" y="5766402"/>
                  <a:ext cx="228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62" name="Freihand 461">
                  <a:extLst>
                    <a:ext uri="{FF2B5EF4-FFF2-40B4-BE49-F238E27FC236}">
                      <a16:creationId xmlns:a16="http://schemas.microsoft.com/office/drawing/2014/main" id="{34781068-1BDA-4615-8557-22BCDB487C1E}"/>
                    </a:ext>
                  </a:extLst>
                </p14:cNvPr>
                <p14:cNvContentPartPr/>
                <p14:nvPr/>
              </p14:nvContentPartPr>
              <p14:xfrm>
                <a:off x="6812139" y="5720322"/>
                <a:ext cx="143280" cy="133200"/>
              </p14:xfrm>
            </p:contentPart>
          </mc:Choice>
          <mc:Fallback xmlns="">
            <p:pic>
              <p:nvPicPr>
                <p:cNvPr id="462" name="Freihand 461">
                  <a:extLst>
                    <a:ext uri="{FF2B5EF4-FFF2-40B4-BE49-F238E27FC236}">
                      <a16:creationId xmlns:a16="http://schemas.microsoft.com/office/drawing/2014/main" id="{34781068-1BDA-4615-8557-22BCDB487C1E}"/>
                    </a:ext>
                  </a:extLst>
                </p:cNvPr>
                <p:cNvPicPr/>
                <p:nvPr/>
              </p:nvPicPr>
              <p:blipFill>
                <a:blip r:embed="rId223"/>
                <a:stretch>
                  <a:fillRect/>
                </a:stretch>
              </p:blipFill>
              <p:spPr>
                <a:xfrm>
                  <a:off x="6807819" y="5716002"/>
                  <a:ext cx="151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63" name="Freihand 462">
                  <a:extLst>
                    <a:ext uri="{FF2B5EF4-FFF2-40B4-BE49-F238E27FC236}">
                      <a16:creationId xmlns:a16="http://schemas.microsoft.com/office/drawing/2014/main" id="{A525D1E5-F56C-469E-AE29-29F0451A08E4}"/>
                    </a:ext>
                  </a:extLst>
                </p14:cNvPr>
                <p14:cNvContentPartPr/>
                <p14:nvPr/>
              </p14:nvContentPartPr>
              <p14:xfrm>
                <a:off x="6889179" y="5830122"/>
                <a:ext cx="52560" cy="43200"/>
              </p14:xfrm>
            </p:contentPart>
          </mc:Choice>
          <mc:Fallback xmlns="">
            <p:pic>
              <p:nvPicPr>
                <p:cNvPr id="463" name="Freihand 462">
                  <a:extLst>
                    <a:ext uri="{FF2B5EF4-FFF2-40B4-BE49-F238E27FC236}">
                      <a16:creationId xmlns:a16="http://schemas.microsoft.com/office/drawing/2014/main" id="{A525D1E5-F56C-469E-AE29-29F0451A08E4}"/>
                    </a:ext>
                  </a:extLst>
                </p:cNvPr>
                <p:cNvPicPr/>
                <p:nvPr/>
              </p:nvPicPr>
              <p:blipFill>
                <a:blip r:embed="rId225"/>
                <a:stretch>
                  <a:fillRect/>
                </a:stretch>
              </p:blipFill>
              <p:spPr>
                <a:xfrm>
                  <a:off x="6884859" y="5825802"/>
                  <a:ext cx="61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64" name="Freihand 463">
                  <a:extLst>
                    <a:ext uri="{FF2B5EF4-FFF2-40B4-BE49-F238E27FC236}">
                      <a16:creationId xmlns:a16="http://schemas.microsoft.com/office/drawing/2014/main" id="{27B528AC-C6A2-46BB-9E08-5E97516AB3E5}"/>
                    </a:ext>
                  </a:extLst>
                </p14:cNvPr>
                <p14:cNvContentPartPr/>
                <p14:nvPr/>
              </p14:nvContentPartPr>
              <p14:xfrm>
                <a:off x="6966939" y="5828322"/>
                <a:ext cx="310320" cy="48960"/>
              </p14:xfrm>
            </p:contentPart>
          </mc:Choice>
          <mc:Fallback xmlns="">
            <p:pic>
              <p:nvPicPr>
                <p:cNvPr id="464" name="Freihand 463">
                  <a:extLst>
                    <a:ext uri="{FF2B5EF4-FFF2-40B4-BE49-F238E27FC236}">
                      <a16:creationId xmlns:a16="http://schemas.microsoft.com/office/drawing/2014/main" id="{27B528AC-C6A2-46BB-9E08-5E97516AB3E5}"/>
                    </a:ext>
                  </a:extLst>
                </p:cNvPr>
                <p:cNvPicPr/>
                <p:nvPr/>
              </p:nvPicPr>
              <p:blipFill>
                <a:blip r:embed="rId227"/>
                <a:stretch>
                  <a:fillRect/>
                </a:stretch>
              </p:blipFill>
              <p:spPr>
                <a:xfrm>
                  <a:off x="6962619" y="5824002"/>
                  <a:ext cx="318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65" name="Freihand 464">
                  <a:extLst>
                    <a:ext uri="{FF2B5EF4-FFF2-40B4-BE49-F238E27FC236}">
                      <a16:creationId xmlns:a16="http://schemas.microsoft.com/office/drawing/2014/main" id="{5BD107A3-5CC1-41B3-9618-8689162D9DD1}"/>
                    </a:ext>
                  </a:extLst>
                </p14:cNvPr>
                <p14:cNvContentPartPr/>
                <p14:nvPr/>
              </p14:nvContentPartPr>
              <p14:xfrm>
                <a:off x="7338459" y="5818962"/>
                <a:ext cx="212400" cy="54360"/>
              </p14:xfrm>
            </p:contentPart>
          </mc:Choice>
          <mc:Fallback xmlns="">
            <p:pic>
              <p:nvPicPr>
                <p:cNvPr id="465" name="Freihand 464">
                  <a:extLst>
                    <a:ext uri="{FF2B5EF4-FFF2-40B4-BE49-F238E27FC236}">
                      <a16:creationId xmlns:a16="http://schemas.microsoft.com/office/drawing/2014/main" id="{5BD107A3-5CC1-41B3-9618-8689162D9DD1}"/>
                    </a:ext>
                  </a:extLst>
                </p:cNvPr>
                <p:cNvPicPr/>
                <p:nvPr/>
              </p:nvPicPr>
              <p:blipFill>
                <a:blip r:embed="rId229"/>
                <a:stretch>
                  <a:fillRect/>
                </a:stretch>
              </p:blipFill>
              <p:spPr>
                <a:xfrm>
                  <a:off x="7334139" y="5814642"/>
                  <a:ext cx="221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66" name="Freihand 465">
                  <a:extLst>
                    <a:ext uri="{FF2B5EF4-FFF2-40B4-BE49-F238E27FC236}">
                      <a16:creationId xmlns:a16="http://schemas.microsoft.com/office/drawing/2014/main" id="{695AD307-D258-44D4-ACE9-151898143371}"/>
                    </a:ext>
                  </a:extLst>
                </p14:cNvPr>
                <p14:cNvContentPartPr/>
                <p14:nvPr/>
              </p14:nvContentPartPr>
              <p14:xfrm>
                <a:off x="7592259" y="5794482"/>
                <a:ext cx="275400" cy="68760"/>
              </p14:xfrm>
            </p:contentPart>
          </mc:Choice>
          <mc:Fallback xmlns="">
            <p:pic>
              <p:nvPicPr>
                <p:cNvPr id="466" name="Freihand 465">
                  <a:extLst>
                    <a:ext uri="{FF2B5EF4-FFF2-40B4-BE49-F238E27FC236}">
                      <a16:creationId xmlns:a16="http://schemas.microsoft.com/office/drawing/2014/main" id="{695AD307-D258-44D4-ACE9-151898143371}"/>
                    </a:ext>
                  </a:extLst>
                </p:cNvPr>
                <p:cNvPicPr/>
                <p:nvPr/>
              </p:nvPicPr>
              <p:blipFill>
                <a:blip r:embed="rId231"/>
                <a:stretch>
                  <a:fillRect/>
                </a:stretch>
              </p:blipFill>
              <p:spPr>
                <a:xfrm>
                  <a:off x="7587939" y="5790162"/>
                  <a:ext cx="284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67" name="Freihand 466">
                  <a:extLst>
                    <a:ext uri="{FF2B5EF4-FFF2-40B4-BE49-F238E27FC236}">
                      <a16:creationId xmlns:a16="http://schemas.microsoft.com/office/drawing/2014/main" id="{DCBB2E1E-5671-4027-9C8A-9BC9F7F9CEF0}"/>
                    </a:ext>
                  </a:extLst>
                </p14:cNvPr>
                <p14:cNvContentPartPr/>
                <p14:nvPr/>
              </p14:nvContentPartPr>
              <p14:xfrm>
                <a:off x="8007339" y="5789802"/>
                <a:ext cx="349560" cy="78120"/>
              </p14:xfrm>
            </p:contentPart>
          </mc:Choice>
          <mc:Fallback xmlns="">
            <p:pic>
              <p:nvPicPr>
                <p:cNvPr id="467" name="Freihand 466">
                  <a:extLst>
                    <a:ext uri="{FF2B5EF4-FFF2-40B4-BE49-F238E27FC236}">
                      <a16:creationId xmlns:a16="http://schemas.microsoft.com/office/drawing/2014/main" id="{DCBB2E1E-5671-4027-9C8A-9BC9F7F9CEF0}"/>
                    </a:ext>
                  </a:extLst>
                </p:cNvPr>
                <p:cNvPicPr/>
                <p:nvPr/>
              </p:nvPicPr>
              <p:blipFill>
                <a:blip r:embed="rId233"/>
                <a:stretch>
                  <a:fillRect/>
                </a:stretch>
              </p:blipFill>
              <p:spPr>
                <a:xfrm>
                  <a:off x="8003019" y="5785482"/>
                  <a:ext cx="358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68" name="Freihand 467">
                  <a:extLst>
                    <a:ext uri="{FF2B5EF4-FFF2-40B4-BE49-F238E27FC236}">
                      <a16:creationId xmlns:a16="http://schemas.microsoft.com/office/drawing/2014/main" id="{CBFB02DC-8705-4C11-BC90-80486ED8030F}"/>
                    </a:ext>
                  </a:extLst>
                </p14:cNvPr>
                <p14:cNvContentPartPr/>
                <p14:nvPr/>
              </p14:nvContentPartPr>
              <p14:xfrm>
                <a:off x="8301099" y="5717442"/>
                <a:ext cx="29520" cy="30600"/>
              </p14:xfrm>
            </p:contentPart>
          </mc:Choice>
          <mc:Fallback xmlns="">
            <p:pic>
              <p:nvPicPr>
                <p:cNvPr id="468" name="Freihand 467">
                  <a:extLst>
                    <a:ext uri="{FF2B5EF4-FFF2-40B4-BE49-F238E27FC236}">
                      <a16:creationId xmlns:a16="http://schemas.microsoft.com/office/drawing/2014/main" id="{CBFB02DC-8705-4C11-BC90-80486ED8030F}"/>
                    </a:ext>
                  </a:extLst>
                </p:cNvPr>
                <p:cNvPicPr/>
                <p:nvPr/>
              </p:nvPicPr>
              <p:blipFill>
                <a:blip r:embed="rId235"/>
                <a:stretch>
                  <a:fillRect/>
                </a:stretch>
              </p:blipFill>
              <p:spPr>
                <a:xfrm>
                  <a:off x="8296779" y="5713122"/>
                  <a:ext cx="38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69" name="Freihand 468">
                  <a:extLst>
                    <a:ext uri="{FF2B5EF4-FFF2-40B4-BE49-F238E27FC236}">
                      <a16:creationId xmlns:a16="http://schemas.microsoft.com/office/drawing/2014/main" id="{2A1323E2-83A0-4E83-AAB2-6A3977F2D82A}"/>
                    </a:ext>
                  </a:extLst>
                </p14:cNvPr>
                <p14:cNvContentPartPr/>
                <p14:nvPr/>
              </p14:nvContentPartPr>
              <p14:xfrm>
                <a:off x="8357259" y="5729682"/>
                <a:ext cx="208800" cy="123480"/>
              </p14:xfrm>
            </p:contentPart>
          </mc:Choice>
          <mc:Fallback xmlns="">
            <p:pic>
              <p:nvPicPr>
                <p:cNvPr id="469" name="Freihand 468">
                  <a:extLst>
                    <a:ext uri="{FF2B5EF4-FFF2-40B4-BE49-F238E27FC236}">
                      <a16:creationId xmlns:a16="http://schemas.microsoft.com/office/drawing/2014/main" id="{2A1323E2-83A0-4E83-AAB2-6A3977F2D82A}"/>
                    </a:ext>
                  </a:extLst>
                </p:cNvPr>
                <p:cNvPicPr/>
                <p:nvPr/>
              </p:nvPicPr>
              <p:blipFill>
                <a:blip r:embed="rId237"/>
                <a:stretch>
                  <a:fillRect/>
                </a:stretch>
              </p:blipFill>
              <p:spPr>
                <a:xfrm>
                  <a:off x="8352939" y="5725362"/>
                  <a:ext cx="2174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71" name="Freihand 470">
                  <a:extLst>
                    <a:ext uri="{FF2B5EF4-FFF2-40B4-BE49-F238E27FC236}">
                      <a16:creationId xmlns:a16="http://schemas.microsoft.com/office/drawing/2014/main" id="{F161633E-C31A-41F5-87C3-3316B3940BE3}"/>
                    </a:ext>
                  </a:extLst>
                </p14:cNvPr>
                <p14:cNvContentPartPr/>
                <p14:nvPr/>
              </p14:nvContentPartPr>
              <p14:xfrm>
                <a:off x="6379059" y="6028122"/>
                <a:ext cx="88200" cy="155160"/>
              </p14:xfrm>
            </p:contentPart>
          </mc:Choice>
          <mc:Fallback xmlns="">
            <p:pic>
              <p:nvPicPr>
                <p:cNvPr id="471" name="Freihand 470">
                  <a:extLst>
                    <a:ext uri="{FF2B5EF4-FFF2-40B4-BE49-F238E27FC236}">
                      <a16:creationId xmlns:a16="http://schemas.microsoft.com/office/drawing/2014/main" id="{F161633E-C31A-41F5-87C3-3316B3940BE3}"/>
                    </a:ext>
                  </a:extLst>
                </p:cNvPr>
                <p:cNvPicPr/>
                <p:nvPr/>
              </p:nvPicPr>
              <p:blipFill>
                <a:blip r:embed="rId239"/>
                <a:stretch>
                  <a:fillRect/>
                </a:stretch>
              </p:blipFill>
              <p:spPr>
                <a:xfrm>
                  <a:off x="6374739" y="6023802"/>
                  <a:ext cx="96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72" name="Freihand 471">
                  <a:extLst>
                    <a:ext uri="{FF2B5EF4-FFF2-40B4-BE49-F238E27FC236}">
                      <a16:creationId xmlns:a16="http://schemas.microsoft.com/office/drawing/2014/main" id="{EDFA64F6-02FC-4337-A851-4372B37F1D99}"/>
                    </a:ext>
                  </a:extLst>
                </p14:cNvPr>
                <p14:cNvContentPartPr/>
                <p14:nvPr/>
              </p14:nvContentPartPr>
              <p14:xfrm>
                <a:off x="6492459" y="6047202"/>
                <a:ext cx="197280" cy="111600"/>
              </p14:xfrm>
            </p:contentPart>
          </mc:Choice>
          <mc:Fallback xmlns="">
            <p:pic>
              <p:nvPicPr>
                <p:cNvPr id="472" name="Freihand 471">
                  <a:extLst>
                    <a:ext uri="{FF2B5EF4-FFF2-40B4-BE49-F238E27FC236}">
                      <a16:creationId xmlns:a16="http://schemas.microsoft.com/office/drawing/2014/main" id="{EDFA64F6-02FC-4337-A851-4372B37F1D99}"/>
                    </a:ext>
                  </a:extLst>
                </p:cNvPr>
                <p:cNvPicPr/>
                <p:nvPr/>
              </p:nvPicPr>
              <p:blipFill>
                <a:blip r:embed="rId241"/>
                <a:stretch>
                  <a:fillRect/>
                </a:stretch>
              </p:blipFill>
              <p:spPr>
                <a:xfrm>
                  <a:off x="6488139" y="6042882"/>
                  <a:ext cx="205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73" name="Freihand 472">
                  <a:extLst>
                    <a:ext uri="{FF2B5EF4-FFF2-40B4-BE49-F238E27FC236}">
                      <a16:creationId xmlns:a16="http://schemas.microsoft.com/office/drawing/2014/main" id="{00CBA0E1-6A8F-4F08-B9A5-9D5CDC32A37C}"/>
                    </a:ext>
                  </a:extLst>
                </p14:cNvPr>
                <p14:cNvContentPartPr/>
                <p14:nvPr/>
              </p14:nvContentPartPr>
              <p14:xfrm>
                <a:off x="6667419" y="5991042"/>
                <a:ext cx="16920" cy="14760"/>
              </p14:xfrm>
            </p:contentPart>
          </mc:Choice>
          <mc:Fallback xmlns="">
            <p:pic>
              <p:nvPicPr>
                <p:cNvPr id="473" name="Freihand 472">
                  <a:extLst>
                    <a:ext uri="{FF2B5EF4-FFF2-40B4-BE49-F238E27FC236}">
                      <a16:creationId xmlns:a16="http://schemas.microsoft.com/office/drawing/2014/main" id="{00CBA0E1-6A8F-4F08-B9A5-9D5CDC32A37C}"/>
                    </a:ext>
                  </a:extLst>
                </p:cNvPr>
                <p:cNvPicPr/>
                <p:nvPr/>
              </p:nvPicPr>
              <p:blipFill>
                <a:blip r:embed="rId243"/>
                <a:stretch>
                  <a:fillRect/>
                </a:stretch>
              </p:blipFill>
              <p:spPr>
                <a:xfrm>
                  <a:off x="6663099" y="5986722"/>
                  <a:ext cx="25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74" name="Freihand 473">
                  <a:extLst>
                    <a:ext uri="{FF2B5EF4-FFF2-40B4-BE49-F238E27FC236}">
                      <a16:creationId xmlns:a16="http://schemas.microsoft.com/office/drawing/2014/main" id="{ED6A8FC3-F958-4763-BD63-02EEFD560E53}"/>
                    </a:ext>
                  </a:extLst>
                </p14:cNvPr>
                <p14:cNvContentPartPr/>
                <p14:nvPr/>
              </p14:nvContentPartPr>
              <p14:xfrm>
                <a:off x="6812139" y="6064122"/>
                <a:ext cx="90360" cy="127800"/>
              </p14:xfrm>
            </p:contentPart>
          </mc:Choice>
          <mc:Fallback xmlns="">
            <p:pic>
              <p:nvPicPr>
                <p:cNvPr id="474" name="Freihand 473">
                  <a:extLst>
                    <a:ext uri="{FF2B5EF4-FFF2-40B4-BE49-F238E27FC236}">
                      <a16:creationId xmlns:a16="http://schemas.microsoft.com/office/drawing/2014/main" id="{ED6A8FC3-F958-4763-BD63-02EEFD560E53}"/>
                    </a:ext>
                  </a:extLst>
                </p:cNvPr>
                <p:cNvPicPr/>
                <p:nvPr/>
              </p:nvPicPr>
              <p:blipFill>
                <a:blip r:embed="rId245"/>
                <a:stretch>
                  <a:fillRect/>
                </a:stretch>
              </p:blipFill>
              <p:spPr>
                <a:xfrm>
                  <a:off x="6807819" y="6059802"/>
                  <a:ext cx="99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75" name="Freihand 474">
                  <a:extLst>
                    <a:ext uri="{FF2B5EF4-FFF2-40B4-BE49-F238E27FC236}">
                      <a16:creationId xmlns:a16="http://schemas.microsoft.com/office/drawing/2014/main" id="{DAD55B0D-376D-4340-8BBF-BB66E4C201AD}"/>
                    </a:ext>
                  </a:extLst>
                </p14:cNvPr>
                <p14:cNvContentPartPr/>
                <p14:nvPr/>
              </p14:nvContentPartPr>
              <p14:xfrm>
                <a:off x="6943179" y="6105882"/>
                <a:ext cx="94680" cy="77400"/>
              </p14:xfrm>
            </p:contentPart>
          </mc:Choice>
          <mc:Fallback xmlns="">
            <p:pic>
              <p:nvPicPr>
                <p:cNvPr id="475" name="Freihand 474">
                  <a:extLst>
                    <a:ext uri="{FF2B5EF4-FFF2-40B4-BE49-F238E27FC236}">
                      <a16:creationId xmlns:a16="http://schemas.microsoft.com/office/drawing/2014/main" id="{DAD55B0D-376D-4340-8BBF-BB66E4C201AD}"/>
                    </a:ext>
                  </a:extLst>
                </p:cNvPr>
                <p:cNvPicPr/>
                <p:nvPr/>
              </p:nvPicPr>
              <p:blipFill>
                <a:blip r:embed="rId247"/>
                <a:stretch>
                  <a:fillRect/>
                </a:stretch>
              </p:blipFill>
              <p:spPr>
                <a:xfrm>
                  <a:off x="6938859" y="6101562"/>
                  <a:ext cx="103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7" name="Freihand 476">
                  <a:extLst>
                    <a:ext uri="{FF2B5EF4-FFF2-40B4-BE49-F238E27FC236}">
                      <a16:creationId xmlns:a16="http://schemas.microsoft.com/office/drawing/2014/main" id="{60BB3A04-D20A-47F4-AAA7-D56DDACB91A6}"/>
                    </a:ext>
                  </a:extLst>
                </p14:cNvPr>
                <p14:cNvContentPartPr/>
                <p14:nvPr/>
              </p14:nvContentPartPr>
              <p14:xfrm>
                <a:off x="7231179" y="6083922"/>
                <a:ext cx="255600" cy="72720"/>
              </p14:xfrm>
            </p:contentPart>
          </mc:Choice>
          <mc:Fallback xmlns="">
            <p:pic>
              <p:nvPicPr>
                <p:cNvPr id="477" name="Freihand 476">
                  <a:extLst>
                    <a:ext uri="{FF2B5EF4-FFF2-40B4-BE49-F238E27FC236}">
                      <a16:creationId xmlns:a16="http://schemas.microsoft.com/office/drawing/2014/main" id="{60BB3A04-D20A-47F4-AAA7-D56DDACB91A6}"/>
                    </a:ext>
                  </a:extLst>
                </p:cNvPr>
                <p:cNvPicPr/>
                <p:nvPr/>
              </p:nvPicPr>
              <p:blipFill>
                <a:blip r:embed="rId249"/>
                <a:stretch>
                  <a:fillRect/>
                </a:stretch>
              </p:blipFill>
              <p:spPr>
                <a:xfrm>
                  <a:off x="7226859" y="6079602"/>
                  <a:ext cx="264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78" name="Freihand 477">
                  <a:extLst>
                    <a:ext uri="{FF2B5EF4-FFF2-40B4-BE49-F238E27FC236}">
                      <a16:creationId xmlns:a16="http://schemas.microsoft.com/office/drawing/2014/main" id="{8545D1EA-281E-427E-A7BB-A202E8B568D2}"/>
                    </a:ext>
                  </a:extLst>
                </p14:cNvPr>
                <p14:cNvContentPartPr/>
                <p14:nvPr/>
              </p14:nvContentPartPr>
              <p14:xfrm>
                <a:off x="7480299" y="6042882"/>
                <a:ext cx="207360" cy="102960"/>
              </p14:xfrm>
            </p:contentPart>
          </mc:Choice>
          <mc:Fallback xmlns="">
            <p:pic>
              <p:nvPicPr>
                <p:cNvPr id="478" name="Freihand 477">
                  <a:extLst>
                    <a:ext uri="{FF2B5EF4-FFF2-40B4-BE49-F238E27FC236}">
                      <a16:creationId xmlns:a16="http://schemas.microsoft.com/office/drawing/2014/main" id="{8545D1EA-281E-427E-A7BB-A202E8B568D2}"/>
                    </a:ext>
                  </a:extLst>
                </p:cNvPr>
                <p:cNvPicPr/>
                <p:nvPr/>
              </p:nvPicPr>
              <p:blipFill>
                <a:blip r:embed="rId251"/>
                <a:stretch>
                  <a:fillRect/>
                </a:stretch>
              </p:blipFill>
              <p:spPr>
                <a:xfrm>
                  <a:off x="7475979" y="6038562"/>
                  <a:ext cx="216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9" name="Freihand 478">
                  <a:extLst>
                    <a:ext uri="{FF2B5EF4-FFF2-40B4-BE49-F238E27FC236}">
                      <a16:creationId xmlns:a16="http://schemas.microsoft.com/office/drawing/2014/main" id="{2A87E762-4DBE-4977-B11C-BB63CFCF2909}"/>
                    </a:ext>
                  </a:extLst>
                </p14:cNvPr>
                <p14:cNvContentPartPr/>
                <p14:nvPr/>
              </p14:nvContentPartPr>
              <p14:xfrm>
                <a:off x="7805379" y="6078882"/>
                <a:ext cx="133560" cy="58320"/>
              </p14:xfrm>
            </p:contentPart>
          </mc:Choice>
          <mc:Fallback xmlns="">
            <p:pic>
              <p:nvPicPr>
                <p:cNvPr id="479" name="Freihand 478">
                  <a:extLst>
                    <a:ext uri="{FF2B5EF4-FFF2-40B4-BE49-F238E27FC236}">
                      <a16:creationId xmlns:a16="http://schemas.microsoft.com/office/drawing/2014/main" id="{2A87E762-4DBE-4977-B11C-BB63CFCF2909}"/>
                    </a:ext>
                  </a:extLst>
                </p:cNvPr>
                <p:cNvPicPr/>
                <p:nvPr/>
              </p:nvPicPr>
              <p:blipFill>
                <a:blip r:embed="rId253"/>
                <a:stretch>
                  <a:fillRect/>
                </a:stretch>
              </p:blipFill>
              <p:spPr>
                <a:xfrm>
                  <a:off x="7801059" y="6074562"/>
                  <a:ext cx="142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0" name="Freihand 479">
                  <a:extLst>
                    <a:ext uri="{FF2B5EF4-FFF2-40B4-BE49-F238E27FC236}">
                      <a16:creationId xmlns:a16="http://schemas.microsoft.com/office/drawing/2014/main" id="{63DEBD6A-6ECE-401D-9A6B-1805B9B45ED9}"/>
                    </a:ext>
                  </a:extLst>
                </p14:cNvPr>
                <p14:cNvContentPartPr/>
                <p14:nvPr/>
              </p14:nvContentPartPr>
              <p14:xfrm>
                <a:off x="7929579" y="6078162"/>
                <a:ext cx="110160" cy="57600"/>
              </p14:xfrm>
            </p:contentPart>
          </mc:Choice>
          <mc:Fallback xmlns="">
            <p:pic>
              <p:nvPicPr>
                <p:cNvPr id="480" name="Freihand 479">
                  <a:extLst>
                    <a:ext uri="{FF2B5EF4-FFF2-40B4-BE49-F238E27FC236}">
                      <a16:creationId xmlns:a16="http://schemas.microsoft.com/office/drawing/2014/main" id="{63DEBD6A-6ECE-401D-9A6B-1805B9B45ED9}"/>
                    </a:ext>
                  </a:extLst>
                </p:cNvPr>
                <p:cNvPicPr/>
                <p:nvPr/>
              </p:nvPicPr>
              <p:blipFill>
                <a:blip r:embed="rId255"/>
                <a:stretch>
                  <a:fillRect/>
                </a:stretch>
              </p:blipFill>
              <p:spPr>
                <a:xfrm>
                  <a:off x="7925259" y="6073842"/>
                  <a:ext cx="118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1" name="Freihand 480">
                  <a:extLst>
                    <a:ext uri="{FF2B5EF4-FFF2-40B4-BE49-F238E27FC236}">
                      <a16:creationId xmlns:a16="http://schemas.microsoft.com/office/drawing/2014/main" id="{F390723E-CEBD-40D4-AFDF-E475E8863B5D}"/>
                    </a:ext>
                  </a:extLst>
                </p14:cNvPr>
                <p14:cNvContentPartPr/>
                <p14:nvPr/>
              </p14:nvContentPartPr>
              <p14:xfrm>
                <a:off x="8055219" y="5976642"/>
                <a:ext cx="150480" cy="135000"/>
              </p14:xfrm>
            </p:contentPart>
          </mc:Choice>
          <mc:Fallback xmlns="">
            <p:pic>
              <p:nvPicPr>
                <p:cNvPr id="481" name="Freihand 480">
                  <a:extLst>
                    <a:ext uri="{FF2B5EF4-FFF2-40B4-BE49-F238E27FC236}">
                      <a16:creationId xmlns:a16="http://schemas.microsoft.com/office/drawing/2014/main" id="{F390723E-CEBD-40D4-AFDF-E475E8863B5D}"/>
                    </a:ext>
                  </a:extLst>
                </p:cNvPr>
                <p:cNvPicPr/>
                <p:nvPr/>
              </p:nvPicPr>
              <p:blipFill>
                <a:blip r:embed="rId257"/>
                <a:stretch>
                  <a:fillRect/>
                </a:stretch>
              </p:blipFill>
              <p:spPr>
                <a:xfrm>
                  <a:off x="8050899" y="5972322"/>
                  <a:ext cx="159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82" name="Freihand 481">
                  <a:extLst>
                    <a:ext uri="{FF2B5EF4-FFF2-40B4-BE49-F238E27FC236}">
                      <a16:creationId xmlns:a16="http://schemas.microsoft.com/office/drawing/2014/main" id="{289EF123-5F64-4C0A-92D6-FEF485E0476C}"/>
                    </a:ext>
                  </a:extLst>
                </p14:cNvPr>
                <p14:cNvContentPartPr/>
                <p14:nvPr/>
              </p14:nvContentPartPr>
              <p14:xfrm>
                <a:off x="8228379" y="6028122"/>
                <a:ext cx="201240" cy="69480"/>
              </p14:xfrm>
            </p:contentPart>
          </mc:Choice>
          <mc:Fallback xmlns="">
            <p:pic>
              <p:nvPicPr>
                <p:cNvPr id="482" name="Freihand 481">
                  <a:extLst>
                    <a:ext uri="{FF2B5EF4-FFF2-40B4-BE49-F238E27FC236}">
                      <a16:creationId xmlns:a16="http://schemas.microsoft.com/office/drawing/2014/main" id="{289EF123-5F64-4C0A-92D6-FEF485E0476C}"/>
                    </a:ext>
                  </a:extLst>
                </p:cNvPr>
                <p:cNvPicPr/>
                <p:nvPr/>
              </p:nvPicPr>
              <p:blipFill>
                <a:blip r:embed="rId259"/>
                <a:stretch>
                  <a:fillRect/>
                </a:stretch>
              </p:blipFill>
              <p:spPr>
                <a:xfrm>
                  <a:off x="8224059" y="6023802"/>
                  <a:ext cx="209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3" name="Freihand 482">
                  <a:extLst>
                    <a:ext uri="{FF2B5EF4-FFF2-40B4-BE49-F238E27FC236}">
                      <a16:creationId xmlns:a16="http://schemas.microsoft.com/office/drawing/2014/main" id="{86CAE660-D6C5-41A9-84C6-EF8731EC46C4}"/>
                    </a:ext>
                  </a:extLst>
                </p14:cNvPr>
                <p14:cNvContentPartPr/>
                <p14:nvPr/>
              </p14:nvContentPartPr>
              <p14:xfrm>
                <a:off x="8400819" y="5980242"/>
                <a:ext cx="179640" cy="116640"/>
              </p14:xfrm>
            </p:contentPart>
          </mc:Choice>
          <mc:Fallback xmlns="">
            <p:pic>
              <p:nvPicPr>
                <p:cNvPr id="483" name="Freihand 482">
                  <a:extLst>
                    <a:ext uri="{FF2B5EF4-FFF2-40B4-BE49-F238E27FC236}">
                      <a16:creationId xmlns:a16="http://schemas.microsoft.com/office/drawing/2014/main" id="{86CAE660-D6C5-41A9-84C6-EF8731EC46C4}"/>
                    </a:ext>
                  </a:extLst>
                </p:cNvPr>
                <p:cNvPicPr/>
                <p:nvPr/>
              </p:nvPicPr>
              <p:blipFill>
                <a:blip r:embed="rId261"/>
                <a:stretch>
                  <a:fillRect/>
                </a:stretch>
              </p:blipFill>
              <p:spPr>
                <a:xfrm>
                  <a:off x="8396499" y="5975922"/>
                  <a:ext cx="188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4" name="Freihand 483">
                  <a:extLst>
                    <a:ext uri="{FF2B5EF4-FFF2-40B4-BE49-F238E27FC236}">
                      <a16:creationId xmlns:a16="http://schemas.microsoft.com/office/drawing/2014/main" id="{14323FC4-45DF-4C07-B811-5994C5784681}"/>
                    </a:ext>
                  </a:extLst>
                </p14:cNvPr>
                <p14:cNvContentPartPr/>
                <p14:nvPr/>
              </p14:nvContentPartPr>
              <p14:xfrm>
                <a:off x="6335859" y="6321522"/>
                <a:ext cx="210960" cy="227520"/>
              </p14:xfrm>
            </p:contentPart>
          </mc:Choice>
          <mc:Fallback xmlns="">
            <p:pic>
              <p:nvPicPr>
                <p:cNvPr id="484" name="Freihand 483">
                  <a:extLst>
                    <a:ext uri="{FF2B5EF4-FFF2-40B4-BE49-F238E27FC236}">
                      <a16:creationId xmlns:a16="http://schemas.microsoft.com/office/drawing/2014/main" id="{14323FC4-45DF-4C07-B811-5994C5784681}"/>
                    </a:ext>
                  </a:extLst>
                </p:cNvPr>
                <p:cNvPicPr/>
                <p:nvPr/>
              </p:nvPicPr>
              <p:blipFill>
                <a:blip r:embed="rId263"/>
                <a:stretch>
                  <a:fillRect/>
                </a:stretch>
              </p:blipFill>
              <p:spPr>
                <a:xfrm>
                  <a:off x="6331539" y="6317202"/>
                  <a:ext cx="219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85" name="Freihand 484">
                  <a:extLst>
                    <a:ext uri="{FF2B5EF4-FFF2-40B4-BE49-F238E27FC236}">
                      <a16:creationId xmlns:a16="http://schemas.microsoft.com/office/drawing/2014/main" id="{B234B5AD-0A9F-45A2-BD07-66970F3275D2}"/>
                    </a:ext>
                  </a:extLst>
                </p14:cNvPr>
                <p14:cNvContentPartPr/>
                <p14:nvPr/>
              </p14:nvContentPartPr>
              <p14:xfrm>
                <a:off x="6533499" y="6305682"/>
                <a:ext cx="114120" cy="134640"/>
              </p14:xfrm>
            </p:contentPart>
          </mc:Choice>
          <mc:Fallback xmlns="">
            <p:pic>
              <p:nvPicPr>
                <p:cNvPr id="485" name="Freihand 484">
                  <a:extLst>
                    <a:ext uri="{FF2B5EF4-FFF2-40B4-BE49-F238E27FC236}">
                      <a16:creationId xmlns:a16="http://schemas.microsoft.com/office/drawing/2014/main" id="{B234B5AD-0A9F-45A2-BD07-66970F3275D2}"/>
                    </a:ext>
                  </a:extLst>
                </p:cNvPr>
                <p:cNvPicPr/>
                <p:nvPr/>
              </p:nvPicPr>
              <p:blipFill>
                <a:blip r:embed="rId265"/>
                <a:stretch>
                  <a:fillRect/>
                </a:stretch>
              </p:blipFill>
              <p:spPr>
                <a:xfrm>
                  <a:off x="6529179" y="6301362"/>
                  <a:ext cx="122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86" name="Freihand 485">
                  <a:extLst>
                    <a:ext uri="{FF2B5EF4-FFF2-40B4-BE49-F238E27FC236}">
                      <a16:creationId xmlns:a16="http://schemas.microsoft.com/office/drawing/2014/main" id="{6ACE973F-B8D7-4651-B873-C247B265680D}"/>
                    </a:ext>
                  </a:extLst>
                </p14:cNvPr>
                <p14:cNvContentPartPr/>
                <p14:nvPr/>
              </p14:nvContentPartPr>
              <p14:xfrm>
                <a:off x="6652299" y="6272202"/>
                <a:ext cx="227160" cy="125280"/>
              </p14:xfrm>
            </p:contentPart>
          </mc:Choice>
          <mc:Fallback xmlns="">
            <p:pic>
              <p:nvPicPr>
                <p:cNvPr id="486" name="Freihand 485">
                  <a:extLst>
                    <a:ext uri="{FF2B5EF4-FFF2-40B4-BE49-F238E27FC236}">
                      <a16:creationId xmlns:a16="http://schemas.microsoft.com/office/drawing/2014/main" id="{6ACE973F-B8D7-4651-B873-C247B265680D}"/>
                    </a:ext>
                  </a:extLst>
                </p:cNvPr>
                <p:cNvPicPr/>
                <p:nvPr/>
              </p:nvPicPr>
              <p:blipFill>
                <a:blip r:embed="rId267"/>
                <a:stretch>
                  <a:fillRect/>
                </a:stretch>
              </p:blipFill>
              <p:spPr>
                <a:xfrm>
                  <a:off x="6647979" y="6267882"/>
                  <a:ext cx="235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87" name="Freihand 486">
                  <a:extLst>
                    <a:ext uri="{FF2B5EF4-FFF2-40B4-BE49-F238E27FC236}">
                      <a16:creationId xmlns:a16="http://schemas.microsoft.com/office/drawing/2014/main" id="{CE1D265F-5199-4DF2-93FA-DF00398BD372}"/>
                    </a:ext>
                  </a:extLst>
                </p14:cNvPr>
                <p14:cNvContentPartPr/>
                <p14:nvPr/>
              </p14:nvContentPartPr>
              <p14:xfrm>
                <a:off x="6824739" y="6251682"/>
                <a:ext cx="360" cy="360"/>
              </p14:xfrm>
            </p:contentPart>
          </mc:Choice>
          <mc:Fallback xmlns="">
            <p:pic>
              <p:nvPicPr>
                <p:cNvPr id="487" name="Freihand 486">
                  <a:extLst>
                    <a:ext uri="{FF2B5EF4-FFF2-40B4-BE49-F238E27FC236}">
                      <a16:creationId xmlns:a16="http://schemas.microsoft.com/office/drawing/2014/main" id="{CE1D265F-5199-4DF2-93FA-DF00398BD372}"/>
                    </a:ext>
                  </a:extLst>
                </p:cNvPr>
                <p:cNvPicPr/>
                <p:nvPr/>
              </p:nvPicPr>
              <p:blipFill>
                <a:blip r:embed="rId13"/>
                <a:stretch>
                  <a:fillRect/>
                </a:stretch>
              </p:blipFill>
              <p:spPr>
                <a:xfrm>
                  <a:off x="6820419" y="624736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8" name="Freihand 487">
                  <a:extLst>
                    <a:ext uri="{FF2B5EF4-FFF2-40B4-BE49-F238E27FC236}">
                      <a16:creationId xmlns:a16="http://schemas.microsoft.com/office/drawing/2014/main" id="{B3234BB3-B54D-4716-BF98-CE2575CACF5D}"/>
                    </a:ext>
                  </a:extLst>
                </p14:cNvPr>
                <p14:cNvContentPartPr/>
                <p14:nvPr/>
              </p14:nvContentPartPr>
              <p14:xfrm>
                <a:off x="6939219" y="6300282"/>
                <a:ext cx="328680" cy="196200"/>
              </p14:xfrm>
            </p:contentPart>
          </mc:Choice>
          <mc:Fallback xmlns="">
            <p:pic>
              <p:nvPicPr>
                <p:cNvPr id="488" name="Freihand 487">
                  <a:extLst>
                    <a:ext uri="{FF2B5EF4-FFF2-40B4-BE49-F238E27FC236}">
                      <a16:creationId xmlns:a16="http://schemas.microsoft.com/office/drawing/2014/main" id="{B3234BB3-B54D-4716-BF98-CE2575CACF5D}"/>
                    </a:ext>
                  </a:extLst>
                </p:cNvPr>
                <p:cNvPicPr/>
                <p:nvPr/>
              </p:nvPicPr>
              <p:blipFill>
                <a:blip r:embed="rId270"/>
                <a:stretch>
                  <a:fillRect/>
                </a:stretch>
              </p:blipFill>
              <p:spPr>
                <a:xfrm>
                  <a:off x="6934899" y="6295962"/>
                  <a:ext cx="337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9" name="Freihand 488">
                  <a:extLst>
                    <a:ext uri="{FF2B5EF4-FFF2-40B4-BE49-F238E27FC236}">
                      <a16:creationId xmlns:a16="http://schemas.microsoft.com/office/drawing/2014/main" id="{89D176E5-E03A-4874-974A-8C1FFA30EB22}"/>
                    </a:ext>
                  </a:extLst>
                </p14:cNvPr>
                <p14:cNvContentPartPr/>
                <p14:nvPr/>
              </p14:nvContentPartPr>
              <p14:xfrm>
                <a:off x="7427739" y="6271122"/>
                <a:ext cx="32760" cy="153720"/>
              </p14:xfrm>
            </p:contentPart>
          </mc:Choice>
          <mc:Fallback xmlns="">
            <p:pic>
              <p:nvPicPr>
                <p:cNvPr id="489" name="Freihand 488">
                  <a:extLst>
                    <a:ext uri="{FF2B5EF4-FFF2-40B4-BE49-F238E27FC236}">
                      <a16:creationId xmlns:a16="http://schemas.microsoft.com/office/drawing/2014/main" id="{89D176E5-E03A-4874-974A-8C1FFA30EB22}"/>
                    </a:ext>
                  </a:extLst>
                </p:cNvPr>
                <p:cNvPicPr/>
                <p:nvPr/>
              </p:nvPicPr>
              <p:blipFill>
                <a:blip r:embed="rId272"/>
                <a:stretch>
                  <a:fillRect/>
                </a:stretch>
              </p:blipFill>
              <p:spPr>
                <a:xfrm>
                  <a:off x="7423419" y="6266802"/>
                  <a:ext cx="41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0" name="Freihand 489">
                  <a:extLst>
                    <a:ext uri="{FF2B5EF4-FFF2-40B4-BE49-F238E27FC236}">
                      <a16:creationId xmlns:a16="http://schemas.microsoft.com/office/drawing/2014/main" id="{3BC5FA71-5C68-4116-B20E-07A6130A7ED0}"/>
                    </a:ext>
                  </a:extLst>
                </p14:cNvPr>
                <p14:cNvContentPartPr/>
                <p14:nvPr/>
              </p14:nvContentPartPr>
              <p14:xfrm>
                <a:off x="7377339" y="6206682"/>
                <a:ext cx="164160" cy="153000"/>
              </p14:xfrm>
            </p:contentPart>
          </mc:Choice>
          <mc:Fallback xmlns="">
            <p:pic>
              <p:nvPicPr>
                <p:cNvPr id="490" name="Freihand 489">
                  <a:extLst>
                    <a:ext uri="{FF2B5EF4-FFF2-40B4-BE49-F238E27FC236}">
                      <a16:creationId xmlns:a16="http://schemas.microsoft.com/office/drawing/2014/main" id="{3BC5FA71-5C68-4116-B20E-07A6130A7ED0}"/>
                    </a:ext>
                  </a:extLst>
                </p:cNvPr>
                <p:cNvPicPr/>
                <p:nvPr/>
              </p:nvPicPr>
              <p:blipFill>
                <a:blip r:embed="rId274"/>
                <a:stretch>
                  <a:fillRect/>
                </a:stretch>
              </p:blipFill>
              <p:spPr>
                <a:xfrm>
                  <a:off x="7373019" y="6202362"/>
                  <a:ext cx="172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91" name="Freihand 490">
                  <a:extLst>
                    <a:ext uri="{FF2B5EF4-FFF2-40B4-BE49-F238E27FC236}">
                      <a16:creationId xmlns:a16="http://schemas.microsoft.com/office/drawing/2014/main" id="{76FD49BD-740C-4762-9F79-B5E9E26B903A}"/>
                    </a:ext>
                  </a:extLst>
                </p14:cNvPr>
                <p14:cNvContentPartPr/>
                <p14:nvPr/>
              </p14:nvContentPartPr>
              <p14:xfrm>
                <a:off x="7511979" y="6286962"/>
                <a:ext cx="230040" cy="108000"/>
              </p14:xfrm>
            </p:contentPart>
          </mc:Choice>
          <mc:Fallback xmlns="">
            <p:pic>
              <p:nvPicPr>
                <p:cNvPr id="491" name="Freihand 490">
                  <a:extLst>
                    <a:ext uri="{FF2B5EF4-FFF2-40B4-BE49-F238E27FC236}">
                      <a16:creationId xmlns:a16="http://schemas.microsoft.com/office/drawing/2014/main" id="{76FD49BD-740C-4762-9F79-B5E9E26B903A}"/>
                    </a:ext>
                  </a:extLst>
                </p:cNvPr>
                <p:cNvPicPr/>
                <p:nvPr/>
              </p:nvPicPr>
              <p:blipFill>
                <a:blip r:embed="rId276"/>
                <a:stretch>
                  <a:fillRect/>
                </a:stretch>
              </p:blipFill>
              <p:spPr>
                <a:xfrm>
                  <a:off x="7507659" y="6282642"/>
                  <a:ext cx="238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92" name="Freihand 491">
                  <a:extLst>
                    <a:ext uri="{FF2B5EF4-FFF2-40B4-BE49-F238E27FC236}">
                      <a16:creationId xmlns:a16="http://schemas.microsoft.com/office/drawing/2014/main" id="{DDD6B427-594B-488E-AA0B-B47348EFED04}"/>
                    </a:ext>
                  </a:extLst>
                </p14:cNvPr>
                <p14:cNvContentPartPr/>
                <p14:nvPr/>
              </p14:nvContentPartPr>
              <p14:xfrm>
                <a:off x="7751379" y="6233682"/>
                <a:ext cx="34920" cy="53640"/>
              </p14:xfrm>
            </p:contentPart>
          </mc:Choice>
          <mc:Fallback xmlns="">
            <p:pic>
              <p:nvPicPr>
                <p:cNvPr id="492" name="Freihand 491">
                  <a:extLst>
                    <a:ext uri="{FF2B5EF4-FFF2-40B4-BE49-F238E27FC236}">
                      <a16:creationId xmlns:a16="http://schemas.microsoft.com/office/drawing/2014/main" id="{DDD6B427-594B-488E-AA0B-B47348EFED04}"/>
                    </a:ext>
                  </a:extLst>
                </p:cNvPr>
                <p:cNvPicPr/>
                <p:nvPr/>
              </p:nvPicPr>
              <p:blipFill>
                <a:blip r:embed="rId278"/>
                <a:stretch>
                  <a:fillRect/>
                </a:stretch>
              </p:blipFill>
              <p:spPr>
                <a:xfrm>
                  <a:off x="7747059" y="6229362"/>
                  <a:ext cx="43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93" name="Freihand 492">
                  <a:extLst>
                    <a:ext uri="{FF2B5EF4-FFF2-40B4-BE49-F238E27FC236}">
                      <a16:creationId xmlns:a16="http://schemas.microsoft.com/office/drawing/2014/main" id="{6F34D449-FA5B-4608-98DA-E527A909BDC0}"/>
                    </a:ext>
                  </a:extLst>
                </p14:cNvPr>
                <p14:cNvContentPartPr/>
                <p14:nvPr/>
              </p14:nvContentPartPr>
              <p14:xfrm>
                <a:off x="7769019" y="6287322"/>
                <a:ext cx="51120" cy="110520"/>
              </p14:xfrm>
            </p:contentPart>
          </mc:Choice>
          <mc:Fallback xmlns="">
            <p:pic>
              <p:nvPicPr>
                <p:cNvPr id="493" name="Freihand 492">
                  <a:extLst>
                    <a:ext uri="{FF2B5EF4-FFF2-40B4-BE49-F238E27FC236}">
                      <a16:creationId xmlns:a16="http://schemas.microsoft.com/office/drawing/2014/main" id="{6F34D449-FA5B-4608-98DA-E527A909BDC0}"/>
                    </a:ext>
                  </a:extLst>
                </p:cNvPr>
                <p:cNvPicPr/>
                <p:nvPr/>
              </p:nvPicPr>
              <p:blipFill>
                <a:blip r:embed="rId280"/>
                <a:stretch>
                  <a:fillRect/>
                </a:stretch>
              </p:blipFill>
              <p:spPr>
                <a:xfrm>
                  <a:off x="7764699" y="6283002"/>
                  <a:ext cx="59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94" name="Freihand 493">
                  <a:extLst>
                    <a:ext uri="{FF2B5EF4-FFF2-40B4-BE49-F238E27FC236}">
                      <a16:creationId xmlns:a16="http://schemas.microsoft.com/office/drawing/2014/main" id="{0A56FF38-FFD3-4AF4-84A9-3F90C07D7A65}"/>
                    </a:ext>
                  </a:extLst>
                </p14:cNvPr>
                <p14:cNvContentPartPr/>
                <p14:nvPr/>
              </p14:nvContentPartPr>
              <p14:xfrm>
                <a:off x="7874859" y="6274722"/>
                <a:ext cx="228960" cy="110520"/>
              </p14:xfrm>
            </p:contentPart>
          </mc:Choice>
          <mc:Fallback xmlns="">
            <p:pic>
              <p:nvPicPr>
                <p:cNvPr id="494" name="Freihand 493">
                  <a:extLst>
                    <a:ext uri="{FF2B5EF4-FFF2-40B4-BE49-F238E27FC236}">
                      <a16:creationId xmlns:a16="http://schemas.microsoft.com/office/drawing/2014/main" id="{0A56FF38-FFD3-4AF4-84A9-3F90C07D7A65}"/>
                    </a:ext>
                  </a:extLst>
                </p:cNvPr>
                <p:cNvPicPr/>
                <p:nvPr/>
              </p:nvPicPr>
              <p:blipFill>
                <a:blip r:embed="rId282"/>
                <a:stretch>
                  <a:fillRect/>
                </a:stretch>
              </p:blipFill>
              <p:spPr>
                <a:xfrm>
                  <a:off x="7870539" y="6270402"/>
                  <a:ext cx="237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95" name="Freihand 494">
                  <a:extLst>
                    <a:ext uri="{FF2B5EF4-FFF2-40B4-BE49-F238E27FC236}">
                      <a16:creationId xmlns:a16="http://schemas.microsoft.com/office/drawing/2014/main" id="{BFF1E045-9B5E-4402-BD20-4A2CAC4B8EC7}"/>
                    </a:ext>
                  </a:extLst>
                </p14:cNvPr>
                <p14:cNvContentPartPr/>
                <p14:nvPr/>
              </p14:nvContentPartPr>
              <p14:xfrm>
                <a:off x="6566259" y="6581442"/>
                <a:ext cx="101160" cy="211680"/>
              </p14:xfrm>
            </p:contentPart>
          </mc:Choice>
          <mc:Fallback xmlns="">
            <p:pic>
              <p:nvPicPr>
                <p:cNvPr id="495" name="Freihand 494">
                  <a:extLst>
                    <a:ext uri="{FF2B5EF4-FFF2-40B4-BE49-F238E27FC236}">
                      <a16:creationId xmlns:a16="http://schemas.microsoft.com/office/drawing/2014/main" id="{BFF1E045-9B5E-4402-BD20-4A2CAC4B8EC7}"/>
                    </a:ext>
                  </a:extLst>
                </p:cNvPr>
                <p:cNvPicPr/>
                <p:nvPr/>
              </p:nvPicPr>
              <p:blipFill>
                <a:blip r:embed="rId284"/>
                <a:stretch>
                  <a:fillRect/>
                </a:stretch>
              </p:blipFill>
              <p:spPr>
                <a:xfrm>
                  <a:off x="6561939" y="6577122"/>
                  <a:ext cx="109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96" name="Freihand 495">
                  <a:extLst>
                    <a:ext uri="{FF2B5EF4-FFF2-40B4-BE49-F238E27FC236}">
                      <a16:creationId xmlns:a16="http://schemas.microsoft.com/office/drawing/2014/main" id="{E3379056-03A5-40B2-9B79-E6C47A87AE69}"/>
                    </a:ext>
                  </a:extLst>
                </p14:cNvPr>
                <p14:cNvContentPartPr/>
                <p14:nvPr/>
              </p14:nvContentPartPr>
              <p14:xfrm>
                <a:off x="6682539" y="6646602"/>
                <a:ext cx="96840" cy="100800"/>
              </p14:xfrm>
            </p:contentPart>
          </mc:Choice>
          <mc:Fallback xmlns="">
            <p:pic>
              <p:nvPicPr>
                <p:cNvPr id="496" name="Freihand 495">
                  <a:extLst>
                    <a:ext uri="{FF2B5EF4-FFF2-40B4-BE49-F238E27FC236}">
                      <a16:creationId xmlns:a16="http://schemas.microsoft.com/office/drawing/2014/main" id="{E3379056-03A5-40B2-9B79-E6C47A87AE69}"/>
                    </a:ext>
                  </a:extLst>
                </p:cNvPr>
                <p:cNvPicPr/>
                <p:nvPr/>
              </p:nvPicPr>
              <p:blipFill>
                <a:blip r:embed="rId286"/>
                <a:stretch>
                  <a:fillRect/>
                </a:stretch>
              </p:blipFill>
              <p:spPr>
                <a:xfrm>
                  <a:off x="6678219" y="6642282"/>
                  <a:ext cx="105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97" name="Freihand 496">
                  <a:extLst>
                    <a:ext uri="{FF2B5EF4-FFF2-40B4-BE49-F238E27FC236}">
                      <a16:creationId xmlns:a16="http://schemas.microsoft.com/office/drawing/2014/main" id="{C1522FF3-B3DB-4A24-9FC7-381CBCE0DC00}"/>
                    </a:ext>
                  </a:extLst>
                </p14:cNvPr>
                <p14:cNvContentPartPr/>
                <p14:nvPr/>
              </p14:nvContentPartPr>
              <p14:xfrm>
                <a:off x="6879099" y="6579282"/>
                <a:ext cx="122040" cy="100440"/>
              </p14:xfrm>
            </p:contentPart>
          </mc:Choice>
          <mc:Fallback xmlns="">
            <p:pic>
              <p:nvPicPr>
                <p:cNvPr id="497" name="Freihand 496">
                  <a:extLst>
                    <a:ext uri="{FF2B5EF4-FFF2-40B4-BE49-F238E27FC236}">
                      <a16:creationId xmlns:a16="http://schemas.microsoft.com/office/drawing/2014/main" id="{C1522FF3-B3DB-4A24-9FC7-381CBCE0DC00}"/>
                    </a:ext>
                  </a:extLst>
                </p:cNvPr>
                <p:cNvPicPr/>
                <p:nvPr/>
              </p:nvPicPr>
              <p:blipFill>
                <a:blip r:embed="rId288"/>
                <a:stretch>
                  <a:fillRect/>
                </a:stretch>
              </p:blipFill>
              <p:spPr>
                <a:xfrm>
                  <a:off x="6874779" y="6574962"/>
                  <a:ext cx="130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00" name="Freihand 499">
                  <a:extLst>
                    <a:ext uri="{FF2B5EF4-FFF2-40B4-BE49-F238E27FC236}">
                      <a16:creationId xmlns:a16="http://schemas.microsoft.com/office/drawing/2014/main" id="{CDC1544E-5D7F-435E-88B6-64BDC6F4A8F1}"/>
                    </a:ext>
                  </a:extLst>
                </p14:cNvPr>
                <p14:cNvContentPartPr/>
                <p14:nvPr/>
              </p14:nvContentPartPr>
              <p14:xfrm>
                <a:off x="7028139" y="6564522"/>
                <a:ext cx="136440" cy="163080"/>
              </p14:xfrm>
            </p:contentPart>
          </mc:Choice>
          <mc:Fallback xmlns="">
            <p:pic>
              <p:nvPicPr>
                <p:cNvPr id="500" name="Freihand 499">
                  <a:extLst>
                    <a:ext uri="{FF2B5EF4-FFF2-40B4-BE49-F238E27FC236}">
                      <a16:creationId xmlns:a16="http://schemas.microsoft.com/office/drawing/2014/main" id="{CDC1544E-5D7F-435E-88B6-64BDC6F4A8F1}"/>
                    </a:ext>
                  </a:extLst>
                </p:cNvPr>
                <p:cNvPicPr/>
                <p:nvPr/>
              </p:nvPicPr>
              <p:blipFill>
                <a:blip r:embed="rId290"/>
                <a:stretch>
                  <a:fillRect/>
                </a:stretch>
              </p:blipFill>
              <p:spPr>
                <a:xfrm>
                  <a:off x="7023819" y="6560202"/>
                  <a:ext cx="145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01" name="Freihand 500">
                  <a:extLst>
                    <a:ext uri="{FF2B5EF4-FFF2-40B4-BE49-F238E27FC236}">
                      <a16:creationId xmlns:a16="http://schemas.microsoft.com/office/drawing/2014/main" id="{5B55C44C-383E-416E-8F0D-069A56F42942}"/>
                    </a:ext>
                  </a:extLst>
                </p14:cNvPr>
                <p14:cNvContentPartPr/>
                <p14:nvPr/>
              </p14:nvContentPartPr>
              <p14:xfrm>
                <a:off x="7162419" y="6621402"/>
                <a:ext cx="63720" cy="74880"/>
              </p14:xfrm>
            </p:contentPart>
          </mc:Choice>
          <mc:Fallback xmlns="">
            <p:pic>
              <p:nvPicPr>
                <p:cNvPr id="501" name="Freihand 500">
                  <a:extLst>
                    <a:ext uri="{FF2B5EF4-FFF2-40B4-BE49-F238E27FC236}">
                      <a16:creationId xmlns:a16="http://schemas.microsoft.com/office/drawing/2014/main" id="{5B55C44C-383E-416E-8F0D-069A56F42942}"/>
                    </a:ext>
                  </a:extLst>
                </p:cNvPr>
                <p:cNvPicPr/>
                <p:nvPr/>
              </p:nvPicPr>
              <p:blipFill>
                <a:blip r:embed="rId292"/>
                <a:stretch>
                  <a:fillRect/>
                </a:stretch>
              </p:blipFill>
              <p:spPr>
                <a:xfrm>
                  <a:off x="7158099" y="6617082"/>
                  <a:ext cx="72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02" name="Freihand 501">
                  <a:extLst>
                    <a:ext uri="{FF2B5EF4-FFF2-40B4-BE49-F238E27FC236}">
                      <a16:creationId xmlns:a16="http://schemas.microsoft.com/office/drawing/2014/main" id="{FA7EAE8D-0F8E-4BEA-958F-48ABDD9FEF98}"/>
                    </a:ext>
                  </a:extLst>
                </p14:cNvPr>
                <p14:cNvContentPartPr/>
                <p14:nvPr/>
              </p14:nvContentPartPr>
              <p14:xfrm>
                <a:off x="7347819" y="6540042"/>
                <a:ext cx="128160" cy="124560"/>
              </p14:xfrm>
            </p:contentPart>
          </mc:Choice>
          <mc:Fallback xmlns="">
            <p:pic>
              <p:nvPicPr>
                <p:cNvPr id="502" name="Freihand 501">
                  <a:extLst>
                    <a:ext uri="{FF2B5EF4-FFF2-40B4-BE49-F238E27FC236}">
                      <a16:creationId xmlns:a16="http://schemas.microsoft.com/office/drawing/2014/main" id="{FA7EAE8D-0F8E-4BEA-958F-48ABDD9FEF98}"/>
                    </a:ext>
                  </a:extLst>
                </p:cNvPr>
                <p:cNvPicPr/>
                <p:nvPr/>
              </p:nvPicPr>
              <p:blipFill>
                <a:blip r:embed="rId294"/>
                <a:stretch>
                  <a:fillRect/>
                </a:stretch>
              </p:blipFill>
              <p:spPr>
                <a:xfrm>
                  <a:off x="7343499" y="6535722"/>
                  <a:ext cx="136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03" name="Freihand 502">
                  <a:extLst>
                    <a:ext uri="{FF2B5EF4-FFF2-40B4-BE49-F238E27FC236}">
                      <a16:creationId xmlns:a16="http://schemas.microsoft.com/office/drawing/2014/main" id="{6D474138-24C0-4D49-B8B8-47D78B16CA02}"/>
                    </a:ext>
                  </a:extLst>
                </p14:cNvPr>
                <p14:cNvContentPartPr/>
                <p14:nvPr/>
              </p14:nvContentPartPr>
              <p14:xfrm>
                <a:off x="7506939" y="6532842"/>
                <a:ext cx="149760" cy="188280"/>
              </p14:xfrm>
            </p:contentPart>
          </mc:Choice>
          <mc:Fallback xmlns="">
            <p:pic>
              <p:nvPicPr>
                <p:cNvPr id="503" name="Freihand 502">
                  <a:extLst>
                    <a:ext uri="{FF2B5EF4-FFF2-40B4-BE49-F238E27FC236}">
                      <a16:creationId xmlns:a16="http://schemas.microsoft.com/office/drawing/2014/main" id="{6D474138-24C0-4D49-B8B8-47D78B16CA02}"/>
                    </a:ext>
                  </a:extLst>
                </p:cNvPr>
                <p:cNvPicPr/>
                <p:nvPr/>
              </p:nvPicPr>
              <p:blipFill>
                <a:blip r:embed="rId296"/>
                <a:stretch>
                  <a:fillRect/>
                </a:stretch>
              </p:blipFill>
              <p:spPr>
                <a:xfrm>
                  <a:off x="7502619" y="6528522"/>
                  <a:ext cx="158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04" name="Freihand 503">
                  <a:extLst>
                    <a:ext uri="{FF2B5EF4-FFF2-40B4-BE49-F238E27FC236}">
                      <a16:creationId xmlns:a16="http://schemas.microsoft.com/office/drawing/2014/main" id="{DF3D4D4B-BBA4-462E-B6B7-3140517F9319}"/>
                    </a:ext>
                  </a:extLst>
                </p14:cNvPr>
                <p14:cNvContentPartPr/>
                <p14:nvPr/>
              </p14:nvContentPartPr>
              <p14:xfrm>
                <a:off x="7651299" y="6602322"/>
                <a:ext cx="100800" cy="65520"/>
              </p14:xfrm>
            </p:contentPart>
          </mc:Choice>
          <mc:Fallback xmlns="">
            <p:pic>
              <p:nvPicPr>
                <p:cNvPr id="504" name="Freihand 503">
                  <a:extLst>
                    <a:ext uri="{FF2B5EF4-FFF2-40B4-BE49-F238E27FC236}">
                      <a16:creationId xmlns:a16="http://schemas.microsoft.com/office/drawing/2014/main" id="{DF3D4D4B-BBA4-462E-B6B7-3140517F9319}"/>
                    </a:ext>
                  </a:extLst>
                </p:cNvPr>
                <p:cNvPicPr/>
                <p:nvPr/>
              </p:nvPicPr>
              <p:blipFill>
                <a:blip r:embed="rId298"/>
                <a:stretch>
                  <a:fillRect/>
                </a:stretch>
              </p:blipFill>
              <p:spPr>
                <a:xfrm>
                  <a:off x="7646979" y="6598002"/>
                  <a:ext cx="109440" cy="74160"/>
                </a:xfrm>
                <a:prstGeom prst="rect">
                  <a:avLst/>
                </a:prstGeom>
              </p:spPr>
            </p:pic>
          </mc:Fallback>
        </mc:AlternateContent>
      </p:grpSp>
      <p:sp>
        <p:nvSpPr>
          <p:cNvPr id="506" name="Gerader Verbinder 505">
            <a:extLst>
              <a:ext uri="{FF2B5EF4-FFF2-40B4-BE49-F238E27FC236}">
                <a16:creationId xmlns:a16="http://schemas.microsoft.com/office/drawing/2014/main" id="{511E4123-988B-4B80-92CC-0A11C68A2F9D}"/>
              </a:ext>
            </a:extLst>
          </p:cNvPr>
          <p:cNvSpPr/>
          <p:nvPr/>
        </p:nvSpPr>
        <p:spPr>
          <a:xfrm flipV="1">
            <a:off x="781269" y="3908582"/>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509" name="Gruppieren 508">
            <a:extLst>
              <a:ext uri="{FF2B5EF4-FFF2-40B4-BE49-F238E27FC236}">
                <a16:creationId xmlns:a16="http://schemas.microsoft.com/office/drawing/2014/main" id="{34323004-97AD-4946-B0BA-C9D8053938F4}"/>
              </a:ext>
            </a:extLst>
          </p:cNvPr>
          <p:cNvGrpSpPr/>
          <p:nvPr/>
        </p:nvGrpSpPr>
        <p:grpSpPr>
          <a:xfrm>
            <a:off x="5498499" y="773562"/>
            <a:ext cx="5809680" cy="4322880"/>
            <a:chOff x="5498499" y="773562"/>
            <a:chExt cx="5809680" cy="4322880"/>
          </a:xfrm>
        </p:grpSpPr>
        <mc:AlternateContent xmlns:mc="http://schemas.openxmlformats.org/markup-compatibility/2006" xmlns:p14="http://schemas.microsoft.com/office/powerpoint/2010/main">
          <mc:Choice Requires="p14">
            <p:contentPart p14:bwMode="auto" r:id="rId299">
              <p14:nvContentPartPr>
                <p14:cNvPr id="240" name="Freihand 239">
                  <a:extLst>
                    <a:ext uri="{FF2B5EF4-FFF2-40B4-BE49-F238E27FC236}">
                      <a16:creationId xmlns:a16="http://schemas.microsoft.com/office/drawing/2014/main" id="{76E4F9F1-7575-4F82-9791-11A766317292}"/>
                    </a:ext>
                  </a:extLst>
                </p14:cNvPr>
                <p14:cNvContentPartPr/>
                <p14:nvPr/>
              </p14:nvContentPartPr>
              <p14:xfrm>
                <a:off x="5849499" y="2315442"/>
                <a:ext cx="184320" cy="6120"/>
              </p14:xfrm>
            </p:contentPart>
          </mc:Choice>
          <mc:Fallback xmlns="">
            <p:pic>
              <p:nvPicPr>
                <p:cNvPr id="240" name="Freihand 239">
                  <a:extLst>
                    <a:ext uri="{FF2B5EF4-FFF2-40B4-BE49-F238E27FC236}">
                      <a16:creationId xmlns:a16="http://schemas.microsoft.com/office/drawing/2014/main" id="{76E4F9F1-7575-4F82-9791-11A766317292}"/>
                    </a:ext>
                  </a:extLst>
                </p:cNvPr>
                <p:cNvPicPr/>
                <p:nvPr/>
              </p:nvPicPr>
              <p:blipFill>
                <a:blip r:embed="rId300"/>
                <a:stretch>
                  <a:fillRect/>
                </a:stretch>
              </p:blipFill>
              <p:spPr>
                <a:xfrm>
                  <a:off x="5845179" y="2311122"/>
                  <a:ext cx="19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08" name="Freihand 107">
                  <a:extLst>
                    <a:ext uri="{FF2B5EF4-FFF2-40B4-BE49-F238E27FC236}">
                      <a16:creationId xmlns:a16="http://schemas.microsoft.com/office/drawing/2014/main" id="{0F7533EA-DFE5-4AF7-BA54-8497CD679A59}"/>
                    </a:ext>
                  </a:extLst>
                </p14:cNvPr>
                <p14:cNvContentPartPr/>
                <p14:nvPr/>
              </p14:nvContentPartPr>
              <p14:xfrm>
                <a:off x="6256299" y="779682"/>
                <a:ext cx="389520" cy="178200"/>
              </p14:xfrm>
            </p:contentPart>
          </mc:Choice>
          <mc:Fallback xmlns="">
            <p:pic>
              <p:nvPicPr>
                <p:cNvPr id="108" name="Freihand 107">
                  <a:extLst>
                    <a:ext uri="{FF2B5EF4-FFF2-40B4-BE49-F238E27FC236}">
                      <a16:creationId xmlns:a16="http://schemas.microsoft.com/office/drawing/2014/main" id="{0F7533EA-DFE5-4AF7-BA54-8497CD679A59}"/>
                    </a:ext>
                  </a:extLst>
                </p:cNvPr>
                <p:cNvPicPr/>
                <p:nvPr/>
              </p:nvPicPr>
              <p:blipFill>
                <a:blip r:embed="rId302"/>
                <a:stretch>
                  <a:fillRect/>
                </a:stretch>
              </p:blipFill>
              <p:spPr>
                <a:xfrm>
                  <a:off x="6251979" y="775362"/>
                  <a:ext cx="398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09" name="Freihand 108">
                  <a:extLst>
                    <a:ext uri="{FF2B5EF4-FFF2-40B4-BE49-F238E27FC236}">
                      <a16:creationId xmlns:a16="http://schemas.microsoft.com/office/drawing/2014/main" id="{E93EB6A0-6BDB-4340-BFA3-A4ED062D501B}"/>
                    </a:ext>
                  </a:extLst>
                </p14:cNvPr>
                <p14:cNvContentPartPr/>
                <p14:nvPr/>
              </p14:nvContentPartPr>
              <p14:xfrm>
                <a:off x="6628899" y="776802"/>
                <a:ext cx="53640" cy="182880"/>
              </p14:xfrm>
            </p:contentPart>
          </mc:Choice>
          <mc:Fallback xmlns="">
            <p:pic>
              <p:nvPicPr>
                <p:cNvPr id="109" name="Freihand 108">
                  <a:extLst>
                    <a:ext uri="{FF2B5EF4-FFF2-40B4-BE49-F238E27FC236}">
                      <a16:creationId xmlns:a16="http://schemas.microsoft.com/office/drawing/2014/main" id="{E93EB6A0-6BDB-4340-BFA3-A4ED062D501B}"/>
                    </a:ext>
                  </a:extLst>
                </p:cNvPr>
                <p:cNvPicPr/>
                <p:nvPr/>
              </p:nvPicPr>
              <p:blipFill>
                <a:blip r:embed="rId304"/>
                <a:stretch>
                  <a:fillRect/>
                </a:stretch>
              </p:blipFill>
              <p:spPr>
                <a:xfrm>
                  <a:off x="6624579" y="772482"/>
                  <a:ext cx="62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0" name="Freihand 109">
                  <a:extLst>
                    <a:ext uri="{FF2B5EF4-FFF2-40B4-BE49-F238E27FC236}">
                      <a16:creationId xmlns:a16="http://schemas.microsoft.com/office/drawing/2014/main" id="{B91283D7-B721-4371-B45F-BC81F07D606D}"/>
                    </a:ext>
                  </a:extLst>
                </p14:cNvPr>
                <p14:cNvContentPartPr/>
                <p14:nvPr/>
              </p14:nvContentPartPr>
              <p14:xfrm>
                <a:off x="6680379" y="886962"/>
                <a:ext cx="312480" cy="189720"/>
              </p14:xfrm>
            </p:contentPart>
          </mc:Choice>
          <mc:Fallback xmlns="">
            <p:pic>
              <p:nvPicPr>
                <p:cNvPr id="110" name="Freihand 109">
                  <a:extLst>
                    <a:ext uri="{FF2B5EF4-FFF2-40B4-BE49-F238E27FC236}">
                      <a16:creationId xmlns:a16="http://schemas.microsoft.com/office/drawing/2014/main" id="{B91283D7-B721-4371-B45F-BC81F07D606D}"/>
                    </a:ext>
                  </a:extLst>
                </p:cNvPr>
                <p:cNvPicPr/>
                <p:nvPr/>
              </p:nvPicPr>
              <p:blipFill>
                <a:blip r:embed="rId306"/>
                <a:stretch>
                  <a:fillRect/>
                </a:stretch>
              </p:blipFill>
              <p:spPr>
                <a:xfrm>
                  <a:off x="6676059" y="882642"/>
                  <a:ext cx="321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2" name="Freihand 111">
                  <a:extLst>
                    <a:ext uri="{FF2B5EF4-FFF2-40B4-BE49-F238E27FC236}">
                      <a16:creationId xmlns:a16="http://schemas.microsoft.com/office/drawing/2014/main" id="{7D7E4BA7-44AA-4176-B7D2-CA792882999E}"/>
                    </a:ext>
                  </a:extLst>
                </p14:cNvPr>
                <p14:cNvContentPartPr/>
                <p14:nvPr/>
              </p14:nvContentPartPr>
              <p14:xfrm>
                <a:off x="7202019" y="827922"/>
                <a:ext cx="314280" cy="145440"/>
              </p14:xfrm>
            </p:contentPart>
          </mc:Choice>
          <mc:Fallback xmlns="">
            <p:pic>
              <p:nvPicPr>
                <p:cNvPr id="112" name="Freihand 111">
                  <a:extLst>
                    <a:ext uri="{FF2B5EF4-FFF2-40B4-BE49-F238E27FC236}">
                      <a16:creationId xmlns:a16="http://schemas.microsoft.com/office/drawing/2014/main" id="{7D7E4BA7-44AA-4176-B7D2-CA792882999E}"/>
                    </a:ext>
                  </a:extLst>
                </p:cNvPr>
                <p:cNvPicPr/>
                <p:nvPr/>
              </p:nvPicPr>
              <p:blipFill>
                <a:blip r:embed="rId308"/>
                <a:stretch>
                  <a:fillRect/>
                </a:stretch>
              </p:blipFill>
              <p:spPr>
                <a:xfrm>
                  <a:off x="7197699" y="823602"/>
                  <a:ext cx="322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3" name="Freihand 112">
                  <a:extLst>
                    <a:ext uri="{FF2B5EF4-FFF2-40B4-BE49-F238E27FC236}">
                      <a16:creationId xmlns:a16="http://schemas.microsoft.com/office/drawing/2014/main" id="{5A03BA76-7D69-4DE8-8288-8F3FB3D45261}"/>
                    </a:ext>
                  </a:extLst>
                </p14:cNvPr>
                <p14:cNvContentPartPr/>
                <p14:nvPr/>
              </p14:nvContentPartPr>
              <p14:xfrm>
                <a:off x="7703859" y="822522"/>
                <a:ext cx="107280" cy="160560"/>
              </p14:xfrm>
            </p:contentPart>
          </mc:Choice>
          <mc:Fallback xmlns="">
            <p:pic>
              <p:nvPicPr>
                <p:cNvPr id="113" name="Freihand 112">
                  <a:extLst>
                    <a:ext uri="{FF2B5EF4-FFF2-40B4-BE49-F238E27FC236}">
                      <a16:creationId xmlns:a16="http://schemas.microsoft.com/office/drawing/2014/main" id="{5A03BA76-7D69-4DE8-8288-8F3FB3D45261}"/>
                    </a:ext>
                  </a:extLst>
                </p:cNvPr>
                <p:cNvPicPr/>
                <p:nvPr/>
              </p:nvPicPr>
              <p:blipFill>
                <a:blip r:embed="rId310"/>
                <a:stretch>
                  <a:fillRect/>
                </a:stretch>
              </p:blipFill>
              <p:spPr>
                <a:xfrm>
                  <a:off x="7699539" y="818202"/>
                  <a:ext cx="115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14" name="Freihand 113">
                  <a:extLst>
                    <a:ext uri="{FF2B5EF4-FFF2-40B4-BE49-F238E27FC236}">
                      <a16:creationId xmlns:a16="http://schemas.microsoft.com/office/drawing/2014/main" id="{39F267A9-1C51-4007-BD62-907628774B37}"/>
                    </a:ext>
                  </a:extLst>
                </p14:cNvPr>
                <p14:cNvContentPartPr/>
                <p14:nvPr/>
              </p14:nvContentPartPr>
              <p14:xfrm>
                <a:off x="7720059" y="895962"/>
                <a:ext cx="98640" cy="15120"/>
              </p14:xfrm>
            </p:contentPart>
          </mc:Choice>
          <mc:Fallback xmlns="">
            <p:pic>
              <p:nvPicPr>
                <p:cNvPr id="114" name="Freihand 113">
                  <a:extLst>
                    <a:ext uri="{FF2B5EF4-FFF2-40B4-BE49-F238E27FC236}">
                      <a16:creationId xmlns:a16="http://schemas.microsoft.com/office/drawing/2014/main" id="{39F267A9-1C51-4007-BD62-907628774B37}"/>
                    </a:ext>
                  </a:extLst>
                </p:cNvPr>
                <p:cNvPicPr/>
                <p:nvPr/>
              </p:nvPicPr>
              <p:blipFill>
                <a:blip r:embed="rId312"/>
                <a:stretch>
                  <a:fillRect/>
                </a:stretch>
              </p:blipFill>
              <p:spPr>
                <a:xfrm>
                  <a:off x="7715739" y="891642"/>
                  <a:ext cx="107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5" name="Freihand 114">
                  <a:extLst>
                    <a:ext uri="{FF2B5EF4-FFF2-40B4-BE49-F238E27FC236}">
                      <a16:creationId xmlns:a16="http://schemas.microsoft.com/office/drawing/2014/main" id="{8740EBBA-ACE5-4EF7-8F0F-291D1B4C53D6}"/>
                    </a:ext>
                  </a:extLst>
                </p14:cNvPr>
                <p14:cNvContentPartPr/>
                <p14:nvPr/>
              </p14:nvContentPartPr>
              <p14:xfrm>
                <a:off x="7852899" y="818562"/>
                <a:ext cx="107280" cy="145800"/>
              </p14:xfrm>
            </p:contentPart>
          </mc:Choice>
          <mc:Fallback xmlns="">
            <p:pic>
              <p:nvPicPr>
                <p:cNvPr id="115" name="Freihand 114">
                  <a:extLst>
                    <a:ext uri="{FF2B5EF4-FFF2-40B4-BE49-F238E27FC236}">
                      <a16:creationId xmlns:a16="http://schemas.microsoft.com/office/drawing/2014/main" id="{8740EBBA-ACE5-4EF7-8F0F-291D1B4C53D6}"/>
                    </a:ext>
                  </a:extLst>
                </p:cNvPr>
                <p:cNvPicPr/>
                <p:nvPr/>
              </p:nvPicPr>
              <p:blipFill>
                <a:blip r:embed="rId314"/>
                <a:stretch>
                  <a:fillRect/>
                </a:stretch>
              </p:blipFill>
              <p:spPr>
                <a:xfrm>
                  <a:off x="7848579" y="814242"/>
                  <a:ext cx="115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6" name="Freihand 115">
                  <a:extLst>
                    <a:ext uri="{FF2B5EF4-FFF2-40B4-BE49-F238E27FC236}">
                      <a16:creationId xmlns:a16="http://schemas.microsoft.com/office/drawing/2014/main" id="{D173A0CB-A7CB-4EA9-AA63-4F56D5A6928E}"/>
                    </a:ext>
                  </a:extLst>
                </p14:cNvPr>
                <p14:cNvContentPartPr/>
                <p14:nvPr/>
              </p14:nvContentPartPr>
              <p14:xfrm>
                <a:off x="8012019" y="888042"/>
                <a:ext cx="160920" cy="11160"/>
              </p14:xfrm>
            </p:contentPart>
          </mc:Choice>
          <mc:Fallback xmlns="">
            <p:pic>
              <p:nvPicPr>
                <p:cNvPr id="116" name="Freihand 115">
                  <a:extLst>
                    <a:ext uri="{FF2B5EF4-FFF2-40B4-BE49-F238E27FC236}">
                      <a16:creationId xmlns:a16="http://schemas.microsoft.com/office/drawing/2014/main" id="{D173A0CB-A7CB-4EA9-AA63-4F56D5A6928E}"/>
                    </a:ext>
                  </a:extLst>
                </p:cNvPr>
                <p:cNvPicPr/>
                <p:nvPr/>
              </p:nvPicPr>
              <p:blipFill>
                <a:blip r:embed="rId316"/>
                <a:stretch>
                  <a:fillRect/>
                </a:stretch>
              </p:blipFill>
              <p:spPr>
                <a:xfrm>
                  <a:off x="8007699" y="883722"/>
                  <a:ext cx="169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7" name="Freihand 116">
                  <a:extLst>
                    <a:ext uri="{FF2B5EF4-FFF2-40B4-BE49-F238E27FC236}">
                      <a16:creationId xmlns:a16="http://schemas.microsoft.com/office/drawing/2014/main" id="{71955007-D2CB-4A97-9D4C-8F3E467AA414}"/>
                    </a:ext>
                  </a:extLst>
                </p14:cNvPr>
                <p14:cNvContentPartPr/>
                <p14:nvPr/>
              </p14:nvContentPartPr>
              <p14:xfrm>
                <a:off x="8167539" y="820002"/>
                <a:ext cx="142920" cy="138240"/>
              </p14:xfrm>
            </p:contentPart>
          </mc:Choice>
          <mc:Fallback xmlns="">
            <p:pic>
              <p:nvPicPr>
                <p:cNvPr id="117" name="Freihand 116">
                  <a:extLst>
                    <a:ext uri="{FF2B5EF4-FFF2-40B4-BE49-F238E27FC236}">
                      <a16:creationId xmlns:a16="http://schemas.microsoft.com/office/drawing/2014/main" id="{71955007-D2CB-4A97-9D4C-8F3E467AA414}"/>
                    </a:ext>
                  </a:extLst>
                </p:cNvPr>
                <p:cNvPicPr/>
                <p:nvPr/>
              </p:nvPicPr>
              <p:blipFill>
                <a:blip r:embed="rId318"/>
                <a:stretch>
                  <a:fillRect/>
                </a:stretch>
              </p:blipFill>
              <p:spPr>
                <a:xfrm>
                  <a:off x="8163219" y="815682"/>
                  <a:ext cx="151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18" name="Freihand 117">
                  <a:extLst>
                    <a:ext uri="{FF2B5EF4-FFF2-40B4-BE49-F238E27FC236}">
                      <a16:creationId xmlns:a16="http://schemas.microsoft.com/office/drawing/2014/main" id="{39EE0B77-AC51-495E-9D1D-BA080C0F64B6}"/>
                    </a:ext>
                  </a:extLst>
                </p14:cNvPr>
                <p14:cNvContentPartPr/>
                <p14:nvPr/>
              </p14:nvContentPartPr>
              <p14:xfrm>
                <a:off x="8219019" y="881202"/>
                <a:ext cx="539280" cy="93240"/>
              </p14:xfrm>
            </p:contentPart>
          </mc:Choice>
          <mc:Fallback xmlns="">
            <p:pic>
              <p:nvPicPr>
                <p:cNvPr id="118" name="Freihand 117">
                  <a:extLst>
                    <a:ext uri="{FF2B5EF4-FFF2-40B4-BE49-F238E27FC236}">
                      <a16:creationId xmlns:a16="http://schemas.microsoft.com/office/drawing/2014/main" id="{39EE0B77-AC51-495E-9D1D-BA080C0F64B6}"/>
                    </a:ext>
                  </a:extLst>
                </p:cNvPr>
                <p:cNvPicPr/>
                <p:nvPr/>
              </p:nvPicPr>
              <p:blipFill>
                <a:blip r:embed="rId320"/>
                <a:stretch>
                  <a:fillRect/>
                </a:stretch>
              </p:blipFill>
              <p:spPr>
                <a:xfrm>
                  <a:off x="8214699" y="876882"/>
                  <a:ext cx="547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9" name="Freihand 118">
                  <a:extLst>
                    <a:ext uri="{FF2B5EF4-FFF2-40B4-BE49-F238E27FC236}">
                      <a16:creationId xmlns:a16="http://schemas.microsoft.com/office/drawing/2014/main" id="{7433F467-A494-4CE3-B6E7-C7B14D25C59F}"/>
                    </a:ext>
                  </a:extLst>
                </p14:cNvPr>
                <p14:cNvContentPartPr/>
                <p14:nvPr/>
              </p14:nvContentPartPr>
              <p14:xfrm>
                <a:off x="8887899" y="859602"/>
                <a:ext cx="107640" cy="130320"/>
              </p14:xfrm>
            </p:contentPart>
          </mc:Choice>
          <mc:Fallback xmlns="">
            <p:pic>
              <p:nvPicPr>
                <p:cNvPr id="119" name="Freihand 118">
                  <a:extLst>
                    <a:ext uri="{FF2B5EF4-FFF2-40B4-BE49-F238E27FC236}">
                      <a16:creationId xmlns:a16="http://schemas.microsoft.com/office/drawing/2014/main" id="{7433F467-A494-4CE3-B6E7-C7B14D25C59F}"/>
                    </a:ext>
                  </a:extLst>
                </p:cNvPr>
                <p:cNvPicPr/>
                <p:nvPr/>
              </p:nvPicPr>
              <p:blipFill>
                <a:blip r:embed="rId322"/>
                <a:stretch>
                  <a:fillRect/>
                </a:stretch>
              </p:blipFill>
              <p:spPr>
                <a:xfrm>
                  <a:off x="8883579" y="855282"/>
                  <a:ext cx="11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20" name="Freihand 119">
                  <a:extLst>
                    <a:ext uri="{FF2B5EF4-FFF2-40B4-BE49-F238E27FC236}">
                      <a16:creationId xmlns:a16="http://schemas.microsoft.com/office/drawing/2014/main" id="{7FAA1E26-BE74-48CC-8B80-1EAEE986D068}"/>
                    </a:ext>
                  </a:extLst>
                </p14:cNvPr>
                <p14:cNvContentPartPr/>
                <p14:nvPr/>
              </p14:nvContentPartPr>
              <p14:xfrm>
                <a:off x="8996259" y="808482"/>
                <a:ext cx="243000" cy="158040"/>
              </p14:xfrm>
            </p:contentPart>
          </mc:Choice>
          <mc:Fallback xmlns="">
            <p:pic>
              <p:nvPicPr>
                <p:cNvPr id="120" name="Freihand 119">
                  <a:extLst>
                    <a:ext uri="{FF2B5EF4-FFF2-40B4-BE49-F238E27FC236}">
                      <a16:creationId xmlns:a16="http://schemas.microsoft.com/office/drawing/2014/main" id="{7FAA1E26-BE74-48CC-8B80-1EAEE986D068}"/>
                    </a:ext>
                  </a:extLst>
                </p:cNvPr>
                <p:cNvPicPr/>
                <p:nvPr/>
              </p:nvPicPr>
              <p:blipFill>
                <a:blip r:embed="rId324"/>
                <a:stretch>
                  <a:fillRect/>
                </a:stretch>
              </p:blipFill>
              <p:spPr>
                <a:xfrm>
                  <a:off x="8991939" y="804162"/>
                  <a:ext cx="251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21" name="Freihand 120">
                  <a:extLst>
                    <a:ext uri="{FF2B5EF4-FFF2-40B4-BE49-F238E27FC236}">
                      <a16:creationId xmlns:a16="http://schemas.microsoft.com/office/drawing/2014/main" id="{6CF04C9D-69E1-448F-9CC5-678F257176C0}"/>
                    </a:ext>
                  </a:extLst>
                </p14:cNvPr>
                <p14:cNvContentPartPr/>
                <p14:nvPr/>
              </p14:nvContentPartPr>
              <p14:xfrm>
                <a:off x="9265179" y="830082"/>
                <a:ext cx="11880" cy="45720"/>
              </p14:xfrm>
            </p:contentPart>
          </mc:Choice>
          <mc:Fallback xmlns="">
            <p:pic>
              <p:nvPicPr>
                <p:cNvPr id="121" name="Freihand 120">
                  <a:extLst>
                    <a:ext uri="{FF2B5EF4-FFF2-40B4-BE49-F238E27FC236}">
                      <a16:creationId xmlns:a16="http://schemas.microsoft.com/office/drawing/2014/main" id="{6CF04C9D-69E1-448F-9CC5-678F257176C0}"/>
                    </a:ext>
                  </a:extLst>
                </p:cNvPr>
                <p:cNvPicPr/>
                <p:nvPr/>
              </p:nvPicPr>
              <p:blipFill>
                <a:blip r:embed="rId326"/>
                <a:stretch>
                  <a:fillRect/>
                </a:stretch>
              </p:blipFill>
              <p:spPr>
                <a:xfrm>
                  <a:off x="9260859" y="825762"/>
                  <a:ext cx="20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22" name="Freihand 121">
                  <a:extLst>
                    <a:ext uri="{FF2B5EF4-FFF2-40B4-BE49-F238E27FC236}">
                      <a16:creationId xmlns:a16="http://schemas.microsoft.com/office/drawing/2014/main" id="{2368BCBF-77FA-4864-8D0E-E7201F4D26E5}"/>
                    </a:ext>
                  </a:extLst>
                </p14:cNvPr>
                <p14:cNvContentPartPr/>
                <p14:nvPr/>
              </p14:nvContentPartPr>
              <p14:xfrm>
                <a:off x="9271659" y="869322"/>
                <a:ext cx="272160" cy="178560"/>
              </p14:xfrm>
            </p:contentPart>
          </mc:Choice>
          <mc:Fallback xmlns="">
            <p:pic>
              <p:nvPicPr>
                <p:cNvPr id="122" name="Freihand 121">
                  <a:extLst>
                    <a:ext uri="{FF2B5EF4-FFF2-40B4-BE49-F238E27FC236}">
                      <a16:creationId xmlns:a16="http://schemas.microsoft.com/office/drawing/2014/main" id="{2368BCBF-77FA-4864-8D0E-E7201F4D26E5}"/>
                    </a:ext>
                  </a:extLst>
                </p:cNvPr>
                <p:cNvPicPr/>
                <p:nvPr/>
              </p:nvPicPr>
              <p:blipFill>
                <a:blip r:embed="rId328"/>
                <a:stretch>
                  <a:fillRect/>
                </a:stretch>
              </p:blipFill>
              <p:spPr>
                <a:xfrm>
                  <a:off x="9267339" y="865002"/>
                  <a:ext cx="280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23" name="Freihand 122">
                  <a:extLst>
                    <a:ext uri="{FF2B5EF4-FFF2-40B4-BE49-F238E27FC236}">
                      <a16:creationId xmlns:a16="http://schemas.microsoft.com/office/drawing/2014/main" id="{BE512283-6150-4831-9CAC-5385264F05E8}"/>
                    </a:ext>
                  </a:extLst>
                </p14:cNvPr>
                <p14:cNvContentPartPr/>
                <p14:nvPr/>
              </p14:nvContentPartPr>
              <p14:xfrm>
                <a:off x="9656859" y="856002"/>
                <a:ext cx="208440" cy="227880"/>
              </p14:xfrm>
            </p:contentPart>
          </mc:Choice>
          <mc:Fallback xmlns="">
            <p:pic>
              <p:nvPicPr>
                <p:cNvPr id="123" name="Freihand 122">
                  <a:extLst>
                    <a:ext uri="{FF2B5EF4-FFF2-40B4-BE49-F238E27FC236}">
                      <a16:creationId xmlns:a16="http://schemas.microsoft.com/office/drawing/2014/main" id="{BE512283-6150-4831-9CAC-5385264F05E8}"/>
                    </a:ext>
                  </a:extLst>
                </p:cNvPr>
                <p:cNvPicPr/>
                <p:nvPr/>
              </p:nvPicPr>
              <p:blipFill>
                <a:blip r:embed="rId330"/>
                <a:stretch>
                  <a:fillRect/>
                </a:stretch>
              </p:blipFill>
              <p:spPr>
                <a:xfrm>
                  <a:off x="9652539" y="851682"/>
                  <a:ext cx="2170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24" name="Freihand 123">
                  <a:extLst>
                    <a:ext uri="{FF2B5EF4-FFF2-40B4-BE49-F238E27FC236}">
                      <a16:creationId xmlns:a16="http://schemas.microsoft.com/office/drawing/2014/main" id="{53683678-3C67-4672-A4CF-D6E2D9BA1B16}"/>
                    </a:ext>
                  </a:extLst>
                </p14:cNvPr>
                <p14:cNvContentPartPr/>
                <p14:nvPr/>
              </p14:nvContentPartPr>
              <p14:xfrm>
                <a:off x="9843699" y="773562"/>
                <a:ext cx="208080" cy="181800"/>
              </p14:xfrm>
            </p:contentPart>
          </mc:Choice>
          <mc:Fallback xmlns="">
            <p:pic>
              <p:nvPicPr>
                <p:cNvPr id="124" name="Freihand 123">
                  <a:extLst>
                    <a:ext uri="{FF2B5EF4-FFF2-40B4-BE49-F238E27FC236}">
                      <a16:creationId xmlns:a16="http://schemas.microsoft.com/office/drawing/2014/main" id="{53683678-3C67-4672-A4CF-D6E2D9BA1B16}"/>
                    </a:ext>
                  </a:extLst>
                </p:cNvPr>
                <p:cNvPicPr/>
                <p:nvPr/>
              </p:nvPicPr>
              <p:blipFill>
                <a:blip r:embed="rId332"/>
                <a:stretch>
                  <a:fillRect/>
                </a:stretch>
              </p:blipFill>
              <p:spPr>
                <a:xfrm>
                  <a:off x="9839379" y="769242"/>
                  <a:ext cx="216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25" name="Freihand 124">
                  <a:extLst>
                    <a:ext uri="{FF2B5EF4-FFF2-40B4-BE49-F238E27FC236}">
                      <a16:creationId xmlns:a16="http://schemas.microsoft.com/office/drawing/2014/main" id="{14D3780F-3D0D-4FCF-8FCB-B854D8D1B332}"/>
                    </a:ext>
                  </a:extLst>
                </p14:cNvPr>
                <p14:cNvContentPartPr/>
                <p14:nvPr/>
              </p14:nvContentPartPr>
              <p14:xfrm>
                <a:off x="9951339" y="824322"/>
                <a:ext cx="87120" cy="11160"/>
              </p14:xfrm>
            </p:contentPart>
          </mc:Choice>
          <mc:Fallback xmlns="">
            <p:pic>
              <p:nvPicPr>
                <p:cNvPr id="125" name="Freihand 124">
                  <a:extLst>
                    <a:ext uri="{FF2B5EF4-FFF2-40B4-BE49-F238E27FC236}">
                      <a16:creationId xmlns:a16="http://schemas.microsoft.com/office/drawing/2014/main" id="{14D3780F-3D0D-4FCF-8FCB-B854D8D1B332}"/>
                    </a:ext>
                  </a:extLst>
                </p:cNvPr>
                <p:cNvPicPr/>
                <p:nvPr/>
              </p:nvPicPr>
              <p:blipFill>
                <a:blip r:embed="rId334"/>
                <a:stretch>
                  <a:fillRect/>
                </a:stretch>
              </p:blipFill>
              <p:spPr>
                <a:xfrm>
                  <a:off x="9947019" y="820002"/>
                  <a:ext cx="95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26" name="Freihand 125">
                  <a:extLst>
                    <a:ext uri="{FF2B5EF4-FFF2-40B4-BE49-F238E27FC236}">
                      <a16:creationId xmlns:a16="http://schemas.microsoft.com/office/drawing/2014/main" id="{ED4E2667-8B3C-4EF6-9716-A4FC677CA535}"/>
                    </a:ext>
                  </a:extLst>
                </p14:cNvPr>
                <p14:cNvContentPartPr/>
                <p14:nvPr/>
              </p14:nvContentPartPr>
              <p14:xfrm>
                <a:off x="9800499" y="809922"/>
                <a:ext cx="113760" cy="4680"/>
              </p14:xfrm>
            </p:contentPart>
          </mc:Choice>
          <mc:Fallback xmlns="">
            <p:pic>
              <p:nvPicPr>
                <p:cNvPr id="126" name="Freihand 125">
                  <a:extLst>
                    <a:ext uri="{FF2B5EF4-FFF2-40B4-BE49-F238E27FC236}">
                      <a16:creationId xmlns:a16="http://schemas.microsoft.com/office/drawing/2014/main" id="{ED4E2667-8B3C-4EF6-9716-A4FC677CA535}"/>
                    </a:ext>
                  </a:extLst>
                </p:cNvPr>
                <p:cNvPicPr/>
                <p:nvPr/>
              </p:nvPicPr>
              <p:blipFill>
                <a:blip r:embed="rId336"/>
                <a:stretch>
                  <a:fillRect/>
                </a:stretch>
              </p:blipFill>
              <p:spPr>
                <a:xfrm>
                  <a:off x="9796179" y="805602"/>
                  <a:ext cx="122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27" name="Freihand 126">
                  <a:extLst>
                    <a:ext uri="{FF2B5EF4-FFF2-40B4-BE49-F238E27FC236}">
                      <a16:creationId xmlns:a16="http://schemas.microsoft.com/office/drawing/2014/main" id="{BA1DC68F-B092-4E03-9ABF-8CBDFAFB552B}"/>
                    </a:ext>
                  </a:extLst>
                </p14:cNvPr>
                <p14:cNvContentPartPr/>
                <p14:nvPr/>
              </p14:nvContentPartPr>
              <p14:xfrm>
                <a:off x="6285099" y="1078842"/>
                <a:ext cx="238320" cy="172440"/>
              </p14:xfrm>
            </p:contentPart>
          </mc:Choice>
          <mc:Fallback xmlns="">
            <p:pic>
              <p:nvPicPr>
                <p:cNvPr id="127" name="Freihand 126">
                  <a:extLst>
                    <a:ext uri="{FF2B5EF4-FFF2-40B4-BE49-F238E27FC236}">
                      <a16:creationId xmlns:a16="http://schemas.microsoft.com/office/drawing/2014/main" id="{BA1DC68F-B092-4E03-9ABF-8CBDFAFB552B}"/>
                    </a:ext>
                  </a:extLst>
                </p:cNvPr>
                <p:cNvPicPr/>
                <p:nvPr/>
              </p:nvPicPr>
              <p:blipFill>
                <a:blip r:embed="rId338"/>
                <a:stretch>
                  <a:fillRect/>
                </a:stretch>
              </p:blipFill>
              <p:spPr>
                <a:xfrm>
                  <a:off x="6280779" y="1074522"/>
                  <a:ext cx="246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28" name="Freihand 127">
                  <a:extLst>
                    <a:ext uri="{FF2B5EF4-FFF2-40B4-BE49-F238E27FC236}">
                      <a16:creationId xmlns:a16="http://schemas.microsoft.com/office/drawing/2014/main" id="{ECE9C5B1-092D-4C9A-A037-C0047C207CD8}"/>
                    </a:ext>
                  </a:extLst>
                </p14:cNvPr>
                <p14:cNvContentPartPr/>
                <p14:nvPr/>
              </p14:nvContentPartPr>
              <p14:xfrm>
                <a:off x="6547179" y="1161642"/>
                <a:ext cx="157680" cy="75240"/>
              </p14:xfrm>
            </p:contentPart>
          </mc:Choice>
          <mc:Fallback xmlns="">
            <p:pic>
              <p:nvPicPr>
                <p:cNvPr id="128" name="Freihand 127">
                  <a:extLst>
                    <a:ext uri="{FF2B5EF4-FFF2-40B4-BE49-F238E27FC236}">
                      <a16:creationId xmlns:a16="http://schemas.microsoft.com/office/drawing/2014/main" id="{ECE9C5B1-092D-4C9A-A037-C0047C207CD8}"/>
                    </a:ext>
                  </a:extLst>
                </p:cNvPr>
                <p:cNvPicPr/>
                <p:nvPr/>
              </p:nvPicPr>
              <p:blipFill>
                <a:blip r:embed="rId340"/>
                <a:stretch>
                  <a:fillRect/>
                </a:stretch>
              </p:blipFill>
              <p:spPr>
                <a:xfrm>
                  <a:off x="6542859" y="1157322"/>
                  <a:ext cx="166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29" name="Freihand 128">
                  <a:extLst>
                    <a:ext uri="{FF2B5EF4-FFF2-40B4-BE49-F238E27FC236}">
                      <a16:creationId xmlns:a16="http://schemas.microsoft.com/office/drawing/2014/main" id="{35F0CEA7-2AD8-4593-B9E5-93F12AE166ED}"/>
                    </a:ext>
                  </a:extLst>
                </p14:cNvPr>
                <p14:cNvContentPartPr/>
                <p14:nvPr/>
              </p14:nvContentPartPr>
              <p14:xfrm>
                <a:off x="6818259" y="1169922"/>
                <a:ext cx="293040" cy="76320"/>
              </p14:xfrm>
            </p:contentPart>
          </mc:Choice>
          <mc:Fallback xmlns="">
            <p:pic>
              <p:nvPicPr>
                <p:cNvPr id="129" name="Freihand 128">
                  <a:extLst>
                    <a:ext uri="{FF2B5EF4-FFF2-40B4-BE49-F238E27FC236}">
                      <a16:creationId xmlns:a16="http://schemas.microsoft.com/office/drawing/2014/main" id="{35F0CEA7-2AD8-4593-B9E5-93F12AE166ED}"/>
                    </a:ext>
                  </a:extLst>
                </p:cNvPr>
                <p:cNvPicPr/>
                <p:nvPr/>
              </p:nvPicPr>
              <p:blipFill>
                <a:blip r:embed="rId342"/>
                <a:stretch>
                  <a:fillRect/>
                </a:stretch>
              </p:blipFill>
              <p:spPr>
                <a:xfrm>
                  <a:off x="6813939" y="1165602"/>
                  <a:ext cx="301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0" name="Freihand 129">
                  <a:extLst>
                    <a:ext uri="{FF2B5EF4-FFF2-40B4-BE49-F238E27FC236}">
                      <a16:creationId xmlns:a16="http://schemas.microsoft.com/office/drawing/2014/main" id="{32CDE6B3-19D3-4711-BCA5-4C19C696A0F7}"/>
                    </a:ext>
                  </a:extLst>
                </p14:cNvPr>
                <p14:cNvContentPartPr/>
                <p14:nvPr/>
              </p14:nvContentPartPr>
              <p14:xfrm>
                <a:off x="7131099" y="1103682"/>
                <a:ext cx="146160" cy="128160"/>
              </p14:xfrm>
            </p:contentPart>
          </mc:Choice>
          <mc:Fallback xmlns="">
            <p:pic>
              <p:nvPicPr>
                <p:cNvPr id="130" name="Freihand 129">
                  <a:extLst>
                    <a:ext uri="{FF2B5EF4-FFF2-40B4-BE49-F238E27FC236}">
                      <a16:creationId xmlns:a16="http://schemas.microsoft.com/office/drawing/2014/main" id="{32CDE6B3-19D3-4711-BCA5-4C19C696A0F7}"/>
                    </a:ext>
                  </a:extLst>
                </p:cNvPr>
                <p:cNvPicPr/>
                <p:nvPr/>
              </p:nvPicPr>
              <p:blipFill>
                <a:blip r:embed="rId344"/>
                <a:stretch>
                  <a:fillRect/>
                </a:stretch>
              </p:blipFill>
              <p:spPr>
                <a:xfrm>
                  <a:off x="7126779" y="1099362"/>
                  <a:ext cx="154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1" name="Freihand 130">
                  <a:extLst>
                    <a:ext uri="{FF2B5EF4-FFF2-40B4-BE49-F238E27FC236}">
                      <a16:creationId xmlns:a16="http://schemas.microsoft.com/office/drawing/2014/main" id="{E904BF63-F0D0-44AA-86F9-AB9509327C0F}"/>
                    </a:ext>
                  </a:extLst>
                </p14:cNvPr>
                <p14:cNvContentPartPr/>
                <p14:nvPr/>
              </p14:nvContentPartPr>
              <p14:xfrm>
                <a:off x="7500099" y="1131042"/>
                <a:ext cx="356040" cy="116640"/>
              </p14:xfrm>
            </p:contentPart>
          </mc:Choice>
          <mc:Fallback xmlns="">
            <p:pic>
              <p:nvPicPr>
                <p:cNvPr id="131" name="Freihand 130">
                  <a:extLst>
                    <a:ext uri="{FF2B5EF4-FFF2-40B4-BE49-F238E27FC236}">
                      <a16:creationId xmlns:a16="http://schemas.microsoft.com/office/drawing/2014/main" id="{E904BF63-F0D0-44AA-86F9-AB9509327C0F}"/>
                    </a:ext>
                  </a:extLst>
                </p:cNvPr>
                <p:cNvPicPr/>
                <p:nvPr/>
              </p:nvPicPr>
              <p:blipFill>
                <a:blip r:embed="rId346"/>
                <a:stretch>
                  <a:fillRect/>
                </a:stretch>
              </p:blipFill>
              <p:spPr>
                <a:xfrm>
                  <a:off x="7495779" y="1126722"/>
                  <a:ext cx="364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2" name="Freihand 131">
                  <a:extLst>
                    <a:ext uri="{FF2B5EF4-FFF2-40B4-BE49-F238E27FC236}">
                      <a16:creationId xmlns:a16="http://schemas.microsoft.com/office/drawing/2014/main" id="{03A07984-CA9B-4E06-AE68-95B29A1CA062}"/>
                    </a:ext>
                  </a:extLst>
                </p14:cNvPr>
                <p14:cNvContentPartPr/>
                <p14:nvPr/>
              </p14:nvContentPartPr>
              <p14:xfrm>
                <a:off x="7864059" y="1100082"/>
                <a:ext cx="360" cy="360"/>
              </p14:xfrm>
            </p:contentPart>
          </mc:Choice>
          <mc:Fallback xmlns="">
            <p:pic>
              <p:nvPicPr>
                <p:cNvPr id="132" name="Freihand 131">
                  <a:extLst>
                    <a:ext uri="{FF2B5EF4-FFF2-40B4-BE49-F238E27FC236}">
                      <a16:creationId xmlns:a16="http://schemas.microsoft.com/office/drawing/2014/main" id="{03A07984-CA9B-4E06-AE68-95B29A1CA062}"/>
                    </a:ext>
                  </a:extLst>
                </p:cNvPr>
                <p:cNvPicPr/>
                <p:nvPr/>
              </p:nvPicPr>
              <p:blipFill>
                <a:blip r:embed="rId13"/>
                <a:stretch>
                  <a:fillRect/>
                </a:stretch>
              </p:blipFill>
              <p:spPr>
                <a:xfrm>
                  <a:off x="7859739" y="109576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33" name="Freihand 132">
                  <a:extLst>
                    <a:ext uri="{FF2B5EF4-FFF2-40B4-BE49-F238E27FC236}">
                      <a16:creationId xmlns:a16="http://schemas.microsoft.com/office/drawing/2014/main" id="{2532BCA1-57E5-4A5F-82C7-7DFF96448AB1}"/>
                    </a:ext>
                  </a:extLst>
                </p14:cNvPr>
                <p14:cNvContentPartPr/>
                <p14:nvPr/>
              </p14:nvContentPartPr>
              <p14:xfrm>
                <a:off x="8050179" y="1148682"/>
                <a:ext cx="73080" cy="129600"/>
              </p14:xfrm>
            </p:contentPart>
          </mc:Choice>
          <mc:Fallback xmlns="">
            <p:pic>
              <p:nvPicPr>
                <p:cNvPr id="133" name="Freihand 132">
                  <a:extLst>
                    <a:ext uri="{FF2B5EF4-FFF2-40B4-BE49-F238E27FC236}">
                      <a16:creationId xmlns:a16="http://schemas.microsoft.com/office/drawing/2014/main" id="{2532BCA1-57E5-4A5F-82C7-7DFF96448AB1}"/>
                    </a:ext>
                  </a:extLst>
                </p:cNvPr>
                <p:cNvPicPr/>
                <p:nvPr/>
              </p:nvPicPr>
              <p:blipFill>
                <a:blip r:embed="rId349"/>
                <a:stretch>
                  <a:fillRect/>
                </a:stretch>
              </p:blipFill>
              <p:spPr>
                <a:xfrm>
                  <a:off x="8045859" y="1144362"/>
                  <a:ext cx="81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4" name="Freihand 133">
                  <a:extLst>
                    <a:ext uri="{FF2B5EF4-FFF2-40B4-BE49-F238E27FC236}">
                      <a16:creationId xmlns:a16="http://schemas.microsoft.com/office/drawing/2014/main" id="{A3E22167-3DC2-43A7-B993-91560F340D4A}"/>
                    </a:ext>
                  </a:extLst>
                </p14:cNvPr>
                <p14:cNvContentPartPr/>
                <p14:nvPr/>
              </p14:nvContentPartPr>
              <p14:xfrm>
                <a:off x="8024259" y="1062282"/>
                <a:ext cx="180360" cy="141840"/>
              </p14:xfrm>
            </p:contentPart>
          </mc:Choice>
          <mc:Fallback xmlns="">
            <p:pic>
              <p:nvPicPr>
                <p:cNvPr id="134" name="Freihand 133">
                  <a:extLst>
                    <a:ext uri="{FF2B5EF4-FFF2-40B4-BE49-F238E27FC236}">
                      <a16:creationId xmlns:a16="http://schemas.microsoft.com/office/drawing/2014/main" id="{A3E22167-3DC2-43A7-B993-91560F340D4A}"/>
                    </a:ext>
                  </a:extLst>
                </p:cNvPr>
                <p:cNvPicPr/>
                <p:nvPr/>
              </p:nvPicPr>
              <p:blipFill>
                <a:blip r:embed="rId351"/>
                <a:stretch>
                  <a:fillRect/>
                </a:stretch>
              </p:blipFill>
              <p:spPr>
                <a:xfrm>
                  <a:off x="8019939" y="1057962"/>
                  <a:ext cx="189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5" name="Freihand 134">
                  <a:extLst>
                    <a:ext uri="{FF2B5EF4-FFF2-40B4-BE49-F238E27FC236}">
                      <a16:creationId xmlns:a16="http://schemas.microsoft.com/office/drawing/2014/main" id="{4190D535-0A20-4602-BC74-EE07534D1F7D}"/>
                    </a:ext>
                  </a:extLst>
                </p14:cNvPr>
                <p14:cNvContentPartPr/>
                <p14:nvPr/>
              </p14:nvContentPartPr>
              <p14:xfrm>
                <a:off x="8176179" y="1169202"/>
                <a:ext cx="220320" cy="88560"/>
              </p14:xfrm>
            </p:contentPart>
          </mc:Choice>
          <mc:Fallback xmlns="">
            <p:pic>
              <p:nvPicPr>
                <p:cNvPr id="135" name="Freihand 134">
                  <a:extLst>
                    <a:ext uri="{FF2B5EF4-FFF2-40B4-BE49-F238E27FC236}">
                      <a16:creationId xmlns:a16="http://schemas.microsoft.com/office/drawing/2014/main" id="{4190D535-0A20-4602-BC74-EE07534D1F7D}"/>
                    </a:ext>
                  </a:extLst>
                </p:cNvPr>
                <p:cNvPicPr/>
                <p:nvPr/>
              </p:nvPicPr>
              <p:blipFill>
                <a:blip r:embed="rId353"/>
                <a:stretch>
                  <a:fillRect/>
                </a:stretch>
              </p:blipFill>
              <p:spPr>
                <a:xfrm>
                  <a:off x="8171859" y="1164882"/>
                  <a:ext cx="228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6" name="Freihand 135">
                  <a:extLst>
                    <a:ext uri="{FF2B5EF4-FFF2-40B4-BE49-F238E27FC236}">
                      <a16:creationId xmlns:a16="http://schemas.microsoft.com/office/drawing/2014/main" id="{FA80B26F-2381-4074-B1CD-8987728C19DE}"/>
                    </a:ext>
                  </a:extLst>
                </p14:cNvPr>
                <p14:cNvContentPartPr/>
                <p14:nvPr/>
              </p14:nvContentPartPr>
              <p14:xfrm>
                <a:off x="8422779" y="1109082"/>
                <a:ext cx="27720" cy="32760"/>
              </p14:xfrm>
            </p:contentPart>
          </mc:Choice>
          <mc:Fallback xmlns="">
            <p:pic>
              <p:nvPicPr>
                <p:cNvPr id="136" name="Freihand 135">
                  <a:extLst>
                    <a:ext uri="{FF2B5EF4-FFF2-40B4-BE49-F238E27FC236}">
                      <a16:creationId xmlns:a16="http://schemas.microsoft.com/office/drawing/2014/main" id="{FA80B26F-2381-4074-B1CD-8987728C19DE}"/>
                    </a:ext>
                  </a:extLst>
                </p:cNvPr>
                <p:cNvPicPr/>
                <p:nvPr/>
              </p:nvPicPr>
              <p:blipFill>
                <a:blip r:embed="rId355"/>
                <a:stretch>
                  <a:fillRect/>
                </a:stretch>
              </p:blipFill>
              <p:spPr>
                <a:xfrm>
                  <a:off x="8418459" y="1104762"/>
                  <a:ext cx="36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7" name="Freihand 136">
                  <a:extLst>
                    <a:ext uri="{FF2B5EF4-FFF2-40B4-BE49-F238E27FC236}">
                      <a16:creationId xmlns:a16="http://schemas.microsoft.com/office/drawing/2014/main" id="{7F6CE731-F8D5-45A3-9BE4-99F17D51D457}"/>
                    </a:ext>
                  </a:extLst>
                </p14:cNvPr>
                <p14:cNvContentPartPr/>
                <p14:nvPr/>
              </p14:nvContentPartPr>
              <p14:xfrm>
                <a:off x="8440779" y="1150122"/>
                <a:ext cx="259920" cy="115560"/>
              </p14:xfrm>
            </p:contentPart>
          </mc:Choice>
          <mc:Fallback xmlns="">
            <p:pic>
              <p:nvPicPr>
                <p:cNvPr id="137" name="Freihand 136">
                  <a:extLst>
                    <a:ext uri="{FF2B5EF4-FFF2-40B4-BE49-F238E27FC236}">
                      <a16:creationId xmlns:a16="http://schemas.microsoft.com/office/drawing/2014/main" id="{7F6CE731-F8D5-45A3-9BE4-99F17D51D457}"/>
                    </a:ext>
                  </a:extLst>
                </p:cNvPr>
                <p:cNvPicPr/>
                <p:nvPr/>
              </p:nvPicPr>
              <p:blipFill>
                <a:blip r:embed="rId357"/>
                <a:stretch>
                  <a:fillRect/>
                </a:stretch>
              </p:blipFill>
              <p:spPr>
                <a:xfrm>
                  <a:off x="8436459" y="1145802"/>
                  <a:ext cx="268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44" name="Freihand 143">
                  <a:extLst>
                    <a:ext uri="{FF2B5EF4-FFF2-40B4-BE49-F238E27FC236}">
                      <a16:creationId xmlns:a16="http://schemas.microsoft.com/office/drawing/2014/main" id="{3CD1E180-725A-4851-AC24-DDE117363749}"/>
                    </a:ext>
                  </a:extLst>
                </p14:cNvPr>
                <p14:cNvContentPartPr/>
                <p14:nvPr/>
              </p14:nvContentPartPr>
              <p14:xfrm>
                <a:off x="8956299" y="1012602"/>
                <a:ext cx="1016640" cy="79920"/>
              </p14:xfrm>
            </p:contentPart>
          </mc:Choice>
          <mc:Fallback xmlns="">
            <p:pic>
              <p:nvPicPr>
                <p:cNvPr id="144" name="Freihand 143">
                  <a:extLst>
                    <a:ext uri="{FF2B5EF4-FFF2-40B4-BE49-F238E27FC236}">
                      <a16:creationId xmlns:a16="http://schemas.microsoft.com/office/drawing/2014/main" id="{3CD1E180-725A-4851-AC24-DDE117363749}"/>
                    </a:ext>
                  </a:extLst>
                </p:cNvPr>
                <p:cNvPicPr/>
                <p:nvPr/>
              </p:nvPicPr>
              <p:blipFill>
                <a:blip r:embed="rId359"/>
                <a:stretch>
                  <a:fillRect/>
                </a:stretch>
              </p:blipFill>
              <p:spPr>
                <a:xfrm>
                  <a:off x="8951979" y="1008282"/>
                  <a:ext cx="1025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45" name="Freihand 144">
                  <a:extLst>
                    <a:ext uri="{FF2B5EF4-FFF2-40B4-BE49-F238E27FC236}">
                      <a16:creationId xmlns:a16="http://schemas.microsoft.com/office/drawing/2014/main" id="{D7B538BD-1F07-4EBE-8165-3DA8CDDCA4A2}"/>
                    </a:ext>
                  </a:extLst>
                </p14:cNvPr>
                <p14:cNvContentPartPr/>
                <p14:nvPr/>
              </p14:nvContentPartPr>
              <p14:xfrm>
                <a:off x="6292299" y="1314642"/>
                <a:ext cx="2503080" cy="66960"/>
              </p14:xfrm>
            </p:contentPart>
          </mc:Choice>
          <mc:Fallback xmlns="">
            <p:pic>
              <p:nvPicPr>
                <p:cNvPr id="145" name="Freihand 144">
                  <a:extLst>
                    <a:ext uri="{FF2B5EF4-FFF2-40B4-BE49-F238E27FC236}">
                      <a16:creationId xmlns:a16="http://schemas.microsoft.com/office/drawing/2014/main" id="{D7B538BD-1F07-4EBE-8165-3DA8CDDCA4A2}"/>
                    </a:ext>
                  </a:extLst>
                </p:cNvPr>
                <p:cNvPicPr/>
                <p:nvPr/>
              </p:nvPicPr>
              <p:blipFill>
                <a:blip r:embed="rId361"/>
                <a:stretch>
                  <a:fillRect/>
                </a:stretch>
              </p:blipFill>
              <p:spPr>
                <a:xfrm>
                  <a:off x="6287979" y="1310322"/>
                  <a:ext cx="2511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54" name="Freihand 153">
                  <a:extLst>
                    <a:ext uri="{FF2B5EF4-FFF2-40B4-BE49-F238E27FC236}">
                      <a16:creationId xmlns:a16="http://schemas.microsoft.com/office/drawing/2014/main" id="{4371C53D-C9A9-4AA5-8ED1-C4B38D9C5124}"/>
                    </a:ext>
                  </a:extLst>
                </p14:cNvPr>
                <p14:cNvContentPartPr/>
                <p14:nvPr/>
              </p14:nvContentPartPr>
              <p14:xfrm>
                <a:off x="6356379" y="1543602"/>
                <a:ext cx="196200" cy="190080"/>
              </p14:xfrm>
            </p:contentPart>
          </mc:Choice>
          <mc:Fallback xmlns="">
            <p:pic>
              <p:nvPicPr>
                <p:cNvPr id="154" name="Freihand 153">
                  <a:extLst>
                    <a:ext uri="{FF2B5EF4-FFF2-40B4-BE49-F238E27FC236}">
                      <a16:creationId xmlns:a16="http://schemas.microsoft.com/office/drawing/2014/main" id="{4371C53D-C9A9-4AA5-8ED1-C4B38D9C5124}"/>
                    </a:ext>
                  </a:extLst>
                </p:cNvPr>
                <p:cNvPicPr/>
                <p:nvPr/>
              </p:nvPicPr>
              <p:blipFill>
                <a:blip r:embed="rId363"/>
                <a:stretch>
                  <a:fillRect/>
                </a:stretch>
              </p:blipFill>
              <p:spPr>
                <a:xfrm>
                  <a:off x="6352059" y="1539282"/>
                  <a:ext cx="204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55" name="Freihand 154">
                  <a:extLst>
                    <a:ext uri="{FF2B5EF4-FFF2-40B4-BE49-F238E27FC236}">
                      <a16:creationId xmlns:a16="http://schemas.microsoft.com/office/drawing/2014/main" id="{211EA6E1-1E4D-4644-9210-04EFF2700C70}"/>
                    </a:ext>
                  </a:extLst>
                </p14:cNvPr>
                <p14:cNvContentPartPr/>
                <p14:nvPr/>
              </p14:nvContentPartPr>
              <p14:xfrm>
                <a:off x="6521619" y="1650162"/>
                <a:ext cx="327960" cy="94680"/>
              </p14:xfrm>
            </p:contentPart>
          </mc:Choice>
          <mc:Fallback xmlns="">
            <p:pic>
              <p:nvPicPr>
                <p:cNvPr id="155" name="Freihand 154">
                  <a:extLst>
                    <a:ext uri="{FF2B5EF4-FFF2-40B4-BE49-F238E27FC236}">
                      <a16:creationId xmlns:a16="http://schemas.microsoft.com/office/drawing/2014/main" id="{211EA6E1-1E4D-4644-9210-04EFF2700C70}"/>
                    </a:ext>
                  </a:extLst>
                </p:cNvPr>
                <p:cNvPicPr/>
                <p:nvPr/>
              </p:nvPicPr>
              <p:blipFill>
                <a:blip r:embed="rId365"/>
                <a:stretch>
                  <a:fillRect/>
                </a:stretch>
              </p:blipFill>
              <p:spPr>
                <a:xfrm>
                  <a:off x="6517299" y="1645842"/>
                  <a:ext cx="336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56" name="Freihand 155">
                  <a:extLst>
                    <a:ext uri="{FF2B5EF4-FFF2-40B4-BE49-F238E27FC236}">
                      <a16:creationId xmlns:a16="http://schemas.microsoft.com/office/drawing/2014/main" id="{F3A4506B-D4E2-4F30-8909-10980469768E}"/>
                    </a:ext>
                  </a:extLst>
                </p14:cNvPr>
                <p14:cNvContentPartPr/>
                <p14:nvPr/>
              </p14:nvContentPartPr>
              <p14:xfrm>
                <a:off x="6921579" y="1673922"/>
                <a:ext cx="360" cy="360"/>
              </p14:xfrm>
            </p:contentPart>
          </mc:Choice>
          <mc:Fallback xmlns="">
            <p:pic>
              <p:nvPicPr>
                <p:cNvPr id="156" name="Freihand 155">
                  <a:extLst>
                    <a:ext uri="{FF2B5EF4-FFF2-40B4-BE49-F238E27FC236}">
                      <a16:creationId xmlns:a16="http://schemas.microsoft.com/office/drawing/2014/main" id="{F3A4506B-D4E2-4F30-8909-10980469768E}"/>
                    </a:ext>
                  </a:extLst>
                </p:cNvPr>
                <p:cNvPicPr/>
                <p:nvPr/>
              </p:nvPicPr>
              <p:blipFill>
                <a:blip r:embed="rId13"/>
                <a:stretch>
                  <a:fillRect/>
                </a:stretch>
              </p:blipFill>
              <p:spPr>
                <a:xfrm>
                  <a:off x="6917259" y="16696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57" name="Freihand 156">
                  <a:extLst>
                    <a:ext uri="{FF2B5EF4-FFF2-40B4-BE49-F238E27FC236}">
                      <a16:creationId xmlns:a16="http://schemas.microsoft.com/office/drawing/2014/main" id="{AF75ACFB-EF5E-4A49-B5EA-FA2780C6C29E}"/>
                    </a:ext>
                  </a:extLst>
                </p14:cNvPr>
                <p14:cNvContentPartPr/>
                <p14:nvPr/>
              </p14:nvContentPartPr>
              <p14:xfrm>
                <a:off x="6877659" y="1668162"/>
                <a:ext cx="36720" cy="64440"/>
              </p14:xfrm>
            </p:contentPart>
          </mc:Choice>
          <mc:Fallback xmlns="">
            <p:pic>
              <p:nvPicPr>
                <p:cNvPr id="157" name="Freihand 156">
                  <a:extLst>
                    <a:ext uri="{FF2B5EF4-FFF2-40B4-BE49-F238E27FC236}">
                      <a16:creationId xmlns:a16="http://schemas.microsoft.com/office/drawing/2014/main" id="{AF75ACFB-EF5E-4A49-B5EA-FA2780C6C29E}"/>
                    </a:ext>
                  </a:extLst>
                </p:cNvPr>
                <p:cNvPicPr/>
                <p:nvPr/>
              </p:nvPicPr>
              <p:blipFill>
                <a:blip r:embed="rId368"/>
                <a:stretch>
                  <a:fillRect/>
                </a:stretch>
              </p:blipFill>
              <p:spPr>
                <a:xfrm>
                  <a:off x="6873339" y="1663842"/>
                  <a:ext cx="45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58" name="Freihand 157">
                  <a:extLst>
                    <a:ext uri="{FF2B5EF4-FFF2-40B4-BE49-F238E27FC236}">
                      <a16:creationId xmlns:a16="http://schemas.microsoft.com/office/drawing/2014/main" id="{5121A873-44BB-4C95-BA15-028D2824D162}"/>
                    </a:ext>
                  </a:extLst>
                </p14:cNvPr>
                <p14:cNvContentPartPr/>
                <p14:nvPr/>
              </p14:nvContentPartPr>
              <p14:xfrm>
                <a:off x="6913659" y="1587522"/>
                <a:ext cx="116640" cy="143280"/>
              </p14:xfrm>
            </p:contentPart>
          </mc:Choice>
          <mc:Fallback xmlns="">
            <p:pic>
              <p:nvPicPr>
                <p:cNvPr id="158" name="Freihand 157">
                  <a:extLst>
                    <a:ext uri="{FF2B5EF4-FFF2-40B4-BE49-F238E27FC236}">
                      <a16:creationId xmlns:a16="http://schemas.microsoft.com/office/drawing/2014/main" id="{5121A873-44BB-4C95-BA15-028D2824D162}"/>
                    </a:ext>
                  </a:extLst>
                </p:cNvPr>
                <p:cNvPicPr/>
                <p:nvPr/>
              </p:nvPicPr>
              <p:blipFill>
                <a:blip r:embed="rId370"/>
                <a:stretch>
                  <a:fillRect/>
                </a:stretch>
              </p:blipFill>
              <p:spPr>
                <a:xfrm>
                  <a:off x="6909339" y="1583202"/>
                  <a:ext cx="125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59" name="Freihand 158">
                  <a:extLst>
                    <a:ext uri="{FF2B5EF4-FFF2-40B4-BE49-F238E27FC236}">
                      <a16:creationId xmlns:a16="http://schemas.microsoft.com/office/drawing/2014/main" id="{C036227C-C411-4BF5-A887-8CB5719A5092}"/>
                    </a:ext>
                  </a:extLst>
                </p14:cNvPr>
                <p14:cNvContentPartPr/>
                <p14:nvPr/>
              </p14:nvContentPartPr>
              <p14:xfrm>
                <a:off x="6917979" y="1558722"/>
                <a:ext cx="24480" cy="6120"/>
              </p14:xfrm>
            </p:contentPart>
          </mc:Choice>
          <mc:Fallback xmlns="">
            <p:pic>
              <p:nvPicPr>
                <p:cNvPr id="159" name="Freihand 158">
                  <a:extLst>
                    <a:ext uri="{FF2B5EF4-FFF2-40B4-BE49-F238E27FC236}">
                      <a16:creationId xmlns:a16="http://schemas.microsoft.com/office/drawing/2014/main" id="{C036227C-C411-4BF5-A887-8CB5719A5092}"/>
                    </a:ext>
                  </a:extLst>
                </p:cNvPr>
                <p:cNvPicPr/>
                <p:nvPr/>
              </p:nvPicPr>
              <p:blipFill>
                <a:blip r:embed="rId372"/>
                <a:stretch>
                  <a:fillRect/>
                </a:stretch>
              </p:blipFill>
              <p:spPr>
                <a:xfrm>
                  <a:off x="6913659" y="1554402"/>
                  <a:ext cx="33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0" name="Freihand 159">
                  <a:extLst>
                    <a:ext uri="{FF2B5EF4-FFF2-40B4-BE49-F238E27FC236}">
                      <a16:creationId xmlns:a16="http://schemas.microsoft.com/office/drawing/2014/main" id="{B06EDC1D-0227-4D93-A91B-10AD13A1B1E1}"/>
                    </a:ext>
                  </a:extLst>
                </p14:cNvPr>
                <p14:cNvContentPartPr/>
                <p14:nvPr/>
              </p14:nvContentPartPr>
              <p14:xfrm>
                <a:off x="7215699" y="1621002"/>
                <a:ext cx="92520" cy="121680"/>
              </p14:xfrm>
            </p:contentPart>
          </mc:Choice>
          <mc:Fallback xmlns="">
            <p:pic>
              <p:nvPicPr>
                <p:cNvPr id="160" name="Freihand 159">
                  <a:extLst>
                    <a:ext uri="{FF2B5EF4-FFF2-40B4-BE49-F238E27FC236}">
                      <a16:creationId xmlns:a16="http://schemas.microsoft.com/office/drawing/2014/main" id="{B06EDC1D-0227-4D93-A91B-10AD13A1B1E1}"/>
                    </a:ext>
                  </a:extLst>
                </p:cNvPr>
                <p:cNvPicPr/>
                <p:nvPr/>
              </p:nvPicPr>
              <p:blipFill>
                <a:blip r:embed="rId374"/>
                <a:stretch>
                  <a:fillRect/>
                </a:stretch>
              </p:blipFill>
              <p:spPr>
                <a:xfrm>
                  <a:off x="7211379" y="1616682"/>
                  <a:ext cx="101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1" name="Freihand 160">
                  <a:extLst>
                    <a:ext uri="{FF2B5EF4-FFF2-40B4-BE49-F238E27FC236}">
                      <a16:creationId xmlns:a16="http://schemas.microsoft.com/office/drawing/2014/main" id="{11BE55D8-E802-487E-A018-53E304E19D32}"/>
                    </a:ext>
                  </a:extLst>
                </p14:cNvPr>
                <p14:cNvContentPartPr/>
                <p14:nvPr/>
              </p14:nvContentPartPr>
              <p14:xfrm>
                <a:off x="7346739" y="1671042"/>
                <a:ext cx="186120" cy="36720"/>
              </p14:xfrm>
            </p:contentPart>
          </mc:Choice>
          <mc:Fallback xmlns="">
            <p:pic>
              <p:nvPicPr>
                <p:cNvPr id="161" name="Freihand 160">
                  <a:extLst>
                    <a:ext uri="{FF2B5EF4-FFF2-40B4-BE49-F238E27FC236}">
                      <a16:creationId xmlns:a16="http://schemas.microsoft.com/office/drawing/2014/main" id="{11BE55D8-E802-487E-A018-53E304E19D32}"/>
                    </a:ext>
                  </a:extLst>
                </p:cNvPr>
                <p:cNvPicPr/>
                <p:nvPr/>
              </p:nvPicPr>
              <p:blipFill>
                <a:blip r:embed="rId376"/>
                <a:stretch>
                  <a:fillRect/>
                </a:stretch>
              </p:blipFill>
              <p:spPr>
                <a:xfrm>
                  <a:off x="7342419" y="1666722"/>
                  <a:ext cx="194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2" name="Freihand 161">
                  <a:extLst>
                    <a:ext uri="{FF2B5EF4-FFF2-40B4-BE49-F238E27FC236}">
                      <a16:creationId xmlns:a16="http://schemas.microsoft.com/office/drawing/2014/main" id="{5938B02E-6C0B-496F-AC89-5D33E8D77D83}"/>
                    </a:ext>
                  </a:extLst>
                </p14:cNvPr>
                <p14:cNvContentPartPr/>
                <p14:nvPr/>
              </p14:nvContentPartPr>
              <p14:xfrm>
                <a:off x="7534659" y="1584282"/>
                <a:ext cx="24480" cy="3600"/>
              </p14:xfrm>
            </p:contentPart>
          </mc:Choice>
          <mc:Fallback xmlns="">
            <p:pic>
              <p:nvPicPr>
                <p:cNvPr id="162" name="Freihand 161">
                  <a:extLst>
                    <a:ext uri="{FF2B5EF4-FFF2-40B4-BE49-F238E27FC236}">
                      <a16:creationId xmlns:a16="http://schemas.microsoft.com/office/drawing/2014/main" id="{5938B02E-6C0B-496F-AC89-5D33E8D77D83}"/>
                    </a:ext>
                  </a:extLst>
                </p:cNvPr>
                <p:cNvPicPr/>
                <p:nvPr/>
              </p:nvPicPr>
              <p:blipFill>
                <a:blip r:embed="rId378"/>
                <a:stretch>
                  <a:fillRect/>
                </a:stretch>
              </p:blipFill>
              <p:spPr>
                <a:xfrm>
                  <a:off x="7530339" y="1579962"/>
                  <a:ext cx="33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3" name="Freihand 162">
                  <a:extLst>
                    <a:ext uri="{FF2B5EF4-FFF2-40B4-BE49-F238E27FC236}">
                      <a16:creationId xmlns:a16="http://schemas.microsoft.com/office/drawing/2014/main" id="{BFC8D913-24BE-48BD-BD4F-413CEA7A13F3}"/>
                    </a:ext>
                  </a:extLst>
                </p14:cNvPr>
                <p14:cNvContentPartPr/>
                <p14:nvPr/>
              </p14:nvContentPartPr>
              <p14:xfrm>
                <a:off x="7563819" y="1605522"/>
                <a:ext cx="133560" cy="101160"/>
              </p14:xfrm>
            </p:contentPart>
          </mc:Choice>
          <mc:Fallback xmlns="">
            <p:pic>
              <p:nvPicPr>
                <p:cNvPr id="163" name="Freihand 162">
                  <a:extLst>
                    <a:ext uri="{FF2B5EF4-FFF2-40B4-BE49-F238E27FC236}">
                      <a16:creationId xmlns:a16="http://schemas.microsoft.com/office/drawing/2014/main" id="{BFC8D913-24BE-48BD-BD4F-413CEA7A13F3}"/>
                    </a:ext>
                  </a:extLst>
                </p:cNvPr>
                <p:cNvPicPr/>
                <p:nvPr/>
              </p:nvPicPr>
              <p:blipFill>
                <a:blip r:embed="rId380"/>
                <a:stretch>
                  <a:fillRect/>
                </a:stretch>
              </p:blipFill>
              <p:spPr>
                <a:xfrm>
                  <a:off x="7559499" y="1601202"/>
                  <a:ext cx="142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4" name="Freihand 163">
                  <a:extLst>
                    <a:ext uri="{FF2B5EF4-FFF2-40B4-BE49-F238E27FC236}">
                      <a16:creationId xmlns:a16="http://schemas.microsoft.com/office/drawing/2014/main" id="{3D515E69-DE90-4E88-9706-A2F7F1B3C6A8}"/>
                    </a:ext>
                  </a:extLst>
                </p14:cNvPr>
                <p14:cNvContentPartPr/>
                <p14:nvPr/>
              </p14:nvContentPartPr>
              <p14:xfrm>
                <a:off x="7698099" y="1562682"/>
                <a:ext cx="110520" cy="154440"/>
              </p14:xfrm>
            </p:contentPart>
          </mc:Choice>
          <mc:Fallback xmlns="">
            <p:pic>
              <p:nvPicPr>
                <p:cNvPr id="164" name="Freihand 163">
                  <a:extLst>
                    <a:ext uri="{FF2B5EF4-FFF2-40B4-BE49-F238E27FC236}">
                      <a16:creationId xmlns:a16="http://schemas.microsoft.com/office/drawing/2014/main" id="{3D515E69-DE90-4E88-9706-A2F7F1B3C6A8}"/>
                    </a:ext>
                  </a:extLst>
                </p:cNvPr>
                <p:cNvPicPr/>
                <p:nvPr/>
              </p:nvPicPr>
              <p:blipFill>
                <a:blip r:embed="rId382"/>
                <a:stretch>
                  <a:fillRect/>
                </a:stretch>
              </p:blipFill>
              <p:spPr>
                <a:xfrm>
                  <a:off x="7693779" y="1558362"/>
                  <a:ext cx="119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65" name="Freihand 164">
                  <a:extLst>
                    <a:ext uri="{FF2B5EF4-FFF2-40B4-BE49-F238E27FC236}">
                      <a16:creationId xmlns:a16="http://schemas.microsoft.com/office/drawing/2014/main" id="{BFCABD5A-2065-4B38-AF00-1C74AEECBE22}"/>
                    </a:ext>
                  </a:extLst>
                </p14:cNvPr>
                <p14:cNvContentPartPr/>
                <p14:nvPr/>
              </p14:nvContentPartPr>
              <p14:xfrm>
                <a:off x="7986819" y="1597242"/>
                <a:ext cx="285120" cy="95400"/>
              </p14:xfrm>
            </p:contentPart>
          </mc:Choice>
          <mc:Fallback xmlns="">
            <p:pic>
              <p:nvPicPr>
                <p:cNvPr id="165" name="Freihand 164">
                  <a:extLst>
                    <a:ext uri="{FF2B5EF4-FFF2-40B4-BE49-F238E27FC236}">
                      <a16:creationId xmlns:a16="http://schemas.microsoft.com/office/drawing/2014/main" id="{BFCABD5A-2065-4B38-AF00-1C74AEECBE22}"/>
                    </a:ext>
                  </a:extLst>
                </p:cNvPr>
                <p:cNvPicPr/>
                <p:nvPr/>
              </p:nvPicPr>
              <p:blipFill>
                <a:blip r:embed="rId384"/>
                <a:stretch>
                  <a:fillRect/>
                </a:stretch>
              </p:blipFill>
              <p:spPr>
                <a:xfrm>
                  <a:off x="7982499" y="1592922"/>
                  <a:ext cx="293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66" name="Freihand 165">
                  <a:extLst>
                    <a:ext uri="{FF2B5EF4-FFF2-40B4-BE49-F238E27FC236}">
                      <a16:creationId xmlns:a16="http://schemas.microsoft.com/office/drawing/2014/main" id="{60DB6F28-FC7E-405D-9D5B-FC18DE663D0B}"/>
                    </a:ext>
                  </a:extLst>
                </p14:cNvPr>
                <p14:cNvContentPartPr/>
                <p14:nvPr/>
              </p14:nvContentPartPr>
              <p14:xfrm>
                <a:off x="8243139" y="1552602"/>
                <a:ext cx="360" cy="360"/>
              </p14:xfrm>
            </p:contentPart>
          </mc:Choice>
          <mc:Fallback xmlns="">
            <p:pic>
              <p:nvPicPr>
                <p:cNvPr id="166" name="Freihand 165">
                  <a:extLst>
                    <a:ext uri="{FF2B5EF4-FFF2-40B4-BE49-F238E27FC236}">
                      <a16:creationId xmlns:a16="http://schemas.microsoft.com/office/drawing/2014/main" id="{60DB6F28-FC7E-405D-9D5B-FC18DE663D0B}"/>
                    </a:ext>
                  </a:extLst>
                </p:cNvPr>
                <p:cNvPicPr/>
                <p:nvPr/>
              </p:nvPicPr>
              <p:blipFill>
                <a:blip r:embed="rId13"/>
                <a:stretch>
                  <a:fillRect/>
                </a:stretch>
              </p:blipFill>
              <p:spPr>
                <a:xfrm>
                  <a:off x="8238819" y="15482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7" name="Freihand 166">
                  <a:extLst>
                    <a:ext uri="{FF2B5EF4-FFF2-40B4-BE49-F238E27FC236}">
                      <a16:creationId xmlns:a16="http://schemas.microsoft.com/office/drawing/2014/main" id="{E213F340-AC01-49CA-9045-B38FA21C6E1A}"/>
                    </a:ext>
                  </a:extLst>
                </p14:cNvPr>
                <p14:cNvContentPartPr/>
                <p14:nvPr/>
              </p14:nvContentPartPr>
              <p14:xfrm>
                <a:off x="8477499" y="1594362"/>
                <a:ext cx="187200" cy="103680"/>
              </p14:xfrm>
            </p:contentPart>
          </mc:Choice>
          <mc:Fallback xmlns="">
            <p:pic>
              <p:nvPicPr>
                <p:cNvPr id="167" name="Freihand 166">
                  <a:extLst>
                    <a:ext uri="{FF2B5EF4-FFF2-40B4-BE49-F238E27FC236}">
                      <a16:creationId xmlns:a16="http://schemas.microsoft.com/office/drawing/2014/main" id="{E213F340-AC01-49CA-9045-B38FA21C6E1A}"/>
                    </a:ext>
                  </a:extLst>
                </p:cNvPr>
                <p:cNvPicPr/>
                <p:nvPr/>
              </p:nvPicPr>
              <p:blipFill>
                <a:blip r:embed="rId387"/>
                <a:stretch>
                  <a:fillRect/>
                </a:stretch>
              </p:blipFill>
              <p:spPr>
                <a:xfrm>
                  <a:off x="8473179" y="1590042"/>
                  <a:ext cx="195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8" name="Freihand 167">
                  <a:extLst>
                    <a:ext uri="{FF2B5EF4-FFF2-40B4-BE49-F238E27FC236}">
                      <a16:creationId xmlns:a16="http://schemas.microsoft.com/office/drawing/2014/main" id="{FC50C5AF-08CC-4EBA-9A8C-3432D88DEE9B}"/>
                    </a:ext>
                  </a:extLst>
                </p14:cNvPr>
                <p14:cNvContentPartPr/>
                <p14:nvPr/>
              </p14:nvContentPartPr>
              <p14:xfrm>
                <a:off x="8626899" y="1617402"/>
                <a:ext cx="104760" cy="59040"/>
              </p14:xfrm>
            </p:contentPart>
          </mc:Choice>
          <mc:Fallback xmlns="">
            <p:pic>
              <p:nvPicPr>
                <p:cNvPr id="168" name="Freihand 167">
                  <a:extLst>
                    <a:ext uri="{FF2B5EF4-FFF2-40B4-BE49-F238E27FC236}">
                      <a16:creationId xmlns:a16="http://schemas.microsoft.com/office/drawing/2014/main" id="{FC50C5AF-08CC-4EBA-9A8C-3432D88DEE9B}"/>
                    </a:ext>
                  </a:extLst>
                </p:cNvPr>
                <p:cNvPicPr/>
                <p:nvPr/>
              </p:nvPicPr>
              <p:blipFill>
                <a:blip r:embed="rId389"/>
                <a:stretch>
                  <a:fillRect/>
                </a:stretch>
              </p:blipFill>
              <p:spPr>
                <a:xfrm>
                  <a:off x="8622579" y="1613082"/>
                  <a:ext cx="113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9" name="Freihand 168">
                  <a:extLst>
                    <a:ext uri="{FF2B5EF4-FFF2-40B4-BE49-F238E27FC236}">
                      <a16:creationId xmlns:a16="http://schemas.microsoft.com/office/drawing/2014/main" id="{B520ABC5-4994-42C2-B1BC-EE3962298E8A}"/>
                    </a:ext>
                  </a:extLst>
                </p14:cNvPr>
                <p14:cNvContentPartPr/>
                <p14:nvPr/>
              </p14:nvContentPartPr>
              <p14:xfrm>
                <a:off x="8752899" y="1516602"/>
                <a:ext cx="35640" cy="159120"/>
              </p14:xfrm>
            </p:contentPart>
          </mc:Choice>
          <mc:Fallback xmlns="">
            <p:pic>
              <p:nvPicPr>
                <p:cNvPr id="169" name="Freihand 168">
                  <a:extLst>
                    <a:ext uri="{FF2B5EF4-FFF2-40B4-BE49-F238E27FC236}">
                      <a16:creationId xmlns:a16="http://schemas.microsoft.com/office/drawing/2014/main" id="{B520ABC5-4994-42C2-B1BC-EE3962298E8A}"/>
                    </a:ext>
                  </a:extLst>
                </p:cNvPr>
                <p:cNvPicPr/>
                <p:nvPr/>
              </p:nvPicPr>
              <p:blipFill>
                <a:blip r:embed="rId391"/>
                <a:stretch>
                  <a:fillRect/>
                </a:stretch>
              </p:blipFill>
              <p:spPr>
                <a:xfrm>
                  <a:off x="8748579" y="1512282"/>
                  <a:ext cx="44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0" name="Freihand 169">
                  <a:extLst>
                    <a:ext uri="{FF2B5EF4-FFF2-40B4-BE49-F238E27FC236}">
                      <a16:creationId xmlns:a16="http://schemas.microsoft.com/office/drawing/2014/main" id="{45F1C4A8-32C9-4FB5-9AD6-195A153ED3CB}"/>
                    </a:ext>
                  </a:extLst>
                </p14:cNvPr>
                <p14:cNvContentPartPr/>
                <p14:nvPr/>
              </p14:nvContentPartPr>
              <p14:xfrm>
                <a:off x="8796819" y="1582482"/>
                <a:ext cx="79920" cy="97560"/>
              </p14:xfrm>
            </p:contentPart>
          </mc:Choice>
          <mc:Fallback xmlns="">
            <p:pic>
              <p:nvPicPr>
                <p:cNvPr id="170" name="Freihand 169">
                  <a:extLst>
                    <a:ext uri="{FF2B5EF4-FFF2-40B4-BE49-F238E27FC236}">
                      <a16:creationId xmlns:a16="http://schemas.microsoft.com/office/drawing/2014/main" id="{45F1C4A8-32C9-4FB5-9AD6-195A153ED3CB}"/>
                    </a:ext>
                  </a:extLst>
                </p:cNvPr>
                <p:cNvPicPr/>
                <p:nvPr/>
              </p:nvPicPr>
              <p:blipFill>
                <a:blip r:embed="rId393"/>
                <a:stretch>
                  <a:fillRect/>
                </a:stretch>
              </p:blipFill>
              <p:spPr>
                <a:xfrm>
                  <a:off x="8792499" y="1578162"/>
                  <a:ext cx="88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1" name="Freihand 170">
                  <a:extLst>
                    <a:ext uri="{FF2B5EF4-FFF2-40B4-BE49-F238E27FC236}">
                      <a16:creationId xmlns:a16="http://schemas.microsoft.com/office/drawing/2014/main" id="{4931A2F4-165E-4B4E-A370-257D7B6A5728}"/>
                    </a:ext>
                  </a:extLst>
                </p14:cNvPr>
                <p14:cNvContentPartPr/>
                <p14:nvPr/>
              </p14:nvContentPartPr>
              <p14:xfrm>
                <a:off x="9047019" y="1501482"/>
                <a:ext cx="129960" cy="177120"/>
              </p14:xfrm>
            </p:contentPart>
          </mc:Choice>
          <mc:Fallback xmlns="">
            <p:pic>
              <p:nvPicPr>
                <p:cNvPr id="171" name="Freihand 170">
                  <a:extLst>
                    <a:ext uri="{FF2B5EF4-FFF2-40B4-BE49-F238E27FC236}">
                      <a16:creationId xmlns:a16="http://schemas.microsoft.com/office/drawing/2014/main" id="{4931A2F4-165E-4B4E-A370-257D7B6A5728}"/>
                    </a:ext>
                  </a:extLst>
                </p:cNvPr>
                <p:cNvPicPr/>
                <p:nvPr/>
              </p:nvPicPr>
              <p:blipFill>
                <a:blip r:embed="rId395"/>
                <a:stretch>
                  <a:fillRect/>
                </a:stretch>
              </p:blipFill>
              <p:spPr>
                <a:xfrm>
                  <a:off x="9042699" y="1497162"/>
                  <a:ext cx="138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2" name="Freihand 171">
                  <a:extLst>
                    <a:ext uri="{FF2B5EF4-FFF2-40B4-BE49-F238E27FC236}">
                      <a16:creationId xmlns:a16="http://schemas.microsoft.com/office/drawing/2014/main" id="{007A3EE8-D883-40F0-AB69-D775CDC0F598}"/>
                    </a:ext>
                  </a:extLst>
                </p14:cNvPr>
                <p14:cNvContentPartPr/>
                <p14:nvPr/>
              </p14:nvContentPartPr>
              <p14:xfrm>
                <a:off x="9221259" y="1492122"/>
                <a:ext cx="198360" cy="156600"/>
              </p14:xfrm>
            </p:contentPart>
          </mc:Choice>
          <mc:Fallback xmlns="">
            <p:pic>
              <p:nvPicPr>
                <p:cNvPr id="172" name="Freihand 171">
                  <a:extLst>
                    <a:ext uri="{FF2B5EF4-FFF2-40B4-BE49-F238E27FC236}">
                      <a16:creationId xmlns:a16="http://schemas.microsoft.com/office/drawing/2014/main" id="{007A3EE8-D883-40F0-AB69-D775CDC0F598}"/>
                    </a:ext>
                  </a:extLst>
                </p:cNvPr>
                <p:cNvPicPr/>
                <p:nvPr/>
              </p:nvPicPr>
              <p:blipFill>
                <a:blip r:embed="rId397"/>
                <a:stretch>
                  <a:fillRect/>
                </a:stretch>
              </p:blipFill>
              <p:spPr>
                <a:xfrm>
                  <a:off x="9216939" y="1487802"/>
                  <a:ext cx="207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3" name="Freihand 172">
                  <a:extLst>
                    <a:ext uri="{FF2B5EF4-FFF2-40B4-BE49-F238E27FC236}">
                      <a16:creationId xmlns:a16="http://schemas.microsoft.com/office/drawing/2014/main" id="{1B598456-0644-450D-A872-4A07E3F3DE0E}"/>
                    </a:ext>
                  </a:extLst>
                </p14:cNvPr>
                <p14:cNvContentPartPr/>
                <p14:nvPr/>
              </p14:nvContentPartPr>
              <p14:xfrm>
                <a:off x="9377859" y="1505802"/>
                <a:ext cx="341280" cy="149760"/>
              </p14:xfrm>
            </p:contentPart>
          </mc:Choice>
          <mc:Fallback xmlns="">
            <p:pic>
              <p:nvPicPr>
                <p:cNvPr id="173" name="Freihand 172">
                  <a:extLst>
                    <a:ext uri="{FF2B5EF4-FFF2-40B4-BE49-F238E27FC236}">
                      <a16:creationId xmlns:a16="http://schemas.microsoft.com/office/drawing/2014/main" id="{1B598456-0644-450D-A872-4A07E3F3DE0E}"/>
                    </a:ext>
                  </a:extLst>
                </p:cNvPr>
                <p:cNvPicPr/>
                <p:nvPr/>
              </p:nvPicPr>
              <p:blipFill>
                <a:blip r:embed="rId399"/>
                <a:stretch>
                  <a:fillRect/>
                </a:stretch>
              </p:blipFill>
              <p:spPr>
                <a:xfrm>
                  <a:off x="9373539" y="1501482"/>
                  <a:ext cx="349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4" name="Freihand 173">
                  <a:extLst>
                    <a:ext uri="{FF2B5EF4-FFF2-40B4-BE49-F238E27FC236}">
                      <a16:creationId xmlns:a16="http://schemas.microsoft.com/office/drawing/2014/main" id="{92BE3986-4307-4C62-9AAF-1D96110E9E59}"/>
                    </a:ext>
                  </a:extLst>
                </p14:cNvPr>
                <p14:cNvContentPartPr/>
                <p14:nvPr/>
              </p14:nvContentPartPr>
              <p14:xfrm>
                <a:off x="9738579" y="1554402"/>
                <a:ext cx="320040" cy="214920"/>
              </p14:xfrm>
            </p:contentPart>
          </mc:Choice>
          <mc:Fallback xmlns="">
            <p:pic>
              <p:nvPicPr>
                <p:cNvPr id="174" name="Freihand 173">
                  <a:extLst>
                    <a:ext uri="{FF2B5EF4-FFF2-40B4-BE49-F238E27FC236}">
                      <a16:creationId xmlns:a16="http://schemas.microsoft.com/office/drawing/2014/main" id="{92BE3986-4307-4C62-9AAF-1D96110E9E59}"/>
                    </a:ext>
                  </a:extLst>
                </p:cNvPr>
                <p:cNvPicPr/>
                <p:nvPr/>
              </p:nvPicPr>
              <p:blipFill>
                <a:blip r:embed="rId401"/>
                <a:stretch>
                  <a:fillRect/>
                </a:stretch>
              </p:blipFill>
              <p:spPr>
                <a:xfrm>
                  <a:off x="9734259" y="1550082"/>
                  <a:ext cx="3286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75" name="Freihand 174">
                  <a:extLst>
                    <a:ext uri="{FF2B5EF4-FFF2-40B4-BE49-F238E27FC236}">
                      <a16:creationId xmlns:a16="http://schemas.microsoft.com/office/drawing/2014/main" id="{89796C49-73B3-473A-A218-73A6A397852E}"/>
                    </a:ext>
                  </a:extLst>
                </p14:cNvPr>
                <p14:cNvContentPartPr/>
                <p14:nvPr/>
              </p14:nvContentPartPr>
              <p14:xfrm>
                <a:off x="10250859" y="1416882"/>
                <a:ext cx="158760" cy="137880"/>
              </p14:xfrm>
            </p:contentPart>
          </mc:Choice>
          <mc:Fallback xmlns="">
            <p:pic>
              <p:nvPicPr>
                <p:cNvPr id="175" name="Freihand 174">
                  <a:extLst>
                    <a:ext uri="{FF2B5EF4-FFF2-40B4-BE49-F238E27FC236}">
                      <a16:creationId xmlns:a16="http://schemas.microsoft.com/office/drawing/2014/main" id="{89796C49-73B3-473A-A218-73A6A397852E}"/>
                    </a:ext>
                  </a:extLst>
                </p:cNvPr>
                <p:cNvPicPr/>
                <p:nvPr/>
              </p:nvPicPr>
              <p:blipFill>
                <a:blip r:embed="rId403"/>
                <a:stretch>
                  <a:fillRect/>
                </a:stretch>
              </p:blipFill>
              <p:spPr>
                <a:xfrm>
                  <a:off x="10246539" y="1412562"/>
                  <a:ext cx="16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76" name="Freihand 175">
                  <a:extLst>
                    <a:ext uri="{FF2B5EF4-FFF2-40B4-BE49-F238E27FC236}">
                      <a16:creationId xmlns:a16="http://schemas.microsoft.com/office/drawing/2014/main" id="{E309A247-3160-4C9F-91BE-AF29949C9A97}"/>
                    </a:ext>
                  </a:extLst>
                </p14:cNvPr>
                <p14:cNvContentPartPr/>
                <p14:nvPr/>
              </p14:nvContentPartPr>
              <p14:xfrm>
                <a:off x="10161579" y="1555482"/>
                <a:ext cx="341280" cy="48960"/>
              </p14:xfrm>
            </p:contentPart>
          </mc:Choice>
          <mc:Fallback xmlns="">
            <p:pic>
              <p:nvPicPr>
                <p:cNvPr id="176" name="Freihand 175">
                  <a:extLst>
                    <a:ext uri="{FF2B5EF4-FFF2-40B4-BE49-F238E27FC236}">
                      <a16:creationId xmlns:a16="http://schemas.microsoft.com/office/drawing/2014/main" id="{E309A247-3160-4C9F-91BE-AF29949C9A97}"/>
                    </a:ext>
                  </a:extLst>
                </p:cNvPr>
                <p:cNvPicPr/>
                <p:nvPr/>
              </p:nvPicPr>
              <p:blipFill>
                <a:blip r:embed="rId405"/>
                <a:stretch>
                  <a:fillRect/>
                </a:stretch>
              </p:blipFill>
              <p:spPr>
                <a:xfrm>
                  <a:off x="10157259" y="1551162"/>
                  <a:ext cx="349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77" name="Freihand 176">
                  <a:extLst>
                    <a:ext uri="{FF2B5EF4-FFF2-40B4-BE49-F238E27FC236}">
                      <a16:creationId xmlns:a16="http://schemas.microsoft.com/office/drawing/2014/main" id="{E68FDE56-DDCB-43D6-AF4B-EB23378CAB3D}"/>
                    </a:ext>
                  </a:extLst>
                </p14:cNvPr>
                <p14:cNvContentPartPr/>
                <p14:nvPr/>
              </p14:nvContentPartPr>
              <p14:xfrm>
                <a:off x="10240059" y="1627482"/>
                <a:ext cx="175320" cy="194760"/>
              </p14:xfrm>
            </p:contentPart>
          </mc:Choice>
          <mc:Fallback xmlns="">
            <p:pic>
              <p:nvPicPr>
                <p:cNvPr id="177" name="Freihand 176">
                  <a:extLst>
                    <a:ext uri="{FF2B5EF4-FFF2-40B4-BE49-F238E27FC236}">
                      <a16:creationId xmlns:a16="http://schemas.microsoft.com/office/drawing/2014/main" id="{E68FDE56-DDCB-43D6-AF4B-EB23378CAB3D}"/>
                    </a:ext>
                  </a:extLst>
                </p:cNvPr>
                <p:cNvPicPr/>
                <p:nvPr/>
              </p:nvPicPr>
              <p:blipFill>
                <a:blip r:embed="rId407"/>
                <a:stretch>
                  <a:fillRect/>
                </a:stretch>
              </p:blipFill>
              <p:spPr>
                <a:xfrm>
                  <a:off x="10235739" y="1623162"/>
                  <a:ext cx="183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80" name="Freihand 179">
                  <a:extLst>
                    <a:ext uri="{FF2B5EF4-FFF2-40B4-BE49-F238E27FC236}">
                      <a16:creationId xmlns:a16="http://schemas.microsoft.com/office/drawing/2014/main" id="{C9111C39-6AC3-417C-AA92-A10420EDC563}"/>
                    </a:ext>
                  </a:extLst>
                </p14:cNvPr>
                <p14:cNvContentPartPr/>
                <p14:nvPr/>
              </p14:nvContentPartPr>
              <p14:xfrm>
                <a:off x="6416859" y="1898562"/>
                <a:ext cx="234720" cy="122040"/>
              </p14:xfrm>
            </p:contentPart>
          </mc:Choice>
          <mc:Fallback xmlns="">
            <p:pic>
              <p:nvPicPr>
                <p:cNvPr id="180" name="Freihand 179">
                  <a:extLst>
                    <a:ext uri="{FF2B5EF4-FFF2-40B4-BE49-F238E27FC236}">
                      <a16:creationId xmlns:a16="http://schemas.microsoft.com/office/drawing/2014/main" id="{C9111C39-6AC3-417C-AA92-A10420EDC563}"/>
                    </a:ext>
                  </a:extLst>
                </p:cNvPr>
                <p:cNvPicPr/>
                <p:nvPr/>
              </p:nvPicPr>
              <p:blipFill>
                <a:blip r:embed="rId409"/>
                <a:stretch>
                  <a:fillRect/>
                </a:stretch>
              </p:blipFill>
              <p:spPr>
                <a:xfrm>
                  <a:off x="6412539" y="1894242"/>
                  <a:ext cx="243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81" name="Freihand 180">
                  <a:extLst>
                    <a:ext uri="{FF2B5EF4-FFF2-40B4-BE49-F238E27FC236}">
                      <a16:creationId xmlns:a16="http://schemas.microsoft.com/office/drawing/2014/main" id="{FCC4FCF5-84D3-447A-BE5F-4F24E1E0CDEA}"/>
                    </a:ext>
                  </a:extLst>
                </p14:cNvPr>
                <p14:cNvContentPartPr/>
                <p14:nvPr/>
              </p14:nvContentPartPr>
              <p14:xfrm>
                <a:off x="6664179" y="1891002"/>
                <a:ext cx="149040" cy="119160"/>
              </p14:xfrm>
            </p:contentPart>
          </mc:Choice>
          <mc:Fallback xmlns="">
            <p:pic>
              <p:nvPicPr>
                <p:cNvPr id="181" name="Freihand 180">
                  <a:extLst>
                    <a:ext uri="{FF2B5EF4-FFF2-40B4-BE49-F238E27FC236}">
                      <a16:creationId xmlns:a16="http://schemas.microsoft.com/office/drawing/2014/main" id="{FCC4FCF5-84D3-447A-BE5F-4F24E1E0CDEA}"/>
                    </a:ext>
                  </a:extLst>
                </p:cNvPr>
                <p:cNvPicPr/>
                <p:nvPr/>
              </p:nvPicPr>
              <p:blipFill>
                <a:blip r:embed="rId411"/>
                <a:stretch>
                  <a:fillRect/>
                </a:stretch>
              </p:blipFill>
              <p:spPr>
                <a:xfrm>
                  <a:off x="6659859" y="1886322"/>
                  <a:ext cx="157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82" name="Freihand 181">
                  <a:extLst>
                    <a:ext uri="{FF2B5EF4-FFF2-40B4-BE49-F238E27FC236}">
                      <a16:creationId xmlns:a16="http://schemas.microsoft.com/office/drawing/2014/main" id="{42B80BB4-0C63-451B-B036-3BA215D01B51}"/>
                    </a:ext>
                  </a:extLst>
                </p14:cNvPr>
                <p14:cNvContentPartPr/>
                <p14:nvPr/>
              </p14:nvContentPartPr>
              <p14:xfrm>
                <a:off x="7028139" y="2032122"/>
                <a:ext cx="360" cy="360"/>
              </p14:xfrm>
            </p:contentPart>
          </mc:Choice>
          <mc:Fallback xmlns="">
            <p:pic>
              <p:nvPicPr>
                <p:cNvPr id="182" name="Freihand 181">
                  <a:extLst>
                    <a:ext uri="{FF2B5EF4-FFF2-40B4-BE49-F238E27FC236}">
                      <a16:creationId xmlns:a16="http://schemas.microsoft.com/office/drawing/2014/main" id="{42B80BB4-0C63-451B-B036-3BA215D01B51}"/>
                    </a:ext>
                  </a:extLst>
                </p:cNvPr>
                <p:cNvPicPr/>
                <p:nvPr/>
              </p:nvPicPr>
              <p:blipFill>
                <a:blip r:embed="rId13"/>
                <a:stretch>
                  <a:fillRect/>
                </a:stretch>
              </p:blipFill>
              <p:spPr>
                <a:xfrm>
                  <a:off x="7023819" y="20278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83" name="Freihand 182">
                  <a:extLst>
                    <a:ext uri="{FF2B5EF4-FFF2-40B4-BE49-F238E27FC236}">
                      <a16:creationId xmlns:a16="http://schemas.microsoft.com/office/drawing/2014/main" id="{14ECFE69-65C6-46AE-A2C0-FB4DC79A4CA0}"/>
                    </a:ext>
                  </a:extLst>
                </p14:cNvPr>
                <p14:cNvContentPartPr/>
                <p14:nvPr/>
              </p14:nvContentPartPr>
              <p14:xfrm>
                <a:off x="7002939" y="1880202"/>
                <a:ext cx="164880" cy="153720"/>
              </p14:xfrm>
            </p:contentPart>
          </mc:Choice>
          <mc:Fallback xmlns="">
            <p:pic>
              <p:nvPicPr>
                <p:cNvPr id="183" name="Freihand 182">
                  <a:extLst>
                    <a:ext uri="{FF2B5EF4-FFF2-40B4-BE49-F238E27FC236}">
                      <a16:creationId xmlns:a16="http://schemas.microsoft.com/office/drawing/2014/main" id="{14ECFE69-65C6-46AE-A2C0-FB4DC79A4CA0}"/>
                    </a:ext>
                  </a:extLst>
                </p:cNvPr>
                <p:cNvPicPr/>
                <p:nvPr/>
              </p:nvPicPr>
              <p:blipFill>
                <a:blip r:embed="rId414"/>
                <a:stretch>
                  <a:fillRect/>
                </a:stretch>
              </p:blipFill>
              <p:spPr>
                <a:xfrm>
                  <a:off x="6998619" y="1875882"/>
                  <a:ext cx="173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84" name="Freihand 183">
                  <a:extLst>
                    <a:ext uri="{FF2B5EF4-FFF2-40B4-BE49-F238E27FC236}">
                      <a16:creationId xmlns:a16="http://schemas.microsoft.com/office/drawing/2014/main" id="{E63885CD-0F2D-4E84-9328-DD3B4DBBFB09}"/>
                    </a:ext>
                  </a:extLst>
                </p14:cNvPr>
                <p14:cNvContentPartPr/>
                <p14:nvPr/>
              </p14:nvContentPartPr>
              <p14:xfrm>
                <a:off x="7176099" y="1875882"/>
                <a:ext cx="138600" cy="149760"/>
              </p14:xfrm>
            </p:contentPart>
          </mc:Choice>
          <mc:Fallback xmlns="">
            <p:pic>
              <p:nvPicPr>
                <p:cNvPr id="184" name="Freihand 183">
                  <a:extLst>
                    <a:ext uri="{FF2B5EF4-FFF2-40B4-BE49-F238E27FC236}">
                      <a16:creationId xmlns:a16="http://schemas.microsoft.com/office/drawing/2014/main" id="{E63885CD-0F2D-4E84-9328-DD3B4DBBFB09}"/>
                    </a:ext>
                  </a:extLst>
                </p:cNvPr>
                <p:cNvPicPr/>
                <p:nvPr/>
              </p:nvPicPr>
              <p:blipFill>
                <a:blip r:embed="rId416"/>
                <a:stretch>
                  <a:fillRect/>
                </a:stretch>
              </p:blipFill>
              <p:spPr>
                <a:xfrm>
                  <a:off x="7171779" y="1871562"/>
                  <a:ext cx="147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85" name="Freihand 184">
                  <a:extLst>
                    <a:ext uri="{FF2B5EF4-FFF2-40B4-BE49-F238E27FC236}">
                      <a16:creationId xmlns:a16="http://schemas.microsoft.com/office/drawing/2014/main" id="{D26DE534-83B9-43EF-A2AA-185139AF18F4}"/>
                    </a:ext>
                  </a:extLst>
                </p14:cNvPr>
                <p14:cNvContentPartPr/>
                <p14:nvPr/>
              </p14:nvContentPartPr>
              <p14:xfrm>
                <a:off x="7506579" y="1920162"/>
                <a:ext cx="270000" cy="90000"/>
              </p14:xfrm>
            </p:contentPart>
          </mc:Choice>
          <mc:Fallback xmlns="">
            <p:pic>
              <p:nvPicPr>
                <p:cNvPr id="185" name="Freihand 184">
                  <a:extLst>
                    <a:ext uri="{FF2B5EF4-FFF2-40B4-BE49-F238E27FC236}">
                      <a16:creationId xmlns:a16="http://schemas.microsoft.com/office/drawing/2014/main" id="{D26DE534-83B9-43EF-A2AA-185139AF18F4}"/>
                    </a:ext>
                  </a:extLst>
                </p:cNvPr>
                <p:cNvPicPr/>
                <p:nvPr/>
              </p:nvPicPr>
              <p:blipFill>
                <a:blip r:embed="rId418"/>
                <a:stretch>
                  <a:fillRect/>
                </a:stretch>
              </p:blipFill>
              <p:spPr>
                <a:xfrm>
                  <a:off x="7502259" y="1915842"/>
                  <a:ext cx="278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86" name="Freihand 185">
                  <a:extLst>
                    <a:ext uri="{FF2B5EF4-FFF2-40B4-BE49-F238E27FC236}">
                      <a16:creationId xmlns:a16="http://schemas.microsoft.com/office/drawing/2014/main" id="{04F2442E-240A-459E-8A28-B146A3A47991}"/>
                    </a:ext>
                  </a:extLst>
                </p14:cNvPr>
                <p14:cNvContentPartPr/>
                <p14:nvPr/>
              </p14:nvContentPartPr>
              <p14:xfrm>
                <a:off x="7816899" y="1912242"/>
                <a:ext cx="75240" cy="97200"/>
              </p14:xfrm>
            </p:contentPart>
          </mc:Choice>
          <mc:Fallback xmlns="">
            <p:pic>
              <p:nvPicPr>
                <p:cNvPr id="186" name="Freihand 185">
                  <a:extLst>
                    <a:ext uri="{FF2B5EF4-FFF2-40B4-BE49-F238E27FC236}">
                      <a16:creationId xmlns:a16="http://schemas.microsoft.com/office/drawing/2014/main" id="{04F2442E-240A-459E-8A28-B146A3A47991}"/>
                    </a:ext>
                  </a:extLst>
                </p:cNvPr>
                <p:cNvPicPr/>
                <p:nvPr/>
              </p:nvPicPr>
              <p:blipFill>
                <a:blip r:embed="rId420"/>
                <a:stretch>
                  <a:fillRect/>
                </a:stretch>
              </p:blipFill>
              <p:spPr>
                <a:xfrm>
                  <a:off x="7812579" y="1907922"/>
                  <a:ext cx="83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87" name="Freihand 186">
                  <a:extLst>
                    <a:ext uri="{FF2B5EF4-FFF2-40B4-BE49-F238E27FC236}">
                      <a16:creationId xmlns:a16="http://schemas.microsoft.com/office/drawing/2014/main" id="{2472B798-B832-4C6F-B0DC-8F6AAB37E801}"/>
                    </a:ext>
                  </a:extLst>
                </p14:cNvPr>
                <p14:cNvContentPartPr/>
                <p14:nvPr/>
              </p14:nvContentPartPr>
              <p14:xfrm>
                <a:off x="7909419" y="1856802"/>
                <a:ext cx="173520" cy="146880"/>
              </p14:xfrm>
            </p:contentPart>
          </mc:Choice>
          <mc:Fallback xmlns="">
            <p:pic>
              <p:nvPicPr>
                <p:cNvPr id="187" name="Freihand 186">
                  <a:extLst>
                    <a:ext uri="{FF2B5EF4-FFF2-40B4-BE49-F238E27FC236}">
                      <a16:creationId xmlns:a16="http://schemas.microsoft.com/office/drawing/2014/main" id="{2472B798-B832-4C6F-B0DC-8F6AAB37E801}"/>
                    </a:ext>
                  </a:extLst>
                </p:cNvPr>
                <p:cNvPicPr/>
                <p:nvPr/>
              </p:nvPicPr>
              <p:blipFill>
                <a:blip r:embed="rId422"/>
                <a:stretch>
                  <a:fillRect/>
                </a:stretch>
              </p:blipFill>
              <p:spPr>
                <a:xfrm>
                  <a:off x="7905099" y="1852482"/>
                  <a:ext cx="182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88" name="Freihand 187">
                  <a:extLst>
                    <a:ext uri="{FF2B5EF4-FFF2-40B4-BE49-F238E27FC236}">
                      <a16:creationId xmlns:a16="http://schemas.microsoft.com/office/drawing/2014/main" id="{A3658FC8-CF82-4265-876F-2AC9D37F1F76}"/>
                    </a:ext>
                  </a:extLst>
                </p14:cNvPr>
                <p14:cNvContentPartPr/>
                <p14:nvPr/>
              </p14:nvContentPartPr>
              <p14:xfrm>
                <a:off x="8140539" y="1933122"/>
                <a:ext cx="10440" cy="57600"/>
              </p14:xfrm>
            </p:contentPart>
          </mc:Choice>
          <mc:Fallback xmlns="">
            <p:pic>
              <p:nvPicPr>
                <p:cNvPr id="188" name="Freihand 187">
                  <a:extLst>
                    <a:ext uri="{FF2B5EF4-FFF2-40B4-BE49-F238E27FC236}">
                      <a16:creationId xmlns:a16="http://schemas.microsoft.com/office/drawing/2014/main" id="{A3658FC8-CF82-4265-876F-2AC9D37F1F76}"/>
                    </a:ext>
                  </a:extLst>
                </p:cNvPr>
                <p:cNvPicPr/>
                <p:nvPr/>
              </p:nvPicPr>
              <p:blipFill>
                <a:blip r:embed="rId424"/>
                <a:stretch>
                  <a:fillRect/>
                </a:stretch>
              </p:blipFill>
              <p:spPr>
                <a:xfrm>
                  <a:off x="8136219" y="1928802"/>
                  <a:ext cx="19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89" name="Freihand 188">
                  <a:extLst>
                    <a:ext uri="{FF2B5EF4-FFF2-40B4-BE49-F238E27FC236}">
                      <a16:creationId xmlns:a16="http://schemas.microsoft.com/office/drawing/2014/main" id="{7F36ACCE-6589-4CDA-9DF0-C2E5DA70889E}"/>
                    </a:ext>
                  </a:extLst>
                </p14:cNvPr>
                <p14:cNvContentPartPr/>
                <p14:nvPr/>
              </p14:nvContentPartPr>
              <p14:xfrm>
                <a:off x="8210019" y="1829082"/>
                <a:ext cx="93240" cy="154440"/>
              </p14:xfrm>
            </p:contentPart>
          </mc:Choice>
          <mc:Fallback xmlns="">
            <p:pic>
              <p:nvPicPr>
                <p:cNvPr id="189" name="Freihand 188">
                  <a:extLst>
                    <a:ext uri="{FF2B5EF4-FFF2-40B4-BE49-F238E27FC236}">
                      <a16:creationId xmlns:a16="http://schemas.microsoft.com/office/drawing/2014/main" id="{7F36ACCE-6589-4CDA-9DF0-C2E5DA70889E}"/>
                    </a:ext>
                  </a:extLst>
                </p:cNvPr>
                <p:cNvPicPr/>
                <p:nvPr/>
              </p:nvPicPr>
              <p:blipFill>
                <a:blip r:embed="rId426"/>
                <a:stretch>
                  <a:fillRect/>
                </a:stretch>
              </p:blipFill>
              <p:spPr>
                <a:xfrm>
                  <a:off x="8205699" y="1824762"/>
                  <a:ext cx="101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90" name="Freihand 189">
                  <a:extLst>
                    <a:ext uri="{FF2B5EF4-FFF2-40B4-BE49-F238E27FC236}">
                      <a16:creationId xmlns:a16="http://schemas.microsoft.com/office/drawing/2014/main" id="{F42A7AD8-BA0B-4D58-9B31-2F8ACDB8E07E}"/>
                    </a:ext>
                  </a:extLst>
                </p14:cNvPr>
                <p14:cNvContentPartPr/>
                <p14:nvPr/>
              </p14:nvContentPartPr>
              <p14:xfrm>
                <a:off x="8276259" y="1879122"/>
                <a:ext cx="90720" cy="117000"/>
              </p14:xfrm>
            </p:contentPart>
          </mc:Choice>
          <mc:Fallback xmlns="">
            <p:pic>
              <p:nvPicPr>
                <p:cNvPr id="190" name="Freihand 189">
                  <a:extLst>
                    <a:ext uri="{FF2B5EF4-FFF2-40B4-BE49-F238E27FC236}">
                      <a16:creationId xmlns:a16="http://schemas.microsoft.com/office/drawing/2014/main" id="{F42A7AD8-BA0B-4D58-9B31-2F8ACDB8E07E}"/>
                    </a:ext>
                  </a:extLst>
                </p:cNvPr>
                <p:cNvPicPr/>
                <p:nvPr/>
              </p:nvPicPr>
              <p:blipFill>
                <a:blip r:embed="rId428"/>
                <a:stretch>
                  <a:fillRect/>
                </a:stretch>
              </p:blipFill>
              <p:spPr>
                <a:xfrm>
                  <a:off x="8271939" y="1874802"/>
                  <a:ext cx="99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91" name="Freihand 190">
                  <a:extLst>
                    <a:ext uri="{FF2B5EF4-FFF2-40B4-BE49-F238E27FC236}">
                      <a16:creationId xmlns:a16="http://schemas.microsoft.com/office/drawing/2014/main" id="{23D3786D-545A-4861-AD15-8B2250AA13AA}"/>
                    </a:ext>
                  </a:extLst>
                </p14:cNvPr>
                <p14:cNvContentPartPr/>
                <p14:nvPr/>
              </p14:nvContentPartPr>
              <p14:xfrm>
                <a:off x="8363739" y="1843122"/>
                <a:ext cx="85680" cy="134640"/>
              </p14:xfrm>
            </p:contentPart>
          </mc:Choice>
          <mc:Fallback xmlns="">
            <p:pic>
              <p:nvPicPr>
                <p:cNvPr id="191" name="Freihand 190">
                  <a:extLst>
                    <a:ext uri="{FF2B5EF4-FFF2-40B4-BE49-F238E27FC236}">
                      <a16:creationId xmlns:a16="http://schemas.microsoft.com/office/drawing/2014/main" id="{23D3786D-545A-4861-AD15-8B2250AA13AA}"/>
                    </a:ext>
                  </a:extLst>
                </p:cNvPr>
                <p:cNvPicPr/>
                <p:nvPr/>
              </p:nvPicPr>
              <p:blipFill>
                <a:blip r:embed="rId430"/>
                <a:stretch>
                  <a:fillRect/>
                </a:stretch>
              </p:blipFill>
              <p:spPr>
                <a:xfrm>
                  <a:off x="8359419" y="1838802"/>
                  <a:ext cx="94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92" name="Freihand 191">
                  <a:extLst>
                    <a:ext uri="{FF2B5EF4-FFF2-40B4-BE49-F238E27FC236}">
                      <a16:creationId xmlns:a16="http://schemas.microsoft.com/office/drawing/2014/main" id="{10C6BB05-8170-464C-9423-73FBC2A195E4}"/>
                    </a:ext>
                  </a:extLst>
                </p14:cNvPr>
                <p14:cNvContentPartPr/>
                <p14:nvPr/>
              </p14:nvContentPartPr>
              <p14:xfrm>
                <a:off x="8572899" y="1876242"/>
                <a:ext cx="73440" cy="121320"/>
              </p14:xfrm>
            </p:contentPart>
          </mc:Choice>
          <mc:Fallback xmlns="">
            <p:pic>
              <p:nvPicPr>
                <p:cNvPr id="192" name="Freihand 191">
                  <a:extLst>
                    <a:ext uri="{FF2B5EF4-FFF2-40B4-BE49-F238E27FC236}">
                      <a16:creationId xmlns:a16="http://schemas.microsoft.com/office/drawing/2014/main" id="{10C6BB05-8170-464C-9423-73FBC2A195E4}"/>
                    </a:ext>
                  </a:extLst>
                </p:cNvPr>
                <p:cNvPicPr/>
                <p:nvPr/>
              </p:nvPicPr>
              <p:blipFill>
                <a:blip r:embed="rId432"/>
                <a:stretch>
                  <a:fillRect/>
                </a:stretch>
              </p:blipFill>
              <p:spPr>
                <a:xfrm>
                  <a:off x="8568579" y="1871922"/>
                  <a:ext cx="82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93" name="Freihand 192">
                  <a:extLst>
                    <a:ext uri="{FF2B5EF4-FFF2-40B4-BE49-F238E27FC236}">
                      <a16:creationId xmlns:a16="http://schemas.microsoft.com/office/drawing/2014/main" id="{E1C4DCA6-7E2D-44C0-91F9-F101AF12136E}"/>
                    </a:ext>
                  </a:extLst>
                </p14:cNvPr>
                <p14:cNvContentPartPr/>
                <p14:nvPr/>
              </p14:nvContentPartPr>
              <p14:xfrm>
                <a:off x="8693139" y="1835922"/>
                <a:ext cx="113040" cy="149400"/>
              </p14:xfrm>
            </p:contentPart>
          </mc:Choice>
          <mc:Fallback xmlns="">
            <p:pic>
              <p:nvPicPr>
                <p:cNvPr id="193" name="Freihand 192">
                  <a:extLst>
                    <a:ext uri="{FF2B5EF4-FFF2-40B4-BE49-F238E27FC236}">
                      <a16:creationId xmlns:a16="http://schemas.microsoft.com/office/drawing/2014/main" id="{E1C4DCA6-7E2D-44C0-91F9-F101AF12136E}"/>
                    </a:ext>
                  </a:extLst>
                </p:cNvPr>
                <p:cNvPicPr/>
                <p:nvPr/>
              </p:nvPicPr>
              <p:blipFill>
                <a:blip r:embed="rId434"/>
                <a:stretch>
                  <a:fillRect/>
                </a:stretch>
              </p:blipFill>
              <p:spPr>
                <a:xfrm>
                  <a:off x="8688819" y="1831602"/>
                  <a:ext cx="121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94" name="Freihand 193">
                  <a:extLst>
                    <a:ext uri="{FF2B5EF4-FFF2-40B4-BE49-F238E27FC236}">
                      <a16:creationId xmlns:a16="http://schemas.microsoft.com/office/drawing/2014/main" id="{AC7437C8-B2C4-4FF2-AE7F-21D6E7B43F4D}"/>
                    </a:ext>
                  </a:extLst>
                </p14:cNvPr>
                <p14:cNvContentPartPr/>
                <p14:nvPr/>
              </p14:nvContentPartPr>
              <p14:xfrm>
                <a:off x="8772699" y="1798122"/>
                <a:ext cx="175680" cy="162360"/>
              </p14:xfrm>
            </p:contentPart>
          </mc:Choice>
          <mc:Fallback xmlns="">
            <p:pic>
              <p:nvPicPr>
                <p:cNvPr id="194" name="Freihand 193">
                  <a:extLst>
                    <a:ext uri="{FF2B5EF4-FFF2-40B4-BE49-F238E27FC236}">
                      <a16:creationId xmlns:a16="http://schemas.microsoft.com/office/drawing/2014/main" id="{AC7437C8-B2C4-4FF2-AE7F-21D6E7B43F4D}"/>
                    </a:ext>
                  </a:extLst>
                </p:cNvPr>
                <p:cNvPicPr/>
                <p:nvPr/>
              </p:nvPicPr>
              <p:blipFill>
                <a:blip r:embed="rId436"/>
                <a:stretch>
                  <a:fillRect/>
                </a:stretch>
              </p:blipFill>
              <p:spPr>
                <a:xfrm>
                  <a:off x="8768379" y="1793802"/>
                  <a:ext cx="184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95" name="Freihand 194">
                  <a:extLst>
                    <a:ext uri="{FF2B5EF4-FFF2-40B4-BE49-F238E27FC236}">
                      <a16:creationId xmlns:a16="http://schemas.microsoft.com/office/drawing/2014/main" id="{94AD289E-07F8-49F0-8357-BCAF74CD0549}"/>
                    </a:ext>
                  </a:extLst>
                </p14:cNvPr>
                <p14:cNvContentPartPr/>
                <p14:nvPr/>
              </p14:nvContentPartPr>
              <p14:xfrm>
                <a:off x="9053499" y="1878042"/>
                <a:ext cx="112680" cy="98280"/>
              </p14:xfrm>
            </p:contentPart>
          </mc:Choice>
          <mc:Fallback xmlns="">
            <p:pic>
              <p:nvPicPr>
                <p:cNvPr id="195" name="Freihand 194">
                  <a:extLst>
                    <a:ext uri="{FF2B5EF4-FFF2-40B4-BE49-F238E27FC236}">
                      <a16:creationId xmlns:a16="http://schemas.microsoft.com/office/drawing/2014/main" id="{94AD289E-07F8-49F0-8357-BCAF74CD0549}"/>
                    </a:ext>
                  </a:extLst>
                </p:cNvPr>
                <p:cNvPicPr/>
                <p:nvPr/>
              </p:nvPicPr>
              <p:blipFill>
                <a:blip r:embed="rId438"/>
                <a:stretch>
                  <a:fillRect/>
                </a:stretch>
              </p:blipFill>
              <p:spPr>
                <a:xfrm>
                  <a:off x="9049179" y="1873722"/>
                  <a:ext cx="121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96" name="Freihand 195">
                  <a:extLst>
                    <a:ext uri="{FF2B5EF4-FFF2-40B4-BE49-F238E27FC236}">
                      <a16:creationId xmlns:a16="http://schemas.microsoft.com/office/drawing/2014/main" id="{FC90E6A5-82CB-4627-942D-86748753174B}"/>
                    </a:ext>
                  </a:extLst>
                </p14:cNvPr>
                <p14:cNvContentPartPr/>
                <p14:nvPr/>
              </p14:nvContentPartPr>
              <p14:xfrm>
                <a:off x="9198939" y="1875162"/>
                <a:ext cx="6480" cy="12240"/>
              </p14:xfrm>
            </p:contentPart>
          </mc:Choice>
          <mc:Fallback xmlns="">
            <p:pic>
              <p:nvPicPr>
                <p:cNvPr id="196" name="Freihand 195">
                  <a:extLst>
                    <a:ext uri="{FF2B5EF4-FFF2-40B4-BE49-F238E27FC236}">
                      <a16:creationId xmlns:a16="http://schemas.microsoft.com/office/drawing/2014/main" id="{FC90E6A5-82CB-4627-942D-86748753174B}"/>
                    </a:ext>
                  </a:extLst>
                </p:cNvPr>
                <p:cNvPicPr/>
                <p:nvPr/>
              </p:nvPicPr>
              <p:blipFill>
                <a:blip r:embed="rId440"/>
                <a:stretch>
                  <a:fillRect/>
                </a:stretch>
              </p:blipFill>
              <p:spPr>
                <a:xfrm>
                  <a:off x="9194619" y="1870842"/>
                  <a:ext cx="15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97" name="Freihand 196">
                  <a:extLst>
                    <a:ext uri="{FF2B5EF4-FFF2-40B4-BE49-F238E27FC236}">
                      <a16:creationId xmlns:a16="http://schemas.microsoft.com/office/drawing/2014/main" id="{F9EA2D15-D808-4464-9E7E-0F59BCF7F7CC}"/>
                    </a:ext>
                  </a:extLst>
                </p14:cNvPr>
                <p14:cNvContentPartPr/>
                <p14:nvPr/>
              </p14:nvContentPartPr>
              <p14:xfrm>
                <a:off x="9051339" y="1851042"/>
                <a:ext cx="129600" cy="129600"/>
              </p14:xfrm>
            </p:contentPart>
          </mc:Choice>
          <mc:Fallback xmlns="">
            <p:pic>
              <p:nvPicPr>
                <p:cNvPr id="197" name="Freihand 196">
                  <a:extLst>
                    <a:ext uri="{FF2B5EF4-FFF2-40B4-BE49-F238E27FC236}">
                      <a16:creationId xmlns:a16="http://schemas.microsoft.com/office/drawing/2014/main" id="{F9EA2D15-D808-4464-9E7E-0F59BCF7F7CC}"/>
                    </a:ext>
                  </a:extLst>
                </p:cNvPr>
                <p:cNvPicPr/>
                <p:nvPr/>
              </p:nvPicPr>
              <p:blipFill>
                <a:blip r:embed="rId442"/>
                <a:stretch>
                  <a:fillRect/>
                </a:stretch>
              </p:blipFill>
              <p:spPr>
                <a:xfrm>
                  <a:off x="9047019" y="1846722"/>
                  <a:ext cx="138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98" name="Freihand 197">
                  <a:extLst>
                    <a:ext uri="{FF2B5EF4-FFF2-40B4-BE49-F238E27FC236}">
                      <a16:creationId xmlns:a16="http://schemas.microsoft.com/office/drawing/2014/main" id="{53E46F0E-7E87-4A5F-AB3B-7FBB9CC0B25D}"/>
                    </a:ext>
                  </a:extLst>
                </p14:cNvPr>
                <p14:cNvContentPartPr/>
                <p14:nvPr/>
              </p14:nvContentPartPr>
              <p14:xfrm>
                <a:off x="9192459" y="1863282"/>
                <a:ext cx="73080" cy="84600"/>
              </p14:xfrm>
            </p:contentPart>
          </mc:Choice>
          <mc:Fallback xmlns="">
            <p:pic>
              <p:nvPicPr>
                <p:cNvPr id="198" name="Freihand 197">
                  <a:extLst>
                    <a:ext uri="{FF2B5EF4-FFF2-40B4-BE49-F238E27FC236}">
                      <a16:creationId xmlns:a16="http://schemas.microsoft.com/office/drawing/2014/main" id="{53E46F0E-7E87-4A5F-AB3B-7FBB9CC0B25D}"/>
                    </a:ext>
                  </a:extLst>
                </p:cNvPr>
                <p:cNvPicPr/>
                <p:nvPr/>
              </p:nvPicPr>
              <p:blipFill>
                <a:blip r:embed="rId444"/>
                <a:stretch>
                  <a:fillRect/>
                </a:stretch>
              </p:blipFill>
              <p:spPr>
                <a:xfrm>
                  <a:off x="9188139" y="1858962"/>
                  <a:ext cx="81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99" name="Freihand 198">
                  <a:extLst>
                    <a:ext uri="{FF2B5EF4-FFF2-40B4-BE49-F238E27FC236}">
                      <a16:creationId xmlns:a16="http://schemas.microsoft.com/office/drawing/2014/main" id="{B16CF901-3427-4083-B27B-1BE25E5EC750}"/>
                    </a:ext>
                  </a:extLst>
                </p14:cNvPr>
                <p14:cNvContentPartPr/>
                <p14:nvPr/>
              </p14:nvContentPartPr>
              <p14:xfrm>
                <a:off x="9270579" y="1784442"/>
                <a:ext cx="184320" cy="159120"/>
              </p14:xfrm>
            </p:contentPart>
          </mc:Choice>
          <mc:Fallback xmlns="">
            <p:pic>
              <p:nvPicPr>
                <p:cNvPr id="199" name="Freihand 198">
                  <a:extLst>
                    <a:ext uri="{FF2B5EF4-FFF2-40B4-BE49-F238E27FC236}">
                      <a16:creationId xmlns:a16="http://schemas.microsoft.com/office/drawing/2014/main" id="{B16CF901-3427-4083-B27B-1BE25E5EC750}"/>
                    </a:ext>
                  </a:extLst>
                </p:cNvPr>
                <p:cNvPicPr/>
                <p:nvPr/>
              </p:nvPicPr>
              <p:blipFill>
                <a:blip r:embed="rId446"/>
                <a:stretch>
                  <a:fillRect/>
                </a:stretch>
              </p:blipFill>
              <p:spPr>
                <a:xfrm>
                  <a:off x="9266259" y="1780122"/>
                  <a:ext cx="192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0" name="Freihand 199">
                  <a:extLst>
                    <a:ext uri="{FF2B5EF4-FFF2-40B4-BE49-F238E27FC236}">
                      <a16:creationId xmlns:a16="http://schemas.microsoft.com/office/drawing/2014/main" id="{3B819B56-B1E3-4B20-B132-FC88F09F355F}"/>
                    </a:ext>
                  </a:extLst>
                </p14:cNvPr>
                <p14:cNvContentPartPr/>
                <p14:nvPr/>
              </p14:nvContentPartPr>
              <p14:xfrm>
                <a:off x="9569739" y="1802802"/>
                <a:ext cx="238320" cy="149040"/>
              </p14:xfrm>
            </p:contentPart>
          </mc:Choice>
          <mc:Fallback xmlns="">
            <p:pic>
              <p:nvPicPr>
                <p:cNvPr id="200" name="Freihand 199">
                  <a:extLst>
                    <a:ext uri="{FF2B5EF4-FFF2-40B4-BE49-F238E27FC236}">
                      <a16:creationId xmlns:a16="http://schemas.microsoft.com/office/drawing/2014/main" id="{3B819B56-B1E3-4B20-B132-FC88F09F355F}"/>
                    </a:ext>
                  </a:extLst>
                </p:cNvPr>
                <p:cNvPicPr/>
                <p:nvPr/>
              </p:nvPicPr>
              <p:blipFill>
                <a:blip r:embed="rId448"/>
                <a:stretch>
                  <a:fillRect/>
                </a:stretch>
              </p:blipFill>
              <p:spPr>
                <a:xfrm>
                  <a:off x="9565419" y="1798482"/>
                  <a:ext cx="246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01" name="Freihand 200">
                  <a:extLst>
                    <a:ext uri="{FF2B5EF4-FFF2-40B4-BE49-F238E27FC236}">
                      <a16:creationId xmlns:a16="http://schemas.microsoft.com/office/drawing/2014/main" id="{EBFC8E31-B098-49F6-BCCE-84FD06E58B67}"/>
                    </a:ext>
                  </a:extLst>
                </p14:cNvPr>
                <p14:cNvContentPartPr/>
                <p14:nvPr/>
              </p14:nvContentPartPr>
              <p14:xfrm>
                <a:off x="9799059" y="1856442"/>
                <a:ext cx="250560" cy="117360"/>
              </p14:xfrm>
            </p:contentPart>
          </mc:Choice>
          <mc:Fallback xmlns="">
            <p:pic>
              <p:nvPicPr>
                <p:cNvPr id="201" name="Freihand 200">
                  <a:extLst>
                    <a:ext uri="{FF2B5EF4-FFF2-40B4-BE49-F238E27FC236}">
                      <a16:creationId xmlns:a16="http://schemas.microsoft.com/office/drawing/2014/main" id="{EBFC8E31-B098-49F6-BCCE-84FD06E58B67}"/>
                    </a:ext>
                  </a:extLst>
                </p:cNvPr>
                <p:cNvPicPr/>
                <p:nvPr/>
              </p:nvPicPr>
              <p:blipFill>
                <a:blip r:embed="rId450"/>
                <a:stretch>
                  <a:fillRect/>
                </a:stretch>
              </p:blipFill>
              <p:spPr>
                <a:xfrm>
                  <a:off x="9794739" y="1852122"/>
                  <a:ext cx="259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32" name="Freihand 231">
                  <a:extLst>
                    <a:ext uri="{FF2B5EF4-FFF2-40B4-BE49-F238E27FC236}">
                      <a16:creationId xmlns:a16="http://schemas.microsoft.com/office/drawing/2014/main" id="{C0F0BE66-294A-44B8-AA8F-5323AD220F96}"/>
                    </a:ext>
                  </a:extLst>
                </p14:cNvPr>
                <p14:cNvContentPartPr/>
                <p14:nvPr/>
              </p14:nvContentPartPr>
              <p14:xfrm>
                <a:off x="9058179" y="1192602"/>
                <a:ext cx="138240" cy="175680"/>
              </p14:xfrm>
            </p:contentPart>
          </mc:Choice>
          <mc:Fallback xmlns="">
            <p:pic>
              <p:nvPicPr>
                <p:cNvPr id="232" name="Freihand 231">
                  <a:extLst>
                    <a:ext uri="{FF2B5EF4-FFF2-40B4-BE49-F238E27FC236}">
                      <a16:creationId xmlns:a16="http://schemas.microsoft.com/office/drawing/2014/main" id="{C0F0BE66-294A-44B8-AA8F-5323AD220F96}"/>
                    </a:ext>
                  </a:extLst>
                </p:cNvPr>
                <p:cNvPicPr/>
                <p:nvPr/>
              </p:nvPicPr>
              <p:blipFill>
                <a:blip r:embed="rId452"/>
                <a:stretch>
                  <a:fillRect/>
                </a:stretch>
              </p:blipFill>
              <p:spPr>
                <a:xfrm>
                  <a:off x="9053859" y="1188282"/>
                  <a:ext cx="146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33" name="Freihand 232">
                  <a:extLst>
                    <a:ext uri="{FF2B5EF4-FFF2-40B4-BE49-F238E27FC236}">
                      <a16:creationId xmlns:a16="http://schemas.microsoft.com/office/drawing/2014/main" id="{A4C889D6-E6E2-488A-A6FF-2C2D47F2DF74}"/>
                    </a:ext>
                  </a:extLst>
                </p14:cNvPr>
                <p14:cNvContentPartPr/>
                <p14:nvPr/>
              </p14:nvContentPartPr>
              <p14:xfrm>
                <a:off x="9197139" y="1258842"/>
                <a:ext cx="77400" cy="102600"/>
              </p14:xfrm>
            </p:contentPart>
          </mc:Choice>
          <mc:Fallback xmlns="">
            <p:pic>
              <p:nvPicPr>
                <p:cNvPr id="233" name="Freihand 232">
                  <a:extLst>
                    <a:ext uri="{FF2B5EF4-FFF2-40B4-BE49-F238E27FC236}">
                      <a16:creationId xmlns:a16="http://schemas.microsoft.com/office/drawing/2014/main" id="{A4C889D6-E6E2-488A-A6FF-2C2D47F2DF74}"/>
                    </a:ext>
                  </a:extLst>
                </p:cNvPr>
                <p:cNvPicPr/>
                <p:nvPr/>
              </p:nvPicPr>
              <p:blipFill>
                <a:blip r:embed="rId454"/>
                <a:stretch>
                  <a:fillRect/>
                </a:stretch>
              </p:blipFill>
              <p:spPr>
                <a:xfrm>
                  <a:off x="9192819" y="1254522"/>
                  <a:ext cx="86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35" name="Freihand 234">
                  <a:extLst>
                    <a:ext uri="{FF2B5EF4-FFF2-40B4-BE49-F238E27FC236}">
                      <a16:creationId xmlns:a16="http://schemas.microsoft.com/office/drawing/2014/main" id="{4272FFD0-0E8C-48A4-965C-3262E730E49E}"/>
                    </a:ext>
                  </a:extLst>
                </p14:cNvPr>
                <p14:cNvContentPartPr/>
                <p14:nvPr/>
              </p14:nvContentPartPr>
              <p14:xfrm>
                <a:off x="9384339" y="1204122"/>
                <a:ext cx="164880" cy="83160"/>
              </p14:xfrm>
            </p:contentPart>
          </mc:Choice>
          <mc:Fallback xmlns="">
            <p:pic>
              <p:nvPicPr>
                <p:cNvPr id="235" name="Freihand 234">
                  <a:extLst>
                    <a:ext uri="{FF2B5EF4-FFF2-40B4-BE49-F238E27FC236}">
                      <a16:creationId xmlns:a16="http://schemas.microsoft.com/office/drawing/2014/main" id="{4272FFD0-0E8C-48A4-965C-3262E730E49E}"/>
                    </a:ext>
                  </a:extLst>
                </p:cNvPr>
                <p:cNvPicPr/>
                <p:nvPr/>
              </p:nvPicPr>
              <p:blipFill>
                <a:blip r:embed="rId456"/>
                <a:stretch>
                  <a:fillRect/>
                </a:stretch>
              </p:blipFill>
              <p:spPr>
                <a:xfrm>
                  <a:off x="9380019" y="1199802"/>
                  <a:ext cx="173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36" name="Freihand 235">
                  <a:extLst>
                    <a:ext uri="{FF2B5EF4-FFF2-40B4-BE49-F238E27FC236}">
                      <a16:creationId xmlns:a16="http://schemas.microsoft.com/office/drawing/2014/main" id="{D3E9797A-2AC5-4025-A36C-1A534788F6E7}"/>
                    </a:ext>
                  </a:extLst>
                </p14:cNvPr>
                <p14:cNvContentPartPr/>
                <p14:nvPr/>
              </p14:nvContentPartPr>
              <p14:xfrm>
                <a:off x="9601059" y="1186482"/>
                <a:ext cx="117360" cy="169200"/>
              </p14:xfrm>
            </p:contentPart>
          </mc:Choice>
          <mc:Fallback xmlns="">
            <p:pic>
              <p:nvPicPr>
                <p:cNvPr id="236" name="Freihand 235">
                  <a:extLst>
                    <a:ext uri="{FF2B5EF4-FFF2-40B4-BE49-F238E27FC236}">
                      <a16:creationId xmlns:a16="http://schemas.microsoft.com/office/drawing/2014/main" id="{D3E9797A-2AC5-4025-A36C-1A534788F6E7}"/>
                    </a:ext>
                  </a:extLst>
                </p:cNvPr>
                <p:cNvPicPr/>
                <p:nvPr/>
              </p:nvPicPr>
              <p:blipFill>
                <a:blip r:embed="rId458"/>
                <a:stretch>
                  <a:fillRect/>
                </a:stretch>
              </p:blipFill>
              <p:spPr>
                <a:xfrm>
                  <a:off x="9596739" y="1182162"/>
                  <a:ext cx="126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37" name="Freihand 236">
                  <a:extLst>
                    <a:ext uri="{FF2B5EF4-FFF2-40B4-BE49-F238E27FC236}">
                      <a16:creationId xmlns:a16="http://schemas.microsoft.com/office/drawing/2014/main" id="{E46284D4-3B32-4EDD-BD57-CCCF60D85AF9}"/>
                    </a:ext>
                  </a:extLst>
                </p14:cNvPr>
                <p14:cNvContentPartPr/>
                <p14:nvPr/>
              </p14:nvContentPartPr>
              <p14:xfrm>
                <a:off x="9723459" y="1254162"/>
                <a:ext cx="87480" cy="73080"/>
              </p14:xfrm>
            </p:contentPart>
          </mc:Choice>
          <mc:Fallback xmlns="">
            <p:pic>
              <p:nvPicPr>
                <p:cNvPr id="237" name="Freihand 236">
                  <a:extLst>
                    <a:ext uri="{FF2B5EF4-FFF2-40B4-BE49-F238E27FC236}">
                      <a16:creationId xmlns:a16="http://schemas.microsoft.com/office/drawing/2014/main" id="{E46284D4-3B32-4EDD-BD57-CCCF60D85AF9}"/>
                    </a:ext>
                  </a:extLst>
                </p:cNvPr>
                <p:cNvPicPr/>
                <p:nvPr/>
              </p:nvPicPr>
              <p:blipFill>
                <a:blip r:embed="rId460"/>
                <a:stretch>
                  <a:fillRect/>
                </a:stretch>
              </p:blipFill>
              <p:spPr>
                <a:xfrm>
                  <a:off x="9719139" y="1249842"/>
                  <a:ext cx="9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41" name="Freihand 240">
                  <a:extLst>
                    <a:ext uri="{FF2B5EF4-FFF2-40B4-BE49-F238E27FC236}">
                      <a16:creationId xmlns:a16="http://schemas.microsoft.com/office/drawing/2014/main" id="{05F069ED-CDFE-49F4-8D9E-2F4B0D892BF9}"/>
                    </a:ext>
                  </a:extLst>
                </p14:cNvPr>
                <p14:cNvContentPartPr/>
                <p14:nvPr/>
              </p14:nvContentPartPr>
              <p14:xfrm>
                <a:off x="6334779" y="2196282"/>
                <a:ext cx="133560" cy="164160"/>
              </p14:xfrm>
            </p:contentPart>
          </mc:Choice>
          <mc:Fallback xmlns="">
            <p:pic>
              <p:nvPicPr>
                <p:cNvPr id="241" name="Freihand 240">
                  <a:extLst>
                    <a:ext uri="{FF2B5EF4-FFF2-40B4-BE49-F238E27FC236}">
                      <a16:creationId xmlns:a16="http://schemas.microsoft.com/office/drawing/2014/main" id="{05F069ED-CDFE-49F4-8D9E-2F4B0D892BF9}"/>
                    </a:ext>
                  </a:extLst>
                </p:cNvPr>
                <p:cNvPicPr/>
                <p:nvPr/>
              </p:nvPicPr>
              <p:blipFill>
                <a:blip r:embed="rId462"/>
                <a:stretch>
                  <a:fillRect/>
                </a:stretch>
              </p:blipFill>
              <p:spPr>
                <a:xfrm>
                  <a:off x="6330459" y="2191962"/>
                  <a:ext cx="142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2" name="Freihand 241">
                  <a:extLst>
                    <a:ext uri="{FF2B5EF4-FFF2-40B4-BE49-F238E27FC236}">
                      <a16:creationId xmlns:a16="http://schemas.microsoft.com/office/drawing/2014/main" id="{A2B351FA-15BF-43E8-957A-7C1E43B90261}"/>
                    </a:ext>
                  </a:extLst>
                </p14:cNvPr>
                <p14:cNvContentPartPr/>
                <p14:nvPr/>
              </p14:nvContentPartPr>
              <p14:xfrm>
                <a:off x="6456819" y="2251002"/>
                <a:ext cx="275760" cy="104040"/>
              </p14:xfrm>
            </p:contentPart>
          </mc:Choice>
          <mc:Fallback xmlns="">
            <p:pic>
              <p:nvPicPr>
                <p:cNvPr id="242" name="Freihand 241">
                  <a:extLst>
                    <a:ext uri="{FF2B5EF4-FFF2-40B4-BE49-F238E27FC236}">
                      <a16:creationId xmlns:a16="http://schemas.microsoft.com/office/drawing/2014/main" id="{A2B351FA-15BF-43E8-957A-7C1E43B90261}"/>
                    </a:ext>
                  </a:extLst>
                </p:cNvPr>
                <p:cNvPicPr/>
                <p:nvPr/>
              </p:nvPicPr>
              <p:blipFill>
                <a:blip r:embed="rId464"/>
                <a:stretch>
                  <a:fillRect/>
                </a:stretch>
              </p:blipFill>
              <p:spPr>
                <a:xfrm>
                  <a:off x="6452499" y="2246682"/>
                  <a:ext cx="284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3" name="Freihand 242">
                  <a:extLst>
                    <a:ext uri="{FF2B5EF4-FFF2-40B4-BE49-F238E27FC236}">
                      <a16:creationId xmlns:a16="http://schemas.microsoft.com/office/drawing/2014/main" id="{9D0549A7-72F1-42E3-B8EC-89097B50C55A}"/>
                    </a:ext>
                  </a:extLst>
                </p14:cNvPr>
                <p14:cNvContentPartPr/>
                <p14:nvPr/>
              </p14:nvContentPartPr>
              <p14:xfrm>
                <a:off x="6777579" y="2274042"/>
                <a:ext cx="19080" cy="69840"/>
              </p14:xfrm>
            </p:contentPart>
          </mc:Choice>
          <mc:Fallback xmlns="">
            <p:pic>
              <p:nvPicPr>
                <p:cNvPr id="243" name="Freihand 242">
                  <a:extLst>
                    <a:ext uri="{FF2B5EF4-FFF2-40B4-BE49-F238E27FC236}">
                      <a16:creationId xmlns:a16="http://schemas.microsoft.com/office/drawing/2014/main" id="{9D0549A7-72F1-42E3-B8EC-89097B50C55A}"/>
                    </a:ext>
                  </a:extLst>
                </p:cNvPr>
                <p:cNvPicPr/>
                <p:nvPr/>
              </p:nvPicPr>
              <p:blipFill>
                <a:blip r:embed="rId466"/>
                <a:stretch>
                  <a:fillRect/>
                </a:stretch>
              </p:blipFill>
              <p:spPr>
                <a:xfrm>
                  <a:off x="6773259" y="2269722"/>
                  <a:ext cx="27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4" name="Freihand 243">
                  <a:extLst>
                    <a:ext uri="{FF2B5EF4-FFF2-40B4-BE49-F238E27FC236}">
                      <a16:creationId xmlns:a16="http://schemas.microsoft.com/office/drawing/2014/main" id="{7076BAED-2A25-443F-88CF-A612F123FAB8}"/>
                    </a:ext>
                  </a:extLst>
                </p14:cNvPr>
                <p14:cNvContentPartPr/>
                <p14:nvPr/>
              </p14:nvContentPartPr>
              <p14:xfrm>
                <a:off x="6816819" y="2183322"/>
                <a:ext cx="109800" cy="155880"/>
              </p14:xfrm>
            </p:contentPart>
          </mc:Choice>
          <mc:Fallback xmlns="">
            <p:pic>
              <p:nvPicPr>
                <p:cNvPr id="244" name="Freihand 243">
                  <a:extLst>
                    <a:ext uri="{FF2B5EF4-FFF2-40B4-BE49-F238E27FC236}">
                      <a16:creationId xmlns:a16="http://schemas.microsoft.com/office/drawing/2014/main" id="{7076BAED-2A25-443F-88CF-A612F123FAB8}"/>
                    </a:ext>
                  </a:extLst>
                </p:cNvPr>
                <p:cNvPicPr/>
                <p:nvPr/>
              </p:nvPicPr>
              <p:blipFill>
                <a:blip r:embed="rId468"/>
                <a:stretch>
                  <a:fillRect/>
                </a:stretch>
              </p:blipFill>
              <p:spPr>
                <a:xfrm>
                  <a:off x="6812499" y="2179002"/>
                  <a:ext cx="118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5" name="Freihand 244">
                  <a:extLst>
                    <a:ext uri="{FF2B5EF4-FFF2-40B4-BE49-F238E27FC236}">
                      <a16:creationId xmlns:a16="http://schemas.microsoft.com/office/drawing/2014/main" id="{25AF92E6-C5B5-47BB-9523-7361B7188756}"/>
                    </a:ext>
                  </a:extLst>
                </p14:cNvPr>
                <p14:cNvContentPartPr/>
                <p14:nvPr/>
              </p14:nvContentPartPr>
              <p14:xfrm>
                <a:off x="6810339" y="2171802"/>
                <a:ext cx="360" cy="360"/>
              </p14:xfrm>
            </p:contentPart>
          </mc:Choice>
          <mc:Fallback xmlns="">
            <p:pic>
              <p:nvPicPr>
                <p:cNvPr id="245" name="Freihand 244">
                  <a:extLst>
                    <a:ext uri="{FF2B5EF4-FFF2-40B4-BE49-F238E27FC236}">
                      <a16:creationId xmlns:a16="http://schemas.microsoft.com/office/drawing/2014/main" id="{25AF92E6-C5B5-47BB-9523-7361B7188756}"/>
                    </a:ext>
                  </a:extLst>
                </p:cNvPr>
                <p:cNvPicPr/>
                <p:nvPr/>
              </p:nvPicPr>
              <p:blipFill>
                <a:blip r:embed="rId13"/>
                <a:stretch>
                  <a:fillRect/>
                </a:stretch>
              </p:blipFill>
              <p:spPr>
                <a:xfrm>
                  <a:off x="6806019" y="21674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46" name="Freihand 245">
                  <a:extLst>
                    <a:ext uri="{FF2B5EF4-FFF2-40B4-BE49-F238E27FC236}">
                      <a16:creationId xmlns:a16="http://schemas.microsoft.com/office/drawing/2014/main" id="{E6339C21-A69B-4680-97B7-DCB27703B0AE}"/>
                    </a:ext>
                  </a:extLst>
                </p14:cNvPr>
                <p14:cNvContentPartPr/>
                <p14:nvPr/>
              </p14:nvContentPartPr>
              <p14:xfrm>
                <a:off x="7020939" y="2257482"/>
                <a:ext cx="167400" cy="100080"/>
              </p14:xfrm>
            </p:contentPart>
          </mc:Choice>
          <mc:Fallback xmlns="">
            <p:pic>
              <p:nvPicPr>
                <p:cNvPr id="246" name="Freihand 245">
                  <a:extLst>
                    <a:ext uri="{FF2B5EF4-FFF2-40B4-BE49-F238E27FC236}">
                      <a16:creationId xmlns:a16="http://schemas.microsoft.com/office/drawing/2014/main" id="{E6339C21-A69B-4680-97B7-DCB27703B0AE}"/>
                    </a:ext>
                  </a:extLst>
                </p:cNvPr>
                <p:cNvPicPr/>
                <p:nvPr/>
              </p:nvPicPr>
              <p:blipFill>
                <a:blip r:embed="rId471"/>
                <a:stretch>
                  <a:fillRect/>
                </a:stretch>
              </p:blipFill>
              <p:spPr>
                <a:xfrm>
                  <a:off x="7016619" y="2253162"/>
                  <a:ext cx="176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47" name="Freihand 246">
                  <a:extLst>
                    <a:ext uri="{FF2B5EF4-FFF2-40B4-BE49-F238E27FC236}">
                      <a16:creationId xmlns:a16="http://schemas.microsoft.com/office/drawing/2014/main" id="{E5E68BA3-58C0-4274-98DA-63A1770E61C6}"/>
                    </a:ext>
                  </a:extLst>
                </p14:cNvPr>
                <p14:cNvContentPartPr/>
                <p14:nvPr/>
              </p14:nvContentPartPr>
              <p14:xfrm>
                <a:off x="7199499" y="2186922"/>
                <a:ext cx="77400" cy="177120"/>
              </p14:xfrm>
            </p:contentPart>
          </mc:Choice>
          <mc:Fallback xmlns="">
            <p:pic>
              <p:nvPicPr>
                <p:cNvPr id="247" name="Freihand 246">
                  <a:extLst>
                    <a:ext uri="{FF2B5EF4-FFF2-40B4-BE49-F238E27FC236}">
                      <a16:creationId xmlns:a16="http://schemas.microsoft.com/office/drawing/2014/main" id="{E5E68BA3-58C0-4274-98DA-63A1770E61C6}"/>
                    </a:ext>
                  </a:extLst>
                </p:cNvPr>
                <p:cNvPicPr/>
                <p:nvPr/>
              </p:nvPicPr>
              <p:blipFill>
                <a:blip r:embed="rId473"/>
                <a:stretch>
                  <a:fillRect/>
                </a:stretch>
              </p:blipFill>
              <p:spPr>
                <a:xfrm>
                  <a:off x="7195179" y="2182602"/>
                  <a:ext cx="86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49" name="Freihand 248">
                  <a:extLst>
                    <a:ext uri="{FF2B5EF4-FFF2-40B4-BE49-F238E27FC236}">
                      <a16:creationId xmlns:a16="http://schemas.microsoft.com/office/drawing/2014/main" id="{88787EE9-4EA0-474E-A9E7-61A1080DCAC0}"/>
                    </a:ext>
                  </a:extLst>
                </p14:cNvPr>
                <p14:cNvContentPartPr/>
                <p14:nvPr/>
              </p14:nvContentPartPr>
              <p14:xfrm>
                <a:off x="7283739" y="2186562"/>
                <a:ext cx="510480" cy="179640"/>
              </p14:xfrm>
            </p:contentPart>
          </mc:Choice>
          <mc:Fallback xmlns="">
            <p:pic>
              <p:nvPicPr>
                <p:cNvPr id="249" name="Freihand 248">
                  <a:extLst>
                    <a:ext uri="{FF2B5EF4-FFF2-40B4-BE49-F238E27FC236}">
                      <a16:creationId xmlns:a16="http://schemas.microsoft.com/office/drawing/2014/main" id="{88787EE9-4EA0-474E-A9E7-61A1080DCAC0}"/>
                    </a:ext>
                  </a:extLst>
                </p:cNvPr>
                <p:cNvPicPr/>
                <p:nvPr/>
              </p:nvPicPr>
              <p:blipFill>
                <a:blip r:embed="rId475"/>
                <a:stretch>
                  <a:fillRect/>
                </a:stretch>
              </p:blipFill>
              <p:spPr>
                <a:xfrm>
                  <a:off x="7279419" y="2182242"/>
                  <a:ext cx="519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51" name="Freihand 250">
                  <a:extLst>
                    <a:ext uri="{FF2B5EF4-FFF2-40B4-BE49-F238E27FC236}">
                      <a16:creationId xmlns:a16="http://schemas.microsoft.com/office/drawing/2014/main" id="{E06B318B-7A82-4A6E-AA06-951618D37692}"/>
                    </a:ext>
                  </a:extLst>
                </p14:cNvPr>
                <p14:cNvContentPartPr/>
                <p14:nvPr/>
              </p14:nvContentPartPr>
              <p14:xfrm>
                <a:off x="7892139" y="2234802"/>
                <a:ext cx="459720" cy="137160"/>
              </p14:xfrm>
            </p:contentPart>
          </mc:Choice>
          <mc:Fallback xmlns="">
            <p:pic>
              <p:nvPicPr>
                <p:cNvPr id="251" name="Freihand 250">
                  <a:extLst>
                    <a:ext uri="{FF2B5EF4-FFF2-40B4-BE49-F238E27FC236}">
                      <a16:creationId xmlns:a16="http://schemas.microsoft.com/office/drawing/2014/main" id="{E06B318B-7A82-4A6E-AA06-951618D37692}"/>
                    </a:ext>
                  </a:extLst>
                </p:cNvPr>
                <p:cNvPicPr/>
                <p:nvPr/>
              </p:nvPicPr>
              <p:blipFill>
                <a:blip r:embed="rId477"/>
                <a:stretch>
                  <a:fillRect/>
                </a:stretch>
              </p:blipFill>
              <p:spPr>
                <a:xfrm>
                  <a:off x="7887819" y="2230482"/>
                  <a:ext cx="468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52" name="Freihand 251">
                  <a:extLst>
                    <a:ext uri="{FF2B5EF4-FFF2-40B4-BE49-F238E27FC236}">
                      <a16:creationId xmlns:a16="http://schemas.microsoft.com/office/drawing/2014/main" id="{FC07DBB5-10DB-4328-A1A1-44C4215AF4D3}"/>
                    </a:ext>
                  </a:extLst>
                </p14:cNvPr>
                <p14:cNvContentPartPr/>
                <p14:nvPr/>
              </p14:nvContentPartPr>
              <p14:xfrm>
                <a:off x="8296059" y="2170362"/>
                <a:ext cx="10080" cy="720"/>
              </p14:xfrm>
            </p:contentPart>
          </mc:Choice>
          <mc:Fallback xmlns="">
            <p:pic>
              <p:nvPicPr>
                <p:cNvPr id="252" name="Freihand 251">
                  <a:extLst>
                    <a:ext uri="{FF2B5EF4-FFF2-40B4-BE49-F238E27FC236}">
                      <a16:creationId xmlns:a16="http://schemas.microsoft.com/office/drawing/2014/main" id="{FC07DBB5-10DB-4328-A1A1-44C4215AF4D3}"/>
                    </a:ext>
                  </a:extLst>
                </p:cNvPr>
                <p:cNvPicPr/>
                <p:nvPr/>
              </p:nvPicPr>
              <p:blipFill>
                <a:blip r:embed="rId479"/>
                <a:stretch>
                  <a:fillRect/>
                </a:stretch>
              </p:blipFill>
              <p:spPr>
                <a:xfrm>
                  <a:off x="8291739" y="2166042"/>
                  <a:ext cx="187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53" name="Freihand 252">
                  <a:extLst>
                    <a:ext uri="{FF2B5EF4-FFF2-40B4-BE49-F238E27FC236}">
                      <a16:creationId xmlns:a16="http://schemas.microsoft.com/office/drawing/2014/main" id="{3A8B40CB-8799-4978-B384-EB06F60E8C26}"/>
                    </a:ext>
                  </a:extLst>
                </p14:cNvPr>
                <p14:cNvContentPartPr/>
                <p14:nvPr/>
              </p14:nvContentPartPr>
              <p14:xfrm>
                <a:off x="8402979" y="2250282"/>
                <a:ext cx="376200" cy="118080"/>
              </p14:xfrm>
            </p:contentPart>
          </mc:Choice>
          <mc:Fallback xmlns="">
            <p:pic>
              <p:nvPicPr>
                <p:cNvPr id="253" name="Freihand 252">
                  <a:extLst>
                    <a:ext uri="{FF2B5EF4-FFF2-40B4-BE49-F238E27FC236}">
                      <a16:creationId xmlns:a16="http://schemas.microsoft.com/office/drawing/2014/main" id="{3A8B40CB-8799-4978-B384-EB06F60E8C26}"/>
                    </a:ext>
                  </a:extLst>
                </p:cNvPr>
                <p:cNvPicPr/>
                <p:nvPr/>
              </p:nvPicPr>
              <p:blipFill>
                <a:blip r:embed="rId481"/>
                <a:stretch>
                  <a:fillRect/>
                </a:stretch>
              </p:blipFill>
              <p:spPr>
                <a:xfrm>
                  <a:off x="8398659" y="2245962"/>
                  <a:ext cx="384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54" name="Freihand 253">
                  <a:extLst>
                    <a:ext uri="{FF2B5EF4-FFF2-40B4-BE49-F238E27FC236}">
                      <a16:creationId xmlns:a16="http://schemas.microsoft.com/office/drawing/2014/main" id="{B29FFFB5-F181-408A-9027-A4EE97265036}"/>
                    </a:ext>
                  </a:extLst>
                </p14:cNvPr>
                <p14:cNvContentPartPr/>
                <p14:nvPr/>
              </p14:nvContentPartPr>
              <p14:xfrm>
                <a:off x="8763699" y="2203122"/>
                <a:ext cx="360" cy="360"/>
              </p14:xfrm>
            </p:contentPart>
          </mc:Choice>
          <mc:Fallback xmlns="">
            <p:pic>
              <p:nvPicPr>
                <p:cNvPr id="254" name="Freihand 253">
                  <a:extLst>
                    <a:ext uri="{FF2B5EF4-FFF2-40B4-BE49-F238E27FC236}">
                      <a16:creationId xmlns:a16="http://schemas.microsoft.com/office/drawing/2014/main" id="{B29FFFB5-F181-408A-9027-A4EE97265036}"/>
                    </a:ext>
                  </a:extLst>
                </p:cNvPr>
                <p:cNvPicPr/>
                <p:nvPr/>
              </p:nvPicPr>
              <p:blipFill>
                <a:blip r:embed="rId13"/>
                <a:stretch>
                  <a:fillRect/>
                </a:stretch>
              </p:blipFill>
              <p:spPr>
                <a:xfrm>
                  <a:off x="8759379" y="21988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55" name="Freihand 254">
                  <a:extLst>
                    <a:ext uri="{FF2B5EF4-FFF2-40B4-BE49-F238E27FC236}">
                      <a16:creationId xmlns:a16="http://schemas.microsoft.com/office/drawing/2014/main" id="{C6EA7926-9F0F-42B8-960D-61D8153B51AB}"/>
                    </a:ext>
                  </a:extLst>
                </p14:cNvPr>
                <p14:cNvContentPartPr/>
                <p14:nvPr/>
              </p14:nvContentPartPr>
              <p14:xfrm>
                <a:off x="8948019" y="2273322"/>
                <a:ext cx="164520" cy="113040"/>
              </p14:xfrm>
            </p:contentPart>
          </mc:Choice>
          <mc:Fallback xmlns="">
            <p:pic>
              <p:nvPicPr>
                <p:cNvPr id="255" name="Freihand 254">
                  <a:extLst>
                    <a:ext uri="{FF2B5EF4-FFF2-40B4-BE49-F238E27FC236}">
                      <a16:creationId xmlns:a16="http://schemas.microsoft.com/office/drawing/2014/main" id="{C6EA7926-9F0F-42B8-960D-61D8153B51AB}"/>
                    </a:ext>
                  </a:extLst>
                </p:cNvPr>
                <p:cNvPicPr/>
                <p:nvPr/>
              </p:nvPicPr>
              <p:blipFill>
                <a:blip r:embed="rId484"/>
                <a:stretch>
                  <a:fillRect/>
                </a:stretch>
              </p:blipFill>
              <p:spPr>
                <a:xfrm>
                  <a:off x="8943699" y="2269002"/>
                  <a:ext cx="173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56" name="Freihand 255">
                  <a:extLst>
                    <a:ext uri="{FF2B5EF4-FFF2-40B4-BE49-F238E27FC236}">
                      <a16:creationId xmlns:a16="http://schemas.microsoft.com/office/drawing/2014/main" id="{B08753AD-4619-4DD3-BE47-55D00516D968}"/>
                    </a:ext>
                  </a:extLst>
                </p14:cNvPr>
                <p14:cNvContentPartPr/>
                <p14:nvPr/>
              </p14:nvContentPartPr>
              <p14:xfrm>
                <a:off x="9135939" y="2262882"/>
                <a:ext cx="276480" cy="104040"/>
              </p14:xfrm>
            </p:contentPart>
          </mc:Choice>
          <mc:Fallback xmlns="">
            <p:pic>
              <p:nvPicPr>
                <p:cNvPr id="256" name="Freihand 255">
                  <a:extLst>
                    <a:ext uri="{FF2B5EF4-FFF2-40B4-BE49-F238E27FC236}">
                      <a16:creationId xmlns:a16="http://schemas.microsoft.com/office/drawing/2014/main" id="{B08753AD-4619-4DD3-BE47-55D00516D968}"/>
                    </a:ext>
                  </a:extLst>
                </p:cNvPr>
                <p:cNvPicPr/>
                <p:nvPr/>
              </p:nvPicPr>
              <p:blipFill>
                <a:blip r:embed="rId486"/>
                <a:stretch>
                  <a:fillRect/>
                </a:stretch>
              </p:blipFill>
              <p:spPr>
                <a:xfrm>
                  <a:off x="9131619" y="2258562"/>
                  <a:ext cx="285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57" name="Freihand 256">
                  <a:extLst>
                    <a:ext uri="{FF2B5EF4-FFF2-40B4-BE49-F238E27FC236}">
                      <a16:creationId xmlns:a16="http://schemas.microsoft.com/office/drawing/2014/main" id="{65473826-9F65-485B-83BE-3205CC3BEF70}"/>
                    </a:ext>
                  </a:extLst>
                </p14:cNvPr>
                <p14:cNvContentPartPr/>
                <p14:nvPr/>
              </p14:nvContentPartPr>
              <p14:xfrm>
                <a:off x="9424659" y="2256042"/>
                <a:ext cx="79200" cy="87840"/>
              </p14:xfrm>
            </p:contentPart>
          </mc:Choice>
          <mc:Fallback xmlns="">
            <p:pic>
              <p:nvPicPr>
                <p:cNvPr id="257" name="Freihand 256">
                  <a:extLst>
                    <a:ext uri="{FF2B5EF4-FFF2-40B4-BE49-F238E27FC236}">
                      <a16:creationId xmlns:a16="http://schemas.microsoft.com/office/drawing/2014/main" id="{65473826-9F65-485B-83BE-3205CC3BEF70}"/>
                    </a:ext>
                  </a:extLst>
                </p:cNvPr>
                <p:cNvPicPr/>
                <p:nvPr/>
              </p:nvPicPr>
              <p:blipFill>
                <a:blip r:embed="rId488"/>
                <a:stretch>
                  <a:fillRect/>
                </a:stretch>
              </p:blipFill>
              <p:spPr>
                <a:xfrm>
                  <a:off x="9420339" y="2251722"/>
                  <a:ext cx="87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58" name="Freihand 257">
                  <a:extLst>
                    <a:ext uri="{FF2B5EF4-FFF2-40B4-BE49-F238E27FC236}">
                      <a16:creationId xmlns:a16="http://schemas.microsoft.com/office/drawing/2014/main" id="{8601E401-E8E6-4FDC-BD97-00D8780CAB38}"/>
                    </a:ext>
                  </a:extLst>
                </p14:cNvPr>
                <p14:cNvContentPartPr/>
                <p14:nvPr/>
              </p14:nvContentPartPr>
              <p14:xfrm>
                <a:off x="9530859" y="2253162"/>
                <a:ext cx="86400" cy="103680"/>
              </p14:xfrm>
            </p:contentPart>
          </mc:Choice>
          <mc:Fallback xmlns="">
            <p:pic>
              <p:nvPicPr>
                <p:cNvPr id="258" name="Freihand 257">
                  <a:extLst>
                    <a:ext uri="{FF2B5EF4-FFF2-40B4-BE49-F238E27FC236}">
                      <a16:creationId xmlns:a16="http://schemas.microsoft.com/office/drawing/2014/main" id="{8601E401-E8E6-4FDC-BD97-00D8780CAB38}"/>
                    </a:ext>
                  </a:extLst>
                </p:cNvPr>
                <p:cNvPicPr/>
                <p:nvPr/>
              </p:nvPicPr>
              <p:blipFill>
                <a:blip r:embed="rId490"/>
                <a:stretch>
                  <a:fillRect/>
                </a:stretch>
              </p:blipFill>
              <p:spPr>
                <a:xfrm>
                  <a:off x="9526539" y="2248842"/>
                  <a:ext cx="95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59" name="Freihand 258">
                  <a:extLst>
                    <a:ext uri="{FF2B5EF4-FFF2-40B4-BE49-F238E27FC236}">
                      <a16:creationId xmlns:a16="http://schemas.microsoft.com/office/drawing/2014/main" id="{DD16162E-D92C-4582-89F4-F83CD3046AB1}"/>
                    </a:ext>
                  </a:extLst>
                </p14:cNvPr>
                <p14:cNvContentPartPr/>
                <p14:nvPr/>
              </p14:nvContentPartPr>
              <p14:xfrm>
                <a:off x="9788259" y="2226522"/>
                <a:ext cx="277200" cy="133560"/>
              </p14:xfrm>
            </p:contentPart>
          </mc:Choice>
          <mc:Fallback xmlns="">
            <p:pic>
              <p:nvPicPr>
                <p:cNvPr id="259" name="Freihand 258">
                  <a:extLst>
                    <a:ext uri="{FF2B5EF4-FFF2-40B4-BE49-F238E27FC236}">
                      <a16:creationId xmlns:a16="http://schemas.microsoft.com/office/drawing/2014/main" id="{DD16162E-D92C-4582-89F4-F83CD3046AB1}"/>
                    </a:ext>
                  </a:extLst>
                </p:cNvPr>
                <p:cNvPicPr/>
                <p:nvPr/>
              </p:nvPicPr>
              <p:blipFill>
                <a:blip r:embed="rId492"/>
                <a:stretch>
                  <a:fillRect/>
                </a:stretch>
              </p:blipFill>
              <p:spPr>
                <a:xfrm>
                  <a:off x="9783939" y="2222202"/>
                  <a:ext cx="285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60" name="Freihand 259">
                  <a:extLst>
                    <a:ext uri="{FF2B5EF4-FFF2-40B4-BE49-F238E27FC236}">
                      <a16:creationId xmlns:a16="http://schemas.microsoft.com/office/drawing/2014/main" id="{AD102CDF-7766-4E9F-BA65-503814857100}"/>
                    </a:ext>
                  </a:extLst>
                </p14:cNvPr>
                <p14:cNvContentPartPr/>
                <p14:nvPr/>
              </p14:nvContentPartPr>
              <p14:xfrm>
                <a:off x="10101819" y="2147682"/>
                <a:ext cx="401040" cy="216360"/>
              </p14:xfrm>
            </p:contentPart>
          </mc:Choice>
          <mc:Fallback xmlns="">
            <p:pic>
              <p:nvPicPr>
                <p:cNvPr id="260" name="Freihand 259">
                  <a:extLst>
                    <a:ext uri="{FF2B5EF4-FFF2-40B4-BE49-F238E27FC236}">
                      <a16:creationId xmlns:a16="http://schemas.microsoft.com/office/drawing/2014/main" id="{AD102CDF-7766-4E9F-BA65-503814857100}"/>
                    </a:ext>
                  </a:extLst>
                </p:cNvPr>
                <p:cNvPicPr/>
                <p:nvPr/>
              </p:nvPicPr>
              <p:blipFill>
                <a:blip r:embed="rId494"/>
                <a:stretch>
                  <a:fillRect/>
                </a:stretch>
              </p:blipFill>
              <p:spPr>
                <a:xfrm>
                  <a:off x="10097499" y="2143362"/>
                  <a:ext cx="409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61" name="Freihand 260">
                  <a:extLst>
                    <a:ext uri="{FF2B5EF4-FFF2-40B4-BE49-F238E27FC236}">
                      <a16:creationId xmlns:a16="http://schemas.microsoft.com/office/drawing/2014/main" id="{430DEB50-04CD-4443-97E1-E99BEEA07524}"/>
                    </a:ext>
                  </a:extLst>
                </p14:cNvPr>
                <p14:cNvContentPartPr/>
                <p14:nvPr/>
              </p14:nvContentPartPr>
              <p14:xfrm>
                <a:off x="10240059" y="2036442"/>
                <a:ext cx="10080" cy="16200"/>
              </p14:xfrm>
            </p:contentPart>
          </mc:Choice>
          <mc:Fallback xmlns="">
            <p:pic>
              <p:nvPicPr>
                <p:cNvPr id="261" name="Freihand 260">
                  <a:extLst>
                    <a:ext uri="{FF2B5EF4-FFF2-40B4-BE49-F238E27FC236}">
                      <a16:creationId xmlns:a16="http://schemas.microsoft.com/office/drawing/2014/main" id="{430DEB50-04CD-4443-97E1-E99BEEA07524}"/>
                    </a:ext>
                  </a:extLst>
                </p:cNvPr>
                <p:cNvPicPr/>
                <p:nvPr/>
              </p:nvPicPr>
              <p:blipFill>
                <a:blip r:embed="rId496"/>
                <a:stretch>
                  <a:fillRect/>
                </a:stretch>
              </p:blipFill>
              <p:spPr>
                <a:xfrm>
                  <a:off x="10235739" y="2032122"/>
                  <a:ext cx="18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62" name="Freihand 261">
                  <a:extLst>
                    <a:ext uri="{FF2B5EF4-FFF2-40B4-BE49-F238E27FC236}">
                      <a16:creationId xmlns:a16="http://schemas.microsoft.com/office/drawing/2014/main" id="{87C8C37D-A29F-403D-A7B3-45B6B6FAC45D}"/>
                    </a:ext>
                  </a:extLst>
                </p14:cNvPr>
                <p14:cNvContentPartPr/>
                <p14:nvPr/>
              </p14:nvContentPartPr>
              <p14:xfrm>
                <a:off x="10476939" y="2087922"/>
                <a:ext cx="257760" cy="342360"/>
              </p14:xfrm>
            </p:contentPart>
          </mc:Choice>
          <mc:Fallback xmlns="">
            <p:pic>
              <p:nvPicPr>
                <p:cNvPr id="262" name="Freihand 261">
                  <a:extLst>
                    <a:ext uri="{FF2B5EF4-FFF2-40B4-BE49-F238E27FC236}">
                      <a16:creationId xmlns:a16="http://schemas.microsoft.com/office/drawing/2014/main" id="{87C8C37D-A29F-403D-A7B3-45B6B6FAC45D}"/>
                    </a:ext>
                  </a:extLst>
                </p:cNvPr>
                <p:cNvPicPr/>
                <p:nvPr/>
              </p:nvPicPr>
              <p:blipFill>
                <a:blip r:embed="rId498"/>
                <a:stretch>
                  <a:fillRect/>
                </a:stretch>
              </p:blipFill>
              <p:spPr>
                <a:xfrm>
                  <a:off x="10472619" y="2083602"/>
                  <a:ext cx="2664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63" name="Freihand 262">
                  <a:extLst>
                    <a:ext uri="{FF2B5EF4-FFF2-40B4-BE49-F238E27FC236}">
                      <a16:creationId xmlns:a16="http://schemas.microsoft.com/office/drawing/2014/main" id="{3BB791C9-C8F0-4D69-9492-679D5672339B}"/>
                    </a:ext>
                  </a:extLst>
                </p14:cNvPr>
                <p14:cNvContentPartPr/>
                <p14:nvPr/>
              </p14:nvContentPartPr>
              <p14:xfrm>
                <a:off x="10717059" y="2135802"/>
                <a:ext cx="66960" cy="168480"/>
              </p14:xfrm>
            </p:contentPart>
          </mc:Choice>
          <mc:Fallback xmlns="">
            <p:pic>
              <p:nvPicPr>
                <p:cNvPr id="263" name="Freihand 262">
                  <a:extLst>
                    <a:ext uri="{FF2B5EF4-FFF2-40B4-BE49-F238E27FC236}">
                      <a16:creationId xmlns:a16="http://schemas.microsoft.com/office/drawing/2014/main" id="{3BB791C9-C8F0-4D69-9492-679D5672339B}"/>
                    </a:ext>
                  </a:extLst>
                </p:cNvPr>
                <p:cNvPicPr/>
                <p:nvPr/>
              </p:nvPicPr>
              <p:blipFill>
                <a:blip r:embed="rId500"/>
                <a:stretch>
                  <a:fillRect/>
                </a:stretch>
              </p:blipFill>
              <p:spPr>
                <a:xfrm>
                  <a:off x="10712739" y="2131482"/>
                  <a:ext cx="75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64" name="Freihand 263">
                  <a:extLst>
                    <a:ext uri="{FF2B5EF4-FFF2-40B4-BE49-F238E27FC236}">
                      <a16:creationId xmlns:a16="http://schemas.microsoft.com/office/drawing/2014/main" id="{D52ACFB3-3DB3-44E0-896D-6205D1192E81}"/>
                    </a:ext>
                  </a:extLst>
                </p14:cNvPr>
                <p14:cNvContentPartPr/>
                <p14:nvPr/>
              </p14:nvContentPartPr>
              <p14:xfrm>
                <a:off x="10820019" y="2095122"/>
                <a:ext cx="176760" cy="175680"/>
              </p14:xfrm>
            </p:contentPart>
          </mc:Choice>
          <mc:Fallback xmlns="">
            <p:pic>
              <p:nvPicPr>
                <p:cNvPr id="264" name="Freihand 263">
                  <a:extLst>
                    <a:ext uri="{FF2B5EF4-FFF2-40B4-BE49-F238E27FC236}">
                      <a16:creationId xmlns:a16="http://schemas.microsoft.com/office/drawing/2014/main" id="{D52ACFB3-3DB3-44E0-896D-6205D1192E81}"/>
                    </a:ext>
                  </a:extLst>
                </p:cNvPr>
                <p:cNvPicPr/>
                <p:nvPr/>
              </p:nvPicPr>
              <p:blipFill>
                <a:blip r:embed="rId502"/>
                <a:stretch>
                  <a:fillRect/>
                </a:stretch>
              </p:blipFill>
              <p:spPr>
                <a:xfrm>
                  <a:off x="10815699" y="2090802"/>
                  <a:ext cx="18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65" name="Freihand 264">
                  <a:extLst>
                    <a:ext uri="{FF2B5EF4-FFF2-40B4-BE49-F238E27FC236}">
                      <a16:creationId xmlns:a16="http://schemas.microsoft.com/office/drawing/2014/main" id="{CBB067A7-EF4F-4147-88ED-32825294FA56}"/>
                    </a:ext>
                  </a:extLst>
                </p14:cNvPr>
                <p14:cNvContentPartPr/>
                <p14:nvPr/>
              </p14:nvContentPartPr>
              <p14:xfrm>
                <a:off x="10921539" y="2121042"/>
                <a:ext cx="217080" cy="242280"/>
              </p14:xfrm>
            </p:contentPart>
          </mc:Choice>
          <mc:Fallback xmlns="">
            <p:pic>
              <p:nvPicPr>
                <p:cNvPr id="265" name="Freihand 264">
                  <a:extLst>
                    <a:ext uri="{FF2B5EF4-FFF2-40B4-BE49-F238E27FC236}">
                      <a16:creationId xmlns:a16="http://schemas.microsoft.com/office/drawing/2014/main" id="{CBB067A7-EF4F-4147-88ED-32825294FA56}"/>
                    </a:ext>
                  </a:extLst>
                </p:cNvPr>
                <p:cNvPicPr/>
                <p:nvPr/>
              </p:nvPicPr>
              <p:blipFill>
                <a:blip r:embed="rId504"/>
                <a:stretch>
                  <a:fillRect/>
                </a:stretch>
              </p:blipFill>
              <p:spPr>
                <a:xfrm>
                  <a:off x="10917219" y="2116722"/>
                  <a:ext cx="2257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66" name="Freihand 265">
                  <a:extLst>
                    <a:ext uri="{FF2B5EF4-FFF2-40B4-BE49-F238E27FC236}">
                      <a16:creationId xmlns:a16="http://schemas.microsoft.com/office/drawing/2014/main" id="{2BF2B6B0-7D7D-4ED3-B986-990C0E5F4899}"/>
                    </a:ext>
                  </a:extLst>
                </p14:cNvPr>
                <p14:cNvContentPartPr/>
                <p14:nvPr/>
              </p14:nvContentPartPr>
              <p14:xfrm>
                <a:off x="11141139" y="2148762"/>
                <a:ext cx="96480" cy="126360"/>
              </p14:xfrm>
            </p:contentPart>
          </mc:Choice>
          <mc:Fallback xmlns="">
            <p:pic>
              <p:nvPicPr>
                <p:cNvPr id="266" name="Freihand 265">
                  <a:extLst>
                    <a:ext uri="{FF2B5EF4-FFF2-40B4-BE49-F238E27FC236}">
                      <a16:creationId xmlns:a16="http://schemas.microsoft.com/office/drawing/2014/main" id="{2BF2B6B0-7D7D-4ED3-B986-990C0E5F4899}"/>
                    </a:ext>
                  </a:extLst>
                </p:cNvPr>
                <p:cNvPicPr/>
                <p:nvPr/>
              </p:nvPicPr>
              <p:blipFill>
                <a:blip r:embed="rId506"/>
                <a:stretch>
                  <a:fillRect/>
                </a:stretch>
              </p:blipFill>
              <p:spPr>
                <a:xfrm>
                  <a:off x="11136819" y="2144442"/>
                  <a:ext cx="105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68" name="Freihand 267">
                  <a:extLst>
                    <a:ext uri="{FF2B5EF4-FFF2-40B4-BE49-F238E27FC236}">
                      <a16:creationId xmlns:a16="http://schemas.microsoft.com/office/drawing/2014/main" id="{B2BA994F-B1D5-411C-B924-DC085829B0AF}"/>
                    </a:ext>
                  </a:extLst>
                </p14:cNvPr>
                <p14:cNvContentPartPr/>
                <p14:nvPr/>
              </p14:nvContentPartPr>
              <p14:xfrm>
                <a:off x="6377619" y="2504082"/>
                <a:ext cx="176400" cy="219960"/>
              </p14:xfrm>
            </p:contentPart>
          </mc:Choice>
          <mc:Fallback xmlns="">
            <p:pic>
              <p:nvPicPr>
                <p:cNvPr id="268" name="Freihand 267">
                  <a:extLst>
                    <a:ext uri="{FF2B5EF4-FFF2-40B4-BE49-F238E27FC236}">
                      <a16:creationId xmlns:a16="http://schemas.microsoft.com/office/drawing/2014/main" id="{B2BA994F-B1D5-411C-B924-DC085829B0AF}"/>
                    </a:ext>
                  </a:extLst>
                </p:cNvPr>
                <p:cNvPicPr/>
                <p:nvPr/>
              </p:nvPicPr>
              <p:blipFill>
                <a:blip r:embed="rId508"/>
                <a:stretch>
                  <a:fillRect/>
                </a:stretch>
              </p:blipFill>
              <p:spPr>
                <a:xfrm>
                  <a:off x="6373299" y="2499762"/>
                  <a:ext cx="1850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69" name="Freihand 268">
                  <a:extLst>
                    <a:ext uri="{FF2B5EF4-FFF2-40B4-BE49-F238E27FC236}">
                      <a16:creationId xmlns:a16="http://schemas.microsoft.com/office/drawing/2014/main" id="{C4872F7D-2A6E-45E8-88AA-0C9C4AF9C8B9}"/>
                    </a:ext>
                  </a:extLst>
                </p14:cNvPr>
                <p14:cNvContentPartPr/>
                <p14:nvPr/>
              </p14:nvContentPartPr>
              <p14:xfrm>
                <a:off x="6616299" y="2505522"/>
                <a:ext cx="180000" cy="181080"/>
              </p14:xfrm>
            </p:contentPart>
          </mc:Choice>
          <mc:Fallback xmlns="">
            <p:pic>
              <p:nvPicPr>
                <p:cNvPr id="269" name="Freihand 268">
                  <a:extLst>
                    <a:ext uri="{FF2B5EF4-FFF2-40B4-BE49-F238E27FC236}">
                      <a16:creationId xmlns:a16="http://schemas.microsoft.com/office/drawing/2014/main" id="{C4872F7D-2A6E-45E8-88AA-0C9C4AF9C8B9}"/>
                    </a:ext>
                  </a:extLst>
                </p:cNvPr>
                <p:cNvPicPr/>
                <p:nvPr/>
              </p:nvPicPr>
              <p:blipFill>
                <a:blip r:embed="rId510"/>
                <a:stretch>
                  <a:fillRect/>
                </a:stretch>
              </p:blipFill>
              <p:spPr>
                <a:xfrm>
                  <a:off x="6611979" y="2501202"/>
                  <a:ext cx="188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71" name="Freihand 270">
                  <a:extLst>
                    <a:ext uri="{FF2B5EF4-FFF2-40B4-BE49-F238E27FC236}">
                      <a16:creationId xmlns:a16="http://schemas.microsoft.com/office/drawing/2014/main" id="{8F353828-983C-4899-9E89-18E5B462B085}"/>
                    </a:ext>
                  </a:extLst>
                </p14:cNvPr>
                <p14:cNvContentPartPr/>
                <p14:nvPr/>
              </p14:nvContentPartPr>
              <p14:xfrm>
                <a:off x="6958659" y="2554842"/>
                <a:ext cx="167040" cy="201240"/>
              </p14:xfrm>
            </p:contentPart>
          </mc:Choice>
          <mc:Fallback xmlns="">
            <p:pic>
              <p:nvPicPr>
                <p:cNvPr id="271" name="Freihand 270">
                  <a:extLst>
                    <a:ext uri="{FF2B5EF4-FFF2-40B4-BE49-F238E27FC236}">
                      <a16:creationId xmlns:a16="http://schemas.microsoft.com/office/drawing/2014/main" id="{8F353828-983C-4899-9E89-18E5B462B085}"/>
                    </a:ext>
                  </a:extLst>
                </p:cNvPr>
                <p:cNvPicPr/>
                <p:nvPr/>
              </p:nvPicPr>
              <p:blipFill>
                <a:blip r:embed="rId512"/>
                <a:stretch>
                  <a:fillRect/>
                </a:stretch>
              </p:blipFill>
              <p:spPr>
                <a:xfrm>
                  <a:off x="6954339" y="2550522"/>
                  <a:ext cx="175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72" name="Freihand 271">
                  <a:extLst>
                    <a:ext uri="{FF2B5EF4-FFF2-40B4-BE49-F238E27FC236}">
                      <a16:creationId xmlns:a16="http://schemas.microsoft.com/office/drawing/2014/main" id="{E5A4084A-A285-422A-A309-82C1527B52A4}"/>
                    </a:ext>
                  </a:extLst>
                </p14:cNvPr>
                <p14:cNvContentPartPr/>
                <p14:nvPr/>
              </p14:nvContentPartPr>
              <p14:xfrm>
                <a:off x="7119219" y="2657802"/>
                <a:ext cx="98640" cy="105480"/>
              </p14:xfrm>
            </p:contentPart>
          </mc:Choice>
          <mc:Fallback xmlns="">
            <p:pic>
              <p:nvPicPr>
                <p:cNvPr id="272" name="Freihand 271">
                  <a:extLst>
                    <a:ext uri="{FF2B5EF4-FFF2-40B4-BE49-F238E27FC236}">
                      <a16:creationId xmlns:a16="http://schemas.microsoft.com/office/drawing/2014/main" id="{E5A4084A-A285-422A-A309-82C1527B52A4}"/>
                    </a:ext>
                  </a:extLst>
                </p:cNvPr>
                <p:cNvPicPr/>
                <p:nvPr/>
              </p:nvPicPr>
              <p:blipFill>
                <a:blip r:embed="rId514"/>
                <a:stretch>
                  <a:fillRect/>
                </a:stretch>
              </p:blipFill>
              <p:spPr>
                <a:xfrm>
                  <a:off x="7114899" y="2653482"/>
                  <a:ext cx="107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73" name="Freihand 272">
                  <a:extLst>
                    <a:ext uri="{FF2B5EF4-FFF2-40B4-BE49-F238E27FC236}">
                      <a16:creationId xmlns:a16="http://schemas.microsoft.com/office/drawing/2014/main" id="{3E49A8AF-26EE-422C-B042-051B529A3680}"/>
                    </a:ext>
                  </a:extLst>
                </p14:cNvPr>
                <p14:cNvContentPartPr/>
                <p14:nvPr/>
              </p14:nvContentPartPr>
              <p14:xfrm>
                <a:off x="7344939" y="2634042"/>
                <a:ext cx="34920" cy="131040"/>
              </p14:xfrm>
            </p:contentPart>
          </mc:Choice>
          <mc:Fallback xmlns="">
            <p:pic>
              <p:nvPicPr>
                <p:cNvPr id="273" name="Freihand 272">
                  <a:extLst>
                    <a:ext uri="{FF2B5EF4-FFF2-40B4-BE49-F238E27FC236}">
                      <a16:creationId xmlns:a16="http://schemas.microsoft.com/office/drawing/2014/main" id="{3E49A8AF-26EE-422C-B042-051B529A3680}"/>
                    </a:ext>
                  </a:extLst>
                </p:cNvPr>
                <p:cNvPicPr/>
                <p:nvPr/>
              </p:nvPicPr>
              <p:blipFill>
                <a:blip r:embed="rId516"/>
                <a:stretch>
                  <a:fillRect/>
                </a:stretch>
              </p:blipFill>
              <p:spPr>
                <a:xfrm>
                  <a:off x="7340619" y="2629722"/>
                  <a:ext cx="43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74" name="Freihand 273">
                  <a:extLst>
                    <a:ext uri="{FF2B5EF4-FFF2-40B4-BE49-F238E27FC236}">
                      <a16:creationId xmlns:a16="http://schemas.microsoft.com/office/drawing/2014/main" id="{BA3A1E6E-D886-4B65-A6D7-904E4751F025}"/>
                    </a:ext>
                  </a:extLst>
                </p14:cNvPr>
                <p14:cNvContentPartPr/>
                <p14:nvPr/>
              </p14:nvContentPartPr>
              <p14:xfrm>
                <a:off x="7476339" y="2570682"/>
                <a:ext cx="139680" cy="252360"/>
              </p14:xfrm>
            </p:contentPart>
          </mc:Choice>
          <mc:Fallback xmlns="">
            <p:pic>
              <p:nvPicPr>
                <p:cNvPr id="274" name="Freihand 273">
                  <a:extLst>
                    <a:ext uri="{FF2B5EF4-FFF2-40B4-BE49-F238E27FC236}">
                      <a16:creationId xmlns:a16="http://schemas.microsoft.com/office/drawing/2014/main" id="{BA3A1E6E-D886-4B65-A6D7-904E4751F025}"/>
                    </a:ext>
                  </a:extLst>
                </p:cNvPr>
                <p:cNvPicPr/>
                <p:nvPr/>
              </p:nvPicPr>
              <p:blipFill>
                <a:blip r:embed="rId518"/>
                <a:stretch>
                  <a:fillRect/>
                </a:stretch>
              </p:blipFill>
              <p:spPr>
                <a:xfrm>
                  <a:off x="7472019" y="2566362"/>
                  <a:ext cx="1483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75" name="Freihand 274">
                  <a:extLst>
                    <a:ext uri="{FF2B5EF4-FFF2-40B4-BE49-F238E27FC236}">
                      <a16:creationId xmlns:a16="http://schemas.microsoft.com/office/drawing/2014/main" id="{1A724023-F4A0-48C3-9A9C-DF3EDF97F583}"/>
                    </a:ext>
                  </a:extLst>
                </p14:cNvPr>
                <p14:cNvContentPartPr/>
                <p14:nvPr/>
              </p14:nvContentPartPr>
              <p14:xfrm>
                <a:off x="7596219" y="2636202"/>
                <a:ext cx="133920" cy="102960"/>
              </p14:xfrm>
            </p:contentPart>
          </mc:Choice>
          <mc:Fallback xmlns="">
            <p:pic>
              <p:nvPicPr>
                <p:cNvPr id="275" name="Freihand 274">
                  <a:extLst>
                    <a:ext uri="{FF2B5EF4-FFF2-40B4-BE49-F238E27FC236}">
                      <a16:creationId xmlns:a16="http://schemas.microsoft.com/office/drawing/2014/main" id="{1A724023-F4A0-48C3-9A9C-DF3EDF97F583}"/>
                    </a:ext>
                  </a:extLst>
                </p:cNvPr>
                <p:cNvPicPr/>
                <p:nvPr/>
              </p:nvPicPr>
              <p:blipFill>
                <a:blip r:embed="rId520"/>
                <a:stretch>
                  <a:fillRect/>
                </a:stretch>
              </p:blipFill>
              <p:spPr>
                <a:xfrm>
                  <a:off x="7591899" y="2631882"/>
                  <a:ext cx="142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6" name="Freihand 275">
                  <a:extLst>
                    <a:ext uri="{FF2B5EF4-FFF2-40B4-BE49-F238E27FC236}">
                      <a16:creationId xmlns:a16="http://schemas.microsoft.com/office/drawing/2014/main" id="{7B07D89D-54C2-4F74-9FEA-B05E1F16389A}"/>
                    </a:ext>
                  </a:extLst>
                </p14:cNvPr>
                <p14:cNvContentPartPr/>
                <p14:nvPr/>
              </p14:nvContentPartPr>
              <p14:xfrm>
                <a:off x="7680459" y="2487522"/>
                <a:ext cx="163440" cy="333720"/>
              </p14:xfrm>
            </p:contentPart>
          </mc:Choice>
          <mc:Fallback xmlns="">
            <p:pic>
              <p:nvPicPr>
                <p:cNvPr id="276" name="Freihand 275">
                  <a:extLst>
                    <a:ext uri="{FF2B5EF4-FFF2-40B4-BE49-F238E27FC236}">
                      <a16:creationId xmlns:a16="http://schemas.microsoft.com/office/drawing/2014/main" id="{7B07D89D-54C2-4F74-9FEA-B05E1F16389A}"/>
                    </a:ext>
                  </a:extLst>
                </p:cNvPr>
                <p:cNvPicPr/>
                <p:nvPr/>
              </p:nvPicPr>
              <p:blipFill>
                <a:blip r:embed="rId522"/>
                <a:stretch>
                  <a:fillRect/>
                </a:stretch>
              </p:blipFill>
              <p:spPr>
                <a:xfrm>
                  <a:off x="7676139" y="2483202"/>
                  <a:ext cx="1720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7" name="Freihand 276">
                  <a:extLst>
                    <a:ext uri="{FF2B5EF4-FFF2-40B4-BE49-F238E27FC236}">
                      <a16:creationId xmlns:a16="http://schemas.microsoft.com/office/drawing/2014/main" id="{E8379656-B300-4096-8FC8-CA9A2D5C9C67}"/>
                    </a:ext>
                  </a:extLst>
                </p14:cNvPr>
                <p14:cNvContentPartPr/>
                <p14:nvPr/>
              </p14:nvContentPartPr>
              <p14:xfrm>
                <a:off x="6865059" y="2465922"/>
                <a:ext cx="84960" cy="316080"/>
              </p14:xfrm>
            </p:contentPart>
          </mc:Choice>
          <mc:Fallback xmlns="">
            <p:pic>
              <p:nvPicPr>
                <p:cNvPr id="277" name="Freihand 276">
                  <a:extLst>
                    <a:ext uri="{FF2B5EF4-FFF2-40B4-BE49-F238E27FC236}">
                      <a16:creationId xmlns:a16="http://schemas.microsoft.com/office/drawing/2014/main" id="{E8379656-B300-4096-8FC8-CA9A2D5C9C67}"/>
                    </a:ext>
                  </a:extLst>
                </p:cNvPr>
                <p:cNvPicPr/>
                <p:nvPr/>
              </p:nvPicPr>
              <p:blipFill>
                <a:blip r:embed="rId524"/>
                <a:stretch>
                  <a:fillRect/>
                </a:stretch>
              </p:blipFill>
              <p:spPr>
                <a:xfrm>
                  <a:off x="6860739" y="2461602"/>
                  <a:ext cx="936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79" name="Freihand 278">
                  <a:extLst>
                    <a:ext uri="{FF2B5EF4-FFF2-40B4-BE49-F238E27FC236}">
                      <a16:creationId xmlns:a16="http://schemas.microsoft.com/office/drawing/2014/main" id="{2F3F0FC1-A0B2-46C2-AB41-7D2A603492E6}"/>
                    </a:ext>
                  </a:extLst>
                </p14:cNvPr>
                <p14:cNvContentPartPr/>
                <p14:nvPr/>
              </p14:nvContentPartPr>
              <p14:xfrm>
                <a:off x="7955859" y="2609562"/>
                <a:ext cx="58320" cy="201600"/>
              </p14:xfrm>
            </p:contentPart>
          </mc:Choice>
          <mc:Fallback xmlns="">
            <p:pic>
              <p:nvPicPr>
                <p:cNvPr id="279" name="Freihand 278">
                  <a:extLst>
                    <a:ext uri="{FF2B5EF4-FFF2-40B4-BE49-F238E27FC236}">
                      <a16:creationId xmlns:a16="http://schemas.microsoft.com/office/drawing/2014/main" id="{2F3F0FC1-A0B2-46C2-AB41-7D2A603492E6}"/>
                    </a:ext>
                  </a:extLst>
                </p:cNvPr>
                <p:cNvPicPr/>
                <p:nvPr/>
              </p:nvPicPr>
              <p:blipFill>
                <a:blip r:embed="rId526"/>
                <a:stretch>
                  <a:fillRect/>
                </a:stretch>
              </p:blipFill>
              <p:spPr>
                <a:xfrm>
                  <a:off x="7951539" y="2605242"/>
                  <a:ext cx="66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0" name="Freihand 279">
                  <a:extLst>
                    <a:ext uri="{FF2B5EF4-FFF2-40B4-BE49-F238E27FC236}">
                      <a16:creationId xmlns:a16="http://schemas.microsoft.com/office/drawing/2014/main" id="{119A8A72-73CF-4073-AD53-9C42AA57218D}"/>
                    </a:ext>
                  </a:extLst>
                </p14:cNvPr>
                <p14:cNvContentPartPr/>
                <p14:nvPr/>
              </p14:nvContentPartPr>
              <p14:xfrm>
                <a:off x="8123619" y="2578602"/>
                <a:ext cx="221040" cy="99000"/>
              </p14:xfrm>
            </p:contentPart>
          </mc:Choice>
          <mc:Fallback xmlns="">
            <p:pic>
              <p:nvPicPr>
                <p:cNvPr id="280" name="Freihand 279">
                  <a:extLst>
                    <a:ext uri="{FF2B5EF4-FFF2-40B4-BE49-F238E27FC236}">
                      <a16:creationId xmlns:a16="http://schemas.microsoft.com/office/drawing/2014/main" id="{119A8A72-73CF-4073-AD53-9C42AA57218D}"/>
                    </a:ext>
                  </a:extLst>
                </p:cNvPr>
                <p:cNvPicPr/>
                <p:nvPr/>
              </p:nvPicPr>
              <p:blipFill>
                <a:blip r:embed="rId528"/>
                <a:stretch>
                  <a:fillRect/>
                </a:stretch>
              </p:blipFill>
              <p:spPr>
                <a:xfrm>
                  <a:off x="8119299" y="2574282"/>
                  <a:ext cx="229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1" name="Freihand 280">
                  <a:extLst>
                    <a:ext uri="{FF2B5EF4-FFF2-40B4-BE49-F238E27FC236}">
                      <a16:creationId xmlns:a16="http://schemas.microsoft.com/office/drawing/2014/main" id="{16DA2911-F8D9-47AA-8A15-22AE963488F7}"/>
                    </a:ext>
                  </a:extLst>
                </p14:cNvPr>
                <p14:cNvContentPartPr/>
                <p14:nvPr/>
              </p14:nvContentPartPr>
              <p14:xfrm>
                <a:off x="8322699" y="2534322"/>
                <a:ext cx="186480" cy="150840"/>
              </p14:xfrm>
            </p:contentPart>
          </mc:Choice>
          <mc:Fallback xmlns="">
            <p:pic>
              <p:nvPicPr>
                <p:cNvPr id="281" name="Freihand 280">
                  <a:extLst>
                    <a:ext uri="{FF2B5EF4-FFF2-40B4-BE49-F238E27FC236}">
                      <a16:creationId xmlns:a16="http://schemas.microsoft.com/office/drawing/2014/main" id="{16DA2911-F8D9-47AA-8A15-22AE963488F7}"/>
                    </a:ext>
                  </a:extLst>
                </p:cNvPr>
                <p:cNvPicPr/>
                <p:nvPr/>
              </p:nvPicPr>
              <p:blipFill>
                <a:blip r:embed="rId530"/>
                <a:stretch>
                  <a:fillRect/>
                </a:stretch>
              </p:blipFill>
              <p:spPr>
                <a:xfrm>
                  <a:off x="8318379" y="2530002"/>
                  <a:ext cx="195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2" name="Freihand 281">
                  <a:extLst>
                    <a:ext uri="{FF2B5EF4-FFF2-40B4-BE49-F238E27FC236}">
                      <a16:creationId xmlns:a16="http://schemas.microsoft.com/office/drawing/2014/main" id="{7DB8294D-C456-4A65-BA15-108E48C99209}"/>
                    </a:ext>
                  </a:extLst>
                </p14:cNvPr>
                <p14:cNvContentPartPr/>
                <p14:nvPr/>
              </p14:nvContentPartPr>
              <p14:xfrm>
                <a:off x="8514219" y="2554482"/>
                <a:ext cx="161280" cy="121320"/>
              </p14:xfrm>
            </p:contentPart>
          </mc:Choice>
          <mc:Fallback xmlns="">
            <p:pic>
              <p:nvPicPr>
                <p:cNvPr id="282" name="Freihand 281">
                  <a:extLst>
                    <a:ext uri="{FF2B5EF4-FFF2-40B4-BE49-F238E27FC236}">
                      <a16:creationId xmlns:a16="http://schemas.microsoft.com/office/drawing/2014/main" id="{7DB8294D-C456-4A65-BA15-108E48C99209}"/>
                    </a:ext>
                  </a:extLst>
                </p:cNvPr>
                <p:cNvPicPr/>
                <p:nvPr/>
              </p:nvPicPr>
              <p:blipFill>
                <a:blip r:embed="rId532"/>
                <a:stretch>
                  <a:fillRect/>
                </a:stretch>
              </p:blipFill>
              <p:spPr>
                <a:xfrm>
                  <a:off x="8509899" y="2550162"/>
                  <a:ext cx="169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3" name="Freihand 282">
                  <a:extLst>
                    <a:ext uri="{FF2B5EF4-FFF2-40B4-BE49-F238E27FC236}">
                      <a16:creationId xmlns:a16="http://schemas.microsoft.com/office/drawing/2014/main" id="{4390A0C8-795A-492D-A839-B47B1143A6B1}"/>
                    </a:ext>
                  </a:extLst>
                </p14:cNvPr>
                <p14:cNvContentPartPr/>
                <p14:nvPr/>
              </p14:nvContentPartPr>
              <p14:xfrm>
                <a:off x="8690979" y="2492562"/>
                <a:ext cx="360" cy="360"/>
              </p14:xfrm>
            </p:contentPart>
          </mc:Choice>
          <mc:Fallback xmlns="">
            <p:pic>
              <p:nvPicPr>
                <p:cNvPr id="283" name="Freihand 282">
                  <a:extLst>
                    <a:ext uri="{FF2B5EF4-FFF2-40B4-BE49-F238E27FC236}">
                      <a16:creationId xmlns:a16="http://schemas.microsoft.com/office/drawing/2014/main" id="{4390A0C8-795A-492D-A839-B47B1143A6B1}"/>
                    </a:ext>
                  </a:extLst>
                </p:cNvPr>
                <p:cNvPicPr/>
                <p:nvPr/>
              </p:nvPicPr>
              <p:blipFill>
                <a:blip r:embed="rId13"/>
                <a:stretch>
                  <a:fillRect/>
                </a:stretch>
              </p:blipFill>
              <p:spPr>
                <a:xfrm>
                  <a:off x="8686659" y="24882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85" name="Freihand 284">
                  <a:extLst>
                    <a:ext uri="{FF2B5EF4-FFF2-40B4-BE49-F238E27FC236}">
                      <a16:creationId xmlns:a16="http://schemas.microsoft.com/office/drawing/2014/main" id="{402294EE-BD9F-4B3F-860B-3FE74B1B781A}"/>
                    </a:ext>
                  </a:extLst>
                </p14:cNvPr>
                <p14:cNvContentPartPr/>
                <p14:nvPr/>
              </p14:nvContentPartPr>
              <p14:xfrm>
                <a:off x="8848659" y="2528202"/>
                <a:ext cx="326520" cy="151200"/>
              </p14:xfrm>
            </p:contentPart>
          </mc:Choice>
          <mc:Fallback xmlns="">
            <p:pic>
              <p:nvPicPr>
                <p:cNvPr id="285" name="Freihand 284">
                  <a:extLst>
                    <a:ext uri="{FF2B5EF4-FFF2-40B4-BE49-F238E27FC236}">
                      <a16:creationId xmlns:a16="http://schemas.microsoft.com/office/drawing/2014/main" id="{402294EE-BD9F-4B3F-860B-3FE74B1B781A}"/>
                    </a:ext>
                  </a:extLst>
                </p:cNvPr>
                <p:cNvPicPr/>
                <p:nvPr/>
              </p:nvPicPr>
              <p:blipFill>
                <a:blip r:embed="rId535"/>
                <a:stretch>
                  <a:fillRect/>
                </a:stretch>
              </p:blipFill>
              <p:spPr>
                <a:xfrm>
                  <a:off x="8844339" y="2523882"/>
                  <a:ext cx="335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86" name="Freihand 285">
                  <a:extLst>
                    <a:ext uri="{FF2B5EF4-FFF2-40B4-BE49-F238E27FC236}">
                      <a16:creationId xmlns:a16="http://schemas.microsoft.com/office/drawing/2014/main" id="{EA34076F-0837-4A8D-B63B-BEFF915CBF4A}"/>
                    </a:ext>
                  </a:extLst>
                </p14:cNvPr>
                <p14:cNvContentPartPr/>
                <p14:nvPr/>
              </p14:nvContentPartPr>
              <p14:xfrm>
                <a:off x="9138459" y="2490762"/>
                <a:ext cx="360" cy="360"/>
              </p14:xfrm>
            </p:contentPart>
          </mc:Choice>
          <mc:Fallback xmlns="">
            <p:pic>
              <p:nvPicPr>
                <p:cNvPr id="286" name="Freihand 285">
                  <a:extLst>
                    <a:ext uri="{FF2B5EF4-FFF2-40B4-BE49-F238E27FC236}">
                      <a16:creationId xmlns:a16="http://schemas.microsoft.com/office/drawing/2014/main" id="{EA34076F-0837-4A8D-B63B-BEFF915CBF4A}"/>
                    </a:ext>
                  </a:extLst>
                </p:cNvPr>
                <p:cNvPicPr/>
                <p:nvPr/>
              </p:nvPicPr>
              <p:blipFill>
                <a:blip r:embed="rId13"/>
                <a:stretch>
                  <a:fillRect/>
                </a:stretch>
              </p:blipFill>
              <p:spPr>
                <a:xfrm>
                  <a:off x="9134139" y="24864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7" name="Freihand 286">
                  <a:extLst>
                    <a:ext uri="{FF2B5EF4-FFF2-40B4-BE49-F238E27FC236}">
                      <a16:creationId xmlns:a16="http://schemas.microsoft.com/office/drawing/2014/main" id="{4C807988-89E1-44B7-9599-B198F7DB8CDC}"/>
                    </a:ext>
                  </a:extLst>
                </p14:cNvPr>
                <p14:cNvContentPartPr/>
                <p14:nvPr/>
              </p14:nvContentPartPr>
              <p14:xfrm>
                <a:off x="9272739" y="2571042"/>
                <a:ext cx="153360" cy="118800"/>
              </p14:xfrm>
            </p:contentPart>
          </mc:Choice>
          <mc:Fallback xmlns="">
            <p:pic>
              <p:nvPicPr>
                <p:cNvPr id="287" name="Freihand 286">
                  <a:extLst>
                    <a:ext uri="{FF2B5EF4-FFF2-40B4-BE49-F238E27FC236}">
                      <a16:creationId xmlns:a16="http://schemas.microsoft.com/office/drawing/2014/main" id="{4C807988-89E1-44B7-9599-B198F7DB8CDC}"/>
                    </a:ext>
                  </a:extLst>
                </p:cNvPr>
                <p:cNvPicPr/>
                <p:nvPr/>
              </p:nvPicPr>
              <p:blipFill>
                <a:blip r:embed="rId538"/>
                <a:stretch>
                  <a:fillRect/>
                </a:stretch>
              </p:blipFill>
              <p:spPr>
                <a:xfrm>
                  <a:off x="9268419" y="2566722"/>
                  <a:ext cx="162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8" name="Freihand 287">
                  <a:extLst>
                    <a:ext uri="{FF2B5EF4-FFF2-40B4-BE49-F238E27FC236}">
                      <a16:creationId xmlns:a16="http://schemas.microsoft.com/office/drawing/2014/main" id="{FDAA3C22-446E-4A70-BD87-57127FAE37EF}"/>
                    </a:ext>
                  </a:extLst>
                </p14:cNvPr>
                <p14:cNvContentPartPr/>
                <p14:nvPr/>
              </p14:nvContentPartPr>
              <p14:xfrm>
                <a:off x="9400179" y="2593002"/>
                <a:ext cx="151200" cy="144360"/>
              </p14:xfrm>
            </p:contentPart>
          </mc:Choice>
          <mc:Fallback xmlns="">
            <p:pic>
              <p:nvPicPr>
                <p:cNvPr id="288" name="Freihand 287">
                  <a:extLst>
                    <a:ext uri="{FF2B5EF4-FFF2-40B4-BE49-F238E27FC236}">
                      <a16:creationId xmlns:a16="http://schemas.microsoft.com/office/drawing/2014/main" id="{FDAA3C22-446E-4A70-BD87-57127FAE37EF}"/>
                    </a:ext>
                  </a:extLst>
                </p:cNvPr>
                <p:cNvPicPr/>
                <p:nvPr/>
              </p:nvPicPr>
              <p:blipFill>
                <a:blip r:embed="rId540"/>
                <a:stretch>
                  <a:fillRect/>
                </a:stretch>
              </p:blipFill>
              <p:spPr>
                <a:xfrm>
                  <a:off x="9395859" y="2588682"/>
                  <a:ext cx="159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89" name="Freihand 288">
                  <a:extLst>
                    <a:ext uri="{FF2B5EF4-FFF2-40B4-BE49-F238E27FC236}">
                      <a16:creationId xmlns:a16="http://schemas.microsoft.com/office/drawing/2014/main" id="{EDA32E8D-9088-404C-B22F-9D2DEC9EE870}"/>
                    </a:ext>
                  </a:extLst>
                </p14:cNvPr>
                <p14:cNvContentPartPr/>
                <p14:nvPr/>
              </p14:nvContentPartPr>
              <p14:xfrm>
                <a:off x="9511419" y="2603442"/>
                <a:ext cx="167400" cy="219960"/>
              </p14:xfrm>
            </p:contentPart>
          </mc:Choice>
          <mc:Fallback xmlns="">
            <p:pic>
              <p:nvPicPr>
                <p:cNvPr id="289" name="Freihand 288">
                  <a:extLst>
                    <a:ext uri="{FF2B5EF4-FFF2-40B4-BE49-F238E27FC236}">
                      <a16:creationId xmlns:a16="http://schemas.microsoft.com/office/drawing/2014/main" id="{EDA32E8D-9088-404C-B22F-9D2DEC9EE870}"/>
                    </a:ext>
                  </a:extLst>
                </p:cNvPr>
                <p:cNvPicPr/>
                <p:nvPr/>
              </p:nvPicPr>
              <p:blipFill>
                <a:blip r:embed="rId542"/>
                <a:stretch>
                  <a:fillRect/>
                </a:stretch>
              </p:blipFill>
              <p:spPr>
                <a:xfrm>
                  <a:off x="9507099" y="2599122"/>
                  <a:ext cx="1760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0" name="Freihand 289">
                  <a:extLst>
                    <a:ext uri="{FF2B5EF4-FFF2-40B4-BE49-F238E27FC236}">
                      <a16:creationId xmlns:a16="http://schemas.microsoft.com/office/drawing/2014/main" id="{02106974-AE87-473C-94A4-41C1F65CB35D}"/>
                    </a:ext>
                  </a:extLst>
                </p14:cNvPr>
                <p14:cNvContentPartPr/>
                <p14:nvPr/>
              </p14:nvContentPartPr>
              <p14:xfrm>
                <a:off x="9672339" y="2621082"/>
                <a:ext cx="247680" cy="58320"/>
              </p14:xfrm>
            </p:contentPart>
          </mc:Choice>
          <mc:Fallback xmlns="">
            <p:pic>
              <p:nvPicPr>
                <p:cNvPr id="290" name="Freihand 289">
                  <a:extLst>
                    <a:ext uri="{FF2B5EF4-FFF2-40B4-BE49-F238E27FC236}">
                      <a16:creationId xmlns:a16="http://schemas.microsoft.com/office/drawing/2014/main" id="{02106974-AE87-473C-94A4-41C1F65CB35D}"/>
                    </a:ext>
                  </a:extLst>
                </p:cNvPr>
                <p:cNvPicPr/>
                <p:nvPr/>
              </p:nvPicPr>
              <p:blipFill>
                <a:blip r:embed="rId544"/>
                <a:stretch>
                  <a:fillRect/>
                </a:stretch>
              </p:blipFill>
              <p:spPr>
                <a:xfrm>
                  <a:off x="9668019" y="2616762"/>
                  <a:ext cx="256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91" name="Freihand 290">
                  <a:extLst>
                    <a:ext uri="{FF2B5EF4-FFF2-40B4-BE49-F238E27FC236}">
                      <a16:creationId xmlns:a16="http://schemas.microsoft.com/office/drawing/2014/main" id="{CF9F920D-AC50-49D2-B095-5B2AAE137A0E}"/>
                    </a:ext>
                  </a:extLst>
                </p14:cNvPr>
                <p14:cNvContentPartPr/>
                <p14:nvPr/>
              </p14:nvContentPartPr>
              <p14:xfrm>
                <a:off x="9937659" y="2599842"/>
                <a:ext cx="77760" cy="95400"/>
              </p14:xfrm>
            </p:contentPart>
          </mc:Choice>
          <mc:Fallback xmlns="">
            <p:pic>
              <p:nvPicPr>
                <p:cNvPr id="291" name="Freihand 290">
                  <a:extLst>
                    <a:ext uri="{FF2B5EF4-FFF2-40B4-BE49-F238E27FC236}">
                      <a16:creationId xmlns:a16="http://schemas.microsoft.com/office/drawing/2014/main" id="{CF9F920D-AC50-49D2-B095-5B2AAE137A0E}"/>
                    </a:ext>
                  </a:extLst>
                </p:cNvPr>
                <p:cNvPicPr/>
                <p:nvPr/>
              </p:nvPicPr>
              <p:blipFill>
                <a:blip r:embed="rId546"/>
                <a:stretch>
                  <a:fillRect/>
                </a:stretch>
              </p:blipFill>
              <p:spPr>
                <a:xfrm>
                  <a:off x="9933339" y="2595522"/>
                  <a:ext cx="86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92" name="Freihand 291">
                  <a:extLst>
                    <a:ext uri="{FF2B5EF4-FFF2-40B4-BE49-F238E27FC236}">
                      <a16:creationId xmlns:a16="http://schemas.microsoft.com/office/drawing/2014/main" id="{E19B36E8-675B-4A15-A9C7-4BA1AD740DD2}"/>
                    </a:ext>
                  </a:extLst>
                </p14:cNvPr>
                <p14:cNvContentPartPr/>
                <p14:nvPr/>
              </p14:nvContentPartPr>
              <p14:xfrm>
                <a:off x="10022619" y="2555922"/>
                <a:ext cx="48960" cy="132120"/>
              </p14:xfrm>
            </p:contentPart>
          </mc:Choice>
          <mc:Fallback xmlns="">
            <p:pic>
              <p:nvPicPr>
                <p:cNvPr id="292" name="Freihand 291">
                  <a:extLst>
                    <a:ext uri="{FF2B5EF4-FFF2-40B4-BE49-F238E27FC236}">
                      <a16:creationId xmlns:a16="http://schemas.microsoft.com/office/drawing/2014/main" id="{E19B36E8-675B-4A15-A9C7-4BA1AD740DD2}"/>
                    </a:ext>
                  </a:extLst>
                </p:cNvPr>
                <p:cNvPicPr/>
                <p:nvPr/>
              </p:nvPicPr>
              <p:blipFill>
                <a:blip r:embed="rId548"/>
                <a:stretch>
                  <a:fillRect/>
                </a:stretch>
              </p:blipFill>
              <p:spPr>
                <a:xfrm>
                  <a:off x="10018299" y="2551602"/>
                  <a:ext cx="57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93" name="Freihand 292">
                  <a:extLst>
                    <a:ext uri="{FF2B5EF4-FFF2-40B4-BE49-F238E27FC236}">
                      <a16:creationId xmlns:a16="http://schemas.microsoft.com/office/drawing/2014/main" id="{4F93DB2A-63B1-44B3-8E02-50B989BB8383}"/>
                    </a:ext>
                  </a:extLst>
                </p14:cNvPr>
                <p14:cNvContentPartPr/>
                <p14:nvPr/>
              </p14:nvContentPartPr>
              <p14:xfrm>
                <a:off x="10106859" y="2584722"/>
                <a:ext cx="186480" cy="94680"/>
              </p14:xfrm>
            </p:contentPart>
          </mc:Choice>
          <mc:Fallback xmlns="">
            <p:pic>
              <p:nvPicPr>
                <p:cNvPr id="293" name="Freihand 292">
                  <a:extLst>
                    <a:ext uri="{FF2B5EF4-FFF2-40B4-BE49-F238E27FC236}">
                      <a16:creationId xmlns:a16="http://schemas.microsoft.com/office/drawing/2014/main" id="{4F93DB2A-63B1-44B3-8E02-50B989BB8383}"/>
                    </a:ext>
                  </a:extLst>
                </p:cNvPr>
                <p:cNvPicPr/>
                <p:nvPr/>
              </p:nvPicPr>
              <p:blipFill>
                <a:blip r:embed="rId550"/>
                <a:stretch>
                  <a:fillRect/>
                </a:stretch>
              </p:blipFill>
              <p:spPr>
                <a:xfrm>
                  <a:off x="10102539" y="2580402"/>
                  <a:ext cx="195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94" name="Freihand 293">
                  <a:extLst>
                    <a:ext uri="{FF2B5EF4-FFF2-40B4-BE49-F238E27FC236}">
                      <a16:creationId xmlns:a16="http://schemas.microsoft.com/office/drawing/2014/main" id="{B7157C6A-E2AF-4055-8972-8968B0670737}"/>
                    </a:ext>
                  </a:extLst>
                </p14:cNvPr>
                <p14:cNvContentPartPr/>
                <p14:nvPr/>
              </p14:nvContentPartPr>
              <p14:xfrm>
                <a:off x="10479819" y="2495802"/>
                <a:ext cx="286560" cy="140760"/>
              </p14:xfrm>
            </p:contentPart>
          </mc:Choice>
          <mc:Fallback xmlns="">
            <p:pic>
              <p:nvPicPr>
                <p:cNvPr id="294" name="Freihand 293">
                  <a:extLst>
                    <a:ext uri="{FF2B5EF4-FFF2-40B4-BE49-F238E27FC236}">
                      <a16:creationId xmlns:a16="http://schemas.microsoft.com/office/drawing/2014/main" id="{B7157C6A-E2AF-4055-8972-8968B0670737}"/>
                    </a:ext>
                  </a:extLst>
                </p:cNvPr>
                <p:cNvPicPr/>
                <p:nvPr/>
              </p:nvPicPr>
              <p:blipFill>
                <a:blip r:embed="rId552"/>
                <a:stretch>
                  <a:fillRect/>
                </a:stretch>
              </p:blipFill>
              <p:spPr>
                <a:xfrm>
                  <a:off x="10475499" y="2491482"/>
                  <a:ext cx="295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5" name="Freihand 294">
                  <a:extLst>
                    <a:ext uri="{FF2B5EF4-FFF2-40B4-BE49-F238E27FC236}">
                      <a16:creationId xmlns:a16="http://schemas.microsoft.com/office/drawing/2014/main" id="{E2FF5F01-F801-48BC-8604-7C6697D2BCF1}"/>
                    </a:ext>
                  </a:extLst>
                </p14:cNvPr>
                <p14:cNvContentPartPr/>
                <p14:nvPr/>
              </p14:nvContentPartPr>
              <p14:xfrm>
                <a:off x="10754139" y="2547282"/>
                <a:ext cx="154080" cy="69840"/>
              </p14:xfrm>
            </p:contentPart>
          </mc:Choice>
          <mc:Fallback xmlns="">
            <p:pic>
              <p:nvPicPr>
                <p:cNvPr id="295" name="Freihand 294">
                  <a:extLst>
                    <a:ext uri="{FF2B5EF4-FFF2-40B4-BE49-F238E27FC236}">
                      <a16:creationId xmlns:a16="http://schemas.microsoft.com/office/drawing/2014/main" id="{E2FF5F01-F801-48BC-8604-7C6697D2BCF1}"/>
                    </a:ext>
                  </a:extLst>
                </p:cNvPr>
                <p:cNvPicPr/>
                <p:nvPr/>
              </p:nvPicPr>
              <p:blipFill>
                <a:blip r:embed="rId554"/>
                <a:stretch>
                  <a:fillRect/>
                </a:stretch>
              </p:blipFill>
              <p:spPr>
                <a:xfrm>
                  <a:off x="10749819" y="2542962"/>
                  <a:ext cx="162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6" name="Freihand 295">
                  <a:extLst>
                    <a:ext uri="{FF2B5EF4-FFF2-40B4-BE49-F238E27FC236}">
                      <a16:creationId xmlns:a16="http://schemas.microsoft.com/office/drawing/2014/main" id="{EEF8397B-EBFD-475E-A3D8-E3B766F638C6}"/>
                    </a:ext>
                  </a:extLst>
                </p14:cNvPr>
                <p14:cNvContentPartPr/>
                <p14:nvPr/>
              </p14:nvContentPartPr>
              <p14:xfrm>
                <a:off x="10909299" y="2438562"/>
                <a:ext cx="398880" cy="335160"/>
              </p14:xfrm>
            </p:contentPart>
          </mc:Choice>
          <mc:Fallback xmlns="">
            <p:pic>
              <p:nvPicPr>
                <p:cNvPr id="296" name="Freihand 295">
                  <a:extLst>
                    <a:ext uri="{FF2B5EF4-FFF2-40B4-BE49-F238E27FC236}">
                      <a16:creationId xmlns:a16="http://schemas.microsoft.com/office/drawing/2014/main" id="{EEF8397B-EBFD-475E-A3D8-E3B766F638C6}"/>
                    </a:ext>
                  </a:extLst>
                </p:cNvPr>
                <p:cNvPicPr/>
                <p:nvPr/>
              </p:nvPicPr>
              <p:blipFill>
                <a:blip r:embed="rId556"/>
                <a:stretch>
                  <a:fillRect/>
                </a:stretch>
              </p:blipFill>
              <p:spPr>
                <a:xfrm>
                  <a:off x="10904979" y="2434242"/>
                  <a:ext cx="4075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97" name="Freihand 296">
                  <a:extLst>
                    <a:ext uri="{FF2B5EF4-FFF2-40B4-BE49-F238E27FC236}">
                      <a16:creationId xmlns:a16="http://schemas.microsoft.com/office/drawing/2014/main" id="{04AA8DAF-E331-4DBC-B4B6-87A36D5E85FC}"/>
                    </a:ext>
                  </a:extLst>
                </p14:cNvPr>
                <p14:cNvContentPartPr/>
                <p14:nvPr/>
              </p14:nvContentPartPr>
              <p14:xfrm>
                <a:off x="6474459" y="2877042"/>
                <a:ext cx="412560" cy="325080"/>
              </p14:xfrm>
            </p:contentPart>
          </mc:Choice>
          <mc:Fallback xmlns="">
            <p:pic>
              <p:nvPicPr>
                <p:cNvPr id="297" name="Freihand 296">
                  <a:extLst>
                    <a:ext uri="{FF2B5EF4-FFF2-40B4-BE49-F238E27FC236}">
                      <a16:creationId xmlns:a16="http://schemas.microsoft.com/office/drawing/2014/main" id="{04AA8DAF-E331-4DBC-B4B6-87A36D5E85FC}"/>
                    </a:ext>
                  </a:extLst>
                </p:cNvPr>
                <p:cNvPicPr/>
                <p:nvPr/>
              </p:nvPicPr>
              <p:blipFill>
                <a:blip r:embed="rId558"/>
                <a:stretch>
                  <a:fillRect/>
                </a:stretch>
              </p:blipFill>
              <p:spPr>
                <a:xfrm>
                  <a:off x="6470139" y="2872722"/>
                  <a:ext cx="4212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98" name="Freihand 297">
                  <a:extLst>
                    <a:ext uri="{FF2B5EF4-FFF2-40B4-BE49-F238E27FC236}">
                      <a16:creationId xmlns:a16="http://schemas.microsoft.com/office/drawing/2014/main" id="{141E2073-96D6-4726-B248-FCADD1EA9842}"/>
                    </a:ext>
                  </a:extLst>
                </p14:cNvPr>
                <p14:cNvContentPartPr/>
                <p14:nvPr/>
              </p14:nvContentPartPr>
              <p14:xfrm>
                <a:off x="7097979" y="2933202"/>
                <a:ext cx="165600" cy="178200"/>
              </p14:xfrm>
            </p:contentPart>
          </mc:Choice>
          <mc:Fallback xmlns="">
            <p:pic>
              <p:nvPicPr>
                <p:cNvPr id="298" name="Freihand 297">
                  <a:extLst>
                    <a:ext uri="{FF2B5EF4-FFF2-40B4-BE49-F238E27FC236}">
                      <a16:creationId xmlns:a16="http://schemas.microsoft.com/office/drawing/2014/main" id="{141E2073-96D6-4726-B248-FCADD1EA9842}"/>
                    </a:ext>
                  </a:extLst>
                </p:cNvPr>
                <p:cNvPicPr/>
                <p:nvPr/>
              </p:nvPicPr>
              <p:blipFill>
                <a:blip r:embed="rId560"/>
                <a:stretch>
                  <a:fillRect/>
                </a:stretch>
              </p:blipFill>
              <p:spPr>
                <a:xfrm>
                  <a:off x="7093659" y="2928882"/>
                  <a:ext cx="174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99" name="Freihand 298">
                  <a:extLst>
                    <a:ext uri="{FF2B5EF4-FFF2-40B4-BE49-F238E27FC236}">
                      <a16:creationId xmlns:a16="http://schemas.microsoft.com/office/drawing/2014/main" id="{0E2624AF-3CD5-440A-BAE0-2AD1EDE861FB}"/>
                    </a:ext>
                  </a:extLst>
                </p14:cNvPr>
                <p14:cNvContentPartPr/>
                <p14:nvPr/>
              </p14:nvContentPartPr>
              <p14:xfrm>
                <a:off x="7492179" y="2939322"/>
                <a:ext cx="197280" cy="104400"/>
              </p14:xfrm>
            </p:contentPart>
          </mc:Choice>
          <mc:Fallback xmlns="">
            <p:pic>
              <p:nvPicPr>
                <p:cNvPr id="299" name="Freihand 298">
                  <a:extLst>
                    <a:ext uri="{FF2B5EF4-FFF2-40B4-BE49-F238E27FC236}">
                      <a16:creationId xmlns:a16="http://schemas.microsoft.com/office/drawing/2014/main" id="{0E2624AF-3CD5-440A-BAE0-2AD1EDE861FB}"/>
                    </a:ext>
                  </a:extLst>
                </p:cNvPr>
                <p:cNvPicPr/>
                <p:nvPr/>
              </p:nvPicPr>
              <p:blipFill>
                <a:blip r:embed="rId562"/>
                <a:stretch>
                  <a:fillRect/>
                </a:stretch>
              </p:blipFill>
              <p:spPr>
                <a:xfrm>
                  <a:off x="7487499" y="2935002"/>
                  <a:ext cx="205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0" name="Freihand 299">
                  <a:extLst>
                    <a:ext uri="{FF2B5EF4-FFF2-40B4-BE49-F238E27FC236}">
                      <a16:creationId xmlns:a16="http://schemas.microsoft.com/office/drawing/2014/main" id="{42CCC1C7-9A2A-4171-98B3-779520E14793}"/>
                    </a:ext>
                  </a:extLst>
                </p14:cNvPr>
                <p14:cNvContentPartPr/>
                <p14:nvPr/>
              </p14:nvContentPartPr>
              <p14:xfrm>
                <a:off x="7690899" y="2854362"/>
                <a:ext cx="331560" cy="202320"/>
              </p14:xfrm>
            </p:contentPart>
          </mc:Choice>
          <mc:Fallback xmlns="">
            <p:pic>
              <p:nvPicPr>
                <p:cNvPr id="300" name="Freihand 299">
                  <a:extLst>
                    <a:ext uri="{FF2B5EF4-FFF2-40B4-BE49-F238E27FC236}">
                      <a16:creationId xmlns:a16="http://schemas.microsoft.com/office/drawing/2014/main" id="{42CCC1C7-9A2A-4171-98B3-779520E14793}"/>
                    </a:ext>
                  </a:extLst>
                </p:cNvPr>
                <p:cNvPicPr/>
                <p:nvPr/>
              </p:nvPicPr>
              <p:blipFill>
                <a:blip r:embed="rId564"/>
                <a:stretch>
                  <a:fillRect/>
                </a:stretch>
              </p:blipFill>
              <p:spPr>
                <a:xfrm>
                  <a:off x="7686579" y="2850042"/>
                  <a:ext cx="340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01" name="Freihand 300">
                  <a:extLst>
                    <a:ext uri="{FF2B5EF4-FFF2-40B4-BE49-F238E27FC236}">
                      <a16:creationId xmlns:a16="http://schemas.microsoft.com/office/drawing/2014/main" id="{090B9771-4522-4A7A-9A25-1BB49798401A}"/>
                    </a:ext>
                  </a:extLst>
                </p14:cNvPr>
                <p14:cNvContentPartPr/>
                <p14:nvPr/>
              </p14:nvContentPartPr>
              <p14:xfrm>
                <a:off x="8040459" y="2951922"/>
                <a:ext cx="145080" cy="68400"/>
              </p14:xfrm>
            </p:contentPart>
          </mc:Choice>
          <mc:Fallback xmlns="">
            <p:pic>
              <p:nvPicPr>
                <p:cNvPr id="301" name="Freihand 300">
                  <a:extLst>
                    <a:ext uri="{FF2B5EF4-FFF2-40B4-BE49-F238E27FC236}">
                      <a16:creationId xmlns:a16="http://schemas.microsoft.com/office/drawing/2014/main" id="{090B9771-4522-4A7A-9A25-1BB49798401A}"/>
                    </a:ext>
                  </a:extLst>
                </p:cNvPr>
                <p:cNvPicPr/>
                <p:nvPr/>
              </p:nvPicPr>
              <p:blipFill>
                <a:blip r:embed="rId566"/>
                <a:stretch>
                  <a:fillRect/>
                </a:stretch>
              </p:blipFill>
              <p:spPr>
                <a:xfrm>
                  <a:off x="8036139" y="2947602"/>
                  <a:ext cx="153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02" name="Freihand 301">
                  <a:extLst>
                    <a:ext uri="{FF2B5EF4-FFF2-40B4-BE49-F238E27FC236}">
                      <a16:creationId xmlns:a16="http://schemas.microsoft.com/office/drawing/2014/main" id="{7B60AA84-7302-4F53-812A-C2592A7FDF84}"/>
                    </a:ext>
                  </a:extLst>
                </p14:cNvPr>
                <p14:cNvContentPartPr/>
                <p14:nvPr/>
              </p14:nvContentPartPr>
              <p14:xfrm>
                <a:off x="8176179" y="2923482"/>
                <a:ext cx="120600" cy="125640"/>
              </p14:xfrm>
            </p:contentPart>
          </mc:Choice>
          <mc:Fallback xmlns="">
            <p:pic>
              <p:nvPicPr>
                <p:cNvPr id="302" name="Freihand 301">
                  <a:extLst>
                    <a:ext uri="{FF2B5EF4-FFF2-40B4-BE49-F238E27FC236}">
                      <a16:creationId xmlns:a16="http://schemas.microsoft.com/office/drawing/2014/main" id="{7B60AA84-7302-4F53-812A-C2592A7FDF84}"/>
                    </a:ext>
                  </a:extLst>
                </p:cNvPr>
                <p:cNvPicPr/>
                <p:nvPr/>
              </p:nvPicPr>
              <p:blipFill>
                <a:blip r:embed="rId568"/>
                <a:stretch>
                  <a:fillRect/>
                </a:stretch>
              </p:blipFill>
              <p:spPr>
                <a:xfrm>
                  <a:off x="8171859" y="2919162"/>
                  <a:ext cx="129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3" name="Freihand 302">
                  <a:extLst>
                    <a:ext uri="{FF2B5EF4-FFF2-40B4-BE49-F238E27FC236}">
                      <a16:creationId xmlns:a16="http://schemas.microsoft.com/office/drawing/2014/main" id="{064CAE0F-1166-433B-8477-D10BAEE6E11F}"/>
                    </a:ext>
                  </a:extLst>
                </p14:cNvPr>
                <p14:cNvContentPartPr/>
                <p14:nvPr/>
              </p14:nvContentPartPr>
              <p14:xfrm>
                <a:off x="8462739" y="2917722"/>
                <a:ext cx="601560" cy="254880"/>
              </p14:xfrm>
            </p:contentPart>
          </mc:Choice>
          <mc:Fallback xmlns="">
            <p:pic>
              <p:nvPicPr>
                <p:cNvPr id="303" name="Freihand 302">
                  <a:extLst>
                    <a:ext uri="{FF2B5EF4-FFF2-40B4-BE49-F238E27FC236}">
                      <a16:creationId xmlns:a16="http://schemas.microsoft.com/office/drawing/2014/main" id="{064CAE0F-1166-433B-8477-D10BAEE6E11F}"/>
                    </a:ext>
                  </a:extLst>
                </p:cNvPr>
                <p:cNvPicPr/>
                <p:nvPr/>
              </p:nvPicPr>
              <p:blipFill>
                <a:blip r:embed="rId570"/>
                <a:stretch>
                  <a:fillRect/>
                </a:stretch>
              </p:blipFill>
              <p:spPr>
                <a:xfrm>
                  <a:off x="8458419" y="2913402"/>
                  <a:ext cx="610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04" name="Freihand 303">
                  <a:extLst>
                    <a:ext uri="{FF2B5EF4-FFF2-40B4-BE49-F238E27FC236}">
                      <a16:creationId xmlns:a16="http://schemas.microsoft.com/office/drawing/2014/main" id="{2E93703C-B35B-4DAF-94DA-3D2B4AEFC21A}"/>
                    </a:ext>
                  </a:extLst>
                </p14:cNvPr>
                <p14:cNvContentPartPr/>
                <p14:nvPr/>
              </p14:nvContentPartPr>
              <p14:xfrm>
                <a:off x="9008499" y="2857962"/>
                <a:ext cx="21240" cy="7920"/>
              </p14:xfrm>
            </p:contentPart>
          </mc:Choice>
          <mc:Fallback xmlns="">
            <p:pic>
              <p:nvPicPr>
                <p:cNvPr id="304" name="Freihand 303">
                  <a:extLst>
                    <a:ext uri="{FF2B5EF4-FFF2-40B4-BE49-F238E27FC236}">
                      <a16:creationId xmlns:a16="http://schemas.microsoft.com/office/drawing/2014/main" id="{2E93703C-B35B-4DAF-94DA-3D2B4AEFC21A}"/>
                    </a:ext>
                  </a:extLst>
                </p:cNvPr>
                <p:cNvPicPr/>
                <p:nvPr/>
              </p:nvPicPr>
              <p:blipFill>
                <a:blip r:embed="rId572"/>
                <a:stretch>
                  <a:fillRect/>
                </a:stretch>
              </p:blipFill>
              <p:spPr>
                <a:xfrm>
                  <a:off x="9004179" y="2853642"/>
                  <a:ext cx="29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05" name="Freihand 304">
                  <a:extLst>
                    <a:ext uri="{FF2B5EF4-FFF2-40B4-BE49-F238E27FC236}">
                      <a16:creationId xmlns:a16="http://schemas.microsoft.com/office/drawing/2014/main" id="{E7B753F2-668F-47F5-871B-B610C64E28BC}"/>
                    </a:ext>
                  </a:extLst>
                </p14:cNvPr>
                <p14:cNvContentPartPr/>
                <p14:nvPr/>
              </p14:nvContentPartPr>
              <p14:xfrm>
                <a:off x="9063579" y="2881362"/>
                <a:ext cx="280440" cy="218520"/>
              </p14:xfrm>
            </p:contentPart>
          </mc:Choice>
          <mc:Fallback xmlns="">
            <p:pic>
              <p:nvPicPr>
                <p:cNvPr id="305" name="Freihand 304">
                  <a:extLst>
                    <a:ext uri="{FF2B5EF4-FFF2-40B4-BE49-F238E27FC236}">
                      <a16:creationId xmlns:a16="http://schemas.microsoft.com/office/drawing/2014/main" id="{E7B753F2-668F-47F5-871B-B610C64E28BC}"/>
                    </a:ext>
                  </a:extLst>
                </p:cNvPr>
                <p:cNvPicPr/>
                <p:nvPr/>
              </p:nvPicPr>
              <p:blipFill>
                <a:blip r:embed="rId574"/>
                <a:stretch>
                  <a:fillRect/>
                </a:stretch>
              </p:blipFill>
              <p:spPr>
                <a:xfrm>
                  <a:off x="9059259" y="2877042"/>
                  <a:ext cx="289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07" name="Freihand 306">
                  <a:extLst>
                    <a:ext uri="{FF2B5EF4-FFF2-40B4-BE49-F238E27FC236}">
                      <a16:creationId xmlns:a16="http://schemas.microsoft.com/office/drawing/2014/main" id="{19582AD5-4EB2-4DD6-9A92-A742A3F1338C}"/>
                    </a:ext>
                  </a:extLst>
                </p14:cNvPr>
                <p14:cNvContentPartPr/>
                <p14:nvPr/>
              </p14:nvContentPartPr>
              <p14:xfrm>
                <a:off x="9462819" y="2889282"/>
                <a:ext cx="41760" cy="109440"/>
              </p14:xfrm>
            </p:contentPart>
          </mc:Choice>
          <mc:Fallback xmlns="">
            <p:pic>
              <p:nvPicPr>
                <p:cNvPr id="307" name="Freihand 306">
                  <a:extLst>
                    <a:ext uri="{FF2B5EF4-FFF2-40B4-BE49-F238E27FC236}">
                      <a16:creationId xmlns:a16="http://schemas.microsoft.com/office/drawing/2014/main" id="{19582AD5-4EB2-4DD6-9A92-A742A3F1338C}"/>
                    </a:ext>
                  </a:extLst>
                </p:cNvPr>
                <p:cNvPicPr/>
                <p:nvPr/>
              </p:nvPicPr>
              <p:blipFill>
                <a:blip r:embed="rId576"/>
                <a:stretch>
                  <a:fillRect/>
                </a:stretch>
              </p:blipFill>
              <p:spPr>
                <a:xfrm>
                  <a:off x="9458499" y="2884962"/>
                  <a:ext cx="50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08" name="Freihand 307">
                  <a:extLst>
                    <a:ext uri="{FF2B5EF4-FFF2-40B4-BE49-F238E27FC236}">
                      <a16:creationId xmlns:a16="http://schemas.microsoft.com/office/drawing/2014/main" id="{D47740B5-061D-4FC5-9E63-7C279E0CAD49}"/>
                    </a:ext>
                  </a:extLst>
                </p14:cNvPr>
                <p14:cNvContentPartPr/>
                <p14:nvPr/>
              </p14:nvContentPartPr>
              <p14:xfrm>
                <a:off x="9490899" y="2864082"/>
                <a:ext cx="79200" cy="6480"/>
              </p14:xfrm>
            </p:contentPart>
          </mc:Choice>
          <mc:Fallback xmlns="">
            <p:pic>
              <p:nvPicPr>
                <p:cNvPr id="308" name="Freihand 307">
                  <a:extLst>
                    <a:ext uri="{FF2B5EF4-FFF2-40B4-BE49-F238E27FC236}">
                      <a16:creationId xmlns:a16="http://schemas.microsoft.com/office/drawing/2014/main" id="{D47740B5-061D-4FC5-9E63-7C279E0CAD49}"/>
                    </a:ext>
                  </a:extLst>
                </p:cNvPr>
                <p:cNvPicPr/>
                <p:nvPr/>
              </p:nvPicPr>
              <p:blipFill>
                <a:blip r:embed="rId578"/>
                <a:stretch>
                  <a:fillRect/>
                </a:stretch>
              </p:blipFill>
              <p:spPr>
                <a:xfrm>
                  <a:off x="9486579" y="2859762"/>
                  <a:ext cx="87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09" name="Freihand 308">
                  <a:extLst>
                    <a:ext uri="{FF2B5EF4-FFF2-40B4-BE49-F238E27FC236}">
                      <a16:creationId xmlns:a16="http://schemas.microsoft.com/office/drawing/2014/main" id="{D6E59586-85F8-433B-8125-7A7EE13FD2B6}"/>
                    </a:ext>
                  </a:extLst>
                </p14:cNvPr>
                <p14:cNvContentPartPr/>
                <p14:nvPr/>
              </p14:nvContentPartPr>
              <p14:xfrm>
                <a:off x="9504579" y="2877762"/>
                <a:ext cx="107280" cy="160200"/>
              </p14:xfrm>
            </p:contentPart>
          </mc:Choice>
          <mc:Fallback xmlns="">
            <p:pic>
              <p:nvPicPr>
                <p:cNvPr id="309" name="Freihand 308">
                  <a:extLst>
                    <a:ext uri="{FF2B5EF4-FFF2-40B4-BE49-F238E27FC236}">
                      <a16:creationId xmlns:a16="http://schemas.microsoft.com/office/drawing/2014/main" id="{D6E59586-85F8-433B-8125-7A7EE13FD2B6}"/>
                    </a:ext>
                  </a:extLst>
                </p:cNvPr>
                <p:cNvPicPr/>
                <p:nvPr/>
              </p:nvPicPr>
              <p:blipFill>
                <a:blip r:embed="rId580"/>
                <a:stretch>
                  <a:fillRect/>
                </a:stretch>
              </p:blipFill>
              <p:spPr>
                <a:xfrm>
                  <a:off x="9500259" y="2873442"/>
                  <a:ext cx="115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10" name="Freihand 309">
                  <a:extLst>
                    <a:ext uri="{FF2B5EF4-FFF2-40B4-BE49-F238E27FC236}">
                      <a16:creationId xmlns:a16="http://schemas.microsoft.com/office/drawing/2014/main" id="{2159A600-25BD-4E80-B230-15CFD6985FC4}"/>
                    </a:ext>
                  </a:extLst>
                </p14:cNvPr>
                <p14:cNvContentPartPr/>
                <p14:nvPr/>
              </p14:nvContentPartPr>
              <p14:xfrm>
                <a:off x="9634539" y="2827002"/>
                <a:ext cx="124560" cy="187200"/>
              </p14:xfrm>
            </p:contentPart>
          </mc:Choice>
          <mc:Fallback xmlns="">
            <p:pic>
              <p:nvPicPr>
                <p:cNvPr id="310" name="Freihand 309">
                  <a:extLst>
                    <a:ext uri="{FF2B5EF4-FFF2-40B4-BE49-F238E27FC236}">
                      <a16:creationId xmlns:a16="http://schemas.microsoft.com/office/drawing/2014/main" id="{2159A600-25BD-4E80-B230-15CFD6985FC4}"/>
                    </a:ext>
                  </a:extLst>
                </p:cNvPr>
                <p:cNvPicPr/>
                <p:nvPr/>
              </p:nvPicPr>
              <p:blipFill>
                <a:blip r:embed="rId582"/>
                <a:stretch>
                  <a:fillRect/>
                </a:stretch>
              </p:blipFill>
              <p:spPr>
                <a:xfrm>
                  <a:off x="9630219" y="2822682"/>
                  <a:ext cx="133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11" name="Freihand 310">
                  <a:extLst>
                    <a:ext uri="{FF2B5EF4-FFF2-40B4-BE49-F238E27FC236}">
                      <a16:creationId xmlns:a16="http://schemas.microsoft.com/office/drawing/2014/main" id="{60F5043E-0763-48DA-835B-222D343D234C}"/>
                    </a:ext>
                  </a:extLst>
                </p14:cNvPr>
                <p14:cNvContentPartPr/>
                <p14:nvPr/>
              </p14:nvContentPartPr>
              <p14:xfrm>
                <a:off x="9877179" y="2804682"/>
                <a:ext cx="255960" cy="170280"/>
              </p14:xfrm>
            </p:contentPart>
          </mc:Choice>
          <mc:Fallback xmlns="">
            <p:pic>
              <p:nvPicPr>
                <p:cNvPr id="311" name="Freihand 310">
                  <a:extLst>
                    <a:ext uri="{FF2B5EF4-FFF2-40B4-BE49-F238E27FC236}">
                      <a16:creationId xmlns:a16="http://schemas.microsoft.com/office/drawing/2014/main" id="{60F5043E-0763-48DA-835B-222D343D234C}"/>
                    </a:ext>
                  </a:extLst>
                </p:cNvPr>
                <p:cNvPicPr/>
                <p:nvPr/>
              </p:nvPicPr>
              <p:blipFill>
                <a:blip r:embed="rId584"/>
                <a:stretch>
                  <a:fillRect/>
                </a:stretch>
              </p:blipFill>
              <p:spPr>
                <a:xfrm>
                  <a:off x="9872859" y="2800362"/>
                  <a:ext cx="264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12" name="Freihand 311">
                  <a:extLst>
                    <a:ext uri="{FF2B5EF4-FFF2-40B4-BE49-F238E27FC236}">
                      <a16:creationId xmlns:a16="http://schemas.microsoft.com/office/drawing/2014/main" id="{DB394FF7-8CB5-43D1-A599-6CBBAD27C629}"/>
                    </a:ext>
                  </a:extLst>
                </p14:cNvPr>
                <p14:cNvContentPartPr/>
                <p14:nvPr/>
              </p14:nvContentPartPr>
              <p14:xfrm>
                <a:off x="10118739" y="2862282"/>
                <a:ext cx="114840" cy="115200"/>
              </p14:xfrm>
            </p:contentPart>
          </mc:Choice>
          <mc:Fallback xmlns="">
            <p:pic>
              <p:nvPicPr>
                <p:cNvPr id="312" name="Freihand 311">
                  <a:extLst>
                    <a:ext uri="{FF2B5EF4-FFF2-40B4-BE49-F238E27FC236}">
                      <a16:creationId xmlns:a16="http://schemas.microsoft.com/office/drawing/2014/main" id="{DB394FF7-8CB5-43D1-A599-6CBBAD27C629}"/>
                    </a:ext>
                  </a:extLst>
                </p:cNvPr>
                <p:cNvPicPr/>
                <p:nvPr/>
              </p:nvPicPr>
              <p:blipFill>
                <a:blip r:embed="rId586"/>
                <a:stretch>
                  <a:fillRect/>
                </a:stretch>
              </p:blipFill>
              <p:spPr>
                <a:xfrm>
                  <a:off x="10114419" y="2857962"/>
                  <a:ext cx="123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13" name="Freihand 312">
                  <a:extLst>
                    <a:ext uri="{FF2B5EF4-FFF2-40B4-BE49-F238E27FC236}">
                      <a16:creationId xmlns:a16="http://schemas.microsoft.com/office/drawing/2014/main" id="{F07FAC0F-1C5C-4A88-96E5-23AE15A3063E}"/>
                    </a:ext>
                  </a:extLst>
                </p14:cNvPr>
                <p14:cNvContentPartPr/>
                <p14:nvPr/>
              </p14:nvContentPartPr>
              <p14:xfrm>
                <a:off x="10404219" y="2789202"/>
                <a:ext cx="106560" cy="140400"/>
              </p14:xfrm>
            </p:contentPart>
          </mc:Choice>
          <mc:Fallback xmlns="">
            <p:pic>
              <p:nvPicPr>
                <p:cNvPr id="313" name="Freihand 312">
                  <a:extLst>
                    <a:ext uri="{FF2B5EF4-FFF2-40B4-BE49-F238E27FC236}">
                      <a16:creationId xmlns:a16="http://schemas.microsoft.com/office/drawing/2014/main" id="{F07FAC0F-1C5C-4A88-96E5-23AE15A3063E}"/>
                    </a:ext>
                  </a:extLst>
                </p:cNvPr>
                <p:cNvPicPr/>
                <p:nvPr/>
              </p:nvPicPr>
              <p:blipFill>
                <a:blip r:embed="rId588"/>
                <a:stretch>
                  <a:fillRect/>
                </a:stretch>
              </p:blipFill>
              <p:spPr>
                <a:xfrm>
                  <a:off x="10399899" y="2784882"/>
                  <a:ext cx="115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4" name="Freihand 313">
                  <a:extLst>
                    <a:ext uri="{FF2B5EF4-FFF2-40B4-BE49-F238E27FC236}">
                      <a16:creationId xmlns:a16="http://schemas.microsoft.com/office/drawing/2014/main" id="{D649163A-48DE-49FE-BC74-DE551D618AF6}"/>
                    </a:ext>
                  </a:extLst>
                </p14:cNvPr>
                <p14:cNvContentPartPr/>
                <p14:nvPr/>
              </p14:nvContentPartPr>
              <p14:xfrm>
                <a:off x="10532379" y="2813322"/>
                <a:ext cx="478440" cy="114480"/>
              </p14:xfrm>
            </p:contentPart>
          </mc:Choice>
          <mc:Fallback xmlns="">
            <p:pic>
              <p:nvPicPr>
                <p:cNvPr id="314" name="Freihand 313">
                  <a:extLst>
                    <a:ext uri="{FF2B5EF4-FFF2-40B4-BE49-F238E27FC236}">
                      <a16:creationId xmlns:a16="http://schemas.microsoft.com/office/drawing/2014/main" id="{D649163A-48DE-49FE-BC74-DE551D618AF6}"/>
                    </a:ext>
                  </a:extLst>
                </p:cNvPr>
                <p:cNvPicPr/>
                <p:nvPr/>
              </p:nvPicPr>
              <p:blipFill>
                <a:blip r:embed="rId590"/>
                <a:stretch>
                  <a:fillRect/>
                </a:stretch>
              </p:blipFill>
              <p:spPr>
                <a:xfrm>
                  <a:off x="10528059" y="2809002"/>
                  <a:ext cx="487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5" name="Freihand 314">
                  <a:extLst>
                    <a:ext uri="{FF2B5EF4-FFF2-40B4-BE49-F238E27FC236}">
                      <a16:creationId xmlns:a16="http://schemas.microsoft.com/office/drawing/2014/main" id="{F89F2DF6-93DF-429A-9E9C-91DC302E4884}"/>
                    </a:ext>
                  </a:extLst>
                </p14:cNvPr>
                <p14:cNvContentPartPr/>
                <p14:nvPr/>
              </p14:nvContentPartPr>
              <p14:xfrm>
                <a:off x="10913619" y="2717922"/>
                <a:ext cx="360" cy="360"/>
              </p14:xfrm>
            </p:contentPart>
          </mc:Choice>
          <mc:Fallback xmlns="">
            <p:pic>
              <p:nvPicPr>
                <p:cNvPr id="315" name="Freihand 314">
                  <a:extLst>
                    <a:ext uri="{FF2B5EF4-FFF2-40B4-BE49-F238E27FC236}">
                      <a16:creationId xmlns:a16="http://schemas.microsoft.com/office/drawing/2014/main" id="{F89F2DF6-93DF-429A-9E9C-91DC302E4884}"/>
                    </a:ext>
                  </a:extLst>
                </p:cNvPr>
                <p:cNvPicPr/>
                <p:nvPr/>
              </p:nvPicPr>
              <p:blipFill>
                <a:blip r:embed="rId13"/>
                <a:stretch>
                  <a:fillRect/>
                </a:stretch>
              </p:blipFill>
              <p:spPr>
                <a:xfrm>
                  <a:off x="10909299" y="27136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16" name="Freihand 315">
                  <a:extLst>
                    <a:ext uri="{FF2B5EF4-FFF2-40B4-BE49-F238E27FC236}">
                      <a16:creationId xmlns:a16="http://schemas.microsoft.com/office/drawing/2014/main" id="{9B062AE0-7C12-4758-A4BB-555F7D13B351}"/>
                    </a:ext>
                  </a:extLst>
                </p14:cNvPr>
                <p14:cNvContentPartPr/>
                <p14:nvPr/>
              </p14:nvContentPartPr>
              <p14:xfrm>
                <a:off x="6626739" y="3180522"/>
                <a:ext cx="31680" cy="144000"/>
              </p14:xfrm>
            </p:contentPart>
          </mc:Choice>
          <mc:Fallback xmlns="">
            <p:pic>
              <p:nvPicPr>
                <p:cNvPr id="316" name="Freihand 315">
                  <a:extLst>
                    <a:ext uri="{FF2B5EF4-FFF2-40B4-BE49-F238E27FC236}">
                      <a16:creationId xmlns:a16="http://schemas.microsoft.com/office/drawing/2014/main" id="{9B062AE0-7C12-4758-A4BB-555F7D13B351}"/>
                    </a:ext>
                  </a:extLst>
                </p:cNvPr>
                <p:cNvPicPr/>
                <p:nvPr/>
              </p:nvPicPr>
              <p:blipFill>
                <a:blip r:embed="rId593"/>
                <a:stretch>
                  <a:fillRect/>
                </a:stretch>
              </p:blipFill>
              <p:spPr>
                <a:xfrm>
                  <a:off x="6622419" y="3176202"/>
                  <a:ext cx="40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17" name="Freihand 316">
                  <a:extLst>
                    <a:ext uri="{FF2B5EF4-FFF2-40B4-BE49-F238E27FC236}">
                      <a16:creationId xmlns:a16="http://schemas.microsoft.com/office/drawing/2014/main" id="{9487A05E-DD7C-429F-8162-041A5CDC4B13}"/>
                    </a:ext>
                  </a:extLst>
                </p14:cNvPr>
                <p14:cNvContentPartPr/>
                <p14:nvPr/>
              </p14:nvContentPartPr>
              <p14:xfrm>
                <a:off x="6716019" y="3153882"/>
                <a:ext cx="143640" cy="156240"/>
              </p14:xfrm>
            </p:contentPart>
          </mc:Choice>
          <mc:Fallback xmlns="">
            <p:pic>
              <p:nvPicPr>
                <p:cNvPr id="317" name="Freihand 316">
                  <a:extLst>
                    <a:ext uri="{FF2B5EF4-FFF2-40B4-BE49-F238E27FC236}">
                      <a16:creationId xmlns:a16="http://schemas.microsoft.com/office/drawing/2014/main" id="{9487A05E-DD7C-429F-8162-041A5CDC4B13}"/>
                    </a:ext>
                  </a:extLst>
                </p:cNvPr>
                <p:cNvPicPr/>
                <p:nvPr/>
              </p:nvPicPr>
              <p:blipFill>
                <a:blip r:embed="rId595"/>
                <a:stretch>
                  <a:fillRect/>
                </a:stretch>
              </p:blipFill>
              <p:spPr>
                <a:xfrm>
                  <a:off x="6711699" y="3149562"/>
                  <a:ext cx="152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18" name="Freihand 317">
                  <a:extLst>
                    <a:ext uri="{FF2B5EF4-FFF2-40B4-BE49-F238E27FC236}">
                      <a16:creationId xmlns:a16="http://schemas.microsoft.com/office/drawing/2014/main" id="{A226D6AC-774A-4DAE-B85C-7864DBCBF822}"/>
                    </a:ext>
                  </a:extLst>
                </p14:cNvPr>
                <p14:cNvContentPartPr/>
                <p14:nvPr/>
              </p14:nvContentPartPr>
              <p14:xfrm>
                <a:off x="6916179" y="3189162"/>
                <a:ext cx="145080" cy="43560"/>
              </p14:xfrm>
            </p:contentPart>
          </mc:Choice>
          <mc:Fallback xmlns="">
            <p:pic>
              <p:nvPicPr>
                <p:cNvPr id="318" name="Freihand 317">
                  <a:extLst>
                    <a:ext uri="{FF2B5EF4-FFF2-40B4-BE49-F238E27FC236}">
                      <a16:creationId xmlns:a16="http://schemas.microsoft.com/office/drawing/2014/main" id="{A226D6AC-774A-4DAE-B85C-7864DBCBF822}"/>
                    </a:ext>
                  </a:extLst>
                </p:cNvPr>
                <p:cNvPicPr/>
                <p:nvPr/>
              </p:nvPicPr>
              <p:blipFill>
                <a:blip r:embed="rId597"/>
                <a:stretch>
                  <a:fillRect/>
                </a:stretch>
              </p:blipFill>
              <p:spPr>
                <a:xfrm>
                  <a:off x="6911859" y="3184842"/>
                  <a:ext cx="153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19" name="Freihand 318">
                  <a:extLst>
                    <a:ext uri="{FF2B5EF4-FFF2-40B4-BE49-F238E27FC236}">
                      <a16:creationId xmlns:a16="http://schemas.microsoft.com/office/drawing/2014/main" id="{BB54BBAD-116A-4E63-BDEA-5682E5327CB5}"/>
                    </a:ext>
                  </a:extLst>
                </p14:cNvPr>
                <p14:cNvContentPartPr/>
                <p14:nvPr/>
              </p14:nvContentPartPr>
              <p14:xfrm>
                <a:off x="7184379" y="3174042"/>
                <a:ext cx="128880" cy="131760"/>
              </p14:xfrm>
            </p:contentPart>
          </mc:Choice>
          <mc:Fallback xmlns="">
            <p:pic>
              <p:nvPicPr>
                <p:cNvPr id="319" name="Freihand 318">
                  <a:extLst>
                    <a:ext uri="{FF2B5EF4-FFF2-40B4-BE49-F238E27FC236}">
                      <a16:creationId xmlns:a16="http://schemas.microsoft.com/office/drawing/2014/main" id="{BB54BBAD-116A-4E63-BDEA-5682E5327CB5}"/>
                    </a:ext>
                  </a:extLst>
                </p:cNvPr>
                <p:cNvPicPr/>
                <p:nvPr/>
              </p:nvPicPr>
              <p:blipFill>
                <a:blip r:embed="rId599"/>
                <a:stretch>
                  <a:fillRect/>
                </a:stretch>
              </p:blipFill>
              <p:spPr>
                <a:xfrm>
                  <a:off x="7180059" y="3169722"/>
                  <a:ext cx="137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20" name="Freihand 319">
                  <a:extLst>
                    <a:ext uri="{FF2B5EF4-FFF2-40B4-BE49-F238E27FC236}">
                      <a16:creationId xmlns:a16="http://schemas.microsoft.com/office/drawing/2014/main" id="{83C97098-C7E6-4CB3-BF1B-584FCEFCCDED}"/>
                    </a:ext>
                  </a:extLst>
                </p14:cNvPr>
                <p14:cNvContentPartPr/>
                <p14:nvPr/>
              </p14:nvContentPartPr>
              <p14:xfrm>
                <a:off x="7308939" y="3145602"/>
                <a:ext cx="190080" cy="173520"/>
              </p14:xfrm>
            </p:contentPart>
          </mc:Choice>
          <mc:Fallback xmlns="">
            <p:pic>
              <p:nvPicPr>
                <p:cNvPr id="320" name="Freihand 319">
                  <a:extLst>
                    <a:ext uri="{FF2B5EF4-FFF2-40B4-BE49-F238E27FC236}">
                      <a16:creationId xmlns:a16="http://schemas.microsoft.com/office/drawing/2014/main" id="{83C97098-C7E6-4CB3-BF1B-584FCEFCCDED}"/>
                    </a:ext>
                  </a:extLst>
                </p:cNvPr>
                <p:cNvPicPr/>
                <p:nvPr/>
              </p:nvPicPr>
              <p:blipFill>
                <a:blip r:embed="rId601"/>
                <a:stretch>
                  <a:fillRect/>
                </a:stretch>
              </p:blipFill>
              <p:spPr>
                <a:xfrm>
                  <a:off x="7304619" y="3141282"/>
                  <a:ext cx="198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21" name="Freihand 320">
                  <a:extLst>
                    <a:ext uri="{FF2B5EF4-FFF2-40B4-BE49-F238E27FC236}">
                      <a16:creationId xmlns:a16="http://schemas.microsoft.com/office/drawing/2014/main" id="{C8A8286C-8D14-43B0-AB61-7E8AD272CBC3}"/>
                    </a:ext>
                  </a:extLst>
                </p14:cNvPr>
                <p14:cNvContentPartPr/>
                <p14:nvPr/>
              </p14:nvContentPartPr>
              <p14:xfrm>
                <a:off x="7654539" y="3199242"/>
                <a:ext cx="163440" cy="17640"/>
              </p14:xfrm>
            </p:contentPart>
          </mc:Choice>
          <mc:Fallback xmlns="">
            <p:pic>
              <p:nvPicPr>
                <p:cNvPr id="321" name="Freihand 320">
                  <a:extLst>
                    <a:ext uri="{FF2B5EF4-FFF2-40B4-BE49-F238E27FC236}">
                      <a16:creationId xmlns:a16="http://schemas.microsoft.com/office/drawing/2014/main" id="{C8A8286C-8D14-43B0-AB61-7E8AD272CBC3}"/>
                    </a:ext>
                  </a:extLst>
                </p:cNvPr>
                <p:cNvPicPr/>
                <p:nvPr/>
              </p:nvPicPr>
              <p:blipFill>
                <a:blip r:embed="rId603"/>
                <a:stretch>
                  <a:fillRect/>
                </a:stretch>
              </p:blipFill>
              <p:spPr>
                <a:xfrm>
                  <a:off x="7650219" y="3194922"/>
                  <a:ext cx="172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22" name="Freihand 321">
                  <a:extLst>
                    <a:ext uri="{FF2B5EF4-FFF2-40B4-BE49-F238E27FC236}">
                      <a16:creationId xmlns:a16="http://schemas.microsoft.com/office/drawing/2014/main" id="{24AE5E66-7E21-4D94-8066-DF5A290D1B09}"/>
                    </a:ext>
                  </a:extLst>
                </p14:cNvPr>
                <p14:cNvContentPartPr/>
                <p14:nvPr/>
              </p14:nvContentPartPr>
              <p14:xfrm>
                <a:off x="7888899" y="3156402"/>
                <a:ext cx="185760" cy="138960"/>
              </p14:xfrm>
            </p:contentPart>
          </mc:Choice>
          <mc:Fallback xmlns="">
            <p:pic>
              <p:nvPicPr>
                <p:cNvPr id="322" name="Freihand 321">
                  <a:extLst>
                    <a:ext uri="{FF2B5EF4-FFF2-40B4-BE49-F238E27FC236}">
                      <a16:creationId xmlns:a16="http://schemas.microsoft.com/office/drawing/2014/main" id="{24AE5E66-7E21-4D94-8066-DF5A290D1B09}"/>
                    </a:ext>
                  </a:extLst>
                </p:cNvPr>
                <p:cNvPicPr/>
                <p:nvPr/>
              </p:nvPicPr>
              <p:blipFill>
                <a:blip r:embed="rId605"/>
                <a:stretch>
                  <a:fillRect/>
                </a:stretch>
              </p:blipFill>
              <p:spPr>
                <a:xfrm>
                  <a:off x="7884579" y="3152082"/>
                  <a:ext cx="194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23" name="Freihand 322">
                  <a:extLst>
                    <a:ext uri="{FF2B5EF4-FFF2-40B4-BE49-F238E27FC236}">
                      <a16:creationId xmlns:a16="http://schemas.microsoft.com/office/drawing/2014/main" id="{257E21E1-6C0B-41BD-953C-F9730E6F56E9}"/>
                    </a:ext>
                  </a:extLst>
                </p14:cNvPr>
                <p14:cNvContentPartPr/>
                <p14:nvPr/>
              </p14:nvContentPartPr>
              <p14:xfrm>
                <a:off x="8067459" y="3237402"/>
                <a:ext cx="106200" cy="49680"/>
              </p14:xfrm>
            </p:contentPart>
          </mc:Choice>
          <mc:Fallback xmlns="">
            <p:pic>
              <p:nvPicPr>
                <p:cNvPr id="323" name="Freihand 322">
                  <a:extLst>
                    <a:ext uri="{FF2B5EF4-FFF2-40B4-BE49-F238E27FC236}">
                      <a16:creationId xmlns:a16="http://schemas.microsoft.com/office/drawing/2014/main" id="{257E21E1-6C0B-41BD-953C-F9730E6F56E9}"/>
                    </a:ext>
                  </a:extLst>
                </p:cNvPr>
                <p:cNvPicPr/>
                <p:nvPr/>
              </p:nvPicPr>
              <p:blipFill>
                <a:blip r:embed="rId607"/>
                <a:stretch>
                  <a:fillRect/>
                </a:stretch>
              </p:blipFill>
              <p:spPr>
                <a:xfrm>
                  <a:off x="8063139" y="3233082"/>
                  <a:ext cx="114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24" name="Freihand 323">
                  <a:extLst>
                    <a:ext uri="{FF2B5EF4-FFF2-40B4-BE49-F238E27FC236}">
                      <a16:creationId xmlns:a16="http://schemas.microsoft.com/office/drawing/2014/main" id="{2F9913D8-22B3-41D4-9C9F-8773B91F3E83}"/>
                    </a:ext>
                  </a:extLst>
                </p14:cNvPr>
                <p14:cNvContentPartPr/>
                <p14:nvPr/>
              </p14:nvContentPartPr>
              <p14:xfrm>
                <a:off x="8196699" y="3175122"/>
                <a:ext cx="161640" cy="110520"/>
              </p14:xfrm>
            </p:contentPart>
          </mc:Choice>
          <mc:Fallback xmlns="">
            <p:pic>
              <p:nvPicPr>
                <p:cNvPr id="324" name="Freihand 323">
                  <a:extLst>
                    <a:ext uri="{FF2B5EF4-FFF2-40B4-BE49-F238E27FC236}">
                      <a16:creationId xmlns:a16="http://schemas.microsoft.com/office/drawing/2014/main" id="{2F9913D8-22B3-41D4-9C9F-8773B91F3E83}"/>
                    </a:ext>
                  </a:extLst>
                </p:cNvPr>
                <p:cNvPicPr/>
                <p:nvPr/>
              </p:nvPicPr>
              <p:blipFill>
                <a:blip r:embed="rId609"/>
                <a:stretch>
                  <a:fillRect/>
                </a:stretch>
              </p:blipFill>
              <p:spPr>
                <a:xfrm>
                  <a:off x="8192379" y="3170802"/>
                  <a:ext cx="170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25" name="Freihand 324">
                  <a:extLst>
                    <a:ext uri="{FF2B5EF4-FFF2-40B4-BE49-F238E27FC236}">
                      <a16:creationId xmlns:a16="http://schemas.microsoft.com/office/drawing/2014/main" id="{4A67728F-916F-4B63-A203-A2B08B9ADF14}"/>
                    </a:ext>
                  </a:extLst>
                </p14:cNvPr>
                <p14:cNvContentPartPr/>
                <p14:nvPr/>
              </p14:nvContentPartPr>
              <p14:xfrm>
                <a:off x="8380299" y="3168282"/>
                <a:ext cx="212400" cy="113760"/>
              </p14:xfrm>
            </p:contentPart>
          </mc:Choice>
          <mc:Fallback xmlns="">
            <p:pic>
              <p:nvPicPr>
                <p:cNvPr id="325" name="Freihand 324">
                  <a:extLst>
                    <a:ext uri="{FF2B5EF4-FFF2-40B4-BE49-F238E27FC236}">
                      <a16:creationId xmlns:a16="http://schemas.microsoft.com/office/drawing/2014/main" id="{4A67728F-916F-4B63-A203-A2B08B9ADF14}"/>
                    </a:ext>
                  </a:extLst>
                </p:cNvPr>
                <p:cNvPicPr/>
                <p:nvPr/>
              </p:nvPicPr>
              <p:blipFill>
                <a:blip r:embed="rId611"/>
                <a:stretch>
                  <a:fillRect/>
                </a:stretch>
              </p:blipFill>
              <p:spPr>
                <a:xfrm>
                  <a:off x="8375979" y="3163962"/>
                  <a:ext cx="221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26" name="Freihand 325">
                  <a:extLst>
                    <a:ext uri="{FF2B5EF4-FFF2-40B4-BE49-F238E27FC236}">
                      <a16:creationId xmlns:a16="http://schemas.microsoft.com/office/drawing/2014/main" id="{A5606731-0118-43D8-BDC9-2108790F7B59}"/>
                    </a:ext>
                  </a:extLst>
                </p14:cNvPr>
                <p14:cNvContentPartPr/>
                <p14:nvPr/>
              </p14:nvContentPartPr>
              <p14:xfrm>
                <a:off x="8528979" y="3131562"/>
                <a:ext cx="238680" cy="146520"/>
              </p14:xfrm>
            </p:contentPart>
          </mc:Choice>
          <mc:Fallback xmlns="">
            <p:pic>
              <p:nvPicPr>
                <p:cNvPr id="326" name="Freihand 325">
                  <a:extLst>
                    <a:ext uri="{FF2B5EF4-FFF2-40B4-BE49-F238E27FC236}">
                      <a16:creationId xmlns:a16="http://schemas.microsoft.com/office/drawing/2014/main" id="{A5606731-0118-43D8-BDC9-2108790F7B59}"/>
                    </a:ext>
                  </a:extLst>
                </p:cNvPr>
                <p:cNvPicPr/>
                <p:nvPr/>
              </p:nvPicPr>
              <p:blipFill>
                <a:blip r:embed="rId613"/>
                <a:stretch>
                  <a:fillRect/>
                </a:stretch>
              </p:blipFill>
              <p:spPr>
                <a:xfrm>
                  <a:off x="8524659" y="3127242"/>
                  <a:ext cx="247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27" name="Freihand 326">
                  <a:extLst>
                    <a:ext uri="{FF2B5EF4-FFF2-40B4-BE49-F238E27FC236}">
                      <a16:creationId xmlns:a16="http://schemas.microsoft.com/office/drawing/2014/main" id="{7E9E8987-AB12-4A60-8438-9BA815A4A71B}"/>
                    </a:ext>
                  </a:extLst>
                </p14:cNvPr>
                <p14:cNvContentPartPr/>
                <p14:nvPr/>
              </p14:nvContentPartPr>
              <p14:xfrm>
                <a:off x="8826339" y="3039042"/>
                <a:ext cx="64800" cy="251640"/>
              </p14:xfrm>
            </p:contentPart>
          </mc:Choice>
          <mc:Fallback xmlns="">
            <p:pic>
              <p:nvPicPr>
                <p:cNvPr id="327" name="Freihand 326">
                  <a:extLst>
                    <a:ext uri="{FF2B5EF4-FFF2-40B4-BE49-F238E27FC236}">
                      <a16:creationId xmlns:a16="http://schemas.microsoft.com/office/drawing/2014/main" id="{7E9E8987-AB12-4A60-8438-9BA815A4A71B}"/>
                    </a:ext>
                  </a:extLst>
                </p:cNvPr>
                <p:cNvPicPr/>
                <p:nvPr/>
              </p:nvPicPr>
              <p:blipFill>
                <a:blip r:embed="rId615"/>
                <a:stretch>
                  <a:fillRect/>
                </a:stretch>
              </p:blipFill>
              <p:spPr>
                <a:xfrm>
                  <a:off x="8822019" y="3034722"/>
                  <a:ext cx="734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44" name="Freihand 343">
                  <a:extLst>
                    <a:ext uri="{FF2B5EF4-FFF2-40B4-BE49-F238E27FC236}">
                      <a16:creationId xmlns:a16="http://schemas.microsoft.com/office/drawing/2014/main" id="{7FDC04CB-2476-44A0-86A1-29624132BC4F}"/>
                    </a:ext>
                  </a:extLst>
                </p14:cNvPr>
                <p14:cNvContentPartPr/>
                <p14:nvPr/>
              </p14:nvContentPartPr>
              <p14:xfrm>
                <a:off x="5844819" y="3609282"/>
                <a:ext cx="312480" cy="18000"/>
              </p14:xfrm>
            </p:contentPart>
          </mc:Choice>
          <mc:Fallback xmlns="">
            <p:pic>
              <p:nvPicPr>
                <p:cNvPr id="344" name="Freihand 343">
                  <a:extLst>
                    <a:ext uri="{FF2B5EF4-FFF2-40B4-BE49-F238E27FC236}">
                      <a16:creationId xmlns:a16="http://schemas.microsoft.com/office/drawing/2014/main" id="{7FDC04CB-2476-44A0-86A1-29624132BC4F}"/>
                    </a:ext>
                  </a:extLst>
                </p:cNvPr>
                <p:cNvPicPr/>
                <p:nvPr/>
              </p:nvPicPr>
              <p:blipFill>
                <a:blip r:embed="rId617"/>
                <a:stretch>
                  <a:fillRect/>
                </a:stretch>
              </p:blipFill>
              <p:spPr>
                <a:xfrm>
                  <a:off x="5840499" y="3604962"/>
                  <a:ext cx="321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45" name="Freihand 344">
                  <a:extLst>
                    <a:ext uri="{FF2B5EF4-FFF2-40B4-BE49-F238E27FC236}">
                      <a16:creationId xmlns:a16="http://schemas.microsoft.com/office/drawing/2014/main" id="{E54C639F-3324-4495-80FD-28359B5353EC}"/>
                    </a:ext>
                  </a:extLst>
                </p14:cNvPr>
                <p14:cNvContentPartPr/>
                <p14:nvPr/>
              </p14:nvContentPartPr>
              <p14:xfrm>
                <a:off x="6455379" y="3550242"/>
                <a:ext cx="20880" cy="172440"/>
              </p14:xfrm>
            </p:contentPart>
          </mc:Choice>
          <mc:Fallback xmlns="">
            <p:pic>
              <p:nvPicPr>
                <p:cNvPr id="345" name="Freihand 344">
                  <a:extLst>
                    <a:ext uri="{FF2B5EF4-FFF2-40B4-BE49-F238E27FC236}">
                      <a16:creationId xmlns:a16="http://schemas.microsoft.com/office/drawing/2014/main" id="{E54C639F-3324-4495-80FD-28359B5353EC}"/>
                    </a:ext>
                  </a:extLst>
                </p:cNvPr>
                <p:cNvPicPr/>
                <p:nvPr/>
              </p:nvPicPr>
              <p:blipFill>
                <a:blip r:embed="rId619"/>
                <a:stretch>
                  <a:fillRect/>
                </a:stretch>
              </p:blipFill>
              <p:spPr>
                <a:xfrm>
                  <a:off x="6451059" y="3545922"/>
                  <a:ext cx="29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46" name="Freihand 345">
                  <a:extLst>
                    <a:ext uri="{FF2B5EF4-FFF2-40B4-BE49-F238E27FC236}">
                      <a16:creationId xmlns:a16="http://schemas.microsoft.com/office/drawing/2014/main" id="{3DE9E3F4-7F6F-4A11-9021-F1F6CCBA5498}"/>
                    </a:ext>
                  </a:extLst>
                </p14:cNvPr>
                <p14:cNvContentPartPr/>
                <p14:nvPr/>
              </p14:nvContentPartPr>
              <p14:xfrm>
                <a:off x="6353859" y="3662202"/>
                <a:ext cx="216000" cy="70560"/>
              </p14:xfrm>
            </p:contentPart>
          </mc:Choice>
          <mc:Fallback xmlns="">
            <p:pic>
              <p:nvPicPr>
                <p:cNvPr id="346" name="Freihand 345">
                  <a:extLst>
                    <a:ext uri="{FF2B5EF4-FFF2-40B4-BE49-F238E27FC236}">
                      <a16:creationId xmlns:a16="http://schemas.microsoft.com/office/drawing/2014/main" id="{3DE9E3F4-7F6F-4A11-9021-F1F6CCBA5498}"/>
                    </a:ext>
                  </a:extLst>
                </p:cNvPr>
                <p:cNvPicPr/>
                <p:nvPr/>
              </p:nvPicPr>
              <p:blipFill>
                <a:blip r:embed="rId621"/>
                <a:stretch>
                  <a:fillRect/>
                </a:stretch>
              </p:blipFill>
              <p:spPr>
                <a:xfrm>
                  <a:off x="6349539" y="3657882"/>
                  <a:ext cx="224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47" name="Freihand 346">
                  <a:extLst>
                    <a:ext uri="{FF2B5EF4-FFF2-40B4-BE49-F238E27FC236}">
                      <a16:creationId xmlns:a16="http://schemas.microsoft.com/office/drawing/2014/main" id="{4A384261-A934-4527-B586-2CB2F74C4025}"/>
                    </a:ext>
                  </a:extLst>
                </p14:cNvPr>
                <p14:cNvContentPartPr/>
                <p14:nvPr/>
              </p14:nvContentPartPr>
              <p14:xfrm>
                <a:off x="6376899" y="3524682"/>
                <a:ext cx="353520" cy="176400"/>
              </p14:xfrm>
            </p:contentPart>
          </mc:Choice>
          <mc:Fallback xmlns="">
            <p:pic>
              <p:nvPicPr>
                <p:cNvPr id="347" name="Freihand 346">
                  <a:extLst>
                    <a:ext uri="{FF2B5EF4-FFF2-40B4-BE49-F238E27FC236}">
                      <a16:creationId xmlns:a16="http://schemas.microsoft.com/office/drawing/2014/main" id="{4A384261-A934-4527-B586-2CB2F74C4025}"/>
                    </a:ext>
                  </a:extLst>
                </p:cNvPr>
                <p:cNvPicPr/>
                <p:nvPr/>
              </p:nvPicPr>
              <p:blipFill>
                <a:blip r:embed="rId623"/>
                <a:stretch>
                  <a:fillRect/>
                </a:stretch>
              </p:blipFill>
              <p:spPr>
                <a:xfrm>
                  <a:off x="6372579" y="3520362"/>
                  <a:ext cx="362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48" name="Freihand 347">
                  <a:extLst>
                    <a:ext uri="{FF2B5EF4-FFF2-40B4-BE49-F238E27FC236}">
                      <a16:creationId xmlns:a16="http://schemas.microsoft.com/office/drawing/2014/main" id="{2C0E8288-EC7D-4940-B343-357D1E62C566}"/>
                    </a:ext>
                  </a:extLst>
                </p14:cNvPr>
                <p14:cNvContentPartPr/>
                <p14:nvPr/>
              </p14:nvContentPartPr>
              <p14:xfrm>
                <a:off x="6744819" y="3582282"/>
                <a:ext cx="314280" cy="106920"/>
              </p14:xfrm>
            </p:contentPart>
          </mc:Choice>
          <mc:Fallback xmlns="">
            <p:pic>
              <p:nvPicPr>
                <p:cNvPr id="348" name="Freihand 347">
                  <a:extLst>
                    <a:ext uri="{FF2B5EF4-FFF2-40B4-BE49-F238E27FC236}">
                      <a16:creationId xmlns:a16="http://schemas.microsoft.com/office/drawing/2014/main" id="{2C0E8288-EC7D-4940-B343-357D1E62C566}"/>
                    </a:ext>
                  </a:extLst>
                </p:cNvPr>
                <p:cNvPicPr/>
                <p:nvPr/>
              </p:nvPicPr>
              <p:blipFill>
                <a:blip r:embed="rId625"/>
                <a:stretch>
                  <a:fillRect/>
                </a:stretch>
              </p:blipFill>
              <p:spPr>
                <a:xfrm>
                  <a:off x="6740499" y="3577962"/>
                  <a:ext cx="322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49" name="Freihand 348">
                  <a:extLst>
                    <a:ext uri="{FF2B5EF4-FFF2-40B4-BE49-F238E27FC236}">
                      <a16:creationId xmlns:a16="http://schemas.microsoft.com/office/drawing/2014/main" id="{771418C2-2F02-4F02-AEF3-3CCA5E4265CC}"/>
                    </a:ext>
                  </a:extLst>
                </p14:cNvPr>
                <p14:cNvContentPartPr/>
                <p14:nvPr/>
              </p14:nvContentPartPr>
              <p14:xfrm>
                <a:off x="7196979" y="3538362"/>
                <a:ext cx="79920" cy="119520"/>
              </p14:xfrm>
            </p:contentPart>
          </mc:Choice>
          <mc:Fallback xmlns="">
            <p:pic>
              <p:nvPicPr>
                <p:cNvPr id="349" name="Freihand 348">
                  <a:extLst>
                    <a:ext uri="{FF2B5EF4-FFF2-40B4-BE49-F238E27FC236}">
                      <a16:creationId xmlns:a16="http://schemas.microsoft.com/office/drawing/2014/main" id="{771418C2-2F02-4F02-AEF3-3CCA5E4265CC}"/>
                    </a:ext>
                  </a:extLst>
                </p:cNvPr>
                <p:cNvPicPr/>
                <p:nvPr/>
              </p:nvPicPr>
              <p:blipFill>
                <a:blip r:embed="rId627"/>
                <a:stretch>
                  <a:fillRect/>
                </a:stretch>
              </p:blipFill>
              <p:spPr>
                <a:xfrm>
                  <a:off x="7192659" y="3534042"/>
                  <a:ext cx="88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50" name="Freihand 349">
                  <a:extLst>
                    <a:ext uri="{FF2B5EF4-FFF2-40B4-BE49-F238E27FC236}">
                      <a16:creationId xmlns:a16="http://schemas.microsoft.com/office/drawing/2014/main" id="{038EBB11-71CB-46EB-B035-EF45ED42A873}"/>
                    </a:ext>
                  </a:extLst>
                </p14:cNvPr>
                <p14:cNvContentPartPr/>
                <p14:nvPr/>
              </p14:nvContentPartPr>
              <p14:xfrm>
                <a:off x="7263579" y="3565002"/>
                <a:ext cx="388080" cy="92160"/>
              </p14:xfrm>
            </p:contentPart>
          </mc:Choice>
          <mc:Fallback xmlns="">
            <p:pic>
              <p:nvPicPr>
                <p:cNvPr id="350" name="Freihand 349">
                  <a:extLst>
                    <a:ext uri="{FF2B5EF4-FFF2-40B4-BE49-F238E27FC236}">
                      <a16:creationId xmlns:a16="http://schemas.microsoft.com/office/drawing/2014/main" id="{038EBB11-71CB-46EB-B035-EF45ED42A873}"/>
                    </a:ext>
                  </a:extLst>
                </p:cNvPr>
                <p:cNvPicPr/>
                <p:nvPr/>
              </p:nvPicPr>
              <p:blipFill>
                <a:blip r:embed="rId629"/>
                <a:stretch>
                  <a:fillRect/>
                </a:stretch>
              </p:blipFill>
              <p:spPr>
                <a:xfrm>
                  <a:off x="7259259" y="3560682"/>
                  <a:ext cx="396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51" name="Freihand 350">
                  <a:extLst>
                    <a:ext uri="{FF2B5EF4-FFF2-40B4-BE49-F238E27FC236}">
                      <a16:creationId xmlns:a16="http://schemas.microsoft.com/office/drawing/2014/main" id="{1C909BFC-C5C2-48EF-A31B-FBA084D08D39}"/>
                    </a:ext>
                  </a:extLst>
                </p14:cNvPr>
                <p14:cNvContentPartPr/>
                <p14:nvPr/>
              </p14:nvContentPartPr>
              <p14:xfrm>
                <a:off x="7635459" y="3556002"/>
                <a:ext cx="308520" cy="234720"/>
              </p14:xfrm>
            </p:contentPart>
          </mc:Choice>
          <mc:Fallback xmlns="">
            <p:pic>
              <p:nvPicPr>
                <p:cNvPr id="351" name="Freihand 350">
                  <a:extLst>
                    <a:ext uri="{FF2B5EF4-FFF2-40B4-BE49-F238E27FC236}">
                      <a16:creationId xmlns:a16="http://schemas.microsoft.com/office/drawing/2014/main" id="{1C909BFC-C5C2-48EF-A31B-FBA084D08D39}"/>
                    </a:ext>
                  </a:extLst>
                </p:cNvPr>
                <p:cNvPicPr/>
                <p:nvPr/>
              </p:nvPicPr>
              <p:blipFill>
                <a:blip r:embed="rId631"/>
                <a:stretch>
                  <a:fillRect/>
                </a:stretch>
              </p:blipFill>
              <p:spPr>
                <a:xfrm>
                  <a:off x="7631139" y="3551682"/>
                  <a:ext cx="317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52" name="Freihand 351">
                  <a:extLst>
                    <a:ext uri="{FF2B5EF4-FFF2-40B4-BE49-F238E27FC236}">
                      <a16:creationId xmlns:a16="http://schemas.microsoft.com/office/drawing/2014/main" id="{DB6ED97A-CC0D-4012-A16D-216E9D69C552}"/>
                    </a:ext>
                  </a:extLst>
                </p14:cNvPr>
                <p14:cNvContentPartPr/>
                <p14:nvPr/>
              </p14:nvContentPartPr>
              <p14:xfrm>
                <a:off x="8073939" y="3445842"/>
                <a:ext cx="64440" cy="343800"/>
              </p14:xfrm>
            </p:contentPart>
          </mc:Choice>
          <mc:Fallback xmlns="">
            <p:pic>
              <p:nvPicPr>
                <p:cNvPr id="352" name="Freihand 351">
                  <a:extLst>
                    <a:ext uri="{FF2B5EF4-FFF2-40B4-BE49-F238E27FC236}">
                      <a16:creationId xmlns:a16="http://schemas.microsoft.com/office/drawing/2014/main" id="{DB6ED97A-CC0D-4012-A16D-216E9D69C552}"/>
                    </a:ext>
                  </a:extLst>
                </p:cNvPr>
                <p:cNvPicPr/>
                <p:nvPr/>
              </p:nvPicPr>
              <p:blipFill>
                <a:blip r:embed="rId633"/>
                <a:stretch>
                  <a:fillRect/>
                </a:stretch>
              </p:blipFill>
              <p:spPr>
                <a:xfrm>
                  <a:off x="8069619" y="3441522"/>
                  <a:ext cx="730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53" name="Freihand 352">
                  <a:extLst>
                    <a:ext uri="{FF2B5EF4-FFF2-40B4-BE49-F238E27FC236}">
                      <a16:creationId xmlns:a16="http://schemas.microsoft.com/office/drawing/2014/main" id="{56EF3834-3315-4E78-AAAA-46897B8DBCF0}"/>
                    </a:ext>
                  </a:extLst>
                </p14:cNvPr>
                <p14:cNvContentPartPr/>
                <p14:nvPr/>
              </p14:nvContentPartPr>
              <p14:xfrm>
                <a:off x="7957659" y="3415242"/>
                <a:ext cx="264240" cy="44280"/>
              </p14:xfrm>
            </p:contentPart>
          </mc:Choice>
          <mc:Fallback xmlns="">
            <p:pic>
              <p:nvPicPr>
                <p:cNvPr id="353" name="Freihand 352">
                  <a:extLst>
                    <a:ext uri="{FF2B5EF4-FFF2-40B4-BE49-F238E27FC236}">
                      <a16:creationId xmlns:a16="http://schemas.microsoft.com/office/drawing/2014/main" id="{56EF3834-3315-4E78-AAAA-46897B8DBCF0}"/>
                    </a:ext>
                  </a:extLst>
                </p:cNvPr>
                <p:cNvPicPr/>
                <p:nvPr/>
              </p:nvPicPr>
              <p:blipFill>
                <a:blip r:embed="rId635"/>
                <a:stretch>
                  <a:fillRect/>
                </a:stretch>
              </p:blipFill>
              <p:spPr>
                <a:xfrm>
                  <a:off x="7953339" y="3410922"/>
                  <a:ext cx="272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54" name="Freihand 353">
                  <a:extLst>
                    <a:ext uri="{FF2B5EF4-FFF2-40B4-BE49-F238E27FC236}">
                      <a16:creationId xmlns:a16="http://schemas.microsoft.com/office/drawing/2014/main" id="{12BF14B4-ADF4-41C2-A39A-1DAE5925C81F}"/>
                    </a:ext>
                  </a:extLst>
                </p14:cNvPr>
                <p14:cNvContentPartPr/>
                <p14:nvPr/>
              </p14:nvContentPartPr>
              <p14:xfrm>
                <a:off x="7976739" y="3526122"/>
                <a:ext cx="220680" cy="27720"/>
              </p14:xfrm>
            </p:contentPart>
          </mc:Choice>
          <mc:Fallback xmlns="">
            <p:pic>
              <p:nvPicPr>
                <p:cNvPr id="354" name="Freihand 353">
                  <a:extLst>
                    <a:ext uri="{FF2B5EF4-FFF2-40B4-BE49-F238E27FC236}">
                      <a16:creationId xmlns:a16="http://schemas.microsoft.com/office/drawing/2014/main" id="{12BF14B4-ADF4-41C2-A39A-1DAE5925C81F}"/>
                    </a:ext>
                  </a:extLst>
                </p:cNvPr>
                <p:cNvPicPr/>
                <p:nvPr/>
              </p:nvPicPr>
              <p:blipFill>
                <a:blip r:embed="rId637"/>
                <a:stretch>
                  <a:fillRect/>
                </a:stretch>
              </p:blipFill>
              <p:spPr>
                <a:xfrm>
                  <a:off x="7972419" y="3521802"/>
                  <a:ext cx="229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55" name="Freihand 354">
                  <a:extLst>
                    <a:ext uri="{FF2B5EF4-FFF2-40B4-BE49-F238E27FC236}">
                      <a16:creationId xmlns:a16="http://schemas.microsoft.com/office/drawing/2014/main" id="{0EEEFE26-1A34-499F-BE14-1BD13DE54D3C}"/>
                    </a:ext>
                  </a:extLst>
                </p14:cNvPr>
                <p14:cNvContentPartPr/>
                <p14:nvPr/>
              </p14:nvContentPartPr>
              <p14:xfrm>
                <a:off x="8180499" y="3534402"/>
                <a:ext cx="171360" cy="119880"/>
              </p14:xfrm>
            </p:contentPart>
          </mc:Choice>
          <mc:Fallback xmlns="">
            <p:pic>
              <p:nvPicPr>
                <p:cNvPr id="355" name="Freihand 354">
                  <a:extLst>
                    <a:ext uri="{FF2B5EF4-FFF2-40B4-BE49-F238E27FC236}">
                      <a16:creationId xmlns:a16="http://schemas.microsoft.com/office/drawing/2014/main" id="{0EEEFE26-1A34-499F-BE14-1BD13DE54D3C}"/>
                    </a:ext>
                  </a:extLst>
                </p:cNvPr>
                <p:cNvPicPr/>
                <p:nvPr/>
              </p:nvPicPr>
              <p:blipFill>
                <a:blip r:embed="rId639"/>
                <a:stretch>
                  <a:fillRect/>
                </a:stretch>
              </p:blipFill>
              <p:spPr>
                <a:xfrm>
                  <a:off x="8176179" y="3530082"/>
                  <a:ext cx="180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56" name="Freihand 355">
                  <a:extLst>
                    <a:ext uri="{FF2B5EF4-FFF2-40B4-BE49-F238E27FC236}">
                      <a16:creationId xmlns:a16="http://schemas.microsoft.com/office/drawing/2014/main" id="{44F5DB8C-CC31-44D3-8B97-7C90C13966A8}"/>
                    </a:ext>
                  </a:extLst>
                </p14:cNvPr>
                <p14:cNvContentPartPr/>
                <p14:nvPr/>
              </p14:nvContentPartPr>
              <p14:xfrm>
                <a:off x="8340699" y="3470682"/>
                <a:ext cx="86400" cy="51480"/>
              </p14:xfrm>
            </p:contentPart>
          </mc:Choice>
          <mc:Fallback xmlns="">
            <p:pic>
              <p:nvPicPr>
                <p:cNvPr id="356" name="Freihand 355">
                  <a:extLst>
                    <a:ext uri="{FF2B5EF4-FFF2-40B4-BE49-F238E27FC236}">
                      <a16:creationId xmlns:a16="http://schemas.microsoft.com/office/drawing/2014/main" id="{44F5DB8C-CC31-44D3-8B97-7C90C13966A8}"/>
                    </a:ext>
                  </a:extLst>
                </p:cNvPr>
                <p:cNvPicPr/>
                <p:nvPr/>
              </p:nvPicPr>
              <p:blipFill>
                <a:blip r:embed="rId641"/>
                <a:stretch>
                  <a:fillRect/>
                </a:stretch>
              </p:blipFill>
              <p:spPr>
                <a:xfrm>
                  <a:off x="8336379" y="3466362"/>
                  <a:ext cx="95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57" name="Freihand 356">
                  <a:extLst>
                    <a:ext uri="{FF2B5EF4-FFF2-40B4-BE49-F238E27FC236}">
                      <a16:creationId xmlns:a16="http://schemas.microsoft.com/office/drawing/2014/main" id="{6E8B1E85-144E-44E1-AFEB-A0F957A8A47C}"/>
                    </a:ext>
                  </a:extLst>
                </p14:cNvPr>
                <p14:cNvContentPartPr/>
                <p14:nvPr/>
              </p14:nvContentPartPr>
              <p14:xfrm>
                <a:off x="8400099" y="3523242"/>
                <a:ext cx="78840" cy="123480"/>
              </p14:xfrm>
            </p:contentPart>
          </mc:Choice>
          <mc:Fallback xmlns="">
            <p:pic>
              <p:nvPicPr>
                <p:cNvPr id="357" name="Freihand 356">
                  <a:extLst>
                    <a:ext uri="{FF2B5EF4-FFF2-40B4-BE49-F238E27FC236}">
                      <a16:creationId xmlns:a16="http://schemas.microsoft.com/office/drawing/2014/main" id="{6E8B1E85-144E-44E1-AFEB-A0F957A8A47C}"/>
                    </a:ext>
                  </a:extLst>
                </p:cNvPr>
                <p:cNvPicPr/>
                <p:nvPr/>
              </p:nvPicPr>
              <p:blipFill>
                <a:blip r:embed="rId643"/>
                <a:stretch>
                  <a:fillRect/>
                </a:stretch>
              </p:blipFill>
              <p:spPr>
                <a:xfrm>
                  <a:off x="8395779" y="3518922"/>
                  <a:ext cx="87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58" name="Freihand 357">
                  <a:extLst>
                    <a:ext uri="{FF2B5EF4-FFF2-40B4-BE49-F238E27FC236}">
                      <a16:creationId xmlns:a16="http://schemas.microsoft.com/office/drawing/2014/main" id="{2F648776-0715-447B-9144-F6B5FCD95C38}"/>
                    </a:ext>
                  </a:extLst>
                </p14:cNvPr>
                <p14:cNvContentPartPr/>
                <p14:nvPr/>
              </p14:nvContentPartPr>
              <p14:xfrm>
                <a:off x="8471379" y="3421722"/>
                <a:ext cx="152640" cy="194040"/>
              </p14:xfrm>
            </p:contentPart>
          </mc:Choice>
          <mc:Fallback xmlns="">
            <p:pic>
              <p:nvPicPr>
                <p:cNvPr id="358" name="Freihand 357">
                  <a:extLst>
                    <a:ext uri="{FF2B5EF4-FFF2-40B4-BE49-F238E27FC236}">
                      <a16:creationId xmlns:a16="http://schemas.microsoft.com/office/drawing/2014/main" id="{2F648776-0715-447B-9144-F6B5FCD95C38}"/>
                    </a:ext>
                  </a:extLst>
                </p:cNvPr>
                <p:cNvPicPr/>
                <p:nvPr/>
              </p:nvPicPr>
              <p:blipFill>
                <a:blip r:embed="rId645"/>
                <a:stretch>
                  <a:fillRect/>
                </a:stretch>
              </p:blipFill>
              <p:spPr>
                <a:xfrm>
                  <a:off x="8467059" y="3417402"/>
                  <a:ext cx="161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60" name="Freihand 359">
                  <a:extLst>
                    <a:ext uri="{FF2B5EF4-FFF2-40B4-BE49-F238E27FC236}">
                      <a16:creationId xmlns:a16="http://schemas.microsoft.com/office/drawing/2014/main" id="{D353A9EF-6C45-49F5-B90E-F5C015DD152C}"/>
                    </a:ext>
                  </a:extLst>
                </p14:cNvPr>
                <p14:cNvContentPartPr/>
                <p14:nvPr/>
              </p14:nvContentPartPr>
              <p14:xfrm>
                <a:off x="8734179" y="3497682"/>
                <a:ext cx="85320" cy="152640"/>
              </p14:xfrm>
            </p:contentPart>
          </mc:Choice>
          <mc:Fallback xmlns="">
            <p:pic>
              <p:nvPicPr>
                <p:cNvPr id="360" name="Freihand 359">
                  <a:extLst>
                    <a:ext uri="{FF2B5EF4-FFF2-40B4-BE49-F238E27FC236}">
                      <a16:creationId xmlns:a16="http://schemas.microsoft.com/office/drawing/2014/main" id="{D353A9EF-6C45-49F5-B90E-F5C015DD152C}"/>
                    </a:ext>
                  </a:extLst>
                </p:cNvPr>
                <p:cNvPicPr/>
                <p:nvPr/>
              </p:nvPicPr>
              <p:blipFill>
                <a:blip r:embed="rId647"/>
                <a:stretch>
                  <a:fillRect/>
                </a:stretch>
              </p:blipFill>
              <p:spPr>
                <a:xfrm>
                  <a:off x="8729859" y="3493362"/>
                  <a:ext cx="93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61" name="Freihand 360">
                  <a:extLst>
                    <a:ext uri="{FF2B5EF4-FFF2-40B4-BE49-F238E27FC236}">
                      <a16:creationId xmlns:a16="http://schemas.microsoft.com/office/drawing/2014/main" id="{606E1C1B-7FB4-4CD2-B823-D8C99FADF881}"/>
                    </a:ext>
                  </a:extLst>
                </p14:cNvPr>
                <p14:cNvContentPartPr/>
                <p14:nvPr/>
              </p14:nvContentPartPr>
              <p14:xfrm>
                <a:off x="8845779" y="3523962"/>
                <a:ext cx="222480" cy="79200"/>
              </p14:xfrm>
            </p:contentPart>
          </mc:Choice>
          <mc:Fallback xmlns="">
            <p:pic>
              <p:nvPicPr>
                <p:cNvPr id="361" name="Freihand 360">
                  <a:extLst>
                    <a:ext uri="{FF2B5EF4-FFF2-40B4-BE49-F238E27FC236}">
                      <a16:creationId xmlns:a16="http://schemas.microsoft.com/office/drawing/2014/main" id="{606E1C1B-7FB4-4CD2-B823-D8C99FADF881}"/>
                    </a:ext>
                  </a:extLst>
                </p:cNvPr>
                <p:cNvPicPr/>
                <p:nvPr/>
              </p:nvPicPr>
              <p:blipFill>
                <a:blip r:embed="rId649"/>
                <a:stretch>
                  <a:fillRect/>
                </a:stretch>
              </p:blipFill>
              <p:spPr>
                <a:xfrm>
                  <a:off x="8841459" y="3519642"/>
                  <a:ext cx="231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62" name="Freihand 361">
                  <a:extLst>
                    <a:ext uri="{FF2B5EF4-FFF2-40B4-BE49-F238E27FC236}">
                      <a16:creationId xmlns:a16="http://schemas.microsoft.com/office/drawing/2014/main" id="{67F2BE97-B045-457A-94A8-99475594C927}"/>
                    </a:ext>
                  </a:extLst>
                </p14:cNvPr>
                <p14:cNvContentPartPr/>
                <p14:nvPr/>
              </p14:nvContentPartPr>
              <p14:xfrm>
                <a:off x="9051699" y="3430002"/>
                <a:ext cx="16200" cy="30600"/>
              </p14:xfrm>
            </p:contentPart>
          </mc:Choice>
          <mc:Fallback xmlns="">
            <p:pic>
              <p:nvPicPr>
                <p:cNvPr id="362" name="Freihand 361">
                  <a:extLst>
                    <a:ext uri="{FF2B5EF4-FFF2-40B4-BE49-F238E27FC236}">
                      <a16:creationId xmlns:a16="http://schemas.microsoft.com/office/drawing/2014/main" id="{67F2BE97-B045-457A-94A8-99475594C927}"/>
                    </a:ext>
                  </a:extLst>
                </p:cNvPr>
                <p:cNvPicPr/>
                <p:nvPr/>
              </p:nvPicPr>
              <p:blipFill>
                <a:blip r:embed="rId651"/>
                <a:stretch>
                  <a:fillRect/>
                </a:stretch>
              </p:blipFill>
              <p:spPr>
                <a:xfrm>
                  <a:off x="9047379" y="3425682"/>
                  <a:ext cx="24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63" name="Freihand 362">
                  <a:extLst>
                    <a:ext uri="{FF2B5EF4-FFF2-40B4-BE49-F238E27FC236}">
                      <a16:creationId xmlns:a16="http://schemas.microsoft.com/office/drawing/2014/main" id="{0F462237-81F8-49F6-A88E-9A71A6287547}"/>
                    </a:ext>
                  </a:extLst>
                </p14:cNvPr>
                <p14:cNvContentPartPr/>
                <p14:nvPr/>
              </p14:nvContentPartPr>
              <p14:xfrm>
                <a:off x="9107139" y="3390402"/>
                <a:ext cx="204840" cy="171720"/>
              </p14:xfrm>
            </p:contentPart>
          </mc:Choice>
          <mc:Fallback xmlns="">
            <p:pic>
              <p:nvPicPr>
                <p:cNvPr id="363" name="Freihand 362">
                  <a:extLst>
                    <a:ext uri="{FF2B5EF4-FFF2-40B4-BE49-F238E27FC236}">
                      <a16:creationId xmlns:a16="http://schemas.microsoft.com/office/drawing/2014/main" id="{0F462237-81F8-49F6-A88E-9A71A6287547}"/>
                    </a:ext>
                  </a:extLst>
                </p:cNvPr>
                <p:cNvPicPr/>
                <p:nvPr/>
              </p:nvPicPr>
              <p:blipFill>
                <a:blip r:embed="rId653"/>
                <a:stretch>
                  <a:fillRect/>
                </a:stretch>
              </p:blipFill>
              <p:spPr>
                <a:xfrm>
                  <a:off x="9102819" y="3386082"/>
                  <a:ext cx="213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64" name="Freihand 363">
                  <a:extLst>
                    <a:ext uri="{FF2B5EF4-FFF2-40B4-BE49-F238E27FC236}">
                      <a16:creationId xmlns:a16="http://schemas.microsoft.com/office/drawing/2014/main" id="{C2DA815A-AD9F-478B-B613-494EBBD3286F}"/>
                    </a:ext>
                  </a:extLst>
                </p14:cNvPr>
                <p14:cNvContentPartPr/>
                <p14:nvPr/>
              </p14:nvContentPartPr>
              <p14:xfrm>
                <a:off x="9502779" y="3396522"/>
                <a:ext cx="353160" cy="169920"/>
              </p14:xfrm>
            </p:contentPart>
          </mc:Choice>
          <mc:Fallback xmlns="">
            <p:pic>
              <p:nvPicPr>
                <p:cNvPr id="364" name="Freihand 363">
                  <a:extLst>
                    <a:ext uri="{FF2B5EF4-FFF2-40B4-BE49-F238E27FC236}">
                      <a16:creationId xmlns:a16="http://schemas.microsoft.com/office/drawing/2014/main" id="{C2DA815A-AD9F-478B-B613-494EBBD3286F}"/>
                    </a:ext>
                  </a:extLst>
                </p:cNvPr>
                <p:cNvPicPr/>
                <p:nvPr/>
              </p:nvPicPr>
              <p:blipFill>
                <a:blip r:embed="rId655"/>
                <a:stretch>
                  <a:fillRect/>
                </a:stretch>
              </p:blipFill>
              <p:spPr>
                <a:xfrm>
                  <a:off x="9498459" y="3392202"/>
                  <a:ext cx="361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65" name="Freihand 364">
                  <a:extLst>
                    <a:ext uri="{FF2B5EF4-FFF2-40B4-BE49-F238E27FC236}">
                      <a16:creationId xmlns:a16="http://schemas.microsoft.com/office/drawing/2014/main" id="{CB054884-F1CB-4BF3-9C45-C5343079E4ED}"/>
                    </a:ext>
                  </a:extLst>
                </p14:cNvPr>
                <p14:cNvContentPartPr/>
                <p14:nvPr/>
              </p14:nvContentPartPr>
              <p14:xfrm>
                <a:off x="9805539" y="3323442"/>
                <a:ext cx="24480" cy="19800"/>
              </p14:xfrm>
            </p:contentPart>
          </mc:Choice>
          <mc:Fallback xmlns="">
            <p:pic>
              <p:nvPicPr>
                <p:cNvPr id="365" name="Freihand 364">
                  <a:extLst>
                    <a:ext uri="{FF2B5EF4-FFF2-40B4-BE49-F238E27FC236}">
                      <a16:creationId xmlns:a16="http://schemas.microsoft.com/office/drawing/2014/main" id="{CB054884-F1CB-4BF3-9C45-C5343079E4ED}"/>
                    </a:ext>
                  </a:extLst>
                </p:cNvPr>
                <p:cNvPicPr/>
                <p:nvPr/>
              </p:nvPicPr>
              <p:blipFill>
                <a:blip r:embed="rId657"/>
                <a:stretch>
                  <a:fillRect/>
                </a:stretch>
              </p:blipFill>
              <p:spPr>
                <a:xfrm>
                  <a:off x="9801219" y="3319122"/>
                  <a:ext cx="33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66" name="Freihand 365">
                  <a:extLst>
                    <a:ext uri="{FF2B5EF4-FFF2-40B4-BE49-F238E27FC236}">
                      <a16:creationId xmlns:a16="http://schemas.microsoft.com/office/drawing/2014/main" id="{0BED93D1-19BA-4129-8DDC-94F6C80A6D01}"/>
                    </a:ext>
                  </a:extLst>
                </p14:cNvPr>
                <p14:cNvContentPartPr/>
                <p14:nvPr/>
              </p14:nvContentPartPr>
              <p14:xfrm>
                <a:off x="10091019" y="3369162"/>
                <a:ext cx="66600" cy="218880"/>
              </p14:xfrm>
            </p:contentPart>
          </mc:Choice>
          <mc:Fallback xmlns="">
            <p:pic>
              <p:nvPicPr>
                <p:cNvPr id="366" name="Freihand 365">
                  <a:extLst>
                    <a:ext uri="{FF2B5EF4-FFF2-40B4-BE49-F238E27FC236}">
                      <a16:creationId xmlns:a16="http://schemas.microsoft.com/office/drawing/2014/main" id="{0BED93D1-19BA-4129-8DDC-94F6C80A6D01}"/>
                    </a:ext>
                  </a:extLst>
                </p:cNvPr>
                <p:cNvPicPr/>
                <p:nvPr/>
              </p:nvPicPr>
              <p:blipFill>
                <a:blip r:embed="rId659"/>
                <a:stretch>
                  <a:fillRect/>
                </a:stretch>
              </p:blipFill>
              <p:spPr>
                <a:xfrm>
                  <a:off x="10086699" y="3364842"/>
                  <a:ext cx="75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67" name="Freihand 366">
                  <a:extLst>
                    <a:ext uri="{FF2B5EF4-FFF2-40B4-BE49-F238E27FC236}">
                      <a16:creationId xmlns:a16="http://schemas.microsoft.com/office/drawing/2014/main" id="{EA71D91A-C489-4F68-BF07-099CCBDA554C}"/>
                    </a:ext>
                  </a:extLst>
                </p14:cNvPr>
                <p14:cNvContentPartPr/>
                <p14:nvPr/>
              </p14:nvContentPartPr>
              <p14:xfrm>
                <a:off x="10077699" y="3324522"/>
                <a:ext cx="167400" cy="144000"/>
              </p14:xfrm>
            </p:contentPart>
          </mc:Choice>
          <mc:Fallback xmlns="">
            <p:pic>
              <p:nvPicPr>
                <p:cNvPr id="367" name="Freihand 366">
                  <a:extLst>
                    <a:ext uri="{FF2B5EF4-FFF2-40B4-BE49-F238E27FC236}">
                      <a16:creationId xmlns:a16="http://schemas.microsoft.com/office/drawing/2014/main" id="{EA71D91A-C489-4F68-BF07-099CCBDA554C}"/>
                    </a:ext>
                  </a:extLst>
                </p:cNvPr>
                <p:cNvPicPr/>
                <p:nvPr/>
              </p:nvPicPr>
              <p:blipFill>
                <a:blip r:embed="rId661"/>
                <a:stretch>
                  <a:fillRect/>
                </a:stretch>
              </p:blipFill>
              <p:spPr>
                <a:xfrm>
                  <a:off x="10073379" y="3320202"/>
                  <a:ext cx="176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68" name="Freihand 367">
                  <a:extLst>
                    <a:ext uri="{FF2B5EF4-FFF2-40B4-BE49-F238E27FC236}">
                      <a16:creationId xmlns:a16="http://schemas.microsoft.com/office/drawing/2014/main" id="{18B3C8A9-B28E-47C1-AFE8-5F2A0607FD1D}"/>
                    </a:ext>
                  </a:extLst>
                </p14:cNvPr>
                <p14:cNvContentPartPr/>
                <p14:nvPr/>
              </p14:nvContentPartPr>
              <p14:xfrm>
                <a:off x="10187859" y="3445842"/>
                <a:ext cx="242280" cy="119520"/>
              </p14:xfrm>
            </p:contentPart>
          </mc:Choice>
          <mc:Fallback xmlns="">
            <p:pic>
              <p:nvPicPr>
                <p:cNvPr id="368" name="Freihand 367">
                  <a:extLst>
                    <a:ext uri="{FF2B5EF4-FFF2-40B4-BE49-F238E27FC236}">
                      <a16:creationId xmlns:a16="http://schemas.microsoft.com/office/drawing/2014/main" id="{18B3C8A9-B28E-47C1-AFE8-5F2A0607FD1D}"/>
                    </a:ext>
                  </a:extLst>
                </p:cNvPr>
                <p:cNvPicPr/>
                <p:nvPr/>
              </p:nvPicPr>
              <p:blipFill>
                <a:blip r:embed="rId663"/>
                <a:stretch>
                  <a:fillRect/>
                </a:stretch>
              </p:blipFill>
              <p:spPr>
                <a:xfrm>
                  <a:off x="10183539" y="3441522"/>
                  <a:ext cx="250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69" name="Freihand 368">
                  <a:extLst>
                    <a:ext uri="{FF2B5EF4-FFF2-40B4-BE49-F238E27FC236}">
                      <a16:creationId xmlns:a16="http://schemas.microsoft.com/office/drawing/2014/main" id="{5D20C293-9E5B-40B8-97DD-BB1C12B8309F}"/>
                    </a:ext>
                  </a:extLst>
                </p14:cNvPr>
                <p14:cNvContentPartPr/>
                <p14:nvPr/>
              </p14:nvContentPartPr>
              <p14:xfrm>
                <a:off x="10421139" y="3374202"/>
                <a:ext cx="82800" cy="192600"/>
              </p14:xfrm>
            </p:contentPart>
          </mc:Choice>
          <mc:Fallback xmlns="">
            <p:pic>
              <p:nvPicPr>
                <p:cNvPr id="369" name="Freihand 368">
                  <a:extLst>
                    <a:ext uri="{FF2B5EF4-FFF2-40B4-BE49-F238E27FC236}">
                      <a16:creationId xmlns:a16="http://schemas.microsoft.com/office/drawing/2014/main" id="{5D20C293-9E5B-40B8-97DD-BB1C12B8309F}"/>
                    </a:ext>
                  </a:extLst>
                </p:cNvPr>
                <p:cNvPicPr/>
                <p:nvPr/>
              </p:nvPicPr>
              <p:blipFill>
                <a:blip r:embed="rId665"/>
                <a:stretch>
                  <a:fillRect/>
                </a:stretch>
              </p:blipFill>
              <p:spPr>
                <a:xfrm>
                  <a:off x="10416819" y="3369882"/>
                  <a:ext cx="91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70" name="Freihand 369">
                  <a:extLst>
                    <a:ext uri="{FF2B5EF4-FFF2-40B4-BE49-F238E27FC236}">
                      <a16:creationId xmlns:a16="http://schemas.microsoft.com/office/drawing/2014/main" id="{53C9391A-819D-4CA0-8084-5C2ADC79BDCD}"/>
                    </a:ext>
                  </a:extLst>
                </p14:cNvPr>
                <p14:cNvContentPartPr/>
                <p14:nvPr/>
              </p14:nvContentPartPr>
              <p14:xfrm>
                <a:off x="10550739" y="3444762"/>
                <a:ext cx="106200" cy="102600"/>
              </p14:xfrm>
            </p:contentPart>
          </mc:Choice>
          <mc:Fallback xmlns="">
            <p:pic>
              <p:nvPicPr>
                <p:cNvPr id="370" name="Freihand 369">
                  <a:extLst>
                    <a:ext uri="{FF2B5EF4-FFF2-40B4-BE49-F238E27FC236}">
                      <a16:creationId xmlns:a16="http://schemas.microsoft.com/office/drawing/2014/main" id="{53C9391A-819D-4CA0-8084-5C2ADC79BDCD}"/>
                    </a:ext>
                  </a:extLst>
                </p:cNvPr>
                <p:cNvPicPr/>
                <p:nvPr/>
              </p:nvPicPr>
              <p:blipFill>
                <a:blip r:embed="rId667"/>
                <a:stretch>
                  <a:fillRect/>
                </a:stretch>
              </p:blipFill>
              <p:spPr>
                <a:xfrm>
                  <a:off x="10546419" y="3440442"/>
                  <a:ext cx="114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71" name="Freihand 370">
                  <a:extLst>
                    <a:ext uri="{FF2B5EF4-FFF2-40B4-BE49-F238E27FC236}">
                      <a16:creationId xmlns:a16="http://schemas.microsoft.com/office/drawing/2014/main" id="{99DD6645-AE5F-47EB-9863-92BD75EA1F68}"/>
                    </a:ext>
                  </a:extLst>
                </p14:cNvPr>
                <p14:cNvContentPartPr/>
                <p14:nvPr/>
              </p14:nvContentPartPr>
              <p14:xfrm>
                <a:off x="6438819" y="3805482"/>
                <a:ext cx="524520" cy="203040"/>
              </p14:xfrm>
            </p:contentPart>
          </mc:Choice>
          <mc:Fallback xmlns="">
            <p:pic>
              <p:nvPicPr>
                <p:cNvPr id="371" name="Freihand 370">
                  <a:extLst>
                    <a:ext uri="{FF2B5EF4-FFF2-40B4-BE49-F238E27FC236}">
                      <a16:creationId xmlns:a16="http://schemas.microsoft.com/office/drawing/2014/main" id="{99DD6645-AE5F-47EB-9863-92BD75EA1F68}"/>
                    </a:ext>
                  </a:extLst>
                </p:cNvPr>
                <p:cNvPicPr/>
                <p:nvPr/>
              </p:nvPicPr>
              <p:blipFill>
                <a:blip r:embed="rId669"/>
                <a:stretch>
                  <a:fillRect/>
                </a:stretch>
              </p:blipFill>
              <p:spPr>
                <a:xfrm>
                  <a:off x="6434499" y="3801162"/>
                  <a:ext cx="5331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72" name="Freihand 371">
                  <a:extLst>
                    <a:ext uri="{FF2B5EF4-FFF2-40B4-BE49-F238E27FC236}">
                      <a16:creationId xmlns:a16="http://schemas.microsoft.com/office/drawing/2014/main" id="{CE596A05-CEAB-4833-AD4E-08B60E96AE64}"/>
                    </a:ext>
                  </a:extLst>
                </p14:cNvPr>
                <p14:cNvContentPartPr/>
                <p14:nvPr/>
              </p14:nvContentPartPr>
              <p14:xfrm>
                <a:off x="7082859" y="3787482"/>
                <a:ext cx="152640" cy="158760"/>
              </p14:xfrm>
            </p:contentPart>
          </mc:Choice>
          <mc:Fallback xmlns="">
            <p:pic>
              <p:nvPicPr>
                <p:cNvPr id="372" name="Freihand 371">
                  <a:extLst>
                    <a:ext uri="{FF2B5EF4-FFF2-40B4-BE49-F238E27FC236}">
                      <a16:creationId xmlns:a16="http://schemas.microsoft.com/office/drawing/2014/main" id="{CE596A05-CEAB-4833-AD4E-08B60E96AE64}"/>
                    </a:ext>
                  </a:extLst>
                </p:cNvPr>
                <p:cNvPicPr/>
                <p:nvPr/>
              </p:nvPicPr>
              <p:blipFill>
                <a:blip r:embed="rId671"/>
                <a:stretch>
                  <a:fillRect/>
                </a:stretch>
              </p:blipFill>
              <p:spPr>
                <a:xfrm>
                  <a:off x="7078539" y="3783162"/>
                  <a:ext cx="161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73" name="Freihand 372">
                  <a:extLst>
                    <a:ext uri="{FF2B5EF4-FFF2-40B4-BE49-F238E27FC236}">
                      <a16:creationId xmlns:a16="http://schemas.microsoft.com/office/drawing/2014/main" id="{467C66C7-DAB3-4558-A9C1-90523A6627D2}"/>
                    </a:ext>
                  </a:extLst>
                </p14:cNvPr>
                <p14:cNvContentPartPr/>
                <p14:nvPr/>
              </p14:nvContentPartPr>
              <p14:xfrm>
                <a:off x="7153059" y="3892602"/>
                <a:ext cx="79200" cy="46440"/>
              </p14:xfrm>
            </p:contentPart>
          </mc:Choice>
          <mc:Fallback xmlns="">
            <p:pic>
              <p:nvPicPr>
                <p:cNvPr id="373" name="Freihand 372">
                  <a:extLst>
                    <a:ext uri="{FF2B5EF4-FFF2-40B4-BE49-F238E27FC236}">
                      <a16:creationId xmlns:a16="http://schemas.microsoft.com/office/drawing/2014/main" id="{467C66C7-DAB3-4558-A9C1-90523A6627D2}"/>
                    </a:ext>
                  </a:extLst>
                </p:cNvPr>
                <p:cNvPicPr/>
                <p:nvPr/>
              </p:nvPicPr>
              <p:blipFill>
                <a:blip r:embed="rId673"/>
                <a:stretch>
                  <a:fillRect/>
                </a:stretch>
              </p:blipFill>
              <p:spPr>
                <a:xfrm>
                  <a:off x="7148739" y="3888282"/>
                  <a:ext cx="87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74" name="Freihand 373">
                  <a:extLst>
                    <a:ext uri="{FF2B5EF4-FFF2-40B4-BE49-F238E27FC236}">
                      <a16:creationId xmlns:a16="http://schemas.microsoft.com/office/drawing/2014/main" id="{9CABF593-1BC9-4CD8-88FE-01B87A6DC873}"/>
                    </a:ext>
                  </a:extLst>
                </p14:cNvPr>
                <p14:cNvContentPartPr/>
                <p14:nvPr/>
              </p14:nvContentPartPr>
              <p14:xfrm>
                <a:off x="7215699" y="3872802"/>
                <a:ext cx="396000" cy="71640"/>
              </p14:xfrm>
            </p:contentPart>
          </mc:Choice>
          <mc:Fallback xmlns="">
            <p:pic>
              <p:nvPicPr>
                <p:cNvPr id="374" name="Freihand 373">
                  <a:extLst>
                    <a:ext uri="{FF2B5EF4-FFF2-40B4-BE49-F238E27FC236}">
                      <a16:creationId xmlns:a16="http://schemas.microsoft.com/office/drawing/2014/main" id="{9CABF593-1BC9-4CD8-88FE-01B87A6DC873}"/>
                    </a:ext>
                  </a:extLst>
                </p:cNvPr>
                <p:cNvPicPr/>
                <p:nvPr/>
              </p:nvPicPr>
              <p:blipFill>
                <a:blip r:embed="rId675"/>
                <a:stretch>
                  <a:fillRect/>
                </a:stretch>
              </p:blipFill>
              <p:spPr>
                <a:xfrm>
                  <a:off x="7211379" y="3868482"/>
                  <a:ext cx="404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75" name="Freihand 374">
                  <a:extLst>
                    <a:ext uri="{FF2B5EF4-FFF2-40B4-BE49-F238E27FC236}">
                      <a16:creationId xmlns:a16="http://schemas.microsoft.com/office/drawing/2014/main" id="{17E3E540-DC2C-435C-9286-4CDE7E528372}"/>
                    </a:ext>
                  </a:extLst>
                </p14:cNvPr>
                <p14:cNvContentPartPr/>
                <p14:nvPr/>
              </p14:nvContentPartPr>
              <p14:xfrm>
                <a:off x="7646979" y="3860922"/>
                <a:ext cx="222480" cy="54720"/>
              </p14:xfrm>
            </p:contentPart>
          </mc:Choice>
          <mc:Fallback xmlns="">
            <p:pic>
              <p:nvPicPr>
                <p:cNvPr id="375" name="Freihand 374">
                  <a:extLst>
                    <a:ext uri="{FF2B5EF4-FFF2-40B4-BE49-F238E27FC236}">
                      <a16:creationId xmlns:a16="http://schemas.microsoft.com/office/drawing/2014/main" id="{17E3E540-DC2C-435C-9286-4CDE7E528372}"/>
                    </a:ext>
                  </a:extLst>
                </p:cNvPr>
                <p:cNvPicPr/>
                <p:nvPr/>
              </p:nvPicPr>
              <p:blipFill>
                <a:blip r:embed="rId677"/>
                <a:stretch>
                  <a:fillRect/>
                </a:stretch>
              </p:blipFill>
              <p:spPr>
                <a:xfrm>
                  <a:off x="7642659" y="3856602"/>
                  <a:ext cx="231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76" name="Freihand 375">
                  <a:extLst>
                    <a:ext uri="{FF2B5EF4-FFF2-40B4-BE49-F238E27FC236}">
                      <a16:creationId xmlns:a16="http://schemas.microsoft.com/office/drawing/2014/main" id="{0392E25D-527E-4CC3-A2D7-6B8662FDA9EB}"/>
                    </a:ext>
                  </a:extLst>
                </p14:cNvPr>
                <p14:cNvContentPartPr/>
                <p14:nvPr/>
              </p14:nvContentPartPr>
              <p14:xfrm>
                <a:off x="7972059" y="3822042"/>
                <a:ext cx="350640" cy="109440"/>
              </p14:xfrm>
            </p:contentPart>
          </mc:Choice>
          <mc:Fallback xmlns="">
            <p:pic>
              <p:nvPicPr>
                <p:cNvPr id="376" name="Freihand 375">
                  <a:extLst>
                    <a:ext uri="{FF2B5EF4-FFF2-40B4-BE49-F238E27FC236}">
                      <a16:creationId xmlns:a16="http://schemas.microsoft.com/office/drawing/2014/main" id="{0392E25D-527E-4CC3-A2D7-6B8662FDA9EB}"/>
                    </a:ext>
                  </a:extLst>
                </p:cNvPr>
                <p:cNvPicPr/>
                <p:nvPr/>
              </p:nvPicPr>
              <p:blipFill>
                <a:blip r:embed="rId679"/>
                <a:stretch>
                  <a:fillRect/>
                </a:stretch>
              </p:blipFill>
              <p:spPr>
                <a:xfrm>
                  <a:off x="7967739" y="3817722"/>
                  <a:ext cx="359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77" name="Freihand 376">
                  <a:extLst>
                    <a:ext uri="{FF2B5EF4-FFF2-40B4-BE49-F238E27FC236}">
                      <a16:creationId xmlns:a16="http://schemas.microsoft.com/office/drawing/2014/main" id="{DD0C24FF-5A91-4A2B-A318-B1924309922D}"/>
                    </a:ext>
                  </a:extLst>
                </p14:cNvPr>
                <p14:cNvContentPartPr/>
                <p14:nvPr/>
              </p14:nvContentPartPr>
              <p14:xfrm>
                <a:off x="8552739" y="3745722"/>
                <a:ext cx="231120" cy="286920"/>
              </p14:xfrm>
            </p:contentPart>
          </mc:Choice>
          <mc:Fallback xmlns="">
            <p:pic>
              <p:nvPicPr>
                <p:cNvPr id="377" name="Freihand 376">
                  <a:extLst>
                    <a:ext uri="{FF2B5EF4-FFF2-40B4-BE49-F238E27FC236}">
                      <a16:creationId xmlns:a16="http://schemas.microsoft.com/office/drawing/2014/main" id="{DD0C24FF-5A91-4A2B-A318-B1924309922D}"/>
                    </a:ext>
                  </a:extLst>
                </p:cNvPr>
                <p:cNvPicPr/>
                <p:nvPr/>
              </p:nvPicPr>
              <p:blipFill>
                <a:blip r:embed="rId681"/>
                <a:stretch>
                  <a:fillRect/>
                </a:stretch>
              </p:blipFill>
              <p:spPr>
                <a:xfrm>
                  <a:off x="8548419" y="3741402"/>
                  <a:ext cx="239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78" name="Freihand 377">
                  <a:extLst>
                    <a:ext uri="{FF2B5EF4-FFF2-40B4-BE49-F238E27FC236}">
                      <a16:creationId xmlns:a16="http://schemas.microsoft.com/office/drawing/2014/main" id="{FA54D792-B251-4D36-982F-4CA0F6B535FB}"/>
                    </a:ext>
                  </a:extLst>
                </p14:cNvPr>
                <p14:cNvContentPartPr/>
                <p14:nvPr/>
              </p14:nvContentPartPr>
              <p14:xfrm>
                <a:off x="8814819" y="3793242"/>
                <a:ext cx="109800" cy="122040"/>
              </p14:xfrm>
            </p:contentPart>
          </mc:Choice>
          <mc:Fallback xmlns="">
            <p:pic>
              <p:nvPicPr>
                <p:cNvPr id="378" name="Freihand 377">
                  <a:extLst>
                    <a:ext uri="{FF2B5EF4-FFF2-40B4-BE49-F238E27FC236}">
                      <a16:creationId xmlns:a16="http://schemas.microsoft.com/office/drawing/2014/main" id="{FA54D792-B251-4D36-982F-4CA0F6B535FB}"/>
                    </a:ext>
                  </a:extLst>
                </p:cNvPr>
                <p:cNvPicPr/>
                <p:nvPr/>
              </p:nvPicPr>
              <p:blipFill>
                <a:blip r:embed="rId683"/>
                <a:stretch>
                  <a:fillRect/>
                </a:stretch>
              </p:blipFill>
              <p:spPr>
                <a:xfrm>
                  <a:off x="8810499" y="3788922"/>
                  <a:ext cx="118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79" name="Freihand 378">
                  <a:extLst>
                    <a:ext uri="{FF2B5EF4-FFF2-40B4-BE49-F238E27FC236}">
                      <a16:creationId xmlns:a16="http://schemas.microsoft.com/office/drawing/2014/main" id="{7B1C4D66-C661-4EA4-BCAA-0A2B1F72AEED}"/>
                    </a:ext>
                  </a:extLst>
                </p14:cNvPr>
                <p14:cNvContentPartPr/>
                <p14:nvPr/>
              </p14:nvContentPartPr>
              <p14:xfrm>
                <a:off x="8843259" y="3781362"/>
                <a:ext cx="168480" cy="96120"/>
              </p14:xfrm>
            </p:contentPart>
          </mc:Choice>
          <mc:Fallback xmlns="">
            <p:pic>
              <p:nvPicPr>
                <p:cNvPr id="379" name="Freihand 378">
                  <a:extLst>
                    <a:ext uri="{FF2B5EF4-FFF2-40B4-BE49-F238E27FC236}">
                      <a16:creationId xmlns:a16="http://schemas.microsoft.com/office/drawing/2014/main" id="{7B1C4D66-C661-4EA4-BCAA-0A2B1F72AEED}"/>
                    </a:ext>
                  </a:extLst>
                </p:cNvPr>
                <p:cNvPicPr/>
                <p:nvPr/>
              </p:nvPicPr>
              <p:blipFill>
                <a:blip r:embed="rId685"/>
                <a:stretch>
                  <a:fillRect/>
                </a:stretch>
              </p:blipFill>
              <p:spPr>
                <a:xfrm>
                  <a:off x="8838939" y="3777042"/>
                  <a:ext cx="177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80" name="Freihand 379">
                  <a:extLst>
                    <a:ext uri="{FF2B5EF4-FFF2-40B4-BE49-F238E27FC236}">
                      <a16:creationId xmlns:a16="http://schemas.microsoft.com/office/drawing/2014/main" id="{4C33FC1C-EAAC-4114-93FE-51FEF9FF87B9}"/>
                    </a:ext>
                  </a:extLst>
                </p14:cNvPr>
                <p14:cNvContentPartPr/>
                <p14:nvPr/>
              </p14:nvContentPartPr>
              <p14:xfrm>
                <a:off x="9039819" y="3692082"/>
                <a:ext cx="100800" cy="171000"/>
              </p14:xfrm>
            </p:contentPart>
          </mc:Choice>
          <mc:Fallback xmlns="">
            <p:pic>
              <p:nvPicPr>
                <p:cNvPr id="380" name="Freihand 379">
                  <a:extLst>
                    <a:ext uri="{FF2B5EF4-FFF2-40B4-BE49-F238E27FC236}">
                      <a16:creationId xmlns:a16="http://schemas.microsoft.com/office/drawing/2014/main" id="{4C33FC1C-EAAC-4114-93FE-51FEF9FF87B9}"/>
                    </a:ext>
                  </a:extLst>
                </p:cNvPr>
                <p:cNvPicPr/>
                <p:nvPr/>
              </p:nvPicPr>
              <p:blipFill>
                <a:blip r:embed="rId687"/>
                <a:stretch>
                  <a:fillRect/>
                </a:stretch>
              </p:blipFill>
              <p:spPr>
                <a:xfrm>
                  <a:off x="9035499" y="3687762"/>
                  <a:ext cx="109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81" name="Freihand 380">
                  <a:extLst>
                    <a:ext uri="{FF2B5EF4-FFF2-40B4-BE49-F238E27FC236}">
                      <a16:creationId xmlns:a16="http://schemas.microsoft.com/office/drawing/2014/main" id="{AF75FA4F-1E6E-47D0-8A03-478AF4DA5CAD}"/>
                    </a:ext>
                  </a:extLst>
                </p14:cNvPr>
                <p14:cNvContentPartPr/>
                <p14:nvPr/>
              </p14:nvContentPartPr>
              <p14:xfrm>
                <a:off x="9201099" y="3722322"/>
                <a:ext cx="243720" cy="121680"/>
              </p14:xfrm>
            </p:contentPart>
          </mc:Choice>
          <mc:Fallback xmlns="">
            <p:pic>
              <p:nvPicPr>
                <p:cNvPr id="381" name="Freihand 380">
                  <a:extLst>
                    <a:ext uri="{FF2B5EF4-FFF2-40B4-BE49-F238E27FC236}">
                      <a16:creationId xmlns:a16="http://schemas.microsoft.com/office/drawing/2014/main" id="{AF75FA4F-1E6E-47D0-8A03-478AF4DA5CAD}"/>
                    </a:ext>
                  </a:extLst>
                </p:cNvPr>
                <p:cNvPicPr/>
                <p:nvPr/>
              </p:nvPicPr>
              <p:blipFill>
                <a:blip r:embed="rId689"/>
                <a:stretch>
                  <a:fillRect/>
                </a:stretch>
              </p:blipFill>
              <p:spPr>
                <a:xfrm>
                  <a:off x="9196779" y="3718002"/>
                  <a:ext cx="252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82" name="Freihand 381">
                  <a:extLst>
                    <a:ext uri="{FF2B5EF4-FFF2-40B4-BE49-F238E27FC236}">
                      <a16:creationId xmlns:a16="http://schemas.microsoft.com/office/drawing/2014/main" id="{BD5FD331-3630-4F32-9C88-774EE3D2923B}"/>
                    </a:ext>
                  </a:extLst>
                </p14:cNvPr>
                <p14:cNvContentPartPr/>
                <p14:nvPr/>
              </p14:nvContentPartPr>
              <p14:xfrm>
                <a:off x="9055659" y="3651762"/>
                <a:ext cx="12600" cy="20160"/>
              </p14:xfrm>
            </p:contentPart>
          </mc:Choice>
          <mc:Fallback xmlns="">
            <p:pic>
              <p:nvPicPr>
                <p:cNvPr id="382" name="Freihand 381">
                  <a:extLst>
                    <a:ext uri="{FF2B5EF4-FFF2-40B4-BE49-F238E27FC236}">
                      <a16:creationId xmlns:a16="http://schemas.microsoft.com/office/drawing/2014/main" id="{BD5FD331-3630-4F32-9C88-774EE3D2923B}"/>
                    </a:ext>
                  </a:extLst>
                </p:cNvPr>
                <p:cNvPicPr/>
                <p:nvPr/>
              </p:nvPicPr>
              <p:blipFill>
                <a:blip r:embed="rId691"/>
                <a:stretch>
                  <a:fillRect/>
                </a:stretch>
              </p:blipFill>
              <p:spPr>
                <a:xfrm>
                  <a:off x="9051339" y="3647442"/>
                  <a:ext cx="21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84" name="Freihand 383">
                  <a:extLst>
                    <a:ext uri="{FF2B5EF4-FFF2-40B4-BE49-F238E27FC236}">
                      <a16:creationId xmlns:a16="http://schemas.microsoft.com/office/drawing/2014/main" id="{C24A15D5-5E26-4FFF-AB74-BA0517DEA3B2}"/>
                    </a:ext>
                  </a:extLst>
                </p14:cNvPr>
                <p14:cNvContentPartPr/>
                <p14:nvPr/>
              </p14:nvContentPartPr>
              <p14:xfrm>
                <a:off x="6437379" y="4141002"/>
                <a:ext cx="305640" cy="69120"/>
              </p14:xfrm>
            </p:contentPart>
          </mc:Choice>
          <mc:Fallback xmlns="">
            <p:pic>
              <p:nvPicPr>
                <p:cNvPr id="384" name="Freihand 383">
                  <a:extLst>
                    <a:ext uri="{FF2B5EF4-FFF2-40B4-BE49-F238E27FC236}">
                      <a16:creationId xmlns:a16="http://schemas.microsoft.com/office/drawing/2014/main" id="{C24A15D5-5E26-4FFF-AB74-BA0517DEA3B2}"/>
                    </a:ext>
                  </a:extLst>
                </p:cNvPr>
                <p:cNvPicPr/>
                <p:nvPr/>
              </p:nvPicPr>
              <p:blipFill>
                <a:blip r:embed="rId693"/>
                <a:stretch>
                  <a:fillRect/>
                </a:stretch>
              </p:blipFill>
              <p:spPr>
                <a:xfrm>
                  <a:off x="6433059" y="4136682"/>
                  <a:ext cx="314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85" name="Freihand 384">
                  <a:extLst>
                    <a:ext uri="{FF2B5EF4-FFF2-40B4-BE49-F238E27FC236}">
                      <a16:creationId xmlns:a16="http://schemas.microsoft.com/office/drawing/2014/main" id="{A3FF428F-3C50-4A6E-B183-E89F4D5B199E}"/>
                    </a:ext>
                  </a:extLst>
                </p14:cNvPr>
                <p14:cNvContentPartPr/>
                <p14:nvPr/>
              </p14:nvContentPartPr>
              <p14:xfrm>
                <a:off x="6755979" y="4065042"/>
                <a:ext cx="182160" cy="131760"/>
              </p14:xfrm>
            </p:contentPart>
          </mc:Choice>
          <mc:Fallback xmlns="">
            <p:pic>
              <p:nvPicPr>
                <p:cNvPr id="385" name="Freihand 384">
                  <a:extLst>
                    <a:ext uri="{FF2B5EF4-FFF2-40B4-BE49-F238E27FC236}">
                      <a16:creationId xmlns:a16="http://schemas.microsoft.com/office/drawing/2014/main" id="{A3FF428F-3C50-4A6E-B183-E89F4D5B199E}"/>
                    </a:ext>
                  </a:extLst>
                </p:cNvPr>
                <p:cNvPicPr/>
                <p:nvPr/>
              </p:nvPicPr>
              <p:blipFill>
                <a:blip r:embed="rId695"/>
                <a:stretch>
                  <a:fillRect/>
                </a:stretch>
              </p:blipFill>
              <p:spPr>
                <a:xfrm>
                  <a:off x="6751659" y="4060722"/>
                  <a:ext cx="190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86" name="Freihand 385">
                  <a:extLst>
                    <a:ext uri="{FF2B5EF4-FFF2-40B4-BE49-F238E27FC236}">
                      <a16:creationId xmlns:a16="http://schemas.microsoft.com/office/drawing/2014/main" id="{EA4854B4-8F0F-4CBD-896D-BE98F8A26FD8}"/>
                    </a:ext>
                  </a:extLst>
                </p14:cNvPr>
                <p14:cNvContentPartPr/>
                <p14:nvPr/>
              </p14:nvContentPartPr>
              <p14:xfrm>
                <a:off x="7079259" y="4098162"/>
                <a:ext cx="188640" cy="135360"/>
              </p14:xfrm>
            </p:contentPart>
          </mc:Choice>
          <mc:Fallback xmlns="">
            <p:pic>
              <p:nvPicPr>
                <p:cNvPr id="386" name="Freihand 385">
                  <a:extLst>
                    <a:ext uri="{FF2B5EF4-FFF2-40B4-BE49-F238E27FC236}">
                      <a16:creationId xmlns:a16="http://schemas.microsoft.com/office/drawing/2014/main" id="{EA4854B4-8F0F-4CBD-896D-BE98F8A26FD8}"/>
                    </a:ext>
                  </a:extLst>
                </p:cNvPr>
                <p:cNvPicPr/>
                <p:nvPr/>
              </p:nvPicPr>
              <p:blipFill>
                <a:blip r:embed="rId697"/>
                <a:stretch>
                  <a:fillRect/>
                </a:stretch>
              </p:blipFill>
              <p:spPr>
                <a:xfrm>
                  <a:off x="7074939" y="4093842"/>
                  <a:ext cx="197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87" name="Freihand 386">
                  <a:extLst>
                    <a:ext uri="{FF2B5EF4-FFF2-40B4-BE49-F238E27FC236}">
                      <a16:creationId xmlns:a16="http://schemas.microsoft.com/office/drawing/2014/main" id="{024B71C0-B649-4058-9AA1-1BCDF6B84DB2}"/>
                    </a:ext>
                  </a:extLst>
                </p14:cNvPr>
                <p14:cNvContentPartPr/>
                <p14:nvPr/>
              </p14:nvContentPartPr>
              <p14:xfrm>
                <a:off x="7256379" y="4080882"/>
                <a:ext cx="125640" cy="154440"/>
              </p14:xfrm>
            </p:contentPart>
          </mc:Choice>
          <mc:Fallback xmlns="">
            <p:pic>
              <p:nvPicPr>
                <p:cNvPr id="387" name="Freihand 386">
                  <a:extLst>
                    <a:ext uri="{FF2B5EF4-FFF2-40B4-BE49-F238E27FC236}">
                      <a16:creationId xmlns:a16="http://schemas.microsoft.com/office/drawing/2014/main" id="{024B71C0-B649-4058-9AA1-1BCDF6B84DB2}"/>
                    </a:ext>
                  </a:extLst>
                </p:cNvPr>
                <p:cNvPicPr/>
                <p:nvPr/>
              </p:nvPicPr>
              <p:blipFill>
                <a:blip r:embed="rId699"/>
                <a:stretch>
                  <a:fillRect/>
                </a:stretch>
              </p:blipFill>
              <p:spPr>
                <a:xfrm>
                  <a:off x="7252059" y="4076562"/>
                  <a:ext cx="134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88" name="Freihand 387">
                  <a:extLst>
                    <a:ext uri="{FF2B5EF4-FFF2-40B4-BE49-F238E27FC236}">
                      <a16:creationId xmlns:a16="http://schemas.microsoft.com/office/drawing/2014/main" id="{B3F29A37-BDD5-48C3-8958-214BA1EB1EB8}"/>
                    </a:ext>
                  </a:extLst>
                </p14:cNvPr>
                <p14:cNvContentPartPr/>
                <p14:nvPr/>
              </p14:nvContentPartPr>
              <p14:xfrm>
                <a:off x="7566699" y="4032642"/>
                <a:ext cx="376200" cy="325800"/>
              </p14:xfrm>
            </p:contentPart>
          </mc:Choice>
          <mc:Fallback xmlns="">
            <p:pic>
              <p:nvPicPr>
                <p:cNvPr id="388" name="Freihand 387">
                  <a:extLst>
                    <a:ext uri="{FF2B5EF4-FFF2-40B4-BE49-F238E27FC236}">
                      <a16:creationId xmlns:a16="http://schemas.microsoft.com/office/drawing/2014/main" id="{B3F29A37-BDD5-48C3-8958-214BA1EB1EB8}"/>
                    </a:ext>
                  </a:extLst>
                </p:cNvPr>
                <p:cNvPicPr/>
                <p:nvPr/>
              </p:nvPicPr>
              <p:blipFill>
                <a:blip r:embed="rId701"/>
                <a:stretch>
                  <a:fillRect/>
                </a:stretch>
              </p:blipFill>
              <p:spPr>
                <a:xfrm>
                  <a:off x="7562379" y="4028322"/>
                  <a:ext cx="3848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89" name="Freihand 388">
                  <a:extLst>
                    <a:ext uri="{FF2B5EF4-FFF2-40B4-BE49-F238E27FC236}">
                      <a16:creationId xmlns:a16="http://schemas.microsoft.com/office/drawing/2014/main" id="{BAFA5434-A815-47AD-A388-761F3116E0A9}"/>
                    </a:ext>
                  </a:extLst>
                </p14:cNvPr>
                <p14:cNvContentPartPr/>
                <p14:nvPr/>
              </p14:nvContentPartPr>
              <p14:xfrm>
                <a:off x="7770459" y="3966402"/>
                <a:ext cx="14400" cy="20160"/>
              </p14:xfrm>
            </p:contentPart>
          </mc:Choice>
          <mc:Fallback xmlns="">
            <p:pic>
              <p:nvPicPr>
                <p:cNvPr id="389" name="Freihand 388">
                  <a:extLst>
                    <a:ext uri="{FF2B5EF4-FFF2-40B4-BE49-F238E27FC236}">
                      <a16:creationId xmlns:a16="http://schemas.microsoft.com/office/drawing/2014/main" id="{BAFA5434-A815-47AD-A388-761F3116E0A9}"/>
                    </a:ext>
                  </a:extLst>
                </p:cNvPr>
                <p:cNvPicPr/>
                <p:nvPr/>
              </p:nvPicPr>
              <p:blipFill>
                <a:blip r:embed="rId703"/>
                <a:stretch>
                  <a:fillRect/>
                </a:stretch>
              </p:blipFill>
              <p:spPr>
                <a:xfrm>
                  <a:off x="7766139" y="3962082"/>
                  <a:ext cx="23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90" name="Freihand 389">
                  <a:extLst>
                    <a:ext uri="{FF2B5EF4-FFF2-40B4-BE49-F238E27FC236}">
                      <a16:creationId xmlns:a16="http://schemas.microsoft.com/office/drawing/2014/main" id="{B41B3BBD-AA89-4AFD-B81F-42BB8C336B62}"/>
                    </a:ext>
                  </a:extLst>
                </p14:cNvPr>
                <p14:cNvContentPartPr/>
                <p14:nvPr/>
              </p14:nvContentPartPr>
              <p14:xfrm>
                <a:off x="6384459" y="4439802"/>
                <a:ext cx="130320" cy="169920"/>
              </p14:xfrm>
            </p:contentPart>
          </mc:Choice>
          <mc:Fallback xmlns="">
            <p:pic>
              <p:nvPicPr>
                <p:cNvPr id="390" name="Freihand 389">
                  <a:extLst>
                    <a:ext uri="{FF2B5EF4-FFF2-40B4-BE49-F238E27FC236}">
                      <a16:creationId xmlns:a16="http://schemas.microsoft.com/office/drawing/2014/main" id="{B41B3BBD-AA89-4AFD-B81F-42BB8C336B62}"/>
                    </a:ext>
                  </a:extLst>
                </p:cNvPr>
                <p:cNvPicPr/>
                <p:nvPr/>
              </p:nvPicPr>
              <p:blipFill>
                <a:blip r:embed="rId705"/>
                <a:stretch>
                  <a:fillRect/>
                </a:stretch>
              </p:blipFill>
              <p:spPr>
                <a:xfrm>
                  <a:off x="6380139" y="4435482"/>
                  <a:ext cx="138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91" name="Freihand 390">
                  <a:extLst>
                    <a:ext uri="{FF2B5EF4-FFF2-40B4-BE49-F238E27FC236}">
                      <a16:creationId xmlns:a16="http://schemas.microsoft.com/office/drawing/2014/main" id="{013D8880-F580-4B96-A5AE-46C1EC75C564}"/>
                    </a:ext>
                  </a:extLst>
                </p14:cNvPr>
                <p14:cNvContentPartPr/>
                <p14:nvPr/>
              </p14:nvContentPartPr>
              <p14:xfrm>
                <a:off x="6475899" y="4409562"/>
                <a:ext cx="55800" cy="191160"/>
              </p14:xfrm>
            </p:contentPart>
          </mc:Choice>
          <mc:Fallback xmlns="">
            <p:pic>
              <p:nvPicPr>
                <p:cNvPr id="391" name="Freihand 390">
                  <a:extLst>
                    <a:ext uri="{FF2B5EF4-FFF2-40B4-BE49-F238E27FC236}">
                      <a16:creationId xmlns:a16="http://schemas.microsoft.com/office/drawing/2014/main" id="{013D8880-F580-4B96-A5AE-46C1EC75C564}"/>
                    </a:ext>
                  </a:extLst>
                </p:cNvPr>
                <p:cNvPicPr/>
                <p:nvPr/>
              </p:nvPicPr>
              <p:blipFill>
                <a:blip r:embed="rId707"/>
                <a:stretch>
                  <a:fillRect/>
                </a:stretch>
              </p:blipFill>
              <p:spPr>
                <a:xfrm>
                  <a:off x="6471579" y="4405242"/>
                  <a:ext cx="64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92" name="Freihand 391">
                  <a:extLst>
                    <a:ext uri="{FF2B5EF4-FFF2-40B4-BE49-F238E27FC236}">
                      <a16:creationId xmlns:a16="http://schemas.microsoft.com/office/drawing/2014/main" id="{80C58CDC-6BE3-40A1-986C-4585E558C686}"/>
                    </a:ext>
                  </a:extLst>
                </p14:cNvPr>
                <p14:cNvContentPartPr/>
                <p14:nvPr/>
              </p14:nvContentPartPr>
              <p14:xfrm>
                <a:off x="6438099" y="4403082"/>
                <a:ext cx="280080" cy="168840"/>
              </p14:xfrm>
            </p:contentPart>
          </mc:Choice>
          <mc:Fallback xmlns="">
            <p:pic>
              <p:nvPicPr>
                <p:cNvPr id="392" name="Freihand 391">
                  <a:extLst>
                    <a:ext uri="{FF2B5EF4-FFF2-40B4-BE49-F238E27FC236}">
                      <a16:creationId xmlns:a16="http://schemas.microsoft.com/office/drawing/2014/main" id="{80C58CDC-6BE3-40A1-986C-4585E558C686}"/>
                    </a:ext>
                  </a:extLst>
                </p:cNvPr>
                <p:cNvPicPr/>
                <p:nvPr/>
              </p:nvPicPr>
              <p:blipFill>
                <a:blip r:embed="rId709"/>
                <a:stretch>
                  <a:fillRect/>
                </a:stretch>
              </p:blipFill>
              <p:spPr>
                <a:xfrm>
                  <a:off x="6433779" y="4398762"/>
                  <a:ext cx="288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93" name="Freihand 392">
                  <a:extLst>
                    <a:ext uri="{FF2B5EF4-FFF2-40B4-BE49-F238E27FC236}">
                      <a16:creationId xmlns:a16="http://schemas.microsoft.com/office/drawing/2014/main" id="{2599A21A-FC38-4863-B13D-F1B28F9791A4}"/>
                    </a:ext>
                  </a:extLst>
                </p14:cNvPr>
                <p14:cNvContentPartPr/>
                <p14:nvPr/>
              </p14:nvContentPartPr>
              <p14:xfrm>
                <a:off x="6803139" y="4485882"/>
                <a:ext cx="151200" cy="11520"/>
              </p14:xfrm>
            </p:contentPart>
          </mc:Choice>
          <mc:Fallback xmlns="">
            <p:pic>
              <p:nvPicPr>
                <p:cNvPr id="393" name="Freihand 392">
                  <a:extLst>
                    <a:ext uri="{FF2B5EF4-FFF2-40B4-BE49-F238E27FC236}">
                      <a16:creationId xmlns:a16="http://schemas.microsoft.com/office/drawing/2014/main" id="{2599A21A-FC38-4863-B13D-F1B28F9791A4}"/>
                    </a:ext>
                  </a:extLst>
                </p:cNvPr>
                <p:cNvPicPr/>
                <p:nvPr/>
              </p:nvPicPr>
              <p:blipFill>
                <a:blip r:embed="rId711"/>
                <a:stretch>
                  <a:fillRect/>
                </a:stretch>
              </p:blipFill>
              <p:spPr>
                <a:xfrm>
                  <a:off x="6798819" y="4481562"/>
                  <a:ext cx="159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94" name="Freihand 393">
                  <a:extLst>
                    <a:ext uri="{FF2B5EF4-FFF2-40B4-BE49-F238E27FC236}">
                      <a16:creationId xmlns:a16="http://schemas.microsoft.com/office/drawing/2014/main" id="{62000658-66F6-498E-A794-CCE80AC3F269}"/>
                    </a:ext>
                  </a:extLst>
                </p14:cNvPr>
                <p14:cNvContentPartPr/>
                <p14:nvPr/>
              </p14:nvContentPartPr>
              <p14:xfrm>
                <a:off x="7002579" y="4380762"/>
                <a:ext cx="46440" cy="151560"/>
              </p14:xfrm>
            </p:contentPart>
          </mc:Choice>
          <mc:Fallback xmlns="">
            <p:pic>
              <p:nvPicPr>
                <p:cNvPr id="394" name="Freihand 393">
                  <a:extLst>
                    <a:ext uri="{FF2B5EF4-FFF2-40B4-BE49-F238E27FC236}">
                      <a16:creationId xmlns:a16="http://schemas.microsoft.com/office/drawing/2014/main" id="{62000658-66F6-498E-A794-CCE80AC3F269}"/>
                    </a:ext>
                  </a:extLst>
                </p:cNvPr>
                <p:cNvPicPr/>
                <p:nvPr/>
              </p:nvPicPr>
              <p:blipFill>
                <a:blip r:embed="rId713"/>
                <a:stretch>
                  <a:fillRect/>
                </a:stretch>
              </p:blipFill>
              <p:spPr>
                <a:xfrm>
                  <a:off x="6998259" y="4376442"/>
                  <a:ext cx="55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95" name="Freihand 394">
                  <a:extLst>
                    <a:ext uri="{FF2B5EF4-FFF2-40B4-BE49-F238E27FC236}">
                      <a16:creationId xmlns:a16="http://schemas.microsoft.com/office/drawing/2014/main" id="{57624E1F-04AD-43F4-A45D-48C8552F7FA9}"/>
                    </a:ext>
                  </a:extLst>
                </p14:cNvPr>
                <p14:cNvContentPartPr/>
                <p14:nvPr/>
              </p14:nvContentPartPr>
              <p14:xfrm>
                <a:off x="7061979" y="4460682"/>
                <a:ext cx="334800" cy="219240"/>
              </p14:xfrm>
            </p:contentPart>
          </mc:Choice>
          <mc:Fallback xmlns="">
            <p:pic>
              <p:nvPicPr>
                <p:cNvPr id="395" name="Freihand 394">
                  <a:extLst>
                    <a:ext uri="{FF2B5EF4-FFF2-40B4-BE49-F238E27FC236}">
                      <a16:creationId xmlns:a16="http://schemas.microsoft.com/office/drawing/2014/main" id="{57624E1F-04AD-43F4-A45D-48C8552F7FA9}"/>
                    </a:ext>
                  </a:extLst>
                </p:cNvPr>
                <p:cNvPicPr/>
                <p:nvPr/>
              </p:nvPicPr>
              <p:blipFill>
                <a:blip r:embed="rId715"/>
                <a:stretch>
                  <a:fillRect/>
                </a:stretch>
              </p:blipFill>
              <p:spPr>
                <a:xfrm>
                  <a:off x="7057659" y="4456362"/>
                  <a:ext cx="343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00" name="Freihand 399">
                  <a:extLst>
                    <a:ext uri="{FF2B5EF4-FFF2-40B4-BE49-F238E27FC236}">
                      <a16:creationId xmlns:a16="http://schemas.microsoft.com/office/drawing/2014/main" id="{36129EDA-5A7E-4C7C-BCA2-DFA071AD709F}"/>
                    </a:ext>
                  </a:extLst>
                </p14:cNvPr>
                <p14:cNvContentPartPr/>
                <p14:nvPr/>
              </p14:nvContentPartPr>
              <p14:xfrm>
                <a:off x="7461939" y="4506042"/>
                <a:ext cx="14400" cy="81360"/>
              </p14:xfrm>
            </p:contentPart>
          </mc:Choice>
          <mc:Fallback xmlns="">
            <p:pic>
              <p:nvPicPr>
                <p:cNvPr id="400" name="Freihand 399">
                  <a:extLst>
                    <a:ext uri="{FF2B5EF4-FFF2-40B4-BE49-F238E27FC236}">
                      <a16:creationId xmlns:a16="http://schemas.microsoft.com/office/drawing/2014/main" id="{36129EDA-5A7E-4C7C-BCA2-DFA071AD709F}"/>
                    </a:ext>
                  </a:extLst>
                </p:cNvPr>
                <p:cNvPicPr/>
                <p:nvPr/>
              </p:nvPicPr>
              <p:blipFill>
                <a:blip r:embed="rId717"/>
                <a:stretch>
                  <a:fillRect/>
                </a:stretch>
              </p:blipFill>
              <p:spPr>
                <a:xfrm>
                  <a:off x="7457619" y="4501722"/>
                  <a:ext cx="23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01" name="Freihand 400">
                  <a:extLst>
                    <a:ext uri="{FF2B5EF4-FFF2-40B4-BE49-F238E27FC236}">
                      <a16:creationId xmlns:a16="http://schemas.microsoft.com/office/drawing/2014/main" id="{3788FA88-4826-435A-ABAD-47CFCF87B45A}"/>
                    </a:ext>
                  </a:extLst>
                </p14:cNvPr>
                <p14:cNvContentPartPr/>
                <p14:nvPr/>
              </p14:nvContentPartPr>
              <p14:xfrm>
                <a:off x="7564539" y="4394082"/>
                <a:ext cx="118080" cy="109080"/>
              </p14:xfrm>
            </p:contentPart>
          </mc:Choice>
          <mc:Fallback xmlns="">
            <p:pic>
              <p:nvPicPr>
                <p:cNvPr id="401" name="Freihand 400">
                  <a:extLst>
                    <a:ext uri="{FF2B5EF4-FFF2-40B4-BE49-F238E27FC236}">
                      <a16:creationId xmlns:a16="http://schemas.microsoft.com/office/drawing/2014/main" id="{3788FA88-4826-435A-ABAD-47CFCF87B45A}"/>
                    </a:ext>
                  </a:extLst>
                </p:cNvPr>
                <p:cNvPicPr/>
                <p:nvPr/>
              </p:nvPicPr>
              <p:blipFill>
                <a:blip r:embed="rId719"/>
                <a:stretch>
                  <a:fillRect/>
                </a:stretch>
              </p:blipFill>
              <p:spPr>
                <a:xfrm>
                  <a:off x="7560219" y="4389762"/>
                  <a:ext cx="126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02" name="Freihand 401">
                  <a:extLst>
                    <a:ext uri="{FF2B5EF4-FFF2-40B4-BE49-F238E27FC236}">
                      <a16:creationId xmlns:a16="http://schemas.microsoft.com/office/drawing/2014/main" id="{8659C952-26B2-4AE7-AB0A-D6C0A457D242}"/>
                    </a:ext>
                  </a:extLst>
                </p14:cNvPr>
                <p14:cNvContentPartPr/>
                <p14:nvPr/>
              </p14:nvContentPartPr>
              <p14:xfrm>
                <a:off x="7685139" y="4418562"/>
                <a:ext cx="299160" cy="79200"/>
              </p14:xfrm>
            </p:contentPart>
          </mc:Choice>
          <mc:Fallback xmlns="">
            <p:pic>
              <p:nvPicPr>
                <p:cNvPr id="402" name="Freihand 401">
                  <a:extLst>
                    <a:ext uri="{FF2B5EF4-FFF2-40B4-BE49-F238E27FC236}">
                      <a16:creationId xmlns:a16="http://schemas.microsoft.com/office/drawing/2014/main" id="{8659C952-26B2-4AE7-AB0A-D6C0A457D242}"/>
                    </a:ext>
                  </a:extLst>
                </p:cNvPr>
                <p:cNvPicPr/>
                <p:nvPr/>
              </p:nvPicPr>
              <p:blipFill>
                <a:blip r:embed="rId721"/>
                <a:stretch>
                  <a:fillRect/>
                </a:stretch>
              </p:blipFill>
              <p:spPr>
                <a:xfrm>
                  <a:off x="7680819" y="4414242"/>
                  <a:ext cx="307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03" name="Freihand 402">
                  <a:extLst>
                    <a:ext uri="{FF2B5EF4-FFF2-40B4-BE49-F238E27FC236}">
                      <a16:creationId xmlns:a16="http://schemas.microsoft.com/office/drawing/2014/main" id="{825AC2CE-4307-4FA6-928C-7825A51B6F45}"/>
                    </a:ext>
                  </a:extLst>
                </p14:cNvPr>
                <p14:cNvContentPartPr/>
                <p14:nvPr/>
              </p14:nvContentPartPr>
              <p14:xfrm>
                <a:off x="8012019" y="4342962"/>
                <a:ext cx="142560" cy="177120"/>
              </p14:xfrm>
            </p:contentPart>
          </mc:Choice>
          <mc:Fallback xmlns="">
            <p:pic>
              <p:nvPicPr>
                <p:cNvPr id="403" name="Freihand 402">
                  <a:extLst>
                    <a:ext uri="{FF2B5EF4-FFF2-40B4-BE49-F238E27FC236}">
                      <a16:creationId xmlns:a16="http://schemas.microsoft.com/office/drawing/2014/main" id="{825AC2CE-4307-4FA6-928C-7825A51B6F45}"/>
                    </a:ext>
                  </a:extLst>
                </p:cNvPr>
                <p:cNvPicPr/>
                <p:nvPr/>
              </p:nvPicPr>
              <p:blipFill>
                <a:blip r:embed="rId723"/>
                <a:stretch>
                  <a:fillRect/>
                </a:stretch>
              </p:blipFill>
              <p:spPr>
                <a:xfrm>
                  <a:off x="8007699" y="4338642"/>
                  <a:ext cx="151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04" name="Freihand 403">
                  <a:extLst>
                    <a:ext uri="{FF2B5EF4-FFF2-40B4-BE49-F238E27FC236}">
                      <a16:creationId xmlns:a16="http://schemas.microsoft.com/office/drawing/2014/main" id="{97CE108C-71D6-496B-9EB3-41E96C860647}"/>
                    </a:ext>
                  </a:extLst>
                </p14:cNvPr>
                <p14:cNvContentPartPr/>
                <p14:nvPr/>
              </p14:nvContentPartPr>
              <p14:xfrm>
                <a:off x="8096619" y="4291122"/>
                <a:ext cx="20880" cy="8280"/>
              </p14:xfrm>
            </p:contentPart>
          </mc:Choice>
          <mc:Fallback xmlns="">
            <p:pic>
              <p:nvPicPr>
                <p:cNvPr id="404" name="Freihand 403">
                  <a:extLst>
                    <a:ext uri="{FF2B5EF4-FFF2-40B4-BE49-F238E27FC236}">
                      <a16:creationId xmlns:a16="http://schemas.microsoft.com/office/drawing/2014/main" id="{97CE108C-71D6-496B-9EB3-41E96C860647}"/>
                    </a:ext>
                  </a:extLst>
                </p:cNvPr>
                <p:cNvPicPr/>
                <p:nvPr/>
              </p:nvPicPr>
              <p:blipFill>
                <a:blip r:embed="rId725"/>
                <a:stretch>
                  <a:fillRect/>
                </a:stretch>
              </p:blipFill>
              <p:spPr>
                <a:xfrm>
                  <a:off x="8092299" y="4286802"/>
                  <a:ext cx="29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06" name="Freihand 405">
                  <a:extLst>
                    <a:ext uri="{FF2B5EF4-FFF2-40B4-BE49-F238E27FC236}">
                      <a16:creationId xmlns:a16="http://schemas.microsoft.com/office/drawing/2014/main" id="{CB0ACA99-47E7-4C87-83A1-8B12C50E91B0}"/>
                    </a:ext>
                  </a:extLst>
                </p14:cNvPr>
                <p14:cNvContentPartPr/>
                <p14:nvPr/>
              </p14:nvContentPartPr>
              <p14:xfrm>
                <a:off x="6388779" y="4735362"/>
                <a:ext cx="236160" cy="141840"/>
              </p14:xfrm>
            </p:contentPart>
          </mc:Choice>
          <mc:Fallback xmlns="">
            <p:pic>
              <p:nvPicPr>
                <p:cNvPr id="406" name="Freihand 405">
                  <a:extLst>
                    <a:ext uri="{FF2B5EF4-FFF2-40B4-BE49-F238E27FC236}">
                      <a16:creationId xmlns:a16="http://schemas.microsoft.com/office/drawing/2014/main" id="{CB0ACA99-47E7-4C87-83A1-8B12C50E91B0}"/>
                    </a:ext>
                  </a:extLst>
                </p:cNvPr>
                <p:cNvPicPr/>
                <p:nvPr/>
              </p:nvPicPr>
              <p:blipFill>
                <a:blip r:embed="rId727"/>
                <a:stretch>
                  <a:fillRect/>
                </a:stretch>
              </p:blipFill>
              <p:spPr>
                <a:xfrm>
                  <a:off x="6384459" y="4731042"/>
                  <a:ext cx="244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07" name="Freihand 406">
                  <a:extLst>
                    <a:ext uri="{FF2B5EF4-FFF2-40B4-BE49-F238E27FC236}">
                      <a16:creationId xmlns:a16="http://schemas.microsoft.com/office/drawing/2014/main" id="{C1F0E875-8646-4E10-B1B5-D5FB2A947EC7}"/>
                    </a:ext>
                  </a:extLst>
                </p14:cNvPr>
                <p14:cNvContentPartPr/>
                <p14:nvPr/>
              </p14:nvContentPartPr>
              <p14:xfrm>
                <a:off x="6669939" y="4664802"/>
                <a:ext cx="29520" cy="72000"/>
              </p14:xfrm>
            </p:contentPart>
          </mc:Choice>
          <mc:Fallback xmlns="">
            <p:pic>
              <p:nvPicPr>
                <p:cNvPr id="407" name="Freihand 406">
                  <a:extLst>
                    <a:ext uri="{FF2B5EF4-FFF2-40B4-BE49-F238E27FC236}">
                      <a16:creationId xmlns:a16="http://schemas.microsoft.com/office/drawing/2014/main" id="{C1F0E875-8646-4E10-B1B5-D5FB2A947EC7}"/>
                    </a:ext>
                  </a:extLst>
                </p:cNvPr>
                <p:cNvPicPr/>
                <p:nvPr/>
              </p:nvPicPr>
              <p:blipFill>
                <a:blip r:embed="rId729"/>
                <a:stretch>
                  <a:fillRect/>
                </a:stretch>
              </p:blipFill>
              <p:spPr>
                <a:xfrm>
                  <a:off x="6665619" y="4660482"/>
                  <a:ext cx="38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08" name="Freihand 407">
                  <a:extLst>
                    <a:ext uri="{FF2B5EF4-FFF2-40B4-BE49-F238E27FC236}">
                      <a16:creationId xmlns:a16="http://schemas.microsoft.com/office/drawing/2014/main" id="{A8BBF462-221E-4E2F-B948-B809F94EF9F9}"/>
                    </a:ext>
                  </a:extLst>
                </p14:cNvPr>
                <p14:cNvContentPartPr/>
                <p14:nvPr/>
              </p14:nvContentPartPr>
              <p14:xfrm>
                <a:off x="6662379" y="4745442"/>
                <a:ext cx="79560" cy="95040"/>
              </p14:xfrm>
            </p:contentPart>
          </mc:Choice>
          <mc:Fallback xmlns="">
            <p:pic>
              <p:nvPicPr>
                <p:cNvPr id="408" name="Freihand 407">
                  <a:extLst>
                    <a:ext uri="{FF2B5EF4-FFF2-40B4-BE49-F238E27FC236}">
                      <a16:creationId xmlns:a16="http://schemas.microsoft.com/office/drawing/2014/main" id="{A8BBF462-221E-4E2F-B948-B809F94EF9F9}"/>
                    </a:ext>
                  </a:extLst>
                </p:cNvPr>
                <p:cNvPicPr/>
                <p:nvPr/>
              </p:nvPicPr>
              <p:blipFill>
                <a:blip r:embed="rId731"/>
                <a:stretch>
                  <a:fillRect/>
                </a:stretch>
              </p:blipFill>
              <p:spPr>
                <a:xfrm>
                  <a:off x="6658059" y="4741122"/>
                  <a:ext cx="88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09" name="Freihand 408">
                  <a:extLst>
                    <a:ext uri="{FF2B5EF4-FFF2-40B4-BE49-F238E27FC236}">
                      <a16:creationId xmlns:a16="http://schemas.microsoft.com/office/drawing/2014/main" id="{0E453599-A594-430C-BD57-E64025B0F94D}"/>
                    </a:ext>
                  </a:extLst>
                </p14:cNvPr>
                <p14:cNvContentPartPr/>
                <p14:nvPr/>
              </p14:nvContentPartPr>
              <p14:xfrm>
                <a:off x="6782979" y="4688202"/>
                <a:ext cx="101160" cy="119160"/>
              </p14:xfrm>
            </p:contentPart>
          </mc:Choice>
          <mc:Fallback xmlns="">
            <p:pic>
              <p:nvPicPr>
                <p:cNvPr id="409" name="Freihand 408">
                  <a:extLst>
                    <a:ext uri="{FF2B5EF4-FFF2-40B4-BE49-F238E27FC236}">
                      <a16:creationId xmlns:a16="http://schemas.microsoft.com/office/drawing/2014/main" id="{0E453599-A594-430C-BD57-E64025B0F94D}"/>
                    </a:ext>
                  </a:extLst>
                </p:cNvPr>
                <p:cNvPicPr/>
                <p:nvPr/>
              </p:nvPicPr>
              <p:blipFill>
                <a:blip r:embed="rId733"/>
                <a:stretch>
                  <a:fillRect/>
                </a:stretch>
              </p:blipFill>
              <p:spPr>
                <a:xfrm>
                  <a:off x="6778659" y="4683882"/>
                  <a:ext cx="109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10" name="Freihand 409">
                  <a:extLst>
                    <a:ext uri="{FF2B5EF4-FFF2-40B4-BE49-F238E27FC236}">
                      <a16:creationId xmlns:a16="http://schemas.microsoft.com/office/drawing/2014/main" id="{B124E39B-2E22-4516-A879-2391500EF3FF}"/>
                    </a:ext>
                  </a:extLst>
                </p14:cNvPr>
                <p14:cNvContentPartPr/>
                <p14:nvPr/>
              </p14:nvContentPartPr>
              <p14:xfrm>
                <a:off x="6914019" y="4736802"/>
                <a:ext cx="18360" cy="78840"/>
              </p14:xfrm>
            </p:contentPart>
          </mc:Choice>
          <mc:Fallback xmlns="">
            <p:pic>
              <p:nvPicPr>
                <p:cNvPr id="410" name="Freihand 409">
                  <a:extLst>
                    <a:ext uri="{FF2B5EF4-FFF2-40B4-BE49-F238E27FC236}">
                      <a16:creationId xmlns:a16="http://schemas.microsoft.com/office/drawing/2014/main" id="{B124E39B-2E22-4516-A879-2391500EF3FF}"/>
                    </a:ext>
                  </a:extLst>
                </p:cNvPr>
                <p:cNvPicPr/>
                <p:nvPr/>
              </p:nvPicPr>
              <p:blipFill>
                <a:blip r:embed="rId735"/>
                <a:stretch>
                  <a:fillRect/>
                </a:stretch>
              </p:blipFill>
              <p:spPr>
                <a:xfrm>
                  <a:off x="6909699" y="4732482"/>
                  <a:ext cx="27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11" name="Freihand 410">
                  <a:extLst>
                    <a:ext uri="{FF2B5EF4-FFF2-40B4-BE49-F238E27FC236}">
                      <a16:creationId xmlns:a16="http://schemas.microsoft.com/office/drawing/2014/main" id="{FB471991-CA75-4597-83F9-8E66E71AF785}"/>
                    </a:ext>
                  </a:extLst>
                </p14:cNvPr>
                <p14:cNvContentPartPr/>
                <p14:nvPr/>
              </p14:nvContentPartPr>
              <p14:xfrm>
                <a:off x="6947859" y="4746162"/>
                <a:ext cx="84960" cy="63000"/>
              </p14:xfrm>
            </p:contentPart>
          </mc:Choice>
          <mc:Fallback xmlns="">
            <p:pic>
              <p:nvPicPr>
                <p:cNvPr id="411" name="Freihand 410">
                  <a:extLst>
                    <a:ext uri="{FF2B5EF4-FFF2-40B4-BE49-F238E27FC236}">
                      <a16:creationId xmlns:a16="http://schemas.microsoft.com/office/drawing/2014/main" id="{FB471991-CA75-4597-83F9-8E66E71AF785}"/>
                    </a:ext>
                  </a:extLst>
                </p:cNvPr>
                <p:cNvPicPr/>
                <p:nvPr/>
              </p:nvPicPr>
              <p:blipFill>
                <a:blip r:embed="rId737"/>
                <a:stretch>
                  <a:fillRect/>
                </a:stretch>
              </p:blipFill>
              <p:spPr>
                <a:xfrm>
                  <a:off x="6943539" y="4741842"/>
                  <a:ext cx="93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12" name="Freihand 411">
                  <a:extLst>
                    <a:ext uri="{FF2B5EF4-FFF2-40B4-BE49-F238E27FC236}">
                      <a16:creationId xmlns:a16="http://schemas.microsoft.com/office/drawing/2014/main" id="{13A3DF4B-9EA3-434D-8CC9-1B752E62EC30}"/>
                    </a:ext>
                  </a:extLst>
                </p14:cNvPr>
                <p14:cNvContentPartPr/>
                <p14:nvPr/>
              </p14:nvContentPartPr>
              <p14:xfrm>
                <a:off x="7000059" y="4658322"/>
                <a:ext cx="108000" cy="144720"/>
              </p14:xfrm>
            </p:contentPart>
          </mc:Choice>
          <mc:Fallback xmlns="">
            <p:pic>
              <p:nvPicPr>
                <p:cNvPr id="412" name="Freihand 411">
                  <a:extLst>
                    <a:ext uri="{FF2B5EF4-FFF2-40B4-BE49-F238E27FC236}">
                      <a16:creationId xmlns:a16="http://schemas.microsoft.com/office/drawing/2014/main" id="{13A3DF4B-9EA3-434D-8CC9-1B752E62EC30}"/>
                    </a:ext>
                  </a:extLst>
                </p:cNvPr>
                <p:cNvPicPr/>
                <p:nvPr/>
              </p:nvPicPr>
              <p:blipFill>
                <a:blip r:embed="rId739"/>
                <a:stretch>
                  <a:fillRect/>
                </a:stretch>
              </p:blipFill>
              <p:spPr>
                <a:xfrm>
                  <a:off x="6995739" y="4654002"/>
                  <a:ext cx="116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13" name="Freihand 412">
                  <a:extLst>
                    <a:ext uri="{FF2B5EF4-FFF2-40B4-BE49-F238E27FC236}">
                      <a16:creationId xmlns:a16="http://schemas.microsoft.com/office/drawing/2014/main" id="{C7060255-3302-4FCE-8AB1-B4F288B3930D}"/>
                    </a:ext>
                  </a:extLst>
                </p14:cNvPr>
                <p14:cNvContentPartPr/>
                <p14:nvPr/>
              </p14:nvContentPartPr>
              <p14:xfrm>
                <a:off x="7128939" y="4673802"/>
                <a:ext cx="66240" cy="133200"/>
              </p14:xfrm>
            </p:contentPart>
          </mc:Choice>
          <mc:Fallback xmlns="">
            <p:pic>
              <p:nvPicPr>
                <p:cNvPr id="413" name="Freihand 412">
                  <a:extLst>
                    <a:ext uri="{FF2B5EF4-FFF2-40B4-BE49-F238E27FC236}">
                      <a16:creationId xmlns:a16="http://schemas.microsoft.com/office/drawing/2014/main" id="{C7060255-3302-4FCE-8AB1-B4F288B3930D}"/>
                    </a:ext>
                  </a:extLst>
                </p:cNvPr>
                <p:cNvPicPr/>
                <p:nvPr/>
              </p:nvPicPr>
              <p:blipFill>
                <a:blip r:embed="rId741"/>
                <a:stretch>
                  <a:fillRect/>
                </a:stretch>
              </p:blipFill>
              <p:spPr>
                <a:xfrm>
                  <a:off x="7124619" y="4669482"/>
                  <a:ext cx="74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14" name="Freihand 413">
                  <a:extLst>
                    <a:ext uri="{FF2B5EF4-FFF2-40B4-BE49-F238E27FC236}">
                      <a16:creationId xmlns:a16="http://schemas.microsoft.com/office/drawing/2014/main" id="{C9858263-2291-439B-9337-E0F4C7ECEEBB}"/>
                    </a:ext>
                  </a:extLst>
                </p14:cNvPr>
                <p14:cNvContentPartPr/>
                <p14:nvPr/>
              </p14:nvContentPartPr>
              <p14:xfrm>
                <a:off x="7337019" y="4703322"/>
                <a:ext cx="70920" cy="101160"/>
              </p14:xfrm>
            </p:contentPart>
          </mc:Choice>
          <mc:Fallback xmlns="">
            <p:pic>
              <p:nvPicPr>
                <p:cNvPr id="414" name="Freihand 413">
                  <a:extLst>
                    <a:ext uri="{FF2B5EF4-FFF2-40B4-BE49-F238E27FC236}">
                      <a16:creationId xmlns:a16="http://schemas.microsoft.com/office/drawing/2014/main" id="{C9858263-2291-439B-9337-E0F4C7ECEEBB}"/>
                    </a:ext>
                  </a:extLst>
                </p:cNvPr>
                <p:cNvPicPr/>
                <p:nvPr/>
              </p:nvPicPr>
              <p:blipFill>
                <a:blip r:embed="rId743"/>
                <a:stretch>
                  <a:fillRect/>
                </a:stretch>
              </p:blipFill>
              <p:spPr>
                <a:xfrm>
                  <a:off x="7332699" y="4699002"/>
                  <a:ext cx="79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15" name="Freihand 414">
                  <a:extLst>
                    <a:ext uri="{FF2B5EF4-FFF2-40B4-BE49-F238E27FC236}">
                      <a16:creationId xmlns:a16="http://schemas.microsoft.com/office/drawing/2014/main" id="{45A69507-EE57-4E3A-84CC-2B988890BEEF}"/>
                    </a:ext>
                  </a:extLst>
                </p14:cNvPr>
                <p14:cNvContentPartPr/>
                <p14:nvPr/>
              </p14:nvContentPartPr>
              <p14:xfrm>
                <a:off x="7436019" y="4661922"/>
                <a:ext cx="41760" cy="131040"/>
              </p14:xfrm>
            </p:contentPart>
          </mc:Choice>
          <mc:Fallback xmlns="">
            <p:pic>
              <p:nvPicPr>
                <p:cNvPr id="415" name="Freihand 414">
                  <a:extLst>
                    <a:ext uri="{FF2B5EF4-FFF2-40B4-BE49-F238E27FC236}">
                      <a16:creationId xmlns:a16="http://schemas.microsoft.com/office/drawing/2014/main" id="{45A69507-EE57-4E3A-84CC-2B988890BEEF}"/>
                    </a:ext>
                  </a:extLst>
                </p:cNvPr>
                <p:cNvPicPr/>
                <p:nvPr/>
              </p:nvPicPr>
              <p:blipFill>
                <a:blip r:embed="rId745"/>
                <a:stretch>
                  <a:fillRect/>
                </a:stretch>
              </p:blipFill>
              <p:spPr>
                <a:xfrm>
                  <a:off x="7431699" y="4657602"/>
                  <a:ext cx="50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16" name="Freihand 415">
                  <a:extLst>
                    <a:ext uri="{FF2B5EF4-FFF2-40B4-BE49-F238E27FC236}">
                      <a16:creationId xmlns:a16="http://schemas.microsoft.com/office/drawing/2014/main" id="{341ACB85-DD12-44DE-8872-4EFD7D176F43}"/>
                    </a:ext>
                  </a:extLst>
                </p14:cNvPr>
                <p14:cNvContentPartPr/>
                <p14:nvPr/>
              </p14:nvContentPartPr>
              <p14:xfrm>
                <a:off x="7507659" y="4631682"/>
                <a:ext cx="126720" cy="148320"/>
              </p14:xfrm>
            </p:contentPart>
          </mc:Choice>
          <mc:Fallback xmlns="">
            <p:pic>
              <p:nvPicPr>
                <p:cNvPr id="416" name="Freihand 415">
                  <a:extLst>
                    <a:ext uri="{FF2B5EF4-FFF2-40B4-BE49-F238E27FC236}">
                      <a16:creationId xmlns:a16="http://schemas.microsoft.com/office/drawing/2014/main" id="{341ACB85-DD12-44DE-8872-4EFD7D176F43}"/>
                    </a:ext>
                  </a:extLst>
                </p:cNvPr>
                <p:cNvPicPr/>
                <p:nvPr/>
              </p:nvPicPr>
              <p:blipFill>
                <a:blip r:embed="rId747"/>
                <a:stretch>
                  <a:fillRect/>
                </a:stretch>
              </p:blipFill>
              <p:spPr>
                <a:xfrm>
                  <a:off x="7503339" y="4627362"/>
                  <a:ext cx="135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18" name="Freihand 417">
                  <a:extLst>
                    <a:ext uri="{FF2B5EF4-FFF2-40B4-BE49-F238E27FC236}">
                      <a16:creationId xmlns:a16="http://schemas.microsoft.com/office/drawing/2014/main" id="{FF52B862-87AD-4357-B768-524635AB1862}"/>
                    </a:ext>
                  </a:extLst>
                </p14:cNvPr>
                <p14:cNvContentPartPr/>
                <p14:nvPr/>
              </p14:nvContentPartPr>
              <p14:xfrm>
                <a:off x="7830579" y="4640682"/>
                <a:ext cx="87480" cy="134280"/>
              </p14:xfrm>
            </p:contentPart>
          </mc:Choice>
          <mc:Fallback xmlns="">
            <p:pic>
              <p:nvPicPr>
                <p:cNvPr id="418" name="Freihand 417">
                  <a:extLst>
                    <a:ext uri="{FF2B5EF4-FFF2-40B4-BE49-F238E27FC236}">
                      <a16:creationId xmlns:a16="http://schemas.microsoft.com/office/drawing/2014/main" id="{FF52B862-87AD-4357-B768-524635AB1862}"/>
                    </a:ext>
                  </a:extLst>
                </p:cNvPr>
                <p:cNvPicPr/>
                <p:nvPr/>
              </p:nvPicPr>
              <p:blipFill>
                <a:blip r:embed="rId749"/>
                <a:stretch>
                  <a:fillRect/>
                </a:stretch>
              </p:blipFill>
              <p:spPr>
                <a:xfrm>
                  <a:off x="7826259" y="4636362"/>
                  <a:ext cx="96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19" name="Freihand 418">
                  <a:extLst>
                    <a:ext uri="{FF2B5EF4-FFF2-40B4-BE49-F238E27FC236}">
                      <a16:creationId xmlns:a16="http://schemas.microsoft.com/office/drawing/2014/main" id="{FB966607-A77C-4407-8470-6CBB877E32A2}"/>
                    </a:ext>
                  </a:extLst>
                </p14:cNvPr>
                <p14:cNvContentPartPr/>
                <p14:nvPr/>
              </p14:nvContentPartPr>
              <p14:xfrm>
                <a:off x="7866579" y="4647162"/>
                <a:ext cx="97200" cy="138240"/>
              </p14:xfrm>
            </p:contentPart>
          </mc:Choice>
          <mc:Fallback xmlns="">
            <p:pic>
              <p:nvPicPr>
                <p:cNvPr id="419" name="Freihand 418">
                  <a:extLst>
                    <a:ext uri="{FF2B5EF4-FFF2-40B4-BE49-F238E27FC236}">
                      <a16:creationId xmlns:a16="http://schemas.microsoft.com/office/drawing/2014/main" id="{FB966607-A77C-4407-8470-6CBB877E32A2}"/>
                    </a:ext>
                  </a:extLst>
                </p:cNvPr>
                <p:cNvPicPr/>
                <p:nvPr/>
              </p:nvPicPr>
              <p:blipFill>
                <a:blip r:embed="rId751"/>
                <a:stretch>
                  <a:fillRect/>
                </a:stretch>
              </p:blipFill>
              <p:spPr>
                <a:xfrm>
                  <a:off x="7862259" y="4642842"/>
                  <a:ext cx="105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20" name="Freihand 419">
                  <a:extLst>
                    <a:ext uri="{FF2B5EF4-FFF2-40B4-BE49-F238E27FC236}">
                      <a16:creationId xmlns:a16="http://schemas.microsoft.com/office/drawing/2014/main" id="{5CB05F52-EB5B-4853-8AC2-A4B1ABF405F7}"/>
                    </a:ext>
                  </a:extLst>
                </p14:cNvPr>
                <p14:cNvContentPartPr/>
                <p14:nvPr/>
              </p14:nvContentPartPr>
              <p14:xfrm>
                <a:off x="7970259" y="4629522"/>
                <a:ext cx="150120" cy="140400"/>
              </p14:xfrm>
            </p:contentPart>
          </mc:Choice>
          <mc:Fallback xmlns="">
            <p:pic>
              <p:nvPicPr>
                <p:cNvPr id="420" name="Freihand 419">
                  <a:extLst>
                    <a:ext uri="{FF2B5EF4-FFF2-40B4-BE49-F238E27FC236}">
                      <a16:creationId xmlns:a16="http://schemas.microsoft.com/office/drawing/2014/main" id="{5CB05F52-EB5B-4853-8AC2-A4B1ABF405F7}"/>
                    </a:ext>
                  </a:extLst>
                </p:cNvPr>
                <p:cNvPicPr/>
                <p:nvPr/>
              </p:nvPicPr>
              <p:blipFill>
                <a:blip r:embed="rId753"/>
                <a:stretch>
                  <a:fillRect/>
                </a:stretch>
              </p:blipFill>
              <p:spPr>
                <a:xfrm>
                  <a:off x="7965939" y="4625202"/>
                  <a:ext cx="158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22" name="Freihand 421">
                  <a:extLst>
                    <a:ext uri="{FF2B5EF4-FFF2-40B4-BE49-F238E27FC236}">
                      <a16:creationId xmlns:a16="http://schemas.microsoft.com/office/drawing/2014/main" id="{37C652BA-A375-4AF3-9252-94FAE80D1335}"/>
                    </a:ext>
                  </a:extLst>
                </p14:cNvPr>
                <p14:cNvContentPartPr/>
                <p14:nvPr/>
              </p14:nvContentPartPr>
              <p14:xfrm>
                <a:off x="6451779" y="4998162"/>
                <a:ext cx="14040" cy="23040"/>
              </p14:xfrm>
            </p:contentPart>
          </mc:Choice>
          <mc:Fallback xmlns="">
            <p:pic>
              <p:nvPicPr>
                <p:cNvPr id="422" name="Freihand 421">
                  <a:extLst>
                    <a:ext uri="{FF2B5EF4-FFF2-40B4-BE49-F238E27FC236}">
                      <a16:creationId xmlns:a16="http://schemas.microsoft.com/office/drawing/2014/main" id="{37C652BA-A375-4AF3-9252-94FAE80D1335}"/>
                    </a:ext>
                  </a:extLst>
                </p:cNvPr>
                <p:cNvPicPr/>
                <p:nvPr/>
              </p:nvPicPr>
              <p:blipFill>
                <a:blip r:embed="rId755"/>
                <a:stretch>
                  <a:fillRect/>
                </a:stretch>
              </p:blipFill>
              <p:spPr>
                <a:xfrm>
                  <a:off x="6447459" y="4993842"/>
                  <a:ext cx="22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23" name="Freihand 422">
                  <a:extLst>
                    <a:ext uri="{FF2B5EF4-FFF2-40B4-BE49-F238E27FC236}">
                      <a16:creationId xmlns:a16="http://schemas.microsoft.com/office/drawing/2014/main" id="{D1D83F75-5CF2-4630-B011-6BA52F3D569B}"/>
                    </a:ext>
                  </a:extLst>
                </p14:cNvPr>
                <p14:cNvContentPartPr/>
                <p14:nvPr/>
              </p14:nvContentPartPr>
              <p14:xfrm>
                <a:off x="6425139" y="4993482"/>
                <a:ext cx="154080" cy="102960"/>
              </p14:xfrm>
            </p:contentPart>
          </mc:Choice>
          <mc:Fallback xmlns="">
            <p:pic>
              <p:nvPicPr>
                <p:cNvPr id="423" name="Freihand 422">
                  <a:extLst>
                    <a:ext uri="{FF2B5EF4-FFF2-40B4-BE49-F238E27FC236}">
                      <a16:creationId xmlns:a16="http://schemas.microsoft.com/office/drawing/2014/main" id="{D1D83F75-5CF2-4630-B011-6BA52F3D569B}"/>
                    </a:ext>
                  </a:extLst>
                </p:cNvPr>
                <p:cNvPicPr/>
                <p:nvPr/>
              </p:nvPicPr>
              <p:blipFill>
                <a:blip r:embed="rId757"/>
                <a:stretch>
                  <a:fillRect/>
                </a:stretch>
              </p:blipFill>
              <p:spPr>
                <a:xfrm>
                  <a:off x="6420819" y="4989162"/>
                  <a:ext cx="162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24" name="Freihand 423">
                  <a:extLst>
                    <a:ext uri="{FF2B5EF4-FFF2-40B4-BE49-F238E27FC236}">
                      <a16:creationId xmlns:a16="http://schemas.microsoft.com/office/drawing/2014/main" id="{19A34906-7FCB-4F6C-A264-4CA03DDE1033}"/>
                    </a:ext>
                  </a:extLst>
                </p14:cNvPr>
                <p14:cNvContentPartPr/>
                <p14:nvPr/>
              </p14:nvContentPartPr>
              <p14:xfrm>
                <a:off x="6586059" y="5011842"/>
                <a:ext cx="106560" cy="67320"/>
              </p14:xfrm>
            </p:contentPart>
          </mc:Choice>
          <mc:Fallback xmlns="">
            <p:pic>
              <p:nvPicPr>
                <p:cNvPr id="424" name="Freihand 423">
                  <a:extLst>
                    <a:ext uri="{FF2B5EF4-FFF2-40B4-BE49-F238E27FC236}">
                      <a16:creationId xmlns:a16="http://schemas.microsoft.com/office/drawing/2014/main" id="{19A34906-7FCB-4F6C-A264-4CA03DDE1033}"/>
                    </a:ext>
                  </a:extLst>
                </p:cNvPr>
                <p:cNvPicPr/>
                <p:nvPr/>
              </p:nvPicPr>
              <p:blipFill>
                <a:blip r:embed="rId759"/>
                <a:stretch>
                  <a:fillRect/>
                </a:stretch>
              </p:blipFill>
              <p:spPr>
                <a:xfrm>
                  <a:off x="6581739" y="5007522"/>
                  <a:ext cx="115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25" name="Freihand 424">
                  <a:extLst>
                    <a:ext uri="{FF2B5EF4-FFF2-40B4-BE49-F238E27FC236}">
                      <a16:creationId xmlns:a16="http://schemas.microsoft.com/office/drawing/2014/main" id="{623D8ABD-954E-4AAE-9829-75D885768231}"/>
                    </a:ext>
                  </a:extLst>
                </p14:cNvPr>
                <p14:cNvContentPartPr/>
                <p14:nvPr/>
              </p14:nvContentPartPr>
              <p14:xfrm>
                <a:off x="6712419" y="4935162"/>
                <a:ext cx="154080" cy="110520"/>
              </p14:xfrm>
            </p:contentPart>
          </mc:Choice>
          <mc:Fallback xmlns="">
            <p:pic>
              <p:nvPicPr>
                <p:cNvPr id="425" name="Freihand 424">
                  <a:extLst>
                    <a:ext uri="{FF2B5EF4-FFF2-40B4-BE49-F238E27FC236}">
                      <a16:creationId xmlns:a16="http://schemas.microsoft.com/office/drawing/2014/main" id="{623D8ABD-954E-4AAE-9829-75D885768231}"/>
                    </a:ext>
                  </a:extLst>
                </p:cNvPr>
                <p:cNvPicPr/>
                <p:nvPr/>
              </p:nvPicPr>
              <p:blipFill>
                <a:blip r:embed="rId761"/>
                <a:stretch>
                  <a:fillRect/>
                </a:stretch>
              </p:blipFill>
              <p:spPr>
                <a:xfrm>
                  <a:off x="6708099" y="4930842"/>
                  <a:ext cx="162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27" name="Freihand 426">
                  <a:extLst>
                    <a:ext uri="{FF2B5EF4-FFF2-40B4-BE49-F238E27FC236}">
                      <a16:creationId xmlns:a16="http://schemas.microsoft.com/office/drawing/2014/main" id="{CF3B24F2-1C5F-441F-8548-73FA1A08E049}"/>
                    </a:ext>
                  </a:extLst>
                </p14:cNvPr>
                <p14:cNvContentPartPr/>
                <p14:nvPr/>
              </p14:nvContentPartPr>
              <p14:xfrm>
                <a:off x="6991779" y="4988442"/>
                <a:ext cx="58680" cy="70920"/>
              </p14:xfrm>
            </p:contentPart>
          </mc:Choice>
          <mc:Fallback xmlns="">
            <p:pic>
              <p:nvPicPr>
                <p:cNvPr id="427" name="Freihand 426">
                  <a:extLst>
                    <a:ext uri="{FF2B5EF4-FFF2-40B4-BE49-F238E27FC236}">
                      <a16:creationId xmlns:a16="http://schemas.microsoft.com/office/drawing/2014/main" id="{CF3B24F2-1C5F-441F-8548-73FA1A08E049}"/>
                    </a:ext>
                  </a:extLst>
                </p:cNvPr>
                <p:cNvPicPr/>
                <p:nvPr/>
              </p:nvPicPr>
              <p:blipFill>
                <a:blip r:embed="rId763"/>
                <a:stretch>
                  <a:fillRect/>
                </a:stretch>
              </p:blipFill>
              <p:spPr>
                <a:xfrm>
                  <a:off x="6987459" y="4984122"/>
                  <a:ext cx="67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28" name="Freihand 427">
                  <a:extLst>
                    <a:ext uri="{FF2B5EF4-FFF2-40B4-BE49-F238E27FC236}">
                      <a16:creationId xmlns:a16="http://schemas.microsoft.com/office/drawing/2014/main" id="{B242C234-DB6D-4819-8A0B-02A181A1B0D8}"/>
                    </a:ext>
                  </a:extLst>
                </p14:cNvPr>
                <p14:cNvContentPartPr/>
                <p14:nvPr/>
              </p14:nvContentPartPr>
              <p14:xfrm>
                <a:off x="7123539" y="4912122"/>
                <a:ext cx="103680" cy="133200"/>
              </p14:xfrm>
            </p:contentPart>
          </mc:Choice>
          <mc:Fallback xmlns="">
            <p:pic>
              <p:nvPicPr>
                <p:cNvPr id="428" name="Freihand 427">
                  <a:extLst>
                    <a:ext uri="{FF2B5EF4-FFF2-40B4-BE49-F238E27FC236}">
                      <a16:creationId xmlns:a16="http://schemas.microsoft.com/office/drawing/2014/main" id="{B242C234-DB6D-4819-8A0B-02A181A1B0D8}"/>
                    </a:ext>
                  </a:extLst>
                </p:cNvPr>
                <p:cNvPicPr/>
                <p:nvPr/>
              </p:nvPicPr>
              <p:blipFill>
                <a:blip r:embed="rId765"/>
                <a:stretch>
                  <a:fillRect/>
                </a:stretch>
              </p:blipFill>
              <p:spPr>
                <a:xfrm>
                  <a:off x="7119219" y="4907802"/>
                  <a:ext cx="112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0" name="Freihand 429">
                  <a:extLst>
                    <a:ext uri="{FF2B5EF4-FFF2-40B4-BE49-F238E27FC236}">
                      <a16:creationId xmlns:a16="http://schemas.microsoft.com/office/drawing/2014/main" id="{B7B7603D-23DA-43D2-9041-4A2315194298}"/>
                    </a:ext>
                  </a:extLst>
                </p14:cNvPr>
                <p14:cNvContentPartPr/>
                <p14:nvPr/>
              </p14:nvContentPartPr>
              <p14:xfrm>
                <a:off x="7251699" y="4963602"/>
                <a:ext cx="233280" cy="96840"/>
              </p14:xfrm>
            </p:contentPart>
          </mc:Choice>
          <mc:Fallback xmlns="">
            <p:pic>
              <p:nvPicPr>
                <p:cNvPr id="430" name="Freihand 429">
                  <a:extLst>
                    <a:ext uri="{FF2B5EF4-FFF2-40B4-BE49-F238E27FC236}">
                      <a16:creationId xmlns:a16="http://schemas.microsoft.com/office/drawing/2014/main" id="{B7B7603D-23DA-43D2-9041-4A2315194298}"/>
                    </a:ext>
                  </a:extLst>
                </p:cNvPr>
                <p:cNvPicPr/>
                <p:nvPr/>
              </p:nvPicPr>
              <p:blipFill>
                <a:blip r:embed="rId767"/>
                <a:stretch>
                  <a:fillRect/>
                </a:stretch>
              </p:blipFill>
              <p:spPr>
                <a:xfrm>
                  <a:off x="7247379" y="4959282"/>
                  <a:ext cx="241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07" name="Freihand 506">
                  <a:extLst>
                    <a:ext uri="{FF2B5EF4-FFF2-40B4-BE49-F238E27FC236}">
                      <a16:creationId xmlns:a16="http://schemas.microsoft.com/office/drawing/2014/main" id="{62514581-D7CD-46E8-A52F-A833A5B0D84B}"/>
                    </a:ext>
                  </a:extLst>
                </p14:cNvPr>
                <p14:cNvContentPartPr/>
                <p14:nvPr/>
              </p14:nvContentPartPr>
              <p14:xfrm>
                <a:off x="5498499" y="3185202"/>
                <a:ext cx="622440" cy="239040"/>
              </p14:xfrm>
            </p:contentPart>
          </mc:Choice>
          <mc:Fallback xmlns="">
            <p:pic>
              <p:nvPicPr>
                <p:cNvPr id="507" name="Freihand 506">
                  <a:extLst>
                    <a:ext uri="{FF2B5EF4-FFF2-40B4-BE49-F238E27FC236}">
                      <a16:creationId xmlns:a16="http://schemas.microsoft.com/office/drawing/2014/main" id="{62514581-D7CD-46E8-A52F-A833A5B0D84B}"/>
                    </a:ext>
                  </a:extLst>
                </p:cNvPr>
                <p:cNvPicPr/>
                <p:nvPr/>
              </p:nvPicPr>
              <p:blipFill>
                <a:blip r:embed="rId769"/>
                <a:stretch>
                  <a:fillRect/>
                </a:stretch>
              </p:blipFill>
              <p:spPr>
                <a:xfrm>
                  <a:off x="5494179" y="3180882"/>
                  <a:ext cx="6310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08" name="Freihand 507">
                  <a:extLst>
                    <a:ext uri="{FF2B5EF4-FFF2-40B4-BE49-F238E27FC236}">
                      <a16:creationId xmlns:a16="http://schemas.microsoft.com/office/drawing/2014/main" id="{535181A7-CF3F-4471-A254-865E68FC8183}"/>
                    </a:ext>
                  </a:extLst>
                </p14:cNvPr>
                <p14:cNvContentPartPr/>
                <p14:nvPr/>
              </p14:nvContentPartPr>
              <p14:xfrm>
                <a:off x="6030939" y="3296802"/>
                <a:ext cx="185760" cy="192240"/>
              </p14:xfrm>
            </p:contentPart>
          </mc:Choice>
          <mc:Fallback xmlns="">
            <p:pic>
              <p:nvPicPr>
                <p:cNvPr id="508" name="Freihand 507">
                  <a:extLst>
                    <a:ext uri="{FF2B5EF4-FFF2-40B4-BE49-F238E27FC236}">
                      <a16:creationId xmlns:a16="http://schemas.microsoft.com/office/drawing/2014/main" id="{535181A7-CF3F-4471-A254-865E68FC8183}"/>
                    </a:ext>
                  </a:extLst>
                </p:cNvPr>
                <p:cNvPicPr/>
                <p:nvPr/>
              </p:nvPicPr>
              <p:blipFill>
                <a:blip r:embed="rId771"/>
                <a:stretch>
                  <a:fillRect/>
                </a:stretch>
              </p:blipFill>
              <p:spPr>
                <a:xfrm>
                  <a:off x="6026619" y="3292482"/>
                  <a:ext cx="19440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2">
            <p14:nvContentPartPr>
              <p14:cNvPr id="513" name="Freihand 512">
                <a:extLst>
                  <a:ext uri="{FF2B5EF4-FFF2-40B4-BE49-F238E27FC236}">
                    <a16:creationId xmlns:a16="http://schemas.microsoft.com/office/drawing/2014/main" id="{4BFDA6ED-BCB7-4F24-A98F-AADDEA1D51BA}"/>
                  </a:ext>
                </a:extLst>
              </p14:cNvPr>
              <p14:cNvContentPartPr/>
              <p14:nvPr/>
            </p14:nvContentPartPr>
            <p14:xfrm>
              <a:off x="5229579" y="2625042"/>
              <a:ext cx="20160" cy="4680"/>
            </p14:xfrm>
          </p:contentPart>
        </mc:Choice>
        <mc:Fallback xmlns="">
          <p:pic>
            <p:nvPicPr>
              <p:cNvPr id="513" name="Freihand 512">
                <a:extLst>
                  <a:ext uri="{FF2B5EF4-FFF2-40B4-BE49-F238E27FC236}">
                    <a16:creationId xmlns:a16="http://schemas.microsoft.com/office/drawing/2014/main" id="{4BFDA6ED-BCB7-4F24-A98F-AADDEA1D51BA}"/>
                  </a:ext>
                </a:extLst>
              </p:cNvPr>
              <p:cNvPicPr/>
              <p:nvPr/>
            </p:nvPicPr>
            <p:blipFill>
              <a:blip r:embed="rId773"/>
              <a:stretch>
                <a:fillRect/>
              </a:stretch>
            </p:blipFill>
            <p:spPr>
              <a:xfrm>
                <a:off x="5225259" y="2620722"/>
                <a:ext cx="28800" cy="13320"/>
              </a:xfrm>
              <a:prstGeom prst="rect">
                <a:avLst/>
              </a:prstGeom>
            </p:spPr>
          </p:pic>
        </mc:Fallback>
      </mc:AlternateContent>
      <p:grpSp>
        <p:nvGrpSpPr>
          <p:cNvPr id="555" name="Gruppieren 554">
            <a:extLst>
              <a:ext uri="{FF2B5EF4-FFF2-40B4-BE49-F238E27FC236}">
                <a16:creationId xmlns:a16="http://schemas.microsoft.com/office/drawing/2014/main" id="{23A5BC0F-A8FE-4D36-8778-E511DB761AB8}"/>
              </a:ext>
            </a:extLst>
          </p:cNvPr>
          <p:cNvGrpSpPr/>
          <p:nvPr/>
        </p:nvGrpSpPr>
        <p:grpSpPr>
          <a:xfrm>
            <a:off x="4429659" y="2712162"/>
            <a:ext cx="1319400" cy="1388520"/>
            <a:chOff x="4429659" y="2712162"/>
            <a:chExt cx="1319400" cy="1388520"/>
          </a:xfrm>
        </p:grpSpPr>
        <mc:AlternateContent xmlns:mc="http://schemas.openxmlformats.org/markup-compatibility/2006" xmlns:p14="http://schemas.microsoft.com/office/powerpoint/2010/main">
          <mc:Choice Requires="p14">
            <p:contentPart p14:bwMode="auto" r:id="rId774">
              <p14:nvContentPartPr>
                <p14:cNvPr id="510" name="Freihand 509">
                  <a:extLst>
                    <a:ext uri="{FF2B5EF4-FFF2-40B4-BE49-F238E27FC236}">
                      <a16:creationId xmlns:a16="http://schemas.microsoft.com/office/drawing/2014/main" id="{5E1F9318-2DA7-49FD-AAF8-095794C15B5D}"/>
                    </a:ext>
                  </a:extLst>
                </p14:cNvPr>
                <p14:cNvContentPartPr/>
                <p14:nvPr/>
              </p14:nvContentPartPr>
              <p14:xfrm>
                <a:off x="4506699" y="2778762"/>
                <a:ext cx="210960" cy="83880"/>
              </p14:xfrm>
            </p:contentPart>
          </mc:Choice>
          <mc:Fallback xmlns="">
            <p:pic>
              <p:nvPicPr>
                <p:cNvPr id="510" name="Freihand 509">
                  <a:extLst>
                    <a:ext uri="{FF2B5EF4-FFF2-40B4-BE49-F238E27FC236}">
                      <a16:creationId xmlns:a16="http://schemas.microsoft.com/office/drawing/2014/main" id="{5E1F9318-2DA7-49FD-AAF8-095794C15B5D}"/>
                    </a:ext>
                  </a:extLst>
                </p:cNvPr>
                <p:cNvPicPr/>
                <p:nvPr/>
              </p:nvPicPr>
              <p:blipFill>
                <a:blip r:embed="rId775"/>
                <a:stretch>
                  <a:fillRect/>
                </a:stretch>
              </p:blipFill>
              <p:spPr>
                <a:xfrm>
                  <a:off x="4502379" y="2774442"/>
                  <a:ext cx="219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11" name="Freihand 510">
                  <a:extLst>
                    <a:ext uri="{FF2B5EF4-FFF2-40B4-BE49-F238E27FC236}">
                      <a16:creationId xmlns:a16="http://schemas.microsoft.com/office/drawing/2014/main" id="{CF3AA3F1-E6AF-4EB5-AD79-F45BAA6E1CFB}"/>
                    </a:ext>
                  </a:extLst>
                </p14:cNvPr>
                <p14:cNvContentPartPr/>
                <p14:nvPr/>
              </p14:nvContentPartPr>
              <p14:xfrm>
                <a:off x="4746459" y="2720082"/>
                <a:ext cx="140400" cy="128520"/>
              </p14:xfrm>
            </p:contentPart>
          </mc:Choice>
          <mc:Fallback xmlns="">
            <p:pic>
              <p:nvPicPr>
                <p:cNvPr id="511" name="Freihand 510">
                  <a:extLst>
                    <a:ext uri="{FF2B5EF4-FFF2-40B4-BE49-F238E27FC236}">
                      <a16:creationId xmlns:a16="http://schemas.microsoft.com/office/drawing/2014/main" id="{CF3AA3F1-E6AF-4EB5-AD79-F45BAA6E1CFB}"/>
                    </a:ext>
                  </a:extLst>
                </p:cNvPr>
                <p:cNvPicPr/>
                <p:nvPr/>
              </p:nvPicPr>
              <p:blipFill>
                <a:blip r:embed="rId777"/>
                <a:stretch>
                  <a:fillRect/>
                </a:stretch>
              </p:blipFill>
              <p:spPr>
                <a:xfrm>
                  <a:off x="4742139" y="2715762"/>
                  <a:ext cx="149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12" name="Freihand 511">
                  <a:extLst>
                    <a:ext uri="{FF2B5EF4-FFF2-40B4-BE49-F238E27FC236}">
                      <a16:creationId xmlns:a16="http://schemas.microsoft.com/office/drawing/2014/main" id="{957C55F8-B886-4764-9772-3D9A7E772AEF}"/>
                    </a:ext>
                  </a:extLst>
                </p14:cNvPr>
                <p14:cNvContentPartPr/>
                <p14:nvPr/>
              </p14:nvContentPartPr>
              <p14:xfrm>
                <a:off x="5022579" y="2712162"/>
                <a:ext cx="288720" cy="109080"/>
              </p14:xfrm>
            </p:contentPart>
          </mc:Choice>
          <mc:Fallback xmlns="">
            <p:pic>
              <p:nvPicPr>
                <p:cNvPr id="512" name="Freihand 511">
                  <a:extLst>
                    <a:ext uri="{FF2B5EF4-FFF2-40B4-BE49-F238E27FC236}">
                      <a16:creationId xmlns:a16="http://schemas.microsoft.com/office/drawing/2014/main" id="{957C55F8-B886-4764-9772-3D9A7E772AEF}"/>
                    </a:ext>
                  </a:extLst>
                </p:cNvPr>
                <p:cNvPicPr/>
                <p:nvPr/>
              </p:nvPicPr>
              <p:blipFill>
                <a:blip r:embed="rId779"/>
                <a:stretch>
                  <a:fillRect/>
                </a:stretch>
              </p:blipFill>
              <p:spPr>
                <a:xfrm>
                  <a:off x="5018259" y="2707842"/>
                  <a:ext cx="297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14" name="Freihand 513">
                  <a:extLst>
                    <a:ext uri="{FF2B5EF4-FFF2-40B4-BE49-F238E27FC236}">
                      <a16:creationId xmlns:a16="http://schemas.microsoft.com/office/drawing/2014/main" id="{8D0EEF91-297A-4F04-AA84-F01384F75C9A}"/>
                    </a:ext>
                  </a:extLst>
                </p14:cNvPr>
                <p14:cNvContentPartPr/>
                <p14:nvPr/>
              </p14:nvContentPartPr>
              <p14:xfrm>
                <a:off x="4429659" y="2986122"/>
                <a:ext cx="54000" cy="138240"/>
              </p14:xfrm>
            </p:contentPart>
          </mc:Choice>
          <mc:Fallback xmlns="">
            <p:pic>
              <p:nvPicPr>
                <p:cNvPr id="514" name="Freihand 513">
                  <a:extLst>
                    <a:ext uri="{FF2B5EF4-FFF2-40B4-BE49-F238E27FC236}">
                      <a16:creationId xmlns:a16="http://schemas.microsoft.com/office/drawing/2014/main" id="{8D0EEF91-297A-4F04-AA84-F01384F75C9A}"/>
                    </a:ext>
                  </a:extLst>
                </p:cNvPr>
                <p:cNvPicPr/>
                <p:nvPr/>
              </p:nvPicPr>
              <p:blipFill>
                <a:blip r:embed="rId781"/>
                <a:stretch>
                  <a:fillRect/>
                </a:stretch>
              </p:blipFill>
              <p:spPr>
                <a:xfrm>
                  <a:off x="4425339" y="2981802"/>
                  <a:ext cx="62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15" name="Freihand 514">
                  <a:extLst>
                    <a:ext uri="{FF2B5EF4-FFF2-40B4-BE49-F238E27FC236}">
                      <a16:creationId xmlns:a16="http://schemas.microsoft.com/office/drawing/2014/main" id="{2479BA8E-568B-44AB-89C7-BEADE4EF632E}"/>
                    </a:ext>
                  </a:extLst>
                </p14:cNvPr>
                <p14:cNvContentPartPr/>
                <p14:nvPr/>
              </p14:nvContentPartPr>
              <p14:xfrm>
                <a:off x="4449459" y="2986122"/>
                <a:ext cx="101160" cy="172440"/>
              </p14:xfrm>
            </p:contentPart>
          </mc:Choice>
          <mc:Fallback xmlns="">
            <p:pic>
              <p:nvPicPr>
                <p:cNvPr id="515" name="Freihand 514">
                  <a:extLst>
                    <a:ext uri="{FF2B5EF4-FFF2-40B4-BE49-F238E27FC236}">
                      <a16:creationId xmlns:a16="http://schemas.microsoft.com/office/drawing/2014/main" id="{2479BA8E-568B-44AB-89C7-BEADE4EF632E}"/>
                    </a:ext>
                  </a:extLst>
                </p:cNvPr>
                <p:cNvPicPr/>
                <p:nvPr/>
              </p:nvPicPr>
              <p:blipFill>
                <a:blip r:embed="rId783"/>
                <a:stretch>
                  <a:fillRect/>
                </a:stretch>
              </p:blipFill>
              <p:spPr>
                <a:xfrm>
                  <a:off x="4445139" y="2981802"/>
                  <a:ext cx="109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16" name="Freihand 515">
                  <a:extLst>
                    <a:ext uri="{FF2B5EF4-FFF2-40B4-BE49-F238E27FC236}">
                      <a16:creationId xmlns:a16="http://schemas.microsoft.com/office/drawing/2014/main" id="{4F265133-2DDC-4CEA-AAB3-DDD1F5756EE3}"/>
                    </a:ext>
                  </a:extLst>
                </p14:cNvPr>
                <p14:cNvContentPartPr/>
                <p14:nvPr/>
              </p14:nvContentPartPr>
              <p14:xfrm>
                <a:off x="4622259" y="2999802"/>
                <a:ext cx="16920" cy="108360"/>
              </p14:xfrm>
            </p:contentPart>
          </mc:Choice>
          <mc:Fallback xmlns="">
            <p:pic>
              <p:nvPicPr>
                <p:cNvPr id="516" name="Freihand 515">
                  <a:extLst>
                    <a:ext uri="{FF2B5EF4-FFF2-40B4-BE49-F238E27FC236}">
                      <a16:creationId xmlns:a16="http://schemas.microsoft.com/office/drawing/2014/main" id="{4F265133-2DDC-4CEA-AAB3-DDD1F5756EE3}"/>
                    </a:ext>
                  </a:extLst>
                </p:cNvPr>
                <p:cNvPicPr/>
                <p:nvPr/>
              </p:nvPicPr>
              <p:blipFill>
                <a:blip r:embed="rId785"/>
                <a:stretch>
                  <a:fillRect/>
                </a:stretch>
              </p:blipFill>
              <p:spPr>
                <a:xfrm>
                  <a:off x="4617939" y="2995482"/>
                  <a:ext cx="25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17" name="Freihand 516">
                  <a:extLst>
                    <a:ext uri="{FF2B5EF4-FFF2-40B4-BE49-F238E27FC236}">
                      <a16:creationId xmlns:a16="http://schemas.microsoft.com/office/drawing/2014/main" id="{BC259832-35A3-4AD4-B4EE-05B59076B41E}"/>
                    </a:ext>
                  </a:extLst>
                </p14:cNvPr>
                <p14:cNvContentPartPr/>
                <p14:nvPr/>
              </p14:nvContentPartPr>
              <p14:xfrm>
                <a:off x="4541619" y="2979642"/>
                <a:ext cx="185760" cy="132840"/>
              </p14:xfrm>
            </p:contentPart>
          </mc:Choice>
          <mc:Fallback xmlns="">
            <p:pic>
              <p:nvPicPr>
                <p:cNvPr id="517" name="Freihand 516">
                  <a:extLst>
                    <a:ext uri="{FF2B5EF4-FFF2-40B4-BE49-F238E27FC236}">
                      <a16:creationId xmlns:a16="http://schemas.microsoft.com/office/drawing/2014/main" id="{BC259832-35A3-4AD4-B4EE-05B59076B41E}"/>
                    </a:ext>
                  </a:extLst>
                </p:cNvPr>
                <p:cNvPicPr/>
                <p:nvPr/>
              </p:nvPicPr>
              <p:blipFill>
                <a:blip r:embed="rId787"/>
                <a:stretch>
                  <a:fillRect/>
                </a:stretch>
              </p:blipFill>
              <p:spPr>
                <a:xfrm>
                  <a:off x="4537299" y="2975322"/>
                  <a:ext cx="194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18" name="Freihand 517">
                  <a:extLst>
                    <a:ext uri="{FF2B5EF4-FFF2-40B4-BE49-F238E27FC236}">
                      <a16:creationId xmlns:a16="http://schemas.microsoft.com/office/drawing/2014/main" id="{C87483F9-5335-4B30-A6B2-7156A0B5B57C}"/>
                    </a:ext>
                  </a:extLst>
                </p14:cNvPr>
                <p14:cNvContentPartPr/>
                <p14:nvPr/>
              </p14:nvContentPartPr>
              <p14:xfrm>
                <a:off x="4800099" y="2991522"/>
                <a:ext cx="155880" cy="61560"/>
              </p14:xfrm>
            </p:contentPart>
          </mc:Choice>
          <mc:Fallback xmlns="">
            <p:pic>
              <p:nvPicPr>
                <p:cNvPr id="518" name="Freihand 517">
                  <a:extLst>
                    <a:ext uri="{FF2B5EF4-FFF2-40B4-BE49-F238E27FC236}">
                      <a16:creationId xmlns:a16="http://schemas.microsoft.com/office/drawing/2014/main" id="{C87483F9-5335-4B30-A6B2-7156A0B5B57C}"/>
                    </a:ext>
                  </a:extLst>
                </p:cNvPr>
                <p:cNvPicPr/>
                <p:nvPr/>
              </p:nvPicPr>
              <p:blipFill>
                <a:blip r:embed="rId789"/>
                <a:stretch>
                  <a:fillRect/>
                </a:stretch>
              </p:blipFill>
              <p:spPr>
                <a:xfrm>
                  <a:off x="4795779" y="2987202"/>
                  <a:ext cx="164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19" name="Freihand 518">
                  <a:extLst>
                    <a:ext uri="{FF2B5EF4-FFF2-40B4-BE49-F238E27FC236}">
                      <a16:creationId xmlns:a16="http://schemas.microsoft.com/office/drawing/2014/main" id="{91AD87CE-4DBA-4B43-8D67-06061F0DD772}"/>
                    </a:ext>
                  </a:extLst>
                </p14:cNvPr>
                <p14:cNvContentPartPr/>
                <p14:nvPr/>
              </p14:nvContentPartPr>
              <p14:xfrm>
                <a:off x="4952019" y="2934282"/>
                <a:ext cx="127440" cy="140040"/>
              </p14:xfrm>
            </p:contentPart>
          </mc:Choice>
          <mc:Fallback xmlns="">
            <p:pic>
              <p:nvPicPr>
                <p:cNvPr id="519" name="Freihand 518">
                  <a:extLst>
                    <a:ext uri="{FF2B5EF4-FFF2-40B4-BE49-F238E27FC236}">
                      <a16:creationId xmlns:a16="http://schemas.microsoft.com/office/drawing/2014/main" id="{91AD87CE-4DBA-4B43-8D67-06061F0DD772}"/>
                    </a:ext>
                  </a:extLst>
                </p:cNvPr>
                <p:cNvPicPr/>
                <p:nvPr/>
              </p:nvPicPr>
              <p:blipFill>
                <a:blip r:embed="rId791"/>
                <a:stretch>
                  <a:fillRect/>
                </a:stretch>
              </p:blipFill>
              <p:spPr>
                <a:xfrm>
                  <a:off x="4947699" y="2929962"/>
                  <a:ext cx="136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20" name="Freihand 519">
                  <a:extLst>
                    <a:ext uri="{FF2B5EF4-FFF2-40B4-BE49-F238E27FC236}">
                      <a16:creationId xmlns:a16="http://schemas.microsoft.com/office/drawing/2014/main" id="{87D621C0-C24B-440D-A54D-65D0AE50D0E5}"/>
                    </a:ext>
                  </a:extLst>
                </p14:cNvPr>
                <p14:cNvContentPartPr/>
                <p14:nvPr/>
              </p14:nvContentPartPr>
              <p14:xfrm>
                <a:off x="5031219" y="2959122"/>
                <a:ext cx="439200" cy="114480"/>
              </p14:xfrm>
            </p:contentPart>
          </mc:Choice>
          <mc:Fallback xmlns="">
            <p:pic>
              <p:nvPicPr>
                <p:cNvPr id="520" name="Freihand 519">
                  <a:extLst>
                    <a:ext uri="{FF2B5EF4-FFF2-40B4-BE49-F238E27FC236}">
                      <a16:creationId xmlns:a16="http://schemas.microsoft.com/office/drawing/2014/main" id="{87D621C0-C24B-440D-A54D-65D0AE50D0E5}"/>
                    </a:ext>
                  </a:extLst>
                </p:cNvPr>
                <p:cNvPicPr/>
                <p:nvPr/>
              </p:nvPicPr>
              <p:blipFill>
                <a:blip r:embed="rId793"/>
                <a:stretch>
                  <a:fillRect/>
                </a:stretch>
              </p:blipFill>
              <p:spPr>
                <a:xfrm>
                  <a:off x="5026899" y="2954802"/>
                  <a:ext cx="447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21" name="Freihand 520">
                  <a:extLst>
                    <a:ext uri="{FF2B5EF4-FFF2-40B4-BE49-F238E27FC236}">
                      <a16:creationId xmlns:a16="http://schemas.microsoft.com/office/drawing/2014/main" id="{D91A6285-3BE1-4744-AB54-E20E3CA8BD01}"/>
                    </a:ext>
                  </a:extLst>
                </p14:cNvPr>
                <p14:cNvContentPartPr/>
                <p14:nvPr/>
              </p14:nvContentPartPr>
              <p14:xfrm>
                <a:off x="4461699" y="3235242"/>
                <a:ext cx="231120" cy="115200"/>
              </p14:xfrm>
            </p:contentPart>
          </mc:Choice>
          <mc:Fallback xmlns="">
            <p:pic>
              <p:nvPicPr>
                <p:cNvPr id="521" name="Freihand 520">
                  <a:extLst>
                    <a:ext uri="{FF2B5EF4-FFF2-40B4-BE49-F238E27FC236}">
                      <a16:creationId xmlns:a16="http://schemas.microsoft.com/office/drawing/2014/main" id="{D91A6285-3BE1-4744-AB54-E20E3CA8BD01}"/>
                    </a:ext>
                  </a:extLst>
                </p:cNvPr>
                <p:cNvPicPr/>
                <p:nvPr/>
              </p:nvPicPr>
              <p:blipFill>
                <a:blip r:embed="rId795"/>
                <a:stretch>
                  <a:fillRect/>
                </a:stretch>
              </p:blipFill>
              <p:spPr>
                <a:xfrm>
                  <a:off x="4457379" y="3230922"/>
                  <a:ext cx="239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22" name="Freihand 521">
                  <a:extLst>
                    <a:ext uri="{FF2B5EF4-FFF2-40B4-BE49-F238E27FC236}">
                      <a16:creationId xmlns:a16="http://schemas.microsoft.com/office/drawing/2014/main" id="{4DF8302D-9A0B-40BD-9075-3C1952F6458F}"/>
                    </a:ext>
                  </a:extLst>
                </p14:cNvPr>
                <p14:cNvContentPartPr/>
                <p14:nvPr/>
              </p14:nvContentPartPr>
              <p14:xfrm>
                <a:off x="4696779" y="3225882"/>
                <a:ext cx="92880" cy="60480"/>
              </p14:xfrm>
            </p:contentPart>
          </mc:Choice>
          <mc:Fallback xmlns="">
            <p:pic>
              <p:nvPicPr>
                <p:cNvPr id="522" name="Freihand 521">
                  <a:extLst>
                    <a:ext uri="{FF2B5EF4-FFF2-40B4-BE49-F238E27FC236}">
                      <a16:creationId xmlns:a16="http://schemas.microsoft.com/office/drawing/2014/main" id="{4DF8302D-9A0B-40BD-9075-3C1952F6458F}"/>
                    </a:ext>
                  </a:extLst>
                </p:cNvPr>
                <p:cNvPicPr/>
                <p:nvPr/>
              </p:nvPicPr>
              <p:blipFill>
                <a:blip r:embed="rId797"/>
                <a:stretch>
                  <a:fillRect/>
                </a:stretch>
              </p:blipFill>
              <p:spPr>
                <a:xfrm>
                  <a:off x="4692459" y="3221562"/>
                  <a:ext cx="101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3" name="Freihand 522">
                  <a:extLst>
                    <a:ext uri="{FF2B5EF4-FFF2-40B4-BE49-F238E27FC236}">
                      <a16:creationId xmlns:a16="http://schemas.microsoft.com/office/drawing/2014/main" id="{19498C44-9540-4862-BFAF-ABF1FE7BEAE4}"/>
                    </a:ext>
                  </a:extLst>
                </p14:cNvPr>
                <p14:cNvContentPartPr/>
                <p14:nvPr/>
              </p14:nvContentPartPr>
              <p14:xfrm>
                <a:off x="4810899" y="3149562"/>
                <a:ext cx="146880" cy="135000"/>
              </p14:xfrm>
            </p:contentPart>
          </mc:Choice>
          <mc:Fallback xmlns="">
            <p:pic>
              <p:nvPicPr>
                <p:cNvPr id="523" name="Freihand 522">
                  <a:extLst>
                    <a:ext uri="{FF2B5EF4-FFF2-40B4-BE49-F238E27FC236}">
                      <a16:creationId xmlns:a16="http://schemas.microsoft.com/office/drawing/2014/main" id="{19498C44-9540-4862-BFAF-ABF1FE7BEAE4}"/>
                    </a:ext>
                  </a:extLst>
                </p:cNvPr>
                <p:cNvPicPr/>
                <p:nvPr/>
              </p:nvPicPr>
              <p:blipFill>
                <a:blip r:embed="rId799"/>
                <a:stretch>
                  <a:fillRect/>
                </a:stretch>
              </p:blipFill>
              <p:spPr>
                <a:xfrm>
                  <a:off x="4806579" y="3145242"/>
                  <a:ext cx="155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24" name="Freihand 523">
                  <a:extLst>
                    <a:ext uri="{FF2B5EF4-FFF2-40B4-BE49-F238E27FC236}">
                      <a16:creationId xmlns:a16="http://schemas.microsoft.com/office/drawing/2014/main" id="{CC36164E-887E-43A4-A627-9FE94164B024}"/>
                    </a:ext>
                  </a:extLst>
                </p14:cNvPr>
                <p14:cNvContentPartPr/>
                <p14:nvPr/>
              </p14:nvContentPartPr>
              <p14:xfrm>
                <a:off x="4990539" y="3194562"/>
                <a:ext cx="26640" cy="63000"/>
              </p14:xfrm>
            </p:contentPart>
          </mc:Choice>
          <mc:Fallback xmlns="">
            <p:pic>
              <p:nvPicPr>
                <p:cNvPr id="524" name="Freihand 523">
                  <a:extLst>
                    <a:ext uri="{FF2B5EF4-FFF2-40B4-BE49-F238E27FC236}">
                      <a16:creationId xmlns:a16="http://schemas.microsoft.com/office/drawing/2014/main" id="{CC36164E-887E-43A4-A627-9FE94164B024}"/>
                    </a:ext>
                  </a:extLst>
                </p:cNvPr>
                <p:cNvPicPr/>
                <p:nvPr/>
              </p:nvPicPr>
              <p:blipFill>
                <a:blip r:embed="rId801"/>
                <a:stretch>
                  <a:fillRect/>
                </a:stretch>
              </p:blipFill>
              <p:spPr>
                <a:xfrm>
                  <a:off x="4986219" y="3190242"/>
                  <a:ext cx="35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5" name="Freihand 524">
                  <a:extLst>
                    <a:ext uri="{FF2B5EF4-FFF2-40B4-BE49-F238E27FC236}">
                      <a16:creationId xmlns:a16="http://schemas.microsoft.com/office/drawing/2014/main" id="{4E43D21B-3A34-446B-A3E6-9D09124C5AA1}"/>
                    </a:ext>
                  </a:extLst>
                </p14:cNvPr>
                <p14:cNvContentPartPr/>
                <p14:nvPr/>
              </p14:nvContentPartPr>
              <p14:xfrm>
                <a:off x="5033379" y="3127602"/>
                <a:ext cx="91440" cy="133560"/>
              </p14:xfrm>
            </p:contentPart>
          </mc:Choice>
          <mc:Fallback xmlns="">
            <p:pic>
              <p:nvPicPr>
                <p:cNvPr id="525" name="Freihand 524">
                  <a:extLst>
                    <a:ext uri="{FF2B5EF4-FFF2-40B4-BE49-F238E27FC236}">
                      <a16:creationId xmlns:a16="http://schemas.microsoft.com/office/drawing/2014/main" id="{4E43D21B-3A34-446B-A3E6-9D09124C5AA1}"/>
                    </a:ext>
                  </a:extLst>
                </p:cNvPr>
                <p:cNvPicPr/>
                <p:nvPr/>
              </p:nvPicPr>
              <p:blipFill>
                <a:blip r:embed="rId803"/>
                <a:stretch>
                  <a:fillRect/>
                </a:stretch>
              </p:blipFill>
              <p:spPr>
                <a:xfrm>
                  <a:off x="5029059" y="3123282"/>
                  <a:ext cx="100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6" name="Freihand 525">
                  <a:extLst>
                    <a:ext uri="{FF2B5EF4-FFF2-40B4-BE49-F238E27FC236}">
                      <a16:creationId xmlns:a16="http://schemas.microsoft.com/office/drawing/2014/main" id="{80466003-DFE8-4877-BE6A-343E3B82D2A1}"/>
                    </a:ext>
                  </a:extLst>
                </p14:cNvPr>
                <p14:cNvContentPartPr/>
                <p14:nvPr/>
              </p14:nvContentPartPr>
              <p14:xfrm>
                <a:off x="5137059" y="3148842"/>
                <a:ext cx="59400" cy="117720"/>
              </p14:xfrm>
            </p:contentPart>
          </mc:Choice>
          <mc:Fallback xmlns="">
            <p:pic>
              <p:nvPicPr>
                <p:cNvPr id="526" name="Freihand 525">
                  <a:extLst>
                    <a:ext uri="{FF2B5EF4-FFF2-40B4-BE49-F238E27FC236}">
                      <a16:creationId xmlns:a16="http://schemas.microsoft.com/office/drawing/2014/main" id="{80466003-DFE8-4877-BE6A-343E3B82D2A1}"/>
                    </a:ext>
                  </a:extLst>
                </p:cNvPr>
                <p:cNvPicPr/>
                <p:nvPr/>
              </p:nvPicPr>
              <p:blipFill>
                <a:blip r:embed="rId805"/>
                <a:stretch>
                  <a:fillRect/>
                </a:stretch>
              </p:blipFill>
              <p:spPr>
                <a:xfrm>
                  <a:off x="5132739" y="3144522"/>
                  <a:ext cx="68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7" name="Freihand 526">
                  <a:extLst>
                    <a:ext uri="{FF2B5EF4-FFF2-40B4-BE49-F238E27FC236}">
                      <a16:creationId xmlns:a16="http://schemas.microsoft.com/office/drawing/2014/main" id="{29C42039-B4D2-4C02-93C3-C874F9EC17A4}"/>
                    </a:ext>
                  </a:extLst>
                </p14:cNvPr>
                <p14:cNvContentPartPr/>
                <p14:nvPr/>
              </p14:nvContentPartPr>
              <p14:xfrm>
                <a:off x="5193579" y="3107442"/>
                <a:ext cx="81720" cy="113040"/>
              </p14:xfrm>
            </p:contentPart>
          </mc:Choice>
          <mc:Fallback xmlns="">
            <p:pic>
              <p:nvPicPr>
                <p:cNvPr id="527" name="Freihand 526">
                  <a:extLst>
                    <a:ext uri="{FF2B5EF4-FFF2-40B4-BE49-F238E27FC236}">
                      <a16:creationId xmlns:a16="http://schemas.microsoft.com/office/drawing/2014/main" id="{29C42039-B4D2-4C02-93C3-C874F9EC17A4}"/>
                    </a:ext>
                  </a:extLst>
                </p:cNvPr>
                <p:cNvPicPr/>
                <p:nvPr/>
              </p:nvPicPr>
              <p:blipFill>
                <a:blip r:embed="rId807"/>
                <a:stretch>
                  <a:fillRect/>
                </a:stretch>
              </p:blipFill>
              <p:spPr>
                <a:xfrm>
                  <a:off x="5189259" y="3103122"/>
                  <a:ext cx="90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28" name="Freihand 527">
                  <a:extLst>
                    <a:ext uri="{FF2B5EF4-FFF2-40B4-BE49-F238E27FC236}">
                      <a16:creationId xmlns:a16="http://schemas.microsoft.com/office/drawing/2014/main" id="{40182E19-3D85-4424-AC26-4DF9240E184A}"/>
                    </a:ext>
                  </a:extLst>
                </p14:cNvPr>
                <p14:cNvContentPartPr/>
                <p14:nvPr/>
              </p14:nvContentPartPr>
              <p14:xfrm>
                <a:off x="5363139" y="3122922"/>
                <a:ext cx="106200" cy="83880"/>
              </p14:xfrm>
            </p:contentPart>
          </mc:Choice>
          <mc:Fallback xmlns="">
            <p:pic>
              <p:nvPicPr>
                <p:cNvPr id="528" name="Freihand 527">
                  <a:extLst>
                    <a:ext uri="{FF2B5EF4-FFF2-40B4-BE49-F238E27FC236}">
                      <a16:creationId xmlns:a16="http://schemas.microsoft.com/office/drawing/2014/main" id="{40182E19-3D85-4424-AC26-4DF9240E184A}"/>
                    </a:ext>
                  </a:extLst>
                </p:cNvPr>
                <p:cNvPicPr/>
                <p:nvPr/>
              </p:nvPicPr>
              <p:blipFill>
                <a:blip r:embed="rId809"/>
                <a:stretch>
                  <a:fillRect/>
                </a:stretch>
              </p:blipFill>
              <p:spPr>
                <a:xfrm>
                  <a:off x="5358819" y="3118602"/>
                  <a:ext cx="114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29" name="Freihand 528">
                  <a:extLst>
                    <a:ext uri="{FF2B5EF4-FFF2-40B4-BE49-F238E27FC236}">
                      <a16:creationId xmlns:a16="http://schemas.microsoft.com/office/drawing/2014/main" id="{EEE83453-058E-4478-BBB5-6A07D86D9BEA}"/>
                    </a:ext>
                  </a:extLst>
                </p14:cNvPr>
                <p14:cNvContentPartPr/>
                <p14:nvPr/>
              </p14:nvContentPartPr>
              <p14:xfrm>
                <a:off x="5488059" y="3057402"/>
                <a:ext cx="31680" cy="117000"/>
              </p14:xfrm>
            </p:contentPart>
          </mc:Choice>
          <mc:Fallback xmlns="">
            <p:pic>
              <p:nvPicPr>
                <p:cNvPr id="529" name="Freihand 528">
                  <a:extLst>
                    <a:ext uri="{FF2B5EF4-FFF2-40B4-BE49-F238E27FC236}">
                      <a16:creationId xmlns:a16="http://schemas.microsoft.com/office/drawing/2014/main" id="{EEE83453-058E-4478-BBB5-6A07D86D9BEA}"/>
                    </a:ext>
                  </a:extLst>
                </p:cNvPr>
                <p:cNvPicPr/>
                <p:nvPr/>
              </p:nvPicPr>
              <p:blipFill>
                <a:blip r:embed="rId811"/>
                <a:stretch>
                  <a:fillRect/>
                </a:stretch>
              </p:blipFill>
              <p:spPr>
                <a:xfrm>
                  <a:off x="5483739" y="3053082"/>
                  <a:ext cx="40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30" name="Freihand 529">
                  <a:extLst>
                    <a:ext uri="{FF2B5EF4-FFF2-40B4-BE49-F238E27FC236}">
                      <a16:creationId xmlns:a16="http://schemas.microsoft.com/office/drawing/2014/main" id="{0CCA8A0B-BE0B-49A3-B137-1135A10D16E3}"/>
                    </a:ext>
                  </a:extLst>
                </p14:cNvPr>
                <p14:cNvContentPartPr/>
                <p14:nvPr/>
              </p14:nvContentPartPr>
              <p14:xfrm>
                <a:off x="5587059" y="2969202"/>
                <a:ext cx="159480" cy="192240"/>
              </p14:xfrm>
            </p:contentPart>
          </mc:Choice>
          <mc:Fallback xmlns="">
            <p:pic>
              <p:nvPicPr>
                <p:cNvPr id="530" name="Freihand 529">
                  <a:extLst>
                    <a:ext uri="{FF2B5EF4-FFF2-40B4-BE49-F238E27FC236}">
                      <a16:creationId xmlns:a16="http://schemas.microsoft.com/office/drawing/2014/main" id="{0CCA8A0B-BE0B-49A3-B137-1135A10D16E3}"/>
                    </a:ext>
                  </a:extLst>
                </p:cNvPr>
                <p:cNvPicPr/>
                <p:nvPr/>
              </p:nvPicPr>
              <p:blipFill>
                <a:blip r:embed="rId813"/>
                <a:stretch>
                  <a:fillRect/>
                </a:stretch>
              </p:blipFill>
              <p:spPr>
                <a:xfrm>
                  <a:off x="5582739" y="2964882"/>
                  <a:ext cx="168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31" name="Freihand 530">
                  <a:extLst>
                    <a:ext uri="{FF2B5EF4-FFF2-40B4-BE49-F238E27FC236}">
                      <a16:creationId xmlns:a16="http://schemas.microsoft.com/office/drawing/2014/main" id="{F4D51A20-A4ED-4352-A607-46A20FC8324F}"/>
                    </a:ext>
                  </a:extLst>
                </p14:cNvPr>
                <p14:cNvContentPartPr/>
                <p14:nvPr/>
              </p14:nvContentPartPr>
              <p14:xfrm>
                <a:off x="4787859" y="3466002"/>
                <a:ext cx="121320" cy="101880"/>
              </p14:xfrm>
            </p:contentPart>
          </mc:Choice>
          <mc:Fallback xmlns="">
            <p:pic>
              <p:nvPicPr>
                <p:cNvPr id="531" name="Freihand 530">
                  <a:extLst>
                    <a:ext uri="{FF2B5EF4-FFF2-40B4-BE49-F238E27FC236}">
                      <a16:creationId xmlns:a16="http://schemas.microsoft.com/office/drawing/2014/main" id="{F4D51A20-A4ED-4352-A607-46A20FC8324F}"/>
                    </a:ext>
                  </a:extLst>
                </p:cNvPr>
                <p:cNvPicPr/>
                <p:nvPr/>
              </p:nvPicPr>
              <p:blipFill>
                <a:blip r:embed="rId815"/>
                <a:stretch>
                  <a:fillRect/>
                </a:stretch>
              </p:blipFill>
              <p:spPr>
                <a:xfrm>
                  <a:off x="4783539" y="3461682"/>
                  <a:ext cx="129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32" name="Freihand 531">
                  <a:extLst>
                    <a:ext uri="{FF2B5EF4-FFF2-40B4-BE49-F238E27FC236}">
                      <a16:creationId xmlns:a16="http://schemas.microsoft.com/office/drawing/2014/main" id="{9E07F91A-09B9-4A8C-925A-A983F2DC438D}"/>
                    </a:ext>
                  </a:extLst>
                </p14:cNvPr>
                <p14:cNvContentPartPr/>
                <p14:nvPr/>
              </p14:nvContentPartPr>
              <p14:xfrm>
                <a:off x="4898019" y="3428202"/>
                <a:ext cx="92880" cy="113040"/>
              </p14:xfrm>
            </p:contentPart>
          </mc:Choice>
          <mc:Fallback xmlns="">
            <p:pic>
              <p:nvPicPr>
                <p:cNvPr id="532" name="Freihand 531">
                  <a:extLst>
                    <a:ext uri="{FF2B5EF4-FFF2-40B4-BE49-F238E27FC236}">
                      <a16:creationId xmlns:a16="http://schemas.microsoft.com/office/drawing/2014/main" id="{9E07F91A-09B9-4A8C-925A-A983F2DC438D}"/>
                    </a:ext>
                  </a:extLst>
                </p:cNvPr>
                <p:cNvPicPr/>
                <p:nvPr/>
              </p:nvPicPr>
              <p:blipFill>
                <a:blip r:embed="rId817"/>
                <a:stretch>
                  <a:fillRect/>
                </a:stretch>
              </p:blipFill>
              <p:spPr>
                <a:xfrm>
                  <a:off x="4893699" y="3423882"/>
                  <a:ext cx="101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33" name="Freihand 532">
                  <a:extLst>
                    <a:ext uri="{FF2B5EF4-FFF2-40B4-BE49-F238E27FC236}">
                      <a16:creationId xmlns:a16="http://schemas.microsoft.com/office/drawing/2014/main" id="{A6244B26-A435-404C-9BD2-D474F2B00E3A}"/>
                    </a:ext>
                  </a:extLst>
                </p14:cNvPr>
                <p14:cNvContentPartPr/>
                <p14:nvPr/>
              </p14:nvContentPartPr>
              <p14:xfrm>
                <a:off x="5020779" y="3462042"/>
                <a:ext cx="183240" cy="52560"/>
              </p14:xfrm>
            </p:contentPart>
          </mc:Choice>
          <mc:Fallback xmlns="">
            <p:pic>
              <p:nvPicPr>
                <p:cNvPr id="533" name="Freihand 532">
                  <a:extLst>
                    <a:ext uri="{FF2B5EF4-FFF2-40B4-BE49-F238E27FC236}">
                      <a16:creationId xmlns:a16="http://schemas.microsoft.com/office/drawing/2014/main" id="{A6244B26-A435-404C-9BD2-D474F2B00E3A}"/>
                    </a:ext>
                  </a:extLst>
                </p:cNvPr>
                <p:cNvPicPr/>
                <p:nvPr/>
              </p:nvPicPr>
              <p:blipFill>
                <a:blip r:embed="rId819"/>
                <a:stretch>
                  <a:fillRect/>
                </a:stretch>
              </p:blipFill>
              <p:spPr>
                <a:xfrm>
                  <a:off x="5016459" y="3457722"/>
                  <a:ext cx="191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34" name="Freihand 533">
                  <a:extLst>
                    <a:ext uri="{FF2B5EF4-FFF2-40B4-BE49-F238E27FC236}">
                      <a16:creationId xmlns:a16="http://schemas.microsoft.com/office/drawing/2014/main" id="{77AFC0FC-1837-4386-B7E7-D47DF5DB0B3F}"/>
                    </a:ext>
                  </a:extLst>
                </p14:cNvPr>
                <p14:cNvContentPartPr/>
                <p14:nvPr/>
              </p14:nvContentPartPr>
              <p14:xfrm>
                <a:off x="5231019" y="3336042"/>
                <a:ext cx="66240" cy="232920"/>
              </p14:xfrm>
            </p:contentPart>
          </mc:Choice>
          <mc:Fallback xmlns="">
            <p:pic>
              <p:nvPicPr>
                <p:cNvPr id="534" name="Freihand 533">
                  <a:extLst>
                    <a:ext uri="{FF2B5EF4-FFF2-40B4-BE49-F238E27FC236}">
                      <a16:creationId xmlns:a16="http://schemas.microsoft.com/office/drawing/2014/main" id="{77AFC0FC-1837-4386-B7E7-D47DF5DB0B3F}"/>
                    </a:ext>
                  </a:extLst>
                </p:cNvPr>
                <p:cNvPicPr/>
                <p:nvPr/>
              </p:nvPicPr>
              <p:blipFill>
                <a:blip r:embed="rId821"/>
                <a:stretch>
                  <a:fillRect/>
                </a:stretch>
              </p:blipFill>
              <p:spPr>
                <a:xfrm>
                  <a:off x="5226699" y="3331722"/>
                  <a:ext cx="748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35" name="Freihand 534">
                  <a:extLst>
                    <a:ext uri="{FF2B5EF4-FFF2-40B4-BE49-F238E27FC236}">
                      <a16:creationId xmlns:a16="http://schemas.microsoft.com/office/drawing/2014/main" id="{85D6DF07-D211-422D-B25D-E3EBE613E74C}"/>
                    </a:ext>
                  </a:extLst>
                </p14:cNvPr>
                <p14:cNvContentPartPr/>
                <p14:nvPr/>
              </p14:nvContentPartPr>
              <p14:xfrm>
                <a:off x="5290779" y="3375282"/>
                <a:ext cx="113400" cy="96480"/>
              </p14:xfrm>
            </p:contentPart>
          </mc:Choice>
          <mc:Fallback xmlns="">
            <p:pic>
              <p:nvPicPr>
                <p:cNvPr id="535" name="Freihand 534">
                  <a:extLst>
                    <a:ext uri="{FF2B5EF4-FFF2-40B4-BE49-F238E27FC236}">
                      <a16:creationId xmlns:a16="http://schemas.microsoft.com/office/drawing/2014/main" id="{85D6DF07-D211-422D-B25D-E3EBE613E74C}"/>
                    </a:ext>
                  </a:extLst>
                </p:cNvPr>
                <p:cNvPicPr/>
                <p:nvPr/>
              </p:nvPicPr>
              <p:blipFill>
                <a:blip r:embed="rId823"/>
                <a:stretch>
                  <a:fillRect/>
                </a:stretch>
              </p:blipFill>
              <p:spPr>
                <a:xfrm>
                  <a:off x="5286459" y="3370962"/>
                  <a:ext cx="122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36" name="Freihand 535">
                  <a:extLst>
                    <a:ext uri="{FF2B5EF4-FFF2-40B4-BE49-F238E27FC236}">
                      <a16:creationId xmlns:a16="http://schemas.microsoft.com/office/drawing/2014/main" id="{6AA8C129-45B3-4B08-A01C-51759E42A627}"/>
                    </a:ext>
                  </a:extLst>
                </p14:cNvPr>
                <p14:cNvContentPartPr/>
                <p14:nvPr/>
              </p14:nvContentPartPr>
              <p14:xfrm>
                <a:off x="5414619" y="3313002"/>
                <a:ext cx="100440" cy="110520"/>
              </p14:xfrm>
            </p:contentPart>
          </mc:Choice>
          <mc:Fallback xmlns="">
            <p:pic>
              <p:nvPicPr>
                <p:cNvPr id="536" name="Freihand 535">
                  <a:extLst>
                    <a:ext uri="{FF2B5EF4-FFF2-40B4-BE49-F238E27FC236}">
                      <a16:creationId xmlns:a16="http://schemas.microsoft.com/office/drawing/2014/main" id="{6AA8C129-45B3-4B08-A01C-51759E42A627}"/>
                    </a:ext>
                  </a:extLst>
                </p:cNvPr>
                <p:cNvPicPr/>
                <p:nvPr/>
              </p:nvPicPr>
              <p:blipFill>
                <a:blip r:embed="rId825"/>
                <a:stretch>
                  <a:fillRect/>
                </a:stretch>
              </p:blipFill>
              <p:spPr>
                <a:xfrm>
                  <a:off x="5410299" y="3308682"/>
                  <a:ext cx="109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37" name="Freihand 536">
                  <a:extLst>
                    <a:ext uri="{FF2B5EF4-FFF2-40B4-BE49-F238E27FC236}">
                      <a16:creationId xmlns:a16="http://schemas.microsoft.com/office/drawing/2014/main" id="{50F198B6-7172-426C-93A4-758A49576E74}"/>
                    </a:ext>
                  </a:extLst>
                </p14:cNvPr>
                <p14:cNvContentPartPr/>
                <p14:nvPr/>
              </p14:nvContentPartPr>
              <p14:xfrm>
                <a:off x="5534499" y="3338922"/>
                <a:ext cx="66960" cy="100080"/>
              </p14:xfrm>
            </p:contentPart>
          </mc:Choice>
          <mc:Fallback xmlns="">
            <p:pic>
              <p:nvPicPr>
                <p:cNvPr id="537" name="Freihand 536">
                  <a:extLst>
                    <a:ext uri="{FF2B5EF4-FFF2-40B4-BE49-F238E27FC236}">
                      <a16:creationId xmlns:a16="http://schemas.microsoft.com/office/drawing/2014/main" id="{50F198B6-7172-426C-93A4-758A49576E74}"/>
                    </a:ext>
                  </a:extLst>
                </p:cNvPr>
                <p:cNvPicPr/>
                <p:nvPr/>
              </p:nvPicPr>
              <p:blipFill>
                <a:blip r:embed="rId827"/>
                <a:stretch>
                  <a:fillRect/>
                </a:stretch>
              </p:blipFill>
              <p:spPr>
                <a:xfrm>
                  <a:off x="5530179" y="3334602"/>
                  <a:ext cx="75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38" name="Freihand 537">
                  <a:extLst>
                    <a:ext uri="{FF2B5EF4-FFF2-40B4-BE49-F238E27FC236}">
                      <a16:creationId xmlns:a16="http://schemas.microsoft.com/office/drawing/2014/main" id="{E5576507-C830-4108-A085-1E4EA8970C0C}"/>
                    </a:ext>
                  </a:extLst>
                </p14:cNvPr>
                <p14:cNvContentPartPr/>
                <p14:nvPr/>
              </p14:nvContentPartPr>
              <p14:xfrm>
                <a:off x="4828899" y="3727002"/>
                <a:ext cx="123840" cy="61560"/>
              </p14:xfrm>
            </p:contentPart>
          </mc:Choice>
          <mc:Fallback xmlns="">
            <p:pic>
              <p:nvPicPr>
                <p:cNvPr id="538" name="Freihand 537">
                  <a:extLst>
                    <a:ext uri="{FF2B5EF4-FFF2-40B4-BE49-F238E27FC236}">
                      <a16:creationId xmlns:a16="http://schemas.microsoft.com/office/drawing/2014/main" id="{E5576507-C830-4108-A085-1E4EA8970C0C}"/>
                    </a:ext>
                  </a:extLst>
                </p:cNvPr>
                <p:cNvPicPr/>
                <p:nvPr/>
              </p:nvPicPr>
              <p:blipFill>
                <a:blip r:embed="rId829"/>
                <a:stretch>
                  <a:fillRect/>
                </a:stretch>
              </p:blipFill>
              <p:spPr>
                <a:xfrm>
                  <a:off x="4824579" y="3722682"/>
                  <a:ext cx="132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39" name="Freihand 538">
                  <a:extLst>
                    <a:ext uri="{FF2B5EF4-FFF2-40B4-BE49-F238E27FC236}">
                      <a16:creationId xmlns:a16="http://schemas.microsoft.com/office/drawing/2014/main" id="{1F8547BD-5344-4360-9263-278C15AF0636}"/>
                    </a:ext>
                  </a:extLst>
                </p14:cNvPr>
                <p14:cNvContentPartPr/>
                <p14:nvPr/>
              </p14:nvContentPartPr>
              <p14:xfrm>
                <a:off x="4984419" y="3701802"/>
                <a:ext cx="87840" cy="43920"/>
              </p14:xfrm>
            </p:contentPart>
          </mc:Choice>
          <mc:Fallback xmlns="">
            <p:pic>
              <p:nvPicPr>
                <p:cNvPr id="539" name="Freihand 538">
                  <a:extLst>
                    <a:ext uri="{FF2B5EF4-FFF2-40B4-BE49-F238E27FC236}">
                      <a16:creationId xmlns:a16="http://schemas.microsoft.com/office/drawing/2014/main" id="{1F8547BD-5344-4360-9263-278C15AF0636}"/>
                    </a:ext>
                  </a:extLst>
                </p:cNvPr>
                <p:cNvPicPr/>
                <p:nvPr/>
              </p:nvPicPr>
              <p:blipFill>
                <a:blip r:embed="rId831"/>
                <a:stretch>
                  <a:fillRect/>
                </a:stretch>
              </p:blipFill>
              <p:spPr>
                <a:xfrm>
                  <a:off x="4980099" y="3697482"/>
                  <a:ext cx="96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40" name="Freihand 539">
                  <a:extLst>
                    <a:ext uri="{FF2B5EF4-FFF2-40B4-BE49-F238E27FC236}">
                      <a16:creationId xmlns:a16="http://schemas.microsoft.com/office/drawing/2014/main" id="{36BB66EB-E731-4B6B-AAA5-2036568E622D}"/>
                    </a:ext>
                  </a:extLst>
                </p14:cNvPr>
                <p14:cNvContentPartPr/>
                <p14:nvPr/>
              </p14:nvContentPartPr>
              <p14:xfrm>
                <a:off x="5100339" y="3576882"/>
                <a:ext cx="147600" cy="156240"/>
              </p14:xfrm>
            </p:contentPart>
          </mc:Choice>
          <mc:Fallback xmlns="">
            <p:pic>
              <p:nvPicPr>
                <p:cNvPr id="540" name="Freihand 539">
                  <a:extLst>
                    <a:ext uri="{FF2B5EF4-FFF2-40B4-BE49-F238E27FC236}">
                      <a16:creationId xmlns:a16="http://schemas.microsoft.com/office/drawing/2014/main" id="{36BB66EB-E731-4B6B-AAA5-2036568E622D}"/>
                    </a:ext>
                  </a:extLst>
                </p:cNvPr>
                <p:cNvPicPr/>
                <p:nvPr/>
              </p:nvPicPr>
              <p:blipFill>
                <a:blip r:embed="rId833"/>
                <a:stretch>
                  <a:fillRect/>
                </a:stretch>
              </p:blipFill>
              <p:spPr>
                <a:xfrm>
                  <a:off x="5096019" y="3572562"/>
                  <a:ext cx="156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41" name="Freihand 540">
                  <a:extLst>
                    <a:ext uri="{FF2B5EF4-FFF2-40B4-BE49-F238E27FC236}">
                      <a16:creationId xmlns:a16="http://schemas.microsoft.com/office/drawing/2014/main" id="{734C4C4F-1D14-4783-8328-B1CCF8338A53}"/>
                    </a:ext>
                  </a:extLst>
                </p14:cNvPr>
                <p14:cNvContentPartPr/>
                <p14:nvPr/>
              </p14:nvContentPartPr>
              <p14:xfrm>
                <a:off x="5356299" y="3614322"/>
                <a:ext cx="104040" cy="68400"/>
              </p14:xfrm>
            </p:contentPart>
          </mc:Choice>
          <mc:Fallback xmlns="">
            <p:pic>
              <p:nvPicPr>
                <p:cNvPr id="541" name="Freihand 540">
                  <a:extLst>
                    <a:ext uri="{FF2B5EF4-FFF2-40B4-BE49-F238E27FC236}">
                      <a16:creationId xmlns:a16="http://schemas.microsoft.com/office/drawing/2014/main" id="{734C4C4F-1D14-4783-8328-B1CCF8338A53}"/>
                    </a:ext>
                  </a:extLst>
                </p:cNvPr>
                <p:cNvPicPr/>
                <p:nvPr/>
              </p:nvPicPr>
              <p:blipFill>
                <a:blip r:embed="rId835"/>
                <a:stretch>
                  <a:fillRect/>
                </a:stretch>
              </p:blipFill>
              <p:spPr>
                <a:xfrm>
                  <a:off x="5351979" y="3610002"/>
                  <a:ext cx="112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42" name="Freihand 541">
                  <a:extLst>
                    <a:ext uri="{FF2B5EF4-FFF2-40B4-BE49-F238E27FC236}">
                      <a16:creationId xmlns:a16="http://schemas.microsoft.com/office/drawing/2014/main" id="{2A1342A3-C94F-4BF0-ACC2-66B72F9122BF}"/>
                    </a:ext>
                  </a:extLst>
                </p14:cNvPr>
                <p14:cNvContentPartPr/>
                <p14:nvPr/>
              </p14:nvContentPartPr>
              <p14:xfrm>
                <a:off x="5467899" y="3512802"/>
                <a:ext cx="84240" cy="134280"/>
              </p14:xfrm>
            </p:contentPart>
          </mc:Choice>
          <mc:Fallback xmlns="">
            <p:pic>
              <p:nvPicPr>
                <p:cNvPr id="542" name="Freihand 541">
                  <a:extLst>
                    <a:ext uri="{FF2B5EF4-FFF2-40B4-BE49-F238E27FC236}">
                      <a16:creationId xmlns:a16="http://schemas.microsoft.com/office/drawing/2014/main" id="{2A1342A3-C94F-4BF0-ACC2-66B72F9122BF}"/>
                    </a:ext>
                  </a:extLst>
                </p:cNvPr>
                <p:cNvPicPr/>
                <p:nvPr/>
              </p:nvPicPr>
              <p:blipFill>
                <a:blip r:embed="rId837"/>
                <a:stretch>
                  <a:fillRect/>
                </a:stretch>
              </p:blipFill>
              <p:spPr>
                <a:xfrm>
                  <a:off x="5463579" y="3508482"/>
                  <a:ext cx="92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44" name="Freihand 543">
                  <a:extLst>
                    <a:ext uri="{FF2B5EF4-FFF2-40B4-BE49-F238E27FC236}">
                      <a16:creationId xmlns:a16="http://schemas.microsoft.com/office/drawing/2014/main" id="{2DCB8EF1-C0D5-4E75-A3CF-00F6EE68657D}"/>
                    </a:ext>
                  </a:extLst>
                </p14:cNvPr>
                <p14:cNvContentPartPr/>
                <p14:nvPr/>
              </p14:nvContentPartPr>
              <p14:xfrm>
                <a:off x="5577339" y="3543402"/>
                <a:ext cx="171720" cy="79920"/>
              </p14:xfrm>
            </p:contentPart>
          </mc:Choice>
          <mc:Fallback xmlns="">
            <p:pic>
              <p:nvPicPr>
                <p:cNvPr id="544" name="Freihand 543">
                  <a:extLst>
                    <a:ext uri="{FF2B5EF4-FFF2-40B4-BE49-F238E27FC236}">
                      <a16:creationId xmlns:a16="http://schemas.microsoft.com/office/drawing/2014/main" id="{2DCB8EF1-C0D5-4E75-A3CF-00F6EE68657D}"/>
                    </a:ext>
                  </a:extLst>
                </p:cNvPr>
                <p:cNvPicPr/>
                <p:nvPr/>
              </p:nvPicPr>
              <p:blipFill>
                <a:blip r:embed="rId839"/>
                <a:stretch>
                  <a:fillRect/>
                </a:stretch>
              </p:blipFill>
              <p:spPr>
                <a:xfrm>
                  <a:off x="5573019" y="3539082"/>
                  <a:ext cx="180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46" name="Freihand 545">
                  <a:extLst>
                    <a:ext uri="{FF2B5EF4-FFF2-40B4-BE49-F238E27FC236}">
                      <a16:creationId xmlns:a16="http://schemas.microsoft.com/office/drawing/2014/main" id="{74A6BCD2-CFF9-4EBF-9879-EC2F0C36634B}"/>
                    </a:ext>
                  </a:extLst>
                </p14:cNvPr>
                <p14:cNvContentPartPr/>
                <p14:nvPr/>
              </p14:nvContentPartPr>
              <p14:xfrm>
                <a:off x="4719819" y="3918162"/>
                <a:ext cx="110160" cy="182520"/>
              </p14:xfrm>
            </p:contentPart>
          </mc:Choice>
          <mc:Fallback xmlns="">
            <p:pic>
              <p:nvPicPr>
                <p:cNvPr id="546" name="Freihand 545">
                  <a:extLst>
                    <a:ext uri="{FF2B5EF4-FFF2-40B4-BE49-F238E27FC236}">
                      <a16:creationId xmlns:a16="http://schemas.microsoft.com/office/drawing/2014/main" id="{74A6BCD2-CFF9-4EBF-9879-EC2F0C36634B}"/>
                    </a:ext>
                  </a:extLst>
                </p:cNvPr>
                <p:cNvPicPr/>
                <p:nvPr/>
              </p:nvPicPr>
              <p:blipFill>
                <a:blip r:embed="rId841"/>
                <a:stretch>
                  <a:fillRect/>
                </a:stretch>
              </p:blipFill>
              <p:spPr>
                <a:xfrm>
                  <a:off x="4715499" y="3913842"/>
                  <a:ext cx="118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47" name="Freihand 546">
                  <a:extLst>
                    <a:ext uri="{FF2B5EF4-FFF2-40B4-BE49-F238E27FC236}">
                      <a16:creationId xmlns:a16="http://schemas.microsoft.com/office/drawing/2014/main" id="{F03A01D9-C3F3-4773-9765-191CB6A4EF66}"/>
                    </a:ext>
                  </a:extLst>
                </p14:cNvPr>
                <p14:cNvContentPartPr/>
                <p14:nvPr/>
              </p14:nvContentPartPr>
              <p14:xfrm>
                <a:off x="4733139" y="3908442"/>
                <a:ext cx="176040" cy="137880"/>
              </p14:xfrm>
            </p:contentPart>
          </mc:Choice>
          <mc:Fallback xmlns="">
            <p:pic>
              <p:nvPicPr>
                <p:cNvPr id="547" name="Freihand 546">
                  <a:extLst>
                    <a:ext uri="{FF2B5EF4-FFF2-40B4-BE49-F238E27FC236}">
                      <a16:creationId xmlns:a16="http://schemas.microsoft.com/office/drawing/2014/main" id="{F03A01D9-C3F3-4773-9765-191CB6A4EF66}"/>
                    </a:ext>
                  </a:extLst>
                </p:cNvPr>
                <p:cNvPicPr/>
                <p:nvPr/>
              </p:nvPicPr>
              <p:blipFill>
                <a:blip r:embed="rId843"/>
                <a:stretch>
                  <a:fillRect/>
                </a:stretch>
              </p:blipFill>
              <p:spPr>
                <a:xfrm>
                  <a:off x="4728819" y="3904122"/>
                  <a:ext cx="184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48" name="Freihand 547">
                  <a:extLst>
                    <a:ext uri="{FF2B5EF4-FFF2-40B4-BE49-F238E27FC236}">
                      <a16:creationId xmlns:a16="http://schemas.microsoft.com/office/drawing/2014/main" id="{9BA186B0-570F-4A9A-8436-ECE435F4C55F}"/>
                    </a:ext>
                  </a:extLst>
                </p14:cNvPr>
                <p14:cNvContentPartPr/>
                <p14:nvPr/>
              </p14:nvContentPartPr>
              <p14:xfrm>
                <a:off x="4792179" y="3896202"/>
                <a:ext cx="156960" cy="158040"/>
              </p14:xfrm>
            </p:contentPart>
          </mc:Choice>
          <mc:Fallback xmlns="">
            <p:pic>
              <p:nvPicPr>
                <p:cNvPr id="548" name="Freihand 547">
                  <a:extLst>
                    <a:ext uri="{FF2B5EF4-FFF2-40B4-BE49-F238E27FC236}">
                      <a16:creationId xmlns:a16="http://schemas.microsoft.com/office/drawing/2014/main" id="{9BA186B0-570F-4A9A-8436-ECE435F4C55F}"/>
                    </a:ext>
                  </a:extLst>
                </p:cNvPr>
                <p:cNvPicPr/>
                <p:nvPr/>
              </p:nvPicPr>
              <p:blipFill>
                <a:blip r:embed="rId845"/>
                <a:stretch>
                  <a:fillRect/>
                </a:stretch>
              </p:blipFill>
              <p:spPr>
                <a:xfrm>
                  <a:off x="4787859" y="3891882"/>
                  <a:ext cx="165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49" name="Freihand 548">
                  <a:extLst>
                    <a:ext uri="{FF2B5EF4-FFF2-40B4-BE49-F238E27FC236}">
                      <a16:creationId xmlns:a16="http://schemas.microsoft.com/office/drawing/2014/main" id="{DD4D7A46-2761-4AAA-8F11-246A042AD2DC}"/>
                    </a:ext>
                  </a:extLst>
                </p14:cNvPr>
                <p14:cNvContentPartPr/>
                <p14:nvPr/>
              </p14:nvContentPartPr>
              <p14:xfrm>
                <a:off x="5004579" y="3932922"/>
                <a:ext cx="74160" cy="11160"/>
              </p14:xfrm>
            </p:contentPart>
          </mc:Choice>
          <mc:Fallback xmlns="">
            <p:pic>
              <p:nvPicPr>
                <p:cNvPr id="549" name="Freihand 548">
                  <a:extLst>
                    <a:ext uri="{FF2B5EF4-FFF2-40B4-BE49-F238E27FC236}">
                      <a16:creationId xmlns:a16="http://schemas.microsoft.com/office/drawing/2014/main" id="{DD4D7A46-2761-4AAA-8F11-246A042AD2DC}"/>
                    </a:ext>
                  </a:extLst>
                </p:cNvPr>
                <p:cNvPicPr/>
                <p:nvPr/>
              </p:nvPicPr>
              <p:blipFill>
                <a:blip r:embed="rId847"/>
                <a:stretch>
                  <a:fillRect/>
                </a:stretch>
              </p:blipFill>
              <p:spPr>
                <a:xfrm>
                  <a:off x="5000259" y="3928602"/>
                  <a:ext cx="82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50" name="Freihand 549">
                  <a:extLst>
                    <a:ext uri="{FF2B5EF4-FFF2-40B4-BE49-F238E27FC236}">
                      <a16:creationId xmlns:a16="http://schemas.microsoft.com/office/drawing/2014/main" id="{E3F73AB6-C3CA-4945-98DE-15BADBEE6E55}"/>
                    </a:ext>
                  </a:extLst>
                </p14:cNvPr>
                <p14:cNvContentPartPr/>
                <p14:nvPr/>
              </p14:nvContentPartPr>
              <p14:xfrm>
                <a:off x="5045259" y="3855162"/>
                <a:ext cx="96120" cy="127080"/>
              </p14:xfrm>
            </p:contentPart>
          </mc:Choice>
          <mc:Fallback xmlns="">
            <p:pic>
              <p:nvPicPr>
                <p:cNvPr id="550" name="Freihand 549">
                  <a:extLst>
                    <a:ext uri="{FF2B5EF4-FFF2-40B4-BE49-F238E27FC236}">
                      <a16:creationId xmlns:a16="http://schemas.microsoft.com/office/drawing/2014/main" id="{E3F73AB6-C3CA-4945-98DE-15BADBEE6E55}"/>
                    </a:ext>
                  </a:extLst>
                </p:cNvPr>
                <p:cNvPicPr/>
                <p:nvPr/>
              </p:nvPicPr>
              <p:blipFill>
                <a:blip r:embed="rId849"/>
                <a:stretch>
                  <a:fillRect/>
                </a:stretch>
              </p:blipFill>
              <p:spPr>
                <a:xfrm>
                  <a:off x="5040939" y="3850842"/>
                  <a:ext cx="104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51" name="Freihand 550">
                  <a:extLst>
                    <a:ext uri="{FF2B5EF4-FFF2-40B4-BE49-F238E27FC236}">
                      <a16:creationId xmlns:a16="http://schemas.microsoft.com/office/drawing/2014/main" id="{73838EA0-737A-4B1C-9198-4F81DCDD1808}"/>
                    </a:ext>
                  </a:extLst>
                </p14:cNvPr>
                <p14:cNvContentPartPr/>
                <p14:nvPr/>
              </p14:nvContentPartPr>
              <p14:xfrm>
                <a:off x="5228859" y="3769122"/>
                <a:ext cx="57240" cy="158760"/>
              </p14:xfrm>
            </p:contentPart>
          </mc:Choice>
          <mc:Fallback xmlns="">
            <p:pic>
              <p:nvPicPr>
                <p:cNvPr id="551" name="Freihand 550">
                  <a:extLst>
                    <a:ext uri="{FF2B5EF4-FFF2-40B4-BE49-F238E27FC236}">
                      <a16:creationId xmlns:a16="http://schemas.microsoft.com/office/drawing/2014/main" id="{73838EA0-737A-4B1C-9198-4F81DCDD1808}"/>
                    </a:ext>
                  </a:extLst>
                </p:cNvPr>
                <p:cNvPicPr/>
                <p:nvPr/>
              </p:nvPicPr>
              <p:blipFill>
                <a:blip r:embed="rId851"/>
                <a:stretch>
                  <a:fillRect/>
                </a:stretch>
              </p:blipFill>
              <p:spPr>
                <a:xfrm>
                  <a:off x="5224539" y="3764802"/>
                  <a:ext cx="65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52" name="Freihand 551">
                  <a:extLst>
                    <a:ext uri="{FF2B5EF4-FFF2-40B4-BE49-F238E27FC236}">
                      <a16:creationId xmlns:a16="http://schemas.microsoft.com/office/drawing/2014/main" id="{95487734-AF01-4151-B8E8-D33CF8A1E3D1}"/>
                    </a:ext>
                  </a:extLst>
                </p14:cNvPr>
                <p14:cNvContentPartPr/>
                <p14:nvPr/>
              </p14:nvContentPartPr>
              <p14:xfrm>
                <a:off x="5214819" y="3776682"/>
                <a:ext cx="145080" cy="99360"/>
              </p14:xfrm>
            </p:contentPart>
          </mc:Choice>
          <mc:Fallback xmlns="">
            <p:pic>
              <p:nvPicPr>
                <p:cNvPr id="552" name="Freihand 551">
                  <a:extLst>
                    <a:ext uri="{FF2B5EF4-FFF2-40B4-BE49-F238E27FC236}">
                      <a16:creationId xmlns:a16="http://schemas.microsoft.com/office/drawing/2014/main" id="{95487734-AF01-4151-B8E8-D33CF8A1E3D1}"/>
                    </a:ext>
                  </a:extLst>
                </p:cNvPr>
                <p:cNvPicPr/>
                <p:nvPr/>
              </p:nvPicPr>
              <p:blipFill>
                <a:blip r:embed="rId853"/>
                <a:stretch>
                  <a:fillRect/>
                </a:stretch>
              </p:blipFill>
              <p:spPr>
                <a:xfrm>
                  <a:off x="5210499" y="3772362"/>
                  <a:ext cx="153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53" name="Freihand 552">
                  <a:extLst>
                    <a:ext uri="{FF2B5EF4-FFF2-40B4-BE49-F238E27FC236}">
                      <a16:creationId xmlns:a16="http://schemas.microsoft.com/office/drawing/2014/main" id="{8891AC57-0E93-41AD-8543-575CBBDFC47C}"/>
                    </a:ext>
                  </a:extLst>
                </p14:cNvPr>
                <p14:cNvContentPartPr/>
                <p14:nvPr/>
              </p14:nvContentPartPr>
              <p14:xfrm>
                <a:off x="5399499" y="3749322"/>
                <a:ext cx="37440" cy="118800"/>
              </p14:xfrm>
            </p:contentPart>
          </mc:Choice>
          <mc:Fallback xmlns="">
            <p:pic>
              <p:nvPicPr>
                <p:cNvPr id="553" name="Freihand 552">
                  <a:extLst>
                    <a:ext uri="{FF2B5EF4-FFF2-40B4-BE49-F238E27FC236}">
                      <a16:creationId xmlns:a16="http://schemas.microsoft.com/office/drawing/2014/main" id="{8891AC57-0E93-41AD-8543-575CBBDFC47C}"/>
                    </a:ext>
                  </a:extLst>
                </p:cNvPr>
                <p:cNvPicPr/>
                <p:nvPr/>
              </p:nvPicPr>
              <p:blipFill>
                <a:blip r:embed="rId855"/>
                <a:stretch>
                  <a:fillRect/>
                </a:stretch>
              </p:blipFill>
              <p:spPr>
                <a:xfrm>
                  <a:off x="5395179" y="3745002"/>
                  <a:ext cx="46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54" name="Freihand 553">
                  <a:extLst>
                    <a:ext uri="{FF2B5EF4-FFF2-40B4-BE49-F238E27FC236}">
                      <a16:creationId xmlns:a16="http://schemas.microsoft.com/office/drawing/2014/main" id="{B5079B43-DF1B-4E1A-8BF2-65CE9C6E4A58}"/>
                    </a:ext>
                  </a:extLst>
                </p14:cNvPr>
                <p14:cNvContentPartPr/>
                <p14:nvPr/>
              </p14:nvContentPartPr>
              <p14:xfrm>
                <a:off x="5322459" y="3679122"/>
                <a:ext cx="207720" cy="196920"/>
              </p14:xfrm>
            </p:contentPart>
          </mc:Choice>
          <mc:Fallback xmlns="">
            <p:pic>
              <p:nvPicPr>
                <p:cNvPr id="554" name="Freihand 553">
                  <a:extLst>
                    <a:ext uri="{FF2B5EF4-FFF2-40B4-BE49-F238E27FC236}">
                      <a16:creationId xmlns:a16="http://schemas.microsoft.com/office/drawing/2014/main" id="{B5079B43-DF1B-4E1A-8BF2-65CE9C6E4A58}"/>
                    </a:ext>
                  </a:extLst>
                </p:cNvPr>
                <p:cNvPicPr/>
                <p:nvPr/>
              </p:nvPicPr>
              <p:blipFill>
                <a:blip r:embed="rId857"/>
                <a:stretch>
                  <a:fillRect/>
                </a:stretch>
              </p:blipFill>
              <p:spPr>
                <a:xfrm>
                  <a:off x="5318139" y="3674802"/>
                  <a:ext cx="216360" cy="205560"/>
                </a:xfrm>
                <a:prstGeom prst="rect">
                  <a:avLst/>
                </a:prstGeom>
              </p:spPr>
            </p:pic>
          </mc:Fallback>
        </mc:AlternateContent>
      </p:grpSp>
      <p:sp>
        <p:nvSpPr>
          <p:cNvPr id="556" name="Gerader Verbinder 555">
            <a:extLst>
              <a:ext uri="{FF2B5EF4-FFF2-40B4-BE49-F238E27FC236}">
                <a16:creationId xmlns:a16="http://schemas.microsoft.com/office/drawing/2014/main" id="{0F820DBB-1B34-4EBB-B39D-AE684FB8FA96}"/>
              </a:ext>
            </a:extLst>
          </p:cNvPr>
          <p:cNvSpPr/>
          <p:nvPr/>
        </p:nvSpPr>
        <p:spPr>
          <a:xfrm>
            <a:off x="1334127" y="4205059"/>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565" name="Gruppieren 564">
            <a:extLst>
              <a:ext uri="{FF2B5EF4-FFF2-40B4-BE49-F238E27FC236}">
                <a16:creationId xmlns:a16="http://schemas.microsoft.com/office/drawing/2014/main" id="{54F32CBD-2B63-4832-99B4-D065A638BE61}"/>
              </a:ext>
            </a:extLst>
          </p:cNvPr>
          <p:cNvGrpSpPr/>
          <p:nvPr/>
        </p:nvGrpSpPr>
        <p:grpSpPr>
          <a:xfrm>
            <a:off x="3240219" y="5370762"/>
            <a:ext cx="120600" cy="102600"/>
            <a:chOff x="3240219" y="5370762"/>
            <a:chExt cx="120600" cy="102600"/>
          </a:xfrm>
        </p:grpSpPr>
        <mc:AlternateContent xmlns:mc="http://schemas.openxmlformats.org/markup-compatibility/2006" xmlns:p14="http://schemas.microsoft.com/office/powerpoint/2010/main">
          <mc:Choice Requires="p14">
            <p:contentPart p14:bwMode="auto" r:id="rId858">
              <p14:nvContentPartPr>
                <p14:cNvPr id="557" name="Freihand 556">
                  <a:extLst>
                    <a:ext uri="{FF2B5EF4-FFF2-40B4-BE49-F238E27FC236}">
                      <a16:creationId xmlns:a16="http://schemas.microsoft.com/office/drawing/2014/main" id="{CBB3D369-FEE0-4CB4-B4EB-55D8DD0847DE}"/>
                    </a:ext>
                  </a:extLst>
                </p14:cNvPr>
                <p14:cNvContentPartPr/>
                <p14:nvPr/>
              </p14:nvContentPartPr>
              <p14:xfrm>
                <a:off x="3240219" y="5419722"/>
                <a:ext cx="65160" cy="53640"/>
              </p14:xfrm>
            </p:contentPart>
          </mc:Choice>
          <mc:Fallback xmlns="">
            <p:pic>
              <p:nvPicPr>
                <p:cNvPr id="557" name="Freihand 556">
                  <a:extLst>
                    <a:ext uri="{FF2B5EF4-FFF2-40B4-BE49-F238E27FC236}">
                      <a16:creationId xmlns:a16="http://schemas.microsoft.com/office/drawing/2014/main" id="{CBB3D369-FEE0-4CB4-B4EB-55D8DD0847DE}"/>
                    </a:ext>
                  </a:extLst>
                </p:cNvPr>
                <p:cNvPicPr/>
                <p:nvPr/>
              </p:nvPicPr>
              <p:blipFill>
                <a:blip r:embed="rId859"/>
                <a:stretch>
                  <a:fillRect/>
                </a:stretch>
              </p:blipFill>
              <p:spPr>
                <a:xfrm>
                  <a:off x="3235899" y="5415402"/>
                  <a:ext cx="73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58" name="Freihand 557">
                  <a:extLst>
                    <a:ext uri="{FF2B5EF4-FFF2-40B4-BE49-F238E27FC236}">
                      <a16:creationId xmlns:a16="http://schemas.microsoft.com/office/drawing/2014/main" id="{E4772264-C0BC-41AF-B60B-26E88DC7AB7D}"/>
                    </a:ext>
                  </a:extLst>
                </p14:cNvPr>
                <p14:cNvContentPartPr/>
                <p14:nvPr/>
              </p14:nvContentPartPr>
              <p14:xfrm>
                <a:off x="3280899" y="5370762"/>
                <a:ext cx="79920" cy="90000"/>
              </p14:xfrm>
            </p:contentPart>
          </mc:Choice>
          <mc:Fallback xmlns="">
            <p:pic>
              <p:nvPicPr>
                <p:cNvPr id="558" name="Freihand 557">
                  <a:extLst>
                    <a:ext uri="{FF2B5EF4-FFF2-40B4-BE49-F238E27FC236}">
                      <a16:creationId xmlns:a16="http://schemas.microsoft.com/office/drawing/2014/main" id="{E4772264-C0BC-41AF-B60B-26E88DC7AB7D}"/>
                    </a:ext>
                  </a:extLst>
                </p:cNvPr>
                <p:cNvPicPr/>
                <p:nvPr/>
              </p:nvPicPr>
              <p:blipFill>
                <a:blip r:embed="rId861"/>
                <a:stretch>
                  <a:fillRect/>
                </a:stretch>
              </p:blipFill>
              <p:spPr>
                <a:xfrm>
                  <a:off x="3276579" y="5366442"/>
                  <a:ext cx="8856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2">
            <p14:nvContentPartPr>
              <p14:cNvPr id="581" name="Freihand 580">
                <a:extLst>
                  <a:ext uri="{FF2B5EF4-FFF2-40B4-BE49-F238E27FC236}">
                    <a16:creationId xmlns:a16="http://schemas.microsoft.com/office/drawing/2014/main" id="{486502F2-6140-4EF6-AF53-542EA8991E10}"/>
                  </a:ext>
                </a:extLst>
              </p14:cNvPr>
              <p14:cNvContentPartPr/>
              <p14:nvPr/>
            </p14:nvContentPartPr>
            <p14:xfrm>
              <a:off x="1928019" y="6402882"/>
              <a:ext cx="421920" cy="510120"/>
            </p14:xfrm>
          </p:contentPart>
        </mc:Choice>
        <mc:Fallback xmlns="">
          <p:pic>
            <p:nvPicPr>
              <p:cNvPr id="581" name="Freihand 580">
                <a:extLst>
                  <a:ext uri="{FF2B5EF4-FFF2-40B4-BE49-F238E27FC236}">
                    <a16:creationId xmlns:a16="http://schemas.microsoft.com/office/drawing/2014/main" id="{486502F2-6140-4EF6-AF53-542EA8991E10}"/>
                  </a:ext>
                </a:extLst>
              </p:cNvPr>
              <p:cNvPicPr/>
              <p:nvPr/>
            </p:nvPicPr>
            <p:blipFill>
              <a:blip r:embed="rId863"/>
              <a:stretch>
                <a:fillRect/>
              </a:stretch>
            </p:blipFill>
            <p:spPr>
              <a:xfrm>
                <a:off x="1923699" y="6398562"/>
                <a:ext cx="430560" cy="518760"/>
              </a:xfrm>
              <a:prstGeom prst="rect">
                <a:avLst/>
              </a:prstGeom>
            </p:spPr>
          </p:pic>
        </mc:Fallback>
      </mc:AlternateContent>
      <p:grpSp>
        <p:nvGrpSpPr>
          <p:cNvPr id="583" name="Gruppieren 582">
            <a:extLst>
              <a:ext uri="{FF2B5EF4-FFF2-40B4-BE49-F238E27FC236}">
                <a16:creationId xmlns:a16="http://schemas.microsoft.com/office/drawing/2014/main" id="{9F2D28AD-FF31-4998-9DD6-300E80A64741}"/>
              </a:ext>
            </a:extLst>
          </p:cNvPr>
          <p:cNvGrpSpPr/>
          <p:nvPr/>
        </p:nvGrpSpPr>
        <p:grpSpPr>
          <a:xfrm>
            <a:off x="409899" y="3693522"/>
            <a:ext cx="3154320" cy="1402200"/>
            <a:chOff x="409899" y="3693522"/>
            <a:chExt cx="3154320" cy="1402200"/>
          </a:xfrm>
        </p:grpSpPr>
        <mc:AlternateContent xmlns:mc="http://schemas.openxmlformats.org/markup-compatibility/2006" xmlns:p14="http://schemas.microsoft.com/office/powerpoint/2010/main">
          <mc:Choice Requires="p14">
            <p:contentPart p14:bwMode="auto" r:id="rId864">
              <p14:nvContentPartPr>
                <p14:cNvPr id="226" name="Freihand 225">
                  <a:extLst>
                    <a:ext uri="{FF2B5EF4-FFF2-40B4-BE49-F238E27FC236}">
                      <a16:creationId xmlns:a16="http://schemas.microsoft.com/office/drawing/2014/main" id="{A15F05CB-B0C6-4D71-B742-CBBA51484361}"/>
                    </a:ext>
                  </a:extLst>
                </p14:cNvPr>
                <p14:cNvContentPartPr/>
                <p14:nvPr/>
              </p14:nvContentPartPr>
              <p14:xfrm>
                <a:off x="1702299" y="4783602"/>
                <a:ext cx="246240" cy="12240"/>
              </p14:xfrm>
            </p:contentPart>
          </mc:Choice>
          <mc:Fallback xmlns="">
            <p:pic>
              <p:nvPicPr>
                <p:cNvPr id="226" name="Freihand 225">
                  <a:extLst>
                    <a:ext uri="{FF2B5EF4-FFF2-40B4-BE49-F238E27FC236}">
                      <a16:creationId xmlns:a16="http://schemas.microsoft.com/office/drawing/2014/main" id="{A15F05CB-B0C6-4D71-B742-CBBA51484361}"/>
                    </a:ext>
                  </a:extLst>
                </p:cNvPr>
                <p:cNvPicPr/>
                <p:nvPr/>
              </p:nvPicPr>
              <p:blipFill>
                <a:blip r:embed="rId865"/>
                <a:stretch>
                  <a:fillRect/>
                </a:stretch>
              </p:blipFill>
              <p:spPr>
                <a:xfrm>
                  <a:off x="1697979" y="4779282"/>
                  <a:ext cx="254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227" name="Freihand 226">
                  <a:extLst>
                    <a:ext uri="{FF2B5EF4-FFF2-40B4-BE49-F238E27FC236}">
                      <a16:creationId xmlns:a16="http://schemas.microsoft.com/office/drawing/2014/main" id="{6B463BE0-5AB7-4B6D-B19F-6851F7C8BD01}"/>
                    </a:ext>
                  </a:extLst>
                </p14:cNvPr>
                <p14:cNvContentPartPr/>
                <p14:nvPr/>
              </p14:nvContentPartPr>
              <p14:xfrm>
                <a:off x="2127099" y="4760922"/>
                <a:ext cx="293400" cy="29160"/>
              </p14:xfrm>
            </p:contentPart>
          </mc:Choice>
          <mc:Fallback xmlns="">
            <p:pic>
              <p:nvPicPr>
                <p:cNvPr id="227" name="Freihand 226">
                  <a:extLst>
                    <a:ext uri="{FF2B5EF4-FFF2-40B4-BE49-F238E27FC236}">
                      <a16:creationId xmlns:a16="http://schemas.microsoft.com/office/drawing/2014/main" id="{6B463BE0-5AB7-4B6D-B19F-6851F7C8BD01}"/>
                    </a:ext>
                  </a:extLst>
                </p:cNvPr>
                <p:cNvPicPr/>
                <p:nvPr/>
              </p:nvPicPr>
              <p:blipFill>
                <a:blip r:embed="rId867"/>
                <a:stretch>
                  <a:fillRect/>
                </a:stretch>
              </p:blipFill>
              <p:spPr>
                <a:xfrm>
                  <a:off x="2122779" y="4756602"/>
                  <a:ext cx="302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224" name="Freihand 223">
                  <a:extLst>
                    <a:ext uri="{FF2B5EF4-FFF2-40B4-BE49-F238E27FC236}">
                      <a16:creationId xmlns:a16="http://schemas.microsoft.com/office/drawing/2014/main" id="{A2111182-32EC-4F54-A9CD-1674DAD037CC}"/>
                    </a:ext>
                  </a:extLst>
                </p14:cNvPr>
                <p14:cNvContentPartPr/>
                <p14:nvPr/>
              </p14:nvContentPartPr>
              <p14:xfrm>
                <a:off x="766299" y="4804842"/>
                <a:ext cx="138600" cy="12240"/>
              </p14:xfrm>
            </p:contentPart>
          </mc:Choice>
          <mc:Fallback xmlns="">
            <p:pic>
              <p:nvPicPr>
                <p:cNvPr id="224" name="Freihand 223">
                  <a:extLst>
                    <a:ext uri="{FF2B5EF4-FFF2-40B4-BE49-F238E27FC236}">
                      <a16:creationId xmlns:a16="http://schemas.microsoft.com/office/drawing/2014/main" id="{A2111182-32EC-4F54-A9CD-1674DAD037CC}"/>
                    </a:ext>
                  </a:extLst>
                </p:cNvPr>
                <p:cNvPicPr/>
                <p:nvPr/>
              </p:nvPicPr>
              <p:blipFill>
                <a:blip r:embed="rId869"/>
                <a:stretch>
                  <a:fillRect/>
                </a:stretch>
              </p:blipFill>
              <p:spPr>
                <a:xfrm>
                  <a:off x="761979" y="4800522"/>
                  <a:ext cx="147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225" name="Freihand 224">
                  <a:extLst>
                    <a:ext uri="{FF2B5EF4-FFF2-40B4-BE49-F238E27FC236}">
                      <a16:creationId xmlns:a16="http://schemas.microsoft.com/office/drawing/2014/main" id="{0F9F7A84-2837-4C0C-A78C-3DAB392D4CF0}"/>
                    </a:ext>
                  </a:extLst>
                </p14:cNvPr>
                <p14:cNvContentPartPr/>
                <p14:nvPr/>
              </p14:nvContentPartPr>
              <p14:xfrm>
                <a:off x="1003899" y="4795842"/>
                <a:ext cx="457920" cy="17280"/>
              </p14:xfrm>
            </p:contentPart>
          </mc:Choice>
          <mc:Fallback xmlns="">
            <p:pic>
              <p:nvPicPr>
                <p:cNvPr id="225" name="Freihand 224">
                  <a:extLst>
                    <a:ext uri="{FF2B5EF4-FFF2-40B4-BE49-F238E27FC236}">
                      <a16:creationId xmlns:a16="http://schemas.microsoft.com/office/drawing/2014/main" id="{0F9F7A84-2837-4C0C-A78C-3DAB392D4CF0}"/>
                    </a:ext>
                  </a:extLst>
                </p:cNvPr>
                <p:cNvPicPr/>
                <p:nvPr/>
              </p:nvPicPr>
              <p:blipFill>
                <a:blip r:embed="rId871"/>
                <a:stretch>
                  <a:fillRect/>
                </a:stretch>
              </p:blipFill>
              <p:spPr>
                <a:xfrm>
                  <a:off x="999579" y="4791522"/>
                  <a:ext cx="466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228" name="Freihand 227">
                  <a:extLst>
                    <a:ext uri="{FF2B5EF4-FFF2-40B4-BE49-F238E27FC236}">
                      <a16:creationId xmlns:a16="http://schemas.microsoft.com/office/drawing/2014/main" id="{96CA8FCA-211C-4542-924A-F6B9AD2B7FA5}"/>
                    </a:ext>
                  </a:extLst>
                </p14:cNvPr>
                <p14:cNvContentPartPr/>
                <p14:nvPr/>
              </p14:nvContentPartPr>
              <p14:xfrm>
                <a:off x="421059" y="4679922"/>
                <a:ext cx="162360" cy="168480"/>
              </p14:xfrm>
            </p:contentPart>
          </mc:Choice>
          <mc:Fallback xmlns="">
            <p:pic>
              <p:nvPicPr>
                <p:cNvPr id="228" name="Freihand 227">
                  <a:extLst>
                    <a:ext uri="{FF2B5EF4-FFF2-40B4-BE49-F238E27FC236}">
                      <a16:creationId xmlns:a16="http://schemas.microsoft.com/office/drawing/2014/main" id="{96CA8FCA-211C-4542-924A-F6B9AD2B7FA5}"/>
                    </a:ext>
                  </a:extLst>
                </p:cNvPr>
                <p:cNvPicPr/>
                <p:nvPr/>
              </p:nvPicPr>
              <p:blipFill>
                <a:blip r:embed="rId873"/>
                <a:stretch>
                  <a:fillRect/>
                </a:stretch>
              </p:blipFill>
              <p:spPr>
                <a:xfrm>
                  <a:off x="416739" y="4675602"/>
                  <a:ext cx="171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229" name="Freihand 228">
                  <a:extLst>
                    <a:ext uri="{FF2B5EF4-FFF2-40B4-BE49-F238E27FC236}">
                      <a16:creationId xmlns:a16="http://schemas.microsoft.com/office/drawing/2014/main" id="{A6AC073F-6FD8-402A-9648-968E6493BB71}"/>
                    </a:ext>
                  </a:extLst>
                </p14:cNvPr>
                <p14:cNvContentPartPr/>
                <p14:nvPr/>
              </p14:nvContentPartPr>
              <p14:xfrm>
                <a:off x="572619" y="4756242"/>
                <a:ext cx="102240" cy="43920"/>
              </p14:xfrm>
            </p:contentPart>
          </mc:Choice>
          <mc:Fallback xmlns="">
            <p:pic>
              <p:nvPicPr>
                <p:cNvPr id="229" name="Freihand 228">
                  <a:extLst>
                    <a:ext uri="{FF2B5EF4-FFF2-40B4-BE49-F238E27FC236}">
                      <a16:creationId xmlns:a16="http://schemas.microsoft.com/office/drawing/2014/main" id="{A6AC073F-6FD8-402A-9648-968E6493BB71}"/>
                    </a:ext>
                  </a:extLst>
                </p:cNvPr>
                <p:cNvPicPr/>
                <p:nvPr/>
              </p:nvPicPr>
              <p:blipFill>
                <a:blip r:embed="rId875"/>
                <a:stretch>
                  <a:fillRect/>
                </a:stretch>
              </p:blipFill>
              <p:spPr>
                <a:xfrm>
                  <a:off x="568299" y="4751922"/>
                  <a:ext cx="110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210" name="Freihand 209">
                  <a:extLst>
                    <a:ext uri="{FF2B5EF4-FFF2-40B4-BE49-F238E27FC236}">
                      <a16:creationId xmlns:a16="http://schemas.microsoft.com/office/drawing/2014/main" id="{269C7404-1DB7-43F4-AEA8-AB8C47AF4FD7}"/>
                    </a:ext>
                  </a:extLst>
                </p14:cNvPr>
                <p14:cNvContentPartPr/>
                <p14:nvPr/>
              </p14:nvContentPartPr>
              <p14:xfrm>
                <a:off x="2421579" y="3693522"/>
                <a:ext cx="5400" cy="227160"/>
              </p14:xfrm>
            </p:contentPart>
          </mc:Choice>
          <mc:Fallback xmlns="">
            <p:pic>
              <p:nvPicPr>
                <p:cNvPr id="210" name="Freihand 209">
                  <a:extLst>
                    <a:ext uri="{FF2B5EF4-FFF2-40B4-BE49-F238E27FC236}">
                      <a16:creationId xmlns:a16="http://schemas.microsoft.com/office/drawing/2014/main" id="{269C7404-1DB7-43F4-AEA8-AB8C47AF4FD7}"/>
                    </a:ext>
                  </a:extLst>
                </p:cNvPr>
                <p:cNvPicPr/>
                <p:nvPr/>
              </p:nvPicPr>
              <p:blipFill>
                <a:blip r:embed="rId877"/>
                <a:stretch>
                  <a:fillRect/>
                </a:stretch>
              </p:blipFill>
              <p:spPr>
                <a:xfrm>
                  <a:off x="2417259" y="3689202"/>
                  <a:ext cx="14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104" name="Freihand 103">
                  <a:extLst>
                    <a:ext uri="{FF2B5EF4-FFF2-40B4-BE49-F238E27FC236}">
                      <a16:creationId xmlns:a16="http://schemas.microsoft.com/office/drawing/2014/main" id="{BE574870-1896-412F-827B-A09BAF7145C8}"/>
                    </a:ext>
                  </a:extLst>
                </p14:cNvPr>
                <p14:cNvContentPartPr/>
                <p14:nvPr/>
              </p14:nvContentPartPr>
              <p14:xfrm>
                <a:off x="2094339" y="4843002"/>
                <a:ext cx="237240" cy="120960"/>
              </p14:xfrm>
            </p:contentPart>
          </mc:Choice>
          <mc:Fallback xmlns="">
            <p:pic>
              <p:nvPicPr>
                <p:cNvPr id="104" name="Freihand 103">
                  <a:extLst>
                    <a:ext uri="{FF2B5EF4-FFF2-40B4-BE49-F238E27FC236}">
                      <a16:creationId xmlns:a16="http://schemas.microsoft.com/office/drawing/2014/main" id="{BE574870-1896-412F-827B-A09BAF7145C8}"/>
                    </a:ext>
                  </a:extLst>
                </p:cNvPr>
                <p:cNvPicPr/>
                <p:nvPr/>
              </p:nvPicPr>
              <p:blipFill>
                <a:blip r:embed="rId879"/>
                <a:stretch>
                  <a:fillRect/>
                </a:stretch>
              </p:blipFill>
              <p:spPr>
                <a:xfrm>
                  <a:off x="2090019" y="4838682"/>
                  <a:ext cx="245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105" name="Freihand 104">
                  <a:extLst>
                    <a:ext uri="{FF2B5EF4-FFF2-40B4-BE49-F238E27FC236}">
                      <a16:creationId xmlns:a16="http://schemas.microsoft.com/office/drawing/2014/main" id="{0FAAC2DB-98B1-4880-BF2B-FF0765BC1149}"/>
                    </a:ext>
                  </a:extLst>
                </p14:cNvPr>
                <p14:cNvContentPartPr/>
                <p14:nvPr/>
              </p14:nvContentPartPr>
              <p14:xfrm>
                <a:off x="2226099" y="4790802"/>
                <a:ext cx="190080" cy="120240"/>
              </p14:xfrm>
            </p:contentPart>
          </mc:Choice>
          <mc:Fallback xmlns="">
            <p:pic>
              <p:nvPicPr>
                <p:cNvPr id="105" name="Freihand 104">
                  <a:extLst>
                    <a:ext uri="{FF2B5EF4-FFF2-40B4-BE49-F238E27FC236}">
                      <a16:creationId xmlns:a16="http://schemas.microsoft.com/office/drawing/2014/main" id="{0FAAC2DB-98B1-4880-BF2B-FF0765BC1149}"/>
                    </a:ext>
                  </a:extLst>
                </p:cNvPr>
                <p:cNvPicPr/>
                <p:nvPr/>
              </p:nvPicPr>
              <p:blipFill>
                <a:blip r:embed="rId881"/>
                <a:stretch>
                  <a:fillRect/>
                </a:stretch>
              </p:blipFill>
              <p:spPr>
                <a:xfrm>
                  <a:off x="2221779" y="4786482"/>
                  <a:ext cx="198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11" name="Freihand 210">
                  <a:extLst>
                    <a:ext uri="{FF2B5EF4-FFF2-40B4-BE49-F238E27FC236}">
                      <a16:creationId xmlns:a16="http://schemas.microsoft.com/office/drawing/2014/main" id="{862FDDCE-EAFE-4D64-B352-CAAB24CD57DE}"/>
                    </a:ext>
                  </a:extLst>
                </p14:cNvPr>
                <p14:cNvContentPartPr/>
                <p14:nvPr/>
              </p14:nvContentPartPr>
              <p14:xfrm>
                <a:off x="2426619" y="4115082"/>
                <a:ext cx="7200" cy="164160"/>
              </p14:xfrm>
            </p:contentPart>
          </mc:Choice>
          <mc:Fallback xmlns="">
            <p:pic>
              <p:nvPicPr>
                <p:cNvPr id="211" name="Freihand 210">
                  <a:extLst>
                    <a:ext uri="{FF2B5EF4-FFF2-40B4-BE49-F238E27FC236}">
                      <a16:creationId xmlns:a16="http://schemas.microsoft.com/office/drawing/2014/main" id="{862FDDCE-EAFE-4D64-B352-CAAB24CD57DE}"/>
                    </a:ext>
                  </a:extLst>
                </p:cNvPr>
                <p:cNvPicPr/>
                <p:nvPr/>
              </p:nvPicPr>
              <p:blipFill>
                <a:blip r:embed="rId883"/>
                <a:stretch>
                  <a:fillRect/>
                </a:stretch>
              </p:blipFill>
              <p:spPr>
                <a:xfrm>
                  <a:off x="2422299" y="4110762"/>
                  <a:ext cx="15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12" name="Freihand 211">
                  <a:extLst>
                    <a:ext uri="{FF2B5EF4-FFF2-40B4-BE49-F238E27FC236}">
                      <a16:creationId xmlns:a16="http://schemas.microsoft.com/office/drawing/2014/main" id="{DE6A8B1B-3619-4019-8423-6926ED6DA19D}"/>
                    </a:ext>
                  </a:extLst>
                </p14:cNvPr>
                <p14:cNvContentPartPr/>
                <p14:nvPr/>
              </p14:nvContentPartPr>
              <p14:xfrm>
                <a:off x="2414019" y="4328562"/>
                <a:ext cx="21960" cy="433440"/>
              </p14:xfrm>
            </p:contentPart>
          </mc:Choice>
          <mc:Fallback xmlns="">
            <p:pic>
              <p:nvPicPr>
                <p:cNvPr id="212" name="Freihand 211">
                  <a:extLst>
                    <a:ext uri="{FF2B5EF4-FFF2-40B4-BE49-F238E27FC236}">
                      <a16:creationId xmlns:a16="http://schemas.microsoft.com/office/drawing/2014/main" id="{DE6A8B1B-3619-4019-8423-6926ED6DA19D}"/>
                    </a:ext>
                  </a:extLst>
                </p:cNvPr>
                <p:cNvPicPr/>
                <p:nvPr/>
              </p:nvPicPr>
              <p:blipFill>
                <a:blip r:embed="rId885"/>
                <a:stretch>
                  <a:fillRect/>
                </a:stretch>
              </p:blipFill>
              <p:spPr>
                <a:xfrm>
                  <a:off x="2409699" y="4324242"/>
                  <a:ext cx="306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13" name="Freihand 212">
                  <a:extLst>
                    <a:ext uri="{FF2B5EF4-FFF2-40B4-BE49-F238E27FC236}">
                      <a16:creationId xmlns:a16="http://schemas.microsoft.com/office/drawing/2014/main" id="{FBABB8B6-8EFF-4F20-BF19-21B6CE89CC65}"/>
                    </a:ext>
                  </a:extLst>
                </p14:cNvPr>
                <p14:cNvContentPartPr/>
                <p14:nvPr/>
              </p14:nvContentPartPr>
              <p14:xfrm>
                <a:off x="2395299" y="4789722"/>
                <a:ext cx="17640" cy="306000"/>
              </p14:xfrm>
            </p:contentPart>
          </mc:Choice>
          <mc:Fallback xmlns="">
            <p:pic>
              <p:nvPicPr>
                <p:cNvPr id="213" name="Freihand 212">
                  <a:extLst>
                    <a:ext uri="{FF2B5EF4-FFF2-40B4-BE49-F238E27FC236}">
                      <a16:creationId xmlns:a16="http://schemas.microsoft.com/office/drawing/2014/main" id="{FBABB8B6-8EFF-4F20-BF19-21B6CE89CC65}"/>
                    </a:ext>
                  </a:extLst>
                </p:cNvPr>
                <p:cNvPicPr/>
                <p:nvPr/>
              </p:nvPicPr>
              <p:blipFill>
                <a:blip r:embed="rId887"/>
                <a:stretch>
                  <a:fillRect/>
                </a:stretch>
              </p:blipFill>
              <p:spPr>
                <a:xfrm>
                  <a:off x="2390979" y="4785402"/>
                  <a:ext cx="262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29" name="Freihand 328">
                  <a:extLst>
                    <a:ext uri="{FF2B5EF4-FFF2-40B4-BE49-F238E27FC236}">
                      <a16:creationId xmlns:a16="http://schemas.microsoft.com/office/drawing/2014/main" id="{9D00C545-F07B-4F1D-B98A-4901E5EC7812}"/>
                    </a:ext>
                  </a:extLst>
                </p14:cNvPr>
                <p14:cNvContentPartPr/>
                <p14:nvPr/>
              </p14:nvContentPartPr>
              <p14:xfrm>
                <a:off x="2162379" y="3886122"/>
                <a:ext cx="172080" cy="233280"/>
              </p14:xfrm>
            </p:contentPart>
          </mc:Choice>
          <mc:Fallback xmlns="">
            <p:pic>
              <p:nvPicPr>
                <p:cNvPr id="329" name="Freihand 328">
                  <a:extLst>
                    <a:ext uri="{FF2B5EF4-FFF2-40B4-BE49-F238E27FC236}">
                      <a16:creationId xmlns:a16="http://schemas.microsoft.com/office/drawing/2014/main" id="{9D00C545-F07B-4F1D-B98A-4901E5EC7812}"/>
                    </a:ext>
                  </a:extLst>
                </p:cNvPr>
                <p:cNvPicPr/>
                <p:nvPr/>
              </p:nvPicPr>
              <p:blipFill>
                <a:blip r:embed="rId889"/>
                <a:stretch>
                  <a:fillRect/>
                </a:stretch>
              </p:blipFill>
              <p:spPr>
                <a:xfrm>
                  <a:off x="2158059" y="3881802"/>
                  <a:ext cx="1807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330" name="Freihand 329">
                  <a:extLst>
                    <a:ext uri="{FF2B5EF4-FFF2-40B4-BE49-F238E27FC236}">
                      <a16:creationId xmlns:a16="http://schemas.microsoft.com/office/drawing/2014/main" id="{62356AA5-73A6-43AC-BD51-F6CCF59026A1}"/>
                    </a:ext>
                  </a:extLst>
                </p14:cNvPr>
                <p14:cNvContentPartPr/>
                <p14:nvPr/>
              </p14:nvContentPartPr>
              <p14:xfrm>
                <a:off x="2220699" y="4002042"/>
                <a:ext cx="146880" cy="32400"/>
              </p14:xfrm>
            </p:contentPart>
          </mc:Choice>
          <mc:Fallback xmlns="">
            <p:pic>
              <p:nvPicPr>
                <p:cNvPr id="330" name="Freihand 329">
                  <a:extLst>
                    <a:ext uri="{FF2B5EF4-FFF2-40B4-BE49-F238E27FC236}">
                      <a16:creationId xmlns:a16="http://schemas.microsoft.com/office/drawing/2014/main" id="{62356AA5-73A6-43AC-BD51-F6CCF59026A1}"/>
                    </a:ext>
                  </a:extLst>
                </p:cNvPr>
                <p:cNvPicPr/>
                <p:nvPr/>
              </p:nvPicPr>
              <p:blipFill>
                <a:blip r:embed="rId891"/>
                <a:stretch>
                  <a:fillRect/>
                </a:stretch>
              </p:blipFill>
              <p:spPr>
                <a:xfrm>
                  <a:off x="2216379" y="3997722"/>
                  <a:ext cx="155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331" name="Freihand 330">
                  <a:extLst>
                    <a:ext uri="{FF2B5EF4-FFF2-40B4-BE49-F238E27FC236}">
                      <a16:creationId xmlns:a16="http://schemas.microsoft.com/office/drawing/2014/main" id="{6F482FCD-954D-4F85-B38F-EFA5907AC520}"/>
                    </a:ext>
                  </a:extLst>
                </p14:cNvPr>
                <p14:cNvContentPartPr/>
                <p14:nvPr/>
              </p14:nvContentPartPr>
              <p14:xfrm>
                <a:off x="2370819" y="3871362"/>
                <a:ext cx="129960" cy="208440"/>
              </p14:xfrm>
            </p:contentPart>
          </mc:Choice>
          <mc:Fallback xmlns="">
            <p:pic>
              <p:nvPicPr>
                <p:cNvPr id="331" name="Freihand 330">
                  <a:extLst>
                    <a:ext uri="{FF2B5EF4-FFF2-40B4-BE49-F238E27FC236}">
                      <a16:creationId xmlns:a16="http://schemas.microsoft.com/office/drawing/2014/main" id="{6F482FCD-954D-4F85-B38F-EFA5907AC520}"/>
                    </a:ext>
                  </a:extLst>
                </p:cNvPr>
                <p:cNvPicPr/>
                <p:nvPr/>
              </p:nvPicPr>
              <p:blipFill>
                <a:blip r:embed="rId893"/>
                <a:stretch>
                  <a:fillRect/>
                </a:stretch>
              </p:blipFill>
              <p:spPr>
                <a:xfrm>
                  <a:off x="2366499" y="3867042"/>
                  <a:ext cx="138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332" name="Freihand 331">
                  <a:extLst>
                    <a:ext uri="{FF2B5EF4-FFF2-40B4-BE49-F238E27FC236}">
                      <a16:creationId xmlns:a16="http://schemas.microsoft.com/office/drawing/2014/main" id="{7F7DAB5D-ED5B-4913-BDD1-F485E8488B56}"/>
                    </a:ext>
                  </a:extLst>
                </p14:cNvPr>
                <p14:cNvContentPartPr/>
                <p14:nvPr/>
              </p14:nvContentPartPr>
              <p14:xfrm>
                <a:off x="2541459" y="3971442"/>
                <a:ext cx="109440" cy="20160"/>
              </p14:xfrm>
            </p:contentPart>
          </mc:Choice>
          <mc:Fallback xmlns="">
            <p:pic>
              <p:nvPicPr>
                <p:cNvPr id="332" name="Freihand 331">
                  <a:extLst>
                    <a:ext uri="{FF2B5EF4-FFF2-40B4-BE49-F238E27FC236}">
                      <a16:creationId xmlns:a16="http://schemas.microsoft.com/office/drawing/2014/main" id="{7F7DAB5D-ED5B-4913-BDD1-F485E8488B56}"/>
                    </a:ext>
                  </a:extLst>
                </p:cNvPr>
                <p:cNvPicPr/>
                <p:nvPr/>
              </p:nvPicPr>
              <p:blipFill>
                <a:blip r:embed="rId895"/>
                <a:stretch>
                  <a:fillRect/>
                </a:stretch>
              </p:blipFill>
              <p:spPr>
                <a:xfrm>
                  <a:off x="2537139" y="3967122"/>
                  <a:ext cx="118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333" name="Freihand 332">
                  <a:extLst>
                    <a:ext uri="{FF2B5EF4-FFF2-40B4-BE49-F238E27FC236}">
                      <a16:creationId xmlns:a16="http://schemas.microsoft.com/office/drawing/2014/main" id="{91E913C6-705E-4CAD-9C03-4234EC7425F7}"/>
                    </a:ext>
                  </a:extLst>
                </p14:cNvPr>
                <p14:cNvContentPartPr/>
                <p14:nvPr/>
              </p14:nvContentPartPr>
              <p14:xfrm>
                <a:off x="2714619" y="3840402"/>
                <a:ext cx="101160" cy="209880"/>
              </p14:xfrm>
            </p:contentPart>
          </mc:Choice>
          <mc:Fallback xmlns="">
            <p:pic>
              <p:nvPicPr>
                <p:cNvPr id="333" name="Freihand 332">
                  <a:extLst>
                    <a:ext uri="{FF2B5EF4-FFF2-40B4-BE49-F238E27FC236}">
                      <a16:creationId xmlns:a16="http://schemas.microsoft.com/office/drawing/2014/main" id="{91E913C6-705E-4CAD-9C03-4234EC7425F7}"/>
                    </a:ext>
                  </a:extLst>
                </p:cNvPr>
                <p:cNvPicPr/>
                <p:nvPr/>
              </p:nvPicPr>
              <p:blipFill>
                <a:blip r:embed="rId897"/>
                <a:stretch>
                  <a:fillRect/>
                </a:stretch>
              </p:blipFill>
              <p:spPr>
                <a:xfrm>
                  <a:off x="2710299" y="3836082"/>
                  <a:ext cx="109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334" name="Freihand 333">
                  <a:extLst>
                    <a:ext uri="{FF2B5EF4-FFF2-40B4-BE49-F238E27FC236}">
                      <a16:creationId xmlns:a16="http://schemas.microsoft.com/office/drawing/2014/main" id="{888335C1-9014-4651-9771-87A9229A4AAE}"/>
                    </a:ext>
                  </a:extLst>
                </p14:cNvPr>
                <p14:cNvContentPartPr/>
                <p14:nvPr/>
              </p14:nvContentPartPr>
              <p14:xfrm>
                <a:off x="2795259" y="3945162"/>
                <a:ext cx="273960" cy="190080"/>
              </p14:xfrm>
            </p:contentPart>
          </mc:Choice>
          <mc:Fallback xmlns="">
            <p:pic>
              <p:nvPicPr>
                <p:cNvPr id="334" name="Freihand 333">
                  <a:extLst>
                    <a:ext uri="{FF2B5EF4-FFF2-40B4-BE49-F238E27FC236}">
                      <a16:creationId xmlns:a16="http://schemas.microsoft.com/office/drawing/2014/main" id="{888335C1-9014-4651-9771-87A9229A4AAE}"/>
                    </a:ext>
                  </a:extLst>
                </p:cNvPr>
                <p:cNvPicPr/>
                <p:nvPr/>
              </p:nvPicPr>
              <p:blipFill>
                <a:blip r:embed="rId899"/>
                <a:stretch>
                  <a:fillRect/>
                </a:stretch>
              </p:blipFill>
              <p:spPr>
                <a:xfrm>
                  <a:off x="2790939" y="3940842"/>
                  <a:ext cx="282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335" name="Freihand 334">
                  <a:extLst>
                    <a:ext uri="{FF2B5EF4-FFF2-40B4-BE49-F238E27FC236}">
                      <a16:creationId xmlns:a16="http://schemas.microsoft.com/office/drawing/2014/main" id="{8666DED1-B87F-4E64-835E-BA14126DD767}"/>
                    </a:ext>
                  </a:extLst>
                </p14:cNvPr>
                <p14:cNvContentPartPr/>
                <p14:nvPr/>
              </p14:nvContentPartPr>
              <p14:xfrm>
                <a:off x="3091539" y="3810882"/>
                <a:ext cx="172800" cy="239760"/>
              </p14:xfrm>
            </p:contentPart>
          </mc:Choice>
          <mc:Fallback xmlns="">
            <p:pic>
              <p:nvPicPr>
                <p:cNvPr id="335" name="Freihand 334">
                  <a:extLst>
                    <a:ext uri="{FF2B5EF4-FFF2-40B4-BE49-F238E27FC236}">
                      <a16:creationId xmlns:a16="http://schemas.microsoft.com/office/drawing/2014/main" id="{8666DED1-B87F-4E64-835E-BA14126DD767}"/>
                    </a:ext>
                  </a:extLst>
                </p:cNvPr>
                <p:cNvPicPr/>
                <p:nvPr/>
              </p:nvPicPr>
              <p:blipFill>
                <a:blip r:embed="rId901"/>
                <a:stretch>
                  <a:fillRect/>
                </a:stretch>
              </p:blipFill>
              <p:spPr>
                <a:xfrm>
                  <a:off x="3087219" y="3806562"/>
                  <a:ext cx="1814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336" name="Freihand 335">
                  <a:extLst>
                    <a:ext uri="{FF2B5EF4-FFF2-40B4-BE49-F238E27FC236}">
                      <a16:creationId xmlns:a16="http://schemas.microsoft.com/office/drawing/2014/main" id="{D386E205-B543-4AEC-8CB6-A695DE1E9311}"/>
                    </a:ext>
                  </a:extLst>
                </p14:cNvPr>
                <p14:cNvContentPartPr/>
                <p14:nvPr/>
              </p14:nvContentPartPr>
              <p14:xfrm>
                <a:off x="3262899" y="3815562"/>
                <a:ext cx="93960" cy="151560"/>
              </p14:xfrm>
            </p:contentPart>
          </mc:Choice>
          <mc:Fallback xmlns="">
            <p:pic>
              <p:nvPicPr>
                <p:cNvPr id="336" name="Freihand 335">
                  <a:extLst>
                    <a:ext uri="{FF2B5EF4-FFF2-40B4-BE49-F238E27FC236}">
                      <a16:creationId xmlns:a16="http://schemas.microsoft.com/office/drawing/2014/main" id="{D386E205-B543-4AEC-8CB6-A695DE1E9311}"/>
                    </a:ext>
                  </a:extLst>
                </p:cNvPr>
                <p:cNvPicPr/>
                <p:nvPr/>
              </p:nvPicPr>
              <p:blipFill>
                <a:blip r:embed="rId903"/>
                <a:stretch>
                  <a:fillRect/>
                </a:stretch>
              </p:blipFill>
              <p:spPr>
                <a:xfrm>
                  <a:off x="3258579" y="3811242"/>
                  <a:ext cx="102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338" name="Freihand 337">
                  <a:extLst>
                    <a:ext uri="{FF2B5EF4-FFF2-40B4-BE49-F238E27FC236}">
                      <a16:creationId xmlns:a16="http://schemas.microsoft.com/office/drawing/2014/main" id="{B0752BF6-D2BD-4F83-A211-DACD0B127A9A}"/>
                    </a:ext>
                  </a:extLst>
                </p14:cNvPr>
                <p14:cNvContentPartPr/>
                <p14:nvPr/>
              </p14:nvContentPartPr>
              <p14:xfrm>
                <a:off x="3364419" y="3747882"/>
                <a:ext cx="154440" cy="226800"/>
              </p14:xfrm>
            </p:contentPart>
          </mc:Choice>
          <mc:Fallback xmlns="">
            <p:pic>
              <p:nvPicPr>
                <p:cNvPr id="338" name="Freihand 337">
                  <a:extLst>
                    <a:ext uri="{FF2B5EF4-FFF2-40B4-BE49-F238E27FC236}">
                      <a16:creationId xmlns:a16="http://schemas.microsoft.com/office/drawing/2014/main" id="{B0752BF6-D2BD-4F83-A211-DACD0B127A9A}"/>
                    </a:ext>
                  </a:extLst>
                </p:cNvPr>
                <p:cNvPicPr/>
                <p:nvPr/>
              </p:nvPicPr>
              <p:blipFill>
                <a:blip r:embed="rId905"/>
                <a:stretch>
                  <a:fillRect/>
                </a:stretch>
              </p:blipFill>
              <p:spPr>
                <a:xfrm>
                  <a:off x="3360099" y="3743562"/>
                  <a:ext cx="1630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339" name="Freihand 338">
                  <a:extLst>
                    <a:ext uri="{FF2B5EF4-FFF2-40B4-BE49-F238E27FC236}">
                      <a16:creationId xmlns:a16="http://schemas.microsoft.com/office/drawing/2014/main" id="{9DFF5D94-29CF-41A1-BA22-DFC5BB68ACF2}"/>
                    </a:ext>
                  </a:extLst>
                </p14:cNvPr>
                <p14:cNvContentPartPr/>
                <p14:nvPr/>
              </p14:nvContentPartPr>
              <p14:xfrm>
                <a:off x="3488259" y="3781002"/>
                <a:ext cx="38520" cy="48960"/>
              </p14:xfrm>
            </p:contentPart>
          </mc:Choice>
          <mc:Fallback xmlns="">
            <p:pic>
              <p:nvPicPr>
                <p:cNvPr id="339" name="Freihand 338">
                  <a:extLst>
                    <a:ext uri="{FF2B5EF4-FFF2-40B4-BE49-F238E27FC236}">
                      <a16:creationId xmlns:a16="http://schemas.microsoft.com/office/drawing/2014/main" id="{9DFF5D94-29CF-41A1-BA22-DFC5BB68ACF2}"/>
                    </a:ext>
                  </a:extLst>
                </p:cNvPr>
                <p:cNvPicPr/>
                <p:nvPr/>
              </p:nvPicPr>
              <p:blipFill>
                <a:blip r:embed="rId907"/>
                <a:stretch>
                  <a:fillRect/>
                </a:stretch>
              </p:blipFill>
              <p:spPr>
                <a:xfrm>
                  <a:off x="3483939" y="3776682"/>
                  <a:ext cx="47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340" name="Freihand 339">
                  <a:extLst>
                    <a:ext uri="{FF2B5EF4-FFF2-40B4-BE49-F238E27FC236}">
                      <a16:creationId xmlns:a16="http://schemas.microsoft.com/office/drawing/2014/main" id="{54CB3B23-2236-4419-BD78-9ED71E6F6B97}"/>
                    </a:ext>
                  </a:extLst>
                </p14:cNvPr>
                <p14:cNvContentPartPr/>
                <p14:nvPr/>
              </p14:nvContentPartPr>
              <p14:xfrm>
                <a:off x="3486459" y="3842922"/>
                <a:ext cx="77760" cy="196920"/>
              </p14:xfrm>
            </p:contentPart>
          </mc:Choice>
          <mc:Fallback xmlns="">
            <p:pic>
              <p:nvPicPr>
                <p:cNvPr id="340" name="Freihand 339">
                  <a:extLst>
                    <a:ext uri="{FF2B5EF4-FFF2-40B4-BE49-F238E27FC236}">
                      <a16:creationId xmlns:a16="http://schemas.microsoft.com/office/drawing/2014/main" id="{54CB3B23-2236-4419-BD78-9ED71E6F6B97}"/>
                    </a:ext>
                  </a:extLst>
                </p:cNvPr>
                <p:cNvPicPr/>
                <p:nvPr/>
              </p:nvPicPr>
              <p:blipFill>
                <a:blip r:embed="rId909"/>
                <a:stretch>
                  <a:fillRect/>
                </a:stretch>
              </p:blipFill>
              <p:spPr>
                <a:xfrm>
                  <a:off x="3482139" y="3838602"/>
                  <a:ext cx="86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341" name="Freihand 340">
                  <a:extLst>
                    <a:ext uri="{FF2B5EF4-FFF2-40B4-BE49-F238E27FC236}">
                      <a16:creationId xmlns:a16="http://schemas.microsoft.com/office/drawing/2014/main" id="{7253104B-C3B6-4FE2-BB99-97BD0C0D9177}"/>
                    </a:ext>
                  </a:extLst>
                </p14:cNvPr>
                <p14:cNvContentPartPr/>
                <p14:nvPr/>
              </p14:nvContentPartPr>
              <p14:xfrm>
                <a:off x="2182899" y="4159002"/>
                <a:ext cx="116640" cy="75600"/>
              </p14:xfrm>
            </p:contentPart>
          </mc:Choice>
          <mc:Fallback xmlns="">
            <p:pic>
              <p:nvPicPr>
                <p:cNvPr id="341" name="Freihand 340">
                  <a:extLst>
                    <a:ext uri="{FF2B5EF4-FFF2-40B4-BE49-F238E27FC236}">
                      <a16:creationId xmlns:a16="http://schemas.microsoft.com/office/drawing/2014/main" id="{7253104B-C3B6-4FE2-BB99-97BD0C0D9177}"/>
                    </a:ext>
                  </a:extLst>
                </p:cNvPr>
                <p:cNvPicPr/>
                <p:nvPr/>
              </p:nvPicPr>
              <p:blipFill>
                <a:blip r:embed="rId911"/>
                <a:stretch>
                  <a:fillRect/>
                </a:stretch>
              </p:blipFill>
              <p:spPr>
                <a:xfrm>
                  <a:off x="2178579" y="4154682"/>
                  <a:ext cx="125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342" name="Freihand 341">
                  <a:extLst>
                    <a:ext uri="{FF2B5EF4-FFF2-40B4-BE49-F238E27FC236}">
                      <a16:creationId xmlns:a16="http://schemas.microsoft.com/office/drawing/2014/main" id="{AF7B5DB4-CAB8-40C9-B7D8-CE5C7C5B5EBD}"/>
                    </a:ext>
                  </a:extLst>
                </p14:cNvPr>
                <p14:cNvContentPartPr/>
                <p14:nvPr/>
              </p14:nvContentPartPr>
              <p14:xfrm>
                <a:off x="2146179" y="4123362"/>
                <a:ext cx="163440" cy="160560"/>
              </p14:xfrm>
            </p:contentPart>
          </mc:Choice>
          <mc:Fallback xmlns="">
            <p:pic>
              <p:nvPicPr>
                <p:cNvPr id="342" name="Freihand 341">
                  <a:extLst>
                    <a:ext uri="{FF2B5EF4-FFF2-40B4-BE49-F238E27FC236}">
                      <a16:creationId xmlns:a16="http://schemas.microsoft.com/office/drawing/2014/main" id="{AF7B5DB4-CAB8-40C9-B7D8-CE5C7C5B5EBD}"/>
                    </a:ext>
                  </a:extLst>
                </p:cNvPr>
                <p:cNvPicPr/>
                <p:nvPr/>
              </p:nvPicPr>
              <p:blipFill>
                <a:blip r:embed="rId913"/>
                <a:stretch>
                  <a:fillRect/>
                </a:stretch>
              </p:blipFill>
              <p:spPr>
                <a:xfrm>
                  <a:off x="2141859" y="4119042"/>
                  <a:ext cx="172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397" name="Freihand 396">
                  <a:extLst>
                    <a:ext uri="{FF2B5EF4-FFF2-40B4-BE49-F238E27FC236}">
                      <a16:creationId xmlns:a16="http://schemas.microsoft.com/office/drawing/2014/main" id="{29E5B95D-F423-4D09-855F-1510F68CAF3C}"/>
                    </a:ext>
                  </a:extLst>
                </p14:cNvPr>
                <p14:cNvContentPartPr/>
                <p14:nvPr/>
              </p14:nvContentPartPr>
              <p14:xfrm>
                <a:off x="3129339" y="4303722"/>
                <a:ext cx="57240" cy="113400"/>
              </p14:xfrm>
            </p:contentPart>
          </mc:Choice>
          <mc:Fallback xmlns="">
            <p:pic>
              <p:nvPicPr>
                <p:cNvPr id="397" name="Freihand 396">
                  <a:extLst>
                    <a:ext uri="{FF2B5EF4-FFF2-40B4-BE49-F238E27FC236}">
                      <a16:creationId xmlns:a16="http://schemas.microsoft.com/office/drawing/2014/main" id="{29E5B95D-F423-4D09-855F-1510F68CAF3C}"/>
                    </a:ext>
                  </a:extLst>
                </p:cNvPr>
                <p:cNvPicPr/>
                <p:nvPr/>
              </p:nvPicPr>
              <p:blipFill>
                <a:blip r:embed="rId915"/>
                <a:stretch>
                  <a:fillRect/>
                </a:stretch>
              </p:blipFill>
              <p:spPr>
                <a:xfrm>
                  <a:off x="3125019" y="4299402"/>
                  <a:ext cx="65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398" name="Freihand 397">
                  <a:extLst>
                    <a:ext uri="{FF2B5EF4-FFF2-40B4-BE49-F238E27FC236}">
                      <a16:creationId xmlns:a16="http://schemas.microsoft.com/office/drawing/2014/main" id="{4739FB63-38E2-4E88-A884-6AE858665ED8}"/>
                    </a:ext>
                  </a:extLst>
                </p14:cNvPr>
                <p14:cNvContentPartPr/>
                <p14:nvPr/>
              </p14:nvContentPartPr>
              <p14:xfrm>
                <a:off x="3024219" y="4189242"/>
                <a:ext cx="186480" cy="185400"/>
              </p14:xfrm>
            </p:contentPart>
          </mc:Choice>
          <mc:Fallback xmlns="">
            <p:pic>
              <p:nvPicPr>
                <p:cNvPr id="398" name="Freihand 397">
                  <a:extLst>
                    <a:ext uri="{FF2B5EF4-FFF2-40B4-BE49-F238E27FC236}">
                      <a16:creationId xmlns:a16="http://schemas.microsoft.com/office/drawing/2014/main" id="{4739FB63-38E2-4E88-A884-6AE858665ED8}"/>
                    </a:ext>
                  </a:extLst>
                </p:cNvPr>
                <p:cNvPicPr/>
                <p:nvPr/>
              </p:nvPicPr>
              <p:blipFill>
                <a:blip r:embed="rId917"/>
                <a:stretch>
                  <a:fillRect/>
                </a:stretch>
              </p:blipFill>
              <p:spPr>
                <a:xfrm>
                  <a:off x="3019899" y="4184922"/>
                  <a:ext cx="195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1" name="Freihand 570">
                  <a:extLst>
                    <a:ext uri="{FF2B5EF4-FFF2-40B4-BE49-F238E27FC236}">
                      <a16:creationId xmlns:a16="http://schemas.microsoft.com/office/drawing/2014/main" id="{732AFE25-E013-4FA7-A793-AE0D072D8193}"/>
                    </a:ext>
                  </a:extLst>
                </p14:cNvPr>
                <p14:cNvContentPartPr/>
                <p14:nvPr/>
              </p14:nvContentPartPr>
              <p14:xfrm>
                <a:off x="2200179" y="4655442"/>
                <a:ext cx="150120" cy="96120"/>
              </p14:xfrm>
            </p:contentPart>
          </mc:Choice>
          <mc:Fallback xmlns="">
            <p:pic>
              <p:nvPicPr>
                <p:cNvPr id="571" name="Freihand 570">
                  <a:extLst>
                    <a:ext uri="{FF2B5EF4-FFF2-40B4-BE49-F238E27FC236}">
                      <a16:creationId xmlns:a16="http://schemas.microsoft.com/office/drawing/2014/main" id="{732AFE25-E013-4FA7-A793-AE0D072D8193}"/>
                    </a:ext>
                  </a:extLst>
                </p:cNvPr>
                <p:cNvPicPr/>
                <p:nvPr/>
              </p:nvPicPr>
              <p:blipFill>
                <a:blip r:embed="rId919"/>
                <a:stretch>
                  <a:fillRect/>
                </a:stretch>
              </p:blipFill>
              <p:spPr>
                <a:xfrm>
                  <a:off x="2195859" y="4651122"/>
                  <a:ext cx="158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2" name="Freihand 571">
                  <a:extLst>
                    <a:ext uri="{FF2B5EF4-FFF2-40B4-BE49-F238E27FC236}">
                      <a16:creationId xmlns:a16="http://schemas.microsoft.com/office/drawing/2014/main" id="{4FA22CBD-F8F7-4034-BC57-E3E730C9F477}"/>
                    </a:ext>
                  </a:extLst>
                </p14:cNvPr>
                <p14:cNvContentPartPr/>
                <p14:nvPr/>
              </p14:nvContentPartPr>
              <p14:xfrm>
                <a:off x="2140779" y="4615122"/>
                <a:ext cx="126360" cy="110160"/>
              </p14:xfrm>
            </p:contentPart>
          </mc:Choice>
          <mc:Fallback xmlns="">
            <p:pic>
              <p:nvPicPr>
                <p:cNvPr id="572" name="Freihand 571">
                  <a:extLst>
                    <a:ext uri="{FF2B5EF4-FFF2-40B4-BE49-F238E27FC236}">
                      <a16:creationId xmlns:a16="http://schemas.microsoft.com/office/drawing/2014/main" id="{4FA22CBD-F8F7-4034-BC57-E3E730C9F477}"/>
                    </a:ext>
                  </a:extLst>
                </p:cNvPr>
                <p:cNvPicPr/>
                <p:nvPr/>
              </p:nvPicPr>
              <p:blipFill>
                <a:blip r:embed="rId921"/>
                <a:stretch>
                  <a:fillRect/>
                </a:stretch>
              </p:blipFill>
              <p:spPr>
                <a:xfrm>
                  <a:off x="2136459" y="4610802"/>
                  <a:ext cx="135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6" name="Freihand 575">
                  <a:extLst>
                    <a:ext uri="{FF2B5EF4-FFF2-40B4-BE49-F238E27FC236}">
                      <a16:creationId xmlns:a16="http://schemas.microsoft.com/office/drawing/2014/main" id="{A92DDF4B-E2EC-464B-BC67-8CD2EEC1BECB}"/>
                    </a:ext>
                  </a:extLst>
                </p14:cNvPr>
                <p14:cNvContentPartPr/>
                <p14:nvPr/>
              </p14:nvContentPartPr>
              <p14:xfrm>
                <a:off x="1284339" y="4574802"/>
                <a:ext cx="819720" cy="19440"/>
              </p14:xfrm>
            </p:contentPart>
          </mc:Choice>
          <mc:Fallback xmlns="">
            <p:pic>
              <p:nvPicPr>
                <p:cNvPr id="576" name="Freihand 575">
                  <a:extLst>
                    <a:ext uri="{FF2B5EF4-FFF2-40B4-BE49-F238E27FC236}">
                      <a16:creationId xmlns:a16="http://schemas.microsoft.com/office/drawing/2014/main" id="{A92DDF4B-E2EC-464B-BC67-8CD2EEC1BECB}"/>
                    </a:ext>
                  </a:extLst>
                </p:cNvPr>
                <p:cNvPicPr/>
                <p:nvPr/>
              </p:nvPicPr>
              <p:blipFill>
                <a:blip r:embed="rId923"/>
                <a:stretch>
                  <a:fillRect/>
                </a:stretch>
              </p:blipFill>
              <p:spPr>
                <a:xfrm>
                  <a:off x="1280019" y="4570482"/>
                  <a:ext cx="828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4" name="Freihand 573">
                  <a:extLst>
                    <a:ext uri="{FF2B5EF4-FFF2-40B4-BE49-F238E27FC236}">
                      <a16:creationId xmlns:a16="http://schemas.microsoft.com/office/drawing/2014/main" id="{BF78708C-34BC-4FD5-AA60-521610C6AEA4}"/>
                    </a:ext>
                  </a:extLst>
                </p14:cNvPr>
                <p14:cNvContentPartPr/>
                <p14:nvPr/>
              </p14:nvContentPartPr>
              <p14:xfrm>
                <a:off x="740019" y="4579482"/>
                <a:ext cx="208800" cy="46800"/>
              </p14:xfrm>
            </p:contentPart>
          </mc:Choice>
          <mc:Fallback xmlns="">
            <p:pic>
              <p:nvPicPr>
                <p:cNvPr id="574" name="Freihand 573">
                  <a:extLst>
                    <a:ext uri="{FF2B5EF4-FFF2-40B4-BE49-F238E27FC236}">
                      <a16:creationId xmlns:a16="http://schemas.microsoft.com/office/drawing/2014/main" id="{BF78708C-34BC-4FD5-AA60-521610C6AEA4}"/>
                    </a:ext>
                  </a:extLst>
                </p:cNvPr>
                <p:cNvPicPr/>
                <p:nvPr/>
              </p:nvPicPr>
              <p:blipFill>
                <a:blip r:embed="rId925"/>
                <a:stretch>
                  <a:fillRect/>
                </a:stretch>
              </p:blipFill>
              <p:spPr>
                <a:xfrm>
                  <a:off x="735699" y="4575162"/>
                  <a:ext cx="217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75" name="Freihand 574">
                  <a:extLst>
                    <a:ext uri="{FF2B5EF4-FFF2-40B4-BE49-F238E27FC236}">
                      <a16:creationId xmlns:a16="http://schemas.microsoft.com/office/drawing/2014/main" id="{4963C34E-AA3B-4580-BBB5-241FB182F6C3}"/>
                    </a:ext>
                  </a:extLst>
                </p14:cNvPr>
                <p14:cNvContentPartPr/>
                <p14:nvPr/>
              </p14:nvContentPartPr>
              <p14:xfrm>
                <a:off x="991299" y="4574082"/>
                <a:ext cx="117000" cy="14760"/>
              </p14:xfrm>
            </p:contentPart>
          </mc:Choice>
          <mc:Fallback xmlns="">
            <p:pic>
              <p:nvPicPr>
                <p:cNvPr id="575" name="Freihand 574">
                  <a:extLst>
                    <a:ext uri="{FF2B5EF4-FFF2-40B4-BE49-F238E27FC236}">
                      <a16:creationId xmlns:a16="http://schemas.microsoft.com/office/drawing/2014/main" id="{4963C34E-AA3B-4580-BBB5-241FB182F6C3}"/>
                    </a:ext>
                  </a:extLst>
                </p:cNvPr>
                <p:cNvPicPr/>
                <p:nvPr/>
              </p:nvPicPr>
              <p:blipFill>
                <a:blip r:embed="rId927"/>
                <a:stretch>
                  <a:fillRect/>
                </a:stretch>
              </p:blipFill>
              <p:spPr>
                <a:xfrm>
                  <a:off x="986979" y="4569762"/>
                  <a:ext cx="125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77" name="Freihand 576">
                  <a:extLst>
                    <a:ext uri="{FF2B5EF4-FFF2-40B4-BE49-F238E27FC236}">
                      <a16:creationId xmlns:a16="http://schemas.microsoft.com/office/drawing/2014/main" id="{10B12D80-AE15-49E4-AFEA-4FDCC5AD320D}"/>
                    </a:ext>
                  </a:extLst>
                </p14:cNvPr>
                <p14:cNvContentPartPr/>
                <p14:nvPr/>
              </p14:nvContentPartPr>
              <p14:xfrm>
                <a:off x="409899" y="4460682"/>
                <a:ext cx="100440" cy="191160"/>
              </p14:xfrm>
            </p:contentPart>
          </mc:Choice>
          <mc:Fallback xmlns="">
            <p:pic>
              <p:nvPicPr>
                <p:cNvPr id="577" name="Freihand 576">
                  <a:extLst>
                    <a:ext uri="{FF2B5EF4-FFF2-40B4-BE49-F238E27FC236}">
                      <a16:creationId xmlns:a16="http://schemas.microsoft.com/office/drawing/2014/main" id="{10B12D80-AE15-49E4-AFEA-4FDCC5AD320D}"/>
                    </a:ext>
                  </a:extLst>
                </p:cNvPr>
                <p:cNvPicPr/>
                <p:nvPr/>
              </p:nvPicPr>
              <p:blipFill>
                <a:blip r:embed="rId929"/>
                <a:stretch>
                  <a:fillRect/>
                </a:stretch>
              </p:blipFill>
              <p:spPr>
                <a:xfrm>
                  <a:off x="405579" y="4456362"/>
                  <a:ext cx="109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78" name="Freihand 577">
                  <a:extLst>
                    <a:ext uri="{FF2B5EF4-FFF2-40B4-BE49-F238E27FC236}">
                      <a16:creationId xmlns:a16="http://schemas.microsoft.com/office/drawing/2014/main" id="{9608559D-8484-4B5E-9D91-707CCF6DB332}"/>
                    </a:ext>
                  </a:extLst>
                </p14:cNvPr>
                <p14:cNvContentPartPr/>
                <p14:nvPr/>
              </p14:nvContentPartPr>
              <p14:xfrm>
                <a:off x="511419" y="4530882"/>
                <a:ext cx="113040" cy="86040"/>
              </p14:xfrm>
            </p:contentPart>
          </mc:Choice>
          <mc:Fallback xmlns="">
            <p:pic>
              <p:nvPicPr>
                <p:cNvPr id="578" name="Freihand 577">
                  <a:extLst>
                    <a:ext uri="{FF2B5EF4-FFF2-40B4-BE49-F238E27FC236}">
                      <a16:creationId xmlns:a16="http://schemas.microsoft.com/office/drawing/2014/main" id="{9608559D-8484-4B5E-9D91-707CCF6DB332}"/>
                    </a:ext>
                  </a:extLst>
                </p:cNvPr>
                <p:cNvPicPr/>
                <p:nvPr/>
              </p:nvPicPr>
              <p:blipFill>
                <a:blip r:embed="rId931"/>
                <a:stretch>
                  <a:fillRect/>
                </a:stretch>
              </p:blipFill>
              <p:spPr>
                <a:xfrm>
                  <a:off x="507099" y="4526562"/>
                  <a:ext cx="121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82" name="Freihand 581">
                  <a:extLst>
                    <a:ext uri="{FF2B5EF4-FFF2-40B4-BE49-F238E27FC236}">
                      <a16:creationId xmlns:a16="http://schemas.microsoft.com/office/drawing/2014/main" id="{57D22F48-134B-482E-8937-C95378C0839B}"/>
                    </a:ext>
                  </a:extLst>
                </p14:cNvPr>
                <p14:cNvContentPartPr/>
                <p14:nvPr/>
              </p14:nvContentPartPr>
              <p14:xfrm>
                <a:off x="2098659" y="4591722"/>
                <a:ext cx="33120" cy="67320"/>
              </p14:xfrm>
            </p:contentPart>
          </mc:Choice>
          <mc:Fallback xmlns="">
            <p:pic>
              <p:nvPicPr>
                <p:cNvPr id="582" name="Freihand 581">
                  <a:extLst>
                    <a:ext uri="{FF2B5EF4-FFF2-40B4-BE49-F238E27FC236}">
                      <a16:creationId xmlns:a16="http://schemas.microsoft.com/office/drawing/2014/main" id="{57D22F48-134B-482E-8937-C95378C0839B}"/>
                    </a:ext>
                  </a:extLst>
                </p:cNvPr>
                <p:cNvPicPr/>
                <p:nvPr/>
              </p:nvPicPr>
              <p:blipFill>
                <a:blip r:embed="rId933"/>
                <a:stretch>
                  <a:fillRect/>
                </a:stretch>
              </p:blipFill>
              <p:spPr>
                <a:xfrm>
                  <a:off x="2094339" y="4587402"/>
                  <a:ext cx="41760" cy="75960"/>
                </a:xfrm>
                <a:prstGeom prst="rect">
                  <a:avLst/>
                </a:prstGeom>
              </p:spPr>
            </p:pic>
          </mc:Fallback>
        </mc:AlternateContent>
      </p:grpSp>
      <p:grpSp>
        <p:nvGrpSpPr>
          <p:cNvPr id="585" name="Gruppieren 584">
            <a:extLst>
              <a:ext uri="{FF2B5EF4-FFF2-40B4-BE49-F238E27FC236}">
                <a16:creationId xmlns:a16="http://schemas.microsoft.com/office/drawing/2014/main" id="{BE7C54F5-9FAF-4FA9-A191-1EED0029296D}"/>
              </a:ext>
            </a:extLst>
          </p:cNvPr>
          <p:cNvGrpSpPr/>
          <p:nvPr/>
        </p:nvGrpSpPr>
        <p:grpSpPr>
          <a:xfrm>
            <a:off x="3703899" y="3499842"/>
            <a:ext cx="383040" cy="512280"/>
            <a:chOff x="3703899" y="3499842"/>
            <a:chExt cx="383040" cy="512280"/>
          </a:xfrm>
        </p:grpSpPr>
        <mc:AlternateContent xmlns:mc="http://schemas.openxmlformats.org/markup-compatibility/2006" xmlns:p14="http://schemas.microsoft.com/office/powerpoint/2010/main">
          <mc:Choice Requires="p14">
            <p:contentPart p14:bwMode="auto" r:id="rId934">
              <p14:nvContentPartPr>
                <p14:cNvPr id="566" name="Freihand 565">
                  <a:extLst>
                    <a:ext uri="{FF2B5EF4-FFF2-40B4-BE49-F238E27FC236}">
                      <a16:creationId xmlns:a16="http://schemas.microsoft.com/office/drawing/2014/main" id="{7BDFF910-F066-4A13-88DB-AF47427EFA0B}"/>
                    </a:ext>
                  </a:extLst>
                </p14:cNvPr>
                <p14:cNvContentPartPr/>
                <p14:nvPr/>
              </p14:nvContentPartPr>
              <p14:xfrm>
                <a:off x="3768339" y="3705042"/>
                <a:ext cx="51120" cy="139680"/>
              </p14:xfrm>
            </p:contentPart>
          </mc:Choice>
          <mc:Fallback xmlns="">
            <p:pic>
              <p:nvPicPr>
                <p:cNvPr id="566" name="Freihand 565">
                  <a:extLst>
                    <a:ext uri="{FF2B5EF4-FFF2-40B4-BE49-F238E27FC236}">
                      <a16:creationId xmlns:a16="http://schemas.microsoft.com/office/drawing/2014/main" id="{7BDFF910-F066-4A13-88DB-AF47427EFA0B}"/>
                    </a:ext>
                  </a:extLst>
                </p:cNvPr>
                <p:cNvPicPr/>
                <p:nvPr/>
              </p:nvPicPr>
              <p:blipFill>
                <a:blip r:embed="rId935"/>
                <a:stretch>
                  <a:fillRect/>
                </a:stretch>
              </p:blipFill>
              <p:spPr>
                <a:xfrm>
                  <a:off x="3764019" y="3700722"/>
                  <a:ext cx="5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7" name="Freihand 566">
                  <a:extLst>
                    <a:ext uri="{FF2B5EF4-FFF2-40B4-BE49-F238E27FC236}">
                      <a16:creationId xmlns:a16="http://schemas.microsoft.com/office/drawing/2014/main" id="{A6179869-9F66-4D70-ABB2-9E9F03856E96}"/>
                    </a:ext>
                  </a:extLst>
                </p14:cNvPr>
                <p14:cNvContentPartPr/>
                <p14:nvPr/>
              </p14:nvContentPartPr>
              <p14:xfrm>
                <a:off x="3768339" y="3718362"/>
                <a:ext cx="76680" cy="129960"/>
              </p14:xfrm>
            </p:contentPart>
          </mc:Choice>
          <mc:Fallback xmlns="">
            <p:pic>
              <p:nvPicPr>
                <p:cNvPr id="567" name="Freihand 566">
                  <a:extLst>
                    <a:ext uri="{FF2B5EF4-FFF2-40B4-BE49-F238E27FC236}">
                      <a16:creationId xmlns:a16="http://schemas.microsoft.com/office/drawing/2014/main" id="{A6179869-9F66-4D70-ABB2-9E9F03856E96}"/>
                    </a:ext>
                  </a:extLst>
                </p:cNvPr>
                <p:cNvPicPr/>
                <p:nvPr/>
              </p:nvPicPr>
              <p:blipFill>
                <a:blip r:embed="rId937"/>
                <a:stretch>
                  <a:fillRect/>
                </a:stretch>
              </p:blipFill>
              <p:spPr>
                <a:xfrm>
                  <a:off x="3764019" y="3714042"/>
                  <a:ext cx="85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8" name="Freihand 567">
                  <a:extLst>
                    <a:ext uri="{FF2B5EF4-FFF2-40B4-BE49-F238E27FC236}">
                      <a16:creationId xmlns:a16="http://schemas.microsoft.com/office/drawing/2014/main" id="{16FB2FB3-7D81-44CB-B792-24A68FACF182}"/>
                    </a:ext>
                  </a:extLst>
                </p14:cNvPr>
                <p14:cNvContentPartPr/>
                <p14:nvPr/>
              </p14:nvContentPartPr>
              <p14:xfrm>
                <a:off x="3877059" y="3674442"/>
                <a:ext cx="88200" cy="113400"/>
              </p14:xfrm>
            </p:contentPart>
          </mc:Choice>
          <mc:Fallback xmlns="">
            <p:pic>
              <p:nvPicPr>
                <p:cNvPr id="568" name="Freihand 567">
                  <a:extLst>
                    <a:ext uri="{FF2B5EF4-FFF2-40B4-BE49-F238E27FC236}">
                      <a16:creationId xmlns:a16="http://schemas.microsoft.com/office/drawing/2014/main" id="{16FB2FB3-7D81-44CB-B792-24A68FACF182}"/>
                    </a:ext>
                  </a:extLst>
                </p:cNvPr>
                <p:cNvPicPr/>
                <p:nvPr/>
              </p:nvPicPr>
              <p:blipFill>
                <a:blip r:embed="rId939"/>
                <a:stretch>
                  <a:fillRect/>
                </a:stretch>
              </p:blipFill>
              <p:spPr>
                <a:xfrm>
                  <a:off x="3872739" y="3670122"/>
                  <a:ext cx="96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9" name="Freihand 568">
                  <a:extLst>
                    <a:ext uri="{FF2B5EF4-FFF2-40B4-BE49-F238E27FC236}">
                      <a16:creationId xmlns:a16="http://schemas.microsoft.com/office/drawing/2014/main" id="{20817B26-45E5-4A7B-BFCC-DF890C81C8E6}"/>
                    </a:ext>
                  </a:extLst>
                </p14:cNvPr>
                <p14:cNvContentPartPr/>
                <p14:nvPr/>
              </p14:nvContentPartPr>
              <p14:xfrm>
                <a:off x="3992259" y="3583362"/>
                <a:ext cx="19440" cy="114480"/>
              </p14:xfrm>
            </p:contentPart>
          </mc:Choice>
          <mc:Fallback xmlns="">
            <p:pic>
              <p:nvPicPr>
                <p:cNvPr id="569" name="Freihand 568">
                  <a:extLst>
                    <a:ext uri="{FF2B5EF4-FFF2-40B4-BE49-F238E27FC236}">
                      <a16:creationId xmlns:a16="http://schemas.microsoft.com/office/drawing/2014/main" id="{20817B26-45E5-4A7B-BFCC-DF890C81C8E6}"/>
                    </a:ext>
                  </a:extLst>
                </p:cNvPr>
                <p:cNvPicPr/>
                <p:nvPr/>
              </p:nvPicPr>
              <p:blipFill>
                <a:blip r:embed="rId941"/>
                <a:stretch>
                  <a:fillRect/>
                </a:stretch>
              </p:blipFill>
              <p:spPr>
                <a:xfrm>
                  <a:off x="3987939" y="3579042"/>
                  <a:ext cx="28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84" name="Freihand 583">
                  <a:extLst>
                    <a:ext uri="{FF2B5EF4-FFF2-40B4-BE49-F238E27FC236}">
                      <a16:creationId xmlns:a16="http://schemas.microsoft.com/office/drawing/2014/main" id="{048D88D7-ECBA-429F-80B7-C609CE888F20}"/>
                    </a:ext>
                  </a:extLst>
                </p14:cNvPr>
                <p14:cNvContentPartPr/>
                <p14:nvPr/>
              </p14:nvContentPartPr>
              <p14:xfrm>
                <a:off x="3703899" y="3499842"/>
                <a:ext cx="383040" cy="512280"/>
              </p14:xfrm>
            </p:contentPart>
          </mc:Choice>
          <mc:Fallback xmlns="">
            <p:pic>
              <p:nvPicPr>
                <p:cNvPr id="584" name="Freihand 583">
                  <a:extLst>
                    <a:ext uri="{FF2B5EF4-FFF2-40B4-BE49-F238E27FC236}">
                      <a16:creationId xmlns:a16="http://schemas.microsoft.com/office/drawing/2014/main" id="{048D88D7-ECBA-429F-80B7-C609CE888F20}"/>
                    </a:ext>
                  </a:extLst>
                </p:cNvPr>
                <p:cNvPicPr/>
                <p:nvPr/>
              </p:nvPicPr>
              <p:blipFill>
                <a:blip r:embed="rId943"/>
                <a:stretch>
                  <a:fillRect/>
                </a:stretch>
              </p:blipFill>
              <p:spPr>
                <a:xfrm>
                  <a:off x="3699579" y="3495522"/>
                  <a:ext cx="391680" cy="520920"/>
                </a:xfrm>
                <a:prstGeom prst="rect">
                  <a:avLst/>
                </a:prstGeom>
              </p:spPr>
            </p:pic>
          </mc:Fallback>
        </mc:AlternateContent>
      </p:grpSp>
      <p:grpSp>
        <p:nvGrpSpPr>
          <p:cNvPr id="587" name="Gruppieren 586">
            <a:extLst>
              <a:ext uri="{FF2B5EF4-FFF2-40B4-BE49-F238E27FC236}">
                <a16:creationId xmlns:a16="http://schemas.microsoft.com/office/drawing/2014/main" id="{67048659-E3C0-42A9-BDBF-42CF86CD394C}"/>
              </a:ext>
            </a:extLst>
          </p:cNvPr>
          <p:cNvGrpSpPr/>
          <p:nvPr/>
        </p:nvGrpSpPr>
        <p:grpSpPr>
          <a:xfrm>
            <a:off x="3650619" y="5039562"/>
            <a:ext cx="645840" cy="550800"/>
            <a:chOff x="3650619" y="5039562"/>
            <a:chExt cx="645840" cy="550800"/>
          </a:xfrm>
        </p:grpSpPr>
        <mc:AlternateContent xmlns:mc="http://schemas.openxmlformats.org/markup-compatibility/2006" xmlns:p14="http://schemas.microsoft.com/office/powerpoint/2010/main">
          <mc:Choice Requires="p14">
            <p:contentPart p14:bwMode="auto" r:id="rId944">
              <p14:nvContentPartPr>
                <p14:cNvPr id="559" name="Freihand 558">
                  <a:extLst>
                    <a:ext uri="{FF2B5EF4-FFF2-40B4-BE49-F238E27FC236}">
                      <a16:creationId xmlns:a16="http://schemas.microsoft.com/office/drawing/2014/main" id="{C201AF20-1A8C-441B-A159-4B59EB2A9D03}"/>
                    </a:ext>
                  </a:extLst>
                </p14:cNvPr>
                <p14:cNvContentPartPr/>
                <p14:nvPr/>
              </p14:nvContentPartPr>
              <p14:xfrm>
                <a:off x="3798939" y="5287602"/>
                <a:ext cx="68040" cy="129600"/>
              </p14:xfrm>
            </p:contentPart>
          </mc:Choice>
          <mc:Fallback xmlns="">
            <p:pic>
              <p:nvPicPr>
                <p:cNvPr id="559" name="Freihand 558">
                  <a:extLst>
                    <a:ext uri="{FF2B5EF4-FFF2-40B4-BE49-F238E27FC236}">
                      <a16:creationId xmlns:a16="http://schemas.microsoft.com/office/drawing/2014/main" id="{C201AF20-1A8C-441B-A159-4B59EB2A9D03}"/>
                    </a:ext>
                  </a:extLst>
                </p:cNvPr>
                <p:cNvPicPr/>
                <p:nvPr/>
              </p:nvPicPr>
              <p:blipFill>
                <a:blip r:embed="rId945"/>
                <a:stretch>
                  <a:fillRect/>
                </a:stretch>
              </p:blipFill>
              <p:spPr>
                <a:xfrm>
                  <a:off x="3794619" y="5283282"/>
                  <a:ext cx="76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0" name="Freihand 559">
                  <a:extLst>
                    <a:ext uri="{FF2B5EF4-FFF2-40B4-BE49-F238E27FC236}">
                      <a16:creationId xmlns:a16="http://schemas.microsoft.com/office/drawing/2014/main" id="{CF6F6750-B1CE-4469-A206-246B21DC9690}"/>
                    </a:ext>
                  </a:extLst>
                </p14:cNvPr>
                <p14:cNvContentPartPr/>
                <p14:nvPr/>
              </p14:nvContentPartPr>
              <p14:xfrm>
                <a:off x="3805059" y="5292282"/>
                <a:ext cx="89640" cy="145800"/>
              </p14:xfrm>
            </p:contentPart>
          </mc:Choice>
          <mc:Fallback xmlns="">
            <p:pic>
              <p:nvPicPr>
                <p:cNvPr id="560" name="Freihand 559">
                  <a:extLst>
                    <a:ext uri="{FF2B5EF4-FFF2-40B4-BE49-F238E27FC236}">
                      <a16:creationId xmlns:a16="http://schemas.microsoft.com/office/drawing/2014/main" id="{CF6F6750-B1CE-4469-A206-246B21DC9690}"/>
                    </a:ext>
                  </a:extLst>
                </p:cNvPr>
                <p:cNvPicPr/>
                <p:nvPr/>
              </p:nvPicPr>
              <p:blipFill>
                <a:blip r:embed="rId947"/>
                <a:stretch>
                  <a:fillRect/>
                </a:stretch>
              </p:blipFill>
              <p:spPr>
                <a:xfrm>
                  <a:off x="3800739" y="5287962"/>
                  <a:ext cx="98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1" name="Freihand 560">
                  <a:extLst>
                    <a:ext uri="{FF2B5EF4-FFF2-40B4-BE49-F238E27FC236}">
                      <a16:creationId xmlns:a16="http://schemas.microsoft.com/office/drawing/2014/main" id="{9EC7AF45-F191-449C-AACD-D47705813080}"/>
                    </a:ext>
                  </a:extLst>
                </p14:cNvPr>
                <p14:cNvContentPartPr/>
                <p14:nvPr/>
              </p14:nvContentPartPr>
              <p14:xfrm>
                <a:off x="3991539" y="5275722"/>
                <a:ext cx="18720" cy="121680"/>
              </p14:xfrm>
            </p:contentPart>
          </mc:Choice>
          <mc:Fallback xmlns="">
            <p:pic>
              <p:nvPicPr>
                <p:cNvPr id="561" name="Freihand 560">
                  <a:extLst>
                    <a:ext uri="{FF2B5EF4-FFF2-40B4-BE49-F238E27FC236}">
                      <a16:creationId xmlns:a16="http://schemas.microsoft.com/office/drawing/2014/main" id="{9EC7AF45-F191-449C-AACD-D47705813080}"/>
                    </a:ext>
                  </a:extLst>
                </p:cNvPr>
                <p:cNvPicPr/>
                <p:nvPr/>
              </p:nvPicPr>
              <p:blipFill>
                <a:blip r:embed="rId949"/>
                <a:stretch>
                  <a:fillRect/>
                </a:stretch>
              </p:blipFill>
              <p:spPr>
                <a:xfrm>
                  <a:off x="3987219" y="5271402"/>
                  <a:ext cx="27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62" name="Freihand 561">
                  <a:extLst>
                    <a:ext uri="{FF2B5EF4-FFF2-40B4-BE49-F238E27FC236}">
                      <a16:creationId xmlns:a16="http://schemas.microsoft.com/office/drawing/2014/main" id="{6A795DC5-2EA9-49B4-8D5D-FEF979D777C3}"/>
                    </a:ext>
                  </a:extLst>
                </p14:cNvPr>
                <p14:cNvContentPartPr/>
                <p14:nvPr/>
              </p14:nvContentPartPr>
              <p14:xfrm>
                <a:off x="3926019" y="5275362"/>
                <a:ext cx="149400" cy="148320"/>
              </p14:xfrm>
            </p:contentPart>
          </mc:Choice>
          <mc:Fallback xmlns="">
            <p:pic>
              <p:nvPicPr>
                <p:cNvPr id="562" name="Freihand 561">
                  <a:extLst>
                    <a:ext uri="{FF2B5EF4-FFF2-40B4-BE49-F238E27FC236}">
                      <a16:creationId xmlns:a16="http://schemas.microsoft.com/office/drawing/2014/main" id="{6A795DC5-2EA9-49B4-8D5D-FEF979D777C3}"/>
                    </a:ext>
                  </a:extLst>
                </p:cNvPr>
                <p:cNvPicPr/>
                <p:nvPr/>
              </p:nvPicPr>
              <p:blipFill>
                <a:blip r:embed="rId951"/>
                <a:stretch>
                  <a:fillRect/>
                </a:stretch>
              </p:blipFill>
              <p:spPr>
                <a:xfrm>
                  <a:off x="3921699" y="5271042"/>
                  <a:ext cx="158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63" name="Freihand 562">
                  <a:extLst>
                    <a:ext uri="{FF2B5EF4-FFF2-40B4-BE49-F238E27FC236}">
                      <a16:creationId xmlns:a16="http://schemas.microsoft.com/office/drawing/2014/main" id="{E74417DA-4EA6-4F2C-9C38-37146B58A8A1}"/>
                    </a:ext>
                  </a:extLst>
                </p14:cNvPr>
                <p14:cNvContentPartPr/>
                <p14:nvPr/>
              </p14:nvContentPartPr>
              <p14:xfrm>
                <a:off x="4139139" y="5160522"/>
                <a:ext cx="14400" cy="140040"/>
              </p14:xfrm>
            </p:contentPart>
          </mc:Choice>
          <mc:Fallback xmlns="">
            <p:pic>
              <p:nvPicPr>
                <p:cNvPr id="563" name="Freihand 562">
                  <a:extLst>
                    <a:ext uri="{FF2B5EF4-FFF2-40B4-BE49-F238E27FC236}">
                      <a16:creationId xmlns:a16="http://schemas.microsoft.com/office/drawing/2014/main" id="{E74417DA-4EA6-4F2C-9C38-37146B58A8A1}"/>
                    </a:ext>
                  </a:extLst>
                </p:cNvPr>
                <p:cNvPicPr/>
                <p:nvPr/>
              </p:nvPicPr>
              <p:blipFill>
                <a:blip r:embed="rId953"/>
                <a:stretch>
                  <a:fillRect/>
                </a:stretch>
              </p:blipFill>
              <p:spPr>
                <a:xfrm>
                  <a:off x="4134819" y="5156202"/>
                  <a:ext cx="23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86" name="Freihand 585">
                  <a:extLst>
                    <a:ext uri="{FF2B5EF4-FFF2-40B4-BE49-F238E27FC236}">
                      <a16:creationId xmlns:a16="http://schemas.microsoft.com/office/drawing/2014/main" id="{CBBFCAFD-D9D8-4B5E-ACCC-96E1FA69A16D}"/>
                    </a:ext>
                  </a:extLst>
                </p14:cNvPr>
                <p14:cNvContentPartPr/>
                <p14:nvPr/>
              </p14:nvContentPartPr>
              <p14:xfrm>
                <a:off x="3650619" y="5039562"/>
                <a:ext cx="645840" cy="550800"/>
              </p14:xfrm>
            </p:contentPart>
          </mc:Choice>
          <mc:Fallback xmlns="">
            <p:pic>
              <p:nvPicPr>
                <p:cNvPr id="586" name="Freihand 585">
                  <a:extLst>
                    <a:ext uri="{FF2B5EF4-FFF2-40B4-BE49-F238E27FC236}">
                      <a16:creationId xmlns:a16="http://schemas.microsoft.com/office/drawing/2014/main" id="{CBBFCAFD-D9D8-4B5E-ACCC-96E1FA69A16D}"/>
                    </a:ext>
                  </a:extLst>
                </p:cNvPr>
                <p:cNvPicPr/>
                <p:nvPr/>
              </p:nvPicPr>
              <p:blipFill>
                <a:blip r:embed="rId955"/>
                <a:stretch>
                  <a:fillRect/>
                </a:stretch>
              </p:blipFill>
              <p:spPr>
                <a:xfrm>
                  <a:off x="3646299" y="5035242"/>
                  <a:ext cx="654480" cy="55944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43900B5F-5D58-4BE1-951F-82E09A5F13C5}"/>
              </a:ext>
            </a:extLst>
          </p:cNvPr>
          <p:cNvGrpSpPr/>
          <p:nvPr/>
        </p:nvGrpSpPr>
        <p:grpSpPr>
          <a:xfrm>
            <a:off x="11110539" y="116202"/>
            <a:ext cx="961560" cy="265320"/>
            <a:chOff x="11110539" y="116202"/>
            <a:chExt cx="961560" cy="265320"/>
          </a:xfrm>
        </p:grpSpPr>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275866C4-64B7-48FC-8837-D1C5DADF3BEA}"/>
                    </a:ext>
                  </a:extLst>
                </p14:cNvPr>
                <p14:cNvContentPartPr/>
                <p14:nvPr/>
              </p14:nvContentPartPr>
              <p14:xfrm>
                <a:off x="11137179" y="116202"/>
                <a:ext cx="186120" cy="237960"/>
              </p14:xfrm>
            </p:contentPart>
          </mc:Choice>
          <mc:Fallback xmlns="">
            <p:pic>
              <p:nvPicPr>
                <p:cNvPr id="9" name="Freihand 8">
                  <a:extLst>
                    <a:ext uri="{FF2B5EF4-FFF2-40B4-BE49-F238E27FC236}">
                      <a16:creationId xmlns:a16="http://schemas.microsoft.com/office/drawing/2014/main" id="{275866C4-64B7-48FC-8837-D1C5DADF3BEA}"/>
                    </a:ext>
                  </a:extLst>
                </p:cNvPr>
                <p:cNvPicPr/>
                <p:nvPr/>
              </p:nvPicPr>
              <p:blipFill>
                <a:blip r:embed="rId3"/>
                <a:stretch>
                  <a:fillRect/>
                </a:stretch>
              </p:blipFill>
              <p:spPr>
                <a:xfrm>
                  <a:off x="11132859" y="111882"/>
                  <a:ext cx="1947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70CE5865-F7A3-46DB-A4BA-F76ADE904F70}"/>
                    </a:ext>
                  </a:extLst>
                </p14:cNvPr>
                <p14:cNvContentPartPr/>
                <p14:nvPr/>
              </p14:nvContentPartPr>
              <p14:xfrm>
                <a:off x="11256339" y="157962"/>
                <a:ext cx="23400" cy="223560"/>
              </p14:xfrm>
            </p:contentPart>
          </mc:Choice>
          <mc:Fallback xmlns="">
            <p:pic>
              <p:nvPicPr>
                <p:cNvPr id="10" name="Freihand 9">
                  <a:extLst>
                    <a:ext uri="{FF2B5EF4-FFF2-40B4-BE49-F238E27FC236}">
                      <a16:creationId xmlns:a16="http://schemas.microsoft.com/office/drawing/2014/main" id="{70CE5865-F7A3-46DB-A4BA-F76ADE904F70}"/>
                    </a:ext>
                  </a:extLst>
                </p:cNvPr>
                <p:cNvPicPr/>
                <p:nvPr/>
              </p:nvPicPr>
              <p:blipFill>
                <a:blip r:embed="rId5"/>
                <a:stretch>
                  <a:fillRect/>
                </a:stretch>
              </p:blipFill>
              <p:spPr>
                <a:xfrm>
                  <a:off x="11252019" y="153642"/>
                  <a:ext cx="32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C22DADF4-7A63-4E3B-9B81-08A64F2DB571}"/>
                    </a:ext>
                  </a:extLst>
                </p14:cNvPr>
                <p14:cNvContentPartPr/>
                <p14:nvPr/>
              </p14:nvContentPartPr>
              <p14:xfrm>
                <a:off x="11110539" y="346242"/>
                <a:ext cx="264600" cy="7560"/>
              </p14:xfrm>
            </p:contentPart>
          </mc:Choice>
          <mc:Fallback xmlns="">
            <p:pic>
              <p:nvPicPr>
                <p:cNvPr id="11" name="Freihand 10">
                  <a:extLst>
                    <a:ext uri="{FF2B5EF4-FFF2-40B4-BE49-F238E27FC236}">
                      <a16:creationId xmlns:a16="http://schemas.microsoft.com/office/drawing/2014/main" id="{C22DADF4-7A63-4E3B-9B81-08A64F2DB571}"/>
                    </a:ext>
                  </a:extLst>
                </p:cNvPr>
                <p:cNvPicPr/>
                <p:nvPr/>
              </p:nvPicPr>
              <p:blipFill>
                <a:blip r:embed="rId7"/>
                <a:stretch>
                  <a:fillRect/>
                </a:stretch>
              </p:blipFill>
              <p:spPr>
                <a:xfrm>
                  <a:off x="11106219" y="341922"/>
                  <a:ext cx="273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Freihand 20">
                  <a:extLst>
                    <a:ext uri="{FF2B5EF4-FFF2-40B4-BE49-F238E27FC236}">
                      <a16:creationId xmlns:a16="http://schemas.microsoft.com/office/drawing/2014/main" id="{AAB31F4A-D0D0-4F7B-A548-8017260B14E2}"/>
                    </a:ext>
                  </a:extLst>
                </p14:cNvPr>
                <p14:cNvContentPartPr/>
                <p14:nvPr/>
              </p14:nvContentPartPr>
              <p14:xfrm>
                <a:off x="11452899" y="123402"/>
                <a:ext cx="216000" cy="201600"/>
              </p14:xfrm>
            </p:contentPart>
          </mc:Choice>
          <mc:Fallback xmlns="">
            <p:pic>
              <p:nvPicPr>
                <p:cNvPr id="21" name="Freihand 20">
                  <a:extLst>
                    <a:ext uri="{FF2B5EF4-FFF2-40B4-BE49-F238E27FC236}">
                      <a16:creationId xmlns:a16="http://schemas.microsoft.com/office/drawing/2014/main" id="{AAB31F4A-D0D0-4F7B-A548-8017260B14E2}"/>
                    </a:ext>
                  </a:extLst>
                </p:cNvPr>
                <p:cNvPicPr/>
                <p:nvPr/>
              </p:nvPicPr>
              <p:blipFill>
                <a:blip r:embed="rId9"/>
                <a:stretch>
                  <a:fillRect/>
                </a:stretch>
              </p:blipFill>
              <p:spPr>
                <a:xfrm>
                  <a:off x="11448579" y="119082"/>
                  <a:ext cx="224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Freihand 21">
                  <a:extLst>
                    <a:ext uri="{FF2B5EF4-FFF2-40B4-BE49-F238E27FC236}">
                      <a16:creationId xmlns:a16="http://schemas.microsoft.com/office/drawing/2014/main" id="{34696FC7-8637-4BDC-ADBE-7E7926AA137D}"/>
                    </a:ext>
                  </a:extLst>
                </p14:cNvPr>
                <p14:cNvContentPartPr/>
                <p14:nvPr/>
              </p14:nvContentPartPr>
              <p14:xfrm>
                <a:off x="11716059" y="181722"/>
                <a:ext cx="157320" cy="108720"/>
              </p14:xfrm>
            </p:contentPart>
          </mc:Choice>
          <mc:Fallback xmlns="">
            <p:pic>
              <p:nvPicPr>
                <p:cNvPr id="22" name="Freihand 21">
                  <a:extLst>
                    <a:ext uri="{FF2B5EF4-FFF2-40B4-BE49-F238E27FC236}">
                      <a16:creationId xmlns:a16="http://schemas.microsoft.com/office/drawing/2014/main" id="{34696FC7-8637-4BDC-ADBE-7E7926AA137D}"/>
                    </a:ext>
                  </a:extLst>
                </p:cNvPr>
                <p:cNvPicPr/>
                <p:nvPr/>
              </p:nvPicPr>
              <p:blipFill>
                <a:blip r:embed="rId11"/>
                <a:stretch>
                  <a:fillRect/>
                </a:stretch>
              </p:blipFill>
              <p:spPr>
                <a:xfrm>
                  <a:off x="11711739" y="177402"/>
                  <a:ext cx="165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Freihand 22">
                  <a:extLst>
                    <a:ext uri="{FF2B5EF4-FFF2-40B4-BE49-F238E27FC236}">
                      <a16:creationId xmlns:a16="http://schemas.microsoft.com/office/drawing/2014/main" id="{FD0677FF-24E8-4970-8196-86C673922A51}"/>
                    </a:ext>
                  </a:extLst>
                </p14:cNvPr>
                <p14:cNvContentPartPr/>
                <p14:nvPr/>
              </p14:nvContentPartPr>
              <p14:xfrm>
                <a:off x="11928459" y="173442"/>
                <a:ext cx="143640" cy="126360"/>
              </p14:xfrm>
            </p:contentPart>
          </mc:Choice>
          <mc:Fallback xmlns="">
            <p:pic>
              <p:nvPicPr>
                <p:cNvPr id="23" name="Freihand 22">
                  <a:extLst>
                    <a:ext uri="{FF2B5EF4-FFF2-40B4-BE49-F238E27FC236}">
                      <a16:creationId xmlns:a16="http://schemas.microsoft.com/office/drawing/2014/main" id="{FD0677FF-24E8-4970-8196-86C673922A51}"/>
                    </a:ext>
                  </a:extLst>
                </p:cNvPr>
                <p:cNvPicPr/>
                <p:nvPr/>
              </p:nvPicPr>
              <p:blipFill>
                <a:blip r:embed="rId13"/>
                <a:stretch>
                  <a:fillRect/>
                </a:stretch>
              </p:blipFill>
              <p:spPr>
                <a:xfrm>
                  <a:off x="11924139" y="169122"/>
                  <a:ext cx="152280" cy="135000"/>
                </a:xfrm>
                <a:prstGeom prst="rect">
                  <a:avLst/>
                </a:prstGeom>
              </p:spPr>
            </p:pic>
          </mc:Fallback>
        </mc:AlternateContent>
      </p:grpSp>
      <p:sp>
        <p:nvSpPr>
          <p:cNvPr id="93" name="Gerader Verbinder 92">
            <a:extLst>
              <a:ext uri="{FF2B5EF4-FFF2-40B4-BE49-F238E27FC236}">
                <a16:creationId xmlns:a16="http://schemas.microsoft.com/office/drawing/2014/main" id="{B1CE1597-3D0D-46F5-98E5-5148A8204AD6}"/>
              </a:ext>
            </a:extLst>
          </p:cNvPr>
          <p:cNvSpPr/>
          <p:nvPr/>
        </p:nvSpPr>
        <p:spPr>
          <a:xfrm flipV="1">
            <a:off x="1429362" y="1258243"/>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xmlns:p14="http://schemas.microsoft.com/office/powerpoint/2010/main">
        <mc:Choice Requires="p14">
          <p:contentPart p14:bwMode="auto" r:id="rId14">
            <p14:nvContentPartPr>
              <p14:cNvPr id="118" name="Freihand 117">
                <a:extLst>
                  <a:ext uri="{FF2B5EF4-FFF2-40B4-BE49-F238E27FC236}">
                    <a16:creationId xmlns:a16="http://schemas.microsoft.com/office/drawing/2014/main" id="{50F02D00-149A-4648-AC97-F92362C29B5F}"/>
                  </a:ext>
                </a:extLst>
              </p14:cNvPr>
              <p14:cNvContentPartPr/>
              <p14:nvPr/>
            </p14:nvContentPartPr>
            <p14:xfrm>
              <a:off x="9554259" y="615522"/>
              <a:ext cx="642240" cy="22320"/>
            </p14:xfrm>
          </p:contentPart>
        </mc:Choice>
        <mc:Fallback xmlns="">
          <p:pic>
            <p:nvPicPr>
              <p:cNvPr id="118" name="Freihand 117">
                <a:extLst>
                  <a:ext uri="{FF2B5EF4-FFF2-40B4-BE49-F238E27FC236}">
                    <a16:creationId xmlns:a16="http://schemas.microsoft.com/office/drawing/2014/main" id="{50F02D00-149A-4648-AC97-F92362C29B5F}"/>
                  </a:ext>
                </a:extLst>
              </p:cNvPr>
              <p:cNvPicPr/>
              <p:nvPr/>
            </p:nvPicPr>
            <p:blipFill>
              <a:blip r:embed="rId15"/>
              <a:stretch>
                <a:fillRect/>
              </a:stretch>
            </p:blipFill>
            <p:spPr>
              <a:xfrm>
                <a:off x="9549939" y="611202"/>
                <a:ext cx="650880" cy="30960"/>
              </a:xfrm>
              <a:prstGeom prst="rect">
                <a:avLst/>
              </a:prstGeom>
            </p:spPr>
          </p:pic>
        </mc:Fallback>
      </mc:AlternateContent>
      <p:grpSp>
        <p:nvGrpSpPr>
          <p:cNvPr id="165" name="Gruppieren 164">
            <a:extLst>
              <a:ext uri="{FF2B5EF4-FFF2-40B4-BE49-F238E27FC236}">
                <a16:creationId xmlns:a16="http://schemas.microsoft.com/office/drawing/2014/main" id="{D223D67C-A8E8-4E2F-9D96-7F575B2122C3}"/>
              </a:ext>
            </a:extLst>
          </p:cNvPr>
          <p:cNvGrpSpPr/>
          <p:nvPr/>
        </p:nvGrpSpPr>
        <p:grpSpPr>
          <a:xfrm>
            <a:off x="5766339" y="114042"/>
            <a:ext cx="4750560" cy="1545480"/>
            <a:chOff x="5766339" y="114042"/>
            <a:chExt cx="4750560" cy="1545480"/>
          </a:xfrm>
        </p:grpSpPr>
        <mc:AlternateContent xmlns:mc="http://schemas.openxmlformats.org/markup-compatibility/2006" xmlns:p14="http://schemas.microsoft.com/office/powerpoint/2010/main">
          <mc:Choice Requires="p14">
            <p:contentPart p14:bwMode="auto" r:id="rId16">
              <p14:nvContentPartPr>
                <p14:cNvPr id="25" name="Freihand 24">
                  <a:extLst>
                    <a:ext uri="{FF2B5EF4-FFF2-40B4-BE49-F238E27FC236}">
                      <a16:creationId xmlns:a16="http://schemas.microsoft.com/office/drawing/2014/main" id="{E68EB3BE-9979-4EFE-B83B-9188971CF50E}"/>
                    </a:ext>
                  </a:extLst>
                </p14:cNvPr>
                <p14:cNvContentPartPr/>
                <p14:nvPr/>
              </p14:nvContentPartPr>
              <p14:xfrm>
                <a:off x="5766339" y="234642"/>
                <a:ext cx="160560" cy="20520"/>
              </p14:xfrm>
            </p:contentPart>
          </mc:Choice>
          <mc:Fallback xmlns="">
            <p:pic>
              <p:nvPicPr>
                <p:cNvPr id="25" name="Freihand 24">
                  <a:extLst>
                    <a:ext uri="{FF2B5EF4-FFF2-40B4-BE49-F238E27FC236}">
                      <a16:creationId xmlns:a16="http://schemas.microsoft.com/office/drawing/2014/main" id="{E68EB3BE-9979-4EFE-B83B-9188971CF50E}"/>
                    </a:ext>
                  </a:extLst>
                </p:cNvPr>
                <p:cNvPicPr/>
                <p:nvPr/>
              </p:nvPicPr>
              <p:blipFill>
                <a:blip r:embed="rId17"/>
                <a:stretch>
                  <a:fillRect/>
                </a:stretch>
              </p:blipFill>
              <p:spPr>
                <a:xfrm>
                  <a:off x="5762019" y="230322"/>
                  <a:ext cx="169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Freihand 26">
                  <a:extLst>
                    <a:ext uri="{FF2B5EF4-FFF2-40B4-BE49-F238E27FC236}">
                      <a16:creationId xmlns:a16="http://schemas.microsoft.com/office/drawing/2014/main" id="{C45C09FE-BC1A-4D73-ADDD-E0E9314935B3}"/>
                    </a:ext>
                  </a:extLst>
                </p14:cNvPr>
                <p14:cNvContentPartPr/>
                <p14:nvPr/>
              </p14:nvContentPartPr>
              <p14:xfrm>
                <a:off x="5897739" y="177402"/>
                <a:ext cx="91440" cy="164160"/>
              </p14:xfrm>
            </p:contentPart>
          </mc:Choice>
          <mc:Fallback xmlns="">
            <p:pic>
              <p:nvPicPr>
                <p:cNvPr id="27" name="Freihand 26">
                  <a:extLst>
                    <a:ext uri="{FF2B5EF4-FFF2-40B4-BE49-F238E27FC236}">
                      <a16:creationId xmlns:a16="http://schemas.microsoft.com/office/drawing/2014/main" id="{C45C09FE-BC1A-4D73-ADDD-E0E9314935B3}"/>
                    </a:ext>
                  </a:extLst>
                </p:cNvPr>
                <p:cNvPicPr/>
                <p:nvPr/>
              </p:nvPicPr>
              <p:blipFill>
                <a:blip r:embed="rId19"/>
                <a:stretch>
                  <a:fillRect/>
                </a:stretch>
              </p:blipFill>
              <p:spPr>
                <a:xfrm>
                  <a:off x="5893419" y="173082"/>
                  <a:ext cx="100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Freihand 28">
                  <a:extLst>
                    <a:ext uri="{FF2B5EF4-FFF2-40B4-BE49-F238E27FC236}">
                      <a16:creationId xmlns:a16="http://schemas.microsoft.com/office/drawing/2014/main" id="{41A3E02D-2CDC-4634-93F8-704704FCFB17}"/>
                    </a:ext>
                  </a:extLst>
                </p14:cNvPr>
                <p14:cNvContentPartPr/>
                <p14:nvPr/>
              </p14:nvContentPartPr>
              <p14:xfrm>
                <a:off x="6228219" y="172722"/>
                <a:ext cx="259920" cy="108000"/>
              </p14:xfrm>
            </p:contentPart>
          </mc:Choice>
          <mc:Fallback xmlns="">
            <p:pic>
              <p:nvPicPr>
                <p:cNvPr id="29" name="Freihand 28">
                  <a:extLst>
                    <a:ext uri="{FF2B5EF4-FFF2-40B4-BE49-F238E27FC236}">
                      <a16:creationId xmlns:a16="http://schemas.microsoft.com/office/drawing/2014/main" id="{41A3E02D-2CDC-4634-93F8-704704FCFB17}"/>
                    </a:ext>
                  </a:extLst>
                </p:cNvPr>
                <p:cNvPicPr/>
                <p:nvPr/>
              </p:nvPicPr>
              <p:blipFill>
                <a:blip r:embed="rId21"/>
                <a:stretch>
                  <a:fillRect/>
                </a:stretch>
              </p:blipFill>
              <p:spPr>
                <a:xfrm>
                  <a:off x="6223899" y="168402"/>
                  <a:ext cx="268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AD011900-020D-43CB-9D3C-BCBB22766737}"/>
                    </a:ext>
                  </a:extLst>
                </p14:cNvPr>
                <p14:cNvContentPartPr/>
                <p14:nvPr/>
              </p14:nvContentPartPr>
              <p14:xfrm>
                <a:off x="6450339" y="123402"/>
                <a:ext cx="360" cy="360"/>
              </p14:xfrm>
            </p:contentPart>
          </mc:Choice>
          <mc:Fallback xmlns="">
            <p:pic>
              <p:nvPicPr>
                <p:cNvPr id="31" name="Freihand 30">
                  <a:extLst>
                    <a:ext uri="{FF2B5EF4-FFF2-40B4-BE49-F238E27FC236}">
                      <a16:creationId xmlns:a16="http://schemas.microsoft.com/office/drawing/2014/main" id="{AD011900-020D-43CB-9D3C-BCBB22766737}"/>
                    </a:ext>
                  </a:extLst>
                </p:cNvPr>
                <p:cNvPicPr/>
                <p:nvPr/>
              </p:nvPicPr>
              <p:blipFill>
                <a:blip r:embed="rId23"/>
                <a:stretch>
                  <a:fillRect/>
                </a:stretch>
              </p:blipFill>
              <p:spPr>
                <a:xfrm>
                  <a:off x="6446019" y="11908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0400D702-8578-4F50-816B-3B37DF0096BD}"/>
                    </a:ext>
                  </a:extLst>
                </p14:cNvPr>
                <p14:cNvContentPartPr/>
                <p14:nvPr/>
              </p14:nvContentPartPr>
              <p14:xfrm>
                <a:off x="6685419" y="145362"/>
                <a:ext cx="111960" cy="122400"/>
              </p14:xfrm>
            </p:contentPart>
          </mc:Choice>
          <mc:Fallback xmlns="">
            <p:pic>
              <p:nvPicPr>
                <p:cNvPr id="33" name="Freihand 32">
                  <a:extLst>
                    <a:ext uri="{FF2B5EF4-FFF2-40B4-BE49-F238E27FC236}">
                      <a16:creationId xmlns:a16="http://schemas.microsoft.com/office/drawing/2014/main" id="{0400D702-8578-4F50-816B-3B37DF0096BD}"/>
                    </a:ext>
                  </a:extLst>
                </p:cNvPr>
                <p:cNvPicPr/>
                <p:nvPr/>
              </p:nvPicPr>
              <p:blipFill>
                <a:blip r:embed="rId25"/>
                <a:stretch>
                  <a:fillRect/>
                </a:stretch>
              </p:blipFill>
              <p:spPr>
                <a:xfrm>
                  <a:off x="6681099" y="141042"/>
                  <a:ext cx="120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7AF9AAEB-A150-4355-932B-7CA3774C45B5}"/>
                    </a:ext>
                  </a:extLst>
                </p14:cNvPr>
                <p14:cNvContentPartPr/>
                <p14:nvPr/>
              </p14:nvContentPartPr>
              <p14:xfrm>
                <a:off x="6822939" y="182802"/>
                <a:ext cx="292320" cy="53280"/>
              </p14:xfrm>
            </p:contentPart>
          </mc:Choice>
          <mc:Fallback xmlns="">
            <p:pic>
              <p:nvPicPr>
                <p:cNvPr id="34" name="Freihand 33">
                  <a:extLst>
                    <a:ext uri="{FF2B5EF4-FFF2-40B4-BE49-F238E27FC236}">
                      <a16:creationId xmlns:a16="http://schemas.microsoft.com/office/drawing/2014/main" id="{7AF9AAEB-A150-4355-932B-7CA3774C45B5}"/>
                    </a:ext>
                  </a:extLst>
                </p:cNvPr>
                <p:cNvPicPr/>
                <p:nvPr/>
              </p:nvPicPr>
              <p:blipFill>
                <a:blip r:embed="rId27"/>
                <a:stretch>
                  <a:fillRect/>
                </a:stretch>
              </p:blipFill>
              <p:spPr>
                <a:xfrm>
                  <a:off x="6818619" y="178482"/>
                  <a:ext cx="300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Freihand 34">
                  <a:extLst>
                    <a:ext uri="{FF2B5EF4-FFF2-40B4-BE49-F238E27FC236}">
                      <a16:creationId xmlns:a16="http://schemas.microsoft.com/office/drawing/2014/main" id="{C057B29F-7A99-48EE-A90F-B319B1D36D76}"/>
                    </a:ext>
                  </a:extLst>
                </p14:cNvPr>
                <p14:cNvContentPartPr/>
                <p14:nvPr/>
              </p14:nvContentPartPr>
              <p14:xfrm>
                <a:off x="7151619" y="182442"/>
                <a:ext cx="124200" cy="62280"/>
              </p14:xfrm>
            </p:contentPart>
          </mc:Choice>
          <mc:Fallback xmlns="">
            <p:pic>
              <p:nvPicPr>
                <p:cNvPr id="35" name="Freihand 34">
                  <a:extLst>
                    <a:ext uri="{FF2B5EF4-FFF2-40B4-BE49-F238E27FC236}">
                      <a16:creationId xmlns:a16="http://schemas.microsoft.com/office/drawing/2014/main" id="{C057B29F-7A99-48EE-A90F-B319B1D36D76}"/>
                    </a:ext>
                  </a:extLst>
                </p:cNvPr>
                <p:cNvPicPr/>
                <p:nvPr/>
              </p:nvPicPr>
              <p:blipFill>
                <a:blip r:embed="rId29"/>
                <a:stretch>
                  <a:fillRect/>
                </a:stretch>
              </p:blipFill>
              <p:spPr>
                <a:xfrm>
                  <a:off x="7147299" y="178122"/>
                  <a:ext cx="132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 name="Freihand 35">
                  <a:extLst>
                    <a:ext uri="{FF2B5EF4-FFF2-40B4-BE49-F238E27FC236}">
                      <a16:creationId xmlns:a16="http://schemas.microsoft.com/office/drawing/2014/main" id="{05FFB476-987F-4B22-8922-EBBE29A3AB7F}"/>
                    </a:ext>
                  </a:extLst>
                </p14:cNvPr>
                <p14:cNvContentPartPr/>
                <p14:nvPr/>
              </p14:nvContentPartPr>
              <p14:xfrm>
                <a:off x="7270419" y="151842"/>
                <a:ext cx="360" cy="360"/>
              </p14:xfrm>
            </p:contentPart>
          </mc:Choice>
          <mc:Fallback xmlns="">
            <p:pic>
              <p:nvPicPr>
                <p:cNvPr id="36" name="Freihand 35">
                  <a:extLst>
                    <a:ext uri="{FF2B5EF4-FFF2-40B4-BE49-F238E27FC236}">
                      <a16:creationId xmlns:a16="http://schemas.microsoft.com/office/drawing/2014/main" id="{05FFB476-987F-4B22-8922-EBBE29A3AB7F}"/>
                    </a:ext>
                  </a:extLst>
                </p:cNvPr>
                <p:cNvPicPr/>
                <p:nvPr/>
              </p:nvPicPr>
              <p:blipFill>
                <a:blip r:embed="rId23"/>
                <a:stretch>
                  <a:fillRect/>
                </a:stretch>
              </p:blipFill>
              <p:spPr>
                <a:xfrm>
                  <a:off x="7266099" y="14752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D64610A1-80E9-48C9-9CC1-BCF4CD48CEB5}"/>
                    </a:ext>
                  </a:extLst>
                </p14:cNvPr>
                <p14:cNvContentPartPr/>
                <p14:nvPr/>
              </p14:nvContentPartPr>
              <p14:xfrm>
                <a:off x="7331259" y="138522"/>
                <a:ext cx="308160" cy="123480"/>
              </p14:xfrm>
            </p:contentPart>
          </mc:Choice>
          <mc:Fallback xmlns="">
            <p:pic>
              <p:nvPicPr>
                <p:cNvPr id="37" name="Freihand 36">
                  <a:extLst>
                    <a:ext uri="{FF2B5EF4-FFF2-40B4-BE49-F238E27FC236}">
                      <a16:creationId xmlns:a16="http://schemas.microsoft.com/office/drawing/2014/main" id="{D64610A1-80E9-48C9-9CC1-BCF4CD48CEB5}"/>
                    </a:ext>
                  </a:extLst>
                </p:cNvPr>
                <p:cNvPicPr/>
                <p:nvPr/>
              </p:nvPicPr>
              <p:blipFill>
                <a:blip r:embed="rId32"/>
                <a:stretch>
                  <a:fillRect/>
                </a:stretch>
              </p:blipFill>
              <p:spPr>
                <a:xfrm>
                  <a:off x="7326939" y="134202"/>
                  <a:ext cx="316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70F45569-C44B-43EC-B239-627320631183}"/>
                    </a:ext>
                  </a:extLst>
                </p14:cNvPr>
                <p14:cNvContentPartPr/>
                <p14:nvPr/>
              </p14:nvContentPartPr>
              <p14:xfrm>
                <a:off x="7789539" y="136002"/>
                <a:ext cx="186840" cy="145800"/>
              </p14:xfrm>
            </p:contentPart>
          </mc:Choice>
          <mc:Fallback xmlns="">
            <p:pic>
              <p:nvPicPr>
                <p:cNvPr id="38" name="Freihand 37">
                  <a:extLst>
                    <a:ext uri="{FF2B5EF4-FFF2-40B4-BE49-F238E27FC236}">
                      <a16:creationId xmlns:a16="http://schemas.microsoft.com/office/drawing/2014/main" id="{70F45569-C44B-43EC-B239-627320631183}"/>
                    </a:ext>
                  </a:extLst>
                </p:cNvPr>
                <p:cNvPicPr/>
                <p:nvPr/>
              </p:nvPicPr>
              <p:blipFill>
                <a:blip r:embed="rId34"/>
                <a:stretch>
                  <a:fillRect/>
                </a:stretch>
              </p:blipFill>
              <p:spPr>
                <a:xfrm>
                  <a:off x="7785219" y="131682"/>
                  <a:ext cx="195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Freihand 38">
                  <a:extLst>
                    <a:ext uri="{FF2B5EF4-FFF2-40B4-BE49-F238E27FC236}">
                      <a16:creationId xmlns:a16="http://schemas.microsoft.com/office/drawing/2014/main" id="{9F2E81AA-B801-4470-9EB7-BEABAB9BE1A1}"/>
                    </a:ext>
                  </a:extLst>
                </p14:cNvPr>
                <p14:cNvContentPartPr/>
                <p14:nvPr/>
              </p14:nvContentPartPr>
              <p14:xfrm>
                <a:off x="8005539" y="130242"/>
                <a:ext cx="189360" cy="132840"/>
              </p14:xfrm>
            </p:contentPart>
          </mc:Choice>
          <mc:Fallback xmlns="">
            <p:pic>
              <p:nvPicPr>
                <p:cNvPr id="39" name="Freihand 38">
                  <a:extLst>
                    <a:ext uri="{FF2B5EF4-FFF2-40B4-BE49-F238E27FC236}">
                      <a16:creationId xmlns:a16="http://schemas.microsoft.com/office/drawing/2014/main" id="{9F2E81AA-B801-4470-9EB7-BEABAB9BE1A1}"/>
                    </a:ext>
                  </a:extLst>
                </p:cNvPr>
                <p:cNvPicPr/>
                <p:nvPr/>
              </p:nvPicPr>
              <p:blipFill>
                <a:blip r:embed="rId36"/>
                <a:stretch>
                  <a:fillRect/>
                </a:stretch>
              </p:blipFill>
              <p:spPr>
                <a:xfrm>
                  <a:off x="8001219" y="125922"/>
                  <a:ext cx="198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Freihand 40">
                  <a:extLst>
                    <a:ext uri="{FF2B5EF4-FFF2-40B4-BE49-F238E27FC236}">
                      <a16:creationId xmlns:a16="http://schemas.microsoft.com/office/drawing/2014/main" id="{E735B8B0-D86F-4C2B-8108-8877B4A9B82F}"/>
                    </a:ext>
                  </a:extLst>
                </p14:cNvPr>
                <p14:cNvContentPartPr/>
                <p14:nvPr/>
              </p14:nvContentPartPr>
              <p14:xfrm>
                <a:off x="6672099" y="190002"/>
                <a:ext cx="117360" cy="81000"/>
              </p14:xfrm>
            </p:contentPart>
          </mc:Choice>
          <mc:Fallback xmlns="">
            <p:pic>
              <p:nvPicPr>
                <p:cNvPr id="41" name="Freihand 40">
                  <a:extLst>
                    <a:ext uri="{FF2B5EF4-FFF2-40B4-BE49-F238E27FC236}">
                      <a16:creationId xmlns:a16="http://schemas.microsoft.com/office/drawing/2014/main" id="{E735B8B0-D86F-4C2B-8108-8877B4A9B82F}"/>
                    </a:ext>
                  </a:extLst>
                </p:cNvPr>
                <p:cNvPicPr/>
                <p:nvPr/>
              </p:nvPicPr>
              <p:blipFill>
                <a:blip r:embed="rId38"/>
                <a:stretch>
                  <a:fillRect/>
                </a:stretch>
              </p:blipFill>
              <p:spPr>
                <a:xfrm>
                  <a:off x="6667779" y="185682"/>
                  <a:ext cx="126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a:extLst>
                    <a:ext uri="{FF2B5EF4-FFF2-40B4-BE49-F238E27FC236}">
                      <a16:creationId xmlns:a16="http://schemas.microsoft.com/office/drawing/2014/main" id="{D2C7FEC1-19C5-4B33-9DDB-39A10D2128D7}"/>
                    </a:ext>
                  </a:extLst>
                </p14:cNvPr>
                <p14:cNvContentPartPr/>
                <p14:nvPr/>
              </p14:nvContentPartPr>
              <p14:xfrm>
                <a:off x="8202459" y="159042"/>
                <a:ext cx="131760" cy="103320"/>
              </p14:xfrm>
            </p:contentPart>
          </mc:Choice>
          <mc:Fallback xmlns="">
            <p:pic>
              <p:nvPicPr>
                <p:cNvPr id="42" name="Freihand 41">
                  <a:extLst>
                    <a:ext uri="{FF2B5EF4-FFF2-40B4-BE49-F238E27FC236}">
                      <a16:creationId xmlns:a16="http://schemas.microsoft.com/office/drawing/2014/main" id="{D2C7FEC1-19C5-4B33-9DDB-39A10D2128D7}"/>
                    </a:ext>
                  </a:extLst>
                </p:cNvPr>
                <p:cNvPicPr/>
                <p:nvPr/>
              </p:nvPicPr>
              <p:blipFill>
                <a:blip r:embed="rId40"/>
                <a:stretch>
                  <a:fillRect/>
                </a:stretch>
              </p:blipFill>
              <p:spPr>
                <a:xfrm>
                  <a:off x="8198139" y="154722"/>
                  <a:ext cx="140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20A93586-A821-4DF3-A2D6-35F3AD723239}"/>
                    </a:ext>
                  </a:extLst>
                </p14:cNvPr>
                <p14:cNvContentPartPr/>
                <p14:nvPr/>
              </p14:nvContentPartPr>
              <p14:xfrm>
                <a:off x="8365899" y="201882"/>
                <a:ext cx="202680" cy="55080"/>
              </p14:xfrm>
            </p:contentPart>
          </mc:Choice>
          <mc:Fallback xmlns="">
            <p:pic>
              <p:nvPicPr>
                <p:cNvPr id="43" name="Freihand 42">
                  <a:extLst>
                    <a:ext uri="{FF2B5EF4-FFF2-40B4-BE49-F238E27FC236}">
                      <a16:creationId xmlns:a16="http://schemas.microsoft.com/office/drawing/2014/main" id="{20A93586-A821-4DF3-A2D6-35F3AD723239}"/>
                    </a:ext>
                  </a:extLst>
                </p:cNvPr>
                <p:cNvPicPr/>
                <p:nvPr/>
              </p:nvPicPr>
              <p:blipFill>
                <a:blip r:embed="rId42"/>
                <a:stretch>
                  <a:fillRect/>
                </a:stretch>
              </p:blipFill>
              <p:spPr>
                <a:xfrm>
                  <a:off x="8361579" y="197562"/>
                  <a:ext cx="211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5FF2A6FD-5D11-4C36-A29E-9247784A1011}"/>
                    </a:ext>
                  </a:extLst>
                </p14:cNvPr>
                <p14:cNvContentPartPr/>
                <p14:nvPr/>
              </p14:nvContentPartPr>
              <p14:xfrm>
                <a:off x="8599899" y="192882"/>
                <a:ext cx="231120" cy="52560"/>
              </p14:xfrm>
            </p:contentPart>
          </mc:Choice>
          <mc:Fallback xmlns="">
            <p:pic>
              <p:nvPicPr>
                <p:cNvPr id="44" name="Freihand 43">
                  <a:extLst>
                    <a:ext uri="{FF2B5EF4-FFF2-40B4-BE49-F238E27FC236}">
                      <a16:creationId xmlns:a16="http://schemas.microsoft.com/office/drawing/2014/main" id="{5FF2A6FD-5D11-4C36-A29E-9247784A1011}"/>
                    </a:ext>
                  </a:extLst>
                </p:cNvPr>
                <p:cNvPicPr/>
                <p:nvPr/>
              </p:nvPicPr>
              <p:blipFill>
                <a:blip r:embed="rId44"/>
                <a:stretch>
                  <a:fillRect/>
                </a:stretch>
              </p:blipFill>
              <p:spPr>
                <a:xfrm>
                  <a:off x="8595579" y="188562"/>
                  <a:ext cx="239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BAA9399D-E08D-4566-AFC6-557AC461EAC7}"/>
                    </a:ext>
                  </a:extLst>
                </p14:cNvPr>
                <p14:cNvContentPartPr/>
                <p14:nvPr/>
              </p14:nvContentPartPr>
              <p14:xfrm>
                <a:off x="8861979" y="200802"/>
                <a:ext cx="299520" cy="185760"/>
              </p14:xfrm>
            </p:contentPart>
          </mc:Choice>
          <mc:Fallback xmlns="">
            <p:pic>
              <p:nvPicPr>
                <p:cNvPr id="45" name="Freihand 44">
                  <a:extLst>
                    <a:ext uri="{FF2B5EF4-FFF2-40B4-BE49-F238E27FC236}">
                      <a16:creationId xmlns:a16="http://schemas.microsoft.com/office/drawing/2014/main" id="{BAA9399D-E08D-4566-AFC6-557AC461EAC7}"/>
                    </a:ext>
                  </a:extLst>
                </p:cNvPr>
                <p:cNvPicPr/>
                <p:nvPr/>
              </p:nvPicPr>
              <p:blipFill>
                <a:blip r:embed="rId46"/>
                <a:stretch>
                  <a:fillRect/>
                </a:stretch>
              </p:blipFill>
              <p:spPr>
                <a:xfrm>
                  <a:off x="8857659" y="196482"/>
                  <a:ext cx="308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55D37EDD-A510-429D-82A4-2878A5D01559}"/>
                    </a:ext>
                  </a:extLst>
                </p14:cNvPr>
                <p14:cNvContentPartPr/>
                <p14:nvPr/>
              </p14:nvContentPartPr>
              <p14:xfrm>
                <a:off x="9172659" y="161562"/>
                <a:ext cx="173160" cy="108360"/>
              </p14:xfrm>
            </p:contentPart>
          </mc:Choice>
          <mc:Fallback xmlns="">
            <p:pic>
              <p:nvPicPr>
                <p:cNvPr id="46" name="Freihand 45">
                  <a:extLst>
                    <a:ext uri="{FF2B5EF4-FFF2-40B4-BE49-F238E27FC236}">
                      <a16:creationId xmlns:a16="http://schemas.microsoft.com/office/drawing/2014/main" id="{55D37EDD-A510-429D-82A4-2878A5D01559}"/>
                    </a:ext>
                  </a:extLst>
                </p:cNvPr>
                <p:cNvPicPr/>
                <p:nvPr/>
              </p:nvPicPr>
              <p:blipFill>
                <a:blip r:embed="rId48"/>
                <a:stretch>
                  <a:fillRect/>
                </a:stretch>
              </p:blipFill>
              <p:spPr>
                <a:xfrm>
                  <a:off x="9168339" y="157242"/>
                  <a:ext cx="181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B9487708-61AB-4541-ADB3-D7B28BB17888}"/>
                    </a:ext>
                  </a:extLst>
                </p14:cNvPr>
                <p14:cNvContentPartPr/>
                <p14:nvPr/>
              </p14:nvContentPartPr>
              <p14:xfrm>
                <a:off x="9362379" y="114042"/>
                <a:ext cx="95040" cy="120240"/>
              </p14:xfrm>
            </p:contentPart>
          </mc:Choice>
          <mc:Fallback xmlns="">
            <p:pic>
              <p:nvPicPr>
                <p:cNvPr id="47" name="Freihand 46">
                  <a:extLst>
                    <a:ext uri="{FF2B5EF4-FFF2-40B4-BE49-F238E27FC236}">
                      <a16:creationId xmlns:a16="http://schemas.microsoft.com/office/drawing/2014/main" id="{B9487708-61AB-4541-ADB3-D7B28BB17888}"/>
                    </a:ext>
                  </a:extLst>
                </p:cNvPr>
                <p:cNvPicPr/>
                <p:nvPr/>
              </p:nvPicPr>
              <p:blipFill>
                <a:blip r:embed="rId50"/>
                <a:stretch>
                  <a:fillRect/>
                </a:stretch>
              </p:blipFill>
              <p:spPr>
                <a:xfrm>
                  <a:off x="9358059" y="109722"/>
                  <a:ext cx="103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07F85307-6380-4E4C-9497-2765C3D9F742}"/>
                    </a:ext>
                  </a:extLst>
                </p14:cNvPr>
                <p14:cNvContentPartPr/>
                <p14:nvPr/>
              </p14:nvContentPartPr>
              <p14:xfrm>
                <a:off x="9477939" y="184242"/>
                <a:ext cx="59400" cy="52200"/>
              </p14:xfrm>
            </p:contentPart>
          </mc:Choice>
          <mc:Fallback xmlns="">
            <p:pic>
              <p:nvPicPr>
                <p:cNvPr id="48" name="Freihand 47">
                  <a:extLst>
                    <a:ext uri="{FF2B5EF4-FFF2-40B4-BE49-F238E27FC236}">
                      <a16:creationId xmlns:a16="http://schemas.microsoft.com/office/drawing/2014/main" id="{07F85307-6380-4E4C-9497-2765C3D9F742}"/>
                    </a:ext>
                  </a:extLst>
                </p:cNvPr>
                <p:cNvPicPr/>
                <p:nvPr/>
              </p:nvPicPr>
              <p:blipFill>
                <a:blip r:embed="rId52"/>
                <a:stretch>
                  <a:fillRect/>
                </a:stretch>
              </p:blipFill>
              <p:spPr>
                <a:xfrm>
                  <a:off x="9473619" y="179922"/>
                  <a:ext cx="68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 name="Freihand 48">
                  <a:extLst>
                    <a:ext uri="{FF2B5EF4-FFF2-40B4-BE49-F238E27FC236}">
                      <a16:creationId xmlns:a16="http://schemas.microsoft.com/office/drawing/2014/main" id="{5872FBD4-D10A-495E-9DCD-A81729D9ED33}"/>
                    </a:ext>
                  </a:extLst>
                </p14:cNvPr>
                <p14:cNvContentPartPr/>
                <p14:nvPr/>
              </p14:nvContentPartPr>
              <p14:xfrm>
                <a:off x="9573699" y="128082"/>
                <a:ext cx="351000" cy="257400"/>
              </p14:xfrm>
            </p:contentPart>
          </mc:Choice>
          <mc:Fallback xmlns="">
            <p:pic>
              <p:nvPicPr>
                <p:cNvPr id="49" name="Freihand 48">
                  <a:extLst>
                    <a:ext uri="{FF2B5EF4-FFF2-40B4-BE49-F238E27FC236}">
                      <a16:creationId xmlns:a16="http://schemas.microsoft.com/office/drawing/2014/main" id="{5872FBD4-D10A-495E-9DCD-A81729D9ED33}"/>
                    </a:ext>
                  </a:extLst>
                </p:cNvPr>
                <p:cNvPicPr/>
                <p:nvPr/>
              </p:nvPicPr>
              <p:blipFill>
                <a:blip r:embed="rId54"/>
                <a:stretch>
                  <a:fillRect/>
                </a:stretch>
              </p:blipFill>
              <p:spPr>
                <a:xfrm>
                  <a:off x="9569379" y="123762"/>
                  <a:ext cx="3596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Freihand 50">
                  <a:extLst>
                    <a:ext uri="{FF2B5EF4-FFF2-40B4-BE49-F238E27FC236}">
                      <a16:creationId xmlns:a16="http://schemas.microsoft.com/office/drawing/2014/main" id="{BC96E7EB-4F11-496D-BB8D-1BD1865AFAA6}"/>
                    </a:ext>
                  </a:extLst>
                </p14:cNvPr>
                <p14:cNvContentPartPr/>
                <p14:nvPr/>
              </p14:nvContentPartPr>
              <p14:xfrm>
                <a:off x="6229659" y="433722"/>
                <a:ext cx="236160" cy="101160"/>
              </p14:xfrm>
            </p:contentPart>
          </mc:Choice>
          <mc:Fallback xmlns="">
            <p:pic>
              <p:nvPicPr>
                <p:cNvPr id="51" name="Freihand 50">
                  <a:extLst>
                    <a:ext uri="{FF2B5EF4-FFF2-40B4-BE49-F238E27FC236}">
                      <a16:creationId xmlns:a16="http://schemas.microsoft.com/office/drawing/2014/main" id="{BC96E7EB-4F11-496D-BB8D-1BD1865AFAA6}"/>
                    </a:ext>
                  </a:extLst>
                </p:cNvPr>
                <p:cNvPicPr/>
                <p:nvPr/>
              </p:nvPicPr>
              <p:blipFill>
                <a:blip r:embed="rId56"/>
                <a:stretch>
                  <a:fillRect/>
                </a:stretch>
              </p:blipFill>
              <p:spPr>
                <a:xfrm>
                  <a:off x="6225339" y="429402"/>
                  <a:ext cx="244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Freihand 51">
                  <a:extLst>
                    <a:ext uri="{FF2B5EF4-FFF2-40B4-BE49-F238E27FC236}">
                      <a16:creationId xmlns:a16="http://schemas.microsoft.com/office/drawing/2014/main" id="{C69DD3A1-8D2E-4911-BCA9-1920269DF878}"/>
                    </a:ext>
                  </a:extLst>
                </p14:cNvPr>
                <p14:cNvContentPartPr/>
                <p14:nvPr/>
              </p14:nvContentPartPr>
              <p14:xfrm>
                <a:off x="6471939" y="447762"/>
                <a:ext cx="167760" cy="151200"/>
              </p14:xfrm>
            </p:contentPart>
          </mc:Choice>
          <mc:Fallback xmlns="">
            <p:pic>
              <p:nvPicPr>
                <p:cNvPr id="52" name="Freihand 51">
                  <a:extLst>
                    <a:ext uri="{FF2B5EF4-FFF2-40B4-BE49-F238E27FC236}">
                      <a16:creationId xmlns:a16="http://schemas.microsoft.com/office/drawing/2014/main" id="{C69DD3A1-8D2E-4911-BCA9-1920269DF878}"/>
                    </a:ext>
                  </a:extLst>
                </p:cNvPr>
                <p:cNvPicPr/>
                <p:nvPr/>
              </p:nvPicPr>
              <p:blipFill>
                <a:blip r:embed="rId58"/>
                <a:stretch>
                  <a:fillRect/>
                </a:stretch>
              </p:blipFill>
              <p:spPr>
                <a:xfrm>
                  <a:off x="6467619" y="443442"/>
                  <a:ext cx="176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850BCAAC-AA82-4DE6-9464-81B2E4C2563A}"/>
                    </a:ext>
                  </a:extLst>
                </p14:cNvPr>
                <p14:cNvContentPartPr/>
                <p14:nvPr/>
              </p14:nvContentPartPr>
              <p14:xfrm>
                <a:off x="6654099" y="380442"/>
                <a:ext cx="173520" cy="168840"/>
              </p14:xfrm>
            </p:contentPart>
          </mc:Choice>
          <mc:Fallback xmlns="">
            <p:pic>
              <p:nvPicPr>
                <p:cNvPr id="54" name="Freihand 53">
                  <a:extLst>
                    <a:ext uri="{FF2B5EF4-FFF2-40B4-BE49-F238E27FC236}">
                      <a16:creationId xmlns:a16="http://schemas.microsoft.com/office/drawing/2014/main" id="{850BCAAC-AA82-4DE6-9464-81B2E4C2563A}"/>
                    </a:ext>
                  </a:extLst>
                </p:cNvPr>
                <p:cNvPicPr/>
                <p:nvPr/>
              </p:nvPicPr>
              <p:blipFill>
                <a:blip r:embed="rId60"/>
                <a:stretch>
                  <a:fillRect/>
                </a:stretch>
              </p:blipFill>
              <p:spPr>
                <a:xfrm>
                  <a:off x="6649779" y="376122"/>
                  <a:ext cx="182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A9D0A08D-CABE-403C-8224-3D980344A0F3}"/>
                    </a:ext>
                  </a:extLst>
                </p14:cNvPr>
                <p14:cNvContentPartPr/>
                <p14:nvPr/>
              </p14:nvContentPartPr>
              <p14:xfrm>
                <a:off x="6851739" y="367842"/>
                <a:ext cx="265320" cy="142560"/>
              </p14:xfrm>
            </p:contentPart>
          </mc:Choice>
          <mc:Fallback xmlns="">
            <p:pic>
              <p:nvPicPr>
                <p:cNvPr id="55" name="Freihand 54">
                  <a:extLst>
                    <a:ext uri="{FF2B5EF4-FFF2-40B4-BE49-F238E27FC236}">
                      <a16:creationId xmlns:a16="http://schemas.microsoft.com/office/drawing/2014/main" id="{A9D0A08D-CABE-403C-8224-3D980344A0F3}"/>
                    </a:ext>
                  </a:extLst>
                </p:cNvPr>
                <p:cNvPicPr/>
                <p:nvPr/>
              </p:nvPicPr>
              <p:blipFill>
                <a:blip r:embed="rId62"/>
                <a:stretch>
                  <a:fillRect/>
                </a:stretch>
              </p:blipFill>
              <p:spPr>
                <a:xfrm>
                  <a:off x="6847419" y="363522"/>
                  <a:ext cx="273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294FCF37-80F2-43BB-8AD4-66999CCB4D50}"/>
                    </a:ext>
                  </a:extLst>
                </p14:cNvPr>
                <p14:cNvContentPartPr/>
                <p14:nvPr/>
              </p14:nvContentPartPr>
              <p14:xfrm>
                <a:off x="6675339" y="352362"/>
                <a:ext cx="92160" cy="3600"/>
              </p14:xfrm>
            </p:contentPart>
          </mc:Choice>
          <mc:Fallback xmlns="">
            <p:pic>
              <p:nvPicPr>
                <p:cNvPr id="56" name="Freihand 55">
                  <a:extLst>
                    <a:ext uri="{FF2B5EF4-FFF2-40B4-BE49-F238E27FC236}">
                      <a16:creationId xmlns:a16="http://schemas.microsoft.com/office/drawing/2014/main" id="{294FCF37-80F2-43BB-8AD4-66999CCB4D50}"/>
                    </a:ext>
                  </a:extLst>
                </p:cNvPr>
                <p:cNvPicPr/>
                <p:nvPr/>
              </p:nvPicPr>
              <p:blipFill>
                <a:blip r:embed="rId64"/>
                <a:stretch>
                  <a:fillRect/>
                </a:stretch>
              </p:blipFill>
              <p:spPr>
                <a:xfrm>
                  <a:off x="6671019" y="348042"/>
                  <a:ext cx="100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8" name="Freihand 57">
                  <a:extLst>
                    <a:ext uri="{FF2B5EF4-FFF2-40B4-BE49-F238E27FC236}">
                      <a16:creationId xmlns:a16="http://schemas.microsoft.com/office/drawing/2014/main" id="{CB8124E1-2466-44E8-8199-B8D79910AE69}"/>
                    </a:ext>
                  </a:extLst>
                </p14:cNvPr>
                <p14:cNvContentPartPr/>
                <p14:nvPr/>
              </p14:nvContentPartPr>
              <p14:xfrm>
                <a:off x="7223979" y="362442"/>
                <a:ext cx="63000" cy="156600"/>
              </p14:xfrm>
            </p:contentPart>
          </mc:Choice>
          <mc:Fallback xmlns="">
            <p:pic>
              <p:nvPicPr>
                <p:cNvPr id="58" name="Freihand 57">
                  <a:extLst>
                    <a:ext uri="{FF2B5EF4-FFF2-40B4-BE49-F238E27FC236}">
                      <a16:creationId xmlns:a16="http://schemas.microsoft.com/office/drawing/2014/main" id="{CB8124E1-2466-44E8-8199-B8D79910AE69}"/>
                    </a:ext>
                  </a:extLst>
                </p:cNvPr>
                <p:cNvPicPr/>
                <p:nvPr/>
              </p:nvPicPr>
              <p:blipFill>
                <a:blip r:embed="rId66"/>
                <a:stretch>
                  <a:fillRect/>
                </a:stretch>
              </p:blipFill>
              <p:spPr>
                <a:xfrm>
                  <a:off x="7219659" y="358122"/>
                  <a:ext cx="71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E31F54E2-9316-49CF-B853-2813060BB6AB}"/>
                    </a:ext>
                  </a:extLst>
                </p14:cNvPr>
                <p14:cNvContentPartPr/>
                <p14:nvPr/>
              </p14:nvContentPartPr>
              <p14:xfrm>
                <a:off x="7311099" y="427962"/>
                <a:ext cx="165240" cy="60480"/>
              </p14:xfrm>
            </p:contentPart>
          </mc:Choice>
          <mc:Fallback xmlns="">
            <p:pic>
              <p:nvPicPr>
                <p:cNvPr id="59" name="Freihand 58">
                  <a:extLst>
                    <a:ext uri="{FF2B5EF4-FFF2-40B4-BE49-F238E27FC236}">
                      <a16:creationId xmlns:a16="http://schemas.microsoft.com/office/drawing/2014/main" id="{E31F54E2-9316-49CF-B853-2813060BB6AB}"/>
                    </a:ext>
                  </a:extLst>
                </p:cNvPr>
                <p:cNvPicPr/>
                <p:nvPr/>
              </p:nvPicPr>
              <p:blipFill>
                <a:blip r:embed="rId68"/>
                <a:stretch>
                  <a:fillRect/>
                </a:stretch>
              </p:blipFill>
              <p:spPr>
                <a:xfrm>
                  <a:off x="7306779" y="423642"/>
                  <a:ext cx="173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F599D94B-3C14-4D18-847D-F38F17018B3B}"/>
                    </a:ext>
                  </a:extLst>
                </p14:cNvPr>
                <p14:cNvContentPartPr/>
                <p14:nvPr/>
              </p14:nvContentPartPr>
              <p14:xfrm>
                <a:off x="7484259" y="328602"/>
                <a:ext cx="5400" cy="17280"/>
              </p14:xfrm>
            </p:contentPart>
          </mc:Choice>
          <mc:Fallback xmlns="">
            <p:pic>
              <p:nvPicPr>
                <p:cNvPr id="60" name="Freihand 59">
                  <a:extLst>
                    <a:ext uri="{FF2B5EF4-FFF2-40B4-BE49-F238E27FC236}">
                      <a16:creationId xmlns:a16="http://schemas.microsoft.com/office/drawing/2014/main" id="{F599D94B-3C14-4D18-847D-F38F17018B3B}"/>
                    </a:ext>
                  </a:extLst>
                </p:cNvPr>
                <p:cNvPicPr/>
                <p:nvPr/>
              </p:nvPicPr>
              <p:blipFill>
                <a:blip r:embed="rId70"/>
                <a:stretch>
                  <a:fillRect/>
                </a:stretch>
              </p:blipFill>
              <p:spPr>
                <a:xfrm>
                  <a:off x="7479939" y="324282"/>
                  <a:ext cx="14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3DEEB33A-7FBD-439C-80DA-4224051DEA6E}"/>
                    </a:ext>
                  </a:extLst>
                </p14:cNvPr>
                <p14:cNvContentPartPr/>
                <p14:nvPr/>
              </p14:nvContentPartPr>
              <p14:xfrm>
                <a:off x="7653819" y="438042"/>
                <a:ext cx="136800" cy="52200"/>
              </p14:xfrm>
            </p:contentPart>
          </mc:Choice>
          <mc:Fallback xmlns="">
            <p:pic>
              <p:nvPicPr>
                <p:cNvPr id="61" name="Freihand 60">
                  <a:extLst>
                    <a:ext uri="{FF2B5EF4-FFF2-40B4-BE49-F238E27FC236}">
                      <a16:creationId xmlns:a16="http://schemas.microsoft.com/office/drawing/2014/main" id="{3DEEB33A-7FBD-439C-80DA-4224051DEA6E}"/>
                    </a:ext>
                  </a:extLst>
                </p:cNvPr>
                <p:cNvPicPr/>
                <p:nvPr/>
              </p:nvPicPr>
              <p:blipFill>
                <a:blip r:embed="rId72"/>
                <a:stretch>
                  <a:fillRect/>
                </a:stretch>
              </p:blipFill>
              <p:spPr>
                <a:xfrm>
                  <a:off x="7649499" y="433722"/>
                  <a:ext cx="145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44B3D6F4-A589-402B-AD02-00D1F374C87B}"/>
                    </a:ext>
                  </a:extLst>
                </p14:cNvPr>
                <p14:cNvContentPartPr/>
                <p14:nvPr/>
              </p14:nvContentPartPr>
              <p14:xfrm>
                <a:off x="7767939" y="450642"/>
                <a:ext cx="79920" cy="43560"/>
              </p14:xfrm>
            </p:contentPart>
          </mc:Choice>
          <mc:Fallback xmlns="">
            <p:pic>
              <p:nvPicPr>
                <p:cNvPr id="62" name="Freihand 61">
                  <a:extLst>
                    <a:ext uri="{FF2B5EF4-FFF2-40B4-BE49-F238E27FC236}">
                      <a16:creationId xmlns:a16="http://schemas.microsoft.com/office/drawing/2014/main" id="{44B3D6F4-A589-402B-AD02-00D1F374C87B}"/>
                    </a:ext>
                  </a:extLst>
                </p:cNvPr>
                <p:cNvPicPr/>
                <p:nvPr/>
              </p:nvPicPr>
              <p:blipFill>
                <a:blip r:embed="rId74"/>
                <a:stretch>
                  <a:fillRect/>
                </a:stretch>
              </p:blipFill>
              <p:spPr>
                <a:xfrm>
                  <a:off x="7763619" y="446322"/>
                  <a:ext cx="88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3" name="Freihand 62">
                  <a:extLst>
                    <a:ext uri="{FF2B5EF4-FFF2-40B4-BE49-F238E27FC236}">
                      <a16:creationId xmlns:a16="http://schemas.microsoft.com/office/drawing/2014/main" id="{F0DA6BF2-8DB5-444B-80EB-0F051DD77123}"/>
                    </a:ext>
                  </a:extLst>
                </p14:cNvPr>
                <p14:cNvContentPartPr/>
                <p14:nvPr/>
              </p14:nvContentPartPr>
              <p14:xfrm>
                <a:off x="7876659" y="351642"/>
                <a:ext cx="136800" cy="132840"/>
              </p14:xfrm>
            </p:contentPart>
          </mc:Choice>
          <mc:Fallback xmlns="">
            <p:pic>
              <p:nvPicPr>
                <p:cNvPr id="63" name="Freihand 62">
                  <a:extLst>
                    <a:ext uri="{FF2B5EF4-FFF2-40B4-BE49-F238E27FC236}">
                      <a16:creationId xmlns:a16="http://schemas.microsoft.com/office/drawing/2014/main" id="{F0DA6BF2-8DB5-444B-80EB-0F051DD77123}"/>
                    </a:ext>
                  </a:extLst>
                </p:cNvPr>
                <p:cNvPicPr/>
                <p:nvPr/>
              </p:nvPicPr>
              <p:blipFill>
                <a:blip r:embed="rId76"/>
                <a:stretch>
                  <a:fillRect/>
                </a:stretch>
              </p:blipFill>
              <p:spPr>
                <a:xfrm>
                  <a:off x="7872339" y="347322"/>
                  <a:ext cx="145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4" name="Freihand 63">
                  <a:extLst>
                    <a:ext uri="{FF2B5EF4-FFF2-40B4-BE49-F238E27FC236}">
                      <a16:creationId xmlns:a16="http://schemas.microsoft.com/office/drawing/2014/main" id="{7B251566-B3A9-46E2-9FD4-3EF976B7E2E1}"/>
                    </a:ext>
                  </a:extLst>
                </p14:cNvPr>
                <p14:cNvContentPartPr/>
                <p14:nvPr/>
              </p14:nvContentPartPr>
              <p14:xfrm>
                <a:off x="7554819" y="522282"/>
                <a:ext cx="101880" cy="58680"/>
              </p14:xfrm>
            </p:contentPart>
          </mc:Choice>
          <mc:Fallback xmlns="">
            <p:pic>
              <p:nvPicPr>
                <p:cNvPr id="64" name="Freihand 63">
                  <a:extLst>
                    <a:ext uri="{FF2B5EF4-FFF2-40B4-BE49-F238E27FC236}">
                      <a16:creationId xmlns:a16="http://schemas.microsoft.com/office/drawing/2014/main" id="{7B251566-B3A9-46E2-9FD4-3EF976B7E2E1}"/>
                    </a:ext>
                  </a:extLst>
                </p:cNvPr>
                <p:cNvPicPr/>
                <p:nvPr/>
              </p:nvPicPr>
              <p:blipFill>
                <a:blip r:embed="rId78"/>
                <a:stretch>
                  <a:fillRect/>
                </a:stretch>
              </p:blipFill>
              <p:spPr>
                <a:xfrm>
                  <a:off x="7550499" y="517962"/>
                  <a:ext cx="110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5" name="Freihand 64">
                  <a:extLst>
                    <a:ext uri="{FF2B5EF4-FFF2-40B4-BE49-F238E27FC236}">
                      <a16:creationId xmlns:a16="http://schemas.microsoft.com/office/drawing/2014/main" id="{51D88728-7683-45AA-AC1F-2F84F30642F7}"/>
                    </a:ext>
                  </a:extLst>
                </p14:cNvPr>
                <p14:cNvContentPartPr/>
                <p14:nvPr/>
              </p14:nvContentPartPr>
              <p14:xfrm>
                <a:off x="8076459" y="354522"/>
                <a:ext cx="84240" cy="52560"/>
              </p14:xfrm>
            </p:contentPart>
          </mc:Choice>
          <mc:Fallback xmlns="">
            <p:pic>
              <p:nvPicPr>
                <p:cNvPr id="65" name="Freihand 64">
                  <a:extLst>
                    <a:ext uri="{FF2B5EF4-FFF2-40B4-BE49-F238E27FC236}">
                      <a16:creationId xmlns:a16="http://schemas.microsoft.com/office/drawing/2014/main" id="{51D88728-7683-45AA-AC1F-2F84F30642F7}"/>
                    </a:ext>
                  </a:extLst>
                </p:cNvPr>
                <p:cNvPicPr/>
                <p:nvPr/>
              </p:nvPicPr>
              <p:blipFill>
                <a:blip r:embed="rId80"/>
                <a:stretch>
                  <a:fillRect/>
                </a:stretch>
              </p:blipFill>
              <p:spPr>
                <a:xfrm>
                  <a:off x="8072139" y="350202"/>
                  <a:ext cx="92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6" name="Freihand 65">
                  <a:extLst>
                    <a:ext uri="{FF2B5EF4-FFF2-40B4-BE49-F238E27FC236}">
                      <a16:creationId xmlns:a16="http://schemas.microsoft.com/office/drawing/2014/main" id="{63089510-7E31-4EC5-881B-03D074A34294}"/>
                    </a:ext>
                  </a:extLst>
                </p14:cNvPr>
                <p14:cNvContentPartPr/>
                <p14:nvPr/>
              </p14:nvContentPartPr>
              <p14:xfrm>
                <a:off x="8267979" y="436242"/>
                <a:ext cx="227160" cy="65520"/>
              </p14:xfrm>
            </p:contentPart>
          </mc:Choice>
          <mc:Fallback xmlns="">
            <p:pic>
              <p:nvPicPr>
                <p:cNvPr id="66" name="Freihand 65">
                  <a:extLst>
                    <a:ext uri="{FF2B5EF4-FFF2-40B4-BE49-F238E27FC236}">
                      <a16:creationId xmlns:a16="http://schemas.microsoft.com/office/drawing/2014/main" id="{63089510-7E31-4EC5-881B-03D074A34294}"/>
                    </a:ext>
                  </a:extLst>
                </p:cNvPr>
                <p:cNvPicPr/>
                <p:nvPr/>
              </p:nvPicPr>
              <p:blipFill>
                <a:blip r:embed="rId82"/>
                <a:stretch>
                  <a:fillRect/>
                </a:stretch>
              </p:blipFill>
              <p:spPr>
                <a:xfrm>
                  <a:off x="8263659" y="431922"/>
                  <a:ext cx="235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7" name="Freihand 66">
                  <a:extLst>
                    <a:ext uri="{FF2B5EF4-FFF2-40B4-BE49-F238E27FC236}">
                      <a16:creationId xmlns:a16="http://schemas.microsoft.com/office/drawing/2014/main" id="{578D476C-684F-47B4-B260-EC877CD50FA6}"/>
                    </a:ext>
                  </a:extLst>
                </p14:cNvPr>
                <p14:cNvContentPartPr/>
                <p14:nvPr/>
              </p14:nvContentPartPr>
              <p14:xfrm>
                <a:off x="8456979" y="470442"/>
                <a:ext cx="255600" cy="163080"/>
              </p14:xfrm>
            </p:contentPart>
          </mc:Choice>
          <mc:Fallback xmlns="">
            <p:pic>
              <p:nvPicPr>
                <p:cNvPr id="67" name="Freihand 66">
                  <a:extLst>
                    <a:ext uri="{FF2B5EF4-FFF2-40B4-BE49-F238E27FC236}">
                      <a16:creationId xmlns:a16="http://schemas.microsoft.com/office/drawing/2014/main" id="{578D476C-684F-47B4-B260-EC877CD50FA6}"/>
                    </a:ext>
                  </a:extLst>
                </p:cNvPr>
                <p:cNvPicPr/>
                <p:nvPr/>
              </p:nvPicPr>
              <p:blipFill>
                <a:blip r:embed="rId84"/>
                <a:stretch>
                  <a:fillRect/>
                </a:stretch>
              </p:blipFill>
              <p:spPr>
                <a:xfrm>
                  <a:off x="8452659" y="466122"/>
                  <a:ext cx="264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8" name="Freihand 67">
                  <a:extLst>
                    <a:ext uri="{FF2B5EF4-FFF2-40B4-BE49-F238E27FC236}">
                      <a16:creationId xmlns:a16="http://schemas.microsoft.com/office/drawing/2014/main" id="{CFF14B74-2AD2-44B4-B6F5-A27AF28F36E8}"/>
                    </a:ext>
                  </a:extLst>
                </p14:cNvPr>
                <p14:cNvContentPartPr/>
                <p14:nvPr/>
              </p14:nvContentPartPr>
              <p14:xfrm>
                <a:off x="8726619" y="471522"/>
                <a:ext cx="303120" cy="38880"/>
              </p14:xfrm>
            </p:contentPart>
          </mc:Choice>
          <mc:Fallback xmlns="">
            <p:pic>
              <p:nvPicPr>
                <p:cNvPr id="68" name="Freihand 67">
                  <a:extLst>
                    <a:ext uri="{FF2B5EF4-FFF2-40B4-BE49-F238E27FC236}">
                      <a16:creationId xmlns:a16="http://schemas.microsoft.com/office/drawing/2014/main" id="{CFF14B74-2AD2-44B4-B6F5-A27AF28F36E8}"/>
                    </a:ext>
                  </a:extLst>
                </p:cNvPr>
                <p:cNvPicPr/>
                <p:nvPr/>
              </p:nvPicPr>
              <p:blipFill>
                <a:blip r:embed="rId86"/>
                <a:stretch>
                  <a:fillRect/>
                </a:stretch>
              </p:blipFill>
              <p:spPr>
                <a:xfrm>
                  <a:off x="8722299" y="467202"/>
                  <a:ext cx="311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Freihand 72">
                  <a:extLst>
                    <a:ext uri="{FF2B5EF4-FFF2-40B4-BE49-F238E27FC236}">
                      <a16:creationId xmlns:a16="http://schemas.microsoft.com/office/drawing/2014/main" id="{2D4D0607-A5CF-459F-B422-AFDE816BEEBF}"/>
                    </a:ext>
                  </a:extLst>
                </p14:cNvPr>
                <p14:cNvContentPartPr/>
                <p14:nvPr/>
              </p14:nvContentPartPr>
              <p14:xfrm>
                <a:off x="9077979" y="463242"/>
                <a:ext cx="134640" cy="31320"/>
              </p14:xfrm>
            </p:contentPart>
          </mc:Choice>
          <mc:Fallback xmlns="">
            <p:pic>
              <p:nvPicPr>
                <p:cNvPr id="73" name="Freihand 72">
                  <a:extLst>
                    <a:ext uri="{FF2B5EF4-FFF2-40B4-BE49-F238E27FC236}">
                      <a16:creationId xmlns:a16="http://schemas.microsoft.com/office/drawing/2014/main" id="{2D4D0607-A5CF-459F-B422-AFDE816BEEBF}"/>
                    </a:ext>
                  </a:extLst>
                </p:cNvPr>
                <p:cNvPicPr/>
                <p:nvPr/>
              </p:nvPicPr>
              <p:blipFill>
                <a:blip r:embed="rId88"/>
                <a:stretch>
                  <a:fillRect/>
                </a:stretch>
              </p:blipFill>
              <p:spPr>
                <a:xfrm>
                  <a:off x="9073659" y="458922"/>
                  <a:ext cx="143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4" name="Freihand 73">
                  <a:extLst>
                    <a:ext uri="{FF2B5EF4-FFF2-40B4-BE49-F238E27FC236}">
                      <a16:creationId xmlns:a16="http://schemas.microsoft.com/office/drawing/2014/main" id="{95B0E831-AE4F-44F8-AFC8-C1F398C99432}"/>
                    </a:ext>
                  </a:extLst>
                </p14:cNvPr>
                <p14:cNvContentPartPr/>
                <p14:nvPr/>
              </p14:nvContentPartPr>
              <p14:xfrm>
                <a:off x="9271659" y="434442"/>
                <a:ext cx="253440" cy="85680"/>
              </p14:xfrm>
            </p:contentPart>
          </mc:Choice>
          <mc:Fallback xmlns="">
            <p:pic>
              <p:nvPicPr>
                <p:cNvPr id="74" name="Freihand 73">
                  <a:extLst>
                    <a:ext uri="{FF2B5EF4-FFF2-40B4-BE49-F238E27FC236}">
                      <a16:creationId xmlns:a16="http://schemas.microsoft.com/office/drawing/2014/main" id="{95B0E831-AE4F-44F8-AFC8-C1F398C99432}"/>
                    </a:ext>
                  </a:extLst>
                </p:cNvPr>
                <p:cNvPicPr/>
                <p:nvPr/>
              </p:nvPicPr>
              <p:blipFill>
                <a:blip r:embed="rId90"/>
                <a:stretch>
                  <a:fillRect/>
                </a:stretch>
              </p:blipFill>
              <p:spPr>
                <a:xfrm>
                  <a:off x="9267339" y="430122"/>
                  <a:ext cx="262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5" name="Freihand 74">
                  <a:extLst>
                    <a:ext uri="{FF2B5EF4-FFF2-40B4-BE49-F238E27FC236}">
                      <a16:creationId xmlns:a16="http://schemas.microsoft.com/office/drawing/2014/main" id="{B432179E-2294-46B0-91CB-E9320BA2DB92}"/>
                    </a:ext>
                  </a:extLst>
                </p14:cNvPr>
                <p14:cNvContentPartPr/>
                <p14:nvPr/>
              </p14:nvContentPartPr>
              <p14:xfrm>
                <a:off x="9629139" y="399162"/>
                <a:ext cx="200160" cy="145440"/>
              </p14:xfrm>
            </p:contentPart>
          </mc:Choice>
          <mc:Fallback xmlns="">
            <p:pic>
              <p:nvPicPr>
                <p:cNvPr id="75" name="Freihand 74">
                  <a:extLst>
                    <a:ext uri="{FF2B5EF4-FFF2-40B4-BE49-F238E27FC236}">
                      <a16:creationId xmlns:a16="http://schemas.microsoft.com/office/drawing/2014/main" id="{B432179E-2294-46B0-91CB-E9320BA2DB92}"/>
                    </a:ext>
                  </a:extLst>
                </p:cNvPr>
                <p:cNvPicPr/>
                <p:nvPr/>
              </p:nvPicPr>
              <p:blipFill>
                <a:blip r:embed="rId92"/>
                <a:stretch>
                  <a:fillRect/>
                </a:stretch>
              </p:blipFill>
              <p:spPr>
                <a:xfrm>
                  <a:off x="9624819" y="394842"/>
                  <a:ext cx="208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6" name="Freihand 75">
                  <a:extLst>
                    <a:ext uri="{FF2B5EF4-FFF2-40B4-BE49-F238E27FC236}">
                      <a16:creationId xmlns:a16="http://schemas.microsoft.com/office/drawing/2014/main" id="{E05564C9-9DCC-404B-B717-954729C67396}"/>
                    </a:ext>
                  </a:extLst>
                </p14:cNvPr>
                <p14:cNvContentPartPr/>
                <p14:nvPr/>
              </p14:nvContentPartPr>
              <p14:xfrm>
                <a:off x="9835419" y="417522"/>
                <a:ext cx="93240" cy="100440"/>
              </p14:xfrm>
            </p:contentPart>
          </mc:Choice>
          <mc:Fallback xmlns="">
            <p:pic>
              <p:nvPicPr>
                <p:cNvPr id="76" name="Freihand 75">
                  <a:extLst>
                    <a:ext uri="{FF2B5EF4-FFF2-40B4-BE49-F238E27FC236}">
                      <a16:creationId xmlns:a16="http://schemas.microsoft.com/office/drawing/2014/main" id="{E05564C9-9DCC-404B-B717-954729C67396}"/>
                    </a:ext>
                  </a:extLst>
                </p:cNvPr>
                <p:cNvPicPr/>
                <p:nvPr/>
              </p:nvPicPr>
              <p:blipFill>
                <a:blip r:embed="rId94"/>
                <a:stretch>
                  <a:fillRect/>
                </a:stretch>
              </p:blipFill>
              <p:spPr>
                <a:xfrm>
                  <a:off x="9831099" y="413202"/>
                  <a:ext cx="101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 name="Freihand 76">
                  <a:extLst>
                    <a:ext uri="{FF2B5EF4-FFF2-40B4-BE49-F238E27FC236}">
                      <a16:creationId xmlns:a16="http://schemas.microsoft.com/office/drawing/2014/main" id="{2CC1F9B4-3A94-47B9-A0D8-CBBCD5917A70}"/>
                    </a:ext>
                  </a:extLst>
                </p14:cNvPr>
                <p14:cNvContentPartPr/>
                <p14:nvPr/>
              </p14:nvContentPartPr>
              <p14:xfrm>
                <a:off x="9831459" y="449202"/>
                <a:ext cx="97200" cy="61920"/>
              </p14:xfrm>
            </p:contentPart>
          </mc:Choice>
          <mc:Fallback xmlns="">
            <p:pic>
              <p:nvPicPr>
                <p:cNvPr id="77" name="Freihand 76">
                  <a:extLst>
                    <a:ext uri="{FF2B5EF4-FFF2-40B4-BE49-F238E27FC236}">
                      <a16:creationId xmlns:a16="http://schemas.microsoft.com/office/drawing/2014/main" id="{2CC1F9B4-3A94-47B9-A0D8-CBBCD5917A70}"/>
                    </a:ext>
                  </a:extLst>
                </p:cNvPr>
                <p:cNvPicPr/>
                <p:nvPr/>
              </p:nvPicPr>
              <p:blipFill>
                <a:blip r:embed="rId96"/>
                <a:stretch>
                  <a:fillRect/>
                </a:stretch>
              </p:blipFill>
              <p:spPr>
                <a:xfrm>
                  <a:off x="9827139" y="444882"/>
                  <a:ext cx="105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8" name="Freihand 77">
                  <a:extLst>
                    <a:ext uri="{FF2B5EF4-FFF2-40B4-BE49-F238E27FC236}">
                      <a16:creationId xmlns:a16="http://schemas.microsoft.com/office/drawing/2014/main" id="{602DA8F1-026E-4707-A192-A2D569E41017}"/>
                    </a:ext>
                  </a:extLst>
                </p14:cNvPr>
                <p14:cNvContentPartPr/>
                <p14:nvPr/>
              </p14:nvContentPartPr>
              <p14:xfrm>
                <a:off x="9956379" y="422922"/>
                <a:ext cx="156960" cy="77400"/>
              </p14:xfrm>
            </p:contentPart>
          </mc:Choice>
          <mc:Fallback xmlns="">
            <p:pic>
              <p:nvPicPr>
                <p:cNvPr id="78" name="Freihand 77">
                  <a:extLst>
                    <a:ext uri="{FF2B5EF4-FFF2-40B4-BE49-F238E27FC236}">
                      <a16:creationId xmlns:a16="http://schemas.microsoft.com/office/drawing/2014/main" id="{602DA8F1-026E-4707-A192-A2D569E41017}"/>
                    </a:ext>
                  </a:extLst>
                </p:cNvPr>
                <p:cNvPicPr/>
                <p:nvPr/>
              </p:nvPicPr>
              <p:blipFill>
                <a:blip r:embed="rId98"/>
                <a:stretch>
                  <a:fillRect/>
                </a:stretch>
              </p:blipFill>
              <p:spPr>
                <a:xfrm>
                  <a:off x="9952059" y="418602"/>
                  <a:ext cx="165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9" name="Freihand 78">
                  <a:extLst>
                    <a:ext uri="{FF2B5EF4-FFF2-40B4-BE49-F238E27FC236}">
                      <a16:creationId xmlns:a16="http://schemas.microsoft.com/office/drawing/2014/main" id="{E275FA0D-8610-40CF-8276-7558769557BE}"/>
                    </a:ext>
                  </a:extLst>
                </p14:cNvPr>
                <p14:cNvContentPartPr/>
                <p14:nvPr/>
              </p14:nvContentPartPr>
              <p14:xfrm>
                <a:off x="6260979" y="717402"/>
                <a:ext cx="7920" cy="171360"/>
              </p14:xfrm>
            </p:contentPart>
          </mc:Choice>
          <mc:Fallback xmlns="">
            <p:pic>
              <p:nvPicPr>
                <p:cNvPr id="79" name="Freihand 78">
                  <a:extLst>
                    <a:ext uri="{FF2B5EF4-FFF2-40B4-BE49-F238E27FC236}">
                      <a16:creationId xmlns:a16="http://schemas.microsoft.com/office/drawing/2014/main" id="{E275FA0D-8610-40CF-8276-7558769557BE}"/>
                    </a:ext>
                  </a:extLst>
                </p:cNvPr>
                <p:cNvPicPr/>
                <p:nvPr/>
              </p:nvPicPr>
              <p:blipFill>
                <a:blip r:embed="rId100"/>
                <a:stretch>
                  <a:fillRect/>
                </a:stretch>
              </p:blipFill>
              <p:spPr>
                <a:xfrm>
                  <a:off x="6256659" y="713082"/>
                  <a:ext cx="16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0" name="Freihand 79">
                  <a:extLst>
                    <a:ext uri="{FF2B5EF4-FFF2-40B4-BE49-F238E27FC236}">
                      <a16:creationId xmlns:a16="http://schemas.microsoft.com/office/drawing/2014/main" id="{5EB81AC4-029D-4166-A81E-248848D10CC5}"/>
                    </a:ext>
                  </a:extLst>
                </p14:cNvPr>
                <p14:cNvContentPartPr/>
                <p14:nvPr/>
              </p14:nvContentPartPr>
              <p14:xfrm>
                <a:off x="6234339" y="677442"/>
                <a:ext cx="107280" cy="125640"/>
              </p14:xfrm>
            </p:contentPart>
          </mc:Choice>
          <mc:Fallback xmlns="">
            <p:pic>
              <p:nvPicPr>
                <p:cNvPr id="80" name="Freihand 79">
                  <a:extLst>
                    <a:ext uri="{FF2B5EF4-FFF2-40B4-BE49-F238E27FC236}">
                      <a16:creationId xmlns:a16="http://schemas.microsoft.com/office/drawing/2014/main" id="{5EB81AC4-029D-4166-A81E-248848D10CC5}"/>
                    </a:ext>
                  </a:extLst>
                </p:cNvPr>
                <p:cNvPicPr/>
                <p:nvPr/>
              </p:nvPicPr>
              <p:blipFill>
                <a:blip r:embed="rId102"/>
                <a:stretch>
                  <a:fillRect/>
                </a:stretch>
              </p:blipFill>
              <p:spPr>
                <a:xfrm>
                  <a:off x="6230019" y="673122"/>
                  <a:ext cx="115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1" name="Freihand 80">
                  <a:extLst>
                    <a:ext uri="{FF2B5EF4-FFF2-40B4-BE49-F238E27FC236}">
                      <a16:creationId xmlns:a16="http://schemas.microsoft.com/office/drawing/2014/main" id="{5ACC0110-06BB-473E-A438-85A0580766D0}"/>
                    </a:ext>
                  </a:extLst>
                </p14:cNvPr>
                <p14:cNvContentPartPr/>
                <p14:nvPr/>
              </p14:nvContentPartPr>
              <p14:xfrm>
                <a:off x="6349179" y="742602"/>
                <a:ext cx="202680" cy="81720"/>
              </p14:xfrm>
            </p:contentPart>
          </mc:Choice>
          <mc:Fallback xmlns="">
            <p:pic>
              <p:nvPicPr>
                <p:cNvPr id="81" name="Freihand 80">
                  <a:extLst>
                    <a:ext uri="{FF2B5EF4-FFF2-40B4-BE49-F238E27FC236}">
                      <a16:creationId xmlns:a16="http://schemas.microsoft.com/office/drawing/2014/main" id="{5ACC0110-06BB-473E-A438-85A0580766D0}"/>
                    </a:ext>
                  </a:extLst>
                </p:cNvPr>
                <p:cNvPicPr/>
                <p:nvPr/>
              </p:nvPicPr>
              <p:blipFill>
                <a:blip r:embed="rId104"/>
                <a:stretch>
                  <a:fillRect/>
                </a:stretch>
              </p:blipFill>
              <p:spPr>
                <a:xfrm>
                  <a:off x="6344859" y="738282"/>
                  <a:ext cx="211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 name="Freihand 81">
                  <a:extLst>
                    <a:ext uri="{FF2B5EF4-FFF2-40B4-BE49-F238E27FC236}">
                      <a16:creationId xmlns:a16="http://schemas.microsoft.com/office/drawing/2014/main" id="{BA686125-6218-4966-9CB8-0679B8F24A93}"/>
                    </a:ext>
                  </a:extLst>
                </p14:cNvPr>
                <p14:cNvContentPartPr/>
                <p14:nvPr/>
              </p14:nvContentPartPr>
              <p14:xfrm>
                <a:off x="6555459" y="685362"/>
                <a:ext cx="113040" cy="131400"/>
              </p14:xfrm>
            </p:contentPart>
          </mc:Choice>
          <mc:Fallback xmlns="">
            <p:pic>
              <p:nvPicPr>
                <p:cNvPr id="82" name="Freihand 81">
                  <a:extLst>
                    <a:ext uri="{FF2B5EF4-FFF2-40B4-BE49-F238E27FC236}">
                      <a16:creationId xmlns:a16="http://schemas.microsoft.com/office/drawing/2014/main" id="{BA686125-6218-4966-9CB8-0679B8F24A93}"/>
                    </a:ext>
                  </a:extLst>
                </p:cNvPr>
                <p:cNvPicPr/>
                <p:nvPr/>
              </p:nvPicPr>
              <p:blipFill>
                <a:blip r:embed="rId106"/>
                <a:stretch>
                  <a:fillRect/>
                </a:stretch>
              </p:blipFill>
              <p:spPr>
                <a:xfrm>
                  <a:off x="6551139" y="681042"/>
                  <a:ext cx="121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3" name="Freihand 82">
                  <a:extLst>
                    <a:ext uri="{FF2B5EF4-FFF2-40B4-BE49-F238E27FC236}">
                      <a16:creationId xmlns:a16="http://schemas.microsoft.com/office/drawing/2014/main" id="{24939F5D-9764-4652-9268-5AA3F0182C8E}"/>
                    </a:ext>
                  </a:extLst>
                </p14:cNvPr>
                <p14:cNvContentPartPr/>
                <p14:nvPr/>
              </p14:nvContentPartPr>
              <p14:xfrm>
                <a:off x="6696219" y="735042"/>
                <a:ext cx="205560" cy="67320"/>
              </p14:xfrm>
            </p:contentPart>
          </mc:Choice>
          <mc:Fallback xmlns="">
            <p:pic>
              <p:nvPicPr>
                <p:cNvPr id="83" name="Freihand 82">
                  <a:extLst>
                    <a:ext uri="{FF2B5EF4-FFF2-40B4-BE49-F238E27FC236}">
                      <a16:creationId xmlns:a16="http://schemas.microsoft.com/office/drawing/2014/main" id="{24939F5D-9764-4652-9268-5AA3F0182C8E}"/>
                    </a:ext>
                  </a:extLst>
                </p:cNvPr>
                <p:cNvPicPr/>
                <p:nvPr/>
              </p:nvPicPr>
              <p:blipFill>
                <a:blip r:embed="rId108"/>
                <a:stretch>
                  <a:fillRect/>
                </a:stretch>
              </p:blipFill>
              <p:spPr>
                <a:xfrm>
                  <a:off x="6691899" y="730722"/>
                  <a:ext cx="214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Freihand 83">
                  <a:extLst>
                    <a:ext uri="{FF2B5EF4-FFF2-40B4-BE49-F238E27FC236}">
                      <a16:creationId xmlns:a16="http://schemas.microsoft.com/office/drawing/2014/main" id="{0569126C-2C26-490D-A874-47297398A12C}"/>
                    </a:ext>
                  </a:extLst>
                </p14:cNvPr>
                <p14:cNvContentPartPr/>
                <p14:nvPr/>
              </p14:nvContentPartPr>
              <p14:xfrm>
                <a:off x="7187259" y="625602"/>
                <a:ext cx="145440" cy="122400"/>
              </p14:xfrm>
            </p:contentPart>
          </mc:Choice>
          <mc:Fallback xmlns="">
            <p:pic>
              <p:nvPicPr>
                <p:cNvPr id="84" name="Freihand 83">
                  <a:extLst>
                    <a:ext uri="{FF2B5EF4-FFF2-40B4-BE49-F238E27FC236}">
                      <a16:creationId xmlns:a16="http://schemas.microsoft.com/office/drawing/2014/main" id="{0569126C-2C26-490D-A874-47297398A12C}"/>
                    </a:ext>
                  </a:extLst>
                </p:cNvPr>
                <p:cNvPicPr/>
                <p:nvPr/>
              </p:nvPicPr>
              <p:blipFill>
                <a:blip r:embed="rId110"/>
                <a:stretch>
                  <a:fillRect/>
                </a:stretch>
              </p:blipFill>
              <p:spPr>
                <a:xfrm>
                  <a:off x="7182939" y="621282"/>
                  <a:ext cx="154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Freihand 84">
                  <a:extLst>
                    <a:ext uri="{FF2B5EF4-FFF2-40B4-BE49-F238E27FC236}">
                      <a16:creationId xmlns:a16="http://schemas.microsoft.com/office/drawing/2014/main" id="{D894E960-72F6-4F8A-AD2E-A5BF3BCA10E1}"/>
                    </a:ext>
                  </a:extLst>
                </p14:cNvPr>
                <p14:cNvContentPartPr/>
                <p14:nvPr/>
              </p14:nvContentPartPr>
              <p14:xfrm>
                <a:off x="7096899" y="781482"/>
                <a:ext cx="339480" cy="26640"/>
              </p14:xfrm>
            </p:contentPart>
          </mc:Choice>
          <mc:Fallback xmlns="">
            <p:pic>
              <p:nvPicPr>
                <p:cNvPr id="85" name="Freihand 84">
                  <a:extLst>
                    <a:ext uri="{FF2B5EF4-FFF2-40B4-BE49-F238E27FC236}">
                      <a16:creationId xmlns:a16="http://schemas.microsoft.com/office/drawing/2014/main" id="{D894E960-72F6-4F8A-AD2E-A5BF3BCA10E1}"/>
                    </a:ext>
                  </a:extLst>
                </p:cNvPr>
                <p:cNvPicPr/>
                <p:nvPr/>
              </p:nvPicPr>
              <p:blipFill>
                <a:blip r:embed="rId112"/>
                <a:stretch>
                  <a:fillRect/>
                </a:stretch>
              </p:blipFill>
              <p:spPr>
                <a:xfrm>
                  <a:off x="7092579" y="777162"/>
                  <a:ext cx="348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7" name="Freihand 86">
                  <a:extLst>
                    <a:ext uri="{FF2B5EF4-FFF2-40B4-BE49-F238E27FC236}">
                      <a16:creationId xmlns:a16="http://schemas.microsoft.com/office/drawing/2014/main" id="{406496B7-7861-42C6-8230-938A6A9A0D8B}"/>
                    </a:ext>
                  </a:extLst>
                </p14:cNvPr>
                <p14:cNvContentPartPr/>
                <p14:nvPr/>
              </p14:nvContentPartPr>
              <p14:xfrm>
                <a:off x="7149459" y="817842"/>
                <a:ext cx="163080" cy="168840"/>
              </p14:xfrm>
            </p:contentPart>
          </mc:Choice>
          <mc:Fallback xmlns="">
            <p:pic>
              <p:nvPicPr>
                <p:cNvPr id="87" name="Freihand 86">
                  <a:extLst>
                    <a:ext uri="{FF2B5EF4-FFF2-40B4-BE49-F238E27FC236}">
                      <a16:creationId xmlns:a16="http://schemas.microsoft.com/office/drawing/2014/main" id="{406496B7-7861-42C6-8230-938A6A9A0D8B}"/>
                    </a:ext>
                  </a:extLst>
                </p:cNvPr>
                <p:cNvPicPr/>
                <p:nvPr/>
              </p:nvPicPr>
              <p:blipFill>
                <a:blip r:embed="rId114"/>
                <a:stretch>
                  <a:fillRect/>
                </a:stretch>
              </p:blipFill>
              <p:spPr>
                <a:xfrm>
                  <a:off x="7145139" y="813522"/>
                  <a:ext cx="171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8" name="Freihand 87">
                  <a:extLst>
                    <a:ext uri="{FF2B5EF4-FFF2-40B4-BE49-F238E27FC236}">
                      <a16:creationId xmlns:a16="http://schemas.microsoft.com/office/drawing/2014/main" id="{4EC752FE-170E-4E04-9C88-2A823E8F38A3}"/>
                    </a:ext>
                  </a:extLst>
                </p14:cNvPr>
                <p14:cNvContentPartPr/>
                <p14:nvPr/>
              </p14:nvContentPartPr>
              <p14:xfrm>
                <a:off x="7511619" y="746202"/>
                <a:ext cx="37440" cy="129960"/>
              </p14:xfrm>
            </p:contentPart>
          </mc:Choice>
          <mc:Fallback xmlns="">
            <p:pic>
              <p:nvPicPr>
                <p:cNvPr id="88" name="Freihand 87">
                  <a:extLst>
                    <a:ext uri="{FF2B5EF4-FFF2-40B4-BE49-F238E27FC236}">
                      <a16:creationId xmlns:a16="http://schemas.microsoft.com/office/drawing/2014/main" id="{4EC752FE-170E-4E04-9C88-2A823E8F38A3}"/>
                    </a:ext>
                  </a:extLst>
                </p:cNvPr>
                <p:cNvPicPr/>
                <p:nvPr/>
              </p:nvPicPr>
              <p:blipFill>
                <a:blip r:embed="rId116"/>
                <a:stretch>
                  <a:fillRect/>
                </a:stretch>
              </p:blipFill>
              <p:spPr>
                <a:xfrm>
                  <a:off x="7507299" y="741882"/>
                  <a:ext cx="46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9" name="Freihand 88">
                  <a:extLst>
                    <a:ext uri="{FF2B5EF4-FFF2-40B4-BE49-F238E27FC236}">
                      <a16:creationId xmlns:a16="http://schemas.microsoft.com/office/drawing/2014/main" id="{9AADE7CF-B10B-411A-A8F9-DF6A3E5E9AFD}"/>
                    </a:ext>
                  </a:extLst>
                </p14:cNvPr>
                <p14:cNvContentPartPr/>
                <p14:nvPr/>
              </p14:nvContentPartPr>
              <p14:xfrm>
                <a:off x="7436019" y="642882"/>
                <a:ext cx="173160" cy="109800"/>
              </p14:xfrm>
            </p:contentPart>
          </mc:Choice>
          <mc:Fallback xmlns="">
            <p:pic>
              <p:nvPicPr>
                <p:cNvPr id="89" name="Freihand 88">
                  <a:extLst>
                    <a:ext uri="{FF2B5EF4-FFF2-40B4-BE49-F238E27FC236}">
                      <a16:creationId xmlns:a16="http://schemas.microsoft.com/office/drawing/2014/main" id="{9AADE7CF-B10B-411A-A8F9-DF6A3E5E9AFD}"/>
                    </a:ext>
                  </a:extLst>
                </p:cNvPr>
                <p:cNvPicPr/>
                <p:nvPr/>
              </p:nvPicPr>
              <p:blipFill>
                <a:blip r:embed="rId118"/>
                <a:stretch>
                  <a:fillRect/>
                </a:stretch>
              </p:blipFill>
              <p:spPr>
                <a:xfrm>
                  <a:off x="7431699" y="638562"/>
                  <a:ext cx="181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0" name="Freihand 99">
                  <a:extLst>
                    <a:ext uri="{FF2B5EF4-FFF2-40B4-BE49-F238E27FC236}">
                      <a16:creationId xmlns:a16="http://schemas.microsoft.com/office/drawing/2014/main" id="{968151C8-9074-42CF-A558-360DC9C8550B}"/>
                    </a:ext>
                  </a:extLst>
                </p14:cNvPr>
                <p14:cNvContentPartPr/>
                <p14:nvPr/>
              </p14:nvContentPartPr>
              <p14:xfrm>
                <a:off x="7838499" y="818202"/>
                <a:ext cx="114480" cy="9360"/>
              </p14:xfrm>
            </p:contentPart>
          </mc:Choice>
          <mc:Fallback xmlns="">
            <p:pic>
              <p:nvPicPr>
                <p:cNvPr id="100" name="Freihand 99">
                  <a:extLst>
                    <a:ext uri="{FF2B5EF4-FFF2-40B4-BE49-F238E27FC236}">
                      <a16:creationId xmlns:a16="http://schemas.microsoft.com/office/drawing/2014/main" id="{968151C8-9074-42CF-A558-360DC9C8550B}"/>
                    </a:ext>
                  </a:extLst>
                </p:cNvPr>
                <p:cNvPicPr/>
                <p:nvPr/>
              </p:nvPicPr>
              <p:blipFill>
                <a:blip r:embed="rId120"/>
                <a:stretch>
                  <a:fillRect/>
                </a:stretch>
              </p:blipFill>
              <p:spPr>
                <a:xfrm>
                  <a:off x="7834179" y="813882"/>
                  <a:ext cx="123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1" name="Freihand 100">
                  <a:extLst>
                    <a:ext uri="{FF2B5EF4-FFF2-40B4-BE49-F238E27FC236}">
                      <a16:creationId xmlns:a16="http://schemas.microsoft.com/office/drawing/2014/main" id="{679B49EF-82C2-4C9E-812F-61A14ECE3A59}"/>
                    </a:ext>
                  </a:extLst>
                </p14:cNvPr>
                <p14:cNvContentPartPr/>
                <p14:nvPr/>
              </p14:nvContentPartPr>
              <p14:xfrm>
                <a:off x="7945779" y="760602"/>
                <a:ext cx="121320" cy="159120"/>
              </p14:xfrm>
            </p:contentPart>
          </mc:Choice>
          <mc:Fallback xmlns="">
            <p:pic>
              <p:nvPicPr>
                <p:cNvPr id="101" name="Freihand 100">
                  <a:extLst>
                    <a:ext uri="{FF2B5EF4-FFF2-40B4-BE49-F238E27FC236}">
                      <a16:creationId xmlns:a16="http://schemas.microsoft.com/office/drawing/2014/main" id="{679B49EF-82C2-4C9E-812F-61A14ECE3A59}"/>
                    </a:ext>
                  </a:extLst>
                </p:cNvPr>
                <p:cNvPicPr/>
                <p:nvPr/>
              </p:nvPicPr>
              <p:blipFill>
                <a:blip r:embed="rId122"/>
                <a:stretch>
                  <a:fillRect/>
                </a:stretch>
              </p:blipFill>
              <p:spPr>
                <a:xfrm>
                  <a:off x="7941459" y="756282"/>
                  <a:ext cx="12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 name="Freihand 101">
                  <a:extLst>
                    <a:ext uri="{FF2B5EF4-FFF2-40B4-BE49-F238E27FC236}">
                      <a16:creationId xmlns:a16="http://schemas.microsoft.com/office/drawing/2014/main" id="{48F244DC-C46B-4970-BFD0-0249284AC1E7}"/>
                    </a:ext>
                  </a:extLst>
                </p14:cNvPr>
                <p14:cNvContentPartPr/>
                <p14:nvPr/>
              </p14:nvContentPartPr>
              <p14:xfrm>
                <a:off x="8275539" y="739002"/>
                <a:ext cx="159480" cy="166680"/>
              </p14:xfrm>
            </p:contentPart>
          </mc:Choice>
          <mc:Fallback xmlns="">
            <p:pic>
              <p:nvPicPr>
                <p:cNvPr id="102" name="Freihand 101">
                  <a:extLst>
                    <a:ext uri="{FF2B5EF4-FFF2-40B4-BE49-F238E27FC236}">
                      <a16:creationId xmlns:a16="http://schemas.microsoft.com/office/drawing/2014/main" id="{48F244DC-C46B-4970-BFD0-0249284AC1E7}"/>
                    </a:ext>
                  </a:extLst>
                </p:cNvPr>
                <p:cNvPicPr/>
                <p:nvPr/>
              </p:nvPicPr>
              <p:blipFill>
                <a:blip r:embed="rId124"/>
                <a:stretch>
                  <a:fillRect/>
                </a:stretch>
              </p:blipFill>
              <p:spPr>
                <a:xfrm>
                  <a:off x="8271219" y="734682"/>
                  <a:ext cx="168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 name="Freihand 102">
                  <a:extLst>
                    <a:ext uri="{FF2B5EF4-FFF2-40B4-BE49-F238E27FC236}">
                      <a16:creationId xmlns:a16="http://schemas.microsoft.com/office/drawing/2014/main" id="{8BB2283A-113F-4346-BD96-D8E21DC87E40}"/>
                    </a:ext>
                  </a:extLst>
                </p14:cNvPr>
                <p14:cNvContentPartPr/>
                <p14:nvPr/>
              </p14:nvContentPartPr>
              <p14:xfrm>
                <a:off x="8433219" y="736482"/>
                <a:ext cx="159120" cy="163440"/>
              </p14:xfrm>
            </p:contentPart>
          </mc:Choice>
          <mc:Fallback xmlns="">
            <p:pic>
              <p:nvPicPr>
                <p:cNvPr id="103" name="Freihand 102">
                  <a:extLst>
                    <a:ext uri="{FF2B5EF4-FFF2-40B4-BE49-F238E27FC236}">
                      <a16:creationId xmlns:a16="http://schemas.microsoft.com/office/drawing/2014/main" id="{8BB2283A-113F-4346-BD96-D8E21DC87E40}"/>
                    </a:ext>
                  </a:extLst>
                </p:cNvPr>
                <p:cNvPicPr/>
                <p:nvPr/>
              </p:nvPicPr>
              <p:blipFill>
                <a:blip r:embed="rId126"/>
                <a:stretch>
                  <a:fillRect/>
                </a:stretch>
              </p:blipFill>
              <p:spPr>
                <a:xfrm>
                  <a:off x="8428899" y="732162"/>
                  <a:ext cx="167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4" name="Freihand 103">
                  <a:extLst>
                    <a:ext uri="{FF2B5EF4-FFF2-40B4-BE49-F238E27FC236}">
                      <a16:creationId xmlns:a16="http://schemas.microsoft.com/office/drawing/2014/main" id="{8DE92D21-BBE9-4729-A60B-9AE3660A3361}"/>
                    </a:ext>
                  </a:extLst>
                </p14:cNvPr>
                <p14:cNvContentPartPr/>
                <p14:nvPr/>
              </p14:nvContentPartPr>
              <p14:xfrm>
                <a:off x="8759379" y="805962"/>
                <a:ext cx="119160" cy="84240"/>
              </p14:xfrm>
            </p:contentPart>
          </mc:Choice>
          <mc:Fallback xmlns="">
            <p:pic>
              <p:nvPicPr>
                <p:cNvPr id="104" name="Freihand 103">
                  <a:extLst>
                    <a:ext uri="{FF2B5EF4-FFF2-40B4-BE49-F238E27FC236}">
                      <a16:creationId xmlns:a16="http://schemas.microsoft.com/office/drawing/2014/main" id="{8DE92D21-BBE9-4729-A60B-9AE3660A3361}"/>
                    </a:ext>
                  </a:extLst>
                </p:cNvPr>
                <p:cNvPicPr/>
                <p:nvPr/>
              </p:nvPicPr>
              <p:blipFill>
                <a:blip r:embed="rId128"/>
                <a:stretch>
                  <a:fillRect/>
                </a:stretch>
              </p:blipFill>
              <p:spPr>
                <a:xfrm>
                  <a:off x="8755059" y="801642"/>
                  <a:ext cx="127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5" name="Freihand 104">
                  <a:extLst>
                    <a:ext uri="{FF2B5EF4-FFF2-40B4-BE49-F238E27FC236}">
                      <a16:creationId xmlns:a16="http://schemas.microsoft.com/office/drawing/2014/main" id="{5CEE2315-C885-4CAA-AC19-53D45F61EFDA}"/>
                    </a:ext>
                  </a:extLst>
                </p14:cNvPr>
                <p14:cNvContentPartPr/>
                <p14:nvPr/>
              </p14:nvContentPartPr>
              <p14:xfrm>
                <a:off x="8894379" y="826842"/>
                <a:ext cx="72720" cy="54000"/>
              </p14:xfrm>
            </p:contentPart>
          </mc:Choice>
          <mc:Fallback xmlns="">
            <p:pic>
              <p:nvPicPr>
                <p:cNvPr id="105" name="Freihand 104">
                  <a:extLst>
                    <a:ext uri="{FF2B5EF4-FFF2-40B4-BE49-F238E27FC236}">
                      <a16:creationId xmlns:a16="http://schemas.microsoft.com/office/drawing/2014/main" id="{5CEE2315-C885-4CAA-AC19-53D45F61EFDA}"/>
                    </a:ext>
                  </a:extLst>
                </p:cNvPr>
                <p:cNvPicPr/>
                <p:nvPr/>
              </p:nvPicPr>
              <p:blipFill>
                <a:blip r:embed="rId130"/>
                <a:stretch>
                  <a:fillRect/>
                </a:stretch>
              </p:blipFill>
              <p:spPr>
                <a:xfrm>
                  <a:off x="8890059" y="822522"/>
                  <a:ext cx="81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6" name="Freihand 105">
                  <a:extLst>
                    <a:ext uri="{FF2B5EF4-FFF2-40B4-BE49-F238E27FC236}">
                      <a16:creationId xmlns:a16="http://schemas.microsoft.com/office/drawing/2014/main" id="{52DF881C-087C-437D-9019-CAC11B3F7AA1}"/>
                    </a:ext>
                  </a:extLst>
                </p14:cNvPr>
                <p14:cNvContentPartPr/>
                <p14:nvPr/>
              </p14:nvContentPartPr>
              <p14:xfrm>
                <a:off x="9001299" y="745122"/>
                <a:ext cx="155520" cy="146160"/>
              </p14:xfrm>
            </p:contentPart>
          </mc:Choice>
          <mc:Fallback xmlns="">
            <p:pic>
              <p:nvPicPr>
                <p:cNvPr id="106" name="Freihand 105">
                  <a:extLst>
                    <a:ext uri="{FF2B5EF4-FFF2-40B4-BE49-F238E27FC236}">
                      <a16:creationId xmlns:a16="http://schemas.microsoft.com/office/drawing/2014/main" id="{52DF881C-087C-437D-9019-CAC11B3F7AA1}"/>
                    </a:ext>
                  </a:extLst>
                </p:cNvPr>
                <p:cNvPicPr/>
                <p:nvPr/>
              </p:nvPicPr>
              <p:blipFill>
                <a:blip r:embed="rId132"/>
                <a:stretch>
                  <a:fillRect/>
                </a:stretch>
              </p:blipFill>
              <p:spPr>
                <a:xfrm>
                  <a:off x="8996979" y="740802"/>
                  <a:ext cx="164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9" name="Freihand 108">
                  <a:extLst>
                    <a:ext uri="{FF2B5EF4-FFF2-40B4-BE49-F238E27FC236}">
                      <a16:creationId xmlns:a16="http://schemas.microsoft.com/office/drawing/2014/main" id="{11BD9269-CC96-4D7F-987C-FDFB2EF824B4}"/>
                    </a:ext>
                  </a:extLst>
                </p14:cNvPr>
                <p14:cNvContentPartPr/>
                <p14:nvPr/>
              </p14:nvContentPartPr>
              <p14:xfrm>
                <a:off x="9349059" y="807042"/>
                <a:ext cx="218520" cy="69480"/>
              </p14:xfrm>
            </p:contentPart>
          </mc:Choice>
          <mc:Fallback xmlns="">
            <p:pic>
              <p:nvPicPr>
                <p:cNvPr id="109" name="Freihand 108">
                  <a:extLst>
                    <a:ext uri="{FF2B5EF4-FFF2-40B4-BE49-F238E27FC236}">
                      <a16:creationId xmlns:a16="http://schemas.microsoft.com/office/drawing/2014/main" id="{11BD9269-CC96-4D7F-987C-FDFB2EF824B4}"/>
                    </a:ext>
                  </a:extLst>
                </p:cNvPr>
                <p:cNvPicPr/>
                <p:nvPr/>
              </p:nvPicPr>
              <p:blipFill>
                <a:blip r:embed="rId134"/>
                <a:stretch>
                  <a:fillRect/>
                </a:stretch>
              </p:blipFill>
              <p:spPr>
                <a:xfrm>
                  <a:off x="9344739" y="802722"/>
                  <a:ext cx="227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0" name="Freihand 109">
                  <a:extLst>
                    <a:ext uri="{FF2B5EF4-FFF2-40B4-BE49-F238E27FC236}">
                      <a16:creationId xmlns:a16="http://schemas.microsoft.com/office/drawing/2014/main" id="{C8202FC8-1725-4D70-9062-D298EEF3A45D}"/>
                    </a:ext>
                  </a:extLst>
                </p14:cNvPr>
                <p14:cNvContentPartPr/>
                <p14:nvPr/>
              </p14:nvContentPartPr>
              <p14:xfrm>
                <a:off x="9589539" y="721002"/>
                <a:ext cx="221040" cy="163440"/>
              </p14:xfrm>
            </p:contentPart>
          </mc:Choice>
          <mc:Fallback xmlns="">
            <p:pic>
              <p:nvPicPr>
                <p:cNvPr id="110" name="Freihand 109">
                  <a:extLst>
                    <a:ext uri="{FF2B5EF4-FFF2-40B4-BE49-F238E27FC236}">
                      <a16:creationId xmlns:a16="http://schemas.microsoft.com/office/drawing/2014/main" id="{C8202FC8-1725-4D70-9062-D298EEF3A45D}"/>
                    </a:ext>
                  </a:extLst>
                </p:cNvPr>
                <p:cNvPicPr/>
                <p:nvPr/>
              </p:nvPicPr>
              <p:blipFill>
                <a:blip r:embed="rId136"/>
                <a:stretch>
                  <a:fillRect/>
                </a:stretch>
              </p:blipFill>
              <p:spPr>
                <a:xfrm>
                  <a:off x="9585219" y="716682"/>
                  <a:ext cx="229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1" name="Freihand 110">
                  <a:extLst>
                    <a:ext uri="{FF2B5EF4-FFF2-40B4-BE49-F238E27FC236}">
                      <a16:creationId xmlns:a16="http://schemas.microsoft.com/office/drawing/2014/main" id="{145DA4CD-25CF-40DE-BF40-C76693E1434A}"/>
                    </a:ext>
                  </a:extLst>
                </p14:cNvPr>
                <p14:cNvContentPartPr/>
                <p14:nvPr/>
              </p14:nvContentPartPr>
              <p14:xfrm>
                <a:off x="9960339" y="718842"/>
                <a:ext cx="138960" cy="139320"/>
              </p14:xfrm>
            </p:contentPart>
          </mc:Choice>
          <mc:Fallback xmlns="">
            <p:pic>
              <p:nvPicPr>
                <p:cNvPr id="111" name="Freihand 110">
                  <a:extLst>
                    <a:ext uri="{FF2B5EF4-FFF2-40B4-BE49-F238E27FC236}">
                      <a16:creationId xmlns:a16="http://schemas.microsoft.com/office/drawing/2014/main" id="{145DA4CD-25CF-40DE-BF40-C76693E1434A}"/>
                    </a:ext>
                  </a:extLst>
                </p:cNvPr>
                <p:cNvPicPr/>
                <p:nvPr/>
              </p:nvPicPr>
              <p:blipFill>
                <a:blip r:embed="rId138"/>
                <a:stretch>
                  <a:fillRect/>
                </a:stretch>
              </p:blipFill>
              <p:spPr>
                <a:xfrm>
                  <a:off x="9956019" y="714522"/>
                  <a:ext cx="147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2" name="Freihand 111">
                  <a:extLst>
                    <a:ext uri="{FF2B5EF4-FFF2-40B4-BE49-F238E27FC236}">
                      <a16:creationId xmlns:a16="http://schemas.microsoft.com/office/drawing/2014/main" id="{1F17454B-AB7F-4A80-955E-BD02E4487195}"/>
                    </a:ext>
                  </a:extLst>
                </p14:cNvPr>
                <p14:cNvContentPartPr/>
                <p14:nvPr/>
              </p14:nvContentPartPr>
              <p14:xfrm>
                <a:off x="10099299" y="701202"/>
                <a:ext cx="146880" cy="139680"/>
              </p14:xfrm>
            </p:contentPart>
          </mc:Choice>
          <mc:Fallback xmlns="">
            <p:pic>
              <p:nvPicPr>
                <p:cNvPr id="112" name="Freihand 111">
                  <a:extLst>
                    <a:ext uri="{FF2B5EF4-FFF2-40B4-BE49-F238E27FC236}">
                      <a16:creationId xmlns:a16="http://schemas.microsoft.com/office/drawing/2014/main" id="{1F17454B-AB7F-4A80-955E-BD02E4487195}"/>
                    </a:ext>
                  </a:extLst>
                </p:cNvPr>
                <p:cNvPicPr/>
                <p:nvPr/>
              </p:nvPicPr>
              <p:blipFill>
                <a:blip r:embed="rId140"/>
                <a:stretch>
                  <a:fillRect/>
                </a:stretch>
              </p:blipFill>
              <p:spPr>
                <a:xfrm>
                  <a:off x="10094979" y="696882"/>
                  <a:ext cx="155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3" name="Freihand 112">
                  <a:extLst>
                    <a:ext uri="{FF2B5EF4-FFF2-40B4-BE49-F238E27FC236}">
                      <a16:creationId xmlns:a16="http://schemas.microsoft.com/office/drawing/2014/main" id="{06DB5264-B2FC-4E8C-9BC2-9E87DF1C9FE4}"/>
                    </a:ext>
                  </a:extLst>
                </p14:cNvPr>
                <p14:cNvContentPartPr/>
                <p14:nvPr/>
              </p14:nvContentPartPr>
              <p14:xfrm>
                <a:off x="10308819" y="619842"/>
                <a:ext cx="20160" cy="144000"/>
              </p14:xfrm>
            </p:contentPart>
          </mc:Choice>
          <mc:Fallback xmlns="">
            <p:pic>
              <p:nvPicPr>
                <p:cNvPr id="113" name="Freihand 112">
                  <a:extLst>
                    <a:ext uri="{FF2B5EF4-FFF2-40B4-BE49-F238E27FC236}">
                      <a16:creationId xmlns:a16="http://schemas.microsoft.com/office/drawing/2014/main" id="{06DB5264-B2FC-4E8C-9BC2-9E87DF1C9FE4}"/>
                    </a:ext>
                  </a:extLst>
                </p:cNvPr>
                <p:cNvPicPr/>
                <p:nvPr/>
              </p:nvPicPr>
              <p:blipFill>
                <a:blip r:embed="rId142"/>
                <a:stretch>
                  <a:fillRect/>
                </a:stretch>
              </p:blipFill>
              <p:spPr>
                <a:xfrm>
                  <a:off x="10304499" y="615522"/>
                  <a:ext cx="28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0" name="Freihand 119">
                  <a:extLst>
                    <a:ext uri="{FF2B5EF4-FFF2-40B4-BE49-F238E27FC236}">
                      <a16:creationId xmlns:a16="http://schemas.microsoft.com/office/drawing/2014/main" id="{87FB25CC-AFCA-4255-98E2-86F436EB4BB9}"/>
                    </a:ext>
                  </a:extLst>
                </p14:cNvPr>
                <p14:cNvContentPartPr/>
                <p14:nvPr/>
              </p14:nvContentPartPr>
              <p14:xfrm>
                <a:off x="5797659" y="1221762"/>
                <a:ext cx="234720" cy="26640"/>
              </p14:xfrm>
            </p:contentPart>
          </mc:Choice>
          <mc:Fallback xmlns="">
            <p:pic>
              <p:nvPicPr>
                <p:cNvPr id="120" name="Freihand 119">
                  <a:extLst>
                    <a:ext uri="{FF2B5EF4-FFF2-40B4-BE49-F238E27FC236}">
                      <a16:creationId xmlns:a16="http://schemas.microsoft.com/office/drawing/2014/main" id="{87FB25CC-AFCA-4255-98E2-86F436EB4BB9}"/>
                    </a:ext>
                  </a:extLst>
                </p:cNvPr>
                <p:cNvPicPr/>
                <p:nvPr/>
              </p:nvPicPr>
              <p:blipFill>
                <a:blip r:embed="rId144"/>
                <a:stretch>
                  <a:fillRect/>
                </a:stretch>
              </p:blipFill>
              <p:spPr>
                <a:xfrm>
                  <a:off x="5793339" y="1217442"/>
                  <a:ext cx="243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78156329-DC94-4F16-A9D5-C7CBF97FA831}"/>
                    </a:ext>
                  </a:extLst>
                </p14:cNvPr>
                <p14:cNvContentPartPr/>
                <p14:nvPr/>
              </p14:nvContentPartPr>
              <p14:xfrm>
                <a:off x="5983779" y="1171002"/>
                <a:ext cx="99720" cy="172800"/>
              </p14:xfrm>
            </p:contentPart>
          </mc:Choice>
          <mc:Fallback xmlns="">
            <p:pic>
              <p:nvPicPr>
                <p:cNvPr id="121" name="Freihand 120">
                  <a:extLst>
                    <a:ext uri="{FF2B5EF4-FFF2-40B4-BE49-F238E27FC236}">
                      <a16:creationId xmlns:a16="http://schemas.microsoft.com/office/drawing/2014/main" id="{78156329-DC94-4F16-A9D5-C7CBF97FA831}"/>
                    </a:ext>
                  </a:extLst>
                </p:cNvPr>
                <p:cNvPicPr/>
                <p:nvPr/>
              </p:nvPicPr>
              <p:blipFill>
                <a:blip r:embed="rId146"/>
                <a:stretch>
                  <a:fillRect/>
                </a:stretch>
              </p:blipFill>
              <p:spPr>
                <a:xfrm>
                  <a:off x="5979459" y="1166682"/>
                  <a:ext cx="108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3" name="Freihand 122">
                  <a:extLst>
                    <a:ext uri="{FF2B5EF4-FFF2-40B4-BE49-F238E27FC236}">
                      <a16:creationId xmlns:a16="http://schemas.microsoft.com/office/drawing/2014/main" id="{FB3F169B-B37D-48C6-BAC4-8D6AC1D0272F}"/>
                    </a:ext>
                  </a:extLst>
                </p14:cNvPr>
                <p14:cNvContentPartPr/>
                <p14:nvPr/>
              </p14:nvContentPartPr>
              <p14:xfrm>
                <a:off x="6266739" y="1148682"/>
                <a:ext cx="1800" cy="92880"/>
              </p14:xfrm>
            </p:contentPart>
          </mc:Choice>
          <mc:Fallback xmlns="">
            <p:pic>
              <p:nvPicPr>
                <p:cNvPr id="123" name="Freihand 122">
                  <a:extLst>
                    <a:ext uri="{FF2B5EF4-FFF2-40B4-BE49-F238E27FC236}">
                      <a16:creationId xmlns:a16="http://schemas.microsoft.com/office/drawing/2014/main" id="{FB3F169B-B37D-48C6-BAC4-8D6AC1D0272F}"/>
                    </a:ext>
                  </a:extLst>
                </p:cNvPr>
                <p:cNvPicPr/>
                <p:nvPr/>
              </p:nvPicPr>
              <p:blipFill>
                <a:blip r:embed="rId148"/>
                <a:stretch>
                  <a:fillRect/>
                </a:stretch>
              </p:blipFill>
              <p:spPr>
                <a:xfrm>
                  <a:off x="6262419" y="1144362"/>
                  <a:ext cx="10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4" name="Freihand 123">
                  <a:extLst>
                    <a:ext uri="{FF2B5EF4-FFF2-40B4-BE49-F238E27FC236}">
                      <a16:creationId xmlns:a16="http://schemas.microsoft.com/office/drawing/2014/main" id="{2D42D9ED-FC28-4B1A-883B-D62FDB605929}"/>
                    </a:ext>
                  </a:extLst>
                </p14:cNvPr>
                <p14:cNvContentPartPr/>
                <p14:nvPr/>
              </p14:nvContentPartPr>
              <p14:xfrm>
                <a:off x="6269259" y="1097562"/>
                <a:ext cx="116640" cy="156600"/>
              </p14:xfrm>
            </p:contentPart>
          </mc:Choice>
          <mc:Fallback xmlns="">
            <p:pic>
              <p:nvPicPr>
                <p:cNvPr id="124" name="Freihand 123">
                  <a:extLst>
                    <a:ext uri="{FF2B5EF4-FFF2-40B4-BE49-F238E27FC236}">
                      <a16:creationId xmlns:a16="http://schemas.microsoft.com/office/drawing/2014/main" id="{2D42D9ED-FC28-4B1A-883B-D62FDB605929}"/>
                    </a:ext>
                  </a:extLst>
                </p:cNvPr>
                <p:cNvPicPr/>
                <p:nvPr/>
              </p:nvPicPr>
              <p:blipFill>
                <a:blip r:embed="rId150"/>
                <a:stretch>
                  <a:fillRect/>
                </a:stretch>
              </p:blipFill>
              <p:spPr>
                <a:xfrm>
                  <a:off x="6264939" y="1093242"/>
                  <a:ext cx="125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5" name="Freihand 124">
                  <a:extLst>
                    <a:ext uri="{FF2B5EF4-FFF2-40B4-BE49-F238E27FC236}">
                      <a16:creationId xmlns:a16="http://schemas.microsoft.com/office/drawing/2014/main" id="{A83D0EEB-C132-4E4B-974F-CD58134A6FF4}"/>
                    </a:ext>
                  </a:extLst>
                </p14:cNvPr>
                <p14:cNvContentPartPr/>
                <p14:nvPr/>
              </p14:nvContentPartPr>
              <p14:xfrm>
                <a:off x="6445659" y="1057602"/>
                <a:ext cx="32760" cy="214560"/>
              </p14:xfrm>
            </p:contentPart>
          </mc:Choice>
          <mc:Fallback xmlns="">
            <p:pic>
              <p:nvPicPr>
                <p:cNvPr id="125" name="Freihand 124">
                  <a:extLst>
                    <a:ext uri="{FF2B5EF4-FFF2-40B4-BE49-F238E27FC236}">
                      <a16:creationId xmlns:a16="http://schemas.microsoft.com/office/drawing/2014/main" id="{A83D0EEB-C132-4E4B-974F-CD58134A6FF4}"/>
                    </a:ext>
                  </a:extLst>
                </p:cNvPr>
                <p:cNvPicPr/>
                <p:nvPr/>
              </p:nvPicPr>
              <p:blipFill>
                <a:blip r:embed="rId152"/>
                <a:stretch>
                  <a:fillRect/>
                </a:stretch>
              </p:blipFill>
              <p:spPr>
                <a:xfrm>
                  <a:off x="6441339" y="1053282"/>
                  <a:ext cx="41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6" name="Freihand 125">
                  <a:extLst>
                    <a:ext uri="{FF2B5EF4-FFF2-40B4-BE49-F238E27FC236}">
                      <a16:creationId xmlns:a16="http://schemas.microsoft.com/office/drawing/2014/main" id="{77E079C4-95AA-4FA7-8D40-792EF0415BA6}"/>
                    </a:ext>
                  </a:extLst>
                </p14:cNvPr>
                <p14:cNvContentPartPr/>
                <p14:nvPr/>
              </p14:nvContentPartPr>
              <p14:xfrm>
                <a:off x="6399939" y="1173162"/>
                <a:ext cx="125280" cy="14040"/>
              </p14:xfrm>
            </p:contentPart>
          </mc:Choice>
          <mc:Fallback xmlns="">
            <p:pic>
              <p:nvPicPr>
                <p:cNvPr id="126" name="Freihand 125">
                  <a:extLst>
                    <a:ext uri="{FF2B5EF4-FFF2-40B4-BE49-F238E27FC236}">
                      <a16:creationId xmlns:a16="http://schemas.microsoft.com/office/drawing/2014/main" id="{77E079C4-95AA-4FA7-8D40-792EF0415BA6}"/>
                    </a:ext>
                  </a:extLst>
                </p:cNvPr>
                <p:cNvPicPr/>
                <p:nvPr/>
              </p:nvPicPr>
              <p:blipFill>
                <a:blip r:embed="rId154"/>
                <a:stretch>
                  <a:fillRect/>
                </a:stretch>
              </p:blipFill>
              <p:spPr>
                <a:xfrm>
                  <a:off x="6395619" y="1168842"/>
                  <a:ext cx="133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7" name="Freihand 126">
                  <a:extLst>
                    <a:ext uri="{FF2B5EF4-FFF2-40B4-BE49-F238E27FC236}">
                      <a16:creationId xmlns:a16="http://schemas.microsoft.com/office/drawing/2014/main" id="{7D87F469-FF1D-4475-86AB-7EC36638E5F7}"/>
                    </a:ext>
                  </a:extLst>
                </p14:cNvPr>
                <p14:cNvContentPartPr/>
                <p14:nvPr/>
              </p14:nvContentPartPr>
              <p14:xfrm>
                <a:off x="6621699" y="1157322"/>
                <a:ext cx="173520" cy="102960"/>
              </p14:xfrm>
            </p:contentPart>
          </mc:Choice>
          <mc:Fallback xmlns="">
            <p:pic>
              <p:nvPicPr>
                <p:cNvPr id="127" name="Freihand 126">
                  <a:extLst>
                    <a:ext uri="{FF2B5EF4-FFF2-40B4-BE49-F238E27FC236}">
                      <a16:creationId xmlns:a16="http://schemas.microsoft.com/office/drawing/2014/main" id="{7D87F469-FF1D-4475-86AB-7EC36638E5F7}"/>
                    </a:ext>
                  </a:extLst>
                </p:cNvPr>
                <p:cNvPicPr/>
                <p:nvPr/>
              </p:nvPicPr>
              <p:blipFill>
                <a:blip r:embed="rId156"/>
                <a:stretch>
                  <a:fillRect/>
                </a:stretch>
              </p:blipFill>
              <p:spPr>
                <a:xfrm>
                  <a:off x="6617379" y="1153002"/>
                  <a:ext cx="182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8" name="Freihand 127">
                  <a:extLst>
                    <a:ext uri="{FF2B5EF4-FFF2-40B4-BE49-F238E27FC236}">
                      <a16:creationId xmlns:a16="http://schemas.microsoft.com/office/drawing/2014/main" id="{C61E032A-273E-4F59-BEB2-A34325B1A06A}"/>
                    </a:ext>
                  </a:extLst>
                </p14:cNvPr>
                <p14:cNvContentPartPr/>
                <p14:nvPr/>
              </p14:nvContentPartPr>
              <p14:xfrm>
                <a:off x="6808179" y="1110522"/>
                <a:ext cx="75600" cy="164520"/>
              </p14:xfrm>
            </p:contentPart>
          </mc:Choice>
          <mc:Fallback xmlns="">
            <p:pic>
              <p:nvPicPr>
                <p:cNvPr id="128" name="Freihand 127">
                  <a:extLst>
                    <a:ext uri="{FF2B5EF4-FFF2-40B4-BE49-F238E27FC236}">
                      <a16:creationId xmlns:a16="http://schemas.microsoft.com/office/drawing/2014/main" id="{C61E032A-273E-4F59-BEB2-A34325B1A06A}"/>
                    </a:ext>
                  </a:extLst>
                </p:cNvPr>
                <p:cNvPicPr/>
                <p:nvPr/>
              </p:nvPicPr>
              <p:blipFill>
                <a:blip r:embed="rId158"/>
                <a:stretch>
                  <a:fillRect/>
                </a:stretch>
              </p:blipFill>
              <p:spPr>
                <a:xfrm>
                  <a:off x="6803859" y="1106202"/>
                  <a:ext cx="84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9" name="Freihand 128">
                  <a:extLst>
                    <a:ext uri="{FF2B5EF4-FFF2-40B4-BE49-F238E27FC236}">
                      <a16:creationId xmlns:a16="http://schemas.microsoft.com/office/drawing/2014/main" id="{66FEC27D-6FC3-48E9-9DF2-FBF9A84D242D}"/>
                    </a:ext>
                  </a:extLst>
                </p14:cNvPr>
                <p14:cNvContentPartPr/>
                <p14:nvPr/>
              </p14:nvContentPartPr>
              <p14:xfrm>
                <a:off x="6907899" y="1191882"/>
                <a:ext cx="94320" cy="65160"/>
              </p14:xfrm>
            </p:contentPart>
          </mc:Choice>
          <mc:Fallback xmlns="">
            <p:pic>
              <p:nvPicPr>
                <p:cNvPr id="129" name="Freihand 128">
                  <a:extLst>
                    <a:ext uri="{FF2B5EF4-FFF2-40B4-BE49-F238E27FC236}">
                      <a16:creationId xmlns:a16="http://schemas.microsoft.com/office/drawing/2014/main" id="{66FEC27D-6FC3-48E9-9DF2-FBF9A84D242D}"/>
                    </a:ext>
                  </a:extLst>
                </p:cNvPr>
                <p:cNvPicPr/>
                <p:nvPr/>
              </p:nvPicPr>
              <p:blipFill>
                <a:blip r:embed="rId160"/>
                <a:stretch>
                  <a:fillRect/>
                </a:stretch>
              </p:blipFill>
              <p:spPr>
                <a:xfrm>
                  <a:off x="6903579" y="1187562"/>
                  <a:ext cx="102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0" name="Freihand 129">
                  <a:extLst>
                    <a:ext uri="{FF2B5EF4-FFF2-40B4-BE49-F238E27FC236}">
                      <a16:creationId xmlns:a16="http://schemas.microsoft.com/office/drawing/2014/main" id="{66082613-1DB0-4E5F-8A38-D98EC3C950A9}"/>
                    </a:ext>
                  </a:extLst>
                </p14:cNvPr>
                <p14:cNvContentPartPr/>
                <p14:nvPr/>
              </p14:nvContentPartPr>
              <p14:xfrm>
                <a:off x="7004739" y="1086402"/>
                <a:ext cx="100800" cy="173160"/>
              </p14:xfrm>
            </p:contentPart>
          </mc:Choice>
          <mc:Fallback xmlns="">
            <p:pic>
              <p:nvPicPr>
                <p:cNvPr id="130" name="Freihand 129">
                  <a:extLst>
                    <a:ext uri="{FF2B5EF4-FFF2-40B4-BE49-F238E27FC236}">
                      <a16:creationId xmlns:a16="http://schemas.microsoft.com/office/drawing/2014/main" id="{66082613-1DB0-4E5F-8A38-D98EC3C950A9}"/>
                    </a:ext>
                  </a:extLst>
                </p:cNvPr>
                <p:cNvPicPr/>
                <p:nvPr/>
              </p:nvPicPr>
              <p:blipFill>
                <a:blip r:embed="rId162"/>
                <a:stretch>
                  <a:fillRect/>
                </a:stretch>
              </p:blipFill>
              <p:spPr>
                <a:xfrm>
                  <a:off x="7000419" y="1082082"/>
                  <a:ext cx="109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 name="Freihand 130">
                  <a:extLst>
                    <a:ext uri="{FF2B5EF4-FFF2-40B4-BE49-F238E27FC236}">
                      <a16:creationId xmlns:a16="http://schemas.microsoft.com/office/drawing/2014/main" id="{D69C4498-C4CF-490B-9C2E-841841371CFF}"/>
                    </a:ext>
                  </a:extLst>
                </p14:cNvPr>
                <p14:cNvContentPartPr/>
                <p14:nvPr/>
              </p14:nvContentPartPr>
              <p14:xfrm>
                <a:off x="6955419" y="1097562"/>
                <a:ext cx="43200" cy="166680"/>
              </p14:xfrm>
            </p:contentPart>
          </mc:Choice>
          <mc:Fallback xmlns="">
            <p:pic>
              <p:nvPicPr>
                <p:cNvPr id="131" name="Freihand 130">
                  <a:extLst>
                    <a:ext uri="{FF2B5EF4-FFF2-40B4-BE49-F238E27FC236}">
                      <a16:creationId xmlns:a16="http://schemas.microsoft.com/office/drawing/2014/main" id="{D69C4498-C4CF-490B-9C2E-841841371CFF}"/>
                    </a:ext>
                  </a:extLst>
                </p:cNvPr>
                <p:cNvPicPr/>
                <p:nvPr/>
              </p:nvPicPr>
              <p:blipFill>
                <a:blip r:embed="rId164"/>
                <a:stretch>
                  <a:fillRect/>
                </a:stretch>
              </p:blipFill>
              <p:spPr>
                <a:xfrm>
                  <a:off x="6951099" y="1093242"/>
                  <a:ext cx="51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D4E84C0E-61AB-4550-A344-C0CBBEC7DA63}"/>
                    </a:ext>
                  </a:extLst>
                </p14:cNvPr>
                <p14:cNvContentPartPr/>
                <p14:nvPr/>
              </p14:nvContentPartPr>
              <p14:xfrm>
                <a:off x="6891699" y="1055082"/>
                <a:ext cx="36720" cy="34560"/>
              </p14:xfrm>
            </p:contentPart>
          </mc:Choice>
          <mc:Fallback xmlns="">
            <p:pic>
              <p:nvPicPr>
                <p:cNvPr id="132" name="Freihand 131">
                  <a:extLst>
                    <a:ext uri="{FF2B5EF4-FFF2-40B4-BE49-F238E27FC236}">
                      <a16:creationId xmlns:a16="http://schemas.microsoft.com/office/drawing/2014/main" id="{D4E84C0E-61AB-4550-A344-C0CBBEC7DA63}"/>
                    </a:ext>
                  </a:extLst>
                </p:cNvPr>
                <p:cNvPicPr/>
                <p:nvPr/>
              </p:nvPicPr>
              <p:blipFill>
                <a:blip r:embed="rId166"/>
                <a:stretch>
                  <a:fillRect/>
                </a:stretch>
              </p:blipFill>
              <p:spPr>
                <a:xfrm>
                  <a:off x="6887379" y="1050762"/>
                  <a:ext cx="45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279DF65C-D1A9-45B4-B4E3-7E64BF0605FA}"/>
                    </a:ext>
                  </a:extLst>
                </p14:cNvPr>
                <p14:cNvContentPartPr/>
                <p14:nvPr/>
              </p14:nvContentPartPr>
              <p14:xfrm>
                <a:off x="7295259" y="1168122"/>
                <a:ext cx="356400" cy="105480"/>
              </p14:xfrm>
            </p:contentPart>
          </mc:Choice>
          <mc:Fallback xmlns="">
            <p:pic>
              <p:nvPicPr>
                <p:cNvPr id="133" name="Freihand 132">
                  <a:extLst>
                    <a:ext uri="{FF2B5EF4-FFF2-40B4-BE49-F238E27FC236}">
                      <a16:creationId xmlns:a16="http://schemas.microsoft.com/office/drawing/2014/main" id="{279DF65C-D1A9-45B4-B4E3-7E64BF0605FA}"/>
                    </a:ext>
                  </a:extLst>
                </p:cNvPr>
                <p:cNvPicPr/>
                <p:nvPr/>
              </p:nvPicPr>
              <p:blipFill>
                <a:blip r:embed="rId168"/>
                <a:stretch>
                  <a:fillRect/>
                </a:stretch>
              </p:blipFill>
              <p:spPr>
                <a:xfrm>
                  <a:off x="7290939" y="1163802"/>
                  <a:ext cx="365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Freihand 133">
                  <a:extLst>
                    <a:ext uri="{FF2B5EF4-FFF2-40B4-BE49-F238E27FC236}">
                      <a16:creationId xmlns:a16="http://schemas.microsoft.com/office/drawing/2014/main" id="{7459E2C0-6E18-4B19-9909-D1AF35CCAFD7}"/>
                    </a:ext>
                  </a:extLst>
                </p14:cNvPr>
                <p14:cNvContentPartPr/>
                <p14:nvPr/>
              </p14:nvContentPartPr>
              <p14:xfrm>
                <a:off x="7616739" y="1135002"/>
                <a:ext cx="44280" cy="30960"/>
              </p14:xfrm>
            </p:contentPart>
          </mc:Choice>
          <mc:Fallback xmlns="">
            <p:pic>
              <p:nvPicPr>
                <p:cNvPr id="134" name="Freihand 133">
                  <a:extLst>
                    <a:ext uri="{FF2B5EF4-FFF2-40B4-BE49-F238E27FC236}">
                      <a16:creationId xmlns:a16="http://schemas.microsoft.com/office/drawing/2014/main" id="{7459E2C0-6E18-4B19-9909-D1AF35CCAFD7}"/>
                    </a:ext>
                  </a:extLst>
                </p:cNvPr>
                <p:cNvPicPr/>
                <p:nvPr/>
              </p:nvPicPr>
              <p:blipFill>
                <a:blip r:embed="rId170"/>
                <a:stretch>
                  <a:fillRect/>
                </a:stretch>
              </p:blipFill>
              <p:spPr>
                <a:xfrm>
                  <a:off x="7612419" y="1130682"/>
                  <a:ext cx="52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5" name="Freihand 134">
                  <a:extLst>
                    <a:ext uri="{FF2B5EF4-FFF2-40B4-BE49-F238E27FC236}">
                      <a16:creationId xmlns:a16="http://schemas.microsoft.com/office/drawing/2014/main" id="{DBA691C7-1C1B-429A-AC6A-69C8F02EF96C}"/>
                    </a:ext>
                  </a:extLst>
                </p14:cNvPr>
                <p14:cNvContentPartPr/>
                <p14:nvPr/>
              </p14:nvContentPartPr>
              <p14:xfrm>
                <a:off x="7656699" y="1124202"/>
                <a:ext cx="552600" cy="123840"/>
              </p14:xfrm>
            </p:contentPart>
          </mc:Choice>
          <mc:Fallback xmlns="">
            <p:pic>
              <p:nvPicPr>
                <p:cNvPr id="135" name="Freihand 134">
                  <a:extLst>
                    <a:ext uri="{FF2B5EF4-FFF2-40B4-BE49-F238E27FC236}">
                      <a16:creationId xmlns:a16="http://schemas.microsoft.com/office/drawing/2014/main" id="{DBA691C7-1C1B-429A-AC6A-69C8F02EF96C}"/>
                    </a:ext>
                  </a:extLst>
                </p:cNvPr>
                <p:cNvPicPr/>
                <p:nvPr/>
              </p:nvPicPr>
              <p:blipFill>
                <a:blip r:embed="rId172"/>
                <a:stretch>
                  <a:fillRect/>
                </a:stretch>
              </p:blipFill>
              <p:spPr>
                <a:xfrm>
                  <a:off x="7652379" y="1119882"/>
                  <a:ext cx="561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8" name="Freihand 137">
                  <a:extLst>
                    <a:ext uri="{FF2B5EF4-FFF2-40B4-BE49-F238E27FC236}">
                      <a16:creationId xmlns:a16="http://schemas.microsoft.com/office/drawing/2014/main" id="{5DE0D559-20EC-4C00-8241-809419A54504}"/>
                    </a:ext>
                  </a:extLst>
                </p14:cNvPr>
                <p14:cNvContentPartPr/>
                <p14:nvPr/>
              </p14:nvContentPartPr>
              <p14:xfrm>
                <a:off x="8347539" y="1106562"/>
                <a:ext cx="347760" cy="140760"/>
              </p14:xfrm>
            </p:contentPart>
          </mc:Choice>
          <mc:Fallback xmlns="">
            <p:pic>
              <p:nvPicPr>
                <p:cNvPr id="138" name="Freihand 137">
                  <a:extLst>
                    <a:ext uri="{FF2B5EF4-FFF2-40B4-BE49-F238E27FC236}">
                      <a16:creationId xmlns:a16="http://schemas.microsoft.com/office/drawing/2014/main" id="{5DE0D559-20EC-4C00-8241-809419A54504}"/>
                    </a:ext>
                  </a:extLst>
                </p:cNvPr>
                <p:cNvPicPr/>
                <p:nvPr/>
              </p:nvPicPr>
              <p:blipFill>
                <a:blip r:embed="rId174"/>
                <a:stretch>
                  <a:fillRect/>
                </a:stretch>
              </p:blipFill>
              <p:spPr>
                <a:xfrm>
                  <a:off x="8343219" y="1102242"/>
                  <a:ext cx="356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9" name="Freihand 138">
                  <a:extLst>
                    <a:ext uri="{FF2B5EF4-FFF2-40B4-BE49-F238E27FC236}">
                      <a16:creationId xmlns:a16="http://schemas.microsoft.com/office/drawing/2014/main" id="{337F32EE-14CC-4379-B3FC-A835CE8507FD}"/>
                    </a:ext>
                  </a:extLst>
                </p14:cNvPr>
                <p14:cNvContentPartPr/>
                <p14:nvPr/>
              </p14:nvContentPartPr>
              <p14:xfrm>
                <a:off x="8676579" y="1084242"/>
                <a:ext cx="50760" cy="115200"/>
              </p14:xfrm>
            </p:contentPart>
          </mc:Choice>
          <mc:Fallback xmlns="">
            <p:pic>
              <p:nvPicPr>
                <p:cNvPr id="139" name="Freihand 138">
                  <a:extLst>
                    <a:ext uri="{FF2B5EF4-FFF2-40B4-BE49-F238E27FC236}">
                      <a16:creationId xmlns:a16="http://schemas.microsoft.com/office/drawing/2014/main" id="{337F32EE-14CC-4379-B3FC-A835CE8507FD}"/>
                    </a:ext>
                  </a:extLst>
                </p:cNvPr>
                <p:cNvPicPr/>
                <p:nvPr/>
              </p:nvPicPr>
              <p:blipFill>
                <a:blip r:embed="rId176"/>
                <a:stretch>
                  <a:fillRect/>
                </a:stretch>
              </p:blipFill>
              <p:spPr>
                <a:xfrm>
                  <a:off x="8672259" y="1079922"/>
                  <a:ext cx="59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0" name="Freihand 139">
                  <a:extLst>
                    <a:ext uri="{FF2B5EF4-FFF2-40B4-BE49-F238E27FC236}">
                      <a16:creationId xmlns:a16="http://schemas.microsoft.com/office/drawing/2014/main" id="{C6900073-959E-4E72-B9FF-6832CF02A741}"/>
                    </a:ext>
                  </a:extLst>
                </p14:cNvPr>
                <p14:cNvContentPartPr/>
                <p14:nvPr/>
              </p14:nvContentPartPr>
              <p14:xfrm>
                <a:off x="8741379" y="1153362"/>
                <a:ext cx="199080" cy="216000"/>
              </p14:xfrm>
            </p:contentPart>
          </mc:Choice>
          <mc:Fallback xmlns="">
            <p:pic>
              <p:nvPicPr>
                <p:cNvPr id="140" name="Freihand 139">
                  <a:extLst>
                    <a:ext uri="{FF2B5EF4-FFF2-40B4-BE49-F238E27FC236}">
                      <a16:creationId xmlns:a16="http://schemas.microsoft.com/office/drawing/2014/main" id="{C6900073-959E-4E72-B9FF-6832CF02A741}"/>
                    </a:ext>
                  </a:extLst>
                </p:cNvPr>
                <p:cNvPicPr/>
                <p:nvPr/>
              </p:nvPicPr>
              <p:blipFill>
                <a:blip r:embed="rId178"/>
                <a:stretch>
                  <a:fillRect/>
                </a:stretch>
              </p:blipFill>
              <p:spPr>
                <a:xfrm>
                  <a:off x="8737059" y="1149042"/>
                  <a:ext cx="207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1" name="Freihand 140">
                  <a:extLst>
                    <a:ext uri="{FF2B5EF4-FFF2-40B4-BE49-F238E27FC236}">
                      <a16:creationId xmlns:a16="http://schemas.microsoft.com/office/drawing/2014/main" id="{6B8BED6E-A87B-4AFB-9D97-CECDED8910C9}"/>
                    </a:ext>
                  </a:extLst>
                </p14:cNvPr>
                <p14:cNvContentPartPr/>
                <p14:nvPr/>
              </p14:nvContentPartPr>
              <p14:xfrm>
                <a:off x="9109659" y="1090362"/>
                <a:ext cx="284040" cy="115920"/>
              </p14:xfrm>
            </p:contentPart>
          </mc:Choice>
          <mc:Fallback xmlns="">
            <p:pic>
              <p:nvPicPr>
                <p:cNvPr id="141" name="Freihand 140">
                  <a:extLst>
                    <a:ext uri="{FF2B5EF4-FFF2-40B4-BE49-F238E27FC236}">
                      <a16:creationId xmlns:a16="http://schemas.microsoft.com/office/drawing/2014/main" id="{6B8BED6E-A87B-4AFB-9D97-CECDED8910C9}"/>
                    </a:ext>
                  </a:extLst>
                </p:cNvPr>
                <p:cNvPicPr/>
                <p:nvPr/>
              </p:nvPicPr>
              <p:blipFill>
                <a:blip r:embed="rId180"/>
                <a:stretch>
                  <a:fillRect/>
                </a:stretch>
              </p:blipFill>
              <p:spPr>
                <a:xfrm>
                  <a:off x="9105339" y="1086042"/>
                  <a:ext cx="292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2" name="Freihand 141">
                  <a:extLst>
                    <a:ext uri="{FF2B5EF4-FFF2-40B4-BE49-F238E27FC236}">
                      <a16:creationId xmlns:a16="http://schemas.microsoft.com/office/drawing/2014/main" id="{2B31CCCD-F80E-4BC8-A8EE-A1EAD5F27BD9}"/>
                    </a:ext>
                  </a:extLst>
                </p14:cNvPr>
                <p14:cNvContentPartPr/>
                <p14:nvPr/>
              </p14:nvContentPartPr>
              <p14:xfrm>
                <a:off x="9454899" y="1081722"/>
                <a:ext cx="231840" cy="145440"/>
              </p14:xfrm>
            </p:contentPart>
          </mc:Choice>
          <mc:Fallback xmlns="">
            <p:pic>
              <p:nvPicPr>
                <p:cNvPr id="142" name="Freihand 141">
                  <a:extLst>
                    <a:ext uri="{FF2B5EF4-FFF2-40B4-BE49-F238E27FC236}">
                      <a16:creationId xmlns:a16="http://schemas.microsoft.com/office/drawing/2014/main" id="{2B31CCCD-F80E-4BC8-A8EE-A1EAD5F27BD9}"/>
                    </a:ext>
                  </a:extLst>
                </p:cNvPr>
                <p:cNvPicPr/>
                <p:nvPr/>
              </p:nvPicPr>
              <p:blipFill>
                <a:blip r:embed="rId182"/>
                <a:stretch>
                  <a:fillRect/>
                </a:stretch>
              </p:blipFill>
              <p:spPr>
                <a:xfrm>
                  <a:off x="9450579" y="1077402"/>
                  <a:ext cx="240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3" name="Freihand 142">
                  <a:extLst>
                    <a:ext uri="{FF2B5EF4-FFF2-40B4-BE49-F238E27FC236}">
                      <a16:creationId xmlns:a16="http://schemas.microsoft.com/office/drawing/2014/main" id="{DC803281-7866-4636-B51A-D58D6FB57D1A}"/>
                    </a:ext>
                  </a:extLst>
                </p14:cNvPr>
                <p14:cNvContentPartPr/>
                <p14:nvPr/>
              </p14:nvContentPartPr>
              <p14:xfrm>
                <a:off x="9752619" y="1150482"/>
                <a:ext cx="175680" cy="9000"/>
              </p14:xfrm>
            </p:contentPart>
          </mc:Choice>
          <mc:Fallback xmlns="">
            <p:pic>
              <p:nvPicPr>
                <p:cNvPr id="143" name="Freihand 142">
                  <a:extLst>
                    <a:ext uri="{FF2B5EF4-FFF2-40B4-BE49-F238E27FC236}">
                      <a16:creationId xmlns:a16="http://schemas.microsoft.com/office/drawing/2014/main" id="{DC803281-7866-4636-B51A-D58D6FB57D1A}"/>
                    </a:ext>
                  </a:extLst>
                </p:cNvPr>
                <p:cNvPicPr/>
                <p:nvPr/>
              </p:nvPicPr>
              <p:blipFill>
                <a:blip r:embed="rId184"/>
                <a:stretch>
                  <a:fillRect/>
                </a:stretch>
              </p:blipFill>
              <p:spPr>
                <a:xfrm>
                  <a:off x="9748299" y="1146162"/>
                  <a:ext cx="184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4" name="Freihand 143">
                  <a:extLst>
                    <a:ext uri="{FF2B5EF4-FFF2-40B4-BE49-F238E27FC236}">
                      <a16:creationId xmlns:a16="http://schemas.microsoft.com/office/drawing/2014/main" id="{16DE4B59-94B8-4094-B708-7BFFA3AE14E6}"/>
                    </a:ext>
                  </a:extLst>
                </p14:cNvPr>
                <p14:cNvContentPartPr/>
                <p14:nvPr/>
              </p14:nvContentPartPr>
              <p14:xfrm>
                <a:off x="9898059" y="1063362"/>
                <a:ext cx="124920" cy="147240"/>
              </p14:xfrm>
            </p:contentPart>
          </mc:Choice>
          <mc:Fallback xmlns="">
            <p:pic>
              <p:nvPicPr>
                <p:cNvPr id="144" name="Freihand 143">
                  <a:extLst>
                    <a:ext uri="{FF2B5EF4-FFF2-40B4-BE49-F238E27FC236}">
                      <a16:creationId xmlns:a16="http://schemas.microsoft.com/office/drawing/2014/main" id="{16DE4B59-94B8-4094-B708-7BFFA3AE14E6}"/>
                    </a:ext>
                  </a:extLst>
                </p:cNvPr>
                <p:cNvPicPr/>
                <p:nvPr/>
              </p:nvPicPr>
              <p:blipFill>
                <a:blip r:embed="rId186"/>
                <a:stretch>
                  <a:fillRect/>
                </a:stretch>
              </p:blipFill>
              <p:spPr>
                <a:xfrm>
                  <a:off x="9893739" y="1059042"/>
                  <a:ext cx="133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5" name="Freihand 144">
                  <a:extLst>
                    <a:ext uri="{FF2B5EF4-FFF2-40B4-BE49-F238E27FC236}">
                      <a16:creationId xmlns:a16="http://schemas.microsoft.com/office/drawing/2014/main" id="{B59B3C5D-B7CC-4953-9D6E-33A6C252C5F1}"/>
                    </a:ext>
                  </a:extLst>
                </p14:cNvPr>
                <p14:cNvContentPartPr/>
                <p14:nvPr/>
              </p14:nvContentPartPr>
              <p14:xfrm>
                <a:off x="9952779" y="1108722"/>
                <a:ext cx="564120" cy="114120"/>
              </p14:xfrm>
            </p:contentPart>
          </mc:Choice>
          <mc:Fallback xmlns="">
            <p:pic>
              <p:nvPicPr>
                <p:cNvPr id="145" name="Freihand 144">
                  <a:extLst>
                    <a:ext uri="{FF2B5EF4-FFF2-40B4-BE49-F238E27FC236}">
                      <a16:creationId xmlns:a16="http://schemas.microsoft.com/office/drawing/2014/main" id="{B59B3C5D-B7CC-4953-9D6E-33A6C252C5F1}"/>
                    </a:ext>
                  </a:extLst>
                </p:cNvPr>
                <p:cNvPicPr/>
                <p:nvPr/>
              </p:nvPicPr>
              <p:blipFill>
                <a:blip r:embed="rId188"/>
                <a:stretch>
                  <a:fillRect/>
                </a:stretch>
              </p:blipFill>
              <p:spPr>
                <a:xfrm>
                  <a:off x="9948459" y="1104402"/>
                  <a:ext cx="572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6" name="Freihand 145">
                  <a:extLst>
                    <a:ext uri="{FF2B5EF4-FFF2-40B4-BE49-F238E27FC236}">
                      <a16:creationId xmlns:a16="http://schemas.microsoft.com/office/drawing/2014/main" id="{EA605372-0EAA-49C4-8172-585EC1E33348}"/>
                    </a:ext>
                  </a:extLst>
                </p14:cNvPr>
                <p14:cNvContentPartPr/>
                <p14:nvPr/>
              </p14:nvContentPartPr>
              <p14:xfrm>
                <a:off x="6283299" y="1447122"/>
                <a:ext cx="302040" cy="111240"/>
              </p14:xfrm>
            </p:contentPart>
          </mc:Choice>
          <mc:Fallback xmlns="">
            <p:pic>
              <p:nvPicPr>
                <p:cNvPr id="146" name="Freihand 145">
                  <a:extLst>
                    <a:ext uri="{FF2B5EF4-FFF2-40B4-BE49-F238E27FC236}">
                      <a16:creationId xmlns:a16="http://schemas.microsoft.com/office/drawing/2014/main" id="{EA605372-0EAA-49C4-8172-585EC1E33348}"/>
                    </a:ext>
                  </a:extLst>
                </p:cNvPr>
                <p:cNvPicPr/>
                <p:nvPr/>
              </p:nvPicPr>
              <p:blipFill>
                <a:blip r:embed="rId190"/>
                <a:stretch>
                  <a:fillRect/>
                </a:stretch>
              </p:blipFill>
              <p:spPr>
                <a:xfrm>
                  <a:off x="6278979" y="1442802"/>
                  <a:ext cx="310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7" name="Freihand 146">
                  <a:extLst>
                    <a:ext uri="{FF2B5EF4-FFF2-40B4-BE49-F238E27FC236}">
                      <a16:creationId xmlns:a16="http://schemas.microsoft.com/office/drawing/2014/main" id="{E1A78EA1-BBCA-4CB2-923F-631745D40DCC}"/>
                    </a:ext>
                  </a:extLst>
                </p14:cNvPr>
                <p14:cNvContentPartPr/>
                <p14:nvPr/>
              </p14:nvContentPartPr>
              <p14:xfrm>
                <a:off x="6556539" y="1375122"/>
                <a:ext cx="16200" cy="20160"/>
              </p14:xfrm>
            </p:contentPart>
          </mc:Choice>
          <mc:Fallback xmlns="">
            <p:pic>
              <p:nvPicPr>
                <p:cNvPr id="147" name="Freihand 146">
                  <a:extLst>
                    <a:ext uri="{FF2B5EF4-FFF2-40B4-BE49-F238E27FC236}">
                      <a16:creationId xmlns:a16="http://schemas.microsoft.com/office/drawing/2014/main" id="{E1A78EA1-BBCA-4CB2-923F-631745D40DCC}"/>
                    </a:ext>
                  </a:extLst>
                </p:cNvPr>
                <p:cNvPicPr/>
                <p:nvPr/>
              </p:nvPicPr>
              <p:blipFill>
                <a:blip r:embed="rId192"/>
                <a:stretch>
                  <a:fillRect/>
                </a:stretch>
              </p:blipFill>
              <p:spPr>
                <a:xfrm>
                  <a:off x="6552219" y="1370802"/>
                  <a:ext cx="24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8" name="Freihand 147">
                  <a:extLst>
                    <a:ext uri="{FF2B5EF4-FFF2-40B4-BE49-F238E27FC236}">
                      <a16:creationId xmlns:a16="http://schemas.microsoft.com/office/drawing/2014/main" id="{580A1AFF-DBF5-4EA8-898E-76B2664C773B}"/>
                    </a:ext>
                  </a:extLst>
                </p14:cNvPr>
                <p14:cNvContentPartPr/>
                <p14:nvPr/>
              </p14:nvContentPartPr>
              <p14:xfrm>
                <a:off x="6822939" y="1456482"/>
                <a:ext cx="24480" cy="132120"/>
              </p14:xfrm>
            </p:contentPart>
          </mc:Choice>
          <mc:Fallback xmlns="">
            <p:pic>
              <p:nvPicPr>
                <p:cNvPr id="148" name="Freihand 147">
                  <a:extLst>
                    <a:ext uri="{FF2B5EF4-FFF2-40B4-BE49-F238E27FC236}">
                      <a16:creationId xmlns:a16="http://schemas.microsoft.com/office/drawing/2014/main" id="{580A1AFF-DBF5-4EA8-898E-76B2664C773B}"/>
                    </a:ext>
                  </a:extLst>
                </p:cNvPr>
                <p:cNvPicPr/>
                <p:nvPr/>
              </p:nvPicPr>
              <p:blipFill>
                <a:blip r:embed="rId194"/>
                <a:stretch>
                  <a:fillRect/>
                </a:stretch>
              </p:blipFill>
              <p:spPr>
                <a:xfrm>
                  <a:off x="6818619" y="1452162"/>
                  <a:ext cx="33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9" name="Freihand 148">
                  <a:extLst>
                    <a:ext uri="{FF2B5EF4-FFF2-40B4-BE49-F238E27FC236}">
                      <a16:creationId xmlns:a16="http://schemas.microsoft.com/office/drawing/2014/main" id="{E7058A05-1BCB-4F4E-AB3A-C1CE020D7E7D}"/>
                    </a:ext>
                  </a:extLst>
                </p14:cNvPr>
                <p14:cNvContentPartPr/>
                <p14:nvPr/>
              </p14:nvContentPartPr>
              <p14:xfrm>
                <a:off x="6749859" y="1399602"/>
                <a:ext cx="185760" cy="92520"/>
              </p14:xfrm>
            </p:contentPart>
          </mc:Choice>
          <mc:Fallback xmlns="">
            <p:pic>
              <p:nvPicPr>
                <p:cNvPr id="149" name="Freihand 148">
                  <a:extLst>
                    <a:ext uri="{FF2B5EF4-FFF2-40B4-BE49-F238E27FC236}">
                      <a16:creationId xmlns:a16="http://schemas.microsoft.com/office/drawing/2014/main" id="{E7058A05-1BCB-4F4E-AB3A-C1CE020D7E7D}"/>
                    </a:ext>
                  </a:extLst>
                </p:cNvPr>
                <p:cNvPicPr/>
                <p:nvPr/>
              </p:nvPicPr>
              <p:blipFill>
                <a:blip r:embed="rId196"/>
                <a:stretch>
                  <a:fillRect/>
                </a:stretch>
              </p:blipFill>
              <p:spPr>
                <a:xfrm>
                  <a:off x="6745539" y="1395282"/>
                  <a:ext cx="194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0" name="Freihand 149">
                  <a:extLst>
                    <a:ext uri="{FF2B5EF4-FFF2-40B4-BE49-F238E27FC236}">
                      <a16:creationId xmlns:a16="http://schemas.microsoft.com/office/drawing/2014/main" id="{8A578FB8-8195-4E14-8EAB-3FB2B7DE4A66}"/>
                    </a:ext>
                  </a:extLst>
                </p14:cNvPr>
                <p14:cNvContentPartPr/>
                <p14:nvPr/>
              </p14:nvContentPartPr>
              <p14:xfrm>
                <a:off x="6914019" y="1474482"/>
                <a:ext cx="212040" cy="91800"/>
              </p14:xfrm>
            </p:contentPart>
          </mc:Choice>
          <mc:Fallback xmlns="">
            <p:pic>
              <p:nvPicPr>
                <p:cNvPr id="150" name="Freihand 149">
                  <a:extLst>
                    <a:ext uri="{FF2B5EF4-FFF2-40B4-BE49-F238E27FC236}">
                      <a16:creationId xmlns:a16="http://schemas.microsoft.com/office/drawing/2014/main" id="{8A578FB8-8195-4E14-8EAB-3FB2B7DE4A66}"/>
                    </a:ext>
                  </a:extLst>
                </p:cNvPr>
                <p:cNvPicPr/>
                <p:nvPr/>
              </p:nvPicPr>
              <p:blipFill>
                <a:blip r:embed="rId198"/>
                <a:stretch>
                  <a:fillRect/>
                </a:stretch>
              </p:blipFill>
              <p:spPr>
                <a:xfrm>
                  <a:off x="6909699" y="1470162"/>
                  <a:ext cx="220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1" name="Freihand 150">
                  <a:extLst>
                    <a:ext uri="{FF2B5EF4-FFF2-40B4-BE49-F238E27FC236}">
                      <a16:creationId xmlns:a16="http://schemas.microsoft.com/office/drawing/2014/main" id="{061CDD73-FA2A-4E84-B533-53D117E3EB00}"/>
                    </a:ext>
                  </a:extLst>
                </p14:cNvPr>
                <p14:cNvContentPartPr/>
                <p14:nvPr/>
              </p14:nvContentPartPr>
              <p14:xfrm>
                <a:off x="7141539" y="1435962"/>
                <a:ext cx="38520" cy="22680"/>
              </p14:xfrm>
            </p:contentPart>
          </mc:Choice>
          <mc:Fallback xmlns="">
            <p:pic>
              <p:nvPicPr>
                <p:cNvPr id="151" name="Freihand 150">
                  <a:extLst>
                    <a:ext uri="{FF2B5EF4-FFF2-40B4-BE49-F238E27FC236}">
                      <a16:creationId xmlns:a16="http://schemas.microsoft.com/office/drawing/2014/main" id="{061CDD73-FA2A-4E84-B533-53D117E3EB00}"/>
                    </a:ext>
                  </a:extLst>
                </p:cNvPr>
                <p:cNvPicPr/>
                <p:nvPr/>
              </p:nvPicPr>
              <p:blipFill>
                <a:blip r:embed="rId200"/>
                <a:stretch>
                  <a:fillRect/>
                </a:stretch>
              </p:blipFill>
              <p:spPr>
                <a:xfrm>
                  <a:off x="7137219" y="1431642"/>
                  <a:ext cx="47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2" name="Freihand 151">
                  <a:extLst>
                    <a:ext uri="{FF2B5EF4-FFF2-40B4-BE49-F238E27FC236}">
                      <a16:creationId xmlns:a16="http://schemas.microsoft.com/office/drawing/2014/main" id="{4841F971-FFB6-4FFA-888F-E659F431C84C}"/>
                    </a:ext>
                  </a:extLst>
                </p14:cNvPr>
                <p14:cNvContentPartPr/>
                <p14:nvPr/>
              </p14:nvContentPartPr>
              <p14:xfrm>
                <a:off x="7154499" y="1472682"/>
                <a:ext cx="109080" cy="90360"/>
              </p14:xfrm>
            </p:contentPart>
          </mc:Choice>
          <mc:Fallback xmlns="">
            <p:pic>
              <p:nvPicPr>
                <p:cNvPr id="152" name="Freihand 151">
                  <a:extLst>
                    <a:ext uri="{FF2B5EF4-FFF2-40B4-BE49-F238E27FC236}">
                      <a16:creationId xmlns:a16="http://schemas.microsoft.com/office/drawing/2014/main" id="{4841F971-FFB6-4FFA-888F-E659F431C84C}"/>
                    </a:ext>
                  </a:extLst>
                </p:cNvPr>
                <p:cNvPicPr/>
                <p:nvPr/>
              </p:nvPicPr>
              <p:blipFill>
                <a:blip r:embed="rId202"/>
                <a:stretch>
                  <a:fillRect/>
                </a:stretch>
              </p:blipFill>
              <p:spPr>
                <a:xfrm>
                  <a:off x="7150179" y="1468362"/>
                  <a:ext cx="117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3" name="Freihand 152">
                  <a:extLst>
                    <a:ext uri="{FF2B5EF4-FFF2-40B4-BE49-F238E27FC236}">
                      <a16:creationId xmlns:a16="http://schemas.microsoft.com/office/drawing/2014/main" id="{25E8B01F-AE53-4998-A054-35BEB1F27143}"/>
                    </a:ext>
                  </a:extLst>
                </p14:cNvPr>
                <p14:cNvContentPartPr/>
                <p14:nvPr/>
              </p14:nvContentPartPr>
              <p14:xfrm>
                <a:off x="7325499" y="1447842"/>
                <a:ext cx="98280" cy="99000"/>
              </p14:xfrm>
            </p:contentPart>
          </mc:Choice>
          <mc:Fallback xmlns="">
            <p:pic>
              <p:nvPicPr>
                <p:cNvPr id="153" name="Freihand 152">
                  <a:extLst>
                    <a:ext uri="{FF2B5EF4-FFF2-40B4-BE49-F238E27FC236}">
                      <a16:creationId xmlns:a16="http://schemas.microsoft.com/office/drawing/2014/main" id="{25E8B01F-AE53-4998-A054-35BEB1F27143}"/>
                    </a:ext>
                  </a:extLst>
                </p:cNvPr>
                <p:cNvPicPr/>
                <p:nvPr/>
              </p:nvPicPr>
              <p:blipFill>
                <a:blip r:embed="rId204"/>
                <a:stretch>
                  <a:fillRect/>
                </a:stretch>
              </p:blipFill>
              <p:spPr>
                <a:xfrm>
                  <a:off x="7321179" y="1443522"/>
                  <a:ext cx="106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4" name="Freihand 153">
                  <a:extLst>
                    <a:ext uri="{FF2B5EF4-FFF2-40B4-BE49-F238E27FC236}">
                      <a16:creationId xmlns:a16="http://schemas.microsoft.com/office/drawing/2014/main" id="{D1B94213-4CBC-4460-BF6C-198ED6D75A97}"/>
                    </a:ext>
                  </a:extLst>
                </p14:cNvPr>
                <p14:cNvContentPartPr/>
                <p14:nvPr/>
              </p14:nvContentPartPr>
              <p14:xfrm>
                <a:off x="7751379" y="1444602"/>
                <a:ext cx="27000" cy="164160"/>
              </p14:xfrm>
            </p:contentPart>
          </mc:Choice>
          <mc:Fallback xmlns="">
            <p:pic>
              <p:nvPicPr>
                <p:cNvPr id="154" name="Freihand 153">
                  <a:extLst>
                    <a:ext uri="{FF2B5EF4-FFF2-40B4-BE49-F238E27FC236}">
                      <a16:creationId xmlns:a16="http://schemas.microsoft.com/office/drawing/2014/main" id="{D1B94213-4CBC-4460-BF6C-198ED6D75A97}"/>
                    </a:ext>
                  </a:extLst>
                </p:cNvPr>
                <p:cNvPicPr/>
                <p:nvPr/>
              </p:nvPicPr>
              <p:blipFill>
                <a:blip r:embed="rId206"/>
                <a:stretch>
                  <a:fillRect/>
                </a:stretch>
              </p:blipFill>
              <p:spPr>
                <a:xfrm>
                  <a:off x="7747059" y="1440282"/>
                  <a:ext cx="35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5" name="Freihand 154">
                  <a:extLst>
                    <a:ext uri="{FF2B5EF4-FFF2-40B4-BE49-F238E27FC236}">
                      <a16:creationId xmlns:a16="http://schemas.microsoft.com/office/drawing/2014/main" id="{A89CB4D7-5C72-4BBA-9C59-4E09A11AE52E}"/>
                    </a:ext>
                  </a:extLst>
                </p14:cNvPr>
                <p14:cNvContentPartPr/>
                <p14:nvPr/>
              </p14:nvContentPartPr>
              <p14:xfrm>
                <a:off x="7687659" y="1389162"/>
                <a:ext cx="184320" cy="86040"/>
              </p14:xfrm>
            </p:contentPart>
          </mc:Choice>
          <mc:Fallback xmlns="">
            <p:pic>
              <p:nvPicPr>
                <p:cNvPr id="155" name="Freihand 154">
                  <a:extLst>
                    <a:ext uri="{FF2B5EF4-FFF2-40B4-BE49-F238E27FC236}">
                      <a16:creationId xmlns:a16="http://schemas.microsoft.com/office/drawing/2014/main" id="{A89CB4D7-5C72-4BBA-9C59-4E09A11AE52E}"/>
                    </a:ext>
                  </a:extLst>
                </p:cNvPr>
                <p:cNvPicPr/>
                <p:nvPr/>
              </p:nvPicPr>
              <p:blipFill>
                <a:blip r:embed="rId208"/>
                <a:stretch>
                  <a:fillRect/>
                </a:stretch>
              </p:blipFill>
              <p:spPr>
                <a:xfrm>
                  <a:off x="7683339" y="1384842"/>
                  <a:ext cx="192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6" name="Freihand 155">
                  <a:extLst>
                    <a:ext uri="{FF2B5EF4-FFF2-40B4-BE49-F238E27FC236}">
                      <a16:creationId xmlns:a16="http://schemas.microsoft.com/office/drawing/2014/main" id="{6066B6DA-3EFF-4AC0-8E8E-319CDC66EC88}"/>
                    </a:ext>
                  </a:extLst>
                </p14:cNvPr>
                <p14:cNvContentPartPr/>
                <p14:nvPr/>
              </p14:nvContentPartPr>
              <p14:xfrm>
                <a:off x="7857219" y="1543242"/>
                <a:ext cx="113040" cy="116280"/>
              </p14:xfrm>
            </p:contentPart>
          </mc:Choice>
          <mc:Fallback xmlns="">
            <p:pic>
              <p:nvPicPr>
                <p:cNvPr id="156" name="Freihand 155">
                  <a:extLst>
                    <a:ext uri="{FF2B5EF4-FFF2-40B4-BE49-F238E27FC236}">
                      <a16:creationId xmlns:a16="http://schemas.microsoft.com/office/drawing/2014/main" id="{6066B6DA-3EFF-4AC0-8E8E-319CDC66EC88}"/>
                    </a:ext>
                  </a:extLst>
                </p:cNvPr>
                <p:cNvPicPr/>
                <p:nvPr/>
              </p:nvPicPr>
              <p:blipFill>
                <a:blip r:embed="rId210"/>
                <a:stretch>
                  <a:fillRect/>
                </a:stretch>
              </p:blipFill>
              <p:spPr>
                <a:xfrm>
                  <a:off x="7852899" y="1538922"/>
                  <a:ext cx="121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7" name="Freihand 156">
                  <a:extLst>
                    <a:ext uri="{FF2B5EF4-FFF2-40B4-BE49-F238E27FC236}">
                      <a16:creationId xmlns:a16="http://schemas.microsoft.com/office/drawing/2014/main" id="{760463A9-1383-4BFD-8D4A-0F96C68E8A5E}"/>
                    </a:ext>
                  </a:extLst>
                </p14:cNvPr>
                <p14:cNvContentPartPr/>
                <p14:nvPr/>
              </p14:nvContentPartPr>
              <p14:xfrm>
                <a:off x="8049459" y="1468002"/>
                <a:ext cx="115560" cy="113760"/>
              </p14:xfrm>
            </p:contentPart>
          </mc:Choice>
          <mc:Fallback xmlns="">
            <p:pic>
              <p:nvPicPr>
                <p:cNvPr id="157" name="Freihand 156">
                  <a:extLst>
                    <a:ext uri="{FF2B5EF4-FFF2-40B4-BE49-F238E27FC236}">
                      <a16:creationId xmlns:a16="http://schemas.microsoft.com/office/drawing/2014/main" id="{760463A9-1383-4BFD-8D4A-0F96C68E8A5E}"/>
                    </a:ext>
                  </a:extLst>
                </p:cNvPr>
                <p:cNvPicPr/>
                <p:nvPr/>
              </p:nvPicPr>
              <p:blipFill>
                <a:blip r:embed="rId212"/>
                <a:stretch>
                  <a:fillRect/>
                </a:stretch>
              </p:blipFill>
              <p:spPr>
                <a:xfrm>
                  <a:off x="8045139" y="1463682"/>
                  <a:ext cx="124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8" name="Freihand 157">
                  <a:extLst>
                    <a:ext uri="{FF2B5EF4-FFF2-40B4-BE49-F238E27FC236}">
                      <a16:creationId xmlns:a16="http://schemas.microsoft.com/office/drawing/2014/main" id="{F1425396-050B-4D8E-A4BD-FB4B56B6AD9E}"/>
                    </a:ext>
                  </a:extLst>
                </p14:cNvPr>
                <p14:cNvContentPartPr/>
                <p14:nvPr/>
              </p14:nvContentPartPr>
              <p14:xfrm>
                <a:off x="8310099" y="1464042"/>
                <a:ext cx="18720" cy="133560"/>
              </p14:xfrm>
            </p:contentPart>
          </mc:Choice>
          <mc:Fallback xmlns="">
            <p:pic>
              <p:nvPicPr>
                <p:cNvPr id="158" name="Freihand 157">
                  <a:extLst>
                    <a:ext uri="{FF2B5EF4-FFF2-40B4-BE49-F238E27FC236}">
                      <a16:creationId xmlns:a16="http://schemas.microsoft.com/office/drawing/2014/main" id="{F1425396-050B-4D8E-A4BD-FB4B56B6AD9E}"/>
                    </a:ext>
                  </a:extLst>
                </p:cNvPr>
                <p:cNvPicPr/>
                <p:nvPr/>
              </p:nvPicPr>
              <p:blipFill>
                <a:blip r:embed="rId214"/>
                <a:stretch>
                  <a:fillRect/>
                </a:stretch>
              </p:blipFill>
              <p:spPr>
                <a:xfrm>
                  <a:off x="8305779" y="1459722"/>
                  <a:ext cx="27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9" name="Freihand 158">
                  <a:extLst>
                    <a:ext uri="{FF2B5EF4-FFF2-40B4-BE49-F238E27FC236}">
                      <a16:creationId xmlns:a16="http://schemas.microsoft.com/office/drawing/2014/main" id="{43AD861C-2DDC-4343-ABE9-A887349D2E51}"/>
                    </a:ext>
                  </a:extLst>
                </p14:cNvPr>
                <p14:cNvContentPartPr/>
                <p14:nvPr/>
              </p14:nvContentPartPr>
              <p14:xfrm>
                <a:off x="8238819" y="1405362"/>
                <a:ext cx="142920" cy="115560"/>
              </p14:xfrm>
            </p:contentPart>
          </mc:Choice>
          <mc:Fallback xmlns="">
            <p:pic>
              <p:nvPicPr>
                <p:cNvPr id="159" name="Freihand 158">
                  <a:extLst>
                    <a:ext uri="{FF2B5EF4-FFF2-40B4-BE49-F238E27FC236}">
                      <a16:creationId xmlns:a16="http://schemas.microsoft.com/office/drawing/2014/main" id="{43AD861C-2DDC-4343-ABE9-A887349D2E51}"/>
                    </a:ext>
                  </a:extLst>
                </p:cNvPr>
                <p:cNvPicPr/>
                <p:nvPr/>
              </p:nvPicPr>
              <p:blipFill>
                <a:blip r:embed="rId216"/>
                <a:stretch>
                  <a:fillRect/>
                </a:stretch>
              </p:blipFill>
              <p:spPr>
                <a:xfrm>
                  <a:off x="8234499" y="1401042"/>
                  <a:ext cx="151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0" name="Freihand 159">
                  <a:extLst>
                    <a:ext uri="{FF2B5EF4-FFF2-40B4-BE49-F238E27FC236}">
                      <a16:creationId xmlns:a16="http://schemas.microsoft.com/office/drawing/2014/main" id="{43991A9C-1BCE-4FBC-BD7E-AAA84B4B1EE0}"/>
                    </a:ext>
                  </a:extLst>
                </p14:cNvPr>
                <p14:cNvContentPartPr/>
                <p14:nvPr/>
              </p14:nvContentPartPr>
              <p14:xfrm>
                <a:off x="8383899" y="1532802"/>
                <a:ext cx="68760" cy="93600"/>
              </p14:xfrm>
            </p:contentPart>
          </mc:Choice>
          <mc:Fallback xmlns="">
            <p:pic>
              <p:nvPicPr>
                <p:cNvPr id="160" name="Freihand 159">
                  <a:extLst>
                    <a:ext uri="{FF2B5EF4-FFF2-40B4-BE49-F238E27FC236}">
                      <a16:creationId xmlns:a16="http://schemas.microsoft.com/office/drawing/2014/main" id="{43991A9C-1BCE-4FBC-BD7E-AAA84B4B1EE0}"/>
                    </a:ext>
                  </a:extLst>
                </p:cNvPr>
                <p:cNvPicPr/>
                <p:nvPr/>
              </p:nvPicPr>
              <p:blipFill>
                <a:blip r:embed="rId218"/>
                <a:stretch>
                  <a:fillRect/>
                </a:stretch>
              </p:blipFill>
              <p:spPr>
                <a:xfrm>
                  <a:off x="8379579" y="1528482"/>
                  <a:ext cx="77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4" name="Freihand 163">
                  <a:extLst>
                    <a:ext uri="{FF2B5EF4-FFF2-40B4-BE49-F238E27FC236}">
                      <a16:creationId xmlns:a16="http://schemas.microsoft.com/office/drawing/2014/main" id="{358ECCD2-D609-428C-8817-64BB08440626}"/>
                    </a:ext>
                  </a:extLst>
                </p14:cNvPr>
                <p14:cNvContentPartPr/>
                <p14:nvPr/>
              </p14:nvContentPartPr>
              <p14:xfrm>
                <a:off x="7066299" y="780042"/>
                <a:ext cx="304200" cy="246600"/>
              </p14:xfrm>
            </p:contentPart>
          </mc:Choice>
          <mc:Fallback xmlns="">
            <p:pic>
              <p:nvPicPr>
                <p:cNvPr id="164" name="Freihand 163">
                  <a:extLst>
                    <a:ext uri="{FF2B5EF4-FFF2-40B4-BE49-F238E27FC236}">
                      <a16:creationId xmlns:a16="http://schemas.microsoft.com/office/drawing/2014/main" id="{358ECCD2-D609-428C-8817-64BB08440626}"/>
                    </a:ext>
                  </a:extLst>
                </p:cNvPr>
                <p:cNvPicPr/>
                <p:nvPr/>
              </p:nvPicPr>
              <p:blipFill>
                <a:blip r:embed="rId220"/>
                <a:stretch>
                  <a:fillRect/>
                </a:stretch>
              </p:blipFill>
              <p:spPr>
                <a:xfrm>
                  <a:off x="7061979" y="775722"/>
                  <a:ext cx="312840" cy="255240"/>
                </a:xfrm>
                <a:prstGeom prst="rect">
                  <a:avLst/>
                </a:prstGeom>
              </p:spPr>
            </p:pic>
          </mc:Fallback>
        </mc:AlternateContent>
      </p:grpSp>
      <p:sp>
        <p:nvSpPr>
          <p:cNvPr id="230" name="Gerader Verbinder 229">
            <a:extLst>
              <a:ext uri="{FF2B5EF4-FFF2-40B4-BE49-F238E27FC236}">
                <a16:creationId xmlns:a16="http://schemas.microsoft.com/office/drawing/2014/main" id="{9297EF16-FBB6-4FA2-B3EC-C63E8D148551}"/>
              </a:ext>
            </a:extLst>
          </p:cNvPr>
          <p:cNvSpPr/>
          <p:nvPr/>
        </p:nvSpPr>
        <p:spPr>
          <a:xfrm flipV="1">
            <a:off x="1183897" y="1063421"/>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34" name="Gruppieren 233">
            <a:extLst>
              <a:ext uri="{FF2B5EF4-FFF2-40B4-BE49-F238E27FC236}">
                <a16:creationId xmlns:a16="http://schemas.microsoft.com/office/drawing/2014/main" id="{78BBCB33-F77B-455E-BB88-8A455E2D8E21}"/>
              </a:ext>
            </a:extLst>
          </p:cNvPr>
          <p:cNvGrpSpPr/>
          <p:nvPr/>
        </p:nvGrpSpPr>
        <p:grpSpPr>
          <a:xfrm>
            <a:off x="1464339" y="2477082"/>
            <a:ext cx="367920" cy="453960"/>
            <a:chOff x="1464339" y="2477082"/>
            <a:chExt cx="367920" cy="453960"/>
          </a:xfrm>
        </p:grpSpPr>
        <mc:AlternateContent xmlns:mc="http://schemas.openxmlformats.org/markup-compatibility/2006" xmlns:p14="http://schemas.microsoft.com/office/powerpoint/2010/main">
          <mc:Choice Requires="p14">
            <p:contentPart p14:bwMode="auto" r:id="rId221">
              <p14:nvContentPartPr>
                <p14:cNvPr id="232" name="Freihand 231">
                  <a:extLst>
                    <a:ext uri="{FF2B5EF4-FFF2-40B4-BE49-F238E27FC236}">
                      <a16:creationId xmlns:a16="http://schemas.microsoft.com/office/drawing/2014/main" id="{27B6C12D-521D-4AE2-A3B0-286E11DA52B7}"/>
                    </a:ext>
                  </a:extLst>
                </p14:cNvPr>
                <p14:cNvContentPartPr/>
                <p14:nvPr/>
              </p14:nvContentPartPr>
              <p14:xfrm>
                <a:off x="1464339" y="2477082"/>
                <a:ext cx="362520" cy="444240"/>
              </p14:xfrm>
            </p:contentPart>
          </mc:Choice>
          <mc:Fallback xmlns="">
            <p:pic>
              <p:nvPicPr>
                <p:cNvPr id="232" name="Freihand 231">
                  <a:extLst>
                    <a:ext uri="{FF2B5EF4-FFF2-40B4-BE49-F238E27FC236}">
                      <a16:creationId xmlns:a16="http://schemas.microsoft.com/office/drawing/2014/main" id="{27B6C12D-521D-4AE2-A3B0-286E11DA52B7}"/>
                    </a:ext>
                  </a:extLst>
                </p:cNvPr>
                <p:cNvPicPr/>
                <p:nvPr/>
              </p:nvPicPr>
              <p:blipFill>
                <a:blip r:embed="rId222"/>
                <a:stretch>
                  <a:fillRect/>
                </a:stretch>
              </p:blipFill>
              <p:spPr>
                <a:xfrm>
                  <a:off x="1460019" y="2472762"/>
                  <a:ext cx="37116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3" name="Freihand 232">
                  <a:extLst>
                    <a:ext uri="{FF2B5EF4-FFF2-40B4-BE49-F238E27FC236}">
                      <a16:creationId xmlns:a16="http://schemas.microsoft.com/office/drawing/2014/main" id="{A0EB9B55-79B4-4270-8DFA-0CE71F17C53C}"/>
                    </a:ext>
                  </a:extLst>
                </p14:cNvPr>
                <p14:cNvContentPartPr/>
                <p14:nvPr/>
              </p14:nvContentPartPr>
              <p14:xfrm>
                <a:off x="1717419" y="2699202"/>
                <a:ext cx="114840" cy="231840"/>
              </p14:xfrm>
            </p:contentPart>
          </mc:Choice>
          <mc:Fallback xmlns="">
            <p:pic>
              <p:nvPicPr>
                <p:cNvPr id="233" name="Freihand 232">
                  <a:extLst>
                    <a:ext uri="{FF2B5EF4-FFF2-40B4-BE49-F238E27FC236}">
                      <a16:creationId xmlns:a16="http://schemas.microsoft.com/office/drawing/2014/main" id="{A0EB9B55-79B4-4270-8DFA-0CE71F17C53C}"/>
                    </a:ext>
                  </a:extLst>
                </p:cNvPr>
                <p:cNvPicPr/>
                <p:nvPr/>
              </p:nvPicPr>
              <p:blipFill>
                <a:blip r:embed="rId224"/>
                <a:stretch>
                  <a:fillRect/>
                </a:stretch>
              </p:blipFill>
              <p:spPr>
                <a:xfrm>
                  <a:off x="1713099" y="2694882"/>
                  <a:ext cx="123480" cy="240480"/>
                </a:xfrm>
                <a:prstGeom prst="rect">
                  <a:avLst/>
                </a:prstGeom>
              </p:spPr>
            </p:pic>
          </mc:Fallback>
        </mc:AlternateContent>
      </p:grpSp>
      <p:grpSp>
        <p:nvGrpSpPr>
          <p:cNvPr id="237" name="Gruppieren 236">
            <a:extLst>
              <a:ext uri="{FF2B5EF4-FFF2-40B4-BE49-F238E27FC236}">
                <a16:creationId xmlns:a16="http://schemas.microsoft.com/office/drawing/2014/main" id="{C3CEA4EA-FC65-4CDF-A35D-4DC428AC3DBA}"/>
              </a:ext>
            </a:extLst>
          </p:cNvPr>
          <p:cNvGrpSpPr/>
          <p:nvPr/>
        </p:nvGrpSpPr>
        <p:grpSpPr>
          <a:xfrm>
            <a:off x="3550899" y="1331562"/>
            <a:ext cx="163800" cy="221040"/>
            <a:chOff x="3550899" y="1331562"/>
            <a:chExt cx="163800" cy="221040"/>
          </a:xfrm>
        </p:grpSpPr>
        <mc:AlternateContent xmlns:mc="http://schemas.openxmlformats.org/markup-compatibility/2006" xmlns:p14="http://schemas.microsoft.com/office/powerpoint/2010/main">
          <mc:Choice Requires="p14">
            <p:contentPart p14:bwMode="auto" r:id="rId225">
              <p14:nvContentPartPr>
                <p14:cNvPr id="235" name="Freihand 234">
                  <a:extLst>
                    <a:ext uri="{FF2B5EF4-FFF2-40B4-BE49-F238E27FC236}">
                      <a16:creationId xmlns:a16="http://schemas.microsoft.com/office/drawing/2014/main" id="{239FA306-D117-4849-B1DE-5564700EC79A}"/>
                    </a:ext>
                  </a:extLst>
                </p14:cNvPr>
                <p14:cNvContentPartPr/>
                <p14:nvPr/>
              </p14:nvContentPartPr>
              <p14:xfrm>
                <a:off x="3616779" y="1418682"/>
                <a:ext cx="76680" cy="133920"/>
              </p14:xfrm>
            </p:contentPart>
          </mc:Choice>
          <mc:Fallback xmlns="">
            <p:pic>
              <p:nvPicPr>
                <p:cNvPr id="235" name="Freihand 234">
                  <a:extLst>
                    <a:ext uri="{FF2B5EF4-FFF2-40B4-BE49-F238E27FC236}">
                      <a16:creationId xmlns:a16="http://schemas.microsoft.com/office/drawing/2014/main" id="{239FA306-D117-4849-B1DE-5564700EC79A}"/>
                    </a:ext>
                  </a:extLst>
                </p:cNvPr>
                <p:cNvPicPr/>
                <p:nvPr/>
              </p:nvPicPr>
              <p:blipFill>
                <a:blip r:embed="rId226"/>
                <a:stretch>
                  <a:fillRect/>
                </a:stretch>
              </p:blipFill>
              <p:spPr>
                <a:xfrm>
                  <a:off x="3612459" y="1414362"/>
                  <a:ext cx="85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6" name="Freihand 235">
                  <a:extLst>
                    <a:ext uri="{FF2B5EF4-FFF2-40B4-BE49-F238E27FC236}">
                      <a16:creationId xmlns:a16="http://schemas.microsoft.com/office/drawing/2014/main" id="{50BB2DE8-DBBC-4074-A08E-82CE42469D75}"/>
                    </a:ext>
                  </a:extLst>
                </p14:cNvPr>
                <p14:cNvContentPartPr/>
                <p14:nvPr/>
              </p14:nvContentPartPr>
              <p14:xfrm>
                <a:off x="3550899" y="1331562"/>
                <a:ext cx="163800" cy="188640"/>
              </p14:xfrm>
            </p:contentPart>
          </mc:Choice>
          <mc:Fallback xmlns="">
            <p:pic>
              <p:nvPicPr>
                <p:cNvPr id="236" name="Freihand 235">
                  <a:extLst>
                    <a:ext uri="{FF2B5EF4-FFF2-40B4-BE49-F238E27FC236}">
                      <a16:creationId xmlns:a16="http://schemas.microsoft.com/office/drawing/2014/main" id="{50BB2DE8-DBBC-4074-A08E-82CE42469D75}"/>
                    </a:ext>
                  </a:extLst>
                </p:cNvPr>
                <p:cNvPicPr/>
                <p:nvPr/>
              </p:nvPicPr>
              <p:blipFill>
                <a:blip r:embed="rId228"/>
                <a:stretch>
                  <a:fillRect/>
                </a:stretch>
              </p:blipFill>
              <p:spPr>
                <a:xfrm>
                  <a:off x="3546579" y="1327242"/>
                  <a:ext cx="172440" cy="197280"/>
                </a:xfrm>
                <a:prstGeom prst="rect">
                  <a:avLst/>
                </a:prstGeom>
              </p:spPr>
            </p:pic>
          </mc:Fallback>
        </mc:AlternateContent>
      </p:grpSp>
      <p:grpSp>
        <p:nvGrpSpPr>
          <p:cNvPr id="241" name="Gruppieren 240">
            <a:extLst>
              <a:ext uri="{FF2B5EF4-FFF2-40B4-BE49-F238E27FC236}">
                <a16:creationId xmlns:a16="http://schemas.microsoft.com/office/drawing/2014/main" id="{9E68A0C4-3ADE-45E0-8608-D7664ABF130D}"/>
              </a:ext>
            </a:extLst>
          </p:cNvPr>
          <p:cNvGrpSpPr/>
          <p:nvPr/>
        </p:nvGrpSpPr>
        <p:grpSpPr>
          <a:xfrm>
            <a:off x="4124739" y="735402"/>
            <a:ext cx="717480" cy="529200"/>
            <a:chOff x="4124739" y="735402"/>
            <a:chExt cx="717480" cy="529200"/>
          </a:xfrm>
        </p:grpSpPr>
        <mc:AlternateContent xmlns:mc="http://schemas.openxmlformats.org/markup-compatibility/2006" xmlns:p14="http://schemas.microsoft.com/office/powerpoint/2010/main">
          <mc:Choice Requires="p14">
            <p:contentPart p14:bwMode="auto" r:id="rId229">
              <p14:nvContentPartPr>
                <p14:cNvPr id="94" name="Freihand 93">
                  <a:extLst>
                    <a:ext uri="{FF2B5EF4-FFF2-40B4-BE49-F238E27FC236}">
                      <a16:creationId xmlns:a16="http://schemas.microsoft.com/office/drawing/2014/main" id="{6CEAF58A-CE9F-4FAD-8644-1977F250B80B}"/>
                    </a:ext>
                  </a:extLst>
                </p14:cNvPr>
                <p14:cNvContentPartPr/>
                <p14:nvPr/>
              </p14:nvContentPartPr>
              <p14:xfrm>
                <a:off x="4422459" y="1085322"/>
                <a:ext cx="32400" cy="171000"/>
              </p14:xfrm>
            </p:contentPart>
          </mc:Choice>
          <mc:Fallback xmlns="">
            <p:pic>
              <p:nvPicPr>
                <p:cNvPr id="94" name="Freihand 93">
                  <a:extLst>
                    <a:ext uri="{FF2B5EF4-FFF2-40B4-BE49-F238E27FC236}">
                      <a16:creationId xmlns:a16="http://schemas.microsoft.com/office/drawing/2014/main" id="{6CEAF58A-CE9F-4FAD-8644-1977F250B80B}"/>
                    </a:ext>
                  </a:extLst>
                </p:cNvPr>
                <p:cNvPicPr/>
                <p:nvPr/>
              </p:nvPicPr>
              <p:blipFill>
                <a:blip r:embed="rId230"/>
                <a:stretch>
                  <a:fillRect/>
                </a:stretch>
              </p:blipFill>
              <p:spPr>
                <a:xfrm>
                  <a:off x="4418139" y="1081002"/>
                  <a:ext cx="41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5" name="Freihand 94">
                  <a:extLst>
                    <a:ext uri="{FF2B5EF4-FFF2-40B4-BE49-F238E27FC236}">
                      <a16:creationId xmlns:a16="http://schemas.microsoft.com/office/drawing/2014/main" id="{28CF8459-92F6-4E0B-99B1-B2BD99B31789}"/>
                    </a:ext>
                  </a:extLst>
                </p14:cNvPr>
                <p14:cNvContentPartPr/>
                <p14:nvPr/>
              </p14:nvContentPartPr>
              <p14:xfrm>
                <a:off x="4496259" y="1050402"/>
                <a:ext cx="21960" cy="34560"/>
              </p14:xfrm>
            </p:contentPart>
          </mc:Choice>
          <mc:Fallback xmlns="">
            <p:pic>
              <p:nvPicPr>
                <p:cNvPr id="95" name="Freihand 94">
                  <a:extLst>
                    <a:ext uri="{FF2B5EF4-FFF2-40B4-BE49-F238E27FC236}">
                      <a16:creationId xmlns:a16="http://schemas.microsoft.com/office/drawing/2014/main" id="{28CF8459-92F6-4E0B-99B1-B2BD99B31789}"/>
                    </a:ext>
                  </a:extLst>
                </p:cNvPr>
                <p:cNvPicPr/>
                <p:nvPr/>
              </p:nvPicPr>
              <p:blipFill>
                <a:blip r:embed="rId232"/>
                <a:stretch>
                  <a:fillRect/>
                </a:stretch>
              </p:blipFill>
              <p:spPr>
                <a:xfrm>
                  <a:off x="4491939" y="1046082"/>
                  <a:ext cx="30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6" name="Freihand 95">
                  <a:extLst>
                    <a:ext uri="{FF2B5EF4-FFF2-40B4-BE49-F238E27FC236}">
                      <a16:creationId xmlns:a16="http://schemas.microsoft.com/office/drawing/2014/main" id="{07CDD547-6159-495F-B9F8-534E998D2471}"/>
                    </a:ext>
                  </a:extLst>
                </p14:cNvPr>
                <p14:cNvContentPartPr/>
                <p14:nvPr/>
              </p14:nvContentPartPr>
              <p14:xfrm>
                <a:off x="4394739" y="1235082"/>
                <a:ext cx="136800" cy="29520"/>
              </p14:xfrm>
            </p:contentPart>
          </mc:Choice>
          <mc:Fallback xmlns="">
            <p:pic>
              <p:nvPicPr>
                <p:cNvPr id="96" name="Freihand 95">
                  <a:extLst>
                    <a:ext uri="{FF2B5EF4-FFF2-40B4-BE49-F238E27FC236}">
                      <a16:creationId xmlns:a16="http://schemas.microsoft.com/office/drawing/2014/main" id="{07CDD547-6159-495F-B9F8-534E998D2471}"/>
                    </a:ext>
                  </a:extLst>
                </p:cNvPr>
                <p:cNvPicPr/>
                <p:nvPr/>
              </p:nvPicPr>
              <p:blipFill>
                <a:blip r:embed="rId234"/>
                <a:stretch>
                  <a:fillRect/>
                </a:stretch>
              </p:blipFill>
              <p:spPr>
                <a:xfrm>
                  <a:off x="4390419" y="1230762"/>
                  <a:ext cx="145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7" name="Freihand 96">
                  <a:extLst>
                    <a:ext uri="{FF2B5EF4-FFF2-40B4-BE49-F238E27FC236}">
                      <a16:creationId xmlns:a16="http://schemas.microsoft.com/office/drawing/2014/main" id="{C4865B5E-7437-46D3-B124-E968AC965CBF}"/>
                    </a:ext>
                  </a:extLst>
                </p14:cNvPr>
                <p14:cNvContentPartPr/>
                <p14:nvPr/>
              </p14:nvContentPartPr>
              <p14:xfrm>
                <a:off x="4563939" y="1043922"/>
                <a:ext cx="187560" cy="183240"/>
              </p14:xfrm>
            </p:contentPart>
          </mc:Choice>
          <mc:Fallback xmlns="">
            <p:pic>
              <p:nvPicPr>
                <p:cNvPr id="97" name="Freihand 96">
                  <a:extLst>
                    <a:ext uri="{FF2B5EF4-FFF2-40B4-BE49-F238E27FC236}">
                      <a16:creationId xmlns:a16="http://schemas.microsoft.com/office/drawing/2014/main" id="{C4865B5E-7437-46D3-B124-E968AC965CBF}"/>
                    </a:ext>
                  </a:extLst>
                </p:cNvPr>
                <p:cNvPicPr/>
                <p:nvPr/>
              </p:nvPicPr>
              <p:blipFill>
                <a:blip r:embed="rId236"/>
                <a:stretch>
                  <a:fillRect/>
                </a:stretch>
              </p:blipFill>
              <p:spPr>
                <a:xfrm>
                  <a:off x="4559619" y="1039602"/>
                  <a:ext cx="196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8" name="Freihand 97">
                  <a:extLst>
                    <a:ext uri="{FF2B5EF4-FFF2-40B4-BE49-F238E27FC236}">
                      <a16:creationId xmlns:a16="http://schemas.microsoft.com/office/drawing/2014/main" id="{221AAEE5-3305-46CF-80BE-330D02151062}"/>
                    </a:ext>
                  </a:extLst>
                </p14:cNvPr>
                <p14:cNvContentPartPr/>
                <p14:nvPr/>
              </p14:nvContentPartPr>
              <p14:xfrm>
                <a:off x="4810179" y="927282"/>
                <a:ext cx="32040" cy="151200"/>
              </p14:xfrm>
            </p:contentPart>
          </mc:Choice>
          <mc:Fallback xmlns="">
            <p:pic>
              <p:nvPicPr>
                <p:cNvPr id="98" name="Freihand 97">
                  <a:extLst>
                    <a:ext uri="{FF2B5EF4-FFF2-40B4-BE49-F238E27FC236}">
                      <a16:creationId xmlns:a16="http://schemas.microsoft.com/office/drawing/2014/main" id="{221AAEE5-3305-46CF-80BE-330D02151062}"/>
                    </a:ext>
                  </a:extLst>
                </p:cNvPr>
                <p:cNvPicPr/>
                <p:nvPr/>
              </p:nvPicPr>
              <p:blipFill>
                <a:blip r:embed="rId238"/>
                <a:stretch>
                  <a:fillRect/>
                </a:stretch>
              </p:blipFill>
              <p:spPr>
                <a:xfrm>
                  <a:off x="4805859" y="922962"/>
                  <a:ext cx="40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38" name="Freihand 237">
                  <a:extLst>
                    <a:ext uri="{FF2B5EF4-FFF2-40B4-BE49-F238E27FC236}">
                      <a16:creationId xmlns:a16="http://schemas.microsoft.com/office/drawing/2014/main" id="{B7628454-A325-4A9F-BD41-C68F1A69476A}"/>
                    </a:ext>
                  </a:extLst>
                </p14:cNvPr>
                <p14:cNvContentPartPr/>
                <p14:nvPr/>
              </p14:nvContentPartPr>
              <p14:xfrm>
                <a:off x="4124739" y="923322"/>
                <a:ext cx="122400" cy="105120"/>
              </p14:xfrm>
            </p:contentPart>
          </mc:Choice>
          <mc:Fallback xmlns="">
            <p:pic>
              <p:nvPicPr>
                <p:cNvPr id="238" name="Freihand 237">
                  <a:extLst>
                    <a:ext uri="{FF2B5EF4-FFF2-40B4-BE49-F238E27FC236}">
                      <a16:creationId xmlns:a16="http://schemas.microsoft.com/office/drawing/2014/main" id="{B7628454-A325-4A9F-BD41-C68F1A69476A}"/>
                    </a:ext>
                  </a:extLst>
                </p:cNvPr>
                <p:cNvPicPr/>
                <p:nvPr/>
              </p:nvPicPr>
              <p:blipFill>
                <a:blip r:embed="rId240"/>
                <a:stretch>
                  <a:fillRect/>
                </a:stretch>
              </p:blipFill>
              <p:spPr>
                <a:xfrm>
                  <a:off x="4120419" y="919002"/>
                  <a:ext cx="131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39" name="Freihand 238">
                  <a:extLst>
                    <a:ext uri="{FF2B5EF4-FFF2-40B4-BE49-F238E27FC236}">
                      <a16:creationId xmlns:a16="http://schemas.microsoft.com/office/drawing/2014/main" id="{F45CC58D-5D64-498A-BDAD-309B0E926116}"/>
                    </a:ext>
                  </a:extLst>
                </p14:cNvPr>
                <p14:cNvContentPartPr/>
                <p14:nvPr/>
              </p14:nvContentPartPr>
              <p14:xfrm>
                <a:off x="4286019" y="826842"/>
                <a:ext cx="120960" cy="133560"/>
              </p14:xfrm>
            </p:contentPart>
          </mc:Choice>
          <mc:Fallback xmlns="">
            <p:pic>
              <p:nvPicPr>
                <p:cNvPr id="239" name="Freihand 238">
                  <a:extLst>
                    <a:ext uri="{FF2B5EF4-FFF2-40B4-BE49-F238E27FC236}">
                      <a16:creationId xmlns:a16="http://schemas.microsoft.com/office/drawing/2014/main" id="{F45CC58D-5D64-498A-BDAD-309B0E926116}"/>
                    </a:ext>
                  </a:extLst>
                </p:cNvPr>
                <p:cNvPicPr/>
                <p:nvPr/>
              </p:nvPicPr>
              <p:blipFill>
                <a:blip r:embed="rId242"/>
                <a:stretch>
                  <a:fillRect/>
                </a:stretch>
              </p:blipFill>
              <p:spPr>
                <a:xfrm>
                  <a:off x="4281699" y="822522"/>
                  <a:ext cx="129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40" name="Freihand 239">
                  <a:extLst>
                    <a:ext uri="{FF2B5EF4-FFF2-40B4-BE49-F238E27FC236}">
                      <a16:creationId xmlns:a16="http://schemas.microsoft.com/office/drawing/2014/main" id="{146F2202-19B2-4423-8FFC-A23477645BDA}"/>
                    </a:ext>
                  </a:extLst>
                </p14:cNvPr>
                <p14:cNvContentPartPr/>
                <p14:nvPr/>
              </p14:nvContentPartPr>
              <p14:xfrm>
                <a:off x="4430739" y="735402"/>
                <a:ext cx="78120" cy="95400"/>
              </p14:xfrm>
            </p:contentPart>
          </mc:Choice>
          <mc:Fallback xmlns="">
            <p:pic>
              <p:nvPicPr>
                <p:cNvPr id="240" name="Freihand 239">
                  <a:extLst>
                    <a:ext uri="{FF2B5EF4-FFF2-40B4-BE49-F238E27FC236}">
                      <a16:creationId xmlns:a16="http://schemas.microsoft.com/office/drawing/2014/main" id="{146F2202-19B2-4423-8FFC-A23477645BDA}"/>
                    </a:ext>
                  </a:extLst>
                </p:cNvPr>
                <p:cNvPicPr/>
                <p:nvPr/>
              </p:nvPicPr>
              <p:blipFill>
                <a:blip r:embed="rId244"/>
                <a:stretch>
                  <a:fillRect/>
                </a:stretch>
              </p:blipFill>
              <p:spPr>
                <a:xfrm>
                  <a:off x="4426419" y="731082"/>
                  <a:ext cx="86760" cy="104040"/>
                </a:xfrm>
                <a:prstGeom prst="rect">
                  <a:avLst/>
                </a:prstGeom>
              </p:spPr>
            </p:pic>
          </mc:Fallback>
        </mc:AlternateContent>
      </p:grpSp>
      <p:grpSp>
        <p:nvGrpSpPr>
          <p:cNvPr id="252" name="Gruppieren 251">
            <a:extLst>
              <a:ext uri="{FF2B5EF4-FFF2-40B4-BE49-F238E27FC236}">
                <a16:creationId xmlns:a16="http://schemas.microsoft.com/office/drawing/2014/main" id="{9EFE045B-80C1-4F0C-BF0B-BE92DE81B0DA}"/>
              </a:ext>
            </a:extLst>
          </p:cNvPr>
          <p:cNvGrpSpPr/>
          <p:nvPr/>
        </p:nvGrpSpPr>
        <p:grpSpPr>
          <a:xfrm>
            <a:off x="2539299" y="2119242"/>
            <a:ext cx="36720" cy="420840"/>
            <a:chOff x="2539299" y="2119242"/>
            <a:chExt cx="36720" cy="420840"/>
          </a:xfrm>
        </p:grpSpPr>
        <mc:AlternateContent xmlns:mc="http://schemas.openxmlformats.org/markup-compatibility/2006" xmlns:p14="http://schemas.microsoft.com/office/powerpoint/2010/main">
          <mc:Choice Requires="p14">
            <p:contentPart p14:bwMode="auto" r:id="rId245">
              <p14:nvContentPartPr>
                <p14:cNvPr id="242" name="Freihand 241">
                  <a:extLst>
                    <a:ext uri="{FF2B5EF4-FFF2-40B4-BE49-F238E27FC236}">
                      <a16:creationId xmlns:a16="http://schemas.microsoft.com/office/drawing/2014/main" id="{06CEDC31-5FF6-46FE-BD39-D70549689DFF}"/>
                    </a:ext>
                  </a:extLst>
                </p14:cNvPr>
                <p14:cNvContentPartPr/>
                <p14:nvPr/>
              </p14:nvContentPartPr>
              <p14:xfrm>
                <a:off x="2539299" y="2119242"/>
                <a:ext cx="22680" cy="118440"/>
              </p14:xfrm>
            </p:contentPart>
          </mc:Choice>
          <mc:Fallback xmlns="">
            <p:pic>
              <p:nvPicPr>
                <p:cNvPr id="242" name="Freihand 241">
                  <a:extLst>
                    <a:ext uri="{FF2B5EF4-FFF2-40B4-BE49-F238E27FC236}">
                      <a16:creationId xmlns:a16="http://schemas.microsoft.com/office/drawing/2014/main" id="{06CEDC31-5FF6-46FE-BD39-D70549689DFF}"/>
                    </a:ext>
                  </a:extLst>
                </p:cNvPr>
                <p:cNvPicPr/>
                <p:nvPr/>
              </p:nvPicPr>
              <p:blipFill>
                <a:blip r:embed="rId246"/>
                <a:stretch>
                  <a:fillRect/>
                </a:stretch>
              </p:blipFill>
              <p:spPr>
                <a:xfrm>
                  <a:off x="2534979" y="2114922"/>
                  <a:ext cx="31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43" name="Freihand 242">
                  <a:extLst>
                    <a:ext uri="{FF2B5EF4-FFF2-40B4-BE49-F238E27FC236}">
                      <a16:creationId xmlns:a16="http://schemas.microsoft.com/office/drawing/2014/main" id="{D241B140-3EF8-4E86-8277-9A8443FA2159}"/>
                    </a:ext>
                  </a:extLst>
                </p14:cNvPr>
                <p14:cNvContentPartPr/>
                <p14:nvPr/>
              </p14:nvContentPartPr>
              <p14:xfrm>
                <a:off x="2567379" y="2306802"/>
                <a:ext cx="8640" cy="233280"/>
              </p14:xfrm>
            </p:contentPart>
          </mc:Choice>
          <mc:Fallback xmlns="">
            <p:pic>
              <p:nvPicPr>
                <p:cNvPr id="243" name="Freihand 242">
                  <a:extLst>
                    <a:ext uri="{FF2B5EF4-FFF2-40B4-BE49-F238E27FC236}">
                      <a16:creationId xmlns:a16="http://schemas.microsoft.com/office/drawing/2014/main" id="{D241B140-3EF8-4E86-8277-9A8443FA2159}"/>
                    </a:ext>
                  </a:extLst>
                </p:cNvPr>
                <p:cNvPicPr/>
                <p:nvPr/>
              </p:nvPicPr>
              <p:blipFill>
                <a:blip r:embed="rId248"/>
                <a:stretch>
                  <a:fillRect/>
                </a:stretch>
              </p:blipFill>
              <p:spPr>
                <a:xfrm>
                  <a:off x="2563059" y="2302482"/>
                  <a:ext cx="17280" cy="24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244" name="Freihand 243">
                <a:extLst>
                  <a:ext uri="{FF2B5EF4-FFF2-40B4-BE49-F238E27FC236}">
                    <a16:creationId xmlns:a16="http://schemas.microsoft.com/office/drawing/2014/main" id="{B2C3C29E-B34E-4EDC-8636-43D1C0255DEE}"/>
                  </a:ext>
                </a:extLst>
              </p14:cNvPr>
              <p14:cNvContentPartPr/>
              <p14:nvPr/>
            </p14:nvContentPartPr>
            <p14:xfrm>
              <a:off x="2541459" y="2694162"/>
              <a:ext cx="32760" cy="435600"/>
            </p14:xfrm>
          </p:contentPart>
        </mc:Choice>
        <mc:Fallback xmlns="">
          <p:pic>
            <p:nvPicPr>
              <p:cNvPr id="244" name="Freihand 243">
                <a:extLst>
                  <a:ext uri="{FF2B5EF4-FFF2-40B4-BE49-F238E27FC236}">
                    <a16:creationId xmlns:a16="http://schemas.microsoft.com/office/drawing/2014/main" id="{B2C3C29E-B34E-4EDC-8636-43D1C0255DEE}"/>
                  </a:ext>
                </a:extLst>
              </p:cNvPr>
              <p:cNvPicPr/>
              <p:nvPr/>
            </p:nvPicPr>
            <p:blipFill>
              <a:blip r:embed="rId250"/>
              <a:stretch>
                <a:fillRect/>
              </a:stretch>
            </p:blipFill>
            <p:spPr>
              <a:xfrm>
                <a:off x="2537139" y="2689842"/>
                <a:ext cx="414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45" name="Freihand 244">
                <a:extLst>
                  <a:ext uri="{FF2B5EF4-FFF2-40B4-BE49-F238E27FC236}">
                    <a16:creationId xmlns:a16="http://schemas.microsoft.com/office/drawing/2014/main" id="{3F7FFA90-536F-4AB3-B588-60B5485F65B1}"/>
                  </a:ext>
                </a:extLst>
              </p14:cNvPr>
              <p14:cNvContentPartPr/>
              <p14:nvPr/>
            </p14:nvContentPartPr>
            <p14:xfrm>
              <a:off x="2532459" y="3250722"/>
              <a:ext cx="5400" cy="202320"/>
            </p14:xfrm>
          </p:contentPart>
        </mc:Choice>
        <mc:Fallback xmlns="">
          <p:pic>
            <p:nvPicPr>
              <p:cNvPr id="245" name="Freihand 244">
                <a:extLst>
                  <a:ext uri="{FF2B5EF4-FFF2-40B4-BE49-F238E27FC236}">
                    <a16:creationId xmlns:a16="http://schemas.microsoft.com/office/drawing/2014/main" id="{3F7FFA90-536F-4AB3-B588-60B5485F65B1}"/>
                  </a:ext>
                </a:extLst>
              </p:cNvPr>
              <p:cNvPicPr/>
              <p:nvPr/>
            </p:nvPicPr>
            <p:blipFill>
              <a:blip r:embed="rId252"/>
              <a:stretch>
                <a:fillRect/>
              </a:stretch>
            </p:blipFill>
            <p:spPr>
              <a:xfrm>
                <a:off x="2528139" y="3246402"/>
                <a:ext cx="14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48" name="Freihand 247">
                <a:extLst>
                  <a:ext uri="{FF2B5EF4-FFF2-40B4-BE49-F238E27FC236}">
                    <a16:creationId xmlns:a16="http://schemas.microsoft.com/office/drawing/2014/main" id="{87ED8C86-390A-41B6-A89B-319B6F401A57}"/>
                  </a:ext>
                </a:extLst>
              </p14:cNvPr>
              <p14:cNvContentPartPr/>
              <p14:nvPr/>
            </p14:nvContentPartPr>
            <p14:xfrm>
              <a:off x="2522739" y="4347282"/>
              <a:ext cx="42480" cy="569160"/>
            </p14:xfrm>
          </p:contentPart>
        </mc:Choice>
        <mc:Fallback xmlns="">
          <p:pic>
            <p:nvPicPr>
              <p:cNvPr id="248" name="Freihand 247">
                <a:extLst>
                  <a:ext uri="{FF2B5EF4-FFF2-40B4-BE49-F238E27FC236}">
                    <a16:creationId xmlns:a16="http://schemas.microsoft.com/office/drawing/2014/main" id="{87ED8C86-390A-41B6-A89B-319B6F401A57}"/>
                  </a:ext>
                </a:extLst>
              </p:cNvPr>
              <p:cNvPicPr/>
              <p:nvPr/>
            </p:nvPicPr>
            <p:blipFill>
              <a:blip r:embed="rId254"/>
              <a:stretch>
                <a:fillRect/>
              </a:stretch>
            </p:blipFill>
            <p:spPr>
              <a:xfrm>
                <a:off x="2518419" y="4342962"/>
                <a:ext cx="5112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9" name="Freihand 248">
                <a:extLst>
                  <a:ext uri="{FF2B5EF4-FFF2-40B4-BE49-F238E27FC236}">
                    <a16:creationId xmlns:a16="http://schemas.microsoft.com/office/drawing/2014/main" id="{4E36EF56-7B50-430D-BC89-501BA8CEA927}"/>
                  </a:ext>
                </a:extLst>
              </p14:cNvPr>
              <p14:cNvContentPartPr/>
              <p14:nvPr/>
            </p14:nvContentPartPr>
            <p14:xfrm>
              <a:off x="2483859" y="5237562"/>
              <a:ext cx="3600" cy="264960"/>
            </p14:xfrm>
          </p:contentPart>
        </mc:Choice>
        <mc:Fallback xmlns="">
          <p:pic>
            <p:nvPicPr>
              <p:cNvPr id="249" name="Freihand 248">
                <a:extLst>
                  <a:ext uri="{FF2B5EF4-FFF2-40B4-BE49-F238E27FC236}">
                    <a16:creationId xmlns:a16="http://schemas.microsoft.com/office/drawing/2014/main" id="{4E36EF56-7B50-430D-BC89-501BA8CEA927}"/>
                  </a:ext>
                </a:extLst>
              </p:cNvPr>
              <p:cNvPicPr/>
              <p:nvPr/>
            </p:nvPicPr>
            <p:blipFill>
              <a:blip r:embed="rId256"/>
              <a:stretch>
                <a:fillRect/>
              </a:stretch>
            </p:blipFill>
            <p:spPr>
              <a:xfrm>
                <a:off x="2479539" y="5233242"/>
                <a:ext cx="122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50" name="Freihand 249">
                <a:extLst>
                  <a:ext uri="{FF2B5EF4-FFF2-40B4-BE49-F238E27FC236}">
                    <a16:creationId xmlns:a16="http://schemas.microsoft.com/office/drawing/2014/main" id="{3D55FFE3-1B1B-4D15-9CE4-BA7EC7223731}"/>
                  </a:ext>
                </a:extLst>
              </p14:cNvPr>
              <p14:cNvContentPartPr/>
              <p14:nvPr/>
            </p14:nvContentPartPr>
            <p14:xfrm>
              <a:off x="2494659" y="5604402"/>
              <a:ext cx="19080" cy="290520"/>
            </p14:xfrm>
          </p:contentPart>
        </mc:Choice>
        <mc:Fallback xmlns="">
          <p:pic>
            <p:nvPicPr>
              <p:cNvPr id="250" name="Freihand 249">
                <a:extLst>
                  <a:ext uri="{FF2B5EF4-FFF2-40B4-BE49-F238E27FC236}">
                    <a16:creationId xmlns:a16="http://schemas.microsoft.com/office/drawing/2014/main" id="{3D55FFE3-1B1B-4D15-9CE4-BA7EC7223731}"/>
                  </a:ext>
                </a:extLst>
              </p:cNvPr>
              <p:cNvPicPr/>
              <p:nvPr/>
            </p:nvPicPr>
            <p:blipFill>
              <a:blip r:embed="rId258"/>
              <a:stretch>
                <a:fillRect/>
              </a:stretch>
            </p:blipFill>
            <p:spPr>
              <a:xfrm>
                <a:off x="2490339" y="5600082"/>
                <a:ext cx="27720" cy="299160"/>
              </a:xfrm>
              <a:prstGeom prst="rect">
                <a:avLst/>
              </a:prstGeom>
            </p:spPr>
          </p:pic>
        </mc:Fallback>
      </mc:AlternateContent>
      <p:sp>
        <p:nvSpPr>
          <p:cNvPr id="305" name="Gerader Verbinder 304">
            <a:extLst>
              <a:ext uri="{FF2B5EF4-FFF2-40B4-BE49-F238E27FC236}">
                <a16:creationId xmlns:a16="http://schemas.microsoft.com/office/drawing/2014/main" id="{18812480-94EE-42A7-9906-E43151AA147C}"/>
              </a:ext>
            </a:extLst>
          </p:cNvPr>
          <p:cNvSpPr/>
          <p:nvPr/>
        </p:nvSpPr>
        <p:spPr>
          <a:xfrm>
            <a:off x="1304156" y="4094769"/>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311" name="Gruppieren 310">
            <a:extLst>
              <a:ext uri="{FF2B5EF4-FFF2-40B4-BE49-F238E27FC236}">
                <a16:creationId xmlns:a16="http://schemas.microsoft.com/office/drawing/2014/main" id="{CE3B8EB7-A49A-4C39-9896-79024DB39F78}"/>
              </a:ext>
            </a:extLst>
          </p:cNvPr>
          <p:cNvGrpSpPr/>
          <p:nvPr/>
        </p:nvGrpSpPr>
        <p:grpSpPr>
          <a:xfrm>
            <a:off x="4030419" y="5171682"/>
            <a:ext cx="326520" cy="338760"/>
            <a:chOff x="4030419" y="5171682"/>
            <a:chExt cx="326520" cy="338760"/>
          </a:xfrm>
        </p:grpSpPr>
        <mc:AlternateContent xmlns:mc="http://schemas.openxmlformats.org/markup-compatibility/2006" xmlns:p14="http://schemas.microsoft.com/office/powerpoint/2010/main">
          <mc:Choice Requires="p14">
            <p:contentPart p14:bwMode="auto" r:id="rId259">
              <p14:nvContentPartPr>
                <p14:cNvPr id="306" name="Freihand 305">
                  <a:extLst>
                    <a:ext uri="{FF2B5EF4-FFF2-40B4-BE49-F238E27FC236}">
                      <a16:creationId xmlns:a16="http://schemas.microsoft.com/office/drawing/2014/main" id="{D72CC80D-89B4-4509-96E7-E28EA1DE00FA}"/>
                    </a:ext>
                  </a:extLst>
                </p14:cNvPr>
                <p14:cNvContentPartPr/>
                <p14:nvPr/>
              </p14:nvContentPartPr>
              <p14:xfrm>
                <a:off x="4030419" y="5344482"/>
                <a:ext cx="83160" cy="153720"/>
              </p14:xfrm>
            </p:contentPart>
          </mc:Choice>
          <mc:Fallback xmlns="">
            <p:pic>
              <p:nvPicPr>
                <p:cNvPr id="306" name="Freihand 305">
                  <a:extLst>
                    <a:ext uri="{FF2B5EF4-FFF2-40B4-BE49-F238E27FC236}">
                      <a16:creationId xmlns:a16="http://schemas.microsoft.com/office/drawing/2014/main" id="{D72CC80D-89B4-4509-96E7-E28EA1DE00FA}"/>
                    </a:ext>
                  </a:extLst>
                </p:cNvPr>
                <p:cNvPicPr/>
                <p:nvPr/>
              </p:nvPicPr>
              <p:blipFill>
                <a:blip r:embed="rId260"/>
                <a:stretch>
                  <a:fillRect/>
                </a:stretch>
              </p:blipFill>
              <p:spPr>
                <a:xfrm>
                  <a:off x="4026099" y="5340162"/>
                  <a:ext cx="91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07" name="Freihand 306">
                  <a:extLst>
                    <a:ext uri="{FF2B5EF4-FFF2-40B4-BE49-F238E27FC236}">
                      <a16:creationId xmlns:a16="http://schemas.microsoft.com/office/drawing/2014/main" id="{91EDCBB5-65C1-428A-AE64-E3200944786B}"/>
                    </a:ext>
                  </a:extLst>
                </p14:cNvPr>
                <p14:cNvContentPartPr/>
                <p14:nvPr/>
              </p14:nvContentPartPr>
              <p14:xfrm>
                <a:off x="4086579" y="5354922"/>
                <a:ext cx="21960" cy="155520"/>
              </p14:xfrm>
            </p:contentPart>
          </mc:Choice>
          <mc:Fallback xmlns="">
            <p:pic>
              <p:nvPicPr>
                <p:cNvPr id="307" name="Freihand 306">
                  <a:extLst>
                    <a:ext uri="{FF2B5EF4-FFF2-40B4-BE49-F238E27FC236}">
                      <a16:creationId xmlns:a16="http://schemas.microsoft.com/office/drawing/2014/main" id="{91EDCBB5-65C1-428A-AE64-E3200944786B}"/>
                    </a:ext>
                  </a:extLst>
                </p:cNvPr>
                <p:cNvPicPr/>
                <p:nvPr/>
              </p:nvPicPr>
              <p:blipFill>
                <a:blip r:embed="rId262"/>
                <a:stretch>
                  <a:fillRect/>
                </a:stretch>
              </p:blipFill>
              <p:spPr>
                <a:xfrm>
                  <a:off x="4082259" y="5350602"/>
                  <a:ext cx="30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08" name="Freihand 307">
                  <a:extLst>
                    <a:ext uri="{FF2B5EF4-FFF2-40B4-BE49-F238E27FC236}">
                      <a16:creationId xmlns:a16="http://schemas.microsoft.com/office/drawing/2014/main" id="{5A51DF71-DF10-4EE8-B75C-16249FBD6D5E}"/>
                    </a:ext>
                  </a:extLst>
                </p14:cNvPr>
                <p14:cNvContentPartPr/>
                <p14:nvPr/>
              </p14:nvContentPartPr>
              <p14:xfrm>
                <a:off x="4036539" y="5312442"/>
                <a:ext cx="197280" cy="167400"/>
              </p14:xfrm>
            </p:contentPart>
          </mc:Choice>
          <mc:Fallback xmlns="">
            <p:pic>
              <p:nvPicPr>
                <p:cNvPr id="308" name="Freihand 307">
                  <a:extLst>
                    <a:ext uri="{FF2B5EF4-FFF2-40B4-BE49-F238E27FC236}">
                      <a16:creationId xmlns:a16="http://schemas.microsoft.com/office/drawing/2014/main" id="{5A51DF71-DF10-4EE8-B75C-16249FBD6D5E}"/>
                    </a:ext>
                  </a:extLst>
                </p:cNvPr>
                <p:cNvPicPr/>
                <p:nvPr/>
              </p:nvPicPr>
              <p:blipFill>
                <a:blip r:embed="rId264"/>
                <a:stretch>
                  <a:fillRect/>
                </a:stretch>
              </p:blipFill>
              <p:spPr>
                <a:xfrm>
                  <a:off x="4032219" y="5308122"/>
                  <a:ext cx="205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09" name="Freihand 308">
                  <a:extLst>
                    <a:ext uri="{FF2B5EF4-FFF2-40B4-BE49-F238E27FC236}">
                      <a16:creationId xmlns:a16="http://schemas.microsoft.com/office/drawing/2014/main" id="{43E58B25-0EA2-4C25-96DF-99D5F8BB0306}"/>
                    </a:ext>
                  </a:extLst>
                </p14:cNvPr>
                <p14:cNvContentPartPr/>
                <p14:nvPr/>
              </p14:nvContentPartPr>
              <p14:xfrm>
                <a:off x="4125459" y="5321442"/>
                <a:ext cx="158400" cy="171360"/>
              </p14:xfrm>
            </p:contentPart>
          </mc:Choice>
          <mc:Fallback xmlns="">
            <p:pic>
              <p:nvPicPr>
                <p:cNvPr id="309" name="Freihand 308">
                  <a:extLst>
                    <a:ext uri="{FF2B5EF4-FFF2-40B4-BE49-F238E27FC236}">
                      <a16:creationId xmlns:a16="http://schemas.microsoft.com/office/drawing/2014/main" id="{43E58B25-0EA2-4C25-96DF-99D5F8BB0306}"/>
                    </a:ext>
                  </a:extLst>
                </p:cNvPr>
                <p:cNvPicPr/>
                <p:nvPr/>
              </p:nvPicPr>
              <p:blipFill>
                <a:blip r:embed="rId266"/>
                <a:stretch>
                  <a:fillRect/>
                </a:stretch>
              </p:blipFill>
              <p:spPr>
                <a:xfrm>
                  <a:off x="4121139" y="5317122"/>
                  <a:ext cx="167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10" name="Freihand 309">
                  <a:extLst>
                    <a:ext uri="{FF2B5EF4-FFF2-40B4-BE49-F238E27FC236}">
                      <a16:creationId xmlns:a16="http://schemas.microsoft.com/office/drawing/2014/main" id="{43C7B12F-67BD-4590-B1C5-2FCA60C821F9}"/>
                    </a:ext>
                  </a:extLst>
                </p14:cNvPr>
                <p14:cNvContentPartPr/>
                <p14:nvPr/>
              </p14:nvContentPartPr>
              <p14:xfrm>
                <a:off x="4320219" y="5171682"/>
                <a:ext cx="36720" cy="146520"/>
              </p14:xfrm>
            </p:contentPart>
          </mc:Choice>
          <mc:Fallback xmlns="">
            <p:pic>
              <p:nvPicPr>
                <p:cNvPr id="310" name="Freihand 309">
                  <a:extLst>
                    <a:ext uri="{FF2B5EF4-FFF2-40B4-BE49-F238E27FC236}">
                      <a16:creationId xmlns:a16="http://schemas.microsoft.com/office/drawing/2014/main" id="{43C7B12F-67BD-4590-B1C5-2FCA60C821F9}"/>
                    </a:ext>
                  </a:extLst>
                </p:cNvPr>
                <p:cNvPicPr/>
                <p:nvPr/>
              </p:nvPicPr>
              <p:blipFill>
                <a:blip r:embed="rId268"/>
                <a:stretch>
                  <a:fillRect/>
                </a:stretch>
              </p:blipFill>
              <p:spPr>
                <a:xfrm>
                  <a:off x="4315899" y="5167362"/>
                  <a:ext cx="45360" cy="155160"/>
                </a:xfrm>
                <a:prstGeom prst="rect">
                  <a:avLst/>
                </a:prstGeom>
              </p:spPr>
            </p:pic>
          </mc:Fallback>
        </mc:AlternateContent>
      </p:grpSp>
      <p:grpSp>
        <p:nvGrpSpPr>
          <p:cNvPr id="361" name="Gruppieren 360">
            <a:extLst>
              <a:ext uri="{FF2B5EF4-FFF2-40B4-BE49-F238E27FC236}">
                <a16:creationId xmlns:a16="http://schemas.microsoft.com/office/drawing/2014/main" id="{8F38C7CB-D882-49D0-AC5C-35C75F345F5E}"/>
              </a:ext>
            </a:extLst>
          </p:cNvPr>
          <p:cNvGrpSpPr/>
          <p:nvPr/>
        </p:nvGrpSpPr>
        <p:grpSpPr>
          <a:xfrm>
            <a:off x="2443179" y="6016602"/>
            <a:ext cx="220320" cy="714600"/>
            <a:chOff x="2443179" y="6016602"/>
            <a:chExt cx="220320" cy="714600"/>
          </a:xfrm>
        </p:grpSpPr>
        <mc:AlternateContent xmlns:mc="http://schemas.openxmlformats.org/markup-compatibility/2006" xmlns:p14="http://schemas.microsoft.com/office/powerpoint/2010/main">
          <mc:Choice Requires="p14">
            <p:contentPart p14:bwMode="auto" r:id="rId269">
              <p14:nvContentPartPr>
                <p14:cNvPr id="251" name="Freihand 250">
                  <a:extLst>
                    <a:ext uri="{FF2B5EF4-FFF2-40B4-BE49-F238E27FC236}">
                      <a16:creationId xmlns:a16="http://schemas.microsoft.com/office/drawing/2014/main" id="{55F0A53D-3C6E-440F-9B40-3F8E4A1ED53C}"/>
                    </a:ext>
                  </a:extLst>
                </p14:cNvPr>
                <p14:cNvContentPartPr/>
                <p14:nvPr/>
              </p14:nvContentPartPr>
              <p14:xfrm>
                <a:off x="2489259" y="6016602"/>
                <a:ext cx="38520" cy="567720"/>
              </p14:xfrm>
            </p:contentPart>
          </mc:Choice>
          <mc:Fallback xmlns="">
            <p:pic>
              <p:nvPicPr>
                <p:cNvPr id="251" name="Freihand 250">
                  <a:extLst>
                    <a:ext uri="{FF2B5EF4-FFF2-40B4-BE49-F238E27FC236}">
                      <a16:creationId xmlns:a16="http://schemas.microsoft.com/office/drawing/2014/main" id="{55F0A53D-3C6E-440F-9B40-3F8E4A1ED53C}"/>
                    </a:ext>
                  </a:extLst>
                </p:cNvPr>
                <p:cNvPicPr/>
                <p:nvPr/>
              </p:nvPicPr>
              <p:blipFill>
                <a:blip r:embed="rId270"/>
                <a:stretch>
                  <a:fillRect/>
                </a:stretch>
              </p:blipFill>
              <p:spPr>
                <a:xfrm>
                  <a:off x="2484939" y="6012282"/>
                  <a:ext cx="4716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59" name="Freihand 358">
                  <a:extLst>
                    <a:ext uri="{FF2B5EF4-FFF2-40B4-BE49-F238E27FC236}">
                      <a16:creationId xmlns:a16="http://schemas.microsoft.com/office/drawing/2014/main" id="{11CAE1CD-3CD2-46A4-B775-6D06D99E3F39}"/>
                    </a:ext>
                  </a:extLst>
                </p14:cNvPr>
                <p14:cNvContentPartPr/>
                <p14:nvPr/>
              </p14:nvContentPartPr>
              <p14:xfrm>
                <a:off x="2443179" y="6577482"/>
                <a:ext cx="129240" cy="153720"/>
              </p14:xfrm>
            </p:contentPart>
          </mc:Choice>
          <mc:Fallback xmlns="">
            <p:pic>
              <p:nvPicPr>
                <p:cNvPr id="359" name="Freihand 358">
                  <a:extLst>
                    <a:ext uri="{FF2B5EF4-FFF2-40B4-BE49-F238E27FC236}">
                      <a16:creationId xmlns:a16="http://schemas.microsoft.com/office/drawing/2014/main" id="{11CAE1CD-3CD2-46A4-B775-6D06D99E3F39}"/>
                    </a:ext>
                  </a:extLst>
                </p:cNvPr>
                <p:cNvPicPr/>
                <p:nvPr/>
              </p:nvPicPr>
              <p:blipFill>
                <a:blip r:embed="rId272"/>
                <a:stretch>
                  <a:fillRect/>
                </a:stretch>
              </p:blipFill>
              <p:spPr>
                <a:xfrm>
                  <a:off x="2438859" y="6573162"/>
                  <a:ext cx="137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60" name="Freihand 359">
                  <a:extLst>
                    <a:ext uri="{FF2B5EF4-FFF2-40B4-BE49-F238E27FC236}">
                      <a16:creationId xmlns:a16="http://schemas.microsoft.com/office/drawing/2014/main" id="{23E80BD0-2050-4B96-A65B-CEE113577FD6}"/>
                    </a:ext>
                  </a:extLst>
                </p14:cNvPr>
                <p14:cNvContentPartPr/>
                <p14:nvPr/>
              </p14:nvContentPartPr>
              <p14:xfrm>
                <a:off x="2570619" y="6637602"/>
                <a:ext cx="92880" cy="88560"/>
              </p14:xfrm>
            </p:contentPart>
          </mc:Choice>
          <mc:Fallback xmlns="">
            <p:pic>
              <p:nvPicPr>
                <p:cNvPr id="360" name="Freihand 359">
                  <a:extLst>
                    <a:ext uri="{FF2B5EF4-FFF2-40B4-BE49-F238E27FC236}">
                      <a16:creationId xmlns:a16="http://schemas.microsoft.com/office/drawing/2014/main" id="{23E80BD0-2050-4B96-A65B-CEE113577FD6}"/>
                    </a:ext>
                  </a:extLst>
                </p:cNvPr>
                <p:cNvPicPr/>
                <p:nvPr/>
              </p:nvPicPr>
              <p:blipFill>
                <a:blip r:embed="rId274"/>
                <a:stretch>
                  <a:fillRect/>
                </a:stretch>
              </p:blipFill>
              <p:spPr>
                <a:xfrm>
                  <a:off x="2566299" y="6633282"/>
                  <a:ext cx="101520" cy="97200"/>
                </a:xfrm>
                <a:prstGeom prst="rect">
                  <a:avLst/>
                </a:prstGeom>
              </p:spPr>
            </p:pic>
          </mc:Fallback>
        </mc:AlternateContent>
      </p:grpSp>
      <p:grpSp>
        <p:nvGrpSpPr>
          <p:cNvPr id="364" name="Gruppieren 363">
            <a:extLst>
              <a:ext uri="{FF2B5EF4-FFF2-40B4-BE49-F238E27FC236}">
                <a16:creationId xmlns:a16="http://schemas.microsoft.com/office/drawing/2014/main" id="{157E6921-2AA5-495F-AF05-5EB5A7207B3D}"/>
              </a:ext>
            </a:extLst>
          </p:cNvPr>
          <p:cNvGrpSpPr/>
          <p:nvPr/>
        </p:nvGrpSpPr>
        <p:grpSpPr>
          <a:xfrm>
            <a:off x="5873619" y="1704522"/>
            <a:ext cx="5751360" cy="2495160"/>
            <a:chOff x="5873619" y="1704522"/>
            <a:chExt cx="5751360" cy="2495160"/>
          </a:xfrm>
        </p:grpSpPr>
        <mc:AlternateContent xmlns:mc="http://schemas.openxmlformats.org/markup-compatibility/2006" xmlns:p14="http://schemas.microsoft.com/office/powerpoint/2010/main">
          <mc:Choice Requires="p14">
            <p:contentPart p14:bwMode="auto" r:id="rId275">
              <p14:nvContentPartPr>
                <p14:cNvPr id="166" name="Freihand 165">
                  <a:extLst>
                    <a:ext uri="{FF2B5EF4-FFF2-40B4-BE49-F238E27FC236}">
                      <a16:creationId xmlns:a16="http://schemas.microsoft.com/office/drawing/2014/main" id="{F28EBE8D-1872-472F-A89D-BFF25A31E3EC}"/>
                    </a:ext>
                  </a:extLst>
                </p14:cNvPr>
                <p14:cNvContentPartPr/>
                <p14:nvPr/>
              </p14:nvContentPartPr>
              <p14:xfrm>
                <a:off x="5873619" y="1880922"/>
                <a:ext cx="214560" cy="23040"/>
              </p14:xfrm>
            </p:contentPart>
          </mc:Choice>
          <mc:Fallback xmlns="">
            <p:pic>
              <p:nvPicPr>
                <p:cNvPr id="166" name="Freihand 165">
                  <a:extLst>
                    <a:ext uri="{FF2B5EF4-FFF2-40B4-BE49-F238E27FC236}">
                      <a16:creationId xmlns:a16="http://schemas.microsoft.com/office/drawing/2014/main" id="{F28EBE8D-1872-472F-A89D-BFF25A31E3EC}"/>
                    </a:ext>
                  </a:extLst>
                </p:cNvPr>
                <p:cNvPicPr/>
                <p:nvPr/>
              </p:nvPicPr>
              <p:blipFill>
                <a:blip r:embed="rId276"/>
                <a:stretch>
                  <a:fillRect/>
                </a:stretch>
              </p:blipFill>
              <p:spPr>
                <a:xfrm>
                  <a:off x="5869299" y="1876602"/>
                  <a:ext cx="223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7" name="Freihand 166">
                  <a:extLst>
                    <a:ext uri="{FF2B5EF4-FFF2-40B4-BE49-F238E27FC236}">
                      <a16:creationId xmlns:a16="http://schemas.microsoft.com/office/drawing/2014/main" id="{A87E5EBA-F2BE-4F8C-BAB3-9EAF70FC0AE5}"/>
                    </a:ext>
                  </a:extLst>
                </p14:cNvPr>
                <p14:cNvContentPartPr/>
                <p14:nvPr/>
              </p14:nvContentPartPr>
              <p14:xfrm>
                <a:off x="6026259" y="1804962"/>
                <a:ext cx="140760" cy="204120"/>
              </p14:xfrm>
            </p:contentPart>
          </mc:Choice>
          <mc:Fallback xmlns="">
            <p:pic>
              <p:nvPicPr>
                <p:cNvPr id="167" name="Freihand 166">
                  <a:extLst>
                    <a:ext uri="{FF2B5EF4-FFF2-40B4-BE49-F238E27FC236}">
                      <a16:creationId xmlns:a16="http://schemas.microsoft.com/office/drawing/2014/main" id="{A87E5EBA-F2BE-4F8C-BAB3-9EAF70FC0AE5}"/>
                    </a:ext>
                  </a:extLst>
                </p:cNvPr>
                <p:cNvPicPr/>
                <p:nvPr/>
              </p:nvPicPr>
              <p:blipFill>
                <a:blip r:embed="rId278"/>
                <a:stretch>
                  <a:fillRect/>
                </a:stretch>
              </p:blipFill>
              <p:spPr>
                <a:xfrm>
                  <a:off x="6021939" y="1800642"/>
                  <a:ext cx="149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0" name="Freihand 179">
                  <a:extLst>
                    <a:ext uri="{FF2B5EF4-FFF2-40B4-BE49-F238E27FC236}">
                      <a16:creationId xmlns:a16="http://schemas.microsoft.com/office/drawing/2014/main" id="{BD0708E2-7169-4013-A974-7D202399C271}"/>
                    </a:ext>
                  </a:extLst>
                </p14:cNvPr>
                <p14:cNvContentPartPr/>
                <p14:nvPr/>
              </p14:nvContentPartPr>
              <p14:xfrm>
                <a:off x="9121179" y="1784442"/>
                <a:ext cx="153000" cy="175320"/>
              </p14:xfrm>
            </p:contentPart>
          </mc:Choice>
          <mc:Fallback xmlns="">
            <p:pic>
              <p:nvPicPr>
                <p:cNvPr id="180" name="Freihand 179">
                  <a:extLst>
                    <a:ext uri="{FF2B5EF4-FFF2-40B4-BE49-F238E27FC236}">
                      <a16:creationId xmlns:a16="http://schemas.microsoft.com/office/drawing/2014/main" id="{BD0708E2-7169-4013-A974-7D202399C271}"/>
                    </a:ext>
                  </a:extLst>
                </p:cNvPr>
                <p:cNvPicPr/>
                <p:nvPr/>
              </p:nvPicPr>
              <p:blipFill>
                <a:blip r:embed="rId280"/>
                <a:stretch>
                  <a:fillRect/>
                </a:stretch>
              </p:blipFill>
              <p:spPr>
                <a:xfrm>
                  <a:off x="9116859" y="1780122"/>
                  <a:ext cx="161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1" name="Freihand 180">
                  <a:extLst>
                    <a:ext uri="{FF2B5EF4-FFF2-40B4-BE49-F238E27FC236}">
                      <a16:creationId xmlns:a16="http://schemas.microsoft.com/office/drawing/2014/main" id="{3DF490ED-CD5C-4BE9-9D4C-8C51303F3B3B}"/>
                    </a:ext>
                  </a:extLst>
                </p14:cNvPr>
                <p14:cNvContentPartPr/>
                <p14:nvPr/>
              </p14:nvContentPartPr>
              <p14:xfrm>
                <a:off x="9293619" y="1774722"/>
                <a:ext cx="217800" cy="148320"/>
              </p14:xfrm>
            </p:contentPart>
          </mc:Choice>
          <mc:Fallback xmlns="">
            <p:pic>
              <p:nvPicPr>
                <p:cNvPr id="181" name="Freihand 180">
                  <a:extLst>
                    <a:ext uri="{FF2B5EF4-FFF2-40B4-BE49-F238E27FC236}">
                      <a16:creationId xmlns:a16="http://schemas.microsoft.com/office/drawing/2014/main" id="{3DF490ED-CD5C-4BE9-9D4C-8C51303F3B3B}"/>
                    </a:ext>
                  </a:extLst>
                </p:cNvPr>
                <p:cNvPicPr/>
                <p:nvPr/>
              </p:nvPicPr>
              <p:blipFill>
                <a:blip r:embed="rId282"/>
                <a:stretch>
                  <a:fillRect/>
                </a:stretch>
              </p:blipFill>
              <p:spPr>
                <a:xfrm>
                  <a:off x="9289299" y="1770402"/>
                  <a:ext cx="226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2" name="Freihand 181">
                  <a:extLst>
                    <a:ext uri="{FF2B5EF4-FFF2-40B4-BE49-F238E27FC236}">
                      <a16:creationId xmlns:a16="http://schemas.microsoft.com/office/drawing/2014/main" id="{C5A349B5-3A82-41E0-B601-5C4306E7B0E9}"/>
                    </a:ext>
                  </a:extLst>
                </p14:cNvPr>
                <p14:cNvContentPartPr/>
                <p14:nvPr/>
              </p14:nvContentPartPr>
              <p14:xfrm>
                <a:off x="9459219" y="1767162"/>
                <a:ext cx="196920" cy="165240"/>
              </p14:xfrm>
            </p:contentPart>
          </mc:Choice>
          <mc:Fallback xmlns="">
            <p:pic>
              <p:nvPicPr>
                <p:cNvPr id="182" name="Freihand 181">
                  <a:extLst>
                    <a:ext uri="{FF2B5EF4-FFF2-40B4-BE49-F238E27FC236}">
                      <a16:creationId xmlns:a16="http://schemas.microsoft.com/office/drawing/2014/main" id="{C5A349B5-3A82-41E0-B601-5C4306E7B0E9}"/>
                    </a:ext>
                  </a:extLst>
                </p:cNvPr>
                <p:cNvPicPr/>
                <p:nvPr/>
              </p:nvPicPr>
              <p:blipFill>
                <a:blip r:embed="rId284"/>
                <a:stretch>
                  <a:fillRect/>
                </a:stretch>
              </p:blipFill>
              <p:spPr>
                <a:xfrm>
                  <a:off x="9454899" y="1762842"/>
                  <a:ext cx="205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3" name="Freihand 182">
                  <a:extLst>
                    <a:ext uri="{FF2B5EF4-FFF2-40B4-BE49-F238E27FC236}">
                      <a16:creationId xmlns:a16="http://schemas.microsoft.com/office/drawing/2014/main" id="{F24DC9C1-DD76-4823-AE68-B1A424F000E9}"/>
                    </a:ext>
                  </a:extLst>
                </p14:cNvPr>
                <p14:cNvContentPartPr/>
                <p14:nvPr/>
              </p14:nvContentPartPr>
              <p14:xfrm>
                <a:off x="9637779" y="1850322"/>
                <a:ext cx="222120" cy="86040"/>
              </p14:xfrm>
            </p:contentPart>
          </mc:Choice>
          <mc:Fallback xmlns="">
            <p:pic>
              <p:nvPicPr>
                <p:cNvPr id="183" name="Freihand 182">
                  <a:extLst>
                    <a:ext uri="{FF2B5EF4-FFF2-40B4-BE49-F238E27FC236}">
                      <a16:creationId xmlns:a16="http://schemas.microsoft.com/office/drawing/2014/main" id="{F24DC9C1-DD76-4823-AE68-B1A424F000E9}"/>
                    </a:ext>
                  </a:extLst>
                </p:cNvPr>
                <p:cNvPicPr/>
                <p:nvPr/>
              </p:nvPicPr>
              <p:blipFill>
                <a:blip r:embed="rId286"/>
                <a:stretch>
                  <a:fillRect/>
                </a:stretch>
              </p:blipFill>
              <p:spPr>
                <a:xfrm>
                  <a:off x="9633459" y="1846002"/>
                  <a:ext cx="230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4" name="Freihand 183">
                  <a:extLst>
                    <a:ext uri="{FF2B5EF4-FFF2-40B4-BE49-F238E27FC236}">
                      <a16:creationId xmlns:a16="http://schemas.microsoft.com/office/drawing/2014/main" id="{D9D70F28-DDA5-4CC1-A9CA-B38E17FF2E0A}"/>
                    </a:ext>
                  </a:extLst>
                </p14:cNvPr>
                <p14:cNvContentPartPr/>
                <p14:nvPr/>
              </p14:nvContentPartPr>
              <p14:xfrm>
                <a:off x="9894099" y="1837362"/>
                <a:ext cx="415080" cy="230760"/>
              </p14:xfrm>
            </p:contentPart>
          </mc:Choice>
          <mc:Fallback xmlns="">
            <p:pic>
              <p:nvPicPr>
                <p:cNvPr id="184" name="Freihand 183">
                  <a:extLst>
                    <a:ext uri="{FF2B5EF4-FFF2-40B4-BE49-F238E27FC236}">
                      <a16:creationId xmlns:a16="http://schemas.microsoft.com/office/drawing/2014/main" id="{D9D70F28-DDA5-4CC1-A9CA-B38E17FF2E0A}"/>
                    </a:ext>
                  </a:extLst>
                </p:cNvPr>
                <p:cNvPicPr/>
                <p:nvPr/>
              </p:nvPicPr>
              <p:blipFill>
                <a:blip r:embed="rId288"/>
                <a:stretch>
                  <a:fillRect/>
                </a:stretch>
              </p:blipFill>
              <p:spPr>
                <a:xfrm>
                  <a:off x="9889779" y="1833042"/>
                  <a:ext cx="423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8" name="Freihand 167">
                  <a:extLst>
                    <a:ext uri="{FF2B5EF4-FFF2-40B4-BE49-F238E27FC236}">
                      <a16:creationId xmlns:a16="http://schemas.microsoft.com/office/drawing/2014/main" id="{360B0FB4-44D5-435E-A90E-9380201A2E8B}"/>
                    </a:ext>
                  </a:extLst>
                </p14:cNvPr>
                <p14:cNvContentPartPr/>
                <p14:nvPr/>
              </p14:nvContentPartPr>
              <p14:xfrm>
                <a:off x="6381219" y="1837722"/>
                <a:ext cx="150480" cy="144720"/>
              </p14:xfrm>
            </p:contentPart>
          </mc:Choice>
          <mc:Fallback xmlns="">
            <p:pic>
              <p:nvPicPr>
                <p:cNvPr id="168" name="Freihand 167">
                  <a:extLst>
                    <a:ext uri="{FF2B5EF4-FFF2-40B4-BE49-F238E27FC236}">
                      <a16:creationId xmlns:a16="http://schemas.microsoft.com/office/drawing/2014/main" id="{360B0FB4-44D5-435E-A90E-9380201A2E8B}"/>
                    </a:ext>
                  </a:extLst>
                </p:cNvPr>
                <p:cNvPicPr/>
                <p:nvPr/>
              </p:nvPicPr>
              <p:blipFill>
                <a:blip r:embed="rId290"/>
                <a:stretch>
                  <a:fillRect/>
                </a:stretch>
              </p:blipFill>
              <p:spPr>
                <a:xfrm>
                  <a:off x="6376899" y="1833402"/>
                  <a:ext cx="159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9" name="Freihand 168">
                  <a:extLst>
                    <a:ext uri="{FF2B5EF4-FFF2-40B4-BE49-F238E27FC236}">
                      <a16:creationId xmlns:a16="http://schemas.microsoft.com/office/drawing/2014/main" id="{E8C4BC6B-D860-42FF-9792-6D064D8C92DA}"/>
                    </a:ext>
                  </a:extLst>
                </p14:cNvPr>
                <p14:cNvContentPartPr/>
                <p14:nvPr/>
              </p14:nvContentPartPr>
              <p14:xfrm>
                <a:off x="6543579" y="1780482"/>
                <a:ext cx="489240" cy="217800"/>
              </p14:xfrm>
            </p:contentPart>
          </mc:Choice>
          <mc:Fallback xmlns="">
            <p:pic>
              <p:nvPicPr>
                <p:cNvPr id="169" name="Freihand 168">
                  <a:extLst>
                    <a:ext uri="{FF2B5EF4-FFF2-40B4-BE49-F238E27FC236}">
                      <a16:creationId xmlns:a16="http://schemas.microsoft.com/office/drawing/2014/main" id="{E8C4BC6B-D860-42FF-9792-6D064D8C92DA}"/>
                    </a:ext>
                  </a:extLst>
                </p:cNvPr>
                <p:cNvPicPr/>
                <p:nvPr/>
              </p:nvPicPr>
              <p:blipFill>
                <a:blip r:embed="rId292"/>
                <a:stretch>
                  <a:fillRect/>
                </a:stretch>
              </p:blipFill>
              <p:spPr>
                <a:xfrm>
                  <a:off x="6539259" y="1776162"/>
                  <a:ext cx="4978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0" name="Freihand 169">
                  <a:extLst>
                    <a:ext uri="{FF2B5EF4-FFF2-40B4-BE49-F238E27FC236}">
                      <a16:creationId xmlns:a16="http://schemas.microsoft.com/office/drawing/2014/main" id="{B805F93D-B730-4A80-AD2C-D6AE7A0AFC81}"/>
                    </a:ext>
                  </a:extLst>
                </p14:cNvPr>
                <p14:cNvContentPartPr/>
                <p14:nvPr/>
              </p14:nvContentPartPr>
              <p14:xfrm>
                <a:off x="6954339" y="1763202"/>
                <a:ext cx="122400" cy="204840"/>
              </p14:xfrm>
            </p:contentPart>
          </mc:Choice>
          <mc:Fallback xmlns="">
            <p:pic>
              <p:nvPicPr>
                <p:cNvPr id="170" name="Freihand 169">
                  <a:extLst>
                    <a:ext uri="{FF2B5EF4-FFF2-40B4-BE49-F238E27FC236}">
                      <a16:creationId xmlns:a16="http://schemas.microsoft.com/office/drawing/2014/main" id="{B805F93D-B730-4A80-AD2C-D6AE7A0AFC81}"/>
                    </a:ext>
                  </a:extLst>
                </p:cNvPr>
                <p:cNvPicPr/>
                <p:nvPr/>
              </p:nvPicPr>
              <p:blipFill>
                <a:blip r:embed="rId294"/>
                <a:stretch>
                  <a:fillRect/>
                </a:stretch>
              </p:blipFill>
              <p:spPr>
                <a:xfrm>
                  <a:off x="6950019" y="1758882"/>
                  <a:ext cx="1310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1" name="Freihand 170">
                  <a:extLst>
                    <a:ext uri="{FF2B5EF4-FFF2-40B4-BE49-F238E27FC236}">
                      <a16:creationId xmlns:a16="http://schemas.microsoft.com/office/drawing/2014/main" id="{C459C1EC-A19A-48F5-A8F6-70A3842E0438}"/>
                    </a:ext>
                  </a:extLst>
                </p14:cNvPr>
                <p14:cNvContentPartPr/>
                <p14:nvPr/>
              </p14:nvContentPartPr>
              <p14:xfrm>
                <a:off x="6980259" y="1704522"/>
                <a:ext cx="29520" cy="9360"/>
              </p14:xfrm>
            </p:contentPart>
          </mc:Choice>
          <mc:Fallback xmlns="">
            <p:pic>
              <p:nvPicPr>
                <p:cNvPr id="171" name="Freihand 170">
                  <a:extLst>
                    <a:ext uri="{FF2B5EF4-FFF2-40B4-BE49-F238E27FC236}">
                      <a16:creationId xmlns:a16="http://schemas.microsoft.com/office/drawing/2014/main" id="{C459C1EC-A19A-48F5-A8F6-70A3842E0438}"/>
                    </a:ext>
                  </a:extLst>
                </p:cNvPr>
                <p:cNvPicPr/>
                <p:nvPr/>
              </p:nvPicPr>
              <p:blipFill>
                <a:blip r:embed="rId296"/>
                <a:stretch>
                  <a:fillRect/>
                </a:stretch>
              </p:blipFill>
              <p:spPr>
                <a:xfrm>
                  <a:off x="6975939" y="1700202"/>
                  <a:ext cx="38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2" name="Freihand 171">
                  <a:extLst>
                    <a:ext uri="{FF2B5EF4-FFF2-40B4-BE49-F238E27FC236}">
                      <a16:creationId xmlns:a16="http://schemas.microsoft.com/office/drawing/2014/main" id="{65A6A6E1-628C-4C0D-9C9A-382DC0B2CEA8}"/>
                    </a:ext>
                  </a:extLst>
                </p14:cNvPr>
                <p14:cNvContentPartPr/>
                <p14:nvPr/>
              </p14:nvContentPartPr>
              <p14:xfrm>
                <a:off x="7226139" y="1874802"/>
                <a:ext cx="113400" cy="117000"/>
              </p14:xfrm>
            </p:contentPart>
          </mc:Choice>
          <mc:Fallback xmlns="">
            <p:pic>
              <p:nvPicPr>
                <p:cNvPr id="172" name="Freihand 171">
                  <a:extLst>
                    <a:ext uri="{FF2B5EF4-FFF2-40B4-BE49-F238E27FC236}">
                      <a16:creationId xmlns:a16="http://schemas.microsoft.com/office/drawing/2014/main" id="{65A6A6E1-628C-4C0D-9C9A-382DC0B2CEA8}"/>
                    </a:ext>
                  </a:extLst>
                </p:cNvPr>
                <p:cNvPicPr/>
                <p:nvPr/>
              </p:nvPicPr>
              <p:blipFill>
                <a:blip r:embed="rId298"/>
                <a:stretch>
                  <a:fillRect/>
                </a:stretch>
              </p:blipFill>
              <p:spPr>
                <a:xfrm>
                  <a:off x="7221819" y="1870482"/>
                  <a:ext cx="122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3" name="Freihand 172">
                  <a:extLst>
                    <a:ext uri="{FF2B5EF4-FFF2-40B4-BE49-F238E27FC236}">
                      <a16:creationId xmlns:a16="http://schemas.microsoft.com/office/drawing/2014/main" id="{BCACEA13-81DD-49CC-906D-D1DB5627E96F}"/>
                    </a:ext>
                  </a:extLst>
                </p14:cNvPr>
                <p14:cNvContentPartPr/>
                <p14:nvPr/>
              </p14:nvContentPartPr>
              <p14:xfrm>
                <a:off x="7397499" y="1896762"/>
                <a:ext cx="189720" cy="65520"/>
              </p14:xfrm>
            </p:contentPart>
          </mc:Choice>
          <mc:Fallback xmlns="">
            <p:pic>
              <p:nvPicPr>
                <p:cNvPr id="173" name="Freihand 172">
                  <a:extLst>
                    <a:ext uri="{FF2B5EF4-FFF2-40B4-BE49-F238E27FC236}">
                      <a16:creationId xmlns:a16="http://schemas.microsoft.com/office/drawing/2014/main" id="{BCACEA13-81DD-49CC-906D-D1DB5627E96F}"/>
                    </a:ext>
                  </a:extLst>
                </p:cNvPr>
                <p:cNvPicPr/>
                <p:nvPr/>
              </p:nvPicPr>
              <p:blipFill>
                <a:blip r:embed="rId300"/>
                <a:stretch>
                  <a:fillRect/>
                </a:stretch>
              </p:blipFill>
              <p:spPr>
                <a:xfrm>
                  <a:off x="7393179" y="1892442"/>
                  <a:ext cx="198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4" name="Freihand 173">
                  <a:extLst>
                    <a:ext uri="{FF2B5EF4-FFF2-40B4-BE49-F238E27FC236}">
                      <a16:creationId xmlns:a16="http://schemas.microsoft.com/office/drawing/2014/main" id="{884F3666-4D4E-451C-9965-4654A7AA7B49}"/>
                    </a:ext>
                  </a:extLst>
                </p14:cNvPr>
                <p14:cNvContentPartPr/>
                <p14:nvPr/>
              </p14:nvContentPartPr>
              <p14:xfrm>
                <a:off x="7574979" y="1793442"/>
                <a:ext cx="132840" cy="185760"/>
              </p14:xfrm>
            </p:contentPart>
          </mc:Choice>
          <mc:Fallback xmlns="">
            <p:pic>
              <p:nvPicPr>
                <p:cNvPr id="174" name="Freihand 173">
                  <a:extLst>
                    <a:ext uri="{FF2B5EF4-FFF2-40B4-BE49-F238E27FC236}">
                      <a16:creationId xmlns:a16="http://schemas.microsoft.com/office/drawing/2014/main" id="{884F3666-4D4E-451C-9965-4654A7AA7B49}"/>
                    </a:ext>
                  </a:extLst>
                </p:cNvPr>
                <p:cNvPicPr/>
                <p:nvPr/>
              </p:nvPicPr>
              <p:blipFill>
                <a:blip r:embed="rId302"/>
                <a:stretch>
                  <a:fillRect/>
                </a:stretch>
              </p:blipFill>
              <p:spPr>
                <a:xfrm>
                  <a:off x="7570659" y="1789122"/>
                  <a:ext cx="1414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5" name="Freihand 174">
                  <a:extLst>
                    <a:ext uri="{FF2B5EF4-FFF2-40B4-BE49-F238E27FC236}">
                      <a16:creationId xmlns:a16="http://schemas.microsoft.com/office/drawing/2014/main" id="{AC70B5CE-2CF5-4970-8FD3-3ED84100D186}"/>
                    </a:ext>
                  </a:extLst>
                </p14:cNvPr>
                <p14:cNvContentPartPr/>
                <p14:nvPr/>
              </p14:nvContentPartPr>
              <p14:xfrm>
                <a:off x="7666779" y="1839522"/>
                <a:ext cx="97200" cy="137160"/>
              </p14:xfrm>
            </p:contentPart>
          </mc:Choice>
          <mc:Fallback xmlns="">
            <p:pic>
              <p:nvPicPr>
                <p:cNvPr id="175" name="Freihand 174">
                  <a:extLst>
                    <a:ext uri="{FF2B5EF4-FFF2-40B4-BE49-F238E27FC236}">
                      <a16:creationId xmlns:a16="http://schemas.microsoft.com/office/drawing/2014/main" id="{AC70B5CE-2CF5-4970-8FD3-3ED84100D186}"/>
                    </a:ext>
                  </a:extLst>
                </p:cNvPr>
                <p:cNvPicPr/>
                <p:nvPr/>
              </p:nvPicPr>
              <p:blipFill>
                <a:blip r:embed="rId304"/>
                <a:stretch>
                  <a:fillRect/>
                </a:stretch>
              </p:blipFill>
              <p:spPr>
                <a:xfrm>
                  <a:off x="7662459" y="1835202"/>
                  <a:ext cx="105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6" name="Freihand 175">
                  <a:extLst>
                    <a:ext uri="{FF2B5EF4-FFF2-40B4-BE49-F238E27FC236}">
                      <a16:creationId xmlns:a16="http://schemas.microsoft.com/office/drawing/2014/main" id="{2F3CDB57-BA81-464C-87E6-C5D08E4414E0}"/>
                    </a:ext>
                  </a:extLst>
                </p14:cNvPr>
                <p14:cNvContentPartPr/>
                <p14:nvPr/>
              </p14:nvContentPartPr>
              <p14:xfrm>
                <a:off x="7951539" y="1853202"/>
                <a:ext cx="334800" cy="123840"/>
              </p14:xfrm>
            </p:contentPart>
          </mc:Choice>
          <mc:Fallback xmlns="">
            <p:pic>
              <p:nvPicPr>
                <p:cNvPr id="176" name="Freihand 175">
                  <a:extLst>
                    <a:ext uri="{FF2B5EF4-FFF2-40B4-BE49-F238E27FC236}">
                      <a16:creationId xmlns:a16="http://schemas.microsoft.com/office/drawing/2014/main" id="{2F3CDB57-BA81-464C-87E6-C5D08E4414E0}"/>
                    </a:ext>
                  </a:extLst>
                </p:cNvPr>
                <p:cNvPicPr/>
                <p:nvPr/>
              </p:nvPicPr>
              <p:blipFill>
                <a:blip r:embed="rId306"/>
                <a:stretch>
                  <a:fillRect/>
                </a:stretch>
              </p:blipFill>
              <p:spPr>
                <a:xfrm>
                  <a:off x="7947219" y="1848882"/>
                  <a:ext cx="343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7" name="Freihand 176">
                  <a:extLst>
                    <a:ext uri="{FF2B5EF4-FFF2-40B4-BE49-F238E27FC236}">
                      <a16:creationId xmlns:a16="http://schemas.microsoft.com/office/drawing/2014/main" id="{2382EB89-05FF-48C4-950F-6305ABF2AC7A}"/>
                    </a:ext>
                  </a:extLst>
                </p14:cNvPr>
                <p14:cNvContentPartPr/>
                <p14:nvPr/>
              </p14:nvContentPartPr>
              <p14:xfrm>
                <a:off x="8259699" y="1809282"/>
                <a:ext cx="16200" cy="13320"/>
              </p14:xfrm>
            </p:contentPart>
          </mc:Choice>
          <mc:Fallback xmlns="">
            <p:pic>
              <p:nvPicPr>
                <p:cNvPr id="177" name="Freihand 176">
                  <a:extLst>
                    <a:ext uri="{FF2B5EF4-FFF2-40B4-BE49-F238E27FC236}">
                      <a16:creationId xmlns:a16="http://schemas.microsoft.com/office/drawing/2014/main" id="{2382EB89-05FF-48C4-950F-6305ABF2AC7A}"/>
                    </a:ext>
                  </a:extLst>
                </p:cNvPr>
                <p:cNvPicPr/>
                <p:nvPr/>
              </p:nvPicPr>
              <p:blipFill>
                <a:blip r:embed="rId308"/>
                <a:stretch>
                  <a:fillRect/>
                </a:stretch>
              </p:blipFill>
              <p:spPr>
                <a:xfrm>
                  <a:off x="8255379" y="1804962"/>
                  <a:ext cx="24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8" name="Freihand 177">
                  <a:extLst>
                    <a:ext uri="{FF2B5EF4-FFF2-40B4-BE49-F238E27FC236}">
                      <a16:creationId xmlns:a16="http://schemas.microsoft.com/office/drawing/2014/main" id="{9D8F1E73-E9AC-405D-B39D-D35CC7D95941}"/>
                    </a:ext>
                  </a:extLst>
                </p14:cNvPr>
                <p14:cNvContentPartPr/>
                <p14:nvPr/>
              </p14:nvContentPartPr>
              <p14:xfrm>
                <a:off x="8455539" y="1855362"/>
                <a:ext cx="218880" cy="123840"/>
              </p14:xfrm>
            </p:contentPart>
          </mc:Choice>
          <mc:Fallback xmlns="">
            <p:pic>
              <p:nvPicPr>
                <p:cNvPr id="178" name="Freihand 177">
                  <a:extLst>
                    <a:ext uri="{FF2B5EF4-FFF2-40B4-BE49-F238E27FC236}">
                      <a16:creationId xmlns:a16="http://schemas.microsoft.com/office/drawing/2014/main" id="{9D8F1E73-E9AC-405D-B39D-D35CC7D95941}"/>
                    </a:ext>
                  </a:extLst>
                </p:cNvPr>
                <p:cNvPicPr/>
                <p:nvPr/>
              </p:nvPicPr>
              <p:blipFill>
                <a:blip r:embed="rId310"/>
                <a:stretch>
                  <a:fillRect/>
                </a:stretch>
              </p:blipFill>
              <p:spPr>
                <a:xfrm>
                  <a:off x="8451219" y="1851042"/>
                  <a:ext cx="227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9" name="Freihand 178">
                  <a:extLst>
                    <a:ext uri="{FF2B5EF4-FFF2-40B4-BE49-F238E27FC236}">
                      <a16:creationId xmlns:a16="http://schemas.microsoft.com/office/drawing/2014/main" id="{05BE6A7B-D5FC-442C-AB37-814ABC924979}"/>
                    </a:ext>
                  </a:extLst>
                </p14:cNvPr>
                <p14:cNvContentPartPr/>
                <p14:nvPr/>
              </p14:nvContentPartPr>
              <p14:xfrm>
                <a:off x="8619699" y="1809642"/>
                <a:ext cx="296640" cy="141840"/>
              </p14:xfrm>
            </p:contentPart>
          </mc:Choice>
          <mc:Fallback xmlns="">
            <p:pic>
              <p:nvPicPr>
                <p:cNvPr id="179" name="Freihand 178">
                  <a:extLst>
                    <a:ext uri="{FF2B5EF4-FFF2-40B4-BE49-F238E27FC236}">
                      <a16:creationId xmlns:a16="http://schemas.microsoft.com/office/drawing/2014/main" id="{05BE6A7B-D5FC-442C-AB37-814ABC924979}"/>
                    </a:ext>
                  </a:extLst>
                </p:cNvPr>
                <p:cNvPicPr/>
                <p:nvPr/>
              </p:nvPicPr>
              <p:blipFill>
                <a:blip r:embed="rId312"/>
                <a:stretch>
                  <a:fillRect/>
                </a:stretch>
              </p:blipFill>
              <p:spPr>
                <a:xfrm>
                  <a:off x="8615379" y="1805322"/>
                  <a:ext cx="305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8" name="Freihand 187">
                  <a:extLst>
                    <a:ext uri="{FF2B5EF4-FFF2-40B4-BE49-F238E27FC236}">
                      <a16:creationId xmlns:a16="http://schemas.microsoft.com/office/drawing/2014/main" id="{C3F94804-4583-4704-B726-39E05F06EFE8}"/>
                    </a:ext>
                  </a:extLst>
                </p14:cNvPr>
                <p14:cNvContentPartPr/>
                <p14:nvPr/>
              </p14:nvContentPartPr>
              <p14:xfrm>
                <a:off x="6422259" y="2154162"/>
                <a:ext cx="428400" cy="136440"/>
              </p14:xfrm>
            </p:contentPart>
          </mc:Choice>
          <mc:Fallback xmlns="">
            <p:pic>
              <p:nvPicPr>
                <p:cNvPr id="188" name="Freihand 187">
                  <a:extLst>
                    <a:ext uri="{FF2B5EF4-FFF2-40B4-BE49-F238E27FC236}">
                      <a16:creationId xmlns:a16="http://schemas.microsoft.com/office/drawing/2014/main" id="{C3F94804-4583-4704-B726-39E05F06EFE8}"/>
                    </a:ext>
                  </a:extLst>
                </p:cNvPr>
                <p:cNvPicPr/>
                <p:nvPr/>
              </p:nvPicPr>
              <p:blipFill>
                <a:blip r:embed="rId314"/>
                <a:stretch>
                  <a:fillRect/>
                </a:stretch>
              </p:blipFill>
              <p:spPr>
                <a:xfrm>
                  <a:off x="6417939" y="2149842"/>
                  <a:ext cx="437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9" name="Freihand 188">
                  <a:extLst>
                    <a:ext uri="{FF2B5EF4-FFF2-40B4-BE49-F238E27FC236}">
                      <a16:creationId xmlns:a16="http://schemas.microsoft.com/office/drawing/2014/main" id="{435237F8-EA11-46F6-9E9C-E8BB6777525E}"/>
                    </a:ext>
                  </a:extLst>
                </p14:cNvPr>
                <p14:cNvContentPartPr/>
                <p14:nvPr/>
              </p14:nvContentPartPr>
              <p14:xfrm>
                <a:off x="6803139" y="2107002"/>
                <a:ext cx="40320" cy="48960"/>
              </p14:xfrm>
            </p:contentPart>
          </mc:Choice>
          <mc:Fallback xmlns="">
            <p:pic>
              <p:nvPicPr>
                <p:cNvPr id="189" name="Freihand 188">
                  <a:extLst>
                    <a:ext uri="{FF2B5EF4-FFF2-40B4-BE49-F238E27FC236}">
                      <a16:creationId xmlns:a16="http://schemas.microsoft.com/office/drawing/2014/main" id="{435237F8-EA11-46F6-9E9C-E8BB6777525E}"/>
                    </a:ext>
                  </a:extLst>
                </p:cNvPr>
                <p:cNvPicPr/>
                <p:nvPr/>
              </p:nvPicPr>
              <p:blipFill>
                <a:blip r:embed="rId316"/>
                <a:stretch>
                  <a:fillRect/>
                </a:stretch>
              </p:blipFill>
              <p:spPr>
                <a:xfrm>
                  <a:off x="6798819" y="2102682"/>
                  <a:ext cx="48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0" name="Freihand 189">
                  <a:extLst>
                    <a:ext uri="{FF2B5EF4-FFF2-40B4-BE49-F238E27FC236}">
                      <a16:creationId xmlns:a16="http://schemas.microsoft.com/office/drawing/2014/main" id="{7C7BC806-8712-4D2A-A664-94F4693C3CDE}"/>
                    </a:ext>
                  </a:extLst>
                </p14:cNvPr>
                <p14:cNvContentPartPr/>
                <p14:nvPr/>
              </p14:nvContentPartPr>
              <p14:xfrm>
                <a:off x="6883059" y="2127522"/>
                <a:ext cx="293400" cy="110880"/>
              </p14:xfrm>
            </p:contentPart>
          </mc:Choice>
          <mc:Fallback xmlns="">
            <p:pic>
              <p:nvPicPr>
                <p:cNvPr id="190" name="Freihand 189">
                  <a:extLst>
                    <a:ext uri="{FF2B5EF4-FFF2-40B4-BE49-F238E27FC236}">
                      <a16:creationId xmlns:a16="http://schemas.microsoft.com/office/drawing/2014/main" id="{7C7BC806-8712-4D2A-A664-94F4693C3CDE}"/>
                    </a:ext>
                  </a:extLst>
                </p:cNvPr>
                <p:cNvPicPr/>
                <p:nvPr/>
              </p:nvPicPr>
              <p:blipFill>
                <a:blip r:embed="rId318"/>
                <a:stretch>
                  <a:fillRect/>
                </a:stretch>
              </p:blipFill>
              <p:spPr>
                <a:xfrm>
                  <a:off x="6878739" y="2123202"/>
                  <a:ext cx="302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1" name="Freihand 190">
                  <a:extLst>
                    <a:ext uri="{FF2B5EF4-FFF2-40B4-BE49-F238E27FC236}">
                      <a16:creationId xmlns:a16="http://schemas.microsoft.com/office/drawing/2014/main" id="{9A8FEFF1-6FDE-4F02-8C5F-E2265C3825F0}"/>
                    </a:ext>
                  </a:extLst>
                </p14:cNvPr>
                <p14:cNvContentPartPr/>
                <p14:nvPr/>
              </p14:nvContentPartPr>
              <p14:xfrm>
                <a:off x="7394619" y="2074242"/>
                <a:ext cx="178920" cy="177840"/>
              </p14:xfrm>
            </p:contentPart>
          </mc:Choice>
          <mc:Fallback xmlns="">
            <p:pic>
              <p:nvPicPr>
                <p:cNvPr id="191" name="Freihand 190">
                  <a:extLst>
                    <a:ext uri="{FF2B5EF4-FFF2-40B4-BE49-F238E27FC236}">
                      <a16:creationId xmlns:a16="http://schemas.microsoft.com/office/drawing/2014/main" id="{9A8FEFF1-6FDE-4F02-8C5F-E2265C3825F0}"/>
                    </a:ext>
                  </a:extLst>
                </p:cNvPr>
                <p:cNvPicPr/>
                <p:nvPr/>
              </p:nvPicPr>
              <p:blipFill>
                <a:blip r:embed="rId320"/>
                <a:stretch>
                  <a:fillRect/>
                </a:stretch>
              </p:blipFill>
              <p:spPr>
                <a:xfrm>
                  <a:off x="7390299" y="2069922"/>
                  <a:ext cx="187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2" name="Freihand 191">
                  <a:extLst>
                    <a:ext uri="{FF2B5EF4-FFF2-40B4-BE49-F238E27FC236}">
                      <a16:creationId xmlns:a16="http://schemas.microsoft.com/office/drawing/2014/main" id="{5055CB30-C1B2-4BCB-9006-0EBA5F4FF3C1}"/>
                    </a:ext>
                  </a:extLst>
                </p14:cNvPr>
                <p14:cNvContentPartPr/>
                <p14:nvPr/>
              </p14:nvContentPartPr>
              <p14:xfrm>
                <a:off x="7506939" y="2047962"/>
                <a:ext cx="299520" cy="219600"/>
              </p14:xfrm>
            </p:contentPart>
          </mc:Choice>
          <mc:Fallback xmlns="">
            <p:pic>
              <p:nvPicPr>
                <p:cNvPr id="192" name="Freihand 191">
                  <a:extLst>
                    <a:ext uri="{FF2B5EF4-FFF2-40B4-BE49-F238E27FC236}">
                      <a16:creationId xmlns:a16="http://schemas.microsoft.com/office/drawing/2014/main" id="{5055CB30-C1B2-4BCB-9006-0EBA5F4FF3C1}"/>
                    </a:ext>
                  </a:extLst>
                </p:cNvPr>
                <p:cNvPicPr/>
                <p:nvPr/>
              </p:nvPicPr>
              <p:blipFill>
                <a:blip r:embed="rId322"/>
                <a:stretch>
                  <a:fillRect/>
                </a:stretch>
              </p:blipFill>
              <p:spPr>
                <a:xfrm>
                  <a:off x="7502619" y="2043642"/>
                  <a:ext cx="3081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3" name="Freihand 192">
                  <a:extLst>
                    <a:ext uri="{FF2B5EF4-FFF2-40B4-BE49-F238E27FC236}">
                      <a16:creationId xmlns:a16="http://schemas.microsoft.com/office/drawing/2014/main" id="{242C49FD-E7F9-4DC8-A0E0-76634E941F9D}"/>
                    </a:ext>
                  </a:extLst>
                </p14:cNvPr>
                <p14:cNvContentPartPr/>
                <p14:nvPr/>
              </p14:nvContentPartPr>
              <p14:xfrm>
                <a:off x="7805379" y="2174682"/>
                <a:ext cx="108720" cy="108720"/>
              </p14:xfrm>
            </p:contentPart>
          </mc:Choice>
          <mc:Fallback xmlns="">
            <p:pic>
              <p:nvPicPr>
                <p:cNvPr id="193" name="Freihand 192">
                  <a:extLst>
                    <a:ext uri="{FF2B5EF4-FFF2-40B4-BE49-F238E27FC236}">
                      <a16:creationId xmlns:a16="http://schemas.microsoft.com/office/drawing/2014/main" id="{242C49FD-E7F9-4DC8-A0E0-76634E941F9D}"/>
                    </a:ext>
                  </a:extLst>
                </p:cNvPr>
                <p:cNvPicPr/>
                <p:nvPr/>
              </p:nvPicPr>
              <p:blipFill>
                <a:blip r:embed="rId324"/>
                <a:stretch>
                  <a:fillRect/>
                </a:stretch>
              </p:blipFill>
              <p:spPr>
                <a:xfrm>
                  <a:off x="7801059" y="2170362"/>
                  <a:ext cx="117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4" name="Freihand 193">
                  <a:extLst>
                    <a:ext uri="{FF2B5EF4-FFF2-40B4-BE49-F238E27FC236}">
                      <a16:creationId xmlns:a16="http://schemas.microsoft.com/office/drawing/2014/main" id="{F2EEC869-AE17-444E-B59F-169FB6572772}"/>
                    </a:ext>
                  </a:extLst>
                </p14:cNvPr>
                <p14:cNvContentPartPr/>
                <p14:nvPr/>
              </p14:nvContentPartPr>
              <p14:xfrm>
                <a:off x="7962699" y="2185482"/>
                <a:ext cx="127800" cy="89640"/>
              </p14:xfrm>
            </p:contentPart>
          </mc:Choice>
          <mc:Fallback xmlns="">
            <p:pic>
              <p:nvPicPr>
                <p:cNvPr id="194" name="Freihand 193">
                  <a:extLst>
                    <a:ext uri="{FF2B5EF4-FFF2-40B4-BE49-F238E27FC236}">
                      <a16:creationId xmlns:a16="http://schemas.microsoft.com/office/drawing/2014/main" id="{F2EEC869-AE17-444E-B59F-169FB6572772}"/>
                    </a:ext>
                  </a:extLst>
                </p:cNvPr>
                <p:cNvPicPr/>
                <p:nvPr/>
              </p:nvPicPr>
              <p:blipFill>
                <a:blip r:embed="rId326"/>
                <a:stretch>
                  <a:fillRect/>
                </a:stretch>
              </p:blipFill>
              <p:spPr>
                <a:xfrm>
                  <a:off x="7958379" y="2181162"/>
                  <a:ext cx="136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6" name="Freihand 195">
                  <a:extLst>
                    <a:ext uri="{FF2B5EF4-FFF2-40B4-BE49-F238E27FC236}">
                      <a16:creationId xmlns:a16="http://schemas.microsoft.com/office/drawing/2014/main" id="{4B90AE49-1663-415B-A743-4540B8983C8E}"/>
                    </a:ext>
                  </a:extLst>
                </p14:cNvPr>
                <p14:cNvContentPartPr/>
                <p14:nvPr/>
              </p14:nvContentPartPr>
              <p14:xfrm>
                <a:off x="6467619" y="2481402"/>
                <a:ext cx="188280" cy="5040"/>
              </p14:xfrm>
            </p:contentPart>
          </mc:Choice>
          <mc:Fallback xmlns="">
            <p:pic>
              <p:nvPicPr>
                <p:cNvPr id="196" name="Freihand 195">
                  <a:extLst>
                    <a:ext uri="{FF2B5EF4-FFF2-40B4-BE49-F238E27FC236}">
                      <a16:creationId xmlns:a16="http://schemas.microsoft.com/office/drawing/2014/main" id="{4B90AE49-1663-415B-A743-4540B8983C8E}"/>
                    </a:ext>
                  </a:extLst>
                </p:cNvPr>
                <p:cNvPicPr/>
                <p:nvPr/>
              </p:nvPicPr>
              <p:blipFill>
                <a:blip r:embed="rId328"/>
                <a:stretch>
                  <a:fillRect/>
                </a:stretch>
              </p:blipFill>
              <p:spPr>
                <a:xfrm>
                  <a:off x="6463299" y="2477082"/>
                  <a:ext cx="196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7" name="Freihand 196">
                  <a:extLst>
                    <a:ext uri="{FF2B5EF4-FFF2-40B4-BE49-F238E27FC236}">
                      <a16:creationId xmlns:a16="http://schemas.microsoft.com/office/drawing/2014/main" id="{727C0BD0-538F-4B14-A5F3-B67867EFD3CF}"/>
                    </a:ext>
                  </a:extLst>
                </p14:cNvPr>
                <p14:cNvContentPartPr/>
                <p14:nvPr/>
              </p14:nvContentPartPr>
              <p14:xfrm>
                <a:off x="6604779" y="2430642"/>
                <a:ext cx="102960" cy="187560"/>
              </p14:xfrm>
            </p:contentPart>
          </mc:Choice>
          <mc:Fallback xmlns="">
            <p:pic>
              <p:nvPicPr>
                <p:cNvPr id="197" name="Freihand 196">
                  <a:extLst>
                    <a:ext uri="{FF2B5EF4-FFF2-40B4-BE49-F238E27FC236}">
                      <a16:creationId xmlns:a16="http://schemas.microsoft.com/office/drawing/2014/main" id="{727C0BD0-538F-4B14-A5F3-B67867EFD3CF}"/>
                    </a:ext>
                  </a:extLst>
                </p:cNvPr>
                <p:cNvPicPr/>
                <p:nvPr/>
              </p:nvPicPr>
              <p:blipFill>
                <a:blip r:embed="rId330"/>
                <a:stretch>
                  <a:fillRect/>
                </a:stretch>
              </p:blipFill>
              <p:spPr>
                <a:xfrm>
                  <a:off x="6600459" y="2426322"/>
                  <a:ext cx="111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8" name="Freihand 197">
                  <a:extLst>
                    <a:ext uri="{FF2B5EF4-FFF2-40B4-BE49-F238E27FC236}">
                      <a16:creationId xmlns:a16="http://schemas.microsoft.com/office/drawing/2014/main" id="{84ADF108-8DF0-4DE4-ABA3-89D80349A716}"/>
                    </a:ext>
                  </a:extLst>
                </p14:cNvPr>
                <p14:cNvContentPartPr/>
                <p14:nvPr/>
              </p14:nvContentPartPr>
              <p14:xfrm>
                <a:off x="6832299" y="2407602"/>
                <a:ext cx="147960" cy="185040"/>
              </p14:xfrm>
            </p:contentPart>
          </mc:Choice>
          <mc:Fallback xmlns="">
            <p:pic>
              <p:nvPicPr>
                <p:cNvPr id="198" name="Freihand 197">
                  <a:extLst>
                    <a:ext uri="{FF2B5EF4-FFF2-40B4-BE49-F238E27FC236}">
                      <a16:creationId xmlns:a16="http://schemas.microsoft.com/office/drawing/2014/main" id="{84ADF108-8DF0-4DE4-ABA3-89D80349A716}"/>
                    </a:ext>
                  </a:extLst>
                </p:cNvPr>
                <p:cNvPicPr/>
                <p:nvPr/>
              </p:nvPicPr>
              <p:blipFill>
                <a:blip r:embed="rId332"/>
                <a:stretch>
                  <a:fillRect/>
                </a:stretch>
              </p:blipFill>
              <p:spPr>
                <a:xfrm>
                  <a:off x="6827979" y="2403282"/>
                  <a:ext cx="156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Freihand 198">
                  <a:extLst>
                    <a:ext uri="{FF2B5EF4-FFF2-40B4-BE49-F238E27FC236}">
                      <a16:creationId xmlns:a16="http://schemas.microsoft.com/office/drawing/2014/main" id="{6EEFED1E-C2F3-4EDD-9A50-07311EAE8645}"/>
                    </a:ext>
                  </a:extLst>
                </p14:cNvPr>
                <p14:cNvContentPartPr/>
                <p14:nvPr/>
              </p14:nvContentPartPr>
              <p14:xfrm>
                <a:off x="7006539" y="2424882"/>
                <a:ext cx="160200" cy="141840"/>
              </p14:xfrm>
            </p:contentPart>
          </mc:Choice>
          <mc:Fallback xmlns="">
            <p:pic>
              <p:nvPicPr>
                <p:cNvPr id="199" name="Freihand 198">
                  <a:extLst>
                    <a:ext uri="{FF2B5EF4-FFF2-40B4-BE49-F238E27FC236}">
                      <a16:creationId xmlns:a16="http://schemas.microsoft.com/office/drawing/2014/main" id="{6EEFED1E-C2F3-4EDD-9A50-07311EAE8645}"/>
                    </a:ext>
                  </a:extLst>
                </p:cNvPr>
                <p:cNvPicPr/>
                <p:nvPr/>
              </p:nvPicPr>
              <p:blipFill>
                <a:blip r:embed="rId334"/>
                <a:stretch>
                  <a:fillRect/>
                </a:stretch>
              </p:blipFill>
              <p:spPr>
                <a:xfrm>
                  <a:off x="7002219" y="2420562"/>
                  <a:ext cx="168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0" name="Freihand 199">
                  <a:extLst>
                    <a:ext uri="{FF2B5EF4-FFF2-40B4-BE49-F238E27FC236}">
                      <a16:creationId xmlns:a16="http://schemas.microsoft.com/office/drawing/2014/main" id="{3D584972-04C4-4B72-A9BF-B4431F9385D9}"/>
                    </a:ext>
                  </a:extLst>
                </p14:cNvPr>
                <p14:cNvContentPartPr/>
                <p14:nvPr/>
              </p14:nvContentPartPr>
              <p14:xfrm>
                <a:off x="7327659" y="2464482"/>
                <a:ext cx="74880" cy="100080"/>
              </p14:xfrm>
            </p:contentPart>
          </mc:Choice>
          <mc:Fallback xmlns="">
            <p:pic>
              <p:nvPicPr>
                <p:cNvPr id="200" name="Freihand 199">
                  <a:extLst>
                    <a:ext uri="{FF2B5EF4-FFF2-40B4-BE49-F238E27FC236}">
                      <a16:creationId xmlns:a16="http://schemas.microsoft.com/office/drawing/2014/main" id="{3D584972-04C4-4B72-A9BF-B4431F9385D9}"/>
                    </a:ext>
                  </a:extLst>
                </p:cNvPr>
                <p:cNvPicPr/>
                <p:nvPr/>
              </p:nvPicPr>
              <p:blipFill>
                <a:blip r:embed="rId336"/>
                <a:stretch>
                  <a:fillRect/>
                </a:stretch>
              </p:blipFill>
              <p:spPr>
                <a:xfrm>
                  <a:off x="7323339" y="2460162"/>
                  <a:ext cx="83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1" name="Freihand 200">
                  <a:extLst>
                    <a:ext uri="{FF2B5EF4-FFF2-40B4-BE49-F238E27FC236}">
                      <a16:creationId xmlns:a16="http://schemas.microsoft.com/office/drawing/2014/main" id="{8ACD0767-B00B-4B6E-94A3-6068F7E95480}"/>
                    </a:ext>
                  </a:extLst>
                </p14:cNvPr>
                <p14:cNvContentPartPr/>
                <p14:nvPr/>
              </p14:nvContentPartPr>
              <p14:xfrm>
                <a:off x="7467339" y="2448282"/>
                <a:ext cx="183600" cy="133560"/>
              </p14:xfrm>
            </p:contentPart>
          </mc:Choice>
          <mc:Fallback xmlns="">
            <p:pic>
              <p:nvPicPr>
                <p:cNvPr id="201" name="Freihand 200">
                  <a:extLst>
                    <a:ext uri="{FF2B5EF4-FFF2-40B4-BE49-F238E27FC236}">
                      <a16:creationId xmlns:a16="http://schemas.microsoft.com/office/drawing/2014/main" id="{8ACD0767-B00B-4B6E-94A3-6068F7E95480}"/>
                    </a:ext>
                  </a:extLst>
                </p:cNvPr>
                <p:cNvPicPr/>
                <p:nvPr/>
              </p:nvPicPr>
              <p:blipFill>
                <a:blip r:embed="rId338"/>
                <a:stretch>
                  <a:fillRect/>
                </a:stretch>
              </p:blipFill>
              <p:spPr>
                <a:xfrm>
                  <a:off x="7463019" y="2443962"/>
                  <a:ext cx="192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2" name="Freihand 201">
                  <a:extLst>
                    <a:ext uri="{FF2B5EF4-FFF2-40B4-BE49-F238E27FC236}">
                      <a16:creationId xmlns:a16="http://schemas.microsoft.com/office/drawing/2014/main" id="{CD317DD3-49E7-40B0-B910-F64D5C00460C}"/>
                    </a:ext>
                  </a:extLst>
                </p14:cNvPr>
                <p14:cNvContentPartPr/>
                <p14:nvPr/>
              </p14:nvContentPartPr>
              <p14:xfrm>
                <a:off x="7715019" y="2513082"/>
                <a:ext cx="40680" cy="58320"/>
              </p14:xfrm>
            </p:contentPart>
          </mc:Choice>
          <mc:Fallback xmlns="">
            <p:pic>
              <p:nvPicPr>
                <p:cNvPr id="202" name="Freihand 201">
                  <a:extLst>
                    <a:ext uri="{FF2B5EF4-FFF2-40B4-BE49-F238E27FC236}">
                      <a16:creationId xmlns:a16="http://schemas.microsoft.com/office/drawing/2014/main" id="{CD317DD3-49E7-40B0-B910-F64D5C00460C}"/>
                    </a:ext>
                  </a:extLst>
                </p:cNvPr>
                <p:cNvPicPr/>
                <p:nvPr/>
              </p:nvPicPr>
              <p:blipFill>
                <a:blip r:embed="rId340"/>
                <a:stretch>
                  <a:fillRect/>
                </a:stretch>
              </p:blipFill>
              <p:spPr>
                <a:xfrm>
                  <a:off x="7710699" y="2508762"/>
                  <a:ext cx="49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3" name="Freihand 202">
                  <a:extLst>
                    <a:ext uri="{FF2B5EF4-FFF2-40B4-BE49-F238E27FC236}">
                      <a16:creationId xmlns:a16="http://schemas.microsoft.com/office/drawing/2014/main" id="{790E337E-D78B-4AA1-9AE8-2444D381C0F0}"/>
                    </a:ext>
                  </a:extLst>
                </p14:cNvPr>
                <p14:cNvContentPartPr/>
                <p14:nvPr/>
              </p14:nvContentPartPr>
              <p14:xfrm>
                <a:off x="7768659" y="2358282"/>
                <a:ext cx="119880" cy="225360"/>
              </p14:xfrm>
            </p:contentPart>
          </mc:Choice>
          <mc:Fallback xmlns="">
            <p:pic>
              <p:nvPicPr>
                <p:cNvPr id="203" name="Freihand 202">
                  <a:extLst>
                    <a:ext uri="{FF2B5EF4-FFF2-40B4-BE49-F238E27FC236}">
                      <a16:creationId xmlns:a16="http://schemas.microsoft.com/office/drawing/2014/main" id="{790E337E-D78B-4AA1-9AE8-2444D381C0F0}"/>
                    </a:ext>
                  </a:extLst>
                </p:cNvPr>
                <p:cNvPicPr/>
                <p:nvPr/>
              </p:nvPicPr>
              <p:blipFill>
                <a:blip r:embed="rId342"/>
                <a:stretch>
                  <a:fillRect/>
                </a:stretch>
              </p:blipFill>
              <p:spPr>
                <a:xfrm>
                  <a:off x="7764339" y="2353962"/>
                  <a:ext cx="128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4" name="Freihand 203">
                  <a:extLst>
                    <a:ext uri="{FF2B5EF4-FFF2-40B4-BE49-F238E27FC236}">
                      <a16:creationId xmlns:a16="http://schemas.microsoft.com/office/drawing/2014/main" id="{617248D8-3902-428A-8658-40E52EE3E512}"/>
                    </a:ext>
                  </a:extLst>
                </p14:cNvPr>
                <p14:cNvContentPartPr/>
                <p14:nvPr/>
              </p14:nvContentPartPr>
              <p14:xfrm>
                <a:off x="7934259" y="2403282"/>
                <a:ext cx="96840" cy="194040"/>
              </p14:xfrm>
            </p:contentPart>
          </mc:Choice>
          <mc:Fallback xmlns="">
            <p:pic>
              <p:nvPicPr>
                <p:cNvPr id="204" name="Freihand 203">
                  <a:extLst>
                    <a:ext uri="{FF2B5EF4-FFF2-40B4-BE49-F238E27FC236}">
                      <a16:creationId xmlns:a16="http://schemas.microsoft.com/office/drawing/2014/main" id="{617248D8-3902-428A-8658-40E52EE3E512}"/>
                    </a:ext>
                  </a:extLst>
                </p:cNvPr>
                <p:cNvPicPr/>
                <p:nvPr/>
              </p:nvPicPr>
              <p:blipFill>
                <a:blip r:embed="rId344"/>
                <a:stretch>
                  <a:fillRect/>
                </a:stretch>
              </p:blipFill>
              <p:spPr>
                <a:xfrm>
                  <a:off x="7929939" y="2398962"/>
                  <a:ext cx="105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5" name="Freihand 204">
                  <a:extLst>
                    <a:ext uri="{FF2B5EF4-FFF2-40B4-BE49-F238E27FC236}">
                      <a16:creationId xmlns:a16="http://schemas.microsoft.com/office/drawing/2014/main" id="{8F91BE08-00A8-4FD6-8416-0CCE128192C6}"/>
                    </a:ext>
                  </a:extLst>
                </p14:cNvPr>
                <p14:cNvContentPartPr/>
                <p14:nvPr/>
              </p14:nvContentPartPr>
              <p14:xfrm>
                <a:off x="8026059" y="2406882"/>
                <a:ext cx="141480" cy="167040"/>
              </p14:xfrm>
            </p:contentPart>
          </mc:Choice>
          <mc:Fallback xmlns="">
            <p:pic>
              <p:nvPicPr>
                <p:cNvPr id="205" name="Freihand 204">
                  <a:extLst>
                    <a:ext uri="{FF2B5EF4-FFF2-40B4-BE49-F238E27FC236}">
                      <a16:creationId xmlns:a16="http://schemas.microsoft.com/office/drawing/2014/main" id="{8F91BE08-00A8-4FD6-8416-0CCE128192C6}"/>
                    </a:ext>
                  </a:extLst>
                </p:cNvPr>
                <p:cNvPicPr/>
                <p:nvPr/>
              </p:nvPicPr>
              <p:blipFill>
                <a:blip r:embed="rId346"/>
                <a:stretch>
                  <a:fillRect/>
                </a:stretch>
              </p:blipFill>
              <p:spPr>
                <a:xfrm>
                  <a:off x="8021739" y="2402562"/>
                  <a:ext cx="150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6" name="Freihand 205">
                  <a:extLst>
                    <a:ext uri="{FF2B5EF4-FFF2-40B4-BE49-F238E27FC236}">
                      <a16:creationId xmlns:a16="http://schemas.microsoft.com/office/drawing/2014/main" id="{11D6E4EE-F070-48D8-88AB-88CBFDB67F3F}"/>
                    </a:ext>
                  </a:extLst>
                </p14:cNvPr>
                <p14:cNvContentPartPr/>
                <p14:nvPr/>
              </p14:nvContentPartPr>
              <p14:xfrm>
                <a:off x="8273739" y="2475282"/>
                <a:ext cx="194040" cy="99360"/>
              </p14:xfrm>
            </p:contentPart>
          </mc:Choice>
          <mc:Fallback xmlns="">
            <p:pic>
              <p:nvPicPr>
                <p:cNvPr id="206" name="Freihand 205">
                  <a:extLst>
                    <a:ext uri="{FF2B5EF4-FFF2-40B4-BE49-F238E27FC236}">
                      <a16:creationId xmlns:a16="http://schemas.microsoft.com/office/drawing/2014/main" id="{11D6E4EE-F070-48D8-88AB-88CBFDB67F3F}"/>
                    </a:ext>
                  </a:extLst>
                </p:cNvPr>
                <p:cNvPicPr/>
                <p:nvPr/>
              </p:nvPicPr>
              <p:blipFill>
                <a:blip r:embed="rId348"/>
                <a:stretch>
                  <a:fillRect/>
                </a:stretch>
              </p:blipFill>
              <p:spPr>
                <a:xfrm>
                  <a:off x="8269419" y="2470962"/>
                  <a:ext cx="202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7" name="Freihand 206">
                  <a:extLst>
                    <a:ext uri="{FF2B5EF4-FFF2-40B4-BE49-F238E27FC236}">
                      <a16:creationId xmlns:a16="http://schemas.microsoft.com/office/drawing/2014/main" id="{70AA27A8-842F-44F7-8242-C61172B8355C}"/>
                    </a:ext>
                  </a:extLst>
                </p14:cNvPr>
                <p14:cNvContentPartPr/>
                <p14:nvPr/>
              </p14:nvContentPartPr>
              <p14:xfrm>
                <a:off x="8457339" y="2417682"/>
                <a:ext cx="13680" cy="39960"/>
              </p14:xfrm>
            </p:contentPart>
          </mc:Choice>
          <mc:Fallback xmlns="">
            <p:pic>
              <p:nvPicPr>
                <p:cNvPr id="207" name="Freihand 206">
                  <a:extLst>
                    <a:ext uri="{FF2B5EF4-FFF2-40B4-BE49-F238E27FC236}">
                      <a16:creationId xmlns:a16="http://schemas.microsoft.com/office/drawing/2014/main" id="{70AA27A8-842F-44F7-8242-C61172B8355C}"/>
                    </a:ext>
                  </a:extLst>
                </p:cNvPr>
                <p:cNvPicPr/>
                <p:nvPr/>
              </p:nvPicPr>
              <p:blipFill>
                <a:blip r:embed="rId350"/>
                <a:stretch>
                  <a:fillRect/>
                </a:stretch>
              </p:blipFill>
              <p:spPr>
                <a:xfrm>
                  <a:off x="8453019" y="2413362"/>
                  <a:ext cx="22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8" name="Freihand 207">
                  <a:extLst>
                    <a:ext uri="{FF2B5EF4-FFF2-40B4-BE49-F238E27FC236}">
                      <a16:creationId xmlns:a16="http://schemas.microsoft.com/office/drawing/2014/main" id="{AF270A28-5FE0-4637-B0B2-8D94AD44AF77}"/>
                    </a:ext>
                  </a:extLst>
                </p14:cNvPr>
                <p14:cNvContentPartPr/>
                <p14:nvPr/>
              </p14:nvContentPartPr>
              <p14:xfrm>
                <a:off x="8525379" y="2378082"/>
                <a:ext cx="149760" cy="192960"/>
              </p14:xfrm>
            </p:contentPart>
          </mc:Choice>
          <mc:Fallback xmlns="">
            <p:pic>
              <p:nvPicPr>
                <p:cNvPr id="208" name="Freihand 207">
                  <a:extLst>
                    <a:ext uri="{FF2B5EF4-FFF2-40B4-BE49-F238E27FC236}">
                      <a16:creationId xmlns:a16="http://schemas.microsoft.com/office/drawing/2014/main" id="{AF270A28-5FE0-4637-B0B2-8D94AD44AF77}"/>
                    </a:ext>
                  </a:extLst>
                </p:cNvPr>
                <p:cNvPicPr/>
                <p:nvPr/>
              </p:nvPicPr>
              <p:blipFill>
                <a:blip r:embed="rId352"/>
                <a:stretch>
                  <a:fillRect/>
                </a:stretch>
              </p:blipFill>
              <p:spPr>
                <a:xfrm>
                  <a:off x="8521059" y="2373762"/>
                  <a:ext cx="158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9" name="Freihand 208">
                  <a:extLst>
                    <a:ext uri="{FF2B5EF4-FFF2-40B4-BE49-F238E27FC236}">
                      <a16:creationId xmlns:a16="http://schemas.microsoft.com/office/drawing/2014/main" id="{10A59852-A456-434C-B074-BBE370DCD5F9}"/>
                    </a:ext>
                  </a:extLst>
                </p14:cNvPr>
                <p14:cNvContentPartPr/>
                <p14:nvPr/>
              </p14:nvContentPartPr>
              <p14:xfrm>
                <a:off x="8882499" y="2436762"/>
                <a:ext cx="401400" cy="102240"/>
              </p14:xfrm>
            </p:contentPart>
          </mc:Choice>
          <mc:Fallback xmlns="">
            <p:pic>
              <p:nvPicPr>
                <p:cNvPr id="209" name="Freihand 208">
                  <a:extLst>
                    <a:ext uri="{FF2B5EF4-FFF2-40B4-BE49-F238E27FC236}">
                      <a16:creationId xmlns:a16="http://schemas.microsoft.com/office/drawing/2014/main" id="{10A59852-A456-434C-B074-BBE370DCD5F9}"/>
                    </a:ext>
                  </a:extLst>
                </p:cNvPr>
                <p:cNvPicPr/>
                <p:nvPr/>
              </p:nvPicPr>
              <p:blipFill>
                <a:blip r:embed="rId354"/>
                <a:stretch>
                  <a:fillRect/>
                </a:stretch>
              </p:blipFill>
              <p:spPr>
                <a:xfrm>
                  <a:off x="8878179" y="2432442"/>
                  <a:ext cx="410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0" name="Freihand 209">
                  <a:extLst>
                    <a:ext uri="{FF2B5EF4-FFF2-40B4-BE49-F238E27FC236}">
                      <a16:creationId xmlns:a16="http://schemas.microsoft.com/office/drawing/2014/main" id="{26C67537-AC54-43E1-A2F1-128AE35AE4B9}"/>
                    </a:ext>
                  </a:extLst>
                </p14:cNvPr>
                <p14:cNvContentPartPr/>
                <p14:nvPr/>
              </p14:nvContentPartPr>
              <p14:xfrm>
                <a:off x="9249339" y="2387082"/>
                <a:ext cx="360" cy="360"/>
              </p14:xfrm>
            </p:contentPart>
          </mc:Choice>
          <mc:Fallback xmlns="">
            <p:pic>
              <p:nvPicPr>
                <p:cNvPr id="210" name="Freihand 209">
                  <a:extLst>
                    <a:ext uri="{FF2B5EF4-FFF2-40B4-BE49-F238E27FC236}">
                      <a16:creationId xmlns:a16="http://schemas.microsoft.com/office/drawing/2014/main" id="{26C67537-AC54-43E1-A2F1-128AE35AE4B9}"/>
                    </a:ext>
                  </a:extLst>
                </p:cNvPr>
                <p:cNvPicPr/>
                <p:nvPr/>
              </p:nvPicPr>
              <p:blipFill>
                <a:blip r:embed="rId23"/>
                <a:stretch>
                  <a:fillRect/>
                </a:stretch>
              </p:blipFill>
              <p:spPr>
                <a:xfrm>
                  <a:off x="9245019" y="238276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3" name="Freihand 212">
                  <a:extLst>
                    <a:ext uri="{FF2B5EF4-FFF2-40B4-BE49-F238E27FC236}">
                      <a16:creationId xmlns:a16="http://schemas.microsoft.com/office/drawing/2014/main" id="{843D8ADA-A1BC-4DE2-A22F-2BE89A945C9A}"/>
                    </a:ext>
                  </a:extLst>
                </p14:cNvPr>
                <p14:cNvContentPartPr/>
                <p14:nvPr/>
              </p14:nvContentPartPr>
              <p14:xfrm>
                <a:off x="9346539" y="2379882"/>
                <a:ext cx="320760" cy="135720"/>
              </p14:xfrm>
            </p:contentPart>
          </mc:Choice>
          <mc:Fallback xmlns="">
            <p:pic>
              <p:nvPicPr>
                <p:cNvPr id="213" name="Freihand 212">
                  <a:extLst>
                    <a:ext uri="{FF2B5EF4-FFF2-40B4-BE49-F238E27FC236}">
                      <a16:creationId xmlns:a16="http://schemas.microsoft.com/office/drawing/2014/main" id="{843D8ADA-A1BC-4DE2-A22F-2BE89A945C9A}"/>
                    </a:ext>
                  </a:extLst>
                </p:cNvPr>
                <p:cNvPicPr/>
                <p:nvPr/>
              </p:nvPicPr>
              <p:blipFill>
                <a:blip r:embed="rId357"/>
                <a:stretch>
                  <a:fillRect/>
                </a:stretch>
              </p:blipFill>
              <p:spPr>
                <a:xfrm>
                  <a:off x="9342219" y="2375562"/>
                  <a:ext cx="329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4" name="Freihand 213">
                  <a:extLst>
                    <a:ext uri="{FF2B5EF4-FFF2-40B4-BE49-F238E27FC236}">
                      <a16:creationId xmlns:a16="http://schemas.microsoft.com/office/drawing/2014/main" id="{FD0BAA11-33E8-4708-B31C-0626CF32AE56}"/>
                    </a:ext>
                  </a:extLst>
                </p14:cNvPr>
                <p14:cNvContentPartPr/>
                <p14:nvPr/>
              </p14:nvContentPartPr>
              <p14:xfrm>
                <a:off x="9813819" y="2304642"/>
                <a:ext cx="404640" cy="230760"/>
              </p14:xfrm>
            </p:contentPart>
          </mc:Choice>
          <mc:Fallback xmlns="">
            <p:pic>
              <p:nvPicPr>
                <p:cNvPr id="214" name="Freihand 213">
                  <a:extLst>
                    <a:ext uri="{FF2B5EF4-FFF2-40B4-BE49-F238E27FC236}">
                      <a16:creationId xmlns:a16="http://schemas.microsoft.com/office/drawing/2014/main" id="{FD0BAA11-33E8-4708-B31C-0626CF32AE56}"/>
                    </a:ext>
                  </a:extLst>
                </p:cNvPr>
                <p:cNvPicPr/>
                <p:nvPr/>
              </p:nvPicPr>
              <p:blipFill>
                <a:blip r:embed="rId359"/>
                <a:stretch>
                  <a:fillRect/>
                </a:stretch>
              </p:blipFill>
              <p:spPr>
                <a:xfrm>
                  <a:off x="9809499" y="2300322"/>
                  <a:ext cx="4132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5" name="Freihand 214">
                  <a:extLst>
                    <a:ext uri="{FF2B5EF4-FFF2-40B4-BE49-F238E27FC236}">
                      <a16:creationId xmlns:a16="http://schemas.microsoft.com/office/drawing/2014/main" id="{839D0C11-46E9-46FA-91F3-DD84C4CE1642}"/>
                    </a:ext>
                  </a:extLst>
                </p14:cNvPr>
                <p14:cNvContentPartPr/>
                <p14:nvPr/>
              </p14:nvContentPartPr>
              <p14:xfrm>
                <a:off x="10224939" y="2391762"/>
                <a:ext cx="222480" cy="132120"/>
              </p14:xfrm>
            </p:contentPart>
          </mc:Choice>
          <mc:Fallback xmlns="">
            <p:pic>
              <p:nvPicPr>
                <p:cNvPr id="215" name="Freihand 214">
                  <a:extLst>
                    <a:ext uri="{FF2B5EF4-FFF2-40B4-BE49-F238E27FC236}">
                      <a16:creationId xmlns:a16="http://schemas.microsoft.com/office/drawing/2014/main" id="{839D0C11-46E9-46FA-91F3-DD84C4CE1642}"/>
                    </a:ext>
                  </a:extLst>
                </p:cNvPr>
                <p:cNvPicPr/>
                <p:nvPr/>
              </p:nvPicPr>
              <p:blipFill>
                <a:blip r:embed="rId361"/>
                <a:stretch>
                  <a:fillRect/>
                </a:stretch>
              </p:blipFill>
              <p:spPr>
                <a:xfrm>
                  <a:off x="10220619" y="2387442"/>
                  <a:ext cx="231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7" name="Freihand 216">
                  <a:extLst>
                    <a:ext uri="{FF2B5EF4-FFF2-40B4-BE49-F238E27FC236}">
                      <a16:creationId xmlns:a16="http://schemas.microsoft.com/office/drawing/2014/main" id="{BA0CBC6F-5BAD-469E-A4F9-414FE59E059B}"/>
                    </a:ext>
                  </a:extLst>
                </p14:cNvPr>
                <p14:cNvContentPartPr/>
                <p14:nvPr/>
              </p14:nvContentPartPr>
              <p14:xfrm>
                <a:off x="6805659" y="2757522"/>
                <a:ext cx="174240" cy="133200"/>
              </p14:xfrm>
            </p:contentPart>
          </mc:Choice>
          <mc:Fallback xmlns="">
            <p:pic>
              <p:nvPicPr>
                <p:cNvPr id="217" name="Freihand 216">
                  <a:extLst>
                    <a:ext uri="{FF2B5EF4-FFF2-40B4-BE49-F238E27FC236}">
                      <a16:creationId xmlns:a16="http://schemas.microsoft.com/office/drawing/2014/main" id="{BA0CBC6F-5BAD-469E-A4F9-414FE59E059B}"/>
                    </a:ext>
                  </a:extLst>
                </p:cNvPr>
                <p:cNvPicPr/>
                <p:nvPr/>
              </p:nvPicPr>
              <p:blipFill>
                <a:blip r:embed="rId363"/>
                <a:stretch>
                  <a:fillRect/>
                </a:stretch>
              </p:blipFill>
              <p:spPr>
                <a:xfrm>
                  <a:off x="6801339" y="2753202"/>
                  <a:ext cx="182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8" name="Freihand 217">
                  <a:extLst>
                    <a:ext uri="{FF2B5EF4-FFF2-40B4-BE49-F238E27FC236}">
                      <a16:creationId xmlns:a16="http://schemas.microsoft.com/office/drawing/2014/main" id="{A74172BD-43D1-4931-B0FA-59B60B1BA5FB}"/>
                    </a:ext>
                  </a:extLst>
                </p14:cNvPr>
                <p14:cNvContentPartPr/>
                <p14:nvPr/>
              </p14:nvContentPartPr>
              <p14:xfrm>
                <a:off x="6981699" y="2778042"/>
                <a:ext cx="120240" cy="72000"/>
              </p14:xfrm>
            </p:contentPart>
          </mc:Choice>
          <mc:Fallback xmlns="">
            <p:pic>
              <p:nvPicPr>
                <p:cNvPr id="218" name="Freihand 217">
                  <a:extLst>
                    <a:ext uri="{FF2B5EF4-FFF2-40B4-BE49-F238E27FC236}">
                      <a16:creationId xmlns:a16="http://schemas.microsoft.com/office/drawing/2014/main" id="{A74172BD-43D1-4931-B0FA-59B60B1BA5FB}"/>
                    </a:ext>
                  </a:extLst>
                </p:cNvPr>
                <p:cNvPicPr/>
                <p:nvPr/>
              </p:nvPicPr>
              <p:blipFill>
                <a:blip r:embed="rId365"/>
                <a:stretch>
                  <a:fillRect/>
                </a:stretch>
              </p:blipFill>
              <p:spPr>
                <a:xfrm>
                  <a:off x="6977379" y="2773722"/>
                  <a:ext cx="128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9" name="Freihand 218">
                  <a:extLst>
                    <a:ext uri="{FF2B5EF4-FFF2-40B4-BE49-F238E27FC236}">
                      <a16:creationId xmlns:a16="http://schemas.microsoft.com/office/drawing/2014/main" id="{2FC9E952-51BF-4DCE-9CCB-223FAC8C4F8E}"/>
                    </a:ext>
                  </a:extLst>
                </p14:cNvPr>
                <p14:cNvContentPartPr/>
                <p14:nvPr/>
              </p14:nvContentPartPr>
              <p14:xfrm>
                <a:off x="7139019" y="2680122"/>
                <a:ext cx="137880" cy="160560"/>
              </p14:xfrm>
            </p:contentPart>
          </mc:Choice>
          <mc:Fallback xmlns="">
            <p:pic>
              <p:nvPicPr>
                <p:cNvPr id="219" name="Freihand 218">
                  <a:extLst>
                    <a:ext uri="{FF2B5EF4-FFF2-40B4-BE49-F238E27FC236}">
                      <a16:creationId xmlns:a16="http://schemas.microsoft.com/office/drawing/2014/main" id="{2FC9E952-51BF-4DCE-9CCB-223FAC8C4F8E}"/>
                    </a:ext>
                  </a:extLst>
                </p:cNvPr>
                <p:cNvPicPr/>
                <p:nvPr/>
              </p:nvPicPr>
              <p:blipFill>
                <a:blip r:embed="rId367"/>
                <a:stretch>
                  <a:fillRect/>
                </a:stretch>
              </p:blipFill>
              <p:spPr>
                <a:xfrm>
                  <a:off x="7134699" y="2675802"/>
                  <a:ext cx="146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0" name="Freihand 219">
                  <a:extLst>
                    <a:ext uri="{FF2B5EF4-FFF2-40B4-BE49-F238E27FC236}">
                      <a16:creationId xmlns:a16="http://schemas.microsoft.com/office/drawing/2014/main" id="{7E473450-5548-402A-8B3F-5BA30E27793D}"/>
                    </a:ext>
                  </a:extLst>
                </p14:cNvPr>
                <p14:cNvContentPartPr/>
                <p14:nvPr/>
              </p14:nvContentPartPr>
              <p14:xfrm>
                <a:off x="7510899" y="2727642"/>
                <a:ext cx="151200" cy="114840"/>
              </p14:xfrm>
            </p:contentPart>
          </mc:Choice>
          <mc:Fallback xmlns="">
            <p:pic>
              <p:nvPicPr>
                <p:cNvPr id="220" name="Freihand 219">
                  <a:extLst>
                    <a:ext uri="{FF2B5EF4-FFF2-40B4-BE49-F238E27FC236}">
                      <a16:creationId xmlns:a16="http://schemas.microsoft.com/office/drawing/2014/main" id="{7E473450-5548-402A-8B3F-5BA30E27793D}"/>
                    </a:ext>
                  </a:extLst>
                </p:cNvPr>
                <p:cNvPicPr/>
                <p:nvPr/>
              </p:nvPicPr>
              <p:blipFill>
                <a:blip r:embed="rId369"/>
                <a:stretch>
                  <a:fillRect/>
                </a:stretch>
              </p:blipFill>
              <p:spPr>
                <a:xfrm>
                  <a:off x="7506579" y="2723322"/>
                  <a:ext cx="159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1" name="Freihand 220">
                  <a:extLst>
                    <a:ext uri="{FF2B5EF4-FFF2-40B4-BE49-F238E27FC236}">
                      <a16:creationId xmlns:a16="http://schemas.microsoft.com/office/drawing/2014/main" id="{6A46CCC6-B8C8-4F26-8725-5E193A025C10}"/>
                    </a:ext>
                  </a:extLst>
                </p14:cNvPr>
                <p14:cNvContentPartPr/>
                <p14:nvPr/>
              </p14:nvContentPartPr>
              <p14:xfrm>
                <a:off x="7647339" y="2668962"/>
                <a:ext cx="106200" cy="177120"/>
              </p14:xfrm>
            </p:contentPart>
          </mc:Choice>
          <mc:Fallback xmlns="">
            <p:pic>
              <p:nvPicPr>
                <p:cNvPr id="221" name="Freihand 220">
                  <a:extLst>
                    <a:ext uri="{FF2B5EF4-FFF2-40B4-BE49-F238E27FC236}">
                      <a16:creationId xmlns:a16="http://schemas.microsoft.com/office/drawing/2014/main" id="{6A46CCC6-B8C8-4F26-8725-5E193A025C10}"/>
                    </a:ext>
                  </a:extLst>
                </p:cNvPr>
                <p:cNvPicPr/>
                <p:nvPr/>
              </p:nvPicPr>
              <p:blipFill>
                <a:blip r:embed="rId371"/>
                <a:stretch>
                  <a:fillRect/>
                </a:stretch>
              </p:blipFill>
              <p:spPr>
                <a:xfrm>
                  <a:off x="7643019" y="2664642"/>
                  <a:ext cx="114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2" name="Freihand 221">
                  <a:extLst>
                    <a:ext uri="{FF2B5EF4-FFF2-40B4-BE49-F238E27FC236}">
                      <a16:creationId xmlns:a16="http://schemas.microsoft.com/office/drawing/2014/main" id="{7FC0656B-E2F8-4CE1-9DF2-76DDA057C203}"/>
                    </a:ext>
                  </a:extLst>
                </p14:cNvPr>
                <p14:cNvContentPartPr/>
                <p14:nvPr/>
              </p14:nvContentPartPr>
              <p14:xfrm>
                <a:off x="7796019" y="2761122"/>
                <a:ext cx="245520" cy="76680"/>
              </p14:xfrm>
            </p:contentPart>
          </mc:Choice>
          <mc:Fallback xmlns="">
            <p:pic>
              <p:nvPicPr>
                <p:cNvPr id="222" name="Freihand 221">
                  <a:extLst>
                    <a:ext uri="{FF2B5EF4-FFF2-40B4-BE49-F238E27FC236}">
                      <a16:creationId xmlns:a16="http://schemas.microsoft.com/office/drawing/2014/main" id="{7FC0656B-E2F8-4CE1-9DF2-76DDA057C203}"/>
                    </a:ext>
                  </a:extLst>
                </p:cNvPr>
                <p:cNvPicPr/>
                <p:nvPr/>
              </p:nvPicPr>
              <p:blipFill>
                <a:blip r:embed="rId373"/>
                <a:stretch>
                  <a:fillRect/>
                </a:stretch>
              </p:blipFill>
              <p:spPr>
                <a:xfrm>
                  <a:off x="7791699" y="2756802"/>
                  <a:ext cx="254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5" name="Freihand 224">
                  <a:extLst>
                    <a:ext uri="{FF2B5EF4-FFF2-40B4-BE49-F238E27FC236}">
                      <a16:creationId xmlns:a16="http://schemas.microsoft.com/office/drawing/2014/main" id="{E32B3A17-D419-4C17-839A-421D649A49A2}"/>
                    </a:ext>
                  </a:extLst>
                </p14:cNvPr>
                <p14:cNvContentPartPr/>
                <p14:nvPr/>
              </p14:nvContentPartPr>
              <p14:xfrm>
                <a:off x="8292459" y="2739162"/>
                <a:ext cx="426960" cy="276120"/>
              </p14:xfrm>
            </p:contentPart>
          </mc:Choice>
          <mc:Fallback xmlns="">
            <p:pic>
              <p:nvPicPr>
                <p:cNvPr id="225" name="Freihand 224">
                  <a:extLst>
                    <a:ext uri="{FF2B5EF4-FFF2-40B4-BE49-F238E27FC236}">
                      <a16:creationId xmlns:a16="http://schemas.microsoft.com/office/drawing/2014/main" id="{E32B3A17-D419-4C17-839A-421D649A49A2}"/>
                    </a:ext>
                  </a:extLst>
                </p:cNvPr>
                <p:cNvPicPr/>
                <p:nvPr/>
              </p:nvPicPr>
              <p:blipFill>
                <a:blip r:embed="rId375"/>
                <a:stretch>
                  <a:fillRect/>
                </a:stretch>
              </p:blipFill>
              <p:spPr>
                <a:xfrm>
                  <a:off x="8288139" y="2734842"/>
                  <a:ext cx="4356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6" name="Freihand 225">
                  <a:extLst>
                    <a:ext uri="{FF2B5EF4-FFF2-40B4-BE49-F238E27FC236}">
                      <a16:creationId xmlns:a16="http://schemas.microsoft.com/office/drawing/2014/main" id="{E69BC2CD-04DB-4947-B49C-98D5D6AF2B75}"/>
                    </a:ext>
                  </a:extLst>
                </p14:cNvPr>
                <p14:cNvContentPartPr/>
                <p14:nvPr/>
              </p14:nvContentPartPr>
              <p14:xfrm>
                <a:off x="8942979" y="2719722"/>
                <a:ext cx="129600" cy="156240"/>
              </p14:xfrm>
            </p:contentPart>
          </mc:Choice>
          <mc:Fallback xmlns="">
            <p:pic>
              <p:nvPicPr>
                <p:cNvPr id="226" name="Freihand 225">
                  <a:extLst>
                    <a:ext uri="{FF2B5EF4-FFF2-40B4-BE49-F238E27FC236}">
                      <a16:creationId xmlns:a16="http://schemas.microsoft.com/office/drawing/2014/main" id="{E69BC2CD-04DB-4947-B49C-98D5D6AF2B75}"/>
                    </a:ext>
                  </a:extLst>
                </p:cNvPr>
                <p:cNvPicPr/>
                <p:nvPr/>
              </p:nvPicPr>
              <p:blipFill>
                <a:blip r:embed="rId377"/>
                <a:stretch>
                  <a:fillRect/>
                </a:stretch>
              </p:blipFill>
              <p:spPr>
                <a:xfrm>
                  <a:off x="8938659" y="2715402"/>
                  <a:ext cx="138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7" name="Freihand 226">
                  <a:extLst>
                    <a:ext uri="{FF2B5EF4-FFF2-40B4-BE49-F238E27FC236}">
                      <a16:creationId xmlns:a16="http://schemas.microsoft.com/office/drawing/2014/main" id="{FA32D2C4-1204-43C6-8492-B68D7178F246}"/>
                    </a:ext>
                  </a:extLst>
                </p14:cNvPr>
                <p14:cNvContentPartPr/>
                <p14:nvPr/>
              </p14:nvContentPartPr>
              <p14:xfrm>
                <a:off x="9101379" y="2712162"/>
                <a:ext cx="151920" cy="163800"/>
              </p14:xfrm>
            </p:contentPart>
          </mc:Choice>
          <mc:Fallback xmlns="">
            <p:pic>
              <p:nvPicPr>
                <p:cNvPr id="227" name="Freihand 226">
                  <a:extLst>
                    <a:ext uri="{FF2B5EF4-FFF2-40B4-BE49-F238E27FC236}">
                      <a16:creationId xmlns:a16="http://schemas.microsoft.com/office/drawing/2014/main" id="{FA32D2C4-1204-43C6-8492-B68D7178F246}"/>
                    </a:ext>
                  </a:extLst>
                </p:cNvPr>
                <p:cNvPicPr/>
                <p:nvPr/>
              </p:nvPicPr>
              <p:blipFill>
                <a:blip r:embed="rId379"/>
                <a:stretch>
                  <a:fillRect/>
                </a:stretch>
              </p:blipFill>
              <p:spPr>
                <a:xfrm>
                  <a:off x="9097059" y="2707842"/>
                  <a:ext cx="160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8" name="Freihand 227">
                  <a:extLst>
                    <a:ext uri="{FF2B5EF4-FFF2-40B4-BE49-F238E27FC236}">
                      <a16:creationId xmlns:a16="http://schemas.microsoft.com/office/drawing/2014/main" id="{3703789C-72C7-4768-B40D-5A3BE193511F}"/>
                    </a:ext>
                  </a:extLst>
                </p14:cNvPr>
                <p14:cNvContentPartPr/>
                <p14:nvPr/>
              </p14:nvContentPartPr>
              <p14:xfrm>
                <a:off x="9305499" y="2648082"/>
                <a:ext cx="90360" cy="95760"/>
              </p14:xfrm>
            </p:contentPart>
          </mc:Choice>
          <mc:Fallback xmlns="">
            <p:pic>
              <p:nvPicPr>
                <p:cNvPr id="228" name="Freihand 227">
                  <a:extLst>
                    <a:ext uri="{FF2B5EF4-FFF2-40B4-BE49-F238E27FC236}">
                      <a16:creationId xmlns:a16="http://schemas.microsoft.com/office/drawing/2014/main" id="{3703789C-72C7-4768-B40D-5A3BE193511F}"/>
                    </a:ext>
                  </a:extLst>
                </p:cNvPr>
                <p:cNvPicPr/>
                <p:nvPr/>
              </p:nvPicPr>
              <p:blipFill>
                <a:blip r:embed="rId381"/>
                <a:stretch>
                  <a:fillRect/>
                </a:stretch>
              </p:blipFill>
              <p:spPr>
                <a:xfrm>
                  <a:off x="9301179" y="2643762"/>
                  <a:ext cx="99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3" name="Freihand 252">
                  <a:extLst>
                    <a:ext uri="{FF2B5EF4-FFF2-40B4-BE49-F238E27FC236}">
                      <a16:creationId xmlns:a16="http://schemas.microsoft.com/office/drawing/2014/main" id="{7CE0E93D-9E20-4DF3-86D4-27A2A771EB14}"/>
                    </a:ext>
                  </a:extLst>
                </p14:cNvPr>
                <p14:cNvContentPartPr/>
                <p14:nvPr/>
              </p14:nvContentPartPr>
              <p14:xfrm>
                <a:off x="5983779" y="3102402"/>
                <a:ext cx="173520" cy="20520"/>
              </p14:xfrm>
            </p:contentPart>
          </mc:Choice>
          <mc:Fallback xmlns="">
            <p:pic>
              <p:nvPicPr>
                <p:cNvPr id="253" name="Freihand 252">
                  <a:extLst>
                    <a:ext uri="{FF2B5EF4-FFF2-40B4-BE49-F238E27FC236}">
                      <a16:creationId xmlns:a16="http://schemas.microsoft.com/office/drawing/2014/main" id="{7CE0E93D-9E20-4DF3-86D4-27A2A771EB14}"/>
                    </a:ext>
                  </a:extLst>
                </p:cNvPr>
                <p:cNvPicPr/>
                <p:nvPr/>
              </p:nvPicPr>
              <p:blipFill>
                <a:blip r:embed="rId383"/>
                <a:stretch>
                  <a:fillRect/>
                </a:stretch>
              </p:blipFill>
              <p:spPr>
                <a:xfrm>
                  <a:off x="5979459" y="3098082"/>
                  <a:ext cx="182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4" name="Freihand 253">
                  <a:extLst>
                    <a:ext uri="{FF2B5EF4-FFF2-40B4-BE49-F238E27FC236}">
                      <a16:creationId xmlns:a16="http://schemas.microsoft.com/office/drawing/2014/main" id="{1BCCC6E9-9057-407F-83C2-9049FDF4B555}"/>
                    </a:ext>
                  </a:extLst>
                </p14:cNvPr>
                <p14:cNvContentPartPr/>
                <p14:nvPr/>
              </p14:nvContentPartPr>
              <p14:xfrm>
                <a:off x="6101859" y="3047682"/>
                <a:ext cx="130320" cy="235800"/>
              </p14:xfrm>
            </p:contentPart>
          </mc:Choice>
          <mc:Fallback xmlns="">
            <p:pic>
              <p:nvPicPr>
                <p:cNvPr id="254" name="Freihand 253">
                  <a:extLst>
                    <a:ext uri="{FF2B5EF4-FFF2-40B4-BE49-F238E27FC236}">
                      <a16:creationId xmlns:a16="http://schemas.microsoft.com/office/drawing/2014/main" id="{1BCCC6E9-9057-407F-83C2-9049FDF4B555}"/>
                    </a:ext>
                  </a:extLst>
                </p:cNvPr>
                <p:cNvPicPr/>
                <p:nvPr/>
              </p:nvPicPr>
              <p:blipFill>
                <a:blip r:embed="rId385"/>
                <a:stretch>
                  <a:fillRect/>
                </a:stretch>
              </p:blipFill>
              <p:spPr>
                <a:xfrm>
                  <a:off x="6097539" y="3043362"/>
                  <a:ext cx="138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6" name="Freihand 255">
                  <a:extLst>
                    <a:ext uri="{FF2B5EF4-FFF2-40B4-BE49-F238E27FC236}">
                      <a16:creationId xmlns:a16="http://schemas.microsoft.com/office/drawing/2014/main" id="{639FA662-72B2-4346-8A48-6FA768C2EC36}"/>
                    </a:ext>
                  </a:extLst>
                </p14:cNvPr>
                <p14:cNvContentPartPr/>
                <p14:nvPr/>
              </p14:nvContentPartPr>
              <p14:xfrm>
                <a:off x="6400299" y="3065322"/>
                <a:ext cx="342360" cy="131760"/>
              </p14:xfrm>
            </p:contentPart>
          </mc:Choice>
          <mc:Fallback xmlns="">
            <p:pic>
              <p:nvPicPr>
                <p:cNvPr id="256" name="Freihand 255">
                  <a:extLst>
                    <a:ext uri="{FF2B5EF4-FFF2-40B4-BE49-F238E27FC236}">
                      <a16:creationId xmlns:a16="http://schemas.microsoft.com/office/drawing/2014/main" id="{639FA662-72B2-4346-8A48-6FA768C2EC36}"/>
                    </a:ext>
                  </a:extLst>
                </p:cNvPr>
                <p:cNvPicPr/>
                <p:nvPr/>
              </p:nvPicPr>
              <p:blipFill>
                <a:blip r:embed="rId387"/>
                <a:stretch>
                  <a:fillRect/>
                </a:stretch>
              </p:blipFill>
              <p:spPr>
                <a:xfrm>
                  <a:off x="6395979" y="3061002"/>
                  <a:ext cx="351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7" name="Freihand 256">
                  <a:extLst>
                    <a:ext uri="{FF2B5EF4-FFF2-40B4-BE49-F238E27FC236}">
                      <a16:creationId xmlns:a16="http://schemas.microsoft.com/office/drawing/2014/main" id="{9601A219-194C-4803-A3E2-A11137149E9D}"/>
                    </a:ext>
                  </a:extLst>
                </p14:cNvPr>
                <p14:cNvContentPartPr/>
                <p14:nvPr/>
              </p14:nvContentPartPr>
              <p14:xfrm>
                <a:off x="6649059" y="2972442"/>
                <a:ext cx="8640" cy="24840"/>
              </p14:xfrm>
            </p:contentPart>
          </mc:Choice>
          <mc:Fallback xmlns="">
            <p:pic>
              <p:nvPicPr>
                <p:cNvPr id="257" name="Freihand 256">
                  <a:extLst>
                    <a:ext uri="{FF2B5EF4-FFF2-40B4-BE49-F238E27FC236}">
                      <a16:creationId xmlns:a16="http://schemas.microsoft.com/office/drawing/2014/main" id="{9601A219-194C-4803-A3E2-A11137149E9D}"/>
                    </a:ext>
                  </a:extLst>
                </p:cNvPr>
                <p:cNvPicPr/>
                <p:nvPr/>
              </p:nvPicPr>
              <p:blipFill>
                <a:blip r:embed="rId389"/>
                <a:stretch>
                  <a:fillRect/>
                </a:stretch>
              </p:blipFill>
              <p:spPr>
                <a:xfrm>
                  <a:off x="6644739" y="2968122"/>
                  <a:ext cx="17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8" name="Freihand 257">
                  <a:extLst>
                    <a:ext uri="{FF2B5EF4-FFF2-40B4-BE49-F238E27FC236}">
                      <a16:creationId xmlns:a16="http://schemas.microsoft.com/office/drawing/2014/main" id="{59A07F9A-EFE7-4BA2-B7B6-8680D1633BEF}"/>
                    </a:ext>
                  </a:extLst>
                </p14:cNvPr>
                <p14:cNvContentPartPr/>
                <p14:nvPr/>
              </p14:nvContentPartPr>
              <p14:xfrm>
                <a:off x="6900699" y="3057402"/>
                <a:ext cx="13680" cy="149400"/>
              </p14:xfrm>
            </p:contentPart>
          </mc:Choice>
          <mc:Fallback xmlns="">
            <p:pic>
              <p:nvPicPr>
                <p:cNvPr id="258" name="Freihand 257">
                  <a:extLst>
                    <a:ext uri="{FF2B5EF4-FFF2-40B4-BE49-F238E27FC236}">
                      <a16:creationId xmlns:a16="http://schemas.microsoft.com/office/drawing/2014/main" id="{59A07F9A-EFE7-4BA2-B7B6-8680D1633BEF}"/>
                    </a:ext>
                  </a:extLst>
                </p:cNvPr>
                <p:cNvPicPr/>
                <p:nvPr/>
              </p:nvPicPr>
              <p:blipFill>
                <a:blip r:embed="rId391"/>
                <a:stretch>
                  <a:fillRect/>
                </a:stretch>
              </p:blipFill>
              <p:spPr>
                <a:xfrm>
                  <a:off x="6896379" y="3053082"/>
                  <a:ext cx="22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9" name="Freihand 258">
                  <a:extLst>
                    <a:ext uri="{FF2B5EF4-FFF2-40B4-BE49-F238E27FC236}">
                      <a16:creationId xmlns:a16="http://schemas.microsoft.com/office/drawing/2014/main" id="{3C7634BF-93A7-47D0-BEAB-6DD9FB3CA79D}"/>
                    </a:ext>
                  </a:extLst>
                </p14:cNvPr>
                <p14:cNvContentPartPr/>
                <p14:nvPr/>
              </p14:nvContentPartPr>
              <p14:xfrm>
                <a:off x="6827619" y="3007002"/>
                <a:ext cx="164160" cy="101880"/>
              </p14:xfrm>
            </p:contentPart>
          </mc:Choice>
          <mc:Fallback xmlns="">
            <p:pic>
              <p:nvPicPr>
                <p:cNvPr id="259" name="Freihand 258">
                  <a:extLst>
                    <a:ext uri="{FF2B5EF4-FFF2-40B4-BE49-F238E27FC236}">
                      <a16:creationId xmlns:a16="http://schemas.microsoft.com/office/drawing/2014/main" id="{3C7634BF-93A7-47D0-BEAB-6DD9FB3CA79D}"/>
                    </a:ext>
                  </a:extLst>
                </p:cNvPr>
                <p:cNvPicPr/>
                <p:nvPr/>
              </p:nvPicPr>
              <p:blipFill>
                <a:blip r:embed="rId393"/>
                <a:stretch>
                  <a:fillRect/>
                </a:stretch>
              </p:blipFill>
              <p:spPr>
                <a:xfrm>
                  <a:off x="6823299" y="3002682"/>
                  <a:ext cx="172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0" name="Freihand 259">
                  <a:extLst>
                    <a:ext uri="{FF2B5EF4-FFF2-40B4-BE49-F238E27FC236}">
                      <a16:creationId xmlns:a16="http://schemas.microsoft.com/office/drawing/2014/main" id="{AFC12E57-C0A0-4166-B6B2-EB7212F0C634}"/>
                    </a:ext>
                  </a:extLst>
                </p14:cNvPr>
                <p14:cNvContentPartPr/>
                <p14:nvPr/>
              </p14:nvContentPartPr>
              <p14:xfrm>
                <a:off x="6976299" y="3080442"/>
                <a:ext cx="221400" cy="97920"/>
              </p14:xfrm>
            </p:contentPart>
          </mc:Choice>
          <mc:Fallback xmlns="">
            <p:pic>
              <p:nvPicPr>
                <p:cNvPr id="260" name="Freihand 259">
                  <a:extLst>
                    <a:ext uri="{FF2B5EF4-FFF2-40B4-BE49-F238E27FC236}">
                      <a16:creationId xmlns:a16="http://schemas.microsoft.com/office/drawing/2014/main" id="{AFC12E57-C0A0-4166-B6B2-EB7212F0C634}"/>
                    </a:ext>
                  </a:extLst>
                </p:cNvPr>
                <p:cNvPicPr/>
                <p:nvPr/>
              </p:nvPicPr>
              <p:blipFill>
                <a:blip r:embed="rId395"/>
                <a:stretch>
                  <a:fillRect/>
                </a:stretch>
              </p:blipFill>
              <p:spPr>
                <a:xfrm>
                  <a:off x="6971979" y="3076122"/>
                  <a:ext cx="230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1" name="Freihand 260">
                  <a:extLst>
                    <a:ext uri="{FF2B5EF4-FFF2-40B4-BE49-F238E27FC236}">
                      <a16:creationId xmlns:a16="http://schemas.microsoft.com/office/drawing/2014/main" id="{0D72AF9A-CBF5-4B71-9D8D-7120C5F6E2A6}"/>
                    </a:ext>
                  </a:extLst>
                </p14:cNvPr>
                <p14:cNvContentPartPr/>
                <p14:nvPr/>
              </p14:nvContentPartPr>
              <p14:xfrm>
                <a:off x="7203459" y="3028242"/>
                <a:ext cx="35280" cy="37440"/>
              </p14:xfrm>
            </p:contentPart>
          </mc:Choice>
          <mc:Fallback xmlns="">
            <p:pic>
              <p:nvPicPr>
                <p:cNvPr id="261" name="Freihand 260">
                  <a:extLst>
                    <a:ext uri="{FF2B5EF4-FFF2-40B4-BE49-F238E27FC236}">
                      <a16:creationId xmlns:a16="http://schemas.microsoft.com/office/drawing/2014/main" id="{0D72AF9A-CBF5-4B71-9D8D-7120C5F6E2A6}"/>
                    </a:ext>
                  </a:extLst>
                </p:cNvPr>
                <p:cNvPicPr/>
                <p:nvPr/>
              </p:nvPicPr>
              <p:blipFill>
                <a:blip r:embed="rId397"/>
                <a:stretch>
                  <a:fillRect/>
                </a:stretch>
              </p:blipFill>
              <p:spPr>
                <a:xfrm>
                  <a:off x="7199139" y="3023922"/>
                  <a:ext cx="439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2" name="Freihand 261">
                  <a:extLst>
                    <a:ext uri="{FF2B5EF4-FFF2-40B4-BE49-F238E27FC236}">
                      <a16:creationId xmlns:a16="http://schemas.microsoft.com/office/drawing/2014/main" id="{54AE1F7D-51C8-438C-8093-E02D7D8AEDC9}"/>
                    </a:ext>
                  </a:extLst>
                </p14:cNvPr>
                <p14:cNvContentPartPr/>
                <p14:nvPr/>
              </p14:nvContentPartPr>
              <p14:xfrm>
                <a:off x="7241259" y="3072522"/>
                <a:ext cx="75960" cy="96840"/>
              </p14:xfrm>
            </p:contentPart>
          </mc:Choice>
          <mc:Fallback xmlns="">
            <p:pic>
              <p:nvPicPr>
                <p:cNvPr id="262" name="Freihand 261">
                  <a:extLst>
                    <a:ext uri="{FF2B5EF4-FFF2-40B4-BE49-F238E27FC236}">
                      <a16:creationId xmlns:a16="http://schemas.microsoft.com/office/drawing/2014/main" id="{54AE1F7D-51C8-438C-8093-E02D7D8AEDC9}"/>
                    </a:ext>
                  </a:extLst>
                </p:cNvPr>
                <p:cNvPicPr/>
                <p:nvPr/>
              </p:nvPicPr>
              <p:blipFill>
                <a:blip r:embed="rId399"/>
                <a:stretch>
                  <a:fillRect/>
                </a:stretch>
              </p:blipFill>
              <p:spPr>
                <a:xfrm>
                  <a:off x="7236939" y="3068202"/>
                  <a:ext cx="84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3" name="Freihand 262">
                  <a:extLst>
                    <a:ext uri="{FF2B5EF4-FFF2-40B4-BE49-F238E27FC236}">
                      <a16:creationId xmlns:a16="http://schemas.microsoft.com/office/drawing/2014/main" id="{96F47265-A0B0-4BA4-8A69-51E62A0233E5}"/>
                    </a:ext>
                  </a:extLst>
                </p14:cNvPr>
                <p14:cNvContentPartPr/>
                <p14:nvPr/>
              </p14:nvContentPartPr>
              <p14:xfrm>
                <a:off x="7368699" y="3065682"/>
                <a:ext cx="194400" cy="94320"/>
              </p14:xfrm>
            </p:contentPart>
          </mc:Choice>
          <mc:Fallback xmlns="">
            <p:pic>
              <p:nvPicPr>
                <p:cNvPr id="263" name="Freihand 262">
                  <a:extLst>
                    <a:ext uri="{FF2B5EF4-FFF2-40B4-BE49-F238E27FC236}">
                      <a16:creationId xmlns:a16="http://schemas.microsoft.com/office/drawing/2014/main" id="{96F47265-A0B0-4BA4-8A69-51E62A0233E5}"/>
                    </a:ext>
                  </a:extLst>
                </p:cNvPr>
                <p:cNvPicPr/>
                <p:nvPr/>
              </p:nvPicPr>
              <p:blipFill>
                <a:blip r:embed="rId401"/>
                <a:stretch>
                  <a:fillRect/>
                </a:stretch>
              </p:blipFill>
              <p:spPr>
                <a:xfrm>
                  <a:off x="7364379" y="3061362"/>
                  <a:ext cx="203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4" name="Freihand 263">
                  <a:extLst>
                    <a:ext uri="{FF2B5EF4-FFF2-40B4-BE49-F238E27FC236}">
                      <a16:creationId xmlns:a16="http://schemas.microsoft.com/office/drawing/2014/main" id="{D5523BD9-1356-44B8-B36C-BC34E3C259EC}"/>
                    </a:ext>
                  </a:extLst>
                </p14:cNvPr>
                <p14:cNvContentPartPr/>
                <p14:nvPr/>
              </p14:nvContentPartPr>
              <p14:xfrm>
                <a:off x="7578939" y="3004122"/>
                <a:ext cx="93240" cy="159840"/>
              </p14:xfrm>
            </p:contentPart>
          </mc:Choice>
          <mc:Fallback xmlns="">
            <p:pic>
              <p:nvPicPr>
                <p:cNvPr id="264" name="Freihand 263">
                  <a:extLst>
                    <a:ext uri="{FF2B5EF4-FFF2-40B4-BE49-F238E27FC236}">
                      <a16:creationId xmlns:a16="http://schemas.microsoft.com/office/drawing/2014/main" id="{D5523BD9-1356-44B8-B36C-BC34E3C259EC}"/>
                    </a:ext>
                  </a:extLst>
                </p:cNvPr>
                <p:cNvPicPr/>
                <p:nvPr/>
              </p:nvPicPr>
              <p:blipFill>
                <a:blip r:embed="rId403"/>
                <a:stretch>
                  <a:fillRect/>
                </a:stretch>
              </p:blipFill>
              <p:spPr>
                <a:xfrm>
                  <a:off x="7574619" y="2999802"/>
                  <a:ext cx="101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5" name="Freihand 264">
                  <a:extLst>
                    <a:ext uri="{FF2B5EF4-FFF2-40B4-BE49-F238E27FC236}">
                      <a16:creationId xmlns:a16="http://schemas.microsoft.com/office/drawing/2014/main" id="{28F890C8-2AFB-4A04-8D4C-CA63DB09ADEC}"/>
                    </a:ext>
                  </a:extLst>
                </p14:cNvPr>
                <p14:cNvContentPartPr/>
                <p14:nvPr/>
              </p14:nvContentPartPr>
              <p14:xfrm>
                <a:off x="7697739" y="3082962"/>
                <a:ext cx="103320" cy="62280"/>
              </p14:xfrm>
            </p:contentPart>
          </mc:Choice>
          <mc:Fallback xmlns="">
            <p:pic>
              <p:nvPicPr>
                <p:cNvPr id="265" name="Freihand 264">
                  <a:extLst>
                    <a:ext uri="{FF2B5EF4-FFF2-40B4-BE49-F238E27FC236}">
                      <a16:creationId xmlns:a16="http://schemas.microsoft.com/office/drawing/2014/main" id="{28F890C8-2AFB-4A04-8D4C-CA63DB09ADEC}"/>
                    </a:ext>
                  </a:extLst>
                </p:cNvPr>
                <p:cNvPicPr/>
                <p:nvPr/>
              </p:nvPicPr>
              <p:blipFill>
                <a:blip r:embed="rId405"/>
                <a:stretch>
                  <a:fillRect/>
                </a:stretch>
              </p:blipFill>
              <p:spPr>
                <a:xfrm>
                  <a:off x="7693419" y="3078642"/>
                  <a:ext cx="111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6" name="Freihand 265">
                  <a:extLst>
                    <a:ext uri="{FF2B5EF4-FFF2-40B4-BE49-F238E27FC236}">
                      <a16:creationId xmlns:a16="http://schemas.microsoft.com/office/drawing/2014/main" id="{5486DA38-0DDB-4FDE-B8E4-463D5618D443}"/>
                    </a:ext>
                  </a:extLst>
                </p14:cNvPr>
                <p14:cNvContentPartPr/>
                <p14:nvPr/>
              </p14:nvContentPartPr>
              <p14:xfrm>
                <a:off x="7798539" y="2990802"/>
                <a:ext cx="287640" cy="326880"/>
              </p14:xfrm>
            </p:contentPart>
          </mc:Choice>
          <mc:Fallback xmlns="">
            <p:pic>
              <p:nvPicPr>
                <p:cNvPr id="266" name="Freihand 265">
                  <a:extLst>
                    <a:ext uri="{FF2B5EF4-FFF2-40B4-BE49-F238E27FC236}">
                      <a16:creationId xmlns:a16="http://schemas.microsoft.com/office/drawing/2014/main" id="{5486DA38-0DDB-4FDE-B8E4-463D5618D443}"/>
                    </a:ext>
                  </a:extLst>
                </p:cNvPr>
                <p:cNvPicPr/>
                <p:nvPr/>
              </p:nvPicPr>
              <p:blipFill>
                <a:blip r:embed="rId407"/>
                <a:stretch>
                  <a:fillRect/>
                </a:stretch>
              </p:blipFill>
              <p:spPr>
                <a:xfrm>
                  <a:off x="7794219" y="2986482"/>
                  <a:ext cx="2962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7" name="Freihand 266">
                  <a:extLst>
                    <a:ext uri="{FF2B5EF4-FFF2-40B4-BE49-F238E27FC236}">
                      <a16:creationId xmlns:a16="http://schemas.microsoft.com/office/drawing/2014/main" id="{09437514-CA62-497C-ADD2-456B9AD3427B}"/>
                    </a:ext>
                  </a:extLst>
                </p14:cNvPr>
                <p14:cNvContentPartPr/>
                <p14:nvPr/>
              </p14:nvContentPartPr>
              <p14:xfrm>
                <a:off x="8219739" y="3062442"/>
                <a:ext cx="372960" cy="321480"/>
              </p14:xfrm>
            </p:contentPart>
          </mc:Choice>
          <mc:Fallback xmlns="">
            <p:pic>
              <p:nvPicPr>
                <p:cNvPr id="267" name="Freihand 266">
                  <a:extLst>
                    <a:ext uri="{FF2B5EF4-FFF2-40B4-BE49-F238E27FC236}">
                      <a16:creationId xmlns:a16="http://schemas.microsoft.com/office/drawing/2014/main" id="{09437514-CA62-497C-ADD2-456B9AD3427B}"/>
                    </a:ext>
                  </a:extLst>
                </p:cNvPr>
                <p:cNvPicPr/>
                <p:nvPr/>
              </p:nvPicPr>
              <p:blipFill>
                <a:blip r:embed="rId409"/>
                <a:stretch>
                  <a:fillRect/>
                </a:stretch>
              </p:blipFill>
              <p:spPr>
                <a:xfrm>
                  <a:off x="8215419" y="3058122"/>
                  <a:ext cx="3816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8" name="Freihand 267">
                  <a:extLst>
                    <a:ext uri="{FF2B5EF4-FFF2-40B4-BE49-F238E27FC236}">
                      <a16:creationId xmlns:a16="http://schemas.microsoft.com/office/drawing/2014/main" id="{B99FF307-99F8-450D-80F2-D2E30A0BB09D}"/>
                    </a:ext>
                  </a:extLst>
                </p14:cNvPr>
                <p14:cNvContentPartPr/>
                <p14:nvPr/>
              </p14:nvContentPartPr>
              <p14:xfrm>
                <a:off x="8795739" y="3087642"/>
                <a:ext cx="18720" cy="138960"/>
              </p14:xfrm>
            </p:contentPart>
          </mc:Choice>
          <mc:Fallback xmlns="">
            <p:pic>
              <p:nvPicPr>
                <p:cNvPr id="268" name="Freihand 267">
                  <a:extLst>
                    <a:ext uri="{FF2B5EF4-FFF2-40B4-BE49-F238E27FC236}">
                      <a16:creationId xmlns:a16="http://schemas.microsoft.com/office/drawing/2014/main" id="{B99FF307-99F8-450D-80F2-D2E30A0BB09D}"/>
                    </a:ext>
                  </a:extLst>
                </p:cNvPr>
                <p:cNvPicPr/>
                <p:nvPr/>
              </p:nvPicPr>
              <p:blipFill>
                <a:blip r:embed="rId411"/>
                <a:stretch>
                  <a:fillRect/>
                </a:stretch>
              </p:blipFill>
              <p:spPr>
                <a:xfrm>
                  <a:off x="8791419" y="3083322"/>
                  <a:ext cx="27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9" name="Freihand 268">
                  <a:extLst>
                    <a:ext uri="{FF2B5EF4-FFF2-40B4-BE49-F238E27FC236}">
                      <a16:creationId xmlns:a16="http://schemas.microsoft.com/office/drawing/2014/main" id="{41C51AD4-B364-496D-9BE3-14F7B154907F}"/>
                    </a:ext>
                  </a:extLst>
                </p14:cNvPr>
                <p14:cNvContentPartPr/>
                <p14:nvPr/>
              </p14:nvContentPartPr>
              <p14:xfrm>
                <a:off x="8712939" y="3045522"/>
                <a:ext cx="177480" cy="82800"/>
              </p14:xfrm>
            </p:contentPart>
          </mc:Choice>
          <mc:Fallback xmlns="">
            <p:pic>
              <p:nvPicPr>
                <p:cNvPr id="269" name="Freihand 268">
                  <a:extLst>
                    <a:ext uri="{FF2B5EF4-FFF2-40B4-BE49-F238E27FC236}">
                      <a16:creationId xmlns:a16="http://schemas.microsoft.com/office/drawing/2014/main" id="{41C51AD4-B364-496D-9BE3-14F7B154907F}"/>
                    </a:ext>
                  </a:extLst>
                </p:cNvPr>
                <p:cNvPicPr/>
                <p:nvPr/>
              </p:nvPicPr>
              <p:blipFill>
                <a:blip r:embed="rId413"/>
                <a:stretch>
                  <a:fillRect/>
                </a:stretch>
              </p:blipFill>
              <p:spPr>
                <a:xfrm>
                  <a:off x="8708619" y="3041202"/>
                  <a:ext cx="186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0" name="Freihand 269">
                  <a:extLst>
                    <a:ext uri="{FF2B5EF4-FFF2-40B4-BE49-F238E27FC236}">
                      <a16:creationId xmlns:a16="http://schemas.microsoft.com/office/drawing/2014/main" id="{9CB8F72B-8D7D-4799-8ECF-819D5C98D1BF}"/>
                    </a:ext>
                  </a:extLst>
                </p14:cNvPr>
                <p14:cNvContentPartPr/>
                <p14:nvPr/>
              </p14:nvContentPartPr>
              <p14:xfrm>
                <a:off x="8840379" y="3144162"/>
                <a:ext cx="98640" cy="93960"/>
              </p14:xfrm>
            </p:contentPart>
          </mc:Choice>
          <mc:Fallback xmlns="">
            <p:pic>
              <p:nvPicPr>
                <p:cNvPr id="270" name="Freihand 269">
                  <a:extLst>
                    <a:ext uri="{FF2B5EF4-FFF2-40B4-BE49-F238E27FC236}">
                      <a16:creationId xmlns:a16="http://schemas.microsoft.com/office/drawing/2014/main" id="{9CB8F72B-8D7D-4799-8ECF-819D5C98D1BF}"/>
                    </a:ext>
                  </a:extLst>
                </p:cNvPr>
                <p:cNvPicPr/>
                <p:nvPr/>
              </p:nvPicPr>
              <p:blipFill>
                <a:blip r:embed="rId415"/>
                <a:stretch>
                  <a:fillRect/>
                </a:stretch>
              </p:blipFill>
              <p:spPr>
                <a:xfrm>
                  <a:off x="8836059" y="3139842"/>
                  <a:ext cx="107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1" name="Freihand 270">
                  <a:extLst>
                    <a:ext uri="{FF2B5EF4-FFF2-40B4-BE49-F238E27FC236}">
                      <a16:creationId xmlns:a16="http://schemas.microsoft.com/office/drawing/2014/main" id="{F04ADD5E-24AE-4436-9BA5-39F0EACA7ECB}"/>
                    </a:ext>
                  </a:extLst>
                </p14:cNvPr>
                <p14:cNvContentPartPr/>
                <p14:nvPr/>
              </p14:nvContentPartPr>
              <p14:xfrm>
                <a:off x="9105339" y="3109602"/>
                <a:ext cx="101520" cy="103680"/>
              </p14:xfrm>
            </p:contentPart>
          </mc:Choice>
          <mc:Fallback xmlns="">
            <p:pic>
              <p:nvPicPr>
                <p:cNvPr id="271" name="Freihand 270">
                  <a:extLst>
                    <a:ext uri="{FF2B5EF4-FFF2-40B4-BE49-F238E27FC236}">
                      <a16:creationId xmlns:a16="http://schemas.microsoft.com/office/drawing/2014/main" id="{F04ADD5E-24AE-4436-9BA5-39F0EACA7ECB}"/>
                    </a:ext>
                  </a:extLst>
                </p:cNvPr>
                <p:cNvPicPr/>
                <p:nvPr/>
              </p:nvPicPr>
              <p:blipFill>
                <a:blip r:embed="rId417"/>
                <a:stretch>
                  <a:fillRect/>
                </a:stretch>
              </p:blipFill>
              <p:spPr>
                <a:xfrm>
                  <a:off x="9101019" y="3105282"/>
                  <a:ext cx="110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2" name="Freihand 271">
                  <a:extLst>
                    <a:ext uri="{FF2B5EF4-FFF2-40B4-BE49-F238E27FC236}">
                      <a16:creationId xmlns:a16="http://schemas.microsoft.com/office/drawing/2014/main" id="{D2E67A73-1C4B-4E10-A2A2-89DBD7A0CD6E}"/>
                    </a:ext>
                  </a:extLst>
                </p14:cNvPr>
                <p14:cNvContentPartPr/>
                <p14:nvPr/>
              </p14:nvContentPartPr>
              <p14:xfrm>
                <a:off x="9099579" y="3116802"/>
                <a:ext cx="210600" cy="109080"/>
              </p14:xfrm>
            </p:contentPart>
          </mc:Choice>
          <mc:Fallback xmlns="">
            <p:pic>
              <p:nvPicPr>
                <p:cNvPr id="272" name="Freihand 271">
                  <a:extLst>
                    <a:ext uri="{FF2B5EF4-FFF2-40B4-BE49-F238E27FC236}">
                      <a16:creationId xmlns:a16="http://schemas.microsoft.com/office/drawing/2014/main" id="{D2E67A73-1C4B-4E10-A2A2-89DBD7A0CD6E}"/>
                    </a:ext>
                  </a:extLst>
                </p:cNvPr>
                <p:cNvPicPr/>
                <p:nvPr/>
              </p:nvPicPr>
              <p:blipFill>
                <a:blip r:embed="rId419"/>
                <a:stretch>
                  <a:fillRect/>
                </a:stretch>
              </p:blipFill>
              <p:spPr>
                <a:xfrm>
                  <a:off x="9095259" y="3112482"/>
                  <a:ext cx="219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3" name="Freihand 272">
                  <a:extLst>
                    <a:ext uri="{FF2B5EF4-FFF2-40B4-BE49-F238E27FC236}">
                      <a16:creationId xmlns:a16="http://schemas.microsoft.com/office/drawing/2014/main" id="{DDB9B86A-4423-4D27-A7E8-D59E7AED79D3}"/>
                    </a:ext>
                  </a:extLst>
                </p14:cNvPr>
                <p14:cNvContentPartPr/>
                <p14:nvPr/>
              </p14:nvContentPartPr>
              <p14:xfrm>
                <a:off x="9275259" y="3108522"/>
                <a:ext cx="165240" cy="109080"/>
              </p14:xfrm>
            </p:contentPart>
          </mc:Choice>
          <mc:Fallback xmlns="">
            <p:pic>
              <p:nvPicPr>
                <p:cNvPr id="273" name="Freihand 272">
                  <a:extLst>
                    <a:ext uri="{FF2B5EF4-FFF2-40B4-BE49-F238E27FC236}">
                      <a16:creationId xmlns:a16="http://schemas.microsoft.com/office/drawing/2014/main" id="{DDB9B86A-4423-4D27-A7E8-D59E7AED79D3}"/>
                    </a:ext>
                  </a:extLst>
                </p:cNvPr>
                <p:cNvPicPr/>
                <p:nvPr/>
              </p:nvPicPr>
              <p:blipFill>
                <a:blip r:embed="rId421"/>
                <a:stretch>
                  <a:fillRect/>
                </a:stretch>
              </p:blipFill>
              <p:spPr>
                <a:xfrm>
                  <a:off x="9270939" y="3104202"/>
                  <a:ext cx="173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4" name="Freihand 273">
                  <a:extLst>
                    <a:ext uri="{FF2B5EF4-FFF2-40B4-BE49-F238E27FC236}">
                      <a16:creationId xmlns:a16="http://schemas.microsoft.com/office/drawing/2014/main" id="{1C8626B5-D43A-4241-A7DA-3B7DA65BD2E2}"/>
                    </a:ext>
                  </a:extLst>
                </p14:cNvPr>
                <p14:cNvContentPartPr/>
                <p14:nvPr/>
              </p14:nvContentPartPr>
              <p14:xfrm>
                <a:off x="9437259" y="3130122"/>
                <a:ext cx="96840" cy="82440"/>
              </p14:xfrm>
            </p:contentPart>
          </mc:Choice>
          <mc:Fallback xmlns="">
            <p:pic>
              <p:nvPicPr>
                <p:cNvPr id="274" name="Freihand 273">
                  <a:extLst>
                    <a:ext uri="{FF2B5EF4-FFF2-40B4-BE49-F238E27FC236}">
                      <a16:creationId xmlns:a16="http://schemas.microsoft.com/office/drawing/2014/main" id="{1C8626B5-D43A-4241-A7DA-3B7DA65BD2E2}"/>
                    </a:ext>
                  </a:extLst>
                </p:cNvPr>
                <p:cNvPicPr/>
                <p:nvPr/>
              </p:nvPicPr>
              <p:blipFill>
                <a:blip r:embed="rId423"/>
                <a:stretch>
                  <a:fillRect/>
                </a:stretch>
              </p:blipFill>
              <p:spPr>
                <a:xfrm>
                  <a:off x="9432939" y="3125802"/>
                  <a:ext cx="105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5" name="Freihand 274">
                  <a:extLst>
                    <a:ext uri="{FF2B5EF4-FFF2-40B4-BE49-F238E27FC236}">
                      <a16:creationId xmlns:a16="http://schemas.microsoft.com/office/drawing/2014/main" id="{135A732F-6F93-4FBD-8BAF-C3FA2C36CB27}"/>
                    </a:ext>
                  </a:extLst>
                </p14:cNvPr>
                <p14:cNvContentPartPr/>
                <p14:nvPr/>
              </p14:nvContentPartPr>
              <p14:xfrm>
                <a:off x="9565419" y="3051642"/>
                <a:ext cx="149760" cy="141480"/>
              </p14:xfrm>
            </p:contentPart>
          </mc:Choice>
          <mc:Fallback xmlns="">
            <p:pic>
              <p:nvPicPr>
                <p:cNvPr id="275" name="Freihand 274">
                  <a:extLst>
                    <a:ext uri="{FF2B5EF4-FFF2-40B4-BE49-F238E27FC236}">
                      <a16:creationId xmlns:a16="http://schemas.microsoft.com/office/drawing/2014/main" id="{135A732F-6F93-4FBD-8BAF-C3FA2C36CB27}"/>
                    </a:ext>
                  </a:extLst>
                </p:cNvPr>
                <p:cNvPicPr/>
                <p:nvPr/>
              </p:nvPicPr>
              <p:blipFill>
                <a:blip r:embed="rId425"/>
                <a:stretch>
                  <a:fillRect/>
                </a:stretch>
              </p:blipFill>
              <p:spPr>
                <a:xfrm>
                  <a:off x="9561099" y="3047322"/>
                  <a:ext cx="158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6" name="Freihand 275">
                  <a:extLst>
                    <a:ext uri="{FF2B5EF4-FFF2-40B4-BE49-F238E27FC236}">
                      <a16:creationId xmlns:a16="http://schemas.microsoft.com/office/drawing/2014/main" id="{98103D3C-EDE2-45FD-BB08-E413DF5CF1E8}"/>
                    </a:ext>
                  </a:extLst>
                </p14:cNvPr>
                <p14:cNvContentPartPr/>
                <p14:nvPr/>
              </p14:nvContentPartPr>
              <p14:xfrm>
                <a:off x="9760899" y="3125802"/>
                <a:ext cx="37800" cy="58680"/>
              </p14:xfrm>
            </p:contentPart>
          </mc:Choice>
          <mc:Fallback xmlns="">
            <p:pic>
              <p:nvPicPr>
                <p:cNvPr id="276" name="Freihand 275">
                  <a:extLst>
                    <a:ext uri="{FF2B5EF4-FFF2-40B4-BE49-F238E27FC236}">
                      <a16:creationId xmlns:a16="http://schemas.microsoft.com/office/drawing/2014/main" id="{98103D3C-EDE2-45FD-BB08-E413DF5CF1E8}"/>
                    </a:ext>
                  </a:extLst>
                </p:cNvPr>
                <p:cNvPicPr/>
                <p:nvPr/>
              </p:nvPicPr>
              <p:blipFill>
                <a:blip r:embed="rId427"/>
                <a:stretch>
                  <a:fillRect/>
                </a:stretch>
              </p:blipFill>
              <p:spPr>
                <a:xfrm>
                  <a:off x="9756579" y="3121482"/>
                  <a:ext cx="46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7" name="Freihand 276">
                  <a:extLst>
                    <a:ext uri="{FF2B5EF4-FFF2-40B4-BE49-F238E27FC236}">
                      <a16:creationId xmlns:a16="http://schemas.microsoft.com/office/drawing/2014/main" id="{C465DF15-4C69-46E0-AF95-EDB5C6798F3E}"/>
                    </a:ext>
                  </a:extLst>
                </p14:cNvPr>
                <p14:cNvContentPartPr/>
                <p14:nvPr/>
              </p14:nvContentPartPr>
              <p14:xfrm>
                <a:off x="9807339" y="2983962"/>
                <a:ext cx="92880" cy="198360"/>
              </p14:xfrm>
            </p:contentPart>
          </mc:Choice>
          <mc:Fallback xmlns="">
            <p:pic>
              <p:nvPicPr>
                <p:cNvPr id="277" name="Freihand 276">
                  <a:extLst>
                    <a:ext uri="{FF2B5EF4-FFF2-40B4-BE49-F238E27FC236}">
                      <a16:creationId xmlns:a16="http://schemas.microsoft.com/office/drawing/2014/main" id="{C465DF15-4C69-46E0-AF95-EDB5C6798F3E}"/>
                    </a:ext>
                  </a:extLst>
                </p:cNvPr>
                <p:cNvPicPr/>
                <p:nvPr/>
              </p:nvPicPr>
              <p:blipFill>
                <a:blip r:embed="rId429"/>
                <a:stretch>
                  <a:fillRect/>
                </a:stretch>
              </p:blipFill>
              <p:spPr>
                <a:xfrm>
                  <a:off x="9803019" y="2979642"/>
                  <a:ext cx="1015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8" name="Freihand 277">
                  <a:extLst>
                    <a:ext uri="{FF2B5EF4-FFF2-40B4-BE49-F238E27FC236}">
                      <a16:creationId xmlns:a16="http://schemas.microsoft.com/office/drawing/2014/main" id="{C752BFF5-36A0-401D-B306-9D72D708A30F}"/>
                    </a:ext>
                  </a:extLst>
                </p14:cNvPr>
                <p14:cNvContentPartPr/>
                <p14:nvPr/>
              </p14:nvContentPartPr>
              <p14:xfrm>
                <a:off x="9909939" y="3022842"/>
                <a:ext cx="109080" cy="147600"/>
              </p14:xfrm>
            </p:contentPart>
          </mc:Choice>
          <mc:Fallback xmlns="">
            <p:pic>
              <p:nvPicPr>
                <p:cNvPr id="278" name="Freihand 277">
                  <a:extLst>
                    <a:ext uri="{FF2B5EF4-FFF2-40B4-BE49-F238E27FC236}">
                      <a16:creationId xmlns:a16="http://schemas.microsoft.com/office/drawing/2014/main" id="{C752BFF5-36A0-401D-B306-9D72D708A30F}"/>
                    </a:ext>
                  </a:extLst>
                </p:cNvPr>
                <p:cNvPicPr/>
                <p:nvPr/>
              </p:nvPicPr>
              <p:blipFill>
                <a:blip r:embed="rId431"/>
                <a:stretch>
                  <a:fillRect/>
                </a:stretch>
              </p:blipFill>
              <p:spPr>
                <a:xfrm>
                  <a:off x="9905619" y="3018522"/>
                  <a:ext cx="117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9" name="Freihand 278">
                  <a:extLst>
                    <a:ext uri="{FF2B5EF4-FFF2-40B4-BE49-F238E27FC236}">
                      <a16:creationId xmlns:a16="http://schemas.microsoft.com/office/drawing/2014/main" id="{040E3087-1D31-4637-AED9-3969588FF87A}"/>
                    </a:ext>
                  </a:extLst>
                </p14:cNvPr>
                <p14:cNvContentPartPr/>
                <p14:nvPr/>
              </p14:nvContentPartPr>
              <p14:xfrm>
                <a:off x="10034499" y="3005202"/>
                <a:ext cx="114840" cy="140400"/>
              </p14:xfrm>
            </p:contentPart>
          </mc:Choice>
          <mc:Fallback xmlns="">
            <p:pic>
              <p:nvPicPr>
                <p:cNvPr id="279" name="Freihand 278">
                  <a:extLst>
                    <a:ext uri="{FF2B5EF4-FFF2-40B4-BE49-F238E27FC236}">
                      <a16:creationId xmlns:a16="http://schemas.microsoft.com/office/drawing/2014/main" id="{040E3087-1D31-4637-AED9-3969588FF87A}"/>
                    </a:ext>
                  </a:extLst>
                </p:cNvPr>
                <p:cNvPicPr/>
                <p:nvPr/>
              </p:nvPicPr>
              <p:blipFill>
                <a:blip r:embed="rId433"/>
                <a:stretch>
                  <a:fillRect/>
                </a:stretch>
              </p:blipFill>
              <p:spPr>
                <a:xfrm>
                  <a:off x="10030179" y="3000882"/>
                  <a:ext cx="123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0" name="Freihand 279">
                  <a:extLst>
                    <a:ext uri="{FF2B5EF4-FFF2-40B4-BE49-F238E27FC236}">
                      <a16:creationId xmlns:a16="http://schemas.microsoft.com/office/drawing/2014/main" id="{739B061D-1A2B-4E43-AAE2-43A593D01374}"/>
                    </a:ext>
                  </a:extLst>
                </p14:cNvPr>
                <p14:cNvContentPartPr/>
                <p14:nvPr/>
              </p14:nvContentPartPr>
              <p14:xfrm>
                <a:off x="10238619" y="3041562"/>
                <a:ext cx="292680" cy="103320"/>
              </p14:xfrm>
            </p:contentPart>
          </mc:Choice>
          <mc:Fallback xmlns="">
            <p:pic>
              <p:nvPicPr>
                <p:cNvPr id="280" name="Freihand 279">
                  <a:extLst>
                    <a:ext uri="{FF2B5EF4-FFF2-40B4-BE49-F238E27FC236}">
                      <a16:creationId xmlns:a16="http://schemas.microsoft.com/office/drawing/2014/main" id="{739B061D-1A2B-4E43-AAE2-43A593D01374}"/>
                    </a:ext>
                  </a:extLst>
                </p:cNvPr>
                <p:cNvPicPr/>
                <p:nvPr/>
              </p:nvPicPr>
              <p:blipFill>
                <a:blip r:embed="rId435"/>
                <a:stretch>
                  <a:fillRect/>
                </a:stretch>
              </p:blipFill>
              <p:spPr>
                <a:xfrm>
                  <a:off x="10234299" y="3037242"/>
                  <a:ext cx="301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1" name="Freihand 280">
                  <a:extLst>
                    <a:ext uri="{FF2B5EF4-FFF2-40B4-BE49-F238E27FC236}">
                      <a16:creationId xmlns:a16="http://schemas.microsoft.com/office/drawing/2014/main" id="{6D114D81-C87B-48D3-8B42-B6795FC62EE5}"/>
                    </a:ext>
                  </a:extLst>
                </p14:cNvPr>
                <p14:cNvContentPartPr/>
                <p14:nvPr/>
              </p14:nvContentPartPr>
              <p14:xfrm>
                <a:off x="10556499" y="2912322"/>
                <a:ext cx="162720" cy="221040"/>
              </p14:xfrm>
            </p:contentPart>
          </mc:Choice>
          <mc:Fallback xmlns="">
            <p:pic>
              <p:nvPicPr>
                <p:cNvPr id="281" name="Freihand 280">
                  <a:extLst>
                    <a:ext uri="{FF2B5EF4-FFF2-40B4-BE49-F238E27FC236}">
                      <a16:creationId xmlns:a16="http://schemas.microsoft.com/office/drawing/2014/main" id="{6D114D81-C87B-48D3-8B42-B6795FC62EE5}"/>
                    </a:ext>
                  </a:extLst>
                </p:cNvPr>
                <p:cNvPicPr/>
                <p:nvPr/>
              </p:nvPicPr>
              <p:blipFill>
                <a:blip r:embed="rId437"/>
                <a:stretch>
                  <a:fillRect/>
                </a:stretch>
              </p:blipFill>
              <p:spPr>
                <a:xfrm>
                  <a:off x="10552179" y="2908002"/>
                  <a:ext cx="171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3" name="Freihand 282">
                  <a:extLst>
                    <a:ext uri="{FF2B5EF4-FFF2-40B4-BE49-F238E27FC236}">
                      <a16:creationId xmlns:a16="http://schemas.microsoft.com/office/drawing/2014/main" id="{D5FEF24D-6C50-4BB7-8FC9-4C1D6140051E}"/>
                    </a:ext>
                  </a:extLst>
                </p14:cNvPr>
                <p14:cNvContentPartPr/>
                <p14:nvPr/>
              </p14:nvContentPartPr>
              <p14:xfrm>
                <a:off x="6419739" y="3389682"/>
                <a:ext cx="332640" cy="128520"/>
              </p14:xfrm>
            </p:contentPart>
          </mc:Choice>
          <mc:Fallback xmlns="">
            <p:pic>
              <p:nvPicPr>
                <p:cNvPr id="283" name="Freihand 282">
                  <a:extLst>
                    <a:ext uri="{FF2B5EF4-FFF2-40B4-BE49-F238E27FC236}">
                      <a16:creationId xmlns:a16="http://schemas.microsoft.com/office/drawing/2014/main" id="{D5FEF24D-6C50-4BB7-8FC9-4C1D6140051E}"/>
                    </a:ext>
                  </a:extLst>
                </p:cNvPr>
                <p:cNvPicPr/>
                <p:nvPr/>
              </p:nvPicPr>
              <p:blipFill>
                <a:blip r:embed="rId439"/>
                <a:stretch>
                  <a:fillRect/>
                </a:stretch>
              </p:blipFill>
              <p:spPr>
                <a:xfrm>
                  <a:off x="6415419" y="3385362"/>
                  <a:ext cx="341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4" name="Freihand 283">
                  <a:extLst>
                    <a:ext uri="{FF2B5EF4-FFF2-40B4-BE49-F238E27FC236}">
                      <a16:creationId xmlns:a16="http://schemas.microsoft.com/office/drawing/2014/main" id="{F69CA1F5-1709-4312-B170-0D4864CE4EC2}"/>
                    </a:ext>
                  </a:extLst>
                </p14:cNvPr>
                <p14:cNvContentPartPr/>
                <p14:nvPr/>
              </p14:nvContentPartPr>
              <p14:xfrm>
                <a:off x="6723579" y="3346122"/>
                <a:ext cx="14400" cy="21960"/>
              </p14:xfrm>
            </p:contentPart>
          </mc:Choice>
          <mc:Fallback xmlns="">
            <p:pic>
              <p:nvPicPr>
                <p:cNvPr id="284" name="Freihand 283">
                  <a:extLst>
                    <a:ext uri="{FF2B5EF4-FFF2-40B4-BE49-F238E27FC236}">
                      <a16:creationId xmlns:a16="http://schemas.microsoft.com/office/drawing/2014/main" id="{F69CA1F5-1709-4312-B170-0D4864CE4EC2}"/>
                    </a:ext>
                  </a:extLst>
                </p:cNvPr>
                <p:cNvPicPr/>
                <p:nvPr/>
              </p:nvPicPr>
              <p:blipFill>
                <a:blip r:embed="rId441"/>
                <a:stretch>
                  <a:fillRect/>
                </a:stretch>
              </p:blipFill>
              <p:spPr>
                <a:xfrm>
                  <a:off x="6719259" y="3341802"/>
                  <a:ext cx="23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5" name="Freihand 284">
                  <a:extLst>
                    <a:ext uri="{FF2B5EF4-FFF2-40B4-BE49-F238E27FC236}">
                      <a16:creationId xmlns:a16="http://schemas.microsoft.com/office/drawing/2014/main" id="{E11DF67E-1516-4366-859B-BB386000D84A}"/>
                    </a:ext>
                  </a:extLst>
                </p14:cNvPr>
                <p14:cNvContentPartPr/>
                <p14:nvPr/>
              </p14:nvContentPartPr>
              <p14:xfrm>
                <a:off x="6822219" y="3350082"/>
                <a:ext cx="133560" cy="168120"/>
              </p14:xfrm>
            </p:contentPart>
          </mc:Choice>
          <mc:Fallback xmlns="">
            <p:pic>
              <p:nvPicPr>
                <p:cNvPr id="285" name="Freihand 284">
                  <a:extLst>
                    <a:ext uri="{FF2B5EF4-FFF2-40B4-BE49-F238E27FC236}">
                      <a16:creationId xmlns:a16="http://schemas.microsoft.com/office/drawing/2014/main" id="{E11DF67E-1516-4366-859B-BB386000D84A}"/>
                    </a:ext>
                  </a:extLst>
                </p:cNvPr>
                <p:cNvPicPr/>
                <p:nvPr/>
              </p:nvPicPr>
              <p:blipFill>
                <a:blip r:embed="rId443"/>
                <a:stretch>
                  <a:fillRect/>
                </a:stretch>
              </p:blipFill>
              <p:spPr>
                <a:xfrm>
                  <a:off x="6817899" y="3345762"/>
                  <a:ext cx="142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6" name="Freihand 285">
                  <a:extLst>
                    <a:ext uri="{FF2B5EF4-FFF2-40B4-BE49-F238E27FC236}">
                      <a16:creationId xmlns:a16="http://schemas.microsoft.com/office/drawing/2014/main" id="{8108FBD8-68BE-480F-9B42-1A23715E810F}"/>
                    </a:ext>
                  </a:extLst>
                </p14:cNvPr>
                <p14:cNvContentPartPr/>
                <p14:nvPr/>
              </p14:nvContentPartPr>
              <p14:xfrm>
                <a:off x="7032099" y="3380682"/>
                <a:ext cx="39240" cy="136440"/>
              </p14:xfrm>
            </p:contentPart>
          </mc:Choice>
          <mc:Fallback xmlns="">
            <p:pic>
              <p:nvPicPr>
                <p:cNvPr id="286" name="Freihand 285">
                  <a:extLst>
                    <a:ext uri="{FF2B5EF4-FFF2-40B4-BE49-F238E27FC236}">
                      <a16:creationId xmlns:a16="http://schemas.microsoft.com/office/drawing/2014/main" id="{8108FBD8-68BE-480F-9B42-1A23715E810F}"/>
                    </a:ext>
                  </a:extLst>
                </p:cNvPr>
                <p:cNvPicPr/>
                <p:nvPr/>
              </p:nvPicPr>
              <p:blipFill>
                <a:blip r:embed="rId445"/>
                <a:stretch>
                  <a:fillRect/>
                </a:stretch>
              </p:blipFill>
              <p:spPr>
                <a:xfrm>
                  <a:off x="7027779" y="3376362"/>
                  <a:ext cx="47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7" name="Freihand 286">
                  <a:extLst>
                    <a:ext uri="{FF2B5EF4-FFF2-40B4-BE49-F238E27FC236}">
                      <a16:creationId xmlns:a16="http://schemas.microsoft.com/office/drawing/2014/main" id="{AAFEB459-7F57-4B5B-A7BB-FE6F87E61F19}"/>
                    </a:ext>
                  </a:extLst>
                </p14:cNvPr>
                <p14:cNvContentPartPr/>
                <p14:nvPr/>
              </p14:nvContentPartPr>
              <p14:xfrm>
                <a:off x="6973419" y="3356562"/>
                <a:ext cx="331560" cy="157320"/>
              </p14:xfrm>
            </p:contentPart>
          </mc:Choice>
          <mc:Fallback xmlns="">
            <p:pic>
              <p:nvPicPr>
                <p:cNvPr id="287" name="Freihand 286">
                  <a:extLst>
                    <a:ext uri="{FF2B5EF4-FFF2-40B4-BE49-F238E27FC236}">
                      <a16:creationId xmlns:a16="http://schemas.microsoft.com/office/drawing/2014/main" id="{AAFEB459-7F57-4B5B-A7BB-FE6F87E61F19}"/>
                    </a:ext>
                  </a:extLst>
                </p:cNvPr>
                <p:cNvPicPr/>
                <p:nvPr/>
              </p:nvPicPr>
              <p:blipFill>
                <a:blip r:embed="rId447"/>
                <a:stretch>
                  <a:fillRect/>
                </a:stretch>
              </p:blipFill>
              <p:spPr>
                <a:xfrm>
                  <a:off x="6969099" y="3352242"/>
                  <a:ext cx="340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8" name="Freihand 287">
                  <a:extLst>
                    <a:ext uri="{FF2B5EF4-FFF2-40B4-BE49-F238E27FC236}">
                      <a16:creationId xmlns:a16="http://schemas.microsoft.com/office/drawing/2014/main" id="{AAD2631D-29C0-48F6-A009-E9C1346EE388}"/>
                    </a:ext>
                  </a:extLst>
                </p14:cNvPr>
                <p14:cNvContentPartPr/>
                <p14:nvPr/>
              </p14:nvContentPartPr>
              <p14:xfrm>
                <a:off x="7460499" y="3327042"/>
                <a:ext cx="126000" cy="129960"/>
              </p14:xfrm>
            </p:contentPart>
          </mc:Choice>
          <mc:Fallback xmlns="">
            <p:pic>
              <p:nvPicPr>
                <p:cNvPr id="288" name="Freihand 287">
                  <a:extLst>
                    <a:ext uri="{FF2B5EF4-FFF2-40B4-BE49-F238E27FC236}">
                      <a16:creationId xmlns:a16="http://schemas.microsoft.com/office/drawing/2014/main" id="{AAD2631D-29C0-48F6-A009-E9C1346EE388}"/>
                    </a:ext>
                  </a:extLst>
                </p:cNvPr>
                <p:cNvPicPr/>
                <p:nvPr/>
              </p:nvPicPr>
              <p:blipFill>
                <a:blip r:embed="rId449"/>
                <a:stretch>
                  <a:fillRect/>
                </a:stretch>
              </p:blipFill>
              <p:spPr>
                <a:xfrm>
                  <a:off x="7456179" y="3322722"/>
                  <a:ext cx="134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9" name="Freihand 288">
                  <a:extLst>
                    <a:ext uri="{FF2B5EF4-FFF2-40B4-BE49-F238E27FC236}">
                      <a16:creationId xmlns:a16="http://schemas.microsoft.com/office/drawing/2014/main" id="{52E5A22D-46E5-4D77-8606-7AF8FECCD1F1}"/>
                    </a:ext>
                  </a:extLst>
                </p14:cNvPr>
                <p14:cNvContentPartPr/>
                <p14:nvPr/>
              </p14:nvContentPartPr>
              <p14:xfrm>
                <a:off x="7506219" y="3383202"/>
                <a:ext cx="576360" cy="110880"/>
              </p14:xfrm>
            </p:contentPart>
          </mc:Choice>
          <mc:Fallback xmlns="">
            <p:pic>
              <p:nvPicPr>
                <p:cNvPr id="289" name="Freihand 288">
                  <a:extLst>
                    <a:ext uri="{FF2B5EF4-FFF2-40B4-BE49-F238E27FC236}">
                      <a16:creationId xmlns:a16="http://schemas.microsoft.com/office/drawing/2014/main" id="{52E5A22D-46E5-4D77-8606-7AF8FECCD1F1}"/>
                    </a:ext>
                  </a:extLst>
                </p:cNvPr>
                <p:cNvPicPr/>
                <p:nvPr/>
              </p:nvPicPr>
              <p:blipFill>
                <a:blip r:embed="rId451"/>
                <a:stretch>
                  <a:fillRect/>
                </a:stretch>
              </p:blipFill>
              <p:spPr>
                <a:xfrm>
                  <a:off x="7501899" y="3378882"/>
                  <a:ext cx="585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0" name="Freihand 289">
                  <a:extLst>
                    <a:ext uri="{FF2B5EF4-FFF2-40B4-BE49-F238E27FC236}">
                      <a16:creationId xmlns:a16="http://schemas.microsoft.com/office/drawing/2014/main" id="{DDA90F06-311B-4E99-91B4-8F1ACF0F811D}"/>
                    </a:ext>
                  </a:extLst>
                </p14:cNvPr>
                <p14:cNvContentPartPr/>
                <p14:nvPr/>
              </p14:nvContentPartPr>
              <p14:xfrm>
                <a:off x="8212179" y="3436122"/>
                <a:ext cx="190800" cy="84960"/>
              </p14:xfrm>
            </p:contentPart>
          </mc:Choice>
          <mc:Fallback xmlns="">
            <p:pic>
              <p:nvPicPr>
                <p:cNvPr id="290" name="Freihand 289">
                  <a:extLst>
                    <a:ext uri="{FF2B5EF4-FFF2-40B4-BE49-F238E27FC236}">
                      <a16:creationId xmlns:a16="http://schemas.microsoft.com/office/drawing/2014/main" id="{DDA90F06-311B-4E99-91B4-8F1ACF0F811D}"/>
                    </a:ext>
                  </a:extLst>
                </p:cNvPr>
                <p:cNvPicPr/>
                <p:nvPr/>
              </p:nvPicPr>
              <p:blipFill>
                <a:blip r:embed="rId453"/>
                <a:stretch>
                  <a:fillRect/>
                </a:stretch>
              </p:blipFill>
              <p:spPr>
                <a:xfrm>
                  <a:off x="8207859" y="3431802"/>
                  <a:ext cx="199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1" name="Freihand 290">
                  <a:extLst>
                    <a:ext uri="{FF2B5EF4-FFF2-40B4-BE49-F238E27FC236}">
                      <a16:creationId xmlns:a16="http://schemas.microsoft.com/office/drawing/2014/main" id="{5A49AC86-69C0-4906-BC32-67F3C3B32935}"/>
                    </a:ext>
                  </a:extLst>
                </p14:cNvPr>
                <p14:cNvContentPartPr/>
                <p14:nvPr/>
              </p14:nvContentPartPr>
              <p14:xfrm>
                <a:off x="8430699" y="3439362"/>
                <a:ext cx="44280" cy="31680"/>
              </p14:xfrm>
            </p:contentPart>
          </mc:Choice>
          <mc:Fallback xmlns="">
            <p:pic>
              <p:nvPicPr>
                <p:cNvPr id="291" name="Freihand 290">
                  <a:extLst>
                    <a:ext uri="{FF2B5EF4-FFF2-40B4-BE49-F238E27FC236}">
                      <a16:creationId xmlns:a16="http://schemas.microsoft.com/office/drawing/2014/main" id="{5A49AC86-69C0-4906-BC32-67F3C3B32935}"/>
                    </a:ext>
                  </a:extLst>
                </p:cNvPr>
                <p:cNvPicPr/>
                <p:nvPr/>
              </p:nvPicPr>
              <p:blipFill>
                <a:blip r:embed="rId455"/>
                <a:stretch>
                  <a:fillRect/>
                </a:stretch>
              </p:blipFill>
              <p:spPr>
                <a:xfrm>
                  <a:off x="8426379" y="3435042"/>
                  <a:ext cx="52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2" name="Freihand 291">
                  <a:extLst>
                    <a:ext uri="{FF2B5EF4-FFF2-40B4-BE49-F238E27FC236}">
                      <a16:creationId xmlns:a16="http://schemas.microsoft.com/office/drawing/2014/main" id="{C79C2180-41F0-43A9-BCD8-A253E4DFD244}"/>
                    </a:ext>
                  </a:extLst>
                </p14:cNvPr>
                <p14:cNvContentPartPr/>
                <p14:nvPr/>
              </p14:nvContentPartPr>
              <p14:xfrm>
                <a:off x="8431419" y="3421722"/>
                <a:ext cx="97920" cy="75960"/>
              </p14:xfrm>
            </p:contentPart>
          </mc:Choice>
          <mc:Fallback xmlns="">
            <p:pic>
              <p:nvPicPr>
                <p:cNvPr id="292" name="Freihand 291">
                  <a:extLst>
                    <a:ext uri="{FF2B5EF4-FFF2-40B4-BE49-F238E27FC236}">
                      <a16:creationId xmlns:a16="http://schemas.microsoft.com/office/drawing/2014/main" id="{C79C2180-41F0-43A9-BCD8-A253E4DFD244}"/>
                    </a:ext>
                  </a:extLst>
                </p:cNvPr>
                <p:cNvPicPr/>
                <p:nvPr/>
              </p:nvPicPr>
              <p:blipFill>
                <a:blip r:embed="rId457"/>
                <a:stretch>
                  <a:fillRect/>
                </a:stretch>
              </p:blipFill>
              <p:spPr>
                <a:xfrm>
                  <a:off x="8427099" y="3417402"/>
                  <a:ext cx="106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3" name="Freihand 292">
                  <a:extLst>
                    <a:ext uri="{FF2B5EF4-FFF2-40B4-BE49-F238E27FC236}">
                      <a16:creationId xmlns:a16="http://schemas.microsoft.com/office/drawing/2014/main" id="{6D256BF2-AD6A-4CF0-A147-A987BC715D55}"/>
                    </a:ext>
                  </a:extLst>
                </p14:cNvPr>
                <p14:cNvContentPartPr/>
                <p14:nvPr/>
              </p14:nvContentPartPr>
              <p14:xfrm>
                <a:off x="8564259" y="3349002"/>
                <a:ext cx="129240" cy="146160"/>
              </p14:xfrm>
            </p:contentPart>
          </mc:Choice>
          <mc:Fallback xmlns="">
            <p:pic>
              <p:nvPicPr>
                <p:cNvPr id="293" name="Freihand 292">
                  <a:extLst>
                    <a:ext uri="{FF2B5EF4-FFF2-40B4-BE49-F238E27FC236}">
                      <a16:creationId xmlns:a16="http://schemas.microsoft.com/office/drawing/2014/main" id="{6D256BF2-AD6A-4CF0-A147-A987BC715D55}"/>
                    </a:ext>
                  </a:extLst>
                </p:cNvPr>
                <p:cNvPicPr/>
                <p:nvPr/>
              </p:nvPicPr>
              <p:blipFill>
                <a:blip r:embed="rId459"/>
                <a:stretch>
                  <a:fillRect/>
                </a:stretch>
              </p:blipFill>
              <p:spPr>
                <a:xfrm>
                  <a:off x="8559939" y="3344682"/>
                  <a:ext cx="137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5" name="Freihand 294">
                  <a:extLst>
                    <a:ext uri="{FF2B5EF4-FFF2-40B4-BE49-F238E27FC236}">
                      <a16:creationId xmlns:a16="http://schemas.microsoft.com/office/drawing/2014/main" id="{CC127EB5-CFE5-4443-9B24-10F9985A56C5}"/>
                    </a:ext>
                  </a:extLst>
                </p14:cNvPr>
                <p14:cNvContentPartPr/>
                <p14:nvPr/>
              </p14:nvContentPartPr>
              <p14:xfrm>
                <a:off x="8848659" y="3397962"/>
                <a:ext cx="309240" cy="102240"/>
              </p14:xfrm>
            </p:contentPart>
          </mc:Choice>
          <mc:Fallback xmlns="">
            <p:pic>
              <p:nvPicPr>
                <p:cNvPr id="295" name="Freihand 294">
                  <a:extLst>
                    <a:ext uri="{FF2B5EF4-FFF2-40B4-BE49-F238E27FC236}">
                      <a16:creationId xmlns:a16="http://schemas.microsoft.com/office/drawing/2014/main" id="{CC127EB5-CFE5-4443-9B24-10F9985A56C5}"/>
                    </a:ext>
                  </a:extLst>
                </p:cNvPr>
                <p:cNvPicPr/>
                <p:nvPr/>
              </p:nvPicPr>
              <p:blipFill>
                <a:blip r:embed="rId461"/>
                <a:stretch>
                  <a:fillRect/>
                </a:stretch>
              </p:blipFill>
              <p:spPr>
                <a:xfrm>
                  <a:off x="8844339" y="3393642"/>
                  <a:ext cx="317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6" name="Freihand 295">
                  <a:extLst>
                    <a:ext uri="{FF2B5EF4-FFF2-40B4-BE49-F238E27FC236}">
                      <a16:creationId xmlns:a16="http://schemas.microsoft.com/office/drawing/2014/main" id="{14CA1FB4-769A-4AAB-9B57-96E874702A2A}"/>
                    </a:ext>
                  </a:extLst>
                </p14:cNvPr>
                <p14:cNvContentPartPr/>
                <p14:nvPr/>
              </p14:nvContentPartPr>
              <p14:xfrm>
                <a:off x="9132339" y="3338922"/>
                <a:ext cx="197280" cy="282240"/>
              </p14:xfrm>
            </p:contentPart>
          </mc:Choice>
          <mc:Fallback xmlns="">
            <p:pic>
              <p:nvPicPr>
                <p:cNvPr id="296" name="Freihand 295">
                  <a:extLst>
                    <a:ext uri="{FF2B5EF4-FFF2-40B4-BE49-F238E27FC236}">
                      <a16:creationId xmlns:a16="http://schemas.microsoft.com/office/drawing/2014/main" id="{14CA1FB4-769A-4AAB-9B57-96E874702A2A}"/>
                    </a:ext>
                  </a:extLst>
                </p:cNvPr>
                <p:cNvPicPr/>
                <p:nvPr/>
              </p:nvPicPr>
              <p:blipFill>
                <a:blip r:embed="rId463"/>
                <a:stretch>
                  <a:fillRect/>
                </a:stretch>
              </p:blipFill>
              <p:spPr>
                <a:xfrm>
                  <a:off x="9128019" y="3334602"/>
                  <a:ext cx="2059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7" name="Freihand 296">
                  <a:extLst>
                    <a:ext uri="{FF2B5EF4-FFF2-40B4-BE49-F238E27FC236}">
                      <a16:creationId xmlns:a16="http://schemas.microsoft.com/office/drawing/2014/main" id="{FCD5D4C3-8605-465E-BC8F-65A248A4B93C}"/>
                    </a:ext>
                  </a:extLst>
                </p14:cNvPr>
                <p14:cNvContentPartPr/>
                <p14:nvPr/>
              </p14:nvContentPartPr>
              <p14:xfrm>
                <a:off x="9350859" y="3402642"/>
                <a:ext cx="268560" cy="90720"/>
              </p14:xfrm>
            </p:contentPart>
          </mc:Choice>
          <mc:Fallback xmlns="">
            <p:pic>
              <p:nvPicPr>
                <p:cNvPr id="297" name="Freihand 296">
                  <a:extLst>
                    <a:ext uri="{FF2B5EF4-FFF2-40B4-BE49-F238E27FC236}">
                      <a16:creationId xmlns:a16="http://schemas.microsoft.com/office/drawing/2014/main" id="{FCD5D4C3-8605-465E-BC8F-65A248A4B93C}"/>
                    </a:ext>
                  </a:extLst>
                </p:cNvPr>
                <p:cNvPicPr/>
                <p:nvPr/>
              </p:nvPicPr>
              <p:blipFill>
                <a:blip r:embed="rId465"/>
                <a:stretch>
                  <a:fillRect/>
                </a:stretch>
              </p:blipFill>
              <p:spPr>
                <a:xfrm>
                  <a:off x="9346539" y="3398322"/>
                  <a:ext cx="277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9" name="Freihand 298">
                  <a:extLst>
                    <a:ext uri="{FF2B5EF4-FFF2-40B4-BE49-F238E27FC236}">
                      <a16:creationId xmlns:a16="http://schemas.microsoft.com/office/drawing/2014/main" id="{E1C2E29A-A262-48AC-8D1B-5518855EA9E8}"/>
                    </a:ext>
                  </a:extLst>
                </p14:cNvPr>
                <p14:cNvContentPartPr/>
                <p14:nvPr/>
              </p14:nvContentPartPr>
              <p14:xfrm>
                <a:off x="9744699" y="3348282"/>
                <a:ext cx="326880" cy="315360"/>
              </p14:xfrm>
            </p:contentPart>
          </mc:Choice>
          <mc:Fallback xmlns="">
            <p:pic>
              <p:nvPicPr>
                <p:cNvPr id="299" name="Freihand 298">
                  <a:extLst>
                    <a:ext uri="{FF2B5EF4-FFF2-40B4-BE49-F238E27FC236}">
                      <a16:creationId xmlns:a16="http://schemas.microsoft.com/office/drawing/2014/main" id="{E1C2E29A-A262-48AC-8D1B-5518855EA9E8}"/>
                    </a:ext>
                  </a:extLst>
                </p:cNvPr>
                <p:cNvPicPr/>
                <p:nvPr/>
              </p:nvPicPr>
              <p:blipFill>
                <a:blip r:embed="rId467"/>
                <a:stretch>
                  <a:fillRect/>
                </a:stretch>
              </p:blipFill>
              <p:spPr>
                <a:xfrm>
                  <a:off x="9740379" y="3343962"/>
                  <a:ext cx="3355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0" name="Freihand 299">
                  <a:extLst>
                    <a:ext uri="{FF2B5EF4-FFF2-40B4-BE49-F238E27FC236}">
                      <a16:creationId xmlns:a16="http://schemas.microsoft.com/office/drawing/2014/main" id="{E85D2BDA-32F8-4CA6-9A54-D078774E50BA}"/>
                    </a:ext>
                  </a:extLst>
                </p14:cNvPr>
                <p14:cNvContentPartPr/>
                <p14:nvPr/>
              </p14:nvContentPartPr>
              <p14:xfrm>
                <a:off x="10245819" y="3331722"/>
                <a:ext cx="97200" cy="134640"/>
              </p14:xfrm>
            </p:contentPart>
          </mc:Choice>
          <mc:Fallback xmlns="">
            <p:pic>
              <p:nvPicPr>
                <p:cNvPr id="300" name="Freihand 299">
                  <a:extLst>
                    <a:ext uri="{FF2B5EF4-FFF2-40B4-BE49-F238E27FC236}">
                      <a16:creationId xmlns:a16="http://schemas.microsoft.com/office/drawing/2014/main" id="{E85D2BDA-32F8-4CA6-9A54-D078774E50BA}"/>
                    </a:ext>
                  </a:extLst>
                </p:cNvPr>
                <p:cNvPicPr/>
                <p:nvPr/>
              </p:nvPicPr>
              <p:blipFill>
                <a:blip r:embed="rId469"/>
                <a:stretch>
                  <a:fillRect/>
                </a:stretch>
              </p:blipFill>
              <p:spPr>
                <a:xfrm>
                  <a:off x="10241499" y="3327402"/>
                  <a:ext cx="105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1" name="Freihand 300">
                  <a:extLst>
                    <a:ext uri="{FF2B5EF4-FFF2-40B4-BE49-F238E27FC236}">
                      <a16:creationId xmlns:a16="http://schemas.microsoft.com/office/drawing/2014/main" id="{1D234611-9A3E-4569-9DA2-01ABAFBF2412}"/>
                    </a:ext>
                  </a:extLst>
                </p14:cNvPr>
                <p14:cNvContentPartPr/>
                <p14:nvPr/>
              </p14:nvContentPartPr>
              <p14:xfrm>
                <a:off x="10263099" y="3311922"/>
                <a:ext cx="187200" cy="167760"/>
              </p14:xfrm>
            </p:contentPart>
          </mc:Choice>
          <mc:Fallback xmlns="">
            <p:pic>
              <p:nvPicPr>
                <p:cNvPr id="301" name="Freihand 300">
                  <a:extLst>
                    <a:ext uri="{FF2B5EF4-FFF2-40B4-BE49-F238E27FC236}">
                      <a16:creationId xmlns:a16="http://schemas.microsoft.com/office/drawing/2014/main" id="{1D234611-9A3E-4569-9DA2-01ABAFBF2412}"/>
                    </a:ext>
                  </a:extLst>
                </p:cNvPr>
                <p:cNvPicPr/>
                <p:nvPr/>
              </p:nvPicPr>
              <p:blipFill>
                <a:blip r:embed="rId471"/>
                <a:stretch>
                  <a:fillRect/>
                </a:stretch>
              </p:blipFill>
              <p:spPr>
                <a:xfrm>
                  <a:off x="10258779" y="3307602"/>
                  <a:ext cx="195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2" name="Freihand 301">
                  <a:extLst>
                    <a:ext uri="{FF2B5EF4-FFF2-40B4-BE49-F238E27FC236}">
                      <a16:creationId xmlns:a16="http://schemas.microsoft.com/office/drawing/2014/main" id="{C34CB0AA-1CA6-4B41-931C-C908D7D1AA9F}"/>
                    </a:ext>
                  </a:extLst>
                </p14:cNvPr>
                <p14:cNvContentPartPr/>
                <p14:nvPr/>
              </p14:nvContentPartPr>
              <p14:xfrm>
                <a:off x="10357419" y="3319122"/>
                <a:ext cx="135360" cy="166680"/>
              </p14:xfrm>
            </p:contentPart>
          </mc:Choice>
          <mc:Fallback xmlns="">
            <p:pic>
              <p:nvPicPr>
                <p:cNvPr id="302" name="Freihand 301">
                  <a:extLst>
                    <a:ext uri="{FF2B5EF4-FFF2-40B4-BE49-F238E27FC236}">
                      <a16:creationId xmlns:a16="http://schemas.microsoft.com/office/drawing/2014/main" id="{C34CB0AA-1CA6-4B41-931C-C908D7D1AA9F}"/>
                    </a:ext>
                  </a:extLst>
                </p:cNvPr>
                <p:cNvPicPr/>
                <p:nvPr/>
              </p:nvPicPr>
              <p:blipFill>
                <a:blip r:embed="rId473"/>
                <a:stretch>
                  <a:fillRect/>
                </a:stretch>
              </p:blipFill>
              <p:spPr>
                <a:xfrm>
                  <a:off x="10353099" y="3314802"/>
                  <a:ext cx="144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3" name="Freihand 302">
                  <a:extLst>
                    <a:ext uri="{FF2B5EF4-FFF2-40B4-BE49-F238E27FC236}">
                      <a16:creationId xmlns:a16="http://schemas.microsoft.com/office/drawing/2014/main" id="{05D05DE5-226B-48D6-9774-9BFB75777177}"/>
                    </a:ext>
                  </a:extLst>
                </p14:cNvPr>
                <p14:cNvContentPartPr/>
                <p14:nvPr/>
              </p14:nvContentPartPr>
              <p14:xfrm>
                <a:off x="10575219" y="3281682"/>
                <a:ext cx="32040" cy="94680"/>
              </p14:xfrm>
            </p:contentPart>
          </mc:Choice>
          <mc:Fallback xmlns="">
            <p:pic>
              <p:nvPicPr>
                <p:cNvPr id="303" name="Freihand 302">
                  <a:extLst>
                    <a:ext uri="{FF2B5EF4-FFF2-40B4-BE49-F238E27FC236}">
                      <a16:creationId xmlns:a16="http://schemas.microsoft.com/office/drawing/2014/main" id="{05D05DE5-226B-48D6-9774-9BFB75777177}"/>
                    </a:ext>
                  </a:extLst>
                </p:cNvPr>
                <p:cNvPicPr/>
                <p:nvPr/>
              </p:nvPicPr>
              <p:blipFill>
                <a:blip r:embed="rId475"/>
                <a:stretch>
                  <a:fillRect/>
                </a:stretch>
              </p:blipFill>
              <p:spPr>
                <a:xfrm>
                  <a:off x="10570899" y="3277362"/>
                  <a:ext cx="40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2" name="Freihand 311">
                  <a:extLst>
                    <a:ext uri="{FF2B5EF4-FFF2-40B4-BE49-F238E27FC236}">
                      <a16:creationId xmlns:a16="http://schemas.microsoft.com/office/drawing/2014/main" id="{F969BD06-5FD6-41E6-9ED5-56B1A86CD7FD}"/>
                    </a:ext>
                  </a:extLst>
                </p14:cNvPr>
                <p14:cNvContentPartPr/>
                <p14:nvPr/>
              </p14:nvContentPartPr>
              <p14:xfrm>
                <a:off x="6376899" y="3698562"/>
                <a:ext cx="242280" cy="98640"/>
              </p14:xfrm>
            </p:contentPart>
          </mc:Choice>
          <mc:Fallback xmlns="">
            <p:pic>
              <p:nvPicPr>
                <p:cNvPr id="312" name="Freihand 311">
                  <a:extLst>
                    <a:ext uri="{FF2B5EF4-FFF2-40B4-BE49-F238E27FC236}">
                      <a16:creationId xmlns:a16="http://schemas.microsoft.com/office/drawing/2014/main" id="{F969BD06-5FD6-41E6-9ED5-56B1A86CD7FD}"/>
                    </a:ext>
                  </a:extLst>
                </p:cNvPr>
                <p:cNvPicPr/>
                <p:nvPr/>
              </p:nvPicPr>
              <p:blipFill>
                <a:blip r:embed="rId477"/>
                <a:stretch>
                  <a:fillRect/>
                </a:stretch>
              </p:blipFill>
              <p:spPr>
                <a:xfrm>
                  <a:off x="6372579" y="3694242"/>
                  <a:ext cx="250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3" name="Freihand 312">
                  <a:extLst>
                    <a:ext uri="{FF2B5EF4-FFF2-40B4-BE49-F238E27FC236}">
                      <a16:creationId xmlns:a16="http://schemas.microsoft.com/office/drawing/2014/main" id="{AD7A8E18-9AD1-4C61-9467-DBE80525A775}"/>
                    </a:ext>
                  </a:extLst>
                </p14:cNvPr>
                <p14:cNvContentPartPr/>
                <p14:nvPr/>
              </p14:nvContentPartPr>
              <p14:xfrm>
                <a:off x="6642219" y="3678402"/>
                <a:ext cx="158400" cy="110160"/>
              </p14:xfrm>
            </p:contentPart>
          </mc:Choice>
          <mc:Fallback xmlns="">
            <p:pic>
              <p:nvPicPr>
                <p:cNvPr id="313" name="Freihand 312">
                  <a:extLst>
                    <a:ext uri="{FF2B5EF4-FFF2-40B4-BE49-F238E27FC236}">
                      <a16:creationId xmlns:a16="http://schemas.microsoft.com/office/drawing/2014/main" id="{AD7A8E18-9AD1-4C61-9467-DBE80525A775}"/>
                    </a:ext>
                  </a:extLst>
                </p:cNvPr>
                <p:cNvPicPr/>
                <p:nvPr/>
              </p:nvPicPr>
              <p:blipFill>
                <a:blip r:embed="rId479"/>
                <a:stretch>
                  <a:fillRect/>
                </a:stretch>
              </p:blipFill>
              <p:spPr>
                <a:xfrm>
                  <a:off x="6637899" y="3674082"/>
                  <a:ext cx="167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4" name="Freihand 313">
                  <a:extLst>
                    <a:ext uri="{FF2B5EF4-FFF2-40B4-BE49-F238E27FC236}">
                      <a16:creationId xmlns:a16="http://schemas.microsoft.com/office/drawing/2014/main" id="{9C3B9BED-D9D7-4244-ADD5-3A5BD29797A1}"/>
                    </a:ext>
                  </a:extLst>
                </p14:cNvPr>
                <p14:cNvContentPartPr/>
                <p14:nvPr/>
              </p14:nvContentPartPr>
              <p14:xfrm>
                <a:off x="6920139" y="3705042"/>
                <a:ext cx="405360" cy="97920"/>
              </p14:xfrm>
            </p:contentPart>
          </mc:Choice>
          <mc:Fallback xmlns="">
            <p:pic>
              <p:nvPicPr>
                <p:cNvPr id="314" name="Freihand 313">
                  <a:extLst>
                    <a:ext uri="{FF2B5EF4-FFF2-40B4-BE49-F238E27FC236}">
                      <a16:creationId xmlns:a16="http://schemas.microsoft.com/office/drawing/2014/main" id="{9C3B9BED-D9D7-4244-ADD5-3A5BD29797A1}"/>
                    </a:ext>
                  </a:extLst>
                </p:cNvPr>
                <p:cNvPicPr/>
                <p:nvPr/>
              </p:nvPicPr>
              <p:blipFill>
                <a:blip r:embed="rId481"/>
                <a:stretch>
                  <a:fillRect/>
                </a:stretch>
              </p:blipFill>
              <p:spPr>
                <a:xfrm>
                  <a:off x="6915819" y="3700722"/>
                  <a:ext cx="414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5" name="Freihand 314">
                  <a:extLst>
                    <a:ext uri="{FF2B5EF4-FFF2-40B4-BE49-F238E27FC236}">
                      <a16:creationId xmlns:a16="http://schemas.microsoft.com/office/drawing/2014/main" id="{A62F1F39-EF3F-4952-8D35-291E066A436A}"/>
                    </a:ext>
                  </a:extLst>
                </p14:cNvPr>
                <p14:cNvContentPartPr/>
                <p14:nvPr/>
              </p14:nvContentPartPr>
              <p14:xfrm>
                <a:off x="7276539" y="3634482"/>
                <a:ext cx="31680" cy="8640"/>
              </p14:xfrm>
            </p:contentPart>
          </mc:Choice>
          <mc:Fallback xmlns="">
            <p:pic>
              <p:nvPicPr>
                <p:cNvPr id="315" name="Freihand 314">
                  <a:extLst>
                    <a:ext uri="{FF2B5EF4-FFF2-40B4-BE49-F238E27FC236}">
                      <a16:creationId xmlns:a16="http://schemas.microsoft.com/office/drawing/2014/main" id="{A62F1F39-EF3F-4952-8D35-291E066A436A}"/>
                    </a:ext>
                  </a:extLst>
                </p:cNvPr>
                <p:cNvPicPr/>
                <p:nvPr/>
              </p:nvPicPr>
              <p:blipFill>
                <a:blip r:embed="rId483"/>
                <a:stretch>
                  <a:fillRect/>
                </a:stretch>
              </p:blipFill>
              <p:spPr>
                <a:xfrm>
                  <a:off x="7272219" y="3630162"/>
                  <a:ext cx="40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6" name="Freihand 315">
                  <a:extLst>
                    <a:ext uri="{FF2B5EF4-FFF2-40B4-BE49-F238E27FC236}">
                      <a16:creationId xmlns:a16="http://schemas.microsoft.com/office/drawing/2014/main" id="{F420D547-3E2F-462B-A01B-CCDE46F247FC}"/>
                    </a:ext>
                  </a:extLst>
                </p14:cNvPr>
                <p14:cNvContentPartPr/>
                <p14:nvPr/>
              </p14:nvContentPartPr>
              <p14:xfrm>
                <a:off x="7475619" y="3684522"/>
                <a:ext cx="162000" cy="115560"/>
              </p14:xfrm>
            </p:contentPart>
          </mc:Choice>
          <mc:Fallback xmlns="">
            <p:pic>
              <p:nvPicPr>
                <p:cNvPr id="316" name="Freihand 315">
                  <a:extLst>
                    <a:ext uri="{FF2B5EF4-FFF2-40B4-BE49-F238E27FC236}">
                      <a16:creationId xmlns:a16="http://schemas.microsoft.com/office/drawing/2014/main" id="{F420D547-3E2F-462B-A01B-CCDE46F247FC}"/>
                    </a:ext>
                  </a:extLst>
                </p:cNvPr>
                <p:cNvPicPr/>
                <p:nvPr/>
              </p:nvPicPr>
              <p:blipFill>
                <a:blip r:embed="rId485"/>
                <a:stretch>
                  <a:fillRect/>
                </a:stretch>
              </p:blipFill>
              <p:spPr>
                <a:xfrm>
                  <a:off x="7471299" y="3680202"/>
                  <a:ext cx="170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7" name="Freihand 316">
                  <a:extLst>
                    <a:ext uri="{FF2B5EF4-FFF2-40B4-BE49-F238E27FC236}">
                      <a16:creationId xmlns:a16="http://schemas.microsoft.com/office/drawing/2014/main" id="{4A1DAA0B-0B2E-47D4-9F17-78A5CA1113F6}"/>
                    </a:ext>
                  </a:extLst>
                </p14:cNvPr>
                <p14:cNvContentPartPr/>
                <p14:nvPr/>
              </p14:nvContentPartPr>
              <p14:xfrm>
                <a:off x="7642299" y="3634122"/>
                <a:ext cx="245160" cy="153360"/>
              </p14:xfrm>
            </p:contentPart>
          </mc:Choice>
          <mc:Fallback xmlns="">
            <p:pic>
              <p:nvPicPr>
                <p:cNvPr id="317" name="Freihand 316">
                  <a:extLst>
                    <a:ext uri="{FF2B5EF4-FFF2-40B4-BE49-F238E27FC236}">
                      <a16:creationId xmlns:a16="http://schemas.microsoft.com/office/drawing/2014/main" id="{4A1DAA0B-0B2E-47D4-9F17-78A5CA1113F6}"/>
                    </a:ext>
                  </a:extLst>
                </p:cNvPr>
                <p:cNvPicPr/>
                <p:nvPr/>
              </p:nvPicPr>
              <p:blipFill>
                <a:blip r:embed="rId487"/>
                <a:stretch>
                  <a:fillRect/>
                </a:stretch>
              </p:blipFill>
              <p:spPr>
                <a:xfrm>
                  <a:off x="7637979" y="3629802"/>
                  <a:ext cx="253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8" name="Freihand 317">
                  <a:extLst>
                    <a:ext uri="{FF2B5EF4-FFF2-40B4-BE49-F238E27FC236}">
                      <a16:creationId xmlns:a16="http://schemas.microsoft.com/office/drawing/2014/main" id="{64F05767-5977-4CC0-B4FB-7154F6B262F5}"/>
                    </a:ext>
                  </a:extLst>
                </p14:cNvPr>
                <p14:cNvContentPartPr/>
                <p14:nvPr/>
              </p14:nvContentPartPr>
              <p14:xfrm>
                <a:off x="7899339" y="3644922"/>
                <a:ext cx="318600" cy="176400"/>
              </p14:xfrm>
            </p:contentPart>
          </mc:Choice>
          <mc:Fallback xmlns="">
            <p:pic>
              <p:nvPicPr>
                <p:cNvPr id="318" name="Freihand 317">
                  <a:extLst>
                    <a:ext uri="{FF2B5EF4-FFF2-40B4-BE49-F238E27FC236}">
                      <a16:creationId xmlns:a16="http://schemas.microsoft.com/office/drawing/2014/main" id="{64F05767-5977-4CC0-B4FB-7154F6B262F5}"/>
                    </a:ext>
                  </a:extLst>
                </p:cNvPr>
                <p:cNvPicPr/>
                <p:nvPr/>
              </p:nvPicPr>
              <p:blipFill>
                <a:blip r:embed="rId489"/>
                <a:stretch>
                  <a:fillRect/>
                </a:stretch>
              </p:blipFill>
              <p:spPr>
                <a:xfrm>
                  <a:off x="7895019" y="3640602"/>
                  <a:ext cx="327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20" name="Freihand 319">
                  <a:extLst>
                    <a:ext uri="{FF2B5EF4-FFF2-40B4-BE49-F238E27FC236}">
                      <a16:creationId xmlns:a16="http://schemas.microsoft.com/office/drawing/2014/main" id="{D8DC7D6F-6801-4779-8F4D-D774998B50D7}"/>
                    </a:ext>
                  </a:extLst>
                </p14:cNvPr>
                <p14:cNvContentPartPr/>
                <p14:nvPr/>
              </p14:nvContentPartPr>
              <p14:xfrm>
                <a:off x="8323419" y="3700362"/>
                <a:ext cx="338040" cy="108360"/>
              </p14:xfrm>
            </p:contentPart>
          </mc:Choice>
          <mc:Fallback xmlns="">
            <p:pic>
              <p:nvPicPr>
                <p:cNvPr id="320" name="Freihand 319">
                  <a:extLst>
                    <a:ext uri="{FF2B5EF4-FFF2-40B4-BE49-F238E27FC236}">
                      <a16:creationId xmlns:a16="http://schemas.microsoft.com/office/drawing/2014/main" id="{D8DC7D6F-6801-4779-8F4D-D774998B50D7}"/>
                    </a:ext>
                  </a:extLst>
                </p:cNvPr>
                <p:cNvPicPr/>
                <p:nvPr/>
              </p:nvPicPr>
              <p:blipFill>
                <a:blip r:embed="rId491"/>
                <a:stretch>
                  <a:fillRect/>
                </a:stretch>
              </p:blipFill>
              <p:spPr>
                <a:xfrm>
                  <a:off x="8319099" y="3696042"/>
                  <a:ext cx="346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1" name="Freihand 320">
                  <a:extLst>
                    <a:ext uri="{FF2B5EF4-FFF2-40B4-BE49-F238E27FC236}">
                      <a16:creationId xmlns:a16="http://schemas.microsoft.com/office/drawing/2014/main" id="{F856D81D-F9A0-41B2-B936-B595A13026A9}"/>
                    </a:ext>
                  </a:extLst>
                </p14:cNvPr>
                <p14:cNvContentPartPr/>
                <p14:nvPr/>
              </p14:nvContentPartPr>
              <p14:xfrm>
                <a:off x="8625459" y="3665442"/>
                <a:ext cx="360" cy="360"/>
              </p14:xfrm>
            </p:contentPart>
          </mc:Choice>
          <mc:Fallback xmlns="">
            <p:pic>
              <p:nvPicPr>
                <p:cNvPr id="321" name="Freihand 320">
                  <a:extLst>
                    <a:ext uri="{FF2B5EF4-FFF2-40B4-BE49-F238E27FC236}">
                      <a16:creationId xmlns:a16="http://schemas.microsoft.com/office/drawing/2014/main" id="{F856D81D-F9A0-41B2-B936-B595A13026A9}"/>
                    </a:ext>
                  </a:extLst>
                </p:cNvPr>
                <p:cNvPicPr/>
                <p:nvPr/>
              </p:nvPicPr>
              <p:blipFill>
                <a:blip r:embed="rId23"/>
                <a:stretch>
                  <a:fillRect/>
                </a:stretch>
              </p:blipFill>
              <p:spPr>
                <a:xfrm>
                  <a:off x="8621139" y="366112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2" name="Freihand 321">
                  <a:extLst>
                    <a:ext uri="{FF2B5EF4-FFF2-40B4-BE49-F238E27FC236}">
                      <a16:creationId xmlns:a16="http://schemas.microsoft.com/office/drawing/2014/main" id="{92A18EDB-A3CD-4D79-A979-D3B2CBC74044}"/>
                    </a:ext>
                  </a:extLst>
                </p14:cNvPr>
                <p14:cNvContentPartPr/>
                <p14:nvPr/>
              </p14:nvContentPartPr>
              <p14:xfrm>
                <a:off x="8801499" y="3738522"/>
                <a:ext cx="219600" cy="77400"/>
              </p14:xfrm>
            </p:contentPart>
          </mc:Choice>
          <mc:Fallback xmlns="">
            <p:pic>
              <p:nvPicPr>
                <p:cNvPr id="322" name="Freihand 321">
                  <a:extLst>
                    <a:ext uri="{FF2B5EF4-FFF2-40B4-BE49-F238E27FC236}">
                      <a16:creationId xmlns:a16="http://schemas.microsoft.com/office/drawing/2014/main" id="{92A18EDB-A3CD-4D79-A979-D3B2CBC74044}"/>
                    </a:ext>
                  </a:extLst>
                </p:cNvPr>
                <p:cNvPicPr/>
                <p:nvPr/>
              </p:nvPicPr>
              <p:blipFill>
                <a:blip r:embed="rId494"/>
                <a:stretch>
                  <a:fillRect/>
                </a:stretch>
              </p:blipFill>
              <p:spPr>
                <a:xfrm>
                  <a:off x="8797179" y="3734202"/>
                  <a:ext cx="228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3" name="Freihand 322">
                  <a:extLst>
                    <a:ext uri="{FF2B5EF4-FFF2-40B4-BE49-F238E27FC236}">
                      <a16:creationId xmlns:a16="http://schemas.microsoft.com/office/drawing/2014/main" id="{121D06B5-C989-429F-A142-70ACF58274A1}"/>
                    </a:ext>
                  </a:extLst>
                </p14:cNvPr>
                <p14:cNvContentPartPr/>
                <p14:nvPr/>
              </p14:nvContentPartPr>
              <p14:xfrm>
                <a:off x="9055299" y="3631242"/>
                <a:ext cx="335160" cy="186480"/>
              </p14:xfrm>
            </p:contentPart>
          </mc:Choice>
          <mc:Fallback xmlns="">
            <p:pic>
              <p:nvPicPr>
                <p:cNvPr id="323" name="Freihand 322">
                  <a:extLst>
                    <a:ext uri="{FF2B5EF4-FFF2-40B4-BE49-F238E27FC236}">
                      <a16:creationId xmlns:a16="http://schemas.microsoft.com/office/drawing/2014/main" id="{121D06B5-C989-429F-A142-70ACF58274A1}"/>
                    </a:ext>
                  </a:extLst>
                </p:cNvPr>
                <p:cNvPicPr/>
                <p:nvPr/>
              </p:nvPicPr>
              <p:blipFill>
                <a:blip r:embed="rId496"/>
                <a:stretch>
                  <a:fillRect/>
                </a:stretch>
              </p:blipFill>
              <p:spPr>
                <a:xfrm>
                  <a:off x="9050979" y="3626922"/>
                  <a:ext cx="343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4" name="Freihand 323">
                  <a:extLst>
                    <a:ext uri="{FF2B5EF4-FFF2-40B4-BE49-F238E27FC236}">
                      <a16:creationId xmlns:a16="http://schemas.microsoft.com/office/drawing/2014/main" id="{5F60FB4F-E571-44A5-8D52-42EBFDED99A1}"/>
                    </a:ext>
                  </a:extLst>
                </p14:cNvPr>
                <p14:cNvContentPartPr/>
                <p14:nvPr/>
              </p14:nvContentPartPr>
              <p14:xfrm>
                <a:off x="9048099" y="3570402"/>
                <a:ext cx="18360" cy="5040"/>
              </p14:xfrm>
            </p:contentPart>
          </mc:Choice>
          <mc:Fallback xmlns="">
            <p:pic>
              <p:nvPicPr>
                <p:cNvPr id="324" name="Freihand 323">
                  <a:extLst>
                    <a:ext uri="{FF2B5EF4-FFF2-40B4-BE49-F238E27FC236}">
                      <a16:creationId xmlns:a16="http://schemas.microsoft.com/office/drawing/2014/main" id="{5F60FB4F-E571-44A5-8D52-42EBFDED99A1}"/>
                    </a:ext>
                  </a:extLst>
                </p:cNvPr>
                <p:cNvPicPr/>
                <p:nvPr/>
              </p:nvPicPr>
              <p:blipFill>
                <a:blip r:embed="rId498"/>
                <a:stretch>
                  <a:fillRect/>
                </a:stretch>
              </p:blipFill>
              <p:spPr>
                <a:xfrm>
                  <a:off x="9043779" y="3566082"/>
                  <a:ext cx="27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5" name="Freihand 324">
                  <a:extLst>
                    <a:ext uri="{FF2B5EF4-FFF2-40B4-BE49-F238E27FC236}">
                      <a16:creationId xmlns:a16="http://schemas.microsoft.com/office/drawing/2014/main" id="{9BB81727-6E09-4D9B-AF4D-645B86C6F369}"/>
                    </a:ext>
                  </a:extLst>
                </p14:cNvPr>
                <p14:cNvContentPartPr/>
                <p14:nvPr/>
              </p14:nvContentPartPr>
              <p14:xfrm>
                <a:off x="9393339" y="3604602"/>
                <a:ext cx="187200" cy="257400"/>
              </p14:xfrm>
            </p:contentPart>
          </mc:Choice>
          <mc:Fallback xmlns="">
            <p:pic>
              <p:nvPicPr>
                <p:cNvPr id="325" name="Freihand 324">
                  <a:extLst>
                    <a:ext uri="{FF2B5EF4-FFF2-40B4-BE49-F238E27FC236}">
                      <a16:creationId xmlns:a16="http://schemas.microsoft.com/office/drawing/2014/main" id="{9BB81727-6E09-4D9B-AF4D-645B86C6F369}"/>
                    </a:ext>
                  </a:extLst>
                </p:cNvPr>
                <p:cNvPicPr/>
                <p:nvPr/>
              </p:nvPicPr>
              <p:blipFill>
                <a:blip r:embed="rId500"/>
                <a:stretch>
                  <a:fillRect/>
                </a:stretch>
              </p:blipFill>
              <p:spPr>
                <a:xfrm>
                  <a:off x="9389019" y="3600282"/>
                  <a:ext cx="195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6" name="Freihand 325">
                  <a:extLst>
                    <a:ext uri="{FF2B5EF4-FFF2-40B4-BE49-F238E27FC236}">
                      <a16:creationId xmlns:a16="http://schemas.microsoft.com/office/drawing/2014/main" id="{061AE916-8C20-4427-8435-E0A26AA9F3FF}"/>
                    </a:ext>
                  </a:extLst>
                </p14:cNvPr>
                <p14:cNvContentPartPr/>
                <p14:nvPr/>
              </p14:nvContentPartPr>
              <p14:xfrm>
                <a:off x="9597819" y="3651042"/>
                <a:ext cx="48240" cy="29160"/>
              </p14:xfrm>
            </p:contentPart>
          </mc:Choice>
          <mc:Fallback xmlns="">
            <p:pic>
              <p:nvPicPr>
                <p:cNvPr id="326" name="Freihand 325">
                  <a:extLst>
                    <a:ext uri="{FF2B5EF4-FFF2-40B4-BE49-F238E27FC236}">
                      <a16:creationId xmlns:a16="http://schemas.microsoft.com/office/drawing/2014/main" id="{061AE916-8C20-4427-8435-E0A26AA9F3FF}"/>
                    </a:ext>
                  </a:extLst>
                </p:cNvPr>
                <p:cNvPicPr/>
                <p:nvPr/>
              </p:nvPicPr>
              <p:blipFill>
                <a:blip r:embed="rId502"/>
                <a:stretch>
                  <a:fillRect/>
                </a:stretch>
              </p:blipFill>
              <p:spPr>
                <a:xfrm>
                  <a:off x="9593499" y="3646722"/>
                  <a:ext cx="56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7" name="Freihand 326">
                  <a:extLst>
                    <a:ext uri="{FF2B5EF4-FFF2-40B4-BE49-F238E27FC236}">
                      <a16:creationId xmlns:a16="http://schemas.microsoft.com/office/drawing/2014/main" id="{AB86D4F1-4219-4FD1-833F-F1E06DF04E26}"/>
                    </a:ext>
                  </a:extLst>
                </p14:cNvPr>
                <p14:cNvContentPartPr/>
                <p14:nvPr/>
              </p14:nvContentPartPr>
              <p14:xfrm>
                <a:off x="9594219" y="3679842"/>
                <a:ext cx="73440" cy="87840"/>
              </p14:xfrm>
            </p:contentPart>
          </mc:Choice>
          <mc:Fallback xmlns="">
            <p:pic>
              <p:nvPicPr>
                <p:cNvPr id="327" name="Freihand 326">
                  <a:extLst>
                    <a:ext uri="{FF2B5EF4-FFF2-40B4-BE49-F238E27FC236}">
                      <a16:creationId xmlns:a16="http://schemas.microsoft.com/office/drawing/2014/main" id="{AB86D4F1-4219-4FD1-833F-F1E06DF04E26}"/>
                    </a:ext>
                  </a:extLst>
                </p:cNvPr>
                <p:cNvPicPr/>
                <p:nvPr/>
              </p:nvPicPr>
              <p:blipFill>
                <a:blip r:embed="rId504"/>
                <a:stretch>
                  <a:fillRect/>
                </a:stretch>
              </p:blipFill>
              <p:spPr>
                <a:xfrm>
                  <a:off x="9589899" y="3675522"/>
                  <a:ext cx="82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8" name="Freihand 327">
                  <a:extLst>
                    <a:ext uri="{FF2B5EF4-FFF2-40B4-BE49-F238E27FC236}">
                      <a16:creationId xmlns:a16="http://schemas.microsoft.com/office/drawing/2014/main" id="{B63E77A2-02B3-480F-B3B1-20D71DE73BD4}"/>
                    </a:ext>
                  </a:extLst>
                </p14:cNvPr>
                <p14:cNvContentPartPr/>
                <p14:nvPr/>
              </p14:nvContentPartPr>
              <p14:xfrm>
                <a:off x="9707619" y="3594882"/>
                <a:ext cx="160920" cy="172440"/>
              </p14:xfrm>
            </p:contentPart>
          </mc:Choice>
          <mc:Fallback xmlns="">
            <p:pic>
              <p:nvPicPr>
                <p:cNvPr id="328" name="Freihand 327">
                  <a:extLst>
                    <a:ext uri="{FF2B5EF4-FFF2-40B4-BE49-F238E27FC236}">
                      <a16:creationId xmlns:a16="http://schemas.microsoft.com/office/drawing/2014/main" id="{B63E77A2-02B3-480F-B3B1-20D71DE73BD4}"/>
                    </a:ext>
                  </a:extLst>
                </p:cNvPr>
                <p:cNvPicPr/>
                <p:nvPr/>
              </p:nvPicPr>
              <p:blipFill>
                <a:blip r:embed="rId506"/>
                <a:stretch>
                  <a:fillRect/>
                </a:stretch>
              </p:blipFill>
              <p:spPr>
                <a:xfrm>
                  <a:off x="9703299" y="3590562"/>
                  <a:ext cx="169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9" name="Freihand 328">
                  <a:extLst>
                    <a:ext uri="{FF2B5EF4-FFF2-40B4-BE49-F238E27FC236}">
                      <a16:creationId xmlns:a16="http://schemas.microsoft.com/office/drawing/2014/main" id="{E6A35D9B-5E92-48D6-AC0A-5C9DD0225F26}"/>
                    </a:ext>
                  </a:extLst>
                </p14:cNvPr>
                <p14:cNvContentPartPr/>
                <p14:nvPr/>
              </p14:nvContentPartPr>
              <p14:xfrm>
                <a:off x="9859179" y="3681282"/>
                <a:ext cx="180720" cy="186840"/>
              </p14:xfrm>
            </p:contentPart>
          </mc:Choice>
          <mc:Fallback xmlns="">
            <p:pic>
              <p:nvPicPr>
                <p:cNvPr id="329" name="Freihand 328">
                  <a:extLst>
                    <a:ext uri="{FF2B5EF4-FFF2-40B4-BE49-F238E27FC236}">
                      <a16:creationId xmlns:a16="http://schemas.microsoft.com/office/drawing/2014/main" id="{E6A35D9B-5E92-48D6-AC0A-5C9DD0225F26}"/>
                    </a:ext>
                  </a:extLst>
                </p:cNvPr>
                <p:cNvPicPr/>
                <p:nvPr/>
              </p:nvPicPr>
              <p:blipFill>
                <a:blip r:embed="rId508"/>
                <a:stretch>
                  <a:fillRect/>
                </a:stretch>
              </p:blipFill>
              <p:spPr>
                <a:xfrm>
                  <a:off x="9854859" y="3676962"/>
                  <a:ext cx="189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0" name="Freihand 329">
                  <a:extLst>
                    <a:ext uri="{FF2B5EF4-FFF2-40B4-BE49-F238E27FC236}">
                      <a16:creationId xmlns:a16="http://schemas.microsoft.com/office/drawing/2014/main" id="{AE3A8EEE-F86C-4C3D-B261-28C9EFBBFDE9}"/>
                    </a:ext>
                  </a:extLst>
                </p14:cNvPr>
                <p14:cNvContentPartPr/>
                <p14:nvPr/>
              </p14:nvContentPartPr>
              <p14:xfrm>
                <a:off x="10064739" y="3670482"/>
                <a:ext cx="63360" cy="72720"/>
              </p14:xfrm>
            </p:contentPart>
          </mc:Choice>
          <mc:Fallback xmlns="">
            <p:pic>
              <p:nvPicPr>
                <p:cNvPr id="330" name="Freihand 329">
                  <a:extLst>
                    <a:ext uri="{FF2B5EF4-FFF2-40B4-BE49-F238E27FC236}">
                      <a16:creationId xmlns:a16="http://schemas.microsoft.com/office/drawing/2014/main" id="{AE3A8EEE-F86C-4C3D-B261-28C9EFBBFDE9}"/>
                    </a:ext>
                  </a:extLst>
                </p:cNvPr>
                <p:cNvPicPr/>
                <p:nvPr/>
              </p:nvPicPr>
              <p:blipFill>
                <a:blip r:embed="rId510"/>
                <a:stretch>
                  <a:fillRect/>
                </a:stretch>
              </p:blipFill>
              <p:spPr>
                <a:xfrm>
                  <a:off x="10060419" y="3666162"/>
                  <a:ext cx="72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2" name="Freihand 331">
                  <a:extLst>
                    <a:ext uri="{FF2B5EF4-FFF2-40B4-BE49-F238E27FC236}">
                      <a16:creationId xmlns:a16="http://schemas.microsoft.com/office/drawing/2014/main" id="{69AAA3B8-11DA-4D88-A14E-34BAD3C9714D}"/>
                    </a:ext>
                  </a:extLst>
                </p14:cNvPr>
                <p14:cNvContentPartPr/>
                <p14:nvPr/>
              </p14:nvContentPartPr>
              <p14:xfrm>
                <a:off x="10262379" y="3615402"/>
                <a:ext cx="136080" cy="156240"/>
              </p14:xfrm>
            </p:contentPart>
          </mc:Choice>
          <mc:Fallback xmlns="">
            <p:pic>
              <p:nvPicPr>
                <p:cNvPr id="332" name="Freihand 331">
                  <a:extLst>
                    <a:ext uri="{FF2B5EF4-FFF2-40B4-BE49-F238E27FC236}">
                      <a16:creationId xmlns:a16="http://schemas.microsoft.com/office/drawing/2014/main" id="{69AAA3B8-11DA-4D88-A14E-34BAD3C9714D}"/>
                    </a:ext>
                  </a:extLst>
                </p:cNvPr>
                <p:cNvPicPr/>
                <p:nvPr/>
              </p:nvPicPr>
              <p:blipFill>
                <a:blip r:embed="rId512"/>
                <a:stretch>
                  <a:fillRect/>
                </a:stretch>
              </p:blipFill>
              <p:spPr>
                <a:xfrm>
                  <a:off x="10258059" y="3611082"/>
                  <a:ext cx="144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3" name="Freihand 332">
                  <a:extLst>
                    <a:ext uri="{FF2B5EF4-FFF2-40B4-BE49-F238E27FC236}">
                      <a16:creationId xmlns:a16="http://schemas.microsoft.com/office/drawing/2014/main" id="{96F4DD93-F433-4C63-B2DE-00948CEA44CC}"/>
                    </a:ext>
                  </a:extLst>
                </p14:cNvPr>
                <p14:cNvContentPartPr/>
                <p14:nvPr/>
              </p14:nvContentPartPr>
              <p14:xfrm>
                <a:off x="10453539" y="3610002"/>
                <a:ext cx="41040" cy="137160"/>
              </p14:xfrm>
            </p:contentPart>
          </mc:Choice>
          <mc:Fallback xmlns="">
            <p:pic>
              <p:nvPicPr>
                <p:cNvPr id="333" name="Freihand 332">
                  <a:extLst>
                    <a:ext uri="{FF2B5EF4-FFF2-40B4-BE49-F238E27FC236}">
                      <a16:creationId xmlns:a16="http://schemas.microsoft.com/office/drawing/2014/main" id="{96F4DD93-F433-4C63-B2DE-00948CEA44CC}"/>
                    </a:ext>
                  </a:extLst>
                </p:cNvPr>
                <p:cNvPicPr/>
                <p:nvPr/>
              </p:nvPicPr>
              <p:blipFill>
                <a:blip r:embed="rId514"/>
                <a:stretch>
                  <a:fillRect/>
                </a:stretch>
              </p:blipFill>
              <p:spPr>
                <a:xfrm>
                  <a:off x="10449219" y="3605682"/>
                  <a:ext cx="49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4" name="Freihand 333">
                  <a:extLst>
                    <a:ext uri="{FF2B5EF4-FFF2-40B4-BE49-F238E27FC236}">
                      <a16:creationId xmlns:a16="http://schemas.microsoft.com/office/drawing/2014/main" id="{3CB0F8BC-F7DF-49C1-8189-62C73FF80FB7}"/>
                    </a:ext>
                  </a:extLst>
                </p14:cNvPr>
                <p14:cNvContentPartPr/>
                <p14:nvPr/>
              </p14:nvContentPartPr>
              <p14:xfrm>
                <a:off x="10497099" y="3660042"/>
                <a:ext cx="155880" cy="80640"/>
              </p14:xfrm>
            </p:contentPart>
          </mc:Choice>
          <mc:Fallback xmlns="">
            <p:pic>
              <p:nvPicPr>
                <p:cNvPr id="334" name="Freihand 333">
                  <a:extLst>
                    <a:ext uri="{FF2B5EF4-FFF2-40B4-BE49-F238E27FC236}">
                      <a16:creationId xmlns:a16="http://schemas.microsoft.com/office/drawing/2014/main" id="{3CB0F8BC-F7DF-49C1-8189-62C73FF80FB7}"/>
                    </a:ext>
                  </a:extLst>
                </p:cNvPr>
                <p:cNvPicPr/>
                <p:nvPr/>
              </p:nvPicPr>
              <p:blipFill>
                <a:blip r:embed="rId516"/>
                <a:stretch>
                  <a:fillRect/>
                </a:stretch>
              </p:blipFill>
              <p:spPr>
                <a:xfrm>
                  <a:off x="10492779" y="3655722"/>
                  <a:ext cx="164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5" name="Freihand 334">
                  <a:extLst>
                    <a:ext uri="{FF2B5EF4-FFF2-40B4-BE49-F238E27FC236}">
                      <a16:creationId xmlns:a16="http://schemas.microsoft.com/office/drawing/2014/main" id="{E8D4295C-C79F-4B6A-97E4-307E04D3D936}"/>
                    </a:ext>
                  </a:extLst>
                </p14:cNvPr>
                <p14:cNvContentPartPr/>
                <p14:nvPr/>
              </p14:nvContentPartPr>
              <p14:xfrm>
                <a:off x="10651539" y="3613602"/>
                <a:ext cx="12600" cy="46800"/>
              </p14:xfrm>
            </p:contentPart>
          </mc:Choice>
          <mc:Fallback xmlns="">
            <p:pic>
              <p:nvPicPr>
                <p:cNvPr id="335" name="Freihand 334">
                  <a:extLst>
                    <a:ext uri="{FF2B5EF4-FFF2-40B4-BE49-F238E27FC236}">
                      <a16:creationId xmlns:a16="http://schemas.microsoft.com/office/drawing/2014/main" id="{E8D4295C-C79F-4B6A-97E4-307E04D3D936}"/>
                    </a:ext>
                  </a:extLst>
                </p:cNvPr>
                <p:cNvPicPr/>
                <p:nvPr/>
              </p:nvPicPr>
              <p:blipFill>
                <a:blip r:embed="rId518"/>
                <a:stretch>
                  <a:fillRect/>
                </a:stretch>
              </p:blipFill>
              <p:spPr>
                <a:xfrm>
                  <a:off x="10647219" y="3609282"/>
                  <a:ext cx="21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6" name="Freihand 335">
                  <a:extLst>
                    <a:ext uri="{FF2B5EF4-FFF2-40B4-BE49-F238E27FC236}">
                      <a16:creationId xmlns:a16="http://schemas.microsoft.com/office/drawing/2014/main" id="{B193328A-7376-40FC-839E-5A6055626F1B}"/>
                    </a:ext>
                  </a:extLst>
                </p14:cNvPr>
                <p14:cNvContentPartPr/>
                <p14:nvPr/>
              </p14:nvContentPartPr>
              <p14:xfrm>
                <a:off x="10630659" y="3633402"/>
                <a:ext cx="170280" cy="205920"/>
              </p14:xfrm>
            </p:contentPart>
          </mc:Choice>
          <mc:Fallback xmlns="">
            <p:pic>
              <p:nvPicPr>
                <p:cNvPr id="336" name="Freihand 335">
                  <a:extLst>
                    <a:ext uri="{FF2B5EF4-FFF2-40B4-BE49-F238E27FC236}">
                      <a16:creationId xmlns:a16="http://schemas.microsoft.com/office/drawing/2014/main" id="{B193328A-7376-40FC-839E-5A6055626F1B}"/>
                    </a:ext>
                  </a:extLst>
                </p:cNvPr>
                <p:cNvPicPr/>
                <p:nvPr/>
              </p:nvPicPr>
              <p:blipFill>
                <a:blip r:embed="rId520"/>
                <a:stretch>
                  <a:fillRect/>
                </a:stretch>
              </p:blipFill>
              <p:spPr>
                <a:xfrm>
                  <a:off x="10626339" y="3629082"/>
                  <a:ext cx="178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7" name="Freihand 336">
                  <a:extLst>
                    <a:ext uri="{FF2B5EF4-FFF2-40B4-BE49-F238E27FC236}">
                      <a16:creationId xmlns:a16="http://schemas.microsoft.com/office/drawing/2014/main" id="{309B96F8-6AAA-4B46-9EB2-C6C1BDAC6A24}"/>
                    </a:ext>
                  </a:extLst>
                </p14:cNvPr>
                <p14:cNvContentPartPr/>
                <p14:nvPr/>
              </p14:nvContentPartPr>
              <p14:xfrm>
                <a:off x="10822899" y="3609642"/>
                <a:ext cx="475560" cy="222120"/>
              </p14:xfrm>
            </p:contentPart>
          </mc:Choice>
          <mc:Fallback xmlns="">
            <p:pic>
              <p:nvPicPr>
                <p:cNvPr id="337" name="Freihand 336">
                  <a:extLst>
                    <a:ext uri="{FF2B5EF4-FFF2-40B4-BE49-F238E27FC236}">
                      <a16:creationId xmlns:a16="http://schemas.microsoft.com/office/drawing/2014/main" id="{309B96F8-6AAA-4B46-9EB2-C6C1BDAC6A24}"/>
                    </a:ext>
                  </a:extLst>
                </p:cNvPr>
                <p:cNvPicPr/>
                <p:nvPr/>
              </p:nvPicPr>
              <p:blipFill>
                <a:blip r:embed="rId522"/>
                <a:stretch>
                  <a:fillRect/>
                </a:stretch>
              </p:blipFill>
              <p:spPr>
                <a:xfrm>
                  <a:off x="10818579" y="3605322"/>
                  <a:ext cx="484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8" name="Freihand 337">
                  <a:extLst>
                    <a:ext uri="{FF2B5EF4-FFF2-40B4-BE49-F238E27FC236}">
                      <a16:creationId xmlns:a16="http://schemas.microsoft.com/office/drawing/2014/main" id="{1850866F-5027-4ADB-A546-4AE71E312D41}"/>
                    </a:ext>
                  </a:extLst>
                </p14:cNvPr>
                <p14:cNvContentPartPr/>
                <p14:nvPr/>
              </p14:nvContentPartPr>
              <p14:xfrm>
                <a:off x="11289459" y="3522162"/>
                <a:ext cx="5400" cy="68040"/>
              </p14:xfrm>
            </p:contentPart>
          </mc:Choice>
          <mc:Fallback xmlns="">
            <p:pic>
              <p:nvPicPr>
                <p:cNvPr id="338" name="Freihand 337">
                  <a:extLst>
                    <a:ext uri="{FF2B5EF4-FFF2-40B4-BE49-F238E27FC236}">
                      <a16:creationId xmlns:a16="http://schemas.microsoft.com/office/drawing/2014/main" id="{1850866F-5027-4ADB-A546-4AE71E312D41}"/>
                    </a:ext>
                  </a:extLst>
                </p:cNvPr>
                <p:cNvPicPr/>
                <p:nvPr/>
              </p:nvPicPr>
              <p:blipFill>
                <a:blip r:embed="rId524"/>
                <a:stretch>
                  <a:fillRect/>
                </a:stretch>
              </p:blipFill>
              <p:spPr>
                <a:xfrm>
                  <a:off x="11285139" y="3517842"/>
                  <a:ext cx="14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0" name="Freihand 339">
                  <a:extLst>
                    <a:ext uri="{FF2B5EF4-FFF2-40B4-BE49-F238E27FC236}">
                      <a16:creationId xmlns:a16="http://schemas.microsoft.com/office/drawing/2014/main" id="{96FF9A06-98E2-47A9-884B-2725F43272FD}"/>
                    </a:ext>
                  </a:extLst>
                </p14:cNvPr>
                <p14:cNvContentPartPr/>
                <p14:nvPr/>
              </p14:nvContentPartPr>
              <p14:xfrm>
                <a:off x="11317179" y="3534402"/>
                <a:ext cx="307800" cy="153360"/>
              </p14:xfrm>
            </p:contentPart>
          </mc:Choice>
          <mc:Fallback xmlns="">
            <p:pic>
              <p:nvPicPr>
                <p:cNvPr id="340" name="Freihand 339">
                  <a:extLst>
                    <a:ext uri="{FF2B5EF4-FFF2-40B4-BE49-F238E27FC236}">
                      <a16:creationId xmlns:a16="http://schemas.microsoft.com/office/drawing/2014/main" id="{96FF9A06-98E2-47A9-884B-2725F43272FD}"/>
                    </a:ext>
                  </a:extLst>
                </p:cNvPr>
                <p:cNvPicPr/>
                <p:nvPr/>
              </p:nvPicPr>
              <p:blipFill>
                <a:blip r:embed="rId526"/>
                <a:stretch>
                  <a:fillRect/>
                </a:stretch>
              </p:blipFill>
              <p:spPr>
                <a:xfrm>
                  <a:off x="11312859" y="3530082"/>
                  <a:ext cx="316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1" name="Freihand 340">
                  <a:extLst>
                    <a:ext uri="{FF2B5EF4-FFF2-40B4-BE49-F238E27FC236}">
                      <a16:creationId xmlns:a16="http://schemas.microsoft.com/office/drawing/2014/main" id="{06D55176-DCD9-4667-8109-C994C9A0EAF4}"/>
                    </a:ext>
                  </a:extLst>
                </p14:cNvPr>
                <p14:cNvContentPartPr/>
                <p14:nvPr/>
              </p14:nvContentPartPr>
              <p14:xfrm>
                <a:off x="6460419" y="3909162"/>
                <a:ext cx="92160" cy="140760"/>
              </p14:xfrm>
            </p:contentPart>
          </mc:Choice>
          <mc:Fallback xmlns="">
            <p:pic>
              <p:nvPicPr>
                <p:cNvPr id="341" name="Freihand 340">
                  <a:extLst>
                    <a:ext uri="{FF2B5EF4-FFF2-40B4-BE49-F238E27FC236}">
                      <a16:creationId xmlns:a16="http://schemas.microsoft.com/office/drawing/2014/main" id="{06D55176-DCD9-4667-8109-C994C9A0EAF4}"/>
                    </a:ext>
                  </a:extLst>
                </p:cNvPr>
                <p:cNvPicPr/>
                <p:nvPr/>
              </p:nvPicPr>
              <p:blipFill>
                <a:blip r:embed="rId528"/>
                <a:stretch>
                  <a:fillRect/>
                </a:stretch>
              </p:blipFill>
              <p:spPr>
                <a:xfrm>
                  <a:off x="6456099" y="3904842"/>
                  <a:ext cx="100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2" name="Freihand 341">
                  <a:extLst>
                    <a:ext uri="{FF2B5EF4-FFF2-40B4-BE49-F238E27FC236}">
                      <a16:creationId xmlns:a16="http://schemas.microsoft.com/office/drawing/2014/main" id="{B9646CA7-1C48-40CD-9323-DE9AFDE94AB5}"/>
                    </a:ext>
                  </a:extLst>
                </p14:cNvPr>
                <p14:cNvContentPartPr/>
                <p14:nvPr/>
              </p14:nvContentPartPr>
              <p14:xfrm>
                <a:off x="6590379" y="3936162"/>
                <a:ext cx="166680" cy="107280"/>
              </p14:xfrm>
            </p:contentPart>
          </mc:Choice>
          <mc:Fallback xmlns="">
            <p:pic>
              <p:nvPicPr>
                <p:cNvPr id="342" name="Freihand 341">
                  <a:extLst>
                    <a:ext uri="{FF2B5EF4-FFF2-40B4-BE49-F238E27FC236}">
                      <a16:creationId xmlns:a16="http://schemas.microsoft.com/office/drawing/2014/main" id="{B9646CA7-1C48-40CD-9323-DE9AFDE94AB5}"/>
                    </a:ext>
                  </a:extLst>
                </p:cNvPr>
                <p:cNvPicPr/>
                <p:nvPr/>
              </p:nvPicPr>
              <p:blipFill>
                <a:blip r:embed="rId530"/>
                <a:stretch>
                  <a:fillRect/>
                </a:stretch>
              </p:blipFill>
              <p:spPr>
                <a:xfrm>
                  <a:off x="6586059" y="3931842"/>
                  <a:ext cx="175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3" name="Freihand 342">
                  <a:extLst>
                    <a:ext uri="{FF2B5EF4-FFF2-40B4-BE49-F238E27FC236}">
                      <a16:creationId xmlns:a16="http://schemas.microsoft.com/office/drawing/2014/main" id="{1F41F70E-FB69-478D-81C2-1CF7D4571179}"/>
                    </a:ext>
                  </a:extLst>
                </p14:cNvPr>
                <p14:cNvContentPartPr/>
                <p14:nvPr/>
              </p14:nvContentPartPr>
              <p14:xfrm>
                <a:off x="6732579" y="3840402"/>
                <a:ext cx="23760" cy="43200"/>
              </p14:xfrm>
            </p:contentPart>
          </mc:Choice>
          <mc:Fallback xmlns="">
            <p:pic>
              <p:nvPicPr>
                <p:cNvPr id="343" name="Freihand 342">
                  <a:extLst>
                    <a:ext uri="{FF2B5EF4-FFF2-40B4-BE49-F238E27FC236}">
                      <a16:creationId xmlns:a16="http://schemas.microsoft.com/office/drawing/2014/main" id="{1F41F70E-FB69-478D-81C2-1CF7D4571179}"/>
                    </a:ext>
                  </a:extLst>
                </p:cNvPr>
                <p:cNvPicPr/>
                <p:nvPr/>
              </p:nvPicPr>
              <p:blipFill>
                <a:blip r:embed="rId532"/>
                <a:stretch>
                  <a:fillRect/>
                </a:stretch>
              </p:blipFill>
              <p:spPr>
                <a:xfrm>
                  <a:off x="6728259" y="3836082"/>
                  <a:ext cx="32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5" name="Freihand 344">
                  <a:extLst>
                    <a:ext uri="{FF2B5EF4-FFF2-40B4-BE49-F238E27FC236}">
                      <a16:creationId xmlns:a16="http://schemas.microsoft.com/office/drawing/2014/main" id="{8747A19C-9868-4C3B-B75F-E383CF7EF45E}"/>
                    </a:ext>
                  </a:extLst>
                </p14:cNvPr>
                <p14:cNvContentPartPr/>
                <p14:nvPr/>
              </p14:nvContentPartPr>
              <p14:xfrm>
                <a:off x="6940299" y="3958842"/>
                <a:ext cx="130680" cy="191880"/>
              </p14:xfrm>
            </p:contentPart>
          </mc:Choice>
          <mc:Fallback xmlns="">
            <p:pic>
              <p:nvPicPr>
                <p:cNvPr id="345" name="Freihand 344">
                  <a:extLst>
                    <a:ext uri="{FF2B5EF4-FFF2-40B4-BE49-F238E27FC236}">
                      <a16:creationId xmlns:a16="http://schemas.microsoft.com/office/drawing/2014/main" id="{8747A19C-9868-4C3B-B75F-E383CF7EF45E}"/>
                    </a:ext>
                  </a:extLst>
                </p:cNvPr>
                <p:cNvPicPr/>
                <p:nvPr/>
              </p:nvPicPr>
              <p:blipFill>
                <a:blip r:embed="rId534"/>
                <a:stretch>
                  <a:fillRect/>
                </a:stretch>
              </p:blipFill>
              <p:spPr>
                <a:xfrm>
                  <a:off x="6935979" y="3954522"/>
                  <a:ext cx="139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6" name="Freihand 345">
                  <a:extLst>
                    <a:ext uri="{FF2B5EF4-FFF2-40B4-BE49-F238E27FC236}">
                      <a16:creationId xmlns:a16="http://schemas.microsoft.com/office/drawing/2014/main" id="{3C9178B7-95D6-487D-A4D0-7661E7E191ED}"/>
                    </a:ext>
                  </a:extLst>
                </p14:cNvPr>
                <p14:cNvContentPartPr/>
                <p14:nvPr/>
              </p14:nvContentPartPr>
              <p14:xfrm>
                <a:off x="7068459" y="3981162"/>
                <a:ext cx="88920" cy="91080"/>
              </p14:xfrm>
            </p:contentPart>
          </mc:Choice>
          <mc:Fallback xmlns="">
            <p:pic>
              <p:nvPicPr>
                <p:cNvPr id="346" name="Freihand 345">
                  <a:extLst>
                    <a:ext uri="{FF2B5EF4-FFF2-40B4-BE49-F238E27FC236}">
                      <a16:creationId xmlns:a16="http://schemas.microsoft.com/office/drawing/2014/main" id="{3C9178B7-95D6-487D-A4D0-7661E7E191ED}"/>
                    </a:ext>
                  </a:extLst>
                </p:cNvPr>
                <p:cNvPicPr/>
                <p:nvPr/>
              </p:nvPicPr>
              <p:blipFill>
                <a:blip r:embed="rId536"/>
                <a:stretch>
                  <a:fillRect/>
                </a:stretch>
              </p:blipFill>
              <p:spPr>
                <a:xfrm>
                  <a:off x="7064139" y="3976842"/>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7" name="Freihand 346">
                  <a:extLst>
                    <a:ext uri="{FF2B5EF4-FFF2-40B4-BE49-F238E27FC236}">
                      <a16:creationId xmlns:a16="http://schemas.microsoft.com/office/drawing/2014/main" id="{91704474-D1A3-42BD-984F-6B430F1A5370}"/>
                    </a:ext>
                  </a:extLst>
                </p14:cNvPr>
                <p14:cNvContentPartPr/>
                <p14:nvPr/>
              </p14:nvContentPartPr>
              <p14:xfrm>
                <a:off x="7235139" y="3994122"/>
                <a:ext cx="19440" cy="113400"/>
              </p14:xfrm>
            </p:contentPart>
          </mc:Choice>
          <mc:Fallback xmlns="">
            <p:pic>
              <p:nvPicPr>
                <p:cNvPr id="347" name="Freihand 346">
                  <a:extLst>
                    <a:ext uri="{FF2B5EF4-FFF2-40B4-BE49-F238E27FC236}">
                      <a16:creationId xmlns:a16="http://schemas.microsoft.com/office/drawing/2014/main" id="{91704474-D1A3-42BD-984F-6B430F1A5370}"/>
                    </a:ext>
                  </a:extLst>
                </p:cNvPr>
                <p:cNvPicPr/>
                <p:nvPr/>
              </p:nvPicPr>
              <p:blipFill>
                <a:blip r:embed="rId538"/>
                <a:stretch>
                  <a:fillRect/>
                </a:stretch>
              </p:blipFill>
              <p:spPr>
                <a:xfrm>
                  <a:off x="7230819" y="3989802"/>
                  <a:ext cx="28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48" name="Freihand 347">
                  <a:extLst>
                    <a:ext uri="{FF2B5EF4-FFF2-40B4-BE49-F238E27FC236}">
                      <a16:creationId xmlns:a16="http://schemas.microsoft.com/office/drawing/2014/main" id="{EE134980-86D1-40D3-B441-E1EB4AA28967}"/>
                    </a:ext>
                  </a:extLst>
                </p14:cNvPr>
                <p14:cNvContentPartPr/>
                <p14:nvPr/>
              </p14:nvContentPartPr>
              <p14:xfrm>
                <a:off x="7315419" y="3943722"/>
                <a:ext cx="93240" cy="178200"/>
              </p14:xfrm>
            </p:contentPart>
          </mc:Choice>
          <mc:Fallback xmlns="">
            <p:pic>
              <p:nvPicPr>
                <p:cNvPr id="348" name="Freihand 347">
                  <a:extLst>
                    <a:ext uri="{FF2B5EF4-FFF2-40B4-BE49-F238E27FC236}">
                      <a16:creationId xmlns:a16="http://schemas.microsoft.com/office/drawing/2014/main" id="{EE134980-86D1-40D3-B441-E1EB4AA28967}"/>
                    </a:ext>
                  </a:extLst>
                </p:cNvPr>
                <p:cNvPicPr/>
                <p:nvPr/>
              </p:nvPicPr>
              <p:blipFill>
                <a:blip r:embed="rId540"/>
                <a:stretch>
                  <a:fillRect/>
                </a:stretch>
              </p:blipFill>
              <p:spPr>
                <a:xfrm>
                  <a:off x="7311099" y="3939402"/>
                  <a:ext cx="101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0" name="Freihand 349">
                  <a:extLst>
                    <a:ext uri="{FF2B5EF4-FFF2-40B4-BE49-F238E27FC236}">
                      <a16:creationId xmlns:a16="http://schemas.microsoft.com/office/drawing/2014/main" id="{98AC9184-12F4-4C25-B753-D0444BF5C5BA}"/>
                    </a:ext>
                  </a:extLst>
                </p14:cNvPr>
                <p14:cNvContentPartPr/>
                <p14:nvPr/>
              </p14:nvContentPartPr>
              <p14:xfrm>
                <a:off x="7397859" y="3997722"/>
                <a:ext cx="143280" cy="101520"/>
              </p14:xfrm>
            </p:contentPart>
          </mc:Choice>
          <mc:Fallback xmlns="">
            <p:pic>
              <p:nvPicPr>
                <p:cNvPr id="350" name="Freihand 349">
                  <a:extLst>
                    <a:ext uri="{FF2B5EF4-FFF2-40B4-BE49-F238E27FC236}">
                      <a16:creationId xmlns:a16="http://schemas.microsoft.com/office/drawing/2014/main" id="{98AC9184-12F4-4C25-B753-D0444BF5C5BA}"/>
                    </a:ext>
                  </a:extLst>
                </p:cNvPr>
                <p:cNvPicPr/>
                <p:nvPr/>
              </p:nvPicPr>
              <p:blipFill>
                <a:blip r:embed="rId542"/>
                <a:stretch>
                  <a:fillRect/>
                </a:stretch>
              </p:blipFill>
              <p:spPr>
                <a:xfrm>
                  <a:off x="7393539" y="3993402"/>
                  <a:ext cx="151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62" name="Freihand 361">
                  <a:extLst>
                    <a:ext uri="{FF2B5EF4-FFF2-40B4-BE49-F238E27FC236}">
                      <a16:creationId xmlns:a16="http://schemas.microsoft.com/office/drawing/2014/main" id="{F81ED9E0-637B-43F7-98AC-1C6E4B6DEB95}"/>
                    </a:ext>
                  </a:extLst>
                </p14:cNvPr>
                <p14:cNvContentPartPr/>
                <p14:nvPr/>
              </p14:nvContentPartPr>
              <p14:xfrm>
                <a:off x="6875139" y="3852642"/>
                <a:ext cx="91440" cy="283680"/>
              </p14:xfrm>
            </p:contentPart>
          </mc:Choice>
          <mc:Fallback xmlns="">
            <p:pic>
              <p:nvPicPr>
                <p:cNvPr id="362" name="Freihand 361">
                  <a:extLst>
                    <a:ext uri="{FF2B5EF4-FFF2-40B4-BE49-F238E27FC236}">
                      <a16:creationId xmlns:a16="http://schemas.microsoft.com/office/drawing/2014/main" id="{F81ED9E0-637B-43F7-98AC-1C6E4B6DEB95}"/>
                    </a:ext>
                  </a:extLst>
                </p:cNvPr>
                <p:cNvPicPr/>
                <p:nvPr/>
              </p:nvPicPr>
              <p:blipFill>
                <a:blip r:embed="rId544"/>
                <a:stretch>
                  <a:fillRect/>
                </a:stretch>
              </p:blipFill>
              <p:spPr>
                <a:xfrm>
                  <a:off x="6870819" y="3848322"/>
                  <a:ext cx="1000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63" name="Freihand 362">
                  <a:extLst>
                    <a:ext uri="{FF2B5EF4-FFF2-40B4-BE49-F238E27FC236}">
                      <a16:creationId xmlns:a16="http://schemas.microsoft.com/office/drawing/2014/main" id="{BEB0546D-2F3D-493C-94BA-25E6B95F2C32}"/>
                    </a:ext>
                  </a:extLst>
                </p14:cNvPr>
                <p14:cNvContentPartPr/>
                <p14:nvPr/>
              </p14:nvContentPartPr>
              <p14:xfrm>
                <a:off x="7505499" y="3846882"/>
                <a:ext cx="129600" cy="352800"/>
              </p14:xfrm>
            </p:contentPart>
          </mc:Choice>
          <mc:Fallback xmlns="">
            <p:pic>
              <p:nvPicPr>
                <p:cNvPr id="363" name="Freihand 362">
                  <a:extLst>
                    <a:ext uri="{FF2B5EF4-FFF2-40B4-BE49-F238E27FC236}">
                      <a16:creationId xmlns:a16="http://schemas.microsoft.com/office/drawing/2014/main" id="{BEB0546D-2F3D-493C-94BA-25E6B95F2C32}"/>
                    </a:ext>
                  </a:extLst>
                </p:cNvPr>
                <p:cNvPicPr/>
                <p:nvPr/>
              </p:nvPicPr>
              <p:blipFill>
                <a:blip r:embed="rId546"/>
                <a:stretch>
                  <a:fillRect/>
                </a:stretch>
              </p:blipFill>
              <p:spPr>
                <a:xfrm>
                  <a:off x="7501179" y="3842562"/>
                  <a:ext cx="138240" cy="361440"/>
                </a:xfrm>
                <a:prstGeom prst="rect">
                  <a:avLst/>
                </a:prstGeom>
              </p:spPr>
            </p:pic>
          </mc:Fallback>
        </mc:AlternateContent>
      </p:grpSp>
      <p:grpSp>
        <p:nvGrpSpPr>
          <p:cNvPr id="420" name="Gruppieren 419">
            <a:extLst>
              <a:ext uri="{FF2B5EF4-FFF2-40B4-BE49-F238E27FC236}">
                <a16:creationId xmlns:a16="http://schemas.microsoft.com/office/drawing/2014/main" id="{077A2148-F35B-4374-AE81-113EB3382052}"/>
              </a:ext>
            </a:extLst>
          </p:cNvPr>
          <p:cNvGrpSpPr/>
          <p:nvPr/>
        </p:nvGrpSpPr>
        <p:grpSpPr>
          <a:xfrm>
            <a:off x="2160219" y="3662202"/>
            <a:ext cx="471600" cy="533160"/>
            <a:chOff x="2160219" y="3662202"/>
            <a:chExt cx="471600" cy="533160"/>
          </a:xfrm>
        </p:grpSpPr>
        <mc:AlternateContent xmlns:mc="http://schemas.openxmlformats.org/markup-compatibility/2006" xmlns:p14="http://schemas.microsoft.com/office/powerpoint/2010/main">
          <mc:Choice Requires="p14">
            <p:contentPart p14:bwMode="auto" r:id="rId547">
              <p14:nvContentPartPr>
                <p14:cNvPr id="246" name="Freihand 245">
                  <a:extLst>
                    <a:ext uri="{FF2B5EF4-FFF2-40B4-BE49-F238E27FC236}">
                      <a16:creationId xmlns:a16="http://schemas.microsoft.com/office/drawing/2014/main" id="{A31E3600-A7D4-4FF8-A5C7-328AD44265CD}"/>
                    </a:ext>
                  </a:extLst>
                </p14:cNvPr>
                <p14:cNvContentPartPr/>
                <p14:nvPr/>
              </p14:nvContentPartPr>
              <p14:xfrm>
                <a:off x="2548299" y="3662202"/>
                <a:ext cx="24480" cy="207720"/>
              </p14:xfrm>
            </p:contentPart>
          </mc:Choice>
          <mc:Fallback xmlns="">
            <p:pic>
              <p:nvPicPr>
                <p:cNvPr id="246" name="Freihand 245">
                  <a:extLst>
                    <a:ext uri="{FF2B5EF4-FFF2-40B4-BE49-F238E27FC236}">
                      <a16:creationId xmlns:a16="http://schemas.microsoft.com/office/drawing/2014/main" id="{A31E3600-A7D4-4FF8-A5C7-328AD44265CD}"/>
                    </a:ext>
                  </a:extLst>
                </p:cNvPr>
                <p:cNvPicPr/>
                <p:nvPr/>
              </p:nvPicPr>
              <p:blipFill>
                <a:blip r:embed="rId548"/>
                <a:stretch>
                  <a:fillRect/>
                </a:stretch>
              </p:blipFill>
              <p:spPr>
                <a:xfrm>
                  <a:off x="2543979" y="3657882"/>
                  <a:ext cx="33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47" name="Freihand 246">
                  <a:extLst>
                    <a:ext uri="{FF2B5EF4-FFF2-40B4-BE49-F238E27FC236}">
                      <a16:creationId xmlns:a16="http://schemas.microsoft.com/office/drawing/2014/main" id="{FD144680-9C44-4B4C-B960-701B938E3BEC}"/>
                    </a:ext>
                  </a:extLst>
                </p14:cNvPr>
                <p14:cNvContentPartPr/>
                <p14:nvPr/>
              </p14:nvContentPartPr>
              <p14:xfrm>
                <a:off x="2563779" y="4075122"/>
                <a:ext cx="14400" cy="120240"/>
              </p14:xfrm>
            </p:contentPart>
          </mc:Choice>
          <mc:Fallback xmlns="">
            <p:pic>
              <p:nvPicPr>
                <p:cNvPr id="247" name="Freihand 246">
                  <a:extLst>
                    <a:ext uri="{FF2B5EF4-FFF2-40B4-BE49-F238E27FC236}">
                      <a16:creationId xmlns:a16="http://schemas.microsoft.com/office/drawing/2014/main" id="{FD144680-9C44-4B4C-B960-701B938E3BEC}"/>
                    </a:ext>
                  </a:extLst>
                </p:cNvPr>
                <p:cNvPicPr/>
                <p:nvPr/>
              </p:nvPicPr>
              <p:blipFill>
                <a:blip r:embed="rId550"/>
                <a:stretch>
                  <a:fillRect/>
                </a:stretch>
              </p:blipFill>
              <p:spPr>
                <a:xfrm>
                  <a:off x="2559459" y="4070802"/>
                  <a:ext cx="2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11" name="Freihand 410">
                  <a:extLst>
                    <a:ext uri="{FF2B5EF4-FFF2-40B4-BE49-F238E27FC236}">
                      <a16:creationId xmlns:a16="http://schemas.microsoft.com/office/drawing/2014/main" id="{250B7ECC-AC34-4469-A05D-A92F12CCDCC8}"/>
                    </a:ext>
                  </a:extLst>
                </p14:cNvPr>
                <p14:cNvContentPartPr/>
                <p14:nvPr/>
              </p14:nvContentPartPr>
              <p14:xfrm>
                <a:off x="2194059" y="3904842"/>
                <a:ext cx="437760" cy="181440"/>
              </p14:xfrm>
            </p:contentPart>
          </mc:Choice>
          <mc:Fallback xmlns="">
            <p:pic>
              <p:nvPicPr>
                <p:cNvPr id="411" name="Freihand 410">
                  <a:extLst>
                    <a:ext uri="{FF2B5EF4-FFF2-40B4-BE49-F238E27FC236}">
                      <a16:creationId xmlns:a16="http://schemas.microsoft.com/office/drawing/2014/main" id="{250B7ECC-AC34-4469-A05D-A92F12CCDCC8}"/>
                    </a:ext>
                  </a:extLst>
                </p:cNvPr>
                <p:cNvPicPr/>
                <p:nvPr/>
              </p:nvPicPr>
              <p:blipFill>
                <a:blip r:embed="rId552"/>
                <a:stretch>
                  <a:fillRect/>
                </a:stretch>
              </p:blipFill>
              <p:spPr>
                <a:xfrm>
                  <a:off x="2189739" y="3900522"/>
                  <a:ext cx="446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12" name="Freihand 411">
                  <a:extLst>
                    <a:ext uri="{FF2B5EF4-FFF2-40B4-BE49-F238E27FC236}">
                      <a16:creationId xmlns:a16="http://schemas.microsoft.com/office/drawing/2014/main" id="{8378FEA4-781E-4039-A218-BBE775B2D87E}"/>
                    </a:ext>
                  </a:extLst>
                </p14:cNvPr>
                <p14:cNvContentPartPr/>
                <p14:nvPr/>
              </p14:nvContentPartPr>
              <p14:xfrm>
                <a:off x="2160219" y="3900522"/>
                <a:ext cx="230400" cy="264240"/>
              </p14:xfrm>
            </p:contentPart>
          </mc:Choice>
          <mc:Fallback xmlns="">
            <p:pic>
              <p:nvPicPr>
                <p:cNvPr id="412" name="Freihand 411">
                  <a:extLst>
                    <a:ext uri="{FF2B5EF4-FFF2-40B4-BE49-F238E27FC236}">
                      <a16:creationId xmlns:a16="http://schemas.microsoft.com/office/drawing/2014/main" id="{8378FEA4-781E-4039-A218-BBE775B2D87E}"/>
                    </a:ext>
                  </a:extLst>
                </p:cNvPr>
                <p:cNvPicPr/>
                <p:nvPr/>
              </p:nvPicPr>
              <p:blipFill>
                <a:blip r:embed="rId554"/>
                <a:stretch>
                  <a:fillRect/>
                </a:stretch>
              </p:blipFill>
              <p:spPr>
                <a:xfrm>
                  <a:off x="2155899" y="3896202"/>
                  <a:ext cx="239040" cy="272880"/>
                </a:xfrm>
                <a:prstGeom prst="rect">
                  <a:avLst/>
                </a:prstGeom>
              </p:spPr>
            </p:pic>
          </mc:Fallback>
        </mc:AlternateContent>
      </p:grpSp>
      <p:grpSp>
        <p:nvGrpSpPr>
          <p:cNvPr id="419" name="Gruppieren 418">
            <a:extLst>
              <a:ext uri="{FF2B5EF4-FFF2-40B4-BE49-F238E27FC236}">
                <a16:creationId xmlns:a16="http://schemas.microsoft.com/office/drawing/2014/main" id="{9B7489D5-0C4C-4C63-8FE5-82C67238FA61}"/>
              </a:ext>
            </a:extLst>
          </p:cNvPr>
          <p:cNvGrpSpPr/>
          <p:nvPr/>
        </p:nvGrpSpPr>
        <p:grpSpPr>
          <a:xfrm>
            <a:off x="2805699" y="3692082"/>
            <a:ext cx="824400" cy="241560"/>
            <a:chOff x="2805699" y="3692082"/>
            <a:chExt cx="824400" cy="241560"/>
          </a:xfrm>
        </p:grpSpPr>
        <mc:AlternateContent xmlns:mc="http://schemas.openxmlformats.org/markup-compatibility/2006" xmlns:p14="http://schemas.microsoft.com/office/powerpoint/2010/main">
          <mc:Choice Requires="p14">
            <p:contentPart p14:bwMode="auto" r:id="rId555">
              <p14:nvContentPartPr>
                <p14:cNvPr id="413" name="Freihand 412">
                  <a:extLst>
                    <a:ext uri="{FF2B5EF4-FFF2-40B4-BE49-F238E27FC236}">
                      <a16:creationId xmlns:a16="http://schemas.microsoft.com/office/drawing/2014/main" id="{B9576201-D95F-4BB5-A33F-BFB4E7E6E52A}"/>
                    </a:ext>
                  </a:extLst>
                </p14:cNvPr>
                <p14:cNvContentPartPr/>
                <p14:nvPr/>
              </p14:nvContentPartPr>
              <p14:xfrm>
                <a:off x="2805699" y="3779922"/>
                <a:ext cx="57960" cy="153720"/>
              </p14:xfrm>
            </p:contentPart>
          </mc:Choice>
          <mc:Fallback xmlns="">
            <p:pic>
              <p:nvPicPr>
                <p:cNvPr id="413" name="Freihand 412">
                  <a:extLst>
                    <a:ext uri="{FF2B5EF4-FFF2-40B4-BE49-F238E27FC236}">
                      <a16:creationId xmlns:a16="http://schemas.microsoft.com/office/drawing/2014/main" id="{B9576201-D95F-4BB5-A33F-BFB4E7E6E52A}"/>
                    </a:ext>
                  </a:extLst>
                </p:cNvPr>
                <p:cNvPicPr/>
                <p:nvPr/>
              </p:nvPicPr>
              <p:blipFill>
                <a:blip r:embed="rId556"/>
                <a:stretch>
                  <a:fillRect/>
                </a:stretch>
              </p:blipFill>
              <p:spPr>
                <a:xfrm>
                  <a:off x="2801379" y="3775602"/>
                  <a:ext cx="66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14" name="Freihand 413">
                  <a:extLst>
                    <a:ext uri="{FF2B5EF4-FFF2-40B4-BE49-F238E27FC236}">
                      <a16:creationId xmlns:a16="http://schemas.microsoft.com/office/drawing/2014/main" id="{235E4272-DD1A-4E9B-9CD0-CD32A890AA84}"/>
                    </a:ext>
                  </a:extLst>
                </p14:cNvPr>
                <p14:cNvContentPartPr/>
                <p14:nvPr/>
              </p14:nvContentPartPr>
              <p14:xfrm>
                <a:off x="2823699" y="3796122"/>
                <a:ext cx="92160" cy="133920"/>
              </p14:xfrm>
            </p:contentPart>
          </mc:Choice>
          <mc:Fallback xmlns="">
            <p:pic>
              <p:nvPicPr>
                <p:cNvPr id="414" name="Freihand 413">
                  <a:extLst>
                    <a:ext uri="{FF2B5EF4-FFF2-40B4-BE49-F238E27FC236}">
                      <a16:creationId xmlns:a16="http://schemas.microsoft.com/office/drawing/2014/main" id="{235E4272-DD1A-4E9B-9CD0-CD32A890AA84}"/>
                    </a:ext>
                  </a:extLst>
                </p:cNvPr>
                <p:cNvPicPr/>
                <p:nvPr/>
              </p:nvPicPr>
              <p:blipFill>
                <a:blip r:embed="rId558"/>
                <a:stretch>
                  <a:fillRect/>
                </a:stretch>
              </p:blipFill>
              <p:spPr>
                <a:xfrm>
                  <a:off x="2819379" y="3791802"/>
                  <a:ext cx="100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15" name="Freihand 414">
                  <a:extLst>
                    <a:ext uri="{FF2B5EF4-FFF2-40B4-BE49-F238E27FC236}">
                      <a16:creationId xmlns:a16="http://schemas.microsoft.com/office/drawing/2014/main" id="{B3F907E5-C0D4-4CAF-94DA-34593858DA85}"/>
                    </a:ext>
                  </a:extLst>
                </p14:cNvPr>
                <p14:cNvContentPartPr/>
                <p14:nvPr/>
              </p14:nvContentPartPr>
              <p14:xfrm>
                <a:off x="2972019" y="3753642"/>
                <a:ext cx="81000" cy="122400"/>
              </p14:xfrm>
            </p:contentPart>
          </mc:Choice>
          <mc:Fallback xmlns="">
            <p:pic>
              <p:nvPicPr>
                <p:cNvPr id="415" name="Freihand 414">
                  <a:extLst>
                    <a:ext uri="{FF2B5EF4-FFF2-40B4-BE49-F238E27FC236}">
                      <a16:creationId xmlns:a16="http://schemas.microsoft.com/office/drawing/2014/main" id="{B3F907E5-C0D4-4CAF-94DA-34593858DA85}"/>
                    </a:ext>
                  </a:extLst>
                </p:cNvPr>
                <p:cNvPicPr/>
                <p:nvPr/>
              </p:nvPicPr>
              <p:blipFill>
                <a:blip r:embed="rId560"/>
                <a:stretch>
                  <a:fillRect/>
                </a:stretch>
              </p:blipFill>
              <p:spPr>
                <a:xfrm>
                  <a:off x="2967699" y="3749322"/>
                  <a:ext cx="89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16" name="Freihand 415">
                  <a:extLst>
                    <a:ext uri="{FF2B5EF4-FFF2-40B4-BE49-F238E27FC236}">
                      <a16:creationId xmlns:a16="http://schemas.microsoft.com/office/drawing/2014/main" id="{0EB41673-CE8D-45AD-8478-8608ADC671A1}"/>
                    </a:ext>
                  </a:extLst>
                </p14:cNvPr>
                <p14:cNvContentPartPr/>
                <p14:nvPr/>
              </p14:nvContentPartPr>
              <p14:xfrm>
                <a:off x="3091179" y="3759762"/>
                <a:ext cx="64080" cy="38520"/>
              </p14:xfrm>
            </p:contentPart>
          </mc:Choice>
          <mc:Fallback xmlns="">
            <p:pic>
              <p:nvPicPr>
                <p:cNvPr id="416" name="Freihand 415">
                  <a:extLst>
                    <a:ext uri="{FF2B5EF4-FFF2-40B4-BE49-F238E27FC236}">
                      <a16:creationId xmlns:a16="http://schemas.microsoft.com/office/drawing/2014/main" id="{0EB41673-CE8D-45AD-8478-8608ADC671A1}"/>
                    </a:ext>
                  </a:extLst>
                </p:cNvPr>
                <p:cNvPicPr/>
                <p:nvPr/>
              </p:nvPicPr>
              <p:blipFill>
                <a:blip r:embed="rId562"/>
                <a:stretch>
                  <a:fillRect/>
                </a:stretch>
              </p:blipFill>
              <p:spPr>
                <a:xfrm>
                  <a:off x="3086859" y="3755442"/>
                  <a:ext cx="72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17" name="Freihand 416">
                  <a:extLst>
                    <a:ext uri="{FF2B5EF4-FFF2-40B4-BE49-F238E27FC236}">
                      <a16:creationId xmlns:a16="http://schemas.microsoft.com/office/drawing/2014/main" id="{CCF4F210-3445-4E03-BA93-D0216E781866}"/>
                    </a:ext>
                  </a:extLst>
                </p14:cNvPr>
                <p14:cNvContentPartPr/>
                <p14:nvPr/>
              </p14:nvContentPartPr>
              <p14:xfrm>
                <a:off x="3179379" y="3692082"/>
                <a:ext cx="111600" cy="132120"/>
              </p14:xfrm>
            </p:contentPart>
          </mc:Choice>
          <mc:Fallback xmlns="">
            <p:pic>
              <p:nvPicPr>
                <p:cNvPr id="417" name="Freihand 416">
                  <a:extLst>
                    <a:ext uri="{FF2B5EF4-FFF2-40B4-BE49-F238E27FC236}">
                      <a16:creationId xmlns:a16="http://schemas.microsoft.com/office/drawing/2014/main" id="{CCF4F210-3445-4E03-BA93-D0216E781866}"/>
                    </a:ext>
                  </a:extLst>
                </p:cNvPr>
                <p:cNvPicPr/>
                <p:nvPr/>
              </p:nvPicPr>
              <p:blipFill>
                <a:blip r:embed="rId564"/>
                <a:stretch>
                  <a:fillRect/>
                </a:stretch>
              </p:blipFill>
              <p:spPr>
                <a:xfrm>
                  <a:off x="3175059" y="3687762"/>
                  <a:ext cx="120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18" name="Freihand 417">
                  <a:extLst>
                    <a:ext uri="{FF2B5EF4-FFF2-40B4-BE49-F238E27FC236}">
                      <a16:creationId xmlns:a16="http://schemas.microsoft.com/office/drawing/2014/main" id="{8544E03C-7ABD-4EB0-94B3-DE48AA56C079}"/>
                    </a:ext>
                  </a:extLst>
                </p14:cNvPr>
                <p14:cNvContentPartPr/>
                <p14:nvPr/>
              </p14:nvContentPartPr>
              <p14:xfrm>
                <a:off x="3284859" y="3706482"/>
                <a:ext cx="345240" cy="204120"/>
              </p14:xfrm>
            </p:contentPart>
          </mc:Choice>
          <mc:Fallback xmlns="">
            <p:pic>
              <p:nvPicPr>
                <p:cNvPr id="418" name="Freihand 417">
                  <a:extLst>
                    <a:ext uri="{FF2B5EF4-FFF2-40B4-BE49-F238E27FC236}">
                      <a16:creationId xmlns:a16="http://schemas.microsoft.com/office/drawing/2014/main" id="{8544E03C-7ABD-4EB0-94B3-DE48AA56C079}"/>
                    </a:ext>
                  </a:extLst>
                </p:cNvPr>
                <p:cNvPicPr/>
                <p:nvPr/>
              </p:nvPicPr>
              <p:blipFill>
                <a:blip r:embed="rId566"/>
                <a:stretch>
                  <a:fillRect/>
                </a:stretch>
              </p:blipFill>
              <p:spPr>
                <a:xfrm>
                  <a:off x="3280539" y="3702162"/>
                  <a:ext cx="353880" cy="212760"/>
                </a:xfrm>
                <a:prstGeom prst="rect">
                  <a:avLst/>
                </a:prstGeom>
              </p:spPr>
            </p:pic>
          </mc:Fallback>
        </mc:AlternateContent>
      </p:grpSp>
      <p:grpSp>
        <p:nvGrpSpPr>
          <p:cNvPr id="450" name="Gruppieren 449">
            <a:extLst>
              <a:ext uri="{FF2B5EF4-FFF2-40B4-BE49-F238E27FC236}">
                <a16:creationId xmlns:a16="http://schemas.microsoft.com/office/drawing/2014/main" id="{5744615B-E05A-4819-B00D-35DF122960A0}"/>
              </a:ext>
            </a:extLst>
          </p:cNvPr>
          <p:cNvGrpSpPr/>
          <p:nvPr/>
        </p:nvGrpSpPr>
        <p:grpSpPr>
          <a:xfrm>
            <a:off x="5948859" y="4223082"/>
            <a:ext cx="2390760" cy="1350000"/>
            <a:chOff x="5948859" y="4223082"/>
            <a:chExt cx="2390760" cy="1350000"/>
          </a:xfrm>
        </p:grpSpPr>
        <mc:AlternateContent xmlns:mc="http://schemas.openxmlformats.org/markup-compatibility/2006" xmlns:p14="http://schemas.microsoft.com/office/powerpoint/2010/main">
          <mc:Choice Requires="p14">
            <p:contentPart p14:bwMode="auto" r:id="rId567">
              <p14:nvContentPartPr>
                <p14:cNvPr id="365" name="Freihand 364">
                  <a:extLst>
                    <a:ext uri="{FF2B5EF4-FFF2-40B4-BE49-F238E27FC236}">
                      <a16:creationId xmlns:a16="http://schemas.microsoft.com/office/drawing/2014/main" id="{2BEC20E3-5295-4858-BC7B-0F84871D4575}"/>
                    </a:ext>
                  </a:extLst>
                </p14:cNvPr>
                <p14:cNvContentPartPr/>
                <p14:nvPr/>
              </p14:nvContentPartPr>
              <p14:xfrm>
                <a:off x="5948859" y="4431522"/>
                <a:ext cx="223920" cy="23400"/>
              </p14:xfrm>
            </p:contentPart>
          </mc:Choice>
          <mc:Fallback xmlns="">
            <p:pic>
              <p:nvPicPr>
                <p:cNvPr id="365" name="Freihand 364">
                  <a:extLst>
                    <a:ext uri="{FF2B5EF4-FFF2-40B4-BE49-F238E27FC236}">
                      <a16:creationId xmlns:a16="http://schemas.microsoft.com/office/drawing/2014/main" id="{2BEC20E3-5295-4858-BC7B-0F84871D4575}"/>
                    </a:ext>
                  </a:extLst>
                </p:cNvPr>
                <p:cNvPicPr/>
                <p:nvPr/>
              </p:nvPicPr>
              <p:blipFill>
                <a:blip r:embed="rId568"/>
                <a:stretch>
                  <a:fillRect/>
                </a:stretch>
              </p:blipFill>
              <p:spPr>
                <a:xfrm>
                  <a:off x="5944539" y="4427202"/>
                  <a:ext cx="232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66" name="Freihand 365">
                  <a:extLst>
                    <a:ext uri="{FF2B5EF4-FFF2-40B4-BE49-F238E27FC236}">
                      <a16:creationId xmlns:a16="http://schemas.microsoft.com/office/drawing/2014/main" id="{5B3B42F5-A550-4527-98E4-0F9C32F935DD}"/>
                    </a:ext>
                  </a:extLst>
                </p14:cNvPr>
                <p14:cNvContentPartPr/>
                <p14:nvPr/>
              </p14:nvContentPartPr>
              <p14:xfrm>
                <a:off x="6119499" y="4355562"/>
                <a:ext cx="117720" cy="172080"/>
              </p14:xfrm>
            </p:contentPart>
          </mc:Choice>
          <mc:Fallback xmlns="">
            <p:pic>
              <p:nvPicPr>
                <p:cNvPr id="366" name="Freihand 365">
                  <a:extLst>
                    <a:ext uri="{FF2B5EF4-FFF2-40B4-BE49-F238E27FC236}">
                      <a16:creationId xmlns:a16="http://schemas.microsoft.com/office/drawing/2014/main" id="{5B3B42F5-A550-4527-98E4-0F9C32F935DD}"/>
                    </a:ext>
                  </a:extLst>
                </p:cNvPr>
                <p:cNvPicPr/>
                <p:nvPr/>
              </p:nvPicPr>
              <p:blipFill>
                <a:blip r:embed="rId570"/>
                <a:stretch>
                  <a:fillRect/>
                </a:stretch>
              </p:blipFill>
              <p:spPr>
                <a:xfrm>
                  <a:off x="6115179" y="4351242"/>
                  <a:ext cx="126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8" name="Freihand 367">
                  <a:extLst>
                    <a:ext uri="{FF2B5EF4-FFF2-40B4-BE49-F238E27FC236}">
                      <a16:creationId xmlns:a16="http://schemas.microsoft.com/office/drawing/2014/main" id="{8BD96FEB-8B78-43A0-AF54-9C806CDF59CE}"/>
                    </a:ext>
                  </a:extLst>
                </p14:cNvPr>
                <p14:cNvContentPartPr/>
                <p14:nvPr/>
              </p14:nvContentPartPr>
              <p14:xfrm>
                <a:off x="6369339" y="4367442"/>
                <a:ext cx="163440" cy="84240"/>
              </p14:xfrm>
            </p:contentPart>
          </mc:Choice>
          <mc:Fallback xmlns="">
            <p:pic>
              <p:nvPicPr>
                <p:cNvPr id="368" name="Freihand 367">
                  <a:extLst>
                    <a:ext uri="{FF2B5EF4-FFF2-40B4-BE49-F238E27FC236}">
                      <a16:creationId xmlns:a16="http://schemas.microsoft.com/office/drawing/2014/main" id="{8BD96FEB-8B78-43A0-AF54-9C806CDF59CE}"/>
                    </a:ext>
                  </a:extLst>
                </p:cNvPr>
                <p:cNvPicPr/>
                <p:nvPr/>
              </p:nvPicPr>
              <p:blipFill>
                <a:blip r:embed="rId572"/>
                <a:stretch>
                  <a:fillRect/>
                </a:stretch>
              </p:blipFill>
              <p:spPr>
                <a:xfrm>
                  <a:off x="6365019" y="4363122"/>
                  <a:ext cx="172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9" name="Freihand 368">
                  <a:extLst>
                    <a:ext uri="{FF2B5EF4-FFF2-40B4-BE49-F238E27FC236}">
                      <a16:creationId xmlns:a16="http://schemas.microsoft.com/office/drawing/2014/main" id="{A9410CF5-C78D-4F02-B747-F234AA75660B}"/>
                    </a:ext>
                  </a:extLst>
                </p14:cNvPr>
                <p14:cNvContentPartPr/>
                <p14:nvPr/>
              </p14:nvContentPartPr>
              <p14:xfrm>
                <a:off x="6524859" y="4296162"/>
                <a:ext cx="360" cy="360"/>
              </p14:xfrm>
            </p:contentPart>
          </mc:Choice>
          <mc:Fallback xmlns="">
            <p:pic>
              <p:nvPicPr>
                <p:cNvPr id="369" name="Freihand 368">
                  <a:extLst>
                    <a:ext uri="{FF2B5EF4-FFF2-40B4-BE49-F238E27FC236}">
                      <a16:creationId xmlns:a16="http://schemas.microsoft.com/office/drawing/2014/main" id="{A9410CF5-C78D-4F02-B747-F234AA75660B}"/>
                    </a:ext>
                  </a:extLst>
                </p:cNvPr>
                <p:cNvPicPr/>
                <p:nvPr/>
              </p:nvPicPr>
              <p:blipFill>
                <a:blip r:embed="rId23"/>
                <a:stretch>
                  <a:fillRect/>
                </a:stretch>
              </p:blipFill>
              <p:spPr>
                <a:xfrm>
                  <a:off x="6520539" y="42918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0" name="Freihand 369">
                  <a:extLst>
                    <a:ext uri="{FF2B5EF4-FFF2-40B4-BE49-F238E27FC236}">
                      <a16:creationId xmlns:a16="http://schemas.microsoft.com/office/drawing/2014/main" id="{93B07713-5D35-4472-9430-105A7D7BCEF3}"/>
                    </a:ext>
                  </a:extLst>
                </p14:cNvPr>
                <p14:cNvContentPartPr/>
                <p14:nvPr/>
              </p14:nvContentPartPr>
              <p14:xfrm>
                <a:off x="6701979" y="4336122"/>
                <a:ext cx="287280" cy="124200"/>
              </p14:xfrm>
            </p:contentPart>
          </mc:Choice>
          <mc:Fallback xmlns="">
            <p:pic>
              <p:nvPicPr>
                <p:cNvPr id="370" name="Freihand 369">
                  <a:extLst>
                    <a:ext uri="{FF2B5EF4-FFF2-40B4-BE49-F238E27FC236}">
                      <a16:creationId xmlns:a16="http://schemas.microsoft.com/office/drawing/2014/main" id="{93B07713-5D35-4472-9430-105A7D7BCEF3}"/>
                    </a:ext>
                  </a:extLst>
                </p:cNvPr>
                <p:cNvPicPr/>
                <p:nvPr/>
              </p:nvPicPr>
              <p:blipFill>
                <a:blip r:embed="rId575"/>
                <a:stretch>
                  <a:fillRect/>
                </a:stretch>
              </p:blipFill>
              <p:spPr>
                <a:xfrm>
                  <a:off x="6697659" y="4331802"/>
                  <a:ext cx="295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1" name="Freihand 370">
                  <a:extLst>
                    <a:ext uri="{FF2B5EF4-FFF2-40B4-BE49-F238E27FC236}">
                      <a16:creationId xmlns:a16="http://schemas.microsoft.com/office/drawing/2014/main" id="{8313B916-0689-4521-813E-929C6AF12722}"/>
                    </a:ext>
                  </a:extLst>
                </p14:cNvPr>
                <p14:cNvContentPartPr/>
                <p14:nvPr/>
              </p14:nvContentPartPr>
              <p14:xfrm>
                <a:off x="7137219" y="4298322"/>
                <a:ext cx="117720" cy="138600"/>
              </p14:xfrm>
            </p:contentPart>
          </mc:Choice>
          <mc:Fallback xmlns="">
            <p:pic>
              <p:nvPicPr>
                <p:cNvPr id="371" name="Freihand 370">
                  <a:extLst>
                    <a:ext uri="{FF2B5EF4-FFF2-40B4-BE49-F238E27FC236}">
                      <a16:creationId xmlns:a16="http://schemas.microsoft.com/office/drawing/2014/main" id="{8313B916-0689-4521-813E-929C6AF12722}"/>
                    </a:ext>
                  </a:extLst>
                </p:cNvPr>
                <p:cNvPicPr/>
                <p:nvPr/>
              </p:nvPicPr>
              <p:blipFill>
                <a:blip r:embed="rId577"/>
                <a:stretch>
                  <a:fillRect/>
                </a:stretch>
              </p:blipFill>
              <p:spPr>
                <a:xfrm>
                  <a:off x="7132899" y="4294002"/>
                  <a:ext cx="126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2" name="Freihand 371">
                  <a:extLst>
                    <a:ext uri="{FF2B5EF4-FFF2-40B4-BE49-F238E27FC236}">
                      <a16:creationId xmlns:a16="http://schemas.microsoft.com/office/drawing/2014/main" id="{DDFB342E-37AE-47C2-BC9C-84A1934ACB7E}"/>
                    </a:ext>
                  </a:extLst>
                </p14:cNvPr>
                <p14:cNvContentPartPr/>
                <p14:nvPr/>
              </p14:nvContentPartPr>
              <p14:xfrm>
                <a:off x="7256379" y="4356282"/>
                <a:ext cx="432000" cy="164160"/>
              </p14:xfrm>
            </p:contentPart>
          </mc:Choice>
          <mc:Fallback xmlns="">
            <p:pic>
              <p:nvPicPr>
                <p:cNvPr id="372" name="Freihand 371">
                  <a:extLst>
                    <a:ext uri="{FF2B5EF4-FFF2-40B4-BE49-F238E27FC236}">
                      <a16:creationId xmlns:a16="http://schemas.microsoft.com/office/drawing/2014/main" id="{DDFB342E-37AE-47C2-BC9C-84A1934ACB7E}"/>
                    </a:ext>
                  </a:extLst>
                </p:cNvPr>
                <p:cNvPicPr/>
                <p:nvPr/>
              </p:nvPicPr>
              <p:blipFill>
                <a:blip r:embed="rId579"/>
                <a:stretch>
                  <a:fillRect/>
                </a:stretch>
              </p:blipFill>
              <p:spPr>
                <a:xfrm>
                  <a:off x="7252059" y="4351962"/>
                  <a:ext cx="440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4" name="Freihand 373">
                  <a:extLst>
                    <a:ext uri="{FF2B5EF4-FFF2-40B4-BE49-F238E27FC236}">
                      <a16:creationId xmlns:a16="http://schemas.microsoft.com/office/drawing/2014/main" id="{CD2E275D-446B-429D-8EDB-9F955F853331}"/>
                    </a:ext>
                  </a:extLst>
                </p14:cNvPr>
                <p14:cNvContentPartPr/>
                <p14:nvPr/>
              </p14:nvContentPartPr>
              <p14:xfrm>
                <a:off x="7846419" y="4256922"/>
                <a:ext cx="37080" cy="187200"/>
              </p14:xfrm>
            </p:contentPart>
          </mc:Choice>
          <mc:Fallback xmlns="">
            <p:pic>
              <p:nvPicPr>
                <p:cNvPr id="374" name="Freihand 373">
                  <a:extLst>
                    <a:ext uri="{FF2B5EF4-FFF2-40B4-BE49-F238E27FC236}">
                      <a16:creationId xmlns:a16="http://schemas.microsoft.com/office/drawing/2014/main" id="{CD2E275D-446B-429D-8EDB-9F955F853331}"/>
                    </a:ext>
                  </a:extLst>
                </p:cNvPr>
                <p:cNvPicPr/>
                <p:nvPr/>
              </p:nvPicPr>
              <p:blipFill>
                <a:blip r:embed="rId581"/>
                <a:stretch>
                  <a:fillRect/>
                </a:stretch>
              </p:blipFill>
              <p:spPr>
                <a:xfrm>
                  <a:off x="7842099" y="4252602"/>
                  <a:ext cx="457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5" name="Freihand 374">
                  <a:extLst>
                    <a:ext uri="{FF2B5EF4-FFF2-40B4-BE49-F238E27FC236}">
                      <a16:creationId xmlns:a16="http://schemas.microsoft.com/office/drawing/2014/main" id="{8C637834-1B9D-4BB5-9C75-C2BDE857D705}"/>
                    </a:ext>
                  </a:extLst>
                </p14:cNvPr>
                <p14:cNvContentPartPr/>
                <p14:nvPr/>
              </p14:nvContentPartPr>
              <p14:xfrm>
                <a:off x="7810059" y="4223082"/>
                <a:ext cx="164160" cy="25560"/>
              </p14:xfrm>
            </p:contentPart>
          </mc:Choice>
          <mc:Fallback xmlns="">
            <p:pic>
              <p:nvPicPr>
                <p:cNvPr id="375" name="Freihand 374">
                  <a:extLst>
                    <a:ext uri="{FF2B5EF4-FFF2-40B4-BE49-F238E27FC236}">
                      <a16:creationId xmlns:a16="http://schemas.microsoft.com/office/drawing/2014/main" id="{8C637834-1B9D-4BB5-9C75-C2BDE857D705}"/>
                    </a:ext>
                  </a:extLst>
                </p:cNvPr>
                <p:cNvPicPr/>
                <p:nvPr/>
              </p:nvPicPr>
              <p:blipFill>
                <a:blip r:embed="rId583"/>
                <a:stretch>
                  <a:fillRect/>
                </a:stretch>
              </p:blipFill>
              <p:spPr>
                <a:xfrm>
                  <a:off x="7805739" y="4218762"/>
                  <a:ext cx="1728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6" name="Freihand 375">
                  <a:extLst>
                    <a:ext uri="{FF2B5EF4-FFF2-40B4-BE49-F238E27FC236}">
                      <a16:creationId xmlns:a16="http://schemas.microsoft.com/office/drawing/2014/main" id="{BE8B4B3B-0F06-4935-8712-1AF768FD2A4A}"/>
                    </a:ext>
                  </a:extLst>
                </p14:cNvPr>
                <p14:cNvContentPartPr/>
                <p14:nvPr/>
              </p14:nvContentPartPr>
              <p14:xfrm>
                <a:off x="7796379" y="4326042"/>
                <a:ext cx="131040" cy="20160"/>
              </p14:xfrm>
            </p:contentPart>
          </mc:Choice>
          <mc:Fallback xmlns="">
            <p:pic>
              <p:nvPicPr>
                <p:cNvPr id="376" name="Freihand 375">
                  <a:extLst>
                    <a:ext uri="{FF2B5EF4-FFF2-40B4-BE49-F238E27FC236}">
                      <a16:creationId xmlns:a16="http://schemas.microsoft.com/office/drawing/2014/main" id="{BE8B4B3B-0F06-4935-8712-1AF768FD2A4A}"/>
                    </a:ext>
                  </a:extLst>
                </p:cNvPr>
                <p:cNvPicPr/>
                <p:nvPr/>
              </p:nvPicPr>
              <p:blipFill>
                <a:blip r:embed="rId585"/>
                <a:stretch>
                  <a:fillRect/>
                </a:stretch>
              </p:blipFill>
              <p:spPr>
                <a:xfrm>
                  <a:off x="7792059" y="4321722"/>
                  <a:ext cx="139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7" name="Freihand 376">
                  <a:extLst>
                    <a:ext uri="{FF2B5EF4-FFF2-40B4-BE49-F238E27FC236}">
                      <a16:creationId xmlns:a16="http://schemas.microsoft.com/office/drawing/2014/main" id="{F9DB8209-DD90-44FA-8B86-FDD57953AF44}"/>
                    </a:ext>
                  </a:extLst>
                </p14:cNvPr>
                <p14:cNvContentPartPr/>
                <p14:nvPr/>
              </p14:nvContentPartPr>
              <p14:xfrm>
                <a:off x="7921299" y="4317402"/>
                <a:ext cx="178560" cy="96120"/>
              </p14:xfrm>
            </p:contentPart>
          </mc:Choice>
          <mc:Fallback xmlns="">
            <p:pic>
              <p:nvPicPr>
                <p:cNvPr id="377" name="Freihand 376">
                  <a:extLst>
                    <a:ext uri="{FF2B5EF4-FFF2-40B4-BE49-F238E27FC236}">
                      <a16:creationId xmlns:a16="http://schemas.microsoft.com/office/drawing/2014/main" id="{F9DB8209-DD90-44FA-8B86-FDD57953AF44}"/>
                    </a:ext>
                  </a:extLst>
                </p:cNvPr>
                <p:cNvPicPr/>
                <p:nvPr/>
              </p:nvPicPr>
              <p:blipFill>
                <a:blip r:embed="rId587"/>
                <a:stretch>
                  <a:fillRect/>
                </a:stretch>
              </p:blipFill>
              <p:spPr>
                <a:xfrm>
                  <a:off x="7916979" y="4313082"/>
                  <a:ext cx="187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8" name="Freihand 377">
                  <a:extLst>
                    <a:ext uri="{FF2B5EF4-FFF2-40B4-BE49-F238E27FC236}">
                      <a16:creationId xmlns:a16="http://schemas.microsoft.com/office/drawing/2014/main" id="{838BEF3D-4A1A-4DDA-B4C9-6AB7359DCD97}"/>
                    </a:ext>
                  </a:extLst>
                </p14:cNvPr>
                <p14:cNvContentPartPr/>
                <p14:nvPr/>
              </p14:nvContentPartPr>
              <p14:xfrm>
                <a:off x="8096619" y="4256562"/>
                <a:ext cx="60840" cy="154080"/>
              </p14:xfrm>
            </p:contentPart>
          </mc:Choice>
          <mc:Fallback xmlns="">
            <p:pic>
              <p:nvPicPr>
                <p:cNvPr id="378" name="Freihand 377">
                  <a:extLst>
                    <a:ext uri="{FF2B5EF4-FFF2-40B4-BE49-F238E27FC236}">
                      <a16:creationId xmlns:a16="http://schemas.microsoft.com/office/drawing/2014/main" id="{838BEF3D-4A1A-4DDA-B4C9-6AB7359DCD97}"/>
                    </a:ext>
                  </a:extLst>
                </p:cNvPr>
                <p:cNvPicPr/>
                <p:nvPr/>
              </p:nvPicPr>
              <p:blipFill>
                <a:blip r:embed="rId589"/>
                <a:stretch>
                  <a:fillRect/>
                </a:stretch>
              </p:blipFill>
              <p:spPr>
                <a:xfrm>
                  <a:off x="8092299" y="4252242"/>
                  <a:ext cx="69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0" name="Freihand 379">
                  <a:extLst>
                    <a:ext uri="{FF2B5EF4-FFF2-40B4-BE49-F238E27FC236}">
                      <a16:creationId xmlns:a16="http://schemas.microsoft.com/office/drawing/2014/main" id="{0F0E6C82-63C7-4937-A157-D4AF71673539}"/>
                    </a:ext>
                  </a:extLst>
                </p14:cNvPr>
                <p14:cNvContentPartPr/>
                <p14:nvPr/>
              </p14:nvContentPartPr>
              <p14:xfrm>
                <a:off x="8184819" y="4234242"/>
                <a:ext cx="123120" cy="176400"/>
              </p14:xfrm>
            </p:contentPart>
          </mc:Choice>
          <mc:Fallback xmlns="">
            <p:pic>
              <p:nvPicPr>
                <p:cNvPr id="380" name="Freihand 379">
                  <a:extLst>
                    <a:ext uri="{FF2B5EF4-FFF2-40B4-BE49-F238E27FC236}">
                      <a16:creationId xmlns:a16="http://schemas.microsoft.com/office/drawing/2014/main" id="{0F0E6C82-63C7-4937-A157-D4AF71673539}"/>
                    </a:ext>
                  </a:extLst>
                </p:cNvPr>
                <p:cNvPicPr/>
                <p:nvPr/>
              </p:nvPicPr>
              <p:blipFill>
                <a:blip r:embed="rId591"/>
                <a:stretch>
                  <a:fillRect/>
                </a:stretch>
              </p:blipFill>
              <p:spPr>
                <a:xfrm>
                  <a:off x="8180499" y="4229922"/>
                  <a:ext cx="131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1" name="Freihand 380">
                  <a:extLst>
                    <a:ext uri="{FF2B5EF4-FFF2-40B4-BE49-F238E27FC236}">
                      <a16:creationId xmlns:a16="http://schemas.microsoft.com/office/drawing/2014/main" id="{C04ECBB8-9290-4AF0-A1C3-B87FC747D4F1}"/>
                    </a:ext>
                  </a:extLst>
                </p14:cNvPr>
                <p14:cNvContentPartPr/>
                <p14:nvPr/>
              </p14:nvContentPartPr>
              <p14:xfrm>
                <a:off x="6255939" y="4609362"/>
                <a:ext cx="100440" cy="191160"/>
              </p14:xfrm>
            </p:contentPart>
          </mc:Choice>
          <mc:Fallback xmlns="">
            <p:pic>
              <p:nvPicPr>
                <p:cNvPr id="381" name="Freihand 380">
                  <a:extLst>
                    <a:ext uri="{FF2B5EF4-FFF2-40B4-BE49-F238E27FC236}">
                      <a16:creationId xmlns:a16="http://schemas.microsoft.com/office/drawing/2014/main" id="{C04ECBB8-9290-4AF0-A1C3-B87FC747D4F1}"/>
                    </a:ext>
                  </a:extLst>
                </p:cNvPr>
                <p:cNvPicPr/>
                <p:nvPr/>
              </p:nvPicPr>
              <p:blipFill>
                <a:blip r:embed="rId593"/>
                <a:stretch>
                  <a:fillRect/>
                </a:stretch>
              </p:blipFill>
              <p:spPr>
                <a:xfrm>
                  <a:off x="6251619" y="4605042"/>
                  <a:ext cx="109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2" name="Freihand 381">
                  <a:extLst>
                    <a:ext uri="{FF2B5EF4-FFF2-40B4-BE49-F238E27FC236}">
                      <a16:creationId xmlns:a16="http://schemas.microsoft.com/office/drawing/2014/main" id="{6E0B28EC-DEFF-4793-9765-AD674F70AB9E}"/>
                    </a:ext>
                  </a:extLst>
                </p14:cNvPr>
                <p14:cNvContentPartPr/>
                <p14:nvPr/>
              </p14:nvContentPartPr>
              <p14:xfrm>
                <a:off x="6368979" y="4685322"/>
                <a:ext cx="111600" cy="199080"/>
              </p14:xfrm>
            </p:contentPart>
          </mc:Choice>
          <mc:Fallback xmlns="">
            <p:pic>
              <p:nvPicPr>
                <p:cNvPr id="382" name="Freihand 381">
                  <a:extLst>
                    <a:ext uri="{FF2B5EF4-FFF2-40B4-BE49-F238E27FC236}">
                      <a16:creationId xmlns:a16="http://schemas.microsoft.com/office/drawing/2014/main" id="{6E0B28EC-DEFF-4793-9765-AD674F70AB9E}"/>
                    </a:ext>
                  </a:extLst>
                </p:cNvPr>
                <p:cNvPicPr/>
                <p:nvPr/>
              </p:nvPicPr>
              <p:blipFill>
                <a:blip r:embed="rId595"/>
                <a:stretch>
                  <a:fillRect/>
                </a:stretch>
              </p:blipFill>
              <p:spPr>
                <a:xfrm>
                  <a:off x="6364659" y="4681002"/>
                  <a:ext cx="120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3" name="Freihand 382">
                  <a:extLst>
                    <a:ext uri="{FF2B5EF4-FFF2-40B4-BE49-F238E27FC236}">
                      <a16:creationId xmlns:a16="http://schemas.microsoft.com/office/drawing/2014/main" id="{B56D411F-C99C-42C8-8C82-BF04B9477863}"/>
                    </a:ext>
                  </a:extLst>
                </p14:cNvPr>
                <p14:cNvContentPartPr/>
                <p14:nvPr/>
              </p14:nvContentPartPr>
              <p14:xfrm>
                <a:off x="6314259" y="4671282"/>
                <a:ext cx="97200" cy="111240"/>
              </p14:xfrm>
            </p:contentPart>
          </mc:Choice>
          <mc:Fallback xmlns="">
            <p:pic>
              <p:nvPicPr>
                <p:cNvPr id="383" name="Freihand 382">
                  <a:extLst>
                    <a:ext uri="{FF2B5EF4-FFF2-40B4-BE49-F238E27FC236}">
                      <a16:creationId xmlns:a16="http://schemas.microsoft.com/office/drawing/2014/main" id="{B56D411F-C99C-42C8-8C82-BF04B9477863}"/>
                    </a:ext>
                  </a:extLst>
                </p:cNvPr>
                <p:cNvPicPr/>
                <p:nvPr/>
              </p:nvPicPr>
              <p:blipFill>
                <a:blip r:embed="rId597"/>
                <a:stretch>
                  <a:fillRect/>
                </a:stretch>
              </p:blipFill>
              <p:spPr>
                <a:xfrm>
                  <a:off x="6309939" y="4666962"/>
                  <a:ext cx="105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4" name="Freihand 383">
                  <a:extLst>
                    <a:ext uri="{FF2B5EF4-FFF2-40B4-BE49-F238E27FC236}">
                      <a16:creationId xmlns:a16="http://schemas.microsoft.com/office/drawing/2014/main" id="{CCD629C4-0AB6-4DA7-B5EE-5C506C2E6991}"/>
                    </a:ext>
                  </a:extLst>
                </p14:cNvPr>
                <p14:cNvContentPartPr/>
                <p14:nvPr/>
              </p14:nvContentPartPr>
              <p14:xfrm>
                <a:off x="6491739" y="4584522"/>
                <a:ext cx="43560" cy="164520"/>
              </p14:xfrm>
            </p:contentPart>
          </mc:Choice>
          <mc:Fallback xmlns="">
            <p:pic>
              <p:nvPicPr>
                <p:cNvPr id="384" name="Freihand 383">
                  <a:extLst>
                    <a:ext uri="{FF2B5EF4-FFF2-40B4-BE49-F238E27FC236}">
                      <a16:creationId xmlns:a16="http://schemas.microsoft.com/office/drawing/2014/main" id="{CCD629C4-0AB6-4DA7-B5EE-5C506C2E6991}"/>
                    </a:ext>
                  </a:extLst>
                </p:cNvPr>
                <p:cNvPicPr/>
                <p:nvPr/>
              </p:nvPicPr>
              <p:blipFill>
                <a:blip r:embed="rId599"/>
                <a:stretch>
                  <a:fillRect/>
                </a:stretch>
              </p:blipFill>
              <p:spPr>
                <a:xfrm>
                  <a:off x="6487419" y="4580202"/>
                  <a:ext cx="52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5" name="Freihand 384">
                  <a:extLst>
                    <a:ext uri="{FF2B5EF4-FFF2-40B4-BE49-F238E27FC236}">
                      <a16:creationId xmlns:a16="http://schemas.microsoft.com/office/drawing/2014/main" id="{FA4BEF74-78B9-48BE-9C68-DF5F6621D1FA}"/>
                    </a:ext>
                  </a:extLst>
                </p14:cNvPr>
                <p14:cNvContentPartPr/>
                <p14:nvPr/>
              </p14:nvContentPartPr>
              <p14:xfrm>
                <a:off x="6583539" y="4733922"/>
                <a:ext cx="16200" cy="5760"/>
              </p14:xfrm>
            </p:contentPart>
          </mc:Choice>
          <mc:Fallback xmlns="">
            <p:pic>
              <p:nvPicPr>
                <p:cNvPr id="385" name="Freihand 384">
                  <a:extLst>
                    <a:ext uri="{FF2B5EF4-FFF2-40B4-BE49-F238E27FC236}">
                      <a16:creationId xmlns:a16="http://schemas.microsoft.com/office/drawing/2014/main" id="{FA4BEF74-78B9-48BE-9C68-DF5F6621D1FA}"/>
                    </a:ext>
                  </a:extLst>
                </p:cNvPr>
                <p:cNvPicPr/>
                <p:nvPr/>
              </p:nvPicPr>
              <p:blipFill>
                <a:blip r:embed="rId601"/>
                <a:stretch>
                  <a:fillRect/>
                </a:stretch>
              </p:blipFill>
              <p:spPr>
                <a:xfrm>
                  <a:off x="6579219" y="4729602"/>
                  <a:ext cx="24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6" name="Freihand 385">
                  <a:extLst>
                    <a:ext uri="{FF2B5EF4-FFF2-40B4-BE49-F238E27FC236}">
                      <a16:creationId xmlns:a16="http://schemas.microsoft.com/office/drawing/2014/main" id="{C03C292D-F893-4554-B967-D04CBF532C4A}"/>
                    </a:ext>
                  </a:extLst>
                </p14:cNvPr>
                <p14:cNvContentPartPr/>
                <p14:nvPr/>
              </p14:nvContentPartPr>
              <p14:xfrm>
                <a:off x="6800619" y="4631322"/>
                <a:ext cx="20160" cy="98640"/>
              </p14:xfrm>
            </p:contentPart>
          </mc:Choice>
          <mc:Fallback xmlns="">
            <p:pic>
              <p:nvPicPr>
                <p:cNvPr id="386" name="Freihand 385">
                  <a:extLst>
                    <a:ext uri="{FF2B5EF4-FFF2-40B4-BE49-F238E27FC236}">
                      <a16:creationId xmlns:a16="http://schemas.microsoft.com/office/drawing/2014/main" id="{C03C292D-F893-4554-B967-D04CBF532C4A}"/>
                    </a:ext>
                  </a:extLst>
                </p:cNvPr>
                <p:cNvPicPr/>
                <p:nvPr/>
              </p:nvPicPr>
              <p:blipFill>
                <a:blip r:embed="rId603"/>
                <a:stretch>
                  <a:fillRect/>
                </a:stretch>
              </p:blipFill>
              <p:spPr>
                <a:xfrm>
                  <a:off x="6796299" y="4627002"/>
                  <a:ext cx="28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7" name="Freihand 386">
                  <a:extLst>
                    <a:ext uri="{FF2B5EF4-FFF2-40B4-BE49-F238E27FC236}">
                      <a16:creationId xmlns:a16="http://schemas.microsoft.com/office/drawing/2014/main" id="{FB5CDB63-7CC1-45D0-A33F-62AA4ECD53F9}"/>
                    </a:ext>
                  </a:extLst>
                </p14:cNvPr>
                <p14:cNvContentPartPr/>
                <p14:nvPr/>
              </p14:nvContentPartPr>
              <p14:xfrm>
                <a:off x="6737619" y="4586322"/>
                <a:ext cx="172440" cy="12600"/>
              </p14:xfrm>
            </p:contentPart>
          </mc:Choice>
          <mc:Fallback xmlns="">
            <p:pic>
              <p:nvPicPr>
                <p:cNvPr id="387" name="Freihand 386">
                  <a:extLst>
                    <a:ext uri="{FF2B5EF4-FFF2-40B4-BE49-F238E27FC236}">
                      <a16:creationId xmlns:a16="http://schemas.microsoft.com/office/drawing/2014/main" id="{FB5CDB63-7CC1-45D0-A33F-62AA4ECD53F9}"/>
                    </a:ext>
                  </a:extLst>
                </p:cNvPr>
                <p:cNvPicPr/>
                <p:nvPr/>
              </p:nvPicPr>
              <p:blipFill>
                <a:blip r:embed="rId605"/>
                <a:stretch>
                  <a:fillRect/>
                </a:stretch>
              </p:blipFill>
              <p:spPr>
                <a:xfrm>
                  <a:off x="6733299" y="4582002"/>
                  <a:ext cx="181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8" name="Freihand 387">
                  <a:extLst>
                    <a:ext uri="{FF2B5EF4-FFF2-40B4-BE49-F238E27FC236}">
                      <a16:creationId xmlns:a16="http://schemas.microsoft.com/office/drawing/2014/main" id="{18BF9C57-3C04-49BB-B70C-45A454269B10}"/>
                    </a:ext>
                  </a:extLst>
                </p14:cNvPr>
                <p14:cNvContentPartPr/>
                <p14:nvPr/>
              </p14:nvContentPartPr>
              <p14:xfrm>
                <a:off x="6730779" y="4621242"/>
                <a:ext cx="213840" cy="104760"/>
              </p14:xfrm>
            </p:contentPart>
          </mc:Choice>
          <mc:Fallback xmlns="">
            <p:pic>
              <p:nvPicPr>
                <p:cNvPr id="388" name="Freihand 387">
                  <a:extLst>
                    <a:ext uri="{FF2B5EF4-FFF2-40B4-BE49-F238E27FC236}">
                      <a16:creationId xmlns:a16="http://schemas.microsoft.com/office/drawing/2014/main" id="{18BF9C57-3C04-49BB-B70C-45A454269B10}"/>
                    </a:ext>
                  </a:extLst>
                </p:cNvPr>
                <p:cNvPicPr/>
                <p:nvPr/>
              </p:nvPicPr>
              <p:blipFill>
                <a:blip r:embed="rId607"/>
                <a:stretch>
                  <a:fillRect/>
                </a:stretch>
              </p:blipFill>
              <p:spPr>
                <a:xfrm>
                  <a:off x="6726459" y="4616922"/>
                  <a:ext cx="222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9" name="Freihand 388">
                  <a:extLst>
                    <a:ext uri="{FF2B5EF4-FFF2-40B4-BE49-F238E27FC236}">
                      <a16:creationId xmlns:a16="http://schemas.microsoft.com/office/drawing/2014/main" id="{2390C8A2-FDA2-42EC-BDD4-FBE61505F92E}"/>
                    </a:ext>
                  </a:extLst>
                </p14:cNvPr>
                <p14:cNvContentPartPr/>
                <p14:nvPr/>
              </p14:nvContentPartPr>
              <p14:xfrm>
                <a:off x="6948579" y="4669122"/>
                <a:ext cx="53280" cy="55800"/>
              </p14:xfrm>
            </p:contentPart>
          </mc:Choice>
          <mc:Fallback xmlns="">
            <p:pic>
              <p:nvPicPr>
                <p:cNvPr id="389" name="Freihand 388">
                  <a:extLst>
                    <a:ext uri="{FF2B5EF4-FFF2-40B4-BE49-F238E27FC236}">
                      <a16:creationId xmlns:a16="http://schemas.microsoft.com/office/drawing/2014/main" id="{2390C8A2-FDA2-42EC-BDD4-FBE61505F92E}"/>
                    </a:ext>
                  </a:extLst>
                </p:cNvPr>
                <p:cNvPicPr/>
                <p:nvPr/>
              </p:nvPicPr>
              <p:blipFill>
                <a:blip r:embed="rId609"/>
                <a:stretch>
                  <a:fillRect/>
                </a:stretch>
              </p:blipFill>
              <p:spPr>
                <a:xfrm>
                  <a:off x="6944259" y="4664802"/>
                  <a:ext cx="61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0" name="Freihand 389">
                  <a:extLst>
                    <a:ext uri="{FF2B5EF4-FFF2-40B4-BE49-F238E27FC236}">
                      <a16:creationId xmlns:a16="http://schemas.microsoft.com/office/drawing/2014/main" id="{13265D04-0107-4802-9748-390873070185}"/>
                    </a:ext>
                  </a:extLst>
                </p14:cNvPr>
                <p14:cNvContentPartPr/>
                <p14:nvPr/>
              </p14:nvContentPartPr>
              <p14:xfrm>
                <a:off x="7075299" y="4584882"/>
                <a:ext cx="92160" cy="114840"/>
              </p14:xfrm>
            </p:contentPart>
          </mc:Choice>
          <mc:Fallback xmlns="">
            <p:pic>
              <p:nvPicPr>
                <p:cNvPr id="390" name="Freihand 389">
                  <a:extLst>
                    <a:ext uri="{FF2B5EF4-FFF2-40B4-BE49-F238E27FC236}">
                      <a16:creationId xmlns:a16="http://schemas.microsoft.com/office/drawing/2014/main" id="{13265D04-0107-4802-9748-390873070185}"/>
                    </a:ext>
                  </a:extLst>
                </p:cNvPr>
                <p:cNvPicPr/>
                <p:nvPr/>
              </p:nvPicPr>
              <p:blipFill>
                <a:blip r:embed="rId611"/>
                <a:stretch>
                  <a:fillRect/>
                </a:stretch>
              </p:blipFill>
              <p:spPr>
                <a:xfrm>
                  <a:off x="7070979" y="4580562"/>
                  <a:ext cx="100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1" name="Freihand 390">
                  <a:extLst>
                    <a:ext uri="{FF2B5EF4-FFF2-40B4-BE49-F238E27FC236}">
                      <a16:creationId xmlns:a16="http://schemas.microsoft.com/office/drawing/2014/main" id="{690384BA-860B-402F-8E2B-989591ECAFF9}"/>
                    </a:ext>
                  </a:extLst>
                </p14:cNvPr>
                <p14:cNvContentPartPr/>
                <p14:nvPr/>
              </p14:nvContentPartPr>
              <p14:xfrm>
                <a:off x="7124259" y="4686762"/>
                <a:ext cx="51480" cy="26280"/>
              </p14:xfrm>
            </p:contentPart>
          </mc:Choice>
          <mc:Fallback xmlns="">
            <p:pic>
              <p:nvPicPr>
                <p:cNvPr id="391" name="Freihand 390">
                  <a:extLst>
                    <a:ext uri="{FF2B5EF4-FFF2-40B4-BE49-F238E27FC236}">
                      <a16:creationId xmlns:a16="http://schemas.microsoft.com/office/drawing/2014/main" id="{690384BA-860B-402F-8E2B-989591ECAFF9}"/>
                    </a:ext>
                  </a:extLst>
                </p:cNvPr>
                <p:cNvPicPr/>
                <p:nvPr/>
              </p:nvPicPr>
              <p:blipFill>
                <a:blip r:embed="rId613"/>
                <a:stretch>
                  <a:fillRect/>
                </a:stretch>
              </p:blipFill>
              <p:spPr>
                <a:xfrm>
                  <a:off x="7119939" y="4682442"/>
                  <a:ext cx="60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2" name="Freihand 391">
                  <a:extLst>
                    <a:ext uri="{FF2B5EF4-FFF2-40B4-BE49-F238E27FC236}">
                      <a16:creationId xmlns:a16="http://schemas.microsoft.com/office/drawing/2014/main" id="{4CAD3D21-FEDC-4DD3-B0D1-B04F9D20B683}"/>
                    </a:ext>
                  </a:extLst>
                </p14:cNvPr>
                <p14:cNvContentPartPr/>
                <p14:nvPr/>
              </p14:nvContentPartPr>
              <p14:xfrm>
                <a:off x="7193019" y="4574802"/>
                <a:ext cx="227880" cy="126360"/>
              </p14:xfrm>
            </p:contentPart>
          </mc:Choice>
          <mc:Fallback xmlns="">
            <p:pic>
              <p:nvPicPr>
                <p:cNvPr id="392" name="Freihand 391">
                  <a:extLst>
                    <a:ext uri="{FF2B5EF4-FFF2-40B4-BE49-F238E27FC236}">
                      <a16:creationId xmlns:a16="http://schemas.microsoft.com/office/drawing/2014/main" id="{4CAD3D21-FEDC-4DD3-B0D1-B04F9D20B683}"/>
                    </a:ext>
                  </a:extLst>
                </p:cNvPr>
                <p:cNvPicPr/>
                <p:nvPr/>
              </p:nvPicPr>
              <p:blipFill>
                <a:blip r:embed="rId615"/>
                <a:stretch>
                  <a:fillRect/>
                </a:stretch>
              </p:blipFill>
              <p:spPr>
                <a:xfrm>
                  <a:off x="7188699" y="4570482"/>
                  <a:ext cx="236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3" name="Freihand 392">
                  <a:extLst>
                    <a:ext uri="{FF2B5EF4-FFF2-40B4-BE49-F238E27FC236}">
                      <a16:creationId xmlns:a16="http://schemas.microsoft.com/office/drawing/2014/main" id="{5EDC6E85-3BBF-4B8F-B769-2E45135DC15F}"/>
                    </a:ext>
                  </a:extLst>
                </p14:cNvPr>
                <p14:cNvContentPartPr/>
                <p14:nvPr/>
              </p14:nvContentPartPr>
              <p14:xfrm>
                <a:off x="7439619" y="4629162"/>
                <a:ext cx="111960" cy="152280"/>
              </p14:xfrm>
            </p:contentPart>
          </mc:Choice>
          <mc:Fallback xmlns="">
            <p:pic>
              <p:nvPicPr>
                <p:cNvPr id="393" name="Freihand 392">
                  <a:extLst>
                    <a:ext uri="{FF2B5EF4-FFF2-40B4-BE49-F238E27FC236}">
                      <a16:creationId xmlns:a16="http://schemas.microsoft.com/office/drawing/2014/main" id="{5EDC6E85-3BBF-4B8F-B769-2E45135DC15F}"/>
                    </a:ext>
                  </a:extLst>
                </p:cNvPr>
                <p:cNvPicPr/>
                <p:nvPr/>
              </p:nvPicPr>
              <p:blipFill>
                <a:blip r:embed="rId617"/>
                <a:stretch>
                  <a:fillRect/>
                </a:stretch>
              </p:blipFill>
              <p:spPr>
                <a:xfrm>
                  <a:off x="7435299" y="4624842"/>
                  <a:ext cx="120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4" name="Freihand 393">
                  <a:extLst>
                    <a:ext uri="{FF2B5EF4-FFF2-40B4-BE49-F238E27FC236}">
                      <a16:creationId xmlns:a16="http://schemas.microsoft.com/office/drawing/2014/main" id="{604C8ACE-138B-4276-A4EB-CD8B44EFDFDC}"/>
                    </a:ext>
                  </a:extLst>
                </p14:cNvPr>
                <p14:cNvContentPartPr/>
                <p14:nvPr/>
              </p14:nvContentPartPr>
              <p14:xfrm>
                <a:off x="7565979" y="4551402"/>
                <a:ext cx="226440" cy="137520"/>
              </p14:xfrm>
            </p:contentPart>
          </mc:Choice>
          <mc:Fallback xmlns="">
            <p:pic>
              <p:nvPicPr>
                <p:cNvPr id="394" name="Freihand 393">
                  <a:extLst>
                    <a:ext uri="{FF2B5EF4-FFF2-40B4-BE49-F238E27FC236}">
                      <a16:creationId xmlns:a16="http://schemas.microsoft.com/office/drawing/2014/main" id="{604C8ACE-138B-4276-A4EB-CD8B44EFDFDC}"/>
                    </a:ext>
                  </a:extLst>
                </p:cNvPr>
                <p:cNvPicPr/>
                <p:nvPr/>
              </p:nvPicPr>
              <p:blipFill>
                <a:blip r:embed="rId619"/>
                <a:stretch>
                  <a:fillRect/>
                </a:stretch>
              </p:blipFill>
              <p:spPr>
                <a:xfrm>
                  <a:off x="7561659" y="4547082"/>
                  <a:ext cx="235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5" name="Freihand 394">
                  <a:extLst>
                    <a:ext uri="{FF2B5EF4-FFF2-40B4-BE49-F238E27FC236}">
                      <a16:creationId xmlns:a16="http://schemas.microsoft.com/office/drawing/2014/main" id="{2A3EC1FD-CBB7-48B8-B16F-A2A5446F2876}"/>
                    </a:ext>
                  </a:extLst>
                </p14:cNvPr>
                <p14:cNvContentPartPr/>
                <p14:nvPr/>
              </p14:nvContentPartPr>
              <p14:xfrm>
                <a:off x="7838139" y="4504242"/>
                <a:ext cx="165240" cy="174960"/>
              </p14:xfrm>
            </p:contentPart>
          </mc:Choice>
          <mc:Fallback xmlns="">
            <p:pic>
              <p:nvPicPr>
                <p:cNvPr id="395" name="Freihand 394">
                  <a:extLst>
                    <a:ext uri="{FF2B5EF4-FFF2-40B4-BE49-F238E27FC236}">
                      <a16:creationId xmlns:a16="http://schemas.microsoft.com/office/drawing/2014/main" id="{2A3EC1FD-CBB7-48B8-B16F-A2A5446F2876}"/>
                    </a:ext>
                  </a:extLst>
                </p:cNvPr>
                <p:cNvPicPr/>
                <p:nvPr/>
              </p:nvPicPr>
              <p:blipFill>
                <a:blip r:embed="rId621"/>
                <a:stretch>
                  <a:fillRect/>
                </a:stretch>
              </p:blipFill>
              <p:spPr>
                <a:xfrm>
                  <a:off x="7833819" y="4499922"/>
                  <a:ext cx="173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6" name="Freihand 395">
                  <a:extLst>
                    <a:ext uri="{FF2B5EF4-FFF2-40B4-BE49-F238E27FC236}">
                      <a16:creationId xmlns:a16="http://schemas.microsoft.com/office/drawing/2014/main" id="{3A948B83-041E-494F-BD0F-654D815759D9}"/>
                    </a:ext>
                  </a:extLst>
                </p14:cNvPr>
                <p14:cNvContentPartPr/>
                <p14:nvPr/>
              </p14:nvContentPartPr>
              <p14:xfrm>
                <a:off x="7999419" y="4484802"/>
                <a:ext cx="113400" cy="140760"/>
              </p14:xfrm>
            </p:contentPart>
          </mc:Choice>
          <mc:Fallback xmlns="">
            <p:pic>
              <p:nvPicPr>
                <p:cNvPr id="396" name="Freihand 395">
                  <a:extLst>
                    <a:ext uri="{FF2B5EF4-FFF2-40B4-BE49-F238E27FC236}">
                      <a16:creationId xmlns:a16="http://schemas.microsoft.com/office/drawing/2014/main" id="{3A948B83-041E-494F-BD0F-654D815759D9}"/>
                    </a:ext>
                  </a:extLst>
                </p:cNvPr>
                <p:cNvPicPr/>
                <p:nvPr/>
              </p:nvPicPr>
              <p:blipFill>
                <a:blip r:embed="rId623"/>
                <a:stretch>
                  <a:fillRect/>
                </a:stretch>
              </p:blipFill>
              <p:spPr>
                <a:xfrm>
                  <a:off x="7995099" y="4480482"/>
                  <a:ext cx="122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7" name="Freihand 396">
                  <a:extLst>
                    <a:ext uri="{FF2B5EF4-FFF2-40B4-BE49-F238E27FC236}">
                      <a16:creationId xmlns:a16="http://schemas.microsoft.com/office/drawing/2014/main" id="{FB344009-C619-4CD6-9DCD-613C263EDA64}"/>
                    </a:ext>
                  </a:extLst>
                </p14:cNvPr>
                <p14:cNvContentPartPr/>
                <p14:nvPr/>
              </p14:nvContentPartPr>
              <p14:xfrm>
                <a:off x="8037939" y="4629162"/>
                <a:ext cx="45000" cy="25200"/>
              </p14:xfrm>
            </p:contentPart>
          </mc:Choice>
          <mc:Fallback xmlns="">
            <p:pic>
              <p:nvPicPr>
                <p:cNvPr id="397" name="Freihand 396">
                  <a:extLst>
                    <a:ext uri="{FF2B5EF4-FFF2-40B4-BE49-F238E27FC236}">
                      <a16:creationId xmlns:a16="http://schemas.microsoft.com/office/drawing/2014/main" id="{FB344009-C619-4CD6-9DCD-613C263EDA64}"/>
                    </a:ext>
                  </a:extLst>
                </p:cNvPr>
                <p:cNvPicPr/>
                <p:nvPr/>
              </p:nvPicPr>
              <p:blipFill>
                <a:blip r:embed="rId625"/>
                <a:stretch>
                  <a:fillRect/>
                </a:stretch>
              </p:blipFill>
              <p:spPr>
                <a:xfrm>
                  <a:off x="8033619" y="4624842"/>
                  <a:ext cx="53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8" name="Freihand 397">
                  <a:extLst>
                    <a:ext uri="{FF2B5EF4-FFF2-40B4-BE49-F238E27FC236}">
                      <a16:creationId xmlns:a16="http://schemas.microsoft.com/office/drawing/2014/main" id="{8278EEE3-3908-44CD-A72E-EDFE735F4D88}"/>
                    </a:ext>
                  </a:extLst>
                </p14:cNvPr>
                <p14:cNvContentPartPr/>
                <p14:nvPr/>
              </p14:nvContentPartPr>
              <p14:xfrm>
                <a:off x="7781979" y="4472562"/>
                <a:ext cx="360" cy="360"/>
              </p14:xfrm>
            </p:contentPart>
          </mc:Choice>
          <mc:Fallback xmlns="">
            <p:pic>
              <p:nvPicPr>
                <p:cNvPr id="398" name="Freihand 397">
                  <a:extLst>
                    <a:ext uri="{FF2B5EF4-FFF2-40B4-BE49-F238E27FC236}">
                      <a16:creationId xmlns:a16="http://schemas.microsoft.com/office/drawing/2014/main" id="{8278EEE3-3908-44CD-A72E-EDFE735F4D88}"/>
                    </a:ext>
                  </a:extLst>
                </p:cNvPr>
                <p:cNvPicPr/>
                <p:nvPr/>
              </p:nvPicPr>
              <p:blipFill>
                <a:blip r:embed="rId23"/>
                <a:stretch>
                  <a:fillRect/>
                </a:stretch>
              </p:blipFill>
              <p:spPr>
                <a:xfrm>
                  <a:off x="7777659" y="446824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9" name="Freihand 398">
                  <a:extLst>
                    <a:ext uri="{FF2B5EF4-FFF2-40B4-BE49-F238E27FC236}">
                      <a16:creationId xmlns:a16="http://schemas.microsoft.com/office/drawing/2014/main" id="{3816F6E5-2761-471B-8856-A782450AA431}"/>
                    </a:ext>
                  </a:extLst>
                </p14:cNvPr>
                <p14:cNvContentPartPr/>
                <p14:nvPr/>
              </p14:nvContentPartPr>
              <p14:xfrm>
                <a:off x="8058459" y="4480122"/>
                <a:ext cx="183960" cy="267840"/>
              </p14:xfrm>
            </p:contentPart>
          </mc:Choice>
          <mc:Fallback xmlns="">
            <p:pic>
              <p:nvPicPr>
                <p:cNvPr id="399" name="Freihand 398">
                  <a:extLst>
                    <a:ext uri="{FF2B5EF4-FFF2-40B4-BE49-F238E27FC236}">
                      <a16:creationId xmlns:a16="http://schemas.microsoft.com/office/drawing/2014/main" id="{3816F6E5-2761-471B-8856-A782450AA431}"/>
                    </a:ext>
                  </a:extLst>
                </p:cNvPr>
                <p:cNvPicPr/>
                <p:nvPr/>
              </p:nvPicPr>
              <p:blipFill>
                <a:blip r:embed="rId628"/>
                <a:stretch>
                  <a:fillRect/>
                </a:stretch>
              </p:blipFill>
              <p:spPr>
                <a:xfrm>
                  <a:off x="8054139" y="4475802"/>
                  <a:ext cx="1926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1" name="Freihand 400">
                  <a:extLst>
                    <a:ext uri="{FF2B5EF4-FFF2-40B4-BE49-F238E27FC236}">
                      <a16:creationId xmlns:a16="http://schemas.microsoft.com/office/drawing/2014/main" id="{0FD0E8FB-E71E-4FED-932B-BB7131620250}"/>
                    </a:ext>
                  </a:extLst>
                </p14:cNvPr>
                <p14:cNvContentPartPr/>
                <p14:nvPr/>
              </p14:nvContentPartPr>
              <p14:xfrm>
                <a:off x="6276459" y="4891962"/>
                <a:ext cx="339480" cy="240120"/>
              </p14:xfrm>
            </p:contentPart>
          </mc:Choice>
          <mc:Fallback xmlns="">
            <p:pic>
              <p:nvPicPr>
                <p:cNvPr id="401" name="Freihand 400">
                  <a:extLst>
                    <a:ext uri="{FF2B5EF4-FFF2-40B4-BE49-F238E27FC236}">
                      <a16:creationId xmlns:a16="http://schemas.microsoft.com/office/drawing/2014/main" id="{0FD0E8FB-E71E-4FED-932B-BB7131620250}"/>
                    </a:ext>
                  </a:extLst>
                </p:cNvPr>
                <p:cNvPicPr/>
                <p:nvPr/>
              </p:nvPicPr>
              <p:blipFill>
                <a:blip r:embed="rId630"/>
                <a:stretch>
                  <a:fillRect/>
                </a:stretch>
              </p:blipFill>
              <p:spPr>
                <a:xfrm>
                  <a:off x="6272139" y="4887642"/>
                  <a:ext cx="348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2" name="Freihand 401">
                  <a:extLst>
                    <a:ext uri="{FF2B5EF4-FFF2-40B4-BE49-F238E27FC236}">
                      <a16:creationId xmlns:a16="http://schemas.microsoft.com/office/drawing/2014/main" id="{376FF5DA-C40B-4412-8245-77AC861A0714}"/>
                    </a:ext>
                  </a:extLst>
                </p14:cNvPr>
                <p14:cNvContentPartPr/>
                <p14:nvPr/>
              </p14:nvContentPartPr>
              <p14:xfrm>
                <a:off x="6404979" y="4884042"/>
                <a:ext cx="31680" cy="6480"/>
              </p14:xfrm>
            </p:contentPart>
          </mc:Choice>
          <mc:Fallback xmlns="">
            <p:pic>
              <p:nvPicPr>
                <p:cNvPr id="402" name="Freihand 401">
                  <a:extLst>
                    <a:ext uri="{FF2B5EF4-FFF2-40B4-BE49-F238E27FC236}">
                      <a16:creationId xmlns:a16="http://schemas.microsoft.com/office/drawing/2014/main" id="{376FF5DA-C40B-4412-8245-77AC861A0714}"/>
                    </a:ext>
                  </a:extLst>
                </p:cNvPr>
                <p:cNvPicPr/>
                <p:nvPr/>
              </p:nvPicPr>
              <p:blipFill>
                <a:blip r:embed="rId632"/>
                <a:stretch>
                  <a:fillRect/>
                </a:stretch>
              </p:blipFill>
              <p:spPr>
                <a:xfrm>
                  <a:off x="6400659" y="4879722"/>
                  <a:ext cx="40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3" name="Freihand 402">
                  <a:extLst>
                    <a:ext uri="{FF2B5EF4-FFF2-40B4-BE49-F238E27FC236}">
                      <a16:creationId xmlns:a16="http://schemas.microsoft.com/office/drawing/2014/main" id="{79605D4E-4743-4604-B0B0-93828D346DA7}"/>
                    </a:ext>
                  </a:extLst>
                </p14:cNvPr>
                <p14:cNvContentPartPr/>
                <p14:nvPr/>
              </p14:nvContentPartPr>
              <p14:xfrm>
                <a:off x="6733659" y="4903842"/>
                <a:ext cx="371880" cy="106920"/>
              </p14:xfrm>
            </p:contentPart>
          </mc:Choice>
          <mc:Fallback xmlns="">
            <p:pic>
              <p:nvPicPr>
                <p:cNvPr id="403" name="Freihand 402">
                  <a:extLst>
                    <a:ext uri="{FF2B5EF4-FFF2-40B4-BE49-F238E27FC236}">
                      <a16:creationId xmlns:a16="http://schemas.microsoft.com/office/drawing/2014/main" id="{79605D4E-4743-4604-B0B0-93828D346DA7}"/>
                    </a:ext>
                  </a:extLst>
                </p:cNvPr>
                <p:cNvPicPr/>
                <p:nvPr/>
              </p:nvPicPr>
              <p:blipFill>
                <a:blip r:embed="rId634"/>
                <a:stretch>
                  <a:fillRect/>
                </a:stretch>
              </p:blipFill>
              <p:spPr>
                <a:xfrm>
                  <a:off x="6729339" y="4899522"/>
                  <a:ext cx="380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4" name="Freihand 403">
                  <a:extLst>
                    <a:ext uri="{FF2B5EF4-FFF2-40B4-BE49-F238E27FC236}">
                      <a16:creationId xmlns:a16="http://schemas.microsoft.com/office/drawing/2014/main" id="{4188C31E-0643-40F1-97A2-A9BEEC21E934}"/>
                    </a:ext>
                  </a:extLst>
                </p14:cNvPr>
                <p14:cNvContentPartPr/>
                <p14:nvPr/>
              </p14:nvContentPartPr>
              <p14:xfrm>
                <a:off x="7117419" y="4854522"/>
                <a:ext cx="360" cy="360"/>
              </p14:xfrm>
            </p:contentPart>
          </mc:Choice>
          <mc:Fallback xmlns="">
            <p:pic>
              <p:nvPicPr>
                <p:cNvPr id="404" name="Freihand 403">
                  <a:extLst>
                    <a:ext uri="{FF2B5EF4-FFF2-40B4-BE49-F238E27FC236}">
                      <a16:creationId xmlns:a16="http://schemas.microsoft.com/office/drawing/2014/main" id="{4188C31E-0643-40F1-97A2-A9BEEC21E934}"/>
                    </a:ext>
                  </a:extLst>
                </p:cNvPr>
                <p:cNvPicPr/>
                <p:nvPr/>
              </p:nvPicPr>
              <p:blipFill>
                <a:blip r:embed="rId23"/>
                <a:stretch>
                  <a:fillRect/>
                </a:stretch>
              </p:blipFill>
              <p:spPr>
                <a:xfrm>
                  <a:off x="7113099" y="485020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5" name="Freihand 404">
                  <a:extLst>
                    <a:ext uri="{FF2B5EF4-FFF2-40B4-BE49-F238E27FC236}">
                      <a16:creationId xmlns:a16="http://schemas.microsoft.com/office/drawing/2014/main" id="{221A019E-72C5-48CD-BF71-0A40B0125D15}"/>
                    </a:ext>
                  </a:extLst>
                </p14:cNvPr>
                <p14:cNvContentPartPr/>
                <p14:nvPr/>
              </p14:nvContentPartPr>
              <p14:xfrm>
                <a:off x="7284099" y="4845882"/>
                <a:ext cx="105480" cy="164880"/>
              </p14:xfrm>
            </p:contentPart>
          </mc:Choice>
          <mc:Fallback xmlns="">
            <p:pic>
              <p:nvPicPr>
                <p:cNvPr id="405" name="Freihand 404">
                  <a:extLst>
                    <a:ext uri="{FF2B5EF4-FFF2-40B4-BE49-F238E27FC236}">
                      <a16:creationId xmlns:a16="http://schemas.microsoft.com/office/drawing/2014/main" id="{221A019E-72C5-48CD-BF71-0A40B0125D15}"/>
                    </a:ext>
                  </a:extLst>
                </p:cNvPr>
                <p:cNvPicPr/>
                <p:nvPr/>
              </p:nvPicPr>
              <p:blipFill>
                <a:blip r:embed="rId637"/>
                <a:stretch>
                  <a:fillRect/>
                </a:stretch>
              </p:blipFill>
              <p:spPr>
                <a:xfrm>
                  <a:off x="7279779" y="4841562"/>
                  <a:ext cx="114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6" name="Freihand 405">
                  <a:extLst>
                    <a:ext uri="{FF2B5EF4-FFF2-40B4-BE49-F238E27FC236}">
                      <a16:creationId xmlns:a16="http://schemas.microsoft.com/office/drawing/2014/main" id="{18245020-B2F6-4B7E-895D-98752DCFAE9F}"/>
                    </a:ext>
                  </a:extLst>
                </p14:cNvPr>
                <p14:cNvContentPartPr/>
                <p14:nvPr/>
              </p14:nvContentPartPr>
              <p14:xfrm>
                <a:off x="7307859" y="4890882"/>
                <a:ext cx="92160" cy="35640"/>
              </p14:xfrm>
            </p:contentPart>
          </mc:Choice>
          <mc:Fallback xmlns="">
            <p:pic>
              <p:nvPicPr>
                <p:cNvPr id="406" name="Freihand 405">
                  <a:extLst>
                    <a:ext uri="{FF2B5EF4-FFF2-40B4-BE49-F238E27FC236}">
                      <a16:creationId xmlns:a16="http://schemas.microsoft.com/office/drawing/2014/main" id="{18245020-B2F6-4B7E-895D-98752DCFAE9F}"/>
                    </a:ext>
                  </a:extLst>
                </p:cNvPr>
                <p:cNvPicPr/>
                <p:nvPr/>
              </p:nvPicPr>
              <p:blipFill>
                <a:blip r:embed="rId639"/>
                <a:stretch>
                  <a:fillRect/>
                </a:stretch>
              </p:blipFill>
              <p:spPr>
                <a:xfrm>
                  <a:off x="7303539" y="4886562"/>
                  <a:ext cx="100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7" name="Freihand 406">
                  <a:extLst>
                    <a:ext uri="{FF2B5EF4-FFF2-40B4-BE49-F238E27FC236}">
                      <a16:creationId xmlns:a16="http://schemas.microsoft.com/office/drawing/2014/main" id="{42B140FD-FB36-451A-A9EA-B9552EF26355}"/>
                    </a:ext>
                  </a:extLst>
                </p14:cNvPr>
                <p14:cNvContentPartPr/>
                <p14:nvPr/>
              </p14:nvContentPartPr>
              <p14:xfrm>
                <a:off x="7428819" y="4848042"/>
                <a:ext cx="308880" cy="126720"/>
              </p14:xfrm>
            </p:contentPart>
          </mc:Choice>
          <mc:Fallback xmlns="">
            <p:pic>
              <p:nvPicPr>
                <p:cNvPr id="407" name="Freihand 406">
                  <a:extLst>
                    <a:ext uri="{FF2B5EF4-FFF2-40B4-BE49-F238E27FC236}">
                      <a16:creationId xmlns:a16="http://schemas.microsoft.com/office/drawing/2014/main" id="{42B140FD-FB36-451A-A9EA-B9552EF26355}"/>
                    </a:ext>
                  </a:extLst>
                </p:cNvPr>
                <p:cNvPicPr/>
                <p:nvPr/>
              </p:nvPicPr>
              <p:blipFill>
                <a:blip r:embed="rId641"/>
                <a:stretch>
                  <a:fillRect/>
                </a:stretch>
              </p:blipFill>
              <p:spPr>
                <a:xfrm>
                  <a:off x="7424499" y="4843722"/>
                  <a:ext cx="317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8" name="Freihand 407">
                  <a:extLst>
                    <a:ext uri="{FF2B5EF4-FFF2-40B4-BE49-F238E27FC236}">
                      <a16:creationId xmlns:a16="http://schemas.microsoft.com/office/drawing/2014/main" id="{C4413C48-B37D-4570-B794-81910DE2390E}"/>
                    </a:ext>
                  </a:extLst>
                </p14:cNvPr>
                <p14:cNvContentPartPr/>
                <p14:nvPr/>
              </p14:nvContentPartPr>
              <p14:xfrm>
                <a:off x="7855779" y="4815282"/>
                <a:ext cx="87840" cy="145440"/>
              </p14:xfrm>
            </p:contentPart>
          </mc:Choice>
          <mc:Fallback xmlns="">
            <p:pic>
              <p:nvPicPr>
                <p:cNvPr id="408" name="Freihand 407">
                  <a:extLst>
                    <a:ext uri="{FF2B5EF4-FFF2-40B4-BE49-F238E27FC236}">
                      <a16:creationId xmlns:a16="http://schemas.microsoft.com/office/drawing/2014/main" id="{C4413C48-B37D-4570-B794-81910DE2390E}"/>
                    </a:ext>
                  </a:extLst>
                </p:cNvPr>
                <p:cNvPicPr/>
                <p:nvPr/>
              </p:nvPicPr>
              <p:blipFill>
                <a:blip r:embed="rId643"/>
                <a:stretch>
                  <a:fillRect/>
                </a:stretch>
              </p:blipFill>
              <p:spPr>
                <a:xfrm>
                  <a:off x="7851459" y="4810962"/>
                  <a:ext cx="96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9" name="Freihand 408">
                  <a:extLst>
                    <a:ext uri="{FF2B5EF4-FFF2-40B4-BE49-F238E27FC236}">
                      <a16:creationId xmlns:a16="http://schemas.microsoft.com/office/drawing/2014/main" id="{DB4EE752-60A6-4C33-AE6C-7CD55D6B4713}"/>
                    </a:ext>
                  </a:extLst>
                </p14:cNvPr>
                <p14:cNvContentPartPr/>
                <p14:nvPr/>
              </p14:nvContentPartPr>
              <p14:xfrm>
                <a:off x="7909419" y="4873242"/>
                <a:ext cx="426240" cy="259560"/>
              </p14:xfrm>
            </p:contentPart>
          </mc:Choice>
          <mc:Fallback xmlns="">
            <p:pic>
              <p:nvPicPr>
                <p:cNvPr id="409" name="Freihand 408">
                  <a:extLst>
                    <a:ext uri="{FF2B5EF4-FFF2-40B4-BE49-F238E27FC236}">
                      <a16:creationId xmlns:a16="http://schemas.microsoft.com/office/drawing/2014/main" id="{DB4EE752-60A6-4C33-AE6C-7CD55D6B4713}"/>
                    </a:ext>
                  </a:extLst>
                </p:cNvPr>
                <p:cNvPicPr/>
                <p:nvPr/>
              </p:nvPicPr>
              <p:blipFill>
                <a:blip r:embed="rId645"/>
                <a:stretch>
                  <a:fillRect/>
                </a:stretch>
              </p:blipFill>
              <p:spPr>
                <a:xfrm>
                  <a:off x="7905099" y="4868922"/>
                  <a:ext cx="4348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21" name="Freihand 420">
                  <a:extLst>
                    <a:ext uri="{FF2B5EF4-FFF2-40B4-BE49-F238E27FC236}">
                      <a16:creationId xmlns:a16="http://schemas.microsoft.com/office/drawing/2014/main" id="{A8B30CD7-4A46-4996-9AA0-CDFA555FD6C1}"/>
                    </a:ext>
                  </a:extLst>
                </p14:cNvPr>
                <p14:cNvContentPartPr/>
                <p14:nvPr/>
              </p14:nvContentPartPr>
              <p14:xfrm>
                <a:off x="6294099" y="5226402"/>
                <a:ext cx="182160" cy="72000"/>
              </p14:xfrm>
            </p:contentPart>
          </mc:Choice>
          <mc:Fallback xmlns="">
            <p:pic>
              <p:nvPicPr>
                <p:cNvPr id="421" name="Freihand 420">
                  <a:extLst>
                    <a:ext uri="{FF2B5EF4-FFF2-40B4-BE49-F238E27FC236}">
                      <a16:creationId xmlns:a16="http://schemas.microsoft.com/office/drawing/2014/main" id="{A8B30CD7-4A46-4996-9AA0-CDFA555FD6C1}"/>
                    </a:ext>
                  </a:extLst>
                </p:cNvPr>
                <p:cNvPicPr/>
                <p:nvPr/>
              </p:nvPicPr>
              <p:blipFill>
                <a:blip r:embed="rId647"/>
                <a:stretch>
                  <a:fillRect/>
                </a:stretch>
              </p:blipFill>
              <p:spPr>
                <a:xfrm>
                  <a:off x="6289779" y="5222082"/>
                  <a:ext cx="190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2" name="Freihand 421">
                  <a:extLst>
                    <a:ext uri="{FF2B5EF4-FFF2-40B4-BE49-F238E27FC236}">
                      <a16:creationId xmlns:a16="http://schemas.microsoft.com/office/drawing/2014/main" id="{BCE6E945-659E-4330-84E0-BF6B903DEDC1}"/>
                    </a:ext>
                  </a:extLst>
                </p14:cNvPr>
                <p14:cNvContentPartPr/>
                <p14:nvPr/>
              </p14:nvContentPartPr>
              <p14:xfrm>
                <a:off x="6515859" y="5177442"/>
                <a:ext cx="143280" cy="94320"/>
              </p14:xfrm>
            </p:contentPart>
          </mc:Choice>
          <mc:Fallback xmlns="">
            <p:pic>
              <p:nvPicPr>
                <p:cNvPr id="422" name="Freihand 421">
                  <a:extLst>
                    <a:ext uri="{FF2B5EF4-FFF2-40B4-BE49-F238E27FC236}">
                      <a16:creationId xmlns:a16="http://schemas.microsoft.com/office/drawing/2014/main" id="{BCE6E945-659E-4330-84E0-BF6B903DEDC1}"/>
                    </a:ext>
                  </a:extLst>
                </p:cNvPr>
                <p:cNvPicPr/>
                <p:nvPr/>
              </p:nvPicPr>
              <p:blipFill>
                <a:blip r:embed="rId649"/>
                <a:stretch>
                  <a:fillRect/>
                </a:stretch>
              </p:blipFill>
              <p:spPr>
                <a:xfrm>
                  <a:off x="6511539" y="5173122"/>
                  <a:ext cx="151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3" name="Freihand 422">
                  <a:extLst>
                    <a:ext uri="{FF2B5EF4-FFF2-40B4-BE49-F238E27FC236}">
                      <a16:creationId xmlns:a16="http://schemas.microsoft.com/office/drawing/2014/main" id="{2D2EA84A-D201-405E-9DCD-F07A855BA14C}"/>
                    </a:ext>
                  </a:extLst>
                </p14:cNvPr>
                <p14:cNvContentPartPr/>
                <p14:nvPr/>
              </p14:nvContentPartPr>
              <p14:xfrm>
                <a:off x="6860019" y="5171322"/>
                <a:ext cx="74880" cy="121320"/>
              </p14:xfrm>
            </p:contentPart>
          </mc:Choice>
          <mc:Fallback xmlns="">
            <p:pic>
              <p:nvPicPr>
                <p:cNvPr id="423" name="Freihand 422">
                  <a:extLst>
                    <a:ext uri="{FF2B5EF4-FFF2-40B4-BE49-F238E27FC236}">
                      <a16:creationId xmlns:a16="http://schemas.microsoft.com/office/drawing/2014/main" id="{2D2EA84A-D201-405E-9DCD-F07A855BA14C}"/>
                    </a:ext>
                  </a:extLst>
                </p:cNvPr>
                <p:cNvPicPr/>
                <p:nvPr/>
              </p:nvPicPr>
              <p:blipFill>
                <a:blip r:embed="rId651"/>
                <a:stretch>
                  <a:fillRect/>
                </a:stretch>
              </p:blipFill>
              <p:spPr>
                <a:xfrm>
                  <a:off x="6855699" y="5167002"/>
                  <a:ext cx="83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4" name="Freihand 423">
                  <a:extLst>
                    <a:ext uri="{FF2B5EF4-FFF2-40B4-BE49-F238E27FC236}">
                      <a16:creationId xmlns:a16="http://schemas.microsoft.com/office/drawing/2014/main" id="{BC6B7FAE-7C06-4E01-B0D3-3A1609629641}"/>
                    </a:ext>
                  </a:extLst>
                </p14:cNvPr>
                <p14:cNvContentPartPr/>
                <p14:nvPr/>
              </p14:nvContentPartPr>
              <p14:xfrm>
                <a:off x="6888459" y="5210922"/>
                <a:ext cx="64080" cy="34560"/>
              </p14:xfrm>
            </p:contentPart>
          </mc:Choice>
          <mc:Fallback xmlns="">
            <p:pic>
              <p:nvPicPr>
                <p:cNvPr id="424" name="Freihand 423">
                  <a:extLst>
                    <a:ext uri="{FF2B5EF4-FFF2-40B4-BE49-F238E27FC236}">
                      <a16:creationId xmlns:a16="http://schemas.microsoft.com/office/drawing/2014/main" id="{BC6B7FAE-7C06-4E01-B0D3-3A1609629641}"/>
                    </a:ext>
                  </a:extLst>
                </p:cNvPr>
                <p:cNvPicPr/>
                <p:nvPr/>
              </p:nvPicPr>
              <p:blipFill>
                <a:blip r:embed="rId653"/>
                <a:stretch>
                  <a:fillRect/>
                </a:stretch>
              </p:blipFill>
              <p:spPr>
                <a:xfrm>
                  <a:off x="6884139" y="5206602"/>
                  <a:ext cx="72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5" name="Freihand 424">
                  <a:extLst>
                    <a:ext uri="{FF2B5EF4-FFF2-40B4-BE49-F238E27FC236}">
                      <a16:creationId xmlns:a16="http://schemas.microsoft.com/office/drawing/2014/main" id="{6C133D3C-5240-41C1-89D5-167369BED27A}"/>
                    </a:ext>
                  </a:extLst>
                </p14:cNvPr>
                <p14:cNvContentPartPr/>
                <p14:nvPr/>
              </p14:nvContentPartPr>
              <p14:xfrm>
                <a:off x="6984219" y="5163762"/>
                <a:ext cx="127080" cy="130320"/>
              </p14:xfrm>
            </p:contentPart>
          </mc:Choice>
          <mc:Fallback xmlns="">
            <p:pic>
              <p:nvPicPr>
                <p:cNvPr id="425" name="Freihand 424">
                  <a:extLst>
                    <a:ext uri="{FF2B5EF4-FFF2-40B4-BE49-F238E27FC236}">
                      <a16:creationId xmlns:a16="http://schemas.microsoft.com/office/drawing/2014/main" id="{6C133D3C-5240-41C1-89D5-167369BED27A}"/>
                    </a:ext>
                  </a:extLst>
                </p:cNvPr>
                <p:cNvPicPr/>
                <p:nvPr/>
              </p:nvPicPr>
              <p:blipFill>
                <a:blip r:embed="rId655"/>
                <a:stretch>
                  <a:fillRect/>
                </a:stretch>
              </p:blipFill>
              <p:spPr>
                <a:xfrm>
                  <a:off x="6979899" y="5159442"/>
                  <a:ext cx="135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6" name="Freihand 425">
                  <a:extLst>
                    <a:ext uri="{FF2B5EF4-FFF2-40B4-BE49-F238E27FC236}">
                      <a16:creationId xmlns:a16="http://schemas.microsoft.com/office/drawing/2014/main" id="{D04EFDB8-BFE7-4844-AFA8-82807D1DBBE3}"/>
                    </a:ext>
                  </a:extLst>
                </p14:cNvPr>
                <p14:cNvContentPartPr/>
                <p14:nvPr/>
              </p14:nvContentPartPr>
              <p14:xfrm>
                <a:off x="7283739" y="5160522"/>
                <a:ext cx="274320" cy="97200"/>
              </p14:xfrm>
            </p:contentPart>
          </mc:Choice>
          <mc:Fallback xmlns="">
            <p:pic>
              <p:nvPicPr>
                <p:cNvPr id="426" name="Freihand 425">
                  <a:extLst>
                    <a:ext uri="{FF2B5EF4-FFF2-40B4-BE49-F238E27FC236}">
                      <a16:creationId xmlns:a16="http://schemas.microsoft.com/office/drawing/2014/main" id="{D04EFDB8-BFE7-4844-AFA8-82807D1DBBE3}"/>
                    </a:ext>
                  </a:extLst>
                </p:cNvPr>
                <p:cNvPicPr/>
                <p:nvPr/>
              </p:nvPicPr>
              <p:blipFill>
                <a:blip r:embed="rId657"/>
                <a:stretch>
                  <a:fillRect/>
                </a:stretch>
              </p:blipFill>
              <p:spPr>
                <a:xfrm>
                  <a:off x="7279419" y="5156202"/>
                  <a:ext cx="282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7" name="Freihand 426">
                  <a:extLst>
                    <a:ext uri="{FF2B5EF4-FFF2-40B4-BE49-F238E27FC236}">
                      <a16:creationId xmlns:a16="http://schemas.microsoft.com/office/drawing/2014/main" id="{2FFEB793-D3CD-465E-9F24-DEFD75096C6C}"/>
                    </a:ext>
                  </a:extLst>
                </p14:cNvPr>
                <p14:cNvContentPartPr/>
                <p14:nvPr/>
              </p14:nvContentPartPr>
              <p14:xfrm>
                <a:off x="7564539" y="5155842"/>
                <a:ext cx="141840" cy="80280"/>
              </p14:xfrm>
            </p:contentPart>
          </mc:Choice>
          <mc:Fallback xmlns="">
            <p:pic>
              <p:nvPicPr>
                <p:cNvPr id="427" name="Freihand 426">
                  <a:extLst>
                    <a:ext uri="{FF2B5EF4-FFF2-40B4-BE49-F238E27FC236}">
                      <a16:creationId xmlns:a16="http://schemas.microsoft.com/office/drawing/2014/main" id="{2FFEB793-D3CD-465E-9F24-DEFD75096C6C}"/>
                    </a:ext>
                  </a:extLst>
                </p:cNvPr>
                <p:cNvPicPr/>
                <p:nvPr/>
              </p:nvPicPr>
              <p:blipFill>
                <a:blip r:embed="rId659"/>
                <a:stretch>
                  <a:fillRect/>
                </a:stretch>
              </p:blipFill>
              <p:spPr>
                <a:xfrm>
                  <a:off x="7560219" y="5151522"/>
                  <a:ext cx="150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8" name="Freihand 427">
                  <a:extLst>
                    <a:ext uri="{FF2B5EF4-FFF2-40B4-BE49-F238E27FC236}">
                      <a16:creationId xmlns:a16="http://schemas.microsoft.com/office/drawing/2014/main" id="{EBE2187B-56F9-45EB-9C76-79B74C332431}"/>
                    </a:ext>
                  </a:extLst>
                </p14:cNvPr>
                <p14:cNvContentPartPr/>
                <p14:nvPr/>
              </p14:nvContentPartPr>
              <p14:xfrm>
                <a:off x="7705299" y="5083842"/>
                <a:ext cx="165240" cy="136800"/>
              </p14:xfrm>
            </p:contentPart>
          </mc:Choice>
          <mc:Fallback xmlns="">
            <p:pic>
              <p:nvPicPr>
                <p:cNvPr id="428" name="Freihand 427">
                  <a:extLst>
                    <a:ext uri="{FF2B5EF4-FFF2-40B4-BE49-F238E27FC236}">
                      <a16:creationId xmlns:a16="http://schemas.microsoft.com/office/drawing/2014/main" id="{EBE2187B-56F9-45EB-9C76-79B74C332431}"/>
                    </a:ext>
                  </a:extLst>
                </p:cNvPr>
                <p:cNvPicPr/>
                <p:nvPr/>
              </p:nvPicPr>
              <p:blipFill>
                <a:blip r:embed="rId661"/>
                <a:stretch>
                  <a:fillRect/>
                </a:stretch>
              </p:blipFill>
              <p:spPr>
                <a:xfrm>
                  <a:off x="7700979" y="5079522"/>
                  <a:ext cx="173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9" name="Freihand 428">
                  <a:extLst>
                    <a:ext uri="{FF2B5EF4-FFF2-40B4-BE49-F238E27FC236}">
                      <a16:creationId xmlns:a16="http://schemas.microsoft.com/office/drawing/2014/main" id="{B36CFEF1-8C23-4484-AA9A-F868902FC8FA}"/>
                    </a:ext>
                  </a:extLst>
                </p14:cNvPr>
                <p14:cNvContentPartPr/>
                <p14:nvPr/>
              </p14:nvContentPartPr>
              <p14:xfrm>
                <a:off x="7874859" y="5142882"/>
                <a:ext cx="36720" cy="70560"/>
              </p14:xfrm>
            </p:contentPart>
          </mc:Choice>
          <mc:Fallback xmlns="">
            <p:pic>
              <p:nvPicPr>
                <p:cNvPr id="429" name="Freihand 428">
                  <a:extLst>
                    <a:ext uri="{FF2B5EF4-FFF2-40B4-BE49-F238E27FC236}">
                      <a16:creationId xmlns:a16="http://schemas.microsoft.com/office/drawing/2014/main" id="{B36CFEF1-8C23-4484-AA9A-F868902FC8FA}"/>
                    </a:ext>
                  </a:extLst>
                </p:cNvPr>
                <p:cNvPicPr/>
                <p:nvPr/>
              </p:nvPicPr>
              <p:blipFill>
                <a:blip r:embed="rId663"/>
                <a:stretch>
                  <a:fillRect/>
                </a:stretch>
              </p:blipFill>
              <p:spPr>
                <a:xfrm>
                  <a:off x="7870539" y="5138562"/>
                  <a:ext cx="45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0" name="Freihand 429">
                  <a:extLst>
                    <a:ext uri="{FF2B5EF4-FFF2-40B4-BE49-F238E27FC236}">
                      <a16:creationId xmlns:a16="http://schemas.microsoft.com/office/drawing/2014/main" id="{5753798D-E13A-4E7B-A98F-867C7A053838}"/>
                    </a:ext>
                  </a:extLst>
                </p14:cNvPr>
                <p14:cNvContentPartPr/>
                <p14:nvPr/>
              </p14:nvContentPartPr>
              <p14:xfrm>
                <a:off x="7937499" y="5043522"/>
                <a:ext cx="102960" cy="164160"/>
              </p14:xfrm>
            </p:contentPart>
          </mc:Choice>
          <mc:Fallback xmlns="">
            <p:pic>
              <p:nvPicPr>
                <p:cNvPr id="430" name="Freihand 429">
                  <a:extLst>
                    <a:ext uri="{FF2B5EF4-FFF2-40B4-BE49-F238E27FC236}">
                      <a16:creationId xmlns:a16="http://schemas.microsoft.com/office/drawing/2014/main" id="{5753798D-E13A-4E7B-A98F-867C7A053838}"/>
                    </a:ext>
                  </a:extLst>
                </p:cNvPr>
                <p:cNvPicPr/>
                <p:nvPr/>
              </p:nvPicPr>
              <p:blipFill>
                <a:blip r:embed="rId665"/>
                <a:stretch>
                  <a:fillRect/>
                </a:stretch>
              </p:blipFill>
              <p:spPr>
                <a:xfrm>
                  <a:off x="7933179" y="5039202"/>
                  <a:ext cx="111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1" name="Freihand 430">
                  <a:extLst>
                    <a:ext uri="{FF2B5EF4-FFF2-40B4-BE49-F238E27FC236}">
                      <a16:creationId xmlns:a16="http://schemas.microsoft.com/office/drawing/2014/main" id="{759E6840-89C4-4D07-9FF3-865E52555671}"/>
                    </a:ext>
                  </a:extLst>
                </p14:cNvPr>
                <p14:cNvContentPartPr/>
                <p14:nvPr/>
              </p14:nvContentPartPr>
              <p14:xfrm>
                <a:off x="8037579" y="5097522"/>
                <a:ext cx="75600" cy="87480"/>
              </p14:xfrm>
            </p:contentPart>
          </mc:Choice>
          <mc:Fallback xmlns="">
            <p:pic>
              <p:nvPicPr>
                <p:cNvPr id="431" name="Freihand 430">
                  <a:extLst>
                    <a:ext uri="{FF2B5EF4-FFF2-40B4-BE49-F238E27FC236}">
                      <a16:creationId xmlns:a16="http://schemas.microsoft.com/office/drawing/2014/main" id="{759E6840-89C4-4D07-9FF3-865E52555671}"/>
                    </a:ext>
                  </a:extLst>
                </p:cNvPr>
                <p:cNvPicPr/>
                <p:nvPr/>
              </p:nvPicPr>
              <p:blipFill>
                <a:blip r:embed="rId667"/>
                <a:stretch>
                  <a:fillRect/>
                </a:stretch>
              </p:blipFill>
              <p:spPr>
                <a:xfrm>
                  <a:off x="8033259" y="5093202"/>
                  <a:ext cx="84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2" name="Freihand 431">
                  <a:extLst>
                    <a:ext uri="{FF2B5EF4-FFF2-40B4-BE49-F238E27FC236}">
                      <a16:creationId xmlns:a16="http://schemas.microsoft.com/office/drawing/2014/main" id="{4FA597BB-C914-4EA3-9CAF-8AB2DBE2ABEC}"/>
                    </a:ext>
                  </a:extLst>
                </p14:cNvPr>
                <p14:cNvContentPartPr/>
                <p14:nvPr/>
              </p14:nvContentPartPr>
              <p14:xfrm>
                <a:off x="8134779" y="5040282"/>
                <a:ext cx="151560" cy="152280"/>
              </p14:xfrm>
            </p:contentPart>
          </mc:Choice>
          <mc:Fallback xmlns="">
            <p:pic>
              <p:nvPicPr>
                <p:cNvPr id="432" name="Freihand 431">
                  <a:extLst>
                    <a:ext uri="{FF2B5EF4-FFF2-40B4-BE49-F238E27FC236}">
                      <a16:creationId xmlns:a16="http://schemas.microsoft.com/office/drawing/2014/main" id="{4FA597BB-C914-4EA3-9CAF-8AB2DBE2ABEC}"/>
                    </a:ext>
                  </a:extLst>
                </p:cNvPr>
                <p:cNvPicPr/>
                <p:nvPr/>
              </p:nvPicPr>
              <p:blipFill>
                <a:blip r:embed="rId669"/>
                <a:stretch>
                  <a:fillRect/>
                </a:stretch>
              </p:blipFill>
              <p:spPr>
                <a:xfrm>
                  <a:off x="8130459" y="5035962"/>
                  <a:ext cx="160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3" name="Freihand 432">
                  <a:extLst>
                    <a:ext uri="{FF2B5EF4-FFF2-40B4-BE49-F238E27FC236}">
                      <a16:creationId xmlns:a16="http://schemas.microsoft.com/office/drawing/2014/main" id="{5DC75C77-2648-4833-9DCC-E7D486CD344D}"/>
                    </a:ext>
                  </a:extLst>
                </p14:cNvPr>
                <p14:cNvContentPartPr/>
                <p14:nvPr/>
              </p14:nvContentPartPr>
              <p14:xfrm>
                <a:off x="6251259" y="5427282"/>
                <a:ext cx="70560" cy="145800"/>
              </p14:xfrm>
            </p:contentPart>
          </mc:Choice>
          <mc:Fallback xmlns="">
            <p:pic>
              <p:nvPicPr>
                <p:cNvPr id="433" name="Freihand 432">
                  <a:extLst>
                    <a:ext uri="{FF2B5EF4-FFF2-40B4-BE49-F238E27FC236}">
                      <a16:creationId xmlns:a16="http://schemas.microsoft.com/office/drawing/2014/main" id="{5DC75C77-2648-4833-9DCC-E7D486CD344D}"/>
                    </a:ext>
                  </a:extLst>
                </p:cNvPr>
                <p:cNvPicPr/>
                <p:nvPr/>
              </p:nvPicPr>
              <p:blipFill>
                <a:blip r:embed="rId671"/>
                <a:stretch>
                  <a:fillRect/>
                </a:stretch>
              </p:blipFill>
              <p:spPr>
                <a:xfrm>
                  <a:off x="6246939" y="5422962"/>
                  <a:ext cx="79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4" name="Freihand 433">
                  <a:extLst>
                    <a:ext uri="{FF2B5EF4-FFF2-40B4-BE49-F238E27FC236}">
                      <a16:creationId xmlns:a16="http://schemas.microsoft.com/office/drawing/2014/main" id="{5D43EBD4-BE4D-4301-BEB8-29336EEC9127}"/>
                    </a:ext>
                  </a:extLst>
                </p14:cNvPr>
                <p14:cNvContentPartPr/>
                <p14:nvPr/>
              </p14:nvContentPartPr>
              <p14:xfrm>
                <a:off x="6380859" y="5402802"/>
                <a:ext cx="39960" cy="142920"/>
              </p14:xfrm>
            </p:contentPart>
          </mc:Choice>
          <mc:Fallback xmlns="">
            <p:pic>
              <p:nvPicPr>
                <p:cNvPr id="434" name="Freihand 433">
                  <a:extLst>
                    <a:ext uri="{FF2B5EF4-FFF2-40B4-BE49-F238E27FC236}">
                      <a16:creationId xmlns:a16="http://schemas.microsoft.com/office/drawing/2014/main" id="{5D43EBD4-BE4D-4301-BEB8-29336EEC9127}"/>
                    </a:ext>
                  </a:extLst>
                </p:cNvPr>
                <p:cNvPicPr/>
                <p:nvPr/>
              </p:nvPicPr>
              <p:blipFill>
                <a:blip r:embed="rId673"/>
                <a:stretch>
                  <a:fillRect/>
                </a:stretch>
              </p:blipFill>
              <p:spPr>
                <a:xfrm>
                  <a:off x="6376539" y="5398482"/>
                  <a:ext cx="48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5" name="Freihand 434">
                  <a:extLst>
                    <a:ext uri="{FF2B5EF4-FFF2-40B4-BE49-F238E27FC236}">
                      <a16:creationId xmlns:a16="http://schemas.microsoft.com/office/drawing/2014/main" id="{E5A46A9F-61AC-4471-B8D3-069E72EE0868}"/>
                    </a:ext>
                  </a:extLst>
                </p14:cNvPr>
                <p14:cNvContentPartPr/>
                <p14:nvPr/>
              </p14:nvContentPartPr>
              <p14:xfrm>
                <a:off x="6442059" y="5359602"/>
                <a:ext cx="189360" cy="173880"/>
              </p14:xfrm>
            </p:contentPart>
          </mc:Choice>
          <mc:Fallback xmlns="">
            <p:pic>
              <p:nvPicPr>
                <p:cNvPr id="435" name="Freihand 434">
                  <a:extLst>
                    <a:ext uri="{FF2B5EF4-FFF2-40B4-BE49-F238E27FC236}">
                      <a16:creationId xmlns:a16="http://schemas.microsoft.com/office/drawing/2014/main" id="{E5A46A9F-61AC-4471-B8D3-069E72EE0868}"/>
                    </a:ext>
                  </a:extLst>
                </p:cNvPr>
                <p:cNvPicPr/>
                <p:nvPr/>
              </p:nvPicPr>
              <p:blipFill>
                <a:blip r:embed="rId675"/>
                <a:stretch>
                  <a:fillRect/>
                </a:stretch>
              </p:blipFill>
              <p:spPr>
                <a:xfrm>
                  <a:off x="6437739" y="5355282"/>
                  <a:ext cx="19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8" name="Freihand 437">
                  <a:extLst>
                    <a:ext uri="{FF2B5EF4-FFF2-40B4-BE49-F238E27FC236}">
                      <a16:creationId xmlns:a16="http://schemas.microsoft.com/office/drawing/2014/main" id="{B3A0133F-600B-44A5-B577-C3BE8F5DA424}"/>
                    </a:ext>
                  </a:extLst>
                </p14:cNvPr>
                <p14:cNvContentPartPr/>
                <p14:nvPr/>
              </p14:nvContentPartPr>
              <p14:xfrm>
                <a:off x="6762459" y="5442762"/>
                <a:ext cx="140040" cy="79560"/>
              </p14:xfrm>
            </p:contentPart>
          </mc:Choice>
          <mc:Fallback xmlns="">
            <p:pic>
              <p:nvPicPr>
                <p:cNvPr id="438" name="Freihand 437">
                  <a:extLst>
                    <a:ext uri="{FF2B5EF4-FFF2-40B4-BE49-F238E27FC236}">
                      <a16:creationId xmlns:a16="http://schemas.microsoft.com/office/drawing/2014/main" id="{B3A0133F-600B-44A5-B577-C3BE8F5DA424}"/>
                    </a:ext>
                  </a:extLst>
                </p:cNvPr>
                <p:cNvPicPr/>
                <p:nvPr/>
              </p:nvPicPr>
              <p:blipFill>
                <a:blip r:embed="rId677"/>
                <a:stretch>
                  <a:fillRect/>
                </a:stretch>
              </p:blipFill>
              <p:spPr>
                <a:xfrm>
                  <a:off x="6758139" y="5438442"/>
                  <a:ext cx="148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9" name="Freihand 438">
                  <a:extLst>
                    <a:ext uri="{FF2B5EF4-FFF2-40B4-BE49-F238E27FC236}">
                      <a16:creationId xmlns:a16="http://schemas.microsoft.com/office/drawing/2014/main" id="{37920648-9411-49E4-8ED5-6B8EBF7B7997}"/>
                    </a:ext>
                  </a:extLst>
                </p14:cNvPr>
                <p14:cNvContentPartPr/>
                <p14:nvPr/>
              </p14:nvContentPartPr>
              <p14:xfrm>
                <a:off x="6933459" y="5458602"/>
                <a:ext cx="102600" cy="57240"/>
              </p14:xfrm>
            </p:contentPart>
          </mc:Choice>
          <mc:Fallback xmlns="">
            <p:pic>
              <p:nvPicPr>
                <p:cNvPr id="439" name="Freihand 438">
                  <a:extLst>
                    <a:ext uri="{FF2B5EF4-FFF2-40B4-BE49-F238E27FC236}">
                      <a16:creationId xmlns:a16="http://schemas.microsoft.com/office/drawing/2014/main" id="{37920648-9411-49E4-8ED5-6B8EBF7B7997}"/>
                    </a:ext>
                  </a:extLst>
                </p:cNvPr>
                <p:cNvPicPr/>
                <p:nvPr/>
              </p:nvPicPr>
              <p:blipFill>
                <a:blip r:embed="rId679"/>
                <a:stretch>
                  <a:fillRect/>
                </a:stretch>
              </p:blipFill>
              <p:spPr>
                <a:xfrm>
                  <a:off x="6929139" y="5454282"/>
                  <a:ext cx="111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41" name="Freihand 440">
                  <a:extLst>
                    <a:ext uri="{FF2B5EF4-FFF2-40B4-BE49-F238E27FC236}">
                      <a16:creationId xmlns:a16="http://schemas.microsoft.com/office/drawing/2014/main" id="{4E0FC2F1-1C00-4E14-9B60-652758CBA726}"/>
                    </a:ext>
                  </a:extLst>
                </p14:cNvPr>
                <p14:cNvContentPartPr/>
                <p14:nvPr/>
              </p14:nvContentPartPr>
              <p14:xfrm>
                <a:off x="7018059" y="5458242"/>
                <a:ext cx="9000" cy="72360"/>
              </p14:xfrm>
            </p:contentPart>
          </mc:Choice>
          <mc:Fallback xmlns="">
            <p:pic>
              <p:nvPicPr>
                <p:cNvPr id="441" name="Freihand 440">
                  <a:extLst>
                    <a:ext uri="{FF2B5EF4-FFF2-40B4-BE49-F238E27FC236}">
                      <a16:creationId xmlns:a16="http://schemas.microsoft.com/office/drawing/2014/main" id="{4E0FC2F1-1C00-4E14-9B60-652758CBA726}"/>
                    </a:ext>
                  </a:extLst>
                </p:cNvPr>
                <p:cNvPicPr/>
                <p:nvPr/>
              </p:nvPicPr>
              <p:blipFill>
                <a:blip r:embed="rId681"/>
                <a:stretch>
                  <a:fillRect/>
                </a:stretch>
              </p:blipFill>
              <p:spPr>
                <a:xfrm>
                  <a:off x="7013739" y="5453922"/>
                  <a:ext cx="17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2" name="Freihand 441">
                  <a:extLst>
                    <a:ext uri="{FF2B5EF4-FFF2-40B4-BE49-F238E27FC236}">
                      <a16:creationId xmlns:a16="http://schemas.microsoft.com/office/drawing/2014/main" id="{FEA7E9CE-F268-4DEE-AD7E-F9CB5595FF4B}"/>
                    </a:ext>
                  </a:extLst>
                </p14:cNvPr>
                <p14:cNvContentPartPr/>
                <p14:nvPr/>
              </p14:nvContentPartPr>
              <p14:xfrm>
                <a:off x="7079259" y="5359242"/>
                <a:ext cx="157680" cy="154800"/>
              </p14:xfrm>
            </p:contentPart>
          </mc:Choice>
          <mc:Fallback xmlns="">
            <p:pic>
              <p:nvPicPr>
                <p:cNvPr id="442" name="Freihand 441">
                  <a:extLst>
                    <a:ext uri="{FF2B5EF4-FFF2-40B4-BE49-F238E27FC236}">
                      <a16:creationId xmlns:a16="http://schemas.microsoft.com/office/drawing/2014/main" id="{FEA7E9CE-F268-4DEE-AD7E-F9CB5595FF4B}"/>
                    </a:ext>
                  </a:extLst>
                </p:cNvPr>
                <p:cNvPicPr/>
                <p:nvPr/>
              </p:nvPicPr>
              <p:blipFill>
                <a:blip r:embed="rId683"/>
                <a:stretch>
                  <a:fillRect/>
                </a:stretch>
              </p:blipFill>
              <p:spPr>
                <a:xfrm>
                  <a:off x="7074939" y="5354922"/>
                  <a:ext cx="166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3" name="Freihand 442">
                  <a:extLst>
                    <a:ext uri="{FF2B5EF4-FFF2-40B4-BE49-F238E27FC236}">
                      <a16:creationId xmlns:a16="http://schemas.microsoft.com/office/drawing/2014/main" id="{C90F6496-9FA6-48C3-B4B6-24CFB5AD7D5C}"/>
                    </a:ext>
                  </a:extLst>
                </p14:cNvPr>
                <p14:cNvContentPartPr/>
                <p14:nvPr/>
              </p14:nvContentPartPr>
              <p14:xfrm>
                <a:off x="7387059" y="5307402"/>
                <a:ext cx="486360" cy="203040"/>
              </p14:xfrm>
            </p:contentPart>
          </mc:Choice>
          <mc:Fallback xmlns="">
            <p:pic>
              <p:nvPicPr>
                <p:cNvPr id="443" name="Freihand 442">
                  <a:extLst>
                    <a:ext uri="{FF2B5EF4-FFF2-40B4-BE49-F238E27FC236}">
                      <a16:creationId xmlns:a16="http://schemas.microsoft.com/office/drawing/2014/main" id="{C90F6496-9FA6-48C3-B4B6-24CFB5AD7D5C}"/>
                    </a:ext>
                  </a:extLst>
                </p:cNvPr>
                <p:cNvPicPr/>
                <p:nvPr/>
              </p:nvPicPr>
              <p:blipFill>
                <a:blip r:embed="rId685"/>
                <a:stretch>
                  <a:fillRect/>
                </a:stretch>
              </p:blipFill>
              <p:spPr>
                <a:xfrm>
                  <a:off x="7382739" y="5303082"/>
                  <a:ext cx="495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4" name="Freihand 443">
                  <a:extLst>
                    <a:ext uri="{FF2B5EF4-FFF2-40B4-BE49-F238E27FC236}">
                      <a16:creationId xmlns:a16="http://schemas.microsoft.com/office/drawing/2014/main" id="{9842F944-DC66-4053-A2E5-D6C7FD4A635F}"/>
                    </a:ext>
                  </a:extLst>
                </p14:cNvPr>
                <p14:cNvContentPartPr/>
                <p14:nvPr/>
              </p14:nvContentPartPr>
              <p14:xfrm>
                <a:off x="8057379" y="5335122"/>
                <a:ext cx="113400" cy="137160"/>
              </p14:xfrm>
            </p:contentPart>
          </mc:Choice>
          <mc:Fallback xmlns="">
            <p:pic>
              <p:nvPicPr>
                <p:cNvPr id="444" name="Freihand 443">
                  <a:extLst>
                    <a:ext uri="{FF2B5EF4-FFF2-40B4-BE49-F238E27FC236}">
                      <a16:creationId xmlns:a16="http://schemas.microsoft.com/office/drawing/2014/main" id="{9842F944-DC66-4053-A2E5-D6C7FD4A635F}"/>
                    </a:ext>
                  </a:extLst>
                </p:cNvPr>
                <p:cNvPicPr/>
                <p:nvPr/>
              </p:nvPicPr>
              <p:blipFill>
                <a:blip r:embed="rId687"/>
                <a:stretch>
                  <a:fillRect/>
                </a:stretch>
              </p:blipFill>
              <p:spPr>
                <a:xfrm>
                  <a:off x="8053059" y="5330802"/>
                  <a:ext cx="122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5" name="Freihand 444">
                  <a:extLst>
                    <a:ext uri="{FF2B5EF4-FFF2-40B4-BE49-F238E27FC236}">
                      <a16:creationId xmlns:a16="http://schemas.microsoft.com/office/drawing/2014/main" id="{3D0DDEC9-B893-4D60-AB1B-75C89D5CB70E}"/>
                    </a:ext>
                  </a:extLst>
                </p14:cNvPr>
                <p14:cNvContentPartPr/>
                <p14:nvPr/>
              </p14:nvContentPartPr>
              <p14:xfrm>
                <a:off x="8079339" y="5394522"/>
                <a:ext cx="159480" cy="27360"/>
              </p14:xfrm>
            </p:contentPart>
          </mc:Choice>
          <mc:Fallback xmlns="">
            <p:pic>
              <p:nvPicPr>
                <p:cNvPr id="445" name="Freihand 444">
                  <a:extLst>
                    <a:ext uri="{FF2B5EF4-FFF2-40B4-BE49-F238E27FC236}">
                      <a16:creationId xmlns:a16="http://schemas.microsoft.com/office/drawing/2014/main" id="{3D0DDEC9-B893-4D60-AB1B-75C89D5CB70E}"/>
                    </a:ext>
                  </a:extLst>
                </p:cNvPr>
                <p:cNvPicPr/>
                <p:nvPr/>
              </p:nvPicPr>
              <p:blipFill>
                <a:blip r:embed="rId689"/>
                <a:stretch>
                  <a:fillRect/>
                </a:stretch>
              </p:blipFill>
              <p:spPr>
                <a:xfrm>
                  <a:off x="8075019" y="5390202"/>
                  <a:ext cx="168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6" name="Freihand 445">
                  <a:extLst>
                    <a:ext uri="{FF2B5EF4-FFF2-40B4-BE49-F238E27FC236}">
                      <a16:creationId xmlns:a16="http://schemas.microsoft.com/office/drawing/2014/main" id="{65DCBA5D-5AFE-43A6-A751-FF8FE10E53F9}"/>
                    </a:ext>
                  </a:extLst>
                </p14:cNvPr>
                <p14:cNvContentPartPr/>
                <p14:nvPr/>
              </p14:nvContentPartPr>
              <p14:xfrm>
                <a:off x="8214699" y="5332962"/>
                <a:ext cx="124920" cy="154080"/>
              </p14:xfrm>
            </p:contentPart>
          </mc:Choice>
          <mc:Fallback xmlns="">
            <p:pic>
              <p:nvPicPr>
                <p:cNvPr id="446" name="Freihand 445">
                  <a:extLst>
                    <a:ext uri="{FF2B5EF4-FFF2-40B4-BE49-F238E27FC236}">
                      <a16:creationId xmlns:a16="http://schemas.microsoft.com/office/drawing/2014/main" id="{65DCBA5D-5AFE-43A6-A751-FF8FE10E53F9}"/>
                    </a:ext>
                  </a:extLst>
                </p:cNvPr>
                <p:cNvPicPr/>
                <p:nvPr/>
              </p:nvPicPr>
              <p:blipFill>
                <a:blip r:embed="rId691"/>
                <a:stretch>
                  <a:fillRect/>
                </a:stretch>
              </p:blipFill>
              <p:spPr>
                <a:xfrm>
                  <a:off x="8210379" y="5328642"/>
                  <a:ext cx="133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49" name="Freihand 448">
                  <a:extLst>
                    <a:ext uri="{FF2B5EF4-FFF2-40B4-BE49-F238E27FC236}">
                      <a16:creationId xmlns:a16="http://schemas.microsoft.com/office/drawing/2014/main" id="{74219547-E77D-407F-8A22-A8C1E0C9296A}"/>
                    </a:ext>
                  </a:extLst>
                </p14:cNvPr>
                <p14:cNvContentPartPr/>
                <p14:nvPr/>
              </p14:nvContentPartPr>
              <p14:xfrm>
                <a:off x="7813659" y="5273922"/>
                <a:ext cx="238680" cy="195480"/>
              </p14:xfrm>
            </p:contentPart>
          </mc:Choice>
          <mc:Fallback xmlns="">
            <p:pic>
              <p:nvPicPr>
                <p:cNvPr id="449" name="Freihand 448">
                  <a:extLst>
                    <a:ext uri="{FF2B5EF4-FFF2-40B4-BE49-F238E27FC236}">
                      <a16:creationId xmlns:a16="http://schemas.microsoft.com/office/drawing/2014/main" id="{74219547-E77D-407F-8A22-A8C1E0C9296A}"/>
                    </a:ext>
                  </a:extLst>
                </p:cNvPr>
                <p:cNvPicPr/>
                <p:nvPr/>
              </p:nvPicPr>
              <p:blipFill>
                <a:blip r:embed="rId693"/>
                <a:stretch>
                  <a:fillRect/>
                </a:stretch>
              </p:blipFill>
              <p:spPr>
                <a:xfrm>
                  <a:off x="7809339" y="5269602"/>
                  <a:ext cx="247320" cy="20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4">
            <p14:nvContentPartPr>
              <p14:cNvPr id="451" name="Freihand 450">
                <a:extLst>
                  <a:ext uri="{FF2B5EF4-FFF2-40B4-BE49-F238E27FC236}">
                    <a16:creationId xmlns:a16="http://schemas.microsoft.com/office/drawing/2014/main" id="{653F164D-CA33-423A-AE8F-8E26E2BF6C08}"/>
                  </a:ext>
                </a:extLst>
              </p14:cNvPr>
              <p14:cNvContentPartPr/>
              <p14:nvPr/>
            </p14:nvContentPartPr>
            <p14:xfrm>
              <a:off x="8404419" y="5221002"/>
              <a:ext cx="15120" cy="87120"/>
            </p14:xfrm>
          </p:contentPart>
        </mc:Choice>
        <mc:Fallback xmlns="">
          <p:pic>
            <p:nvPicPr>
              <p:cNvPr id="451" name="Freihand 450">
                <a:extLst>
                  <a:ext uri="{FF2B5EF4-FFF2-40B4-BE49-F238E27FC236}">
                    <a16:creationId xmlns:a16="http://schemas.microsoft.com/office/drawing/2014/main" id="{653F164D-CA33-423A-AE8F-8E26E2BF6C08}"/>
                  </a:ext>
                </a:extLst>
              </p:cNvPr>
              <p:cNvPicPr/>
              <p:nvPr/>
            </p:nvPicPr>
            <p:blipFill>
              <a:blip r:embed="rId695"/>
              <a:stretch>
                <a:fillRect/>
              </a:stretch>
            </p:blipFill>
            <p:spPr>
              <a:xfrm>
                <a:off x="8400099" y="5216682"/>
                <a:ext cx="23760" cy="95760"/>
              </a:xfrm>
              <a:prstGeom prst="rect">
                <a:avLst/>
              </a:prstGeom>
            </p:spPr>
          </p:pic>
        </mc:Fallback>
      </mc:AlternateContent>
      <p:grpSp>
        <p:nvGrpSpPr>
          <p:cNvPr id="507" name="Gruppieren 506">
            <a:extLst>
              <a:ext uri="{FF2B5EF4-FFF2-40B4-BE49-F238E27FC236}">
                <a16:creationId xmlns:a16="http://schemas.microsoft.com/office/drawing/2014/main" id="{53D72B86-14BC-48E8-96FE-DF3052C009D2}"/>
              </a:ext>
            </a:extLst>
          </p:cNvPr>
          <p:cNvGrpSpPr/>
          <p:nvPr/>
        </p:nvGrpSpPr>
        <p:grpSpPr>
          <a:xfrm>
            <a:off x="5970099" y="5640042"/>
            <a:ext cx="2481120" cy="1195920"/>
            <a:chOff x="5970099" y="5640042"/>
            <a:chExt cx="2481120" cy="1195920"/>
          </a:xfrm>
        </p:grpSpPr>
        <mc:AlternateContent xmlns:mc="http://schemas.openxmlformats.org/markup-compatibility/2006" xmlns:p14="http://schemas.microsoft.com/office/powerpoint/2010/main">
          <mc:Choice Requires="p14">
            <p:contentPart p14:bwMode="auto" r:id="rId696">
              <p14:nvContentPartPr>
                <p14:cNvPr id="452" name="Freihand 451">
                  <a:extLst>
                    <a:ext uri="{FF2B5EF4-FFF2-40B4-BE49-F238E27FC236}">
                      <a16:creationId xmlns:a16="http://schemas.microsoft.com/office/drawing/2014/main" id="{F519B47E-0A43-40E8-A8B3-8D60F74B106A}"/>
                    </a:ext>
                  </a:extLst>
                </p14:cNvPr>
                <p14:cNvContentPartPr/>
                <p14:nvPr/>
              </p14:nvContentPartPr>
              <p14:xfrm>
                <a:off x="6212739" y="5672082"/>
                <a:ext cx="409320" cy="149760"/>
              </p14:xfrm>
            </p:contentPart>
          </mc:Choice>
          <mc:Fallback xmlns="">
            <p:pic>
              <p:nvPicPr>
                <p:cNvPr id="452" name="Freihand 451">
                  <a:extLst>
                    <a:ext uri="{FF2B5EF4-FFF2-40B4-BE49-F238E27FC236}">
                      <a16:creationId xmlns:a16="http://schemas.microsoft.com/office/drawing/2014/main" id="{F519B47E-0A43-40E8-A8B3-8D60F74B106A}"/>
                    </a:ext>
                  </a:extLst>
                </p:cNvPr>
                <p:cNvPicPr/>
                <p:nvPr/>
              </p:nvPicPr>
              <p:blipFill>
                <a:blip r:embed="rId697"/>
                <a:stretch>
                  <a:fillRect/>
                </a:stretch>
              </p:blipFill>
              <p:spPr>
                <a:xfrm>
                  <a:off x="6208419" y="5667762"/>
                  <a:ext cx="417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53" name="Freihand 452">
                  <a:extLst>
                    <a:ext uri="{FF2B5EF4-FFF2-40B4-BE49-F238E27FC236}">
                      <a16:creationId xmlns:a16="http://schemas.microsoft.com/office/drawing/2014/main" id="{47421B19-D245-40C0-99B1-F863C9F52BEE}"/>
                    </a:ext>
                  </a:extLst>
                </p14:cNvPr>
                <p14:cNvContentPartPr/>
                <p14:nvPr/>
              </p14:nvContentPartPr>
              <p14:xfrm>
                <a:off x="6740499" y="5720682"/>
                <a:ext cx="399240" cy="95400"/>
              </p14:xfrm>
            </p:contentPart>
          </mc:Choice>
          <mc:Fallback xmlns="">
            <p:pic>
              <p:nvPicPr>
                <p:cNvPr id="453" name="Freihand 452">
                  <a:extLst>
                    <a:ext uri="{FF2B5EF4-FFF2-40B4-BE49-F238E27FC236}">
                      <a16:creationId xmlns:a16="http://schemas.microsoft.com/office/drawing/2014/main" id="{47421B19-D245-40C0-99B1-F863C9F52BEE}"/>
                    </a:ext>
                  </a:extLst>
                </p:cNvPr>
                <p:cNvPicPr/>
                <p:nvPr/>
              </p:nvPicPr>
              <p:blipFill>
                <a:blip r:embed="rId699"/>
                <a:stretch>
                  <a:fillRect/>
                </a:stretch>
              </p:blipFill>
              <p:spPr>
                <a:xfrm>
                  <a:off x="6736179" y="5716362"/>
                  <a:ext cx="407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54" name="Freihand 453">
                  <a:extLst>
                    <a:ext uri="{FF2B5EF4-FFF2-40B4-BE49-F238E27FC236}">
                      <a16:creationId xmlns:a16="http://schemas.microsoft.com/office/drawing/2014/main" id="{93F9F207-C909-41DF-8C3D-CDDE9A0698DB}"/>
                    </a:ext>
                  </a:extLst>
                </p14:cNvPr>
                <p14:cNvContentPartPr/>
                <p14:nvPr/>
              </p14:nvContentPartPr>
              <p14:xfrm>
                <a:off x="7093299" y="5656242"/>
                <a:ext cx="20160" cy="10440"/>
              </p14:xfrm>
            </p:contentPart>
          </mc:Choice>
          <mc:Fallback xmlns="">
            <p:pic>
              <p:nvPicPr>
                <p:cNvPr id="454" name="Freihand 453">
                  <a:extLst>
                    <a:ext uri="{FF2B5EF4-FFF2-40B4-BE49-F238E27FC236}">
                      <a16:creationId xmlns:a16="http://schemas.microsoft.com/office/drawing/2014/main" id="{93F9F207-C909-41DF-8C3D-CDDE9A0698DB}"/>
                    </a:ext>
                  </a:extLst>
                </p:cNvPr>
                <p:cNvPicPr/>
                <p:nvPr/>
              </p:nvPicPr>
              <p:blipFill>
                <a:blip r:embed="rId701"/>
                <a:stretch>
                  <a:fillRect/>
                </a:stretch>
              </p:blipFill>
              <p:spPr>
                <a:xfrm>
                  <a:off x="7088979" y="5651922"/>
                  <a:ext cx="28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55" name="Freihand 454">
                  <a:extLst>
                    <a:ext uri="{FF2B5EF4-FFF2-40B4-BE49-F238E27FC236}">
                      <a16:creationId xmlns:a16="http://schemas.microsoft.com/office/drawing/2014/main" id="{4B965A64-2C9D-46E5-B381-DC0247B28FBD}"/>
                    </a:ext>
                  </a:extLst>
                </p14:cNvPr>
                <p14:cNvContentPartPr/>
                <p14:nvPr/>
              </p14:nvContentPartPr>
              <p14:xfrm>
                <a:off x="7225779" y="5703042"/>
                <a:ext cx="209520" cy="119520"/>
              </p14:xfrm>
            </p:contentPart>
          </mc:Choice>
          <mc:Fallback xmlns="">
            <p:pic>
              <p:nvPicPr>
                <p:cNvPr id="455" name="Freihand 454">
                  <a:extLst>
                    <a:ext uri="{FF2B5EF4-FFF2-40B4-BE49-F238E27FC236}">
                      <a16:creationId xmlns:a16="http://schemas.microsoft.com/office/drawing/2014/main" id="{4B965A64-2C9D-46E5-B381-DC0247B28FBD}"/>
                    </a:ext>
                  </a:extLst>
                </p:cNvPr>
                <p:cNvPicPr/>
                <p:nvPr/>
              </p:nvPicPr>
              <p:blipFill>
                <a:blip r:embed="rId703"/>
                <a:stretch>
                  <a:fillRect/>
                </a:stretch>
              </p:blipFill>
              <p:spPr>
                <a:xfrm>
                  <a:off x="7221459" y="5698722"/>
                  <a:ext cx="218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56" name="Freihand 455">
                  <a:extLst>
                    <a:ext uri="{FF2B5EF4-FFF2-40B4-BE49-F238E27FC236}">
                      <a16:creationId xmlns:a16="http://schemas.microsoft.com/office/drawing/2014/main" id="{9A8B0122-9EFF-4ACC-9716-7B4185535B30}"/>
                    </a:ext>
                  </a:extLst>
                </p14:cNvPr>
                <p14:cNvContentPartPr/>
                <p14:nvPr/>
              </p14:nvContentPartPr>
              <p14:xfrm>
                <a:off x="7466259" y="5641842"/>
                <a:ext cx="93240" cy="174600"/>
              </p14:xfrm>
            </p:contentPart>
          </mc:Choice>
          <mc:Fallback xmlns="">
            <p:pic>
              <p:nvPicPr>
                <p:cNvPr id="456" name="Freihand 455">
                  <a:extLst>
                    <a:ext uri="{FF2B5EF4-FFF2-40B4-BE49-F238E27FC236}">
                      <a16:creationId xmlns:a16="http://schemas.microsoft.com/office/drawing/2014/main" id="{9A8B0122-9EFF-4ACC-9716-7B4185535B30}"/>
                    </a:ext>
                  </a:extLst>
                </p:cNvPr>
                <p:cNvPicPr/>
                <p:nvPr/>
              </p:nvPicPr>
              <p:blipFill>
                <a:blip r:embed="rId705"/>
                <a:stretch>
                  <a:fillRect/>
                </a:stretch>
              </p:blipFill>
              <p:spPr>
                <a:xfrm>
                  <a:off x="7461939" y="5637522"/>
                  <a:ext cx="101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57" name="Freihand 456">
                  <a:extLst>
                    <a:ext uri="{FF2B5EF4-FFF2-40B4-BE49-F238E27FC236}">
                      <a16:creationId xmlns:a16="http://schemas.microsoft.com/office/drawing/2014/main" id="{DB3599CA-A785-46A8-90F7-B72A600FC075}"/>
                    </a:ext>
                  </a:extLst>
                </p14:cNvPr>
                <p14:cNvContentPartPr/>
                <p14:nvPr/>
              </p14:nvContentPartPr>
              <p14:xfrm>
                <a:off x="7599819" y="5640042"/>
                <a:ext cx="654840" cy="174960"/>
              </p14:xfrm>
            </p:contentPart>
          </mc:Choice>
          <mc:Fallback xmlns="">
            <p:pic>
              <p:nvPicPr>
                <p:cNvPr id="457" name="Freihand 456">
                  <a:extLst>
                    <a:ext uri="{FF2B5EF4-FFF2-40B4-BE49-F238E27FC236}">
                      <a16:creationId xmlns:a16="http://schemas.microsoft.com/office/drawing/2014/main" id="{DB3599CA-A785-46A8-90F7-B72A600FC075}"/>
                    </a:ext>
                  </a:extLst>
                </p:cNvPr>
                <p:cNvPicPr/>
                <p:nvPr/>
              </p:nvPicPr>
              <p:blipFill>
                <a:blip r:embed="rId707"/>
                <a:stretch>
                  <a:fillRect/>
                </a:stretch>
              </p:blipFill>
              <p:spPr>
                <a:xfrm>
                  <a:off x="7595499" y="5635722"/>
                  <a:ext cx="6634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58" name="Freihand 457">
                  <a:extLst>
                    <a:ext uri="{FF2B5EF4-FFF2-40B4-BE49-F238E27FC236}">
                      <a16:creationId xmlns:a16="http://schemas.microsoft.com/office/drawing/2014/main" id="{262278F1-C43A-4CCF-AEF7-B7C2D1BB9ADE}"/>
                    </a:ext>
                  </a:extLst>
                </p14:cNvPr>
                <p14:cNvContentPartPr/>
                <p14:nvPr/>
              </p14:nvContentPartPr>
              <p14:xfrm>
                <a:off x="6181419" y="5924442"/>
                <a:ext cx="116280" cy="120960"/>
              </p14:xfrm>
            </p:contentPart>
          </mc:Choice>
          <mc:Fallback xmlns="">
            <p:pic>
              <p:nvPicPr>
                <p:cNvPr id="458" name="Freihand 457">
                  <a:extLst>
                    <a:ext uri="{FF2B5EF4-FFF2-40B4-BE49-F238E27FC236}">
                      <a16:creationId xmlns:a16="http://schemas.microsoft.com/office/drawing/2014/main" id="{262278F1-C43A-4CCF-AEF7-B7C2D1BB9ADE}"/>
                    </a:ext>
                  </a:extLst>
                </p:cNvPr>
                <p:cNvPicPr/>
                <p:nvPr/>
              </p:nvPicPr>
              <p:blipFill>
                <a:blip r:embed="rId709"/>
                <a:stretch>
                  <a:fillRect/>
                </a:stretch>
              </p:blipFill>
              <p:spPr>
                <a:xfrm>
                  <a:off x="6177099" y="5920122"/>
                  <a:ext cx="12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9" name="Freihand 458">
                  <a:extLst>
                    <a:ext uri="{FF2B5EF4-FFF2-40B4-BE49-F238E27FC236}">
                      <a16:creationId xmlns:a16="http://schemas.microsoft.com/office/drawing/2014/main" id="{E12064FC-D5AB-49BD-A8A6-CCD3E7CB1B39}"/>
                    </a:ext>
                  </a:extLst>
                </p14:cNvPr>
                <p14:cNvContentPartPr/>
                <p14:nvPr/>
              </p14:nvContentPartPr>
              <p14:xfrm>
                <a:off x="6305619" y="5956842"/>
                <a:ext cx="143280" cy="85320"/>
              </p14:xfrm>
            </p:contentPart>
          </mc:Choice>
          <mc:Fallback xmlns="">
            <p:pic>
              <p:nvPicPr>
                <p:cNvPr id="459" name="Freihand 458">
                  <a:extLst>
                    <a:ext uri="{FF2B5EF4-FFF2-40B4-BE49-F238E27FC236}">
                      <a16:creationId xmlns:a16="http://schemas.microsoft.com/office/drawing/2014/main" id="{E12064FC-D5AB-49BD-A8A6-CCD3E7CB1B39}"/>
                    </a:ext>
                  </a:extLst>
                </p:cNvPr>
                <p:cNvPicPr/>
                <p:nvPr/>
              </p:nvPicPr>
              <p:blipFill>
                <a:blip r:embed="rId711"/>
                <a:stretch>
                  <a:fillRect/>
                </a:stretch>
              </p:blipFill>
              <p:spPr>
                <a:xfrm>
                  <a:off x="6301299" y="5952522"/>
                  <a:ext cx="151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0" name="Freihand 459">
                  <a:extLst>
                    <a:ext uri="{FF2B5EF4-FFF2-40B4-BE49-F238E27FC236}">
                      <a16:creationId xmlns:a16="http://schemas.microsoft.com/office/drawing/2014/main" id="{216C7133-7D9C-468D-8A6C-E2B84A0667BA}"/>
                    </a:ext>
                  </a:extLst>
                </p14:cNvPr>
                <p14:cNvContentPartPr/>
                <p14:nvPr/>
              </p14:nvContentPartPr>
              <p14:xfrm>
                <a:off x="6455739" y="5944602"/>
                <a:ext cx="112680" cy="137880"/>
              </p14:xfrm>
            </p:contentPart>
          </mc:Choice>
          <mc:Fallback xmlns="">
            <p:pic>
              <p:nvPicPr>
                <p:cNvPr id="460" name="Freihand 459">
                  <a:extLst>
                    <a:ext uri="{FF2B5EF4-FFF2-40B4-BE49-F238E27FC236}">
                      <a16:creationId xmlns:a16="http://schemas.microsoft.com/office/drawing/2014/main" id="{216C7133-7D9C-468D-8A6C-E2B84A0667BA}"/>
                    </a:ext>
                  </a:extLst>
                </p:cNvPr>
                <p:cNvPicPr/>
                <p:nvPr/>
              </p:nvPicPr>
              <p:blipFill>
                <a:blip r:embed="rId713"/>
                <a:stretch>
                  <a:fillRect/>
                </a:stretch>
              </p:blipFill>
              <p:spPr>
                <a:xfrm>
                  <a:off x="6451419" y="5940282"/>
                  <a:ext cx="121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1" name="Freihand 460">
                  <a:extLst>
                    <a:ext uri="{FF2B5EF4-FFF2-40B4-BE49-F238E27FC236}">
                      <a16:creationId xmlns:a16="http://schemas.microsoft.com/office/drawing/2014/main" id="{48981A2C-922F-4A1D-A027-8C77E833347A}"/>
                    </a:ext>
                  </a:extLst>
                </p14:cNvPr>
                <p14:cNvContentPartPr/>
                <p14:nvPr/>
              </p14:nvContentPartPr>
              <p14:xfrm>
                <a:off x="6701259" y="5878362"/>
                <a:ext cx="134280" cy="145800"/>
              </p14:xfrm>
            </p:contentPart>
          </mc:Choice>
          <mc:Fallback xmlns="">
            <p:pic>
              <p:nvPicPr>
                <p:cNvPr id="461" name="Freihand 460">
                  <a:extLst>
                    <a:ext uri="{FF2B5EF4-FFF2-40B4-BE49-F238E27FC236}">
                      <a16:creationId xmlns:a16="http://schemas.microsoft.com/office/drawing/2014/main" id="{48981A2C-922F-4A1D-A027-8C77E833347A}"/>
                    </a:ext>
                  </a:extLst>
                </p:cNvPr>
                <p:cNvPicPr/>
                <p:nvPr/>
              </p:nvPicPr>
              <p:blipFill>
                <a:blip r:embed="rId715"/>
                <a:stretch>
                  <a:fillRect/>
                </a:stretch>
              </p:blipFill>
              <p:spPr>
                <a:xfrm>
                  <a:off x="6696939" y="5874042"/>
                  <a:ext cx="14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62" name="Freihand 461">
                  <a:extLst>
                    <a:ext uri="{FF2B5EF4-FFF2-40B4-BE49-F238E27FC236}">
                      <a16:creationId xmlns:a16="http://schemas.microsoft.com/office/drawing/2014/main" id="{B6365B1A-048A-480C-BE4D-C9747D8EC76A}"/>
                    </a:ext>
                  </a:extLst>
                </p14:cNvPr>
                <p14:cNvContentPartPr/>
                <p14:nvPr/>
              </p14:nvContentPartPr>
              <p14:xfrm>
                <a:off x="6782979" y="5958282"/>
                <a:ext cx="259920" cy="214560"/>
              </p14:xfrm>
            </p:contentPart>
          </mc:Choice>
          <mc:Fallback xmlns="">
            <p:pic>
              <p:nvPicPr>
                <p:cNvPr id="462" name="Freihand 461">
                  <a:extLst>
                    <a:ext uri="{FF2B5EF4-FFF2-40B4-BE49-F238E27FC236}">
                      <a16:creationId xmlns:a16="http://schemas.microsoft.com/office/drawing/2014/main" id="{B6365B1A-048A-480C-BE4D-C9747D8EC76A}"/>
                    </a:ext>
                  </a:extLst>
                </p:cNvPr>
                <p:cNvPicPr/>
                <p:nvPr/>
              </p:nvPicPr>
              <p:blipFill>
                <a:blip r:embed="rId717"/>
                <a:stretch>
                  <a:fillRect/>
                </a:stretch>
              </p:blipFill>
              <p:spPr>
                <a:xfrm>
                  <a:off x="6778659" y="5953962"/>
                  <a:ext cx="268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63" name="Freihand 462">
                  <a:extLst>
                    <a:ext uri="{FF2B5EF4-FFF2-40B4-BE49-F238E27FC236}">
                      <a16:creationId xmlns:a16="http://schemas.microsoft.com/office/drawing/2014/main" id="{7B953AAD-3FE4-4790-BB7F-2F9B972405C4}"/>
                    </a:ext>
                  </a:extLst>
                </p14:cNvPr>
                <p14:cNvContentPartPr/>
                <p14:nvPr/>
              </p14:nvContentPartPr>
              <p14:xfrm>
                <a:off x="7116339" y="5874402"/>
                <a:ext cx="215640" cy="222840"/>
              </p14:xfrm>
            </p:contentPart>
          </mc:Choice>
          <mc:Fallback xmlns="">
            <p:pic>
              <p:nvPicPr>
                <p:cNvPr id="463" name="Freihand 462">
                  <a:extLst>
                    <a:ext uri="{FF2B5EF4-FFF2-40B4-BE49-F238E27FC236}">
                      <a16:creationId xmlns:a16="http://schemas.microsoft.com/office/drawing/2014/main" id="{7B953AAD-3FE4-4790-BB7F-2F9B972405C4}"/>
                    </a:ext>
                  </a:extLst>
                </p:cNvPr>
                <p:cNvPicPr/>
                <p:nvPr/>
              </p:nvPicPr>
              <p:blipFill>
                <a:blip r:embed="rId719"/>
                <a:stretch>
                  <a:fillRect/>
                </a:stretch>
              </p:blipFill>
              <p:spPr>
                <a:xfrm>
                  <a:off x="7112019" y="5870082"/>
                  <a:ext cx="2242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64" name="Freihand 463">
                  <a:extLst>
                    <a:ext uri="{FF2B5EF4-FFF2-40B4-BE49-F238E27FC236}">
                      <a16:creationId xmlns:a16="http://schemas.microsoft.com/office/drawing/2014/main" id="{CA2EE621-6566-4CF2-9831-8C7F96ED89D3}"/>
                    </a:ext>
                  </a:extLst>
                </p14:cNvPr>
                <p14:cNvContentPartPr/>
                <p14:nvPr/>
              </p14:nvContentPartPr>
              <p14:xfrm>
                <a:off x="7320099" y="5889162"/>
                <a:ext cx="83880" cy="137880"/>
              </p14:xfrm>
            </p:contentPart>
          </mc:Choice>
          <mc:Fallback xmlns="">
            <p:pic>
              <p:nvPicPr>
                <p:cNvPr id="464" name="Freihand 463">
                  <a:extLst>
                    <a:ext uri="{FF2B5EF4-FFF2-40B4-BE49-F238E27FC236}">
                      <a16:creationId xmlns:a16="http://schemas.microsoft.com/office/drawing/2014/main" id="{CA2EE621-6566-4CF2-9831-8C7F96ED89D3}"/>
                    </a:ext>
                  </a:extLst>
                </p:cNvPr>
                <p:cNvPicPr/>
                <p:nvPr/>
              </p:nvPicPr>
              <p:blipFill>
                <a:blip r:embed="rId721"/>
                <a:stretch>
                  <a:fillRect/>
                </a:stretch>
              </p:blipFill>
              <p:spPr>
                <a:xfrm>
                  <a:off x="7315779" y="5884842"/>
                  <a:ext cx="92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65" name="Freihand 464">
                  <a:extLst>
                    <a:ext uri="{FF2B5EF4-FFF2-40B4-BE49-F238E27FC236}">
                      <a16:creationId xmlns:a16="http://schemas.microsoft.com/office/drawing/2014/main" id="{3C391116-C725-44CA-84F0-2348511098EC}"/>
                    </a:ext>
                  </a:extLst>
                </p14:cNvPr>
                <p14:cNvContentPartPr/>
                <p14:nvPr/>
              </p14:nvContentPartPr>
              <p14:xfrm>
                <a:off x="7439259" y="5862162"/>
                <a:ext cx="356760" cy="273240"/>
              </p14:xfrm>
            </p:contentPart>
          </mc:Choice>
          <mc:Fallback xmlns="">
            <p:pic>
              <p:nvPicPr>
                <p:cNvPr id="465" name="Freihand 464">
                  <a:extLst>
                    <a:ext uri="{FF2B5EF4-FFF2-40B4-BE49-F238E27FC236}">
                      <a16:creationId xmlns:a16="http://schemas.microsoft.com/office/drawing/2014/main" id="{3C391116-C725-44CA-84F0-2348511098EC}"/>
                    </a:ext>
                  </a:extLst>
                </p:cNvPr>
                <p:cNvPicPr/>
                <p:nvPr/>
              </p:nvPicPr>
              <p:blipFill>
                <a:blip r:embed="rId723"/>
                <a:stretch>
                  <a:fillRect/>
                </a:stretch>
              </p:blipFill>
              <p:spPr>
                <a:xfrm>
                  <a:off x="7434939" y="5857842"/>
                  <a:ext cx="3654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6" name="Freihand 465">
                  <a:extLst>
                    <a:ext uri="{FF2B5EF4-FFF2-40B4-BE49-F238E27FC236}">
                      <a16:creationId xmlns:a16="http://schemas.microsoft.com/office/drawing/2014/main" id="{595FE820-948D-4F26-8E11-3B5F84BB98E0}"/>
                    </a:ext>
                  </a:extLst>
                </p14:cNvPr>
                <p14:cNvContentPartPr/>
                <p14:nvPr/>
              </p14:nvContentPartPr>
              <p14:xfrm>
                <a:off x="7630419" y="5827962"/>
                <a:ext cx="19440" cy="24480"/>
              </p14:xfrm>
            </p:contentPart>
          </mc:Choice>
          <mc:Fallback xmlns="">
            <p:pic>
              <p:nvPicPr>
                <p:cNvPr id="466" name="Freihand 465">
                  <a:extLst>
                    <a:ext uri="{FF2B5EF4-FFF2-40B4-BE49-F238E27FC236}">
                      <a16:creationId xmlns:a16="http://schemas.microsoft.com/office/drawing/2014/main" id="{595FE820-948D-4F26-8E11-3B5F84BB98E0}"/>
                    </a:ext>
                  </a:extLst>
                </p:cNvPr>
                <p:cNvPicPr/>
                <p:nvPr/>
              </p:nvPicPr>
              <p:blipFill>
                <a:blip r:embed="rId725"/>
                <a:stretch>
                  <a:fillRect/>
                </a:stretch>
              </p:blipFill>
              <p:spPr>
                <a:xfrm>
                  <a:off x="7626099" y="5823642"/>
                  <a:ext cx="28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8" name="Freihand 467">
                  <a:extLst>
                    <a:ext uri="{FF2B5EF4-FFF2-40B4-BE49-F238E27FC236}">
                      <a16:creationId xmlns:a16="http://schemas.microsoft.com/office/drawing/2014/main" id="{252B7007-ED57-4EA0-B700-CCB85F33A9AE}"/>
                    </a:ext>
                  </a:extLst>
                </p14:cNvPr>
                <p14:cNvContentPartPr/>
                <p14:nvPr/>
              </p14:nvContentPartPr>
              <p14:xfrm>
                <a:off x="7966659" y="5863962"/>
                <a:ext cx="176760" cy="143280"/>
              </p14:xfrm>
            </p:contentPart>
          </mc:Choice>
          <mc:Fallback xmlns="">
            <p:pic>
              <p:nvPicPr>
                <p:cNvPr id="468" name="Freihand 467">
                  <a:extLst>
                    <a:ext uri="{FF2B5EF4-FFF2-40B4-BE49-F238E27FC236}">
                      <a16:creationId xmlns:a16="http://schemas.microsoft.com/office/drawing/2014/main" id="{252B7007-ED57-4EA0-B700-CCB85F33A9AE}"/>
                    </a:ext>
                  </a:extLst>
                </p:cNvPr>
                <p:cNvPicPr/>
                <p:nvPr/>
              </p:nvPicPr>
              <p:blipFill>
                <a:blip r:embed="rId727"/>
                <a:stretch>
                  <a:fillRect/>
                </a:stretch>
              </p:blipFill>
              <p:spPr>
                <a:xfrm>
                  <a:off x="7962339" y="5859642"/>
                  <a:ext cx="185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9" name="Freihand 468">
                  <a:extLst>
                    <a:ext uri="{FF2B5EF4-FFF2-40B4-BE49-F238E27FC236}">
                      <a16:creationId xmlns:a16="http://schemas.microsoft.com/office/drawing/2014/main" id="{D418D8F3-6B82-4961-B1AC-FA79233EA36E}"/>
                    </a:ext>
                  </a:extLst>
                </p14:cNvPr>
                <p14:cNvContentPartPr/>
                <p14:nvPr/>
              </p14:nvContentPartPr>
              <p14:xfrm>
                <a:off x="8201379" y="5829402"/>
                <a:ext cx="191160" cy="197280"/>
              </p14:xfrm>
            </p:contentPart>
          </mc:Choice>
          <mc:Fallback xmlns="">
            <p:pic>
              <p:nvPicPr>
                <p:cNvPr id="469" name="Freihand 468">
                  <a:extLst>
                    <a:ext uri="{FF2B5EF4-FFF2-40B4-BE49-F238E27FC236}">
                      <a16:creationId xmlns:a16="http://schemas.microsoft.com/office/drawing/2014/main" id="{D418D8F3-6B82-4961-B1AC-FA79233EA36E}"/>
                    </a:ext>
                  </a:extLst>
                </p:cNvPr>
                <p:cNvPicPr/>
                <p:nvPr/>
              </p:nvPicPr>
              <p:blipFill>
                <a:blip r:embed="rId729"/>
                <a:stretch>
                  <a:fillRect/>
                </a:stretch>
              </p:blipFill>
              <p:spPr>
                <a:xfrm>
                  <a:off x="8197059" y="5825082"/>
                  <a:ext cx="199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71" name="Freihand 470">
                  <a:extLst>
                    <a:ext uri="{FF2B5EF4-FFF2-40B4-BE49-F238E27FC236}">
                      <a16:creationId xmlns:a16="http://schemas.microsoft.com/office/drawing/2014/main" id="{E744FCEC-71CA-429B-8E1E-E48F5B996E4B}"/>
                    </a:ext>
                  </a:extLst>
                </p14:cNvPr>
                <p14:cNvContentPartPr/>
                <p14:nvPr/>
              </p14:nvContentPartPr>
              <p14:xfrm>
                <a:off x="6155859" y="6243762"/>
                <a:ext cx="131760" cy="83160"/>
              </p14:xfrm>
            </p:contentPart>
          </mc:Choice>
          <mc:Fallback xmlns="">
            <p:pic>
              <p:nvPicPr>
                <p:cNvPr id="471" name="Freihand 470">
                  <a:extLst>
                    <a:ext uri="{FF2B5EF4-FFF2-40B4-BE49-F238E27FC236}">
                      <a16:creationId xmlns:a16="http://schemas.microsoft.com/office/drawing/2014/main" id="{E744FCEC-71CA-429B-8E1E-E48F5B996E4B}"/>
                    </a:ext>
                  </a:extLst>
                </p:cNvPr>
                <p:cNvPicPr/>
                <p:nvPr/>
              </p:nvPicPr>
              <p:blipFill>
                <a:blip r:embed="rId731"/>
                <a:stretch>
                  <a:fillRect/>
                </a:stretch>
              </p:blipFill>
              <p:spPr>
                <a:xfrm>
                  <a:off x="6151539" y="6239442"/>
                  <a:ext cx="140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2" name="Freihand 471">
                  <a:extLst>
                    <a:ext uri="{FF2B5EF4-FFF2-40B4-BE49-F238E27FC236}">
                      <a16:creationId xmlns:a16="http://schemas.microsoft.com/office/drawing/2014/main" id="{4B9E3598-989D-4F45-AE00-E1EE2A0B5AE7}"/>
                    </a:ext>
                  </a:extLst>
                </p14:cNvPr>
                <p14:cNvContentPartPr/>
                <p14:nvPr/>
              </p14:nvContentPartPr>
              <p14:xfrm>
                <a:off x="6204459" y="6259242"/>
                <a:ext cx="92880" cy="156960"/>
              </p14:xfrm>
            </p:contentPart>
          </mc:Choice>
          <mc:Fallback xmlns="">
            <p:pic>
              <p:nvPicPr>
                <p:cNvPr id="472" name="Freihand 471">
                  <a:extLst>
                    <a:ext uri="{FF2B5EF4-FFF2-40B4-BE49-F238E27FC236}">
                      <a16:creationId xmlns:a16="http://schemas.microsoft.com/office/drawing/2014/main" id="{4B9E3598-989D-4F45-AE00-E1EE2A0B5AE7}"/>
                    </a:ext>
                  </a:extLst>
                </p:cNvPr>
                <p:cNvPicPr/>
                <p:nvPr/>
              </p:nvPicPr>
              <p:blipFill>
                <a:blip r:embed="rId733"/>
                <a:stretch>
                  <a:fillRect/>
                </a:stretch>
              </p:blipFill>
              <p:spPr>
                <a:xfrm>
                  <a:off x="6200139" y="6254922"/>
                  <a:ext cx="101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3" name="Freihand 472">
                  <a:extLst>
                    <a:ext uri="{FF2B5EF4-FFF2-40B4-BE49-F238E27FC236}">
                      <a16:creationId xmlns:a16="http://schemas.microsoft.com/office/drawing/2014/main" id="{8BF3AD90-B8D3-434B-AFEE-37A41DB96F45}"/>
                    </a:ext>
                  </a:extLst>
                </p14:cNvPr>
                <p14:cNvContentPartPr/>
                <p14:nvPr/>
              </p14:nvContentPartPr>
              <p14:xfrm>
                <a:off x="6329019" y="6283362"/>
                <a:ext cx="117720" cy="83520"/>
              </p14:xfrm>
            </p:contentPart>
          </mc:Choice>
          <mc:Fallback xmlns="">
            <p:pic>
              <p:nvPicPr>
                <p:cNvPr id="473" name="Freihand 472">
                  <a:extLst>
                    <a:ext uri="{FF2B5EF4-FFF2-40B4-BE49-F238E27FC236}">
                      <a16:creationId xmlns:a16="http://schemas.microsoft.com/office/drawing/2014/main" id="{8BF3AD90-B8D3-434B-AFEE-37A41DB96F45}"/>
                    </a:ext>
                  </a:extLst>
                </p:cNvPr>
                <p:cNvPicPr/>
                <p:nvPr/>
              </p:nvPicPr>
              <p:blipFill>
                <a:blip r:embed="rId735"/>
                <a:stretch>
                  <a:fillRect/>
                </a:stretch>
              </p:blipFill>
              <p:spPr>
                <a:xfrm>
                  <a:off x="6324699" y="6279042"/>
                  <a:ext cx="126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5" name="Freihand 474">
                  <a:extLst>
                    <a:ext uri="{FF2B5EF4-FFF2-40B4-BE49-F238E27FC236}">
                      <a16:creationId xmlns:a16="http://schemas.microsoft.com/office/drawing/2014/main" id="{89637A0A-ED46-4A41-8162-E970EDFA926E}"/>
                    </a:ext>
                  </a:extLst>
                </p14:cNvPr>
                <p14:cNvContentPartPr/>
                <p14:nvPr/>
              </p14:nvContentPartPr>
              <p14:xfrm>
                <a:off x="6621699" y="6197322"/>
                <a:ext cx="419040" cy="178920"/>
              </p14:xfrm>
            </p:contentPart>
          </mc:Choice>
          <mc:Fallback xmlns="">
            <p:pic>
              <p:nvPicPr>
                <p:cNvPr id="475" name="Freihand 474">
                  <a:extLst>
                    <a:ext uri="{FF2B5EF4-FFF2-40B4-BE49-F238E27FC236}">
                      <a16:creationId xmlns:a16="http://schemas.microsoft.com/office/drawing/2014/main" id="{89637A0A-ED46-4A41-8162-E970EDFA926E}"/>
                    </a:ext>
                  </a:extLst>
                </p:cNvPr>
                <p:cNvPicPr/>
                <p:nvPr/>
              </p:nvPicPr>
              <p:blipFill>
                <a:blip r:embed="rId737"/>
                <a:stretch>
                  <a:fillRect/>
                </a:stretch>
              </p:blipFill>
              <p:spPr>
                <a:xfrm>
                  <a:off x="6617379" y="6193002"/>
                  <a:ext cx="427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76" name="Freihand 475">
                  <a:extLst>
                    <a:ext uri="{FF2B5EF4-FFF2-40B4-BE49-F238E27FC236}">
                      <a16:creationId xmlns:a16="http://schemas.microsoft.com/office/drawing/2014/main" id="{EE0384DE-4B97-4DC2-A2BD-41FEDF7167FA}"/>
                    </a:ext>
                  </a:extLst>
                </p14:cNvPr>
                <p14:cNvContentPartPr/>
                <p14:nvPr/>
              </p14:nvContentPartPr>
              <p14:xfrm>
                <a:off x="6874419" y="6172842"/>
                <a:ext cx="24480" cy="3240"/>
              </p14:xfrm>
            </p:contentPart>
          </mc:Choice>
          <mc:Fallback xmlns="">
            <p:pic>
              <p:nvPicPr>
                <p:cNvPr id="476" name="Freihand 475">
                  <a:extLst>
                    <a:ext uri="{FF2B5EF4-FFF2-40B4-BE49-F238E27FC236}">
                      <a16:creationId xmlns:a16="http://schemas.microsoft.com/office/drawing/2014/main" id="{EE0384DE-4B97-4DC2-A2BD-41FEDF7167FA}"/>
                    </a:ext>
                  </a:extLst>
                </p:cNvPr>
                <p:cNvPicPr/>
                <p:nvPr/>
              </p:nvPicPr>
              <p:blipFill>
                <a:blip r:embed="rId739"/>
                <a:stretch>
                  <a:fillRect/>
                </a:stretch>
              </p:blipFill>
              <p:spPr>
                <a:xfrm>
                  <a:off x="6870099" y="6168522"/>
                  <a:ext cx="331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77" name="Freihand 476">
                  <a:extLst>
                    <a:ext uri="{FF2B5EF4-FFF2-40B4-BE49-F238E27FC236}">
                      <a16:creationId xmlns:a16="http://schemas.microsoft.com/office/drawing/2014/main" id="{9F54B777-F056-44CA-A2DD-24FF2F4460D6}"/>
                    </a:ext>
                  </a:extLst>
                </p14:cNvPr>
                <p14:cNvContentPartPr/>
                <p14:nvPr/>
              </p14:nvContentPartPr>
              <p14:xfrm>
                <a:off x="7212099" y="6252762"/>
                <a:ext cx="178920" cy="57240"/>
              </p14:xfrm>
            </p:contentPart>
          </mc:Choice>
          <mc:Fallback xmlns="">
            <p:pic>
              <p:nvPicPr>
                <p:cNvPr id="477" name="Freihand 476">
                  <a:extLst>
                    <a:ext uri="{FF2B5EF4-FFF2-40B4-BE49-F238E27FC236}">
                      <a16:creationId xmlns:a16="http://schemas.microsoft.com/office/drawing/2014/main" id="{9F54B777-F056-44CA-A2DD-24FF2F4460D6}"/>
                    </a:ext>
                  </a:extLst>
                </p:cNvPr>
                <p:cNvPicPr/>
                <p:nvPr/>
              </p:nvPicPr>
              <p:blipFill>
                <a:blip r:embed="rId741"/>
                <a:stretch>
                  <a:fillRect/>
                </a:stretch>
              </p:blipFill>
              <p:spPr>
                <a:xfrm>
                  <a:off x="7207779" y="6248442"/>
                  <a:ext cx="187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78" name="Freihand 477">
                  <a:extLst>
                    <a:ext uri="{FF2B5EF4-FFF2-40B4-BE49-F238E27FC236}">
                      <a16:creationId xmlns:a16="http://schemas.microsoft.com/office/drawing/2014/main" id="{33A65B89-99A8-4DC2-BFAB-2A14C36D4AC9}"/>
                    </a:ext>
                  </a:extLst>
                </p14:cNvPr>
                <p14:cNvContentPartPr/>
                <p14:nvPr/>
              </p14:nvContentPartPr>
              <p14:xfrm>
                <a:off x="7380939" y="6253842"/>
                <a:ext cx="154080" cy="70920"/>
              </p14:xfrm>
            </p:contentPart>
          </mc:Choice>
          <mc:Fallback xmlns="">
            <p:pic>
              <p:nvPicPr>
                <p:cNvPr id="478" name="Freihand 477">
                  <a:extLst>
                    <a:ext uri="{FF2B5EF4-FFF2-40B4-BE49-F238E27FC236}">
                      <a16:creationId xmlns:a16="http://schemas.microsoft.com/office/drawing/2014/main" id="{33A65B89-99A8-4DC2-BFAB-2A14C36D4AC9}"/>
                    </a:ext>
                  </a:extLst>
                </p:cNvPr>
                <p:cNvPicPr/>
                <p:nvPr/>
              </p:nvPicPr>
              <p:blipFill>
                <a:blip r:embed="rId743"/>
                <a:stretch>
                  <a:fillRect/>
                </a:stretch>
              </p:blipFill>
              <p:spPr>
                <a:xfrm>
                  <a:off x="7376619" y="6249522"/>
                  <a:ext cx="162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79" name="Freihand 478">
                  <a:extLst>
                    <a:ext uri="{FF2B5EF4-FFF2-40B4-BE49-F238E27FC236}">
                      <a16:creationId xmlns:a16="http://schemas.microsoft.com/office/drawing/2014/main" id="{919CDF81-3F54-4DFB-9EF1-BFC0EB279B78}"/>
                    </a:ext>
                  </a:extLst>
                </p14:cNvPr>
                <p14:cNvContentPartPr/>
                <p14:nvPr/>
              </p14:nvContentPartPr>
              <p14:xfrm>
                <a:off x="7536819" y="6156282"/>
                <a:ext cx="217080" cy="173520"/>
              </p14:xfrm>
            </p:contentPart>
          </mc:Choice>
          <mc:Fallback xmlns="">
            <p:pic>
              <p:nvPicPr>
                <p:cNvPr id="479" name="Freihand 478">
                  <a:extLst>
                    <a:ext uri="{FF2B5EF4-FFF2-40B4-BE49-F238E27FC236}">
                      <a16:creationId xmlns:a16="http://schemas.microsoft.com/office/drawing/2014/main" id="{919CDF81-3F54-4DFB-9EF1-BFC0EB279B78}"/>
                    </a:ext>
                  </a:extLst>
                </p:cNvPr>
                <p:cNvPicPr/>
                <p:nvPr/>
              </p:nvPicPr>
              <p:blipFill>
                <a:blip r:embed="rId745"/>
                <a:stretch>
                  <a:fillRect/>
                </a:stretch>
              </p:blipFill>
              <p:spPr>
                <a:xfrm>
                  <a:off x="7532499" y="6151962"/>
                  <a:ext cx="225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0" name="Freihand 479">
                  <a:extLst>
                    <a:ext uri="{FF2B5EF4-FFF2-40B4-BE49-F238E27FC236}">
                      <a16:creationId xmlns:a16="http://schemas.microsoft.com/office/drawing/2014/main" id="{D49FA79D-71CE-409D-A2FD-41018B807957}"/>
                    </a:ext>
                  </a:extLst>
                </p14:cNvPr>
                <p14:cNvContentPartPr/>
                <p14:nvPr/>
              </p14:nvContentPartPr>
              <p14:xfrm>
                <a:off x="7835979" y="6239442"/>
                <a:ext cx="192240" cy="73800"/>
              </p14:xfrm>
            </p:contentPart>
          </mc:Choice>
          <mc:Fallback xmlns="">
            <p:pic>
              <p:nvPicPr>
                <p:cNvPr id="480" name="Freihand 479">
                  <a:extLst>
                    <a:ext uri="{FF2B5EF4-FFF2-40B4-BE49-F238E27FC236}">
                      <a16:creationId xmlns:a16="http://schemas.microsoft.com/office/drawing/2014/main" id="{D49FA79D-71CE-409D-A2FD-41018B807957}"/>
                    </a:ext>
                  </a:extLst>
                </p:cNvPr>
                <p:cNvPicPr/>
                <p:nvPr/>
              </p:nvPicPr>
              <p:blipFill>
                <a:blip r:embed="rId747"/>
                <a:stretch>
                  <a:fillRect/>
                </a:stretch>
              </p:blipFill>
              <p:spPr>
                <a:xfrm>
                  <a:off x="7831659" y="6235122"/>
                  <a:ext cx="200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1" name="Freihand 480">
                  <a:extLst>
                    <a:ext uri="{FF2B5EF4-FFF2-40B4-BE49-F238E27FC236}">
                      <a16:creationId xmlns:a16="http://schemas.microsoft.com/office/drawing/2014/main" id="{5A012727-37EF-49E7-AE44-4D8AE6668C3C}"/>
                    </a:ext>
                  </a:extLst>
                </p14:cNvPr>
                <p14:cNvContentPartPr/>
                <p14:nvPr/>
              </p14:nvContentPartPr>
              <p14:xfrm>
                <a:off x="8050179" y="6178242"/>
                <a:ext cx="225000" cy="120600"/>
              </p14:xfrm>
            </p:contentPart>
          </mc:Choice>
          <mc:Fallback xmlns="">
            <p:pic>
              <p:nvPicPr>
                <p:cNvPr id="481" name="Freihand 480">
                  <a:extLst>
                    <a:ext uri="{FF2B5EF4-FFF2-40B4-BE49-F238E27FC236}">
                      <a16:creationId xmlns:a16="http://schemas.microsoft.com/office/drawing/2014/main" id="{5A012727-37EF-49E7-AE44-4D8AE6668C3C}"/>
                    </a:ext>
                  </a:extLst>
                </p:cNvPr>
                <p:cNvPicPr/>
                <p:nvPr/>
              </p:nvPicPr>
              <p:blipFill>
                <a:blip r:embed="rId749"/>
                <a:stretch>
                  <a:fillRect/>
                </a:stretch>
              </p:blipFill>
              <p:spPr>
                <a:xfrm>
                  <a:off x="8045859" y="6173922"/>
                  <a:ext cx="233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82" name="Freihand 481">
                  <a:extLst>
                    <a:ext uri="{FF2B5EF4-FFF2-40B4-BE49-F238E27FC236}">
                      <a16:creationId xmlns:a16="http://schemas.microsoft.com/office/drawing/2014/main" id="{D17DB9AA-C36E-4B3A-A4EB-CC660BE14BE5}"/>
                    </a:ext>
                  </a:extLst>
                </p14:cNvPr>
                <p14:cNvContentPartPr/>
                <p14:nvPr/>
              </p14:nvContentPartPr>
              <p14:xfrm>
                <a:off x="8257179" y="6202722"/>
                <a:ext cx="171360" cy="96120"/>
              </p14:xfrm>
            </p:contentPart>
          </mc:Choice>
          <mc:Fallback xmlns="">
            <p:pic>
              <p:nvPicPr>
                <p:cNvPr id="482" name="Freihand 481">
                  <a:extLst>
                    <a:ext uri="{FF2B5EF4-FFF2-40B4-BE49-F238E27FC236}">
                      <a16:creationId xmlns:a16="http://schemas.microsoft.com/office/drawing/2014/main" id="{D17DB9AA-C36E-4B3A-A4EB-CC660BE14BE5}"/>
                    </a:ext>
                  </a:extLst>
                </p:cNvPr>
                <p:cNvPicPr/>
                <p:nvPr/>
              </p:nvPicPr>
              <p:blipFill>
                <a:blip r:embed="rId751"/>
                <a:stretch>
                  <a:fillRect/>
                </a:stretch>
              </p:blipFill>
              <p:spPr>
                <a:xfrm>
                  <a:off x="8252859" y="6198402"/>
                  <a:ext cx="180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84" name="Freihand 483">
                  <a:extLst>
                    <a:ext uri="{FF2B5EF4-FFF2-40B4-BE49-F238E27FC236}">
                      <a16:creationId xmlns:a16="http://schemas.microsoft.com/office/drawing/2014/main" id="{A00FC41F-F936-4830-9058-FADCA2EDE13E}"/>
                    </a:ext>
                  </a:extLst>
                </p14:cNvPr>
                <p14:cNvContentPartPr/>
                <p14:nvPr/>
              </p14:nvContentPartPr>
              <p14:xfrm>
                <a:off x="5970099" y="6477402"/>
                <a:ext cx="214560" cy="187560"/>
              </p14:xfrm>
            </p:contentPart>
          </mc:Choice>
          <mc:Fallback xmlns="">
            <p:pic>
              <p:nvPicPr>
                <p:cNvPr id="484" name="Freihand 483">
                  <a:extLst>
                    <a:ext uri="{FF2B5EF4-FFF2-40B4-BE49-F238E27FC236}">
                      <a16:creationId xmlns:a16="http://schemas.microsoft.com/office/drawing/2014/main" id="{A00FC41F-F936-4830-9058-FADCA2EDE13E}"/>
                    </a:ext>
                  </a:extLst>
                </p:cNvPr>
                <p:cNvPicPr/>
                <p:nvPr/>
              </p:nvPicPr>
              <p:blipFill>
                <a:blip r:embed="rId753"/>
                <a:stretch>
                  <a:fillRect/>
                </a:stretch>
              </p:blipFill>
              <p:spPr>
                <a:xfrm>
                  <a:off x="5965779" y="6473082"/>
                  <a:ext cx="223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85" name="Freihand 484">
                  <a:extLst>
                    <a:ext uri="{FF2B5EF4-FFF2-40B4-BE49-F238E27FC236}">
                      <a16:creationId xmlns:a16="http://schemas.microsoft.com/office/drawing/2014/main" id="{FDD07AFE-0601-4CBF-AE5C-7C7BF2A46D98}"/>
                    </a:ext>
                  </a:extLst>
                </p14:cNvPr>
                <p14:cNvContentPartPr/>
                <p14:nvPr/>
              </p14:nvContentPartPr>
              <p14:xfrm>
                <a:off x="6206259" y="6475962"/>
                <a:ext cx="106560" cy="105840"/>
              </p14:xfrm>
            </p:contentPart>
          </mc:Choice>
          <mc:Fallback xmlns="">
            <p:pic>
              <p:nvPicPr>
                <p:cNvPr id="485" name="Freihand 484">
                  <a:extLst>
                    <a:ext uri="{FF2B5EF4-FFF2-40B4-BE49-F238E27FC236}">
                      <a16:creationId xmlns:a16="http://schemas.microsoft.com/office/drawing/2014/main" id="{FDD07AFE-0601-4CBF-AE5C-7C7BF2A46D98}"/>
                    </a:ext>
                  </a:extLst>
                </p:cNvPr>
                <p:cNvPicPr/>
                <p:nvPr/>
              </p:nvPicPr>
              <p:blipFill>
                <a:blip r:embed="rId755"/>
                <a:stretch>
                  <a:fillRect/>
                </a:stretch>
              </p:blipFill>
              <p:spPr>
                <a:xfrm>
                  <a:off x="6201939" y="6471642"/>
                  <a:ext cx="115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87" name="Freihand 486">
                  <a:extLst>
                    <a:ext uri="{FF2B5EF4-FFF2-40B4-BE49-F238E27FC236}">
                      <a16:creationId xmlns:a16="http://schemas.microsoft.com/office/drawing/2014/main" id="{B8E82F1D-09EA-4644-93BC-F420755CA90A}"/>
                    </a:ext>
                  </a:extLst>
                </p14:cNvPr>
                <p14:cNvContentPartPr/>
                <p14:nvPr/>
              </p14:nvContentPartPr>
              <p14:xfrm>
                <a:off x="6335499" y="6431682"/>
                <a:ext cx="253440" cy="117720"/>
              </p14:xfrm>
            </p:contentPart>
          </mc:Choice>
          <mc:Fallback xmlns="">
            <p:pic>
              <p:nvPicPr>
                <p:cNvPr id="487" name="Freihand 486">
                  <a:extLst>
                    <a:ext uri="{FF2B5EF4-FFF2-40B4-BE49-F238E27FC236}">
                      <a16:creationId xmlns:a16="http://schemas.microsoft.com/office/drawing/2014/main" id="{B8E82F1D-09EA-4644-93BC-F420755CA90A}"/>
                    </a:ext>
                  </a:extLst>
                </p:cNvPr>
                <p:cNvPicPr/>
                <p:nvPr/>
              </p:nvPicPr>
              <p:blipFill>
                <a:blip r:embed="rId757"/>
                <a:stretch>
                  <a:fillRect/>
                </a:stretch>
              </p:blipFill>
              <p:spPr>
                <a:xfrm>
                  <a:off x="6331179" y="6427362"/>
                  <a:ext cx="262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88" name="Freihand 487">
                  <a:extLst>
                    <a:ext uri="{FF2B5EF4-FFF2-40B4-BE49-F238E27FC236}">
                      <a16:creationId xmlns:a16="http://schemas.microsoft.com/office/drawing/2014/main" id="{4FF7B97A-1413-4B25-9243-B32A95351782}"/>
                    </a:ext>
                  </a:extLst>
                </p14:cNvPr>
                <p14:cNvContentPartPr/>
                <p14:nvPr/>
              </p14:nvContentPartPr>
              <p14:xfrm>
                <a:off x="6571299" y="6418362"/>
                <a:ext cx="20880" cy="3240"/>
              </p14:xfrm>
            </p:contentPart>
          </mc:Choice>
          <mc:Fallback xmlns="">
            <p:pic>
              <p:nvPicPr>
                <p:cNvPr id="488" name="Freihand 487">
                  <a:extLst>
                    <a:ext uri="{FF2B5EF4-FFF2-40B4-BE49-F238E27FC236}">
                      <a16:creationId xmlns:a16="http://schemas.microsoft.com/office/drawing/2014/main" id="{4FF7B97A-1413-4B25-9243-B32A95351782}"/>
                    </a:ext>
                  </a:extLst>
                </p:cNvPr>
                <p:cNvPicPr/>
                <p:nvPr/>
              </p:nvPicPr>
              <p:blipFill>
                <a:blip r:embed="rId759"/>
                <a:stretch>
                  <a:fillRect/>
                </a:stretch>
              </p:blipFill>
              <p:spPr>
                <a:xfrm>
                  <a:off x="6566979" y="6414042"/>
                  <a:ext cx="29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9" name="Freihand 488">
                  <a:extLst>
                    <a:ext uri="{FF2B5EF4-FFF2-40B4-BE49-F238E27FC236}">
                      <a16:creationId xmlns:a16="http://schemas.microsoft.com/office/drawing/2014/main" id="{14F5E784-0743-4C40-B308-4A1841FE2547}"/>
                    </a:ext>
                  </a:extLst>
                </p14:cNvPr>
                <p14:cNvContentPartPr/>
                <p14:nvPr/>
              </p14:nvContentPartPr>
              <p14:xfrm>
                <a:off x="6622779" y="6482082"/>
                <a:ext cx="328680" cy="169920"/>
              </p14:xfrm>
            </p:contentPart>
          </mc:Choice>
          <mc:Fallback xmlns="">
            <p:pic>
              <p:nvPicPr>
                <p:cNvPr id="489" name="Freihand 488">
                  <a:extLst>
                    <a:ext uri="{FF2B5EF4-FFF2-40B4-BE49-F238E27FC236}">
                      <a16:creationId xmlns:a16="http://schemas.microsoft.com/office/drawing/2014/main" id="{14F5E784-0743-4C40-B308-4A1841FE2547}"/>
                    </a:ext>
                  </a:extLst>
                </p:cNvPr>
                <p:cNvPicPr/>
                <p:nvPr/>
              </p:nvPicPr>
              <p:blipFill>
                <a:blip r:embed="rId761"/>
                <a:stretch>
                  <a:fillRect/>
                </a:stretch>
              </p:blipFill>
              <p:spPr>
                <a:xfrm>
                  <a:off x="6618459" y="6477762"/>
                  <a:ext cx="337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90" name="Freihand 489">
                  <a:extLst>
                    <a:ext uri="{FF2B5EF4-FFF2-40B4-BE49-F238E27FC236}">
                      <a16:creationId xmlns:a16="http://schemas.microsoft.com/office/drawing/2014/main" id="{15660012-6ED1-4CB2-AA28-9BB8E30A34AD}"/>
                    </a:ext>
                  </a:extLst>
                </p14:cNvPr>
                <p14:cNvContentPartPr/>
                <p14:nvPr/>
              </p14:nvContentPartPr>
              <p14:xfrm>
                <a:off x="6967659" y="6454722"/>
                <a:ext cx="215640" cy="97200"/>
              </p14:xfrm>
            </p:contentPart>
          </mc:Choice>
          <mc:Fallback xmlns="">
            <p:pic>
              <p:nvPicPr>
                <p:cNvPr id="490" name="Freihand 489">
                  <a:extLst>
                    <a:ext uri="{FF2B5EF4-FFF2-40B4-BE49-F238E27FC236}">
                      <a16:creationId xmlns:a16="http://schemas.microsoft.com/office/drawing/2014/main" id="{15660012-6ED1-4CB2-AA28-9BB8E30A34AD}"/>
                    </a:ext>
                  </a:extLst>
                </p:cNvPr>
                <p:cNvPicPr/>
                <p:nvPr/>
              </p:nvPicPr>
              <p:blipFill>
                <a:blip r:embed="rId763"/>
                <a:stretch>
                  <a:fillRect/>
                </a:stretch>
              </p:blipFill>
              <p:spPr>
                <a:xfrm>
                  <a:off x="6963339" y="6450402"/>
                  <a:ext cx="224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91" name="Freihand 490">
                  <a:extLst>
                    <a:ext uri="{FF2B5EF4-FFF2-40B4-BE49-F238E27FC236}">
                      <a16:creationId xmlns:a16="http://schemas.microsoft.com/office/drawing/2014/main" id="{2F54F5FD-73EA-4D29-A96D-EEA0BBC0CFF7}"/>
                    </a:ext>
                  </a:extLst>
                </p14:cNvPr>
                <p14:cNvContentPartPr/>
                <p14:nvPr/>
              </p14:nvContentPartPr>
              <p14:xfrm>
                <a:off x="7328379" y="6454722"/>
                <a:ext cx="27000" cy="128160"/>
              </p14:xfrm>
            </p:contentPart>
          </mc:Choice>
          <mc:Fallback xmlns="">
            <p:pic>
              <p:nvPicPr>
                <p:cNvPr id="491" name="Freihand 490">
                  <a:extLst>
                    <a:ext uri="{FF2B5EF4-FFF2-40B4-BE49-F238E27FC236}">
                      <a16:creationId xmlns:a16="http://schemas.microsoft.com/office/drawing/2014/main" id="{2F54F5FD-73EA-4D29-A96D-EEA0BBC0CFF7}"/>
                    </a:ext>
                  </a:extLst>
                </p:cNvPr>
                <p:cNvPicPr/>
                <p:nvPr/>
              </p:nvPicPr>
              <p:blipFill>
                <a:blip r:embed="rId765"/>
                <a:stretch>
                  <a:fillRect/>
                </a:stretch>
              </p:blipFill>
              <p:spPr>
                <a:xfrm>
                  <a:off x="7324059" y="6450402"/>
                  <a:ext cx="35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92" name="Freihand 491">
                  <a:extLst>
                    <a:ext uri="{FF2B5EF4-FFF2-40B4-BE49-F238E27FC236}">
                      <a16:creationId xmlns:a16="http://schemas.microsoft.com/office/drawing/2014/main" id="{2F88C439-C693-4D91-87E1-AAB5ACDBA420}"/>
                    </a:ext>
                  </a:extLst>
                </p14:cNvPr>
                <p14:cNvContentPartPr/>
                <p14:nvPr/>
              </p14:nvContentPartPr>
              <p14:xfrm>
                <a:off x="7290579" y="6378402"/>
                <a:ext cx="148320" cy="102240"/>
              </p14:xfrm>
            </p:contentPart>
          </mc:Choice>
          <mc:Fallback xmlns="">
            <p:pic>
              <p:nvPicPr>
                <p:cNvPr id="492" name="Freihand 491">
                  <a:extLst>
                    <a:ext uri="{FF2B5EF4-FFF2-40B4-BE49-F238E27FC236}">
                      <a16:creationId xmlns:a16="http://schemas.microsoft.com/office/drawing/2014/main" id="{2F88C439-C693-4D91-87E1-AAB5ACDBA420}"/>
                    </a:ext>
                  </a:extLst>
                </p:cNvPr>
                <p:cNvPicPr/>
                <p:nvPr/>
              </p:nvPicPr>
              <p:blipFill>
                <a:blip r:embed="rId767"/>
                <a:stretch>
                  <a:fillRect/>
                </a:stretch>
              </p:blipFill>
              <p:spPr>
                <a:xfrm>
                  <a:off x="7286259" y="6374082"/>
                  <a:ext cx="156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3" name="Freihand 492">
                  <a:extLst>
                    <a:ext uri="{FF2B5EF4-FFF2-40B4-BE49-F238E27FC236}">
                      <a16:creationId xmlns:a16="http://schemas.microsoft.com/office/drawing/2014/main" id="{C8C4337E-C733-4068-BF0D-339836431290}"/>
                    </a:ext>
                  </a:extLst>
                </p14:cNvPr>
                <p14:cNvContentPartPr/>
                <p14:nvPr/>
              </p14:nvContentPartPr>
              <p14:xfrm>
                <a:off x="7417659" y="6448962"/>
                <a:ext cx="215280" cy="90360"/>
              </p14:xfrm>
            </p:contentPart>
          </mc:Choice>
          <mc:Fallback xmlns="">
            <p:pic>
              <p:nvPicPr>
                <p:cNvPr id="493" name="Freihand 492">
                  <a:extLst>
                    <a:ext uri="{FF2B5EF4-FFF2-40B4-BE49-F238E27FC236}">
                      <a16:creationId xmlns:a16="http://schemas.microsoft.com/office/drawing/2014/main" id="{C8C4337E-C733-4068-BF0D-339836431290}"/>
                    </a:ext>
                  </a:extLst>
                </p:cNvPr>
                <p:cNvPicPr/>
                <p:nvPr/>
              </p:nvPicPr>
              <p:blipFill>
                <a:blip r:embed="rId769"/>
                <a:stretch>
                  <a:fillRect/>
                </a:stretch>
              </p:blipFill>
              <p:spPr>
                <a:xfrm>
                  <a:off x="7413339" y="6444642"/>
                  <a:ext cx="223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94" name="Freihand 493">
                  <a:extLst>
                    <a:ext uri="{FF2B5EF4-FFF2-40B4-BE49-F238E27FC236}">
                      <a16:creationId xmlns:a16="http://schemas.microsoft.com/office/drawing/2014/main" id="{727E4A8F-C552-4655-A269-CD61F23FA37E}"/>
                    </a:ext>
                  </a:extLst>
                </p14:cNvPr>
                <p14:cNvContentPartPr/>
                <p14:nvPr/>
              </p14:nvContentPartPr>
              <p14:xfrm>
                <a:off x="7632579" y="6373722"/>
                <a:ext cx="73800" cy="169200"/>
              </p14:xfrm>
            </p:contentPart>
          </mc:Choice>
          <mc:Fallback xmlns="">
            <p:pic>
              <p:nvPicPr>
                <p:cNvPr id="494" name="Freihand 493">
                  <a:extLst>
                    <a:ext uri="{FF2B5EF4-FFF2-40B4-BE49-F238E27FC236}">
                      <a16:creationId xmlns:a16="http://schemas.microsoft.com/office/drawing/2014/main" id="{727E4A8F-C552-4655-A269-CD61F23FA37E}"/>
                    </a:ext>
                  </a:extLst>
                </p:cNvPr>
                <p:cNvPicPr/>
                <p:nvPr/>
              </p:nvPicPr>
              <p:blipFill>
                <a:blip r:embed="rId771"/>
                <a:stretch>
                  <a:fillRect/>
                </a:stretch>
              </p:blipFill>
              <p:spPr>
                <a:xfrm>
                  <a:off x="7628259" y="6369402"/>
                  <a:ext cx="82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95" name="Freihand 494">
                  <a:extLst>
                    <a:ext uri="{FF2B5EF4-FFF2-40B4-BE49-F238E27FC236}">
                      <a16:creationId xmlns:a16="http://schemas.microsoft.com/office/drawing/2014/main" id="{56F1DAAD-544B-4F99-B61E-097C1DD66BB3}"/>
                    </a:ext>
                  </a:extLst>
                </p14:cNvPr>
                <p14:cNvContentPartPr/>
                <p14:nvPr/>
              </p14:nvContentPartPr>
              <p14:xfrm>
                <a:off x="7736619" y="6438522"/>
                <a:ext cx="199440" cy="101160"/>
              </p14:xfrm>
            </p:contentPart>
          </mc:Choice>
          <mc:Fallback xmlns="">
            <p:pic>
              <p:nvPicPr>
                <p:cNvPr id="495" name="Freihand 494">
                  <a:extLst>
                    <a:ext uri="{FF2B5EF4-FFF2-40B4-BE49-F238E27FC236}">
                      <a16:creationId xmlns:a16="http://schemas.microsoft.com/office/drawing/2014/main" id="{56F1DAAD-544B-4F99-B61E-097C1DD66BB3}"/>
                    </a:ext>
                  </a:extLst>
                </p:cNvPr>
                <p:cNvPicPr/>
                <p:nvPr/>
              </p:nvPicPr>
              <p:blipFill>
                <a:blip r:embed="rId773"/>
                <a:stretch>
                  <a:fillRect/>
                </a:stretch>
              </p:blipFill>
              <p:spPr>
                <a:xfrm>
                  <a:off x="7732299" y="6434202"/>
                  <a:ext cx="208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96" name="Freihand 495">
                  <a:extLst>
                    <a:ext uri="{FF2B5EF4-FFF2-40B4-BE49-F238E27FC236}">
                      <a16:creationId xmlns:a16="http://schemas.microsoft.com/office/drawing/2014/main" id="{6582BD27-727E-4D30-9F6D-232D84DF6BE6}"/>
                    </a:ext>
                  </a:extLst>
                </p14:cNvPr>
                <p14:cNvContentPartPr/>
                <p14:nvPr/>
              </p14:nvContentPartPr>
              <p14:xfrm>
                <a:off x="7901139" y="6455442"/>
                <a:ext cx="88200" cy="85680"/>
              </p14:xfrm>
            </p:contentPart>
          </mc:Choice>
          <mc:Fallback xmlns="">
            <p:pic>
              <p:nvPicPr>
                <p:cNvPr id="496" name="Freihand 495">
                  <a:extLst>
                    <a:ext uri="{FF2B5EF4-FFF2-40B4-BE49-F238E27FC236}">
                      <a16:creationId xmlns:a16="http://schemas.microsoft.com/office/drawing/2014/main" id="{6582BD27-727E-4D30-9F6D-232D84DF6BE6}"/>
                    </a:ext>
                  </a:extLst>
                </p:cNvPr>
                <p:cNvPicPr/>
                <p:nvPr/>
              </p:nvPicPr>
              <p:blipFill>
                <a:blip r:embed="rId775"/>
                <a:stretch>
                  <a:fillRect/>
                </a:stretch>
              </p:blipFill>
              <p:spPr>
                <a:xfrm>
                  <a:off x="7896819" y="6451122"/>
                  <a:ext cx="96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7" name="Freihand 496">
                  <a:extLst>
                    <a:ext uri="{FF2B5EF4-FFF2-40B4-BE49-F238E27FC236}">
                      <a16:creationId xmlns:a16="http://schemas.microsoft.com/office/drawing/2014/main" id="{159C3483-8E2B-40A1-9867-957EBBC0D300}"/>
                    </a:ext>
                  </a:extLst>
                </p14:cNvPr>
                <p14:cNvContentPartPr/>
                <p14:nvPr/>
              </p14:nvContentPartPr>
              <p14:xfrm>
                <a:off x="8064219" y="6402162"/>
                <a:ext cx="387000" cy="261720"/>
              </p14:xfrm>
            </p:contentPart>
          </mc:Choice>
          <mc:Fallback xmlns="">
            <p:pic>
              <p:nvPicPr>
                <p:cNvPr id="497" name="Freihand 496">
                  <a:extLst>
                    <a:ext uri="{FF2B5EF4-FFF2-40B4-BE49-F238E27FC236}">
                      <a16:creationId xmlns:a16="http://schemas.microsoft.com/office/drawing/2014/main" id="{159C3483-8E2B-40A1-9867-957EBBC0D300}"/>
                    </a:ext>
                  </a:extLst>
                </p:cNvPr>
                <p:cNvPicPr/>
                <p:nvPr/>
              </p:nvPicPr>
              <p:blipFill>
                <a:blip r:embed="rId777"/>
                <a:stretch>
                  <a:fillRect/>
                </a:stretch>
              </p:blipFill>
              <p:spPr>
                <a:xfrm>
                  <a:off x="8059899" y="6397842"/>
                  <a:ext cx="3956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98" name="Freihand 497">
                  <a:extLst>
                    <a:ext uri="{FF2B5EF4-FFF2-40B4-BE49-F238E27FC236}">
                      <a16:creationId xmlns:a16="http://schemas.microsoft.com/office/drawing/2014/main" id="{8F04BAEC-87AC-489D-B450-9BA76B7A30B7}"/>
                    </a:ext>
                  </a:extLst>
                </p14:cNvPr>
                <p14:cNvContentPartPr/>
                <p14:nvPr/>
              </p14:nvContentPartPr>
              <p14:xfrm>
                <a:off x="6802419" y="6644442"/>
                <a:ext cx="91800" cy="145800"/>
              </p14:xfrm>
            </p:contentPart>
          </mc:Choice>
          <mc:Fallback xmlns="">
            <p:pic>
              <p:nvPicPr>
                <p:cNvPr id="498" name="Freihand 497">
                  <a:extLst>
                    <a:ext uri="{FF2B5EF4-FFF2-40B4-BE49-F238E27FC236}">
                      <a16:creationId xmlns:a16="http://schemas.microsoft.com/office/drawing/2014/main" id="{8F04BAEC-87AC-489D-B450-9BA76B7A30B7}"/>
                    </a:ext>
                  </a:extLst>
                </p:cNvPr>
                <p:cNvPicPr/>
                <p:nvPr/>
              </p:nvPicPr>
              <p:blipFill>
                <a:blip r:embed="rId779"/>
                <a:stretch>
                  <a:fillRect/>
                </a:stretch>
              </p:blipFill>
              <p:spPr>
                <a:xfrm>
                  <a:off x="6798099" y="6640122"/>
                  <a:ext cx="100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99" name="Freihand 498">
                  <a:extLst>
                    <a:ext uri="{FF2B5EF4-FFF2-40B4-BE49-F238E27FC236}">
                      <a16:creationId xmlns:a16="http://schemas.microsoft.com/office/drawing/2014/main" id="{F0E57288-D198-4506-885C-481012F7A631}"/>
                    </a:ext>
                  </a:extLst>
                </p14:cNvPr>
                <p14:cNvContentPartPr/>
                <p14:nvPr/>
              </p14:nvContentPartPr>
              <p14:xfrm>
                <a:off x="6922659" y="6697722"/>
                <a:ext cx="110520" cy="75600"/>
              </p14:xfrm>
            </p:contentPart>
          </mc:Choice>
          <mc:Fallback xmlns="">
            <p:pic>
              <p:nvPicPr>
                <p:cNvPr id="499" name="Freihand 498">
                  <a:extLst>
                    <a:ext uri="{FF2B5EF4-FFF2-40B4-BE49-F238E27FC236}">
                      <a16:creationId xmlns:a16="http://schemas.microsoft.com/office/drawing/2014/main" id="{F0E57288-D198-4506-885C-481012F7A631}"/>
                    </a:ext>
                  </a:extLst>
                </p:cNvPr>
                <p:cNvPicPr/>
                <p:nvPr/>
              </p:nvPicPr>
              <p:blipFill>
                <a:blip r:embed="rId781"/>
                <a:stretch>
                  <a:fillRect/>
                </a:stretch>
              </p:blipFill>
              <p:spPr>
                <a:xfrm>
                  <a:off x="6918339" y="6693402"/>
                  <a:ext cx="119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00" name="Freihand 499">
                  <a:extLst>
                    <a:ext uri="{FF2B5EF4-FFF2-40B4-BE49-F238E27FC236}">
                      <a16:creationId xmlns:a16="http://schemas.microsoft.com/office/drawing/2014/main" id="{734DA2A1-00CE-4DBE-8C3A-AE970D8A7BA2}"/>
                    </a:ext>
                  </a:extLst>
                </p14:cNvPr>
                <p14:cNvContentPartPr/>
                <p14:nvPr/>
              </p14:nvContentPartPr>
              <p14:xfrm>
                <a:off x="7105179" y="6701322"/>
                <a:ext cx="20160" cy="74520"/>
              </p14:xfrm>
            </p:contentPart>
          </mc:Choice>
          <mc:Fallback xmlns="">
            <p:pic>
              <p:nvPicPr>
                <p:cNvPr id="500" name="Freihand 499">
                  <a:extLst>
                    <a:ext uri="{FF2B5EF4-FFF2-40B4-BE49-F238E27FC236}">
                      <a16:creationId xmlns:a16="http://schemas.microsoft.com/office/drawing/2014/main" id="{734DA2A1-00CE-4DBE-8C3A-AE970D8A7BA2}"/>
                    </a:ext>
                  </a:extLst>
                </p:cNvPr>
                <p:cNvPicPr/>
                <p:nvPr/>
              </p:nvPicPr>
              <p:blipFill>
                <a:blip r:embed="rId783"/>
                <a:stretch>
                  <a:fillRect/>
                </a:stretch>
              </p:blipFill>
              <p:spPr>
                <a:xfrm>
                  <a:off x="7100859" y="6697002"/>
                  <a:ext cx="28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01" name="Freihand 500">
                  <a:extLst>
                    <a:ext uri="{FF2B5EF4-FFF2-40B4-BE49-F238E27FC236}">
                      <a16:creationId xmlns:a16="http://schemas.microsoft.com/office/drawing/2014/main" id="{DEB39E1A-D12B-480C-B1CA-840A5C697506}"/>
                    </a:ext>
                  </a:extLst>
                </p14:cNvPr>
                <p14:cNvContentPartPr/>
                <p14:nvPr/>
              </p14:nvContentPartPr>
              <p14:xfrm>
                <a:off x="7065219" y="6626082"/>
                <a:ext cx="150120" cy="115920"/>
              </p14:xfrm>
            </p:contentPart>
          </mc:Choice>
          <mc:Fallback xmlns="">
            <p:pic>
              <p:nvPicPr>
                <p:cNvPr id="501" name="Freihand 500">
                  <a:extLst>
                    <a:ext uri="{FF2B5EF4-FFF2-40B4-BE49-F238E27FC236}">
                      <a16:creationId xmlns:a16="http://schemas.microsoft.com/office/drawing/2014/main" id="{DEB39E1A-D12B-480C-B1CA-840A5C697506}"/>
                    </a:ext>
                  </a:extLst>
                </p:cNvPr>
                <p:cNvPicPr/>
                <p:nvPr/>
              </p:nvPicPr>
              <p:blipFill>
                <a:blip r:embed="rId785"/>
                <a:stretch>
                  <a:fillRect/>
                </a:stretch>
              </p:blipFill>
              <p:spPr>
                <a:xfrm>
                  <a:off x="7060899" y="6621762"/>
                  <a:ext cx="158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02" name="Freihand 501">
                  <a:extLst>
                    <a:ext uri="{FF2B5EF4-FFF2-40B4-BE49-F238E27FC236}">
                      <a16:creationId xmlns:a16="http://schemas.microsoft.com/office/drawing/2014/main" id="{992D750E-9269-416B-ADDD-E79A1F663B61}"/>
                    </a:ext>
                  </a:extLst>
                </p14:cNvPr>
                <p14:cNvContentPartPr/>
                <p14:nvPr/>
              </p14:nvContentPartPr>
              <p14:xfrm>
                <a:off x="7266459" y="6614202"/>
                <a:ext cx="101520" cy="161640"/>
              </p14:xfrm>
            </p:contentPart>
          </mc:Choice>
          <mc:Fallback xmlns="">
            <p:pic>
              <p:nvPicPr>
                <p:cNvPr id="502" name="Freihand 501">
                  <a:extLst>
                    <a:ext uri="{FF2B5EF4-FFF2-40B4-BE49-F238E27FC236}">
                      <a16:creationId xmlns:a16="http://schemas.microsoft.com/office/drawing/2014/main" id="{992D750E-9269-416B-ADDD-E79A1F663B61}"/>
                    </a:ext>
                  </a:extLst>
                </p:cNvPr>
                <p:cNvPicPr/>
                <p:nvPr/>
              </p:nvPicPr>
              <p:blipFill>
                <a:blip r:embed="rId787"/>
                <a:stretch>
                  <a:fillRect/>
                </a:stretch>
              </p:blipFill>
              <p:spPr>
                <a:xfrm>
                  <a:off x="7262139" y="6609882"/>
                  <a:ext cx="110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03" name="Freihand 502">
                  <a:extLst>
                    <a:ext uri="{FF2B5EF4-FFF2-40B4-BE49-F238E27FC236}">
                      <a16:creationId xmlns:a16="http://schemas.microsoft.com/office/drawing/2014/main" id="{40246B69-C45D-40AE-AC10-7C45A5CF6107}"/>
                    </a:ext>
                  </a:extLst>
                </p14:cNvPr>
                <p14:cNvContentPartPr/>
                <p14:nvPr/>
              </p14:nvContentPartPr>
              <p14:xfrm>
                <a:off x="7387779" y="6659202"/>
                <a:ext cx="112680" cy="82800"/>
              </p14:xfrm>
            </p:contentPart>
          </mc:Choice>
          <mc:Fallback xmlns="">
            <p:pic>
              <p:nvPicPr>
                <p:cNvPr id="503" name="Freihand 502">
                  <a:extLst>
                    <a:ext uri="{FF2B5EF4-FFF2-40B4-BE49-F238E27FC236}">
                      <a16:creationId xmlns:a16="http://schemas.microsoft.com/office/drawing/2014/main" id="{40246B69-C45D-40AE-AC10-7C45A5CF6107}"/>
                    </a:ext>
                  </a:extLst>
                </p:cNvPr>
                <p:cNvPicPr/>
                <p:nvPr/>
              </p:nvPicPr>
              <p:blipFill>
                <a:blip r:embed="rId789"/>
                <a:stretch>
                  <a:fillRect/>
                </a:stretch>
              </p:blipFill>
              <p:spPr>
                <a:xfrm>
                  <a:off x="7383459" y="6654882"/>
                  <a:ext cx="121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4" name="Freihand 503">
                  <a:extLst>
                    <a:ext uri="{FF2B5EF4-FFF2-40B4-BE49-F238E27FC236}">
                      <a16:creationId xmlns:a16="http://schemas.microsoft.com/office/drawing/2014/main" id="{196F6C2A-9B40-4653-8BFE-66C78185B2AA}"/>
                    </a:ext>
                  </a:extLst>
                </p14:cNvPr>
                <p14:cNvContentPartPr/>
                <p14:nvPr/>
              </p14:nvContentPartPr>
              <p14:xfrm>
                <a:off x="7568859" y="6634002"/>
                <a:ext cx="105120" cy="104040"/>
              </p14:xfrm>
            </p:contentPart>
          </mc:Choice>
          <mc:Fallback xmlns="">
            <p:pic>
              <p:nvPicPr>
                <p:cNvPr id="504" name="Freihand 503">
                  <a:extLst>
                    <a:ext uri="{FF2B5EF4-FFF2-40B4-BE49-F238E27FC236}">
                      <a16:creationId xmlns:a16="http://schemas.microsoft.com/office/drawing/2014/main" id="{196F6C2A-9B40-4653-8BFE-66C78185B2AA}"/>
                    </a:ext>
                  </a:extLst>
                </p:cNvPr>
                <p:cNvPicPr/>
                <p:nvPr/>
              </p:nvPicPr>
              <p:blipFill>
                <a:blip r:embed="rId791"/>
                <a:stretch>
                  <a:fillRect/>
                </a:stretch>
              </p:blipFill>
              <p:spPr>
                <a:xfrm>
                  <a:off x="7564539" y="6629682"/>
                  <a:ext cx="113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5" name="Freihand 504">
                  <a:extLst>
                    <a:ext uri="{FF2B5EF4-FFF2-40B4-BE49-F238E27FC236}">
                      <a16:creationId xmlns:a16="http://schemas.microsoft.com/office/drawing/2014/main" id="{D16B6E35-2720-4859-BA94-F9E5DE7D6FC8}"/>
                    </a:ext>
                  </a:extLst>
                </p14:cNvPr>
                <p14:cNvContentPartPr/>
                <p14:nvPr/>
              </p14:nvContentPartPr>
              <p14:xfrm>
                <a:off x="7682619" y="6622842"/>
                <a:ext cx="168120" cy="213120"/>
              </p14:xfrm>
            </p:contentPart>
          </mc:Choice>
          <mc:Fallback xmlns="">
            <p:pic>
              <p:nvPicPr>
                <p:cNvPr id="505" name="Freihand 504">
                  <a:extLst>
                    <a:ext uri="{FF2B5EF4-FFF2-40B4-BE49-F238E27FC236}">
                      <a16:creationId xmlns:a16="http://schemas.microsoft.com/office/drawing/2014/main" id="{D16B6E35-2720-4859-BA94-F9E5DE7D6FC8}"/>
                    </a:ext>
                  </a:extLst>
                </p:cNvPr>
                <p:cNvPicPr/>
                <p:nvPr/>
              </p:nvPicPr>
              <p:blipFill>
                <a:blip r:embed="rId793"/>
                <a:stretch>
                  <a:fillRect/>
                </a:stretch>
              </p:blipFill>
              <p:spPr>
                <a:xfrm>
                  <a:off x="7678299" y="6618522"/>
                  <a:ext cx="176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6" name="Freihand 505">
                  <a:extLst>
                    <a:ext uri="{FF2B5EF4-FFF2-40B4-BE49-F238E27FC236}">
                      <a16:creationId xmlns:a16="http://schemas.microsoft.com/office/drawing/2014/main" id="{67B1EAD2-0693-4361-B38A-1F9D7398C00D}"/>
                    </a:ext>
                  </a:extLst>
                </p14:cNvPr>
                <p14:cNvContentPartPr/>
                <p14:nvPr/>
              </p14:nvContentPartPr>
              <p14:xfrm>
                <a:off x="7827339" y="6712122"/>
                <a:ext cx="110520" cy="37080"/>
              </p14:xfrm>
            </p:contentPart>
          </mc:Choice>
          <mc:Fallback xmlns="">
            <p:pic>
              <p:nvPicPr>
                <p:cNvPr id="506" name="Freihand 505">
                  <a:extLst>
                    <a:ext uri="{FF2B5EF4-FFF2-40B4-BE49-F238E27FC236}">
                      <a16:creationId xmlns:a16="http://schemas.microsoft.com/office/drawing/2014/main" id="{67B1EAD2-0693-4361-B38A-1F9D7398C00D}"/>
                    </a:ext>
                  </a:extLst>
                </p:cNvPr>
                <p:cNvPicPr/>
                <p:nvPr/>
              </p:nvPicPr>
              <p:blipFill>
                <a:blip r:embed="rId795"/>
                <a:stretch>
                  <a:fillRect/>
                </a:stretch>
              </p:blipFill>
              <p:spPr>
                <a:xfrm>
                  <a:off x="7823019" y="6707802"/>
                  <a:ext cx="119160" cy="45720"/>
                </a:xfrm>
                <a:prstGeom prst="rect">
                  <a:avLst/>
                </a:prstGeom>
              </p:spPr>
            </p:pic>
          </mc:Fallback>
        </mc:AlternateContent>
      </p:grpSp>
      <p:sp>
        <p:nvSpPr>
          <p:cNvPr id="508" name="Gerader Verbinder 507">
            <a:extLst>
              <a:ext uri="{FF2B5EF4-FFF2-40B4-BE49-F238E27FC236}">
                <a16:creationId xmlns:a16="http://schemas.microsoft.com/office/drawing/2014/main" id="{3529C4A2-DDB1-4B0B-B541-C41EC39CB54C}"/>
              </a:ext>
            </a:extLst>
          </p:cNvPr>
          <p:cNvSpPr/>
          <p:nvPr/>
        </p:nvSpPr>
        <p:spPr>
          <a:xfrm flipV="1">
            <a:off x="740268" y="3857552"/>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xmlns:p14="http://schemas.microsoft.com/office/powerpoint/2010/main">
        <mc:Choice Requires="p14">
          <p:contentPart p14:bwMode="auto" r:id="rId796">
            <p14:nvContentPartPr>
              <p14:cNvPr id="520" name="Freihand 519">
                <a:extLst>
                  <a:ext uri="{FF2B5EF4-FFF2-40B4-BE49-F238E27FC236}">
                    <a16:creationId xmlns:a16="http://schemas.microsoft.com/office/drawing/2014/main" id="{1E9C3D4E-604F-47DE-93E5-3FE2401C83C8}"/>
                  </a:ext>
                </a:extLst>
              </p14:cNvPr>
              <p14:cNvContentPartPr/>
              <p14:nvPr/>
            </p14:nvContentPartPr>
            <p14:xfrm>
              <a:off x="1876179" y="6479922"/>
              <a:ext cx="618120" cy="424800"/>
            </p14:xfrm>
          </p:contentPart>
        </mc:Choice>
        <mc:Fallback xmlns="">
          <p:pic>
            <p:nvPicPr>
              <p:cNvPr id="520" name="Freihand 519">
                <a:extLst>
                  <a:ext uri="{FF2B5EF4-FFF2-40B4-BE49-F238E27FC236}">
                    <a16:creationId xmlns:a16="http://schemas.microsoft.com/office/drawing/2014/main" id="{1E9C3D4E-604F-47DE-93E5-3FE2401C83C8}"/>
                  </a:ext>
                </a:extLst>
              </p:cNvPr>
              <p:cNvPicPr/>
              <p:nvPr/>
            </p:nvPicPr>
            <p:blipFill>
              <a:blip r:embed="rId797"/>
              <a:stretch>
                <a:fillRect/>
              </a:stretch>
            </p:blipFill>
            <p:spPr>
              <a:xfrm>
                <a:off x="1871859" y="6475602"/>
                <a:ext cx="626760" cy="433440"/>
              </a:xfrm>
              <a:prstGeom prst="rect">
                <a:avLst/>
              </a:prstGeom>
            </p:spPr>
          </p:pic>
        </mc:Fallback>
      </mc:AlternateContent>
      <p:grpSp>
        <p:nvGrpSpPr>
          <p:cNvPr id="522" name="Gruppieren 521">
            <a:extLst>
              <a:ext uri="{FF2B5EF4-FFF2-40B4-BE49-F238E27FC236}">
                <a16:creationId xmlns:a16="http://schemas.microsoft.com/office/drawing/2014/main" id="{7E94F6E2-0659-4DBE-853F-2675B7A3C4A1}"/>
              </a:ext>
            </a:extLst>
          </p:cNvPr>
          <p:cNvGrpSpPr/>
          <p:nvPr/>
        </p:nvGrpSpPr>
        <p:grpSpPr>
          <a:xfrm>
            <a:off x="305859" y="4320282"/>
            <a:ext cx="2219400" cy="630000"/>
            <a:chOff x="305859" y="4320282"/>
            <a:chExt cx="2219400" cy="630000"/>
          </a:xfrm>
        </p:grpSpPr>
        <mc:AlternateContent xmlns:mc="http://schemas.openxmlformats.org/markup-compatibility/2006" xmlns:p14="http://schemas.microsoft.com/office/powerpoint/2010/main">
          <mc:Choice Requires="p14">
            <p:contentPart p14:bwMode="auto" r:id="rId798">
              <p14:nvContentPartPr>
                <p14:cNvPr id="353" name="Freihand 352">
                  <a:extLst>
                    <a:ext uri="{FF2B5EF4-FFF2-40B4-BE49-F238E27FC236}">
                      <a16:creationId xmlns:a16="http://schemas.microsoft.com/office/drawing/2014/main" id="{2DBA589F-4AAC-4DD4-9A63-758E9756F4AE}"/>
                    </a:ext>
                  </a:extLst>
                </p14:cNvPr>
                <p14:cNvContentPartPr/>
                <p14:nvPr/>
              </p14:nvContentPartPr>
              <p14:xfrm>
                <a:off x="1062579" y="4765602"/>
                <a:ext cx="486000" cy="46080"/>
              </p14:xfrm>
            </p:contentPart>
          </mc:Choice>
          <mc:Fallback xmlns="">
            <p:pic>
              <p:nvPicPr>
                <p:cNvPr id="353" name="Freihand 352">
                  <a:extLst>
                    <a:ext uri="{FF2B5EF4-FFF2-40B4-BE49-F238E27FC236}">
                      <a16:creationId xmlns:a16="http://schemas.microsoft.com/office/drawing/2014/main" id="{2DBA589F-4AAC-4DD4-9A63-758E9756F4AE}"/>
                    </a:ext>
                  </a:extLst>
                </p:cNvPr>
                <p:cNvPicPr/>
                <p:nvPr/>
              </p:nvPicPr>
              <p:blipFill>
                <a:blip r:embed="rId799"/>
                <a:stretch>
                  <a:fillRect/>
                </a:stretch>
              </p:blipFill>
              <p:spPr>
                <a:xfrm>
                  <a:off x="1058259" y="4761282"/>
                  <a:ext cx="494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15" name="Freihand 114">
                  <a:extLst>
                    <a:ext uri="{FF2B5EF4-FFF2-40B4-BE49-F238E27FC236}">
                      <a16:creationId xmlns:a16="http://schemas.microsoft.com/office/drawing/2014/main" id="{268ADBCA-E38B-43EB-ABE4-5375C431C10B}"/>
                    </a:ext>
                  </a:extLst>
                </p14:cNvPr>
                <p14:cNvContentPartPr/>
                <p14:nvPr/>
              </p14:nvContentPartPr>
              <p14:xfrm>
                <a:off x="2140419" y="4833642"/>
                <a:ext cx="255240" cy="116640"/>
              </p14:xfrm>
            </p:contentPart>
          </mc:Choice>
          <mc:Fallback xmlns="">
            <p:pic>
              <p:nvPicPr>
                <p:cNvPr id="115" name="Freihand 114">
                  <a:extLst>
                    <a:ext uri="{FF2B5EF4-FFF2-40B4-BE49-F238E27FC236}">
                      <a16:creationId xmlns:a16="http://schemas.microsoft.com/office/drawing/2014/main" id="{268ADBCA-E38B-43EB-ABE4-5375C431C10B}"/>
                    </a:ext>
                  </a:extLst>
                </p:cNvPr>
                <p:cNvPicPr/>
                <p:nvPr/>
              </p:nvPicPr>
              <p:blipFill>
                <a:blip r:embed="rId801"/>
                <a:stretch>
                  <a:fillRect/>
                </a:stretch>
              </p:blipFill>
              <p:spPr>
                <a:xfrm>
                  <a:off x="2136099" y="4829322"/>
                  <a:ext cx="263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16" name="Freihand 115">
                  <a:extLst>
                    <a:ext uri="{FF2B5EF4-FFF2-40B4-BE49-F238E27FC236}">
                      <a16:creationId xmlns:a16="http://schemas.microsoft.com/office/drawing/2014/main" id="{FAA6D719-CB71-4054-ADD0-F0D0DA9A7680}"/>
                    </a:ext>
                  </a:extLst>
                </p14:cNvPr>
                <p14:cNvContentPartPr/>
                <p14:nvPr/>
              </p14:nvContentPartPr>
              <p14:xfrm>
                <a:off x="2391699" y="4760202"/>
                <a:ext cx="111960" cy="107280"/>
              </p14:xfrm>
            </p:contentPart>
          </mc:Choice>
          <mc:Fallback xmlns="">
            <p:pic>
              <p:nvPicPr>
                <p:cNvPr id="116" name="Freihand 115">
                  <a:extLst>
                    <a:ext uri="{FF2B5EF4-FFF2-40B4-BE49-F238E27FC236}">
                      <a16:creationId xmlns:a16="http://schemas.microsoft.com/office/drawing/2014/main" id="{FAA6D719-CB71-4054-ADD0-F0D0DA9A7680}"/>
                    </a:ext>
                  </a:extLst>
                </p:cNvPr>
                <p:cNvPicPr/>
                <p:nvPr/>
              </p:nvPicPr>
              <p:blipFill>
                <a:blip r:embed="rId803"/>
                <a:stretch>
                  <a:fillRect/>
                </a:stretch>
              </p:blipFill>
              <p:spPr>
                <a:xfrm>
                  <a:off x="2387379" y="4755882"/>
                  <a:ext cx="120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354" name="Freihand 353">
                  <a:extLst>
                    <a:ext uri="{FF2B5EF4-FFF2-40B4-BE49-F238E27FC236}">
                      <a16:creationId xmlns:a16="http://schemas.microsoft.com/office/drawing/2014/main" id="{09712136-A56F-4E9D-B99F-33E6AA740E0B}"/>
                    </a:ext>
                  </a:extLst>
                </p14:cNvPr>
                <p14:cNvContentPartPr/>
                <p14:nvPr/>
              </p14:nvContentPartPr>
              <p14:xfrm>
                <a:off x="1800939" y="4753002"/>
                <a:ext cx="724320" cy="29160"/>
              </p14:xfrm>
            </p:contentPart>
          </mc:Choice>
          <mc:Fallback xmlns="">
            <p:pic>
              <p:nvPicPr>
                <p:cNvPr id="354" name="Freihand 353">
                  <a:extLst>
                    <a:ext uri="{FF2B5EF4-FFF2-40B4-BE49-F238E27FC236}">
                      <a16:creationId xmlns:a16="http://schemas.microsoft.com/office/drawing/2014/main" id="{09712136-A56F-4E9D-B99F-33E6AA740E0B}"/>
                    </a:ext>
                  </a:extLst>
                </p:cNvPr>
                <p:cNvPicPr/>
                <p:nvPr/>
              </p:nvPicPr>
              <p:blipFill>
                <a:blip r:embed="rId805"/>
                <a:stretch>
                  <a:fillRect/>
                </a:stretch>
              </p:blipFill>
              <p:spPr>
                <a:xfrm>
                  <a:off x="1796619" y="4748682"/>
                  <a:ext cx="732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352" name="Freihand 351">
                  <a:extLst>
                    <a:ext uri="{FF2B5EF4-FFF2-40B4-BE49-F238E27FC236}">
                      <a16:creationId xmlns:a16="http://schemas.microsoft.com/office/drawing/2014/main" id="{62BED681-8184-4482-946C-1837E2893B28}"/>
                    </a:ext>
                  </a:extLst>
                </p14:cNvPr>
                <p14:cNvContentPartPr/>
                <p14:nvPr/>
              </p14:nvContentPartPr>
              <p14:xfrm>
                <a:off x="740019" y="4814202"/>
                <a:ext cx="154440" cy="19440"/>
              </p14:xfrm>
            </p:contentPart>
          </mc:Choice>
          <mc:Fallback xmlns="">
            <p:pic>
              <p:nvPicPr>
                <p:cNvPr id="352" name="Freihand 351">
                  <a:extLst>
                    <a:ext uri="{FF2B5EF4-FFF2-40B4-BE49-F238E27FC236}">
                      <a16:creationId xmlns:a16="http://schemas.microsoft.com/office/drawing/2014/main" id="{62BED681-8184-4482-946C-1837E2893B28}"/>
                    </a:ext>
                  </a:extLst>
                </p:cNvPr>
                <p:cNvPicPr/>
                <p:nvPr/>
              </p:nvPicPr>
              <p:blipFill>
                <a:blip r:embed="rId807"/>
                <a:stretch>
                  <a:fillRect/>
                </a:stretch>
              </p:blipFill>
              <p:spPr>
                <a:xfrm>
                  <a:off x="735699" y="4809882"/>
                  <a:ext cx="163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356" name="Freihand 355">
                  <a:extLst>
                    <a:ext uri="{FF2B5EF4-FFF2-40B4-BE49-F238E27FC236}">
                      <a16:creationId xmlns:a16="http://schemas.microsoft.com/office/drawing/2014/main" id="{C33812CF-2920-4954-8A9C-5FE7618B4954}"/>
                    </a:ext>
                  </a:extLst>
                </p14:cNvPr>
                <p14:cNvContentPartPr/>
                <p14:nvPr/>
              </p14:nvContentPartPr>
              <p14:xfrm>
                <a:off x="508539" y="4733562"/>
                <a:ext cx="94680" cy="158400"/>
              </p14:xfrm>
            </p:contentPart>
          </mc:Choice>
          <mc:Fallback xmlns="">
            <p:pic>
              <p:nvPicPr>
                <p:cNvPr id="356" name="Freihand 355">
                  <a:extLst>
                    <a:ext uri="{FF2B5EF4-FFF2-40B4-BE49-F238E27FC236}">
                      <a16:creationId xmlns:a16="http://schemas.microsoft.com/office/drawing/2014/main" id="{C33812CF-2920-4954-8A9C-5FE7618B4954}"/>
                    </a:ext>
                  </a:extLst>
                </p:cNvPr>
                <p:cNvPicPr/>
                <p:nvPr/>
              </p:nvPicPr>
              <p:blipFill>
                <a:blip r:embed="rId809"/>
                <a:stretch>
                  <a:fillRect/>
                </a:stretch>
              </p:blipFill>
              <p:spPr>
                <a:xfrm>
                  <a:off x="504219" y="4729242"/>
                  <a:ext cx="103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357" name="Freihand 356">
                  <a:extLst>
                    <a:ext uri="{FF2B5EF4-FFF2-40B4-BE49-F238E27FC236}">
                      <a16:creationId xmlns:a16="http://schemas.microsoft.com/office/drawing/2014/main" id="{F5DB82AF-E35B-4DFD-AA35-4C8AA58569EA}"/>
                    </a:ext>
                  </a:extLst>
                </p14:cNvPr>
                <p14:cNvContentPartPr/>
                <p14:nvPr/>
              </p14:nvContentPartPr>
              <p14:xfrm>
                <a:off x="636339" y="4764882"/>
                <a:ext cx="51480" cy="80280"/>
              </p14:xfrm>
            </p:contentPart>
          </mc:Choice>
          <mc:Fallback xmlns="">
            <p:pic>
              <p:nvPicPr>
                <p:cNvPr id="357" name="Freihand 356">
                  <a:extLst>
                    <a:ext uri="{FF2B5EF4-FFF2-40B4-BE49-F238E27FC236}">
                      <a16:creationId xmlns:a16="http://schemas.microsoft.com/office/drawing/2014/main" id="{F5DB82AF-E35B-4DFD-AA35-4C8AA58569EA}"/>
                    </a:ext>
                  </a:extLst>
                </p:cNvPr>
                <p:cNvPicPr/>
                <p:nvPr/>
              </p:nvPicPr>
              <p:blipFill>
                <a:blip r:embed="rId811"/>
                <a:stretch>
                  <a:fillRect/>
                </a:stretch>
              </p:blipFill>
              <p:spPr>
                <a:xfrm>
                  <a:off x="632019" y="4760562"/>
                  <a:ext cx="60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5" name="Freihand 514">
                  <a:extLst>
                    <a:ext uri="{FF2B5EF4-FFF2-40B4-BE49-F238E27FC236}">
                      <a16:creationId xmlns:a16="http://schemas.microsoft.com/office/drawing/2014/main" id="{FE36F0B3-6790-4ECA-AC42-3FD549DCCFE8}"/>
                    </a:ext>
                  </a:extLst>
                </p14:cNvPr>
                <p14:cNvContentPartPr/>
                <p14:nvPr/>
              </p14:nvContentPartPr>
              <p14:xfrm>
                <a:off x="1198659" y="4501362"/>
                <a:ext cx="452160" cy="32760"/>
              </p14:xfrm>
            </p:contentPart>
          </mc:Choice>
          <mc:Fallback xmlns="">
            <p:pic>
              <p:nvPicPr>
                <p:cNvPr id="515" name="Freihand 514">
                  <a:extLst>
                    <a:ext uri="{FF2B5EF4-FFF2-40B4-BE49-F238E27FC236}">
                      <a16:creationId xmlns:a16="http://schemas.microsoft.com/office/drawing/2014/main" id="{FE36F0B3-6790-4ECA-AC42-3FD549DCCFE8}"/>
                    </a:ext>
                  </a:extLst>
                </p:cNvPr>
                <p:cNvPicPr/>
                <p:nvPr/>
              </p:nvPicPr>
              <p:blipFill>
                <a:blip r:embed="rId813"/>
                <a:stretch>
                  <a:fillRect/>
                </a:stretch>
              </p:blipFill>
              <p:spPr>
                <a:xfrm>
                  <a:off x="1194339" y="4497042"/>
                  <a:ext cx="460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6" name="Freihand 515">
                  <a:extLst>
                    <a:ext uri="{FF2B5EF4-FFF2-40B4-BE49-F238E27FC236}">
                      <a16:creationId xmlns:a16="http://schemas.microsoft.com/office/drawing/2014/main" id="{50F244AC-4FAC-4470-9F20-B1721BD98723}"/>
                    </a:ext>
                  </a:extLst>
                </p14:cNvPr>
                <p14:cNvContentPartPr/>
                <p14:nvPr/>
              </p14:nvContentPartPr>
              <p14:xfrm>
                <a:off x="1870419" y="4528002"/>
                <a:ext cx="304200" cy="16200"/>
              </p14:xfrm>
            </p:contentPart>
          </mc:Choice>
          <mc:Fallback xmlns="">
            <p:pic>
              <p:nvPicPr>
                <p:cNvPr id="516" name="Freihand 515">
                  <a:extLst>
                    <a:ext uri="{FF2B5EF4-FFF2-40B4-BE49-F238E27FC236}">
                      <a16:creationId xmlns:a16="http://schemas.microsoft.com/office/drawing/2014/main" id="{50F244AC-4FAC-4470-9F20-B1721BD98723}"/>
                    </a:ext>
                  </a:extLst>
                </p:cNvPr>
                <p:cNvPicPr/>
                <p:nvPr/>
              </p:nvPicPr>
              <p:blipFill>
                <a:blip r:embed="rId815"/>
                <a:stretch>
                  <a:fillRect/>
                </a:stretch>
              </p:blipFill>
              <p:spPr>
                <a:xfrm>
                  <a:off x="1866099" y="4523682"/>
                  <a:ext cx="312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4" name="Freihand 513">
                  <a:extLst>
                    <a:ext uri="{FF2B5EF4-FFF2-40B4-BE49-F238E27FC236}">
                      <a16:creationId xmlns:a16="http://schemas.microsoft.com/office/drawing/2014/main" id="{8CAF3BDC-8EC2-4782-A8CC-0C027742DA6F}"/>
                    </a:ext>
                  </a:extLst>
                </p14:cNvPr>
                <p14:cNvContentPartPr/>
                <p14:nvPr/>
              </p14:nvContentPartPr>
              <p14:xfrm>
                <a:off x="794379" y="4513962"/>
                <a:ext cx="225360" cy="18720"/>
              </p14:xfrm>
            </p:contentPart>
          </mc:Choice>
          <mc:Fallback xmlns="">
            <p:pic>
              <p:nvPicPr>
                <p:cNvPr id="514" name="Freihand 513">
                  <a:extLst>
                    <a:ext uri="{FF2B5EF4-FFF2-40B4-BE49-F238E27FC236}">
                      <a16:creationId xmlns:a16="http://schemas.microsoft.com/office/drawing/2014/main" id="{8CAF3BDC-8EC2-4782-A8CC-0C027742DA6F}"/>
                    </a:ext>
                  </a:extLst>
                </p:cNvPr>
                <p:cNvPicPr/>
                <p:nvPr/>
              </p:nvPicPr>
              <p:blipFill>
                <a:blip r:embed="rId817"/>
                <a:stretch>
                  <a:fillRect/>
                </a:stretch>
              </p:blipFill>
              <p:spPr>
                <a:xfrm>
                  <a:off x="790059" y="4509642"/>
                  <a:ext cx="234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7" name="Freihand 516">
                  <a:extLst>
                    <a:ext uri="{FF2B5EF4-FFF2-40B4-BE49-F238E27FC236}">
                      <a16:creationId xmlns:a16="http://schemas.microsoft.com/office/drawing/2014/main" id="{406587D8-86EC-497B-BB22-22081A0FF643}"/>
                    </a:ext>
                  </a:extLst>
                </p14:cNvPr>
                <p14:cNvContentPartPr/>
                <p14:nvPr/>
              </p14:nvContentPartPr>
              <p14:xfrm>
                <a:off x="463539" y="4456722"/>
                <a:ext cx="108360" cy="187920"/>
              </p14:xfrm>
            </p:contentPart>
          </mc:Choice>
          <mc:Fallback xmlns="">
            <p:pic>
              <p:nvPicPr>
                <p:cNvPr id="517" name="Freihand 516">
                  <a:extLst>
                    <a:ext uri="{FF2B5EF4-FFF2-40B4-BE49-F238E27FC236}">
                      <a16:creationId xmlns:a16="http://schemas.microsoft.com/office/drawing/2014/main" id="{406587D8-86EC-497B-BB22-22081A0FF643}"/>
                    </a:ext>
                  </a:extLst>
                </p:cNvPr>
                <p:cNvPicPr/>
                <p:nvPr/>
              </p:nvPicPr>
              <p:blipFill>
                <a:blip r:embed="rId819"/>
                <a:stretch>
                  <a:fillRect/>
                </a:stretch>
              </p:blipFill>
              <p:spPr>
                <a:xfrm>
                  <a:off x="459219" y="4452402"/>
                  <a:ext cx="117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18" name="Freihand 517">
                  <a:extLst>
                    <a:ext uri="{FF2B5EF4-FFF2-40B4-BE49-F238E27FC236}">
                      <a16:creationId xmlns:a16="http://schemas.microsoft.com/office/drawing/2014/main" id="{6B8FD9AE-4A92-4A87-997E-D2412BA11D00}"/>
                    </a:ext>
                  </a:extLst>
                </p14:cNvPr>
                <p14:cNvContentPartPr/>
                <p14:nvPr/>
              </p14:nvContentPartPr>
              <p14:xfrm>
                <a:off x="567939" y="4537722"/>
                <a:ext cx="105120" cy="63720"/>
              </p14:xfrm>
            </p:contentPart>
          </mc:Choice>
          <mc:Fallback xmlns="">
            <p:pic>
              <p:nvPicPr>
                <p:cNvPr id="518" name="Freihand 517">
                  <a:extLst>
                    <a:ext uri="{FF2B5EF4-FFF2-40B4-BE49-F238E27FC236}">
                      <a16:creationId xmlns:a16="http://schemas.microsoft.com/office/drawing/2014/main" id="{6B8FD9AE-4A92-4A87-997E-D2412BA11D00}"/>
                    </a:ext>
                  </a:extLst>
                </p:cNvPr>
                <p:cNvPicPr/>
                <p:nvPr/>
              </p:nvPicPr>
              <p:blipFill>
                <a:blip r:embed="rId821"/>
                <a:stretch>
                  <a:fillRect/>
                </a:stretch>
              </p:blipFill>
              <p:spPr>
                <a:xfrm>
                  <a:off x="563619" y="4533402"/>
                  <a:ext cx="113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1" name="Freihand 520">
                  <a:extLst>
                    <a:ext uri="{FF2B5EF4-FFF2-40B4-BE49-F238E27FC236}">
                      <a16:creationId xmlns:a16="http://schemas.microsoft.com/office/drawing/2014/main" id="{BFCF5D0D-EF91-4A1A-8738-2747CD042EEB}"/>
                    </a:ext>
                  </a:extLst>
                </p14:cNvPr>
                <p14:cNvContentPartPr/>
                <p14:nvPr/>
              </p14:nvContentPartPr>
              <p14:xfrm>
                <a:off x="305859" y="4320282"/>
                <a:ext cx="443160" cy="399240"/>
              </p14:xfrm>
            </p:contentPart>
          </mc:Choice>
          <mc:Fallback xmlns="">
            <p:pic>
              <p:nvPicPr>
                <p:cNvPr id="521" name="Freihand 520">
                  <a:extLst>
                    <a:ext uri="{FF2B5EF4-FFF2-40B4-BE49-F238E27FC236}">
                      <a16:creationId xmlns:a16="http://schemas.microsoft.com/office/drawing/2014/main" id="{BFCF5D0D-EF91-4A1A-8738-2747CD042EEB}"/>
                    </a:ext>
                  </a:extLst>
                </p:cNvPr>
                <p:cNvPicPr/>
                <p:nvPr/>
              </p:nvPicPr>
              <p:blipFill>
                <a:blip r:embed="rId823"/>
                <a:stretch>
                  <a:fillRect/>
                </a:stretch>
              </p:blipFill>
              <p:spPr>
                <a:xfrm>
                  <a:off x="301539" y="4315962"/>
                  <a:ext cx="451800" cy="40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4">
            <p14:nvContentPartPr>
              <p14:cNvPr id="523" name="Freihand 522">
                <a:extLst>
                  <a:ext uri="{FF2B5EF4-FFF2-40B4-BE49-F238E27FC236}">
                    <a16:creationId xmlns:a16="http://schemas.microsoft.com/office/drawing/2014/main" id="{94675E44-A4A9-4F6F-AE99-75E5F36197E8}"/>
                  </a:ext>
                </a:extLst>
              </p14:cNvPr>
              <p14:cNvContentPartPr/>
              <p14:nvPr/>
            </p14:nvContentPartPr>
            <p14:xfrm>
              <a:off x="1440939" y="467562"/>
              <a:ext cx="1277640" cy="718560"/>
            </p14:xfrm>
          </p:contentPart>
        </mc:Choice>
        <mc:Fallback xmlns="">
          <p:pic>
            <p:nvPicPr>
              <p:cNvPr id="523" name="Freihand 522">
                <a:extLst>
                  <a:ext uri="{FF2B5EF4-FFF2-40B4-BE49-F238E27FC236}">
                    <a16:creationId xmlns:a16="http://schemas.microsoft.com/office/drawing/2014/main" id="{94675E44-A4A9-4F6F-AE99-75E5F36197E8}"/>
                  </a:ext>
                </a:extLst>
              </p:cNvPr>
              <p:cNvPicPr/>
              <p:nvPr/>
            </p:nvPicPr>
            <p:blipFill>
              <a:blip r:embed="rId825"/>
              <a:stretch>
                <a:fillRect/>
              </a:stretch>
            </p:blipFill>
            <p:spPr>
              <a:xfrm>
                <a:off x="1436619" y="463242"/>
                <a:ext cx="1286280" cy="727200"/>
              </a:xfrm>
              <a:prstGeom prst="rect">
                <a:avLst/>
              </a:prstGeom>
            </p:spPr>
          </p:pic>
        </mc:Fallback>
      </mc:AlternateContent>
      <p:grpSp>
        <p:nvGrpSpPr>
          <p:cNvPr id="525" name="Gruppieren 524">
            <a:extLst>
              <a:ext uri="{FF2B5EF4-FFF2-40B4-BE49-F238E27FC236}">
                <a16:creationId xmlns:a16="http://schemas.microsoft.com/office/drawing/2014/main" id="{EF3F4EC6-0761-4444-A06F-F9FC5A1E0E02}"/>
              </a:ext>
            </a:extLst>
          </p:cNvPr>
          <p:cNvGrpSpPr/>
          <p:nvPr/>
        </p:nvGrpSpPr>
        <p:grpSpPr>
          <a:xfrm>
            <a:off x="3654579" y="3683802"/>
            <a:ext cx="742320" cy="928440"/>
            <a:chOff x="3654579" y="3683802"/>
            <a:chExt cx="742320" cy="928440"/>
          </a:xfrm>
        </p:grpSpPr>
        <mc:AlternateContent xmlns:mc="http://schemas.openxmlformats.org/markup-compatibility/2006" xmlns:p14="http://schemas.microsoft.com/office/powerpoint/2010/main">
          <mc:Choice Requires="p14">
            <p:contentPart p14:bwMode="auto" r:id="rId826">
              <p14:nvContentPartPr>
                <p14:cNvPr id="509" name="Freihand 508">
                  <a:extLst>
                    <a:ext uri="{FF2B5EF4-FFF2-40B4-BE49-F238E27FC236}">
                      <a16:creationId xmlns:a16="http://schemas.microsoft.com/office/drawing/2014/main" id="{B5B8262C-B88C-4F31-AC9F-7F9537F9EEFD}"/>
                    </a:ext>
                  </a:extLst>
                </p14:cNvPr>
                <p14:cNvContentPartPr/>
                <p14:nvPr/>
              </p14:nvContentPartPr>
              <p14:xfrm>
                <a:off x="3817299" y="3767322"/>
                <a:ext cx="90000" cy="141120"/>
              </p14:xfrm>
            </p:contentPart>
          </mc:Choice>
          <mc:Fallback xmlns="">
            <p:pic>
              <p:nvPicPr>
                <p:cNvPr id="509" name="Freihand 508">
                  <a:extLst>
                    <a:ext uri="{FF2B5EF4-FFF2-40B4-BE49-F238E27FC236}">
                      <a16:creationId xmlns:a16="http://schemas.microsoft.com/office/drawing/2014/main" id="{B5B8262C-B88C-4F31-AC9F-7F9537F9EEFD}"/>
                    </a:ext>
                  </a:extLst>
                </p:cNvPr>
                <p:cNvPicPr/>
                <p:nvPr/>
              </p:nvPicPr>
              <p:blipFill>
                <a:blip r:embed="rId827"/>
                <a:stretch>
                  <a:fillRect/>
                </a:stretch>
              </p:blipFill>
              <p:spPr>
                <a:xfrm>
                  <a:off x="3812979" y="3763002"/>
                  <a:ext cx="98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10" name="Freihand 509">
                  <a:extLst>
                    <a:ext uri="{FF2B5EF4-FFF2-40B4-BE49-F238E27FC236}">
                      <a16:creationId xmlns:a16="http://schemas.microsoft.com/office/drawing/2014/main" id="{5987B24B-F0E9-40E4-8A55-D0805CA5E2FE}"/>
                    </a:ext>
                  </a:extLst>
                </p14:cNvPr>
                <p14:cNvContentPartPr/>
                <p14:nvPr/>
              </p14:nvContentPartPr>
              <p14:xfrm>
                <a:off x="3853299" y="3763002"/>
                <a:ext cx="73080" cy="153000"/>
              </p14:xfrm>
            </p:contentPart>
          </mc:Choice>
          <mc:Fallback xmlns="">
            <p:pic>
              <p:nvPicPr>
                <p:cNvPr id="510" name="Freihand 509">
                  <a:extLst>
                    <a:ext uri="{FF2B5EF4-FFF2-40B4-BE49-F238E27FC236}">
                      <a16:creationId xmlns:a16="http://schemas.microsoft.com/office/drawing/2014/main" id="{5987B24B-F0E9-40E4-8A55-D0805CA5E2FE}"/>
                    </a:ext>
                  </a:extLst>
                </p:cNvPr>
                <p:cNvPicPr/>
                <p:nvPr/>
              </p:nvPicPr>
              <p:blipFill>
                <a:blip r:embed="rId829"/>
                <a:stretch>
                  <a:fillRect/>
                </a:stretch>
              </p:blipFill>
              <p:spPr>
                <a:xfrm>
                  <a:off x="3848979" y="3758682"/>
                  <a:ext cx="81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11" name="Freihand 510">
                  <a:extLst>
                    <a:ext uri="{FF2B5EF4-FFF2-40B4-BE49-F238E27FC236}">
                      <a16:creationId xmlns:a16="http://schemas.microsoft.com/office/drawing/2014/main" id="{1198EA76-45F4-4F70-8E29-2DD99F2FDF43}"/>
                    </a:ext>
                  </a:extLst>
                </p14:cNvPr>
                <p14:cNvContentPartPr/>
                <p14:nvPr/>
              </p14:nvContentPartPr>
              <p14:xfrm>
                <a:off x="3946539" y="3747162"/>
                <a:ext cx="120600" cy="131760"/>
              </p14:xfrm>
            </p:contentPart>
          </mc:Choice>
          <mc:Fallback xmlns="">
            <p:pic>
              <p:nvPicPr>
                <p:cNvPr id="511" name="Freihand 510">
                  <a:extLst>
                    <a:ext uri="{FF2B5EF4-FFF2-40B4-BE49-F238E27FC236}">
                      <a16:creationId xmlns:a16="http://schemas.microsoft.com/office/drawing/2014/main" id="{1198EA76-45F4-4F70-8E29-2DD99F2FDF43}"/>
                    </a:ext>
                  </a:extLst>
                </p:cNvPr>
                <p:cNvPicPr/>
                <p:nvPr/>
              </p:nvPicPr>
              <p:blipFill>
                <a:blip r:embed="rId831"/>
                <a:stretch>
                  <a:fillRect/>
                </a:stretch>
              </p:blipFill>
              <p:spPr>
                <a:xfrm>
                  <a:off x="3942219" y="3742842"/>
                  <a:ext cx="129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12" name="Freihand 511">
                  <a:extLst>
                    <a:ext uri="{FF2B5EF4-FFF2-40B4-BE49-F238E27FC236}">
                      <a16:creationId xmlns:a16="http://schemas.microsoft.com/office/drawing/2014/main" id="{5A180A7E-8BA7-41AF-862A-5E2B4747F02F}"/>
                    </a:ext>
                  </a:extLst>
                </p14:cNvPr>
                <p14:cNvContentPartPr/>
                <p14:nvPr/>
              </p14:nvContentPartPr>
              <p14:xfrm>
                <a:off x="4120059" y="3683802"/>
                <a:ext cx="14400" cy="81720"/>
              </p14:xfrm>
            </p:contentPart>
          </mc:Choice>
          <mc:Fallback xmlns="">
            <p:pic>
              <p:nvPicPr>
                <p:cNvPr id="512" name="Freihand 511">
                  <a:extLst>
                    <a:ext uri="{FF2B5EF4-FFF2-40B4-BE49-F238E27FC236}">
                      <a16:creationId xmlns:a16="http://schemas.microsoft.com/office/drawing/2014/main" id="{5A180A7E-8BA7-41AF-862A-5E2B4747F02F}"/>
                    </a:ext>
                  </a:extLst>
                </p:cNvPr>
                <p:cNvPicPr/>
                <p:nvPr/>
              </p:nvPicPr>
              <p:blipFill>
                <a:blip r:embed="rId833"/>
                <a:stretch>
                  <a:fillRect/>
                </a:stretch>
              </p:blipFill>
              <p:spPr>
                <a:xfrm>
                  <a:off x="4115739" y="3679482"/>
                  <a:ext cx="23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4" name="Freihand 523">
                  <a:extLst>
                    <a:ext uri="{FF2B5EF4-FFF2-40B4-BE49-F238E27FC236}">
                      <a16:creationId xmlns:a16="http://schemas.microsoft.com/office/drawing/2014/main" id="{387C7D38-00EE-4F0D-8583-4ED0260A8E38}"/>
                    </a:ext>
                  </a:extLst>
                </p14:cNvPr>
                <p14:cNvContentPartPr/>
                <p14:nvPr/>
              </p14:nvContentPartPr>
              <p14:xfrm>
                <a:off x="3654579" y="3911682"/>
                <a:ext cx="742320" cy="700560"/>
              </p14:xfrm>
            </p:contentPart>
          </mc:Choice>
          <mc:Fallback xmlns="">
            <p:pic>
              <p:nvPicPr>
                <p:cNvPr id="524" name="Freihand 523">
                  <a:extLst>
                    <a:ext uri="{FF2B5EF4-FFF2-40B4-BE49-F238E27FC236}">
                      <a16:creationId xmlns:a16="http://schemas.microsoft.com/office/drawing/2014/main" id="{387C7D38-00EE-4F0D-8583-4ED0260A8E38}"/>
                    </a:ext>
                  </a:extLst>
                </p:cNvPr>
                <p:cNvPicPr/>
                <p:nvPr/>
              </p:nvPicPr>
              <p:blipFill>
                <a:blip r:embed="rId835"/>
                <a:stretch>
                  <a:fillRect/>
                </a:stretch>
              </p:blipFill>
              <p:spPr>
                <a:xfrm>
                  <a:off x="3650259" y="3907362"/>
                  <a:ext cx="750960" cy="70920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088E5AF-FCB8-4813-A0B2-166748379874}"/>
                  </a:ext>
                </a:extLst>
              </p14:cNvPr>
              <p14:cNvContentPartPr/>
              <p14:nvPr/>
            </p14:nvContentPartPr>
            <p14:xfrm>
              <a:off x="523299" y="2790485"/>
              <a:ext cx="7848720" cy="127800"/>
            </p14:xfrm>
          </p:contentPart>
        </mc:Choice>
        <mc:Fallback xmlns="">
          <p:pic>
            <p:nvPicPr>
              <p:cNvPr id="2" name="Freihand 1">
                <a:extLst>
                  <a:ext uri="{FF2B5EF4-FFF2-40B4-BE49-F238E27FC236}">
                    <a16:creationId xmlns:a16="http://schemas.microsoft.com/office/drawing/2014/main" id="{B088E5AF-FCB8-4813-A0B2-166748379874}"/>
                  </a:ext>
                </a:extLst>
              </p:cNvPr>
              <p:cNvPicPr/>
              <p:nvPr/>
            </p:nvPicPr>
            <p:blipFill>
              <a:blip r:embed="rId5"/>
              <a:stretch>
                <a:fillRect/>
              </a:stretch>
            </p:blipFill>
            <p:spPr>
              <a:xfrm>
                <a:off x="518979" y="2786165"/>
                <a:ext cx="7857360" cy="136440"/>
              </a:xfrm>
              <a:prstGeom prst="rect">
                <a:avLst/>
              </a:prstGeom>
            </p:spPr>
          </p:pic>
        </mc:Fallback>
      </mc:AlternateContent>
      <p:grpSp>
        <p:nvGrpSpPr>
          <p:cNvPr id="10" name="Gruppieren 9">
            <a:extLst>
              <a:ext uri="{FF2B5EF4-FFF2-40B4-BE49-F238E27FC236}">
                <a16:creationId xmlns:a16="http://schemas.microsoft.com/office/drawing/2014/main" id="{9BEFC6F0-6417-40B4-B013-A5485575192A}"/>
              </a:ext>
            </a:extLst>
          </p:cNvPr>
          <p:cNvGrpSpPr/>
          <p:nvPr/>
        </p:nvGrpSpPr>
        <p:grpSpPr>
          <a:xfrm>
            <a:off x="750819" y="169325"/>
            <a:ext cx="7535520" cy="1613880"/>
            <a:chOff x="750819" y="169325"/>
            <a:chExt cx="7535520" cy="16138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51718A8-CAC7-440A-99DF-386FAF9F93B7}"/>
                    </a:ext>
                  </a:extLst>
                </p14:cNvPr>
                <p14:cNvContentPartPr/>
                <p14:nvPr/>
              </p14:nvContentPartPr>
              <p14:xfrm>
                <a:off x="780339" y="683405"/>
                <a:ext cx="7506000" cy="79920"/>
              </p14:xfrm>
            </p:contentPart>
          </mc:Choice>
          <mc:Fallback xmlns="">
            <p:pic>
              <p:nvPicPr>
                <p:cNvPr id="3" name="Freihand 2">
                  <a:extLst>
                    <a:ext uri="{FF2B5EF4-FFF2-40B4-BE49-F238E27FC236}">
                      <a16:creationId xmlns:a16="http://schemas.microsoft.com/office/drawing/2014/main" id="{351718A8-CAC7-440A-99DF-386FAF9F93B7}"/>
                    </a:ext>
                  </a:extLst>
                </p:cNvPr>
                <p:cNvPicPr/>
                <p:nvPr/>
              </p:nvPicPr>
              <p:blipFill>
                <a:blip r:embed="rId7"/>
                <a:stretch>
                  <a:fillRect/>
                </a:stretch>
              </p:blipFill>
              <p:spPr>
                <a:xfrm>
                  <a:off x="776019" y="679085"/>
                  <a:ext cx="7514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45B14B1-071E-4767-847D-5C403EF2A2AD}"/>
                    </a:ext>
                  </a:extLst>
                </p14:cNvPr>
                <p14:cNvContentPartPr/>
                <p14:nvPr/>
              </p14:nvContentPartPr>
              <p14:xfrm>
                <a:off x="1105419" y="169325"/>
                <a:ext cx="1517760" cy="660960"/>
              </p14:xfrm>
            </p:contentPart>
          </mc:Choice>
          <mc:Fallback xmlns="">
            <p:pic>
              <p:nvPicPr>
                <p:cNvPr id="4" name="Freihand 3">
                  <a:extLst>
                    <a:ext uri="{FF2B5EF4-FFF2-40B4-BE49-F238E27FC236}">
                      <a16:creationId xmlns:a16="http://schemas.microsoft.com/office/drawing/2014/main" id="{745B14B1-071E-4767-847D-5C403EF2A2AD}"/>
                    </a:ext>
                  </a:extLst>
                </p:cNvPr>
                <p:cNvPicPr/>
                <p:nvPr/>
              </p:nvPicPr>
              <p:blipFill>
                <a:blip r:embed="rId9"/>
                <a:stretch>
                  <a:fillRect/>
                </a:stretch>
              </p:blipFill>
              <p:spPr>
                <a:xfrm>
                  <a:off x="1101099" y="165005"/>
                  <a:ext cx="1526400" cy="66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4CAAFA68-C61B-4D5F-B1EE-1E5F871FD5FF}"/>
                    </a:ext>
                  </a:extLst>
                </p14:cNvPr>
                <p14:cNvContentPartPr/>
                <p14:nvPr/>
              </p14:nvContentPartPr>
              <p14:xfrm>
                <a:off x="750819" y="1538045"/>
                <a:ext cx="7385760" cy="155880"/>
              </p14:xfrm>
            </p:contentPart>
          </mc:Choice>
          <mc:Fallback xmlns="">
            <p:pic>
              <p:nvPicPr>
                <p:cNvPr id="8" name="Freihand 7">
                  <a:extLst>
                    <a:ext uri="{FF2B5EF4-FFF2-40B4-BE49-F238E27FC236}">
                      <a16:creationId xmlns:a16="http://schemas.microsoft.com/office/drawing/2014/main" id="{4CAAFA68-C61B-4D5F-B1EE-1E5F871FD5FF}"/>
                    </a:ext>
                  </a:extLst>
                </p:cNvPr>
                <p:cNvPicPr/>
                <p:nvPr/>
              </p:nvPicPr>
              <p:blipFill>
                <a:blip r:embed="rId11"/>
                <a:stretch>
                  <a:fillRect/>
                </a:stretch>
              </p:blipFill>
              <p:spPr>
                <a:xfrm>
                  <a:off x="746499" y="1533725"/>
                  <a:ext cx="7394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800460F2-D38B-4F10-8E54-99A4C60720B9}"/>
                    </a:ext>
                  </a:extLst>
                </p14:cNvPr>
                <p14:cNvContentPartPr/>
                <p14:nvPr/>
              </p14:nvContentPartPr>
              <p14:xfrm>
                <a:off x="5710899" y="1074005"/>
                <a:ext cx="2011320" cy="709200"/>
              </p14:xfrm>
            </p:contentPart>
          </mc:Choice>
          <mc:Fallback xmlns="">
            <p:pic>
              <p:nvPicPr>
                <p:cNvPr id="9" name="Freihand 8">
                  <a:extLst>
                    <a:ext uri="{FF2B5EF4-FFF2-40B4-BE49-F238E27FC236}">
                      <a16:creationId xmlns:a16="http://schemas.microsoft.com/office/drawing/2014/main" id="{800460F2-D38B-4F10-8E54-99A4C60720B9}"/>
                    </a:ext>
                  </a:extLst>
                </p:cNvPr>
                <p:cNvPicPr/>
                <p:nvPr/>
              </p:nvPicPr>
              <p:blipFill>
                <a:blip r:embed="rId13"/>
                <a:stretch>
                  <a:fillRect/>
                </a:stretch>
              </p:blipFill>
              <p:spPr>
                <a:xfrm>
                  <a:off x="5706579" y="1069685"/>
                  <a:ext cx="2019960" cy="71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67F93FED-8318-4056-AAB5-8F0D3820899E}"/>
                  </a:ext>
                </a:extLst>
              </p14:cNvPr>
              <p14:cNvContentPartPr/>
              <p14:nvPr/>
            </p14:nvContentPartPr>
            <p14:xfrm>
              <a:off x="742539" y="4132205"/>
              <a:ext cx="3646800" cy="131400"/>
            </p14:xfrm>
          </p:contentPart>
        </mc:Choice>
        <mc:Fallback xmlns="">
          <p:pic>
            <p:nvPicPr>
              <p:cNvPr id="11" name="Freihand 10">
                <a:extLst>
                  <a:ext uri="{FF2B5EF4-FFF2-40B4-BE49-F238E27FC236}">
                    <a16:creationId xmlns:a16="http://schemas.microsoft.com/office/drawing/2014/main" id="{67F93FED-8318-4056-AAB5-8F0D3820899E}"/>
                  </a:ext>
                </a:extLst>
              </p:cNvPr>
              <p:cNvPicPr/>
              <p:nvPr/>
            </p:nvPicPr>
            <p:blipFill>
              <a:blip r:embed="rId15"/>
              <a:stretch>
                <a:fillRect/>
              </a:stretch>
            </p:blipFill>
            <p:spPr>
              <a:xfrm>
                <a:off x="738219" y="4127885"/>
                <a:ext cx="3655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563780DC-3BDD-440A-80AC-3D4FC5E6A176}"/>
                  </a:ext>
                </a:extLst>
              </p14:cNvPr>
              <p14:cNvContentPartPr/>
              <p14:nvPr/>
            </p14:nvContentPartPr>
            <p14:xfrm>
              <a:off x="808419" y="4906925"/>
              <a:ext cx="4208760" cy="182160"/>
            </p14:xfrm>
          </p:contentPart>
        </mc:Choice>
        <mc:Fallback xmlns="">
          <p:pic>
            <p:nvPicPr>
              <p:cNvPr id="12" name="Freihand 11">
                <a:extLst>
                  <a:ext uri="{FF2B5EF4-FFF2-40B4-BE49-F238E27FC236}">
                    <a16:creationId xmlns:a16="http://schemas.microsoft.com/office/drawing/2014/main" id="{563780DC-3BDD-440A-80AC-3D4FC5E6A176}"/>
                  </a:ext>
                </a:extLst>
              </p:cNvPr>
              <p:cNvPicPr/>
              <p:nvPr/>
            </p:nvPicPr>
            <p:blipFill>
              <a:blip r:embed="rId17"/>
              <a:stretch>
                <a:fillRect/>
              </a:stretch>
            </p:blipFill>
            <p:spPr>
              <a:xfrm>
                <a:off x="804099" y="4902605"/>
                <a:ext cx="4217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2C9DB855-033A-4578-93E5-6EE223EE9096}"/>
                  </a:ext>
                </a:extLst>
              </p14:cNvPr>
              <p14:cNvContentPartPr/>
              <p14:nvPr/>
            </p14:nvContentPartPr>
            <p14:xfrm>
              <a:off x="3056259" y="5802605"/>
              <a:ext cx="2328120" cy="26640"/>
            </p14:xfrm>
          </p:contentPart>
        </mc:Choice>
        <mc:Fallback xmlns="">
          <p:pic>
            <p:nvPicPr>
              <p:cNvPr id="14" name="Freihand 13">
                <a:extLst>
                  <a:ext uri="{FF2B5EF4-FFF2-40B4-BE49-F238E27FC236}">
                    <a16:creationId xmlns:a16="http://schemas.microsoft.com/office/drawing/2014/main" id="{2C9DB855-033A-4578-93E5-6EE223EE9096}"/>
                  </a:ext>
                </a:extLst>
              </p:cNvPr>
              <p:cNvPicPr/>
              <p:nvPr/>
            </p:nvPicPr>
            <p:blipFill>
              <a:blip r:embed="rId19"/>
              <a:stretch>
                <a:fillRect/>
              </a:stretch>
            </p:blipFill>
            <p:spPr>
              <a:xfrm>
                <a:off x="3051939" y="5798285"/>
                <a:ext cx="2336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2120A5E8-A73A-428D-8D04-A634FD98DD40}"/>
                  </a:ext>
                </a:extLst>
              </p14:cNvPr>
              <p14:cNvContentPartPr/>
              <p14:nvPr/>
            </p14:nvContentPartPr>
            <p14:xfrm>
              <a:off x="1022979" y="6174485"/>
              <a:ext cx="3003840" cy="108360"/>
            </p14:xfrm>
          </p:contentPart>
        </mc:Choice>
        <mc:Fallback xmlns="">
          <p:pic>
            <p:nvPicPr>
              <p:cNvPr id="15" name="Freihand 14">
                <a:extLst>
                  <a:ext uri="{FF2B5EF4-FFF2-40B4-BE49-F238E27FC236}">
                    <a16:creationId xmlns:a16="http://schemas.microsoft.com/office/drawing/2014/main" id="{2120A5E8-A73A-428D-8D04-A634FD98DD40}"/>
                  </a:ext>
                </a:extLst>
              </p:cNvPr>
              <p:cNvPicPr/>
              <p:nvPr/>
            </p:nvPicPr>
            <p:blipFill>
              <a:blip r:embed="rId21"/>
              <a:stretch>
                <a:fillRect/>
              </a:stretch>
            </p:blipFill>
            <p:spPr>
              <a:xfrm>
                <a:off x="1018659" y="6170165"/>
                <a:ext cx="3012480" cy="117000"/>
              </a:xfrm>
              <a:prstGeom prst="rect">
                <a:avLst/>
              </a:prstGeom>
            </p:spPr>
          </p:pic>
        </mc:Fallback>
      </mc:AlternateContent>
    </p:spTree>
    <p:extLst>
      <p:ext uri="{BB962C8B-B14F-4D97-AF65-F5344CB8AC3E}">
        <p14:creationId xmlns:p14="http://schemas.microsoft.com/office/powerpoint/2010/main" val="46594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13DA9D8E-83E4-4FEF-8787-4DCF96046D25}"/>
              </a:ext>
            </a:extLst>
          </p:cNvPr>
          <p:cNvGrpSpPr/>
          <p:nvPr/>
        </p:nvGrpSpPr>
        <p:grpSpPr>
          <a:xfrm>
            <a:off x="4314819" y="741725"/>
            <a:ext cx="473400" cy="42840"/>
            <a:chOff x="4314819" y="741725"/>
            <a:chExt cx="473400" cy="4284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0F55C81-8269-428D-9FA5-3308A04BB285}"/>
                    </a:ext>
                  </a:extLst>
                </p14:cNvPr>
                <p14:cNvContentPartPr/>
                <p14:nvPr/>
              </p14:nvContentPartPr>
              <p14:xfrm>
                <a:off x="4346859" y="741725"/>
                <a:ext cx="17640" cy="6840"/>
              </p14:xfrm>
            </p:contentPart>
          </mc:Choice>
          <mc:Fallback xmlns="">
            <p:pic>
              <p:nvPicPr>
                <p:cNvPr id="2" name="Freihand 1">
                  <a:extLst>
                    <a:ext uri="{FF2B5EF4-FFF2-40B4-BE49-F238E27FC236}">
                      <a16:creationId xmlns:a16="http://schemas.microsoft.com/office/drawing/2014/main" id="{90F55C81-8269-428D-9FA5-3308A04BB285}"/>
                    </a:ext>
                  </a:extLst>
                </p:cNvPr>
                <p:cNvPicPr/>
                <p:nvPr/>
              </p:nvPicPr>
              <p:blipFill>
                <a:blip r:embed="rId5"/>
                <a:stretch>
                  <a:fillRect/>
                </a:stretch>
              </p:blipFill>
              <p:spPr>
                <a:xfrm>
                  <a:off x="4342539" y="737405"/>
                  <a:ext cx="26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1E0743BF-EBD0-4EE3-BF77-4D2528283E23}"/>
                    </a:ext>
                  </a:extLst>
                </p14:cNvPr>
                <p14:cNvContentPartPr/>
                <p14:nvPr/>
              </p14:nvContentPartPr>
              <p14:xfrm>
                <a:off x="4314819" y="741725"/>
                <a:ext cx="168120" cy="31320"/>
              </p14:xfrm>
            </p:contentPart>
          </mc:Choice>
          <mc:Fallback xmlns="">
            <p:pic>
              <p:nvPicPr>
                <p:cNvPr id="4" name="Freihand 3">
                  <a:extLst>
                    <a:ext uri="{FF2B5EF4-FFF2-40B4-BE49-F238E27FC236}">
                      <a16:creationId xmlns:a16="http://schemas.microsoft.com/office/drawing/2014/main" id="{1E0743BF-EBD0-4EE3-BF77-4D2528283E23}"/>
                    </a:ext>
                  </a:extLst>
                </p:cNvPr>
                <p:cNvPicPr/>
                <p:nvPr/>
              </p:nvPicPr>
              <p:blipFill>
                <a:blip r:embed="rId7"/>
                <a:stretch>
                  <a:fillRect/>
                </a:stretch>
              </p:blipFill>
              <p:spPr>
                <a:xfrm>
                  <a:off x="4310499" y="737405"/>
                  <a:ext cx="176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99E8FEF9-357A-4B2A-8C35-5D227201EF20}"/>
                    </a:ext>
                  </a:extLst>
                </p14:cNvPr>
                <p14:cNvContentPartPr/>
                <p14:nvPr/>
              </p14:nvContentPartPr>
              <p14:xfrm>
                <a:off x="4570059" y="764045"/>
                <a:ext cx="218160" cy="20520"/>
              </p14:xfrm>
            </p:contentPart>
          </mc:Choice>
          <mc:Fallback xmlns="">
            <p:pic>
              <p:nvPicPr>
                <p:cNvPr id="5" name="Freihand 4">
                  <a:extLst>
                    <a:ext uri="{FF2B5EF4-FFF2-40B4-BE49-F238E27FC236}">
                      <a16:creationId xmlns:a16="http://schemas.microsoft.com/office/drawing/2014/main" id="{99E8FEF9-357A-4B2A-8C35-5D227201EF20}"/>
                    </a:ext>
                  </a:extLst>
                </p:cNvPr>
                <p:cNvPicPr/>
                <p:nvPr/>
              </p:nvPicPr>
              <p:blipFill>
                <a:blip r:embed="rId9"/>
                <a:stretch>
                  <a:fillRect/>
                </a:stretch>
              </p:blipFill>
              <p:spPr>
                <a:xfrm>
                  <a:off x="4565739" y="759725"/>
                  <a:ext cx="226800" cy="2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D254039A-CF47-4100-B709-577880E21371}"/>
                  </a:ext>
                </a:extLst>
              </p14:cNvPr>
              <p14:cNvContentPartPr/>
              <p14:nvPr/>
            </p14:nvContentPartPr>
            <p14:xfrm>
              <a:off x="4049859" y="790325"/>
              <a:ext cx="129960" cy="35640"/>
            </p14:xfrm>
          </p:contentPart>
        </mc:Choice>
        <mc:Fallback xmlns="">
          <p:pic>
            <p:nvPicPr>
              <p:cNvPr id="8" name="Freihand 7">
                <a:extLst>
                  <a:ext uri="{FF2B5EF4-FFF2-40B4-BE49-F238E27FC236}">
                    <a16:creationId xmlns:a16="http://schemas.microsoft.com/office/drawing/2014/main" id="{D254039A-CF47-4100-B709-577880E21371}"/>
                  </a:ext>
                </a:extLst>
              </p:cNvPr>
              <p:cNvPicPr/>
              <p:nvPr/>
            </p:nvPicPr>
            <p:blipFill>
              <a:blip r:embed="rId11"/>
              <a:stretch>
                <a:fillRect/>
              </a:stretch>
            </p:blipFill>
            <p:spPr>
              <a:xfrm>
                <a:off x="4045539" y="786005"/>
                <a:ext cx="138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B3D60A22-30CE-4A51-816D-B75B22ADE963}"/>
                  </a:ext>
                </a:extLst>
              </p14:cNvPr>
              <p14:cNvContentPartPr/>
              <p14:nvPr/>
            </p14:nvContentPartPr>
            <p14:xfrm>
              <a:off x="1682859" y="649925"/>
              <a:ext cx="1205640" cy="759600"/>
            </p14:xfrm>
          </p:contentPart>
        </mc:Choice>
        <mc:Fallback xmlns="">
          <p:pic>
            <p:nvPicPr>
              <p:cNvPr id="9" name="Freihand 8">
                <a:extLst>
                  <a:ext uri="{FF2B5EF4-FFF2-40B4-BE49-F238E27FC236}">
                    <a16:creationId xmlns:a16="http://schemas.microsoft.com/office/drawing/2014/main" id="{B3D60A22-30CE-4A51-816D-B75B22ADE963}"/>
                  </a:ext>
                </a:extLst>
              </p:cNvPr>
              <p:cNvPicPr/>
              <p:nvPr/>
            </p:nvPicPr>
            <p:blipFill>
              <a:blip r:embed="rId13"/>
              <a:stretch>
                <a:fillRect/>
              </a:stretch>
            </p:blipFill>
            <p:spPr>
              <a:xfrm>
                <a:off x="1678539" y="645605"/>
                <a:ext cx="1214280" cy="768240"/>
              </a:xfrm>
              <a:prstGeom prst="rect">
                <a:avLst/>
              </a:prstGeom>
            </p:spPr>
          </p:pic>
        </mc:Fallback>
      </mc:AlternateContent>
      <p:grpSp>
        <p:nvGrpSpPr>
          <p:cNvPr id="18" name="Gruppieren 17">
            <a:extLst>
              <a:ext uri="{FF2B5EF4-FFF2-40B4-BE49-F238E27FC236}">
                <a16:creationId xmlns:a16="http://schemas.microsoft.com/office/drawing/2014/main" id="{01B2F9F5-557B-4321-89EA-59FBED2BC421}"/>
              </a:ext>
            </a:extLst>
          </p:cNvPr>
          <p:cNvGrpSpPr/>
          <p:nvPr/>
        </p:nvGrpSpPr>
        <p:grpSpPr>
          <a:xfrm>
            <a:off x="1646859" y="444725"/>
            <a:ext cx="1515240" cy="303840"/>
            <a:chOff x="1646859" y="444725"/>
            <a:chExt cx="1515240" cy="30384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BF2AEC9D-FFCF-434D-A9AA-DF8C663BF2C3}"/>
                    </a:ext>
                  </a:extLst>
                </p14:cNvPr>
                <p14:cNvContentPartPr/>
                <p14:nvPr/>
              </p14:nvContentPartPr>
              <p14:xfrm>
                <a:off x="1714179" y="446525"/>
                <a:ext cx="26280" cy="238680"/>
              </p14:xfrm>
            </p:contentPart>
          </mc:Choice>
          <mc:Fallback xmlns="">
            <p:pic>
              <p:nvPicPr>
                <p:cNvPr id="10" name="Freihand 9">
                  <a:extLst>
                    <a:ext uri="{FF2B5EF4-FFF2-40B4-BE49-F238E27FC236}">
                      <a16:creationId xmlns:a16="http://schemas.microsoft.com/office/drawing/2014/main" id="{BF2AEC9D-FFCF-434D-A9AA-DF8C663BF2C3}"/>
                    </a:ext>
                  </a:extLst>
                </p:cNvPr>
                <p:cNvPicPr/>
                <p:nvPr/>
              </p:nvPicPr>
              <p:blipFill>
                <a:blip r:embed="rId15"/>
                <a:stretch>
                  <a:fillRect/>
                </a:stretch>
              </p:blipFill>
              <p:spPr>
                <a:xfrm>
                  <a:off x="1709859" y="442205"/>
                  <a:ext cx="349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007E28E-F5D9-4472-9C4D-C7639DE5C66F}"/>
                    </a:ext>
                  </a:extLst>
                </p14:cNvPr>
                <p14:cNvContentPartPr/>
                <p14:nvPr/>
              </p14:nvContentPartPr>
              <p14:xfrm>
                <a:off x="1646859" y="444725"/>
                <a:ext cx="222120" cy="180360"/>
              </p14:xfrm>
            </p:contentPart>
          </mc:Choice>
          <mc:Fallback xmlns="">
            <p:pic>
              <p:nvPicPr>
                <p:cNvPr id="11" name="Freihand 10">
                  <a:extLst>
                    <a:ext uri="{FF2B5EF4-FFF2-40B4-BE49-F238E27FC236}">
                      <a16:creationId xmlns:a16="http://schemas.microsoft.com/office/drawing/2014/main" id="{D007E28E-F5D9-4472-9C4D-C7639DE5C66F}"/>
                    </a:ext>
                  </a:extLst>
                </p:cNvPr>
                <p:cNvPicPr/>
                <p:nvPr/>
              </p:nvPicPr>
              <p:blipFill>
                <a:blip r:embed="rId17"/>
                <a:stretch>
                  <a:fillRect/>
                </a:stretch>
              </p:blipFill>
              <p:spPr>
                <a:xfrm>
                  <a:off x="1642539" y="440405"/>
                  <a:ext cx="230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78F01775-8E47-417D-A49F-DB06B76E215F}"/>
                    </a:ext>
                  </a:extLst>
                </p14:cNvPr>
                <p14:cNvContentPartPr/>
                <p14:nvPr/>
              </p14:nvContentPartPr>
              <p14:xfrm>
                <a:off x="1866819" y="545165"/>
                <a:ext cx="117000" cy="82080"/>
              </p14:xfrm>
            </p:contentPart>
          </mc:Choice>
          <mc:Fallback xmlns="">
            <p:pic>
              <p:nvPicPr>
                <p:cNvPr id="12" name="Freihand 11">
                  <a:extLst>
                    <a:ext uri="{FF2B5EF4-FFF2-40B4-BE49-F238E27FC236}">
                      <a16:creationId xmlns:a16="http://schemas.microsoft.com/office/drawing/2014/main" id="{78F01775-8E47-417D-A49F-DB06B76E215F}"/>
                    </a:ext>
                  </a:extLst>
                </p:cNvPr>
                <p:cNvPicPr/>
                <p:nvPr/>
              </p:nvPicPr>
              <p:blipFill>
                <a:blip r:embed="rId19"/>
                <a:stretch>
                  <a:fillRect/>
                </a:stretch>
              </p:blipFill>
              <p:spPr>
                <a:xfrm>
                  <a:off x="1862499" y="540845"/>
                  <a:ext cx="125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C1A7D145-C85F-467A-A49E-C36C2E052162}"/>
                    </a:ext>
                  </a:extLst>
                </p14:cNvPr>
                <p14:cNvContentPartPr/>
                <p14:nvPr/>
              </p14:nvContentPartPr>
              <p14:xfrm>
                <a:off x="2007939" y="462725"/>
                <a:ext cx="345960" cy="162000"/>
              </p14:xfrm>
            </p:contentPart>
          </mc:Choice>
          <mc:Fallback xmlns="">
            <p:pic>
              <p:nvPicPr>
                <p:cNvPr id="13" name="Freihand 12">
                  <a:extLst>
                    <a:ext uri="{FF2B5EF4-FFF2-40B4-BE49-F238E27FC236}">
                      <a16:creationId xmlns:a16="http://schemas.microsoft.com/office/drawing/2014/main" id="{C1A7D145-C85F-467A-A49E-C36C2E052162}"/>
                    </a:ext>
                  </a:extLst>
                </p:cNvPr>
                <p:cNvPicPr/>
                <p:nvPr/>
              </p:nvPicPr>
              <p:blipFill>
                <a:blip r:embed="rId21"/>
                <a:stretch>
                  <a:fillRect/>
                </a:stretch>
              </p:blipFill>
              <p:spPr>
                <a:xfrm>
                  <a:off x="2003619" y="458405"/>
                  <a:ext cx="354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4334DEDB-F757-4190-B53E-BDD5D24F1962}"/>
                    </a:ext>
                  </a:extLst>
                </p14:cNvPr>
                <p14:cNvContentPartPr/>
                <p14:nvPr/>
              </p14:nvContentPartPr>
              <p14:xfrm>
                <a:off x="2371899" y="532925"/>
                <a:ext cx="96120" cy="98640"/>
              </p14:xfrm>
            </p:contentPart>
          </mc:Choice>
          <mc:Fallback xmlns="">
            <p:pic>
              <p:nvPicPr>
                <p:cNvPr id="14" name="Freihand 13">
                  <a:extLst>
                    <a:ext uri="{FF2B5EF4-FFF2-40B4-BE49-F238E27FC236}">
                      <a16:creationId xmlns:a16="http://schemas.microsoft.com/office/drawing/2014/main" id="{4334DEDB-F757-4190-B53E-BDD5D24F1962}"/>
                    </a:ext>
                  </a:extLst>
                </p:cNvPr>
                <p:cNvPicPr/>
                <p:nvPr/>
              </p:nvPicPr>
              <p:blipFill>
                <a:blip r:embed="rId23"/>
                <a:stretch>
                  <a:fillRect/>
                </a:stretch>
              </p:blipFill>
              <p:spPr>
                <a:xfrm>
                  <a:off x="2367579" y="528605"/>
                  <a:ext cx="104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510A511D-7187-4CA8-8BC5-7CBECD416D43}"/>
                    </a:ext>
                  </a:extLst>
                </p14:cNvPr>
                <p14:cNvContentPartPr/>
                <p14:nvPr/>
              </p14:nvContentPartPr>
              <p14:xfrm>
                <a:off x="2480259" y="551645"/>
                <a:ext cx="71640" cy="76320"/>
              </p14:xfrm>
            </p:contentPart>
          </mc:Choice>
          <mc:Fallback xmlns="">
            <p:pic>
              <p:nvPicPr>
                <p:cNvPr id="15" name="Freihand 14">
                  <a:extLst>
                    <a:ext uri="{FF2B5EF4-FFF2-40B4-BE49-F238E27FC236}">
                      <a16:creationId xmlns:a16="http://schemas.microsoft.com/office/drawing/2014/main" id="{510A511D-7187-4CA8-8BC5-7CBECD416D43}"/>
                    </a:ext>
                  </a:extLst>
                </p:cNvPr>
                <p:cNvPicPr/>
                <p:nvPr/>
              </p:nvPicPr>
              <p:blipFill>
                <a:blip r:embed="rId25"/>
                <a:stretch>
                  <a:fillRect/>
                </a:stretch>
              </p:blipFill>
              <p:spPr>
                <a:xfrm>
                  <a:off x="2475939" y="547325"/>
                  <a:ext cx="80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5671042-7479-46ED-8D73-D119169A7C00}"/>
                    </a:ext>
                  </a:extLst>
                </p14:cNvPr>
                <p14:cNvContentPartPr/>
                <p14:nvPr/>
              </p14:nvContentPartPr>
              <p14:xfrm>
                <a:off x="2575659" y="482525"/>
                <a:ext cx="522720" cy="254880"/>
              </p14:xfrm>
            </p:contentPart>
          </mc:Choice>
          <mc:Fallback xmlns="">
            <p:pic>
              <p:nvPicPr>
                <p:cNvPr id="16" name="Freihand 15">
                  <a:extLst>
                    <a:ext uri="{FF2B5EF4-FFF2-40B4-BE49-F238E27FC236}">
                      <a16:creationId xmlns:a16="http://schemas.microsoft.com/office/drawing/2014/main" id="{55671042-7479-46ED-8D73-D119169A7C00}"/>
                    </a:ext>
                  </a:extLst>
                </p:cNvPr>
                <p:cNvPicPr/>
                <p:nvPr/>
              </p:nvPicPr>
              <p:blipFill>
                <a:blip r:embed="rId27"/>
                <a:stretch>
                  <a:fillRect/>
                </a:stretch>
              </p:blipFill>
              <p:spPr>
                <a:xfrm>
                  <a:off x="2571339" y="478205"/>
                  <a:ext cx="5313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94296AB6-130A-4587-A837-94E8E3571FB3}"/>
                    </a:ext>
                  </a:extLst>
                </p14:cNvPr>
                <p14:cNvContentPartPr/>
                <p14:nvPr/>
              </p14:nvContentPartPr>
              <p14:xfrm>
                <a:off x="1908579" y="714005"/>
                <a:ext cx="1253520" cy="34560"/>
              </p14:xfrm>
            </p:contentPart>
          </mc:Choice>
          <mc:Fallback xmlns="">
            <p:pic>
              <p:nvPicPr>
                <p:cNvPr id="17" name="Freihand 16">
                  <a:extLst>
                    <a:ext uri="{FF2B5EF4-FFF2-40B4-BE49-F238E27FC236}">
                      <a16:creationId xmlns:a16="http://schemas.microsoft.com/office/drawing/2014/main" id="{94296AB6-130A-4587-A837-94E8E3571FB3}"/>
                    </a:ext>
                  </a:extLst>
                </p:cNvPr>
                <p:cNvPicPr/>
                <p:nvPr/>
              </p:nvPicPr>
              <p:blipFill>
                <a:blip r:embed="rId29"/>
                <a:stretch>
                  <a:fillRect/>
                </a:stretch>
              </p:blipFill>
              <p:spPr>
                <a:xfrm>
                  <a:off x="1904259" y="709685"/>
                  <a:ext cx="126216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344DF2E2-40B4-40F8-8649-705FD3039838}"/>
                  </a:ext>
                </a:extLst>
              </p14:cNvPr>
              <p14:cNvContentPartPr/>
              <p14:nvPr/>
            </p14:nvContentPartPr>
            <p14:xfrm>
              <a:off x="5352339" y="563885"/>
              <a:ext cx="26640" cy="29880"/>
            </p14:xfrm>
          </p:contentPart>
        </mc:Choice>
        <mc:Fallback xmlns="">
          <p:pic>
            <p:nvPicPr>
              <p:cNvPr id="19" name="Freihand 18">
                <a:extLst>
                  <a:ext uri="{FF2B5EF4-FFF2-40B4-BE49-F238E27FC236}">
                    <a16:creationId xmlns:a16="http://schemas.microsoft.com/office/drawing/2014/main" id="{344DF2E2-40B4-40F8-8649-705FD3039838}"/>
                  </a:ext>
                </a:extLst>
              </p:cNvPr>
              <p:cNvPicPr/>
              <p:nvPr/>
            </p:nvPicPr>
            <p:blipFill>
              <a:blip r:embed="rId31"/>
              <a:stretch>
                <a:fillRect/>
              </a:stretch>
            </p:blipFill>
            <p:spPr>
              <a:xfrm>
                <a:off x="5348019" y="559565"/>
                <a:ext cx="35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1BA48FB1-5247-43A9-9B0E-9CBD8CD18C67}"/>
                  </a:ext>
                </a:extLst>
              </p14:cNvPr>
              <p14:cNvContentPartPr/>
              <p14:nvPr/>
            </p14:nvContentPartPr>
            <p14:xfrm>
              <a:off x="5362059" y="774845"/>
              <a:ext cx="838800" cy="26280"/>
            </p14:xfrm>
          </p:contentPart>
        </mc:Choice>
        <mc:Fallback xmlns="">
          <p:pic>
            <p:nvPicPr>
              <p:cNvPr id="21" name="Freihand 20">
                <a:extLst>
                  <a:ext uri="{FF2B5EF4-FFF2-40B4-BE49-F238E27FC236}">
                    <a16:creationId xmlns:a16="http://schemas.microsoft.com/office/drawing/2014/main" id="{1BA48FB1-5247-43A9-9B0E-9CBD8CD18C67}"/>
                  </a:ext>
                </a:extLst>
              </p:cNvPr>
              <p:cNvPicPr/>
              <p:nvPr/>
            </p:nvPicPr>
            <p:blipFill>
              <a:blip r:embed="rId33"/>
              <a:stretch>
                <a:fillRect/>
              </a:stretch>
            </p:blipFill>
            <p:spPr>
              <a:xfrm>
                <a:off x="5357739" y="770525"/>
                <a:ext cx="847440" cy="34920"/>
              </a:xfrm>
              <a:prstGeom prst="rect">
                <a:avLst/>
              </a:prstGeom>
            </p:spPr>
          </p:pic>
        </mc:Fallback>
      </mc:AlternateContent>
      <p:grpSp>
        <p:nvGrpSpPr>
          <p:cNvPr id="67" name="Gruppieren 66">
            <a:extLst>
              <a:ext uri="{FF2B5EF4-FFF2-40B4-BE49-F238E27FC236}">
                <a16:creationId xmlns:a16="http://schemas.microsoft.com/office/drawing/2014/main" id="{E45B6CD1-4E7D-4FCA-9AC6-78A97D4C2655}"/>
              </a:ext>
            </a:extLst>
          </p:cNvPr>
          <p:cNvGrpSpPr/>
          <p:nvPr/>
        </p:nvGrpSpPr>
        <p:grpSpPr>
          <a:xfrm>
            <a:off x="5189979" y="348965"/>
            <a:ext cx="6169320" cy="948240"/>
            <a:chOff x="5189979" y="348965"/>
            <a:chExt cx="6169320" cy="948240"/>
          </a:xfrm>
        </p:grpSpPr>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47CC17A7-71B5-4B6E-896F-0B16E3FB4B52}"/>
                    </a:ext>
                  </a:extLst>
                </p14:cNvPr>
                <p14:cNvContentPartPr/>
                <p14:nvPr/>
              </p14:nvContentPartPr>
              <p14:xfrm>
                <a:off x="5273499" y="840005"/>
                <a:ext cx="99000" cy="127800"/>
              </p14:xfrm>
            </p:contentPart>
          </mc:Choice>
          <mc:Fallback xmlns="">
            <p:pic>
              <p:nvPicPr>
                <p:cNvPr id="22" name="Freihand 21">
                  <a:extLst>
                    <a:ext uri="{FF2B5EF4-FFF2-40B4-BE49-F238E27FC236}">
                      <a16:creationId xmlns:a16="http://schemas.microsoft.com/office/drawing/2014/main" id="{47CC17A7-71B5-4B6E-896F-0B16E3FB4B52}"/>
                    </a:ext>
                  </a:extLst>
                </p:cNvPr>
                <p:cNvPicPr/>
                <p:nvPr/>
              </p:nvPicPr>
              <p:blipFill>
                <a:blip r:embed="rId35"/>
                <a:stretch>
                  <a:fillRect/>
                </a:stretch>
              </p:blipFill>
              <p:spPr>
                <a:xfrm>
                  <a:off x="5269179" y="835685"/>
                  <a:ext cx="107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23972B68-E94E-42AA-9576-7286ED67F6B2}"/>
                    </a:ext>
                  </a:extLst>
                </p14:cNvPr>
                <p14:cNvContentPartPr/>
                <p14:nvPr/>
              </p14:nvContentPartPr>
              <p14:xfrm>
                <a:off x="5189979" y="744245"/>
                <a:ext cx="190800" cy="118800"/>
              </p14:xfrm>
            </p:contentPart>
          </mc:Choice>
          <mc:Fallback xmlns="">
            <p:pic>
              <p:nvPicPr>
                <p:cNvPr id="23" name="Freihand 22">
                  <a:extLst>
                    <a:ext uri="{FF2B5EF4-FFF2-40B4-BE49-F238E27FC236}">
                      <a16:creationId xmlns:a16="http://schemas.microsoft.com/office/drawing/2014/main" id="{23972B68-E94E-42AA-9576-7286ED67F6B2}"/>
                    </a:ext>
                  </a:extLst>
                </p:cNvPr>
                <p:cNvPicPr/>
                <p:nvPr/>
              </p:nvPicPr>
              <p:blipFill>
                <a:blip r:embed="rId37"/>
                <a:stretch>
                  <a:fillRect/>
                </a:stretch>
              </p:blipFill>
              <p:spPr>
                <a:xfrm>
                  <a:off x="5185659" y="739925"/>
                  <a:ext cx="199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284EA976-B81C-430A-9ECC-00DE549D531E}"/>
                    </a:ext>
                  </a:extLst>
                </p14:cNvPr>
                <p14:cNvContentPartPr/>
                <p14:nvPr/>
              </p14:nvContentPartPr>
              <p14:xfrm>
                <a:off x="5399499" y="894365"/>
                <a:ext cx="2901960" cy="87840"/>
              </p14:xfrm>
            </p:contentPart>
          </mc:Choice>
          <mc:Fallback xmlns="">
            <p:pic>
              <p:nvPicPr>
                <p:cNvPr id="25" name="Freihand 24">
                  <a:extLst>
                    <a:ext uri="{FF2B5EF4-FFF2-40B4-BE49-F238E27FC236}">
                      <a16:creationId xmlns:a16="http://schemas.microsoft.com/office/drawing/2014/main" id="{284EA976-B81C-430A-9ECC-00DE549D531E}"/>
                    </a:ext>
                  </a:extLst>
                </p:cNvPr>
                <p:cNvPicPr/>
                <p:nvPr/>
              </p:nvPicPr>
              <p:blipFill>
                <a:blip r:embed="rId39"/>
                <a:stretch>
                  <a:fillRect/>
                </a:stretch>
              </p:blipFill>
              <p:spPr>
                <a:xfrm>
                  <a:off x="5395179" y="890045"/>
                  <a:ext cx="2910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9460600B-A878-4244-AA92-3F157C7440DD}"/>
                    </a:ext>
                  </a:extLst>
                </p14:cNvPr>
                <p14:cNvContentPartPr/>
                <p14:nvPr/>
              </p14:nvContentPartPr>
              <p14:xfrm>
                <a:off x="8507739" y="781685"/>
                <a:ext cx="16200" cy="136080"/>
              </p14:xfrm>
            </p:contentPart>
          </mc:Choice>
          <mc:Fallback xmlns="">
            <p:pic>
              <p:nvPicPr>
                <p:cNvPr id="27" name="Freihand 26">
                  <a:extLst>
                    <a:ext uri="{FF2B5EF4-FFF2-40B4-BE49-F238E27FC236}">
                      <a16:creationId xmlns:a16="http://schemas.microsoft.com/office/drawing/2014/main" id="{9460600B-A878-4244-AA92-3F157C7440DD}"/>
                    </a:ext>
                  </a:extLst>
                </p:cNvPr>
                <p:cNvPicPr/>
                <p:nvPr/>
              </p:nvPicPr>
              <p:blipFill>
                <a:blip r:embed="rId41"/>
                <a:stretch>
                  <a:fillRect/>
                </a:stretch>
              </p:blipFill>
              <p:spPr>
                <a:xfrm>
                  <a:off x="8503419" y="777365"/>
                  <a:ext cx="24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71062FB1-05B9-4E55-AB2B-C1A41395E817}"/>
                    </a:ext>
                  </a:extLst>
                </p14:cNvPr>
                <p14:cNvContentPartPr/>
                <p14:nvPr/>
              </p14:nvContentPartPr>
              <p14:xfrm>
                <a:off x="8405139" y="758285"/>
                <a:ext cx="174960" cy="12240"/>
              </p14:xfrm>
            </p:contentPart>
          </mc:Choice>
          <mc:Fallback xmlns="">
            <p:pic>
              <p:nvPicPr>
                <p:cNvPr id="28" name="Freihand 27">
                  <a:extLst>
                    <a:ext uri="{FF2B5EF4-FFF2-40B4-BE49-F238E27FC236}">
                      <a16:creationId xmlns:a16="http://schemas.microsoft.com/office/drawing/2014/main" id="{71062FB1-05B9-4E55-AB2B-C1A41395E817}"/>
                    </a:ext>
                  </a:extLst>
                </p:cNvPr>
                <p:cNvPicPr/>
                <p:nvPr/>
              </p:nvPicPr>
              <p:blipFill>
                <a:blip r:embed="rId43"/>
                <a:stretch>
                  <a:fillRect/>
                </a:stretch>
              </p:blipFill>
              <p:spPr>
                <a:xfrm>
                  <a:off x="8400819" y="753965"/>
                  <a:ext cx="183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010C2EDA-5BA2-44C5-83E0-CF0E5352CBBB}"/>
                    </a:ext>
                  </a:extLst>
                </p14:cNvPr>
                <p14:cNvContentPartPr/>
                <p14:nvPr/>
              </p14:nvContentPartPr>
              <p14:xfrm>
                <a:off x="8577579" y="843965"/>
                <a:ext cx="106920" cy="65520"/>
              </p14:xfrm>
            </p:contentPart>
          </mc:Choice>
          <mc:Fallback xmlns="">
            <p:pic>
              <p:nvPicPr>
                <p:cNvPr id="29" name="Freihand 28">
                  <a:extLst>
                    <a:ext uri="{FF2B5EF4-FFF2-40B4-BE49-F238E27FC236}">
                      <a16:creationId xmlns:a16="http://schemas.microsoft.com/office/drawing/2014/main" id="{010C2EDA-5BA2-44C5-83E0-CF0E5352CBBB}"/>
                    </a:ext>
                  </a:extLst>
                </p:cNvPr>
                <p:cNvPicPr/>
                <p:nvPr/>
              </p:nvPicPr>
              <p:blipFill>
                <a:blip r:embed="rId45"/>
                <a:stretch>
                  <a:fillRect/>
                </a:stretch>
              </p:blipFill>
              <p:spPr>
                <a:xfrm>
                  <a:off x="8573259" y="839645"/>
                  <a:ext cx="115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E140E2D5-787E-4430-A5E4-392AC2D725B6}"/>
                    </a:ext>
                  </a:extLst>
                </p14:cNvPr>
                <p14:cNvContentPartPr/>
                <p14:nvPr/>
              </p14:nvContentPartPr>
              <p14:xfrm>
                <a:off x="8696739" y="734525"/>
                <a:ext cx="316440" cy="173880"/>
              </p14:xfrm>
            </p:contentPart>
          </mc:Choice>
          <mc:Fallback xmlns="">
            <p:pic>
              <p:nvPicPr>
                <p:cNvPr id="30" name="Freihand 29">
                  <a:extLst>
                    <a:ext uri="{FF2B5EF4-FFF2-40B4-BE49-F238E27FC236}">
                      <a16:creationId xmlns:a16="http://schemas.microsoft.com/office/drawing/2014/main" id="{E140E2D5-787E-4430-A5E4-392AC2D725B6}"/>
                    </a:ext>
                  </a:extLst>
                </p:cNvPr>
                <p:cNvPicPr/>
                <p:nvPr/>
              </p:nvPicPr>
              <p:blipFill>
                <a:blip r:embed="rId47"/>
                <a:stretch>
                  <a:fillRect/>
                </a:stretch>
              </p:blipFill>
              <p:spPr>
                <a:xfrm>
                  <a:off x="8692419" y="730205"/>
                  <a:ext cx="325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456DD7AB-3FBD-42B5-8B47-594E9E60D5B4}"/>
                    </a:ext>
                  </a:extLst>
                </p14:cNvPr>
                <p14:cNvContentPartPr/>
                <p14:nvPr/>
              </p14:nvContentPartPr>
              <p14:xfrm>
                <a:off x="8084379" y="589805"/>
                <a:ext cx="123480" cy="82440"/>
              </p14:xfrm>
            </p:contentPart>
          </mc:Choice>
          <mc:Fallback xmlns="">
            <p:pic>
              <p:nvPicPr>
                <p:cNvPr id="31" name="Freihand 30">
                  <a:extLst>
                    <a:ext uri="{FF2B5EF4-FFF2-40B4-BE49-F238E27FC236}">
                      <a16:creationId xmlns:a16="http://schemas.microsoft.com/office/drawing/2014/main" id="{456DD7AB-3FBD-42B5-8B47-594E9E60D5B4}"/>
                    </a:ext>
                  </a:extLst>
                </p:cNvPr>
                <p:cNvPicPr/>
                <p:nvPr/>
              </p:nvPicPr>
              <p:blipFill>
                <a:blip r:embed="rId49"/>
                <a:stretch>
                  <a:fillRect/>
                </a:stretch>
              </p:blipFill>
              <p:spPr>
                <a:xfrm>
                  <a:off x="8080059" y="585485"/>
                  <a:ext cx="132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30A35ABC-082E-49AE-8D9A-C56505381635}"/>
                    </a:ext>
                  </a:extLst>
                </p14:cNvPr>
                <p14:cNvContentPartPr/>
                <p14:nvPr/>
              </p14:nvContentPartPr>
              <p14:xfrm>
                <a:off x="8185179" y="498365"/>
                <a:ext cx="173520" cy="236880"/>
              </p14:xfrm>
            </p:contentPart>
          </mc:Choice>
          <mc:Fallback xmlns="">
            <p:pic>
              <p:nvPicPr>
                <p:cNvPr id="32" name="Freihand 31">
                  <a:extLst>
                    <a:ext uri="{FF2B5EF4-FFF2-40B4-BE49-F238E27FC236}">
                      <a16:creationId xmlns:a16="http://schemas.microsoft.com/office/drawing/2014/main" id="{30A35ABC-082E-49AE-8D9A-C56505381635}"/>
                    </a:ext>
                  </a:extLst>
                </p:cNvPr>
                <p:cNvPicPr/>
                <p:nvPr/>
              </p:nvPicPr>
              <p:blipFill>
                <a:blip r:embed="rId51"/>
                <a:stretch>
                  <a:fillRect/>
                </a:stretch>
              </p:blipFill>
              <p:spPr>
                <a:xfrm>
                  <a:off x="8180859" y="494045"/>
                  <a:ext cx="182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DF3F7BEA-ED88-4771-8923-74FF56776800}"/>
                    </a:ext>
                  </a:extLst>
                </p14:cNvPr>
                <p14:cNvContentPartPr/>
                <p14:nvPr/>
              </p14:nvContentPartPr>
              <p14:xfrm>
                <a:off x="8412699" y="606365"/>
                <a:ext cx="360" cy="360"/>
              </p14:xfrm>
            </p:contentPart>
          </mc:Choice>
          <mc:Fallback xmlns="">
            <p:pic>
              <p:nvPicPr>
                <p:cNvPr id="33" name="Freihand 32">
                  <a:extLst>
                    <a:ext uri="{FF2B5EF4-FFF2-40B4-BE49-F238E27FC236}">
                      <a16:creationId xmlns:a16="http://schemas.microsoft.com/office/drawing/2014/main" id="{DF3F7BEA-ED88-4771-8923-74FF56776800}"/>
                    </a:ext>
                  </a:extLst>
                </p:cNvPr>
                <p:cNvPicPr/>
                <p:nvPr/>
              </p:nvPicPr>
              <p:blipFill>
                <a:blip r:embed="rId53"/>
                <a:stretch>
                  <a:fillRect/>
                </a:stretch>
              </p:blipFill>
              <p:spPr>
                <a:xfrm>
                  <a:off x="8408379" y="602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BA81C1E9-A1E1-42D9-937E-43EFFE5374C4}"/>
                    </a:ext>
                  </a:extLst>
                </p14:cNvPr>
                <p14:cNvContentPartPr/>
                <p14:nvPr/>
              </p14:nvContentPartPr>
              <p14:xfrm>
                <a:off x="9242139" y="710045"/>
                <a:ext cx="43920" cy="186480"/>
              </p14:xfrm>
            </p:contentPart>
          </mc:Choice>
          <mc:Fallback xmlns="">
            <p:pic>
              <p:nvPicPr>
                <p:cNvPr id="35" name="Freihand 34">
                  <a:extLst>
                    <a:ext uri="{FF2B5EF4-FFF2-40B4-BE49-F238E27FC236}">
                      <a16:creationId xmlns:a16="http://schemas.microsoft.com/office/drawing/2014/main" id="{BA81C1E9-A1E1-42D9-937E-43EFFE5374C4}"/>
                    </a:ext>
                  </a:extLst>
                </p:cNvPr>
                <p:cNvPicPr/>
                <p:nvPr/>
              </p:nvPicPr>
              <p:blipFill>
                <a:blip r:embed="rId55"/>
                <a:stretch>
                  <a:fillRect/>
                </a:stretch>
              </p:blipFill>
              <p:spPr>
                <a:xfrm>
                  <a:off x="9237819" y="705725"/>
                  <a:ext cx="52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A0800B33-4345-416B-A2BE-4B1A061AA553}"/>
                    </a:ext>
                  </a:extLst>
                </p14:cNvPr>
                <p14:cNvContentPartPr/>
                <p14:nvPr/>
              </p14:nvContentPartPr>
              <p14:xfrm>
                <a:off x="9209019" y="699245"/>
                <a:ext cx="137520" cy="92520"/>
              </p14:xfrm>
            </p:contentPart>
          </mc:Choice>
          <mc:Fallback xmlns="">
            <p:pic>
              <p:nvPicPr>
                <p:cNvPr id="36" name="Freihand 35">
                  <a:extLst>
                    <a:ext uri="{FF2B5EF4-FFF2-40B4-BE49-F238E27FC236}">
                      <a16:creationId xmlns:a16="http://schemas.microsoft.com/office/drawing/2014/main" id="{A0800B33-4345-416B-A2BE-4B1A061AA553}"/>
                    </a:ext>
                  </a:extLst>
                </p:cNvPr>
                <p:cNvPicPr/>
                <p:nvPr/>
              </p:nvPicPr>
              <p:blipFill>
                <a:blip r:embed="rId57"/>
                <a:stretch>
                  <a:fillRect/>
                </a:stretch>
              </p:blipFill>
              <p:spPr>
                <a:xfrm>
                  <a:off x="9204699" y="694925"/>
                  <a:ext cx="146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00B5D7E6-1E39-4531-B28F-8F0A661EAF8A}"/>
                    </a:ext>
                  </a:extLst>
                </p14:cNvPr>
                <p14:cNvContentPartPr/>
                <p14:nvPr/>
              </p14:nvContentPartPr>
              <p14:xfrm>
                <a:off x="9339699" y="662165"/>
                <a:ext cx="223200" cy="177120"/>
              </p14:xfrm>
            </p:contentPart>
          </mc:Choice>
          <mc:Fallback xmlns="">
            <p:pic>
              <p:nvPicPr>
                <p:cNvPr id="37" name="Freihand 36">
                  <a:extLst>
                    <a:ext uri="{FF2B5EF4-FFF2-40B4-BE49-F238E27FC236}">
                      <a16:creationId xmlns:a16="http://schemas.microsoft.com/office/drawing/2014/main" id="{00B5D7E6-1E39-4531-B28F-8F0A661EAF8A}"/>
                    </a:ext>
                  </a:extLst>
                </p:cNvPr>
                <p:cNvPicPr/>
                <p:nvPr/>
              </p:nvPicPr>
              <p:blipFill>
                <a:blip r:embed="rId59"/>
                <a:stretch>
                  <a:fillRect/>
                </a:stretch>
              </p:blipFill>
              <p:spPr>
                <a:xfrm>
                  <a:off x="9335379" y="657845"/>
                  <a:ext cx="231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A9A38578-D9C7-4471-BCBD-3CAD0D9E7440}"/>
                    </a:ext>
                  </a:extLst>
                </p14:cNvPr>
                <p14:cNvContentPartPr/>
                <p14:nvPr/>
              </p14:nvContentPartPr>
              <p14:xfrm>
                <a:off x="9500979" y="779525"/>
                <a:ext cx="64800" cy="64440"/>
              </p14:xfrm>
            </p:contentPart>
          </mc:Choice>
          <mc:Fallback xmlns="">
            <p:pic>
              <p:nvPicPr>
                <p:cNvPr id="38" name="Freihand 37">
                  <a:extLst>
                    <a:ext uri="{FF2B5EF4-FFF2-40B4-BE49-F238E27FC236}">
                      <a16:creationId xmlns:a16="http://schemas.microsoft.com/office/drawing/2014/main" id="{A9A38578-D9C7-4471-BCBD-3CAD0D9E7440}"/>
                    </a:ext>
                  </a:extLst>
                </p:cNvPr>
                <p:cNvPicPr/>
                <p:nvPr/>
              </p:nvPicPr>
              <p:blipFill>
                <a:blip r:embed="rId61"/>
                <a:stretch>
                  <a:fillRect/>
                </a:stretch>
              </p:blipFill>
              <p:spPr>
                <a:xfrm>
                  <a:off x="9496659" y="775205"/>
                  <a:ext cx="73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6263947A-3AB4-4DDC-94E6-8A7FCC08BCF3}"/>
                    </a:ext>
                  </a:extLst>
                </p14:cNvPr>
                <p14:cNvContentPartPr/>
                <p14:nvPr/>
              </p14:nvContentPartPr>
              <p14:xfrm>
                <a:off x="9567939" y="644525"/>
                <a:ext cx="96480" cy="210960"/>
              </p14:xfrm>
            </p:contentPart>
          </mc:Choice>
          <mc:Fallback xmlns="">
            <p:pic>
              <p:nvPicPr>
                <p:cNvPr id="39" name="Freihand 38">
                  <a:extLst>
                    <a:ext uri="{FF2B5EF4-FFF2-40B4-BE49-F238E27FC236}">
                      <a16:creationId xmlns:a16="http://schemas.microsoft.com/office/drawing/2014/main" id="{6263947A-3AB4-4DDC-94E6-8A7FCC08BCF3}"/>
                    </a:ext>
                  </a:extLst>
                </p:cNvPr>
                <p:cNvPicPr/>
                <p:nvPr/>
              </p:nvPicPr>
              <p:blipFill>
                <a:blip r:embed="rId63"/>
                <a:stretch>
                  <a:fillRect/>
                </a:stretch>
              </p:blipFill>
              <p:spPr>
                <a:xfrm>
                  <a:off x="9563619" y="640205"/>
                  <a:ext cx="1051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3A84C386-2FAC-4A53-89E1-DA0657171398}"/>
                    </a:ext>
                  </a:extLst>
                </p14:cNvPr>
                <p14:cNvContentPartPr/>
                <p14:nvPr/>
              </p14:nvContentPartPr>
              <p14:xfrm>
                <a:off x="9665859" y="698525"/>
                <a:ext cx="169920" cy="108000"/>
              </p14:xfrm>
            </p:contentPart>
          </mc:Choice>
          <mc:Fallback xmlns="">
            <p:pic>
              <p:nvPicPr>
                <p:cNvPr id="40" name="Freihand 39">
                  <a:extLst>
                    <a:ext uri="{FF2B5EF4-FFF2-40B4-BE49-F238E27FC236}">
                      <a16:creationId xmlns:a16="http://schemas.microsoft.com/office/drawing/2014/main" id="{3A84C386-2FAC-4A53-89E1-DA0657171398}"/>
                    </a:ext>
                  </a:extLst>
                </p:cNvPr>
                <p:cNvPicPr/>
                <p:nvPr/>
              </p:nvPicPr>
              <p:blipFill>
                <a:blip r:embed="rId65"/>
                <a:stretch>
                  <a:fillRect/>
                </a:stretch>
              </p:blipFill>
              <p:spPr>
                <a:xfrm>
                  <a:off x="9661539" y="694205"/>
                  <a:ext cx="178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AA66FC4D-CE4F-43DD-9549-35DBA0F521C7}"/>
                    </a:ext>
                  </a:extLst>
                </p14:cNvPr>
                <p14:cNvContentPartPr/>
                <p14:nvPr/>
              </p14:nvContentPartPr>
              <p14:xfrm>
                <a:off x="9864939" y="700325"/>
                <a:ext cx="94680" cy="233280"/>
              </p14:xfrm>
            </p:contentPart>
          </mc:Choice>
          <mc:Fallback xmlns="">
            <p:pic>
              <p:nvPicPr>
                <p:cNvPr id="41" name="Freihand 40">
                  <a:extLst>
                    <a:ext uri="{FF2B5EF4-FFF2-40B4-BE49-F238E27FC236}">
                      <a16:creationId xmlns:a16="http://schemas.microsoft.com/office/drawing/2014/main" id="{AA66FC4D-CE4F-43DD-9549-35DBA0F521C7}"/>
                    </a:ext>
                  </a:extLst>
                </p:cNvPr>
                <p:cNvPicPr/>
                <p:nvPr/>
              </p:nvPicPr>
              <p:blipFill>
                <a:blip r:embed="rId67"/>
                <a:stretch>
                  <a:fillRect/>
                </a:stretch>
              </p:blipFill>
              <p:spPr>
                <a:xfrm>
                  <a:off x="9860619" y="696005"/>
                  <a:ext cx="103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5B978C64-CA2D-4514-89C3-9D858818C6E3}"/>
                    </a:ext>
                  </a:extLst>
                </p14:cNvPr>
                <p14:cNvContentPartPr/>
                <p14:nvPr/>
              </p14:nvContentPartPr>
              <p14:xfrm>
                <a:off x="9980139" y="711485"/>
                <a:ext cx="56520" cy="92520"/>
              </p14:xfrm>
            </p:contentPart>
          </mc:Choice>
          <mc:Fallback xmlns="">
            <p:pic>
              <p:nvPicPr>
                <p:cNvPr id="42" name="Freihand 41">
                  <a:extLst>
                    <a:ext uri="{FF2B5EF4-FFF2-40B4-BE49-F238E27FC236}">
                      <a16:creationId xmlns:a16="http://schemas.microsoft.com/office/drawing/2014/main" id="{5B978C64-CA2D-4514-89C3-9D858818C6E3}"/>
                    </a:ext>
                  </a:extLst>
                </p:cNvPr>
                <p:cNvPicPr/>
                <p:nvPr/>
              </p:nvPicPr>
              <p:blipFill>
                <a:blip r:embed="rId69"/>
                <a:stretch>
                  <a:fillRect/>
                </a:stretch>
              </p:blipFill>
              <p:spPr>
                <a:xfrm>
                  <a:off x="9975819" y="707165"/>
                  <a:ext cx="65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FDDB312C-DE8E-476E-B0BB-B25DC852D3A2}"/>
                    </a:ext>
                  </a:extLst>
                </p14:cNvPr>
                <p14:cNvContentPartPr/>
                <p14:nvPr/>
              </p14:nvContentPartPr>
              <p14:xfrm>
                <a:off x="10057179" y="670445"/>
                <a:ext cx="103320" cy="118080"/>
              </p14:xfrm>
            </p:contentPart>
          </mc:Choice>
          <mc:Fallback xmlns="">
            <p:pic>
              <p:nvPicPr>
                <p:cNvPr id="43" name="Freihand 42">
                  <a:extLst>
                    <a:ext uri="{FF2B5EF4-FFF2-40B4-BE49-F238E27FC236}">
                      <a16:creationId xmlns:a16="http://schemas.microsoft.com/office/drawing/2014/main" id="{FDDB312C-DE8E-476E-B0BB-B25DC852D3A2}"/>
                    </a:ext>
                  </a:extLst>
                </p:cNvPr>
                <p:cNvPicPr/>
                <p:nvPr/>
              </p:nvPicPr>
              <p:blipFill>
                <a:blip r:embed="rId71"/>
                <a:stretch>
                  <a:fillRect/>
                </a:stretch>
              </p:blipFill>
              <p:spPr>
                <a:xfrm>
                  <a:off x="10052859" y="666125"/>
                  <a:ext cx="111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3B5498F-382A-4C32-A2F9-CBBDF997423C}"/>
                    </a:ext>
                  </a:extLst>
                </p14:cNvPr>
                <p14:cNvContentPartPr/>
                <p14:nvPr/>
              </p14:nvContentPartPr>
              <p14:xfrm>
                <a:off x="10205499" y="642725"/>
                <a:ext cx="284400" cy="127800"/>
              </p14:xfrm>
            </p:contentPart>
          </mc:Choice>
          <mc:Fallback xmlns="">
            <p:pic>
              <p:nvPicPr>
                <p:cNvPr id="44" name="Freihand 43">
                  <a:extLst>
                    <a:ext uri="{FF2B5EF4-FFF2-40B4-BE49-F238E27FC236}">
                      <a16:creationId xmlns:a16="http://schemas.microsoft.com/office/drawing/2014/main" id="{F3B5498F-382A-4C32-A2F9-CBBDF997423C}"/>
                    </a:ext>
                  </a:extLst>
                </p:cNvPr>
                <p:cNvPicPr/>
                <p:nvPr/>
              </p:nvPicPr>
              <p:blipFill>
                <a:blip r:embed="rId73"/>
                <a:stretch>
                  <a:fillRect/>
                </a:stretch>
              </p:blipFill>
              <p:spPr>
                <a:xfrm>
                  <a:off x="10201179" y="638405"/>
                  <a:ext cx="293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6A7A2DD4-77C8-4261-9B0B-766C160677EB}"/>
                    </a:ext>
                  </a:extLst>
                </p14:cNvPr>
                <p14:cNvContentPartPr/>
                <p14:nvPr/>
              </p14:nvContentPartPr>
              <p14:xfrm>
                <a:off x="10524099" y="592685"/>
                <a:ext cx="87120" cy="167040"/>
              </p14:xfrm>
            </p:contentPart>
          </mc:Choice>
          <mc:Fallback xmlns="">
            <p:pic>
              <p:nvPicPr>
                <p:cNvPr id="45" name="Freihand 44">
                  <a:extLst>
                    <a:ext uri="{FF2B5EF4-FFF2-40B4-BE49-F238E27FC236}">
                      <a16:creationId xmlns:a16="http://schemas.microsoft.com/office/drawing/2014/main" id="{6A7A2DD4-77C8-4261-9B0B-766C160677EB}"/>
                    </a:ext>
                  </a:extLst>
                </p:cNvPr>
                <p:cNvPicPr/>
                <p:nvPr/>
              </p:nvPicPr>
              <p:blipFill>
                <a:blip r:embed="rId75"/>
                <a:stretch>
                  <a:fillRect/>
                </a:stretch>
              </p:blipFill>
              <p:spPr>
                <a:xfrm>
                  <a:off x="10519779" y="588365"/>
                  <a:ext cx="95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DB8376CE-E432-42BC-B135-6216089A680A}"/>
                    </a:ext>
                  </a:extLst>
                </p14:cNvPr>
                <p14:cNvContentPartPr/>
                <p14:nvPr/>
              </p14:nvContentPartPr>
              <p14:xfrm>
                <a:off x="10559739" y="740285"/>
                <a:ext cx="78120" cy="30960"/>
              </p14:xfrm>
            </p:contentPart>
          </mc:Choice>
          <mc:Fallback xmlns="">
            <p:pic>
              <p:nvPicPr>
                <p:cNvPr id="46" name="Freihand 45">
                  <a:extLst>
                    <a:ext uri="{FF2B5EF4-FFF2-40B4-BE49-F238E27FC236}">
                      <a16:creationId xmlns:a16="http://schemas.microsoft.com/office/drawing/2014/main" id="{DB8376CE-E432-42BC-B135-6216089A680A}"/>
                    </a:ext>
                  </a:extLst>
                </p:cNvPr>
                <p:cNvPicPr/>
                <p:nvPr/>
              </p:nvPicPr>
              <p:blipFill>
                <a:blip r:embed="rId77"/>
                <a:stretch>
                  <a:fillRect/>
                </a:stretch>
              </p:blipFill>
              <p:spPr>
                <a:xfrm>
                  <a:off x="10555419" y="735965"/>
                  <a:ext cx="86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8CB6E07C-B57F-4228-8CDE-8689C1CF40AC}"/>
                    </a:ext>
                  </a:extLst>
                </p14:cNvPr>
                <p14:cNvContentPartPr/>
                <p14:nvPr/>
              </p14:nvContentPartPr>
              <p14:xfrm>
                <a:off x="10658019" y="587285"/>
                <a:ext cx="191520" cy="188280"/>
              </p14:xfrm>
            </p:contentPart>
          </mc:Choice>
          <mc:Fallback xmlns="">
            <p:pic>
              <p:nvPicPr>
                <p:cNvPr id="47" name="Freihand 46">
                  <a:extLst>
                    <a:ext uri="{FF2B5EF4-FFF2-40B4-BE49-F238E27FC236}">
                      <a16:creationId xmlns:a16="http://schemas.microsoft.com/office/drawing/2014/main" id="{8CB6E07C-B57F-4228-8CDE-8689C1CF40AC}"/>
                    </a:ext>
                  </a:extLst>
                </p:cNvPr>
                <p:cNvPicPr/>
                <p:nvPr/>
              </p:nvPicPr>
              <p:blipFill>
                <a:blip r:embed="rId79"/>
                <a:stretch>
                  <a:fillRect/>
                </a:stretch>
              </p:blipFill>
              <p:spPr>
                <a:xfrm>
                  <a:off x="10653699" y="582965"/>
                  <a:ext cx="200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ED9379CA-D292-4414-A6A8-194E9536FC10}"/>
                    </a:ext>
                  </a:extLst>
                </p14:cNvPr>
                <p14:cNvContentPartPr/>
                <p14:nvPr/>
              </p14:nvContentPartPr>
              <p14:xfrm>
                <a:off x="10808859" y="628685"/>
                <a:ext cx="115200" cy="133200"/>
              </p14:xfrm>
            </p:contentPart>
          </mc:Choice>
          <mc:Fallback xmlns="">
            <p:pic>
              <p:nvPicPr>
                <p:cNvPr id="48" name="Freihand 47">
                  <a:extLst>
                    <a:ext uri="{FF2B5EF4-FFF2-40B4-BE49-F238E27FC236}">
                      <a16:creationId xmlns:a16="http://schemas.microsoft.com/office/drawing/2014/main" id="{ED9379CA-D292-4414-A6A8-194E9536FC10}"/>
                    </a:ext>
                  </a:extLst>
                </p:cNvPr>
                <p:cNvPicPr/>
                <p:nvPr/>
              </p:nvPicPr>
              <p:blipFill>
                <a:blip r:embed="rId81"/>
                <a:stretch>
                  <a:fillRect/>
                </a:stretch>
              </p:blipFill>
              <p:spPr>
                <a:xfrm>
                  <a:off x="10804539" y="624365"/>
                  <a:ext cx="123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7F155206-07D3-4900-A0BF-9D9472449362}"/>
                    </a:ext>
                  </a:extLst>
                </p14:cNvPr>
                <p14:cNvContentPartPr/>
                <p14:nvPr/>
              </p14:nvContentPartPr>
              <p14:xfrm>
                <a:off x="10952499" y="582605"/>
                <a:ext cx="291960" cy="173880"/>
              </p14:xfrm>
            </p:contentPart>
          </mc:Choice>
          <mc:Fallback xmlns="">
            <p:pic>
              <p:nvPicPr>
                <p:cNvPr id="49" name="Freihand 48">
                  <a:extLst>
                    <a:ext uri="{FF2B5EF4-FFF2-40B4-BE49-F238E27FC236}">
                      <a16:creationId xmlns:a16="http://schemas.microsoft.com/office/drawing/2014/main" id="{7F155206-07D3-4900-A0BF-9D9472449362}"/>
                    </a:ext>
                  </a:extLst>
                </p:cNvPr>
                <p:cNvPicPr/>
                <p:nvPr/>
              </p:nvPicPr>
              <p:blipFill>
                <a:blip r:embed="rId83"/>
                <a:stretch>
                  <a:fillRect/>
                </a:stretch>
              </p:blipFill>
              <p:spPr>
                <a:xfrm>
                  <a:off x="10948179" y="578285"/>
                  <a:ext cx="300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ACC42FC4-9B49-48E3-901C-A5E296F235A6}"/>
                    </a:ext>
                  </a:extLst>
                </p14:cNvPr>
                <p14:cNvContentPartPr/>
                <p14:nvPr/>
              </p14:nvContentPartPr>
              <p14:xfrm>
                <a:off x="11065899" y="527885"/>
                <a:ext cx="83880" cy="56160"/>
              </p14:xfrm>
            </p:contentPart>
          </mc:Choice>
          <mc:Fallback xmlns="">
            <p:pic>
              <p:nvPicPr>
                <p:cNvPr id="50" name="Freihand 49">
                  <a:extLst>
                    <a:ext uri="{FF2B5EF4-FFF2-40B4-BE49-F238E27FC236}">
                      <a16:creationId xmlns:a16="http://schemas.microsoft.com/office/drawing/2014/main" id="{ACC42FC4-9B49-48E3-901C-A5E296F235A6}"/>
                    </a:ext>
                  </a:extLst>
                </p:cNvPr>
                <p:cNvPicPr/>
                <p:nvPr/>
              </p:nvPicPr>
              <p:blipFill>
                <a:blip r:embed="rId85"/>
                <a:stretch>
                  <a:fillRect/>
                </a:stretch>
              </p:blipFill>
              <p:spPr>
                <a:xfrm>
                  <a:off x="11061579" y="523565"/>
                  <a:ext cx="92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BD15454B-DE79-453C-9619-6B099CC8EE20}"/>
                    </a:ext>
                  </a:extLst>
                </p14:cNvPr>
                <p14:cNvContentPartPr/>
                <p14:nvPr/>
              </p14:nvContentPartPr>
              <p14:xfrm>
                <a:off x="9484419" y="1079045"/>
                <a:ext cx="87120" cy="107280"/>
              </p14:xfrm>
            </p:contentPart>
          </mc:Choice>
          <mc:Fallback xmlns="">
            <p:pic>
              <p:nvPicPr>
                <p:cNvPr id="52" name="Freihand 51">
                  <a:extLst>
                    <a:ext uri="{FF2B5EF4-FFF2-40B4-BE49-F238E27FC236}">
                      <a16:creationId xmlns:a16="http://schemas.microsoft.com/office/drawing/2014/main" id="{BD15454B-DE79-453C-9619-6B099CC8EE20}"/>
                    </a:ext>
                  </a:extLst>
                </p:cNvPr>
                <p:cNvPicPr/>
                <p:nvPr/>
              </p:nvPicPr>
              <p:blipFill>
                <a:blip r:embed="rId87"/>
                <a:stretch>
                  <a:fillRect/>
                </a:stretch>
              </p:blipFill>
              <p:spPr>
                <a:xfrm>
                  <a:off x="9480099" y="1074725"/>
                  <a:ext cx="95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6872DF8E-5044-4D6B-BCED-A34AE6621C6C}"/>
                    </a:ext>
                  </a:extLst>
                </p14:cNvPr>
                <p14:cNvContentPartPr/>
                <p14:nvPr/>
              </p14:nvContentPartPr>
              <p14:xfrm>
                <a:off x="9603219" y="1036205"/>
                <a:ext cx="172080" cy="261000"/>
              </p14:xfrm>
            </p:contentPart>
          </mc:Choice>
          <mc:Fallback xmlns="">
            <p:pic>
              <p:nvPicPr>
                <p:cNvPr id="53" name="Freihand 52">
                  <a:extLst>
                    <a:ext uri="{FF2B5EF4-FFF2-40B4-BE49-F238E27FC236}">
                      <a16:creationId xmlns:a16="http://schemas.microsoft.com/office/drawing/2014/main" id="{6872DF8E-5044-4D6B-BCED-A34AE6621C6C}"/>
                    </a:ext>
                  </a:extLst>
                </p:cNvPr>
                <p:cNvPicPr/>
                <p:nvPr/>
              </p:nvPicPr>
              <p:blipFill>
                <a:blip r:embed="rId89"/>
                <a:stretch>
                  <a:fillRect/>
                </a:stretch>
              </p:blipFill>
              <p:spPr>
                <a:xfrm>
                  <a:off x="9598899" y="1031885"/>
                  <a:ext cx="1807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7256ABF9-C607-42F1-B834-4A0095BE6D9E}"/>
                    </a:ext>
                  </a:extLst>
                </p14:cNvPr>
                <p14:cNvContentPartPr/>
                <p14:nvPr/>
              </p14:nvContentPartPr>
              <p14:xfrm>
                <a:off x="9834699" y="1115045"/>
                <a:ext cx="360" cy="360"/>
              </p14:xfrm>
            </p:contentPart>
          </mc:Choice>
          <mc:Fallback xmlns="">
            <p:pic>
              <p:nvPicPr>
                <p:cNvPr id="54" name="Freihand 53">
                  <a:extLst>
                    <a:ext uri="{FF2B5EF4-FFF2-40B4-BE49-F238E27FC236}">
                      <a16:creationId xmlns:a16="http://schemas.microsoft.com/office/drawing/2014/main" id="{7256ABF9-C607-42F1-B834-4A0095BE6D9E}"/>
                    </a:ext>
                  </a:extLst>
                </p:cNvPr>
                <p:cNvPicPr/>
                <p:nvPr/>
              </p:nvPicPr>
              <p:blipFill>
                <a:blip r:embed="rId53"/>
                <a:stretch>
                  <a:fillRect/>
                </a:stretch>
              </p:blipFill>
              <p:spPr>
                <a:xfrm>
                  <a:off x="9830379" y="1110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1B3D1FDE-32BF-4DFD-9E11-6E2013376AA6}"/>
                    </a:ext>
                  </a:extLst>
                </p14:cNvPr>
                <p14:cNvContentPartPr/>
                <p14:nvPr/>
              </p14:nvContentPartPr>
              <p14:xfrm>
                <a:off x="10086339" y="972125"/>
                <a:ext cx="136440" cy="159120"/>
              </p14:xfrm>
            </p:contentPart>
          </mc:Choice>
          <mc:Fallback xmlns="">
            <p:pic>
              <p:nvPicPr>
                <p:cNvPr id="55" name="Freihand 54">
                  <a:extLst>
                    <a:ext uri="{FF2B5EF4-FFF2-40B4-BE49-F238E27FC236}">
                      <a16:creationId xmlns:a16="http://schemas.microsoft.com/office/drawing/2014/main" id="{1B3D1FDE-32BF-4DFD-9E11-6E2013376AA6}"/>
                    </a:ext>
                  </a:extLst>
                </p:cNvPr>
                <p:cNvPicPr/>
                <p:nvPr/>
              </p:nvPicPr>
              <p:blipFill>
                <a:blip r:embed="rId92"/>
                <a:stretch>
                  <a:fillRect/>
                </a:stretch>
              </p:blipFill>
              <p:spPr>
                <a:xfrm>
                  <a:off x="10082019" y="967805"/>
                  <a:ext cx="145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77BD0E11-9871-473A-B750-E3955E0B2F8C}"/>
                    </a:ext>
                  </a:extLst>
                </p14:cNvPr>
                <p14:cNvContentPartPr/>
                <p14:nvPr/>
              </p14:nvContentPartPr>
              <p14:xfrm>
                <a:off x="10213419" y="970325"/>
                <a:ext cx="178200" cy="143640"/>
              </p14:xfrm>
            </p:contentPart>
          </mc:Choice>
          <mc:Fallback xmlns="">
            <p:pic>
              <p:nvPicPr>
                <p:cNvPr id="56" name="Freihand 55">
                  <a:extLst>
                    <a:ext uri="{FF2B5EF4-FFF2-40B4-BE49-F238E27FC236}">
                      <a16:creationId xmlns:a16="http://schemas.microsoft.com/office/drawing/2014/main" id="{77BD0E11-9871-473A-B750-E3955E0B2F8C}"/>
                    </a:ext>
                  </a:extLst>
                </p:cNvPr>
                <p:cNvPicPr/>
                <p:nvPr/>
              </p:nvPicPr>
              <p:blipFill>
                <a:blip r:embed="rId94"/>
                <a:stretch>
                  <a:fillRect/>
                </a:stretch>
              </p:blipFill>
              <p:spPr>
                <a:xfrm>
                  <a:off x="10209099" y="966005"/>
                  <a:ext cx="186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E8EA266C-EA1E-4E24-8CB1-2A313EEEFE37}"/>
                    </a:ext>
                  </a:extLst>
                </p14:cNvPr>
                <p14:cNvContentPartPr/>
                <p14:nvPr/>
              </p14:nvContentPartPr>
              <p14:xfrm>
                <a:off x="10340499" y="952325"/>
                <a:ext cx="81000" cy="172080"/>
              </p14:xfrm>
            </p:contentPart>
          </mc:Choice>
          <mc:Fallback xmlns="">
            <p:pic>
              <p:nvPicPr>
                <p:cNvPr id="57" name="Freihand 56">
                  <a:extLst>
                    <a:ext uri="{FF2B5EF4-FFF2-40B4-BE49-F238E27FC236}">
                      <a16:creationId xmlns:a16="http://schemas.microsoft.com/office/drawing/2014/main" id="{E8EA266C-EA1E-4E24-8CB1-2A313EEEFE37}"/>
                    </a:ext>
                  </a:extLst>
                </p:cNvPr>
                <p:cNvPicPr/>
                <p:nvPr/>
              </p:nvPicPr>
              <p:blipFill>
                <a:blip r:embed="rId96"/>
                <a:stretch>
                  <a:fillRect/>
                </a:stretch>
              </p:blipFill>
              <p:spPr>
                <a:xfrm>
                  <a:off x="10336179" y="948005"/>
                  <a:ext cx="89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6DC9EEBB-6149-4ED5-8391-F67038A708BD}"/>
                    </a:ext>
                  </a:extLst>
                </p14:cNvPr>
                <p14:cNvContentPartPr/>
                <p14:nvPr/>
              </p14:nvContentPartPr>
              <p14:xfrm>
                <a:off x="10435899" y="1020725"/>
                <a:ext cx="117360" cy="86040"/>
              </p14:xfrm>
            </p:contentPart>
          </mc:Choice>
          <mc:Fallback xmlns="">
            <p:pic>
              <p:nvPicPr>
                <p:cNvPr id="58" name="Freihand 57">
                  <a:extLst>
                    <a:ext uri="{FF2B5EF4-FFF2-40B4-BE49-F238E27FC236}">
                      <a16:creationId xmlns:a16="http://schemas.microsoft.com/office/drawing/2014/main" id="{6DC9EEBB-6149-4ED5-8391-F67038A708BD}"/>
                    </a:ext>
                  </a:extLst>
                </p:cNvPr>
                <p:cNvPicPr/>
                <p:nvPr/>
              </p:nvPicPr>
              <p:blipFill>
                <a:blip r:embed="rId98"/>
                <a:stretch>
                  <a:fillRect/>
                </a:stretch>
              </p:blipFill>
              <p:spPr>
                <a:xfrm>
                  <a:off x="10431579" y="1016405"/>
                  <a:ext cx="126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2D493AFC-0378-4E92-B4B6-4C94DC70F3CD}"/>
                    </a:ext>
                  </a:extLst>
                </p14:cNvPr>
                <p14:cNvContentPartPr/>
                <p14:nvPr/>
              </p14:nvContentPartPr>
              <p14:xfrm>
                <a:off x="10547859" y="1015685"/>
                <a:ext cx="120960" cy="209880"/>
              </p14:xfrm>
            </p:contentPart>
          </mc:Choice>
          <mc:Fallback xmlns="">
            <p:pic>
              <p:nvPicPr>
                <p:cNvPr id="59" name="Freihand 58">
                  <a:extLst>
                    <a:ext uri="{FF2B5EF4-FFF2-40B4-BE49-F238E27FC236}">
                      <a16:creationId xmlns:a16="http://schemas.microsoft.com/office/drawing/2014/main" id="{2D493AFC-0378-4E92-B4B6-4C94DC70F3CD}"/>
                    </a:ext>
                  </a:extLst>
                </p:cNvPr>
                <p:cNvPicPr/>
                <p:nvPr/>
              </p:nvPicPr>
              <p:blipFill>
                <a:blip r:embed="rId100"/>
                <a:stretch>
                  <a:fillRect/>
                </a:stretch>
              </p:blipFill>
              <p:spPr>
                <a:xfrm>
                  <a:off x="10543539" y="1011365"/>
                  <a:ext cx="129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0452FC8F-BEE7-44B2-A744-607BEF1A26FD}"/>
                    </a:ext>
                  </a:extLst>
                </p14:cNvPr>
                <p14:cNvContentPartPr/>
                <p14:nvPr/>
              </p14:nvContentPartPr>
              <p14:xfrm>
                <a:off x="10871859" y="927485"/>
                <a:ext cx="135720" cy="136440"/>
              </p14:xfrm>
            </p:contentPart>
          </mc:Choice>
          <mc:Fallback xmlns="">
            <p:pic>
              <p:nvPicPr>
                <p:cNvPr id="60" name="Freihand 59">
                  <a:extLst>
                    <a:ext uri="{FF2B5EF4-FFF2-40B4-BE49-F238E27FC236}">
                      <a16:creationId xmlns:a16="http://schemas.microsoft.com/office/drawing/2014/main" id="{0452FC8F-BEE7-44B2-A744-607BEF1A26FD}"/>
                    </a:ext>
                  </a:extLst>
                </p:cNvPr>
                <p:cNvPicPr/>
                <p:nvPr/>
              </p:nvPicPr>
              <p:blipFill>
                <a:blip r:embed="rId102"/>
                <a:stretch>
                  <a:fillRect/>
                </a:stretch>
              </p:blipFill>
              <p:spPr>
                <a:xfrm>
                  <a:off x="10867539" y="923165"/>
                  <a:ext cx="14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0E41450D-BC6F-4734-A716-95F4716C1C92}"/>
                    </a:ext>
                  </a:extLst>
                </p14:cNvPr>
                <p14:cNvContentPartPr/>
                <p14:nvPr/>
              </p14:nvContentPartPr>
              <p14:xfrm>
                <a:off x="11029899" y="948365"/>
                <a:ext cx="137520" cy="91080"/>
              </p14:xfrm>
            </p:contentPart>
          </mc:Choice>
          <mc:Fallback xmlns="">
            <p:pic>
              <p:nvPicPr>
                <p:cNvPr id="61" name="Freihand 60">
                  <a:extLst>
                    <a:ext uri="{FF2B5EF4-FFF2-40B4-BE49-F238E27FC236}">
                      <a16:creationId xmlns:a16="http://schemas.microsoft.com/office/drawing/2014/main" id="{0E41450D-BC6F-4734-A716-95F4716C1C92}"/>
                    </a:ext>
                  </a:extLst>
                </p:cNvPr>
                <p:cNvPicPr/>
                <p:nvPr/>
              </p:nvPicPr>
              <p:blipFill>
                <a:blip r:embed="rId104"/>
                <a:stretch>
                  <a:fillRect/>
                </a:stretch>
              </p:blipFill>
              <p:spPr>
                <a:xfrm>
                  <a:off x="11025579" y="944045"/>
                  <a:ext cx="146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34834FA9-98B3-4E37-A2BB-EFA7769D765A}"/>
                    </a:ext>
                  </a:extLst>
                </p14:cNvPr>
                <p14:cNvContentPartPr/>
                <p14:nvPr/>
              </p14:nvContentPartPr>
              <p14:xfrm>
                <a:off x="11197659" y="890765"/>
                <a:ext cx="10440" cy="187200"/>
              </p14:xfrm>
            </p:contentPart>
          </mc:Choice>
          <mc:Fallback xmlns="">
            <p:pic>
              <p:nvPicPr>
                <p:cNvPr id="62" name="Freihand 61">
                  <a:extLst>
                    <a:ext uri="{FF2B5EF4-FFF2-40B4-BE49-F238E27FC236}">
                      <a16:creationId xmlns:a16="http://schemas.microsoft.com/office/drawing/2014/main" id="{34834FA9-98B3-4E37-A2BB-EFA7769D765A}"/>
                    </a:ext>
                  </a:extLst>
                </p:cNvPr>
                <p:cNvPicPr/>
                <p:nvPr/>
              </p:nvPicPr>
              <p:blipFill>
                <a:blip r:embed="rId106"/>
                <a:stretch>
                  <a:fillRect/>
                </a:stretch>
              </p:blipFill>
              <p:spPr>
                <a:xfrm>
                  <a:off x="11193339" y="886445"/>
                  <a:ext cx="19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828CBAA3-E5DC-43C5-8080-7340F42071B0}"/>
                    </a:ext>
                  </a:extLst>
                </p14:cNvPr>
                <p14:cNvContentPartPr/>
                <p14:nvPr/>
              </p14:nvContentPartPr>
              <p14:xfrm>
                <a:off x="11123139" y="869525"/>
                <a:ext cx="236160" cy="183600"/>
              </p14:xfrm>
            </p:contentPart>
          </mc:Choice>
          <mc:Fallback xmlns="">
            <p:pic>
              <p:nvPicPr>
                <p:cNvPr id="63" name="Freihand 62">
                  <a:extLst>
                    <a:ext uri="{FF2B5EF4-FFF2-40B4-BE49-F238E27FC236}">
                      <a16:creationId xmlns:a16="http://schemas.microsoft.com/office/drawing/2014/main" id="{828CBAA3-E5DC-43C5-8080-7340F42071B0}"/>
                    </a:ext>
                  </a:extLst>
                </p:cNvPr>
                <p:cNvPicPr/>
                <p:nvPr/>
              </p:nvPicPr>
              <p:blipFill>
                <a:blip r:embed="rId108"/>
                <a:stretch>
                  <a:fillRect/>
                </a:stretch>
              </p:blipFill>
              <p:spPr>
                <a:xfrm>
                  <a:off x="11118819" y="865205"/>
                  <a:ext cx="244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F843922C-F869-49E9-B4B7-7ED0EF900EF0}"/>
                    </a:ext>
                  </a:extLst>
                </p14:cNvPr>
                <p14:cNvContentPartPr/>
                <p14:nvPr/>
              </p14:nvContentPartPr>
              <p14:xfrm>
                <a:off x="10786539" y="1169765"/>
                <a:ext cx="506160" cy="20160"/>
              </p14:xfrm>
            </p:contentPart>
          </mc:Choice>
          <mc:Fallback xmlns="">
            <p:pic>
              <p:nvPicPr>
                <p:cNvPr id="64" name="Freihand 63">
                  <a:extLst>
                    <a:ext uri="{FF2B5EF4-FFF2-40B4-BE49-F238E27FC236}">
                      <a16:creationId xmlns:a16="http://schemas.microsoft.com/office/drawing/2014/main" id="{F843922C-F869-49E9-B4B7-7ED0EF900EF0}"/>
                    </a:ext>
                  </a:extLst>
                </p:cNvPr>
                <p:cNvPicPr/>
                <p:nvPr/>
              </p:nvPicPr>
              <p:blipFill>
                <a:blip r:embed="rId110"/>
                <a:stretch>
                  <a:fillRect/>
                </a:stretch>
              </p:blipFill>
              <p:spPr>
                <a:xfrm>
                  <a:off x="10782219" y="1165445"/>
                  <a:ext cx="514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2EC37688-07DF-483C-A692-A07BC7C9B34C}"/>
                    </a:ext>
                  </a:extLst>
                </p14:cNvPr>
                <p14:cNvContentPartPr/>
                <p14:nvPr/>
              </p14:nvContentPartPr>
              <p14:xfrm>
                <a:off x="5355219" y="348965"/>
                <a:ext cx="949680" cy="609120"/>
              </p14:xfrm>
            </p:contentPart>
          </mc:Choice>
          <mc:Fallback xmlns="">
            <p:pic>
              <p:nvPicPr>
                <p:cNvPr id="66" name="Freihand 65">
                  <a:extLst>
                    <a:ext uri="{FF2B5EF4-FFF2-40B4-BE49-F238E27FC236}">
                      <a16:creationId xmlns:a16="http://schemas.microsoft.com/office/drawing/2014/main" id="{2EC37688-07DF-483C-A692-A07BC7C9B34C}"/>
                    </a:ext>
                  </a:extLst>
                </p:cNvPr>
                <p:cNvPicPr/>
                <p:nvPr/>
              </p:nvPicPr>
              <p:blipFill>
                <a:blip r:embed="rId112"/>
                <a:stretch>
                  <a:fillRect/>
                </a:stretch>
              </p:blipFill>
              <p:spPr>
                <a:xfrm>
                  <a:off x="5350899" y="344645"/>
                  <a:ext cx="958320" cy="61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519B082B-6DF3-47D5-9F8C-519356EB296E}"/>
                  </a:ext>
                </a:extLst>
              </p14:cNvPr>
              <p14:cNvContentPartPr/>
              <p14:nvPr/>
            </p14:nvContentPartPr>
            <p14:xfrm>
              <a:off x="2505099" y="2880125"/>
              <a:ext cx="712800" cy="28440"/>
            </p14:xfrm>
          </p:contentPart>
        </mc:Choice>
        <mc:Fallback xmlns="">
          <p:pic>
            <p:nvPicPr>
              <p:cNvPr id="68" name="Freihand 67">
                <a:extLst>
                  <a:ext uri="{FF2B5EF4-FFF2-40B4-BE49-F238E27FC236}">
                    <a16:creationId xmlns:a16="http://schemas.microsoft.com/office/drawing/2014/main" id="{519B082B-6DF3-47D5-9F8C-519356EB296E}"/>
                  </a:ext>
                </a:extLst>
              </p:cNvPr>
              <p:cNvPicPr/>
              <p:nvPr/>
            </p:nvPicPr>
            <p:blipFill>
              <a:blip r:embed="rId114"/>
              <a:stretch>
                <a:fillRect/>
              </a:stretch>
            </p:blipFill>
            <p:spPr>
              <a:xfrm>
                <a:off x="2500779" y="2875805"/>
                <a:ext cx="721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88CC3CBC-FCDF-4380-A978-BAED5E5E45A3}"/>
                  </a:ext>
                </a:extLst>
              </p14:cNvPr>
              <p14:cNvContentPartPr/>
              <p14:nvPr/>
            </p14:nvContentPartPr>
            <p14:xfrm>
              <a:off x="3875619" y="2808485"/>
              <a:ext cx="711360" cy="24840"/>
            </p14:xfrm>
          </p:contentPart>
        </mc:Choice>
        <mc:Fallback xmlns="">
          <p:pic>
            <p:nvPicPr>
              <p:cNvPr id="69" name="Freihand 68">
                <a:extLst>
                  <a:ext uri="{FF2B5EF4-FFF2-40B4-BE49-F238E27FC236}">
                    <a16:creationId xmlns:a16="http://schemas.microsoft.com/office/drawing/2014/main" id="{88CC3CBC-FCDF-4380-A978-BAED5E5E45A3}"/>
                  </a:ext>
                </a:extLst>
              </p:cNvPr>
              <p:cNvPicPr/>
              <p:nvPr/>
            </p:nvPicPr>
            <p:blipFill>
              <a:blip r:embed="rId116"/>
              <a:stretch>
                <a:fillRect/>
              </a:stretch>
            </p:blipFill>
            <p:spPr>
              <a:xfrm>
                <a:off x="3871299" y="2804165"/>
                <a:ext cx="720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4D4A53DB-819E-4A9E-8C5E-6B5C4A1BA3D9}"/>
                  </a:ext>
                </a:extLst>
              </p14:cNvPr>
              <p14:cNvContentPartPr/>
              <p14:nvPr/>
            </p14:nvContentPartPr>
            <p14:xfrm>
              <a:off x="5009619" y="2850965"/>
              <a:ext cx="993600" cy="75960"/>
            </p14:xfrm>
          </p:contentPart>
        </mc:Choice>
        <mc:Fallback xmlns="">
          <p:pic>
            <p:nvPicPr>
              <p:cNvPr id="70" name="Freihand 69">
                <a:extLst>
                  <a:ext uri="{FF2B5EF4-FFF2-40B4-BE49-F238E27FC236}">
                    <a16:creationId xmlns:a16="http://schemas.microsoft.com/office/drawing/2014/main" id="{4D4A53DB-819E-4A9E-8C5E-6B5C4A1BA3D9}"/>
                  </a:ext>
                </a:extLst>
              </p:cNvPr>
              <p:cNvPicPr/>
              <p:nvPr/>
            </p:nvPicPr>
            <p:blipFill>
              <a:blip r:embed="rId118"/>
              <a:stretch>
                <a:fillRect/>
              </a:stretch>
            </p:blipFill>
            <p:spPr>
              <a:xfrm>
                <a:off x="5005299" y="2846645"/>
                <a:ext cx="1002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A9DF1E96-10C1-4976-90C1-BE0C17AB986B}"/>
                  </a:ext>
                </a:extLst>
              </p14:cNvPr>
              <p14:cNvContentPartPr/>
              <p14:nvPr/>
            </p14:nvContentPartPr>
            <p14:xfrm>
              <a:off x="6356379" y="2796245"/>
              <a:ext cx="1076760" cy="107640"/>
            </p14:xfrm>
          </p:contentPart>
        </mc:Choice>
        <mc:Fallback xmlns="">
          <p:pic>
            <p:nvPicPr>
              <p:cNvPr id="71" name="Freihand 70">
                <a:extLst>
                  <a:ext uri="{FF2B5EF4-FFF2-40B4-BE49-F238E27FC236}">
                    <a16:creationId xmlns:a16="http://schemas.microsoft.com/office/drawing/2014/main" id="{A9DF1E96-10C1-4976-90C1-BE0C17AB986B}"/>
                  </a:ext>
                </a:extLst>
              </p:cNvPr>
              <p:cNvPicPr/>
              <p:nvPr/>
            </p:nvPicPr>
            <p:blipFill>
              <a:blip r:embed="rId120"/>
              <a:stretch>
                <a:fillRect/>
              </a:stretch>
            </p:blipFill>
            <p:spPr>
              <a:xfrm>
                <a:off x="6352059" y="2791925"/>
                <a:ext cx="1085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2902770C-9F2D-47B3-8864-94A52B2B06FC}"/>
                  </a:ext>
                </a:extLst>
              </p14:cNvPr>
              <p14:cNvContentPartPr/>
              <p14:nvPr/>
            </p14:nvContentPartPr>
            <p14:xfrm>
              <a:off x="4687779" y="1685645"/>
              <a:ext cx="3149280" cy="1347120"/>
            </p14:xfrm>
          </p:contentPart>
        </mc:Choice>
        <mc:Fallback xmlns="">
          <p:pic>
            <p:nvPicPr>
              <p:cNvPr id="73" name="Freihand 72">
                <a:extLst>
                  <a:ext uri="{FF2B5EF4-FFF2-40B4-BE49-F238E27FC236}">
                    <a16:creationId xmlns:a16="http://schemas.microsoft.com/office/drawing/2014/main" id="{2902770C-9F2D-47B3-8864-94A52B2B06FC}"/>
                  </a:ext>
                </a:extLst>
              </p:cNvPr>
              <p:cNvPicPr/>
              <p:nvPr/>
            </p:nvPicPr>
            <p:blipFill>
              <a:blip r:embed="rId122"/>
              <a:stretch>
                <a:fillRect/>
              </a:stretch>
            </p:blipFill>
            <p:spPr>
              <a:xfrm>
                <a:off x="4683459" y="1681325"/>
                <a:ext cx="3157920" cy="1355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0B75D4CD-C06D-451C-80A7-C17A9983D549}"/>
                  </a:ext>
                </a:extLst>
              </p14:cNvPr>
              <p14:cNvContentPartPr/>
              <p14:nvPr/>
            </p14:nvContentPartPr>
            <p14:xfrm>
              <a:off x="7892139" y="2052125"/>
              <a:ext cx="317160" cy="120240"/>
            </p14:xfrm>
          </p:contentPart>
        </mc:Choice>
        <mc:Fallback xmlns="">
          <p:pic>
            <p:nvPicPr>
              <p:cNvPr id="74" name="Freihand 73">
                <a:extLst>
                  <a:ext uri="{FF2B5EF4-FFF2-40B4-BE49-F238E27FC236}">
                    <a16:creationId xmlns:a16="http://schemas.microsoft.com/office/drawing/2014/main" id="{0B75D4CD-C06D-451C-80A7-C17A9983D549}"/>
                  </a:ext>
                </a:extLst>
              </p:cNvPr>
              <p:cNvPicPr/>
              <p:nvPr/>
            </p:nvPicPr>
            <p:blipFill>
              <a:blip r:embed="rId124"/>
              <a:stretch>
                <a:fillRect/>
              </a:stretch>
            </p:blipFill>
            <p:spPr>
              <a:xfrm>
                <a:off x="7887819" y="2047805"/>
                <a:ext cx="325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887000CC-5443-494F-9DCD-9EC4E3C64AD2}"/>
                  </a:ext>
                </a:extLst>
              </p14:cNvPr>
              <p14:cNvContentPartPr/>
              <p14:nvPr/>
            </p14:nvContentPartPr>
            <p14:xfrm>
              <a:off x="7870539" y="1993805"/>
              <a:ext cx="216000" cy="227520"/>
            </p14:xfrm>
          </p:contentPart>
        </mc:Choice>
        <mc:Fallback xmlns="">
          <p:pic>
            <p:nvPicPr>
              <p:cNvPr id="75" name="Freihand 74">
                <a:extLst>
                  <a:ext uri="{FF2B5EF4-FFF2-40B4-BE49-F238E27FC236}">
                    <a16:creationId xmlns:a16="http://schemas.microsoft.com/office/drawing/2014/main" id="{887000CC-5443-494F-9DCD-9EC4E3C64AD2}"/>
                  </a:ext>
                </a:extLst>
              </p:cNvPr>
              <p:cNvPicPr/>
              <p:nvPr/>
            </p:nvPicPr>
            <p:blipFill>
              <a:blip r:embed="rId126"/>
              <a:stretch>
                <a:fillRect/>
              </a:stretch>
            </p:blipFill>
            <p:spPr>
              <a:xfrm>
                <a:off x="7866219" y="1989485"/>
                <a:ext cx="224640" cy="236160"/>
              </a:xfrm>
              <a:prstGeom prst="rect">
                <a:avLst/>
              </a:prstGeom>
            </p:spPr>
          </p:pic>
        </mc:Fallback>
      </mc:AlternateContent>
      <p:grpSp>
        <p:nvGrpSpPr>
          <p:cNvPr id="144" name="Gruppieren 143">
            <a:extLst>
              <a:ext uri="{FF2B5EF4-FFF2-40B4-BE49-F238E27FC236}">
                <a16:creationId xmlns:a16="http://schemas.microsoft.com/office/drawing/2014/main" id="{C1CD7889-61C1-4FFB-A78C-79CEC0F1639E}"/>
              </a:ext>
            </a:extLst>
          </p:cNvPr>
          <p:cNvGrpSpPr/>
          <p:nvPr/>
        </p:nvGrpSpPr>
        <p:grpSpPr>
          <a:xfrm>
            <a:off x="8417019" y="1556765"/>
            <a:ext cx="3619440" cy="1425960"/>
            <a:chOff x="8417019" y="1556765"/>
            <a:chExt cx="3619440" cy="1425960"/>
          </a:xfrm>
        </p:grpSpPr>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4245932C-7807-4C37-9009-9DED90CB2BB5}"/>
                    </a:ext>
                  </a:extLst>
                </p14:cNvPr>
                <p14:cNvContentPartPr/>
                <p14:nvPr/>
              </p14:nvContentPartPr>
              <p14:xfrm>
                <a:off x="8417019" y="1919285"/>
                <a:ext cx="195480" cy="215640"/>
              </p14:xfrm>
            </p:contentPart>
          </mc:Choice>
          <mc:Fallback xmlns="">
            <p:pic>
              <p:nvPicPr>
                <p:cNvPr id="76" name="Freihand 75">
                  <a:extLst>
                    <a:ext uri="{FF2B5EF4-FFF2-40B4-BE49-F238E27FC236}">
                      <a16:creationId xmlns:a16="http://schemas.microsoft.com/office/drawing/2014/main" id="{4245932C-7807-4C37-9009-9DED90CB2BB5}"/>
                    </a:ext>
                  </a:extLst>
                </p:cNvPr>
                <p:cNvPicPr/>
                <p:nvPr/>
              </p:nvPicPr>
              <p:blipFill>
                <a:blip r:embed="rId128"/>
                <a:stretch>
                  <a:fillRect/>
                </a:stretch>
              </p:blipFill>
              <p:spPr>
                <a:xfrm>
                  <a:off x="8412699" y="1914965"/>
                  <a:ext cx="2041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3F830D3D-6592-4107-ACF5-CBFFA322D1A6}"/>
                    </a:ext>
                  </a:extLst>
                </p14:cNvPr>
                <p14:cNvContentPartPr/>
                <p14:nvPr/>
              </p14:nvContentPartPr>
              <p14:xfrm>
                <a:off x="8559219" y="1807685"/>
                <a:ext cx="62640" cy="14400"/>
              </p14:xfrm>
            </p:contentPart>
          </mc:Choice>
          <mc:Fallback xmlns="">
            <p:pic>
              <p:nvPicPr>
                <p:cNvPr id="77" name="Freihand 76">
                  <a:extLst>
                    <a:ext uri="{FF2B5EF4-FFF2-40B4-BE49-F238E27FC236}">
                      <a16:creationId xmlns:a16="http://schemas.microsoft.com/office/drawing/2014/main" id="{3F830D3D-6592-4107-ACF5-CBFFA322D1A6}"/>
                    </a:ext>
                  </a:extLst>
                </p:cNvPr>
                <p:cNvPicPr/>
                <p:nvPr/>
              </p:nvPicPr>
              <p:blipFill>
                <a:blip r:embed="rId130"/>
                <a:stretch>
                  <a:fillRect/>
                </a:stretch>
              </p:blipFill>
              <p:spPr>
                <a:xfrm>
                  <a:off x="8554899" y="1803365"/>
                  <a:ext cx="71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63862B03-9C20-4966-BEC2-1DD554013ECC}"/>
                    </a:ext>
                  </a:extLst>
                </p14:cNvPr>
                <p14:cNvContentPartPr/>
                <p14:nvPr/>
              </p14:nvContentPartPr>
              <p14:xfrm>
                <a:off x="8719059" y="1788245"/>
                <a:ext cx="88920" cy="178200"/>
              </p14:xfrm>
            </p:contentPart>
          </mc:Choice>
          <mc:Fallback xmlns="">
            <p:pic>
              <p:nvPicPr>
                <p:cNvPr id="78" name="Freihand 77">
                  <a:extLst>
                    <a:ext uri="{FF2B5EF4-FFF2-40B4-BE49-F238E27FC236}">
                      <a16:creationId xmlns:a16="http://schemas.microsoft.com/office/drawing/2014/main" id="{63862B03-9C20-4966-BEC2-1DD554013ECC}"/>
                    </a:ext>
                  </a:extLst>
                </p:cNvPr>
                <p:cNvPicPr/>
                <p:nvPr/>
              </p:nvPicPr>
              <p:blipFill>
                <a:blip r:embed="rId132"/>
                <a:stretch>
                  <a:fillRect/>
                </a:stretch>
              </p:blipFill>
              <p:spPr>
                <a:xfrm>
                  <a:off x="8714739" y="1783925"/>
                  <a:ext cx="97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CA2F2AB3-9C44-49B4-AACC-7079AB4CEA89}"/>
                    </a:ext>
                  </a:extLst>
                </p14:cNvPr>
                <p14:cNvContentPartPr/>
                <p14:nvPr/>
              </p14:nvContentPartPr>
              <p14:xfrm>
                <a:off x="8845419" y="1880765"/>
                <a:ext cx="102960" cy="66240"/>
              </p14:xfrm>
            </p:contentPart>
          </mc:Choice>
          <mc:Fallback xmlns="">
            <p:pic>
              <p:nvPicPr>
                <p:cNvPr id="79" name="Freihand 78">
                  <a:extLst>
                    <a:ext uri="{FF2B5EF4-FFF2-40B4-BE49-F238E27FC236}">
                      <a16:creationId xmlns:a16="http://schemas.microsoft.com/office/drawing/2014/main" id="{CA2F2AB3-9C44-49B4-AACC-7079AB4CEA89}"/>
                    </a:ext>
                  </a:extLst>
                </p:cNvPr>
                <p:cNvPicPr/>
                <p:nvPr/>
              </p:nvPicPr>
              <p:blipFill>
                <a:blip r:embed="rId134"/>
                <a:stretch>
                  <a:fillRect/>
                </a:stretch>
              </p:blipFill>
              <p:spPr>
                <a:xfrm>
                  <a:off x="8841099" y="1876445"/>
                  <a:ext cx="111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3C804B5A-E57B-4632-9704-30F273BB62F1}"/>
                    </a:ext>
                  </a:extLst>
                </p14:cNvPr>
                <p14:cNvContentPartPr/>
                <p14:nvPr/>
              </p14:nvContentPartPr>
              <p14:xfrm>
                <a:off x="8936139" y="1785005"/>
                <a:ext cx="262800" cy="159480"/>
              </p14:xfrm>
            </p:contentPart>
          </mc:Choice>
          <mc:Fallback xmlns="">
            <p:pic>
              <p:nvPicPr>
                <p:cNvPr id="80" name="Freihand 79">
                  <a:extLst>
                    <a:ext uri="{FF2B5EF4-FFF2-40B4-BE49-F238E27FC236}">
                      <a16:creationId xmlns:a16="http://schemas.microsoft.com/office/drawing/2014/main" id="{3C804B5A-E57B-4632-9704-30F273BB62F1}"/>
                    </a:ext>
                  </a:extLst>
                </p:cNvPr>
                <p:cNvPicPr/>
                <p:nvPr/>
              </p:nvPicPr>
              <p:blipFill>
                <a:blip r:embed="rId136"/>
                <a:stretch>
                  <a:fillRect/>
                </a:stretch>
              </p:blipFill>
              <p:spPr>
                <a:xfrm>
                  <a:off x="8931819" y="1780685"/>
                  <a:ext cx="271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4ABA5191-3B84-4EC9-AFA8-2DCB9D8C26D1}"/>
                    </a:ext>
                  </a:extLst>
                </p14:cNvPr>
                <p14:cNvContentPartPr/>
                <p14:nvPr/>
              </p14:nvContentPartPr>
              <p14:xfrm>
                <a:off x="8842179" y="1691045"/>
                <a:ext cx="133560" cy="15120"/>
              </p14:xfrm>
            </p:contentPart>
          </mc:Choice>
          <mc:Fallback xmlns="">
            <p:pic>
              <p:nvPicPr>
                <p:cNvPr id="81" name="Freihand 80">
                  <a:extLst>
                    <a:ext uri="{FF2B5EF4-FFF2-40B4-BE49-F238E27FC236}">
                      <a16:creationId xmlns:a16="http://schemas.microsoft.com/office/drawing/2014/main" id="{4ABA5191-3B84-4EC9-AFA8-2DCB9D8C26D1}"/>
                    </a:ext>
                  </a:extLst>
                </p:cNvPr>
                <p:cNvPicPr/>
                <p:nvPr/>
              </p:nvPicPr>
              <p:blipFill>
                <a:blip r:embed="rId138"/>
                <a:stretch>
                  <a:fillRect/>
                </a:stretch>
              </p:blipFill>
              <p:spPr>
                <a:xfrm>
                  <a:off x="8837859" y="1686725"/>
                  <a:ext cx="14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3" name="Freihand 82">
                  <a:extLst>
                    <a:ext uri="{FF2B5EF4-FFF2-40B4-BE49-F238E27FC236}">
                      <a16:creationId xmlns:a16="http://schemas.microsoft.com/office/drawing/2014/main" id="{B160E405-D92F-43B1-822E-C44CB960B7CF}"/>
                    </a:ext>
                  </a:extLst>
                </p14:cNvPr>
                <p14:cNvContentPartPr/>
                <p14:nvPr/>
              </p14:nvContentPartPr>
              <p14:xfrm>
                <a:off x="9388299" y="1768445"/>
                <a:ext cx="256320" cy="160200"/>
              </p14:xfrm>
            </p:contentPart>
          </mc:Choice>
          <mc:Fallback xmlns="">
            <p:pic>
              <p:nvPicPr>
                <p:cNvPr id="83" name="Freihand 82">
                  <a:extLst>
                    <a:ext uri="{FF2B5EF4-FFF2-40B4-BE49-F238E27FC236}">
                      <a16:creationId xmlns:a16="http://schemas.microsoft.com/office/drawing/2014/main" id="{B160E405-D92F-43B1-822E-C44CB960B7CF}"/>
                    </a:ext>
                  </a:extLst>
                </p:cNvPr>
                <p:cNvPicPr/>
                <p:nvPr/>
              </p:nvPicPr>
              <p:blipFill>
                <a:blip r:embed="rId140"/>
                <a:stretch>
                  <a:fillRect/>
                </a:stretch>
              </p:blipFill>
              <p:spPr>
                <a:xfrm>
                  <a:off x="9383979" y="1764125"/>
                  <a:ext cx="264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4" name="Freihand 83">
                  <a:extLst>
                    <a:ext uri="{FF2B5EF4-FFF2-40B4-BE49-F238E27FC236}">
                      <a16:creationId xmlns:a16="http://schemas.microsoft.com/office/drawing/2014/main" id="{33ADD1E0-FB8B-4C0D-85F5-F306EB1385BE}"/>
                    </a:ext>
                  </a:extLst>
                </p14:cNvPr>
                <p14:cNvContentPartPr/>
                <p14:nvPr/>
              </p14:nvContentPartPr>
              <p14:xfrm>
                <a:off x="9647859" y="1794365"/>
                <a:ext cx="129600" cy="131040"/>
              </p14:xfrm>
            </p:contentPart>
          </mc:Choice>
          <mc:Fallback xmlns="">
            <p:pic>
              <p:nvPicPr>
                <p:cNvPr id="84" name="Freihand 83">
                  <a:extLst>
                    <a:ext uri="{FF2B5EF4-FFF2-40B4-BE49-F238E27FC236}">
                      <a16:creationId xmlns:a16="http://schemas.microsoft.com/office/drawing/2014/main" id="{33ADD1E0-FB8B-4C0D-85F5-F306EB1385BE}"/>
                    </a:ext>
                  </a:extLst>
                </p:cNvPr>
                <p:cNvPicPr/>
                <p:nvPr/>
              </p:nvPicPr>
              <p:blipFill>
                <a:blip r:embed="rId142"/>
                <a:stretch>
                  <a:fillRect/>
                </a:stretch>
              </p:blipFill>
              <p:spPr>
                <a:xfrm>
                  <a:off x="9643539" y="1790045"/>
                  <a:ext cx="138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 name="Freihand 84">
                  <a:extLst>
                    <a:ext uri="{FF2B5EF4-FFF2-40B4-BE49-F238E27FC236}">
                      <a16:creationId xmlns:a16="http://schemas.microsoft.com/office/drawing/2014/main" id="{554DAA57-E772-4AB4-A7C6-8D6D9F9493B4}"/>
                    </a:ext>
                  </a:extLst>
                </p14:cNvPr>
                <p14:cNvContentPartPr/>
                <p14:nvPr/>
              </p14:nvContentPartPr>
              <p14:xfrm>
                <a:off x="10016859" y="1709405"/>
                <a:ext cx="21240" cy="190440"/>
              </p14:xfrm>
            </p:contentPart>
          </mc:Choice>
          <mc:Fallback xmlns="">
            <p:pic>
              <p:nvPicPr>
                <p:cNvPr id="85" name="Freihand 84">
                  <a:extLst>
                    <a:ext uri="{FF2B5EF4-FFF2-40B4-BE49-F238E27FC236}">
                      <a16:creationId xmlns:a16="http://schemas.microsoft.com/office/drawing/2014/main" id="{554DAA57-E772-4AB4-A7C6-8D6D9F9493B4}"/>
                    </a:ext>
                  </a:extLst>
                </p:cNvPr>
                <p:cNvPicPr/>
                <p:nvPr/>
              </p:nvPicPr>
              <p:blipFill>
                <a:blip r:embed="rId144"/>
                <a:stretch>
                  <a:fillRect/>
                </a:stretch>
              </p:blipFill>
              <p:spPr>
                <a:xfrm>
                  <a:off x="10012539" y="1705085"/>
                  <a:ext cx="29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845B8611-1440-4EA9-AF8D-888C2E24B2F1}"/>
                    </a:ext>
                  </a:extLst>
                </p14:cNvPr>
                <p14:cNvContentPartPr/>
                <p14:nvPr/>
              </p14:nvContentPartPr>
              <p14:xfrm>
                <a:off x="9945579" y="1665845"/>
                <a:ext cx="188280" cy="121320"/>
              </p14:xfrm>
            </p:contentPart>
          </mc:Choice>
          <mc:Fallback xmlns="">
            <p:pic>
              <p:nvPicPr>
                <p:cNvPr id="86" name="Freihand 85">
                  <a:extLst>
                    <a:ext uri="{FF2B5EF4-FFF2-40B4-BE49-F238E27FC236}">
                      <a16:creationId xmlns:a16="http://schemas.microsoft.com/office/drawing/2014/main" id="{845B8611-1440-4EA9-AF8D-888C2E24B2F1}"/>
                    </a:ext>
                  </a:extLst>
                </p:cNvPr>
                <p:cNvPicPr/>
                <p:nvPr/>
              </p:nvPicPr>
              <p:blipFill>
                <a:blip r:embed="rId146"/>
                <a:stretch>
                  <a:fillRect/>
                </a:stretch>
              </p:blipFill>
              <p:spPr>
                <a:xfrm>
                  <a:off x="9941259" y="1661525"/>
                  <a:ext cx="196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9E146E76-B4BD-4B2D-89DE-F52F63A66DE2}"/>
                    </a:ext>
                  </a:extLst>
                </p14:cNvPr>
                <p14:cNvContentPartPr/>
                <p14:nvPr/>
              </p14:nvContentPartPr>
              <p14:xfrm>
                <a:off x="10131339" y="1749365"/>
                <a:ext cx="107640" cy="101160"/>
              </p14:xfrm>
            </p:contentPart>
          </mc:Choice>
          <mc:Fallback xmlns="">
            <p:pic>
              <p:nvPicPr>
                <p:cNvPr id="87" name="Freihand 86">
                  <a:extLst>
                    <a:ext uri="{FF2B5EF4-FFF2-40B4-BE49-F238E27FC236}">
                      <a16:creationId xmlns:a16="http://schemas.microsoft.com/office/drawing/2014/main" id="{9E146E76-B4BD-4B2D-89DE-F52F63A66DE2}"/>
                    </a:ext>
                  </a:extLst>
                </p:cNvPr>
                <p:cNvPicPr/>
                <p:nvPr/>
              </p:nvPicPr>
              <p:blipFill>
                <a:blip r:embed="rId148"/>
                <a:stretch>
                  <a:fillRect/>
                </a:stretch>
              </p:blipFill>
              <p:spPr>
                <a:xfrm>
                  <a:off x="10127019" y="1745045"/>
                  <a:ext cx="116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6B67AFA9-BDF2-443F-8691-30A337D1EBF3}"/>
                    </a:ext>
                  </a:extLst>
                </p14:cNvPr>
                <p14:cNvContentPartPr/>
                <p14:nvPr/>
              </p14:nvContentPartPr>
              <p14:xfrm>
                <a:off x="10211619" y="1750445"/>
                <a:ext cx="74520" cy="66960"/>
              </p14:xfrm>
            </p:contentPart>
          </mc:Choice>
          <mc:Fallback xmlns="">
            <p:pic>
              <p:nvPicPr>
                <p:cNvPr id="88" name="Freihand 87">
                  <a:extLst>
                    <a:ext uri="{FF2B5EF4-FFF2-40B4-BE49-F238E27FC236}">
                      <a16:creationId xmlns:a16="http://schemas.microsoft.com/office/drawing/2014/main" id="{6B67AFA9-BDF2-443F-8691-30A337D1EBF3}"/>
                    </a:ext>
                  </a:extLst>
                </p:cNvPr>
                <p:cNvPicPr/>
                <p:nvPr/>
              </p:nvPicPr>
              <p:blipFill>
                <a:blip r:embed="rId150"/>
                <a:stretch>
                  <a:fillRect/>
                </a:stretch>
              </p:blipFill>
              <p:spPr>
                <a:xfrm>
                  <a:off x="10207299" y="1746125"/>
                  <a:ext cx="83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2DEBBC1D-C75B-4FC8-9759-D97E28B088D9}"/>
                    </a:ext>
                  </a:extLst>
                </p14:cNvPr>
                <p14:cNvContentPartPr/>
                <p14:nvPr/>
              </p14:nvContentPartPr>
              <p14:xfrm>
                <a:off x="10315659" y="1681685"/>
                <a:ext cx="237240" cy="140760"/>
              </p14:xfrm>
            </p:contentPart>
          </mc:Choice>
          <mc:Fallback xmlns="">
            <p:pic>
              <p:nvPicPr>
                <p:cNvPr id="89" name="Freihand 88">
                  <a:extLst>
                    <a:ext uri="{FF2B5EF4-FFF2-40B4-BE49-F238E27FC236}">
                      <a16:creationId xmlns:a16="http://schemas.microsoft.com/office/drawing/2014/main" id="{2DEBBC1D-C75B-4FC8-9759-D97E28B088D9}"/>
                    </a:ext>
                  </a:extLst>
                </p:cNvPr>
                <p:cNvPicPr/>
                <p:nvPr/>
              </p:nvPicPr>
              <p:blipFill>
                <a:blip r:embed="rId152"/>
                <a:stretch>
                  <a:fillRect/>
                </a:stretch>
              </p:blipFill>
              <p:spPr>
                <a:xfrm>
                  <a:off x="10311339" y="1677365"/>
                  <a:ext cx="245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BF8226F7-D788-4789-9727-3074CFFE5D45}"/>
                    </a:ext>
                  </a:extLst>
                </p14:cNvPr>
                <p14:cNvContentPartPr/>
                <p14:nvPr/>
              </p14:nvContentPartPr>
              <p14:xfrm>
                <a:off x="10631019" y="1633805"/>
                <a:ext cx="113760" cy="141840"/>
              </p14:xfrm>
            </p:contentPart>
          </mc:Choice>
          <mc:Fallback xmlns="">
            <p:pic>
              <p:nvPicPr>
                <p:cNvPr id="90" name="Freihand 89">
                  <a:extLst>
                    <a:ext uri="{FF2B5EF4-FFF2-40B4-BE49-F238E27FC236}">
                      <a16:creationId xmlns:a16="http://schemas.microsoft.com/office/drawing/2014/main" id="{BF8226F7-D788-4789-9727-3074CFFE5D45}"/>
                    </a:ext>
                  </a:extLst>
                </p:cNvPr>
                <p:cNvPicPr/>
                <p:nvPr/>
              </p:nvPicPr>
              <p:blipFill>
                <a:blip r:embed="rId154"/>
                <a:stretch>
                  <a:fillRect/>
                </a:stretch>
              </p:blipFill>
              <p:spPr>
                <a:xfrm>
                  <a:off x="10626699" y="1629485"/>
                  <a:ext cx="122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4804E0B7-A2E8-4C8C-98C7-8525E91C4ED4}"/>
                    </a:ext>
                  </a:extLst>
                </p14:cNvPr>
                <p14:cNvContentPartPr/>
                <p14:nvPr/>
              </p14:nvContentPartPr>
              <p14:xfrm>
                <a:off x="10715259" y="1605365"/>
                <a:ext cx="201600" cy="189000"/>
              </p14:xfrm>
            </p:contentPart>
          </mc:Choice>
          <mc:Fallback xmlns="">
            <p:pic>
              <p:nvPicPr>
                <p:cNvPr id="91" name="Freihand 90">
                  <a:extLst>
                    <a:ext uri="{FF2B5EF4-FFF2-40B4-BE49-F238E27FC236}">
                      <a16:creationId xmlns:a16="http://schemas.microsoft.com/office/drawing/2014/main" id="{4804E0B7-A2E8-4C8C-98C7-8525E91C4ED4}"/>
                    </a:ext>
                  </a:extLst>
                </p:cNvPr>
                <p:cNvPicPr/>
                <p:nvPr/>
              </p:nvPicPr>
              <p:blipFill>
                <a:blip r:embed="rId156"/>
                <a:stretch>
                  <a:fillRect/>
                </a:stretch>
              </p:blipFill>
              <p:spPr>
                <a:xfrm>
                  <a:off x="10710939" y="1601045"/>
                  <a:ext cx="210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DF9CA78E-DC56-43CA-ABD8-E5760A76EADC}"/>
                    </a:ext>
                  </a:extLst>
                </p14:cNvPr>
                <p14:cNvContentPartPr/>
                <p14:nvPr/>
              </p14:nvContentPartPr>
              <p14:xfrm>
                <a:off x="10915419" y="1618685"/>
                <a:ext cx="14400" cy="46440"/>
              </p14:xfrm>
            </p:contentPart>
          </mc:Choice>
          <mc:Fallback xmlns="">
            <p:pic>
              <p:nvPicPr>
                <p:cNvPr id="92" name="Freihand 91">
                  <a:extLst>
                    <a:ext uri="{FF2B5EF4-FFF2-40B4-BE49-F238E27FC236}">
                      <a16:creationId xmlns:a16="http://schemas.microsoft.com/office/drawing/2014/main" id="{DF9CA78E-DC56-43CA-ABD8-E5760A76EADC}"/>
                    </a:ext>
                  </a:extLst>
                </p:cNvPr>
                <p:cNvPicPr/>
                <p:nvPr/>
              </p:nvPicPr>
              <p:blipFill>
                <a:blip r:embed="rId158"/>
                <a:stretch>
                  <a:fillRect/>
                </a:stretch>
              </p:blipFill>
              <p:spPr>
                <a:xfrm>
                  <a:off x="10911099" y="1614365"/>
                  <a:ext cx="23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1632AC2B-30F9-41C2-9CC2-B7762D827CC9}"/>
                    </a:ext>
                  </a:extLst>
                </p14:cNvPr>
                <p14:cNvContentPartPr/>
                <p14:nvPr/>
              </p14:nvContentPartPr>
              <p14:xfrm>
                <a:off x="10935939" y="1696805"/>
                <a:ext cx="133200" cy="41040"/>
              </p14:xfrm>
            </p:contentPart>
          </mc:Choice>
          <mc:Fallback xmlns="">
            <p:pic>
              <p:nvPicPr>
                <p:cNvPr id="93" name="Freihand 92">
                  <a:extLst>
                    <a:ext uri="{FF2B5EF4-FFF2-40B4-BE49-F238E27FC236}">
                      <a16:creationId xmlns:a16="http://schemas.microsoft.com/office/drawing/2014/main" id="{1632AC2B-30F9-41C2-9CC2-B7762D827CC9}"/>
                    </a:ext>
                  </a:extLst>
                </p:cNvPr>
                <p:cNvPicPr/>
                <p:nvPr/>
              </p:nvPicPr>
              <p:blipFill>
                <a:blip r:embed="rId160"/>
                <a:stretch>
                  <a:fillRect/>
                </a:stretch>
              </p:blipFill>
              <p:spPr>
                <a:xfrm>
                  <a:off x="10931619" y="1692485"/>
                  <a:ext cx="141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Freihand 93">
                  <a:extLst>
                    <a:ext uri="{FF2B5EF4-FFF2-40B4-BE49-F238E27FC236}">
                      <a16:creationId xmlns:a16="http://schemas.microsoft.com/office/drawing/2014/main" id="{5EFDE825-C1C2-415B-BD99-D3A1663A24E9}"/>
                    </a:ext>
                  </a:extLst>
                </p14:cNvPr>
                <p14:cNvContentPartPr/>
                <p14:nvPr/>
              </p14:nvContentPartPr>
              <p14:xfrm>
                <a:off x="11086779" y="1673765"/>
                <a:ext cx="114480" cy="70200"/>
              </p14:xfrm>
            </p:contentPart>
          </mc:Choice>
          <mc:Fallback xmlns="">
            <p:pic>
              <p:nvPicPr>
                <p:cNvPr id="94" name="Freihand 93">
                  <a:extLst>
                    <a:ext uri="{FF2B5EF4-FFF2-40B4-BE49-F238E27FC236}">
                      <a16:creationId xmlns:a16="http://schemas.microsoft.com/office/drawing/2014/main" id="{5EFDE825-C1C2-415B-BD99-D3A1663A24E9}"/>
                    </a:ext>
                  </a:extLst>
                </p:cNvPr>
                <p:cNvPicPr/>
                <p:nvPr/>
              </p:nvPicPr>
              <p:blipFill>
                <a:blip r:embed="rId162"/>
                <a:stretch>
                  <a:fillRect/>
                </a:stretch>
              </p:blipFill>
              <p:spPr>
                <a:xfrm>
                  <a:off x="11082459" y="1669445"/>
                  <a:ext cx="123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5" name="Freihand 94">
                  <a:extLst>
                    <a:ext uri="{FF2B5EF4-FFF2-40B4-BE49-F238E27FC236}">
                      <a16:creationId xmlns:a16="http://schemas.microsoft.com/office/drawing/2014/main" id="{FFD9FEAE-56A9-4C56-8295-D7F8259E73A4}"/>
                    </a:ext>
                  </a:extLst>
                </p14:cNvPr>
                <p14:cNvContentPartPr/>
                <p14:nvPr/>
              </p14:nvContentPartPr>
              <p14:xfrm>
                <a:off x="11239419" y="1581245"/>
                <a:ext cx="152280" cy="168120"/>
              </p14:xfrm>
            </p:contentPart>
          </mc:Choice>
          <mc:Fallback xmlns="">
            <p:pic>
              <p:nvPicPr>
                <p:cNvPr id="95" name="Freihand 94">
                  <a:extLst>
                    <a:ext uri="{FF2B5EF4-FFF2-40B4-BE49-F238E27FC236}">
                      <a16:creationId xmlns:a16="http://schemas.microsoft.com/office/drawing/2014/main" id="{FFD9FEAE-56A9-4C56-8295-D7F8259E73A4}"/>
                    </a:ext>
                  </a:extLst>
                </p:cNvPr>
                <p:cNvPicPr/>
                <p:nvPr/>
              </p:nvPicPr>
              <p:blipFill>
                <a:blip r:embed="rId164"/>
                <a:stretch>
                  <a:fillRect/>
                </a:stretch>
              </p:blipFill>
              <p:spPr>
                <a:xfrm>
                  <a:off x="11235099" y="1576925"/>
                  <a:ext cx="160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6" name="Freihand 95">
                  <a:extLst>
                    <a:ext uri="{FF2B5EF4-FFF2-40B4-BE49-F238E27FC236}">
                      <a16:creationId xmlns:a16="http://schemas.microsoft.com/office/drawing/2014/main" id="{BA5B023A-AEDB-4CEC-A0FE-5B4E0EAC3C1A}"/>
                    </a:ext>
                  </a:extLst>
                </p14:cNvPr>
                <p14:cNvContentPartPr/>
                <p14:nvPr/>
              </p14:nvContentPartPr>
              <p14:xfrm>
                <a:off x="11428419" y="1556765"/>
                <a:ext cx="279720" cy="184680"/>
              </p14:xfrm>
            </p:contentPart>
          </mc:Choice>
          <mc:Fallback xmlns="">
            <p:pic>
              <p:nvPicPr>
                <p:cNvPr id="96" name="Freihand 95">
                  <a:extLst>
                    <a:ext uri="{FF2B5EF4-FFF2-40B4-BE49-F238E27FC236}">
                      <a16:creationId xmlns:a16="http://schemas.microsoft.com/office/drawing/2014/main" id="{BA5B023A-AEDB-4CEC-A0FE-5B4E0EAC3C1A}"/>
                    </a:ext>
                  </a:extLst>
                </p:cNvPr>
                <p:cNvPicPr/>
                <p:nvPr/>
              </p:nvPicPr>
              <p:blipFill>
                <a:blip r:embed="rId166"/>
                <a:stretch>
                  <a:fillRect/>
                </a:stretch>
              </p:blipFill>
              <p:spPr>
                <a:xfrm>
                  <a:off x="11424099" y="1552445"/>
                  <a:ext cx="2883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ABCF118E-7563-4DEE-8D49-7E6626E3EF85}"/>
                    </a:ext>
                  </a:extLst>
                </p14:cNvPr>
                <p14:cNvContentPartPr/>
                <p14:nvPr/>
              </p14:nvContentPartPr>
              <p14:xfrm>
                <a:off x="8693859" y="2177765"/>
                <a:ext cx="250920" cy="141480"/>
              </p14:xfrm>
            </p:contentPart>
          </mc:Choice>
          <mc:Fallback xmlns="">
            <p:pic>
              <p:nvPicPr>
                <p:cNvPr id="98" name="Freihand 97">
                  <a:extLst>
                    <a:ext uri="{FF2B5EF4-FFF2-40B4-BE49-F238E27FC236}">
                      <a16:creationId xmlns:a16="http://schemas.microsoft.com/office/drawing/2014/main" id="{ABCF118E-7563-4DEE-8D49-7E6626E3EF85}"/>
                    </a:ext>
                  </a:extLst>
                </p:cNvPr>
                <p:cNvPicPr/>
                <p:nvPr/>
              </p:nvPicPr>
              <p:blipFill>
                <a:blip r:embed="rId168"/>
                <a:stretch>
                  <a:fillRect/>
                </a:stretch>
              </p:blipFill>
              <p:spPr>
                <a:xfrm>
                  <a:off x="8689539" y="2173445"/>
                  <a:ext cx="259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687F3B67-6747-4394-918B-E9F9355AD1D4}"/>
                    </a:ext>
                  </a:extLst>
                </p14:cNvPr>
                <p14:cNvContentPartPr/>
                <p14:nvPr/>
              </p14:nvContentPartPr>
              <p14:xfrm>
                <a:off x="8972859" y="2205125"/>
                <a:ext cx="73080" cy="111600"/>
              </p14:xfrm>
            </p:contentPart>
          </mc:Choice>
          <mc:Fallback xmlns="">
            <p:pic>
              <p:nvPicPr>
                <p:cNvPr id="99" name="Freihand 98">
                  <a:extLst>
                    <a:ext uri="{FF2B5EF4-FFF2-40B4-BE49-F238E27FC236}">
                      <a16:creationId xmlns:a16="http://schemas.microsoft.com/office/drawing/2014/main" id="{687F3B67-6747-4394-918B-E9F9355AD1D4}"/>
                    </a:ext>
                  </a:extLst>
                </p:cNvPr>
                <p:cNvPicPr/>
                <p:nvPr/>
              </p:nvPicPr>
              <p:blipFill>
                <a:blip r:embed="rId170"/>
                <a:stretch>
                  <a:fillRect/>
                </a:stretch>
              </p:blipFill>
              <p:spPr>
                <a:xfrm>
                  <a:off x="8968539" y="2200805"/>
                  <a:ext cx="81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AA2F892E-5136-44C2-8488-69E4B669240D}"/>
                    </a:ext>
                  </a:extLst>
                </p14:cNvPr>
                <p14:cNvContentPartPr/>
                <p14:nvPr/>
              </p14:nvContentPartPr>
              <p14:xfrm>
                <a:off x="9084099" y="2073365"/>
                <a:ext cx="145080" cy="216720"/>
              </p14:xfrm>
            </p:contentPart>
          </mc:Choice>
          <mc:Fallback xmlns="">
            <p:pic>
              <p:nvPicPr>
                <p:cNvPr id="100" name="Freihand 99">
                  <a:extLst>
                    <a:ext uri="{FF2B5EF4-FFF2-40B4-BE49-F238E27FC236}">
                      <a16:creationId xmlns:a16="http://schemas.microsoft.com/office/drawing/2014/main" id="{AA2F892E-5136-44C2-8488-69E4B669240D}"/>
                    </a:ext>
                  </a:extLst>
                </p:cNvPr>
                <p:cNvPicPr/>
                <p:nvPr/>
              </p:nvPicPr>
              <p:blipFill>
                <a:blip r:embed="rId172"/>
                <a:stretch>
                  <a:fillRect/>
                </a:stretch>
              </p:blipFill>
              <p:spPr>
                <a:xfrm>
                  <a:off x="9079779" y="2069045"/>
                  <a:ext cx="153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4511A535-6744-4141-941B-149FD1663881}"/>
                    </a:ext>
                  </a:extLst>
                </p14:cNvPr>
                <p14:cNvContentPartPr/>
                <p14:nvPr/>
              </p14:nvContentPartPr>
              <p14:xfrm>
                <a:off x="9275619" y="2166245"/>
                <a:ext cx="103680" cy="96840"/>
              </p14:xfrm>
            </p:contentPart>
          </mc:Choice>
          <mc:Fallback xmlns="">
            <p:pic>
              <p:nvPicPr>
                <p:cNvPr id="102" name="Freihand 101">
                  <a:extLst>
                    <a:ext uri="{FF2B5EF4-FFF2-40B4-BE49-F238E27FC236}">
                      <a16:creationId xmlns:a16="http://schemas.microsoft.com/office/drawing/2014/main" id="{4511A535-6744-4141-941B-149FD1663881}"/>
                    </a:ext>
                  </a:extLst>
                </p:cNvPr>
                <p:cNvPicPr/>
                <p:nvPr/>
              </p:nvPicPr>
              <p:blipFill>
                <a:blip r:embed="rId174"/>
                <a:stretch>
                  <a:fillRect/>
                </a:stretch>
              </p:blipFill>
              <p:spPr>
                <a:xfrm>
                  <a:off x="9271299" y="2161925"/>
                  <a:ext cx="112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421F7506-7668-417D-891A-0078E504F34D}"/>
                    </a:ext>
                  </a:extLst>
                </p14:cNvPr>
                <p14:cNvContentPartPr/>
                <p14:nvPr/>
              </p14:nvContentPartPr>
              <p14:xfrm>
                <a:off x="9455979" y="2097485"/>
                <a:ext cx="677520" cy="277560"/>
              </p14:xfrm>
            </p:contentPart>
          </mc:Choice>
          <mc:Fallback xmlns="">
            <p:pic>
              <p:nvPicPr>
                <p:cNvPr id="103" name="Freihand 102">
                  <a:extLst>
                    <a:ext uri="{FF2B5EF4-FFF2-40B4-BE49-F238E27FC236}">
                      <a16:creationId xmlns:a16="http://schemas.microsoft.com/office/drawing/2014/main" id="{421F7506-7668-417D-891A-0078E504F34D}"/>
                    </a:ext>
                  </a:extLst>
                </p:cNvPr>
                <p:cNvPicPr/>
                <p:nvPr/>
              </p:nvPicPr>
              <p:blipFill>
                <a:blip r:embed="rId176"/>
                <a:stretch>
                  <a:fillRect/>
                </a:stretch>
              </p:blipFill>
              <p:spPr>
                <a:xfrm>
                  <a:off x="9451659" y="2093165"/>
                  <a:ext cx="6861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255EECFB-2693-4CD0-A1D8-CB4997A692C0}"/>
                    </a:ext>
                  </a:extLst>
                </p14:cNvPr>
                <p14:cNvContentPartPr/>
                <p14:nvPr/>
              </p14:nvContentPartPr>
              <p14:xfrm>
                <a:off x="10294059" y="2088485"/>
                <a:ext cx="12600" cy="77760"/>
              </p14:xfrm>
            </p:contentPart>
          </mc:Choice>
          <mc:Fallback xmlns="">
            <p:pic>
              <p:nvPicPr>
                <p:cNvPr id="104" name="Freihand 103">
                  <a:extLst>
                    <a:ext uri="{FF2B5EF4-FFF2-40B4-BE49-F238E27FC236}">
                      <a16:creationId xmlns:a16="http://schemas.microsoft.com/office/drawing/2014/main" id="{255EECFB-2693-4CD0-A1D8-CB4997A692C0}"/>
                    </a:ext>
                  </a:extLst>
                </p:cNvPr>
                <p:cNvPicPr/>
                <p:nvPr/>
              </p:nvPicPr>
              <p:blipFill>
                <a:blip r:embed="rId178"/>
                <a:stretch>
                  <a:fillRect/>
                </a:stretch>
              </p:blipFill>
              <p:spPr>
                <a:xfrm>
                  <a:off x="10289739" y="2084165"/>
                  <a:ext cx="21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BDE04746-22D3-49A7-A10E-20EA88C1DBEC}"/>
                    </a:ext>
                  </a:extLst>
                </p14:cNvPr>
                <p14:cNvContentPartPr/>
                <p14:nvPr/>
              </p14:nvContentPartPr>
              <p14:xfrm>
                <a:off x="10299819" y="2029085"/>
                <a:ext cx="41760" cy="20160"/>
              </p14:xfrm>
            </p:contentPart>
          </mc:Choice>
          <mc:Fallback xmlns="">
            <p:pic>
              <p:nvPicPr>
                <p:cNvPr id="105" name="Freihand 104">
                  <a:extLst>
                    <a:ext uri="{FF2B5EF4-FFF2-40B4-BE49-F238E27FC236}">
                      <a16:creationId xmlns:a16="http://schemas.microsoft.com/office/drawing/2014/main" id="{BDE04746-22D3-49A7-A10E-20EA88C1DBEC}"/>
                    </a:ext>
                  </a:extLst>
                </p:cNvPr>
                <p:cNvPicPr/>
                <p:nvPr/>
              </p:nvPicPr>
              <p:blipFill>
                <a:blip r:embed="rId180"/>
                <a:stretch>
                  <a:fillRect/>
                </a:stretch>
              </p:blipFill>
              <p:spPr>
                <a:xfrm>
                  <a:off x="10295499" y="2024765"/>
                  <a:ext cx="50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1E2C98B7-3964-4E9A-A475-0BAC122EA324}"/>
                    </a:ext>
                  </a:extLst>
                </p14:cNvPr>
                <p14:cNvContentPartPr/>
                <p14:nvPr/>
              </p14:nvContentPartPr>
              <p14:xfrm>
                <a:off x="10365339" y="1981205"/>
                <a:ext cx="191520" cy="165960"/>
              </p14:xfrm>
            </p:contentPart>
          </mc:Choice>
          <mc:Fallback xmlns="">
            <p:pic>
              <p:nvPicPr>
                <p:cNvPr id="106" name="Freihand 105">
                  <a:extLst>
                    <a:ext uri="{FF2B5EF4-FFF2-40B4-BE49-F238E27FC236}">
                      <a16:creationId xmlns:a16="http://schemas.microsoft.com/office/drawing/2014/main" id="{1E2C98B7-3964-4E9A-A475-0BAC122EA324}"/>
                    </a:ext>
                  </a:extLst>
                </p:cNvPr>
                <p:cNvPicPr/>
                <p:nvPr/>
              </p:nvPicPr>
              <p:blipFill>
                <a:blip r:embed="rId182"/>
                <a:stretch>
                  <a:fillRect/>
                </a:stretch>
              </p:blipFill>
              <p:spPr>
                <a:xfrm>
                  <a:off x="10361019" y="1976885"/>
                  <a:ext cx="200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49B61F5B-A964-47C8-A394-67705C31BD08}"/>
                    </a:ext>
                  </a:extLst>
                </p14:cNvPr>
                <p14:cNvContentPartPr/>
                <p14:nvPr/>
              </p14:nvContentPartPr>
              <p14:xfrm>
                <a:off x="10764219" y="2006405"/>
                <a:ext cx="375120" cy="95760"/>
              </p14:xfrm>
            </p:contentPart>
          </mc:Choice>
          <mc:Fallback xmlns="">
            <p:pic>
              <p:nvPicPr>
                <p:cNvPr id="107" name="Freihand 106">
                  <a:extLst>
                    <a:ext uri="{FF2B5EF4-FFF2-40B4-BE49-F238E27FC236}">
                      <a16:creationId xmlns:a16="http://schemas.microsoft.com/office/drawing/2014/main" id="{49B61F5B-A964-47C8-A394-67705C31BD08}"/>
                    </a:ext>
                  </a:extLst>
                </p:cNvPr>
                <p:cNvPicPr/>
                <p:nvPr/>
              </p:nvPicPr>
              <p:blipFill>
                <a:blip r:embed="rId184"/>
                <a:stretch>
                  <a:fillRect/>
                </a:stretch>
              </p:blipFill>
              <p:spPr>
                <a:xfrm>
                  <a:off x="10759899" y="2002085"/>
                  <a:ext cx="383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4B08B9FD-C60A-4078-9840-86085B26E1DD}"/>
                    </a:ext>
                  </a:extLst>
                </p14:cNvPr>
                <p14:cNvContentPartPr/>
                <p14:nvPr/>
              </p14:nvContentPartPr>
              <p14:xfrm>
                <a:off x="8659659" y="2453885"/>
                <a:ext cx="289080" cy="191520"/>
              </p14:xfrm>
            </p:contentPart>
          </mc:Choice>
          <mc:Fallback xmlns="">
            <p:pic>
              <p:nvPicPr>
                <p:cNvPr id="108" name="Freihand 107">
                  <a:extLst>
                    <a:ext uri="{FF2B5EF4-FFF2-40B4-BE49-F238E27FC236}">
                      <a16:creationId xmlns:a16="http://schemas.microsoft.com/office/drawing/2014/main" id="{4B08B9FD-C60A-4078-9840-86085B26E1DD}"/>
                    </a:ext>
                  </a:extLst>
                </p:cNvPr>
                <p:cNvPicPr/>
                <p:nvPr/>
              </p:nvPicPr>
              <p:blipFill>
                <a:blip r:embed="rId186"/>
                <a:stretch>
                  <a:fillRect/>
                </a:stretch>
              </p:blipFill>
              <p:spPr>
                <a:xfrm>
                  <a:off x="8655339" y="2449565"/>
                  <a:ext cx="297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69E5F7D1-6003-446D-95A3-5A60216F6C99}"/>
                    </a:ext>
                  </a:extLst>
                </p14:cNvPr>
                <p14:cNvContentPartPr/>
                <p14:nvPr/>
              </p14:nvContentPartPr>
              <p14:xfrm>
                <a:off x="8984379" y="2533445"/>
                <a:ext cx="274320" cy="118080"/>
              </p14:xfrm>
            </p:contentPart>
          </mc:Choice>
          <mc:Fallback xmlns="">
            <p:pic>
              <p:nvPicPr>
                <p:cNvPr id="110" name="Freihand 109">
                  <a:extLst>
                    <a:ext uri="{FF2B5EF4-FFF2-40B4-BE49-F238E27FC236}">
                      <a16:creationId xmlns:a16="http://schemas.microsoft.com/office/drawing/2014/main" id="{69E5F7D1-6003-446D-95A3-5A60216F6C99}"/>
                    </a:ext>
                  </a:extLst>
                </p:cNvPr>
                <p:cNvPicPr/>
                <p:nvPr/>
              </p:nvPicPr>
              <p:blipFill>
                <a:blip r:embed="rId188"/>
                <a:stretch>
                  <a:fillRect/>
                </a:stretch>
              </p:blipFill>
              <p:spPr>
                <a:xfrm>
                  <a:off x="8980059" y="2529125"/>
                  <a:ext cx="282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8A474F17-5C1E-45E4-889F-9626ED33A89A}"/>
                    </a:ext>
                  </a:extLst>
                </p14:cNvPr>
                <p14:cNvContentPartPr/>
                <p14:nvPr/>
              </p14:nvContentPartPr>
              <p14:xfrm>
                <a:off x="9283539" y="2536685"/>
                <a:ext cx="134280" cy="69840"/>
              </p14:xfrm>
            </p:contentPart>
          </mc:Choice>
          <mc:Fallback xmlns="">
            <p:pic>
              <p:nvPicPr>
                <p:cNvPr id="111" name="Freihand 110">
                  <a:extLst>
                    <a:ext uri="{FF2B5EF4-FFF2-40B4-BE49-F238E27FC236}">
                      <a16:creationId xmlns:a16="http://schemas.microsoft.com/office/drawing/2014/main" id="{8A474F17-5C1E-45E4-889F-9626ED33A89A}"/>
                    </a:ext>
                  </a:extLst>
                </p:cNvPr>
                <p:cNvPicPr/>
                <p:nvPr/>
              </p:nvPicPr>
              <p:blipFill>
                <a:blip r:embed="rId190"/>
                <a:stretch>
                  <a:fillRect/>
                </a:stretch>
              </p:blipFill>
              <p:spPr>
                <a:xfrm>
                  <a:off x="9279219" y="2532365"/>
                  <a:ext cx="142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F8CD6DF2-A74C-4376-86F3-32BBF1F3EF93}"/>
                    </a:ext>
                  </a:extLst>
                </p14:cNvPr>
                <p14:cNvContentPartPr/>
                <p14:nvPr/>
              </p14:nvContentPartPr>
              <p14:xfrm>
                <a:off x="9430419" y="2434085"/>
                <a:ext cx="150480" cy="175320"/>
              </p14:xfrm>
            </p:contentPart>
          </mc:Choice>
          <mc:Fallback xmlns="">
            <p:pic>
              <p:nvPicPr>
                <p:cNvPr id="112" name="Freihand 111">
                  <a:extLst>
                    <a:ext uri="{FF2B5EF4-FFF2-40B4-BE49-F238E27FC236}">
                      <a16:creationId xmlns:a16="http://schemas.microsoft.com/office/drawing/2014/main" id="{F8CD6DF2-A74C-4376-86F3-32BBF1F3EF93}"/>
                    </a:ext>
                  </a:extLst>
                </p:cNvPr>
                <p:cNvPicPr/>
                <p:nvPr/>
              </p:nvPicPr>
              <p:blipFill>
                <a:blip r:embed="rId192"/>
                <a:stretch>
                  <a:fillRect/>
                </a:stretch>
              </p:blipFill>
              <p:spPr>
                <a:xfrm>
                  <a:off x="9426099" y="2429765"/>
                  <a:ext cx="159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F476CC3C-A914-4FE3-B3A7-52E7C69F4609}"/>
                    </a:ext>
                  </a:extLst>
                </p14:cNvPr>
                <p14:cNvContentPartPr/>
                <p14:nvPr/>
              </p14:nvContentPartPr>
              <p14:xfrm>
                <a:off x="9601779" y="2511845"/>
                <a:ext cx="96840" cy="85320"/>
              </p14:xfrm>
            </p:contentPart>
          </mc:Choice>
          <mc:Fallback xmlns="">
            <p:pic>
              <p:nvPicPr>
                <p:cNvPr id="113" name="Freihand 112">
                  <a:extLst>
                    <a:ext uri="{FF2B5EF4-FFF2-40B4-BE49-F238E27FC236}">
                      <a16:creationId xmlns:a16="http://schemas.microsoft.com/office/drawing/2014/main" id="{F476CC3C-A914-4FE3-B3A7-52E7C69F4609}"/>
                    </a:ext>
                  </a:extLst>
                </p:cNvPr>
                <p:cNvPicPr/>
                <p:nvPr/>
              </p:nvPicPr>
              <p:blipFill>
                <a:blip r:embed="rId194"/>
                <a:stretch>
                  <a:fillRect/>
                </a:stretch>
              </p:blipFill>
              <p:spPr>
                <a:xfrm>
                  <a:off x="9597459" y="2507525"/>
                  <a:ext cx="105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24F26106-F4DC-4134-A242-3032C06FCEB2}"/>
                    </a:ext>
                  </a:extLst>
                </p14:cNvPr>
                <p14:cNvContentPartPr/>
                <p14:nvPr/>
              </p14:nvContentPartPr>
              <p14:xfrm>
                <a:off x="9907419" y="2423285"/>
                <a:ext cx="357840" cy="142560"/>
              </p14:xfrm>
            </p:contentPart>
          </mc:Choice>
          <mc:Fallback xmlns="">
            <p:pic>
              <p:nvPicPr>
                <p:cNvPr id="115" name="Freihand 114">
                  <a:extLst>
                    <a:ext uri="{FF2B5EF4-FFF2-40B4-BE49-F238E27FC236}">
                      <a16:creationId xmlns:a16="http://schemas.microsoft.com/office/drawing/2014/main" id="{24F26106-F4DC-4134-A242-3032C06FCEB2}"/>
                    </a:ext>
                  </a:extLst>
                </p:cNvPr>
                <p:cNvPicPr/>
                <p:nvPr/>
              </p:nvPicPr>
              <p:blipFill>
                <a:blip r:embed="rId196"/>
                <a:stretch>
                  <a:fillRect/>
                </a:stretch>
              </p:blipFill>
              <p:spPr>
                <a:xfrm>
                  <a:off x="9903099" y="2418965"/>
                  <a:ext cx="366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D05C825D-B006-4E33-81B9-26FD7F6CEED6}"/>
                    </a:ext>
                  </a:extLst>
                </p14:cNvPr>
                <p14:cNvContentPartPr/>
                <p14:nvPr/>
              </p14:nvContentPartPr>
              <p14:xfrm>
                <a:off x="10327179" y="2339405"/>
                <a:ext cx="234360" cy="198000"/>
              </p14:xfrm>
            </p:contentPart>
          </mc:Choice>
          <mc:Fallback xmlns="">
            <p:pic>
              <p:nvPicPr>
                <p:cNvPr id="116" name="Freihand 115">
                  <a:extLst>
                    <a:ext uri="{FF2B5EF4-FFF2-40B4-BE49-F238E27FC236}">
                      <a16:creationId xmlns:a16="http://schemas.microsoft.com/office/drawing/2014/main" id="{D05C825D-B006-4E33-81B9-26FD7F6CEED6}"/>
                    </a:ext>
                  </a:extLst>
                </p:cNvPr>
                <p:cNvPicPr/>
                <p:nvPr/>
              </p:nvPicPr>
              <p:blipFill>
                <a:blip r:embed="rId198"/>
                <a:stretch>
                  <a:fillRect/>
                </a:stretch>
              </p:blipFill>
              <p:spPr>
                <a:xfrm>
                  <a:off x="10322859" y="2335085"/>
                  <a:ext cx="243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1FB5843D-1890-436A-94A7-D576E284A54D}"/>
                    </a:ext>
                  </a:extLst>
                </p14:cNvPr>
                <p14:cNvContentPartPr/>
                <p14:nvPr/>
              </p14:nvContentPartPr>
              <p14:xfrm>
                <a:off x="10764219" y="2356325"/>
                <a:ext cx="381960" cy="104760"/>
              </p14:xfrm>
            </p:contentPart>
          </mc:Choice>
          <mc:Fallback xmlns="">
            <p:pic>
              <p:nvPicPr>
                <p:cNvPr id="118" name="Freihand 117">
                  <a:extLst>
                    <a:ext uri="{FF2B5EF4-FFF2-40B4-BE49-F238E27FC236}">
                      <a16:creationId xmlns:a16="http://schemas.microsoft.com/office/drawing/2014/main" id="{1FB5843D-1890-436A-94A7-D576E284A54D}"/>
                    </a:ext>
                  </a:extLst>
                </p:cNvPr>
                <p:cNvPicPr/>
                <p:nvPr/>
              </p:nvPicPr>
              <p:blipFill>
                <a:blip r:embed="rId200"/>
                <a:stretch>
                  <a:fillRect/>
                </a:stretch>
              </p:blipFill>
              <p:spPr>
                <a:xfrm>
                  <a:off x="10759899" y="2352005"/>
                  <a:ext cx="390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EEA45C99-C20B-4740-BED2-F9AD08AEB54B}"/>
                    </a:ext>
                  </a:extLst>
                </p14:cNvPr>
                <p14:cNvContentPartPr/>
                <p14:nvPr/>
              </p14:nvContentPartPr>
              <p14:xfrm>
                <a:off x="11114859" y="2310965"/>
                <a:ext cx="360" cy="360"/>
              </p14:xfrm>
            </p:contentPart>
          </mc:Choice>
          <mc:Fallback xmlns="">
            <p:pic>
              <p:nvPicPr>
                <p:cNvPr id="119" name="Freihand 118">
                  <a:extLst>
                    <a:ext uri="{FF2B5EF4-FFF2-40B4-BE49-F238E27FC236}">
                      <a16:creationId xmlns:a16="http://schemas.microsoft.com/office/drawing/2014/main" id="{EEA45C99-C20B-4740-BED2-F9AD08AEB54B}"/>
                    </a:ext>
                  </a:extLst>
                </p:cNvPr>
                <p:cNvPicPr/>
                <p:nvPr/>
              </p:nvPicPr>
              <p:blipFill>
                <a:blip r:embed="rId53"/>
                <a:stretch>
                  <a:fillRect/>
                </a:stretch>
              </p:blipFill>
              <p:spPr>
                <a:xfrm>
                  <a:off x="11110539" y="2306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Freihand 119">
                  <a:extLst>
                    <a:ext uri="{FF2B5EF4-FFF2-40B4-BE49-F238E27FC236}">
                      <a16:creationId xmlns:a16="http://schemas.microsoft.com/office/drawing/2014/main" id="{5D2BEF07-D13F-4AF3-B8CF-55F762DDEC9E}"/>
                    </a:ext>
                  </a:extLst>
                </p14:cNvPr>
                <p14:cNvContentPartPr/>
                <p14:nvPr/>
              </p14:nvContentPartPr>
              <p14:xfrm>
                <a:off x="11208099" y="2330765"/>
                <a:ext cx="127080" cy="129600"/>
              </p14:xfrm>
            </p:contentPart>
          </mc:Choice>
          <mc:Fallback xmlns="">
            <p:pic>
              <p:nvPicPr>
                <p:cNvPr id="120" name="Freihand 119">
                  <a:extLst>
                    <a:ext uri="{FF2B5EF4-FFF2-40B4-BE49-F238E27FC236}">
                      <a16:creationId xmlns:a16="http://schemas.microsoft.com/office/drawing/2014/main" id="{5D2BEF07-D13F-4AF3-B8CF-55F762DDEC9E}"/>
                    </a:ext>
                  </a:extLst>
                </p:cNvPr>
                <p:cNvPicPr/>
                <p:nvPr/>
              </p:nvPicPr>
              <p:blipFill>
                <a:blip r:embed="rId203"/>
                <a:stretch>
                  <a:fillRect/>
                </a:stretch>
              </p:blipFill>
              <p:spPr>
                <a:xfrm>
                  <a:off x="11203779" y="2326445"/>
                  <a:ext cx="135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Freihand 120">
                  <a:extLst>
                    <a:ext uri="{FF2B5EF4-FFF2-40B4-BE49-F238E27FC236}">
                      <a16:creationId xmlns:a16="http://schemas.microsoft.com/office/drawing/2014/main" id="{0EDADB72-B6B2-4D22-825B-C1678AE41DC1}"/>
                    </a:ext>
                  </a:extLst>
                </p14:cNvPr>
                <p14:cNvContentPartPr/>
                <p14:nvPr/>
              </p14:nvContentPartPr>
              <p14:xfrm>
                <a:off x="8791059" y="2826845"/>
                <a:ext cx="236880" cy="155880"/>
              </p14:xfrm>
            </p:contentPart>
          </mc:Choice>
          <mc:Fallback xmlns="">
            <p:pic>
              <p:nvPicPr>
                <p:cNvPr id="121" name="Freihand 120">
                  <a:extLst>
                    <a:ext uri="{FF2B5EF4-FFF2-40B4-BE49-F238E27FC236}">
                      <a16:creationId xmlns:a16="http://schemas.microsoft.com/office/drawing/2014/main" id="{0EDADB72-B6B2-4D22-825B-C1678AE41DC1}"/>
                    </a:ext>
                  </a:extLst>
                </p:cNvPr>
                <p:cNvPicPr/>
                <p:nvPr/>
              </p:nvPicPr>
              <p:blipFill>
                <a:blip r:embed="rId205"/>
                <a:stretch>
                  <a:fillRect/>
                </a:stretch>
              </p:blipFill>
              <p:spPr>
                <a:xfrm>
                  <a:off x="8786739" y="2822525"/>
                  <a:ext cx="245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EB3FF35A-A624-45AD-96D0-20B29ADD7663}"/>
                    </a:ext>
                  </a:extLst>
                </p14:cNvPr>
                <p14:cNvContentPartPr/>
                <p14:nvPr/>
              </p14:nvContentPartPr>
              <p14:xfrm>
                <a:off x="9041979" y="2861405"/>
                <a:ext cx="96480" cy="106920"/>
              </p14:xfrm>
            </p:contentPart>
          </mc:Choice>
          <mc:Fallback xmlns="">
            <p:pic>
              <p:nvPicPr>
                <p:cNvPr id="122" name="Freihand 121">
                  <a:extLst>
                    <a:ext uri="{FF2B5EF4-FFF2-40B4-BE49-F238E27FC236}">
                      <a16:creationId xmlns:a16="http://schemas.microsoft.com/office/drawing/2014/main" id="{EB3FF35A-A624-45AD-96D0-20B29ADD7663}"/>
                    </a:ext>
                  </a:extLst>
                </p:cNvPr>
                <p:cNvPicPr/>
                <p:nvPr/>
              </p:nvPicPr>
              <p:blipFill>
                <a:blip r:embed="rId207"/>
                <a:stretch>
                  <a:fillRect/>
                </a:stretch>
              </p:blipFill>
              <p:spPr>
                <a:xfrm>
                  <a:off x="9037659" y="2857085"/>
                  <a:ext cx="105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Freihand 122">
                  <a:extLst>
                    <a:ext uri="{FF2B5EF4-FFF2-40B4-BE49-F238E27FC236}">
                      <a16:creationId xmlns:a16="http://schemas.microsoft.com/office/drawing/2014/main" id="{6C3F68F2-00F9-46C4-B102-8B05031350EA}"/>
                    </a:ext>
                  </a:extLst>
                </p14:cNvPr>
                <p14:cNvContentPartPr/>
                <p14:nvPr/>
              </p14:nvContentPartPr>
              <p14:xfrm>
                <a:off x="9158259" y="2853845"/>
                <a:ext cx="131400" cy="88920"/>
              </p14:xfrm>
            </p:contentPart>
          </mc:Choice>
          <mc:Fallback xmlns="">
            <p:pic>
              <p:nvPicPr>
                <p:cNvPr id="123" name="Freihand 122">
                  <a:extLst>
                    <a:ext uri="{FF2B5EF4-FFF2-40B4-BE49-F238E27FC236}">
                      <a16:creationId xmlns:a16="http://schemas.microsoft.com/office/drawing/2014/main" id="{6C3F68F2-00F9-46C4-B102-8B05031350EA}"/>
                    </a:ext>
                  </a:extLst>
                </p:cNvPr>
                <p:cNvPicPr/>
                <p:nvPr/>
              </p:nvPicPr>
              <p:blipFill>
                <a:blip r:embed="rId209"/>
                <a:stretch>
                  <a:fillRect/>
                </a:stretch>
              </p:blipFill>
              <p:spPr>
                <a:xfrm>
                  <a:off x="9153939" y="2849525"/>
                  <a:ext cx="140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Freihand 123">
                  <a:extLst>
                    <a:ext uri="{FF2B5EF4-FFF2-40B4-BE49-F238E27FC236}">
                      <a16:creationId xmlns:a16="http://schemas.microsoft.com/office/drawing/2014/main" id="{16C0101F-FE28-41DE-AD6F-3577699468A8}"/>
                    </a:ext>
                  </a:extLst>
                </p14:cNvPr>
                <p14:cNvContentPartPr/>
                <p14:nvPr/>
              </p14:nvContentPartPr>
              <p14:xfrm>
                <a:off x="9284979" y="2775725"/>
                <a:ext cx="194760" cy="151560"/>
              </p14:xfrm>
            </p:contentPart>
          </mc:Choice>
          <mc:Fallback xmlns="">
            <p:pic>
              <p:nvPicPr>
                <p:cNvPr id="124" name="Freihand 123">
                  <a:extLst>
                    <a:ext uri="{FF2B5EF4-FFF2-40B4-BE49-F238E27FC236}">
                      <a16:creationId xmlns:a16="http://schemas.microsoft.com/office/drawing/2014/main" id="{16C0101F-FE28-41DE-AD6F-3577699468A8}"/>
                    </a:ext>
                  </a:extLst>
                </p:cNvPr>
                <p:cNvPicPr/>
                <p:nvPr/>
              </p:nvPicPr>
              <p:blipFill>
                <a:blip r:embed="rId211"/>
                <a:stretch>
                  <a:fillRect/>
                </a:stretch>
              </p:blipFill>
              <p:spPr>
                <a:xfrm>
                  <a:off x="9280659" y="2771405"/>
                  <a:ext cx="203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Freihand 124">
                  <a:extLst>
                    <a:ext uri="{FF2B5EF4-FFF2-40B4-BE49-F238E27FC236}">
                      <a16:creationId xmlns:a16="http://schemas.microsoft.com/office/drawing/2014/main" id="{6D86C2A2-7729-4807-B881-FF4E69B56F94}"/>
                    </a:ext>
                  </a:extLst>
                </p14:cNvPr>
                <p14:cNvContentPartPr/>
                <p14:nvPr/>
              </p14:nvContentPartPr>
              <p14:xfrm>
                <a:off x="9232059" y="2795165"/>
                <a:ext cx="140400" cy="34200"/>
              </p14:xfrm>
            </p:contentPart>
          </mc:Choice>
          <mc:Fallback xmlns="">
            <p:pic>
              <p:nvPicPr>
                <p:cNvPr id="125" name="Freihand 124">
                  <a:extLst>
                    <a:ext uri="{FF2B5EF4-FFF2-40B4-BE49-F238E27FC236}">
                      <a16:creationId xmlns:a16="http://schemas.microsoft.com/office/drawing/2014/main" id="{6D86C2A2-7729-4807-B881-FF4E69B56F94}"/>
                    </a:ext>
                  </a:extLst>
                </p:cNvPr>
                <p:cNvPicPr/>
                <p:nvPr/>
              </p:nvPicPr>
              <p:blipFill>
                <a:blip r:embed="rId213"/>
                <a:stretch>
                  <a:fillRect/>
                </a:stretch>
              </p:blipFill>
              <p:spPr>
                <a:xfrm>
                  <a:off x="9227739" y="2790845"/>
                  <a:ext cx="149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6" name="Freihand 125">
                  <a:extLst>
                    <a:ext uri="{FF2B5EF4-FFF2-40B4-BE49-F238E27FC236}">
                      <a16:creationId xmlns:a16="http://schemas.microsoft.com/office/drawing/2014/main" id="{52F6A3F3-E8D1-48A0-9546-7CB88A934D14}"/>
                    </a:ext>
                  </a:extLst>
                </p14:cNvPr>
                <p14:cNvContentPartPr/>
                <p14:nvPr/>
              </p14:nvContentPartPr>
              <p14:xfrm>
                <a:off x="9504579" y="2758805"/>
                <a:ext cx="175320" cy="140400"/>
              </p14:xfrm>
            </p:contentPart>
          </mc:Choice>
          <mc:Fallback xmlns="">
            <p:pic>
              <p:nvPicPr>
                <p:cNvPr id="126" name="Freihand 125">
                  <a:extLst>
                    <a:ext uri="{FF2B5EF4-FFF2-40B4-BE49-F238E27FC236}">
                      <a16:creationId xmlns:a16="http://schemas.microsoft.com/office/drawing/2014/main" id="{52F6A3F3-E8D1-48A0-9546-7CB88A934D14}"/>
                    </a:ext>
                  </a:extLst>
                </p:cNvPr>
                <p:cNvPicPr/>
                <p:nvPr/>
              </p:nvPicPr>
              <p:blipFill>
                <a:blip r:embed="rId215"/>
                <a:stretch>
                  <a:fillRect/>
                </a:stretch>
              </p:blipFill>
              <p:spPr>
                <a:xfrm>
                  <a:off x="9500259" y="2754485"/>
                  <a:ext cx="183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Freihand 126">
                  <a:extLst>
                    <a:ext uri="{FF2B5EF4-FFF2-40B4-BE49-F238E27FC236}">
                      <a16:creationId xmlns:a16="http://schemas.microsoft.com/office/drawing/2014/main" id="{03D10E03-7B4B-4EC7-A5E0-7C31D00B6D8E}"/>
                    </a:ext>
                  </a:extLst>
                </p14:cNvPr>
                <p14:cNvContentPartPr/>
                <p14:nvPr/>
              </p14:nvContentPartPr>
              <p14:xfrm>
                <a:off x="9620139" y="2719205"/>
                <a:ext cx="65880" cy="32040"/>
              </p14:xfrm>
            </p:contentPart>
          </mc:Choice>
          <mc:Fallback xmlns="">
            <p:pic>
              <p:nvPicPr>
                <p:cNvPr id="127" name="Freihand 126">
                  <a:extLst>
                    <a:ext uri="{FF2B5EF4-FFF2-40B4-BE49-F238E27FC236}">
                      <a16:creationId xmlns:a16="http://schemas.microsoft.com/office/drawing/2014/main" id="{03D10E03-7B4B-4EC7-A5E0-7C31D00B6D8E}"/>
                    </a:ext>
                  </a:extLst>
                </p:cNvPr>
                <p:cNvPicPr/>
                <p:nvPr/>
              </p:nvPicPr>
              <p:blipFill>
                <a:blip r:embed="rId217"/>
                <a:stretch>
                  <a:fillRect/>
                </a:stretch>
              </p:blipFill>
              <p:spPr>
                <a:xfrm>
                  <a:off x="9615819" y="2714885"/>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8" name="Freihand 127">
                  <a:extLst>
                    <a:ext uri="{FF2B5EF4-FFF2-40B4-BE49-F238E27FC236}">
                      <a16:creationId xmlns:a16="http://schemas.microsoft.com/office/drawing/2014/main" id="{7715E000-3A57-48EB-AF28-BCECC490D0B5}"/>
                    </a:ext>
                  </a:extLst>
                </p14:cNvPr>
                <p14:cNvContentPartPr/>
                <p14:nvPr/>
              </p14:nvContentPartPr>
              <p14:xfrm>
                <a:off x="9731019" y="2668085"/>
                <a:ext cx="114480" cy="201960"/>
              </p14:xfrm>
            </p:contentPart>
          </mc:Choice>
          <mc:Fallback xmlns="">
            <p:pic>
              <p:nvPicPr>
                <p:cNvPr id="128" name="Freihand 127">
                  <a:extLst>
                    <a:ext uri="{FF2B5EF4-FFF2-40B4-BE49-F238E27FC236}">
                      <a16:creationId xmlns:a16="http://schemas.microsoft.com/office/drawing/2014/main" id="{7715E000-3A57-48EB-AF28-BCECC490D0B5}"/>
                    </a:ext>
                  </a:extLst>
                </p:cNvPr>
                <p:cNvPicPr/>
                <p:nvPr/>
              </p:nvPicPr>
              <p:blipFill>
                <a:blip r:embed="rId219"/>
                <a:stretch>
                  <a:fillRect/>
                </a:stretch>
              </p:blipFill>
              <p:spPr>
                <a:xfrm>
                  <a:off x="9726699" y="2663765"/>
                  <a:ext cx="123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9" name="Freihand 128">
                  <a:extLst>
                    <a:ext uri="{FF2B5EF4-FFF2-40B4-BE49-F238E27FC236}">
                      <a16:creationId xmlns:a16="http://schemas.microsoft.com/office/drawing/2014/main" id="{E65AB477-A8A1-4053-9A16-136635059EB4}"/>
                    </a:ext>
                  </a:extLst>
                </p14:cNvPr>
                <p14:cNvContentPartPr/>
                <p14:nvPr/>
              </p14:nvContentPartPr>
              <p14:xfrm>
                <a:off x="9906339" y="2764205"/>
                <a:ext cx="100800" cy="84960"/>
              </p14:xfrm>
            </p:contentPart>
          </mc:Choice>
          <mc:Fallback xmlns="">
            <p:pic>
              <p:nvPicPr>
                <p:cNvPr id="129" name="Freihand 128">
                  <a:extLst>
                    <a:ext uri="{FF2B5EF4-FFF2-40B4-BE49-F238E27FC236}">
                      <a16:creationId xmlns:a16="http://schemas.microsoft.com/office/drawing/2014/main" id="{E65AB477-A8A1-4053-9A16-136635059EB4}"/>
                    </a:ext>
                  </a:extLst>
                </p:cNvPr>
                <p:cNvPicPr/>
                <p:nvPr/>
              </p:nvPicPr>
              <p:blipFill>
                <a:blip r:embed="rId221"/>
                <a:stretch>
                  <a:fillRect/>
                </a:stretch>
              </p:blipFill>
              <p:spPr>
                <a:xfrm>
                  <a:off x="9902019" y="2759885"/>
                  <a:ext cx="109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0" name="Freihand 129">
                  <a:extLst>
                    <a:ext uri="{FF2B5EF4-FFF2-40B4-BE49-F238E27FC236}">
                      <a16:creationId xmlns:a16="http://schemas.microsoft.com/office/drawing/2014/main" id="{A0DD47AD-FF58-47D2-9152-31587316990F}"/>
                    </a:ext>
                  </a:extLst>
                </p14:cNvPr>
                <p14:cNvContentPartPr/>
                <p14:nvPr/>
              </p14:nvContentPartPr>
              <p14:xfrm>
                <a:off x="9127659" y="2700845"/>
                <a:ext cx="115200" cy="14400"/>
              </p14:xfrm>
            </p:contentPart>
          </mc:Choice>
          <mc:Fallback xmlns="">
            <p:pic>
              <p:nvPicPr>
                <p:cNvPr id="130" name="Freihand 129">
                  <a:extLst>
                    <a:ext uri="{FF2B5EF4-FFF2-40B4-BE49-F238E27FC236}">
                      <a16:creationId xmlns:a16="http://schemas.microsoft.com/office/drawing/2014/main" id="{A0DD47AD-FF58-47D2-9152-31587316990F}"/>
                    </a:ext>
                  </a:extLst>
                </p:cNvPr>
                <p:cNvPicPr/>
                <p:nvPr/>
              </p:nvPicPr>
              <p:blipFill>
                <a:blip r:embed="rId223"/>
                <a:stretch>
                  <a:fillRect/>
                </a:stretch>
              </p:blipFill>
              <p:spPr>
                <a:xfrm>
                  <a:off x="9123339" y="2696525"/>
                  <a:ext cx="123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1" name="Freihand 130">
                  <a:extLst>
                    <a:ext uri="{FF2B5EF4-FFF2-40B4-BE49-F238E27FC236}">
                      <a16:creationId xmlns:a16="http://schemas.microsoft.com/office/drawing/2014/main" id="{286381F9-03D9-45F8-AB95-8A9F875B2CE8}"/>
                    </a:ext>
                  </a:extLst>
                </p14:cNvPr>
                <p14:cNvContentPartPr/>
                <p14:nvPr/>
              </p14:nvContentPartPr>
              <p14:xfrm>
                <a:off x="10224219" y="2730005"/>
                <a:ext cx="12600" cy="119160"/>
              </p14:xfrm>
            </p:contentPart>
          </mc:Choice>
          <mc:Fallback xmlns="">
            <p:pic>
              <p:nvPicPr>
                <p:cNvPr id="131" name="Freihand 130">
                  <a:extLst>
                    <a:ext uri="{FF2B5EF4-FFF2-40B4-BE49-F238E27FC236}">
                      <a16:creationId xmlns:a16="http://schemas.microsoft.com/office/drawing/2014/main" id="{286381F9-03D9-45F8-AB95-8A9F875B2CE8}"/>
                    </a:ext>
                  </a:extLst>
                </p:cNvPr>
                <p:cNvPicPr/>
                <p:nvPr/>
              </p:nvPicPr>
              <p:blipFill>
                <a:blip r:embed="rId225"/>
                <a:stretch>
                  <a:fillRect/>
                </a:stretch>
              </p:blipFill>
              <p:spPr>
                <a:xfrm>
                  <a:off x="10219899" y="2725685"/>
                  <a:ext cx="21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 name="Freihand 131">
                  <a:extLst>
                    <a:ext uri="{FF2B5EF4-FFF2-40B4-BE49-F238E27FC236}">
                      <a16:creationId xmlns:a16="http://schemas.microsoft.com/office/drawing/2014/main" id="{F6607FEE-F1CA-46F7-AE4E-5B6BB264A8E6}"/>
                    </a:ext>
                  </a:extLst>
                </p14:cNvPr>
                <p14:cNvContentPartPr/>
                <p14:nvPr/>
              </p14:nvContentPartPr>
              <p14:xfrm>
                <a:off x="10225299" y="2678165"/>
                <a:ext cx="136800" cy="85680"/>
              </p14:xfrm>
            </p:contentPart>
          </mc:Choice>
          <mc:Fallback xmlns="">
            <p:pic>
              <p:nvPicPr>
                <p:cNvPr id="132" name="Freihand 131">
                  <a:extLst>
                    <a:ext uri="{FF2B5EF4-FFF2-40B4-BE49-F238E27FC236}">
                      <a16:creationId xmlns:a16="http://schemas.microsoft.com/office/drawing/2014/main" id="{F6607FEE-F1CA-46F7-AE4E-5B6BB264A8E6}"/>
                    </a:ext>
                  </a:extLst>
                </p:cNvPr>
                <p:cNvPicPr/>
                <p:nvPr/>
              </p:nvPicPr>
              <p:blipFill>
                <a:blip r:embed="rId227"/>
                <a:stretch>
                  <a:fillRect/>
                </a:stretch>
              </p:blipFill>
              <p:spPr>
                <a:xfrm>
                  <a:off x="10220979" y="2673845"/>
                  <a:ext cx="145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3" name="Freihand 132">
                  <a:extLst>
                    <a:ext uri="{FF2B5EF4-FFF2-40B4-BE49-F238E27FC236}">
                      <a16:creationId xmlns:a16="http://schemas.microsoft.com/office/drawing/2014/main" id="{EB3FB6B1-E3BE-4958-9D05-EF09FB253B74}"/>
                    </a:ext>
                  </a:extLst>
                </p14:cNvPr>
                <p14:cNvContentPartPr/>
                <p14:nvPr/>
              </p14:nvContentPartPr>
              <p14:xfrm>
                <a:off x="10241859" y="2789045"/>
                <a:ext cx="141840" cy="56880"/>
              </p14:xfrm>
            </p:contentPart>
          </mc:Choice>
          <mc:Fallback xmlns="">
            <p:pic>
              <p:nvPicPr>
                <p:cNvPr id="133" name="Freihand 132">
                  <a:extLst>
                    <a:ext uri="{FF2B5EF4-FFF2-40B4-BE49-F238E27FC236}">
                      <a16:creationId xmlns:a16="http://schemas.microsoft.com/office/drawing/2014/main" id="{EB3FB6B1-E3BE-4958-9D05-EF09FB253B74}"/>
                    </a:ext>
                  </a:extLst>
                </p:cNvPr>
                <p:cNvPicPr/>
                <p:nvPr/>
              </p:nvPicPr>
              <p:blipFill>
                <a:blip r:embed="rId229"/>
                <a:stretch>
                  <a:fillRect/>
                </a:stretch>
              </p:blipFill>
              <p:spPr>
                <a:xfrm>
                  <a:off x="10237539" y="2784725"/>
                  <a:ext cx="150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4" name="Freihand 133">
                  <a:extLst>
                    <a:ext uri="{FF2B5EF4-FFF2-40B4-BE49-F238E27FC236}">
                      <a16:creationId xmlns:a16="http://schemas.microsoft.com/office/drawing/2014/main" id="{AF6933A0-683B-4D54-AE53-E7616D79A8B1}"/>
                    </a:ext>
                  </a:extLst>
                </p14:cNvPr>
                <p14:cNvContentPartPr/>
                <p14:nvPr/>
              </p14:nvContentPartPr>
              <p14:xfrm>
                <a:off x="10380819" y="2656205"/>
                <a:ext cx="183240" cy="160560"/>
              </p14:xfrm>
            </p:contentPart>
          </mc:Choice>
          <mc:Fallback xmlns="">
            <p:pic>
              <p:nvPicPr>
                <p:cNvPr id="134" name="Freihand 133">
                  <a:extLst>
                    <a:ext uri="{FF2B5EF4-FFF2-40B4-BE49-F238E27FC236}">
                      <a16:creationId xmlns:a16="http://schemas.microsoft.com/office/drawing/2014/main" id="{AF6933A0-683B-4D54-AE53-E7616D79A8B1}"/>
                    </a:ext>
                  </a:extLst>
                </p:cNvPr>
                <p:cNvPicPr/>
                <p:nvPr/>
              </p:nvPicPr>
              <p:blipFill>
                <a:blip r:embed="rId231"/>
                <a:stretch>
                  <a:fillRect/>
                </a:stretch>
              </p:blipFill>
              <p:spPr>
                <a:xfrm>
                  <a:off x="10376499" y="2651885"/>
                  <a:ext cx="191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 name="Freihand 134">
                  <a:extLst>
                    <a:ext uri="{FF2B5EF4-FFF2-40B4-BE49-F238E27FC236}">
                      <a16:creationId xmlns:a16="http://schemas.microsoft.com/office/drawing/2014/main" id="{E1B580C6-E9B3-48D7-94D2-40331055D5BE}"/>
                    </a:ext>
                  </a:extLst>
                </p14:cNvPr>
                <p14:cNvContentPartPr/>
                <p14:nvPr/>
              </p14:nvContentPartPr>
              <p14:xfrm>
                <a:off x="10612299" y="2594285"/>
                <a:ext cx="106200" cy="212040"/>
              </p14:xfrm>
            </p:contentPart>
          </mc:Choice>
          <mc:Fallback xmlns="">
            <p:pic>
              <p:nvPicPr>
                <p:cNvPr id="135" name="Freihand 134">
                  <a:extLst>
                    <a:ext uri="{FF2B5EF4-FFF2-40B4-BE49-F238E27FC236}">
                      <a16:creationId xmlns:a16="http://schemas.microsoft.com/office/drawing/2014/main" id="{E1B580C6-E9B3-48D7-94D2-40331055D5BE}"/>
                    </a:ext>
                  </a:extLst>
                </p:cNvPr>
                <p:cNvPicPr/>
                <p:nvPr/>
              </p:nvPicPr>
              <p:blipFill>
                <a:blip r:embed="rId233"/>
                <a:stretch>
                  <a:fillRect/>
                </a:stretch>
              </p:blipFill>
              <p:spPr>
                <a:xfrm>
                  <a:off x="10607979" y="2589965"/>
                  <a:ext cx="114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6" name="Freihand 135">
                  <a:extLst>
                    <a:ext uri="{FF2B5EF4-FFF2-40B4-BE49-F238E27FC236}">
                      <a16:creationId xmlns:a16="http://schemas.microsoft.com/office/drawing/2014/main" id="{5BD2DEA4-2026-4195-A87C-7E60E3A7AA0F}"/>
                    </a:ext>
                  </a:extLst>
                </p14:cNvPr>
                <p14:cNvContentPartPr/>
                <p14:nvPr/>
              </p14:nvContentPartPr>
              <p14:xfrm>
                <a:off x="10763859" y="2598245"/>
                <a:ext cx="240480" cy="186840"/>
              </p14:xfrm>
            </p:contentPart>
          </mc:Choice>
          <mc:Fallback xmlns="">
            <p:pic>
              <p:nvPicPr>
                <p:cNvPr id="136" name="Freihand 135">
                  <a:extLst>
                    <a:ext uri="{FF2B5EF4-FFF2-40B4-BE49-F238E27FC236}">
                      <a16:creationId xmlns:a16="http://schemas.microsoft.com/office/drawing/2014/main" id="{5BD2DEA4-2026-4195-A87C-7E60E3A7AA0F}"/>
                    </a:ext>
                  </a:extLst>
                </p:cNvPr>
                <p:cNvPicPr/>
                <p:nvPr/>
              </p:nvPicPr>
              <p:blipFill>
                <a:blip r:embed="rId235"/>
                <a:stretch>
                  <a:fillRect/>
                </a:stretch>
              </p:blipFill>
              <p:spPr>
                <a:xfrm>
                  <a:off x="10759539" y="2593925"/>
                  <a:ext cx="249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7" name="Freihand 136">
                  <a:extLst>
                    <a:ext uri="{FF2B5EF4-FFF2-40B4-BE49-F238E27FC236}">
                      <a16:creationId xmlns:a16="http://schemas.microsoft.com/office/drawing/2014/main" id="{14A98DB7-4223-45A6-B46B-273C29A2F5C4}"/>
                    </a:ext>
                  </a:extLst>
                </p14:cNvPr>
                <p14:cNvContentPartPr/>
                <p14:nvPr/>
              </p14:nvContentPartPr>
              <p14:xfrm>
                <a:off x="10907859" y="2569805"/>
                <a:ext cx="30240" cy="3600"/>
              </p14:xfrm>
            </p:contentPart>
          </mc:Choice>
          <mc:Fallback xmlns="">
            <p:pic>
              <p:nvPicPr>
                <p:cNvPr id="137" name="Freihand 136">
                  <a:extLst>
                    <a:ext uri="{FF2B5EF4-FFF2-40B4-BE49-F238E27FC236}">
                      <a16:creationId xmlns:a16="http://schemas.microsoft.com/office/drawing/2014/main" id="{14A98DB7-4223-45A6-B46B-273C29A2F5C4}"/>
                    </a:ext>
                  </a:extLst>
                </p:cNvPr>
                <p:cNvPicPr/>
                <p:nvPr/>
              </p:nvPicPr>
              <p:blipFill>
                <a:blip r:embed="rId237"/>
                <a:stretch>
                  <a:fillRect/>
                </a:stretch>
              </p:blipFill>
              <p:spPr>
                <a:xfrm>
                  <a:off x="10903539" y="2565485"/>
                  <a:ext cx="38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8" name="Freihand 137">
                  <a:extLst>
                    <a:ext uri="{FF2B5EF4-FFF2-40B4-BE49-F238E27FC236}">
                      <a16:creationId xmlns:a16="http://schemas.microsoft.com/office/drawing/2014/main" id="{FC914C06-8747-4107-A24F-1D9107C57CC5}"/>
                    </a:ext>
                  </a:extLst>
                </p14:cNvPr>
                <p14:cNvContentPartPr/>
                <p14:nvPr/>
              </p14:nvContentPartPr>
              <p14:xfrm>
                <a:off x="11188659" y="2624885"/>
                <a:ext cx="9360" cy="155520"/>
              </p14:xfrm>
            </p:contentPart>
          </mc:Choice>
          <mc:Fallback xmlns="">
            <p:pic>
              <p:nvPicPr>
                <p:cNvPr id="138" name="Freihand 137">
                  <a:extLst>
                    <a:ext uri="{FF2B5EF4-FFF2-40B4-BE49-F238E27FC236}">
                      <a16:creationId xmlns:a16="http://schemas.microsoft.com/office/drawing/2014/main" id="{FC914C06-8747-4107-A24F-1D9107C57CC5}"/>
                    </a:ext>
                  </a:extLst>
                </p:cNvPr>
                <p:cNvPicPr/>
                <p:nvPr/>
              </p:nvPicPr>
              <p:blipFill>
                <a:blip r:embed="rId239"/>
                <a:stretch>
                  <a:fillRect/>
                </a:stretch>
              </p:blipFill>
              <p:spPr>
                <a:xfrm>
                  <a:off x="11184339" y="2620565"/>
                  <a:ext cx="18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9" name="Freihand 138">
                  <a:extLst>
                    <a:ext uri="{FF2B5EF4-FFF2-40B4-BE49-F238E27FC236}">
                      <a16:creationId xmlns:a16="http://schemas.microsoft.com/office/drawing/2014/main" id="{52385E3D-BFCA-4467-BFA6-0A9F394BD3E4}"/>
                    </a:ext>
                  </a:extLst>
                </p14:cNvPr>
                <p14:cNvContentPartPr/>
                <p14:nvPr/>
              </p14:nvContentPartPr>
              <p14:xfrm>
                <a:off x="11116299" y="2577725"/>
                <a:ext cx="164160" cy="185760"/>
              </p14:xfrm>
            </p:contentPart>
          </mc:Choice>
          <mc:Fallback xmlns="">
            <p:pic>
              <p:nvPicPr>
                <p:cNvPr id="139" name="Freihand 138">
                  <a:extLst>
                    <a:ext uri="{FF2B5EF4-FFF2-40B4-BE49-F238E27FC236}">
                      <a16:creationId xmlns:a16="http://schemas.microsoft.com/office/drawing/2014/main" id="{52385E3D-BFCA-4467-BFA6-0A9F394BD3E4}"/>
                    </a:ext>
                  </a:extLst>
                </p:cNvPr>
                <p:cNvPicPr/>
                <p:nvPr/>
              </p:nvPicPr>
              <p:blipFill>
                <a:blip r:embed="rId241"/>
                <a:stretch>
                  <a:fillRect/>
                </a:stretch>
              </p:blipFill>
              <p:spPr>
                <a:xfrm>
                  <a:off x="11111979" y="2573405"/>
                  <a:ext cx="172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0" name="Freihand 139">
                  <a:extLst>
                    <a:ext uri="{FF2B5EF4-FFF2-40B4-BE49-F238E27FC236}">
                      <a16:creationId xmlns:a16="http://schemas.microsoft.com/office/drawing/2014/main" id="{87DB19CB-EA77-4977-8716-DC217A15D28F}"/>
                    </a:ext>
                  </a:extLst>
                </p14:cNvPr>
                <p14:cNvContentPartPr/>
                <p14:nvPr/>
              </p14:nvContentPartPr>
              <p14:xfrm>
                <a:off x="11263899" y="2682845"/>
                <a:ext cx="106920" cy="46440"/>
              </p14:xfrm>
            </p:contentPart>
          </mc:Choice>
          <mc:Fallback xmlns="">
            <p:pic>
              <p:nvPicPr>
                <p:cNvPr id="140" name="Freihand 139">
                  <a:extLst>
                    <a:ext uri="{FF2B5EF4-FFF2-40B4-BE49-F238E27FC236}">
                      <a16:creationId xmlns:a16="http://schemas.microsoft.com/office/drawing/2014/main" id="{87DB19CB-EA77-4977-8716-DC217A15D28F}"/>
                    </a:ext>
                  </a:extLst>
                </p:cNvPr>
                <p:cNvPicPr/>
                <p:nvPr/>
              </p:nvPicPr>
              <p:blipFill>
                <a:blip r:embed="rId243"/>
                <a:stretch>
                  <a:fillRect/>
                </a:stretch>
              </p:blipFill>
              <p:spPr>
                <a:xfrm>
                  <a:off x="11259579" y="2678525"/>
                  <a:ext cx="115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 name="Freihand 140">
                  <a:extLst>
                    <a:ext uri="{FF2B5EF4-FFF2-40B4-BE49-F238E27FC236}">
                      <a16:creationId xmlns:a16="http://schemas.microsoft.com/office/drawing/2014/main" id="{BDEE1DDA-EBDF-4D05-8CAB-2D36CFA3E18E}"/>
                    </a:ext>
                  </a:extLst>
                </p14:cNvPr>
                <p14:cNvContentPartPr/>
                <p14:nvPr/>
              </p14:nvContentPartPr>
              <p14:xfrm>
                <a:off x="11363979" y="2634245"/>
                <a:ext cx="142200" cy="208440"/>
              </p14:xfrm>
            </p:contentPart>
          </mc:Choice>
          <mc:Fallback xmlns="">
            <p:pic>
              <p:nvPicPr>
                <p:cNvPr id="141" name="Freihand 140">
                  <a:extLst>
                    <a:ext uri="{FF2B5EF4-FFF2-40B4-BE49-F238E27FC236}">
                      <a16:creationId xmlns:a16="http://schemas.microsoft.com/office/drawing/2014/main" id="{BDEE1DDA-EBDF-4D05-8CAB-2D36CFA3E18E}"/>
                    </a:ext>
                  </a:extLst>
                </p:cNvPr>
                <p:cNvPicPr/>
                <p:nvPr/>
              </p:nvPicPr>
              <p:blipFill>
                <a:blip r:embed="rId245"/>
                <a:stretch>
                  <a:fillRect/>
                </a:stretch>
              </p:blipFill>
              <p:spPr>
                <a:xfrm>
                  <a:off x="11359659" y="2629925"/>
                  <a:ext cx="1508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2" name="Freihand 141">
                  <a:extLst>
                    <a:ext uri="{FF2B5EF4-FFF2-40B4-BE49-F238E27FC236}">
                      <a16:creationId xmlns:a16="http://schemas.microsoft.com/office/drawing/2014/main" id="{60EA40C9-CC8D-476A-9EF5-3674730D62ED}"/>
                    </a:ext>
                  </a:extLst>
                </p14:cNvPr>
                <p14:cNvContentPartPr/>
                <p14:nvPr/>
              </p14:nvContentPartPr>
              <p14:xfrm>
                <a:off x="11529579" y="2525165"/>
                <a:ext cx="328320" cy="208080"/>
              </p14:xfrm>
            </p:contentPart>
          </mc:Choice>
          <mc:Fallback xmlns="">
            <p:pic>
              <p:nvPicPr>
                <p:cNvPr id="142" name="Freihand 141">
                  <a:extLst>
                    <a:ext uri="{FF2B5EF4-FFF2-40B4-BE49-F238E27FC236}">
                      <a16:creationId xmlns:a16="http://schemas.microsoft.com/office/drawing/2014/main" id="{60EA40C9-CC8D-476A-9EF5-3674730D62ED}"/>
                    </a:ext>
                  </a:extLst>
                </p:cNvPr>
                <p:cNvPicPr/>
                <p:nvPr/>
              </p:nvPicPr>
              <p:blipFill>
                <a:blip r:embed="rId247"/>
                <a:stretch>
                  <a:fillRect/>
                </a:stretch>
              </p:blipFill>
              <p:spPr>
                <a:xfrm>
                  <a:off x="11525259" y="2520845"/>
                  <a:ext cx="336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3" name="Freihand 142">
                  <a:extLst>
                    <a:ext uri="{FF2B5EF4-FFF2-40B4-BE49-F238E27FC236}">
                      <a16:creationId xmlns:a16="http://schemas.microsoft.com/office/drawing/2014/main" id="{73B06453-1607-4029-A022-67A53D3C9B0E}"/>
                    </a:ext>
                  </a:extLst>
                </p14:cNvPr>
                <p14:cNvContentPartPr/>
                <p14:nvPr/>
              </p14:nvContentPartPr>
              <p14:xfrm>
                <a:off x="11075979" y="2775005"/>
                <a:ext cx="960480" cy="149760"/>
              </p14:xfrm>
            </p:contentPart>
          </mc:Choice>
          <mc:Fallback xmlns="">
            <p:pic>
              <p:nvPicPr>
                <p:cNvPr id="143" name="Freihand 142">
                  <a:extLst>
                    <a:ext uri="{FF2B5EF4-FFF2-40B4-BE49-F238E27FC236}">
                      <a16:creationId xmlns:a16="http://schemas.microsoft.com/office/drawing/2014/main" id="{73B06453-1607-4029-A022-67A53D3C9B0E}"/>
                    </a:ext>
                  </a:extLst>
                </p:cNvPr>
                <p:cNvPicPr/>
                <p:nvPr/>
              </p:nvPicPr>
              <p:blipFill>
                <a:blip r:embed="rId249"/>
                <a:stretch>
                  <a:fillRect/>
                </a:stretch>
              </p:blipFill>
              <p:spPr>
                <a:xfrm>
                  <a:off x="11071659" y="2770685"/>
                  <a:ext cx="969120" cy="15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0">
            <p14:nvContentPartPr>
              <p14:cNvPr id="145" name="Freihand 144">
                <a:extLst>
                  <a:ext uri="{FF2B5EF4-FFF2-40B4-BE49-F238E27FC236}">
                    <a16:creationId xmlns:a16="http://schemas.microsoft.com/office/drawing/2014/main" id="{C6171182-A25C-49B4-B228-4DA0C23E01B3}"/>
                  </a:ext>
                </a:extLst>
              </p14:cNvPr>
              <p14:cNvContentPartPr/>
              <p14:nvPr/>
            </p14:nvContentPartPr>
            <p14:xfrm>
              <a:off x="3804699" y="3849605"/>
              <a:ext cx="2271240" cy="86040"/>
            </p14:xfrm>
          </p:contentPart>
        </mc:Choice>
        <mc:Fallback xmlns="">
          <p:pic>
            <p:nvPicPr>
              <p:cNvPr id="145" name="Freihand 144">
                <a:extLst>
                  <a:ext uri="{FF2B5EF4-FFF2-40B4-BE49-F238E27FC236}">
                    <a16:creationId xmlns:a16="http://schemas.microsoft.com/office/drawing/2014/main" id="{C6171182-A25C-49B4-B228-4DA0C23E01B3}"/>
                  </a:ext>
                </a:extLst>
              </p:cNvPr>
              <p:cNvPicPr/>
              <p:nvPr/>
            </p:nvPicPr>
            <p:blipFill>
              <a:blip r:embed="rId251"/>
              <a:stretch>
                <a:fillRect/>
              </a:stretch>
            </p:blipFill>
            <p:spPr>
              <a:xfrm>
                <a:off x="3800379" y="3845285"/>
                <a:ext cx="2279880" cy="94680"/>
              </a:xfrm>
              <a:prstGeom prst="rect">
                <a:avLst/>
              </a:prstGeom>
            </p:spPr>
          </p:pic>
        </mc:Fallback>
      </mc:AlternateContent>
      <p:grpSp>
        <p:nvGrpSpPr>
          <p:cNvPr id="189" name="Gruppieren 188">
            <a:extLst>
              <a:ext uri="{FF2B5EF4-FFF2-40B4-BE49-F238E27FC236}">
                <a16:creationId xmlns:a16="http://schemas.microsoft.com/office/drawing/2014/main" id="{450B22C9-C64E-4597-B94E-06DA6ACC0657}"/>
              </a:ext>
            </a:extLst>
          </p:cNvPr>
          <p:cNvGrpSpPr/>
          <p:nvPr/>
        </p:nvGrpSpPr>
        <p:grpSpPr>
          <a:xfrm>
            <a:off x="6222819" y="3180725"/>
            <a:ext cx="5226840" cy="775440"/>
            <a:chOff x="6222819" y="3180725"/>
            <a:chExt cx="5226840" cy="775440"/>
          </a:xfrm>
        </p:grpSpPr>
        <mc:AlternateContent xmlns:mc="http://schemas.openxmlformats.org/markup-compatibility/2006" xmlns:p14="http://schemas.microsoft.com/office/powerpoint/2010/main">
          <mc:Choice Requires="p14">
            <p:contentPart p14:bwMode="auto" r:id="rId252">
              <p14:nvContentPartPr>
                <p14:cNvPr id="146" name="Freihand 145">
                  <a:extLst>
                    <a:ext uri="{FF2B5EF4-FFF2-40B4-BE49-F238E27FC236}">
                      <a16:creationId xmlns:a16="http://schemas.microsoft.com/office/drawing/2014/main" id="{019F8C7C-0058-4FF6-8DD6-9603B0AB87FC}"/>
                    </a:ext>
                  </a:extLst>
                </p14:cNvPr>
                <p14:cNvContentPartPr/>
                <p14:nvPr/>
              </p14:nvContentPartPr>
              <p14:xfrm>
                <a:off x="6395619" y="3537845"/>
                <a:ext cx="135720" cy="160200"/>
              </p14:xfrm>
            </p:contentPart>
          </mc:Choice>
          <mc:Fallback xmlns="">
            <p:pic>
              <p:nvPicPr>
                <p:cNvPr id="146" name="Freihand 145">
                  <a:extLst>
                    <a:ext uri="{FF2B5EF4-FFF2-40B4-BE49-F238E27FC236}">
                      <a16:creationId xmlns:a16="http://schemas.microsoft.com/office/drawing/2014/main" id="{019F8C7C-0058-4FF6-8DD6-9603B0AB87FC}"/>
                    </a:ext>
                  </a:extLst>
                </p:cNvPr>
                <p:cNvPicPr/>
                <p:nvPr/>
              </p:nvPicPr>
              <p:blipFill>
                <a:blip r:embed="rId253"/>
                <a:stretch>
                  <a:fillRect/>
                </a:stretch>
              </p:blipFill>
              <p:spPr>
                <a:xfrm>
                  <a:off x="6391299" y="3533525"/>
                  <a:ext cx="144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7" name="Freihand 146">
                  <a:extLst>
                    <a:ext uri="{FF2B5EF4-FFF2-40B4-BE49-F238E27FC236}">
                      <a16:creationId xmlns:a16="http://schemas.microsoft.com/office/drawing/2014/main" id="{9EEC8698-21F7-4D93-8BD8-C664EAEC39FE}"/>
                    </a:ext>
                  </a:extLst>
                </p14:cNvPr>
                <p14:cNvContentPartPr/>
                <p14:nvPr/>
              </p14:nvContentPartPr>
              <p14:xfrm>
                <a:off x="6541779" y="3606605"/>
                <a:ext cx="140760" cy="70920"/>
              </p14:xfrm>
            </p:contentPart>
          </mc:Choice>
          <mc:Fallback xmlns="">
            <p:pic>
              <p:nvPicPr>
                <p:cNvPr id="147" name="Freihand 146">
                  <a:extLst>
                    <a:ext uri="{FF2B5EF4-FFF2-40B4-BE49-F238E27FC236}">
                      <a16:creationId xmlns:a16="http://schemas.microsoft.com/office/drawing/2014/main" id="{9EEC8698-21F7-4D93-8BD8-C664EAEC39FE}"/>
                    </a:ext>
                  </a:extLst>
                </p:cNvPr>
                <p:cNvPicPr/>
                <p:nvPr/>
              </p:nvPicPr>
              <p:blipFill>
                <a:blip r:embed="rId255"/>
                <a:stretch>
                  <a:fillRect/>
                </a:stretch>
              </p:blipFill>
              <p:spPr>
                <a:xfrm>
                  <a:off x="6537459" y="3602285"/>
                  <a:ext cx="149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8" name="Freihand 147">
                  <a:extLst>
                    <a:ext uri="{FF2B5EF4-FFF2-40B4-BE49-F238E27FC236}">
                      <a16:creationId xmlns:a16="http://schemas.microsoft.com/office/drawing/2014/main" id="{6D4B3995-A5A2-4581-A6F7-3059F19B69FD}"/>
                    </a:ext>
                  </a:extLst>
                </p14:cNvPr>
                <p14:cNvContentPartPr/>
                <p14:nvPr/>
              </p14:nvContentPartPr>
              <p14:xfrm>
                <a:off x="6715299" y="3533885"/>
                <a:ext cx="146520" cy="144720"/>
              </p14:xfrm>
            </p:contentPart>
          </mc:Choice>
          <mc:Fallback xmlns="">
            <p:pic>
              <p:nvPicPr>
                <p:cNvPr id="148" name="Freihand 147">
                  <a:extLst>
                    <a:ext uri="{FF2B5EF4-FFF2-40B4-BE49-F238E27FC236}">
                      <a16:creationId xmlns:a16="http://schemas.microsoft.com/office/drawing/2014/main" id="{6D4B3995-A5A2-4581-A6F7-3059F19B69FD}"/>
                    </a:ext>
                  </a:extLst>
                </p:cNvPr>
                <p:cNvPicPr/>
                <p:nvPr/>
              </p:nvPicPr>
              <p:blipFill>
                <a:blip r:embed="rId257"/>
                <a:stretch>
                  <a:fillRect/>
                </a:stretch>
              </p:blipFill>
              <p:spPr>
                <a:xfrm>
                  <a:off x="6710979" y="3529565"/>
                  <a:ext cx="155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9" name="Freihand 148">
                  <a:extLst>
                    <a:ext uri="{FF2B5EF4-FFF2-40B4-BE49-F238E27FC236}">
                      <a16:creationId xmlns:a16="http://schemas.microsoft.com/office/drawing/2014/main" id="{AA1E3FDE-E7E0-4FDE-BE3F-B8A4597EA279}"/>
                    </a:ext>
                  </a:extLst>
                </p14:cNvPr>
                <p14:cNvContentPartPr/>
                <p14:nvPr/>
              </p14:nvContentPartPr>
              <p14:xfrm>
                <a:off x="6865779" y="3598685"/>
                <a:ext cx="86400" cy="57600"/>
              </p14:xfrm>
            </p:contentPart>
          </mc:Choice>
          <mc:Fallback xmlns="">
            <p:pic>
              <p:nvPicPr>
                <p:cNvPr id="149" name="Freihand 148">
                  <a:extLst>
                    <a:ext uri="{FF2B5EF4-FFF2-40B4-BE49-F238E27FC236}">
                      <a16:creationId xmlns:a16="http://schemas.microsoft.com/office/drawing/2014/main" id="{AA1E3FDE-E7E0-4FDE-BE3F-B8A4597EA279}"/>
                    </a:ext>
                  </a:extLst>
                </p:cNvPr>
                <p:cNvPicPr/>
                <p:nvPr/>
              </p:nvPicPr>
              <p:blipFill>
                <a:blip r:embed="rId259"/>
                <a:stretch>
                  <a:fillRect/>
                </a:stretch>
              </p:blipFill>
              <p:spPr>
                <a:xfrm>
                  <a:off x="6861459" y="3594365"/>
                  <a:ext cx="95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0" name="Freihand 149">
                  <a:extLst>
                    <a:ext uri="{FF2B5EF4-FFF2-40B4-BE49-F238E27FC236}">
                      <a16:creationId xmlns:a16="http://schemas.microsoft.com/office/drawing/2014/main" id="{16BFFC1C-8425-408F-B8EC-D25E25B8D897}"/>
                    </a:ext>
                  </a:extLst>
                </p14:cNvPr>
                <p14:cNvContentPartPr/>
                <p14:nvPr/>
              </p14:nvContentPartPr>
              <p14:xfrm>
                <a:off x="6955779" y="3602285"/>
                <a:ext cx="84960" cy="144720"/>
              </p14:xfrm>
            </p:contentPart>
          </mc:Choice>
          <mc:Fallback xmlns="">
            <p:pic>
              <p:nvPicPr>
                <p:cNvPr id="150" name="Freihand 149">
                  <a:extLst>
                    <a:ext uri="{FF2B5EF4-FFF2-40B4-BE49-F238E27FC236}">
                      <a16:creationId xmlns:a16="http://schemas.microsoft.com/office/drawing/2014/main" id="{16BFFC1C-8425-408F-B8EC-D25E25B8D897}"/>
                    </a:ext>
                  </a:extLst>
                </p:cNvPr>
                <p:cNvPicPr/>
                <p:nvPr/>
              </p:nvPicPr>
              <p:blipFill>
                <a:blip r:embed="rId261"/>
                <a:stretch>
                  <a:fillRect/>
                </a:stretch>
              </p:blipFill>
              <p:spPr>
                <a:xfrm>
                  <a:off x="6951459" y="3597965"/>
                  <a:ext cx="93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1" name="Freihand 150">
                  <a:extLst>
                    <a:ext uri="{FF2B5EF4-FFF2-40B4-BE49-F238E27FC236}">
                      <a16:creationId xmlns:a16="http://schemas.microsoft.com/office/drawing/2014/main" id="{071018A1-F9BD-45BA-A83A-5160E7DEE44E}"/>
                    </a:ext>
                  </a:extLst>
                </p14:cNvPr>
                <p14:cNvContentPartPr/>
                <p14:nvPr/>
              </p14:nvContentPartPr>
              <p14:xfrm>
                <a:off x="7040379" y="3567365"/>
                <a:ext cx="91440" cy="182880"/>
              </p14:xfrm>
            </p:contentPart>
          </mc:Choice>
          <mc:Fallback xmlns="">
            <p:pic>
              <p:nvPicPr>
                <p:cNvPr id="151" name="Freihand 150">
                  <a:extLst>
                    <a:ext uri="{FF2B5EF4-FFF2-40B4-BE49-F238E27FC236}">
                      <a16:creationId xmlns:a16="http://schemas.microsoft.com/office/drawing/2014/main" id="{071018A1-F9BD-45BA-A83A-5160E7DEE44E}"/>
                    </a:ext>
                  </a:extLst>
                </p:cNvPr>
                <p:cNvPicPr/>
                <p:nvPr/>
              </p:nvPicPr>
              <p:blipFill>
                <a:blip r:embed="rId263"/>
                <a:stretch>
                  <a:fillRect/>
                </a:stretch>
              </p:blipFill>
              <p:spPr>
                <a:xfrm>
                  <a:off x="7036059" y="3563045"/>
                  <a:ext cx="100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2" name="Freihand 151">
                  <a:extLst>
                    <a:ext uri="{FF2B5EF4-FFF2-40B4-BE49-F238E27FC236}">
                      <a16:creationId xmlns:a16="http://schemas.microsoft.com/office/drawing/2014/main" id="{6C5D5252-7A01-44E5-915B-78E0ED5DECCB}"/>
                    </a:ext>
                  </a:extLst>
                </p14:cNvPr>
                <p14:cNvContentPartPr/>
                <p14:nvPr/>
              </p14:nvContentPartPr>
              <p14:xfrm>
                <a:off x="7152699" y="3506885"/>
                <a:ext cx="252360" cy="249840"/>
              </p14:xfrm>
            </p:contentPart>
          </mc:Choice>
          <mc:Fallback xmlns="">
            <p:pic>
              <p:nvPicPr>
                <p:cNvPr id="152" name="Freihand 151">
                  <a:extLst>
                    <a:ext uri="{FF2B5EF4-FFF2-40B4-BE49-F238E27FC236}">
                      <a16:creationId xmlns:a16="http://schemas.microsoft.com/office/drawing/2014/main" id="{6C5D5252-7A01-44E5-915B-78E0ED5DECCB}"/>
                    </a:ext>
                  </a:extLst>
                </p:cNvPr>
                <p:cNvPicPr/>
                <p:nvPr/>
              </p:nvPicPr>
              <p:blipFill>
                <a:blip r:embed="rId265"/>
                <a:stretch>
                  <a:fillRect/>
                </a:stretch>
              </p:blipFill>
              <p:spPr>
                <a:xfrm>
                  <a:off x="7148379" y="3502565"/>
                  <a:ext cx="261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3" name="Freihand 152">
                  <a:extLst>
                    <a:ext uri="{FF2B5EF4-FFF2-40B4-BE49-F238E27FC236}">
                      <a16:creationId xmlns:a16="http://schemas.microsoft.com/office/drawing/2014/main" id="{A752E8E1-C4DC-4077-80CE-6FF3F8830E4F}"/>
                    </a:ext>
                  </a:extLst>
                </p14:cNvPr>
                <p14:cNvContentPartPr/>
                <p14:nvPr/>
              </p14:nvContentPartPr>
              <p14:xfrm>
                <a:off x="7559139" y="3454685"/>
                <a:ext cx="215640" cy="119160"/>
              </p14:xfrm>
            </p:contentPart>
          </mc:Choice>
          <mc:Fallback xmlns="">
            <p:pic>
              <p:nvPicPr>
                <p:cNvPr id="153" name="Freihand 152">
                  <a:extLst>
                    <a:ext uri="{FF2B5EF4-FFF2-40B4-BE49-F238E27FC236}">
                      <a16:creationId xmlns:a16="http://schemas.microsoft.com/office/drawing/2014/main" id="{A752E8E1-C4DC-4077-80CE-6FF3F8830E4F}"/>
                    </a:ext>
                  </a:extLst>
                </p:cNvPr>
                <p:cNvPicPr/>
                <p:nvPr/>
              </p:nvPicPr>
              <p:blipFill>
                <a:blip r:embed="rId267"/>
                <a:stretch>
                  <a:fillRect/>
                </a:stretch>
              </p:blipFill>
              <p:spPr>
                <a:xfrm>
                  <a:off x="7554819" y="3450365"/>
                  <a:ext cx="224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4" name="Freihand 153">
                  <a:extLst>
                    <a:ext uri="{FF2B5EF4-FFF2-40B4-BE49-F238E27FC236}">
                      <a16:creationId xmlns:a16="http://schemas.microsoft.com/office/drawing/2014/main" id="{516E535D-925C-4BAF-BF1D-CFB56D8331FB}"/>
                    </a:ext>
                  </a:extLst>
                </p14:cNvPr>
                <p14:cNvContentPartPr/>
                <p14:nvPr/>
              </p14:nvContentPartPr>
              <p14:xfrm>
                <a:off x="7788459" y="3479525"/>
                <a:ext cx="84600" cy="89640"/>
              </p14:xfrm>
            </p:contentPart>
          </mc:Choice>
          <mc:Fallback xmlns="">
            <p:pic>
              <p:nvPicPr>
                <p:cNvPr id="154" name="Freihand 153">
                  <a:extLst>
                    <a:ext uri="{FF2B5EF4-FFF2-40B4-BE49-F238E27FC236}">
                      <a16:creationId xmlns:a16="http://schemas.microsoft.com/office/drawing/2014/main" id="{516E535D-925C-4BAF-BF1D-CFB56D8331FB}"/>
                    </a:ext>
                  </a:extLst>
                </p:cNvPr>
                <p:cNvPicPr/>
                <p:nvPr/>
              </p:nvPicPr>
              <p:blipFill>
                <a:blip r:embed="rId269"/>
                <a:stretch>
                  <a:fillRect/>
                </a:stretch>
              </p:blipFill>
              <p:spPr>
                <a:xfrm>
                  <a:off x="7784139" y="3475205"/>
                  <a:ext cx="93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5" name="Freihand 154">
                  <a:extLst>
                    <a:ext uri="{FF2B5EF4-FFF2-40B4-BE49-F238E27FC236}">
                      <a16:creationId xmlns:a16="http://schemas.microsoft.com/office/drawing/2014/main" id="{04F1B9B1-FC32-4B15-93F3-E3CA3DC9C353}"/>
                    </a:ext>
                  </a:extLst>
                </p14:cNvPr>
                <p14:cNvContentPartPr/>
                <p14:nvPr/>
              </p14:nvContentPartPr>
              <p14:xfrm>
                <a:off x="8074299" y="3444965"/>
                <a:ext cx="38520" cy="128160"/>
              </p14:xfrm>
            </p:contentPart>
          </mc:Choice>
          <mc:Fallback xmlns="">
            <p:pic>
              <p:nvPicPr>
                <p:cNvPr id="155" name="Freihand 154">
                  <a:extLst>
                    <a:ext uri="{FF2B5EF4-FFF2-40B4-BE49-F238E27FC236}">
                      <a16:creationId xmlns:a16="http://schemas.microsoft.com/office/drawing/2014/main" id="{04F1B9B1-FC32-4B15-93F3-E3CA3DC9C353}"/>
                    </a:ext>
                  </a:extLst>
                </p:cNvPr>
                <p:cNvPicPr/>
                <p:nvPr/>
              </p:nvPicPr>
              <p:blipFill>
                <a:blip r:embed="rId271"/>
                <a:stretch>
                  <a:fillRect/>
                </a:stretch>
              </p:blipFill>
              <p:spPr>
                <a:xfrm>
                  <a:off x="8069979" y="3440645"/>
                  <a:ext cx="47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6" name="Freihand 155">
                  <a:extLst>
                    <a:ext uri="{FF2B5EF4-FFF2-40B4-BE49-F238E27FC236}">
                      <a16:creationId xmlns:a16="http://schemas.microsoft.com/office/drawing/2014/main" id="{F26B977C-CD7D-4D55-A9CD-EB24AF7C35B2}"/>
                    </a:ext>
                  </a:extLst>
                </p14:cNvPr>
                <p14:cNvContentPartPr/>
                <p14:nvPr/>
              </p14:nvContentPartPr>
              <p14:xfrm>
                <a:off x="7976739" y="3420845"/>
                <a:ext cx="194760" cy="146520"/>
              </p14:xfrm>
            </p:contentPart>
          </mc:Choice>
          <mc:Fallback xmlns="">
            <p:pic>
              <p:nvPicPr>
                <p:cNvPr id="156" name="Freihand 155">
                  <a:extLst>
                    <a:ext uri="{FF2B5EF4-FFF2-40B4-BE49-F238E27FC236}">
                      <a16:creationId xmlns:a16="http://schemas.microsoft.com/office/drawing/2014/main" id="{F26B977C-CD7D-4D55-A9CD-EB24AF7C35B2}"/>
                    </a:ext>
                  </a:extLst>
                </p:cNvPr>
                <p:cNvPicPr/>
                <p:nvPr/>
              </p:nvPicPr>
              <p:blipFill>
                <a:blip r:embed="rId273"/>
                <a:stretch>
                  <a:fillRect/>
                </a:stretch>
              </p:blipFill>
              <p:spPr>
                <a:xfrm>
                  <a:off x="7972419" y="3416525"/>
                  <a:ext cx="203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7" name="Freihand 156">
                  <a:extLst>
                    <a:ext uri="{FF2B5EF4-FFF2-40B4-BE49-F238E27FC236}">
                      <a16:creationId xmlns:a16="http://schemas.microsoft.com/office/drawing/2014/main" id="{592D875D-C2EA-4F3D-A079-8CCAE3E60165}"/>
                    </a:ext>
                  </a:extLst>
                </p14:cNvPr>
                <p14:cNvContentPartPr/>
                <p14:nvPr/>
              </p14:nvContentPartPr>
              <p14:xfrm>
                <a:off x="8141979" y="3494645"/>
                <a:ext cx="109800" cy="45360"/>
              </p14:xfrm>
            </p:contentPart>
          </mc:Choice>
          <mc:Fallback xmlns="">
            <p:pic>
              <p:nvPicPr>
                <p:cNvPr id="157" name="Freihand 156">
                  <a:extLst>
                    <a:ext uri="{FF2B5EF4-FFF2-40B4-BE49-F238E27FC236}">
                      <a16:creationId xmlns:a16="http://schemas.microsoft.com/office/drawing/2014/main" id="{592D875D-C2EA-4F3D-A079-8CCAE3E60165}"/>
                    </a:ext>
                  </a:extLst>
                </p:cNvPr>
                <p:cNvPicPr/>
                <p:nvPr/>
              </p:nvPicPr>
              <p:blipFill>
                <a:blip r:embed="rId275"/>
                <a:stretch>
                  <a:fillRect/>
                </a:stretch>
              </p:blipFill>
              <p:spPr>
                <a:xfrm>
                  <a:off x="8137659" y="3490325"/>
                  <a:ext cx="118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8" name="Freihand 157">
                  <a:extLst>
                    <a:ext uri="{FF2B5EF4-FFF2-40B4-BE49-F238E27FC236}">
                      <a16:creationId xmlns:a16="http://schemas.microsoft.com/office/drawing/2014/main" id="{4DAE62E1-1ECB-4793-9895-7FA52503AA84}"/>
                    </a:ext>
                  </a:extLst>
                </p14:cNvPr>
                <p14:cNvContentPartPr/>
                <p14:nvPr/>
              </p14:nvContentPartPr>
              <p14:xfrm>
                <a:off x="8275539" y="3469805"/>
                <a:ext cx="93960" cy="171360"/>
              </p14:xfrm>
            </p:contentPart>
          </mc:Choice>
          <mc:Fallback xmlns="">
            <p:pic>
              <p:nvPicPr>
                <p:cNvPr id="158" name="Freihand 157">
                  <a:extLst>
                    <a:ext uri="{FF2B5EF4-FFF2-40B4-BE49-F238E27FC236}">
                      <a16:creationId xmlns:a16="http://schemas.microsoft.com/office/drawing/2014/main" id="{4DAE62E1-1ECB-4793-9895-7FA52503AA84}"/>
                    </a:ext>
                  </a:extLst>
                </p:cNvPr>
                <p:cNvPicPr/>
                <p:nvPr/>
              </p:nvPicPr>
              <p:blipFill>
                <a:blip r:embed="rId277"/>
                <a:stretch>
                  <a:fillRect/>
                </a:stretch>
              </p:blipFill>
              <p:spPr>
                <a:xfrm>
                  <a:off x="8271219" y="3465485"/>
                  <a:ext cx="102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9" name="Freihand 158">
                  <a:extLst>
                    <a:ext uri="{FF2B5EF4-FFF2-40B4-BE49-F238E27FC236}">
                      <a16:creationId xmlns:a16="http://schemas.microsoft.com/office/drawing/2014/main" id="{54C148ED-8474-4950-9991-858CCCB6ED8D}"/>
                    </a:ext>
                  </a:extLst>
                </p14:cNvPr>
                <p14:cNvContentPartPr/>
                <p14:nvPr/>
              </p14:nvContentPartPr>
              <p14:xfrm>
                <a:off x="8387139" y="3469085"/>
                <a:ext cx="113760" cy="48960"/>
              </p14:xfrm>
            </p:contentPart>
          </mc:Choice>
          <mc:Fallback xmlns="">
            <p:pic>
              <p:nvPicPr>
                <p:cNvPr id="159" name="Freihand 158">
                  <a:extLst>
                    <a:ext uri="{FF2B5EF4-FFF2-40B4-BE49-F238E27FC236}">
                      <a16:creationId xmlns:a16="http://schemas.microsoft.com/office/drawing/2014/main" id="{54C148ED-8474-4950-9991-858CCCB6ED8D}"/>
                    </a:ext>
                  </a:extLst>
                </p:cNvPr>
                <p:cNvPicPr/>
                <p:nvPr/>
              </p:nvPicPr>
              <p:blipFill>
                <a:blip r:embed="rId279"/>
                <a:stretch>
                  <a:fillRect/>
                </a:stretch>
              </p:blipFill>
              <p:spPr>
                <a:xfrm>
                  <a:off x="8382819" y="3464765"/>
                  <a:ext cx="122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0" name="Freihand 159">
                  <a:extLst>
                    <a:ext uri="{FF2B5EF4-FFF2-40B4-BE49-F238E27FC236}">
                      <a16:creationId xmlns:a16="http://schemas.microsoft.com/office/drawing/2014/main" id="{D35F13E8-5C41-4A1E-AC06-1F2C2CCB42FF}"/>
                    </a:ext>
                  </a:extLst>
                </p14:cNvPr>
                <p14:cNvContentPartPr/>
                <p14:nvPr/>
              </p14:nvContentPartPr>
              <p14:xfrm>
                <a:off x="8519979" y="3336245"/>
                <a:ext cx="135000" cy="178200"/>
              </p14:xfrm>
            </p:contentPart>
          </mc:Choice>
          <mc:Fallback xmlns="">
            <p:pic>
              <p:nvPicPr>
                <p:cNvPr id="160" name="Freihand 159">
                  <a:extLst>
                    <a:ext uri="{FF2B5EF4-FFF2-40B4-BE49-F238E27FC236}">
                      <a16:creationId xmlns:a16="http://schemas.microsoft.com/office/drawing/2014/main" id="{D35F13E8-5C41-4A1E-AC06-1F2C2CCB42FF}"/>
                    </a:ext>
                  </a:extLst>
                </p:cNvPr>
                <p:cNvPicPr/>
                <p:nvPr/>
              </p:nvPicPr>
              <p:blipFill>
                <a:blip r:embed="rId281"/>
                <a:stretch>
                  <a:fillRect/>
                </a:stretch>
              </p:blipFill>
              <p:spPr>
                <a:xfrm>
                  <a:off x="8515659" y="3331925"/>
                  <a:ext cx="143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2" name="Freihand 161">
                  <a:extLst>
                    <a:ext uri="{FF2B5EF4-FFF2-40B4-BE49-F238E27FC236}">
                      <a16:creationId xmlns:a16="http://schemas.microsoft.com/office/drawing/2014/main" id="{CE22C82C-DE02-4395-A7B6-A3C23E30529C}"/>
                    </a:ext>
                  </a:extLst>
                </p14:cNvPr>
                <p14:cNvContentPartPr/>
                <p14:nvPr/>
              </p14:nvContentPartPr>
              <p14:xfrm>
                <a:off x="8809059" y="3319685"/>
                <a:ext cx="228600" cy="185040"/>
              </p14:xfrm>
            </p:contentPart>
          </mc:Choice>
          <mc:Fallback xmlns="">
            <p:pic>
              <p:nvPicPr>
                <p:cNvPr id="162" name="Freihand 161">
                  <a:extLst>
                    <a:ext uri="{FF2B5EF4-FFF2-40B4-BE49-F238E27FC236}">
                      <a16:creationId xmlns:a16="http://schemas.microsoft.com/office/drawing/2014/main" id="{CE22C82C-DE02-4395-A7B6-A3C23E30529C}"/>
                    </a:ext>
                  </a:extLst>
                </p:cNvPr>
                <p:cNvPicPr/>
                <p:nvPr/>
              </p:nvPicPr>
              <p:blipFill>
                <a:blip r:embed="rId283"/>
                <a:stretch>
                  <a:fillRect/>
                </a:stretch>
              </p:blipFill>
              <p:spPr>
                <a:xfrm>
                  <a:off x="8804739" y="3315365"/>
                  <a:ext cx="237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81657C09-E422-4BA4-9EB0-A2F7753E8329}"/>
                    </a:ext>
                  </a:extLst>
                </p14:cNvPr>
                <p14:cNvContentPartPr/>
                <p14:nvPr/>
              </p14:nvContentPartPr>
              <p14:xfrm>
                <a:off x="9012819" y="3226085"/>
                <a:ext cx="554400" cy="219600"/>
              </p14:xfrm>
            </p:contentPart>
          </mc:Choice>
          <mc:Fallback xmlns="">
            <p:pic>
              <p:nvPicPr>
                <p:cNvPr id="163" name="Freihand 162">
                  <a:extLst>
                    <a:ext uri="{FF2B5EF4-FFF2-40B4-BE49-F238E27FC236}">
                      <a16:creationId xmlns:a16="http://schemas.microsoft.com/office/drawing/2014/main" id="{81657C09-E422-4BA4-9EB0-A2F7753E8329}"/>
                    </a:ext>
                  </a:extLst>
                </p:cNvPr>
                <p:cNvPicPr/>
                <p:nvPr/>
              </p:nvPicPr>
              <p:blipFill>
                <a:blip r:embed="rId285"/>
                <a:stretch>
                  <a:fillRect/>
                </a:stretch>
              </p:blipFill>
              <p:spPr>
                <a:xfrm>
                  <a:off x="9008499" y="3221765"/>
                  <a:ext cx="5630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7E056E19-C85E-4733-993A-76DE49598F0E}"/>
                    </a:ext>
                  </a:extLst>
                </p14:cNvPr>
                <p14:cNvContentPartPr/>
                <p14:nvPr/>
              </p14:nvContentPartPr>
              <p14:xfrm>
                <a:off x="9665499" y="3255605"/>
                <a:ext cx="405000" cy="146160"/>
              </p14:xfrm>
            </p:contentPart>
          </mc:Choice>
          <mc:Fallback xmlns="">
            <p:pic>
              <p:nvPicPr>
                <p:cNvPr id="164" name="Freihand 163">
                  <a:extLst>
                    <a:ext uri="{FF2B5EF4-FFF2-40B4-BE49-F238E27FC236}">
                      <a16:creationId xmlns:a16="http://schemas.microsoft.com/office/drawing/2014/main" id="{7E056E19-C85E-4733-993A-76DE49598F0E}"/>
                    </a:ext>
                  </a:extLst>
                </p:cNvPr>
                <p:cNvPicPr/>
                <p:nvPr/>
              </p:nvPicPr>
              <p:blipFill>
                <a:blip r:embed="rId287"/>
                <a:stretch>
                  <a:fillRect/>
                </a:stretch>
              </p:blipFill>
              <p:spPr>
                <a:xfrm>
                  <a:off x="9661179" y="3251285"/>
                  <a:ext cx="413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5" name="Freihand 164">
                  <a:extLst>
                    <a:ext uri="{FF2B5EF4-FFF2-40B4-BE49-F238E27FC236}">
                      <a16:creationId xmlns:a16="http://schemas.microsoft.com/office/drawing/2014/main" id="{68EF294F-F326-45AD-93E0-701CCF594AD2}"/>
                    </a:ext>
                  </a:extLst>
                </p14:cNvPr>
                <p14:cNvContentPartPr/>
                <p14:nvPr/>
              </p14:nvContentPartPr>
              <p14:xfrm>
                <a:off x="10016859" y="3180725"/>
                <a:ext cx="360" cy="360"/>
              </p14:xfrm>
            </p:contentPart>
          </mc:Choice>
          <mc:Fallback xmlns="">
            <p:pic>
              <p:nvPicPr>
                <p:cNvPr id="165" name="Freihand 164">
                  <a:extLst>
                    <a:ext uri="{FF2B5EF4-FFF2-40B4-BE49-F238E27FC236}">
                      <a16:creationId xmlns:a16="http://schemas.microsoft.com/office/drawing/2014/main" id="{68EF294F-F326-45AD-93E0-701CCF594AD2}"/>
                    </a:ext>
                  </a:extLst>
                </p:cNvPr>
                <p:cNvPicPr/>
                <p:nvPr/>
              </p:nvPicPr>
              <p:blipFill>
                <a:blip r:embed="rId53"/>
                <a:stretch>
                  <a:fillRect/>
                </a:stretch>
              </p:blipFill>
              <p:spPr>
                <a:xfrm>
                  <a:off x="10012539" y="3176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7" name="Freihand 166">
                  <a:extLst>
                    <a:ext uri="{FF2B5EF4-FFF2-40B4-BE49-F238E27FC236}">
                      <a16:creationId xmlns:a16="http://schemas.microsoft.com/office/drawing/2014/main" id="{AF4D9BD6-08A8-4DAE-B138-33C948CCCE5E}"/>
                    </a:ext>
                  </a:extLst>
                </p14:cNvPr>
                <p14:cNvContentPartPr/>
                <p14:nvPr/>
              </p14:nvContentPartPr>
              <p14:xfrm>
                <a:off x="10092459" y="3297365"/>
                <a:ext cx="166320" cy="103680"/>
              </p14:xfrm>
            </p:contentPart>
          </mc:Choice>
          <mc:Fallback xmlns="">
            <p:pic>
              <p:nvPicPr>
                <p:cNvPr id="167" name="Freihand 166">
                  <a:extLst>
                    <a:ext uri="{FF2B5EF4-FFF2-40B4-BE49-F238E27FC236}">
                      <a16:creationId xmlns:a16="http://schemas.microsoft.com/office/drawing/2014/main" id="{AF4D9BD6-08A8-4DAE-B138-33C948CCCE5E}"/>
                    </a:ext>
                  </a:extLst>
                </p:cNvPr>
                <p:cNvPicPr/>
                <p:nvPr/>
              </p:nvPicPr>
              <p:blipFill>
                <a:blip r:embed="rId290"/>
                <a:stretch>
                  <a:fillRect/>
                </a:stretch>
              </p:blipFill>
              <p:spPr>
                <a:xfrm>
                  <a:off x="10088139" y="3293045"/>
                  <a:ext cx="174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8" name="Freihand 167">
                  <a:extLst>
                    <a:ext uri="{FF2B5EF4-FFF2-40B4-BE49-F238E27FC236}">
                      <a16:creationId xmlns:a16="http://schemas.microsoft.com/office/drawing/2014/main" id="{67CCF731-00CD-43DC-A9C3-E4383C62C6F1}"/>
                    </a:ext>
                  </a:extLst>
                </p14:cNvPr>
                <p14:cNvContentPartPr/>
                <p14:nvPr/>
              </p14:nvContentPartPr>
              <p14:xfrm>
                <a:off x="10391979" y="3220325"/>
                <a:ext cx="110520" cy="163080"/>
              </p14:xfrm>
            </p:contentPart>
          </mc:Choice>
          <mc:Fallback xmlns="">
            <p:pic>
              <p:nvPicPr>
                <p:cNvPr id="168" name="Freihand 167">
                  <a:extLst>
                    <a:ext uri="{FF2B5EF4-FFF2-40B4-BE49-F238E27FC236}">
                      <a16:creationId xmlns:a16="http://schemas.microsoft.com/office/drawing/2014/main" id="{67CCF731-00CD-43DC-A9C3-E4383C62C6F1}"/>
                    </a:ext>
                  </a:extLst>
                </p:cNvPr>
                <p:cNvPicPr/>
                <p:nvPr/>
              </p:nvPicPr>
              <p:blipFill>
                <a:blip r:embed="rId292"/>
                <a:stretch>
                  <a:fillRect/>
                </a:stretch>
              </p:blipFill>
              <p:spPr>
                <a:xfrm>
                  <a:off x="10387659" y="3216005"/>
                  <a:ext cx="119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9" name="Freihand 168">
                  <a:extLst>
                    <a:ext uri="{FF2B5EF4-FFF2-40B4-BE49-F238E27FC236}">
                      <a16:creationId xmlns:a16="http://schemas.microsoft.com/office/drawing/2014/main" id="{269163DF-AF93-4B39-9C62-FF4D981AE5BE}"/>
                    </a:ext>
                  </a:extLst>
                </p14:cNvPr>
                <p14:cNvContentPartPr/>
                <p14:nvPr/>
              </p14:nvContentPartPr>
              <p14:xfrm>
                <a:off x="10497459" y="3290885"/>
                <a:ext cx="128520" cy="69120"/>
              </p14:xfrm>
            </p:contentPart>
          </mc:Choice>
          <mc:Fallback xmlns="">
            <p:pic>
              <p:nvPicPr>
                <p:cNvPr id="169" name="Freihand 168">
                  <a:extLst>
                    <a:ext uri="{FF2B5EF4-FFF2-40B4-BE49-F238E27FC236}">
                      <a16:creationId xmlns:a16="http://schemas.microsoft.com/office/drawing/2014/main" id="{269163DF-AF93-4B39-9C62-FF4D981AE5BE}"/>
                    </a:ext>
                  </a:extLst>
                </p:cNvPr>
                <p:cNvPicPr/>
                <p:nvPr/>
              </p:nvPicPr>
              <p:blipFill>
                <a:blip r:embed="rId294"/>
                <a:stretch>
                  <a:fillRect/>
                </a:stretch>
              </p:blipFill>
              <p:spPr>
                <a:xfrm>
                  <a:off x="10493139" y="3286565"/>
                  <a:ext cx="137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0" name="Freihand 169">
                  <a:extLst>
                    <a:ext uri="{FF2B5EF4-FFF2-40B4-BE49-F238E27FC236}">
                      <a16:creationId xmlns:a16="http://schemas.microsoft.com/office/drawing/2014/main" id="{CA0FD338-9A42-4E99-8759-1D923F3453BA}"/>
                    </a:ext>
                  </a:extLst>
                </p14:cNvPr>
                <p14:cNvContentPartPr/>
                <p14:nvPr/>
              </p14:nvContentPartPr>
              <p14:xfrm>
                <a:off x="10661979" y="3208445"/>
                <a:ext cx="133920" cy="165960"/>
              </p14:xfrm>
            </p:contentPart>
          </mc:Choice>
          <mc:Fallback xmlns="">
            <p:pic>
              <p:nvPicPr>
                <p:cNvPr id="170" name="Freihand 169">
                  <a:extLst>
                    <a:ext uri="{FF2B5EF4-FFF2-40B4-BE49-F238E27FC236}">
                      <a16:creationId xmlns:a16="http://schemas.microsoft.com/office/drawing/2014/main" id="{CA0FD338-9A42-4E99-8759-1D923F3453BA}"/>
                    </a:ext>
                  </a:extLst>
                </p:cNvPr>
                <p:cNvPicPr/>
                <p:nvPr/>
              </p:nvPicPr>
              <p:blipFill>
                <a:blip r:embed="rId296"/>
                <a:stretch>
                  <a:fillRect/>
                </a:stretch>
              </p:blipFill>
              <p:spPr>
                <a:xfrm>
                  <a:off x="10657659" y="3204125"/>
                  <a:ext cx="142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1" name="Freihand 170">
                  <a:extLst>
                    <a:ext uri="{FF2B5EF4-FFF2-40B4-BE49-F238E27FC236}">
                      <a16:creationId xmlns:a16="http://schemas.microsoft.com/office/drawing/2014/main" id="{0AA18F4D-E1C0-4349-991D-31813EAEC85E}"/>
                    </a:ext>
                  </a:extLst>
                </p14:cNvPr>
                <p14:cNvContentPartPr/>
                <p14:nvPr/>
              </p14:nvContentPartPr>
              <p14:xfrm>
                <a:off x="10793379" y="3287645"/>
                <a:ext cx="79560" cy="69840"/>
              </p14:xfrm>
            </p:contentPart>
          </mc:Choice>
          <mc:Fallback xmlns="">
            <p:pic>
              <p:nvPicPr>
                <p:cNvPr id="171" name="Freihand 170">
                  <a:extLst>
                    <a:ext uri="{FF2B5EF4-FFF2-40B4-BE49-F238E27FC236}">
                      <a16:creationId xmlns:a16="http://schemas.microsoft.com/office/drawing/2014/main" id="{0AA18F4D-E1C0-4349-991D-31813EAEC85E}"/>
                    </a:ext>
                  </a:extLst>
                </p:cNvPr>
                <p:cNvPicPr/>
                <p:nvPr/>
              </p:nvPicPr>
              <p:blipFill>
                <a:blip r:embed="rId298"/>
                <a:stretch>
                  <a:fillRect/>
                </a:stretch>
              </p:blipFill>
              <p:spPr>
                <a:xfrm>
                  <a:off x="10789059" y="3283325"/>
                  <a:ext cx="88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2" name="Freihand 171">
                  <a:extLst>
                    <a:ext uri="{FF2B5EF4-FFF2-40B4-BE49-F238E27FC236}">
                      <a16:creationId xmlns:a16="http://schemas.microsoft.com/office/drawing/2014/main" id="{D3A696B7-D80F-45F1-A3FD-D72193365BF6}"/>
                    </a:ext>
                  </a:extLst>
                </p14:cNvPr>
                <p14:cNvContentPartPr/>
                <p14:nvPr/>
              </p14:nvContentPartPr>
              <p14:xfrm>
                <a:off x="10843059" y="3272885"/>
                <a:ext cx="125280" cy="235080"/>
              </p14:xfrm>
            </p:contentPart>
          </mc:Choice>
          <mc:Fallback xmlns="">
            <p:pic>
              <p:nvPicPr>
                <p:cNvPr id="172" name="Freihand 171">
                  <a:extLst>
                    <a:ext uri="{FF2B5EF4-FFF2-40B4-BE49-F238E27FC236}">
                      <a16:creationId xmlns:a16="http://schemas.microsoft.com/office/drawing/2014/main" id="{D3A696B7-D80F-45F1-A3FD-D72193365BF6}"/>
                    </a:ext>
                  </a:extLst>
                </p:cNvPr>
                <p:cNvPicPr/>
                <p:nvPr/>
              </p:nvPicPr>
              <p:blipFill>
                <a:blip r:embed="rId300"/>
                <a:stretch>
                  <a:fillRect/>
                </a:stretch>
              </p:blipFill>
              <p:spPr>
                <a:xfrm>
                  <a:off x="10838739" y="3268565"/>
                  <a:ext cx="133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3" name="Freihand 172">
                  <a:extLst>
                    <a:ext uri="{FF2B5EF4-FFF2-40B4-BE49-F238E27FC236}">
                      <a16:creationId xmlns:a16="http://schemas.microsoft.com/office/drawing/2014/main" id="{1B1BAC84-6AD2-4084-9068-0FD8FF5068B2}"/>
                    </a:ext>
                  </a:extLst>
                </p14:cNvPr>
                <p14:cNvContentPartPr/>
                <p14:nvPr/>
              </p14:nvContentPartPr>
              <p14:xfrm>
                <a:off x="10942779" y="3254525"/>
                <a:ext cx="140760" cy="213120"/>
              </p14:xfrm>
            </p:contentPart>
          </mc:Choice>
          <mc:Fallback xmlns="">
            <p:pic>
              <p:nvPicPr>
                <p:cNvPr id="173" name="Freihand 172">
                  <a:extLst>
                    <a:ext uri="{FF2B5EF4-FFF2-40B4-BE49-F238E27FC236}">
                      <a16:creationId xmlns:a16="http://schemas.microsoft.com/office/drawing/2014/main" id="{1B1BAC84-6AD2-4084-9068-0FD8FF5068B2}"/>
                    </a:ext>
                  </a:extLst>
                </p:cNvPr>
                <p:cNvPicPr/>
                <p:nvPr/>
              </p:nvPicPr>
              <p:blipFill>
                <a:blip r:embed="rId302"/>
                <a:stretch>
                  <a:fillRect/>
                </a:stretch>
              </p:blipFill>
              <p:spPr>
                <a:xfrm>
                  <a:off x="10938459" y="3250205"/>
                  <a:ext cx="149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4" name="Freihand 173">
                  <a:extLst>
                    <a:ext uri="{FF2B5EF4-FFF2-40B4-BE49-F238E27FC236}">
                      <a16:creationId xmlns:a16="http://schemas.microsoft.com/office/drawing/2014/main" id="{1E5EB975-C1F3-4421-A907-13684BB242B7}"/>
                    </a:ext>
                  </a:extLst>
                </p14:cNvPr>
                <p14:cNvContentPartPr/>
                <p14:nvPr/>
              </p14:nvContentPartPr>
              <p14:xfrm>
                <a:off x="11088219" y="3200525"/>
                <a:ext cx="361440" cy="294840"/>
              </p14:xfrm>
            </p:contentPart>
          </mc:Choice>
          <mc:Fallback xmlns="">
            <p:pic>
              <p:nvPicPr>
                <p:cNvPr id="174" name="Freihand 173">
                  <a:extLst>
                    <a:ext uri="{FF2B5EF4-FFF2-40B4-BE49-F238E27FC236}">
                      <a16:creationId xmlns:a16="http://schemas.microsoft.com/office/drawing/2014/main" id="{1E5EB975-C1F3-4421-A907-13684BB242B7}"/>
                    </a:ext>
                  </a:extLst>
                </p:cNvPr>
                <p:cNvPicPr/>
                <p:nvPr/>
              </p:nvPicPr>
              <p:blipFill>
                <a:blip r:embed="rId304"/>
                <a:stretch>
                  <a:fillRect/>
                </a:stretch>
              </p:blipFill>
              <p:spPr>
                <a:xfrm>
                  <a:off x="11083899" y="3196205"/>
                  <a:ext cx="3700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5" name="Freihand 174">
                  <a:extLst>
                    <a:ext uri="{FF2B5EF4-FFF2-40B4-BE49-F238E27FC236}">
                      <a16:creationId xmlns:a16="http://schemas.microsoft.com/office/drawing/2014/main" id="{3AFE6058-06E3-46D2-84BF-96E5C75A0428}"/>
                    </a:ext>
                  </a:extLst>
                </p14:cNvPr>
                <p14:cNvContentPartPr/>
                <p14:nvPr/>
              </p14:nvContentPartPr>
              <p14:xfrm>
                <a:off x="7133259" y="3813605"/>
                <a:ext cx="232200" cy="139680"/>
              </p14:xfrm>
            </p:contentPart>
          </mc:Choice>
          <mc:Fallback xmlns="">
            <p:pic>
              <p:nvPicPr>
                <p:cNvPr id="175" name="Freihand 174">
                  <a:extLst>
                    <a:ext uri="{FF2B5EF4-FFF2-40B4-BE49-F238E27FC236}">
                      <a16:creationId xmlns:a16="http://schemas.microsoft.com/office/drawing/2014/main" id="{3AFE6058-06E3-46D2-84BF-96E5C75A0428}"/>
                    </a:ext>
                  </a:extLst>
                </p:cNvPr>
                <p:cNvPicPr/>
                <p:nvPr/>
              </p:nvPicPr>
              <p:blipFill>
                <a:blip r:embed="rId306"/>
                <a:stretch>
                  <a:fillRect/>
                </a:stretch>
              </p:blipFill>
              <p:spPr>
                <a:xfrm>
                  <a:off x="7128939" y="3809285"/>
                  <a:ext cx="240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6" name="Freihand 175">
                  <a:extLst>
                    <a:ext uri="{FF2B5EF4-FFF2-40B4-BE49-F238E27FC236}">
                      <a16:creationId xmlns:a16="http://schemas.microsoft.com/office/drawing/2014/main" id="{2EEB26A6-5AB8-4A24-AF65-5BF0DE5463EF}"/>
                    </a:ext>
                  </a:extLst>
                </p14:cNvPr>
                <p14:cNvContentPartPr/>
                <p14:nvPr/>
              </p14:nvContentPartPr>
              <p14:xfrm>
                <a:off x="7371219" y="3841685"/>
                <a:ext cx="116640" cy="87840"/>
              </p14:xfrm>
            </p:contentPart>
          </mc:Choice>
          <mc:Fallback xmlns="">
            <p:pic>
              <p:nvPicPr>
                <p:cNvPr id="176" name="Freihand 175">
                  <a:extLst>
                    <a:ext uri="{FF2B5EF4-FFF2-40B4-BE49-F238E27FC236}">
                      <a16:creationId xmlns:a16="http://schemas.microsoft.com/office/drawing/2014/main" id="{2EEB26A6-5AB8-4A24-AF65-5BF0DE5463EF}"/>
                    </a:ext>
                  </a:extLst>
                </p:cNvPr>
                <p:cNvPicPr/>
                <p:nvPr/>
              </p:nvPicPr>
              <p:blipFill>
                <a:blip r:embed="rId308"/>
                <a:stretch>
                  <a:fillRect/>
                </a:stretch>
              </p:blipFill>
              <p:spPr>
                <a:xfrm>
                  <a:off x="7366899" y="3837365"/>
                  <a:ext cx="125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7" name="Freihand 176">
                  <a:extLst>
                    <a:ext uri="{FF2B5EF4-FFF2-40B4-BE49-F238E27FC236}">
                      <a16:creationId xmlns:a16="http://schemas.microsoft.com/office/drawing/2014/main" id="{A7106EBD-A49A-463B-B612-4C2E69A30133}"/>
                    </a:ext>
                  </a:extLst>
                </p14:cNvPr>
                <p14:cNvContentPartPr/>
                <p14:nvPr/>
              </p14:nvContentPartPr>
              <p14:xfrm>
                <a:off x="7597299" y="3896765"/>
                <a:ext cx="360" cy="360"/>
              </p14:xfrm>
            </p:contentPart>
          </mc:Choice>
          <mc:Fallback xmlns="">
            <p:pic>
              <p:nvPicPr>
                <p:cNvPr id="177" name="Freihand 176">
                  <a:extLst>
                    <a:ext uri="{FF2B5EF4-FFF2-40B4-BE49-F238E27FC236}">
                      <a16:creationId xmlns:a16="http://schemas.microsoft.com/office/drawing/2014/main" id="{A7106EBD-A49A-463B-B612-4C2E69A30133}"/>
                    </a:ext>
                  </a:extLst>
                </p:cNvPr>
                <p:cNvPicPr/>
                <p:nvPr/>
              </p:nvPicPr>
              <p:blipFill>
                <a:blip r:embed="rId53"/>
                <a:stretch>
                  <a:fillRect/>
                </a:stretch>
              </p:blipFill>
              <p:spPr>
                <a:xfrm>
                  <a:off x="7592979" y="3892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8" name="Freihand 177">
                  <a:extLst>
                    <a:ext uri="{FF2B5EF4-FFF2-40B4-BE49-F238E27FC236}">
                      <a16:creationId xmlns:a16="http://schemas.microsoft.com/office/drawing/2014/main" id="{5B76CFCD-CEBD-42F1-9597-1ADB01171558}"/>
                    </a:ext>
                  </a:extLst>
                </p14:cNvPr>
                <p14:cNvContentPartPr/>
                <p14:nvPr/>
              </p14:nvContentPartPr>
              <p14:xfrm>
                <a:off x="7635459" y="3776525"/>
                <a:ext cx="113760" cy="118080"/>
              </p14:xfrm>
            </p:contentPart>
          </mc:Choice>
          <mc:Fallback xmlns="">
            <p:pic>
              <p:nvPicPr>
                <p:cNvPr id="178" name="Freihand 177">
                  <a:extLst>
                    <a:ext uri="{FF2B5EF4-FFF2-40B4-BE49-F238E27FC236}">
                      <a16:creationId xmlns:a16="http://schemas.microsoft.com/office/drawing/2014/main" id="{5B76CFCD-CEBD-42F1-9597-1ADB01171558}"/>
                    </a:ext>
                  </a:extLst>
                </p:cNvPr>
                <p:cNvPicPr/>
                <p:nvPr/>
              </p:nvPicPr>
              <p:blipFill>
                <a:blip r:embed="rId311"/>
                <a:stretch>
                  <a:fillRect/>
                </a:stretch>
              </p:blipFill>
              <p:spPr>
                <a:xfrm>
                  <a:off x="7631139" y="3772205"/>
                  <a:ext cx="12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F6318A5E-6542-42D0-ADED-1EAC6D9E4CEB}"/>
                    </a:ext>
                  </a:extLst>
                </p14:cNvPr>
                <p14:cNvContentPartPr/>
                <p14:nvPr/>
              </p14:nvContentPartPr>
              <p14:xfrm>
                <a:off x="7799619" y="3747725"/>
                <a:ext cx="234360" cy="161640"/>
              </p14:xfrm>
            </p:contentPart>
          </mc:Choice>
          <mc:Fallback xmlns="">
            <p:pic>
              <p:nvPicPr>
                <p:cNvPr id="180" name="Freihand 179">
                  <a:extLst>
                    <a:ext uri="{FF2B5EF4-FFF2-40B4-BE49-F238E27FC236}">
                      <a16:creationId xmlns:a16="http://schemas.microsoft.com/office/drawing/2014/main" id="{F6318A5E-6542-42D0-ADED-1EAC6D9E4CEB}"/>
                    </a:ext>
                  </a:extLst>
                </p:cNvPr>
                <p:cNvPicPr/>
                <p:nvPr/>
              </p:nvPicPr>
              <p:blipFill>
                <a:blip r:embed="rId313"/>
                <a:stretch>
                  <a:fillRect/>
                </a:stretch>
              </p:blipFill>
              <p:spPr>
                <a:xfrm>
                  <a:off x="7795299" y="3743405"/>
                  <a:ext cx="243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1" name="Freihand 180">
                  <a:extLst>
                    <a:ext uri="{FF2B5EF4-FFF2-40B4-BE49-F238E27FC236}">
                      <a16:creationId xmlns:a16="http://schemas.microsoft.com/office/drawing/2014/main" id="{9AAE2920-D6A0-4B03-9B24-0406C9A70D58}"/>
                    </a:ext>
                  </a:extLst>
                </p14:cNvPr>
                <p14:cNvContentPartPr/>
                <p14:nvPr/>
              </p14:nvContentPartPr>
              <p14:xfrm>
                <a:off x="8030379" y="3788765"/>
                <a:ext cx="76320" cy="167400"/>
              </p14:xfrm>
            </p:contentPart>
          </mc:Choice>
          <mc:Fallback xmlns="">
            <p:pic>
              <p:nvPicPr>
                <p:cNvPr id="181" name="Freihand 180">
                  <a:extLst>
                    <a:ext uri="{FF2B5EF4-FFF2-40B4-BE49-F238E27FC236}">
                      <a16:creationId xmlns:a16="http://schemas.microsoft.com/office/drawing/2014/main" id="{9AAE2920-D6A0-4B03-9B24-0406C9A70D58}"/>
                    </a:ext>
                  </a:extLst>
                </p:cNvPr>
                <p:cNvPicPr/>
                <p:nvPr/>
              </p:nvPicPr>
              <p:blipFill>
                <a:blip r:embed="rId315"/>
                <a:stretch>
                  <a:fillRect/>
                </a:stretch>
              </p:blipFill>
              <p:spPr>
                <a:xfrm>
                  <a:off x="8026059" y="3784445"/>
                  <a:ext cx="84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2" name="Freihand 181">
                  <a:extLst>
                    <a:ext uri="{FF2B5EF4-FFF2-40B4-BE49-F238E27FC236}">
                      <a16:creationId xmlns:a16="http://schemas.microsoft.com/office/drawing/2014/main" id="{E273D1A7-549F-42B0-8636-C0D4499E287D}"/>
                    </a:ext>
                  </a:extLst>
                </p14:cNvPr>
                <p14:cNvContentPartPr/>
                <p14:nvPr/>
              </p14:nvContentPartPr>
              <p14:xfrm>
                <a:off x="8134419" y="3694805"/>
                <a:ext cx="195480" cy="158760"/>
              </p14:xfrm>
            </p:contentPart>
          </mc:Choice>
          <mc:Fallback xmlns="">
            <p:pic>
              <p:nvPicPr>
                <p:cNvPr id="182" name="Freihand 181">
                  <a:extLst>
                    <a:ext uri="{FF2B5EF4-FFF2-40B4-BE49-F238E27FC236}">
                      <a16:creationId xmlns:a16="http://schemas.microsoft.com/office/drawing/2014/main" id="{E273D1A7-549F-42B0-8636-C0D4499E287D}"/>
                    </a:ext>
                  </a:extLst>
                </p:cNvPr>
                <p:cNvPicPr/>
                <p:nvPr/>
              </p:nvPicPr>
              <p:blipFill>
                <a:blip r:embed="rId317"/>
                <a:stretch>
                  <a:fillRect/>
                </a:stretch>
              </p:blipFill>
              <p:spPr>
                <a:xfrm>
                  <a:off x="8130099" y="3690485"/>
                  <a:ext cx="204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3" name="Freihand 182">
                  <a:extLst>
                    <a:ext uri="{FF2B5EF4-FFF2-40B4-BE49-F238E27FC236}">
                      <a16:creationId xmlns:a16="http://schemas.microsoft.com/office/drawing/2014/main" id="{5ABE74D2-6EB0-4A8E-8F25-60BF74453A14}"/>
                    </a:ext>
                  </a:extLst>
                </p14:cNvPr>
                <p14:cNvContentPartPr/>
                <p14:nvPr/>
              </p14:nvContentPartPr>
              <p14:xfrm>
                <a:off x="8339259" y="3728285"/>
                <a:ext cx="142200" cy="99360"/>
              </p14:xfrm>
            </p:contentPart>
          </mc:Choice>
          <mc:Fallback xmlns="">
            <p:pic>
              <p:nvPicPr>
                <p:cNvPr id="183" name="Freihand 182">
                  <a:extLst>
                    <a:ext uri="{FF2B5EF4-FFF2-40B4-BE49-F238E27FC236}">
                      <a16:creationId xmlns:a16="http://schemas.microsoft.com/office/drawing/2014/main" id="{5ABE74D2-6EB0-4A8E-8F25-60BF74453A14}"/>
                    </a:ext>
                  </a:extLst>
                </p:cNvPr>
                <p:cNvPicPr/>
                <p:nvPr/>
              </p:nvPicPr>
              <p:blipFill>
                <a:blip r:embed="rId319"/>
                <a:stretch>
                  <a:fillRect/>
                </a:stretch>
              </p:blipFill>
              <p:spPr>
                <a:xfrm>
                  <a:off x="8334939" y="3723965"/>
                  <a:ext cx="150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5" name="Freihand 184">
                  <a:extLst>
                    <a:ext uri="{FF2B5EF4-FFF2-40B4-BE49-F238E27FC236}">
                      <a16:creationId xmlns:a16="http://schemas.microsoft.com/office/drawing/2014/main" id="{B7C21088-AD84-4486-92EB-4427D98EB733}"/>
                    </a:ext>
                  </a:extLst>
                </p14:cNvPr>
                <p14:cNvContentPartPr/>
                <p14:nvPr/>
              </p14:nvContentPartPr>
              <p14:xfrm>
                <a:off x="6222819" y="3462245"/>
                <a:ext cx="14400" cy="45000"/>
              </p14:xfrm>
            </p:contentPart>
          </mc:Choice>
          <mc:Fallback xmlns="">
            <p:pic>
              <p:nvPicPr>
                <p:cNvPr id="185" name="Freihand 184">
                  <a:extLst>
                    <a:ext uri="{FF2B5EF4-FFF2-40B4-BE49-F238E27FC236}">
                      <a16:creationId xmlns:a16="http://schemas.microsoft.com/office/drawing/2014/main" id="{B7C21088-AD84-4486-92EB-4427D98EB733}"/>
                    </a:ext>
                  </a:extLst>
                </p:cNvPr>
                <p:cNvPicPr/>
                <p:nvPr/>
              </p:nvPicPr>
              <p:blipFill>
                <a:blip r:embed="rId321"/>
                <a:stretch>
                  <a:fillRect/>
                </a:stretch>
              </p:blipFill>
              <p:spPr>
                <a:xfrm>
                  <a:off x="6218499" y="3457925"/>
                  <a:ext cx="23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6" name="Freihand 185">
                  <a:extLst>
                    <a:ext uri="{FF2B5EF4-FFF2-40B4-BE49-F238E27FC236}">
                      <a16:creationId xmlns:a16="http://schemas.microsoft.com/office/drawing/2014/main" id="{57F41761-CAEA-4E82-8755-311C275D37FB}"/>
                    </a:ext>
                  </a:extLst>
                </p14:cNvPr>
                <p14:cNvContentPartPr/>
                <p14:nvPr/>
              </p14:nvContentPartPr>
              <p14:xfrm>
                <a:off x="6222819" y="3455765"/>
                <a:ext cx="92160" cy="113040"/>
              </p14:xfrm>
            </p:contentPart>
          </mc:Choice>
          <mc:Fallback xmlns="">
            <p:pic>
              <p:nvPicPr>
                <p:cNvPr id="186" name="Freihand 185">
                  <a:extLst>
                    <a:ext uri="{FF2B5EF4-FFF2-40B4-BE49-F238E27FC236}">
                      <a16:creationId xmlns:a16="http://schemas.microsoft.com/office/drawing/2014/main" id="{57F41761-CAEA-4E82-8755-311C275D37FB}"/>
                    </a:ext>
                  </a:extLst>
                </p:cNvPr>
                <p:cNvPicPr/>
                <p:nvPr/>
              </p:nvPicPr>
              <p:blipFill>
                <a:blip r:embed="rId323"/>
                <a:stretch>
                  <a:fillRect/>
                </a:stretch>
              </p:blipFill>
              <p:spPr>
                <a:xfrm>
                  <a:off x="6218499" y="3451445"/>
                  <a:ext cx="100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8" name="Freihand 187">
                  <a:extLst>
                    <a:ext uri="{FF2B5EF4-FFF2-40B4-BE49-F238E27FC236}">
                      <a16:creationId xmlns:a16="http://schemas.microsoft.com/office/drawing/2014/main" id="{2E0964FB-1629-4871-8A6E-F5327649155C}"/>
                    </a:ext>
                  </a:extLst>
                </p14:cNvPr>
                <p14:cNvContentPartPr/>
                <p14:nvPr/>
              </p14:nvContentPartPr>
              <p14:xfrm>
                <a:off x="8554179" y="3587885"/>
                <a:ext cx="84600" cy="102960"/>
              </p14:xfrm>
            </p:contentPart>
          </mc:Choice>
          <mc:Fallback xmlns="">
            <p:pic>
              <p:nvPicPr>
                <p:cNvPr id="188" name="Freihand 187">
                  <a:extLst>
                    <a:ext uri="{FF2B5EF4-FFF2-40B4-BE49-F238E27FC236}">
                      <a16:creationId xmlns:a16="http://schemas.microsoft.com/office/drawing/2014/main" id="{2E0964FB-1629-4871-8A6E-F5327649155C}"/>
                    </a:ext>
                  </a:extLst>
                </p:cNvPr>
                <p:cNvPicPr/>
                <p:nvPr/>
              </p:nvPicPr>
              <p:blipFill>
                <a:blip r:embed="rId325"/>
                <a:stretch>
                  <a:fillRect/>
                </a:stretch>
              </p:blipFill>
              <p:spPr>
                <a:xfrm>
                  <a:off x="8549859" y="3583565"/>
                  <a:ext cx="9324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6">
            <p14:nvContentPartPr>
              <p14:cNvPr id="190" name="Freihand 189">
                <a:extLst>
                  <a:ext uri="{FF2B5EF4-FFF2-40B4-BE49-F238E27FC236}">
                    <a16:creationId xmlns:a16="http://schemas.microsoft.com/office/drawing/2014/main" id="{D1E42C5C-6298-434B-B621-CECC34BCC474}"/>
                  </a:ext>
                </a:extLst>
              </p14:cNvPr>
              <p14:cNvContentPartPr/>
              <p14:nvPr/>
            </p14:nvContentPartPr>
            <p14:xfrm>
              <a:off x="1341579" y="5845085"/>
              <a:ext cx="1170000" cy="23040"/>
            </p14:xfrm>
          </p:contentPart>
        </mc:Choice>
        <mc:Fallback xmlns="">
          <p:pic>
            <p:nvPicPr>
              <p:cNvPr id="190" name="Freihand 189">
                <a:extLst>
                  <a:ext uri="{FF2B5EF4-FFF2-40B4-BE49-F238E27FC236}">
                    <a16:creationId xmlns:a16="http://schemas.microsoft.com/office/drawing/2014/main" id="{D1E42C5C-6298-434B-B621-CECC34BCC474}"/>
                  </a:ext>
                </a:extLst>
              </p:cNvPr>
              <p:cNvPicPr/>
              <p:nvPr/>
            </p:nvPicPr>
            <p:blipFill>
              <a:blip r:embed="rId327"/>
              <a:stretch>
                <a:fillRect/>
              </a:stretch>
            </p:blipFill>
            <p:spPr>
              <a:xfrm>
                <a:off x="1337259" y="5840765"/>
                <a:ext cx="1178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3" name="Freihand 222">
                <a:extLst>
                  <a:ext uri="{FF2B5EF4-FFF2-40B4-BE49-F238E27FC236}">
                    <a16:creationId xmlns:a16="http://schemas.microsoft.com/office/drawing/2014/main" id="{B85811AE-ABCA-4AF2-83C8-D85F0D5BA5D3}"/>
                  </a:ext>
                </a:extLst>
              </p14:cNvPr>
              <p14:cNvContentPartPr/>
              <p14:nvPr/>
            </p14:nvContentPartPr>
            <p14:xfrm>
              <a:off x="4781019" y="5859485"/>
              <a:ext cx="1353960" cy="48600"/>
            </p14:xfrm>
          </p:contentPart>
        </mc:Choice>
        <mc:Fallback xmlns="">
          <p:pic>
            <p:nvPicPr>
              <p:cNvPr id="223" name="Freihand 222">
                <a:extLst>
                  <a:ext uri="{FF2B5EF4-FFF2-40B4-BE49-F238E27FC236}">
                    <a16:creationId xmlns:a16="http://schemas.microsoft.com/office/drawing/2014/main" id="{B85811AE-ABCA-4AF2-83C8-D85F0D5BA5D3}"/>
                  </a:ext>
                </a:extLst>
              </p:cNvPr>
              <p:cNvPicPr/>
              <p:nvPr/>
            </p:nvPicPr>
            <p:blipFill>
              <a:blip r:embed="rId329"/>
              <a:stretch>
                <a:fillRect/>
              </a:stretch>
            </p:blipFill>
            <p:spPr>
              <a:xfrm>
                <a:off x="4776699" y="5855165"/>
                <a:ext cx="1362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2" name="Freihand 251">
                <a:extLst>
                  <a:ext uri="{FF2B5EF4-FFF2-40B4-BE49-F238E27FC236}">
                    <a16:creationId xmlns:a16="http://schemas.microsoft.com/office/drawing/2014/main" id="{DA1300FA-3694-4DAB-9976-7BB7D40E9EF8}"/>
                  </a:ext>
                </a:extLst>
              </p14:cNvPr>
              <p14:cNvContentPartPr/>
              <p14:nvPr/>
            </p14:nvContentPartPr>
            <p14:xfrm>
              <a:off x="2626419" y="6060365"/>
              <a:ext cx="1603800" cy="60840"/>
            </p14:xfrm>
          </p:contentPart>
        </mc:Choice>
        <mc:Fallback xmlns="">
          <p:pic>
            <p:nvPicPr>
              <p:cNvPr id="252" name="Freihand 251">
                <a:extLst>
                  <a:ext uri="{FF2B5EF4-FFF2-40B4-BE49-F238E27FC236}">
                    <a16:creationId xmlns:a16="http://schemas.microsoft.com/office/drawing/2014/main" id="{DA1300FA-3694-4DAB-9976-7BB7D40E9EF8}"/>
                  </a:ext>
                </a:extLst>
              </p:cNvPr>
              <p:cNvPicPr/>
              <p:nvPr/>
            </p:nvPicPr>
            <p:blipFill>
              <a:blip r:embed="rId331"/>
              <a:stretch>
                <a:fillRect/>
              </a:stretch>
            </p:blipFill>
            <p:spPr>
              <a:xfrm>
                <a:off x="2622099" y="6056045"/>
                <a:ext cx="1612440" cy="69480"/>
              </a:xfrm>
              <a:prstGeom prst="rect">
                <a:avLst/>
              </a:prstGeom>
            </p:spPr>
          </p:pic>
        </mc:Fallback>
      </mc:AlternateContent>
      <p:grpSp>
        <p:nvGrpSpPr>
          <p:cNvPr id="293" name="Gruppieren 292">
            <a:extLst>
              <a:ext uri="{FF2B5EF4-FFF2-40B4-BE49-F238E27FC236}">
                <a16:creationId xmlns:a16="http://schemas.microsoft.com/office/drawing/2014/main" id="{F38F90A7-0DBA-43D1-992C-3BD5649314AE}"/>
              </a:ext>
            </a:extLst>
          </p:cNvPr>
          <p:cNvGrpSpPr/>
          <p:nvPr/>
        </p:nvGrpSpPr>
        <p:grpSpPr>
          <a:xfrm>
            <a:off x="2520579" y="6120845"/>
            <a:ext cx="2747520" cy="638640"/>
            <a:chOff x="2520579" y="6120845"/>
            <a:chExt cx="2747520" cy="638640"/>
          </a:xfrm>
        </p:grpSpPr>
        <mc:AlternateContent xmlns:mc="http://schemas.openxmlformats.org/markup-compatibility/2006" xmlns:p14="http://schemas.microsoft.com/office/powerpoint/2010/main">
          <mc:Choice Requires="p14">
            <p:contentPart p14:bwMode="auto" r:id="rId332">
              <p14:nvContentPartPr>
                <p14:cNvPr id="253" name="Freihand 252">
                  <a:extLst>
                    <a:ext uri="{FF2B5EF4-FFF2-40B4-BE49-F238E27FC236}">
                      <a16:creationId xmlns:a16="http://schemas.microsoft.com/office/drawing/2014/main" id="{F8BF999B-83A0-4200-83DD-39518C1A9A89}"/>
                    </a:ext>
                  </a:extLst>
                </p14:cNvPr>
                <p14:cNvContentPartPr/>
                <p14:nvPr/>
              </p14:nvContentPartPr>
              <p14:xfrm>
                <a:off x="2667459" y="6215525"/>
                <a:ext cx="14400" cy="115560"/>
              </p14:xfrm>
            </p:contentPart>
          </mc:Choice>
          <mc:Fallback xmlns="">
            <p:pic>
              <p:nvPicPr>
                <p:cNvPr id="253" name="Freihand 252">
                  <a:extLst>
                    <a:ext uri="{FF2B5EF4-FFF2-40B4-BE49-F238E27FC236}">
                      <a16:creationId xmlns:a16="http://schemas.microsoft.com/office/drawing/2014/main" id="{F8BF999B-83A0-4200-83DD-39518C1A9A89}"/>
                    </a:ext>
                  </a:extLst>
                </p:cNvPr>
                <p:cNvPicPr/>
                <p:nvPr/>
              </p:nvPicPr>
              <p:blipFill>
                <a:blip r:embed="rId333"/>
                <a:stretch>
                  <a:fillRect/>
                </a:stretch>
              </p:blipFill>
              <p:spPr>
                <a:xfrm>
                  <a:off x="2663139" y="6211205"/>
                  <a:ext cx="23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4" name="Freihand 253">
                  <a:extLst>
                    <a:ext uri="{FF2B5EF4-FFF2-40B4-BE49-F238E27FC236}">
                      <a16:creationId xmlns:a16="http://schemas.microsoft.com/office/drawing/2014/main" id="{F946CCC0-DACE-4DFD-B0E9-17AC57E6242B}"/>
                    </a:ext>
                  </a:extLst>
                </p14:cNvPr>
                <p14:cNvContentPartPr/>
                <p14:nvPr/>
              </p14:nvContentPartPr>
              <p14:xfrm>
                <a:off x="2624259" y="6193925"/>
                <a:ext cx="115200" cy="54720"/>
              </p14:xfrm>
            </p:contentPart>
          </mc:Choice>
          <mc:Fallback xmlns="">
            <p:pic>
              <p:nvPicPr>
                <p:cNvPr id="254" name="Freihand 253">
                  <a:extLst>
                    <a:ext uri="{FF2B5EF4-FFF2-40B4-BE49-F238E27FC236}">
                      <a16:creationId xmlns:a16="http://schemas.microsoft.com/office/drawing/2014/main" id="{F946CCC0-DACE-4DFD-B0E9-17AC57E6242B}"/>
                    </a:ext>
                  </a:extLst>
                </p:cNvPr>
                <p:cNvPicPr/>
                <p:nvPr/>
              </p:nvPicPr>
              <p:blipFill>
                <a:blip r:embed="rId335"/>
                <a:stretch>
                  <a:fillRect/>
                </a:stretch>
              </p:blipFill>
              <p:spPr>
                <a:xfrm>
                  <a:off x="2619939" y="6189605"/>
                  <a:ext cx="123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5" name="Freihand 254">
                  <a:extLst>
                    <a:ext uri="{FF2B5EF4-FFF2-40B4-BE49-F238E27FC236}">
                      <a16:creationId xmlns:a16="http://schemas.microsoft.com/office/drawing/2014/main" id="{713BC298-2B56-4B1D-B319-B507B4C3D28A}"/>
                    </a:ext>
                  </a:extLst>
                </p14:cNvPr>
                <p14:cNvContentPartPr/>
                <p14:nvPr/>
              </p14:nvContentPartPr>
              <p14:xfrm>
                <a:off x="2728659" y="6230645"/>
                <a:ext cx="147600" cy="93240"/>
              </p14:xfrm>
            </p:contentPart>
          </mc:Choice>
          <mc:Fallback xmlns="">
            <p:pic>
              <p:nvPicPr>
                <p:cNvPr id="255" name="Freihand 254">
                  <a:extLst>
                    <a:ext uri="{FF2B5EF4-FFF2-40B4-BE49-F238E27FC236}">
                      <a16:creationId xmlns:a16="http://schemas.microsoft.com/office/drawing/2014/main" id="{713BC298-2B56-4B1D-B319-B507B4C3D28A}"/>
                    </a:ext>
                  </a:extLst>
                </p:cNvPr>
                <p:cNvPicPr/>
                <p:nvPr/>
              </p:nvPicPr>
              <p:blipFill>
                <a:blip r:embed="rId337"/>
                <a:stretch>
                  <a:fillRect/>
                </a:stretch>
              </p:blipFill>
              <p:spPr>
                <a:xfrm>
                  <a:off x="2724339" y="6226325"/>
                  <a:ext cx="156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6" name="Freihand 255">
                  <a:extLst>
                    <a:ext uri="{FF2B5EF4-FFF2-40B4-BE49-F238E27FC236}">
                      <a16:creationId xmlns:a16="http://schemas.microsoft.com/office/drawing/2014/main" id="{D80289BB-39D7-4148-BA82-F37042D10A55}"/>
                    </a:ext>
                  </a:extLst>
                </p14:cNvPr>
                <p14:cNvContentPartPr/>
                <p14:nvPr/>
              </p14:nvContentPartPr>
              <p14:xfrm>
                <a:off x="2885979" y="6163685"/>
                <a:ext cx="248040" cy="112680"/>
              </p14:xfrm>
            </p:contentPart>
          </mc:Choice>
          <mc:Fallback xmlns="">
            <p:pic>
              <p:nvPicPr>
                <p:cNvPr id="256" name="Freihand 255">
                  <a:extLst>
                    <a:ext uri="{FF2B5EF4-FFF2-40B4-BE49-F238E27FC236}">
                      <a16:creationId xmlns:a16="http://schemas.microsoft.com/office/drawing/2014/main" id="{D80289BB-39D7-4148-BA82-F37042D10A55}"/>
                    </a:ext>
                  </a:extLst>
                </p:cNvPr>
                <p:cNvPicPr/>
                <p:nvPr/>
              </p:nvPicPr>
              <p:blipFill>
                <a:blip r:embed="rId339"/>
                <a:stretch>
                  <a:fillRect/>
                </a:stretch>
              </p:blipFill>
              <p:spPr>
                <a:xfrm>
                  <a:off x="2881659" y="6159365"/>
                  <a:ext cx="256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7" name="Freihand 256">
                  <a:extLst>
                    <a:ext uri="{FF2B5EF4-FFF2-40B4-BE49-F238E27FC236}">
                      <a16:creationId xmlns:a16="http://schemas.microsoft.com/office/drawing/2014/main" id="{2DE49561-3D29-40A7-A00E-D9D0348562E9}"/>
                    </a:ext>
                  </a:extLst>
                </p14:cNvPr>
                <p14:cNvContentPartPr/>
                <p14:nvPr/>
              </p14:nvContentPartPr>
              <p14:xfrm>
                <a:off x="3154899" y="6131645"/>
                <a:ext cx="45720" cy="124920"/>
              </p14:xfrm>
            </p:contentPart>
          </mc:Choice>
          <mc:Fallback xmlns="">
            <p:pic>
              <p:nvPicPr>
                <p:cNvPr id="257" name="Freihand 256">
                  <a:extLst>
                    <a:ext uri="{FF2B5EF4-FFF2-40B4-BE49-F238E27FC236}">
                      <a16:creationId xmlns:a16="http://schemas.microsoft.com/office/drawing/2014/main" id="{2DE49561-3D29-40A7-A00E-D9D0348562E9}"/>
                    </a:ext>
                  </a:extLst>
                </p:cNvPr>
                <p:cNvPicPr/>
                <p:nvPr/>
              </p:nvPicPr>
              <p:blipFill>
                <a:blip r:embed="rId341"/>
                <a:stretch>
                  <a:fillRect/>
                </a:stretch>
              </p:blipFill>
              <p:spPr>
                <a:xfrm>
                  <a:off x="3150579" y="6127325"/>
                  <a:ext cx="54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8" name="Freihand 257">
                  <a:extLst>
                    <a:ext uri="{FF2B5EF4-FFF2-40B4-BE49-F238E27FC236}">
                      <a16:creationId xmlns:a16="http://schemas.microsoft.com/office/drawing/2014/main" id="{B170E1CE-50AD-4EA2-BC2E-8E8A5C03243A}"/>
                    </a:ext>
                  </a:extLst>
                </p14:cNvPr>
                <p14:cNvContentPartPr/>
                <p14:nvPr/>
              </p14:nvContentPartPr>
              <p14:xfrm>
                <a:off x="3206739" y="6155045"/>
                <a:ext cx="144000" cy="120600"/>
              </p14:xfrm>
            </p:contentPart>
          </mc:Choice>
          <mc:Fallback xmlns="">
            <p:pic>
              <p:nvPicPr>
                <p:cNvPr id="258" name="Freihand 257">
                  <a:extLst>
                    <a:ext uri="{FF2B5EF4-FFF2-40B4-BE49-F238E27FC236}">
                      <a16:creationId xmlns:a16="http://schemas.microsoft.com/office/drawing/2014/main" id="{B170E1CE-50AD-4EA2-BC2E-8E8A5C03243A}"/>
                    </a:ext>
                  </a:extLst>
                </p:cNvPr>
                <p:cNvPicPr/>
                <p:nvPr/>
              </p:nvPicPr>
              <p:blipFill>
                <a:blip r:embed="rId343"/>
                <a:stretch>
                  <a:fillRect/>
                </a:stretch>
              </p:blipFill>
              <p:spPr>
                <a:xfrm>
                  <a:off x="3202419" y="6150725"/>
                  <a:ext cx="152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9" name="Freihand 258">
                  <a:extLst>
                    <a:ext uri="{FF2B5EF4-FFF2-40B4-BE49-F238E27FC236}">
                      <a16:creationId xmlns:a16="http://schemas.microsoft.com/office/drawing/2014/main" id="{A8507CAE-3784-43F2-AF3E-B821CB33A6C9}"/>
                    </a:ext>
                  </a:extLst>
                </p14:cNvPr>
                <p14:cNvContentPartPr/>
                <p14:nvPr/>
              </p14:nvContentPartPr>
              <p14:xfrm>
                <a:off x="3378459" y="6173765"/>
                <a:ext cx="54000" cy="101880"/>
              </p14:xfrm>
            </p:contentPart>
          </mc:Choice>
          <mc:Fallback xmlns="">
            <p:pic>
              <p:nvPicPr>
                <p:cNvPr id="259" name="Freihand 258">
                  <a:extLst>
                    <a:ext uri="{FF2B5EF4-FFF2-40B4-BE49-F238E27FC236}">
                      <a16:creationId xmlns:a16="http://schemas.microsoft.com/office/drawing/2014/main" id="{A8507CAE-3784-43F2-AF3E-B821CB33A6C9}"/>
                    </a:ext>
                  </a:extLst>
                </p:cNvPr>
                <p:cNvPicPr/>
                <p:nvPr/>
              </p:nvPicPr>
              <p:blipFill>
                <a:blip r:embed="rId345"/>
                <a:stretch>
                  <a:fillRect/>
                </a:stretch>
              </p:blipFill>
              <p:spPr>
                <a:xfrm>
                  <a:off x="3374139" y="6169445"/>
                  <a:ext cx="62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0" name="Freihand 259">
                  <a:extLst>
                    <a:ext uri="{FF2B5EF4-FFF2-40B4-BE49-F238E27FC236}">
                      <a16:creationId xmlns:a16="http://schemas.microsoft.com/office/drawing/2014/main" id="{083EB266-20D5-4442-98A8-3E2DA3D5B6E1}"/>
                    </a:ext>
                  </a:extLst>
                </p14:cNvPr>
                <p14:cNvContentPartPr/>
                <p14:nvPr/>
              </p14:nvContentPartPr>
              <p14:xfrm>
                <a:off x="3441099" y="6223805"/>
                <a:ext cx="176040" cy="31680"/>
              </p14:xfrm>
            </p:contentPart>
          </mc:Choice>
          <mc:Fallback xmlns="">
            <p:pic>
              <p:nvPicPr>
                <p:cNvPr id="260" name="Freihand 259">
                  <a:extLst>
                    <a:ext uri="{FF2B5EF4-FFF2-40B4-BE49-F238E27FC236}">
                      <a16:creationId xmlns:a16="http://schemas.microsoft.com/office/drawing/2014/main" id="{083EB266-20D5-4442-98A8-3E2DA3D5B6E1}"/>
                    </a:ext>
                  </a:extLst>
                </p:cNvPr>
                <p:cNvPicPr/>
                <p:nvPr/>
              </p:nvPicPr>
              <p:blipFill>
                <a:blip r:embed="rId347"/>
                <a:stretch>
                  <a:fillRect/>
                </a:stretch>
              </p:blipFill>
              <p:spPr>
                <a:xfrm>
                  <a:off x="3436779" y="6219485"/>
                  <a:ext cx="1846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1" name="Freihand 260">
                  <a:extLst>
                    <a:ext uri="{FF2B5EF4-FFF2-40B4-BE49-F238E27FC236}">
                      <a16:creationId xmlns:a16="http://schemas.microsoft.com/office/drawing/2014/main" id="{1C71F762-82EE-4E10-A1B3-BC88CA26FEDF}"/>
                    </a:ext>
                  </a:extLst>
                </p14:cNvPr>
                <p14:cNvContentPartPr/>
                <p14:nvPr/>
              </p14:nvContentPartPr>
              <p14:xfrm>
                <a:off x="3794619" y="6212285"/>
                <a:ext cx="19440" cy="56520"/>
              </p14:xfrm>
            </p:contentPart>
          </mc:Choice>
          <mc:Fallback xmlns="">
            <p:pic>
              <p:nvPicPr>
                <p:cNvPr id="261" name="Freihand 260">
                  <a:extLst>
                    <a:ext uri="{FF2B5EF4-FFF2-40B4-BE49-F238E27FC236}">
                      <a16:creationId xmlns:a16="http://schemas.microsoft.com/office/drawing/2014/main" id="{1C71F762-82EE-4E10-A1B3-BC88CA26FEDF}"/>
                    </a:ext>
                  </a:extLst>
                </p:cNvPr>
                <p:cNvPicPr/>
                <p:nvPr/>
              </p:nvPicPr>
              <p:blipFill>
                <a:blip r:embed="rId349"/>
                <a:stretch>
                  <a:fillRect/>
                </a:stretch>
              </p:blipFill>
              <p:spPr>
                <a:xfrm>
                  <a:off x="3790299" y="6207965"/>
                  <a:ext cx="28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2" name="Freihand 261">
                  <a:extLst>
                    <a:ext uri="{FF2B5EF4-FFF2-40B4-BE49-F238E27FC236}">
                      <a16:creationId xmlns:a16="http://schemas.microsoft.com/office/drawing/2014/main" id="{969F28D6-7A05-4EA3-8808-10A00C066D27}"/>
                    </a:ext>
                  </a:extLst>
                </p14:cNvPr>
                <p14:cNvContentPartPr/>
                <p14:nvPr/>
              </p14:nvContentPartPr>
              <p14:xfrm>
                <a:off x="3822699" y="6179885"/>
                <a:ext cx="20880" cy="5400"/>
              </p14:xfrm>
            </p:contentPart>
          </mc:Choice>
          <mc:Fallback xmlns="">
            <p:pic>
              <p:nvPicPr>
                <p:cNvPr id="262" name="Freihand 261">
                  <a:extLst>
                    <a:ext uri="{FF2B5EF4-FFF2-40B4-BE49-F238E27FC236}">
                      <a16:creationId xmlns:a16="http://schemas.microsoft.com/office/drawing/2014/main" id="{969F28D6-7A05-4EA3-8808-10A00C066D27}"/>
                    </a:ext>
                  </a:extLst>
                </p:cNvPr>
                <p:cNvPicPr/>
                <p:nvPr/>
              </p:nvPicPr>
              <p:blipFill>
                <a:blip r:embed="rId351"/>
                <a:stretch>
                  <a:fillRect/>
                </a:stretch>
              </p:blipFill>
              <p:spPr>
                <a:xfrm>
                  <a:off x="3818379" y="6175565"/>
                  <a:ext cx="29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3" name="Freihand 262">
                  <a:extLst>
                    <a:ext uri="{FF2B5EF4-FFF2-40B4-BE49-F238E27FC236}">
                      <a16:creationId xmlns:a16="http://schemas.microsoft.com/office/drawing/2014/main" id="{42D4C879-52EA-4FF8-82B6-5C85A0F93CAF}"/>
                    </a:ext>
                  </a:extLst>
                </p14:cNvPr>
                <p14:cNvContentPartPr/>
                <p14:nvPr/>
              </p14:nvContentPartPr>
              <p14:xfrm>
                <a:off x="3842499" y="6189245"/>
                <a:ext cx="133920" cy="83880"/>
              </p14:xfrm>
            </p:contentPart>
          </mc:Choice>
          <mc:Fallback xmlns="">
            <p:pic>
              <p:nvPicPr>
                <p:cNvPr id="263" name="Freihand 262">
                  <a:extLst>
                    <a:ext uri="{FF2B5EF4-FFF2-40B4-BE49-F238E27FC236}">
                      <a16:creationId xmlns:a16="http://schemas.microsoft.com/office/drawing/2014/main" id="{42D4C879-52EA-4FF8-82B6-5C85A0F93CAF}"/>
                    </a:ext>
                  </a:extLst>
                </p:cNvPr>
                <p:cNvPicPr/>
                <p:nvPr/>
              </p:nvPicPr>
              <p:blipFill>
                <a:blip r:embed="rId353"/>
                <a:stretch>
                  <a:fillRect/>
                </a:stretch>
              </p:blipFill>
              <p:spPr>
                <a:xfrm>
                  <a:off x="3838179" y="6184925"/>
                  <a:ext cx="142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4" name="Freihand 263">
                  <a:extLst>
                    <a:ext uri="{FF2B5EF4-FFF2-40B4-BE49-F238E27FC236}">
                      <a16:creationId xmlns:a16="http://schemas.microsoft.com/office/drawing/2014/main" id="{12F9C548-77B1-4E44-8335-89EB33247261}"/>
                    </a:ext>
                  </a:extLst>
                </p14:cNvPr>
                <p14:cNvContentPartPr/>
                <p14:nvPr/>
              </p14:nvContentPartPr>
              <p14:xfrm>
                <a:off x="3957339" y="6120845"/>
                <a:ext cx="149760" cy="118800"/>
              </p14:xfrm>
            </p:contentPart>
          </mc:Choice>
          <mc:Fallback xmlns="">
            <p:pic>
              <p:nvPicPr>
                <p:cNvPr id="264" name="Freihand 263">
                  <a:extLst>
                    <a:ext uri="{FF2B5EF4-FFF2-40B4-BE49-F238E27FC236}">
                      <a16:creationId xmlns:a16="http://schemas.microsoft.com/office/drawing/2014/main" id="{12F9C548-77B1-4E44-8335-89EB33247261}"/>
                    </a:ext>
                  </a:extLst>
                </p:cNvPr>
                <p:cNvPicPr/>
                <p:nvPr/>
              </p:nvPicPr>
              <p:blipFill>
                <a:blip r:embed="rId355"/>
                <a:stretch>
                  <a:fillRect/>
                </a:stretch>
              </p:blipFill>
              <p:spPr>
                <a:xfrm>
                  <a:off x="3953019" y="6116525"/>
                  <a:ext cx="158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5" name="Freihand 264">
                  <a:extLst>
                    <a:ext uri="{FF2B5EF4-FFF2-40B4-BE49-F238E27FC236}">
                      <a16:creationId xmlns:a16="http://schemas.microsoft.com/office/drawing/2014/main" id="{7C4F864C-022F-4247-B58D-9F618B6CDA0E}"/>
                    </a:ext>
                  </a:extLst>
                </p14:cNvPr>
                <p14:cNvContentPartPr/>
                <p14:nvPr/>
              </p14:nvContentPartPr>
              <p14:xfrm>
                <a:off x="4152819" y="6142805"/>
                <a:ext cx="137880" cy="88200"/>
              </p14:xfrm>
            </p:contentPart>
          </mc:Choice>
          <mc:Fallback xmlns="">
            <p:pic>
              <p:nvPicPr>
                <p:cNvPr id="265" name="Freihand 264">
                  <a:extLst>
                    <a:ext uri="{FF2B5EF4-FFF2-40B4-BE49-F238E27FC236}">
                      <a16:creationId xmlns:a16="http://schemas.microsoft.com/office/drawing/2014/main" id="{7C4F864C-022F-4247-B58D-9F618B6CDA0E}"/>
                    </a:ext>
                  </a:extLst>
                </p:cNvPr>
                <p:cNvPicPr/>
                <p:nvPr/>
              </p:nvPicPr>
              <p:blipFill>
                <a:blip r:embed="rId357"/>
                <a:stretch>
                  <a:fillRect/>
                </a:stretch>
              </p:blipFill>
              <p:spPr>
                <a:xfrm>
                  <a:off x="4148499" y="6138485"/>
                  <a:ext cx="146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6" name="Freihand 265">
                  <a:extLst>
                    <a:ext uri="{FF2B5EF4-FFF2-40B4-BE49-F238E27FC236}">
                      <a16:creationId xmlns:a16="http://schemas.microsoft.com/office/drawing/2014/main" id="{60EB1F93-87F8-48CD-ABB3-68306185B266}"/>
                    </a:ext>
                  </a:extLst>
                </p14:cNvPr>
                <p14:cNvContentPartPr/>
                <p14:nvPr/>
              </p14:nvContentPartPr>
              <p14:xfrm>
                <a:off x="4276299" y="6151805"/>
                <a:ext cx="172440" cy="77760"/>
              </p14:xfrm>
            </p:contentPart>
          </mc:Choice>
          <mc:Fallback xmlns="">
            <p:pic>
              <p:nvPicPr>
                <p:cNvPr id="266" name="Freihand 265">
                  <a:extLst>
                    <a:ext uri="{FF2B5EF4-FFF2-40B4-BE49-F238E27FC236}">
                      <a16:creationId xmlns:a16="http://schemas.microsoft.com/office/drawing/2014/main" id="{60EB1F93-87F8-48CD-ABB3-68306185B266}"/>
                    </a:ext>
                  </a:extLst>
                </p:cNvPr>
                <p:cNvPicPr/>
                <p:nvPr/>
              </p:nvPicPr>
              <p:blipFill>
                <a:blip r:embed="rId359"/>
                <a:stretch>
                  <a:fillRect/>
                </a:stretch>
              </p:blipFill>
              <p:spPr>
                <a:xfrm>
                  <a:off x="4271979" y="6147485"/>
                  <a:ext cx="181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7" name="Freihand 266">
                  <a:extLst>
                    <a:ext uri="{FF2B5EF4-FFF2-40B4-BE49-F238E27FC236}">
                      <a16:creationId xmlns:a16="http://schemas.microsoft.com/office/drawing/2014/main" id="{80633836-4F8C-4979-8442-07309C013EB2}"/>
                    </a:ext>
                  </a:extLst>
                </p14:cNvPr>
                <p14:cNvContentPartPr/>
                <p14:nvPr/>
              </p14:nvContentPartPr>
              <p14:xfrm>
                <a:off x="2520579" y="6477605"/>
                <a:ext cx="90000" cy="136800"/>
              </p14:xfrm>
            </p:contentPart>
          </mc:Choice>
          <mc:Fallback xmlns="">
            <p:pic>
              <p:nvPicPr>
                <p:cNvPr id="267" name="Freihand 266">
                  <a:extLst>
                    <a:ext uri="{FF2B5EF4-FFF2-40B4-BE49-F238E27FC236}">
                      <a16:creationId xmlns:a16="http://schemas.microsoft.com/office/drawing/2014/main" id="{80633836-4F8C-4979-8442-07309C013EB2}"/>
                    </a:ext>
                  </a:extLst>
                </p:cNvPr>
                <p:cNvPicPr/>
                <p:nvPr/>
              </p:nvPicPr>
              <p:blipFill>
                <a:blip r:embed="rId361"/>
                <a:stretch>
                  <a:fillRect/>
                </a:stretch>
              </p:blipFill>
              <p:spPr>
                <a:xfrm>
                  <a:off x="2516259" y="6473285"/>
                  <a:ext cx="98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8" name="Freihand 267">
                  <a:extLst>
                    <a:ext uri="{FF2B5EF4-FFF2-40B4-BE49-F238E27FC236}">
                      <a16:creationId xmlns:a16="http://schemas.microsoft.com/office/drawing/2014/main" id="{E57CF6C2-B71A-4C4C-99A2-EA56B582576B}"/>
                    </a:ext>
                  </a:extLst>
                </p14:cNvPr>
                <p14:cNvContentPartPr/>
                <p14:nvPr/>
              </p14:nvContentPartPr>
              <p14:xfrm>
                <a:off x="2662419" y="6444125"/>
                <a:ext cx="73080" cy="62280"/>
              </p14:xfrm>
            </p:contentPart>
          </mc:Choice>
          <mc:Fallback xmlns="">
            <p:pic>
              <p:nvPicPr>
                <p:cNvPr id="268" name="Freihand 267">
                  <a:extLst>
                    <a:ext uri="{FF2B5EF4-FFF2-40B4-BE49-F238E27FC236}">
                      <a16:creationId xmlns:a16="http://schemas.microsoft.com/office/drawing/2014/main" id="{E57CF6C2-B71A-4C4C-99A2-EA56B582576B}"/>
                    </a:ext>
                  </a:extLst>
                </p:cNvPr>
                <p:cNvPicPr/>
                <p:nvPr/>
              </p:nvPicPr>
              <p:blipFill>
                <a:blip r:embed="rId363"/>
                <a:stretch>
                  <a:fillRect/>
                </a:stretch>
              </p:blipFill>
              <p:spPr>
                <a:xfrm>
                  <a:off x="2658099" y="6439805"/>
                  <a:ext cx="81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9" name="Freihand 268">
                  <a:extLst>
                    <a:ext uri="{FF2B5EF4-FFF2-40B4-BE49-F238E27FC236}">
                      <a16:creationId xmlns:a16="http://schemas.microsoft.com/office/drawing/2014/main" id="{F0EC8186-28B1-47AB-8B41-4F20C69E36E0}"/>
                    </a:ext>
                  </a:extLst>
                </p14:cNvPr>
                <p14:cNvContentPartPr/>
                <p14:nvPr/>
              </p14:nvContentPartPr>
              <p14:xfrm>
                <a:off x="2723259" y="6444845"/>
                <a:ext cx="374760" cy="55080"/>
              </p14:xfrm>
            </p:contentPart>
          </mc:Choice>
          <mc:Fallback xmlns="">
            <p:pic>
              <p:nvPicPr>
                <p:cNvPr id="269" name="Freihand 268">
                  <a:extLst>
                    <a:ext uri="{FF2B5EF4-FFF2-40B4-BE49-F238E27FC236}">
                      <a16:creationId xmlns:a16="http://schemas.microsoft.com/office/drawing/2014/main" id="{F0EC8186-28B1-47AB-8B41-4F20C69E36E0}"/>
                    </a:ext>
                  </a:extLst>
                </p:cNvPr>
                <p:cNvPicPr/>
                <p:nvPr/>
              </p:nvPicPr>
              <p:blipFill>
                <a:blip r:embed="rId365"/>
                <a:stretch>
                  <a:fillRect/>
                </a:stretch>
              </p:blipFill>
              <p:spPr>
                <a:xfrm>
                  <a:off x="2718939" y="6440525"/>
                  <a:ext cx="383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70" name="Freihand 269">
                  <a:extLst>
                    <a:ext uri="{FF2B5EF4-FFF2-40B4-BE49-F238E27FC236}">
                      <a16:creationId xmlns:a16="http://schemas.microsoft.com/office/drawing/2014/main" id="{4E79FFDE-3655-4D5E-92CC-826B809A933D}"/>
                    </a:ext>
                  </a:extLst>
                </p14:cNvPr>
                <p14:cNvContentPartPr/>
                <p14:nvPr/>
              </p14:nvContentPartPr>
              <p14:xfrm>
                <a:off x="3142659" y="6392285"/>
                <a:ext cx="113400" cy="102600"/>
              </p14:xfrm>
            </p:contentPart>
          </mc:Choice>
          <mc:Fallback xmlns="">
            <p:pic>
              <p:nvPicPr>
                <p:cNvPr id="270" name="Freihand 269">
                  <a:extLst>
                    <a:ext uri="{FF2B5EF4-FFF2-40B4-BE49-F238E27FC236}">
                      <a16:creationId xmlns:a16="http://schemas.microsoft.com/office/drawing/2014/main" id="{4E79FFDE-3655-4D5E-92CC-826B809A933D}"/>
                    </a:ext>
                  </a:extLst>
                </p:cNvPr>
                <p:cNvPicPr/>
                <p:nvPr/>
              </p:nvPicPr>
              <p:blipFill>
                <a:blip r:embed="rId367"/>
                <a:stretch>
                  <a:fillRect/>
                </a:stretch>
              </p:blipFill>
              <p:spPr>
                <a:xfrm>
                  <a:off x="3138339" y="6387965"/>
                  <a:ext cx="122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1" name="Freihand 270">
                  <a:extLst>
                    <a:ext uri="{FF2B5EF4-FFF2-40B4-BE49-F238E27FC236}">
                      <a16:creationId xmlns:a16="http://schemas.microsoft.com/office/drawing/2014/main" id="{1E0B4BFF-E885-4B3F-94BC-7E0799B3F65A}"/>
                    </a:ext>
                  </a:extLst>
                </p14:cNvPr>
                <p14:cNvContentPartPr/>
                <p14:nvPr/>
              </p14:nvContentPartPr>
              <p14:xfrm>
                <a:off x="3252099" y="6336485"/>
                <a:ext cx="272880" cy="145080"/>
              </p14:xfrm>
            </p:contentPart>
          </mc:Choice>
          <mc:Fallback xmlns="">
            <p:pic>
              <p:nvPicPr>
                <p:cNvPr id="271" name="Freihand 270">
                  <a:extLst>
                    <a:ext uri="{FF2B5EF4-FFF2-40B4-BE49-F238E27FC236}">
                      <a16:creationId xmlns:a16="http://schemas.microsoft.com/office/drawing/2014/main" id="{1E0B4BFF-E885-4B3F-94BC-7E0799B3F65A}"/>
                    </a:ext>
                  </a:extLst>
                </p:cNvPr>
                <p:cNvPicPr/>
                <p:nvPr/>
              </p:nvPicPr>
              <p:blipFill>
                <a:blip r:embed="rId369"/>
                <a:stretch>
                  <a:fillRect/>
                </a:stretch>
              </p:blipFill>
              <p:spPr>
                <a:xfrm>
                  <a:off x="3247779" y="6332165"/>
                  <a:ext cx="281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2" name="Freihand 271">
                  <a:extLst>
                    <a:ext uri="{FF2B5EF4-FFF2-40B4-BE49-F238E27FC236}">
                      <a16:creationId xmlns:a16="http://schemas.microsoft.com/office/drawing/2014/main" id="{0CF64FAF-1090-4C35-A457-CED87491BB35}"/>
                    </a:ext>
                  </a:extLst>
                </p14:cNvPr>
                <p14:cNvContentPartPr/>
                <p14:nvPr/>
              </p14:nvContentPartPr>
              <p14:xfrm>
                <a:off x="3526419" y="6358445"/>
                <a:ext cx="41040" cy="9360"/>
              </p14:xfrm>
            </p:contentPart>
          </mc:Choice>
          <mc:Fallback xmlns="">
            <p:pic>
              <p:nvPicPr>
                <p:cNvPr id="272" name="Freihand 271">
                  <a:extLst>
                    <a:ext uri="{FF2B5EF4-FFF2-40B4-BE49-F238E27FC236}">
                      <a16:creationId xmlns:a16="http://schemas.microsoft.com/office/drawing/2014/main" id="{0CF64FAF-1090-4C35-A457-CED87491BB35}"/>
                    </a:ext>
                  </a:extLst>
                </p:cNvPr>
                <p:cNvPicPr/>
                <p:nvPr/>
              </p:nvPicPr>
              <p:blipFill>
                <a:blip r:embed="rId371"/>
                <a:stretch>
                  <a:fillRect/>
                </a:stretch>
              </p:blipFill>
              <p:spPr>
                <a:xfrm>
                  <a:off x="3522099" y="6354125"/>
                  <a:ext cx="49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3" name="Freihand 272">
                  <a:extLst>
                    <a:ext uri="{FF2B5EF4-FFF2-40B4-BE49-F238E27FC236}">
                      <a16:creationId xmlns:a16="http://schemas.microsoft.com/office/drawing/2014/main" id="{46EC3A76-B4BA-4E50-AD54-F2D9761128DF}"/>
                    </a:ext>
                  </a:extLst>
                </p14:cNvPr>
                <p14:cNvContentPartPr/>
                <p14:nvPr/>
              </p14:nvContentPartPr>
              <p14:xfrm>
                <a:off x="3553779" y="6378245"/>
                <a:ext cx="66960" cy="88200"/>
              </p14:xfrm>
            </p:contentPart>
          </mc:Choice>
          <mc:Fallback xmlns="">
            <p:pic>
              <p:nvPicPr>
                <p:cNvPr id="273" name="Freihand 272">
                  <a:extLst>
                    <a:ext uri="{FF2B5EF4-FFF2-40B4-BE49-F238E27FC236}">
                      <a16:creationId xmlns:a16="http://schemas.microsoft.com/office/drawing/2014/main" id="{46EC3A76-B4BA-4E50-AD54-F2D9761128DF}"/>
                    </a:ext>
                  </a:extLst>
                </p:cNvPr>
                <p:cNvPicPr/>
                <p:nvPr/>
              </p:nvPicPr>
              <p:blipFill>
                <a:blip r:embed="rId373"/>
                <a:stretch>
                  <a:fillRect/>
                </a:stretch>
              </p:blipFill>
              <p:spPr>
                <a:xfrm>
                  <a:off x="3549459" y="6373925"/>
                  <a:ext cx="75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4" name="Freihand 273">
                  <a:extLst>
                    <a:ext uri="{FF2B5EF4-FFF2-40B4-BE49-F238E27FC236}">
                      <a16:creationId xmlns:a16="http://schemas.microsoft.com/office/drawing/2014/main" id="{A37E0438-E619-4E14-9805-F3A8593E0E3A}"/>
                    </a:ext>
                  </a:extLst>
                </p14:cNvPr>
                <p14:cNvContentPartPr/>
                <p14:nvPr/>
              </p14:nvContentPartPr>
              <p14:xfrm>
                <a:off x="3638379" y="6368885"/>
                <a:ext cx="232920" cy="95040"/>
              </p14:xfrm>
            </p:contentPart>
          </mc:Choice>
          <mc:Fallback xmlns="">
            <p:pic>
              <p:nvPicPr>
                <p:cNvPr id="274" name="Freihand 273">
                  <a:extLst>
                    <a:ext uri="{FF2B5EF4-FFF2-40B4-BE49-F238E27FC236}">
                      <a16:creationId xmlns:a16="http://schemas.microsoft.com/office/drawing/2014/main" id="{A37E0438-E619-4E14-9805-F3A8593E0E3A}"/>
                    </a:ext>
                  </a:extLst>
                </p:cNvPr>
                <p:cNvPicPr/>
                <p:nvPr/>
              </p:nvPicPr>
              <p:blipFill>
                <a:blip r:embed="rId375"/>
                <a:stretch>
                  <a:fillRect/>
                </a:stretch>
              </p:blipFill>
              <p:spPr>
                <a:xfrm>
                  <a:off x="3634059" y="6364565"/>
                  <a:ext cx="241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5" name="Freihand 274">
                  <a:extLst>
                    <a:ext uri="{FF2B5EF4-FFF2-40B4-BE49-F238E27FC236}">
                      <a16:creationId xmlns:a16="http://schemas.microsoft.com/office/drawing/2014/main" id="{4ED447BE-DF9E-4C9A-BFC5-3F194D4B1C78}"/>
                    </a:ext>
                  </a:extLst>
                </p14:cNvPr>
                <p14:cNvContentPartPr/>
                <p14:nvPr/>
              </p14:nvContentPartPr>
              <p14:xfrm>
                <a:off x="4025739" y="6328205"/>
                <a:ext cx="261360" cy="135000"/>
              </p14:xfrm>
            </p:contentPart>
          </mc:Choice>
          <mc:Fallback xmlns="">
            <p:pic>
              <p:nvPicPr>
                <p:cNvPr id="275" name="Freihand 274">
                  <a:extLst>
                    <a:ext uri="{FF2B5EF4-FFF2-40B4-BE49-F238E27FC236}">
                      <a16:creationId xmlns:a16="http://schemas.microsoft.com/office/drawing/2014/main" id="{4ED447BE-DF9E-4C9A-BFC5-3F194D4B1C78}"/>
                    </a:ext>
                  </a:extLst>
                </p:cNvPr>
                <p:cNvPicPr/>
                <p:nvPr/>
              </p:nvPicPr>
              <p:blipFill>
                <a:blip r:embed="rId377"/>
                <a:stretch>
                  <a:fillRect/>
                </a:stretch>
              </p:blipFill>
              <p:spPr>
                <a:xfrm>
                  <a:off x="4021419" y="6323885"/>
                  <a:ext cx="270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6" name="Freihand 275">
                  <a:extLst>
                    <a:ext uri="{FF2B5EF4-FFF2-40B4-BE49-F238E27FC236}">
                      <a16:creationId xmlns:a16="http://schemas.microsoft.com/office/drawing/2014/main" id="{DBAD1F24-DE7A-45AA-8191-EBDD7785CE51}"/>
                    </a:ext>
                  </a:extLst>
                </p14:cNvPr>
                <p14:cNvContentPartPr/>
                <p14:nvPr/>
              </p14:nvContentPartPr>
              <p14:xfrm>
                <a:off x="4274859" y="6307325"/>
                <a:ext cx="347040" cy="183600"/>
              </p14:xfrm>
            </p:contentPart>
          </mc:Choice>
          <mc:Fallback xmlns="">
            <p:pic>
              <p:nvPicPr>
                <p:cNvPr id="276" name="Freihand 275">
                  <a:extLst>
                    <a:ext uri="{FF2B5EF4-FFF2-40B4-BE49-F238E27FC236}">
                      <a16:creationId xmlns:a16="http://schemas.microsoft.com/office/drawing/2014/main" id="{DBAD1F24-DE7A-45AA-8191-EBDD7785CE51}"/>
                    </a:ext>
                  </a:extLst>
                </p:cNvPr>
                <p:cNvPicPr/>
                <p:nvPr/>
              </p:nvPicPr>
              <p:blipFill>
                <a:blip r:embed="rId379"/>
                <a:stretch>
                  <a:fillRect/>
                </a:stretch>
              </p:blipFill>
              <p:spPr>
                <a:xfrm>
                  <a:off x="4270539" y="6303005"/>
                  <a:ext cx="355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7" name="Freihand 276">
                  <a:extLst>
                    <a:ext uri="{FF2B5EF4-FFF2-40B4-BE49-F238E27FC236}">
                      <a16:creationId xmlns:a16="http://schemas.microsoft.com/office/drawing/2014/main" id="{0F649C92-8717-485D-945D-FFBA01E57DF4}"/>
                    </a:ext>
                  </a:extLst>
                </p14:cNvPr>
                <p14:cNvContentPartPr/>
                <p14:nvPr/>
              </p14:nvContentPartPr>
              <p14:xfrm>
                <a:off x="4225179" y="6237485"/>
                <a:ext cx="14400" cy="9360"/>
              </p14:xfrm>
            </p:contentPart>
          </mc:Choice>
          <mc:Fallback xmlns="">
            <p:pic>
              <p:nvPicPr>
                <p:cNvPr id="277" name="Freihand 276">
                  <a:extLst>
                    <a:ext uri="{FF2B5EF4-FFF2-40B4-BE49-F238E27FC236}">
                      <a16:creationId xmlns:a16="http://schemas.microsoft.com/office/drawing/2014/main" id="{0F649C92-8717-485D-945D-FFBA01E57DF4}"/>
                    </a:ext>
                  </a:extLst>
                </p:cNvPr>
                <p:cNvPicPr/>
                <p:nvPr/>
              </p:nvPicPr>
              <p:blipFill>
                <a:blip r:embed="rId381"/>
                <a:stretch>
                  <a:fillRect/>
                </a:stretch>
              </p:blipFill>
              <p:spPr>
                <a:xfrm>
                  <a:off x="4220859" y="6233165"/>
                  <a:ext cx="23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8" name="Freihand 277">
                  <a:extLst>
                    <a:ext uri="{FF2B5EF4-FFF2-40B4-BE49-F238E27FC236}">
                      <a16:creationId xmlns:a16="http://schemas.microsoft.com/office/drawing/2014/main" id="{B9EA6649-5A23-452C-8E58-748DEE3350F6}"/>
                    </a:ext>
                  </a:extLst>
                </p14:cNvPr>
                <p14:cNvContentPartPr/>
                <p14:nvPr/>
              </p14:nvContentPartPr>
              <p14:xfrm>
                <a:off x="2874819" y="6632765"/>
                <a:ext cx="316080" cy="85680"/>
              </p14:xfrm>
            </p:contentPart>
          </mc:Choice>
          <mc:Fallback xmlns="">
            <p:pic>
              <p:nvPicPr>
                <p:cNvPr id="278" name="Freihand 277">
                  <a:extLst>
                    <a:ext uri="{FF2B5EF4-FFF2-40B4-BE49-F238E27FC236}">
                      <a16:creationId xmlns:a16="http://schemas.microsoft.com/office/drawing/2014/main" id="{B9EA6649-5A23-452C-8E58-748DEE3350F6}"/>
                    </a:ext>
                  </a:extLst>
                </p:cNvPr>
                <p:cNvPicPr/>
                <p:nvPr/>
              </p:nvPicPr>
              <p:blipFill>
                <a:blip r:embed="rId383"/>
                <a:stretch>
                  <a:fillRect/>
                </a:stretch>
              </p:blipFill>
              <p:spPr>
                <a:xfrm>
                  <a:off x="2870499" y="6628445"/>
                  <a:ext cx="324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9" name="Freihand 278">
                  <a:extLst>
                    <a:ext uri="{FF2B5EF4-FFF2-40B4-BE49-F238E27FC236}">
                      <a16:creationId xmlns:a16="http://schemas.microsoft.com/office/drawing/2014/main" id="{0EBF5C09-3267-4858-9611-E2BE969BB2F7}"/>
                    </a:ext>
                  </a:extLst>
                </p14:cNvPr>
                <p14:cNvContentPartPr/>
                <p14:nvPr/>
              </p14:nvContentPartPr>
              <p14:xfrm>
                <a:off x="3214659" y="6642485"/>
                <a:ext cx="61560" cy="63360"/>
              </p14:xfrm>
            </p:contentPart>
          </mc:Choice>
          <mc:Fallback xmlns="">
            <p:pic>
              <p:nvPicPr>
                <p:cNvPr id="279" name="Freihand 278">
                  <a:extLst>
                    <a:ext uri="{FF2B5EF4-FFF2-40B4-BE49-F238E27FC236}">
                      <a16:creationId xmlns:a16="http://schemas.microsoft.com/office/drawing/2014/main" id="{0EBF5C09-3267-4858-9611-E2BE969BB2F7}"/>
                    </a:ext>
                  </a:extLst>
                </p:cNvPr>
                <p:cNvPicPr/>
                <p:nvPr/>
              </p:nvPicPr>
              <p:blipFill>
                <a:blip r:embed="rId385"/>
                <a:stretch>
                  <a:fillRect/>
                </a:stretch>
              </p:blipFill>
              <p:spPr>
                <a:xfrm>
                  <a:off x="3210339" y="6638165"/>
                  <a:ext cx="70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0" name="Freihand 279">
                  <a:extLst>
                    <a:ext uri="{FF2B5EF4-FFF2-40B4-BE49-F238E27FC236}">
                      <a16:creationId xmlns:a16="http://schemas.microsoft.com/office/drawing/2014/main" id="{FD47ABD3-2CD2-4AD1-8822-4757CD7F4F7F}"/>
                    </a:ext>
                  </a:extLst>
                </p14:cNvPr>
                <p14:cNvContentPartPr/>
                <p14:nvPr/>
              </p14:nvContentPartPr>
              <p14:xfrm>
                <a:off x="3441459" y="6540605"/>
                <a:ext cx="486720" cy="165960"/>
              </p14:xfrm>
            </p:contentPart>
          </mc:Choice>
          <mc:Fallback xmlns="">
            <p:pic>
              <p:nvPicPr>
                <p:cNvPr id="280" name="Freihand 279">
                  <a:extLst>
                    <a:ext uri="{FF2B5EF4-FFF2-40B4-BE49-F238E27FC236}">
                      <a16:creationId xmlns:a16="http://schemas.microsoft.com/office/drawing/2014/main" id="{FD47ABD3-2CD2-4AD1-8822-4757CD7F4F7F}"/>
                    </a:ext>
                  </a:extLst>
                </p:cNvPr>
                <p:cNvPicPr/>
                <p:nvPr/>
              </p:nvPicPr>
              <p:blipFill>
                <a:blip r:embed="rId387"/>
                <a:stretch>
                  <a:fillRect/>
                </a:stretch>
              </p:blipFill>
              <p:spPr>
                <a:xfrm>
                  <a:off x="3437139" y="6536285"/>
                  <a:ext cx="495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1" name="Freihand 280">
                  <a:extLst>
                    <a:ext uri="{FF2B5EF4-FFF2-40B4-BE49-F238E27FC236}">
                      <a16:creationId xmlns:a16="http://schemas.microsoft.com/office/drawing/2014/main" id="{52E7344A-F80C-41FB-AFEA-5E562F606BB0}"/>
                    </a:ext>
                  </a:extLst>
                </p14:cNvPr>
                <p14:cNvContentPartPr/>
                <p14:nvPr/>
              </p14:nvContentPartPr>
              <p14:xfrm>
                <a:off x="3937179" y="6519005"/>
                <a:ext cx="42480" cy="159840"/>
              </p14:xfrm>
            </p:contentPart>
          </mc:Choice>
          <mc:Fallback xmlns="">
            <p:pic>
              <p:nvPicPr>
                <p:cNvPr id="281" name="Freihand 280">
                  <a:extLst>
                    <a:ext uri="{FF2B5EF4-FFF2-40B4-BE49-F238E27FC236}">
                      <a16:creationId xmlns:a16="http://schemas.microsoft.com/office/drawing/2014/main" id="{52E7344A-F80C-41FB-AFEA-5E562F606BB0}"/>
                    </a:ext>
                  </a:extLst>
                </p:cNvPr>
                <p:cNvPicPr/>
                <p:nvPr/>
              </p:nvPicPr>
              <p:blipFill>
                <a:blip r:embed="rId389"/>
                <a:stretch>
                  <a:fillRect/>
                </a:stretch>
              </p:blipFill>
              <p:spPr>
                <a:xfrm>
                  <a:off x="3932859" y="6514685"/>
                  <a:ext cx="51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2" name="Freihand 281">
                  <a:extLst>
                    <a:ext uri="{FF2B5EF4-FFF2-40B4-BE49-F238E27FC236}">
                      <a16:creationId xmlns:a16="http://schemas.microsoft.com/office/drawing/2014/main" id="{BDD0DFB4-315D-4D83-9EA3-869BA1884468}"/>
                    </a:ext>
                  </a:extLst>
                </p14:cNvPr>
                <p14:cNvContentPartPr/>
                <p14:nvPr/>
              </p14:nvContentPartPr>
              <p14:xfrm>
                <a:off x="3887139" y="6530885"/>
                <a:ext cx="101520" cy="72360"/>
              </p14:xfrm>
            </p:contentPart>
          </mc:Choice>
          <mc:Fallback xmlns="">
            <p:pic>
              <p:nvPicPr>
                <p:cNvPr id="282" name="Freihand 281">
                  <a:extLst>
                    <a:ext uri="{FF2B5EF4-FFF2-40B4-BE49-F238E27FC236}">
                      <a16:creationId xmlns:a16="http://schemas.microsoft.com/office/drawing/2014/main" id="{BDD0DFB4-315D-4D83-9EA3-869BA1884468}"/>
                    </a:ext>
                  </a:extLst>
                </p:cNvPr>
                <p:cNvPicPr/>
                <p:nvPr/>
              </p:nvPicPr>
              <p:blipFill>
                <a:blip r:embed="rId391"/>
                <a:stretch>
                  <a:fillRect/>
                </a:stretch>
              </p:blipFill>
              <p:spPr>
                <a:xfrm>
                  <a:off x="3882819" y="6526565"/>
                  <a:ext cx="110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3" name="Freihand 282">
                  <a:extLst>
                    <a:ext uri="{FF2B5EF4-FFF2-40B4-BE49-F238E27FC236}">
                      <a16:creationId xmlns:a16="http://schemas.microsoft.com/office/drawing/2014/main" id="{B3EA6ABB-1CBC-47CE-AC4A-BE083BBCABC8}"/>
                    </a:ext>
                  </a:extLst>
                </p14:cNvPr>
                <p14:cNvContentPartPr/>
                <p14:nvPr/>
              </p14:nvContentPartPr>
              <p14:xfrm>
                <a:off x="4076859" y="6551765"/>
                <a:ext cx="261360" cy="87840"/>
              </p14:xfrm>
            </p:contentPart>
          </mc:Choice>
          <mc:Fallback xmlns="">
            <p:pic>
              <p:nvPicPr>
                <p:cNvPr id="283" name="Freihand 282">
                  <a:extLst>
                    <a:ext uri="{FF2B5EF4-FFF2-40B4-BE49-F238E27FC236}">
                      <a16:creationId xmlns:a16="http://schemas.microsoft.com/office/drawing/2014/main" id="{B3EA6ABB-1CBC-47CE-AC4A-BE083BBCABC8}"/>
                    </a:ext>
                  </a:extLst>
                </p:cNvPr>
                <p:cNvPicPr/>
                <p:nvPr/>
              </p:nvPicPr>
              <p:blipFill>
                <a:blip r:embed="rId393"/>
                <a:stretch>
                  <a:fillRect/>
                </a:stretch>
              </p:blipFill>
              <p:spPr>
                <a:xfrm>
                  <a:off x="4072539" y="6547445"/>
                  <a:ext cx="270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4" name="Freihand 283">
                  <a:extLst>
                    <a:ext uri="{FF2B5EF4-FFF2-40B4-BE49-F238E27FC236}">
                      <a16:creationId xmlns:a16="http://schemas.microsoft.com/office/drawing/2014/main" id="{21A06CE5-13E2-41E1-B5E2-58C25B170124}"/>
                    </a:ext>
                  </a:extLst>
                </p14:cNvPr>
                <p14:cNvContentPartPr/>
                <p14:nvPr/>
              </p14:nvContentPartPr>
              <p14:xfrm>
                <a:off x="4313019" y="6511445"/>
                <a:ext cx="171360" cy="111600"/>
              </p14:xfrm>
            </p:contentPart>
          </mc:Choice>
          <mc:Fallback xmlns="">
            <p:pic>
              <p:nvPicPr>
                <p:cNvPr id="284" name="Freihand 283">
                  <a:extLst>
                    <a:ext uri="{FF2B5EF4-FFF2-40B4-BE49-F238E27FC236}">
                      <a16:creationId xmlns:a16="http://schemas.microsoft.com/office/drawing/2014/main" id="{21A06CE5-13E2-41E1-B5E2-58C25B170124}"/>
                    </a:ext>
                  </a:extLst>
                </p:cNvPr>
                <p:cNvPicPr/>
                <p:nvPr/>
              </p:nvPicPr>
              <p:blipFill>
                <a:blip r:embed="rId395"/>
                <a:stretch>
                  <a:fillRect/>
                </a:stretch>
              </p:blipFill>
              <p:spPr>
                <a:xfrm>
                  <a:off x="4308699" y="6507125"/>
                  <a:ext cx="180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5" name="Freihand 284">
                  <a:extLst>
                    <a:ext uri="{FF2B5EF4-FFF2-40B4-BE49-F238E27FC236}">
                      <a16:creationId xmlns:a16="http://schemas.microsoft.com/office/drawing/2014/main" id="{4B2BA4E2-ACF9-45DE-B244-18E60546581C}"/>
                    </a:ext>
                  </a:extLst>
                </p14:cNvPr>
                <p14:cNvContentPartPr/>
                <p14:nvPr/>
              </p14:nvContentPartPr>
              <p14:xfrm>
                <a:off x="4588419" y="6475805"/>
                <a:ext cx="131400" cy="113400"/>
              </p14:xfrm>
            </p:contentPart>
          </mc:Choice>
          <mc:Fallback xmlns="">
            <p:pic>
              <p:nvPicPr>
                <p:cNvPr id="285" name="Freihand 284">
                  <a:extLst>
                    <a:ext uri="{FF2B5EF4-FFF2-40B4-BE49-F238E27FC236}">
                      <a16:creationId xmlns:a16="http://schemas.microsoft.com/office/drawing/2014/main" id="{4B2BA4E2-ACF9-45DE-B244-18E60546581C}"/>
                    </a:ext>
                  </a:extLst>
                </p:cNvPr>
                <p:cNvPicPr/>
                <p:nvPr/>
              </p:nvPicPr>
              <p:blipFill>
                <a:blip r:embed="rId397"/>
                <a:stretch>
                  <a:fillRect/>
                </a:stretch>
              </p:blipFill>
              <p:spPr>
                <a:xfrm>
                  <a:off x="4584099" y="6471485"/>
                  <a:ext cx="140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6" name="Freihand 285">
                  <a:extLst>
                    <a:ext uri="{FF2B5EF4-FFF2-40B4-BE49-F238E27FC236}">
                      <a16:creationId xmlns:a16="http://schemas.microsoft.com/office/drawing/2014/main" id="{7BFAF151-1FBA-46D3-9556-36C0761B88C8}"/>
                    </a:ext>
                  </a:extLst>
                </p14:cNvPr>
                <p14:cNvContentPartPr/>
                <p14:nvPr/>
              </p14:nvContentPartPr>
              <p14:xfrm>
                <a:off x="4642779" y="6551765"/>
                <a:ext cx="78840" cy="40320"/>
              </p14:xfrm>
            </p:contentPart>
          </mc:Choice>
          <mc:Fallback xmlns="">
            <p:pic>
              <p:nvPicPr>
                <p:cNvPr id="286" name="Freihand 285">
                  <a:extLst>
                    <a:ext uri="{FF2B5EF4-FFF2-40B4-BE49-F238E27FC236}">
                      <a16:creationId xmlns:a16="http://schemas.microsoft.com/office/drawing/2014/main" id="{7BFAF151-1FBA-46D3-9556-36C0761B88C8}"/>
                    </a:ext>
                  </a:extLst>
                </p:cNvPr>
                <p:cNvPicPr/>
                <p:nvPr/>
              </p:nvPicPr>
              <p:blipFill>
                <a:blip r:embed="rId399"/>
                <a:stretch>
                  <a:fillRect/>
                </a:stretch>
              </p:blipFill>
              <p:spPr>
                <a:xfrm>
                  <a:off x="4638459" y="6547445"/>
                  <a:ext cx="87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7" name="Freihand 286">
                  <a:extLst>
                    <a:ext uri="{FF2B5EF4-FFF2-40B4-BE49-F238E27FC236}">
                      <a16:creationId xmlns:a16="http://schemas.microsoft.com/office/drawing/2014/main" id="{9AB07F56-BBD6-46CE-863B-55610C7C1873}"/>
                    </a:ext>
                  </a:extLst>
                </p14:cNvPr>
                <p14:cNvContentPartPr/>
                <p14:nvPr/>
              </p14:nvContentPartPr>
              <p14:xfrm>
                <a:off x="4717299" y="6515405"/>
                <a:ext cx="153000" cy="175680"/>
              </p14:xfrm>
            </p:contentPart>
          </mc:Choice>
          <mc:Fallback xmlns="">
            <p:pic>
              <p:nvPicPr>
                <p:cNvPr id="287" name="Freihand 286">
                  <a:extLst>
                    <a:ext uri="{FF2B5EF4-FFF2-40B4-BE49-F238E27FC236}">
                      <a16:creationId xmlns:a16="http://schemas.microsoft.com/office/drawing/2014/main" id="{9AB07F56-BBD6-46CE-863B-55610C7C1873}"/>
                    </a:ext>
                  </a:extLst>
                </p:cNvPr>
                <p:cNvPicPr/>
                <p:nvPr/>
              </p:nvPicPr>
              <p:blipFill>
                <a:blip r:embed="rId401"/>
                <a:stretch>
                  <a:fillRect/>
                </a:stretch>
              </p:blipFill>
              <p:spPr>
                <a:xfrm>
                  <a:off x="4712979" y="6511085"/>
                  <a:ext cx="161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8" name="Freihand 287">
                  <a:extLst>
                    <a:ext uri="{FF2B5EF4-FFF2-40B4-BE49-F238E27FC236}">
                      <a16:creationId xmlns:a16="http://schemas.microsoft.com/office/drawing/2014/main" id="{83447AC8-B69D-4592-8338-C2C085F029EE}"/>
                    </a:ext>
                  </a:extLst>
                </p14:cNvPr>
                <p14:cNvContentPartPr/>
                <p14:nvPr/>
              </p14:nvContentPartPr>
              <p14:xfrm>
                <a:off x="4882899" y="6445565"/>
                <a:ext cx="144000" cy="152280"/>
              </p14:xfrm>
            </p:contentPart>
          </mc:Choice>
          <mc:Fallback xmlns="">
            <p:pic>
              <p:nvPicPr>
                <p:cNvPr id="288" name="Freihand 287">
                  <a:extLst>
                    <a:ext uri="{FF2B5EF4-FFF2-40B4-BE49-F238E27FC236}">
                      <a16:creationId xmlns:a16="http://schemas.microsoft.com/office/drawing/2014/main" id="{83447AC8-B69D-4592-8338-C2C085F029EE}"/>
                    </a:ext>
                  </a:extLst>
                </p:cNvPr>
                <p:cNvPicPr/>
                <p:nvPr/>
              </p:nvPicPr>
              <p:blipFill>
                <a:blip r:embed="rId403"/>
                <a:stretch>
                  <a:fillRect/>
                </a:stretch>
              </p:blipFill>
              <p:spPr>
                <a:xfrm>
                  <a:off x="4878579" y="6441245"/>
                  <a:ext cx="152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9" name="Freihand 288">
                  <a:extLst>
                    <a:ext uri="{FF2B5EF4-FFF2-40B4-BE49-F238E27FC236}">
                      <a16:creationId xmlns:a16="http://schemas.microsoft.com/office/drawing/2014/main" id="{D1F3FB3C-81F2-489E-9C20-C2F507017382}"/>
                    </a:ext>
                  </a:extLst>
                </p14:cNvPr>
                <p14:cNvContentPartPr/>
                <p14:nvPr/>
              </p14:nvContentPartPr>
              <p14:xfrm>
                <a:off x="5019699" y="6434405"/>
                <a:ext cx="232920" cy="153720"/>
              </p14:xfrm>
            </p:contentPart>
          </mc:Choice>
          <mc:Fallback xmlns="">
            <p:pic>
              <p:nvPicPr>
                <p:cNvPr id="289" name="Freihand 288">
                  <a:extLst>
                    <a:ext uri="{FF2B5EF4-FFF2-40B4-BE49-F238E27FC236}">
                      <a16:creationId xmlns:a16="http://schemas.microsoft.com/office/drawing/2014/main" id="{D1F3FB3C-81F2-489E-9C20-C2F507017382}"/>
                    </a:ext>
                  </a:extLst>
                </p:cNvPr>
                <p:cNvPicPr/>
                <p:nvPr/>
              </p:nvPicPr>
              <p:blipFill>
                <a:blip r:embed="rId405"/>
                <a:stretch>
                  <a:fillRect/>
                </a:stretch>
              </p:blipFill>
              <p:spPr>
                <a:xfrm>
                  <a:off x="5015379" y="6430085"/>
                  <a:ext cx="241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1" name="Freihand 290">
                  <a:extLst>
                    <a:ext uri="{FF2B5EF4-FFF2-40B4-BE49-F238E27FC236}">
                      <a16:creationId xmlns:a16="http://schemas.microsoft.com/office/drawing/2014/main" id="{838F1366-4192-45EA-945C-171EAA8DC674}"/>
                    </a:ext>
                  </a:extLst>
                </p14:cNvPr>
                <p14:cNvContentPartPr/>
                <p14:nvPr/>
              </p14:nvContentPartPr>
              <p14:xfrm>
                <a:off x="3139059" y="6620525"/>
                <a:ext cx="2129040" cy="138960"/>
              </p14:xfrm>
            </p:contentPart>
          </mc:Choice>
          <mc:Fallback xmlns="">
            <p:pic>
              <p:nvPicPr>
                <p:cNvPr id="291" name="Freihand 290">
                  <a:extLst>
                    <a:ext uri="{FF2B5EF4-FFF2-40B4-BE49-F238E27FC236}">
                      <a16:creationId xmlns:a16="http://schemas.microsoft.com/office/drawing/2014/main" id="{838F1366-4192-45EA-945C-171EAA8DC674}"/>
                    </a:ext>
                  </a:extLst>
                </p:cNvPr>
                <p:cNvPicPr/>
                <p:nvPr/>
              </p:nvPicPr>
              <p:blipFill>
                <a:blip r:embed="rId407"/>
                <a:stretch>
                  <a:fillRect/>
                </a:stretch>
              </p:blipFill>
              <p:spPr>
                <a:xfrm>
                  <a:off x="3134739" y="6616205"/>
                  <a:ext cx="2137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2" name="Freihand 291">
                  <a:extLst>
                    <a:ext uri="{FF2B5EF4-FFF2-40B4-BE49-F238E27FC236}">
                      <a16:creationId xmlns:a16="http://schemas.microsoft.com/office/drawing/2014/main" id="{B9462D2E-0F58-442D-A582-8E3EE634301E}"/>
                    </a:ext>
                  </a:extLst>
                </p14:cNvPr>
                <p14:cNvContentPartPr/>
                <p14:nvPr/>
              </p14:nvContentPartPr>
              <p14:xfrm>
                <a:off x="3976059" y="6477245"/>
                <a:ext cx="731160" cy="39960"/>
              </p14:xfrm>
            </p:contentPart>
          </mc:Choice>
          <mc:Fallback xmlns="">
            <p:pic>
              <p:nvPicPr>
                <p:cNvPr id="292" name="Freihand 291">
                  <a:extLst>
                    <a:ext uri="{FF2B5EF4-FFF2-40B4-BE49-F238E27FC236}">
                      <a16:creationId xmlns:a16="http://schemas.microsoft.com/office/drawing/2014/main" id="{B9462D2E-0F58-442D-A582-8E3EE634301E}"/>
                    </a:ext>
                  </a:extLst>
                </p:cNvPr>
                <p:cNvPicPr/>
                <p:nvPr/>
              </p:nvPicPr>
              <p:blipFill>
                <a:blip r:embed="rId409"/>
                <a:stretch>
                  <a:fillRect/>
                </a:stretch>
              </p:blipFill>
              <p:spPr>
                <a:xfrm>
                  <a:off x="3971739" y="6472925"/>
                  <a:ext cx="739800" cy="48600"/>
                </a:xfrm>
                <a:prstGeom prst="rect">
                  <a:avLst/>
                </a:prstGeom>
              </p:spPr>
            </p:pic>
          </mc:Fallback>
        </mc:AlternateContent>
      </p:grpSp>
      <p:grpSp>
        <p:nvGrpSpPr>
          <p:cNvPr id="295" name="Gruppieren 294">
            <a:extLst>
              <a:ext uri="{FF2B5EF4-FFF2-40B4-BE49-F238E27FC236}">
                <a16:creationId xmlns:a16="http://schemas.microsoft.com/office/drawing/2014/main" id="{20131B76-8914-4E29-BB56-928914BC7B58}"/>
              </a:ext>
            </a:extLst>
          </p:cNvPr>
          <p:cNvGrpSpPr/>
          <p:nvPr/>
        </p:nvGrpSpPr>
        <p:grpSpPr>
          <a:xfrm>
            <a:off x="4951659" y="5011325"/>
            <a:ext cx="3813480" cy="1258920"/>
            <a:chOff x="4951659" y="5011325"/>
            <a:chExt cx="3813480" cy="1258920"/>
          </a:xfrm>
        </p:grpSpPr>
        <mc:AlternateContent xmlns:mc="http://schemas.openxmlformats.org/markup-compatibility/2006" xmlns:p14="http://schemas.microsoft.com/office/powerpoint/2010/main">
          <mc:Choice Requires="p14">
            <p:contentPart p14:bwMode="auto" r:id="rId410">
              <p14:nvContentPartPr>
                <p14:cNvPr id="224" name="Freihand 223">
                  <a:extLst>
                    <a:ext uri="{FF2B5EF4-FFF2-40B4-BE49-F238E27FC236}">
                      <a16:creationId xmlns:a16="http://schemas.microsoft.com/office/drawing/2014/main" id="{49AF924F-88A3-4C7F-B76E-247099994CC5}"/>
                    </a:ext>
                  </a:extLst>
                </p14:cNvPr>
                <p14:cNvContentPartPr/>
                <p14:nvPr/>
              </p14:nvContentPartPr>
              <p14:xfrm>
                <a:off x="4951659" y="5044085"/>
                <a:ext cx="515880" cy="178920"/>
              </p14:xfrm>
            </p:contentPart>
          </mc:Choice>
          <mc:Fallback xmlns="">
            <p:pic>
              <p:nvPicPr>
                <p:cNvPr id="224" name="Freihand 223">
                  <a:extLst>
                    <a:ext uri="{FF2B5EF4-FFF2-40B4-BE49-F238E27FC236}">
                      <a16:creationId xmlns:a16="http://schemas.microsoft.com/office/drawing/2014/main" id="{49AF924F-88A3-4C7F-B76E-247099994CC5}"/>
                    </a:ext>
                  </a:extLst>
                </p:cNvPr>
                <p:cNvPicPr/>
                <p:nvPr/>
              </p:nvPicPr>
              <p:blipFill>
                <a:blip r:embed="rId411"/>
                <a:stretch>
                  <a:fillRect/>
                </a:stretch>
              </p:blipFill>
              <p:spPr>
                <a:xfrm>
                  <a:off x="4947339" y="5039765"/>
                  <a:ext cx="524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25" name="Freihand 224">
                  <a:extLst>
                    <a:ext uri="{FF2B5EF4-FFF2-40B4-BE49-F238E27FC236}">
                      <a16:creationId xmlns:a16="http://schemas.microsoft.com/office/drawing/2014/main" id="{60BCC844-0950-4644-B661-59DB6006D475}"/>
                    </a:ext>
                  </a:extLst>
                </p14:cNvPr>
                <p14:cNvContentPartPr/>
                <p14:nvPr/>
              </p14:nvContentPartPr>
              <p14:xfrm>
                <a:off x="5366379" y="5011325"/>
                <a:ext cx="111240" cy="74880"/>
              </p14:xfrm>
            </p:contentPart>
          </mc:Choice>
          <mc:Fallback xmlns="">
            <p:pic>
              <p:nvPicPr>
                <p:cNvPr id="225" name="Freihand 224">
                  <a:extLst>
                    <a:ext uri="{FF2B5EF4-FFF2-40B4-BE49-F238E27FC236}">
                      <a16:creationId xmlns:a16="http://schemas.microsoft.com/office/drawing/2014/main" id="{60BCC844-0950-4644-B661-59DB6006D475}"/>
                    </a:ext>
                  </a:extLst>
                </p:cNvPr>
                <p:cNvPicPr/>
                <p:nvPr/>
              </p:nvPicPr>
              <p:blipFill>
                <a:blip r:embed="rId413"/>
                <a:stretch>
                  <a:fillRect/>
                </a:stretch>
              </p:blipFill>
              <p:spPr>
                <a:xfrm>
                  <a:off x="5362059" y="5007005"/>
                  <a:ext cx="119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26" name="Freihand 225">
                  <a:extLst>
                    <a:ext uri="{FF2B5EF4-FFF2-40B4-BE49-F238E27FC236}">
                      <a16:creationId xmlns:a16="http://schemas.microsoft.com/office/drawing/2014/main" id="{81B65397-0CD4-45A7-8682-2BCA304C17CB}"/>
                    </a:ext>
                  </a:extLst>
                </p14:cNvPr>
                <p14:cNvContentPartPr/>
                <p14:nvPr/>
              </p14:nvContentPartPr>
              <p14:xfrm>
                <a:off x="5584899" y="5083325"/>
                <a:ext cx="166680" cy="51840"/>
              </p14:xfrm>
            </p:contentPart>
          </mc:Choice>
          <mc:Fallback xmlns="">
            <p:pic>
              <p:nvPicPr>
                <p:cNvPr id="226" name="Freihand 225">
                  <a:extLst>
                    <a:ext uri="{FF2B5EF4-FFF2-40B4-BE49-F238E27FC236}">
                      <a16:creationId xmlns:a16="http://schemas.microsoft.com/office/drawing/2014/main" id="{81B65397-0CD4-45A7-8682-2BCA304C17CB}"/>
                    </a:ext>
                  </a:extLst>
                </p:cNvPr>
                <p:cNvPicPr/>
                <p:nvPr/>
              </p:nvPicPr>
              <p:blipFill>
                <a:blip r:embed="rId415"/>
                <a:stretch>
                  <a:fillRect/>
                </a:stretch>
              </p:blipFill>
              <p:spPr>
                <a:xfrm>
                  <a:off x="5580579" y="5079005"/>
                  <a:ext cx="175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27" name="Freihand 226">
                  <a:extLst>
                    <a:ext uri="{FF2B5EF4-FFF2-40B4-BE49-F238E27FC236}">
                      <a16:creationId xmlns:a16="http://schemas.microsoft.com/office/drawing/2014/main" id="{63343AD3-0A37-4029-B4C1-6CD65AB8ACA6}"/>
                    </a:ext>
                  </a:extLst>
                </p14:cNvPr>
                <p14:cNvContentPartPr/>
                <p14:nvPr/>
              </p14:nvContentPartPr>
              <p14:xfrm>
                <a:off x="5777499" y="5025725"/>
                <a:ext cx="153360" cy="102600"/>
              </p14:xfrm>
            </p:contentPart>
          </mc:Choice>
          <mc:Fallback xmlns="">
            <p:pic>
              <p:nvPicPr>
                <p:cNvPr id="227" name="Freihand 226">
                  <a:extLst>
                    <a:ext uri="{FF2B5EF4-FFF2-40B4-BE49-F238E27FC236}">
                      <a16:creationId xmlns:a16="http://schemas.microsoft.com/office/drawing/2014/main" id="{63343AD3-0A37-4029-B4C1-6CD65AB8ACA6}"/>
                    </a:ext>
                  </a:extLst>
                </p:cNvPr>
                <p:cNvPicPr/>
                <p:nvPr/>
              </p:nvPicPr>
              <p:blipFill>
                <a:blip r:embed="rId417"/>
                <a:stretch>
                  <a:fillRect/>
                </a:stretch>
              </p:blipFill>
              <p:spPr>
                <a:xfrm>
                  <a:off x="5773179" y="5021405"/>
                  <a:ext cx="162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28" name="Freihand 227">
                  <a:extLst>
                    <a:ext uri="{FF2B5EF4-FFF2-40B4-BE49-F238E27FC236}">
                      <a16:creationId xmlns:a16="http://schemas.microsoft.com/office/drawing/2014/main" id="{D01CF324-84AB-4A0F-98ED-45061A9C34FD}"/>
                    </a:ext>
                  </a:extLst>
                </p14:cNvPr>
                <p14:cNvContentPartPr/>
                <p14:nvPr/>
              </p14:nvContentPartPr>
              <p14:xfrm>
                <a:off x="5119779" y="5255405"/>
                <a:ext cx="109800" cy="84600"/>
              </p14:xfrm>
            </p:contentPart>
          </mc:Choice>
          <mc:Fallback xmlns="">
            <p:pic>
              <p:nvPicPr>
                <p:cNvPr id="228" name="Freihand 227">
                  <a:extLst>
                    <a:ext uri="{FF2B5EF4-FFF2-40B4-BE49-F238E27FC236}">
                      <a16:creationId xmlns:a16="http://schemas.microsoft.com/office/drawing/2014/main" id="{D01CF324-84AB-4A0F-98ED-45061A9C34FD}"/>
                    </a:ext>
                  </a:extLst>
                </p:cNvPr>
                <p:cNvPicPr/>
                <p:nvPr/>
              </p:nvPicPr>
              <p:blipFill>
                <a:blip r:embed="rId419"/>
                <a:stretch>
                  <a:fillRect/>
                </a:stretch>
              </p:blipFill>
              <p:spPr>
                <a:xfrm>
                  <a:off x="5115459" y="5251085"/>
                  <a:ext cx="118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29" name="Freihand 228">
                  <a:extLst>
                    <a:ext uri="{FF2B5EF4-FFF2-40B4-BE49-F238E27FC236}">
                      <a16:creationId xmlns:a16="http://schemas.microsoft.com/office/drawing/2014/main" id="{919787CE-421C-426D-BB54-7F1F9285D434}"/>
                    </a:ext>
                  </a:extLst>
                </p14:cNvPr>
                <p14:cNvContentPartPr/>
                <p14:nvPr/>
              </p14:nvContentPartPr>
              <p14:xfrm>
                <a:off x="5175939" y="5316605"/>
                <a:ext cx="69120" cy="25560"/>
              </p14:xfrm>
            </p:contentPart>
          </mc:Choice>
          <mc:Fallback xmlns="">
            <p:pic>
              <p:nvPicPr>
                <p:cNvPr id="229" name="Freihand 228">
                  <a:extLst>
                    <a:ext uri="{FF2B5EF4-FFF2-40B4-BE49-F238E27FC236}">
                      <a16:creationId xmlns:a16="http://schemas.microsoft.com/office/drawing/2014/main" id="{919787CE-421C-426D-BB54-7F1F9285D434}"/>
                    </a:ext>
                  </a:extLst>
                </p:cNvPr>
                <p:cNvPicPr/>
                <p:nvPr/>
              </p:nvPicPr>
              <p:blipFill>
                <a:blip r:embed="rId421"/>
                <a:stretch>
                  <a:fillRect/>
                </a:stretch>
              </p:blipFill>
              <p:spPr>
                <a:xfrm>
                  <a:off x="5171619" y="5312285"/>
                  <a:ext cx="77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0" name="Freihand 229">
                  <a:extLst>
                    <a:ext uri="{FF2B5EF4-FFF2-40B4-BE49-F238E27FC236}">
                      <a16:creationId xmlns:a16="http://schemas.microsoft.com/office/drawing/2014/main" id="{C62D5783-F73C-433D-96E3-6588F65F23E0}"/>
                    </a:ext>
                  </a:extLst>
                </p14:cNvPr>
                <p14:cNvContentPartPr/>
                <p14:nvPr/>
              </p14:nvContentPartPr>
              <p14:xfrm>
                <a:off x="5253339" y="5290325"/>
                <a:ext cx="153000" cy="142200"/>
              </p14:xfrm>
            </p:contentPart>
          </mc:Choice>
          <mc:Fallback xmlns="">
            <p:pic>
              <p:nvPicPr>
                <p:cNvPr id="230" name="Freihand 229">
                  <a:extLst>
                    <a:ext uri="{FF2B5EF4-FFF2-40B4-BE49-F238E27FC236}">
                      <a16:creationId xmlns:a16="http://schemas.microsoft.com/office/drawing/2014/main" id="{C62D5783-F73C-433D-96E3-6588F65F23E0}"/>
                    </a:ext>
                  </a:extLst>
                </p:cNvPr>
                <p:cNvPicPr/>
                <p:nvPr/>
              </p:nvPicPr>
              <p:blipFill>
                <a:blip r:embed="rId423"/>
                <a:stretch>
                  <a:fillRect/>
                </a:stretch>
              </p:blipFill>
              <p:spPr>
                <a:xfrm>
                  <a:off x="5249019" y="5286005"/>
                  <a:ext cx="161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1" name="Freihand 230">
                  <a:extLst>
                    <a:ext uri="{FF2B5EF4-FFF2-40B4-BE49-F238E27FC236}">
                      <a16:creationId xmlns:a16="http://schemas.microsoft.com/office/drawing/2014/main" id="{C957E14F-9DDF-4799-9B83-4A28B8B35EDE}"/>
                    </a:ext>
                  </a:extLst>
                </p14:cNvPr>
                <p14:cNvContentPartPr/>
                <p14:nvPr/>
              </p14:nvContentPartPr>
              <p14:xfrm>
                <a:off x="5449899" y="5285285"/>
                <a:ext cx="37440" cy="47880"/>
              </p14:xfrm>
            </p:contentPart>
          </mc:Choice>
          <mc:Fallback xmlns="">
            <p:pic>
              <p:nvPicPr>
                <p:cNvPr id="231" name="Freihand 230">
                  <a:extLst>
                    <a:ext uri="{FF2B5EF4-FFF2-40B4-BE49-F238E27FC236}">
                      <a16:creationId xmlns:a16="http://schemas.microsoft.com/office/drawing/2014/main" id="{C957E14F-9DDF-4799-9B83-4A28B8B35EDE}"/>
                    </a:ext>
                  </a:extLst>
                </p:cNvPr>
                <p:cNvPicPr/>
                <p:nvPr/>
              </p:nvPicPr>
              <p:blipFill>
                <a:blip r:embed="rId425"/>
                <a:stretch>
                  <a:fillRect/>
                </a:stretch>
              </p:blipFill>
              <p:spPr>
                <a:xfrm>
                  <a:off x="5445579" y="5280965"/>
                  <a:ext cx="46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2" name="Freihand 231">
                  <a:extLst>
                    <a:ext uri="{FF2B5EF4-FFF2-40B4-BE49-F238E27FC236}">
                      <a16:creationId xmlns:a16="http://schemas.microsoft.com/office/drawing/2014/main" id="{F41BBFB5-6C84-4ECD-A1FD-D0C67F4C3F68}"/>
                    </a:ext>
                  </a:extLst>
                </p14:cNvPr>
                <p14:cNvContentPartPr/>
                <p14:nvPr/>
              </p14:nvContentPartPr>
              <p14:xfrm>
                <a:off x="5512539" y="5191685"/>
                <a:ext cx="286920" cy="146160"/>
              </p14:xfrm>
            </p:contentPart>
          </mc:Choice>
          <mc:Fallback xmlns="">
            <p:pic>
              <p:nvPicPr>
                <p:cNvPr id="232" name="Freihand 231">
                  <a:extLst>
                    <a:ext uri="{FF2B5EF4-FFF2-40B4-BE49-F238E27FC236}">
                      <a16:creationId xmlns:a16="http://schemas.microsoft.com/office/drawing/2014/main" id="{F41BBFB5-6C84-4ECD-A1FD-D0C67F4C3F68}"/>
                    </a:ext>
                  </a:extLst>
                </p:cNvPr>
                <p:cNvPicPr/>
                <p:nvPr/>
              </p:nvPicPr>
              <p:blipFill>
                <a:blip r:embed="rId427"/>
                <a:stretch>
                  <a:fillRect/>
                </a:stretch>
              </p:blipFill>
              <p:spPr>
                <a:xfrm>
                  <a:off x="5508219" y="5187365"/>
                  <a:ext cx="295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33" name="Freihand 232">
                  <a:extLst>
                    <a:ext uri="{FF2B5EF4-FFF2-40B4-BE49-F238E27FC236}">
                      <a16:creationId xmlns:a16="http://schemas.microsoft.com/office/drawing/2014/main" id="{226485CC-0B59-4E8C-B4B3-E614FDF0A06D}"/>
                    </a:ext>
                  </a:extLst>
                </p14:cNvPr>
                <p14:cNvContentPartPr/>
                <p14:nvPr/>
              </p14:nvContentPartPr>
              <p14:xfrm>
                <a:off x="5881539" y="5221205"/>
                <a:ext cx="63360" cy="86040"/>
              </p14:xfrm>
            </p:contentPart>
          </mc:Choice>
          <mc:Fallback xmlns="">
            <p:pic>
              <p:nvPicPr>
                <p:cNvPr id="233" name="Freihand 232">
                  <a:extLst>
                    <a:ext uri="{FF2B5EF4-FFF2-40B4-BE49-F238E27FC236}">
                      <a16:creationId xmlns:a16="http://schemas.microsoft.com/office/drawing/2014/main" id="{226485CC-0B59-4E8C-B4B3-E614FDF0A06D}"/>
                    </a:ext>
                  </a:extLst>
                </p:cNvPr>
                <p:cNvPicPr/>
                <p:nvPr/>
              </p:nvPicPr>
              <p:blipFill>
                <a:blip r:embed="rId429"/>
                <a:stretch>
                  <a:fillRect/>
                </a:stretch>
              </p:blipFill>
              <p:spPr>
                <a:xfrm>
                  <a:off x="5877219" y="5216885"/>
                  <a:ext cx="72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34" name="Freihand 233">
                  <a:extLst>
                    <a:ext uri="{FF2B5EF4-FFF2-40B4-BE49-F238E27FC236}">
                      <a16:creationId xmlns:a16="http://schemas.microsoft.com/office/drawing/2014/main" id="{0DD4E2FB-F5A4-4A54-B7D1-8EBCE759FED1}"/>
                    </a:ext>
                  </a:extLst>
                </p14:cNvPr>
                <p14:cNvContentPartPr/>
                <p14:nvPr/>
              </p14:nvContentPartPr>
              <p14:xfrm>
                <a:off x="5982339" y="5238125"/>
                <a:ext cx="157680" cy="36000"/>
              </p14:xfrm>
            </p:contentPart>
          </mc:Choice>
          <mc:Fallback xmlns="">
            <p:pic>
              <p:nvPicPr>
                <p:cNvPr id="234" name="Freihand 233">
                  <a:extLst>
                    <a:ext uri="{FF2B5EF4-FFF2-40B4-BE49-F238E27FC236}">
                      <a16:creationId xmlns:a16="http://schemas.microsoft.com/office/drawing/2014/main" id="{0DD4E2FB-F5A4-4A54-B7D1-8EBCE759FED1}"/>
                    </a:ext>
                  </a:extLst>
                </p:cNvPr>
                <p:cNvPicPr/>
                <p:nvPr/>
              </p:nvPicPr>
              <p:blipFill>
                <a:blip r:embed="rId431"/>
                <a:stretch>
                  <a:fillRect/>
                </a:stretch>
              </p:blipFill>
              <p:spPr>
                <a:xfrm>
                  <a:off x="5978019" y="5233805"/>
                  <a:ext cx="166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35" name="Freihand 234">
                  <a:extLst>
                    <a:ext uri="{FF2B5EF4-FFF2-40B4-BE49-F238E27FC236}">
                      <a16:creationId xmlns:a16="http://schemas.microsoft.com/office/drawing/2014/main" id="{48BF89E5-9A68-4E0A-A21D-D4D3E5A086A2}"/>
                    </a:ext>
                  </a:extLst>
                </p14:cNvPr>
                <p14:cNvContentPartPr/>
                <p14:nvPr/>
              </p14:nvContentPartPr>
              <p14:xfrm>
                <a:off x="6120219" y="5179445"/>
                <a:ext cx="44280" cy="6840"/>
              </p14:xfrm>
            </p:contentPart>
          </mc:Choice>
          <mc:Fallback xmlns="">
            <p:pic>
              <p:nvPicPr>
                <p:cNvPr id="235" name="Freihand 234">
                  <a:extLst>
                    <a:ext uri="{FF2B5EF4-FFF2-40B4-BE49-F238E27FC236}">
                      <a16:creationId xmlns:a16="http://schemas.microsoft.com/office/drawing/2014/main" id="{48BF89E5-9A68-4E0A-A21D-D4D3E5A086A2}"/>
                    </a:ext>
                  </a:extLst>
                </p:cNvPr>
                <p:cNvPicPr/>
                <p:nvPr/>
              </p:nvPicPr>
              <p:blipFill>
                <a:blip r:embed="rId433"/>
                <a:stretch>
                  <a:fillRect/>
                </a:stretch>
              </p:blipFill>
              <p:spPr>
                <a:xfrm>
                  <a:off x="6115899" y="5175125"/>
                  <a:ext cx="52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36" name="Freihand 235">
                  <a:extLst>
                    <a:ext uri="{FF2B5EF4-FFF2-40B4-BE49-F238E27FC236}">
                      <a16:creationId xmlns:a16="http://schemas.microsoft.com/office/drawing/2014/main" id="{7EA27A89-B36F-4F5E-A5D8-D51308652D85}"/>
                    </a:ext>
                  </a:extLst>
                </p14:cNvPr>
                <p14:cNvContentPartPr/>
                <p14:nvPr/>
              </p14:nvContentPartPr>
              <p14:xfrm>
                <a:off x="6188979" y="5136245"/>
                <a:ext cx="158760" cy="107640"/>
              </p14:xfrm>
            </p:contentPart>
          </mc:Choice>
          <mc:Fallback xmlns="">
            <p:pic>
              <p:nvPicPr>
                <p:cNvPr id="236" name="Freihand 235">
                  <a:extLst>
                    <a:ext uri="{FF2B5EF4-FFF2-40B4-BE49-F238E27FC236}">
                      <a16:creationId xmlns:a16="http://schemas.microsoft.com/office/drawing/2014/main" id="{7EA27A89-B36F-4F5E-A5D8-D51308652D85}"/>
                    </a:ext>
                  </a:extLst>
                </p:cNvPr>
                <p:cNvPicPr/>
                <p:nvPr/>
              </p:nvPicPr>
              <p:blipFill>
                <a:blip r:embed="rId435"/>
                <a:stretch>
                  <a:fillRect/>
                </a:stretch>
              </p:blipFill>
              <p:spPr>
                <a:xfrm>
                  <a:off x="6184659" y="5131925"/>
                  <a:ext cx="167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38" name="Freihand 237">
                  <a:extLst>
                    <a:ext uri="{FF2B5EF4-FFF2-40B4-BE49-F238E27FC236}">
                      <a16:creationId xmlns:a16="http://schemas.microsoft.com/office/drawing/2014/main" id="{FD9FC867-9CB8-4F8A-B2EE-CA9DE948FF39}"/>
                    </a:ext>
                  </a:extLst>
                </p14:cNvPr>
                <p14:cNvContentPartPr/>
                <p14:nvPr/>
              </p14:nvContentPartPr>
              <p14:xfrm>
                <a:off x="5165859" y="5454125"/>
                <a:ext cx="95760" cy="118080"/>
              </p14:xfrm>
            </p:contentPart>
          </mc:Choice>
          <mc:Fallback xmlns="">
            <p:pic>
              <p:nvPicPr>
                <p:cNvPr id="238" name="Freihand 237">
                  <a:extLst>
                    <a:ext uri="{FF2B5EF4-FFF2-40B4-BE49-F238E27FC236}">
                      <a16:creationId xmlns:a16="http://schemas.microsoft.com/office/drawing/2014/main" id="{FD9FC867-9CB8-4F8A-B2EE-CA9DE948FF39}"/>
                    </a:ext>
                  </a:extLst>
                </p:cNvPr>
                <p:cNvPicPr/>
                <p:nvPr/>
              </p:nvPicPr>
              <p:blipFill>
                <a:blip r:embed="rId437"/>
                <a:stretch>
                  <a:fillRect/>
                </a:stretch>
              </p:blipFill>
              <p:spPr>
                <a:xfrm>
                  <a:off x="5161539" y="5449805"/>
                  <a:ext cx="104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39" name="Freihand 238">
                  <a:extLst>
                    <a:ext uri="{FF2B5EF4-FFF2-40B4-BE49-F238E27FC236}">
                      <a16:creationId xmlns:a16="http://schemas.microsoft.com/office/drawing/2014/main" id="{59C7817F-508D-45CB-8625-9CD64BB910EC}"/>
                    </a:ext>
                  </a:extLst>
                </p14:cNvPr>
                <p14:cNvContentPartPr/>
                <p14:nvPr/>
              </p14:nvContentPartPr>
              <p14:xfrm>
                <a:off x="5257659" y="5403725"/>
                <a:ext cx="204840" cy="154440"/>
              </p14:xfrm>
            </p:contentPart>
          </mc:Choice>
          <mc:Fallback xmlns="">
            <p:pic>
              <p:nvPicPr>
                <p:cNvPr id="239" name="Freihand 238">
                  <a:extLst>
                    <a:ext uri="{FF2B5EF4-FFF2-40B4-BE49-F238E27FC236}">
                      <a16:creationId xmlns:a16="http://schemas.microsoft.com/office/drawing/2014/main" id="{59C7817F-508D-45CB-8625-9CD64BB910EC}"/>
                    </a:ext>
                  </a:extLst>
                </p:cNvPr>
                <p:cNvPicPr/>
                <p:nvPr/>
              </p:nvPicPr>
              <p:blipFill>
                <a:blip r:embed="rId439"/>
                <a:stretch>
                  <a:fillRect/>
                </a:stretch>
              </p:blipFill>
              <p:spPr>
                <a:xfrm>
                  <a:off x="5253339" y="5399405"/>
                  <a:ext cx="213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40" name="Freihand 239">
                  <a:extLst>
                    <a:ext uri="{FF2B5EF4-FFF2-40B4-BE49-F238E27FC236}">
                      <a16:creationId xmlns:a16="http://schemas.microsoft.com/office/drawing/2014/main" id="{17B15E98-B524-462F-94BB-2991AE511796}"/>
                    </a:ext>
                  </a:extLst>
                </p14:cNvPr>
                <p14:cNvContentPartPr/>
                <p14:nvPr/>
              </p14:nvContentPartPr>
              <p14:xfrm>
                <a:off x="5483019" y="5397245"/>
                <a:ext cx="78120" cy="112680"/>
              </p14:xfrm>
            </p:contentPart>
          </mc:Choice>
          <mc:Fallback xmlns="">
            <p:pic>
              <p:nvPicPr>
                <p:cNvPr id="240" name="Freihand 239">
                  <a:extLst>
                    <a:ext uri="{FF2B5EF4-FFF2-40B4-BE49-F238E27FC236}">
                      <a16:creationId xmlns:a16="http://schemas.microsoft.com/office/drawing/2014/main" id="{17B15E98-B524-462F-94BB-2991AE511796}"/>
                    </a:ext>
                  </a:extLst>
                </p:cNvPr>
                <p:cNvPicPr/>
                <p:nvPr/>
              </p:nvPicPr>
              <p:blipFill>
                <a:blip r:embed="rId441"/>
                <a:stretch>
                  <a:fillRect/>
                </a:stretch>
              </p:blipFill>
              <p:spPr>
                <a:xfrm>
                  <a:off x="5478699" y="5392925"/>
                  <a:ext cx="86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41" name="Freihand 240">
                  <a:extLst>
                    <a:ext uri="{FF2B5EF4-FFF2-40B4-BE49-F238E27FC236}">
                      <a16:creationId xmlns:a16="http://schemas.microsoft.com/office/drawing/2014/main" id="{52E8D9BE-EC29-4863-A41E-6A3F81C5BA05}"/>
                    </a:ext>
                  </a:extLst>
                </p14:cNvPr>
                <p14:cNvContentPartPr/>
                <p14:nvPr/>
              </p14:nvContentPartPr>
              <p14:xfrm>
                <a:off x="5571219" y="5392565"/>
                <a:ext cx="126720" cy="110520"/>
              </p14:xfrm>
            </p:contentPart>
          </mc:Choice>
          <mc:Fallback xmlns="">
            <p:pic>
              <p:nvPicPr>
                <p:cNvPr id="241" name="Freihand 240">
                  <a:extLst>
                    <a:ext uri="{FF2B5EF4-FFF2-40B4-BE49-F238E27FC236}">
                      <a16:creationId xmlns:a16="http://schemas.microsoft.com/office/drawing/2014/main" id="{52E8D9BE-EC29-4863-A41E-6A3F81C5BA05}"/>
                    </a:ext>
                  </a:extLst>
                </p:cNvPr>
                <p:cNvPicPr/>
                <p:nvPr/>
              </p:nvPicPr>
              <p:blipFill>
                <a:blip r:embed="rId443"/>
                <a:stretch>
                  <a:fillRect/>
                </a:stretch>
              </p:blipFill>
              <p:spPr>
                <a:xfrm>
                  <a:off x="5566899" y="5388245"/>
                  <a:ext cx="135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42" name="Freihand 241">
                  <a:extLst>
                    <a:ext uri="{FF2B5EF4-FFF2-40B4-BE49-F238E27FC236}">
                      <a16:creationId xmlns:a16="http://schemas.microsoft.com/office/drawing/2014/main" id="{9060ADD7-3C1B-4F97-A44E-FDDBC0F542A7}"/>
                    </a:ext>
                  </a:extLst>
                </p14:cNvPr>
                <p14:cNvContentPartPr/>
                <p14:nvPr/>
              </p14:nvContentPartPr>
              <p14:xfrm>
                <a:off x="5803419" y="5375645"/>
                <a:ext cx="113040" cy="91080"/>
              </p14:xfrm>
            </p:contentPart>
          </mc:Choice>
          <mc:Fallback xmlns="">
            <p:pic>
              <p:nvPicPr>
                <p:cNvPr id="242" name="Freihand 241">
                  <a:extLst>
                    <a:ext uri="{FF2B5EF4-FFF2-40B4-BE49-F238E27FC236}">
                      <a16:creationId xmlns:a16="http://schemas.microsoft.com/office/drawing/2014/main" id="{9060ADD7-3C1B-4F97-A44E-FDDBC0F542A7}"/>
                    </a:ext>
                  </a:extLst>
                </p:cNvPr>
                <p:cNvPicPr/>
                <p:nvPr/>
              </p:nvPicPr>
              <p:blipFill>
                <a:blip r:embed="rId445"/>
                <a:stretch>
                  <a:fillRect/>
                </a:stretch>
              </p:blipFill>
              <p:spPr>
                <a:xfrm>
                  <a:off x="5799099" y="5371325"/>
                  <a:ext cx="121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43" name="Freihand 242">
                  <a:extLst>
                    <a:ext uri="{FF2B5EF4-FFF2-40B4-BE49-F238E27FC236}">
                      <a16:creationId xmlns:a16="http://schemas.microsoft.com/office/drawing/2014/main" id="{8D73F410-AE00-4053-98C4-F68A74CEB41E}"/>
                    </a:ext>
                  </a:extLst>
                </p14:cNvPr>
                <p14:cNvContentPartPr/>
                <p14:nvPr/>
              </p14:nvContentPartPr>
              <p14:xfrm>
                <a:off x="5865339" y="5397965"/>
                <a:ext cx="266040" cy="68760"/>
              </p14:xfrm>
            </p:contentPart>
          </mc:Choice>
          <mc:Fallback xmlns="">
            <p:pic>
              <p:nvPicPr>
                <p:cNvPr id="243" name="Freihand 242">
                  <a:extLst>
                    <a:ext uri="{FF2B5EF4-FFF2-40B4-BE49-F238E27FC236}">
                      <a16:creationId xmlns:a16="http://schemas.microsoft.com/office/drawing/2014/main" id="{8D73F410-AE00-4053-98C4-F68A74CEB41E}"/>
                    </a:ext>
                  </a:extLst>
                </p:cNvPr>
                <p:cNvPicPr/>
                <p:nvPr/>
              </p:nvPicPr>
              <p:blipFill>
                <a:blip r:embed="rId447"/>
                <a:stretch>
                  <a:fillRect/>
                </a:stretch>
              </p:blipFill>
              <p:spPr>
                <a:xfrm>
                  <a:off x="5861019" y="5393645"/>
                  <a:ext cx="274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44" name="Freihand 243">
                  <a:extLst>
                    <a:ext uri="{FF2B5EF4-FFF2-40B4-BE49-F238E27FC236}">
                      <a16:creationId xmlns:a16="http://schemas.microsoft.com/office/drawing/2014/main" id="{FCB8A30B-9F65-44EE-A8DF-9C9B35CCBF58}"/>
                    </a:ext>
                  </a:extLst>
                </p14:cNvPr>
                <p14:cNvContentPartPr/>
                <p14:nvPr/>
              </p14:nvContentPartPr>
              <p14:xfrm>
                <a:off x="6133899" y="5364125"/>
                <a:ext cx="81360" cy="158400"/>
              </p14:xfrm>
            </p:contentPart>
          </mc:Choice>
          <mc:Fallback xmlns="">
            <p:pic>
              <p:nvPicPr>
                <p:cNvPr id="244" name="Freihand 243">
                  <a:extLst>
                    <a:ext uri="{FF2B5EF4-FFF2-40B4-BE49-F238E27FC236}">
                      <a16:creationId xmlns:a16="http://schemas.microsoft.com/office/drawing/2014/main" id="{FCB8A30B-9F65-44EE-A8DF-9C9B35CCBF58}"/>
                    </a:ext>
                  </a:extLst>
                </p:cNvPr>
                <p:cNvPicPr/>
                <p:nvPr/>
              </p:nvPicPr>
              <p:blipFill>
                <a:blip r:embed="rId449"/>
                <a:stretch>
                  <a:fillRect/>
                </a:stretch>
              </p:blipFill>
              <p:spPr>
                <a:xfrm>
                  <a:off x="6129579" y="5359805"/>
                  <a:ext cx="90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45" name="Freihand 244">
                  <a:extLst>
                    <a:ext uri="{FF2B5EF4-FFF2-40B4-BE49-F238E27FC236}">
                      <a16:creationId xmlns:a16="http://schemas.microsoft.com/office/drawing/2014/main" id="{AEEECDAA-FFA3-47E2-9F2D-2B98616A5705}"/>
                    </a:ext>
                  </a:extLst>
                </p14:cNvPr>
                <p14:cNvContentPartPr/>
                <p14:nvPr/>
              </p14:nvContentPartPr>
              <p14:xfrm>
                <a:off x="6234699" y="5302925"/>
                <a:ext cx="124920" cy="120960"/>
              </p14:xfrm>
            </p:contentPart>
          </mc:Choice>
          <mc:Fallback xmlns="">
            <p:pic>
              <p:nvPicPr>
                <p:cNvPr id="245" name="Freihand 244">
                  <a:extLst>
                    <a:ext uri="{FF2B5EF4-FFF2-40B4-BE49-F238E27FC236}">
                      <a16:creationId xmlns:a16="http://schemas.microsoft.com/office/drawing/2014/main" id="{AEEECDAA-FFA3-47E2-9F2D-2B98616A5705}"/>
                    </a:ext>
                  </a:extLst>
                </p:cNvPr>
                <p:cNvPicPr/>
                <p:nvPr/>
              </p:nvPicPr>
              <p:blipFill>
                <a:blip r:embed="rId451"/>
                <a:stretch>
                  <a:fillRect/>
                </a:stretch>
              </p:blipFill>
              <p:spPr>
                <a:xfrm>
                  <a:off x="6230379" y="5298605"/>
                  <a:ext cx="133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47" name="Freihand 246">
                  <a:extLst>
                    <a:ext uri="{FF2B5EF4-FFF2-40B4-BE49-F238E27FC236}">
                      <a16:creationId xmlns:a16="http://schemas.microsoft.com/office/drawing/2014/main" id="{1290A08E-2F60-4486-B424-0FEC3A1257FD}"/>
                    </a:ext>
                  </a:extLst>
                </p14:cNvPr>
                <p14:cNvContentPartPr/>
                <p14:nvPr/>
              </p14:nvContentPartPr>
              <p14:xfrm>
                <a:off x="6378699" y="5270885"/>
                <a:ext cx="232920" cy="97560"/>
              </p14:xfrm>
            </p:contentPart>
          </mc:Choice>
          <mc:Fallback xmlns="">
            <p:pic>
              <p:nvPicPr>
                <p:cNvPr id="247" name="Freihand 246">
                  <a:extLst>
                    <a:ext uri="{FF2B5EF4-FFF2-40B4-BE49-F238E27FC236}">
                      <a16:creationId xmlns:a16="http://schemas.microsoft.com/office/drawing/2014/main" id="{1290A08E-2F60-4486-B424-0FEC3A1257FD}"/>
                    </a:ext>
                  </a:extLst>
                </p:cNvPr>
                <p:cNvPicPr/>
                <p:nvPr/>
              </p:nvPicPr>
              <p:blipFill>
                <a:blip r:embed="rId453"/>
                <a:stretch>
                  <a:fillRect/>
                </a:stretch>
              </p:blipFill>
              <p:spPr>
                <a:xfrm>
                  <a:off x="6374379" y="5266565"/>
                  <a:ext cx="241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48" name="Freihand 247">
                  <a:extLst>
                    <a:ext uri="{FF2B5EF4-FFF2-40B4-BE49-F238E27FC236}">
                      <a16:creationId xmlns:a16="http://schemas.microsoft.com/office/drawing/2014/main" id="{2731E9B0-8213-4A8D-A3EE-90EDA339552D}"/>
                    </a:ext>
                  </a:extLst>
                </p14:cNvPr>
                <p14:cNvContentPartPr/>
                <p14:nvPr/>
              </p14:nvContentPartPr>
              <p14:xfrm>
                <a:off x="6610899" y="5225165"/>
                <a:ext cx="147600" cy="118800"/>
              </p14:xfrm>
            </p:contentPart>
          </mc:Choice>
          <mc:Fallback xmlns="">
            <p:pic>
              <p:nvPicPr>
                <p:cNvPr id="248" name="Freihand 247">
                  <a:extLst>
                    <a:ext uri="{FF2B5EF4-FFF2-40B4-BE49-F238E27FC236}">
                      <a16:creationId xmlns:a16="http://schemas.microsoft.com/office/drawing/2014/main" id="{2731E9B0-8213-4A8D-A3EE-90EDA339552D}"/>
                    </a:ext>
                  </a:extLst>
                </p:cNvPr>
                <p:cNvPicPr/>
                <p:nvPr/>
              </p:nvPicPr>
              <p:blipFill>
                <a:blip r:embed="rId455"/>
                <a:stretch>
                  <a:fillRect/>
                </a:stretch>
              </p:blipFill>
              <p:spPr>
                <a:xfrm>
                  <a:off x="6606579" y="5220845"/>
                  <a:ext cx="156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49" name="Freihand 248">
                  <a:extLst>
                    <a:ext uri="{FF2B5EF4-FFF2-40B4-BE49-F238E27FC236}">
                      <a16:creationId xmlns:a16="http://schemas.microsoft.com/office/drawing/2014/main" id="{8FD19599-145D-4FB6-821D-83BB7E0F771C}"/>
                    </a:ext>
                  </a:extLst>
                </p14:cNvPr>
                <p14:cNvContentPartPr/>
                <p14:nvPr/>
              </p14:nvContentPartPr>
              <p14:xfrm>
                <a:off x="6588939" y="5240645"/>
                <a:ext cx="149760" cy="88560"/>
              </p14:xfrm>
            </p:contentPart>
          </mc:Choice>
          <mc:Fallback xmlns="">
            <p:pic>
              <p:nvPicPr>
                <p:cNvPr id="249" name="Freihand 248">
                  <a:extLst>
                    <a:ext uri="{FF2B5EF4-FFF2-40B4-BE49-F238E27FC236}">
                      <a16:creationId xmlns:a16="http://schemas.microsoft.com/office/drawing/2014/main" id="{8FD19599-145D-4FB6-821D-83BB7E0F771C}"/>
                    </a:ext>
                  </a:extLst>
                </p:cNvPr>
                <p:cNvPicPr/>
                <p:nvPr/>
              </p:nvPicPr>
              <p:blipFill>
                <a:blip r:embed="rId457"/>
                <a:stretch>
                  <a:fillRect/>
                </a:stretch>
              </p:blipFill>
              <p:spPr>
                <a:xfrm>
                  <a:off x="6584619" y="5236325"/>
                  <a:ext cx="158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0" name="Freihand 249">
                  <a:extLst>
                    <a:ext uri="{FF2B5EF4-FFF2-40B4-BE49-F238E27FC236}">
                      <a16:creationId xmlns:a16="http://schemas.microsoft.com/office/drawing/2014/main" id="{BE4AC6E8-F002-4B25-811F-DDD8BAAAFB97}"/>
                    </a:ext>
                  </a:extLst>
                </p14:cNvPr>
                <p14:cNvContentPartPr/>
                <p14:nvPr/>
              </p14:nvContentPartPr>
              <p14:xfrm>
                <a:off x="6742299" y="5183405"/>
                <a:ext cx="146520" cy="129960"/>
              </p14:xfrm>
            </p:contentPart>
          </mc:Choice>
          <mc:Fallback xmlns="">
            <p:pic>
              <p:nvPicPr>
                <p:cNvPr id="250" name="Freihand 249">
                  <a:extLst>
                    <a:ext uri="{FF2B5EF4-FFF2-40B4-BE49-F238E27FC236}">
                      <a16:creationId xmlns:a16="http://schemas.microsoft.com/office/drawing/2014/main" id="{BE4AC6E8-F002-4B25-811F-DDD8BAAAFB97}"/>
                    </a:ext>
                  </a:extLst>
                </p:cNvPr>
                <p:cNvPicPr/>
                <p:nvPr/>
              </p:nvPicPr>
              <p:blipFill>
                <a:blip r:embed="rId459"/>
                <a:stretch>
                  <a:fillRect/>
                </a:stretch>
              </p:blipFill>
              <p:spPr>
                <a:xfrm>
                  <a:off x="6737979" y="5179085"/>
                  <a:ext cx="155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4" name="Freihand 293">
                  <a:extLst>
                    <a:ext uri="{FF2B5EF4-FFF2-40B4-BE49-F238E27FC236}">
                      <a16:creationId xmlns:a16="http://schemas.microsoft.com/office/drawing/2014/main" id="{7644EC40-F2AA-4945-800F-26EAD1D76A1D}"/>
                    </a:ext>
                  </a:extLst>
                </p14:cNvPr>
                <p14:cNvContentPartPr/>
                <p14:nvPr/>
              </p14:nvContentPartPr>
              <p14:xfrm>
                <a:off x="6367179" y="5280605"/>
                <a:ext cx="2397960" cy="989640"/>
              </p14:xfrm>
            </p:contentPart>
          </mc:Choice>
          <mc:Fallback xmlns="">
            <p:pic>
              <p:nvPicPr>
                <p:cNvPr id="294" name="Freihand 293">
                  <a:extLst>
                    <a:ext uri="{FF2B5EF4-FFF2-40B4-BE49-F238E27FC236}">
                      <a16:creationId xmlns:a16="http://schemas.microsoft.com/office/drawing/2014/main" id="{7644EC40-F2AA-4945-800F-26EAD1D76A1D}"/>
                    </a:ext>
                  </a:extLst>
                </p:cNvPr>
                <p:cNvPicPr/>
                <p:nvPr/>
              </p:nvPicPr>
              <p:blipFill>
                <a:blip r:embed="rId461"/>
                <a:stretch>
                  <a:fillRect/>
                </a:stretch>
              </p:blipFill>
              <p:spPr>
                <a:xfrm>
                  <a:off x="6362859" y="5276285"/>
                  <a:ext cx="2406600" cy="9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2">
            <p14:nvContentPartPr>
              <p14:cNvPr id="301" name="Freihand 300">
                <a:extLst>
                  <a:ext uri="{FF2B5EF4-FFF2-40B4-BE49-F238E27FC236}">
                    <a16:creationId xmlns:a16="http://schemas.microsoft.com/office/drawing/2014/main" id="{49C79BD5-447D-460A-878E-B9DD87E4B165}"/>
                  </a:ext>
                </a:extLst>
              </p14:cNvPr>
              <p14:cNvContentPartPr/>
              <p14:nvPr/>
            </p14:nvContentPartPr>
            <p14:xfrm>
              <a:off x="7526379" y="5692445"/>
              <a:ext cx="82080" cy="12960"/>
            </p14:xfrm>
          </p:contentPart>
        </mc:Choice>
        <mc:Fallback xmlns="">
          <p:pic>
            <p:nvPicPr>
              <p:cNvPr id="301" name="Freihand 300">
                <a:extLst>
                  <a:ext uri="{FF2B5EF4-FFF2-40B4-BE49-F238E27FC236}">
                    <a16:creationId xmlns:a16="http://schemas.microsoft.com/office/drawing/2014/main" id="{49C79BD5-447D-460A-878E-B9DD87E4B165}"/>
                  </a:ext>
                </a:extLst>
              </p:cNvPr>
              <p:cNvPicPr/>
              <p:nvPr/>
            </p:nvPicPr>
            <p:blipFill>
              <a:blip r:embed="rId463"/>
              <a:stretch>
                <a:fillRect/>
              </a:stretch>
            </p:blipFill>
            <p:spPr>
              <a:xfrm>
                <a:off x="7522059" y="5688125"/>
                <a:ext cx="90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2" name="Freihand 301">
                <a:extLst>
                  <a:ext uri="{FF2B5EF4-FFF2-40B4-BE49-F238E27FC236}">
                    <a16:creationId xmlns:a16="http://schemas.microsoft.com/office/drawing/2014/main" id="{6812423A-A667-4F9B-9E6B-4E4285CF16E6}"/>
                  </a:ext>
                </a:extLst>
              </p14:cNvPr>
              <p14:cNvContentPartPr/>
              <p14:nvPr/>
            </p14:nvContentPartPr>
            <p14:xfrm>
              <a:off x="8176179" y="5666885"/>
              <a:ext cx="137520" cy="28800"/>
            </p14:xfrm>
          </p:contentPart>
        </mc:Choice>
        <mc:Fallback xmlns="">
          <p:pic>
            <p:nvPicPr>
              <p:cNvPr id="302" name="Freihand 301">
                <a:extLst>
                  <a:ext uri="{FF2B5EF4-FFF2-40B4-BE49-F238E27FC236}">
                    <a16:creationId xmlns:a16="http://schemas.microsoft.com/office/drawing/2014/main" id="{6812423A-A667-4F9B-9E6B-4E4285CF16E6}"/>
                  </a:ext>
                </a:extLst>
              </p:cNvPr>
              <p:cNvPicPr/>
              <p:nvPr/>
            </p:nvPicPr>
            <p:blipFill>
              <a:blip r:embed="rId465"/>
              <a:stretch>
                <a:fillRect/>
              </a:stretch>
            </p:blipFill>
            <p:spPr>
              <a:xfrm>
                <a:off x="8171859" y="5662565"/>
                <a:ext cx="146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3" name="Freihand 302">
                <a:extLst>
                  <a:ext uri="{FF2B5EF4-FFF2-40B4-BE49-F238E27FC236}">
                    <a16:creationId xmlns:a16="http://schemas.microsoft.com/office/drawing/2014/main" id="{4A2082BD-B0A2-4666-AD74-A28381015DE7}"/>
                  </a:ext>
                </a:extLst>
              </p14:cNvPr>
              <p14:cNvContentPartPr/>
              <p14:nvPr/>
            </p14:nvContentPartPr>
            <p14:xfrm>
              <a:off x="8366979" y="5744645"/>
              <a:ext cx="159480" cy="30960"/>
            </p14:xfrm>
          </p:contentPart>
        </mc:Choice>
        <mc:Fallback xmlns="">
          <p:pic>
            <p:nvPicPr>
              <p:cNvPr id="303" name="Freihand 302">
                <a:extLst>
                  <a:ext uri="{FF2B5EF4-FFF2-40B4-BE49-F238E27FC236}">
                    <a16:creationId xmlns:a16="http://schemas.microsoft.com/office/drawing/2014/main" id="{4A2082BD-B0A2-4666-AD74-A28381015DE7}"/>
                  </a:ext>
                </a:extLst>
              </p:cNvPr>
              <p:cNvPicPr/>
              <p:nvPr/>
            </p:nvPicPr>
            <p:blipFill>
              <a:blip r:embed="rId467"/>
              <a:stretch>
                <a:fillRect/>
              </a:stretch>
            </p:blipFill>
            <p:spPr>
              <a:xfrm>
                <a:off x="8362659" y="5740325"/>
                <a:ext cx="168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4" name="Freihand 303">
                <a:extLst>
                  <a:ext uri="{FF2B5EF4-FFF2-40B4-BE49-F238E27FC236}">
                    <a16:creationId xmlns:a16="http://schemas.microsoft.com/office/drawing/2014/main" id="{4B5E4F00-8AF8-4DB8-A19E-D671DBD49172}"/>
                  </a:ext>
                </a:extLst>
              </p14:cNvPr>
              <p14:cNvContentPartPr/>
              <p14:nvPr/>
            </p14:nvContentPartPr>
            <p14:xfrm>
              <a:off x="1384779" y="5689925"/>
              <a:ext cx="26640" cy="14040"/>
            </p14:xfrm>
          </p:contentPart>
        </mc:Choice>
        <mc:Fallback xmlns="">
          <p:pic>
            <p:nvPicPr>
              <p:cNvPr id="304" name="Freihand 303">
                <a:extLst>
                  <a:ext uri="{FF2B5EF4-FFF2-40B4-BE49-F238E27FC236}">
                    <a16:creationId xmlns:a16="http://schemas.microsoft.com/office/drawing/2014/main" id="{4B5E4F00-8AF8-4DB8-A19E-D671DBD49172}"/>
                  </a:ext>
                </a:extLst>
              </p:cNvPr>
              <p:cNvPicPr/>
              <p:nvPr/>
            </p:nvPicPr>
            <p:blipFill>
              <a:blip r:embed="rId469"/>
              <a:stretch>
                <a:fillRect/>
              </a:stretch>
            </p:blipFill>
            <p:spPr>
              <a:xfrm>
                <a:off x="1380459" y="5685605"/>
                <a:ext cx="35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5" name="Freihand 304">
                <a:extLst>
                  <a:ext uri="{FF2B5EF4-FFF2-40B4-BE49-F238E27FC236}">
                    <a16:creationId xmlns:a16="http://schemas.microsoft.com/office/drawing/2014/main" id="{4D7A2A96-D621-441C-9385-812AF5CA5A4D}"/>
                  </a:ext>
                </a:extLst>
              </p14:cNvPr>
              <p14:cNvContentPartPr/>
              <p14:nvPr/>
            </p14:nvContentPartPr>
            <p14:xfrm>
              <a:off x="1242939" y="5823485"/>
              <a:ext cx="1324800" cy="53280"/>
            </p14:xfrm>
          </p:contentPart>
        </mc:Choice>
        <mc:Fallback xmlns="">
          <p:pic>
            <p:nvPicPr>
              <p:cNvPr id="305" name="Freihand 304">
                <a:extLst>
                  <a:ext uri="{FF2B5EF4-FFF2-40B4-BE49-F238E27FC236}">
                    <a16:creationId xmlns:a16="http://schemas.microsoft.com/office/drawing/2014/main" id="{4D7A2A96-D621-441C-9385-812AF5CA5A4D}"/>
                  </a:ext>
                </a:extLst>
              </p:cNvPr>
              <p:cNvPicPr/>
              <p:nvPr/>
            </p:nvPicPr>
            <p:blipFill>
              <a:blip r:embed="rId471"/>
              <a:stretch>
                <a:fillRect/>
              </a:stretch>
            </p:blipFill>
            <p:spPr>
              <a:xfrm>
                <a:off x="1238619" y="5819165"/>
                <a:ext cx="1333440" cy="61920"/>
              </a:xfrm>
              <a:prstGeom prst="rect">
                <a:avLst/>
              </a:prstGeom>
            </p:spPr>
          </p:pic>
        </mc:Fallback>
      </mc:AlternateContent>
      <p:grpSp>
        <p:nvGrpSpPr>
          <p:cNvPr id="312" name="Gruppieren 311">
            <a:extLst>
              <a:ext uri="{FF2B5EF4-FFF2-40B4-BE49-F238E27FC236}">
                <a16:creationId xmlns:a16="http://schemas.microsoft.com/office/drawing/2014/main" id="{9B0327A2-DFD1-4C5E-94EE-E1F44A6F2E45}"/>
              </a:ext>
            </a:extLst>
          </p:cNvPr>
          <p:cNvGrpSpPr/>
          <p:nvPr/>
        </p:nvGrpSpPr>
        <p:grpSpPr>
          <a:xfrm>
            <a:off x="8057739" y="4318685"/>
            <a:ext cx="568800" cy="157680"/>
            <a:chOff x="8057739" y="4318685"/>
            <a:chExt cx="568800" cy="157680"/>
          </a:xfrm>
        </p:grpSpPr>
        <mc:AlternateContent xmlns:mc="http://schemas.openxmlformats.org/markup-compatibility/2006" xmlns:p14="http://schemas.microsoft.com/office/powerpoint/2010/main">
          <mc:Choice Requires="p14">
            <p:contentPart p14:bwMode="auto" r:id="rId472">
              <p14:nvContentPartPr>
                <p14:cNvPr id="309" name="Freihand 308">
                  <a:extLst>
                    <a:ext uri="{FF2B5EF4-FFF2-40B4-BE49-F238E27FC236}">
                      <a16:creationId xmlns:a16="http://schemas.microsoft.com/office/drawing/2014/main" id="{E318732C-85AF-4938-B61A-6B76DFE480B9}"/>
                    </a:ext>
                  </a:extLst>
                </p14:cNvPr>
                <p14:cNvContentPartPr/>
                <p14:nvPr/>
              </p14:nvContentPartPr>
              <p14:xfrm>
                <a:off x="8057739" y="4347125"/>
                <a:ext cx="226440" cy="129240"/>
              </p14:xfrm>
            </p:contentPart>
          </mc:Choice>
          <mc:Fallback xmlns="">
            <p:pic>
              <p:nvPicPr>
                <p:cNvPr id="309" name="Freihand 308">
                  <a:extLst>
                    <a:ext uri="{FF2B5EF4-FFF2-40B4-BE49-F238E27FC236}">
                      <a16:creationId xmlns:a16="http://schemas.microsoft.com/office/drawing/2014/main" id="{E318732C-85AF-4938-B61A-6B76DFE480B9}"/>
                    </a:ext>
                  </a:extLst>
                </p:cNvPr>
                <p:cNvPicPr/>
                <p:nvPr/>
              </p:nvPicPr>
              <p:blipFill>
                <a:blip r:embed="rId473"/>
                <a:stretch>
                  <a:fillRect/>
                </a:stretch>
              </p:blipFill>
              <p:spPr>
                <a:xfrm>
                  <a:off x="8053419" y="4342805"/>
                  <a:ext cx="235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0" name="Freihand 309">
                  <a:extLst>
                    <a:ext uri="{FF2B5EF4-FFF2-40B4-BE49-F238E27FC236}">
                      <a16:creationId xmlns:a16="http://schemas.microsoft.com/office/drawing/2014/main" id="{86A2A8D7-981A-463A-AC3C-E2307420E300}"/>
                    </a:ext>
                  </a:extLst>
                </p14:cNvPr>
                <p14:cNvContentPartPr/>
                <p14:nvPr/>
              </p14:nvContentPartPr>
              <p14:xfrm>
                <a:off x="8273019" y="4387085"/>
                <a:ext cx="64800" cy="73080"/>
              </p14:xfrm>
            </p:contentPart>
          </mc:Choice>
          <mc:Fallback xmlns="">
            <p:pic>
              <p:nvPicPr>
                <p:cNvPr id="310" name="Freihand 309">
                  <a:extLst>
                    <a:ext uri="{FF2B5EF4-FFF2-40B4-BE49-F238E27FC236}">
                      <a16:creationId xmlns:a16="http://schemas.microsoft.com/office/drawing/2014/main" id="{86A2A8D7-981A-463A-AC3C-E2307420E300}"/>
                    </a:ext>
                  </a:extLst>
                </p:cNvPr>
                <p:cNvPicPr/>
                <p:nvPr/>
              </p:nvPicPr>
              <p:blipFill>
                <a:blip r:embed="rId475"/>
                <a:stretch>
                  <a:fillRect/>
                </a:stretch>
              </p:blipFill>
              <p:spPr>
                <a:xfrm>
                  <a:off x="8268699" y="4382765"/>
                  <a:ext cx="73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1" name="Freihand 310">
                  <a:extLst>
                    <a:ext uri="{FF2B5EF4-FFF2-40B4-BE49-F238E27FC236}">
                      <a16:creationId xmlns:a16="http://schemas.microsoft.com/office/drawing/2014/main" id="{0346EF5E-9997-488A-9CD6-B505ED24D9DE}"/>
                    </a:ext>
                  </a:extLst>
                </p14:cNvPr>
                <p14:cNvContentPartPr/>
                <p14:nvPr/>
              </p14:nvContentPartPr>
              <p14:xfrm>
                <a:off x="8345739" y="4318685"/>
                <a:ext cx="280800" cy="114840"/>
              </p14:xfrm>
            </p:contentPart>
          </mc:Choice>
          <mc:Fallback xmlns="">
            <p:pic>
              <p:nvPicPr>
                <p:cNvPr id="311" name="Freihand 310">
                  <a:extLst>
                    <a:ext uri="{FF2B5EF4-FFF2-40B4-BE49-F238E27FC236}">
                      <a16:creationId xmlns:a16="http://schemas.microsoft.com/office/drawing/2014/main" id="{0346EF5E-9997-488A-9CD6-B505ED24D9DE}"/>
                    </a:ext>
                  </a:extLst>
                </p:cNvPr>
                <p:cNvPicPr/>
                <p:nvPr/>
              </p:nvPicPr>
              <p:blipFill>
                <a:blip r:embed="rId477"/>
                <a:stretch>
                  <a:fillRect/>
                </a:stretch>
              </p:blipFill>
              <p:spPr>
                <a:xfrm>
                  <a:off x="8341419" y="4314365"/>
                  <a:ext cx="289440" cy="123480"/>
                </a:xfrm>
                <a:prstGeom prst="rect">
                  <a:avLst/>
                </a:prstGeom>
              </p:spPr>
            </p:pic>
          </mc:Fallback>
        </mc:AlternateContent>
      </p:grpSp>
      <p:grpSp>
        <p:nvGrpSpPr>
          <p:cNvPr id="340" name="Gruppieren 339">
            <a:extLst>
              <a:ext uri="{FF2B5EF4-FFF2-40B4-BE49-F238E27FC236}">
                <a16:creationId xmlns:a16="http://schemas.microsoft.com/office/drawing/2014/main" id="{3CA79DDE-0743-4DC8-824C-1B8BE4AAD9A6}"/>
              </a:ext>
            </a:extLst>
          </p:cNvPr>
          <p:cNvGrpSpPr/>
          <p:nvPr/>
        </p:nvGrpSpPr>
        <p:grpSpPr>
          <a:xfrm>
            <a:off x="7328739" y="4586885"/>
            <a:ext cx="1338480" cy="605880"/>
            <a:chOff x="7328739" y="4586885"/>
            <a:chExt cx="1338480" cy="605880"/>
          </a:xfrm>
        </p:grpSpPr>
        <mc:AlternateContent xmlns:mc="http://schemas.openxmlformats.org/markup-compatibility/2006" xmlns:p14="http://schemas.microsoft.com/office/powerpoint/2010/main">
          <mc:Choice Requires="p14">
            <p:contentPart p14:bwMode="auto" r:id="rId478">
              <p14:nvContentPartPr>
                <p14:cNvPr id="306" name="Freihand 305">
                  <a:extLst>
                    <a:ext uri="{FF2B5EF4-FFF2-40B4-BE49-F238E27FC236}">
                      <a16:creationId xmlns:a16="http://schemas.microsoft.com/office/drawing/2014/main" id="{9E3DC749-C910-4072-B5E8-2CE0E90D9F3D}"/>
                    </a:ext>
                  </a:extLst>
                </p14:cNvPr>
                <p14:cNvContentPartPr/>
                <p14:nvPr/>
              </p14:nvContentPartPr>
              <p14:xfrm>
                <a:off x="7955859" y="4586885"/>
                <a:ext cx="374760" cy="226080"/>
              </p14:xfrm>
            </p:contentPart>
          </mc:Choice>
          <mc:Fallback xmlns="">
            <p:pic>
              <p:nvPicPr>
                <p:cNvPr id="306" name="Freihand 305">
                  <a:extLst>
                    <a:ext uri="{FF2B5EF4-FFF2-40B4-BE49-F238E27FC236}">
                      <a16:creationId xmlns:a16="http://schemas.microsoft.com/office/drawing/2014/main" id="{9E3DC749-C910-4072-B5E8-2CE0E90D9F3D}"/>
                    </a:ext>
                  </a:extLst>
                </p:cNvPr>
                <p:cNvPicPr/>
                <p:nvPr/>
              </p:nvPicPr>
              <p:blipFill>
                <a:blip r:embed="rId479"/>
                <a:stretch>
                  <a:fillRect/>
                </a:stretch>
              </p:blipFill>
              <p:spPr>
                <a:xfrm>
                  <a:off x="7951539" y="4582565"/>
                  <a:ext cx="3834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7" name="Freihand 306">
                  <a:extLst>
                    <a:ext uri="{FF2B5EF4-FFF2-40B4-BE49-F238E27FC236}">
                      <a16:creationId xmlns:a16="http://schemas.microsoft.com/office/drawing/2014/main" id="{E956832A-FD7A-4776-8DDA-03E6EA641BCB}"/>
                    </a:ext>
                  </a:extLst>
                </p14:cNvPr>
                <p14:cNvContentPartPr/>
                <p14:nvPr/>
              </p14:nvContentPartPr>
              <p14:xfrm>
                <a:off x="8301819" y="4694525"/>
                <a:ext cx="40680" cy="26280"/>
              </p14:xfrm>
            </p:contentPart>
          </mc:Choice>
          <mc:Fallback xmlns="">
            <p:pic>
              <p:nvPicPr>
                <p:cNvPr id="307" name="Freihand 306">
                  <a:extLst>
                    <a:ext uri="{FF2B5EF4-FFF2-40B4-BE49-F238E27FC236}">
                      <a16:creationId xmlns:a16="http://schemas.microsoft.com/office/drawing/2014/main" id="{E956832A-FD7A-4776-8DDA-03E6EA641BCB}"/>
                    </a:ext>
                  </a:extLst>
                </p:cNvPr>
                <p:cNvPicPr/>
                <p:nvPr/>
              </p:nvPicPr>
              <p:blipFill>
                <a:blip r:embed="rId481"/>
                <a:stretch>
                  <a:fillRect/>
                </a:stretch>
              </p:blipFill>
              <p:spPr>
                <a:xfrm>
                  <a:off x="8297499" y="4690205"/>
                  <a:ext cx="49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6" name="Freihand 295">
                  <a:extLst>
                    <a:ext uri="{FF2B5EF4-FFF2-40B4-BE49-F238E27FC236}">
                      <a16:creationId xmlns:a16="http://schemas.microsoft.com/office/drawing/2014/main" id="{87F67089-3760-45C0-AA30-2DED650726DF}"/>
                    </a:ext>
                  </a:extLst>
                </p14:cNvPr>
                <p14:cNvContentPartPr/>
                <p14:nvPr/>
              </p14:nvContentPartPr>
              <p14:xfrm>
                <a:off x="7397859" y="4686605"/>
                <a:ext cx="174240" cy="137520"/>
              </p14:xfrm>
            </p:contentPart>
          </mc:Choice>
          <mc:Fallback xmlns="">
            <p:pic>
              <p:nvPicPr>
                <p:cNvPr id="296" name="Freihand 295">
                  <a:extLst>
                    <a:ext uri="{FF2B5EF4-FFF2-40B4-BE49-F238E27FC236}">
                      <a16:creationId xmlns:a16="http://schemas.microsoft.com/office/drawing/2014/main" id="{87F67089-3760-45C0-AA30-2DED650726DF}"/>
                    </a:ext>
                  </a:extLst>
                </p:cNvPr>
                <p:cNvPicPr/>
                <p:nvPr/>
              </p:nvPicPr>
              <p:blipFill>
                <a:blip r:embed="rId483"/>
                <a:stretch>
                  <a:fillRect/>
                </a:stretch>
              </p:blipFill>
              <p:spPr>
                <a:xfrm>
                  <a:off x="7393539" y="4682285"/>
                  <a:ext cx="182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7" name="Freihand 296">
                  <a:extLst>
                    <a:ext uri="{FF2B5EF4-FFF2-40B4-BE49-F238E27FC236}">
                      <a16:creationId xmlns:a16="http://schemas.microsoft.com/office/drawing/2014/main" id="{00561CB4-F287-4176-97BB-F19EBAA62700}"/>
                    </a:ext>
                  </a:extLst>
                </p14:cNvPr>
                <p14:cNvContentPartPr/>
                <p14:nvPr/>
              </p14:nvContentPartPr>
              <p14:xfrm>
                <a:off x="7577859" y="4738805"/>
                <a:ext cx="137520" cy="22680"/>
              </p14:xfrm>
            </p:contentPart>
          </mc:Choice>
          <mc:Fallback xmlns="">
            <p:pic>
              <p:nvPicPr>
                <p:cNvPr id="297" name="Freihand 296">
                  <a:extLst>
                    <a:ext uri="{FF2B5EF4-FFF2-40B4-BE49-F238E27FC236}">
                      <a16:creationId xmlns:a16="http://schemas.microsoft.com/office/drawing/2014/main" id="{00561CB4-F287-4176-97BB-F19EBAA62700}"/>
                    </a:ext>
                  </a:extLst>
                </p:cNvPr>
                <p:cNvPicPr/>
                <p:nvPr/>
              </p:nvPicPr>
              <p:blipFill>
                <a:blip r:embed="rId485"/>
                <a:stretch>
                  <a:fillRect/>
                </a:stretch>
              </p:blipFill>
              <p:spPr>
                <a:xfrm>
                  <a:off x="7573539" y="4734485"/>
                  <a:ext cx="146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8" name="Freihand 297">
                  <a:extLst>
                    <a:ext uri="{FF2B5EF4-FFF2-40B4-BE49-F238E27FC236}">
                      <a16:creationId xmlns:a16="http://schemas.microsoft.com/office/drawing/2014/main" id="{7DEF72CF-268C-425B-B554-47D7A8B08E4C}"/>
                    </a:ext>
                  </a:extLst>
                </p14:cNvPr>
                <p14:cNvContentPartPr/>
                <p14:nvPr/>
              </p14:nvContentPartPr>
              <p14:xfrm>
                <a:off x="7604139" y="4784525"/>
                <a:ext cx="134280" cy="5400"/>
              </p14:xfrm>
            </p:contentPart>
          </mc:Choice>
          <mc:Fallback xmlns="">
            <p:pic>
              <p:nvPicPr>
                <p:cNvPr id="298" name="Freihand 297">
                  <a:extLst>
                    <a:ext uri="{FF2B5EF4-FFF2-40B4-BE49-F238E27FC236}">
                      <a16:creationId xmlns:a16="http://schemas.microsoft.com/office/drawing/2014/main" id="{7DEF72CF-268C-425B-B554-47D7A8B08E4C}"/>
                    </a:ext>
                  </a:extLst>
                </p:cNvPr>
                <p:cNvPicPr/>
                <p:nvPr/>
              </p:nvPicPr>
              <p:blipFill>
                <a:blip r:embed="rId487"/>
                <a:stretch>
                  <a:fillRect/>
                </a:stretch>
              </p:blipFill>
              <p:spPr>
                <a:xfrm>
                  <a:off x="7599819" y="4780205"/>
                  <a:ext cx="142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9" name="Freihand 298">
                  <a:extLst>
                    <a:ext uri="{FF2B5EF4-FFF2-40B4-BE49-F238E27FC236}">
                      <a16:creationId xmlns:a16="http://schemas.microsoft.com/office/drawing/2014/main" id="{2CF6D4B7-24E3-4976-BC7F-BD82DEA5CE4F}"/>
                    </a:ext>
                  </a:extLst>
                </p14:cNvPr>
                <p14:cNvContentPartPr/>
                <p14:nvPr/>
              </p14:nvContentPartPr>
              <p14:xfrm>
                <a:off x="7834179" y="4694525"/>
                <a:ext cx="20160" cy="104040"/>
              </p14:xfrm>
            </p:contentPart>
          </mc:Choice>
          <mc:Fallback xmlns="">
            <p:pic>
              <p:nvPicPr>
                <p:cNvPr id="299" name="Freihand 298">
                  <a:extLst>
                    <a:ext uri="{FF2B5EF4-FFF2-40B4-BE49-F238E27FC236}">
                      <a16:creationId xmlns:a16="http://schemas.microsoft.com/office/drawing/2014/main" id="{2CF6D4B7-24E3-4976-BC7F-BD82DEA5CE4F}"/>
                    </a:ext>
                  </a:extLst>
                </p:cNvPr>
                <p:cNvPicPr/>
                <p:nvPr/>
              </p:nvPicPr>
              <p:blipFill>
                <a:blip r:embed="rId489"/>
                <a:stretch>
                  <a:fillRect/>
                </a:stretch>
              </p:blipFill>
              <p:spPr>
                <a:xfrm>
                  <a:off x="7829859" y="4690205"/>
                  <a:ext cx="28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3" name="Freihand 312">
                  <a:extLst>
                    <a:ext uri="{FF2B5EF4-FFF2-40B4-BE49-F238E27FC236}">
                      <a16:creationId xmlns:a16="http://schemas.microsoft.com/office/drawing/2014/main" id="{4A12152B-7992-412B-8BD1-CB681A00D389}"/>
                    </a:ext>
                  </a:extLst>
                </p14:cNvPr>
                <p14:cNvContentPartPr/>
                <p14:nvPr/>
              </p14:nvContentPartPr>
              <p14:xfrm>
                <a:off x="7367259" y="4863365"/>
                <a:ext cx="171720" cy="108000"/>
              </p14:xfrm>
            </p:contentPart>
          </mc:Choice>
          <mc:Fallback xmlns="">
            <p:pic>
              <p:nvPicPr>
                <p:cNvPr id="313" name="Freihand 312">
                  <a:extLst>
                    <a:ext uri="{FF2B5EF4-FFF2-40B4-BE49-F238E27FC236}">
                      <a16:creationId xmlns:a16="http://schemas.microsoft.com/office/drawing/2014/main" id="{4A12152B-7992-412B-8BD1-CB681A00D389}"/>
                    </a:ext>
                  </a:extLst>
                </p:cNvPr>
                <p:cNvPicPr/>
                <p:nvPr/>
              </p:nvPicPr>
              <p:blipFill>
                <a:blip r:embed="rId491"/>
                <a:stretch>
                  <a:fillRect/>
                </a:stretch>
              </p:blipFill>
              <p:spPr>
                <a:xfrm>
                  <a:off x="7362939" y="4859045"/>
                  <a:ext cx="180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4" name="Freihand 313">
                  <a:extLst>
                    <a:ext uri="{FF2B5EF4-FFF2-40B4-BE49-F238E27FC236}">
                      <a16:creationId xmlns:a16="http://schemas.microsoft.com/office/drawing/2014/main" id="{30C3844B-FBFC-42D8-8EE9-001CB3EB4007}"/>
                    </a:ext>
                  </a:extLst>
                </p14:cNvPr>
                <p14:cNvContentPartPr/>
                <p14:nvPr/>
              </p14:nvContentPartPr>
              <p14:xfrm>
                <a:off x="7622499" y="4899725"/>
                <a:ext cx="117720" cy="19080"/>
              </p14:xfrm>
            </p:contentPart>
          </mc:Choice>
          <mc:Fallback xmlns="">
            <p:pic>
              <p:nvPicPr>
                <p:cNvPr id="314" name="Freihand 313">
                  <a:extLst>
                    <a:ext uri="{FF2B5EF4-FFF2-40B4-BE49-F238E27FC236}">
                      <a16:creationId xmlns:a16="http://schemas.microsoft.com/office/drawing/2014/main" id="{30C3844B-FBFC-42D8-8EE9-001CB3EB4007}"/>
                    </a:ext>
                  </a:extLst>
                </p:cNvPr>
                <p:cNvPicPr/>
                <p:nvPr/>
              </p:nvPicPr>
              <p:blipFill>
                <a:blip r:embed="rId493"/>
                <a:stretch>
                  <a:fillRect/>
                </a:stretch>
              </p:blipFill>
              <p:spPr>
                <a:xfrm>
                  <a:off x="7618179" y="4895405"/>
                  <a:ext cx="126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5" name="Freihand 314">
                  <a:extLst>
                    <a:ext uri="{FF2B5EF4-FFF2-40B4-BE49-F238E27FC236}">
                      <a16:creationId xmlns:a16="http://schemas.microsoft.com/office/drawing/2014/main" id="{8AF2DBA6-60D0-48C9-BFAE-19BEE799A0E3}"/>
                    </a:ext>
                  </a:extLst>
                </p14:cNvPr>
                <p14:cNvContentPartPr/>
                <p14:nvPr/>
              </p14:nvContentPartPr>
              <p14:xfrm>
                <a:off x="7623219" y="4940405"/>
                <a:ext cx="158400" cy="10080"/>
              </p14:xfrm>
            </p:contentPart>
          </mc:Choice>
          <mc:Fallback xmlns="">
            <p:pic>
              <p:nvPicPr>
                <p:cNvPr id="315" name="Freihand 314">
                  <a:extLst>
                    <a:ext uri="{FF2B5EF4-FFF2-40B4-BE49-F238E27FC236}">
                      <a16:creationId xmlns:a16="http://schemas.microsoft.com/office/drawing/2014/main" id="{8AF2DBA6-60D0-48C9-BFAE-19BEE799A0E3}"/>
                    </a:ext>
                  </a:extLst>
                </p:cNvPr>
                <p:cNvPicPr/>
                <p:nvPr/>
              </p:nvPicPr>
              <p:blipFill>
                <a:blip r:embed="rId495"/>
                <a:stretch>
                  <a:fillRect/>
                </a:stretch>
              </p:blipFill>
              <p:spPr>
                <a:xfrm>
                  <a:off x="7618899" y="4936085"/>
                  <a:ext cx="167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6" name="Freihand 315">
                  <a:extLst>
                    <a:ext uri="{FF2B5EF4-FFF2-40B4-BE49-F238E27FC236}">
                      <a16:creationId xmlns:a16="http://schemas.microsoft.com/office/drawing/2014/main" id="{A4006D44-2F33-466E-A20D-5054166EB11E}"/>
                    </a:ext>
                  </a:extLst>
                </p14:cNvPr>
                <p14:cNvContentPartPr/>
                <p14:nvPr/>
              </p14:nvContentPartPr>
              <p14:xfrm>
                <a:off x="7800699" y="4883885"/>
                <a:ext cx="97560" cy="90720"/>
              </p14:xfrm>
            </p:contentPart>
          </mc:Choice>
          <mc:Fallback xmlns="">
            <p:pic>
              <p:nvPicPr>
                <p:cNvPr id="316" name="Freihand 315">
                  <a:extLst>
                    <a:ext uri="{FF2B5EF4-FFF2-40B4-BE49-F238E27FC236}">
                      <a16:creationId xmlns:a16="http://schemas.microsoft.com/office/drawing/2014/main" id="{A4006D44-2F33-466E-A20D-5054166EB11E}"/>
                    </a:ext>
                  </a:extLst>
                </p:cNvPr>
                <p:cNvPicPr/>
                <p:nvPr/>
              </p:nvPicPr>
              <p:blipFill>
                <a:blip r:embed="rId497"/>
                <a:stretch>
                  <a:fillRect/>
                </a:stretch>
              </p:blipFill>
              <p:spPr>
                <a:xfrm>
                  <a:off x="7796379" y="4879565"/>
                  <a:ext cx="106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8" name="Freihand 317">
                  <a:extLst>
                    <a:ext uri="{FF2B5EF4-FFF2-40B4-BE49-F238E27FC236}">
                      <a16:creationId xmlns:a16="http://schemas.microsoft.com/office/drawing/2014/main" id="{3E9EA5BE-E18B-4A21-BB7A-F2EF1BB37FFB}"/>
                    </a:ext>
                  </a:extLst>
                </p14:cNvPr>
                <p14:cNvContentPartPr/>
                <p14:nvPr/>
              </p14:nvContentPartPr>
              <p14:xfrm>
                <a:off x="7981419" y="4861925"/>
                <a:ext cx="98280" cy="81360"/>
              </p14:xfrm>
            </p:contentPart>
          </mc:Choice>
          <mc:Fallback xmlns="">
            <p:pic>
              <p:nvPicPr>
                <p:cNvPr id="318" name="Freihand 317">
                  <a:extLst>
                    <a:ext uri="{FF2B5EF4-FFF2-40B4-BE49-F238E27FC236}">
                      <a16:creationId xmlns:a16="http://schemas.microsoft.com/office/drawing/2014/main" id="{3E9EA5BE-E18B-4A21-BB7A-F2EF1BB37FFB}"/>
                    </a:ext>
                  </a:extLst>
                </p:cNvPr>
                <p:cNvPicPr/>
                <p:nvPr/>
              </p:nvPicPr>
              <p:blipFill>
                <a:blip r:embed="rId499"/>
                <a:stretch>
                  <a:fillRect/>
                </a:stretch>
              </p:blipFill>
              <p:spPr>
                <a:xfrm>
                  <a:off x="7977099" y="4857605"/>
                  <a:ext cx="106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9" name="Freihand 318">
                  <a:extLst>
                    <a:ext uri="{FF2B5EF4-FFF2-40B4-BE49-F238E27FC236}">
                      <a16:creationId xmlns:a16="http://schemas.microsoft.com/office/drawing/2014/main" id="{42ABE856-ADA8-482D-8D3D-4250E18FF845}"/>
                    </a:ext>
                  </a:extLst>
                </p14:cNvPr>
                <p14:cNvContentPartPr/>
                <p14:nvPr/>
              </p14:nvContentPartPr>
              <p14:xfrm>
                <a:off x="8039739" y="4917725"/>
                <a:ext cx="97560" cy="24840"/>
              </p14:xfrm>
            </p:contentPart>
          </mc:Choice>
          <mc:Fallback xmlns="">
            <p:pic>
              <p:nvPicPr>
                <p:cNvPr id="319" name="Freihand 318">
                  <a:extLst>
                    <a:ext uri="{FF2B5EF4-FFF2-40B4-BE49-F238E27FC236}">
                      <a16:creationId xmlns:a16="http://schemas.microsoft.com/office/drawing/2014/main" id="{42ABE856-ADA8-482D-8D3D-4250E18FF845}"/>
                    </a:ext>
                  </a:extLst>
                </p:cNvPr>
                <p:cNvPicPr/>
                <p:nvPr/>
              </p:nvPicPr>
              <p:blipFill>
                <a:blip r:embed="rId501"/>
                <a:stretch>
                  <a:fillRect/>
                </a:stretch>
              </p:blipFill>
              <p:spPr>
                <a:xfrm>
                  <a:off x="8035419" y="4913405"/>
                  <a:ext cx="106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0" name="Freihand 319">
                  <a:extLst>
                    <a:ext uri="{FF2B5EF4-FFF2-40B4-BE49-F238E27FC236}">
                      <a16:creationId xmlns:a16="http://schemas.microsoft.com/office/drawing/2014/main" id="{D27962F8-E78C-433F-B112-4EDA727F8EE4}"/>
                    </a:ext>
                  </a:extLst>
                </p14:cNvPr>
                <p14:cNvContentPartPr/>
                <p14:nvPr/>
              </p14:nvContentPartPr>
              <p14:xfrm>
                <a:off x="8109939" y="4849685"/>
                <a:ext cx="69120" cy="98640"/>
              </p14:xfrm>
            </p:contentPart>
          </mc:Choice>
          <mc:Fallback xmlns="">
            <p:pic>
              <p:nvPicPr>
                <p:cNvPr id="320" name="Freihand 319">
                  <a:extLst>
                    <a:ext uri="{FF2B5EF4-FFF2-40B4-BE49-F238E27FC236}">
                      <a16:creationId xmlns:a16="http://schemas.microsoft.com/office/drawing/2014/main" id="{D27962F8-E78C-433F-B112-4EDA727F8EE4}"/>
                    </a:ext>
                  </a:extLst>
                </p:cNvPr>
                <p:cNvPicPr/>
                <p:nvPr/>
              </p:nvPicPr>
              <p:blipFill>
                <a:blip r:embed="rId503"/>
                <a:stretch>
                  <a:fillRect/>
                </a:stretch>
              </p:blipFill>
              <p:spPr>
                <a:xfrm>
                  <a:off x="8105619" y="4845365"/>
                  <a:ext cx="77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1" name="Freihand 320">
                  <a:extLst>
                    <a:ext uri="{FF2B5EF4-FFF2-40B4-BE49-F238E27FC236}">
                      <a16:creationId xmlns:a16="http://schemas.microsoft.com/office/drawing/2014/main" id="{A93C52DF-81DA-4631-AC02-557801E2823F}"/>
                    </a:ext>
                  </a:extLst>
                </p14:cNvPr>
                <p14:cNvContentPartPr/>
                <p14:nvPr/>
              </p14:nvContentPartPr>
              <p14:xfrm>
                <a:off x="8160699" y="4838885"/>
                <a:ext cx="176040" cy="106200"/>
              </p14:xfrm>
            </p:contentPart>
          </mc:Choice>
          <mc:Fallback xmlns="">
            <p:pic>
              <p:nvPicPr>
                <p:cNvPr id="321" name="Freihand 320">
                  <a:extLst>
                    <a:ext uri="{FF2B5EF4-FFF2-40B4-BE49-F238E27FC236}">
                      <a16:creationId xmlns:a16="http://schemas.microsoft.com/office/drawing/2014/main" id="{A93C52DF-81DA-4631-AC02-557801E2823F}"/>
                    </a:ext>
                  </a:extLst>
                </p:cNvPr>
                <p:cNvPicPr/>
                <p:nvPr/>
              </p:nvPicPr>
              <p:blipFill>
                <a:blip r:embed="rId505"/>
                <a:stretch>
                  <a:fillRect/>
                </a:stretch>
              </p:blipFill>
              <p:spPr>
                <a:xfrm>
                  <a:off x="8156379" y="4834565"/>
                  <a:ext cx="184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2" name="Freihand 321">
                  <a:extLst>
                    <a:ext uri="{FF2B5EF4-FFF2-40B4-BE49-F238E27FC236}">
                      <a16:creationId xmlns:a16="http://schemas.microsoft.com/office/drawing/2014/main" id="{E882B8BD-2C3B-4E7B-A269-7A56A2282AB9}"/>
                    </a:ext>
                  </a:extLst>
                </p14:cNvPr>
                <p14:cNvContentPartPr/>
                <p14:nvPr/>
              </p14:nvContentPartPr>
              <p14:xfrm>
                <a:off x="8342499" y="4831685"/>
                <a:ext cx="12600" cy="120960"/>
              </p14:xfrm>
            </p:contentPart>
          </mc:Choice>
          <mc:Fallback xmlns="">
            <p:pic>
              <p:nvPicPr>
                <p:cNvPr id="322" name="Freihand 321">
                  <a:extLst>
                    <a:ext uri="{FF2B5EF4-FFF2-40B4-BE49-F238E27FC236}">
                      <a16:creationId xmlns:a16="http://schemas.microsoft.com/office/drawing/2014/main" id="{E882B8BD-2C3B-4E7B-A269-7A56A2282AB9}"/>
                    </a:ext>
                  </a:extLst>
                </p:cNvPr>
                <p:cNvPicPr/>
                <p:nvPr/>
              </p:nvPicPr>
              <p:blipFill>
                <a:blip r:embed="rId507"/>
                <a:stretch>
                  <a:fillRect/>
                </a:stretch>
              </p:blipFill>
              <p:spPr>
                <a:xfrm>
                  <a:off x="8338179" y="4827365"/>
                  <a:ext cx="21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3" name="Freihand 322">
                  <a:extLst>
                    <a:ext uri="{FF2B5EF4-FFF2-40B4-BE49-F238E27FC236}">
                      <a16:creationId xmlns:a16="http://schemas.microsoft.com/office/drawing/2014/main" id="{CD713FE4-4C0D-4D42-B72C-A500E516CB03}"/>
                    </a:ext>
                  </a:extLst>
                </p14:cNvPr>
                <p14:cNvContentPartPr/>
                <p14:nvPr/>
              </p14:nvContentPartPr>
              <p14:xfrm>
                <a:off x="8291379" y="4836725"/>
                <a:ext cx="113040" cy="79920"/>
              </p14:xfrm>
            </p:contentPart>
          </mc:Choice>
          <mc:Fallback xmlns="">
            <p:pic>
              <p:nvPicPr>
                <p:cNvPr id="323" name="Freihand 322">
                  <a:extLst>
                    <a:ext uri="{FF2B5EF4-FFF2-40B4-BE49-F238E27FC236}">
                      <a16:creationId xmlns:a16="http://schemas.microsoft.com/office/drawing/2014/main" id="{CD713FE4-4C0D-4D42-B72C-A500E516CB03}"/>
                    </a:ext>
                  </a:extLst>
                </p:cNvPr>
                <p:cNvPicPr/>
                <p:nvPr/>
              </p:nvPicPr>
              <p:blipFill>
                <a:blip r:embed="rId509"/>
                <a:stretch>
                  <a:fillRect/>
                </a:stretch>
              </p:blipFill>
              <p:spPr>
                <a:xfrm>
                  <a:off x="8287059" y="4832405"/>
                  <a:ext cx="121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4" name="Freihand 323">
                  <a:extLst>
                    <a:ext uri="{FF2B5EF4-FFF2-40B4-BE49-F238E27FC236}">
                      <a16:creationId xmlns:a16="http://schemas.microsoft.com/office/drawing/2014/main" id="{EFA70337-4CA6-4506-B4C6-AD63FFFC9C50}"/>
                    </a:ext>
                  </a:extLst>
                </p14:cNvPr>
                <p14:cNvContentPartPr/>
                <p14:nvPr/>
              </p14:nvContentPartPr>
              <p14:xfrm>
                <a:off x="8386419" y="4859405"/>
                <a:ext cx="145080" cy="141480"/>
              </p14:xfrm>
            </p:contentPart>
          </mc:Choice>
          <mc:Fallback xmlns="">
            <p:pic>
              <p:nvPicPr>
                <p:cNvPr id="324" name="Freihand 323">
                  <a:extLst>
                    <a:ext uri="{FF2B5EF4-FFF2-40B4-BE49-F238E27FC236}">
                      <a16:creationId xmlns:a16="http://schemas.microsoft.com/office/drawing/2014/main" id="{EFA70337-4CA6-4506-B4C6-AD63FFFC9C50}"/>
                    </a:ext>
                  </a:extLst>
                </p:cNvPr>
                <p:cNvPicPr/>
                <p:nvPr/>
              </p:nvPicPr>
              <p:blipFill>
                <a:blip r:embed="rId511"/>
                <a:stretch>
                  <a:fillRect/>
                </a:stretch>
              </p:blipFill>
              <p:spPr>
                <a:xfrm>
                  <a:off x="8382099" y="4855085"/>
                  <a:ext cx="153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5" name="Freihand 324">
                  <a:extLst>
                    <a:ext uri="{FF2B5EF4-FFF2-40B4-BE49-F238E27FC236}">
                      <a16:creationId xmlns:a16="http://schemas.microsoft.com/office/drawing/2014/main" id="{4B913FB3-0A21-48D3-A693-DC9CD18A3C74}"/>
                    </a:ext>
                  </a:extLst>
                </p14:cNvPr>
                <p14:cNvContentPartPr/>
                <p14:nvPr/>
              </p14:nvContentPartPr>
              <p14:xfrm>
                <a:off x="8543379" y="4808645"/>
                <a:ext cx="34920" cy="86040"/>
              </p14:xfrm>
            </p:contentPart>
          </mc:Choice>
          <mc:Fallback xmlns="">
            <p:pic>
              <p:nvPicPr>
                <p:cNvPr id="325" name="Freihand 324">
                  <a:extLst>
                    <a:ext uri="{FF2B5EF4-FFF2-40B4-BE49-F238E27FC236}">
                      <a16:creationId xmlns:a16="http://schemas.microsoft.com/office/drawing/2014/main" id="{4B913FB3-0A21-48D3-A693-DC9CD18A3C74}"/>
                    </a:ext>
                  </a:extLst>
                </p:cNvPr>
                <p:cNvPicPr/>
                <p:nvPr/>
              </p:nvPicPr>
              <p:blipFill>
                <a:blip r:embed="rId513"/>
                <a:stretch>
                  <a:fillRect/>
                </a:stretch>
              </p:blipFill>
              <p:spPr>
                <a:xfrm>
                  <a:off x="8539059" y="4804325"/>
                  <a:ext cx="43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6" name="Freihand 325">
                  <a:extLst>
                    <a:ext uri="{FF2B5EF4-FFF2-40B4-BE49-F238E27FC236}">
                      <a16:creationId xmlns:a16="http://schemas.microsoft.com/office/drawing/2014/main" id="{51E80CD9-69EF-4A0B-A535-286D48205AA3}"/>
                    </a:ext>
                  </a:extLst>
                </p14:cNvPr>
                <p14:cNvContentPartPr/>
                <p14:nvPr/>
              </p14:nvContentPartPr>
              <p14:xfrm>
                <a:off x="8561739" y="4868765"/>
                <a:ext cx="81360" cy="30240"/>
              </p14:xfrm>
            </p:contentPart>
          </mc:Choice>
          <mc:Fallback xmlns="">
            <p:pic>
              <p:nvPicPr>
                <p:cNvPr id="326" name="Freihand 325">
                  <a:extLst>
                    <a:ext uri="{FF2B5EF4-FFF2-40B4-BE49-F238E27FC236}">
                      <a16:creationId xmlns:a16="http://schemas.microsoft.com/office/drawing/2014/main" id="{51E80CD9-69EF-4A0B-A535-286D48205AA3}"/>
                    </a:ext>
                  </a:extLst>
                </p:cNvPr>
                <p:cNvPicPr/>
                <p:nvPr/>
              </p:nvPicPr>
              <p:blipFill>
                <a:blip r:embed="rId515"/>
                <a:stretch>
                  <a:fillRect/>
                </a:stretch>
              </p:blipFill>
              <p:spPr>
                <a:xfrm>
                  <a:off x="8557419" y="4864445"/>
                  <a:ext cx="90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7" name="Freihand 326">
                  <a:extLst>
                    <a:ext uri="{FF2B5EF4-FFF2-40B4-BE49-F238E27FC236}">
                      <a16:creationId xmlns:a16="http://schemas.microsoft.com/office/drawing/2014/main" id="{B769F5B8-9DEE-4D93-85F3-982F41554493}"/>
                    </a:ext>
                  </a:extLst>
                </p14:cNvPr>
                <p14:cNvContentPartPr/>
                <p14:nvPr/>
              </p14:nvContentPartPr>
              <p14:xfrm>
                <a:off x="8610339" y="4851485"/>
                <a:ext cx="56880" cy="64440"/>
              </p14:xfrm>
            </p:contentPart>
          </mc:Choice>
          <mc:Fallback xmlns="">
            <p:pic>
              <p:nvPicPr>
                <p:cNvPr id="327" name="Freihand 326">
                  <a:extLst>
                    <a:ext uri="{FF2B5EF4-FFF2-40B4-BE49-F238E27FC236}">
                      <a16:creationId xmlns:a16="http://schemas.microsoft.com/office/drawing/2014/main" id="{B769F5B8-9DEE-4D93-85F3-982F41554493}"/>
                    </a:ext>
                  </a:extLst>
                </p:cNvPr>
                <p:cNvPicPr/>
                <p:nvPr/>
              </p:nvPicPr>
              <p:blipFill>
                <a:blip r:embed="rId517"/>
                <a:stretch>
                  <a:fillRect/>
                </a:stretch>
              </p:blipFill>
              <p:spPr>
                <a:xfrm>
                  <a:off x="8606019" y="4847165"/>
                  <a:ext cx="65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8" name="Freihand 327">
                  <a:extLst>
                    <a:ext uri="{FF2B5EF4-FFF2-40B4-BE49-F238E27FC236}">
                      <a16:creationId xmlns:a16="http://schemas.microsoft.com/office/drawing/2014/main" id="{A19EFFFD-7649-4E20-8ECC-FCED8AD8A192}"/>
                    </a:ext>
                  </a:extLst>
                </p14:cNvPr>
                <p14:cNvContentPartPr/>
                <p14:nvPr/>
              </p14:nvContentPartPr>
              <p14:xfrm>
                <a:off x="7328739" y="5045525"/>
                <a:ext cx="190800" cy="100080"/>
              </p14:xfrm>
            </p:contentPart>
          </mc:Choice>
          <mc:Fallback xmlns="">
            <p:pic>
              <p:nvPicPr>
                <p:cNvPr id="328" name="Freihand 327">
                  <a:extLst>
                    <a:ext uri="{FF2B5EF4-FFF2-40B4-BE49-F238E27FC236}">
                      <a16:creationId xmlns:a16="http://schemas.microsoft.com/office/drawing/2014/main" id="{A19EFFFD-7649-4E20-8ECC-FCED8AD8A192}"/>
                    </a:ext>
                  </a:extLst>
                </p:cNvPr>
                <p:cNvPicPr/>
                <p:nvPr/>
              </p:nvPicPr>
              <p:blipFill>
                <a:blip r:embed="rId519"/>
                <a:stretch>
                  <a:fillRect/>
                </a:stretch>
              </p:blipFill>
              <p:spPr>
                <a:xfrm>
                  <a:off x="7324419" y="5041205"/>
                  <a:ext cx="199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9" name="Freihand 328">
                  <a:extLst>
                    <a:ext uri="{FF2B5EF4-FFF2-40B4-BE49-F238E27FC236}">
                      <a16:creationId xmlns:a16="http://schemas.microsoft.com/office/drawing/2014/main" id="{355B74C4-DBD6-47A7-B53B-730F99CBD219}"/>
                    </a:ext>
                  </a:extLst>
                </p14:cNvPr>
                <p14:cNvContentPartPr/>
                <p14:nvPr/>
              </p14:nvContentPartPr>
              <p14:xfrm>
                <a:off x="7572819" y="5063885"/>
                <a:ext cx="108000" cy="10800"/>
              </p14:xfrm>
            </p:contentPart>
          </mc:Choice>
          <mc:Fallback xmlns="">
            <p:pic>
              <p:nvPicPr>
                <p:cNvPr id="329" name="Freihand 328">
                  <a:extLst>
                    <a:ext uri="{FF2B5EF4-FFF2-40B4-BE49-F238E27FC236}">
                      <a16:creationId xmlns:a16="http://schemas.microsoft.com/office/drawing/2014/main" id="{355B74C4-DBD6-47A7-B53B-730F99CBD219}"/>
                    </a:ext>
                  </a:extLst>
                </p:cNvPr>
                <p:cNvPicPr/>
                <p:nvPr/>
              </p:nvPicPr>
              <p:blipFill>
                <a:blip r:embed="rId521"/>
                <a:stretch>
                  <a:fillRect/>
                </a:stretch>
              </p:blipFill>
              <p:spPr>
                <a:xfrm>
                  <a:off x="7568499" y="5059565"/>
                  <a:ext cx="1166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0" name="Freihand 329">
                  <a:extLst>
                    <a:ext uri="{FF2B5EF4-FFF2-40B4-BE49-F238E27FC236}">
                      <a16:creationId xmlns:a16="http://schemas.microsoft.com/office/drawing/2014/main" id="{5DFE4CB1-E130-4E18-9A08-85E7906B4EEA}"/>
                    </a:ext>
                  </a:extLst>
                </p14:cNvPr>
                <p14:cNvContentPartPr/>
                <p14:nvPr/>
              </p14:nvContentPartPr>
              <p14:xfrm>
                <a:off x="7551939" y="5108165"/>
                <a:ext cx="122040" cy="14040"/>
              </p14:xfrm>
            </p:contentPart>
          </mc:Choice>
          <mc:Fallback xmlns="">
            <p:pic>
              <p:nvPicPr>
                <p:cNvPr id="330" name="Freihand 329">
                  <a:extLst>
                    <a:ext uri="{FF2B5EF4-FFF2-40B4-BE49-F238E27FC236}">
                      <a16:creationId xmlns:a16="http://schemas.microsoft.com/office/drawing/2014/main" id="{5DFE4CB1-E130-4E18-9A08-85E7906B4EEA}"/>
                    </a:ext>
                  </a:extLst>
                </p:cNvPr>
                <p:cNvPicPr/>
                <p:nvPr/>
              </p:nvPicPr>
              <p:blipFill>
                <a:blip r:embed="rId523"/>
                <a:stretch>
                  <a:fillRect/>
                </a:stretch>
              </p:blipFill>
              <p:spPr>
                <a:xfrm>
                  <a:off x="7547619" y="5103845"/>
                  <a:ext cx="130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1" name="Freihand 330">
                  <a:extLst>
                    <a:ext uri="{FF2B5EF4-FFF2-40B4-BE49-F238E27FC236}">
                      <a16:creationId xmlns:a16="http://schemas.microsoft.com/office/drawing/2014/main" id="{BF77AD2E-DB09-458A-846E-AFF055EE1E47}"/>
                    </a:ext>
                  </a:extLst>
                </p14:cNvPr>
                <p14:cNvContentPartPr/>
                <p14:nvPr/>
              </p14:nvContentPartPr>
              <p14:xfrm>
                <a:off x="7695219" y="5057765"/>
                <a:ext cx="185400" cy="55080"/>
              </p14:xfrm>
            </p:contentPart>
          </mc:Choice>
          <mc:Fallback xmlns="">
            <p:pic>
              <p:nvPicPr>
                <p:cNvPr id="331" name="Freihand 330">
                  <a:extLst>
                    <a:ext uri="{FF2B5EF4-FFF2-40B4-BE49-F238E27FC236}">
                      <a16:creationId xmlns:a16="http://schemas.microsoft.com/office/drawing/2014/main" id="{BF77AD2E-DB09-458A-846E-AFF055EE1E47}"/>
                    </a:ext>
                  </a:extLst>
                </p:cNvPr>
                <p:cNvPicPr/>
                <p:nvPr/>
              </p:nvPicPr>
              <p:blipFill>
                <a:blip r:embed="rId525"/>
                <a:stretch>
                  <a:fillRect/>
                </a:stretch>
              </p:blipFill>
              <p:spPr>
                <a:xfrm>
                  <a:off x="7690899" y="5053445"/>
                  <a:ext cx="194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3" name="Freihand 332">
                  <a:extLst>
                    <a:ext uri="{FF2B5EF4-FFF2-40B4-BE49-F238E27FC236}">
                      <a16:creationId xmlns:a16="http://schemas.microsoft.com/office/drawing/2014/main" id="{95D4D16C-58CC-4C5D-A73E-5980F3A9B712}"/>
                    </a:ext>
                  </a:extLst>
                </p14:cNvPr>
                <p14:cNvContentPartPr/>
                <p14:nvPr/>
              </p14:nvContentPartPr>
              <p14:xfrm>
                <a:off x="7963419" y="5038685"/>
                <a:ext cx="93240" cy="78480"/>
              </p14:xfrm>
            </p:contentPart>
          </mc:Choice>
          <mc:Fallback xmlns="">
            <p:pic>
              <p:nvPicPr>
                <p:cNvPr id="333" name="Freihand 332">
                  <a:extLst>
                    <a:ext uri="{FF2B5EF4-FFF2-40B4-BE49-F238E27FC236}">
                      <a16:creationId xmlns:a16="http://schemas.microsoft.com/office/drawing/2014/main" id="{95D4D16C-58CC-4C5D-A73E-5980F3A9B712}"/>
                    </a:ext>
                  </a:extLst>
                </p:cNvPr>
                <p:cNvPicPr/>
                <p:nvPr/>
              </p:nvPicPr>
              <p:blipFill>
                <a:blip r:embed="rId527"/>
                <a:stretch>
                  <a:fillRect/>
                </a:stretch>
              </p:blipFill>
              <p:spPr>
                <a:xfrm>
                  <a:off x="7959099" y="5034365"/>
                  <a:ext cx="101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4" name="Freihand 333">
                  <a:extLst>
                    <a:ext uri="{FF2B5EF4-FFF2-40B4-BE49-F238E27FC236}">
                      <a16:creationId xmlns:a16="http://schemas.microsoft.com/office/drawing/2014/main" id="{AFC5B1D0-C9FB-4152-B96B-DFBBBAF8CA8E}"/>
                    </a:ext>
                  </a:extLst>
                </p14:cNvPr>
                <p14:cNvContentPartPr/>
                <p14:nvPr/>
              </p14:nvContentPartPr>
              <p14:xfrm>
                <a:off x="8037939" y="5061725"/>
                <a:ext cx="68760" cy="62640"/>
              </p14:xfrm>
            </p:contentPart>
          </mc:Choice>
          <mc:Fallback xmlns="">
            <p:pic>
              <p:nvPicPr>
                <p:cNvPr id="334" name="Freihand 333">
                  <a:extLst>
                    <a:ext uri="{FF2B5EF4-FFF2-40B4-BE49-F238E27FC236}">
                      <a16:creationId xmlns:a16="http://schemas.microsoft.com/office/drawing/2014/main" id="{AFC5B1D0-C9FB-4152-B96B-DFBBBAF8CA8E}"/>
                    </a:ext>
                  </a:extLst>
                </p:cNvPr>
                <p:cNvPicPr/>
                <p:nvPr/>
              </p:nvPicPr>
              <p:blipFill>
                <a:blip r:embed="rId529"/>
                <a:stretch>
                  <a:fillRect/>
                </a:stretch>
              </p:blipFill>
              <p:spPr>
                <a:xfrm>
                  <a:off x="8033619" y="5057405"/>
                  <a:ext cx="77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5" name="Freihand 334">
                  <a:extLst>
                    <a:ext uri="{FF2B5EF4-FFF2-40B4-BE49-F238E27FC236}">
                      <a16:creationId xmlns:a16="http://schemas.microsoft.com/office/drawing/2014/main" id="{75358EA2-844B-49F6-8AF0-21C4A8615B02}"/>
                    </a:ext>
                  </a:extLst>
                </p14:cNvPr>
                <p14:cNvContentPartPr/>
                <p14:nvPr/>
              </p14:nvContentPartPr>
              <p14:xfrm>
                <a:off x="8099859" y="5077205"/>
                <a:ext cx="123480" cy="49680"/>
              </p14:xfrm>
            </p:contentPart>
          </mc:Choice>
          <mc:Fallback xmlns="">
            <p:pic>
              <p:nvPicPr>
                <p:cNvPr id="335" name="Freihand 334">
                  <a:extLst>
                    <a:ext uri="{FF2B5EF4-FFF2-40B4-BE49-F238E27FC236}">
                      <a16:creationId xmlns:a16="http://schemas.microsoft.com/office/drawing/2014/main" id="{75358EA2-844B-49F6-8AF0-21C4A8615B02}"/>
                    </a:ext>
                  </a:extLst>
                </p:cNvPr>
                <p:cNvPicPr/>
                <p:nvPr/>
              </p:nvPicPr>
              <p:blipFill>
                <a:blip r:embed="rId531"/>
                <a:stretch>
                  <a:fillRect/>
                </a:stretch>
              </p:blipFill>
              <p:spPr>
                <a:xfrm>
                  <a:off x="8095539" y="5072885"/>
                  <a:ext cx="1321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6" name="Freihand 335">
                  <a:extLst>
                    <a:ext uri="{FF2B5EF4-FFF2-40B4-BE49-F238E27FC236}">
                      <a16:creationId xmlns:a16="http://schemas.microsoft.com/office/drawing/2014/main" id="{3EAA25BB-DB47-4772-92E2-F8DBF7F9E954}"/>
                    </a:ext>
                  </a:extLst>
                </p14:cNvPr>
                <p14:cNvContentPartPr/>
                <p14:nvPr/>
              </p14:nvContentPartPr>
              <p14:xfrm>
                <a:off x="8249619" y="5021045"/>
                <a:ext cx="138600" cy="106560"/>
              </p14:xfrm>
            </p:contentPart>
          </mc:Choice>
          <mc:Fallback xmlns="">
            <p:pic>
              <p:nvPicPr>
                <p:cNvPr id="336" name="Freihand 335">
                  <a:extLst>
                    <a:ext uri="{FF2B5EF4-FFF2-40B4-BE49-F238E27FC236}">
                      <a16:creationId xmlns:a16="http://schemas.microsoft.com/office/drawing/2014/main" id="{3EAA25BB-DB47-4772-92E2-F8DBF7F9E954}"/>
                    </a:ext>
                  </a:extLst>
                </p:cNvPr>
                <p:cNvPicPr/>
                <p:nvPr/>
              </p:nvPicPr>
              <p:blipFill>
                <a:blip r:embed="rId533"/>
                <a:stretch>
                  <a:fillRect/>
                </a:stretch>
              </p:blipFill>
              <p:spPr>
                <a:xfrm>
                  <a:off x="8245299" y="5016725"/>
                  <a:ext cx="147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7" name="Freihand 336">
                  <a:extLst>
                    <a:ext uri="{FF2B5EF4-FFF2-40B4-BE49-F238E27FC236}">
                      <a16:creationId xmlns:a16="http://schemas.microsoft.com/office/drawing/2014/main" id="{E27694D2-79AA-46FA-B020-9C756FB8B73F}"/>
                    </a:ext>
                  </a:extLst>
                </p14:cNvPr>
                <p14:cNvContentPartPr/>
                <p14:nvPr/>
              </p14:nvContentPartPr>
              <p14:xfrm>
                <a:off x="8390019" y="5022125"/>
                <a:ext cx="49320" cy="154800"/>
              </p14:xfrm>
            </p:contentPart>
          </mc:Choice>
          <mc:Fallback xmlns="">
            <p:pic>
              <p:nvPicPr>
                <p:cNvPr id="337" name="Freihand 336">
                  <a:extLst>
                    <a:ext uri="{FF2B5EF4-FFF2-40B4-BE49-F238E27FC236}">
                      <a16:creationId xmlns:a16="http://schemas.microsoft.com/office/drawing/2014/main" id="{E27694D2-79AA-46FA-B020-9C756FB8B73F}"/>
                    </a:ext>
                  </a:extLst>
                </p:cNvPr>
                <p:cNvPicPr/>
                <p:nvPr/>
              </p:nvPicPr>
              <p:blipFill>
                <a:blip r:embed="rId535"/>
                <a:stretch>
                  <a:fillRect/>
                </a:stretch>
              </p:blipFill>
              <p:spPr>
                <a:xfrm>
                  <a:off x="8385699" y="5017805"/>
                  <a:ext cx="57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8" name="Freihand 337">
                  <a:extLst>
                    <a:ext uri="{FF2B5EF4-FFF2-40B4-BE49-F238E27FC236}">
                      <a16:creationId xmlns:a16="http://schemas.microsoft.com/office/drawing/2014/main" id="{23CCC461-102D-4A9F-BAC8-9DD5F6AD32BC}"/>
                    </a:ext>
                  </a:extLst>
                </p14:cNvPr>
                <p14:cNvContentPartPr/>
                <p14:nvPr/>
              </p14:nvContentPartPr>
              <p14:xfrm>
                <a:off x="8368779" y="4998725"/>
                <a:ext cx="360" cy="360"/>
              </p14:xfrm>
            </p:contentPart>
          </mc:Choice>
          <mc:Fallback xmlns="">
            <p:pic>
              <p:nvPicPr>
                <p:cNvPr id="338" name="Freihand 337">
                  <a:extLst>
                    <a:ext uri="{FF2B5EF4-FFF2-40B4-BE49-F238E27FC236}">
                      <a16:creationId xmlns:a16="http://schemas.microsoft.com/office/drawing/2014/main" id="{23CCC461-102D-4A9F-BAC8-9DD5F6AD32BC}"/>
                    </a:ext>
                  </a:extLst>
                </p:cNvPr>
                <p:cNvPicPr/>
                <p:nvPr/>
              </p:nvPicPr>
              <p:blipFill>
                <a:blip r:embed="rId53"/>
                <a:stretch>
                  <a:fillRect/>
                </a:stretch>
              </p:blipFill>
              <p:spPr>
                <a:xfrm>
                  <a:off x="8364459" y="4994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9" name="Freihand 338">
                  <a:extLst>
                    <a:ext uri="{FF2B5EF4-FFF2-40B4-BE49-F238E27FC236}">
                      <a16:creationId xmlns:a16="http://schemas.microsoft.com/office/drawing/2014/main" id="{C35BC77D-ECC2-4965-932A-BE78A3F6E82B}"/>
                    </a:ext>
                  </a:extLst>
                </p14:cNvPr>
                <p14:cNvContentPartPr/>
                <p14:nvPr/>
              </p14:nvContentPartPr>
              <p14:xfrm>
                <a:off x="7895379" y="5171165"/>
                <a:ext cx="666360" cy="21600"/>
              </p14:xfrm>
            </p:contentPart>
          </mc:Choice>
          <mc:Fallback xmlns="">
            <p:pic>
              <p:nvPicPr>
                <p:cNvPr id="339" name="Freihand 338">
                  <a:extLst>
                    <a:ext uri="{FF2B5EF4-FFF2-40B4-BE49-F238E27FC236}">
                      <a16:creationId xmlns:a16="http://schemas.microsoft.com/office/drawing/2014/main" id="{C35BC77D-ECC2-4965-932A-BE78A3F6E82B}"/>
                    </a:ext>
                  </a:extLst>
                </p:cNvPr>
                <p:cNvPicPr/>
                <p:nvPr/>
              </p:nvPicPr>
              <p:blipFill>
                <a:blip r:embed="rId538"/>
                <a:stretch>
                  <a:fillRect/>
                </a:stretch>
              </p:blipFill>
              <p:spPr>
                <a:xfrm>
                  <a:off x="7891059" y="5166845"/>
                  <a:ext cx="675000" cy="3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9">
            <p14:nvContentPartPr>
              <p14:cNvPr id="341" name="Freihand 340">
                <a:extLst>
                  <a:ext uri="{FF2B5EF4-FFF2-40B4-BE49-F238E27FC236}">
                    <a16:creationId xmlns:a16="http://schemas.microsoft.com/office/drawing/2014/main" id="{85B317AD-C6D7-4705-A2AC-7717AA8C139C}"/>
                  </a:ext>
                </a:extLst>
              </p14:cNvPr>
              <p14:cNvContentPartPr/>
              <p14:nvPr/>
            </p14:nvContentPartPr>
            <p14:xfrm>
              <a:off x="2546499" y="5333525"/>
              <a:ext cx="1888200" cy="669240"/>
            </p14:xfrm>
          </p:contentPart>
        </mc:Choice>
        <mc:Fallback xmlns="">
          <p:pic>
            <p:nvPicPr>
              <p:cNvPr id="341" name="Freihand 340">
                <a:extLst>
                  <a:ext uri="{FF2B5EF4-FFF2-40B4-BE49-F238E27FC236}">
                    <a16:creationId xmlns:a16="http://schemas.microsoft.com/office/drawing/2014/main" id="{85B317AD-C6D7-4705-A2AC-7717AA8C139C}"/>
                  </a:ext>
                </a:extLst>
              </p:cNvPr>
              <p:cNvPicPr/>
              <p:nvPr/>
            </p:nvPicPr>
            <p:blipFill>
              <a:blip r:embed="rId540"/>
              <a:stretch>
                <a:fillRect/>
              </a:stretch>
            </p:blipFill>
            <p:spPr>
              <a:xfrm>
                <a:off x="2542179" y="5329205"/>
                <a:ext cx="1896840" cy="677880"/>
              </a:xfrm>
              <a:prstGeom prst="rect">
                <a:avLst/>
              </a:prstGeom>
            </p:spPr>
          </p:pic>
        </mc:Fallback>
      </mc:AlternateContent>
      <p:grpSp>
        <p:nvGrpSpPr>
          <p:cNvPr id="344" name="Gruppieren 343">
            <a:extLst>
              <a:ext uri="{FF2B5EF4-FFF2-40B4-BE49-F238E27FC236}">
                <a16:creationId xmlns:a16="http://schemas.microsoft.com/office/drawing/2014/main" id="{0D9C8444-42B0-47CF-9020-F963207D6C0C}"/>
              </a:ext>
            </a:extLst>
          </p:cNvPr>
          <p:cNvGrpSpPr/>
          <p:nvPr/>
        </p:nvGrpSpPr>
        <p:grpSpPr>
          <a:xfrm>
            <a:off x="695379" y="2677445"/>
            <a:ext cx="2593800" cy="2775240"/>
            <a:chOff x="695379" y="2677445"/>
            <a:chExt cx="2593800" cy="2775240"/>
          </a:xfrm>
        </p:grpSpPr>
        <mc:AlternateContent xmlns:mc="http://schemas.openxmlformats.org/markup-compatibility/2006" xmlns:p14="http://schemas.microsoft.com/office/powerpoint/2010/main">
          <mc:Choice Requires="p14">
            <p:contentPart p14:bwMode="auto" r:id="rId541">
              <p14:nvContentPartPr>
                <p14:cNvPr id="191" name="Freihand 190">
                  <a:extLst>
                    <a:ext uri="{FF2B5EF4-FFF2-40B4-BE49-F238E27FC236}">
                      <a16:creationId xmlns:a16="http://schemas.microsoft.com/office/drawing/2014/main" id="{D1A3DEFB-A673-42A4-8148-558C269E9A05}"/>
                    </a:ext>
                  </a:extLst>
                </p14:cNvPr>
                <p14:cNvContentPartPr/>
                <p14:nvPr/>
              </p14:nvContentPartPr>
              <p14:xfrm>
                <a:off x="1764579" y="5246765"/>
                <a:ext cx="14760" cy="174600"/>
              </p14:xfrm>
            </p:contentPart>
          </mc:Choice>
          <mc:Fallback xmlns="">
            <p:pic>
              <p:nvPicPr>
                <p:cNvPr id="191" name="Freihand 190">
                  <a:extLst>
                    <a:ext uri="{FF2B5EF4-FFF2-40B4-BE49-F238E27FC236}">
                      <a16:creationId xmlns:a16="http://schemas.microsoft.com/office/drawing/2014/main" id="{D1A3DEFB-A673-42A4-8148-558C269E9A05}"/>
                    </a:ext>
                  </a:extLst>
                </p:cNvPr>
                <p:cNvPicPr/>
                <p:nvPr/>
              </p:nvPicPr>
              <p:blipFill>
                <a:blip r:embed="rId542"/>
                <a:stretch>
                  <a:fillRect/>
                </a:stretch>
              </p:blipFill>
              <p:spPr>
                <a:xfrm>
                  <a:off x="1760259" y="5242445"/>
                  <a:ext cx="23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92" name="Freihand 191">
                  <a:extLst>
                    <a:ext uri="{FF2B5EF4-FFF2-40B4-BE49-F238E27FC236}">
                      <a16:creationId xmlns:a16="http://schemas.microsoft.com/office/drawing/2014/main" id="{602C944D-1A19-4901-B020-D46F025CAB8C}"/>
                    </a:ext>
                  </a:extLst>
                </p14:cNvPr>
                <p14:cNvContentPartPr/>
                <p14:nvPr/>
              </p14:nvContentPartPr>
              <p14:xfrm>
                <a:off x="1690419" y="5277005"/>
                <a:ext cx="204480" cy="175680"/>
              </p14:xfrm>
            </p:contentPart>
          </mc:Choice>
          <mc:Fallback xmlns="">
            <p:pic>
              <p:nvPicPr>
                <p:cNvPr id="192" name="Freihand 191">
                  <a:extLst>
                    <a:ext uri="{FF2B5EF4-FFF2-40B4-BE49-F238E27FC236}">
                      <a16:creationId xmlns:a16="http://schemas.microsoft.com/office/drawing/2014/main" id="{602C944D-1A19-4901-B020-D46F025CAB8C}"/>
                    </a:ext>
                  </a:extLst>
                </p:cNvPr>
                <p:cNvPicPr/>
                <p:nvPr/>
              </p:nvPicPr>
              <p:blipFill>
                <a:blip r:embed="rId544"/>
                <a:stretch>
                  <a:fillRect/>
                </a:stretch>
              </p:blipFill>
              <p:spPr>
                <a:xfrm>
                  <a:off x="1686099" y="5272685"/>
                  <a:ext cx="213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94" name="Freihand 193">
                  <a:extLst>
                    <a:ext uri="{FF2B5EF4-FFF2-40B4-BE49-F238E27FC236}">
                      <a16:creationId xmlns:a16="http://schemas.microsoft.com/office/drawing/2014/main" id="{7CA821B7-1677-41C2-B9C6-4C181F4B409E}"/>
                    </a:ext>
                  </a:extLst>
                </p14:cNvPr>
                <p14:cNvContentPartPr/>
                <p14:nvPr/>
              </p14:nvContentPartPr>
              <p14:xfrm>
                <a:off x="695379" y="4824485"/>
                <a:ext cx="55440" cy="142920"/>
              </p14:xfrm>
            </p:contentPart>
          </mc:Choice>
          <mc:Fallback xmlns="">
            <p:pic>
              <p:nvPicPr>
                <p:cNvPr id="194" name="Freihand 193">
                  <a:extLst>
                    <a:ext uri="{FF2B5EF4-FFF2-40B4-BE49-F238E27FC236}">
                      <a16:creationId xmlns:a16="http://schemas.microsoft.com/office/drawing/2014/main" id="{7CA821B7-1677-41C2-B9C6-4C181F4B409E}"/>
                    </a:ext>
                  </a:extLst>
                </p:cNvPr>
                <p:cNvPicPr/>
                <p:nvPr/>
              </p:nvPicPr>
              <p:blipFill>
                <a:blip r:embed="rId546"/>
                <a:stretch>
                  <a:fillRect/>
                </a:stretch>
              </p:blipFill>
              <p:spPr>
                <a:xfrm>
                  <a:off x="691059" y="4820165"/>
                  <a:ext cx="64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95" name="Freihand 194">
                  <a:extLst>
                    <a:ext uri="{FF2B5EF4-FFF2-40B4-BE49-F238E27FC236}">
                      <a16:creationId xmlns:a16="http://schemas.microsoft.com/office/drawing/2014/main" id="{3813021C-616A-4637-8583-78230A0A9590}"/>
                    </a:ext>
                  </a:extLst>
                </p14:cNvPr>
                <p14:cNvContentPartPr/>
                <p14:nvPr/>
              </p14:nvContentPartPr>
              <p14:xfrm>
                <a:off x="723459" y="4829165"/>
                <a:ext cx="432720" cy="184320"/>
              </p14:xfrm>
            </p:contentPart>
          </mc:Choice>
          <mc:Fallback xmlns="">
            <p:pic>
              <p:nvPicPr>
                <p:cNvPr id="195" name="Freihand 194">
                  <a:extLst>
                    <a:ext uri="{FF2B5EF4-FFF2-40B4-BE49-F238E27FC236}">
                      <a16:creationId xmlns:a16="http://schemas.microsoft.com/office/drawing/2014/main" id="{3813021C-616A-4637-8583-78230A0A9590}"/>
                    </a:ext>
                  </a:extLst>
                </p:cNvPr>
                <p:cNvPicPr/>
                <p:nvPr/>
              </p:nvPicPr>
              <p:blipFill>
                <a:blip r:embed="rId548"/>
                <a:stretch>
                  <a:fillRect/>
                </a:stretch>
              </p:blipFill>
              <p:spPr>
                <a:xfrm>
                  <a:off x="719139" y="4824845"/>
                  <a:ext cx="441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96" name="Freihand 195">
                  <a:extLst>
                    <a:ext uri="{FF2B5EF4-FFF2-40B4-BE49-F238E27FC236}">
                      <a16:creationId xmlns:a16="http://schemas.microsoft.com/office/drawing/2014/main" id="{268659DB-F136-4BBF-95EC-4437852CAC44}"/>
                    </a:ext>
                  </a:extLst>
                </p14:cNvPr>
                <p14:cNvContentPartPr/>
                <p14:nvPr/>
              </p14:nvContentPartPr>
              <p14:xfrm>
                <a:off x="1062579" y="4801805"/>
                <a:ext cx="35280" cy="11160"/>
              </p14:xfrm>
            </p:contentPart>
          </mc:Choice>
          <mc:Fallback xmlns="">
            <p:pic>
              <p:nvPicPr>
                <p:cNvPr id="196" name="Freihand 195">
                  <a:extLst>
                    <a:ext uri="{FF2B5EF4-FFF2-40B4-BE49-F238E27FC236}">
                      <a16:creationId xmlns:a16="http://schemas.microsoft.com/office/drawing/2014/main" id="{268659DB-F136-4BBF-95EC-4437852CAC44}"/>
                    </a:ext>
                  </a:extLst>
                </p:cNvPr>
                <p:cNvPicPr/>
                <p:nvPr/>
              </p:nvPicPr>
              <p:blipFill>
                <a:blip r:embed="rId550"/>
                <a:stretch>
                  <a:fillRect/>
                </a:stretch>
              </p:blipFill>
              <p:spPr>
                <a:xfrm>
                  <a:off x="1058259" y="4797485"/>
                  <a:ext cx="43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97" name="Freihand 196">
                  <a:extLst>
                    <a:ext uri="{FF2B5EF4-FFF2-40B4-BE49-F238E27FC236}">
                      <a16:creationId xmlns:a16="http://schemas.microsoft.com/office/drawing/2014/main" id="{AADEBD6E-5136-4F1D-BD9C-B4A86E99A2E4}"/>
                    </a:ext>
                  </a:extLst>
                </p14:cNvPr>
                <p14:cNvContentPartPr/>
                <p14:nvPr/>
              </p14:nvContentPartPr>
              <p14:xfrm>
                <a:off x="1231059" y="4774445"/>
                <a:ext cx="105120" cy="216360"/>
              </p14:xfrm>
            </p:contentPart>
          </mc:Choice>
          <mc:Fallback xmlns="">
            <p:pic>
              <p:nvPicPr>
                <p:cNvPr id="197" name="Freihand 196">
                  <a:extLst>
                    <a:ext uri="{FF2B5EF4-FFF2-40B4-BE49-F238E27FC236}">
                      <a16:creationId xmlns:a16="http://schemas.microsoft.com/office/drawing/2014/main" id="{AADEBD6E-5136-4F1D-BD9C-B4A86E99A2E4}"/>
                    </a:ext>
                  </a:extLst>
                </p:cNvPr>
                <p:cNvPicPr/>
                <p:nvPr/>
              </p:nvPicPr>
              <p:blipFill>
                <a:blip r:embed="rId552"/>
                <a:stretch>
                  <a:fillRect/>
                </a:stretch>
              </p:blipFill>
              <p:spPr>
                <a:xfrm>
                  <a:off x="1226739" y="4770125"/>
                  <a:ext cx="113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98" name="Freihand 197">
                  <a:extLst>
                    <a:ext uri="{FF2B5EF4-FFF2-40B4-BE49-F238E27FC236}">
                      <a16:creationId xmlns:a16="http://schemas.microsoft.com/office/drawing/2014/main" id="{E76ED199-FF77-40D3-BD7A-C6B09D95DE9D}"/>
                    </a:ext>
                  </a:extLst>
                </p14:cNvPr>
                <p14:cNvContentPartPr/>
                <p14:nvPr/>
              </p14:nvContentPartPr>
              <p14:xfrm>
                <a:off x="1435179" y="4781645"/>
                <a:ext cx="118080" cy="151200"/>
              </p14:xfrm>
            </p:contentPart>
          </mc:Choice>
          <mc:Fallback xmlns="">
            <p:pic>
              <p:nvPicPr>
                <p:cNvPr id="198" name="Freihand 197">
                  <a:extLst>
                    <a:ext uri="{FF2B5EF4-FFF2-40B4-BE49-F238E27FC236}">
                      <a16:creationId xmlns:a16="http://schemas.microsoft.com/office/drawing/2014/main" id="{E76ED199-FF77-40D3-BD7A-C6B09D95DE9D}"/>
                    </a:ext>
                  </a:extLst>
                </p:cNvPr>
                <p:cNvPicPr/>
                <p:nvPr/>
              </p:nvPicPr>
              <p:blipFill>
                <a:blip r:embed="rId554"/>
                <a:stretch>
                  <a:fillRect/>
                </a:stretch>
              </p:blipFill>
              <p:spPr>
                <a:xfrm>
                  <a:off x="1430859" y="4777325"/>
                  <a:ext cx="126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99" name="Freihand 198">
                  <a:extLst>
                    <a:ext uri="{FF2B5EF4-FFF2-40B4-BE49-F238E27FC236}">
                      <a16:creationId xmlns:a16="http://schemas.microsoft.com/office/drawing/2014/main" id="{953B151F-5B85-4A18-945D-2F737927A2D6}"/>
                    </a:ext>
                  </a:extLst>
                </p14:cNvPr>
                <p14:cNvContentPartPr/>
                <p14:nvPr/>
              </p14:nvContentPartPr>
              <p14:xfrm>
                <a:off x="1515459" y="4880285"/>
                <a:ext cx="57240" cy="16920"/>
              </p14:xfrm>
            </p:contentPart>
          </mc:Choice>
          <mc:Fallback xmlns="">
            <p:pic>
              <p:nvPicPr>
                <p:cNvPr id="199" name="Freihand 198">
                  <a:extLst>
                    <a:ext uri="{FF2B5EF4-FFF2-40B4-BE49-F238E27FC236}">
                      <a16:creationId xmlns:a16="http://schemas.microsoft.com/office/drawing/2014/main" id="{953B151F-5B85-4A18-945D-2F737927A2D6}"/>
                    </a:ext>
                  </a:extLst>
                </p:cNvPr>
                <p:cNvPicPr/>
                <p:nvPr/>
              </p:nvPicPr>
              <p:blipFill>
                <a:blip r:embed="rId556"/>
                <a:stretch>
                  <a:fillRect/>
                </a:stretch>
              </p:blipFill>
              <p:spPr>
                <a:xfrm>
                  <a:off x="1511139" y="4875965"/>
                  <a:ext cx="65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00" name="Freihand 199">
                  <a:extLst>
                    <a:ext uri="{FF2B5EF4-FFF2-40B4-BE49-F238E27FC236}">
                      <a16:creationId xmlns:a16="http://schemas.microsoft.com/office/drawing/2014/main" id="{E09C9DFF-F1B2-4A6C-A7ED-AD395F4919F6}"/>
                    </a:ext>
                  </a:extLst>
                </p14:cNvPr>
                <p14:cNvContentPartPr/>
                <p14:nvPr/>
              </p14:nvContentPartPr>
              <p14:xfrm>
                <a:off x="1595379" y="4857965"/>
                <a:ext cx="119520" cy="178560"/>
              </p14:xfrm>
            </p:contentPart>
          </mc:Choice>
          <mc:Fallback xmlns="">
            <p:pic>
              <p:nvPicPr>
                <p:cNvPr id="200" name="Freihand 199">
                  <a:extLst>
                    <a:ext uri="{FF2B5EF4-FFF2-40B4-BE49-F238E27FC236}">
                      <a16:creationId xmlns:a16="http://schemas.microsoft.com/office/drawing/2014/main" id="{E09C9DFF-F1B2-4A6C-A7ED-AD395F4919F6}"/>
                    </a:ext>
                  </a:extLst>
                </p:cNvPr>
                <p:cNvPicPr/>
                <p:nvPr/>
              </p:nvPicPr>
              <p:blipFill>
                <a:blip r:embed="rId558"/>
                <a:stretch>
                  <a:fillRect/>
                </a:stretch>
              </p:blipFill>
              <p:spPr>
                <a:xfrm>
                  <a:off x="1591059" y="4853645"/>
                  <a:ext cx="128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01" name="Freihand 200">
                  <a:extLst>
                    <a:ext uri="{FF2B5EF4-FFF2-40B4-BE49-F238E27FC236}">
                      <a16:creationId xmlns:a16="http://schemas.microsoft.com/office/drawing/2014/main" id="{358CF1C5-BCBA-466F-9ACB-7D5208B738BF}"/>
                    </a:ext>
                  </a:extLst>
                </p14:cNvPr>
                <p14:cNvContentPartPr/>
                <p14:nvPr/>
              </p14:nvContentPartPr>
              <p14:xfrm>
                <a:off x="1737579" y="4829165"/>
                <a:ext cx="154800" cy="77400"/>
              </p14:xfrm>
            </p:contentPart>
          </mc:Choice>
          <mc:Fallback xmlns="">
            <p:pic>
              <p:nvPicPr>
                <p:cNvPr id="201" name="Freihand 200">
                  <a:extLst>
                    <a:ext uri="{FF2B5EF4-FFF2-40B4-BE49-F238E27FC236}">
                      <a16:creationId xmlns:a16="http://schemas.microsoft.com/office/drawing/2014/main" id="{358CF1C5-BCBA-466F-9ACB-7D5208B738BF}"/>
                    </a:ext>
                  </a:extLst>
                </p:cNvPr>
                <p:cNvPicPr/>
                <p:nvPr/>
              </p:nvPicPr>
              <p:blipFill>
                <a:blip r:embed="rId560"/>
                <a:stretch>
                  <a:fillRect/>
                </a:stretch>
              </p:blipFill>
              <p:spPr>
                <a:xfrm>
                  <a:off x="1733259" y="4824845"/>
                  <a:ext cx="163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02" name="Freihand 201">
                  <a:extLst>
                    <a:ext uri="{FF2B5EF4-FFF2-40B4-BE49-F238E27FC236}">
                      <a16:creationId xmlns:a16="http://schemas.microsoft.com/office/drawing/2014/main" id="{5B16A9C3-CD0E-4D9F-821D-F10D93DF643A}"/>
                    </a:ext>
                  </a:extLst>
                </p14:cNvPr>
                <p14:cNvContentPartPr/>
                <p14:nvPr/>
              </p14:nvContentPartPr>
              <p14:xfrm>
                <a:off x="1880859" y="4749245"/>
                <a:ext cx="132120" cy="161280"/>
              </p14:xfrm>
            </p:contentPart>
          </mc:Choice>
          <mc:Fallback xmlns="">
            <p:pic>
              <p:nvPicPr>
                <p:cNvPr id="202" name="Freihand 201">
                  <a:extLst>
                    <a:ext uri="{FF2B5EF4-FFF2-40B4-BE49-F238E27FC236}">
                      <a16:creationId xmlns:a16="http://schemas.microsoft.com/office/drawing/2014/main" id="{5B16A9C3-CD0E-4D9F-821D-F10D93DF643A}"/>
                    </a:ext>
                  </a:extLst>
                </p:cNvPr>
                <p:cNvPicPr/>
                <p:nvPr/>
              </p:nvPicPr>
              <p:blipFill>
                <a:blip r:embed="rId562"/>
                <a:stretch>
                  <a:fillRect/>
                </a:stretch>
              </p:blipFill>
              <p:spPr>
                <a:xfrm>
                  <a:off x="1876539" y="4744925"/>
                  <a:ext cx="140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03" name="Freihand 202">
                  <a:extLst>
                    <a:ext uri="{FF2B5EF4-FFF2-40B4-BE49-F238E27FC236}">
                      <a16:creationId xmlns:a16="http://schemas.microsoft.com/office/drawing/2014/main" id="{54E7E9F9-E3C5-421F-9BDB-058C6DB51170}"/>
                    </a:ext>
                  </a:extLst>
                </p14:cNvPr>
                <p14:cNvContentPartPr/>
                <p14:nvPr/>
              </p14:nvContentPartPr>
              <p14:xfrm>
                <a:off x="2006859" y="4774445"/>
                <a:ext cx="24480" cy="42840"/>
              </p14:xfrm>
            </p:contentPart>
          </mc:Choice>
          <mc:Fallback xmlns="">
            <p:pic>
              <p:nvPicPr>
                <p:cNvPr id="203" name="Freihand 202">
                  <a:extLst>
                    <a:ext uri="{FF2B5EF4-FFF2-40B4-BE49-F238E27FC236}">
                      <a16:creationId xmlns:a16="http://schemas.microsoft.com/office/drawing/2014/main" id="{54E7E9F9-E3C5-421F-9BDB-058C6DB51170}"/>
                    </a:ext>
                  </a:extLst>
                </p:cNvPr>
                <p:cNvPicPr/>
                <p:nvPr/>
              </p:nvPicPr>
              <p:blipFill>
                <a:blip r:embed="rId564"/>
                <a:stretch>
                  <a:fillRect/>
                </a:stretch>
              </p:blipFill>
              <p:spPr>
                <a:xfrm>
                  <a:off x="2002539" y="4770125"/>
                  <a:ext cx="33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04" name="Freihand 203">
                  <a:extLst>
                    <a:ext uri="{FF2B5EF4-FFF2-40B4-BE49-F238E27FC236}">
                      <a16:creationId xmlns:a16="http://schemas.microsoft.com/office/drawing/2014/main" id="{8965ED67-DA4F-4A8F-914F-A279269E411A}"/>
                    </a:ext>
                  </a:extLst>
                </p14:cNvPr>
                <p14:cNvContentPartPr/>
                <p14:nvPr/>
              </p14:nvContentPartPr>
              <p14:xfrm>
                <a:off x="2050779" y="4738085"/>
                <a:ext cx="240480" cy="148680"/>
              </p14:xfrm>
            </p:contentPart>
          </mc:Choice>
          <mc:Fallback xmlns="">
            <p:pic>
              <p:nvPicPr>
                <p:cNvPr id="204" name="Freihand 203">
                  <a:extLst>
                    <a:ext uri="{FF2B5EF4-FFF2-40B4-BE49-F238E27FC236}">
                      <a16:creationId xmlns:a16="http://schemas.microsoft.com/office/drawing/2014/main" id="{8965ED67-DA4F-4A8F-914F-A279269E411A}"/>
                    </a:ext>
                  </a:extLst>
                </p:cNvPr>
                <p:cNvPicPr/>
                <p:nvPr/>
              </p:nvPicPr>
              <p:blipFill>
                <a:blip r:embed="rId566"/>
                <a:stretch>
                  <a:fillRect/>
                </a:stretch>
              </p:blipFill>
              <p:spPr>
                <a:xfrm>
                  <a:off x="2046459" y="4733765"/>
                  <a:ext cx="249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06" name="Freihand 205">
                  <a:extLst>
                    <a:ext uri="{FF2B5EF4-FFF2-40B4-BE49-F238E27FC236}">
                      <a16:creationId xmlns:a16="http://schemas.microsoft.com/office/drawing/2014/main" id="{06D765B3-541C-472E-AE68-33621DA5EF61}"/>
                    </a:ext>
                  </a:extLst>
                </p14:cNvPr>
                <p14:cNvContentPartPr/>
                <p14:nvPr/>
              </p14:nvContentPartPr>
              <p14:xfrm>
                <a:off x="739299" y="5075765"/>
                <a:ext cx="301320" cy="136800"/>
              </p14:xfrm>
            </p:contentPart>
          </mc:Choice>
          <mc:Fallback xmlns="">
            <p:pic>
              <p:nvPicPr>
                <p:cNvPr id="206" name="Freihand 205">
                  <a:extLst>
                    <a:ext uri="{FF2B5EF4-FFF2-40B4-BE49-F238E27FC236}">
                      <a16:creationId xmlns:a16="http://schemas.microsoft.com/office/drawing/2014/main" id="{06D765B3-541C-472E-AE68-33621DA5EF61}"/>
                    </a:ext>
                  </a:extLst>
                </p:cNvPr>
                <p:cNvPicPr/>
                <p:nvPr/>
              </p:nvPicPr>
              <p:blipFill>
                <a:blip r:embed="rId568"/>
                <a:stretch>
                  <a:fillRect/>
                </a:stretch>
              </p:blipFill>
              <p:spPr>
                <a:xfrm>
                  <a:off x="734979" y="5071445"/>
                  <a:ext cx="309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07" name="Freihand 206">
                  <a:extLst>
                    <a:ext uri="{FF2B5EF4-FFF2-40B4-BE49-F238E27FC236}">
                      <a16:creationId xmlns:a16="http://schemas.microsoft.com/office/drawing/2014/main" id="{6B5A9F89-C30C-47C3-9F96-CE6CCD818B02}"/>
                    </a:ext>
                  </a:extLst>
                </p14:cNvPr>
                <p14:cNvContentPartPr/>
                <p14:nvPr/>
              </p14:nvContentPartPr>
              <p14:xfrm>
                <a:off x="1028019" y="5071805"/>
                <a:ext cx="27720" cy="16560"/>
              </p14:xfrm>
            </p:contentPart>
          </mc:Choice>
          <mc:Fallback xmlns="">
            <p:pic>
              <p:nvPicPr>
                <p:cNvPr id="207" name="Freihand 206">
                  <a:extLst>
                    <a:ext uri="{FF2B5EF4-FFF2-40B4-BE49-F238E27FC236}">
                      <a16:creationId xmlns:a16="http://schemas.microsoft.com/office/drawing/2014/main" id="{6B5A9F89-C30C-47C3-9F96-CE6CCD818B02}"/>
                    </a:ext>
                  </a:extLst>
                </p:cNvPr>
                <p:cNvPicPr/>
                <p:nvPr/>
              </p:nvPicPr>
              <p:blipFill>
                <a:blip r:embed="rId570"/>
                <a:stretch>
                  <a:fillRect/>
                </a:stretch>
              </p:blipFill>
              <p:spPr>
                <a:xfrm>
                  <a:off x="1023699" y="5067485"/>
                  <a:ext cx="36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08" name="Freihand 207">
                  <a:extLst>
                    <a:ext uri="{FF2B5EF4-FFF2-40B4-BE49-F238E27FC236}">
                      <a16:creationId xmlns:a16="http://schemas.microsoft.com/office/drawing/2014/main" id="{50D7A2B2-0774-44F0-883C-305F4E583B35}"/>
                    </a:ext>
                  </a:extLst>
                </p14:cNvPr>
                <p14:cNvContentPartPr/>
                <p14:nvPr/>
              </p14:nvContentPartPr>
              <p14:xfrm>
                <a:off x="1103979" y="5062445"/>
                <a:ext cx="127080" cy="112680"/>
              </p14:xfrm>
            </p:contentPart>
          </mc:Choice>
          <mc:Fallback xmlns="">
            <p:pic>
              <p:nvPicPr>
                <p:cNvPr id="208" name="Freihand 207">
                  <a:extLst>
                    <a:ext uri="{FF2B5EF4-FFF2-40B4-BE49-F238E27FC236}">
                      <a16:creationId xmlns:a16="http://schemas.microsoft.com/office/drawing/2014/main" id="{50D7A2B2-0774-44F0-883C-305F4E583B35}"/>
                    </a:ext>
                  </a:extLst>
                </p:cNvPr>
                <p:cNvPicPr/>
                <p:nvPr/>
              </p:nvPicPr>
              <p:blipFill>
                <a:blip r:embed="rId572"/>
                <a:stretch>
                  <a:fillRect/>
                </a:stretch>
              </p:blipFill>
              <p:spPr>
                <a:xfrm>
                  <a:off x="1099659" y="5058125"/>
                  <a:ext cx="135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10" name="Freihand 209">
                  <a:extLst>
                    <a:ext uri="{FF2B5EF4-FFF2-40B4-BE49-F238E27FC236}">
                      <a16:creationId xmlns:a16="http://schemas.microsoft.com/office/drawing/2014/main" id="{28954624-BE17-4AD9-9FFF-420F4111AFE9}"/>
                    </a:ext>
                  </a:extLst>
                </p14:cNvPr>
                <p14:cNvContentPartPr/>
                <p14:nvPr/>
              </p14:nvContentPartPr>
              <p14:xfrm>
                <a:off x="1358859" y="5090165"/>
                <a:ext cx="90360" cy="143280"/>
              </p14:xfrm>
            </p:contentPart>
          </mc:Choice>
          <mc:Fallback xmlns="">
            <p:pic>
              <p:nvPicPr>
                <p:cNvPr id="210" name="Freihand 209">
                  <a:extLst>
                    <a:ext uri="{FF2B5EF4-FFF2-40B4-BE49-F238E27FC236}">
                      <a16:creationId xmlns:a16="http://schemas.microsoft.com/office/drawing/2014/main" id="{28954624-BE17-4AD9-9FFF-420F4111AFE9}"/>
                    </a:ext>
                  </a:extLst>
                </p:cNvPr>
                <p:cNvPicPr/>
                <p:nvPr/>
              </p:nvPicPr>
              <p:blipFill>
                <a:blip r:embed="rId574"/>
                <a:stretch>
                  <a:fillRect/>
                </a:stretch>
              </p:blipFill>
              <p:spPr>
                <a:xfrm>
                  <a:off x="1354539" y="5085845"/>
                  <a:ext cx="99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11" name="Freihand 210">
                  <a:extLst>
                    <a:ext uri="{FF2B5EF4-FFF2-40B4-BE49-F238E27FC236}">
                      <a16:creationId xmlns:a16="http://schemas.microsoft.com/office/drawing/2014/main" id="{5364585C-7987-4B73-8D4A-6C1CFF5B8FF0}"/>
                    </a:ext>
                  </a:extLst>
                </p14:cNvPr>
                <p14:cNvContentPartPr/>
                <p14:nvPr/>
              </p14:nvContentPartPr>
              <p14:xfrm>
                <a:off x="1478379" y="5045885"/>
                <a:ext cx="217080" cy="142920"/>
              </p14:xfrm>
            </p:contentPart>
          </mc:Choice>
          <mc:Fallback xmlns="">
            <p:pic>
              <p:nvPicPr>
                <p:cNvPr id="211" name="Freihand 210">
                  <a:extLst>
                    <a:ext uri="{FF2B5EF4-FFF2-40B4-BE49-F238E27FC236}">
                      <a16:creationId xmlns:a16="http://schemas.microsoft.com/office/drawing/2014/main" id="{5364585C-7987-4B73-8D4A-6C1CFF5B8FF0}"/>
                    </a:ext>
                  </a:extLst>
                </p:cNvPr>
                <p:cNvPicPr/>
                <p:nvPr/>
              </p:nvPicPr>
              <p:blipFill>
                <a:blip r:embed="rId576"/>
                <a:stretch>
                  <a:fillRect/>
                </a:stretch>
              </p:blipFill>
              <p:spPr>
                <a:xfrm>
                  <a:off x="1474059" y="5041565"/>
                  <a:ext cx="225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12" name="Freihand 211">
                  <a:extLst>
                    <a:ext uri="{FF2B5EF4-FFF2-40B4-BE49-F238E27FC236}">
                      <a16:creationId xmlns:a16="http://schemas.microsoft.com/office/drawing/2014/main" id="{F1F43A22-986E-48F8-82C4-ADFD0BE38747}"/>
                    </a:ext>
                  </a:extLst>
                </p14:cNvPr>
                <p14:cNvContentPartPr/>
                <p14:nvPr/>
              </p14:nvContentPartPr>
              <p14:xfrm>
                <a:off x="1733259" y="5022125"/>
                <a:ext cx="87480" cy="114840"/>
              </p14:xfrm>
            </p:contentPart>
          </mc:Choice>
          <mc:Fallback xmlns="">
            <p:pic>
              <p:nvPicPr>
                <p:cNvPr id="212" name="Freihand 211">
                  <a:extLst>
                    <a:ext uri="{FF2B5EF4-FFF2-40B4-BE49-F238E27FC236}">
                      <a16:creationId xmlns:a16="http://schemas.microsoft.com/office/drawing/2014/main" id="{F1F43A22-986E-48F8-82C4-ADFD0BE38747}"/>
                    </a:ext>
                  </a:extLst>
                </p:cNvPr>
                <p:cNvPicPr/>
                <p:nvPr/>
              </p:nvPicPr>
              <p:blipFill>
                <a:blip r:embed="rId578"/>
                <a:stretch>
                  <a:fillRect/>
                </a:stretch>
              </p:blipFill>
              <p:spPr>
                <a:xfrm>
                  <a:off x="1728939" y="5017805"/>
                  <a:ext cx="96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13" name="Freihand 212">
                  <a:extLst>
                    <a:ext uri="{FF2B5EF4-FFF2-40B4-BE49-F238E27FC236}">
                      <a16:creationId xmlns:a16="http://schemas.microsoft.com/office/drawing/2014/main" id="{E2840F00-E0F8-4BD2-BE70-1B4B22D297DA}"/>
                    </a:ext>
                  </a:extLst>
                </p14:cNvPr>
                <p14:cNvContentPartPr/>
                <p14:nvPr/>
              </p14:nvContentPartPr>
              <p14:xfrm>
                <a:off x="1778619" y="5021765"/>
                <a:ext cx="123480" cy="119520"/>
              </p14:xfrm>
            </p:contentPart>
          </mc:Choice>
          <mc:Fallback xmlns="">
            <p:pic>
              <p:nvPicPr>
                <p:cNvPr id="213" name="Freihand 212">
                  <a:extLst>
                    <a:ext uri="{FF2B5EF4-FFF2-40B4-BE49-F238E27FC236}">
                      <a16:creationId xmlns:a16="http://schemas.microsoft.com/office/drawing/2014/main" id="{E2840F00-E0F8-4BD2-BE70-1B4B22D297DA}"/>
                    </a:ext>
                  </a:extLst>
                </p:cNvPr>
                <p:cNvPicPr/>
                <p:nvPr/>
              </p:nvPicPr>
              <p:blipFill>
                <a:blip r:embed="rId580"/>
                <a:stretch>
                  <a:fillRect/>
                </a:stretch>
              </p:blipFill>
              <p:spPr>
                <a:xfrm>
                  <a:off x="1774299" y="5017445"/>
                  <a:ext cx="132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14" name="Freihand 213">
                  <a:extLst>
                    <a:ext uri="{FF2B5EF4-FFF2-40B4-BE49-F238E27FC236}">
                      <a16:creationId xmlns:a16="http://schemas.microsoft.com/office/drawing/2014/main" id="{CF4EE307-C945-480B-B777-1DDC5FFE0613}"/>
                    </a:ext>
                  </a:extLst>
                </p14:cNvPr>
                <p14:cNvContentPartPr/>
                <p14:nvPr/>
              </p14:nvContentPartPr>
              <p14:xfrm>
                <a:off x="1861779" y="4999805"/>
                <a:ext cx="157320" cy="152280"/>
              </p14:xfrm>
            </p:contentPart>
          </mc:Choice>
          <mc:Fallback xmlns="">
            <p:pic>
              <p:nvPicPr>
                <p:cNvPr id="214" name="Freihand 213">
                  <a:extLst>
                    <a:ext uri="{FF2B5EF4-FFF2-40B4-BE49-F238E27FC236}">
                      <a16:creationId xmlns:a16="http://schemas.microsoft.com/office/drawing/2014/main" id="{CF4EE307-C945-480B-B777-1DDC5FFE0613}"/>
                    </a:ext>
                  </a:extLst>
                </p:cNvPr>
                <p:cNvPicPr/>
                <p:nvPr/>
              </p:nvPicPr>
              <p:blipFill>
                <a:blip r:embed="rId582"/>
                <a:stretch>
                  <a:fillRect/>
                </a:stretch>
              </p:blipFill>
              <p:spPr>
                <a:xfrm>
                  <a:off x="1857459" y="4995485"/>
                  <a:ext cx="165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15" name="Freihand 214">
                  <a:extLst>
                    <a:ext uri="{FF2B5EF4-FFF2-40B4-BE49-F238E27FC236}">
                      <a16:creationId xmlns:a16="http://schemas.microsoft.com/office/drawing/2014/main" id="{0E70A067-05F3-4763-AB1F-AF39BC081C19}"/>
                    </a:ext>
                  </a:extLst>
                </p14:cNvPr>
                <p14:cNvContentPartPr/>
                <p14:nvPr/>
              </p14:nvContentPartPr>
              <p14:xfrm>
                <a:off x="2113779" y="4982525"/>
                <a:ext cx="160920" cy="137520"/>
              </p14:xfrm>
            </p:contentPart>
          </mc:Choice>
          <mc:Fallback xmlns="">
            <p:pic>
              <p:nvPicPr>
                <p:cNvPr id="215" name="Freihand 214">
                  <a:extLst>
                    <a:ext uri="{FF2B5EF4-FFF2-40B4-BE49-F238E27FC236}">
                      <a16:creationId xmlns:a16="http://schemas.microsoft.com/office/drawing/2014/main" id="{0E70A067-05F3-4763-AB1F-AF39BC081C19}"/>
                    </a:ext>
                  </a:extLst>
                </p:cNvPr>
                <p:cNvPicPr/>
                <p:nvPr/>
              </p:nvPicPr>
              <p:blipFill>
                <a:blip r:embed="rId584"/>
                <a:stretch>
                  <a:fillRect/>
                </a:stretch>
              </p:blipFill>
              <p:spPr>
                <a:xfrm>
                  <a:off x="2109459" y="4978205"/>
                  <a:ext cx="169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16" name="Freihand 215">
                  <a:extLst>
                    <a:ext uri="{FF2B5EF4-FFF2-40B4-BE49-F238E27FC236}">
                      <a16:creationId xmlns:a16="http://schemas.microsoft.com/office/drawing/2014/main" id="{0B8EA5C8-7C1E-422C-A77C-7F284B3B1F3F}"/>
                    </a:ext>
                  </a:extLst>
                </p14:cNvPr>
                <p14:cNvContentPartPr/>
                <p14:nvPr/>
              </p14:nvContentPartPr>
              <p14:xfrm>
                <a:off x="2305659" y="4977125"/>
                <a:ext cx="62640" cy="111600"/>
              </p14:xfrm>
            </p:contentPart>
          </mc:Choice>
          <mc:Fallback xmlns="">
            <p:pic>
              <p:nvPicPr>
                <p:cNvPr id="216" name="Freihand 215">
                  <a:extLst>
                    <a:ext uri="{FF2B5EF4-FFF2-40B4-BE49-F238E27FC236}">
                      <a16:creationId xmlns:a16="http://schemas.microsoft.com/office/drawing/2014/main" id="{0B8EA5C8-7C1E-422C-A77C-7F284B3B1F3F}"/>
                    </a:ext>
                  </a:extLst>
                </p:cNvPr>
                <p:cNvPicPr/>
                <p:nvPr/>
              </p:nvPicPr>
              <p:blipFill>
                <a:blip r:embed="rId586"/>
                <a:stretch>
                  <a:fillRect/>
                </a:stretch>
              </p:blipFill>
              <p:spPr>
                <a:xfrm>
                  <a:off x="2301339" y="4972805"/>
                  <a:ext cx="71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17" name="Freihand 216">
                  <a:extLst>
                    <a:ext uri="{FF2B5EF4-FFF2-40B4-BE49-F238E27FC236}">
                      <a16:creationId xmlns:a16="http://schemas.microsoft.com/office/drawing/2014/main" id="{F70EB32F-98A8-41D9-8B80-093188B7883B}"/>
                    </a:ext>
                  </a:extLst>
                </p14:cNvPr>
                <p14:cNvContentPartPr/>
                <p14:nvPr/>
              </p14:nvContentPartPr>
              <p14:xfrm>
                <a:off x="2374779" y="5017805"/>
                <a:ext cx="95760" cy="78480"/>
              </p14:xfrm>
            </p:contentPart>
          </mc:Choice>
          <mc:Fallback xmlns="">
            <p:pic>
              <p:nvPicPr>
                <p:cNvPr id="217" name="Freihand 216">
                  <a:extLst>
                    <a:ext uri="{FF2B5EF4-FFF2-40B4-BE49-F238E27FC236}">
                      <a16:creationId xmlns:a16="http://schemas.microsoft.com/office/drawing/2014/main" id="{F70EB32F-98A8-41D9-8B80-093188B7883B}"/>
                    </a:ext>
                  </a:extLst>
                </p:cNvPr>
                <p:cNvPicPr/>
                <p:nvPr/>
              </p:nvPicPr>
              <p:blipFill>
                <a:blip r:embed="rId588"/>
                <a:stretch>
                  <a:fillRect/>
                </a:stretch>
              </p:blipFill>
              <p:spPr>
                <a:xfrm>
                  <a:off x="2370459" y="5013485"/>
                  <a:ext cx="104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18" name="Freihand 217">
                  <a:extLst>
                    <a:ext uri="{FF2B5EF4-FFF2-40B4-BE49-F238E27FC236}">
                      <a16:creationId xmlns:a16="http://schemas.microsoft.com/office/drawing/2014/main" id="{7DF2B953-EA82-401A-8299-934ACA67E5ED}"/>
                    </a:ext>
                  </a:extLst>
                </p14:cNvPr>
                <p14:cNvContentPartPr/>
                <p14:nvPr/>
              </p14:nvContentPartPr>
              <p14:xfrm>
                <a:off x="2476299" y="4938245"/>
                <a:ext cx="133200" cy="128880"/>
              </p14:xfrm>
            </p:contentPart>
          </mc:Choice>
          <mc:Fallback xmlns="">
            <p:pic>
              <p:nvPicPr>
                <p:cNvPr id="218" name="Freihand 217">
                  <a:extLst>
                    <a:ext uri="{FF2B5EF4-FFF2-40B4-BE49-F238E27FC236}">
                      <a16:creationId xmlns:a16="http://schemas.microsoft.com/office/drawing/2014/main" id="{7DF2B953-EA82-401A-8299-934ACA67E5ED}"/>
                    </a:ext>
                  </a:extLst>
                </p:cNvPr>
                <p:cNvPicPr/>
                <p:nvPr/>
              </p:nvPicPr>
              <p:blipFill>
                <a:blip r:embed="rId590"/>
                <a:stretch>
                  <a:fillRect/>
                </a:stretch>
              </p:blipFill>
              <p:spPr>
                <a:xfrm>
                  <a:off x="2471979" y="4933925"/>
                  <a:ext cx="141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19" name="Freihand 218">
                  <a:extLst>
                    <a:ext uri="{FF2B5EF4-FFF2-40B4-BE49-F238E27FC236}">
                      <a16:creationId xmlns:a16="http://schemas.microsoft.com/office/drawing/2014/main" id="{C8A76C99-D2CF-41C5-8D8C-ED66052F1120}"/>
                    </a:ext>
                  </a:extLst>
                </p14:cNvPr>
                <p14:cNvContentPartPr/>
                <p14:nvPr/>
              </p14:nvContentPartPr>
              <p14:xfrm>
                <a:off x="2613099" y="4887845"/>
                <a:ext cx="214200" cy="150120"/>
              </p14:xfrm>
            </p:contentPart>
          </mc:Choice>
          <mc:Fallback xmlns="">
            <p:pic>
              <p:nvPicPr>
                <p:cNvPr id="219" name="Freihand 218">
                  <a:extLst>
                    <a:ext uri="{FF2B5EF4-FFF2-40B4-BE49-F238E27FC236}">
                      <a16:creationId xmlns:a16="http://schemas.microsoft.com/office/drawing/2014/main" id="{C8A76C99-D2CF-41C5-8D8C-ED66052F1120}"/>
                    </a:ext>
                  </a:extLst>
                </p:cNvPr>
                <p:cNvPicPr/>
                <p:nvPr/>
              </p:nvPicPr>
              <p:blipFill>
                <a:blip r:embed="rId592"/>
                <a:stretch>
                  <a:fillRect/>
                </a:stretch>
              </p:blipFill>
              <p:spPr>
                <a:xfrm>
                  <a:off x="2608779" y="4883525"/>
                  <a:ext cx="222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20" name="Freihand 219">
                  <a:extLst>
                    <a:ext uri="{FF2B5EF4-FFF2-40B4-BE49-F238E27FC236}">
                      <a16:creationId xmlns:a16="http://schemas.microsoft.com/office/drawing/2014/main" id="{D6E93DBC-8151-4B07-A6FA-B7416AF2FEA3}"/>
                    </a:ext>
                  </a:extLst>
                </p14:cNvPr>
                <p14:cNvContentPartPr/>
                <p14:nvPr/>
              </p14:nvContentPartPr>
              <p14:xfrm>
                <a:off x="2801379" y="4882805"/>
                <a:ext cx="168480" cy="135720"/>
              </p14:xfrm>
            </p:contentPart>
          </mc:Choice>
          <mc:Fallback xmlns="">
            <p:pic>
              <p:nvPicPr>
                <p:cNvPr id="220" name="Freihand 219">
                  <a:extLst>
                    <a:ext uri="{FF2B5EF4-FFF2-40B4-BE49-F238E27FC236}">
                      <a16:creationId xmlns:a16="http://schemas.microsoft.com/office/drawing/2014/main" id="{D6E93DBC-8151-4B07-A6FA-B7416AF2FEA3}"/>
                    </a:ext>
                  </a:extLst>
                </p:cNvPr>
                <p:cNvPicPr/>
                <p:nvPr/>
              </p:nvPicPr>
              <p:blipFill>
                <a:blip r:embed="rId594"/>
                <a:stretch>
                  <a:fillRect/>
                </a:stretch>
              </p:blipFill>
              <p:spPr>
                <a:xfrm>
                  <a:off x="2797059" y="4878485"/>
                  <a:ext cx="177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21" name="Freihand 220">
                  <a:extLst>
                    <a:ext uri="{FF2B5EF4-FFF2-40B4-BE49-F238E27FC236}">
                      <a16:creationId xmlns:a16="http://schemas.microsoft.com/office/drawing/2014/main" id="{2B790F5E-6B65-4AD9-B3A1-8B17C2E5BF2C}"/>
                    </a:ext>
                  </a:extLst>
                </p14:cNvPr>
                <p14:cNvContentPartPr/>
                <p14:nvPr/>
              </p14:nvContentPartPr>
              <p14:xfrm>
                <a:off x="1316379" y="5142365"/>
                <a:ext cx="864000" cy="138960"/>
              </p14:xfrm>
            </p:contentPart>
          </mc:Choice>
          <mc:Fallback xmlns="">
            <p:pic>
              <p:nvPicPr>
                <p:cNvPr id="221" name="Freihand 220">
                  <a:extLst>
                    <a:ext uri="{FF2B5EF4-FFF2-40B4-BE49-F238E27FC236}">
                      <a16:creationId xmlns:a16="http://schemas.microsoft.com/office/drawing/2014/main" id="{2B790F5E-6B65-4AD9-B3A1-8B17C2E5BF2C}"/>
                    </a:ext>
                  </a:extLst>
                </p:cNvPr>
                <p:cNvPicPr/>
                <p:nvPr/>
              </p:nvPicPr>
              <p:blipFill>
                <a:blip r:embed="rId596"/>
                <a:stretch>
                  <a:fillRect/>
                </a:stretch>
              </p:blipFill>
              <p:spPr>
                <a:xfrm>
                  <a:off x="1312059" y="5138045"/>
                  <a:ext cx="872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42" name="Freihand 341">
                  <a:extLst>
                    <a:ext uri="{FF2B5EF4-FFF2-40B4-BE49-F238E27FC236}">
                      <a16:creationId xmlns:a16="http://schemas.microsoft.com/office/drawing/2014/main" id="{A6619B4D-F669-46F8-B7AB-1D25C4BE24AA}"/>
                    </a:ext>
                  </a:extLst>
                </p14:cNvPr>
                <p14:cNvContentPartPr/>
                <p14:nvPr/>
              </p14:nvContentPartPr>
              <p14:xfrm>
                <a:off x="1358859" y="2677445"/>
                <a:ext cx="1869120" cy="2534400"/>
              </p14:xfrm>
            </p:contentPart>
          </mc:Choice>
          <mc:Fallback xmlns="">
            <p:pic>
              <p:nvPicPr>
                <p:cNvPr id="342" name="Freihand 341">
                  <a:extLst>
                    <a:ext uri="{FF2B5EF4-FFF2-40B4-BE49-F238E27FC236}">
                      <a16:creationId xmlns:a16="http://schemas.microsoft.com/office/drawing/2014/main" id="{A6619B4D-F669-46F8-B7AB-1D25C4BE24AA}"/>
                    </a:ext>
                  </a:extLst>
                </p:cNvPr>
                <p:cNvPicPr/>
                <p:nvPr/>
              </p:nvPicPr>
              <p:blipFill>
                <a:blip r:embed="rId598"/>
                <a:stretch>
                  <a:fillRect/>
                </a:stretch>
              </p:blipFill>
              <p:spPr>
                <a:xfrm>
                  <a:off x="1354539" y="2673125"/>
                  <a:ext cx="1877760" cy="25430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43" name="Freihand 342">
                  <a:extLst>
                    <a:ext uri="{FF2B5EF4-FFF2-40B4-BE49-F238E27FC236}">
                      <a16:creationId xmlns:a16="http://schemas.microsoft.com/office/drawing/2014/main" id="{4B692A6F-2F6D-45E5-9BFB-90CC1567370B}"/>
                    </a:ext>
                  </a:extLst>
                </p14:cNvPr>
                <p14:cNvContentPartPr/>
                <p14:nvPr/>
              </p14:nvContentPartPr>
              <p14:xfrm>
                <a:off x="3111699" y="4980005"/>
                <a:ext cx="177480" cy="255240"/>
              </p14:xfrm>
            </p:contentPart>
          </mc:Choice>
          <mc:Fallback xmlns="">
            <p:pic>
              <p:nvPicPr>
                <p:cNvPr id="343" name="Freihand 342">
                  <a:extLst>
                    <a:ext uri="{FF2B5EF4-FFF2-40B4-BE49-F238E27FC236}">
                      <a16:creationId xmlns:a16="http://schemas.microsoft.com/office/drawing/2014/main" id="{4B692A6F-2F6D-45E5-9BFB-90CC1567370B}"/>
                    </a:ext>
                  </a:extLst>
                </p:cNvPr>
                <p:cNvPicPr/>
                <p:nvPr/>
              </p:nvPicPr>
              <p:blipFill>
                <a:blip r:embed="rId600"/>
                <a:stretch>
                  <a:fillRect/>
                </a:stretch>
              </p:blipFill>
              <p:spPr>
                <a:xfrm>
                  <a:off x="3107379" y="4975685"/>
                  <a:ext cx="186120" cy="263880"/>
                </a:xfrm>
                <a:prstGeom prst="rect">
                  <a:avLst/>
                </a:prstGeom>
              </p:spPr>
            </p:pic>
          </mc:Fallback>
        </mc:AlternateContent>
      </p:grpSp>
      <p:grpSp>
        <p:nvGrpSpPr>
          <p:cNvPr id="377" name="Gruppieren 376">
            <a:extLst>
              <a:ext uri="{FF2B5EF4-FFF2-40B4-BE49-F238E27FC236}">
                <a16:creationId xmlns:a16="http://schemas.microsoft.com/office/drawing/2014/main" id="{9F7E03D6-D332-415D-8B1E-085ED2DF003E}"/>
              </a:ext>
            </a:extLst>
          </p:cNvPr>
          <p:cNvGrpSpPr/>
          <p:nvPr/>
        </p:nvGrpSpPr>
        <p:grpSpPr>
          <a:xfrm>
            <a:off x="578739" y="2022965"/>
            <a:ext cx="1694160" cy="902160"/>
            <a:chOff x="578739" y="2022965"/>
            <a:chExt cx="1694160" cy="902160"/>
          </a:xfrm>
        </p:grpSpPr>
        <mc:AlternateContent xmlns:mc="http://schemas.openxmlformats.org/markup-compatibility/2006" xmlns:p14="http://schemas.microsoft.com/office/powerpoint/2010/main">
          <mc:Choice Requires="p14">
            <p:contentPart p14:bwMode="auto" r:id="rId601">
              <p14:nvContentPartPr>
                <p14:cNvPr id="345" name="Freihand 344">
                  <a:extLst>
                    <a:ext uri="{FF2B5EF4-FFF2-40B4-BE49-F238E27FC236}">
                      <a16:creationId xmlns:a16="http://schemas.microsoft.com/office/drawing/2014/main" id="{50738B43-4F41-43E1-A245-D11F445C6555}"/>
                    </a:ext>
                  </a:extLst>
                </p14:cNvPr>
                <p14:cNvContentPartPr/>
                <p14:nvPr/>
              </p14:nvContentPartPr>
              <p14:xfrm>
                <a:off x="578739" y="2195765"/>
                <a:ext cx="82440" cy="119520"/>
              </p14:xfrm>
            </p:contentPart>
          </mc:Choice>
          <mc:Fallback xmlns="">
            <p:pic>
              <p:nvPicPr>
                <p:cNvPr id="345" name="Freihand 344">
                  <a:extLst>
                    <a:ext uri="{FF2B5EF4-FFF2-40B4-BE49-F238E27FC236}">
                      <a16:creationId xmlns:a16="http://schemas.microsoft.com/office/drawing/2014/main" id="{50738B43-4F41-43E1-A245-D11F445C6555}"/>
                    </a:ext>
                  </a:extLst>
                </p:cNvPr>
                <p:cNvPicPr/>
                <p:nvPr/>
              </p:nvPicPr>
              <p:blipFill>
                <a:blip r:embed="rId602"/>
                <a:stretch>
                  <a:fillRect/>
                </a:stretch>
              </p:blipFill>
              <p:spPr>
                <a:xfrm>
                  <a:off x="574419" y="2191445"/>
                  <a:ext cx="91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6" name="Freihand 345">
                  <a:extLst>
                    <a:ext uri="{FF2B5EF4-FFF2-40B4-BE49-F238E27FC236}">
                      <a16:creationId xmlns:a16="http://schemas.microsoft.com/office/drawing/2014/main" id="{58CD58E8-AB37-4B00-B140-2DB4EB043227}"/>
                    </a:ext>
                  </a:extLst>
                </p14:cNvPr>
                <p14:cNvContentPartPr/>
                <p14:nvPr/>
              </p14:nvContentPartPr>
              <p14:xfrm>
                <a:off x="696819" y="2144645"/>
                <a:ext cx="410040" cy="122400"/>
              </p14:xfrm>
            </p:contentPart>
          </mc:Choice>
          <mc:Fallback xmlns="">
            <p:pic>
              <p:nvPicPr>
                <p:cNvPr id="346" name="Freihand 345">
                  <a:extLst>
                    <a:ext uri="{FF2B5EF4-FFF2-40B4-BE49-F238E27FC236}">
                      <a16:creationId xmlns:a16="http://schemas.microsoft.com/office/drawing/2014/main" id="{58CD58E8-AB37-4B00-B140-2DB4EB043227}"/>
                    </a:ext>
                  </a:extLst>
                </p:cNvPr>
                <p:cNvPicPr/>
                <p:nvPr/>
              </p:nvPicPr>
              <p:blipFill>
                <a:blip r:embed="rId604"/>
                <a:stretch>
                  <a:fillRect/>
                </a:stretch>
              </p:blipFill>
              <p:spPr>
                <a:xfrm>
                  <a:off x="692499" y="2140325"/>
                  <a:ext cx="418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47" name="Freihand 346">
                  <a:extLst>
                    <a:ext uri="{FF2B5EF4-FFF2-40B4-BE49-F238E27FC236}">
                      <a16:creationId xmlns:a16="http://schemas.microsoft.com/office/drawing/2014/main" id="{97AD38CA-FE66-4CF6-A32A-6795801ECBB3}"/>
                    </a:ext>
                  </a:extLst>
                </p14:cNvPr>
                <p14:cNvContentPartPr/>
                <p14:nvPr/>
              </p14:nvContentPartPr>
              <p14:xfrm>
                <a:off x="1145019" y="2022965"/>
                <a:ext cx="273600" cy="145080"/>
              </p14:xfrm>
            </p:contentPart>
          </mc:Choice>
          <mc:Fallback xmlns="">
            <p:pic>
              <p:nvPicPr>
                <p:cNvPr id="347" name="Freihand 346">
                  <a:extLst>
                    <a:ext uri="{FF2B5EF4-FFF2-40B4-BE49-F238E27FC236}">
                      <a16:creationId xmlns:a16="http://schemas.microsoft.com/office/drawing/2014/main" id="{97AD38CA-FE66-4CF6-A32A-6795801ECBB3}"/>
                    </a:ext>
                  </a:extLst>
                </p:cNvPr>
                <p:cNvPicPr/>
                <p:nvPr/>
              </p:nvPicPr>
              <p:blipFill>
                <a:blip r:embed="rId606"/>
                <a:stretch>
                  <a:fillRect/>
                </a:stretch>
              </p:blipFill>
              <p:spPr>
                <a:xfrm>
                  <a:off x="1140699" y="2018645"/>
                  <a:ext cx="282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48" name="Freihand 347">
                  <a:extLst>
                    <a:ext uri="{FF2B5EF4-FFF2-40B4-BE49-F238E27FC236}">
                      <a16:creationId xmlns:a16="http://schemas.microsoft.com/office/drawing/2014/main" id="{0A6C207F-1FB5-499C-8B46-6120C439C6CD}"/>
                    </a:ext>
                  </a:extLst>
                </p14:cNvPr>
                <p14:cNvContentPartPr/>
                <p14:nvPr/>
              </p14:nvContentPartPr>
              <p14:xfrm>
                <a:off x="803019" y="2360285"/>
                <a:ext cx="70560" cy="113760"/>
              </p14:xfrm>
            </p:contentPart>
          </mc:Choice>
          <mc:Fallback xmlns="">
            <p:pic>
              <p:nvPicPr>
                <p:cNvPr id="348" name="Freihand 347">
                  <a:extLst>
                    <a:ext uri="{FF2B5EF4-FFF2-40B4-BE49-F238E27FC236}">
                      <a16:creationId xmlns:a16="http://schemas.microsoft.com/office/drawing/2014/main" id="{0A6C207F-1FB5-499C-8B46-6120C439C6CD}"/>
                    </a:ext>
                  </a:extLst>
                </p:cNvPr>
                <p:cNvPicPr/>
                <p:nvPr/>
              </p:nvPicPr>
              <p:blipFill>
                <a:blip r:embed="rId608"/>
                <a:stretch>
                  <a:fillRect/>
                </a:stretch>
              </p:blipFill>
              <p:spPr>
                <a:xfrm>
                  <a:off x="798699" y="2355965"/>
                  <a:ext cx="79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49" name="Freihand 348">
                  <a:extLst>
                    <a:ext uri="{FF2B5EF4-FFF2-40B4-BE49-F238E27FC236}">
                      <a16:creationId xmlns:a16="http://schemas.microsoft.com/office/drawing/2014/main" id="{4AE3485A-8861-489A-B8FB-E2ACD8E3BE55}"/>
                    </a:ext>
                  </a:extLst>
                </p14:cNvPr>
                <p14:cNvContentPartPr/>
                <p14:nvPr/>
              </p14:nvContentPartPr>
              <p14:xfrm>
                <a:off x="894099" y="2330045"/>
                <a:ext cx="88560" cy="101880"/>
              </p14:xfrm>
            </p:contentPart>
          </mc:Choice>
          <mc:Fallback xmlns="">
            <p:pic>
              <p:nvPicPr>
                <p:cNvPr id="349" name="Freihand 348">
                  <a:extLst>
                    <a:ext uri="{FF2B5EF4-FFF2-40B4-BE49-F238E27FC236}">
                      <a16:creationId xmlns:a16="http://schemas.microsoft.com/office/drawing/2014/main" id="{4AE3485A-8861-489A-B8FB-E2ACD8E3BE55}"/>
                    </a:ext>
                  </a:extLst>
                </p:cNvPr>
                <p:cNvPicPr/>
                <p:nvPr/>
              </p:nvPicPr>
              <p:blipFill>
                <a:blip r:embed="rId610"/>
                <a:stretch>
                  <a:fillRect/>
                </a:stretch>
              </p:blipFill>
              <p:spPr>
                <a:xfrm>
                  <a:off x="889779" y="2325725"/>
                  <a:ext cx="97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50" name="Freihand 349">
                  <a:extLst>
                    <a:ext uri="{FF2B5EF4-FFF2-40B4-BE49-F238E27FC236}">
                      <a16:creationId xmlns:a16="http://schemas.microsoft.com/office/drawing/2014/main" id="{F4E3EF67-DAD5-451C-9A41-B7D1240A8AC8}"/>
                    </a:ext>
                  </a:extLst>
                </p14:cNvPr>
                <p14:cNvContentPartPr/>
                <p14:nvPr/>
              </p14:nvContentPartPr>
              <p14:xfrm>
                <a:off x="1065819" y="2312405"/>
                <a:ext cx="30960" cy="93240"/>
              </p14:xfrm>
            </p:contentPart>
          </mc:Choice>
          <mc:Fallback xmlns="">
            <p:pic>
              <p:nvPicPr>
                <p:cNvPr id="350" name="Freihand 349">
                  <a:extLst>
                    <a:ext uri="{FF2B5EF4-FFF2-40B4-BE49-F238E27FC236}">
                      <a16:creationId xmlns:a16="http://schemas.microsoft.com/office/drawing/2014/main" id="{F4E3EF67-DAD5-451C-9A41-B7D1240A8AC8}"/>
                    </a:ext>
                  </a:extLst>
                </p:cNvPr>
                <p:cNvPicPr/>
                <p:nvPr/>
              </p:nvPicPr>
              <p:blipFill>
                <a:blip r:embed="rId612"/>
                <a:stretch>
                  <a:fillRect/>
                </a:stretch>
              </p:blipFill>
              <p:spPr>
                <a:xfrm>
                  <a:off x="1061499" y="2308085"/>
                  <a:ext cx="39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51" name="Freihand 350">
                  <a:extLst>
                    <a:ext uri="{FF2B5EF4-FFF2-40B4-BE49-F238E27FC236}">
                      <a16:creationId xmlns:a16="http://schemas.microsoft.com/office/drawing/2014/main" id="{CB4F9BF5-715A-43F6-91A1-986BB7C1C81F}"/>
                    </a:ext>
                  </a:extLst>
                </p14:cNvPr>
                <p14:cNvContentPartPr/>
                <p14:nvPr/>
              </p14:nvContentPartPr>
              <p14:xfrm>
                <a:off x="1015779" y="2264525"/>
                <a:ext cx="126360" cy="69480"/>
              </p14:xfrm>
            </p:contentPart>
          </mc:Choice>
          <mc:Fallback xmlns="">
            <p:pic>
              <p:nvPicPr>
                <p:cNvPr id="351" name="Freihand 350">
                  <a:extLst>
                    <a:ext uri="{FF2B5EF4-FFF2-40B4-BE49-F238E27FC236}">
                      <a16:creationId xmlns:a16="http://schemas.microsoft.com/office/drawing/2014/main" id="{CB4F9BF5-715A-43F6-91A1-986BB7C1C81F}"/>
                    </a:ext>
                  </a:extLst>
                </p:cNvPr>
                <p:cNvPicPr/>
                <p:nvPr/>
              </p:nvPicPr>
              <p:blipFill>
                <a:blip r:embed="rId614"/>
                <a:stretch>
                  <a:fillRect/>
                </a:stretch>
              </p:blipFill>
              <p:spPr>
                <a:xfrm>
                  <a:off x="1011459" y="2260205"/>
                  <a:ext cx="135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52" name="Freihand 351">
                  <a:extLst>
                    <a:ext uri="{FF2B5EF4-FFF2-40B4-BE49-F238E27FC236}">
                      <a16:creationId xmlns:a16="http://schemas.microsoft.com/office/drawing/2014/main" id="{498BCE98-23B7-4A09-960C-8BB0D6A5A9E8}"/>
                    </a:ext>
                  </a:extLst>
                </p14:cNvPr>
                <p14:cNvContentPartPr/>
                <p14:nvPr/>
              </p14:nvContentPartPr>
              <p14:xfrm>
                <a:off x="1060059" y="2329325"/>
                <a:ext cx="131760" cy="33840"/>
              </p14:xfrm>
            </p:contentPart>
          </mc:Choice>
          <mc:Fallback xmlns="">
            <p:pic>
              <p:nvPicPr>
                <p:cNvPr id="352" name="Freihand 351">
                  <a:extLst>
                    <a:ext uri="{FF2B5EF4-FFF2-40B4-BE49-F238E27FC236}">
                      <a16:creationId xmlns:a16="http://schemas.microsoft.com/office/drawing/2014/main" id="{498BCE98-23B7-4A09-960C-8BB0D6A5A9E8}"/>
                    </a:ext>
                  </a:extLst>
                </p:cNvPr>
                <p:cNvPicPr/>
                <p:nvPr/>
              </p:nvPicPr>
              <p:blipFill>
                <a:blip r:embed="rId616"/>
                <a:stretch>
                  <a:fillRect/>
                </a:stretch>
              </p:blipFill>
              <p:spPr>
                <a:xfrm>
                  <a:off x="1055739" y="2325005"/>
                  <a:ext cx="140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53" name="Freihand 352">
                  <a:extLst>
                    <a:ext uri="{FF2B5EF4-FFF2-40B4-BE49-F238E27FC236}">
                      <a16:creationId xmlns:a16="http://schemas.microsoft.com/office/drawing/2014/main" id="{70919F2E-DFB7-4A2C-98D0-283801E35DA9}"/>
                    </a:ext>
                  </a:extLst>
                </p14:cNvPr>
                <p14:cNvContentPartPr/>
                <p14:nvPr/>
              </p14:nvContentPartPr>
              <p14:xfrm>
                <a:off x="1281099" y="2215565"/>
                <a:ext cx="198360" cy="106920"/>
              </p14:xfrm>
            </p:contentPart>
          </mc:Choice>
          <mc:Fallback xmlns="">
            <p:pic>
              <p:nvPicPr>
                <p:cNvPr id="353" name="Freihand 352">
                  <a:extLst>
                    <a:ext uri="{FF2B5EF4-FFF2-40B4-BE49-F238E27FC236}">
                      <a16:creationId xmlns:a16="http://schemas.microsoft.com/office/drawing/2014/main" id="{70919F2E-DFB7-4A2C-98D0-283801E35DA9}"/>
                    </a:ext>
                  </a:extLst>
                </p:cNvPr>
                <p:cNvPicPr/>
                <p:nvPr/>
              </p:nvPicPr>
              <p:blipFill>
                <a:blip r:embed="rId618"/>
                <a:stretch>
                  <a:fillRect/>
                </a:stretch>
              </p:blipFill>
              <p:spPr>
                <a:xfrm>
                  <a:off x="1276779" y="2211245"/>
                  <a:ext cx="207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4" name="Freihand 353">
                  <a:extLst>
                    <a:ext uri="{FF2B5EF4-FFF2-40B4-BE49-F238E27FC236}">
                      <a16:creationId xmlns:a16="http://schemas.microsoft.com/office/drawing/2014/main" id="{15CB3EF3-AA41-4057-AAE3-D8444DD793F3}"/>
                    </a:ext>
                  </a:extLst>
                </p14:cNvPr>
                <p14:cNvContentPartPr/>
                <p14:nvPr/>
              </p14:nvContentPartPr>
              <p14:xfrm>
                <a:off x="1492419" y="2166245"/>
                <a:ext cx="83160" cy="94680"/>
              </p14:xfrm>
            </p:contentPart>
          </mc:Choice>
          <mc:Fallback xmlns="">
            <p:pic>
              <p:nvPicPr>
                <p:cNvPr id="354" name="Freihand 353">
                  <a:extLst>
                    <a:ext uri="{FF2B5EF4-FFF2-40B4-BE49-F238E27FC236}">
                      <a16:creationId xmlns:a16="http://schemas.microsoft.com/office/drawing/2014/main" id="{15CB3EF3-AA41-4057-AAE3-D8444DD793F3}"/>
                    </a:ext>
                  </a:extLst>
                </p:cNvPr>
                <p:cNvPicPr/>
                <p:nvPr/>
              </p:nvPicPr>
              <p:blipFill>
                <a:blip r:embed="rId620"/>
                <a:stretch>
                  <a:fillRect/>
                </a:stretch>
              </p:blipFill>
              <p:spPr>
                <a:xfrm>
                  <a:off x="1488099" y="2161925"/>
                  <a:ext cx="91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55" name="Freihand 354">
                  <a:extLst>
                    <a:ext uri="{FF2B5EF4-FFF2-40B4-BE49-F238E27FC236}">
                      <a16:creationId xmlns:a16="http://schemas.microsoft.com/office/drawing/2014/main" id="{3E952294-8321-4BDC-8E39-7371D5201F6C}"/>
                    </a:ext>
                  </a:extLst>
                </p14:cNvPr>
                <p14:cNvContentPartPr/>
                <p14:nvPr/>
              </p14:nvContentPartPr>
              <p14:xfrm>
                <a:off x="718779" y="2537405"/>
                <a:ext cx="117720" cy="145800"/>
              </p14:xfrm>
            </p:contentPart>
          </mc:Choice>
          <mc:Fallback xmlns="">
            <p:pic>
              <p:nvPicPr>
                <p:cNvPr id="355" name="Freihand 354">
                  <a:extLst>
                    <a:ext uri="{FF2B5EF4-FFF2-40B4-BE49-F238E27FC236}">
                      <a16:creationId xmlns:a16="http://schemas.microsoft.com/office/drawing/2014/main" id="{3E952294-8321-4BDC-8E39-7371D5201F6C}"/>
                    </a:ext>
                  </a:extLst>
                </p:cNvPr>
                <p:cNvPicPr/>
                <p:nvPr/>
              </p:nvPicPr>
              <p:blipFill>
                <a:blip r:embed="rId622"/>
                <a:stretch>
                  <a:fillRect/>
                </a:stretch>
              </p:blipFill>
              <p:spPr>
                <a:xfrm>
                  <a:off x="714459" y="2533085"/>
                  <a:ext cx="126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56" name="Freihand 355">
                  <a:extLst>
                    <a:ext uri="{FF2B5EF4-FFF2-40B4-BE49-F238E27FC236}">
                      <a16:creationId xmlns:a16="http://schemas.microsoft.com/office/drawing/2014/main" id="{40D1A03C-2C3C-408D-8488-0EF8F08586FE}"/>
                    </a:ext>
                  </a:extLst>
                </p14:cNvPr>
                <p14:cNvContentPartPr/>
                <p14:nvPr/>
              </p14:nvContentPartPr>
              <p14:xfrm>
                <a:off x="858099" y="2501045"/>
                <a:ext cx="182520" cy="162000"/>
              </p14:xfrm>
            </p:contentPart>
          </mc:Choice>
          <mc:Fallback xmlns="">
            <p:pic>
              <p:nvPicPr>
                <p:cNvPr id="356" name="Freihand 355">
                  <a:extLst>
                    <a:ext uri="{FF2B5EF4-FFF2-40B4-BE49-F238E27FC236}">
                      <a16:creationId xmlns:a16="http://schemas.microsoft.com/office/drawing/2014/main" id="{40D1A03C-2C3C-408D-8488-0EF8F08586FE}"/>
                    </a:ext>
                  </a:extLst>
                </p:cNvPr>
                <p:cNvPicPr/>
                <p:nvPr/>
              </p:nvPicPr>
              <p:blipFill>
                <a:blip r:embed="rId624"/>
                <a:stretch>
                  <a:fillRect/>
                </a:stretch>
              </p:blipFill>
              <p:spPr>
                <a:xfrm>
                  <a:off x="853779" y="2496725"/>
                  <a:ext cx="191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7" name="Freihand 356">
                  <a:extLst>
                    <a:ext uri="{FF2B5EF4-FFF2-40B4-BE49-F238E27FC236}">
                      <a16:creationId xmlns:a16="http://schemas.microsoft.com/office/drawing/2014/main" id="{82CB0654-C74D-4EB1-B9FB-987780159E07}"/>
                    </a:ext>
                  </a:extLst>
                </p14:cNvPr>
                <p14:cNvContentPartPr/>
                <p14:nvPr/>
              </p14:nvContentPartPr>
              <p14:xfrm>
                <a:off x="1033059" y="2430845"/>
                <a:ext cx="319320" cy="154080"/>
              </p14:xfrm>
            </p:contentPart>
          </mc:Choice>
          <mc:Fallback xmlns="">
            <p:pic>
              <p:nvPicPr>
                <p:cNvPr id="357" name="Freihand 356">
                  <a:extLst>
                    <a:ext uri="{FF2B5EF4-FFF2-40B4-BE49-F238E27FC236}">
                      <a16:creationId xmlns:a16="http://schemas.microsoft.com/office/drawing/2014/main" id="{82CB0654-C74D-4EB1-B9FB-987780159E07}"/>
                    </a:ext>
                  </a:extLst>
                </p:cNvPr>
                <p:cNvPicPr/>
                <p:nvPr/>
              </p:nvPicPr>
              <p:blipFill>
                <a:blip r:embed="rId626"/>
                <a:stretch>
                  <a:fillRect/>
                </a:stretch>
              </p:blipFill>
              <p:spPr>
                <a:xfrm>
                  <a:off x="1028739" y="2426525"/>
                  <a:ext cx="327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8" name="Freihand 357">
                  <a:extLst>
                    <a:ext uri="{FF2B5EF4-FFF2-40B4-BE49-F238E27FC236}">
                      <a16:creationId xmlns:a16="http://schemas.microsoft.com/office/drawing/2014/main" id="{A2D9FBF5-D5B4-46BF-BAEA-8B996CA20FBA}"/>
                    </a:ext>
                  </a:extLst>
                </p14:cNvPr>
                <p14:cNvContentPartPr/>
                <p14:nvPr/>
              </p14:nvContentPartPr>
              <p14:xfrm>
                <a:off x="1065819" y="2419325"/>
                <a:ext cx="165240" cy="50040"/>
              </p14:xfrm>
            </p:contentPart>
          </mc:Choice>
          <mc:Fallback xmlns="">
            <p:pic>
              <p:nvPicPr>
                <p:cNvPr id="358" name="Freihand 357">
                  <a:extLst>
                    <a:ext uri="{FF2B5EF4-FFF2-40B4-BE49-F238E27FC236}">
                      <a16:creationId xmlns:a16="http://schemas.microsoft.com/office/drawing/2014/main" id="{A2D9FBF5-D5B4-46BF-BAEA-8B996CA20FBA}"/>
                    </a:ext>
                  </a:extLst>
                </p:cNvPr>
                <p:cNvPicPr/>
                <p:nvPr/>
              </p:nvPicPr>
              <p:blipFill>
                <a:blip r:embed="rId628"/>
                <a:stretch>
                  <a:fillRect/>
                </a:stretch>
              </p:blipFill>
              <p:spPr>
                <a:xfrm>
                  <a:off x="1061499" y="2415005"/>
                  <a:ext cx="173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59" name="Freihand 358">
                  <a:extLst>
                    <a:ext uri="{FF2B5EF4-FFF2-40B4-BE49-F238E27FC236}">
                      <a16:creationId xmlns:a16="http://schemas.microsoft.com/office/drawing/2014/main" id="{EB6207ED-6C69-4060-8D71-3D274D633BE6}"/>
                    </a:ext>
                  </a:extLst>
                </p14:cNvPr>
                <p14:cNvContentPartPr/>
                <p14:nvPr/>
              </p14:nvContentPartPr>
              <p14:xfrm>
                <a:off x="1393059" y="2430125"/>
                <a:ext cx="135000" cy="173520"/>
              </p14:xfrm>
            </p:contentPart>
          </mc:Choice>
          <mc:Fallback xmlns="">
            <p:pic>
              <p:nvPicPr>
                <p:cNvPr id="359" name="Freihand 358">
                  <a:extLst>
                    <a:ext uri="{FF2B5EF4-FFF2-40B4-BE49-F238E27FC236}">
                      <a16:creationId xmlns:a16="http://schemas.microsoft.com/office/drawing/2014/main" id="{EB6207ED-6C69-4060-8D71-3D274D633BE6}"/>
                    </a:ext>
                  </a:extLst>
                </p:cNvPr>
                <p:cNvPicPr/>
                <p:nvPr/>
              </p:nvPicPr>
              <p:blipFill>
                <a:blip r:embed="rId630"/>
                <a:stretch>
                  <a:fillRect/>
                </a:stretch>
              </p:blipFill>
              <p:spPr>
                <a:xfrm>
                  <a:off x="1388739" y="2425805"/>
                  <a:ext cx="143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60" name="Freihand 359">
                  <a:extLst>
                    <a:ext uri="{FF2B5EF4-FFF2-40B4-BE49-F238E27FC236}">
                      <a16:creationId xmlns:a16="http://schemas.microsoft.com/office/drawing/2014/main" id="{511E3C58-148F-4EC6-8104-608414AC3494}"/>
                    </a:ext>
                  </a:extLst>
                </p14:cNvPr>
                <p14:cNvContentPartPr/>
                <p14:nvPr/>
              </p14:nvContentPartPr>
              <p14:xfrm>
                <a:off x="946299" y="2701565"/>
                <a:ext cx="133920" cy="125640"/>
              </p14:xfrm>
            </p:contentPart>
          </mc:Choice>
          <mc:Fallback xmlns="">
            <p:pic>
              <p:nvPicPr>
                <p:cNvPr id="360" name="Freihand 359">
                  <a:extLst>
                    <a:ext uri="{FF2B5EF4-FFF2-40B4-BE49-F238E27FC236}">
                      <a16:creationId xmlns:a16="http://schemas.microsoft.com/office/drawing/2014/main" id="{511E3C58-148F-4EC6-8104-608414AC3494}"/>
                    </a:ext>
                  </a:extLst>
                </p:cNvPr>
                <p:cNvPicPr/>
                <p:nvPr/>
              </p:nvPicPr>
              <p:blipFill>
                <a:blip r:embed="rId632"/>
                <a:stretch>
                  <a:fillRect/>
                </a:stretch>
              </p:blipFill>
              <p:spPr>
                <a:xfrm>
                  <a:off x="941979" y="2697245"/>
                  <a:ext cx="142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61" name="Freihand 360">
                  <a:extLst>
                    <a:ext uri="{FF2B5EF4-FFF2-40B4-BE49-F238E27FC236}">
                      <a16:creationId xmlns:a16="http://schemas.microsoft.com/office/drawing/2014/main" id="{BD1B76B2-23DB-4C90-9EC2-3D7F34E00C5F}"/>
                    </a:ext>
                  </a:extLst>
                </p14:cNvPr>
                <p14:cNvContentPartPr/>
                <p14:nvPr/>
              </p14:nvContentPartPr>
              <p14:xfrm>
                <a:off x="1051779" y="2695445"/>
                <a:ext cx="108720" cy="86760"/>
              </p14:xfrm>
            </p:contentPart>
          </mc:Choice>
          <mc:Fallback xmlns="">
            <p:pic>
              <p:nvPicPr>
                <p:cNvPr id="361" name="Freihand 360">
                  <a:extLst>
                    <a:ext uri="{FF2B5EF4-FFF2-40B4-BE49-F238E27FC236}">
                      <a16:creationId xmlns:a16="http://schemas.microsoft.com/office/drawing/2014/main" id="{BD1B76B2-23DB-4C90-9EC2-3D7F34E00C5F}"/>
                    </a:ext>
                  </a:extLst>
                </p:cNvPr>
                <p:cNvPicPr/>
                <p:nvPr/>
              </p:nvPicPr>
              <p:blipFill>
                <a:blip r:embed="rId634"/>
                <a:stretch>
                  <a:fillRect/>
                </a:stretch>
              </p:blipFill>
              <p:spPr>
                <a:xfrm>
                  <a:off x="1047459" y="2691125"/>
                  <a:ext cx="117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62" name="Freihand 361">
                  <a:extLst>
                    <a:ext uri="{FF2B5EF4-FFF2-40B4-BE49-F238E27FC236}">
                      <a16:creationId xmlns:a16="http://schemas.microsoft.com/office/drawing/2014/main" id="{11BABA6B-5BFF-48B7-9991-E411C30CCB8C}"/>
                    </a:ext>
                  </a:extLst>
                </p14:cNvPr>
                <p14:cNvContentPartPr/>
                <p14:nvPr/>
              </p14:nvContentPartPr>
              <p14:xfrm>
                <a:off x="1137099" y="2674565"/>
                <a:ext cx="87120" cy="76680"/>
              </p14:xfrm>
            </p:contentPart>
          </mc:Choice>
          <mc:Fallback xmlns="">
            <p:pic>
              <p:nvPicPr>
                <p:cNvPr id="362" name="Freihand 361">
                  <a:extLst>
                    <a:ext uri="{FF2B5EF4-FFF2-40B4-BE49-F238E27FC236}">
                      <a16:creationId xmlns:a16="http://schemas.microsoft.com/office/drawing/2014/main" id="{11BABA6B-5BFF-48B7-9991-E411C30CCB8C}"/>
                    </a:ext>
                  </a:extLst>
                </p:cNvPr>
                <p:cNvPicPr/>
                <p:nvPr/>
              </p:nvPicPr>
              <p:blipFill>
                <a:blip r:embed="rId636"/>
                <a:stretch>
                  <a:fillRect/>
                </a:stretch>
              </p:blipFill>
              <p:spPr>
                <a:xfrm>
                  <a:off x="1132779" y="2670245"/>
                  <a:ext cx="95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63" name="Freihand 362">
                  <a:extLst>
                    <a:ext uri="{FF2B5EF4-FFF2-40B4-BE49-F238E27FC236}">
                      <a16:creationId xmlns:a16="http://schemas.microsoft.com/office/drawing/2014/main" id="{5D65D004-3972-43DB-AA39-1B0CF6CB5AF6}"/>
                    </a:ext>
                  </a:extLst>
                </p14:cNvPr>
                <p14:cNvContentPartPr/>
                <p14:nvPr/>
              </p14:nvContentPartPr>
              <p14:xfrm>
                <a:off x="1262019" y="2569085"/>
                <a:ext cx="74160" cy="182160"/>
              </p14:xfrm>
            </p:contentPart>
          </mc:Choice>
          <mc:Fallback xmlns="">
            <p:pic>
              <p:nvPicPr>
                <p:cNvPr id="363" name="Freihand 362">
                  <a:extLst>
                    <a:ext uri="{FF2B5EF4-FFF2-40B4-BE49-F238E27FC236}">
                      <a16:creationId xmlns:a16="http://schemas.microsoft.com/office/drawing/2014/main" id="{5D65D004-3972-43DB-AA39-1B0CF6CB5AF6}"/>
                    </a:ext>
                  </a:extLst>
                </p:cNvPr>
                <p:cNvPicPr/>
                <p:nvPr/>
              </p:nvPicPr>
              <p:blipFill>
                <a:blip r:embed="rId638"/>
                <a:stretch>
                  <a:fillRect/>
                </a:stretch>
              </p:blipFill>
              <p:spPr>
                <a:xfrm>
                  <a:off x="1257699" y="2564765"/>
                  <a:ext cx="82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64" name="Freihand 363">
                  <a:extLst>
                    <a:ext uri="{FF2B5EF4-FFF2-40B4-BE49-F238E27FC236}">
                      <a16:creationId xmlns:a16="http://schemas.microsoft.com/office/drawing/2014/main" id="{1ED525D3-772E-47B0-981F-16C36A6EC6E1}"/>
                    </a:ext>
                  </a:extLst>
                </p14:cNvPr>
                <p14:cNvContentPartPr/>
                <p14:nvPr/>
              </p14:nvContentPartPr>
              <p14:xfrm>
                <a:off x="1357419" y="2620925"/>
                <a:ext cx="65160" cy="67320"/>
              </p14:xfrm>
            </p:contentPart>
          </mc:Choice>
          <mc:Fallback xmlns="">
            <p:pic>
              <p:nvPicPr>
                <p:cNvPr id="364" name="Freihand 363">
                  <a:extLst>
                    <a:ext uri="{FF2B5EF4-FFF2-40B4-BE49-F238E27FC236}">
                      <a16:creationId xmlns:a16="http://schemas.microsoft.com/office/drawing/2014/main" id="{1ED525D3-772E-47B0-981F-16C36A6EC6E1}"/>
                    </a:ext>
                  </a:extLst>
                </p:cNvPr>
                <p:cNvPicPr/>
                <p:nvPr/>
              </p:nvPicPr>
              <p:blipFill>
                <a:blip r:embed="rId640"/>
                <a:stretch>
                  <a:fillRect/>
                </a:stretch>
              </p:blipFill>
              <p:spPr>
                <a:xfrm>
                  <a:off x="1353099" y="2616605"/>
                  <a:ext cx="73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65" name="Freihand 364">
                  <a:extLst>
                    <a:ext uri="{FF2B5EF4-FFF2-40B4-BE49-F238E27FC236}">
                      <a16:creationId xmlns:a16="http://schemas.microsoft.com/office/drawing/2014/main" id="{B6B5DC14-FEA9-4477-8FAA-353E5A293ED1}"/>
                    </a:ext>
                  </a:extLst>
                </p14:cNvPr>
                <p14:cNvContentPartPr/>
                <p14:nvPr/>
              </p14:nvContentPartPr>
              <p14:xfrm>
                <a:off x="1420779" y="2578805"/>
                <a:ext cx="72720" cy="81720"/>
              </p14:xfrm>
            </p:contentPart>
          </mc:Choice>
          <mc:Fallback xmlns="">
            <p:pic>
              <p:nvPicPr>
                <p:cNvPr id="365" name="Freihand 364">
                  <a:extLst>
                    <a:ext uri="{FF2B5EF4-FFF2-40B4-BE49-F238E27FC236}">
                      <a16:creationId xmlns:a16="http://schemas.microsoft.com/office/drawing/2014/main" id="{B6B5DC14-FEA9-4477-8FAA-353E5A293ED1}"/>
                    </a:ext>
                  </a:extLst>
                </p:cNvPr>
                <p:cNvPicPr/>
                <p:nvPr/>
              </p:nvPicPr>
              <p:blipFill>
                <a:blip r:embed="rId642"/>
                <a:stretch>
                  <a:fillRect/>
                </a:stretch>
              </p:blipFill>
              <p:spPr>
                <a:xfrm>
                  <a:off x="1416459" y="2574485"/>
                  <a:ext cx="81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66" name="Freihand 365">
                  <a:extLst>
                    <a:ext uri="{FF2B5EF4-FFF2-40B4-BE49-F238E27FC236}">
                      <a16:creationId xmlns:a16="http://schemas.microsoft.com/office/drawing/2014/main" id="{D3E0F5B9-9D00-4136-BED5-F940693B4C00}"/>
                    </a:ext>
                  </a:extLst>
                </p14:cNvPr>
                <p14:cNvContentPartPr/>
                <p14:nvPr/>
              </p14:nvContentPartPr>
              <p14:xfrm>
                <a:off x="1516899" y="2490605"/>
                <a:ext cx="218880" cy="120240"/>
              </p14:xfrm>
            </p:contentPart>
          </mc:Choice>
          <mc:Fallback xmlns="">
            <p:pic>
              <p:nvPicPr>
                <p:cNvPr id="366" name="Freihand 365">
                  <a:extLst>
                    <a:ext uri="{FF2B5EF4-FFF2-40B4-BE49-F238E27FC236}">
                      <a16:creationId xmlns:a16="http://schemas.microsoft.com/office/drawing/2014/main" id="{D3E0F5B9-9D00-4136-BED5-F940693B4C00}"/>
                    </a:ext>
                  </a:extLst>
                </p:cNvPr>
                <p:cNvPicPr/>
                <p:nvPr/>
              </p:nvPicPr>
              <p:blipFill>
                <a:blip r:embed="rId644"/>
                <a:stretch>
                  <a:fillRect/>
                </a:stretch>
              </p:blipFill>
              <p:spPr>
                <a:xfrm>
                  <a:off x="1512579" y="2486285"/>
                  <a:ext cx="227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67" name="Freihand 366">
                  <a:extLst>
                    <a:ext uri="{FF2B5EF4-FFF2-40B4-BE49-F238E27FC236}">
                      <a16:creationId xmlns:a16="http://schemas.microsoft.com/office/drawing/2014/main" id="{2A6E194B-C207-4E2B-A8F1-9B19B9275D65}"/>
                    </a:ext>
                  </a:extLst>
                </p14:cNvPr>
                <p14:cNvContentPartPr/>
                <p14:nvPr/>
              </p14:nvContentPartPr>
              <p14:xfrm>
                <a:off x="1778619" y="2377205"/>
                <a:ext cx="201240" cy="156960"/>
              </p14:xfrm>
            </p:contentPart>
          </mc:Choice>
          <mc:Fallback xmlns="">
            <p:pic>
              <p:nvPicPr>
                <p:cNvPr id="367" name="Freihand 366">
                  <a:extLst>
                    <a:ext uri="{FF2B5EF4-FFF2-40B4-BE49-F238E27FC236}">
                      <a16:creationId xmlns:a16="http://schemas.microsoft.com/office/drawing/2014/main" id="{2A6E194B-C207-4E2B-A8F1-9B19B9275D65}"/>
                    </a:ext>
                  </a:extLst>
                </p:cNvPr>
                <p:cNvPicPr/>
                <p:nvPr/>
              </p:nvPicPr>
              <p:blipFill>
                <a:blip r:embed="rId646"/>
                <a:stretch>
                  <a:fillRect/>
                </a:stretch>
              </p:blipFill>
              <p:spPr>
                <a:xfrm>
                  <a:off x="1774299" y="2372885"/>
                  <a:ext cx="209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68" name="Freihand 367">
                  <a:extLst>
                    <a:ext uri="{FF2B5EF4-FFF2-40B4-BE49-F238E27FC236}">
                      <a16:creationId xmlns:a16="http://schemas.microsoft.com/office/drawing/2014/main" id="{D82A62F8-A8B6-46D6-AE28-6A2FA5C2BAFE}"/>
                    </a:ext>
                  </a:extLst>
                </p14:cNvPr>
                <p14:cNvContentPartPr/>
                <p14:nvPr/>
              </p14:nvContentPartPr>
              <p14:xfrm>
                <a:off x="1978059" y="2362805"/>
                <a:ext cx="24480" cy="54000"/>
              </p14:xfrm>
            </p:contentPart>
          </mc:Choice>
          <mc:Fallback xmlns="">
            <p:pic>
              <p:nvPicPr>
                <p:cNvPr id="368" name="Freihand 367">
                  <a:extLst>
                    <a:ext uri="{FF2B5EF4-FFF2-40B4-BE49-F238E27FC236}">
                      <a16:creationId xmlns:a16="http://schemas.microsoft.com/office/drawing/2014/main" id="{D82A62F8-A8B6-46D6-AE28-6A2FA5C2BAFE}"/>
                    </a:ext>
                  </a:extLst>
                </p:cNvPr>
                <p:cNvPicPr/>
                <p:nvPr/>
              </p:nvPicPr>
              <p:blipFill>
                <a:blip r:embed="rId648"/>
                <a:stretch>
                  <a:fillRect/>
                </a:stretch>
              </p:blipFill>
              <p:spPr>
                <a:xfrm>
                  <a:off x="1973739" y="2358485"/>
                  <a:ext cx="33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69" name="Freihand 368">
                  <a:extLst>
                    <a:ext uri="{FF2B5EF4-FFF2-40B4-BE49-F238E27FC236}">
                      <a16:creationId xmlns:a16="http://schemas.microsoft.com/office/drawing/2014/main" id="{F79413C1-F0A6-4F78-ABD6-A4D2DCEE9243}"/>
                    </a:ext>
                  </a:extLst>
                </p14:cNvPr>
                <p14:cNvContentPartPr/>
                <p14:nvPr/>
              </p14:nvContentPartPr>
              <p14:xfrm>
                <a:off x="2017659" y="2373245"/>
                <a:ext cx="123480" cy="73440"/>
              </p14:xfrm>
            </p:contentPart>
          </mc:Choice>
          <mc:Fallback xmlns="">
            <p:pic>
              <p:nvPicPr>
                <p:cNvPr id="369" name="Freihand 368">
                  <a:extLst>
                    <a:ext uri="{FF2B5EF4-FFF2-40B4-BE49-F238E27FC236}">
                      <a16:creationId xmlns:a16="http://schemas.microsoft.com/office/drawing/2014/main" id="{F79413C1-F0A6-4F78-ABD6-A4D2DCEE9243}"/>
                    </a:ext>
                  </a:extLst>
                </p:cNvPr>
                <p:cNvPicPr/>
                <p:nvPr/>
              </p:nvPicPr>
              <p:blipFill>
                <a:blip r:embed="rId650"/>
                <a:stretch>
                  <a:fillRect/>
                </a:stretch>
              </p:blipFill>
              <p:spPr>
                <a:xfrm>
                  <a:off x="2013339" y="2368925"/>
                  <a:ext cx="132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70" name="Freihand 369">
                  <a:extLst>
                    <a:ext uri="{FF2B5EF4-FFF2-40B4-BE49-F238E27FC236}">
                      <a16:creationId xmlns:a16="http://schemas.microsoft.com/office/drawing/2014/main" id="{28117260-5683-4179-B121-975B529D8C25}"/>
                    </a:ext>
                  </a:extLst>
                </p14:cNvPr>
                <p14:cNvContentPartPr/>
                <p14:nvPr/>
              </p14:nvContentPartPr>
              <p14:xfrm>
                <a:off x="2170659" y="2362085"/>
                <a:ext cx="54360" cy="17280"/>
              </p14:xfrm>
            </p:contentPart>
          </mc:Choice>
          <mc:Fallback xmlns="">
            <p:pic>
              <p:nvPicPr>
                <p:cNvPr id="370" name="Freihand 369">
                  <a:extLst>
                    <a:ext uri="{FF2B5EF4-FFF2-40B4-BE49-F238E27FC236}">
                      <a16:creationId xmlns:a16="http://schemas.microsoft.com/office/drawing/2014/main" id="{28117260-5683-4179-B121-975B529D8C25}"/>
                    </a:ext>
                  </a:extLst>
                </p:cNvPr>
                <p:cNvPicPr/>
                <p:nvPr/>
              </p:nvPicPr>
              <p:blipFill>
                <a:blip r:embed="rId652"/>
                <a:stretch>
                  <a:fillRect/>
                </a:stretch>
              </p:blipFill>
              <p:spPr>
                <a:xfrm>
                  <a:off x="2166339" y="2357765"/>
                  <a:ext cx="63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71" name="Freihand 370">
                  <a:extLst>
                    <a:ext uri="{FF2B5EF4-FFF2-40B4-BE49-F238E27FC236}">
                      <a16:creationId xmlns:a16="http://schemas.microsoft.com/office/drawing/2014/main" id="{0E209655-ABD3-470D-B0C2-8473FD177671}"/>
                    </a:ext>
                  </a:extLst>
                </p14:cNvPr>
                <p14:cNvContentPartPr/>
                <p14:nvPr/>
              </p14:nvContentPartPr>
              <p14:xfrm>
                <a:off x="1574139" y="2755565"/>
                <a:ext cx="75240" cy="169560"/>
              </p14:xfrm>
            </p:contentPart>
          </mc:Choice>
          <mc:Fallback xmlns="">
            <p:pic>
              <p:nvPicPr>
                <p:cNvPr id="371" name="Freihand 370">
                  <a:extLst>
                    <a:ext uri="{FF2B5EF4-FFF2-40B4-BE49-F238E27FC236}">
                      <a16:creationId xmlns:a16="http://schemas.microsoft.com/office/drawing/2014/main" id="{0E209655-ABD3-470D-B0C2-8473FD177671}"/>
                    </a:ext>
                  </a:extLst>
                </p:cNvPr>
                <p:cNvPicPr/>
                <p:nvPr/>
              </p:nvPicPr>
              <p:blipFill>
                <a:blip r:embed="rId654"/>
                <a:stretch>
                  <a:fillRect/>
                </a:stretch>
              </p:blipFill>
              <p:spPr>
                <a:xfrm>
                  <a:off x="1569819" y="2751245"/>
                  <a:ext cx="838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72" name="Freihand 371">
                  <a:extLst>
                    <a:ext uri="{FF2B5EF4-FFF2-40B4-BE49-F238E27FC236}">
                      <a16:creationId xmlns:a16="http://schemas.microsoft.com/office/drawing/2014/main" id="{C32499E5-F4A1-4FFA-9FAC-260EA44202F6}"/>
                    </a:ext>
                  </a:extLst>
                </p14:cNvPr>
                <p14:cNvContentPartPr/>
                <p14:nvPr/>
              </p14:nvContentPartPr>
              <p14:xfrm>
                <a:off x="1661259" y="2670605"/>
                <a:ext cx="50400" cy="112320"/>
              </p14:xfrm>
            </p:contentPart>
          </mc:Choice>
          <mc:Fallback xmlns="">
            <p:pic>
              <p:nvPicPr>
                <p:cNvPr id="372" name="Freihand 371">
                  <a:extLst>
                    <a:ext uri="{FF2B5EF4-FFF2-40B4-BE49-F238E27FC236}">
                      <a16:creationId xmlns:a16="http://schemas.microsoft.com/office/drawing/2014/main" id="{C32499E5-F4A1-4FFA-9FAC-260EA44202F6}"/>
                    </a:ext>
                  </a:extLst>
                </p:cNvPr>
                <p:cNvPicPr/>
                <p:nvPr/>
              </p:nvPicPr>
              <p:blipFill>
                <a:blip r:embed="rId656"/>
                <a:stretch>
                  <a:fillRect/>
                </a:stretch>
              </p:blipFill>
              <p:spPr>
                <a:xfrm>
                  <a:off x="1656939" y="2666285"/>
                  <a:ext cx="59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73" name="Freihand 372">
                  <a:extLst>
                    <a:ext uri="{FF2B5EF4-FFF2-40B4-BE49-F238E27FC236}">
                      <a16:creationId xmlns:a16="http://schemas.microsoft.com/office/drawing/2014/main" id="{FFA68184-15D7-4091-B5FF-E15DB06F7014}"/>
                    </a:ext>
                  </a:extLst>
                </p14:cNvPr>
                <p14:cNvContentPartPr/>
                <p14:nvPr/>
              </p14:nvContentPartPr>
              <p14:xfrm>
                <a:off x="1700139" y="2587085"/>
                <a:ext cx="288360" cy="190440"/>
              </p14:xfrm>
            </p:contentPart>
          </mc:Choice>
          <mc:Fallback xmlns="">
            <p:pic>
              <p:nvPicPr>
                <p:cNvPr id="373" name="Freihand 372">
                  <a:extLst>
                    <a:ext uri="{FF2B5EF4-FFF2-40B4-BE49-F238E27FC236}">
                      <a16:creationId xmlns:a16="http://schemas.microsoft.com/office/drawing/2014/main" id="{FFA68184-15D7-4091-B5FF-E15DB06F7014}"/>
                    </a:ext>
                  </a:extLst>
                </p:cNvPr>
                <p:cNvPicPr/>
                <p:nvPr/>
              </p:nvPicPr>
              <p:blipFill>
                <a:blip r:embed="rId658"/>
                <a:stretch>
                  <a:fillRect/>
                </a:stretch>
              </p:blipFill>
              <p:spPr>
                <a:xfrm>
                  <a:off x="1695819" y="2582765"/>
                  <a:ext cx="297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74" name="Freihand 373">
                  <a:extLst>
                    <a:ext uri="{FF2B5EF4-FFF2-40B4-BE49-F238E27FC236}">
                      <a16:creationId xmlns:a16="http://schemas.microsoft.com/office/drawing/2014/main" id="{C0987C23-5C67-4D86-AD04-D1D682AAB120}"/>
                    </a:ext>
                  </a:extLst>
                </p14:cNvPr>
                <p14:cNvContentPartPr/>
                <p14:nvPr/>
              </p14:nvContentPartPr>
              <p14:xfrm>
                <a:off x="1962219" y="2552885"/>
                <a:ext cx="69840" cy="51840"/>
              </p14:xfrm>
            </p:contentPart>
          </mc:Choice>
          <mc:Fallback xmlns="">
            <p:pic>
              <p:nvPicPr>
                <p:cNvPr id="374" name="Freihand 373">
                  <a:extLst>
                    <a:ext uri="{FF2B5EF4-FFF2-40B4-BE49-F238E27FC236}">
                      <a16:creationId xmlns:a16="http://schemas.microsoft.com/office/drawing/2014/main" id="{C0987C23-5C67-4D86-AD04-D1D682AAB120}"/>
                    </a:ext>
                  </a:extLst>
                </p:cNvPr>
                <p:cNvPicPr/>
                <p:nvPr/>
              </p:nvPicPr>
              <p:blipFill>
                <a:blip r:embed="rId660"/>
                <a:stretch>
                  <a:fillRect/>
                </a:stretch>
              </p:blipFill>
              <p:spPr>
                <a:xfrm>
                  <a:off x="1957899" y="2548565"/>
                  <a:ext cx="78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75" name="Freihand 374">
                  <a:extLst>
                    <a:ext uri="{FF2B5EF4-FFF2-40B4-BE49-F238E27FC236}">
                      <a16:creationId xmlns:a16="http://schemas.microsoft.com/office/drawing/2014/main" id="{373324BF-EC08-43B7-B9EF-6CE6CD494FBD}"/>
                    </a:ext>
                  </a:extLst>
                </p14:cNvPr>
                <p14:cNvContentPartPr/>
                <p14:nvPr/>
              </p14:nvContentPartPr>
              <p14:xfrm>
                <a:off x="2027379" y="2489525"/>
                <a:ext cx="132840" cy="151560"/>
              </p14:xfrm>
            </p:contentPart>
          </mc:Choice>
          <mc:Fallback xmlns="">
            <p:pic>
              <p:nvPicPr>
                <p:cNvPr id="375" name="Freihand 374">
                  <a:extLst>
                    <a:ext uri="{FF2B5EF4-FFF2-40B4-BE49-F238E27FC236}">
                      <a16:creationId xmlns:a16="http://schemas.microsoft.com/office/drawing/2014/main" id="{373324BF-EC08-43B7-B9EF-6CE6CD494FBD}"/>
                    </a:ext>
                  </a:extLst>
                </p:cNvPr>
                <p:cNvPicPr/>
                <p:nvPr/>
              </p:nvPicPr>
              <p:blipFill>
                <a:blip r:embed="rId662"/>
                <a:stretch>
                  <a:fillRect/>
                </a:stretch>
              </p:blipFill>
              <p:spPr>
                <a:xfrm>
                  <a:off x="2023059" y="2485205"/>
                  <a:ext cx="141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76" name="Freihand 375">
                  <a:extLst>
                    <a:ext uri="{FF2B5EF4-FFF2-40B4-BE49-F238E27FC236}">
                      <a16:creationId xmlns:a16="http://schemas.microsoft.com/office/drawing/2014/main" id="{1351B479-0FC5-43BC-B504-8BBF90907939}"/>
                    </a:ext>
                  </a:extLst>
                </p14:cNvPr>
                <p14:cNvContentPartPr/>
                <p14:nvPr/>
              </p14:nvContentPartPr>
              <p14:xfrm>
                <a:off x="2151219" y="2491685"/>
                <a:ext cx="121680" cy="61920"/>
              </p14:xfrm>
            </p:contentPart>
          </mc:Choice>
          <mc:Fallback xmlns="">
            <p:pic>
              <p:nvPicPr>
                <p:cNvPr id="376" name="Freihand 375">
                  <a:extLst>
                    <a:ext uri="{FF2B5EF4-FFF2-40B4-BE49-F238E27FC236}">
                      <a16:creationId xmlns:a16="http://schemas.microsoft.com/office/drawing/2014/main" id="{1351B479-0FC5-43BC-B504-8BBF90907939}"/>
                    </a:ext>
                  </a:extLst>
                </p:cNvPr>
                <p:cNvPicPr/>
                <p:nvPr/>
              </p:nvPicPr>
              <p:blipFill>
                <a:blip r:embed="rId664"/>
                <a:stretch>
                  <a:fillRect/>
                </a:stretch>
              </p:blipFill>
              <p:spPr>
                <a:xfrm>
                  <a:off x="2146899" y="2487365"/>
                  <a:ext cx="13032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5">
            <p14:nvContentPartPr>
              <p14:cNvPr id="24" name="Freihand 23">
                <a:extLst>
                  <a:ext uri="{FF2B5EF4-FFF2-40B4-BE49-F238E27FC236}">
                    <a16:creationId xmlns:a16="http://schemas.microsoft.com/office/drawing/2014/main" id="{23277D4C-28CA-418C-8355-23CEFCB598F6}"/>
                  </a:ext>
                </a:extLst>
              </p14:cNvPr>
              <p14:cNvContentPartPr/>
              <p14:nvPr/>
            </p14:nvContentPartPr>
            <p14:xfrm>
              <a:off x="2955459" y="355085"/>
              <a:ext cx="3216960" cy="506520"/>
            </p14:xfrm>
          </p:contentPart>
        </mc:Choice>
        <mc:Fallback xmlns="">
          <p:pic>
            <p:nvPicPr>
              <p:cNvPr id="24" name="Freihand 23">
                <a:extLst>
                  <a:ext uri="{FF2B5EF4-FFF2-40B4-BE49-F238E27FC236}">
                    <a16:creationId xmlns:a16="http://schemas.microsoft.com/office/drawing/2014/main" id="{23277D4C-28CA-418C-8355-23CEFCB598F6}"/>
                  </a:ext>
                </a:extLst>
              </p:cNvPr>
              <p:cNvPicPr/>
              <p:nvPr/>
            </p:nvPicPr>
            <p:blipFill>
              <a:blip r:embed="rId666"/>
              <a:stretch>
                <a:fillRect/>
              </a:stretch>
            </p:blipFill>
            <p:spPr>
              <a:xfrm>
                <a:off x="2951139" y="350765"/>
                <a:ext cx="3225600" cy="515160"/>
              </a:xfrm>
              <a:prstGeom prst="rect">
                <a:avLst/>
              </a:prstGeom>
            </p:spPr>
          </p:pic>
        </mc:Fallback>
      </mc:AlternateContent>
      <p:grpSp>
        <p:nvGrpSpPr>
          <p:cNvPr id="72" name="Gruppieren 71">
            <a:extLst>
              <a:ext uri="{FF2B5EF4-FFF2-40B4-BE49-F238E27FC236}">
                <a16:creationId xmlns:a16="http://schemas.microsoft.com/office/drawing/2014/main" id="{D3BA8EBC-CFAF-42A2-A7E5-4CCA3FE19911}"/>
              </a:ext>
            </a:extLst>
          </p:cNvPr>
          <p:cNvGrpSpPr/>
          <p:nvPr/>
        </p:nvGrpSpPr>
        <p:grpSpPr>
          <a:xfrm>
            <a:off x="5115099" y="375605"/>
            <a:ext cx="993600" cy="484920"/>
            <a:chOff x="5115099" y="375605"/>
            <a:chExt cx="993600" cy="484920"/>
          </a:xfrm>
        </p:grpSpPr>
        <mc:AlternateContent xmlns:mc="http://schemas.openxmlformats.org/markup-compatibility/2006" xmlns:p14="http://schemas.microsoft.com/office/powerpoint/2010/main">
          <mc:Choice Requires="p14">
            <p:contentPart p14:bwMode="auto" r:id="rId667">
              <p14:nvContentPartPr>
                <p14:cNvPr id="26" name="Freihand 25">
                  <a:extLst>
                    <a:ext uri="{FF2B5EF4-FFF2-40B4-BE49-F238E27FC236}">
                      <a16:creationId xmlns:a16="http://schemas.microsoft.com/office/drawing/2014/main" id="{C77D29A0-E07D-4625-80CB-DC9D27372B42}"/>
                    </a:ext>
                  </a:extLst>
                </p14:cNvPr>
                <p14:cNvContentPartPr/>
                <p14:nvPr/>
              </p14:nvContentPartPr>
              <p14:xfrm>
                <a:off x="5596779" y="415205"/>
                <a:ext cx="256680" cy="432720"/>
              </p14:xfrm>
            </p:contentPart>
          </mc:Choice>
          <mc:Fallback xmlns="">
            <p:pic>
              <p:nvPicPr>
                <p:cNvPr id="26" name="Freihand 25">
                  <a:extLst>
                    <a:ext uri="{FF2B5EF4-FFF2-40B4-BE49-F238E27FC236}">
                      <a16:creationId xmlns:a16="http://schemas.microsoft.com/office/drawing/2014/main" id="{C77D29A0-E07D-4625-80CB-DC9D27372B42}"/>
                    </a:ext>
                  </a:extLst>
                </p:cNvPr>
                <p:cNvPicPr/>
                <p:nvPr/>
              </p:nvPicPr>
              <p:blipFill>
                <a:blip r:embed="rId668"/>
                <a:stretch>
                  <a:fillRect/>
                </a:stretch>
              </p:blipFill>
              <p:spPr>
                <a:xfrm>
                  <a:off x="5592459" y="410885"/>
                  <a:ext cx="26532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4" name="Freihand 33">
                  <a:extLst>
                    <a:ext uri="{FF2B5EF4-FFF2-40B4-BE49-F238E27FC236}">
                      <a16:creationId xmlns:a16="http://schemas.microsoft.com/office/drawing/2014/main" id="{F4ADDF43-68CB-49E7-A395-CD11ACC60413}"/>
                    </a:ext>
                  </a:extLst>
                </p14:cNvPr>
                <p14:cNvContentPartPr/>
                <p14:nvPr/>
              </p14:nvContentPartPr>
              <p14:xfrm>
                <a:off x="5868579" y="408725"/>
                <a:ext cx="240120" cy="396360"/>
              </p14:xfrm>
            </p:contentPart>
          </mc:Choice>
          <mc:Fallback xmlns="">
            <p:pic>
              <p:nvPicPr>
                <p:cNvPr id="34" name="Freihand 33">
                  <a:extLst>
                    <a:ext uri="{FF2B5EF4-FFF2-40B4-BE49-F238E27FC236}">
                      <a16:creationId xmlns:a16="http://schemas.microsoft.com/office/drawing/2014/main" id="{F4ADDF43-68CB-49E7-A395-CD11ACC60413}"/>
                    </a:ext>
                  </a:extLst>
                </p:cNvPr>
                <p:cNvPicPr/>
                <p:nvPr/>
              </p:nvPicPr>
              <p:blipFill>
                <a:blip r:embed="rId670"/>
                <a:stretch>
                  <a:fillRect/>
                </a:stretch>
              </p:blipFill>
              <p:spPr>
                <a:xfrm>
                  <a:off x="5864259" y="404405"/>
                  <a:ext cx="2487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65" name="Freihand 64">
                  <a:extLst>
                    <a:ext uri="{FF2B5EF4-FFF2-40B4-BE49-F238E27FC236}">
                      <a16:creationId xmlns:a16="http://schemas.microsoft.com/office/drawing/2014/main" id="{6EB66483-6D5E-4139-9666-4B730C099686}"/>
                    </a:ext>
                  </a:extLst>
                </p14:cNvPr>
                <p14:cNvContentPartPr/>
                <p14:nvPr/>
              </p14:nvContentPartPr>
              <p14:xfrm>
                <a:off x="5115099" y="375605"/>
                <a:ext cx="276480" cy="484920"/>
              </p14:xfrm>
            </p:contentPart>
          </mc:Choice>
          <mc:Fallback xmlns="">
            <p:pic>
              <p:nvPicPr>
                <p:cNvPr id="65" name="Freihand 64">
                  <a:extLst>
                    <a:ext uri="{FF2B5EF4-FFF2-40B4-BE49-F238E27FC236}">
                      <a16:creationId xmlns:a16="http://schemas.microsoft.com/office/drawing/2014/main" id="{6EB66483-6D5E-4139-9666-4B730C099686}"/>
                    </a:ext>
                  </a:extLst>
                </p:cNvPr>
                <p:cNvPicPr/>
                <p:nvPr/>
              </p:nvPicPr>
              <p:blipFill>
                <a:blip r:embed="rId672"/>
                <a:stretch>
                  <a:fillRect/>
                </a:stretch>
              </p:blipFill>
              <p:spPr>
                <a:xfrm>
                  <a:off x="5110779" y="371285"/>
                  <a:ext cx="285120" cy="49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3">
            <p14:nvContentPartPr>
              <p14:cNvPr id="82" name="Freihand 81">
                <a:extLst>
                  <a:ext uri="{FF2B5EF4-FFF2-40B4-BE49-F238E27FC236}">
                    <a16:creationId xmlns:a16="http://schemas.microsoft.com/office/drawing/2014/main" id="{64940947-E7AF-4E7D-B8DE-591D56A0FDC5}"/>
                  </a:ext>
                </a:extLst>
              </p14:cNvPr>
              <p14:cNvContentPartPr/>
              <p14:nvPr/>
            </p14:nvContentPartPr>
            <p14:xfrm>
              <a:off x="2093259" y="1776005"/>
              <a:ext cx="5845680" cy="1354680"/>
            </p14:xfrm>
          </p:contentPart>
        </mc:Choice>
        <mc:Fallback xmlns="">
          <p:pic>
            <p:nvPicPr>
              <p:cNvPr id="82" name="Freihand 81">
                <a:extLst>
                  <a:ext uri="{FF2B5EF4-FFF2-40B4-BE49-F238E27FC236}">
                    <a16:creationId xmlns:a16="http://schemas.microsoft.com/office/drawing/2014/main" id="{64940947-E7AF-4E7D-B8DE-591D56A0FDC5}"/>
                  </a:ext>
                </a:extLst>
              </p:cNvPr>
              <p:cNvPicPr/>
              <p:nvPr/>
            </p:nvPicPr>
            <p:blipFill>
              <a:blip r:embed="rId674"/>
              <a:stretch>
                <a:fillRect/>
              </a:stretch>
            </p:blipFill>
            <p:spPr>
              <a:xfrm>
                <a:off x="2088939" y="1771685"/>
                <a:ext cx="5854320" cy="1363320"/>
              </a:xfrm>
              <a:prstGeom prst="rect">
                <a:avLst/>
              </a:prstGeom>
            </p:spPr>
          </p:pic>
        </mc:Fallback>
      </mc:AlternateContent>
    </p:spTree>
    <p:extLst>
      <p:ext uri="{BB962C8B-B14F-4D97-AF65-F5344CB8AC3E}">
        <p14:creationId xmlns:p14="http://schemas.microsoft.com/office/powerpoint/2010/main" val="200361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468BE91-D5BE-41FB-8AC9-E02B6E5358A7}"/>
                  </a:ext>
                </a:extLst>
              </p14:cNvPr>
              <p14:cNvContentPartPr/>
              <p14:nvPr/>
            </p14:nvContentPartPr>
            <p14:xfrm>
              <a:off x="6999339" y="5868188"/>
              <a:ext cx="403560" cy="65520"/>
            </p14:xfrm>
          </p:contentPart>
        </mc:Choice>
        <mc:Fallback xmlns="">
          <p:pic>
            <p:nvPicPr>
              <p:cNvPr id="2" name="Freihand 1">
                <a:extLst>
                  <a:ext uri="{FF2B5EF4-FFF2-40B4-BE49-F238E27FC236}">
                    <a16:creationId xmlns:a16="http://schemas.microsoft.com/office/drawing/2014/main" id="{A468BE91-D5BE-41FB-8AC9-E02B6E5358A7}"/>
                  </a:ext>
                </a:extLst>
              </p:cNvPr>
              <p:cNvPicPr/>
              <p:nvPr/>
            </p:nvPicPr>
            <p:blipFill>
              <a:blip r:embed="rId6"/>
              <a:stretch>
                <a:fillRect/>
              </a:stretch>
            </p:blipFill>
            <p:spPr>
              <a:xfrm>
                <a:off x="6995019" y="5863868"/>
                <a:ext cx="412200" cy="74160"/>
              </a:xfrm>
              <a:prstGeom prst="rect">
                <a:avLst/>
              </a:prstGeom>
            </p:spPr>
          </p:pic>
        </mc:Fallback>
      </mc:AlternateContent>
      <p:grpSp>
        <p:nvGrpSpPr>
          <p:cNvPr id="16" name="Gruppieren 15">
            <a:extLst>
              <a:ext uri="{FF2B5EF4-FFF2-40B4-BE49-F238E27FC236}">
                <a16:creationId xmlns:a16="http://schemas.microsoft.com/office/drawing/2014/main" id="{F0AF9E3F-4E1F-45D6-A487-540B93605FC9}"/>
              </a:ext>
            </a:extLst>
          </p:cNvPr>
          <p:cNvGrpSpPr/>
          <p:nvPr/>
        </p:nvGrpSpPr>
        <p:grpSpPr>
          <a:xfrm>
            <a:off x="1362099" y="4259348"/>
            <a:ext cx="1003320" cy="1535040"/>
            <a:chOff x="1362099" y="4259348"/>
            <a:chExt cx="1003320" cy="15350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7C3F254-93AE-4357-ABB4-6AE1BFA0072D}"/>
                    </a:ext>
                  </a:extLst>
                </p14:cNvPr>
                <p14:cNvContentPartPr/>
                <p14:nvPr/>
              </p14:nvContentPartPr>
              <p14:xfrm>
                <a:off x="1684659" y="4613228"/>
                <a:ext cx="329040" cy="56160"/>
              </p14:xfrm>
            </p:contentPart>
          </mc:Choice>
          <mc:Fallback xmlns="">
            <p:pic>
              <p:nvPicPr>
                <p:cNvPr id="4" name="Freihand 3">
                  <a:extLst>
                    <a:ext uri="{FF2B5EF4-FFF2-40B4-BE49-F238E27FC236}">
                      <a16:creationId xmlns:a16="http://schemas.microsoft.com/office/drawing/2014/main" id="{C7C3F254-93AE-4357-ABB4-6AE1BFA0072D}"/>
                    </a:ext>
                  </a:extLst>
                </p:cNvPr>
                <p:cNvPicPr/>
                <p:nvPr/>
              </p:nvPicPr>
              <p:blipFill>
                <a:blip r:embed="rId8"/>
                <a:stretch>
                  <a:fillRect/>
                </a:stretch>
              </p:blipFill>
              <p:spPr>
                <a:xfrm>
                  <a:off x="1680339" y="4608908"/>
                  <a:ext cx="337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AC8203C-2F02-4956-8287-EFF158BE75FF}"/>
                    </a:ext>
                  </a:extLst>
                </p14:cNvPr>
                <p14:cNvContentPartPr/>
                <p14:nvPr/>
              </p14:nvContentPartPr>
              <p14:xfrm>
                <a:off x="1620579" y="4702148"/>
                <a:ext cx="46080" cy="250200"/>
              </p14:xfrm>
            </p:contentPart>
          </mc:Choice>
          <mc:Fallback xmlns="">
            <p:pic>
              <p:nvPicPr>
                <p:cNvPr id="5" name="Freihand 4">
                  <a:extLst>
                    <a:ext uri="{FF2B5EF4-FFF2-40B4-BE49-F238E27FC236}">
                      <a16:creationId xmlns:a16="http://schemas.microsoft.com/office/drawing/2014/main" id="{0AC8203C-2F02-4956-8287-EFF158BE75FF}"/>
                    </a:ext>
                  </a:extLst>
                </p:cNvPr>
                <p:cNvPicPr/>
                <p:nvPr/>
              </p:nvPicPr>
              <p:blipFill>
                <a:blip r:embed="rId10"/>
                <a:stretch>
                  <a:fillRect/>
                </a:stretch>
              </p:blipFill>
              <p:spPr>
                <a:xfrm>
                  <a:off x="1616259" y="4697828"/>
                  <a:ext cx="547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BA4C570-EFB4-468E-8B13-FD9CBAFAAE9F}"/>
                    </a:ext>
                  </a:extLst>
                </p14:cNvPr>
                <p14:cNvContentPartPr/>
                <p14:nvPr/>
              </p14:nvContentPartPr>
              <p14:xfrm>
                <a:off x="1566939" y="5132708"/>
                <a:ext cx="51480" cy="352440"/>
              </p14:xfrm>
            </p:contentPart>
          </mc:Choice>
          <mc:Fallback xmlns="">
            <p:pic>
              <p:nvPicPr>
                <p:cNvPr id="6" name="Freihand 5">
                  <a:extLst>
                    <a:ext uri="{FF2B5EF4-FFF2-40B4-BE49-F238E27FC236}">
                      <a16:creationId xmlns:a16="http://schemas.microsoft.com/office/drawing/2014/main" id="{CBA4C570-EFB4-468E-8B13-FD9CBAFAAE9F}"/>
                    </a:ext>
                  </a:extLst>
                </p:cNvPr>
                <p:cNvPicPr/>
                <p:nvPr/>
              </p:nvPicPr>
              <p:blipFill>
                <a:blip r:embed="rId12"/>
                <a:stretch>
                  <a:fillRect/>
                </a:stretch>
              </p:blipFill>
              <p:spPr>
                <a:xfrm>
                  <a:off x="1562619" y="5128388"/>
                  <a:ext cx="601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D4D931C-935B-4FF1-8E8C-F224CCA824BB}"/>
                    </a:ext>
                  </a:extLst>
                </p14:cNvPr>
                <p14:cNvContentPartPr/>
                <p14:nvPr/>
              </p14:nvContentPartPr>
              <p14:xfrm>
                <a:off x="1906779" y="4660388"/>
                <a:ext cx="82080" cy="698760"/>
              </p14:xfrm>
            </p:contentPart>
          </mc:Choice>
          <mc:Fallback xmlns="">
            <p:pic>
              <p:nvPicPr>
                <p:cNvPr id="7" name="Freihand 6">
                  <a:extLst>
                    <a:ext uri="{FF2B5EF4-FFF2-40B4-BE49-F238E27FC236}">
                      <a16:creationId xmlns:a16="http://schemas.microsoft.com/office/drawing/2014/main" id="{2D4D931C-935B-4FF1-8E8C-F224CCA824BB}"/>
                    </a:ext>
                  </a:extLst>
                </p:cNvPr>
                <p:cNvPicPr/>
                <p:nvPr/>
              </p:nvPicPr>
              <p:blipFill>
                <a:blip r:embed="rId14"/>
                <a:stretch>
                  <a:fillRect/>
                </a:stretch>
              </p:blipFill>
              <p:spPr>
                <a:xfrm>
                  <a:off x="1902459" y="4656068"/>
                  <a:ext cx="9072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B0F0A2A2-4AEC-42E2-A799-71230005AD4C}"/>
                    </a:ext>
                  </a:extLst>
                </p14:cNvPr>
                <p14:cNvContentPartPr/>
                <p14:nvPr/>
              </p14:nvContentPartPr>
              <p14:xfrm>
                <a:off x="1362099" y="5641748"/>
                <a:ext cx="160200" cy="152640"/>
              </p14:xfrm>
            </p:contentPart>
          </mc:Choice>
          <mc:Fallback xmlns="">
            <p:pic>
              <p:nvPicPr>
                <p:cNvPr id="8" name="Freihand 7">
                  <a:extLst>
                    <a:ext uri="{FF2B5EF4-FFF2-40B4-BE49-F238E27FC236}">
                      <a16:creationId xmlns:a16="http://schemas.microsoft.com/office/drawing/2014/main" id="{B0F0A2A2-4AEC-42E2-A799-71230005AD4C}"/>
                    </a:ext>
                  </a:extLst>
                </p:cNvPr>
                <p:cNvPicPr/>
                <p:nvPr/>
              </p:nvPicPr>
              <p:blipFill>
                <a:blip r:embed="rId16"/>
                <a:stretch>
                  <a:fillRect/>
                </a:stretch>
              </p:blipFill>
              <p:spPr>
                <a:xfrm>
                  <a:off x="1357779" y="5637428"/>
                  <a:ext cx="168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BDDB66C5-875A-4229-9619-EC5FC62F42F7}"/>
                    </a:ext>
                  </a:extLst>
                </p14:cNvPr>
                <p14:cNvContentPartPr/>
                <p14:nvPr/>
              </p14:nvContentPartPr>
              <p14:xfrm>
                <a:off x="1829019" y="5592428"/>
                <a:ext cx="164160" cy="138240"/>
              </p14:xfrm>
            </p:contentPart>
          </mc:Choice>
          <mc:Fallback xmlns="">
            <p:pic>
              <p:nvPicPr>
                <p:cNvPr id="9" name="Freihand 8">
                  <a:extLst>
                    <a:ext uri="{FF2B5EF4-FFF2-40B4-BE49-F238E27FC236}">
                      <a16:creationId xmlns:a16="http://schemas.microsoft.com/office/drawing/2014/main" id="{BDDB66C5-875A-4229-9619-EC5FC62F42F7}"/>
                    </a:ext>
                  </a:extLst>
                </p:cNvPr>
                <p:cNvPicPr/>
                <p:nvPr/>
              </p:nvPicPr>
              <p:blipFill>
                <a:blip r:embed="rId18"/>
                <a:stretch>
                  <a:fillRect/>
                </a:stretch>
              </p:blipFill>
              <p:spPr>
                <a:xfrm>
                  <a:off x="1824699" y="5588108"/>
                  <a:ext cx="172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3A8414D8-B100-4E44-A1D8-39DAB5385328}"/>
                    </a:ext>
                  </a:extLst>
                </p14:cNvPr>
                <p14:cNvContentPartPr/>
                <p14:nvPr/>
              </p14:nvContentPartPr>
              <p14:xfrm>
                <a:off x="1990659" y="4259348"/>
                <a:ext cx="58680" cy="371160"/>
              </p14:xfrm>
            </p:contentPart>
          </mc:Choice>
          <mc:Fallback xmlns="">
            <p:pic>
              <p:nvPicPr>
                <p:cNvPr id="10" name="Freihand 9">
                  <a:extLst>
                    <a:ext uri="{FF2B5EF4-FFF2-40B4-BE49-F238E27FC236}">
                      <a16:creationId xmlns:a16="http://schemas.microsoft.com/office/drawing/2014/main" id="{3A8414D8-B100-4E44-A1D8-39DAB5385328}"/>
                    </a:ext>
                  </a:extLst>
                </p:cNvPr>
                <p:cNvPicPr/>
                <p:nvPr/>
              </p:nvPicPr>
              <p:blipFill>
                <a:blip r:embed="rId20"/>
                <a:stretch>
                  <a:fillRect/>
                </a:stretch>
              </p:blipFill>
              <p:spPr>
                <a:xfrm>
                  <a:off x="1986339" y="4255028"/>
                  <a:ext cx="6732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279F6D32-3FA3-410A-BFED-43EC9CB06CB1}"/>
                    </a:ext>
                  </a:extLst>
                </p14:cNvPr>
                <p14:cNvContentPartPr/>
                <p14:nvPr/>
              </p14:nvContentPartPr>
              <p14:xfrm>
                <a:off x="2100099" y="4340708"/>
                <a:ext cx="70920" cy="127440"/>
              </p14:xfrm>
            </p:contentPart>
          </mc:Choice>
          <mc:Fallback xmlns="">
            <p:pic>
              <p:nvPicPr>
                <p:cNvPr id="11" name="Freihand 10">
                  <a:extLst>
                    <a:ext uri="{FF2B5EF4-FFF2-40B4-BE49-F238E27FC236}">
                      <a16:creationId xmlns:a16="http://schemas.microsoft.com/office/drawing/2014/main" id="{279F6D32-3FA3-410A-BFED-43EC9CB06CB1}"/>
                    </a:ext>
                  </a:extLst>
                </p:cNvPr>
                <p:cNvPicPr/>
                <p:nvPr/>
              </p:nvPicPr>
              <p:blipFill>
                <a:blip r:embed="rId22"/>
                <a:stretch>
                  <a:fillRect/>
                </a:stretch>
              </p:blipFill>
              <p:spPr>
                <a:xfrm>
                  <a:off x="2095779" y="4336388"/>
                  <a:ext cx="79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AF22BCB8-45CB-4401-A246-4A74A20DA675}"/>
                    </a:ext>
                  </a:extLst>
                </p14:cNvPr>
                <p14:cNvContentPartPr/>
                <p14:nvPr/>
              </p14:nvContentPartPr>
              <p14:xfrm>
                <a:off x="2152659" y="4358708"/>
                <a:ext cx="20160" cy="149760"/>
              </p14:xfrm>
            </p:contentPart>
          </mc:Choice>
          <mc:Fallback xmlns="">
            <p:pic>
              <p:nvPicPr>
                <p:cNvPr id="12" name="Freihand 11">
                  <a:extLst>
                    <a:ext uri="{FF2B5EF4-FFF2-40B4-BE49-F238E27FC236}">
                      <a16:creationId xmlns:a16="http://schemas.microsoft.com/office/drawing/2014/main" id="{AF22BCB8-45CB-4401-A246-4A74A20DA675}"/>
                    </a:ext>
                  </a:extLst>
                </p:cNvPr>
                <p:cNvPicPr/>
                <p:nvPr/>
              </p:nvPicPr>
              <p:blipFill>
                <a:blip r:embed="rId24"/>
                <a:stretch>
                  <a:fillRect/>
                </a:stretch>
              </p:blipFill>
              <p:spPr>
                <a:xfrm>
                  <a:off x="2148339" y="4354388"/>
                  <a:ext cx="2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16204AC1-28F3-43E5-80B3-F8E2E91B5FFE}"/>
                    </a:ext>
                  </a:extLst>
                </p14:cNvPr>
                <p14:cNvContentPartPr/>
                <p14:nvPr/>
              </p14:nvContentPartPr>
              <p14:xfrm>
                <a:off x="2082099" y="4430348"/>
                <a:ext cx="204840" cy="85320"/>
              </p14:xfrm>
            </p:contentPart>
          </mc:Choice>
          <mc:Fallback xmlns="">
            <p:pic>
              <p:nvPicPr>
                <p:cNvPr id="13" name="Freihand 12">
                  <a:extLst>
                    <a:ext uri="{FF2B5EF4-FFF2-40B4-BE49-F238E27FC236}">
                      <a16:creationId xmlns:a16="http://schemas.microsoft.com/office/drawing/2014/main" id="{16204AC1-28F3-43E5-80B3-F8E2E91B5FFE}"/>
                    </a:ext>
                  </a:extLst>
                </p:cNvPr>
                <p:cNvPicPr/>
                <p:nvPr/>
              </p:nvPicPr>
              <p:blipFill>
                <a:blip r:embed="rId26"/>
                <a:stretch>
                  <a:fillRect/>
                </a:stretch>
              </p:blipFill>
              <p:spPr>
                <a:xfrm>
                  <a:off x="2077779" y="4426028"/>
                  <a:ext cx="213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61D51487-B5F6-4466-BDBC-71E3037ADAA3}"/>
                    </a:ext>
                  </a:extLst>
                </p14:cNvPr>
                <p14:cNvContentPartPr/>
                <p14:nvPr/>
              </p14:nvContentPartPr>
              <p14:xfrm>
                <a:off x="2248059" y="4411628"/>
                <a:ext cx="55080" cy="144000"/>
              </p14:xfrm>
            </p:contentPart>
          </mc:Choice>
          <mc:Fallback xmlns="">
            <p:pic>
              <p:nvPicPr>
                <p:cNvPr id="14" name="Freihand 13">
                  <a:extLst>
                    <a:ext uri="{FF2B5EF4-FFF2-40B4-BE49-F238E27FC236}">
                      <a16:creationId xmlns:a16="http://schemas.microsoft.com/office/drawing/2014/main" id="{61D51487-B5F6-4466-BDBC-71E3037ADAA3}"/>
                    </a:ext>
                  </a:extLst>
                </p:cNvPr>
                <p:cNvPicPr/>
                <p:nvPr/>
              </p:nvPicPr>
              <p:blipFill>
                <a:blip r:embed="rId28"/>
                <a:stretch>
                  <a:fillRect/>
                </a:stretch>
              </p:blipFill>
              <p:spPr>
                <a:xfrm>
                  <a:off x="2243739" y="4407308"/>
                  <a:ext cx="63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3B668482-786D-4191-A34E-BCEBB07C814F}"/>
                    </a:ext>
                  </a:extLst>
                </p14:cNvPr>
                <p14:cNvContentPartPr/>
                <p14:nvPr/>
              </p14:nvContentPartPr>
              <p14:xfrm>
                <a:off x="2308899" y="4489388"/>
                <a:ext cx="56520" cy="93960"/>
              </p14:xfrm>
            </p:contentPart>
          </mc:Choice>
          <mc:Fallback xmlns="">
            <p:pic>
              <p:nvPicPr>
                <p:cNvPr id="15" name="Freihand 14">
                  <a:extLst>
                    <a:ext uri="{FF2B5EF4-FFF2-40B4-BE49-F238E27FC236}">
                      <a16:creationId xmlns:a16="http://schemas.microsoft.com/office/drawing/2014/main" id="{3B668482-786D-4191-A34E-BCEBB07C814F}"/>
                    </a:ext>
                  </a:extLst>
                </p:cNvPr>
                <p:cNvPicPr/>
                <p:nvPr/>
              </p:nvPicPr>
              <p:blipFill>
                <a:blip r:embed="rId30"/>
                <a:stretch>
                  <a:fillRect/>
                </a:stretch>
              </p:blipFill>
              <p:spPr>
                <a:xfrm>
                  <a:off x="2304579" y="4485068"/>
                  <a:ext cx="65160" cy="102600"/>
                </a:xfrm>
                <a:prstGeom prst="rect">
                  <a:avLst/>
                </a:prstGeom>
              </p:spPr>
            </p:pic>
          </mc:Fallback>
        </mc:AlternateContent>
      </p:grpSp>
      <p:grpSp>
        <p:nvGrpSpPr>
          <p:cNvPr id="38" name="Gruppieren 37">
            <a:extLst>
              <a:ext uri="{FF2B5EF4-FFF2-40B4-BE49-F238E27FC236}">
                <a16:creationId xmlns:a16="http://schemas.microsoft.com/office/drawing/2014/main" id="{07BDF3F9-DEC1-4D80-81B1-D22148CF0BBD}"/>
              </a:ext>
            </a:extLst>
          </p:cNvPr>
          <p:cNvGrpSpPr/>
          <p:nvPr/>
        </p:nvGrpSpPr>
        <p:grpSpPr>
          <a:xfrm>
            <a:off x="4703259" y="2670668"/>
            <a:ext cx="1088280" cy="3091680"/>
            <a:chOff x="4703259" y="2670668"/>
            <a:chExt cx="1088280" cy="3091680"/>
          </a:xfrm>
        </p:grpSpPr>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746445B2-784E-49B1-8ED8-EDCEB9AB30B9}"/>
                    </a:ext>
                  </a:extLst>
                </p14:cNvPr>
                <p14:cNvContentPartPr/>
                <p14:nvPr/>
              </p14:nvContentPartPr>
              <p14:xfrm>
                <a:off x="4948059" y="2748788"/>
                <a:ext cx="96120" cy="2730600"/>
              </p14:xfrm>
            </p:contentPart>
          </mc:Choice>
          <mc:Fallback xmlns="">
            <p:pic>
              <p:nvPicPr>
                <p:cNvPr id="17" name="Freihand 16">
                  <a:extLst>
                    <a:ext uri="{FF2B5EF4-FFF2-40B4-BE49-F238E27FC236}">
                      <a16:creationId xmlns:a16="http://schemas.microsoft.com/office/drawing/2014/main" id="{746445B2-784E-49B1-8ED8-EDCEB9AB30B9}"/>
                    </a:ext>
                  </a:extLst>
                </p:cNvPr>
                <p:cNvPicPr/>
                <p:nvPr/>
              </p:nvPicPr>
              <p:blipFill>
                <a:blip r:embed="rId32"/>
                <a:stretch>
                  <a:fillRect/>
                </a:stretch>
              </p:blipFill>
              <p:spPr>
                <a:xfrm>
                  <a:off x="4943739" y="2744468"/>
                  <a:ext cx="104760" cy="2739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3824143E-8A5A-47AD-9748-6C479CA5DDA4}"/>
                    </a:ext>
                  </a:extLst>
                </p14:cNvPr>
                <p14:cNvContentPartPr/>
                <p14:nvPr/>
              </p14:nvContentPartPr>
              <p14:xfrm>
                <a:off x="5404539" y="2689388"/>
                <a:ext cx="12600" cy="24480"/>
              </p14:xfrm>
            </p:contentPart>
          </mc:Choice>
          <mc:Fallback xmlns="">
            <p:pic>
              <p:nvPicPr>
                <p:cNvPr id="18" name="Freihand 17">
                  <a:extLst>
                    <a:ext uri="{FF2B5EF4-FFF2-40B4-BE49-F238E27FC236}">
                      <a16:creationId xmlns:a16="http://schemas.microsoft.com/office/drawing/2014/main" id="{3824143E-8A5A-47AD-9748-6C479CA5DDA4}"/>
                    </a:ext>
                  </a:extLst>
                </p:cNvPr>
                <p:cNvPicPr/>
                <p:nvPr/>
              </p:nvPicPr>
              <p:blipFill>
                <a:blip r:embed="rId34"/>
                <a:stretch>
                  <a:fillRect/>
                </a:stretch>
              </p:blipFill>
              <p:spPr>
                <a:xfrm>
                  <a:off x="5400219" y="2685068"/>
                  <a:ext cx="21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31715F20-7A2D-4592-8F48-2F7DDF1CA1DA}"/>
                    </a:ext>
                  </a:extLst>
                </p14:cNvPr>
                <p14:cNvContentPartPr/>
                <p14:nvPr/>
              </p14:nvContentPartPr>
              <p14:xfrm>
                <a:off x="5317419" y="2670668"/>
                <a:ext cx="82440" cy="2821680"/>
              </p14:xfrm>
            </p:contentPart>
          </mc:Choice>
          <mc:Fallback xmlns="">
            <p:pic>
              <p:nvPicPr>
                <p:cNvPr id="19" name="Freihand 18">
                  <a:extLst>
                    <a:ext uri="{FF2B5EF4-FFF2-40B4-BE49-F238E27FC236}">
                      <a16:creationId xmlns:a16="http://schemas.microsoft.com/office/drawing/2014/main" id="{31715F20-7A2D-4592-8F48-2F7DDF1CA1DA}"/>
                    </a:ext>
                  </a:extLst>
                </p:cNvPr>
                <p:cNvPicPr/>
                <p:nvPr/>
              </p:nvPicPr>
              <p:blipFill>
                <a:blip r:embed="rId36"/>
                <a:stretch>
                  <a:fillRect/>
                </a:stretch>
              </p:blipFill>
              <p:spPr>
                <a:xfrm>
                  <a:off x="5313099" y="2666348"/>
                  <a:ext cx="91080" cy="2830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B5260989-91D3-448F-8ECD-BEA60F4D8E77}"/>
                    </a:ext>
                  </a:extLst>
                </p14:cNvPr>
                <p14:cNvContentPartPr/>
                <p14:nvPr/>
              </p14:nvContentPartPr>
              <p14:xfrm>
                <a:off x="4703259" y="5634548"/>
                <a:ext cx="120600" cy="127800"/>
              </p14:xfrm>
            </p:contentPart>
          </mc:Choice>
          <mc:Fallback xmlns="">
            <p:pic>
              <p:nvPicPr>
                <p:cNvPr id="21" name="Freihand 20">
                  <a:extLst>
                    <a:ext uri="{FF2B5EF4-FFF2-40B4-BE49-F238E27FC236}">
                      <a16:creationId xmlns:a16="http://schemas.microsoft.com/office/drawing/2014/main" id="{B5260989-91D3-448F-8ECD-BEA60F4D8E77}"/>
                    </a:ext>
                  </a:extLst>
                </p:cNvPr>
                <p:cNvPicPr/>
                <p:nvPr/>
              </p:nvPicPr>
              <p:blipFill>
                <a:blip r:embed="rId38"/>
                <a:stretch>
                  <a:fillRect/>
                </a:stretch>
              </p:blipFill>
              <p:spPr>
                <a:xfrm>
                  <a:off x="4698939" y="5630228"/>
                  <a:ext cx="129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313BD6C4-5453-464B-AE60-6758CF746018}"/>
                    </a:ext>
                  </a:extLst>
                </p14:cNvPr>
                <p14:cNvContentPartPr/>
                <p14:nvPr/>
              </p14:nvContentPartPr>
              <p14:xfrm>
                <a:off x="4861659" y="5630948"/>
                <a:ext cx="92880" cy="101880"/>
              </p14:xfrm>
            </p:contentPart>
          </mc:Choice>
          <mc:Fallback xmlns="">
            <p:pic>
              <p:nvPicPr>
                <p:cNvPr id="22" name="Freihand 21">
                  <a:extLst>
                    <a:ext uri="{FF2B5EF4-FFF2-40B4-BE49-F238E27FC236}">
                      <a16:creationId xmlns:a16="http://schemas.microsoft.com/office/drawing/2014/main" id="{313BD6C4-5453-464B-AE60-6758CF746018}"/>
                    </a:ext>
                  </a:extLst>
                </p:cNvPr>
                <p:cNvPicPr/>
                <p:nvPr/>
              </p:nvPicPr>
              <p:blipFill>
                <a:blip r:embed="rId40"/>
                <a:stretch>
                  <a:fillRect/>
                </a:stretch>
              </p:blipFill>
              <p:spPr>
                <a:xfrm>
                  <a:off x="4857339" y="5626628"/>
                  <a:ext cx="101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23C2FCEA-02C1-43A7-BE0A-947F6B66F9F0}"/>
                    </a:ext>
                  </a:extLst>
                </p14:cNvPr>
                <p14:cNvContentPartPr/>
                <p14:nvPr/>
              </p14:nvContentPartPr>
              <p14:xfrm>
                <a:off x="5161179" y="5636348"/>
                <a:ext cx="93600" cy="100800"/>
              </p14:xfrm>
            </p:contentPart>
          </mc:Choice>
          <mc:Fallback xmlns="">
            <p:pic>
              <p:nvPicPr>
                <p:cNvPr id="24" name="Freihand 23">
                  <a:extLst>
                    <a:ext uri="{FF2B5EF4-FFF2-40B4-BE49-F238E27FC236}">
                      <a16:creationId xmlns:a16="http://schemas.microsoft.com/office/drawing/2014/main" id="{23C2FCEA-02C1-43A7-BE0A-947F6B66F9F0}"/>
                    </a:ext>
                  </a:extLst>
                </p:cNvPr>
                <p:cNvPicPr/>
                <p:nvPr/>
              </p:nvPicPr>
              <p:blipFill>
                <a:blip r:embed="rId42"/>
                <a:stretch>
                  <a:fillRect/>
                </a:stretch>
              </p:blipFill>
              <p:spPr>
                <a:xfrm>
                  <a:off x="5156859" y="5632028"/>
                  <a:ext cx="102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5F636F63-06CE-445F-94AB-5FBEBA22F285}"/>
                    </a:ext>
                  </a:extLst>
                </p14:cNvPr>
                <p14:cNvContentPartPr/>
                <p14:nvPr/>
              </p14:nvContentPartPr>
              <p14:xfrm>
                <a:off x="5299059" y="5641388"/>
                <a:ext cx="71640" cy="90720"/>
              </p14:xfrm>
            </p:contentPart>
          </mc:Choice>
          <mc:Fallback xmlns="">
            <p:pic>
              <p:nvPicPr>
                <p:cNvPr id="25" name="Freihand 24">
                  <a:extLst>
                    <a:ext uri="{FF2B5EF4-FFF2-40B4-BE49-F238E27FC236}">
                      <a16:creationId xmlns:a16="http://schemas.microsoft.com/office/drawing/2014/main" id="{5F636F63-06CE-445F-94AB-5FBEBA22F285}"/>
                    </a:ext>
                  </a:extLst>
                </p:cNvPr>
                <p:cNvPicPr/>
                <p:nvPr/>
              </p:nvPicPr>
              <p:blipFill>
                <a:blip r:embed="rId44"/>
                <a:stretch>
                  <a:fillRect/>
                </a:stretch>
              </p:blipFill>
              <p:spPr>
                <a:xfrm>
                  <a:off x="5294739" y="5637068"/>
                  <a:ext cx="80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00F17B83-FE61-4A0E-8DB5-BA9AF3603E76}"/>
                    </a:ext>
                  </a:extLst>
                </p14:cNvPr>
                <p14:cNvContentPartPr/>
                <p14:nvPr/>
              </p14:nvContentPartPr>
              <p14:xfrm>
                <a:off x="5031939" y="2782268"/>
                <a:ext cx="288360" cy="26640"/>
              </p14:xfrm>
            </p:contentPart>
          </mc:Choice>
          <mc:Fallback xmlns="">
            <p:pic>
              <p:nvPicPr>
                <p:cNvPr id="32" name="Freihand 31">
                  <a:extLst>
                    <a:ext uri="{FF2B5EF4-FFF2-40B4-BE49-F238E27FC236}">
                      <a16:creationId xmlns:a16="http://schemas.microsoft.com/office/drawing/2014/main" id="{00F17B83-FE61-4A0E-8DB5-BA9AF3603E76}"/>
                    </a:ext>
                  </a:extLst>
                </p:cNvPr>
                <p:cNvPicPr/>
                <p:nvPr/>
              </p:nvPicPr>
              <p:blipFill>
                <a:blip r:embed="rId46"/>
                <a:stretch>
                  <a:fillRect/>
                </a:stretch>
              </p:blipFill>
              <p:spPr>
                <a:xfrm>
                  <a:off x="5027619" y="2777948"/>
                  <a:ext cx="297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B5154E84-6573-403E-9F76-D7EFCCC3B65E}"/>
                    </a:ext>
                  </a:extLst>
                </p14:cNvPr>
                <p14:cNvContentPartPr/>
                <p14:nvPr/>
              </p14:nvContentPartPr>
              <p14:xfrm>
                <a:off x="5457459" y="2697668"/>
                <a:ext cx="86400" cy="90360"/>
              </p14:xfrm>
            </p:contentPart>
          </mc:Choice>
          <mc:Fallback xmlns="">
            <p:pic>
              <p:nvPicPr>
                <p:cNvPr id="33" name="Freihand 32">
                  <a:extLst>
                    <a:ext uri="{FF2B5EF4-FFF2-40B4-BE49-F238E27FC236}">
                      <a16:creationId xmlns:a16="http://schemas.microsoft.com/office/drawing/2014/main" id="{B5154E84-6573-403E-9F76-D7EFCCC3B65E}"/>
                    </a:ext>
                  </a:extLst>
                </p:cNvPr>
                <p:cNvPicPr/>
                <p:nvPr/>
              </p:nvPicPr>
              <p:blipFill>
                <a:blip r:embed="rId48"/>
                <a:stretch>
                  <a:fillRect/>
                </a:stretch>
              </p:blipFill>
              <p:spPr>
                <a:xfrm>
                  <a:off x="5453139" y="2693348"/>
                  <a:ext cx="95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3DC12A7C-C1AD-4DB0-8661-C81546177C9E}"/>
                    </a:ext>
                  </a:extLst>
                </p14:cNvPr>
                <p14:cNvContentPartPr/>
                <p14:nvPr/>
              </p14:nvContentPartPr>
              <p14:xfrm>
                <a:off x="5517579" y="2687588"/>
                <a:ext cx="36720" cy="90720"/>
              </p14:xfrm>
            </p:contentPart>
          </mc:Choice>
          <mc:Fallback xmlns="">
            <p:pic>
              <p:nvPicPr>
                <p:cNvPr id="34" name="Freihand 33">
                  <a:extLst>
                    <a:ext uri="{FF2B5EF4-FFF2-40B4-BE49-F238E27FC236}">
                      <a16:creationId xmlns:a16="http://schemas.microsoft.com/office/drawing/2014/main" id="{3DC12A7C-C1AD-4DB0-8661-C81546177C9E}"/>
                    </a:ext>
                  </a:extLst>
                </p:cNvPr>
                <p:cNvPicPr/>
                <p:nvPr/>
              </p:nvPicPr>
              <p:blipFill>
                <a:blip r:embed="rId50"/>
                <a:stretch>
                  <a:fillRect/>
                </a:stretch>
              </p:blipFill>
              <p:spPr>
                <a:xfrm>
                  <a:off x="5513259" y="2683268"/>
                  <a:ext cx="45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C6E8DE2F-9CA9-46A3-B153-E6A121EEB193}"/>
                    </a:ext>
                  </a:extLst>
                </p14:cNvPr>
                <p14:cNvContentPartPr/>
                <p14:nvPr/>
              </p14:nvContentPartPr>
              <p14:xfrm>
                <a:off x="5470779" y="2767868"/>
                <a:ext cx="124560" cy="19800"/>
              </p14:xfrm>
            </p:contentPart>
          </mc:Choice>
          <mc:Fallback xmlns="">
            <p:pic>
              <p:nvPicPr>
                <p:cNvPr id="35" name="Freihand 34">
                  <a:extLst>
                    <a:ext uri="{FF2B5EF4-FFF2-40B4-BE49-F238E27FC236}">
                      <a16:creationId xmlns:a16="http://schemas.microsoft.com/office/drawing/2014/main" id="{C6E8DE2F-9CA9-46A3-B153-E6A121EEB193}"/>
                    </a:ext>
                  </a:extLst>
                </p:cNvPr>
                <p:cNvPicPr/>
                <p:nvPr/>
              </p:nvPicPr>
              <p:blipFill>
                <a:blip r:embed="rId52"/>
                <a:stretch>
                  <a:fillRect/>
                </a:stretch>
              </p:blipFill>
              <p:spPr>
                <a:xfrm>
                  <a:off x="5466459" y="2763548"/>
                  <a:ext cx="133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D145F9E7-13CA-462F-AA13-F492DF489F0A}"/>
                    </a:ext>
                  </a:extLst>
                </p14:cNvPr>
                <p14:cNvContentPartPr/>
                <p14:nvPr/>
              </p14:nvContentPartPr>
              <p14:xfrm>
                <a:off x="5612979" y="2698388"/>
                <a:ext cx="100440" cy="109440"/>
              </p14:xfrm>
            </p:contentPart>
          </mc:Choice>
          <mc:Fallback xmlns="">
            <p:pic>
              <p:nvPicPr>
                <p:cNvPr id="36" name="Freihand 35">
                  <a:extLst>
                    <a:ext uri="{FF2B5EF4-FFF2-40B4-BE49-F238E27FC236}">
                      <a16:creationId xmlns:a16="http://schemas.microsoft.com/office/drawing/2014/main" id="{D145F9E7-13CA-462F-AA13-F492DF489F0A}"/>
                    </a:ext>
                  </a:extLst>
                </p:cNvPr>
                <p:cNvPicPr/>
                <p:nvPr/>
              </p:nvPicPr>
              <p:blipFill>
                <a:blip r:embed="rId54"/>
                <a:stretch>
                  <a:fillRect/>
                </a:stretch>
              </p:blipFill>
              <p:spPr>
                <a:xfrm>
                  <a:off x="5608659" y="2694068"/>
                  <a:ext cx="109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923E6EF7-861C-4840-B497-B2CCFCF0C05E}"/>
                    </a:ext>
                  </a:extLst>
                </p14:cNvPr>
                <p14:cNvContentPartPr/>
                <p14:nvPr/>
              </p14:nvContentPartPr>
              <p14:xfrm>
                <a:off x="5700819" y="2751308"/>
                <a:ext cx="90720" cy="73440"/>
              </p14:xfrm>
            </p:contentPart>
          </mc:Choice>
          <mc:Fallback xmlns="">
            <p:pic>
              <p:nvPicPr>
                <p:cNvPr id="37" name="Freihand 36">
                  <a:extLst>
                    <a:ext uri="{FF2B5EF4-FFF2-40B4-BE49-F238E27FC236}">
                      <a16:creationId xmlns:a16="http://schemas.microsoft.com/office/drawing/2014/main" id="{923E6EF7-861C-4840-B497-B2CCFCF0C05E}"/>
                    </a:ext>
                  </a:extLst>
                </p:cNvPr>
                <p:cNvPicPr/>
                <p:nvPr/>
              </p:nvPicPr>
              <p:blipFill>
                <a:blip r:embed="rId56"/>
                <a:stretch>
                  <a:fillRect/>
                </a:stretch>
              </p:blipFill>
              <p:spPr>
                <a:xfrm>
                  <a:off x="5696499" y="2746988"/>
                  <a:ext cx="99360" cy="82080"/>
                </a:xfrm>
                <a:prstGeom prst="rect">
                  <a:avLst/>
                </a:prstGeom>
              </p:spPr>
            </p:pic>
          </mc:Fallback>
        </mc:AlternateContent>
      </p:grpSp>
      <p:grpSp>
        <p:nvGrpSpPr>
          <p:cNvPr id="44" name="Gruppieren 43">
            <a:extLst>
              <a:ext uri="{FF2B5EF4-FFF2-40B4-BE49-F238E27FC236}">
                <a16:creationId xmlns:a16="http://schemas.microsoft.com/office/drawing/2014/main" id="{4624013D-C96C-4C3A-9756-CA18BBD09279}"/>
              </a:ext>
            </a:extLst>
          </p:cNvPr>
          <p:cNvGrpSpPr/>
          <p:nvPr/>
        </p:nvGrpSpPr>
        <p:grpSpPr>
          <a:xfrm>
            <a:off x="5644299" y="3240188"/>
            <a:ext cx="379080" cy="208080"/>
            <a:chOff x="5644299" y="3240188"/>
            <a:chExt cx="379080" cy="208080"/>
          </a:xfrm>
        </p:grpSpPr>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A52D2D2F-B643-48EA-8D0E-05ED40033609}"/>
                    </a:ext>
                  </a:extLst>
                </p14:cNvPr>
                <p14:cNvContentPartPr/>
                <p14:nvPr/>
              </p14:nvContentPartPr>
              <p14:xfrm>
                <a:off x="5654739" y="3240188"/>
                <a:ext cx="64800" cy="168840"/>
              </p14:xfrm>
            </p:contentPart>
          </mc:Choice>
          <mc:Fallback xmlns="">
            <p:pic>
              <p:nvPicPr>
                <p:cNvPr id="39" name="Freihand 38">
                  <a:extLst>
                    <a:ext uri="{FF2B5EF4-FFF2-40B4-BE49-F238E27FC236}">
                      <a16:creationId xmlns:a16="http://schemas.microsoft.com/office/drawing/2014/main" id="{A52D2D2F-B643-48EA-8D0E-05ED40033609}"/>
                    </a:ext>
                  </a:extLst>
                </p:cNvPr>
                <p:cNvPicPr/>
                <p:nvPr/>
              </p:nvPicPr>
              <p:blipFill>
                <a:blip r:embed="rId58"/>
                <a:stretch>
                  <a:fillRect/>
                </a:stretch>
              </p:blipFill>
              <p:spPr>
                <a:xfrm>
                  <a:off x="5650419" y="3235868"/>
                  <a:ext cx="73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61C14B35-84CF-4A7F-AD15-F4D6F0347E08}"/>
                    </a:ext>
                  </a:extLst>
                </p14:cNvPr>
                <p14:cNvContentPartPr/>
                <p14:nvPr/>
              </p14:nvContentPartPr>
              <p14:xfrm>
                <a:off x="5731059" y="3250268"/>
                <a:ext cx="32040" cy="143280"/>
              </p14:xfrm>
            </p:contentPart>
          </mc:Choice>
          <mc:Fallback xmlns="">
            <p:pic>
              <p:nvPicPr>
                <p:cNvPr id="40" name="Freihand 39">
                  <a:extLst>
                    <a:ext uri="{FF2B5EF4-FFF2-40B4-BE49-F238E27FC236}">
                      <a16:creationId xmlns:a16="http://schemas.microsoft.com/office/drawing/2014/main" id="{61C14B35-84CF-4A7F-AD15-F4D6F0347E08}"/>
                    </a:ext>
                  </a:extLst>
                </p:cNvPr>
                <p:cNvPicPr/>
                <p:nvPr/>
              </p:nvPicPr>
              <p:blipFill>
                <a:blip r:embed="rId60"/>
                <a:stretch>
                  <a:fillRect/>
                </a:stretch>
              </p:blipFill>
              <p:spPr>
                <a:xfrm>
                  <a:off x="5726739" y="3245948"/>
                  <a:ext cx="40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D00E0C8A-AB20-440F-A46C-27AE1C7E222F}"/>
                    </a:ext>
                  </a:extLst>
                </p14:cNvPr>
                <p14:cNvContentPartPr/>
                <p14:nvPr/>
              </p14:nvContentPartPr>
              <p14:xfrm>
                <a:off x="5644299" y="3302468"/>
                <a:ext cx="264960" cy="135000"/>
              </p14:xfrm>
            </p:contentPart>
          </mc:Choice>
          <mc:Fallback xmlns="">
            <p:pic>
              <p:nvPicPr>
                <p:cNvPr id="41" name="Freihand 40">
                  <a:extLst>
                    <a:ext uri="{FF2B5EF4-FFF2-40B4-BE49-F238E27FC236}">
                      <a16:creationId xmlns:a16="http://schemas.microsoft.com/office/drawing/2014/main" id="{D00E0C8A-AB20-440F-A46C-27AE1C7E222F}"/>
                    </a:ext>
                  </a:extLst>
                </p:cNvPr>
                <p:cNvPicPr/>
                <p:nvPr/>
              </p:nvPicPr>
              <p:blipFill>
                <a:blip r:embed="rId62"/>
                <a:stretch>
                  <a:fillRect/>
                </a:stretch>
              </p:blipFill>
              <p:spPr>
                <a:xfrm>
                  <a:off x="5639979" y="3298148"/>
                  <a:ext cx="273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42002557-B14D-498A-A9B3-9D1A3C095B16}"/>
                    </a:ext>
                  </a:extLst>
                </p14:cNvPr>
                <p14:cNvContentPartPr/>
                <p14:nvPr/>
              </p14:nvContentPartPr>
              <p14:xfrm>
                <a:off x="5924739" y="3353228"/>
                <a:ext cx="98640" cy="95040"/>
              </p14:xfrm>
            </p:contentPart>
          </mc:Choice>
          <mc:Fallback xmlns="">
            <p:pic>
              <p:nvPicPr>
                <p:cNvPr id="42" name="Freihand 41">
                  <a:extLst>
                    <a:ext uri="{FF2B5EF4-FFF2-40B4-BE49-F238E27FC236}">
                      <a16:creationId xmlns:a16="http://schemas.microsoft.com/office/drawing/2014/main" id="{42002557-B14D-498A-A9B3-9D1A3C095B16}"/>
                    </a:ext>
                  </a:extLst>
                </p:cNvPr>
                <p:cNvPicPr/>
                <p:nvPr/>
              </p:nvPicPr>
              <p:blipFill>
                <a:blip r:embed="rId64"/>
                <a:stretch>
                  <a:fillRect/>
                </a:stretch>
              </p:blipFill>
              <p:spPr>
                <a:xfrm>
                  <a:off x="5920419" y="3348908"/>
                  <a:ext cx="107280" cy="103680"/>
                </a:xfrm>
                <a:prstGeom prst="rect">
                  <a:avLst/>
                </a:prstGeom>
              </p:spPr>
            </p:pic>
          </mc:Fallback>
        </mc:AlternateContent>
      </p:grpSp>
      <p:grpSp>
        <p:nvGrpSpPr>
          <p:cNvPr id="52" name="Gruppieren 51">
            <a:extLst>
              <a:ext uri="{FF2B5EF4-FFF2-40B4-BE49-F238E27FC236}">
                <a16:creationId xmlns:a16="http://schemas.microsoft.com/office/drawing/2014/main" id="{C466C00B-6358-479B-B196-CCA286633F59}"/>
              </a:ext>
            </a:extLst>
          </p:cNvPr>
          <p:cNvGrpSpPr/>
          <p:nvPr/>
        </p:nvGrpSpPr>
        <p:grpSpPr>
          <a:xfrm>
            <a:off x="6124899" y="3148028"/>
            <a:ext cx="536400" cy="200160"/>
            <a:chOff x="6124899" y="3148028"/>
            <a:chExt cx="536400" cy="200160"/>
          </a:xfrm>
        </p:grpSpPr>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560527C2-BE57-45AC-A159-493C45735D3A}"/>
                    </a:ext>
                  </a:extLst>
                </p14:cNvPr>
                <p14:cNvContentPartPr/>
                <p14:nvPr/>
              </p14:nvContentPartPr>
              <p14:xfrm>
                <a:off x="6124899" y="3193388"/>
                <a:ext cx="150120" cy="115200"/>
              </p14:xfrm>
            </p:contentPart>
          </mc:Choice>
          <mc:Fallback xmlns="">
            <p:pic>
              <p:nvPicPr>
                <p:cNvPr id="45" name="Freihand 44">
                  <a:extLst>
                    <a:ext uri="{FF2B5EF4-FFF2-40B4-BE49-F238E27FC236}">
                      <a16:creationId xmlns:a16="http://schemas.microsoft.com/office/drawing/2014/main" id="{560527C2-BE57-45AC-A159-493C45735D3A}"/>
                    </a:ext>
                  </a:extLst>
                </p:cNvPr>
                <p:cNvPicPr/>
                <p:nvPr/>
              </p:nvPicPr>
              <p:blipFill>
                <a:blip r:embed="rId66"/>
                <a:stretch>
                  <a:fillRect/>
                </a:stretch>
              </p:blipFill>
              <p:spPr>
                <a:xfrm>
                  <a:off x="6120579" y="3189068"/>
                  <a:ext cx="158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431D1890-30D1-4E4A-96E5-5F4B2D9C5FEA}"/>
                    </a:ext>
                  </a:extLst>
                </p14:cNvPr>
                <p14:cNvContentPartPr/>
                <p14:nvPr/>
              </p14:nvContentPartPr>
              <p14:xfrm>
                <a:off x="6365739" y="3148748"/>
                <a:ext cx="72000" cy="118080"/>
              </p14:xfrm>
            </p:contentPart>
          </mc:Choice>
          <mc:Fallback xmlns="">
            <p:pic>
              <p:nvPicPr>
                <p:cNvPr id="47" name="Freihand 46">
                  <a:extLst>
                    <a:ext uri="{FF2B5EF4-FFF2-40B4-BE49-F238E27FC236}">
                      <a16:creationId xmlns:a16="http://schemas.microsoft.com/office/drawing/2014/main" id="{431D1890-30D1-4E4A-96E5-5F4B2D9C5FEA}"/>
                    </a:ext>
                  </a:extLst>
                </p:cNvPr>
                <p:cNvPicPr/>
                <p:nvPr/>
              </p:nvPicPr>
              <p:blipFill>
                <a:blip r:embed="rId68"/>
                <a:stretch>
                  <a:fillRect/>
                </a:stretch>
              </p:blipFill>
              <p:spPr>
                <a:xfrm>
                  <a:off x="6361419" y="3144428"/>
                  <a:ext cx="80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E87A49DA-2EFB-4971-9804-404B520711EA}"/>
                    </a:ext>
                  </a:extLst>
                </p14:cNvPr>
                <p14:cNvContentPartPr/>
                <p14:nvPr/>
              </p14:nvContentPartPr>
              <p14:xfrm>
                <a:off x="6421539" y="3148028"/>
                <a:ext cx="16200" cy="138600"/>
              </p14:xfrm>
            </p:contentPart>
          </mc:Choice>
          <mc:Fallback xmlns="">
            <p:pic>
              <p:nvPicPr>
                <p:cNvPr id="48" name="Freihand 47">
                  <a:extLst>
                    <a:ext uri="{FF2B5EF4-FFF2-40B4-BE49-F238E27FC236}">
                      <a16:creationId xmlns:a16="http://schemas.microsoft.com/office/drawing/2014/main" id="{E87A49DA-2EFB-4971-9804-404B520711EA}"/>
                    </a:ext>
                  </a:extLst>
                </p:cNvPr>
                <p:cNvPicPr/>
                <p:nvPr/>
              </p:nvPicPr>
              <p:blipFill>
                <a:blip r:embed="rId70"/>
                <a:stretch>
                  <a:fillRect/>
                </a:stretch>
              </p:blipFill>
              <p:spPr>
                <a:xfrm>
                  <a:off x="6417219" y="3143708"/>
                  <a:ext cx="24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B7834038-5D16-48C0-9A24-2C8C0C615493}"/>
                    </a:ext>
                  </a:extLst>
                </p14:cNvPr>
                <p14:cNvContentPartPr/>
                <p14:nvPr/>
              </p14:nvContentPartPr>
              <p14:xfrm>
                <a:off x="6348819" y="3266468"/>
                <a:ext cx="131040" cy="18720"/>
              </p14:xfrm>
            </p:contentPart>
          </mc:Choice>
          <mc:Fallback xmlns="">
            <p:pic>
              <p:nvPicPr>
                <p:cNvPr id="49" name="Freihand 48">
                  <a:extLst>
                    <a:ext uri="{FF2B5EF4-FFF2-40B4-BE49-F238E27FC236}">
                      <a16:creationId xmlns:a16="http://schemas.microsoft.com/office/drawing/2014/main" id="{B7834038-5D16-48C0-9A24-2C8C0C615493}"/>
                    </a:ext>
                  </a:extLst>
                </p:cNvPr>
                <p:cNvPicPr/>
                <p:nvPr/>
              </p:nvPicPr>
              <p:blipFill>
                <a:blip r:embed="rId72"/>
                <a:stretch>
                  <a:fillRect/>
                </a:stretch>
              </p:blipFill>
              <p:spPr>
                <a:xfrm>
                  <a:off x="6344499" y="3262148"/>
                  <a:ext cx="139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F25C1978-1896-4120-B3E3-515C7682AC46}"/>
                    </a:ext>
                  </a:extLst>
                </p14:cNvPr>
                <p14:cNvContentPartPr/>
                <p14:nvPr/>
              </p14:nvContentPartPr>
              <p14:xfrm>
                <a:off x="6470139" y="3188708"/>
                <a:ext cx="101520" cy="128160"/>
              </p14:xfrm>
            </p:contentPart>
          </mc:Choice>
          <mc:Fallback xmlns="">
            <p:pic>
              <p:nvPicPr>
                <p:cNvPr id="50" name="Freihand 49">
                  <a:extLst>
                    <a:ext uri="{FF2B5EF4-FFF2-40B4-BE49-F238E27FC236}">
                      <a16:creationId xmlns:a16="http://schemas.microsoft.com/office/drawing/2014/main" id="{F25C1978-1896-4120-B3E3-515C7682AC46}"/>
                    </a:ext>
                  </a:extLst>
                </p:cNvPr>
                <p:cNvPicPr/>
                <p:nvPr/>
              </p:nvPicPr>
              <p:blipFill>
                <a:blip r:embed="rId74"/>
                <a:stretch>
                  <a:fillRect/>
                </a:stretch>
              </p:blipFill>
              <p:spPr>
                <a:xfrm>
                  <a:off x="6465819" y="3184388"/>
                  <a:ext cx="110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7FDC1E3C-E061-43ED-86AC-C31FEBADFBCE}"/>
                    </a:ext>
                  </a:extLst>
                </p14:cNvPr>
                <p14:cNvContentPartPr/>
                <p14:nvPr/>
              </p14:nvContentPartPr>
              <p14:xfrm>
                <a:off x="6583539" y="3258188"/>
                <a:ext cx="77760" cy="90000"/>
              </p14:xfrm>
            </p:contentPart>
          </mc:Choice>
          <mc:Fallback xmlns="">
            <p:pic>
              <p:nvPicPr>
                <p:cNvPr id="51" name="Freihand 50">
                  <a:extLst>
                    <a:ext uri="{FF2B5EF4-FFF2-40B4-BE49-F238E27FC236}">
                      <a16:creationId xmlns:a16="http://schemas.microsoft.com/office/drawing/2014/main" id="{7FDC1E3C-E061-43ED-86AC-C31FEBADFBCE}"/>
                    </a:ext>
                  </a:extLst>
                </p:cNvPr>
                <p:cNvPicPr/>
                <p:nvPr/>
              </p:nvPicPr>
              <p:blipFill>
                <a:blip r:embed="rId76"/>
                <a:stretch>
                  <a:fillRect/>
                </a:stretch>
              </p:blipFill>
              <p:spPr>
                <a:xfrm>
                  <a:off x="6579219" y="3253868"/>
                  <a:ext cx="86400" cy="98640"/>
                </a:xfrm>
                <a:prstGeom prst="rect">
                  <a:avLst/>
                </a:prstGeom>
              </p:spPr>
            </p:pic>
          </mc:Fallback>
        </mc:AlternateContent>
      </p:grpSp>
      <p:grpSp>
        <p:nvGrpSpPr>
          <p:cNvPr id="103" name="Gruppieren 102">
            <a:extLst>
              <a:ext uri="{FF2B5EF4-FFF2-40B4-BE49-F238E27FC236}">
                <a16:creationId xmlns:a16="http://schemas.microsoft.com/office/drawing/2014/main" id="{605EEAC2-F82D-4EEC-81AF-68F0F516BF67}"/>
              </a:ext>
            </a:extLst>
          </p:cNvPr>
          <p:cNvGrpSpPr/>
          <p:nvPr/>
        </p:nvGrpSpPr>
        <p:grpSpPr>
          <a:xfrm>
            <a:off x="7014099" y="1733228"/>
            <a:ext cx="4861440" cy="1627200"/>
            <a:chOff x="7014099" y="1733228"/>
            <a:chExt cx="4861440" cy="1627200"/>
          </a:xfrm>
        </p:grpSpPr>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251794FF-FADC-4826-A2FF-D8BA7E38C5F8}"/>
                    </a:ext>
                  </a:extLst>
                </p14:cNvPr>
                <p14:cNvContentPartPr/>
                <p14:nvPr/>
              </p14:nvContentPartPr>
              <p14:xfrm>
                <a:off x="7014099" y="3007628"/>
                <a:ext cx="289080" cy="101880"/>
              </p14:xfrm>
            </p:contentPart>
          </mc:Choice>
          <mc:Fallback xmlns="">
            <p:pic>
              <p:nvPicPr>
                <p:cNvPr id="53" name="Freihand 52">
                  <a:extLst>
                    <a:ext uri="{FF2B5EF4-FFF2-40B4-BE49-F238E27FC236}">
                      <a16:creationId xmlns:a16="http://schemas.microsoft.com/office/drawing/2014/main" id="{251794FF-FADC-4826-A2FF-D8BA7E38C5F8}"/>
                    </a:ext>
                  </a:extLst>
                </p:cNvPr>
                <p:cNvPicPr/>
                <p:nvPr/>
              </p:nvPicPr>
              <p:blipFill>
                <a:blip r:embed="rId78"/>
                <a:stretch>
                  <a:fillRect/>
                </a:stretch>
              </p:blipFill>
              <p:spPr>
                <a:xfrm>
                  <a:off x="7009779" y="3003308"/>
                  <a:ext cx="297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D0BC234C-AAD6-41AC-B22E-CBB4BA8BF3CB}"/>
                    </a:ext>
                  </a:extLst>
                </p14:cNvPr>
                <p14:cNvContentPartPr/>
                <p14:nvPr/>
              </p14:nvContentPartPr>
              <p14:xfrm>
                <a:off x="7217859" y="2910068"/>
                <a:ext cx="166320" cy="187200"/>
              </p14:xfrm>
            </p:contentPart>
          </mc:Choice>
          <mc:Fallback xmlns="">
            <p:pic>
              <p:nvPicPr>
                <p:cNvPr id="54" name="Freihand 53">
                  <a:extLst>
                    <a:ext uri="{FF2B5EF4-FFF2-40B4-BE49-F238E27FC236}">
                      <a16:creationId xmlns:a16="http://schemas.microsoft.com/office/drawing/2014/main" id="{D0BC234C-AAD6-41AC-B22E-CBB4BA8BF3CB}"/>
                    </a:ext>
                  </a:extLst>
                </p:cNvPr>
                <p:cNvPicPr/>
                <p:nvPr/>
              </p:nvPicPr>
              <p:blipFill>
                <a:blip r:embed="rId80"/>
                <a:stretch>
                  <a:fillRect/>
                </a:stretch>
              </p:blipFill>
              <p:spPr>
                <a:xfrm>
                  <a:off x="7213539" y="2905748"/>
                  <a:ext cx="174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FD65B9C2-EE9D-4FD9-AA76-8F852117BEFC}"/>
                    </a:ext>
                  </a:extLst>
                </p14:cNvPr>
                <p14:cNvContentPartPr/>
                <p14:nvPr/>
              </p14:nvContentPartPr>
              <p14:xfrm>
                <a:off x="7560219" y="2853548"/>
                <a:ext cx="111240" cy="238320"/>
              </p14:xfrm>
            </p:contentPart>
          </mc:Choice>
          <mc:Fallback xmlns="">
            <p:pic>
              <p:nvPicPr>
                <p:cNvPr id="55" name="Freihand 54">
                  <a:extLst>
                    <a:ext uri="{FF2B5EF4-FFF2-40B4-BE49-F238E27FC236}">
                      <a16:creationId xmlns:a16="http://schemas.microsoft.com/office/drawing/2014/main" id="{FD65B9C2-EE9D-4FD9-AA76-8F852117BEFC}"/>
                    </a:ext>
                  </a:extLst>
                </p:cNvPr>
                <p:cNvPicPr/>
                <p:nvPr/>
              </p:nvPicPr>
              <p:blipFill>
                <a:blip r:embed="rId82"/>
                <a:stretch>
                  <a:fillRect/>
                </a:stretch>
              </p:blipFill>
              <p:spPr>
                <a:xfrm>
                  <a:off x="7555899" y="2849228"/>
                  <a:ext cx="119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25BDAFE0-989B-452B-9393-A465384EA0CA}"/>
                    </a:ext>
                  </a:extLst>
                </p14:cNvPr>
                <p14:cNvContentPartPr/>
                <p14:nvPr/>
              </p14:nvContentPartPr>
              <p14:xfrm>
                <a:off x="7717539" y="2813948"/>
                <a:ext cx="70560" cy="91440"/>
              </p14:xfrm>
            </p:contentPart>
          </mc:Choice>
          <mc:Fallback xmlns="">
            <p:pic>
              <p:nvPicPr>
                <p:cNvPr id="56" name="Freihand 55">
                  <a:extLst>
                    <a:ext uri="{FF2B5EF4-FFF2-40B4-BE49-F238E27FC236}">
                      <a16:creationId xmlns:a16="http://schemas.microsoft.com/office/drawing/2014/main" id="{25BDAFE0-989B-452B-9393-A465384EA0CA}"/>
                    </a:ext>
                  </a:extLst>
                </p:cNvPr>
                <p:cNvPicPr/>
                <p:nvPr/>
              </p:nvPicPr>
              <p:blipFill>
                <a:blip r:embed="rId84"/>
                <a:stretch>
                  <a:fillRect/>
                </a:stretch>
              </p:blipFill>
              <p:spPr>
                <a:xfrm>
                  <a:off x="7713219" y="2809628"/>
                  <a:ext cx="79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64100097-B540-4D93-ABD0-1F40D0DE22A6}"/>
                    </a:ext>
                  </a:extLst>
                </p14:cNvPr>
                <p14:cNvContentPartPr/>
                <p14:nvPr/>
              </p14:nvContentPartPr>
              <p14:xfrm>
                <a:off x="7798539" y="2759588"/>
                <a:ext cx="112320" cy="95760"/>
              </p14:xfrm>
            </p:contentPart>
          </mc:Choice>
          <mc:Fallback xmlns="">
            <p:pic>
              <p:nvPicPr>
                <p:cNvPr id="57" name="Freihand 56">
                  <a:extLst>
                    <a:ext uri="{FF2B5EF4-FFF2-40B4-BE49-F238E27FC236}">
                      <a16:creationId xmlns:a16="http://schemas.microsoft.com/office/drawing/2014/main" id="{64100097-B540-4D93-ABD0-1F40D0DE22A6}"/>
                    </a:ext>
                  </a:extLst>
                </p:cNvPr>
                <p:cNvPicPr/>
                <p:nvPr/>
              </p:nvPicPr>
              <p:blipFill>
                <a:blip r:embed="rId86"/>
                <a:stretch>
                  <a:fillRect/>
                </a:stretch>
              </p:blipFill>
              <p:spPr>
                <a:xfrm>
                  <a:off x="7794219" y="2755268"/>
                  <a:ext cx="120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5680083B-C13F-4681-B724-E210424E8063}"/>
                    </a:ext>
                  </a:extLst>
                </p14:cNvPr>
                <p14:cNvContentPartPr/>
                <p14:nvPr/>
              </p14:nvContentPartPr>
              <p14:xfrm>
                <a:off x="7919499" y="2728268"/>
                <a:ext cx="32040" cy="98280"/>
              </p14:xfrm>
            </p:contentPart>
          </mc:Choice>
          <mc:Fallback xmlns="">
            <p:pic>
              <p:nvPicPr>
                <p:cNvPr id="58" name="Freihand 57">
                  <a:extLst>
                    <a:ext uri="{FF2B5EF4-FFF2-40B4-BE49-F238E27FC236}">
                      <a16:creationId xmlns:a16="http://schemas.microsoft.com/office/drawing/2014/main" id="{5680083B-C13F-4681-B724-E210424E8063}"/>
                    </a:ext>
                  </a:extLst>
                </p:cNvPr>
                <p:cNvPicPr/>
                <p:nvPr/>
              </p:nvPicPr>
              <p:blipFill>
                <a:blip r:embed="rId88"/>
                <a:stretch>
                  <a:fillRect/>
                </a:stretch>
              </p:blipFill>
              <p:spPr>
                <a:xfrm>
                  <a:off x="7915179" y="2723948"/>
                  <a:ext cx="40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07434121-72F1-4580-8D18-6AC855F85ED0}"/>
                    </a:ext>
                  </a:extLst>
                </p14:cNvPr>
                <p14:cNvContentPartPr/>
                <p14:nvPr/>
              </p14:nvContentPartPr>
              <p14:xfrm>
                <a:off x="7963419" y="2571668"/>
                <a:ext cx="315360" cy="226800"/>
              </p14:xfrm>
            </p:contentPart>
          </mc:Choice>
          <mc:Fallback xmlns="">
            <p:pic>
              <p:nvPicPr>
                <p:cNvPr id="59" name="Freihand 58">
                  <a:extLst>
                    <a:ext uri="{FF2B5EF4-FFF2-40B4-BE49-F238E27FC236}">
                      <a16:creationId xmlns:a16="http://schemas.microsoft.com/office/drawing/2014/main" id="{07434121-72F1-4580-8D18-6AC855F85ED0}"/>
                    </a:ext>
                  </a:extLst>
                </p:cNvPr>
                <p:cNvPicPr/>
                <p:nvPr/>
              </p:nvPicPr>
              <p:blipFill>
                <a:blip r:embed="rId90"/>
                <a:stretch>
                  <a:fillRect/>
                </a:stretch>
              </p:blipFill>
              <p:spPr>
                <a:xfrm>
                  <a:off x="7959099" y="2567348"/>
                  <a:ext cx="3240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5401A9E5-52E4-49CE-9A60-04521378DBE6}"/>
                    </a:ext>
                  </a:extLst>
                </p14:cNvPr>
                <p14:cNvContentPartPr/>
                <p14:nvPr/>
              </p14:nvContentPartPr>
              <p14:xfrm>
                <a:off x="7817619" y="2537108"/>
                <a:ext cx="306720" cy="4680"/>
              </p14:xfrm>
            </p:contentPart>
          </mc:Choice>
          <mc:Fallback xmlns="">
            <p:pic>
              <p:nvPicPr>
                <p:cNvPr id="60" name="Freihand 59">
                  <a:extLst>
                    <a:ext uri="{FF2B5EF4-FFF2-40B4-BE49-F238E27FC236}">
                      <a16:creationId xmlns:a16="http://schemas.microsoft.com/office/drawing/2014/main" id="{5401A9E5-52E4-49CE-9A60-04521378DBE6}"/>
                    </a:ext>
                  </a:extLst>
                </p:cNvPr>
                <p:cNvPicPr/>
                <p:nvPr/>
              </p:nvPicPr>
              <p:blipFill>
                <a:blip r:embed="rId92"/>
                <a:stretch>
                  <a:fillRect/>
                </a:stretch>
              </p:blipFill>
              <p:spPr>
                <a:xfrm>
                  <a:off x="7813299" y="2532788"/>
                  <a:ext cx="315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7E1F7BA0-DB2D-414A-BE4F-AACD52778134}"/>
                    </a:ext>
                  </a:extLst>
                </p14:cNvPr>
                <p14:cNvContentPartPr/>
                <p14:nvPr/>
              </p14:nvContentPartPr>
              <p14:xfrm>
                <a:off x="8395419" y="2565548"/>
                <a:ext cx="112320" cy="102240"/>
              </p14:xfrm>
            </p:contentPart>
          </mc:Choice>
          <mc:Fallback xmlns="">
            <p:pic>
              <p:nvPicPr>
                <p:cNvPr id="61" name="Freihand 60">
                  <a:extLst>
                    <a:ext uri="{FF2B5EF4-FFF2-40B4-BE49-F238E27FC236}">
                      <a16:creationId xmlns:a16="http://schemas.microsoft.com/office/drawing/2014/main" id="{7E1F7BA0-DB2D-414A-BE4F-AACD52778134}"/>
                    </a:ext>
                  </a:extLst>
                </p:cNvPr>
                <p:cNvPicPr/>
                <p:nvPr/>
              </p:nvPicPr>
              <p:blipFill>
                <a:blip r:embed="rId94"/>
                <a:stretch>
                  <a:fillRect/>
                </a:stretch>
              </p:blipFill>
              <p:spPr>
                <a:xfrm>
                  <a:off x="8391099" y="2561228"/>
                  <a:ext cx="120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81287471-44C1-4D57-9D26-536FB5BDF154}"/>
                    </a:ext>
                  </a:extLst>
                </p14:cNvPr>
                <p14:cNvContentPartPr/>
                <p14:nvPr/>
              </p14:nvContentPartPr>
              <p14:xfrm>
                <a:off x="8528979" y="2439548"/>
                <a:ext cx="88920" cy="178200"/>
              </p14:xfrm>
            </p:contentPart>
          </mc:Choice>
          <mc:Fallback xmlns="">
            <p:pic>
              <p:nvPicPr>
                <p:cNvPr id="62" name="Freihand 61">
                  <a:extLst>
                    <a:ext uri="{FF2B5EF4-FFF2-40B4-BE49-F238E27FC236}">
                      <a16:creationId xmlns:a16="http://schemas.microsoft.com/office/drawing/2014/main" id="{81287471-44C1-4D57-9D26-536FB5BDF154}"/>
                    </a:ext>
                  </a:extLst>
                </p:cNvPr>
                <p:cNvPicPr/>
                <p:nvPr/>
              </p:nvPicPr>
              <p:blipFill>
                <a:blip r:embed="rId96"/>
                <a:stretch>
                  <a:fillRect/>
                </a:stretch>
              </p:blipFill>
              <p:spPr>
                <a:xfrm>
                  <a:off x="8524659" y="2435228"/>
                  <a:ext cx="97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60353429-44CC-4FB5-AF9B-ED5DF29C331B}"/>
                    </a:ext>
                  </a:extLst>
                </p14:cNvPr>
                <p14:cNvContentPartPr/>
                <p14:nvPr/>
              </p14:nvContentPartPr>
              <p14:xfrm>
                <a:off x="8625099" y="2511188"/>
                <a:ext cx="98280" cy="73440"/>
              </p14:xfrm>
            </p:contentPart>
          </mc:Choice>
          <mc:Fallback xmlns="">
            <p:pic>
              <p:nvPicPr>
                <p:cNvPr id="63" name="Freihand 62">
                  <a:extLst>
                    <a:ext uri="{FF2B5EF4-FFF2-40B4-BE49-F238E27FC236}">
                      <a16:creationId xmlns:a16="http://schemas.microsoft.com/office/drawing/2014/main" id="{60353429-44CC-4FB5-AF9B-ED5DF29C331B}"/>
                    </a:ext>
                  </a:extLst>
                </p:cNvPr>
                <p:cNvPicPr/>
                <p:nvPr/>
              </p:nvPicPr>
              <p:blipFill>
                <a:blip r:embed="rId98"/>
                <a:stretch>
                  <a:fillRect/>
                </a:stretch>
              </p:blipFill>
              <p:spPr>
                <a:xfrm>
                  <a:off x="8620779" y="2506868"/>
                  <a:ext cx="106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67154A14-3B24-4C1D-BBF5-D6F27726394F}"/>
                    </a:ext>
                  </a:extLst>
                </p14:cNvPr>
                <p14:cNvContentPartPr/>
                <p14:nvPr/>
              </p14:nvContentPartPr>
              <p14:xfrm>
                <a:off x="8752899" y="2465108"/>
                <a:ext cx="65520" cy="110880"/>
              </p14:xfrm>
            </p:contentPart>
          </mc:Choice>
          <mc:Fallback xmlns="">
            <p:pic>
              <p:nvPicPr>
                <p:cNvPr id="64" name="Freihand 63">
                  <a:extLst>
                    <a:ext uri="{FF2B5EF4-FFF2-40B4-BE49-F238E27FC236}">
                      <a16:creationId xmlns:a16="http://schemas.microsoft.com/office/drawing/2014/main" id="{67154A14-3B24-4C1D-BBF5-D6F27726394F}"/>
                    </a:ext>
                  </a:extLst>
                </p:cNvPr>
                <p:cNvPicPr/>
                <p:nvPr/>
              </p:nvPicPr>
              <p:blipFill>
                <a:blip r:embed="rId100"/>
                <a:stretch>
                  <a:fillRect/>
                </a:stretch>
              </p:blipFill>
              <p:spPr>
                <a:xfrm>
                  <a:off x="8748579" y="2460788"/>
                  <a:ext cx="74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5CFDF3D4-621B-4A3E-8863-9B77A22715D3}"/>
                    </a:ext>
                  </a:extLst>
                </p14:cNvPr>
                <p14:cNvContentPartPr/>
                <p14:nvPr/>
              </p14:nvContentPartPr>
              <p14:xfrm>
                <a:off x="8824539" y="2349188"/>
                <a:ext cx="308880" cy="175680"/>
              </p14:xfrm>
            </p:contentPart>
          </mc:Choice>
          <mc:Fallback xmlns="">
            <p:pic>
              <p:nvPicPr>
                <p:cNvPr id="65" name="Freihand 64">
                  <a:extLst>
                    <a:ext uri="{FF2B5EF4-FFF2-40B4-BE49-F238E27FC236}">
                      <a16:creationId xmlns:a16="http://schemas.microsoft.com/office/drawing/2014/main" id="{5CFDF3D4-621B-4A3E-8863-9B77A22715D3}"/>
                    </a:ext>
                  </a:extLst>
                </p:cNvPr>
                <p:cNvPicPr/>
                <p:nvPr/>
              </p:nvPicPr>
              <p:blipFill>
                <a:blip r:embed="rId102"/>
                <a:stretch>
                  <a:fillRect/>
                </a:stretch>
              </p:blipFill>
              <p:spPr>
                <a:xfrm>
                  <a:off x="8820219" y="2344868"/>
                  <a:ext cx="317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75EF33A5-AAF2-42FC-A746-272E2633F85C}"/>
                    </a:ext>
                  </a:extLst>
                </p14:cNvPr>
                <p14:cNvContentPartPr/>
                <p14:nvPr/>
              </p14:nvContentPartPr>
              <p14:xfrm>
                <a:off x="9160059" y="2375828"/>
                <a:ext cx="234720" cy="108000"/>
              </p14:xfrm>
            </p:contentPart>
          </mc:Choice>
          <mc:Fallback xmlns="">
            <p:pic>
              <p:nvPicPr>
                <p:cNvPr id="66" name="Freihand 65">
                  <a:extLst>
                    <a:ext uri="{FF2B5EF4-FFF2-40B4-BE49-F238E27FC236}">
                      <a16:creationId xmlns:a16="http://schemas.microsoft.com/office/drawing/2014/main" id="{75EF33A5-AAF2-42FC-A746-272E2633F85C}"/>
                    </a:ext>
                  </a:extLst>
                </p:cNvPr>
                <p:cNvPicPr/>
                <p:nvPr/>
              </p:nvPicPr>
              <p:blipFill>
                <a:blip r:embed="rId104"/>
                <a:stretch>
                  <a:fillRect/>
                </a:stretch>
              </p:blipFill>
              <p:spPr>
                <a:xfrm>
                  <a:off x="9155739" y="2371508"/>
                  <a:ext cx="243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BCBCAE82-10E1-48CB-AA2E-0AABF3397F3E}"/>
                    </a:ext>
                  </a:extLst>
                </p14:cNvPr>
                <p14:cNvContentPartPr/>
                <p14:nvPr/>
              </p14:nvContentPartPr>
              <p14:xfrm>
                <a:off x="9386499" y="2270348"/>
                <a:ext cx="164880" cy="164520"/>
              </p14:xfrm>
            </p:contentPart>
          </mc:Choice>
          <mc:Fallback xmlns="">
            <p:pic>
              <p:nvPicPr>
                <p:cNvPr id="67" name="Freihand 66">
                  <a:extLst>
                    <a:ext uri="{FF2B5EF4-FFF2-40B4-BE49-F238E27FC236}">
                      <a16:creationId xmlns:a16="http://schemas.microsoft.com/office/drawing/2014/main" id="{BCBCAE82-10E1-48CB-AA2E-0AABF3397F3E}"/>
                    </a:ext>
                  </a:extLst>
                </p:cNvPr>
                <p:cNvPicPr/>
                <p:nvPr/>
              </p:nvPicPr>
              <p:blipFill>
                <a:blip r:embed="rId106"/>
                <a:stretch>
                  <a:fillRect/>
                </a:stretch>
              </p:blipFill>
              <p:spPr>
                <a:xfrm>
                  <a:off x="9382179" y="2266028"/>
                  <a:ext cx="173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8861C4D6-197B-403B-9B07-A28F43FDC828}"/>
                    </a:ext>
                  </a:extLst>
                </p14:cNvPr>
                <p14:cNvContentPartPr/>
                <p14:nvPr/>
              </p14:nvContentPartPr>
              <p14:xfrm>
                <a:off x="9726699" y="2237948"/>
                <a:ext cx="457560" cy="316800"/>
              </p14:xfrm>
            </p:contentPart>
          </mc:Choice>
          <mc:Fallback xmlns="">
            <p:pic>
              <p:nvPicPr>
                <p:cNvPr id="68" name="Freihand 67">
                  <a:extLst>
                    <a:ext uri="{FF2B5EF4-FFF2-40B4-BE49-F238E27FC236}">
                      <a16:creationId xmlns:a16="http://schemas.microsoft.com/office/drawing/2014/main" id="{8861C4D6-197B-403B-9B07-A28F43FDC828}"/>
                    </a:ext>
                  </a:extLst>
                </p:cNvPr>
                <p:cNvPicPr/>
                <p:nvPr/>
              </p:nvPicPr>
              <p:blipFill>
                <a:blip r:embed="rId108"/>
                <a:stretch>
                  <a:fillRect/>
                </a:stretch>
              </p:blipFill>
              <p:spPr>
                <a:xfrm>
                  <a:off x="9722379" y="2233628"/>
                  <a:ext cx="4662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5093C9C8-4FD0-4C72-B455-65C84F142FAF}"/>
                    </a:ext>
                  </a:extLst>
                </p14:cNvPr>
                <p14:cNvContentPartPr/>
                <p14:nvPr/>
              </p14:nvContentPartPr>
              <p14:xfrm>
                <a:off x="10230339" y="2196548"/>
                <a:ext cx="95400" cy="120960"/>
              </p14:xfrm>
            </p:contentPart>
          </mc:Choice>
          <mc:Fallback xmlns="">
            <p:pic>
              <p:nvPicPr>
                <p:cNvPr id="69" name="Freihand 68">
                  <a:extLst>
                    <a:ext uri="{FF2B5EF4-FFF2-40B4-BE49-F238E27FC236}">
                      <a16:creationId xmlns:a16="http://schemas.microsoft.com/office/drawing/2014/main" id="{5093C9C8-4FD0-4C72-B455-65C84F142FAF}"/>
                    </a:ext>
                  </a:extLst>
                </p:cNvPr>
                <p:cNvPicPr/>
                <p:nvPr/>
              </p:nvPicPr>
              <p:blipFill>
                <a:blip r:embed="rId110"/>
                <a:stretch>
                  <a:fillRect/>
                </a:stretch>
              </p:blipFill>
              <p:spPr>
                <a:xfrm>
                  <a:off x="10226019" y="2192228"/>
                  <a:ext cx="104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78621D26-5ADF-432A-849D-CA270BF3A481}"/>
                    </a:ext>
                  </a:extLst>
                </p14:cNvPr>
                <p14:cNvContentPartPr/>
                <p14:nvPr/>
              </p14:nvContentPartPr>
              <p14:xfrm>
                <a:off x="10202619" y="2221748"/>
                <a:ext cx="117000" cy="42840"/>
              </p14:xfrm>
            </p:contentPart>
          </mc:Choice>
          <mc:Fallback xmlns="">
            <p:pic>
              <p:nvPicPr>
                <p:cNvPr id="70" name="Freihand 69">
                  <a:extLst>
                    <a:ext uri="{FF2B5EF4-FFF2-40B4-BE49-F238E27FC236}">
                      <a16:creationId xmlns:a16="http://schemas.microsoft.com/office/drawing/2014/main" id="{78621D26-5ADF-432A-849D-CA270BF3A481}"/>
                    </a:ext>
                  </a:extLst>
                </p:cNvPr>
                <p:cNvPicPr/>
                <p:nvPr/>
              </p:nvPicPr>
              <p:blipFill>
                <a:blip r:embed="rId112"/>
                <a:stretch>
                  <a:fillRect/>
                </a:stretch>
              </p:blipFill>
              <p:spPr>
                <a:xfrm>
                  <a:off x="10198299" y="2217428"/>
                  <a:ext cx="125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47FA3A48-0968-4B27-A40F-430F5D918570}"/>
                    </a:ext>
                  </a:extLst>
                </p14:cNvPr>
                <p14:cNvContentPartPr/>
                <p14:nvPr/>
              </p14:nvContentPartPr>
              <p14:xfrm>
                <a:off x="9682419" y="2154428"/>
                <a:ext cx="153360" cy="227880"/>
              </p14:xfrm>
            </p:contentPart>
          </mc:Choice>
          <mc:Fallback xmlns="">
            <p:pic>
              <p:nvPicPr>
                <p:cNvPr id="71" name="Freihand 70">
                  <a:extLst>
                    <a:ext uri="{FF2B5EF4-FFF2-40B4-BE49-F238E27FC236}">
                      <a16:creationId xmlns:a16="http://schemas.microsoft.com/office/drawing/2014/main" id="{47FA3A48-0968-4B27-A40F-430F5D918570}"/>
                    </a:ext>
                  </a:extLst>
                </p:cNvPr>
                <p:cNvPicPr/>
                <p:nvPr/>
              </p:nvPicPr>
              <p:blipFill>
                <a:blip r:embed="rId114"/>
                <a:stretch>
                  <a:fillRect/>
                </a:stretch>
              </p:blipFill>
              <p:spPr>
                <a:xfrm>
                  <a:off x="9678099" y="2150108"/>
                  <a:ext cx="162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E77087D0-B603-4CA8-8FDE-CEC83C0222FF}"/>
                    </a:ext>
                  </a:extLst>
                </p14:cNvPr>
                <p14:cNvContentPartPr/>
                <p14:nvPr/>
              </p14:nvContentPartPr>
              <p14:xfrm>
                <a:off x="10327539" y="2167388"/>
                <a:ext cx="87120" cy="257760"/>
              </p14:xfrm>
            </p:contentPart>
          </mc:Choice>
          <mc:Fallback xmlns="">
            <p:pic>
              <p:nvPicPr>
                <p:cNvPr id="72" name="Freihand 71">
                  <a:extLst>
                    <a:ext uri="{FF2B5EF4-FFF2-40B4-BE49-F238E27FC236}">
                      <a16:creationId xmlns:a16="http://schemas.microsoft.com/office/drawing/2014/main" id="{E77087D0-B603-4CA8-8FDE-CEC83C0222FF}"/>
                    </a:ext>
                  </a:extLst>
                </p:cNvPr>
                <p:cNvPicPr/>
                <p:nvPr/>
              </p:nvPicPr>
              <p:blipFill>
                <a:blip r:embed="rId116"/>
                <a:stretch>
                  <a:fillRect/>
                </a:stretch>
              </p:blipFill>
              <p:spPr>
                <a:xfrm>
                  <a:off x="10323219" y="2163068"/>
                  <a:ext cx="957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927D8120-0782-4C7C-8807-B74EB2EE4A77}"/>
                    </a:ext>
                  </a:extLst>
                </p14:cNvPr>
                <p14:cNvContentPartPr/>
                <p14:nvPr/>
              </p14:nvContentPartPr>
              <p14:xfrm>
                <a:off x="10427979" y="2166308"/>
                <a:ext cx="51840" cy="87120"/>
              </p14:xfrm>
            </p:contentPart>
          </mc:Choice>
          <mc:Fallback xmlns="">
            <p:pic>
              <p:nvPicPr>
                <p:cNvPr id="73" name="Freihand 72">
                  <a:extLst>
                    <a:ext uri="{FF2B5EF4-FFF2-40B4-BE49-F238E27FC236}">
                      <a16:creationId xmlns:a16="http://schemas.microsoft.com/office/drawing/2014/main" id="{927D8120-0782-4C7C-8807-B74EB2EE4A77}"/>
                    </a:ext>
                  </a:extLst>
                </p:cNvPr>
                <p:cNvPicPr/>
                <p:nvPr/>
              </p:nvPicPr>
              <p:blipFill>
                <a:blip r:embed="rId118"/>
                <a:stretch>
                  <a:fillRect/>
                </a:stretch>
              </p:blipFill>
              <p:spPr>
                <a:xfrm>
                  <a:off x="10423659" y="2161988"/>
                  <a:ext cx="60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FAE5C086-84B9-4581-AE03-E7320AF07133}"/>
                    </a:ext>
                  </a:extLst>
                </p14:cNvPr>
                <p14:cNvContentPartPr/>
                <p14:nvPr/>
              </p14:nvContentPartPr>
              <p14:xfrm>
                <a:off x="10520859" y="2142188"/>
                <a:ext cx="59400" cy="92160"/>
              </p14:xfrm>
            </p:contentPart>
          </mc:Choice>
          <mc:Fallback xmlns="">
            <p:pic>
              <p:nvPicPr>
                <p:cNvPr id="74" name="Freihand 73">
                  <a:extLst>
                    <a:ext uri="{FF2B5EF4-FFF2-40B4-BE49-F238E27FC236}">
                      <a16:creationId xmlns:a16="http://schemas.microsoft.com/office/drawing/2014/main" id="{FAE5C086-84B9-4581-AE03-E7320AF07133}"/>
                    </a:ext>
                  </a:extLst>
                </p:cNvPr>
                <p:cNvPicPr/>
                <p:nvPr/>
              </p:nvPicPr>
              <p:blipFill>
                <a:blip r:embed="rId120"/>
                <a:stretch>
                  <a:fillRect/>
                </a:stretch>
              </p:blipFill>
              <p:spPr>
                <a:xfrm>
                  <a:off x="10516539" y="2137868"/>
                  <a:ext cx="68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0A941A11-792F-4EAF-99CF-1D9C8EE01D2B}"/>
                    </a:ext>
                  </a:extLst>
                </p14:cNvPr>
                <p14:cNvContentPartPr/>
                <p14:nvPr/>
              </p14:nvContentPartPr>
              <p14:xfrm>
                <a:off x="10614819" y="2043548"/>
                <a:ext cx="292680" cy="154440"/>
              </p14:xfrm>
            </p:contentPart>
          </mc:Choice>
          <mc:Fallback xmlns="">
            <p:pic>
              <p:nvPicPr>
                <p:cNvPr id="75" name="Freihand 74">
                  <a:extLst>
                    <a:ext uri="{FF2B5EF4-FFF2-40B4-BE49-F238E27FC236}">
                      <a16:creationId xmlns:a16="http://schemas.microsoft.com/office/drawing/2014/main" id="{0A941A11-792F-4EAF-99CF-1D9C8EE01D2B}"/>
                    </a:ext>
                  </a:extLst>
                </p:cNvPr>
                <p:cNvPicPr/>
                <p:nvPr/>
              </p:nvPicPr>
              <p:blipFill>
                <a:blip r:embed="rId122"/>
                <a:stretch>
                  <a:fillRect/>
                </a:stretch>
              </p:blipFill>
              <p:spPr>
                <a:xfrm>
                  <a:off x="10610499" y="2039228"/>
                  <a:ext cx="301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85FB83EA-4B21-427F-9297-C2C2EA904EE5}"/>
                    </a:ext>
                  </a:extLst>
                </p14:cNvPr>
                <p14:cNvContentPartPr/>
                <p14:nvPr/>
              </p14:nvContentPartPr>
              <p14:xfrm>
                <a:off x="10926939" y="1948868"/>
                <a:ext cx="103320" cy="173160"/>
              </p14:xfrm>
            </p:contentPart>
          </mc:Choice>
          <mc:Fallback xmlns="">
            <p:pic>
              <p:nvPicPr>
                <p:cNvPr id="76" name="Freihand 75">
                  <a:extLst>
                    <a:ext uri="{FF2B5EF4-FFF2-40B4-BE49-F238E27FC236}">
                      <a16:creationId xmlns:a16="http://schemas.microsoft.com/office/drawing/2014/main" id="{85FB83EA-4B21-427F-9297-C2C2EA904EE5}"/>
                    </a:ext>
                  </a:extLst>
                </p:cNvPr>
                <p:cNvPicPr/>
                <p:nvPr/>
              </p:nvPicPr>
              <p:blipFill>
                <a:blip r:embed="rId124"/>
                <a:stretch>
                  <a:fillRect/>
                </a:stretch>
              </p:blipFill>
              <p:spPr>
                <a:xfrm>
                  <a:off x="10922619" y="1944548"/>
                  <a:ext cx="111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6FD0808B-09F4-4B66-A92A-C9E2EFC760B5}"/>
                    </a:ext>
                  </a:extLst>
                </p14:cNvPr>
                <p14:cNvContentPartPr/>
                <p14:nvPr/>
              </p14:nvContentPartPr>
              <p14:xfrm>
                <a:off x="10991379" y="2069108"/>
                <a:ext cx="79920" cy="56520"/>
              </p14:xfrm>
            </p:contentPart>
          </mc:Choice>
          <mc:Fallback xmlns="">
            <p:pic>
              <p:nvPicPr>
                <p:cNvPr id="77" name="Freihand 76">
                  <a:extLst>
                    <a:ext uri="{FF2B5EF4-FFF2-40B4-BE49-F238E27FC236}">
                      <a16:creationId xmlns:a16="http://schemas.microsoft.com/office/drawing/2014/main" id="{6FD0808B-09F4-4B66-A92A-C9E2EFC760B5}"/>
                    </a:ext>
                  </a:extLst>
                </p:cNvPr>
                <p:cNvPicPr/>
                <p:nvPr/>
              </p:nvPicPr>
              <p:blipFill>
                <a:blip r:embed="rId126"/>
                <a:stretch>
                  <a:fillRect/>
                </a:stretch>
              </p:blipFill>
              <p:spPr>
                <a:xfrm>
                  <a:off x="10987059" y="2064788"/>
                  <a:ext cx="885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62C61292-FC85-4919-AB26-594D7A956D61}"/>
                    </a:ext>
                  </a:extLst>
                </p14:cNvPr>
                <p14:cNvContentPartPr/>
                <p14:nvPr/>
              </p14:nvContentPartPr>
              <p14:xfrm>
                <a:off x="11079579" y="1939868"/>
                <a:ext cx="108360" cy="171000"/>
              </p14:xfrm>
            </p:contentPart>
          </mc:Choice>
          <mc:Fallback xmlns="">
            <p:pic>
              <p:nvPicPr>
                <p:cNvPr id="78" name="Freihand 77">
                  <a:extLst>
                    <a:ext uri="{FF2B5EF4-FFF2-40B4-BE49-F238E27FC236}">
                      <a16:creationId xmlns:a16="http://schemas.microsoft.com/office/drawing/2014/main" id="{62C61292-FC85-4919-AB26-594D7A956D61}"/>
                    </a:ext>
                  </a:extLst>
                </p:cNvPr>
                <p:cNvPicPr/>
                <p:nvPr/>
              </p:nvPicPr>
              <p:blipFill>
                <a:blip r:embed="rId128"/>
                <a:stretch>
                  <a:fillRect/>
                </a:stretch>
              </p:blipFill>
              <p:spPr>
                <a:xfrm>
                  <a:off x="11075259" y="1935548"/>
                  <a:ext cx="117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67560FB4-CB56-4084-BFC1-CC137CBEB0A0}"/>
                    </a:ext>
                  </a:extLst>
                </p14:cNvPr>
                <p14:cNvContentPartPr/>
                <p14:nvPr/>
              </p14:nvContentPartPr>
              <p14:xfrm>
                <a:off x="11167059" y="1940948"/>
                <a:ext cx="231480" cy="135720"/>
              </p14:xfrm>
            </p:contentPart>
          </mc:Choice>
          <mc:Fallback xmlns="">
            <p:pic>
              <p:nvPicPr>
                <p:cNvPr id="79" name="Freihand 78">
                  <a:extLst>
                    <a:ext uri="{FF2B5EF4-FFF2-40B4-BE49-F238E27FC236}">
                      <a16:creationId xmlns:a16="http://schemas.microsoft.com/office/drawing/2014/main" id="{67560FB4-CB56-4084-BFC1-CC137CBEB0A0}"/>
                    </a:ext>
                  </a:extLst>
                </p:cNvPr>
                <p:cNvPicPr/>
                <p:nvPr/>
              </p:nvPicPr>
              <p:blipFill>
                <a:blip r:embed="rId130"/>
                <a:stretch>
                  <a:fillRect/>
                </a:stretch>
              </p:blipFill>
              <p:spPr>
                <a:xfrm>
                  <a:off x="11162739" y="1936628"/>
                  <a:ext cx="240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7EEED891-16BF-4118-86F4-34837FA57F7C}"/>
                    </a:ext>
                  </a:extLst>
                </p14:cNvPr>
                <p14:cNvContentPartPr/>
                <p14:nvPr/>
              </p14:nvContentPartPr>
              <p14:xfrm>
                <a:off x="11401059" y="1816748"/>
                <a:ext cx="24480" cy="206640"/>
              </p14:xfrm>
            </p:contentPart>
          </mc:Choice>
          <mc:Fallback xmlns="">
            <p:pic>
              <p:nvPicPr>
                <p:cNvPr id="80" name="Freihand 79">
                  <a:extLst>
                    <a:ext uri="{FF2B5EF4-FFF2-40B4-BE49-F238E27FC236}">
                      <a16:creationId xmlns:a16="http://schemas.microsoft.com/office/drawing/2014/main" id="{7EEED891-16BF-4118-86F4-34837FA57F7C}"/>
                    </a:ext>
                  </a:extLst>
                </p:cNvPr>
                <p:cNvPicPr/>
                <p:nvPr/>
              </p:nvPicPr>
              <p:blipFill>
                <a:blip r:embed="rId132"/>
                <a:stretch>
                  <a:fillRect/>
                </a:stretch>
              </p:blipFill>
              <p:spPr>
                <a:xfrm>
                  <a:off x="11396739" y="1812428"/>
                  <a:ext cx="33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C0CD9056-7050-47DC-9132-AB3B8079D6B3}"/>
                    </a:ext>
                  </a:extLst>
                </p14:cNvPr>
                <p14:cNvContentPartPr/>
                <p14:nvPr/>
              </p14:nvContentPartPr>
              <p14:xfrm>
                <a:off x="11357139" y="1931948"/>
                <a:ext cx="112680" cy="19080"/>
              </p14:xfrm>
            </p:contentPart>
          </mc:Choice>
          <mc:Fallback xmlns="">
            <p:pic>
              <p:nvPicPr>
                <p:cNvPr id="81" name="Freihand 80">
                  <a:extLst>
                    <a:ext uri="{FF2B5EF4-FFF2-40B4-BE49-F238E27FC236}">
                      <a16:creationId xmlns:a16="http://schemas.microsoft.com/office/drawing/2014/main" id="{C0CD9056-7050-47DC-9132-AB3B8079D6B3}"/>
                    </a:ext>
                  </a:extLst>
                </p:cNvPr>
                <p:cNvPicPr/>
                <p:nvPr/>
              </p:nvPicPr>
              <p:blipFill>
                <a:blip r:embed="rId134"/>
                <a:stretch>
                  <a:fillRect/>
                </a:stretch>
              </p:blipFill>
              <p:spPr>
                <a:xfrm>
                  <a:off x="11352819" y="1927628"/>
                  <a:ext cx="121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19193A44-AD56-411D-847A-DEE7FD8D2795}"/>
                    </a:ext>
                  </a:extLst>
                </p14:cNvPr>
                <p14:cNvContentPartPr/>
                <p14:nvPr/>
              </p14:nvContentPartPr>
              <p14:xfrm>
                <a:off x="11475579" y="1794428"/>
                <a:ext cx="399960" cy="186120"/>
              </p14:xfrm>
            </p:contentPart>
          </mc:Choice>
          <mc:Fallback xmlns="">
            <p:pic>
              <p:nvPicPr>
                <p:cNvPr id="82" name="Freihand 81">
                  <a:extLst>
                    <a:ext uri="{FF2B5EF4-FFF2-40B4-BE49-F238E27FC236}">
                      <a16:creationId xmlns:a16="http://schemas.microsoft.com/office/drawing/2014/main" id="{19193A44-AD56-411D-847A-DEE7FD8D2795}"/>
                    </a:ext>
                  </a:extLst>
                </p:cNvPr>
                <p:cNvPicPr/>
                <p:nvPr/>
              </p:nvPicPr>
              <p:blipFill>
                <a:blip r:embed="rId136"/>
                <a:stretch>
                  <a:fillRect/>
                </a:stretch>
              </p:blipFill>
              <p:spPr>
                <a:xfrm>
                  <a:off x="11471259" y="1790108"/>
                  <a:ext cx="408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E9B203AC-0B92-4438-8A27-18B5CCB37FD1}"/>
                    </a:ext>
                  </a:extLst>
                </p14:cNvPr>
                <p14:cNvContentPartPr/>
                <p14:nvPr/>
              </p14:nvContentPartPr>
              <p14:xfrm>
                <a:off x="11467659" y="1741508"/>
                <a:ext cx="76320" cy="6840"/>
              </p14:xfrm>
            </p:contentPart>
          </mc:Choice>
          <mc:Fallback xmlns="">
            <p:pic>
              <p:nvPicPr>
                <p:cNvPr id="83" name="Freihand 82">
                  <a:extLst>
                    <a:ext uri="{FF2B5EF4-FFF2-40B4-BE49-F238E27FC236}">
                      <a16:creationId xmlns:a16="http://schemas.microsoft.com/office/drawing/2014/main" id="{E9B203AC-0B92-4438-8A27-18B5CCB37FD1}"/>
                    </a:ext>
                  </a:extLst>
                </p:cNvPr>
                <p:cNvPicPr/>
                <p:nvPr/>
              </p:nvPicPr>
              <p:blipFill>
                <a:blip r:embed="rId138"/>
                <a:stretch>
                  <a:fillRect/>
                </a:stretch>
              </p:blipFill>
              <p:spPr>
                <a:xfrm>
                  <a:off x="11463339" y="1737188"/>
                  <a:ext cx="84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1596D6B5-9DC7-42E0-9392-AD49105B15A9}"/>
                    </a:ext>
                  </a:extLst>
                </p14:cNvPr>
                <p14:cNvContentPartPr/>
                <p14:nvPr/>
              </p14:nvContentPartPr>
              <p14:xfrm>
                <a:off x="11598339" y="1733228"/>
                <a:ext cx="22680" cy="1440"/>
              </p14:xfrm>
            </p:contentPart>
          </mc:Choice>
          <mc:Fallback xmlns="">
            <p:pic>
              <p:nvPicPr>
                <p:cNvPr id="84" name="Freihand 83">
                  <a:extLst>
                    <a:ext uri="{FF2B5EF4-FFF2-40B4-BE49-F238E27FC236}">
                      <a16:creationId xmlns:a16="http://schemas.microsoft.com/office/drawing/2014/main" id="{1596D6B5-9DC7-42E0-9392-AD49105B15A9}"/>
                    </a:ext>
                  </a:extLst>
                </p:cNvPr>
                <p:cNvPicPr/>
                <p:nvPr/>
              </p:nvPicPr>
              <p:blipFill>
                <a:blip r:embed="rId140"/>
                <a:stretch>
                  <a:fillRect/>
                </a:stretch>
              </p:blipFill>
              <p:spPr>
                <a:xfrm>
                  <a:off x="11594019" y="1728908"/>
                  <a:ext cx="313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022725A4-A6DB-435E-A555-BE42AA95CD7B}"/>
                    </a:ext>
                  </a:extLst>
                </p14:cNvPr>
                <p14:cNvContentPartPr/>
                <p14:nvPr/>
              </p14:nvContentPartPr>
              <p14:xfrm>
                <a:off x="8439699" y="2920148"/>
                <a:ext cx="131400" cy="168840"/>
              </p14:xfrm>
            </p:contentPart>
          </mc:Choice>
          <mc:Fallback xmlns="">
            <p:pic>
              <p:nvPicPr>
                <p:cNvPr id="85" name="Freihand 84">
                  <a:extLst>
                    <a:ext uri="{FF2B5EF4-FFF2-40B4-BE49-F238E27FC236}">
                      <a16:creationId xmlns:a16="http://schemas.microsoft.com/office/drawing/2014/main" id="{022725A4-A6DB-435E-A555-BE42AA95CD7B}"/>
                    </a:ext>
                  </a:extLst>
                </p:cNvPr>
                <p:cNvPicPr/>
                <p:nvPr/>
              </p:nvPicPr>
              <p:blipFill>
                <a:blip r:embed="rId142"/>
                <a:stretch>
                  <a:fillRect/>
                </a:stretch>
              </p:blipFill>
              <p:spPr>
                <a:xfrm>
                  <a:off x="8435379" y="2915828"/>
                  <a:ext cx="140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2DC8349A-1372-40B9-A6F2-F2B6AAC75A7B}"/>
                    </a:ext>
                  </a:extLst>
                </p14:cNvPr>
                <p14:cNvContentPartPr/>
                <p14:nvPr/>
              </p14:nvContentPartPr>
              <p14:xfrm>
                <a:off x="8637699" y="2938148"/>
                <a:ext cx="120240" cy="136080"/>
              </p14:xfrm>
            </p:contentPart>
          </mc:Choice>
          <mc:Fallback xmlns="">
            <p:pic>
              <p:nvPicPr>
                <p:cNvPr id="86" name="Freihand 85">
                  <a:extLst>
                    <a:ext uri="{FF2B5EF4-FFF2-40B4-BE49-F238E27FC236}">
                      <a16:creationId xmlns:a16="http://schemas.microsoft.com/office/drawing/2014/main" id="{2DC8349A-1372-40B9-A6F2-F2B6AAC75A7B}"/>
                    </a:ext>
                  </a:extLst>
                </p:cNvPr>
                <p:cNvPicPr/>
                <p:nvPr/>
              </p:nvPicPr>
              <p:blipFill>
                <a:blip r:embed="rId144"/>
                <a:stretch>
                  <a:fillRect/>
                </a:stretch>
              </p:blipFill>
              <p:spPr>
                <a:xfrm>
                  <a:off x="8633379" y="2933828"/>
                  <a:ext cx="128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AA7F61C1-2C40-467E-B07E-448ED2AA275A}"/>
                    </a:ext>
                  </a:extLst>
                </p14:cNvPr>
                <p14:cNvContentPartPr/>
                <p14:nvPr/>
              </p14:nvContentPartPr>
              <p14:xfrm>
                <a:off x="8345739" y="3088628"/>
                <a:ext cx="560880" cy="141840"/>
              </p14:xfrm>
            </p:contentPart>
          </mc:Choice>
          <mc:Fallback xmlns="">
            <p:pic>
              <p:nvPicPr>
                <p:cNvPr id="87" name="Freihand 86">
                  <a:extLst>
                    <a:ext uri="{FF2B5EF4-FFF2-40B4-BE49-F238E27FC236}">
                      <a16:creationId xmlns:a16="http://schemas.microsoft.com/office/drawing/2014/main" id="{AA7F61C1-2C40-467E-B07E-448ED2AA275A}"/>
                    </a:ext>
                  </a:extLst>
                </p:cNvPr>
                <p:cNvPicPr/>
                <p:nvPr/>
              </p:nvPicPr>
              <p:blipFill>
                <a:blip r:embed="rId146"/>
                <a:stretch>
                  <a:fillRect/>
                </a:stretch>
              </p:blipFill>
              <p:spPr>
                <a:xfrm>
                  <a:off x="8341419" y="3084308"/>
                  <a:ext cx="569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83F2B501-2799-4451-A20A-6B8ECCD77779}"/>
                    </a:ext>
                  </a:extLst>
                </p14:cNvPr>
                <p14:cNvContentPartPr/>
                <p14:nvPr/>
              </p14:nvContentPartPr>
              <p14:xfrm>
                <a:off x="8514219" y="3200948"/>
                <a:ext cx="95040" cy="159480"/>
              </p14:xfrm>
            </p:contentPart>
          </mc:Choice>
          <mc:Fallback xmlns="">
            <p:pic>
              <p:nvPicPr>
                <p:cNvPr id="88" name="Freihand 87">
                  <a:extLst>
                    <a:ext uri="{FF2B5EF4-FFF2-40B4-BE49-F238E27FC236}">
                      <a16:creationId xmlns:a16="http://schemas.microsoft.com/office/drawing/2014/main" id="{83F2B501-2799-4451-A20A-6B8ECCD77779}"/>
                    </a:ext>
                  </a:extLst>
                </p:cNvPr>
                <p:cNvPicPr/>
                <p:nvPr/>
              </p:nvPicPr>
              <p:blipFill>
                <a:blip r:embed="rId148"/>
                <a:stretch>
                  <a:fillRect/>
                </a:stretch>
              </p:blipFill>
              <p:spPr>
                <a:xfrm>
                  <a:off x="8509899" y="3196628"/>
                  <a:ext cx="103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E1D864CB-BB34-449E-96DC-F94521BC7F06}"/>
                    </a:ext>
                  </a:extLst>
                </p14:cNvPr>
                <p14:cNvContentPartPr/>
                <p14:nvPr/>
              </p14:nvContentPartPr>
              <p14:xfrm>
                <a:off x="8680539" y="3208868"/>
                <a:ext cx="179280" cy="105840"/>
              </p14:xfrm>
            </p:contentPart>
          </mc:Choice>
          <mc:Fallback xmlns="">
            <p:pic>
              <p:nvPicPr>
                <p:cNvPr id="89" name="Freihand 88">
                  <a:extLst>
                    <a:ext uri="{FF2B5EF4-FFF2-40B4-BE49-F238E27FC236}">
                      <a16:creationId xmlns:a16="http://schemas.microsoft.com/office/drawing/2014/main" id="{E1D864CB-BB34-449E-96DC-F94521BC7F06}"/>
                    </a:ext>
                  </a:extLst>
                </p:cNvPr>
                <p:cNvPicPr/>
                <p:nvPr/>
              </p:nvPicPr>
              <p:blipFill>
                <a:blip r:embed="rId150"/>
                <a:stretch>
                  <a:fillRect/>
                </a:stretch>
              </p:blipFill>
              <p:spPr>
                <a:xfrm>
                  <a:off x="8676219" y="3204548"/>
                  <a:ext cx="187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4D38303E-07CE-4292-B68C-2AF30D4ACEA5}"/>
                    </a:ext>
                  </a:extLst>
                </p14:cNvPr>
                <p14:cNvContentPartPr/>
                <p14:nvPr/>
              </p14:nvContentPartPr>
              <p14:xfrm>
                <a:off x="9038379" y="2994668"/>
                <a:ext cx="157680" cy="153720"/>
              </p14:xfrm>
            </p:contentPart>
          </mc:Choice>
          <mc:Fallback xmlns="">
            <p:pic>
              <p:nvPicPr>
                <p:cNvPr id="90" name="Freihand 89">
                  <a:extLst>
                    <a:ext uri="{FF2B5EF4-FFF2-40B4-BE49-F238E27FC236}">
                      <a16:creationId xmlns:a16="http://schemas.microsoft.com/office/drawing/2014/main" id="{4D38303E-07CE-4292-B68C-2AF30D4ACEA5}"/>
                    </a:ext>
                  </a:extLst>
                </p:cNvPr>
                <p:cNvPicPr/>
                <p:nvPr/>
              </p:nvPicPr>
              <p:blipFill>
                <a:blip r:embed="rId152"/>
                <a:stretch>
                  <a:fillRect/>
                </a:stretch>
              </p:blipFill>
              <p:spPr>
                <a:xfrm>
                  <a:off x="9034059" y="2990348"/>
                  <a:ext cx="166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8BCF4C37-9F0A-410D-8188-E432546EABD3}"/>
                    </a:ext>
                  </a:extLst>
                </p14:cNvPr>
                <p14:cNvContentPartPr/>
                <p14:nvPr/>
              </p14:nvContentPartPr>
              <p14:xfrm>
                <a:off x="9263019" y="2976308"/>
                <a:ext cx="137880" cy="97920"/>
              </p14:xfrm>
            </p:contentPart>
          </mc:Choice>
          <mc:Fallback xmlns="">
            <p:pic>
              <p:nvPicPr>
                <p:cNvPr id="91" name="Freihand 90">
                  <a:extLst>
                    <a:ext uri="{FF2B5EF4-FFF2-40B4-BE49-F238E27FC236}">
                      <a16:creationId xmlns:a16="http://schemas.microsoft.com/office/drawing/2014/main" id="{8BCF4C37-9F0A-410D-8188-E432546EABD3}"/>
                    </a:ext>
                  </a:extLst>
                </p:cNvPr>
                <p:cNvPicPr/>
                <p:nvPr/>
              </p:nvPicPr>
              <p:blipFill>
                <a:blip r:embed="rId154"/>
                <a:stretch>
                  <a:fillRect/>
                </a:stretch>
              </p:blipFill>
              <p:spPr>
                <a:xfrm>
                  <a:off x="9258699" y="2971988"/>
                  <a:ext cx="146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E2A082EF-3146-4EBA-97AF-9FB2613503E2}"/>
                    </a:ext>
                  </a:extLst>
                </p14:cNvPr>
                <p14:cNvContentPartPr/>
                <p14:nvPr/>
              </p14:nvContentPartPr>
              <p14:xfrm>
                <a:off x="9754059" y="2663468"/>
                <a:ext cx="151920" cy="169560"/>
              </p14:xfrm>
            </p:contentPart>
          </mc:Choice>
          <mc:Fallback xmlns="">
            <p:pic>
              <p:nvPicPr>
                <p:cNvPr id="92" name="Freihand 91">
                  <a:extLst>
                    <a:ext uri="{FF2B5EF4-FFF2-40B4-BE49-F238E27FC236}">
                      <a16:creationId xmlns:a16="http://schemas.microsoft.com/office/drawing/2014/main" id="{E2A082EF-3146-4EBA-97AF-9FB2613503E2}"/>
                    </a:ext>
                  </a:extLst>
                </p:cNvPr>
                <p:cNvPicPr/>
                <p:nvPr/>
              </p:nvPicPr>
              <p:blipFill>
                <a:blip r:embed="rId156"/>
                <a:stretch>
                  <a:fillRect/>
                </a:stretch>
              </p:blipFill>
              <p:spPr>
                <a:xfrm>
                  <a:off x="9749739" y="2659148"/>
                  <a:ext cx="160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3E6CEB30-3FC9-4D1D-907F-F7AE43C92F0E}"/>
                    </a:ext>
                  </a:extLst>
                </p14:cNvPr>
                <p14:cNvContentPartPr/>
                <p14:nvPr/>
              </p14:nvContentPartPr>
              <p14:xfrm>
                <a:off x="9919659" y="2569868"/>
                <a:ext cx="170640" cy="131040"/>
              </p14:xfrm>
            </p:contentPart>
          </mc:Choice>
          <mc:Fallback xmlns="">
            <p:pic>
              <p:nvPicPr>
                <p:cNvPr id="93" name="Freihand 92">
                  <a:extLst>
                    <a:ext uri="{FF2B5EF4-FFF2-40B4-BE49-F238E27FC236}">
                      <a16:creationId xmlns:a16="http://schemas.microsoft.com/office/drawing/2014/main" id="{3E6CEB30-3FC9-4D1D-907F-F7AE43C92F0E}"/>
                    </a:ext>
                  </a:extLst>
                </p:cNvPr>
                <p:cNvPicPr/>
                <p:nvPr/>
              </p:nvPicPr>
              <p:blipFill>
                <a:blip r:embed="rId158"/>
                <a:stretch>
                  <a:fillRect/>
                </a:stretch>
              </p:blipFill>
              <p:spPr>
                <a:xfrm>
                  <a:off x="9915339" y="2565548"/>
                  <a:ext cx="179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7636D206-95D1-439B-A173-F518439CFAE5}"/>
                    </a:ext>
                  </a:extLst>
                </p14:cNvPr>
                <p14:cNvContentPartPr/>
                <p14:nvPr/>
              </p14:nvContentPartPr>
              <p14:xfrm>
                <a:off x="10123059" y="2627468"/>
                <a:ext cx="108000" cy="171360"/>
              </p14:xfrm>
            </p:contentPart>
          </mc:Choice>
          <mc:Fallback xmlns="">
            <p:pic>
              <p:nvPicPr>
                <p:cNvPr id="94" name="Freihand 93">
                  <a:extLst>
                    <a:ext uri="{FF2B5EF4-FFF2-40B4-BE49-F238E27FC236}">
                      <a16:creationId xmlns:a16="http://schemas.microsoft.com/office/drawing/2014/main" id="{7636D206-95D1-439B-A173-F518439CFAE5}"/>
                    </a:ext>
                  </a:extLst>
                </p:cNvPr>
                <p:cNvPicPr/>
                <p:nvPr/>
              </p:nvPicPr>
              <p:blipFill>
                <a:blip r:embed="rId160"/>
                <a:stretch>
                  <a:fillRect/>
                </a:stretch>
              </p:blipFill>
              <p:spPr>
                <a:xfrm>
                  <a:off x="10118739" y="2623148"/>
                  <a:ext cx="116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8B48785F-9341-4759-8F7C-82A146A3513E}"/>
                    </a:ext>
                  </a:extLst>
                </p14:cNvPr>
                <p14:cNvContentPartPr/>
                <p14:nvPr/>
              </p14:nvContentPartPr>
              <p14:xfrm>
                <a:off x="9712299" y="2794508"/>
                <a:ext cx="674280" cy="161280"/>
              </p14:xfrm>
            </p:contentPart>
          </mc:Choice>
          <mc:Fallback xmlns="">
            <p:pic>
              <p:nvPicPr>
                <p:cNvPr id="95" name="Freihand 94">
                  <a:extLst>
                    <a:ext uri="{FF2B5EF4-FFF2-40B4-BE49-F238E27FC236}">
                      <a16:creationId xmlns:a16="http://schemas.microsoft.com/office/drawing/2014/main" id="{8B48785F-9341-4759-8F7C-82A146A3513E}"/>
                    </a:ext>
                  </a:extLst>
                </p:cNvPr>
                <p:cNvPicPr/>
                <p:nvPr/>
              </p:nvPicPr>
              <p:blipFill>
                <a:blip r:embed="rId162"/>
                <a:stretch>
                  <a:fillRect/>
                </a:stretch>
              </p:blipFill>
              <p:spPr>
                <a:xfrm>
                  <a:off x="9707979" y="2790188"/>
                  <a:ext cx="682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C2A424AB-3F10-4C00-90AF-303330876DFF}"/>
                    </a:ext>
                  </a:extLst>
                </p14:cNvPr>
                <p14:cNvContentPartPr/>
                <p14:nvPr/>
              </p14:nvContentPartPr>
              <p14:xfrm>
                <a:off x="9866019" y="2913668"/>
                <a:ext cx="144720" cy="201600"/>
              </p14:xfrm>
            </p:contentPart>
          </mc:Choice>
          <mc:Fallback xmlns="">
            <p:pic>
              <p:nvPicPr>
                <p:cNvPr id="96" name="Freihand 95">
                  <a:extLst>
                    <a:ext uri="{FF2B5EF4-FFF2-40B4-BE49-F238E27FC236}">
                      <a16:creationId xmlns:a16="http://schemas.microsoft.com/office/drawing/2014/main" id="{C2A424AB-3F10-4C00-90AF-303330876DFF}"/>
                    </a:ext>
                  </a:extLst>
                </p:cNvPr>
                <p:cNvPicPr/>
                <p:nvPr/>
              </p:nvPicPr>
              <p:blipFill>
                <a:blip r:embed="rId164"/>
                <a:stretch>
                  <a:fillRect/>
                </a:stretch>
              </p:blipFill>
              <p:spPr>
                <a:xfrm>
                  <a:off x="9861699" y="2909348"/>
                  <a:ext cx="1533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676B62D6-C4C4-4956-B634-29AB407DB7E2}"/>
                    </a:ext>
                  </a:extLst>
                </p14:cNvPr>
                <p14:cNvContentPartPr/>
                <p14:nvPr/>
              </p14:nvContentPartPr>
              <p14:xfrm>
                <a:off x="10115859" y="2916548"/>
                <a:ext cx="142920" cy="159480"/>
              </p14:xfrm>
            </p:contentPart>
          </mc:Choice>
          <mc:Fallback xmlns="">
            <p:pic>
              <p:nvPicPr>
                <p:cNvPr id="97" name="Freihand 96">
                  <a:extLst>
                    <a:ext uri="{FF2B5EF4-FFF2-40B4-BE49-F238E27FC236}">
                      <a16:creationId xmlns:a16="http://schemas.microsoft.com/office/drawing/2014/main" id="{676B62D6-C4C4-4956-B634-29AB407DB7E2}"/>
                    </a:ext>
                  </a:extLst>
                </p:cNvPr>
                <p:cNvPicPr/>
                <p:nvPr/>
              </p:nvPicPr>
              <p:blipFill>
                <a:blip r:embed="rId166"/>
                <a:stretch>
                  <a:fillRect/>
                </a:stretch>
              </p:blipFill>
              <p:spPr>
                <a:xfrm>
                  <a:off x="10111539" y="2912228"/>
                  <a:ext cx="151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F1C2FB50-CF1B-4D84-AAD2-8A6DEC69311F}"/>
                    </a:ext>
                  </a:extLst>
                </p14:cNvPr>
                <p14:cNvContentPartPr/>
                <p14:nvPr/>
              </p14:nvContentPartPr>
              <p14:xfrm>
                <a:off x="10194339" y="2867228"/>
                <a:ext cx="165240" cy="87840"/>
              </p14:xfrm>
            </p:contentPart>
          </mc:Choice>
          <mc:Fallback xmlns="">
            <p:pic>
              <p:nvPicPr>
                <p:cNvPr id="98" name="Freihand 97">
                  <a:extLst>
                    <a:ext uri="{FF2B5EF4-FFF2-40B4-BE49-F238E27FC236}">
                      <a16:creationId xmlns:a16="http://schemas.microsoft.com/office/drawing/2014/main" id="{F1C2FB50-CF1B-4D84-AAD2-8A6DEC69311F}"/>
                    </a:ext>
                  </a:extLst>
                </p:cNvPr>
                <p:cNvPicPr/>
                <p:nvPr/>
              </p:nvPicPr>
              <p:blipFill>
                <a:blip r:embed="rId168"/>
                <a:stretch>
                  <a:fillRect/>
                </a:stretch>
              </p:blipFill>
              <p:spPr>
                <a:xfrm>
                  <a:off x="10190019" y="2862908"/>
                  <a:ext cx="173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D4A9B022-D1BC-4F1D-A364-BFB47B492062}"/>
                    </a:ext>
                  </a:extLst>
                </p14:cNvPr>
                <p14:cNvContentPartPr/>
                <p14:nvPr/>
              </p14:nvContentPartPr>
              <p14:xfrm>
                <a:off x="10556499" y="2681108"/>
                <a:ext cx="197280" cy="132480"/>
              </p14:xfrm>
            </p:contentPart>
          </mc:Choice>
          <mc:Fallback xmlns="">
            <p:pic>
              <p:nvPicPr>
                <p:cNvPr id="99" name="Freihand 98">
                  <a:extLst>
                    <a:ext uri="{FF2B5EF4-FFF2-40B4-BE49-F238E27FC236}">
                      <a16:creationId xmlns:a16="http://schemas.microsoft.com/office/drawing/2014/main" id="{D4A9B022-D1BC-4F1D-A364-BFB47B492062}"/>
                    </a:ext>
                  </a:extLst>
                </p:cNvPr>
                <p:cNvPicPr/>
                <p:nvPr/>
              </p:nvPicPr>
              <p:blipFill>
                <a:blip r:embed="rId170"/>
                <a:stretch>
                  <a:fillRect/>
                </a:stretch>
              </p:blipFill>
              <p:spPr>
                <a:xfrm>
                  <a:off x="10552179" y="2676788"/>
                  <a:ext cx="205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ED43C6AD-4A14-4FFF-86B6-971744AF6FC9}"/>
                    </a:ext>
                  </a:extLst>
                </p14:cNvPr>
                <p14:cNvContentPartPr/>
                <p14:nvPr/>
              </p14:nvContentPartPr>
              <p14:xfrm>
                <a:off x="10890939" y="2608748"/>
                <a:ext cx="169920" cy="158040"/>
              </p14:xfrm>
            </p:contentPart>
          </mc:Choice>
          <mc:Fallback xmlns="">
            <p:pic>
              <p:nvPicPr>
                <p:cNvPr id="100" name="Freihand 99">
                  <a:extLst>
                    <a:ext uri="{FF2B5EF4-FFF2-40B4-BE49-F238E27FC236}">
                      <a16:creationId xmlns:a16="http://schemas.microsoft.com/office/drawing/2014/main" id="{ED43C6AD-4A14-4FFF-86B6-971744AF6FC9}"/>
                    </a:ext>
                  </a:extLst>
                </p:cNvPr>
                <p:cNvPicPr/>
                <p:nvPr/>
              </p:nvPicPr>
              <p:blipFill>
                <a:blip r:embed="rId172"/>
                <a:stretch>
                  <a:fillRect/>
                </a:stretch>
              </p:blipFill>
              <p:spPr>
                <a:xfrm>
                  <a:off x="10886619" y="2604428"/>
                  <a:ext cx="178560" cy="166680"/>
                </a:xfrm>
                <a:prstGeom prst="rect">
                  <a:avLst/>
                </a:prstGeom>
              </p:spPr>
            </p:pic>
          </mc:Fallback>
        </mc:AlternateContent>
      </p:grpSp>
      <p:grpSp>
        <p:nvGrpSpPr>
          <p:cNvPr id="43" name="Gruppieren 42">
            <a:extLst>
              <a:ext uri="{FF2B5EF4-FFF2-40B4-BE49-F238E27FC236}">
                <a16:creationId xmlns:a16="http://schemas.microsoft.com/office/drawing/2014/main" id="{A9D284DC-F079-455F-B3F0-44B1EF2CBA9F}"/>
              </a:ext>
            </a:extLst>
          </p:cNvPr>
          <p:cNvGrpSpPr/>
          <p:nvPr/>
        </p:nvGrpSpPr>
        <p:grpSpPr>
          <a:xfrm>
            <a:off x="1962219" y="6119828"/>
            <a:ext cx="3924000" cy="373320"/>
            <a:chOff x="1962219" y="6119828"/>
            <a:chExt cx="3924000" cy="373320"/>
          </a:xfrm>
        </p:grpSpPr>
        <mc:AlternateContent xmlns:mc="http://schemas.openxmlformats.org/markup-compatibility/2006" xmlns:p14="http://schemas.microsoft.com/office/powerpoint/2010/main">
          <mc:Choice Requires="p14">
            <p:contentPart p14:bwMode="auto" r:id="rId173">
              <p14:nvContentPartPr>
                <p14:cNvPr id="20" name="Freihand 19">
                  <a:extLst>
                    <a:ext uri="{FF2B5EF4-FFF2-40B4-BE49-F238E27FC236}">
                      <a16:creationId xmlns:a16="http://schemas.microsoft.com/office/drawing/2014/main" id="{8533619F-42FF-4DDC-AF92-0423BD2E02C1}"/>
                    </a:ext>
                  </a:extLst>
                </p14:cNvPr>
                <p14:cNvContentPartPr/>
                <p14:nvPr/>
              </p14:nvContentPartPr>
              <p14:xfrm>
                <a:off x="1962219" y="6166628"/>
                <a:ext cx="3406320" cy="80640"/>
              </p14:xfrm>
            </p:contentPart>
          </mc:Choice>
          <mc:Fallback xmlns="">
            <p:pic>
              <p:nvPicPr>
                <p:cNvPr id="20" name="Freihand 19">
                  <a:extLst>
                    <a:ext uri="{FF2B5EF4-FFF2-40B4-BE49-F238E27FC236}">
                      <a16:creationId xmlns:a16="http://schemas.microsoft.com/office/drawing/2014/main" id="{8533619F-42FF-4DDC-AF92-0423BD2E02C1}"/>
                    </a:ext>
                  </a:extLst>
                </p:cNvPr>
                <p:cNvPicPr/>
                <p:nvPr/>
              </p:nvPicPr>
              <p:blipFill>
                <a:blip r:embed="rId174"/>
                <a:stretch>
                  <a:fillRect/>
                </a:stretch>
              </p:blipFill>
              <p:spPr>
                <a:xfrm>
                  <a:off x="1957899" y="6162308"/>
                  <a:ext cx="3414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3" name="Freihand 22">
                  <a:extLst>
                    <a:ext uri="{FF2B5EF4-FFF2-40B4-BE49-F238E27FC236}">
                      <a16:creationId xmlns:a16="http://schemas.microsoft.com/office/drawing/2014/main" id="{00C1EDA6-87F3-45DF-BBA4-05112BA1CB9B}"/>
                    </a:ext>
                  </a:extLst>
                </p14:cNvPr>
                <p14:cNvContentPartPr/>
                <p14:nvPr/>
              </p14:nvContentPartPr>
              <p14:xfrm>
                <a:off x="5083419" y="6119828"/>
                <a:ext cx="802800" cy="373320"/>
              </p14:xfrm>
            </p:contentPart>
          </mc:Choice>
          <mc:Fallback xmlns="">
            <p:pic>
              <p:nvPicPr>
                <p:cNvPr id="23" name="Freihand 22">
                  <a:extLst>
                    <a:ext uri="{FF2B5EF4-FFF2-40B4-BE49-F238E27FC236}">
                      <a16:creationId xmlns:a16="http://schemas.microsoft.com/office/drawing/2014/main" id="{00C1EDA6-87F3-45DF-BBA4-05112BA1CB9B}"/>
                    </a:ext>
                  </a:extLst>
                </p:cNvPr>
                <p:cNvPicPr/>
                <p:nvPr/>
              </p:nvPicPr>
              <p:blipFill>
                <a:blip r:embed="rId176"/>
                <a:stretch>
                  <a:fillRect/>
                </a:stretch>
              </p:blipFill>
              <p:spPr>
                <a:xfrm>
                  <a:off x="5079099" y="6115508"/>
                  <a:ext cx="811440" cy="38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7">
            <p14:nvContentPartPr>
              <p14:cNvPr id="105" name="Freihand 104">
                <a:extLst>
                  <a:ext uri="{FF2B5EF4-FFF2-40B4-BE49-F238E27FC236}">
                    <a16:creationId xmlns:a16="http://schemas.microsoft.com/office/drawing/2014/main" id="{DB221FBC-CC97-4EC7-9317-09D11A414A16}"/>
                  </a:ext>
                </a:extLst>
              </p14:cNvPr>
              <p14:cNvContentPartPr/>
              <p14:nvPr/>
            </p14:nvContentPartPr>
            <p14:xfrm>
              <a:off x="1269579" y="5550308"/>
              <a:ext cx="394200" cy="458640"/>
            </p14:xfrm>
          </p:contentPart>
        </mc:Choice>
        <mc:Fallback xmlns="">
          <p:pic>
            <p:nvPicPr>
              <p:cNvPr id="105" name="Freihand 104">
                <a:extLst>
                  <a:ext uri="{FF2B5EF4-FFF2-40B4-BE49-F238E27FC236}">
                    <a16:creationId xmlns:a16="http://schemas.microsoft.com/office/drawing/2014/main" id="{DB221FBC-CC97-4EC7-9317-09D11A414A16}"/>
                  </a:ext>
                </a:extLst>
              </p:cNvPr>
              <p:cNvPicPr/>
              <p:nvPr/>
            </p:nvPicPr>
            <p:blipFill>
              <a:blip r:embed="rId178"/>
              <a:stretch>
                <a:fillRect/>
              </a:stretch>
            </p:blipFill>
            <p:spPr>
              <a:xfrm>
                <a:off x="1265259" y="5545988"/>
                <a:ext cx="40284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A745210F-2166-4E58-98EA-49628290D8D3}"/>
                  </a:ext>
                </a:extLst>
              </p14:cNvPr>
              <p14:cNvContentPartPr/>
              <p14:nvPr/>
            </p14:nvContentPartPr>
            <p14:xfrm>
              <a:off x="1088499" y="4683068"/>
              <a:ext cx="548280" cy="69120"/>
            </p14:xfrm>
          </p:contentPart>
        </mc:Choice>
        <mc:Fallback xmlns="">
          <p:pic>
            <p:nvPicPr>
              <p:cNvPr id="106" name="Freihand 105">
                <a:extLst>
                  <a:ext uri="{FF2B5EF4-FFF2-40B4-BE49-F238E27FC236}">
                    <a16:creationId xmlns:a16="http://schemas.microsoft.com/office/drawing/2014/main" id="{A745210F-2166-4E58-98EA-49628290D8D3}"/>
                  </a:ext>
                </a:extLst>
              </p:cNvPr>
              <p:cNvPicPr/>
              <p:nvPr/>
            </p:nvPicPr>
            <p:blipFill>
              <a:blip r:embed="rId180"/>
              <a:stretch>
                <a:fillRect/>
              </a:stretch>
            </p:blipFill>
            <p:spPr>
              <a:xfrm>
                <a:off x="1084179" y="4678748"/>
                <a:ext cx="556920" cy="77760"/>
              </a:xfrm>
              <a:prstGeom prst="rect">
                <a:avLst/>
              </a:prstGeom>
            </p:spPr>
          </p:pic>
        </mc:Fallback>
      </mc:AlternateContent>
      <p:grpSp>
        <p:nvGrpSpPr>
          <p:cNvPr id="117" name="Gruppieren 116">
            <a:extLst>
              <a:ext uri="{FF2B5EF4-FFF2-40B4-BE49-F238E27FC236}">
                <a16:creationId xmlns:a16="http://schemas.microsoft.com/office/drawing/2014/main" id="{FAFD0803-484D-4330-8C6C-7F735A00416C}"/>
              </a:ext>
            </a:extLst>
          </p:cNvPr>
          <p:cNvGrpSpPr/>
          <p:nvPr/>
        </p:nvGrpSpPr>
        <p:grpSpPr>
          <a:xfrm>
            <a:off x="5039139" y="5823908"/>
            <a:ext cx="323640" cy="133920"/>
            <a:chOff x="5039139" y="5823908"/>
            <a:chExt cx="323640" cy="133920"/>
          </a:xfrm>
        </p:grpSpPr>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0DA7A6A1-B97B-4919-BCE6-55B7C67875F5}"/>
                    </a:ext>
                  </a:extLst>
                </p14:cNvPr>
                <p14:cNvContentPartPr/>
                <p14:nvPr/>
              </p14:nvContentPartPr>
              <p14:xfrm>
                <a:off x="5039139" y="5872868"/>
                <a:ext cx="192600" cy="27360"/>
              </p14:xfrm>
            </p:contentPart>
          </mc:Choice>
          <mc:Fallback xmlns="">
            <p:pic>
              <p:nvPicPr>
                <p:cNvPr id="112" name="Freihand 111">
                  <a:extLst>
                    <a:ext uri="{FF2B5EF4-FFF2-40B4-BE49-F238E27FC236}">
                      <a16:creationId xmlns:a16="http://schemas.microsoft.com/office/drawing/2014/main" id="{0DA7A6A1-B97B-4919-BCE6-55B7C67875F5}"/>
                    </a:ext>
                  </a:extLst>
                </p:cNvPr>
                <p:cNvPicPr/>
                <p:nvPr/>
              </p:nvPicPr>
              <p:blipFill>
                <a:blip r:embed="rId182"/>
                <a:stretch>
                  <a:fillRect/>
                </a:stretch>
              </p:blipFill>
              <p:spPr>
                <a:xfrm>
                  <a:off x="5034819" y="5868548"/>
                  <a:ext cx="201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376A5030-64A8-479E-A6C8-CFCE387F0D71}"/>
                    </a:ext>
                  </a:extLst>
                </p14:cNvPr>
                <p14:cNvContentPartPr/>
                <p14:nvPr/>
              </p14:nvContentPartPr>
              <p14:xfrm>
                <a:off x="5186019" y="5823908"/>
                <a:ext cx="176760" cy="133920"/>
              </p14:xfrm>
            </p:contentPart>
          </mc:Choice>
          <mc:Fallback xmlns="">
            <p:pic>
              <p:nvPicPr>
                <p:cNvPr id="113" name="Freihand 112">
                  <a:extLst>
                    <a:ext uri="{FF2B5EF4-FFF2-40B4-BE49-F238E27FC236}">
                      <a16:creationId xmlns:a16="http://schemas.microsoft.com/office/drawing/2014/main" id="{376A5030-64A8-479E-A6C8-CFCE387F0D71}"/>
                    </a:ext>
                  </a:extLst>
                </p:cNvPr>
                <p:cNvPicPr/>
                <p:nvPr/>
              </p:nvPicPr>
              <p:blipFill>
                <a:blip r:embed="rId184"/>
                <a:stretch>
                  <a:fillRect/>
                </a:stretch>
              </p:blipFill>
              <p:spPr>
                <a:xfrm>
                  <a:off x="5181699" y="5819588"/>
                  <a:ext cx="185400" cy="142560"/>
                </a:xfrm>
                <a:prstGeom prst="rect">
                  <a:avLst/>
                </a:prstGeom>
              </p:spPr>
            </p:pic>
          </mc:Fallback>
        </mc:AlternateContent>
      </p:grpSp>
      <p:grpSp>
        <p:nvGrpSpPr>
          <p:cNvPr id="116" name="Gruppieren 115">
            <a:extLst>
              <a:ext uri="{FF2B5EF4-FFF2-40B4-BE49-F238E27FC236}">
                <a16:creationId xmlns:a16="http://schemas.microsoft.com/office/drawing/2014/main" id="{1FF68C2A-5FED-448A-8F4E-CB1D444480D3}"/>
              </a:ext>
            </a:extLst>
          </p:cNvPr>
          <p:cNvGrpSpPr/>
          <p:nvPr/>
        </p:nvGrpSpPr>
        <p:grpSpPr>
          <a:xfrm>
            <a:off x="1556139" y="5856668"/>
            <a:ext cx="322200" cy="166320"/>
            <a:chOff x="1556139" y="5856668"/>
            <a:chExt cx="322200" cy="166320"/>
          </a:xfrm>
        </p:grpSpPr>
        <mc:AlternateContent xmlns:mc="http://schemas.openxmlformats.org/markup-compatibility/2006" xmlns:p14="http://schemas.microsoft.com/office/powerpoint/2010/main">
          <mc:Choice Requires="p14">
            <p:contentPart p14:bwMode="auto" r:id="rId185">
              <p14:nvContentPartPr>
                <p14:cNvPr id="114" name="Freihand 113">
                  <a:extLst>
                    <a:ext uri="{FF2B5EF4-FFF2-40B4-BE49-F238E27FC236}">
                      <a16:creationId xmlns:a16="http://schemas.microsoft.com/office/drawing/2014/main" id="{05FB346C-1899-4269-B88F-9509CF33B084}"/>
                    </a:ext>
                  </a:extLst>
                </p14:cNvPr>
                <p14:cNvContentPartPr/>
                <p14:nvPr/>
              </p14:nvContentPartPr>
              <p14:xfrm>
                <a:off x="1556139" y="5901668"/>
                <a:ext cx="175680" cy="45360"/>
              </p14:xfrm>
            </p:contentPart>
          </mc:Choice>
          <mc:Fallback xmlns="">
            <p:pic>
              <p:nvPicPr>
                <p:cNvPr id="114" name="Freihand 113">
                  <a:extLst>
                    <a:ext uri="{FF2B5EF4-FFF2-40B4-BE49-F238E27FC236}">
                      <a16:creationId xmlns:a16="http://schemas.microsoft.com/office/drawing/2014/main" id="{05FB346C-1899-4269-B88F-9509CF33B084}"/>
                    </a:ext>
                  </a:extLst>
                </p:cNvPr>
                <p:cNvPicPr/>
                <p:nvPr/>
              </p:nvPicPr>
              <p:blipFill>
                <a:blip r:embed="rId186"/>
                <a:stretch>
                  <a:fillRect/>
                </a:stretch>
              </p:blipFill>
              <p:spPr>
                <a:xfrm>
                  <a:off x="1551819" y="5897348"/>
                  <a:ext cx="1843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Freihand 114">
                  <a:extLst>
                    <a:ext uri="{FF2B5EF4-FFF2-40B4-BE49-F238E27FC236}">
                      <a16:creationId xmlns:a16="http://schemas.microsoft.com/office/drawing/2014/main" id="{555C2994-97C3-43B5-A7DF-00DF60387ACC}"/>
                    </a:ext>
                  </a:extLst>
                </p14:cNvPr>
                <p14:cNvContentPartPr/>
                <p14:nvPr/>
              </p14:nvContentPartPr>
              <p14:xfrm>
                <a:off x="1717419" y="5856668"/>
                <a:ext cx="160920" cy="166320"/>
              </p14:xfrm>
            </p:contentPart>
          </mc:Choice>
          <mc:Fallback xmlns="">
            <p:pic>
              <p:nvPicPr>
                <p:cNvPr id="115" name="Freihand 114">
                  <a:extLst>
                    <a:ext uri="{FF2B5EF4-FFF2-40B4-BE49-F238E27FC236}">
                      <a16:creationId xmlns:a16="http://schemas.microsoft.com/office/drawing/2014/main" id="{555C2994-97C3-43B5-A7DF-00DF60387ACC}"/>
                    </a:ext>
                  </a:extLst>
                </p:cNvPr>
                <p:cNvPicPr/>
                <p:nvPr/>
              </p:nvPicPr>
              <p:blipFill>
                <a:blip r:embed="rId188"/>
                <a:stretch>
                  <a:fillRect/>
                </a:stretch>
              </p:blipFill>
              <p:spPr>
                <a:xfrm>
                  <a:off x="1713099" y="5852348"/>
                  <a:ext cx="169560" cy="174960"/>
                </a:xfrm>
                <a:prstGeom prst="rect">
                  <a:avLst/>
                </a:prstGeom>
              </p:spPr>
            </p:pic>
          </mc:Fallback>
        </mc:AlternateContent>
      </p:grpSp>
      <p:grpSp>
        <p:nvGrpSpPr>
          <p:cNvPr id="119" name="Gruppieren 118">
            <a:extLst>
              <a:ext uri="{FF2B5EF4-FFF2-40B4-BE49-F238E27FC236}">
                <a16:creationId xmlns:a16="http://schemas.microsoft.com/office/drawing/2014/main" id="{7A2C2478-ECB8-4053-AEFC-EAF468C1BE54}"/>
              </a:ext>
            </a:extLst>
          </p:cNvPr>
          <p:cNvGrpSpPr/>
          <p:nvPr/>
        </p:nvGrpSpPr>
        <p:grpSpPr>
          <a:xfrm>
            <a:off x="600699" y="2510828"/>
            <a:ext cx="5253840" cy="2534400"/>
            <a:chOff x="600699" y="2510828"/>
            <a:chExt cx="5253840" cy="2534400"/>
          </a:xfrm>
        </p:grpSpPr>
        <mc:AlternateContent xmlns:mc="http://schemas.openxmlformats.org/markup-compatibility/2006" xmlns:p14="http://schemas.microsoft.com/office/powerpoint/2010/main">
          <mc:Choice Requires="p14">
            <p:contentPart p14:bwMode="auto" r:id="rId189">
              <p14:nvContentPartPr>
                <p14:cNvPr id="101" name="Freihand 100">
                  <a:extLst>
                    <a:ext uri="{FF2B5EF4-FFF2-40B4-BE49-F238E27FC236}">
                      <a16:creationId xmlns:a16="http://schemas.microsoft.com/office/drawing/2014/main" id="{872CAAE7-E341-4C8D-B8A8-BE2780B7A9BA}"/>
                    </a:ext>
                  </a:extLst>
                </p14:cNvPr>
                <p14:cNvContentPartPr/>
                <p14:nvPr/>
              </p14:nvContentPartPr>
              <p14:xfrm>
                <a:off x="651459" y="2890628"/>
                <a:ext cx="104760" cy="2154600"/>
              </p14:xfrm>
            </p:contentPart>
          </mc:Choice>
          <mc:Fallback xmlns="">
            <p:pic>
              <p:nvPicPr>
                <p:cNvPr id="101" name="Freihand 100">
                  <a:extLst>
                    <a:ext uri="{FF2B5EF4-FFF2-40B4-BE49-F238E27FC236}">
                      <a16:creationId xmlns:a16="http://schemas.microsoft.com/office/drawing/2014/main" id="{872CAAE7-E341-4C8D-B8A8-BE2780B7A9BA}"/>
                    </a:ext>
                  </a:extLst>
                </p:cNvPr>
                <p:cNvPicPr/>
                <p:nvPr/>
              </p:nvPicPr>
              <p:blipFill>
                <a:blip r:embed="rId190"/>
                <a:stretch>
                  <a:fillRect/>
                </a:stretch>
              </p:blipFill>
              <p:spPr>
                <a:xfrm>
                  <a:off x="647139" y="2886308"/>
                  <a:ext cx="113400" cy="2163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2" name="Freihand 101">
                  <a:extLst>
                    <a:ext uri="{FF2B5EF4-FFF2-40B4-BE49-F238E27FC236}">
                      <a16:creationId xmlns:a16="http://schemas.microsoft.com/office/drawing/2014/main" id="{8BE00060-BE72-48DD-9B75-22EC6EF0E01B}"/>
                    </a:ext>
                  </a:extLst>
                </p14:cNvPr>
                <p14:cNvContentPartPr/>
                <p14:nvPr/>
              </p14:nvContentPartPr>
              <p14:xfrm>
                <a:off x="600699" y="2596868"/>
                <a:ext cx="332280" cy="393480"/>
              </p14:xfrm>
            </p:contentPart>
          </mc:Choice>
          <mc:Fallback xmlns="">
            <p:pic>
              <p:nvPicPr>
                <p:cNvPr id="102" name="Freihand 101">
                  <a:extLst>
                    <a:ext uri="{FF2B5EF4-FFF2-40B4-BE49-F238E27FC236}">
                      <a16:creationId xmlns:a16="http://schemas.microsoft.com/office/drawing/2014/main" id="{8BE00060-BE72-48DD-9B75-22EC6EF0E01B}"/>
                    </a:ext>
                  </a:extLst>
                </p:cNvPr>
                <p:cNvPicPr/>
                <p:nvPr/>
              </p:nvPicPr>
              <p:blipFill>
                <a:blip r:embed="rId192"/>
                <a:stretch>
                  <a:fillRect/>
                </a:stretch>
              </p:blipFill>
              <p:spPr>
                <a:xfrm>
                  <a:off x="596379" y="2592548"/>
                  <a:ext cx="34092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7" name="Freihand 106">
                  <a:extLst>
                    <a:ext uri="{FF2B5EF4-FFF2-40B4-BE49-F238E27FC236}">
                      <a16:creationId xmlns:a16="http://schemas.microsoft.com/office/drawing/2014/main" id="{A97CE344-E513-42E2-AD2C-5D5AC0EC05A5}"/>
                    </a:ext>
                  </a:extLst>
                </p14:cNvPr>
                <p14:cNvContentPartPr/>
                <p14:nvPr/>
              </p14:nvContentPartPr>
              <p14:xfrm>
                <a:off x="1859619" y="4135868"/>
                <a:ext cx="429480" cy="623160"/>
              </p14:xfrm>
            </p:contentPart>
          </mc:Choice>
          <mc:Fallback xmlns="">
            <p:pic>
              <p:nvPicPr>
                <p:cNvPr id="107" name="Freihand 106">
                  <a:extLst>
                    <a:ext uri="{FF2B5EF4-FFF2-40B4-BE49-F238E27FC236}">
                      <a16:creationId xmlns:a16="http://schemas.microsoft.com/office/drawing/2014/main" id="{A97CE344-E513-42E2-AD2C-5D5AC0EC05A5}"/>
                    </a:ext>
                  </a:extLst>
                </p:cNvPr>
                <p:cNvPicPr/>
                <p:nvPr/>
              </p:nvPicPr>
              <p:blipFill>
                <a:blip r:embed="rId194"/>
                <a:stretch>
                  <a:fillRect/>
                </a:stretch>
              </p:blipFill>
              <p:spPr>
                <a:xfrm>
                  <a:off x="1855299" y="4131548"/>
                  <a:ext cx="43812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509ECB71-AC7D-42A0-85D1-26CCB32F508D}"/>
                    </a:ext>
                  </a:extLst>
                </p14:cNvPr>
                <p14:cNvContentPartPr/>
                <p14:nvPr/>
              </p14:nvContentPartPr>
              <p14:xfrm>
                <a:off x="5246499" y="2510828"/>
                <a:ext cx="289800" cy="357840"/>
              </p14:xfrm>
            </p:contentPart>
          </mc:Choice>
          <mc:Fallback xmlns="">
            <p:pic>
              <p:nvPicPr>
                <p:cNvPr id="108" name="Freihand 107">
                  <a:extLst>
                    <a:ext uri="{FF2B5EF4-FFF2-40B4-BE49-F238E27FC236}">
                      <a16:creationId xmlns:a16="http://schemas.microsoft.com/office/drawing/2014/main" id="{509ECB71-AC7D-42A0-85D1-26CCB32F508D}"/>
                    </a:ext>
                  </a:extLst>
                </p:cNvPr>
                <p:cNvPicPr/>
                <p:nvPr/>
              </p:nvPicPr>
              <p:blipFill>
                <a:blip r:embed="rId196"/>
                <a:stretch>
                  <a:fillRect/>
                </a:stretch>
              </p:blipFill>
              <p:spPr>
                <a:xfrm>
                  <a:off x="5242179" y="2506508"/>
                  <a:ext cx="2984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9" name="Freihand 108">
                  <a:extLst>
                    <a:ext uri="{FF2B5EF4-FFF2-40B4-BE49-F238E27FC236}">
                      <a16:creationId xmlns:a16="http://schemas.microsoft.com/office/drawing/2014/main" id="{A4C1BFBC-BA64-406A-A707-631EBFD92CA4}"/>
                    </a:ext>
                  </a:extLst>
                </p14:cNvPr>
                <p14:cNvContentPartPr/>
                <p14:nvPr/>
              </p14:nvContentPartPr>
              <p14:xfrm>
                <a:off x="4983339" y="2701268"/>
                <a:ext cx="78840" cy="147960"/>
              </p14:xfrm>
            </p:contentPart>
          </mc:Choice>
          <mc:Fallback xmlns="">
            <p:pic>
              <p:nvPicPr>
                <p:cNvPr id="109" name="Freihand 108">
                  <a:extLst>
                    <a:ext uri="{FF2B5EF4-FFF2-40B4-BE49-F238E27FC236}">
                      <a16:creationId xmlns:a16="http://schemas.microsoft.com/office/drawing/2014/main" id="{A4C1BFBC-BA64-406A-A707-631EBFD92CA4}"/>
                    </a:ext>
                  </a:extLst>
                </p:cNvPr>
                <p:cNvPicPr/>
                <p:nvPr/>
              </p:nvPicPr>
              <p:blipFill>
                <a:blip r:embed="rId198"/>
                <a:stretch>
                  <a:fillRect/>
                </a:stretch>
              </p:blipFill>
              <p:spPr>
                <a:xfrm>
                  <a:off x="4979019" y="2696948"/>
                  <a:ext cx="87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0" name="Freihand 109">
                  <a:extLst>
                    <a:ext uri="{FF2B5EF4-FFF2-40B4-BE49-F238E27FC236}">
                      <a16:creationId xmlns:a16="http://schemas.microsoft.com/office/drawing/2014/main" id="{94285B35-E469-4099-9819-BA40B11CC030}"/>
                    </a:ext>
                  </a:extLst>
                </p14:cNvPr>
                <p14:cNvContentPartPr/>
                <p14:nvPr/>
              </p14:nvContentPartPr>
              <p14:xfrm>
                <a:off x="1055739" y="2631788"/>
                <a:ext cx="3809160" cy="234720"/>
              </p14:xfrm>
            </p:contentPart>
          </mc:Choice>
          <mc:Fallback xmlns="">
            <p:pic>
              <p:nvPicPr>
                <p:cNvPr id="110" name="Freihand 109">
                  <a:extLst>
                    <a:ext uri="{FF2B5EF4-FFF2-40B4-BE49-F238E27FC236}">
                      <a16:creationId xmlns:a16="http://schemas.microsoft.com/office/drawing/2014/main" id="{94285B35-E469-4099-9819-BA40B11CC030}"/>
                    </a:ext>
                  </a:extLst>
                </p:cNvPr>
                <p:cNvPicPr/>
                <p:nvPr/>
              </p:nvPicPr>
              <p:blipFill>
                <a:blip r:embed="rId200"/>
                <a:stretch>
                  <a:fillRect/>
                </a:stretch>
              </p:blipFill>
              <p:spPr>
                <a:xfrm>
                  <a:off x="1051419" y="2627468"/>
                  <a:ext cx="3817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073AFE65-FDFD-41A7-8B5B-FD6549714EE8}"/>
                    </a:ext>
                  </a:extLst>
                </p14:cNvPr>
                <p14:cNvContentPartPr/>
                <p14:nvPr/>
              </p14:nvContentPartPr>
              <p14:xfrm>
                <a:off x="5277099" y="2581388"/>
                <a:ext cx="577440" cy="396720"/>
              </p14:xfrm>
            </p:contentPart>
          </mc:Choice>
          <mc:Fallback xmlns="">
            <p:pic>
              <p:nvPicPr>
                <p:cNvPr id="118" name="Freihand 117">
                  <a:extLst>
                    <a:ext uri="{FF2B5EF4-FFF2-40B4-BE49-F238E27FC236}">
                      <a16:creationId xmlns:a16="http://schemas.microsoft.com/office/drawing/2014/main" id="{073AFE65-FDFD-41A7-8B5B-FD6549714EE8}"/>
                    </a:ext>
                  </a:extLst>
                </p:cNvPr>
                <p:cNvPicPr/>
                <p:nvPr/>
              </p:nvPicPr>
              <p:blipFill>
                <a:blip r:embed="rId202"/>
                <a:stretch>
                  <a:fillRect/>
                </a:stretch>
              </p:blipFill>
              <p:spPr>
                <a:xfrm>
                  <a:off x="5272779" y="2577068"/>
                  <a:ext cx="586080" cy="40536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0035D16-0D3B-4F7C-8CB5-9B943072ABE8}"/>
                  </a:ext>
                </a:extLst>
              </p14:cNvPr>
              <p14:cNvContentPartPr/>
              <p14:nvPr/>
            </p14:nvContentPartPr>
            <p14:xfrm>
              <a:off x="408819" y="1290005"/>
              <a:ext cx="367200" cy="46440"/>
            </p14:xfrm>
          </p:contentPart>
        </mc:Choice>
        <mc:Fallback xmlns="">
          <p:pic>
            <p:nvPicPr>
              <p:cNvPr id="2" name="Freihand 1">
                <a:extLst>
                  <a:ext uri="{FF2B5EF4-FFF2-40B4-BE49-F238E27FC236}">
                    <a16:creationId xmlns:a16="http://schemas.microsoft.com/office/drawing/2014/main" id="{20035D16-0D3B-4F7C-8CB5-9B943072ABE8}"/>
                  </a:ext>
                </a:extLst>
              </p:cNvPr>
              <p:cNvPicPr/>
              <p:nvPr/>
            </p:nvPicPr>
            <p:blipFill>
              <a:blip r:embed="rId5"/>
              <a:stretch>
                <a:fillRect/>
              </a:stretch>
            </p:blipFill>
            <p:spPr>
              <a:xfrm>
                <a:off x="404499" y="1285685"/>
                <a:ext cx="375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85C1A37F-3273-4790-A225-C452167BC892}"/>
                  </a:ext>
                </a:extLst>
              </p14:cNvPr>
              <p14:cNvContentPartPr/>
              <p14:nvPr/>
            </p14:nvContentPartPr>
            <p14:xfrm>
              <a:off x="1133139" y="1239245"/>
              <a:ext cx="941760" cy="74880"/>
            </p14:xfrm>
          </p:contentPart>
        </mc:Choice>
        <mc:Fallback xmlns="">
          <p:pic>
            <p:nvPicPr>
              <p:cNvPr id="10" name="Freihand 9">
                <a:extLst>
                  <a:ext uri="{FF2B5EF4-FFF2-40B4-BE49-F238E27FC236}">
                    <a16:creationId xmlns:a16="http://schemas.microsoft.com/office/drawing/2014/main" id="{85C1A37F-3273-4790-A225-C452167BC892}"/>
                  </a:ext>
                </a:extLst>
              </p:cNvPr>
              <p:cNvPicPr/>
              <p:nvPr/>
            </p:nvPicPr>
            <p:blipFill>
              <a:blip r:embed="rId7"/>
              <a:stretch>
                <a:fillRect/>
              </a:stretch>
            </p:blipFill>
            <p:spPr>
              <a:xfrm>
                <a:off x="1128819" y="1234925"/>
                <a:ext cx="950400" cy="83520"/>
              </a:xfrm>
              <a:prstGeom prst="rect">
                <a:avLst/>
              </a:prstGeom>
            </p:spPr>
          </p:pic>
        </mc:Fallback>
      </mc:AlternateContent>
      <p:grpSp>
        <p:nvGrpSpPr>
          <p:cNvPr id="15" name="Gruppieren 14">
            <a:extLst>
              <a:ext uri="{FF2B5EF4-FFF2-40B4-BE49-F238E27FC236}">
                <a16:creationId xmlns:a16="http://schemas.microsoft.com/office/drawing/2014/main" id="{1201B37C-7C62-4CDE-B1F6-AD19E8EA74C9}"/>
              </a:ext>
            </a:extLst>
          </p:cNvPr>
          <p:cNvGrpSpPr/>
          <p:nvPr/>
        </p:nvGrpSpPr>
        <p:grpSpPr>
          <a:xfrm>
            <a:off x="486579" y="419885"/>
            <a:ext cx="1577520" cy="250560"/>
            <a:chOff x="486579" y="419885"/>
            <a:chExt cx="1577520" cy="2505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09EE750-E660-4F8C-A90C-28499BBFE04E}"/>
                    </a:ext>
                  </a:extLst>
                </p14:cNvPr>
                <p14:cNvContentPartPr/>
                <p14:nvPr/>
              </p14:nvContentPartPr>
              <p14:xfrm>
                <a:off x="486579" y="438605"/>
                <a:ext cx="289080" cy="226800"/>
              </p14:xfrm>
            </p:contentPart>
          </mc:Choice>
          <mc:Fallback xmlns="">
            <p:pic>
              <p:nvPicPr>
                <p:cNvPr id="4" name="Freihand 3">
                  <a:extLst>
                    <a:ext uri="{FF2B5EF4-FFF2-40B4-BE49-F238E27FC236}">
                      <a16:creationId xmlns:a16="http://schemas.microsoft.com/office/drawing/2014/main" id="{709EE750-E660-4F8C-A90C-28499BBFE04E}"/>
                    </a:ext>
                  </a:extLst>
                </p:cNvPr>
                <p:cNvPicPr/>
                <p:nvPr/>
              </p:nvPicPr>
              <p:blipFill>
                <a:blip r:embed="rId9"/>
                <a:stretch>
                  <a:fillRect/>
                </a:stretch>
              </p:blipFill>
              <p:spPr>
                <a:xfrm>
                  <a:off x="482259" y="434285"/>
                  <a:ext cx="297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F54CC7E0-75F9-4C0E-89DF-825150C210AA}"/>
                    </a:ext>
                  </a:extLst>
                </p14:cNvPr>
                <p14:cNvContentPartPr/>
                <p14:nvPr/>
              </p14:nvContentPartPr>
              <p14:xfrm>
                <a:off x="779979" y="519965"/>
                <a:ext cx="71640" cy="103680"/>
              </p14:xfrm>
            </p:contentPart>
          </mc:Choice>
          <mc:Fallback xmlns="">
            <p:pic>
              <p:nvPicPr>
                <p:cNvPr id="5" name="Freihand 4">
                  <a:extLst>
                    <a:ext uri="{FF2B5EF4-FFF2-40B4-BE49-F238E27FC236}">
                      <a16:creationId xmlns:a16="http://schemas.microsoft.com/office/drawing/2014/main" id="{F54CC7E0-75F9-4C0E-89DF-825150C210AA}"/>
                    </a:ext>
                  </a:extLst>
                </p:cNvPr>
                <p:cNvPicPr/>
                <p:nvPr/>
              </p:nvPicPr>
              <p:blipFill>
                <a:blip r:embed="rId11"/>
                <a:stretch>
                  <a:fillRect/>
                </a:stretch>
              </p:blipFill>
              <p:spPr>
                <a:xfrm>
                  <a:off x="775659" y="515645"/>
                  <a:ext cx="80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D0812599-AFC3-4EE4-A25A-7A953FF1A4F1}"/>
                    </a:ext>
                  </a:extLst>
                </p14:cNvPr>
                <p14:cNvContentPartPr/>
                <p14:nvPr/>
              </p14:nvContentPartPr>
              <p14:xfrm>
                <a:off x="849819" y="521765"/>
                <a:ext cx="92160" cy="78480"/>
              </p14:xfrm>
            </p:contentPart>
          </mc:Choice>
          <mc:Fallback xmlns="">
            <p:pic>
              <p:nvPicPr>
                <p:cNvPr id="7" name="Freihand 6">
                  <a:extLst>
                    <a:ext uri="{FF2B5EF4-FFF2-40B4-BE49-F238E27FC236}">
                      <a16:creationId xmlns:a16="http://schemas.microsoft.com/office/drawing/2014/main" id="{D0812599-AFC3-4EE4-A25A-7A953FF1A4F1}"/>
                    </a:ext>
                  </a:extLst>
                </p:cNvPr>
                <p:cNvPicPr/>
                <p:nvPr/>
              </p:nvPicPr>
              <p:blipFill>
                <a:blip r:embed="rId13"/>
                <a:stretch>
                  <a:fillRect/>
                </a:stretch>
              </p:blipFill>
              <p:spPr>
                <a:xfrm>
                  <a:off x="845499" y="517445"/>
                  <a:ext cx="100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A1FE1F35-E4C9-4884-896D-8C94693D6299}"/>
                    </a:ext>
                  </a:extLst>
                </p14:cNvPr>
                <p14:cNvContentPartPr/>
                <p14:nvPr/>
              </p14:nvContentPartPr>
              <p14:xfrm>
                <a:off x="976899" y="419885"/>
                <a:ext cx="143280" cy="178200"/>
              </p14:xfrm>
            </p:contentPart>
          </mc:Choice>
          <mc:Fallback xmlns="">
            <p:pic>
              <p:nvPicPr>
                <p:cNvPr id="8" name="Freihand 7">
                  <a:extLst>
                    <a:ext uri="{FF2B5EF4-FFF2-40B4-BE49-F238E27FC236}">
                      <a16:creationId xmlns:a16="http://schemas.microsoft.com/office/drawing/2014/main" id="{A1FE1F35-E4C9-4884-896D-8C94693D6299}"/>
                    </a:ext>
                  </a:extLst>
                </p:cNvPr>
                <p:cNvPicPr/>
                <p:nvPr/>
              </p:nvPicPr>
              <p:blipFill>
                <a:blip r:embed="rId15"/>
                <a:stretch>
                  <a:fillRect/>
                </a:stretch>
              </p:blipFill>
              <p:spPr>
                <a:xfrm>
                  <a:off x="972579" y="415565"/>
                  <a:ext cx="15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6997F90A-0A51-4F6D-93B6-B41BDA83884C}"/>
                    </a:ext>
                  </a:extLst>
                </p14:cNvPr>
                <p14:cNvContentPartPr/>
                <p14:nvPr/>
              </p14:nvContentPartPr>
              <p14:xfrm>
                <a:off x="944499" y="433925"/>
                <a:ext cx="127080" cy="12600"/>
              </p14:xfrm>
            </p:contentPart>
          </mc:Choice>
          <mc:Fallback xmlns="">
            <p:pic>
              <p:nvPicPr>
                <p:cNvPr id="9" name="Freihand 8">
                  <a:extLst>
                    <a:ext uri="{FF2B5EF4-FFF2-40B4-BE49-F238E27FC236}">
                      <a16:creationId xmlns:a16="http://schemas.microsoft.com/office/drawing/2014/main" id="{6997F90A-0A51-4F6D-93B6-B41BDA83884C}"/>
                    </a:ext>
                  </a:extLst>
                </p:cNvPr>
                <p:cNvPicPr/>
                <p:nvPr/>
              </p:nvPicPr>
              <p:blipFill>
                <a:blip r:embed="rId17"/>
                <a:stretch>
                  <a:fillRect/>
                </a:stretch>
              </p:blipFill>
              <p:spPr>
                <a:xfrm>
                  <a:off x="940179" y="429605"/>
                  <a:ext cx="135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A91BDBB4-6008-4618-85C4-F6C96A631CEC}"/>
                    </a:ext>
                  </a:extLst>
                </p14:cNvPr>
                <p14:cNvContentPartPr/>
                <p14:nvPr/>
              </p14:nvContentPartPr>
              <p14:xfrm>
                <a:off x="1384419" y="484685"/>
                <a:ext cx="164520" cy="185760"/>
              </p14:xfrm>
            </p:contentPart>
          </mc:Choice>
          <mc:Fallback xmlns="">
            <p:pic>
              <p:nvPicPr>
                <p:cNvPr id="11" name="Freihand 10">
                  <a:extLst>
                    <a:ext uri="{FF2B5EF4-FFF2-40B4-BE49-F238E27FC236}">
                      <a16:creationId xmlns:a16="http://schemas.microsoft.com/office/drawing/2014/main" id="{A91BDBB4-6008-4618-85C4-F6C96A631CEC}"/>
                    </a:ext>
                  </a:extLst>
                </p:cNvPr>
                <p:cNvPicPr/>
                <p:nvPr/>
              </p:nvPicPr>
              <p:blipFill>
                <a:blip r:embed="rId19"/>
                <a:stretch>
                  <a:fillRect/>
                </a:stretch>
              </p:blipFill>
              <p:spPr>
                <a:xfrm>
                  <a:off x="1380099" y="480365"/>
                  <a:ext cx="173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A830ED78-861E-45A7-830D-46EA3C72054E}"/>
                    </a:ext>
                  </a:extLst>
                </p14:cNvPr>
                <p14:cNvContentPartPr/>
                <p14:nvPr/>
              </p14:nvContentPartPr>
              <p14:xfrm>
                <a:off x="1459299" y="609965"/>
                <a:ext cx="69840" cy="45360"/>
              </p14:xfrm>
            </p:contentPart>
          </mc:Choice>
          <mc:Fallback xmlns="">
            <p:pic>
              <p:nvPicPr>
                <p:cNvPr id="12" name="Freihand 11">
                  <a:extLst>
                    <a:ext uri="{FF2B5EF4-FFF2-40B4-BE49-F238E27FC236}">
                      <a16:creationId xmlns:a16="http://schemas.microsoft.com/office/drawing/2014/main" id="{A830ED78-861E-45A7-830D-46EA3C72054E}"/>
                    </a:ext>
                  </a:extLst>
                </p:cNvPr>
                <p:cNvPicPr/>
                <p:nvPr/>
              </p:nvPicPr>
              <p:blipFill>
                <a:blip r:embed="rId21"/>
                <a:stretch>
                  <a:fillRect/>
                </a:stretch>
              </p:blipFill>
              <p:spPr>
                <a:xfrm>
                  <a:off x="1454979" y="605645"/>
                  <a:ext cx="78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1E097BEF-DC61-4F1C-83FA-19EA535A3BEF}"/>
                    </a:ext>
                  </a:extLst>
                </p14:cNvPr>
                <p14:cNvContentPartPr/>
                <p14:nvPr/>
              </p14:nvContentPartPr>
              <p14:xfrm>
                <a:off x="1553259" y="588725"/>
                <a:ext cx="179640" cy="75960"/>
              </p14:xfrm>
            </p:contentPart>
          </mc:Choice>
          <mc:Fallback xmlns="">
            <p:pic>
              <p:nvPicPr>
                <p:cNvPr id="13" name="Freihand 12">
                  <a:extLst>
                    <a:ext uri="{FF2B5EF4-FFF2-40B4-BE49-F238E27FC236}">
                      <a16:creationId xmlns:a16="http://schemas.microsoft.com/office/drawing/2014/main" id="{1E097BEF-DC61-4F1C-83FA-19EA535A3BEF}"/>
                    </a:ext>
                  </a:extLst>
                </p:cNvPr>
                <p:cNvPicPr/>
                <p:nvPr/>
              </p:nvPicPr>
              <p:blipFill>
                <a:blip r:embed="rId23"/>
                <a:stretch>
                  <a:fillRect/>
                </a:stretch>
              </p:blipFill>
              <p:spPr>
                <a:xfrm>
                  <a:off x="1548939" y="584405"/>
                  <a:ext cx="188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2378BD51-D469-4B0A-83FF-ECACF9D48E6D}"/>
                    </a:ext>
                  </a:extLst>
                </p14:cNvPr>
                <p14:cNvContentPartPr/>
                <p14:nvPr/>
              </p14:nvContentPartPr>
              <p14:xfrm>
                <a:off x="1735059" y="480725"/>
                <a:ext cx="329040" cy="171000"/>
              </p14:xfrm>
            </p:contentPart>
          </mc:Choice>
          <mc:Fallback xmlns="">
            <p:pic>
              <p:nvPicPr>
                <p:cNvPr id="14" name="Freihand 13">
                  <a:extLst>
                    <a:ext uri="{FF2B5EF4-FFF2-40B4-BE49-F238E27FC236}">
                      <a16:creationId xmlns:a16="http://schemas.microsoft.com/office/drawing/2014/main" id="{2378BD51-D469-4B0A-83FF-ECACF9D48E6D}"/>
                    </a:ext>
                  </a:extLst>
                </p:cNvPr>
                <p:cNvPicPr/>
                <p:nvPr/>
              </p:nvPicPr>
              <p:blipFill>
                <a:blip r:embed="rId25"/>
                <a:stretch>
                  <a:fillRect/>
                </a:stretch>
              </p:blipFill>
              <p:spPr>
                <a:xfrm>
                  <a:off x="1730739" y="476405"/>
                  <a:ext cx="337680" cy="17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A79F92A0-6A08-4CC0-9C14-8736311A752F}"/>
                  </a:ext>
                </a:extLst>
              </p14:cNvPr>
              <p14:cNvContentPartPr/>
              <p14:nvPr/>
            </p14:nvContentPartPr>
            <p14:xfrm>
              <a:off x="1836219" y="840365"/>
              <a:ext cx="229680" cy="408600"/>
            </p14:xfrm>
          </p:contentPart>
        </mc:Choice>
        <mc:Fallback xmlns="">
          <p:pic>
            <p:nvPicPr>
              <p:cNvPr id="16" name="Freihand 15">
                <a:extLst>
                  <a:ext uri="{FF2B5EF4-FFF2-40B4-BE49-F238E27FC236}">
                    <a16:creationId xmlns:a16="http://schemas.microsoft.com/office/drawing/2014/main" id="{A79F92A0-6A08-4CC0-9C14-8736311A752F}"/>
                  </a:ext>
                </a:extLst>
              </p:cNvPr>
              <p:cNvPicPr/>
              <p:nvPr/>
            </p:nvPicPr>
            <p:blipFill>
              <a:blip r:embed="rId27"/>
              <a:stretch>
                <a:fillRect/>
              </a:stretch>
            </p:blipFill>
            <p:spPr>
              <a:xfrm>
                <a:off x="1831899" y="836045"/>
                <a:ext cx="2383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94207A59-D00E-4159-AF29-ADBE2B20D233}"/>
                  </a:ext>
                </a:extLst>
              </p14:cNvPr>
              <p14:cNvContentPartPr/>
              <p14:nvPr/>
            </p14:nvContentPartPr>
            <p14:xfrm>
              <a:off x="464619" y="893645"/>
              <a:ext cx="165240" cy="385560"/>
            </p14:xfrm>
          </p:contentPart>
        </mc:Choice>
        <mc:Fallback xmlns="">
          <p:pic>
            <p:nvPicPr>
              <p:cNvPr id="17" name="Freihand 16">
                <a:extLst>
                  <a:ext uri="{FF2B5EF4-FFF2-40B4-BE49-F238E27FC236}">
                    <a16:creationId xmlns:a16="http://schemas.microsoft.com/office/drawing/2014/main" id="{94207A59-D00E-4159-AF29-ADBE2B20D233}"/>
                  </a:ext>
                </a:extLst>
              </p:cNvPr>
              <p:cNvPicPr/>
              <p:nvPr/>
            </p:nvPicPr>
            <p:blipFill>
              <a:blip r:embed="rId29"/>
              <a:stretch>
                <a:fillRect/>
              </a:stretch>
            </p:blipFill>
            <p:spPr>
              <a:xfrm>
                <a:off x="460299" y="889325"/>
                <a:ext cx="1738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E9D7446C-B597-40E1-B4A9-120C9AB8F2B5}"/>
                  </a:ext>
                </a:extLst>
              </p14:cNvPr>
              <p14:cNvContentPartPr/>
              <p14:nvPr/>
            </p14:nvContentPartPr>
            <p14:xfrm>
              <a:off x="5572659" y="572525"/>
              <a:ext cx="508680" cy="891000"/>
            </p14:xfrm>
          </p:contentPart>
        </mc:Choice>
        <mc:Fallback xmlns="">
          <p:pic>
            <p:nvPicPr>
              <p:cNvPr id="19" name="Freihand 18">
                <a:extLst>
                  <a:ext uri="{FF2B5EF4-FFF2-40B4-BE49-F238E27FC236}">
                    <a16:creationId xmlns:a16="http://schemas.microsoft.com/office/drawing/2014/main" id="{E9D7446C-B597-40E1-B4A9-120C9AB8F2B5}"/>
                  </a:ext>
                </a:extLst>
              </p:cNvPr>
              <p:cNvPicPr/>
              <p:nvPr/>
            </p:nvPicPr>
            <p:blipFill>
              <a:blip r:embed="rId31"/>
              <a:stretch>
                <a:fillRect/>
              </a:stretch>
            </p:blipFill>
            <p:spPr>
              <a:xfrm>
                <a:off x="5568339" y="568205"/>
                <a:ext cx="51732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3D02BB23-90DD-4DC7-B5F1-D0589A6F8B18}"/>
                  </a:ext>
                </a:extLst>
              </p14:cNvPr>
              <p14:cNvContentPartPr/>
              <p14:nvPr/>
            </p14:nvContentPartPr>
            <p14:xfrm>
              <a:off x="5360979" y="1187045"/>
              <a:ext cx="195840" cy="68400"/>
            </p14:xfrm>
          </p:contentPart>
        </mc:Choice>
        <mc:Fallback xmlns="">
          <p:pic>
            <p:nvPicPr>
              <p:cNvPr id="20" name="Freihand 19">
                <a:extLst>
                  <a:ext uri="{FF2B5EF4-FFF2-40B4-BE49-F238E27FC236}">
                    <a16:creationId xmlns:a16="http://schemas.microsoft.com/office/drawing/2014/main" id="{3D02BB23-90DD-4DC7-B5F1-D0589A6F8B18}"/>
                  </a:ext>
                </a:extLst>
              </p:cNvPr>
              <p:cNvPicPr/>
              <p:nvPr/>
            </p:nvPicPr>
            <p:blipFill>
              <a:blip r:embed="rId33"/>
              <a:stretch>
                <a:fillRect/>
              </a:stretch>
            </p:blipFill>
            <p:spPr>
              <a:xfrm>
                <a:off x="5356659" y="1182725"/>
                <a:ext cx="204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0AEEDE8D-5947-47A9-B53E-572FB85DA354}"/>
                  </a:ext>
                </a:extLst>
              </p14:cNvPr>
              <p14:cNvContentPartPr/>
              <p14:nvPr/>
            </p14:nvContentPartPr>
            <p14:xfrm>
              <a:off x="1674219" y="1211525"/>
              <a:ext cx="359280" cy="92160"/>
            </p14:xfrm>
          </p:contentPart>
        </mc:Choice>
        <mc:Fallback xmlns="">
          <p:pic>
            <p:nvPicPr>
              <p:cNvPr id="21" name="Freihand 20">
                <a:extLst>
                  <a:ext uri="{FF2B5EF4-FFF2-40B4-BE49-F238E27FC236}">
                    <a16:creationId xmlns:a16="http://schemas.microsoft.com/office/drawing/2014/main" id="{0AEEDE8D-5947-47A9-B53E-572FB85DA354}"/>
                  </a:ext>
                </a:extLst>
              </p:cNvPr>
              <p:cNvPicPr/>
              <p:nvPr/>
            </p:nvPicPr>
            <p:blipFill>
              <a:blip r:embed="rId35"/>
              <a:stretch>
                <a:fillRect/>
              </a:stretch>
            </p:blipFill>
            <p:spPr>
              <a:xfrm>
                <a:off x="1669899" y="1207205"/>
                <a:ext cx="367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F591ED9C-728C-451B-AA7F-65984607A86B}"/>
                  </a:ext>
                </a:extLst>
              </p14:cNvPr>
              <p14:cNvContentPartPr/>
              <p14:nvPr/>
            </p14:nvContentPartPr>
            <p14:xfrm>
              <a:off x="5326419" y="581165"/>
              <a:ext cx="1307160" cy="1034640"/>
            </p14:xfrm>
          </p:contentPart>
        </mc:Choice>
        <mc:Fallback xmlns="">
          <p:pic>
            <p:nvPicPr>
              <p:cNvPr id="22" name="Freihand 21">
                <a:extLst>
                  <a:ext uri="{FF2B5EF4-FFF2-40B4-BE49-F238E27FC236}">
                    <a16:creationId xmlns:a16="http://schemas.microsoft.com/office/drawing/2014/main" id="{F591ED9C-728C-451B-AA7F-65984607A86B}"/>
                  </a:ext>
                </a:extLst>
              </p:cNvPr>
              <p:cNvPicPr/>
              <p:nvPr/>
            </p:nvPicPr>
            <p:blipFill>
              <a:blip r:embed="rId37"/>
              <a:stretch>
                <a:fillRect/>
              </a:stretch>
            </p:blipFill>
            <p:spPr>
              <a:xfrm>
                <a:off x="5322099" y="576845"/>
                <a:ext cx="1315800" cy="1043280"/>
              </a:xfrm>
              <a:prstGeom prst="rect">
                <a:avLst/>
              </a:prstGeom>
            </p:spPr>
          </p:pic>
        </mc:Fallback>
      </mc:AlternateContent>
      <p:grpSp>
        <p:nvGrpSpPr>
          <p:cNvPr id="25" name="Gruppieren 24">
            <a:extLst>
              <a:ext uri="{FF2B5EF4-FFF2-40B4-BE49-F238E27FC236}">
                <a16:creationId xmlns:a16="http://schemas.microsoft.com/office/drawing/2014/main" id="{D11ABFF0-B313-4376-B40C-45058A7F7CCB}"/>
              </a:ext>
            </a:extLst>
          </p:cNvPr>
          <p:cNvGrpSpPr/>
          <p:nvPr/>
        </p:nvGrpSpPr>
        <p:grpSpPr>
          <a:xfrm>
            <a:off x="6841299" y="1518965"/>
            <a:ext cx="829080" cy="196560"/>
            <a:chOff x="6841299" y="1518965"/>
            <a:chExt cx="829080" cy="196560"/>
          </a:xfrm>
        </p:grpSpPr>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C92F2793-8C7A-410A-A6F1-962E2F3E27F1}"/>
                    </a:ext>
                  </a:extLst>
                </p14:cNvPr>
                <p14:cNvContentPartPr/>
                <p14:nvPr/>
              </p14:nvContentPartPr>
              <p14:xfrm>
                <a:off x="6841299" y="1535165"/>
                <a:ext cx="746640" cy="99360"/>
              </p14:xfrm>
            </p:contentPart>
          </mc:Choice>
          <mc:Fallback xmlns="">
            <p:pic>
              <p:nvPicPr>
                <p:cNvPr id="23" name="Freihand 22">
                  <a:extLst>
                    <a:ext uri="{FF2B5EF4-FFF2-40B4-BE49-F238E27FC236}">
                      <a16:creationId xmlns:a16="http://schemas.microsoft.com/office/drawing/2014/main" id="{C92F2793-8C7A-410A-A6F1-962E2F3E27F1}"/>
                    </a:ext>
                  </a:extLst>
                </p:cNvPr>
                <p:cNvPicPr/>
                <p:nvPr/>
              </p:nvPicPr>
              <p:blipFill>
                <a:blip r:embed="rId39"/>
                <a:stretch>
                  <a:fillRect/>
                </a:stretch>
              </p:blipFill>
              <p:spPr>
                <a:xfrm>
                  <a:off x="6836979" y="1530845"/>
                  <a:ext cx="75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416DBE8C-6235-450B-9C2D-7139999128BB}"/>
                    </a:ext>
                  </a:extLst>
                </p14:cNvPr>
                <p14:cNvContentPartPr/>
                <p14:nvPr/>
              </p14:nvContentPartPr>
              <p14:xfrm>
                <a:off x="7461579" y="1518965"/>
                <a:ext cx="208800" cy="196560"/>
              </p14:xfrm>
            </p:contentPart>
          </mc:Choice>
          <mc:Fallback xmlns="">
            <p:pic>
              <p:nvPicPr>
                <p:cNvPr id="24" name="Freihand 23">
                  <a:extLst>
                    <a:ext uri="{FF2B5EF4-FFF2-40B4-BE49-F238E27FC236}">
                      <a16:creationId xmlns:a16="http://schemas.microsoft.com/office/drawing/2014/main" id="{416DBE8C-6235-450B-9C2D-7139999128BB}"/>
                    </a:ext>
                  </a:extLst>
                </p:cNvPr>
                <p:cNvPicPr/>
                <p:nvPr/>
              </p:nvPicPr>
              <p:blipFill>
                <a:blip r:embed="rId41"/>
                <a:stretch>
                  <a:fillRect/>
                </a:stretch>
              </p:blipFill>
              <p:spPr>
                <a:xfrm>
                  <a:off x="7457259" y="1514645"/>
                  <a:ext cx="217440" cy="205200"/>
                </a:xfrm>
                <a:prstGeom prst="rect">
                  <a:avLst/>
                </a:prstGeom>
              </p:spPr>
            </p:pic>
          </mc:Fallback>
        </mc:AlternateContent>
      </p:grpSp>
      <p:grpSp>
        <p:nvGrpSpPr>
          <p:cNvPr id="54" name="Gruppieren 53">
            <a:extLst>
              <a:ext uri="{FF2B5EF4-FFF2-40B4-BE49-F238E27FC236}">
                <a16:creationId xmlns:a16="http://schemas.microsoft.com/office/drawing/2014/main" id="{918C6886-0F13-42E4-B8E3-D5BB35365306}"/>
              </a:ext>
            </a:extLst>
          </p:cNvPr>
          <p:cNvGrpSpPr/>
          <p:nvPr/>
        </p:nvGrpSpPr>
        <p:grpSpPr>
          <a:xfrm>
            <a:off x="8166459" y="1229165"/>
            <a:ext cx="3876480" cy="470880"/>
            <a:chOff x="8166459" y="1229165"/>
            <a:chExt cx="3876480" cy="470880"/>
          </a:xfrm>
        </p:grpSpPr>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0F05FE39-43F7-4CBB-BE78-EE3036943182}"/>
                    </a:ext>
                  </a:extLst>
                </p14:cNvPr>
                <p14:cNvContentPartPr/>
                <p14:nvPr/>
              </p14:nvContentPartPr>
              <p14:xfrm>
                <a:off x="8166459" y="1441565"/>
                <a:ext cx="239040" cy="196560"/>
              </p14:xfrm>
            </p:contentPart>
          </mc:Choice>
          <mc:Fallback xmlns="">
            <p:pic>
              <p:nvPicPr>
                <p:cNvPr id="26" name="Freihand 25">
                  <a:extLst>
                    <a:ext uri="{FF2B5EF4-FFF2-40B4-BE49-F238E27FC236}">
                      <a16:creationId xmlns:a16="http://schemas.microsoft.com/office/drawing/2014/main" id="{0F05FE39-43F7-4CBB-BE78-EE3036943182}"/>
                    </a:ext>
                  </a:extLst>
                </p:cNvPr>
                <p:cNvPicPr/>
                <p:nvPr/>
              </p:nvPicPr>
              <p:blipFill>
                <a:blip r:embed="rId43"/>
                <a:stretch>
                  <a:fillRect/>
                </a:stretch>
              </p:blipFill>
              <p:spPr>
                <a:xfrm>
                  <a:off x="8162139" y="1437245"/>
                  <a:ext cx="247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0CD370BE-E47B-42FB-B49D-A1AD1C8453DD}"/>
                    </a:ext>
                  </a:extLst>
                </p14:cNvPr>
                <p14:cNvContentPartPr/>
                <p14:nvPr/>
              </p14:nvContentPartPr>
              <p14:xfrm>
                <a:off x="8417019" y="1413845"/>
                <a:ext cx="250200" cy="176040"/>
              </p14:xfrm>
            </p:contentPart>
          </mc:Choice>
          <mc:Fallback xmlns="">
            <p:pic>
              <p:nvPicPr>
                <p:cNvPr id="27" name="Freihand 26">
                  <a:extLst>
                    <a:ext uri="{FF2B5EF4-FFF2-40B4-BE49-F238E27FC236}">
                      <a16:creationId xmlns:a16="http://schemas.microsoft.com/office/drawing/2014/main" id="{0CD370BE-E47B-42FB-B49D-A1AD1C8453DD}"/>
                    </a:ext>
                  </a:extLst>
                </p:cNvPr>
                <p:cNvPicPr/>
                <p:nvPr/>
              </p:nvPicPr>
              <p:blipFill>
                <a:blip r:embed="rId45"/>
                <a:stretch>
                  <a:fillRect/>
                </a:stretch>
              </p:blipFill>
              <p:spPr>
                <a:xfrm>
                  <a:off x="8412699" y="1409525"/>
                  <a:ext cx="258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3A3C1E8B-FBFC-46AF-9378-533E11D5E0E5}"/>
                    </a:ext>
                  </a:extLst>
                </p14:cNvPr>
                <p14:cNvContentPartPr/>
                <p14:nvPr/>
              </p14:nvContentPartPr>
              <p14:xfrm>
                <a:off x="8687379" y="1477565"/>
                <a:ext cx="444600" cy="222480"/>
              </p14:xfrm>
            </p:contentPart>
          </mc:Choice>
          <mc:Fallback xmlns="">
            <p:pic>
              <p:nvPicPr>
                <p:cNvPr id="28" name="Freihand 27">
                  <a:extLst>
                    <a:ext uri="{FF2B5EF4-FFF2-40B4-BE49-F238E27FC236}">
                      <a16:creationId xmlns:a16="http://schemas.microsoft.com/office/drawing/2014/main" id="{3A3C1E8B-FBFC-46AF-9378-533E11D5E0E5}"/>
                    </a:ext>
                  </a:extLst>
                </p:cNvPr>
                <p:cNvPicPr/>
                <p:nvPr/>
              </p:nvPicPr>
              <p:blipFill>
                <a:blip r:embed="rId47"/>
                <a:stretch>
                  <a:fillRect/>
                </a:stretch>
              </p:blipFill>
              <p:spPr>
                <a:xfrm>
                  <a:off x="8683059" y="1473245"/>
                  <a:ext cx="4532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A4BA09CB-B8F7-4267-90A3-BA9509C671E7}"/>
                    </a:ext>
                  </a:extLst>
                </p14:cNvPr>
                <p14:cNvContentPartPr/>
                <p14:nvPr/>
              </p14:nvContentPartPr>
              <p14:xfrm>
                <a:off x="9065019" y="1503485"/>
                <a:ext cx="113760" cy="23040"/>
              </p14:xfrm>
            </p:contentPart>
          </mc:Choice>
          <mc:Fallback xmlns="">
            <p:pic>
              <p:nvPicPr>
                <p:cNvPr id="29" name="Freihand 28">
                  <a:extLst>
                    <a:ext uri="{FF2B5EF4-FFF2-40B4-BE49-F238E27FC236}">
                      <a16:creationId xmlns:a16="http://schemas.microsoft.com/office/drawing/2014/main" id="{A4BA09CB-B8F7-4267-90A3-BA9509C671E7}"/>
                    </a:ext>
                  </a:extLst>
                </p:cNvPr>
                <p:cNvPicPr/>
                <p:nvPr/>
              </p:nvPicPr>
              <p:blipFill>
                <a:blip r:embed="rId49"/>
                <a:stretch>
                  <a:fillRect/>
                </a:stretch>
              </p:blipFill>
              <p:spPr>
                <a:xfrm>
                  <a:off x="9060699" y="1499165"/>
                  <a:ext cx="122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CEF5D7FD-7C49-4EE2-9C1E-2543B06FE505}"/>
                    </a:ext>
                  </a:extLst>
                </p14:cNvPr>
                <p14:cNvContentPartPr/>
                <p14:nvPr/>
              </p14:nvContentPartPr>
              <p14:xfrm>
                <a:off x="9148899" y="1459565"/>
                <a:ext cx="131040" cy="231840"/>
              </p14:xfrm>
            </p:contentPart>
          </mc:Choice>
          <mc:Fallback xmlns="">
            <p:pic>
              <p:nvPicPr>
                <p:cNvPr id="30" name="Freihand 29">
                  <a:extLst>
                    <a:ext uri="{FF2B5EF4-FFF2-40B4-BE49-F238E27FC236}">
                      <a16:creationId xmlns:a16="http://schemas.microsoft.com/office/drawing/2014/main" id="{CEF5D7FD-7C49-4EE2-9C1E-2543B06FE505}"/>
                    </a:ext>
                  </a:extLst>
                </p:cNvPr>
                <p:cNvPicPr/>
                <p:nvPr/>
              </p:nvPicPr>
              <p:blipFill>
                <a:blip r:embed="rId51"/>
                <a:stretch>
                  <a:fillRect/>
                </a:stretch>
              </p:blipFill>
              <p:spPr>
                <a:xfrm>
                  <a:off x="9144579" y="1455245"/>
                  <a:ext cx="1396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45A1A43E-3942-4EC2-9612-402AC78FB7F8}"/>
                    </a:ext>
                  </a:extLst>
                </p14:cNvPr>
                <p14:cNvContentPartPr/>
                <p14:nvPr/>
              </p14:nvContentPartPr>
              <p14:xfrm>
                <a:off x="9267339" y="1467125"/>
                <a:ext cx="96840" cy="92520"/>
              </p14:xfrm>
            </p:contentPart>
          </mc:Choice>
          <mc:Fallback xmlns="">
            <p:pic>
              <p:nvPicPr>
                <p:cNvPr id="31" name="Freihand 30">
                  <a:extLst>
                    <a:ext uri="{FF2B5EF4-FFF2-40B4-BE49-F238E27FC236}">
                      <a16:creationId xmlns:a16="http://schemas.microsoft.com/office/drawing/2014/main" id="{45A1A43E-3942-4EC2-9612-402AC78FB7F8}"/>
                    </a:ext>
                  </a:extLst>
                </p:cNvPr>
                <p:cNvPicPr/>
                <p:nvPr/>
              </p:nvPicPr>
              <p:blipFill>
                <a:blip r:embed="rId53"/>
                <a:stretch>
                  <a:fillRect/>
                </a:stretch>
              </p:blipFill>
              <p:spPr>
                <a:xfrm>
                  <a:off x="9263019" y="1462805"/>
                  <a:ext cx="105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CA1C8A16-58AD-42F6-9CDD-65AB3A2718CB}"/>
                    </a:ext>
                  </a:extLst>
                </p14:cNvPr>
                <p14:cNvContentPartPr/>
                <p14:nvPr/>
              </p14:nvContentPartPr>
              <p14:xfrm>
                <a:off x="9346539" y="1451645"/>
                <a:ext cx="88560" cy="87120"/>
              </p14:xfrm>
            </p:contentPart>
          </mc:Choice>
          <mc:Fallback xmlns="">
            <p:pic>
              <p:nvPicPr>
                <p:cNvPr id="32" name="Freihand 31">
                  <a:extLst>
                    <a:ext uri="{FF2B5EF4-FFF2-40B4-BE49-F238E27FC236}">
                      <a16:creationId xmlns:a16="http://schemas.microsoft.com/office/drawing/2014/main" id="{CA1C8A16-58AD-42F6-9CDD-65AB3A2718CB}"/>
                    </a:ext>
                  </a:extLst>
                </p:cNvPr>
                <p:cNvPicPr/>
                <p:nvPr/>
              </p:nvPicPr>
              <p:blipFill>
                <a:blip r:embed="rId55"/>
                <a:stretch>
                  <a:fillRect/>
                </a:stretch>
              </p:blipFill>
              <p:spPr>
                <a:xfrm>
                  <a:off x="9342219" y="1447325"/>
                  <a:ext cx="97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9BA7DA2B-4A95-4A2F-96BB-156DB6613BFC}"/>
                    </a:ext>
                  </a:extLst>
                </p14:cNvPr>
                <p14:cNvContentPartPr/>
                <p14:nvPr/>
              </p14:nvContentPartPr>
              <p14:xfrm>
                <a:off x="9467859" y="1371365"/>
                <a:ext cx="286560" cy="144360"/>
              </p14:xfrm>
            </p:contentPart>
          </mc:Choice>
          <mc:Fallback xmlns="">
            <p:pic>
              <p:nvPicPr>
                <p:cNvPr id="33" name="Freihand 32">
                  <a:extLst>
                    <a:ext uri="{FF2B5EF4-FFF2-40B4-BE49-F238E27FC236}">
                      <a16:creationId xmlns:a16="http://schemas.microsoft.com/office/drawing/2014/main" id="{9BA7DA2B-4A95-4A2F-96BB-156DB6613BFC}"/>
                    </a:ext>
                  </a:extLst>
                </p:cNvPr>
                <p:cNvPicPr/>
                <p:nvPr/>
              </p:nvPicPr>
              <p:blipFill>
                <a:blip r:embed="rId57"/>
                <a:stretch>
                  <a:fillRect/>
                </a:stretch>
              </p:blipFill>
              <p:spPr>
                <a:xfrm>
                  <a:off x="9463539" y="1367045"/>
                  <a:ext cx="295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206D889E-71E6-400A-92CF-033C452C5D98}"/>
                    </a:ext>
                  </a:extLst>
                </p14:cNvPr>
                <p14:cNvContentPartPr/>
                <p14:nvPr/>
              </p14:nvContentPartPr>
              <p14:xfrm>
                <a:off x="9766299" y="1329245"/>
                <a:ext cx="132840" cy="193320"/>
              </p14:xfrm>
            </p:contentPart>
          </mc:Choice>
          <mc:Fallback xmlns="">
            <p:pic>
              <p:nvPicPr>
                <p:cNvPr id="34" name="Freihand 33">
                  <a:extLst>
                    <a:ext uri="{FF2B5EF4-FFF2-40B4-BE49-F238E27FC236}">
                      <a16:creationId xmlns:a16="http://schemas.microsoft.com/office/drawing/2014/main" id="{206D889E-71E6-400A-92CF-033C452C5D98}"/>
                    </a:ext>
                  </a:extLst>
                </p:cNvPr>
                <p:cNvPicPr/>
                <p:nvPr/>
              </p:nvPicPr>
              <p:blipFill>
                <a:blip r:embed="rId59"/>
                <a:stretch>
                  <a:fillRect/>
                </a:stretch>
              </p:blipFill>
              <p:spPr>
                <a:xfrm>
                  <a:off x="9761979" y="1324925"/>
                  <a:ext cx="141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3B40B9BB-C52A-4AC4-A032-E8F8698BB4E7}"/>
                    </a:ext>
                  </a:extLst>
                </p14:cNvPr>
                <p14:cNvContentPartPr/>
                <p14:nvPr/>
              </p14:nvContentPartPr>
              <p14:xfrm>
                <a:off x="9817059" y="1451645"/>
                <a:ext cx="69120" cy="64440"/>
              </p14:xfrm>
            </p:contentPart>
          </mc:Choice>
          <mc:Fallback xmlns="">
            <p:pic>
              <p:nvPicPr>
                <p:cNvPr id="35" name="Freihand 34">
                  <a:extLst>
                    <a:ext uri="{FF2B5EF4-FFF2-40B4-BE49-F238E27FC236}">
                      <a16:creationId xmlns:a16="http://schemas.microsoft.com/office/drawing/2014/main" id="{3B40B9BB-C52A-4AC4-A032-E8F8698BB4E7}"/>
                    </a:ext>
                  </a:extLst>
                </p:cNvPr>
                <p:cNvPicPr/>
                <p:nvPr/>
              </p:nvPicPr>
              <p:blipFill>
                <a:blip r:embed="rId61"/>
                <a:stretch>
                  <a:fillRect/>
                </a:stretch>
              </p:blipFill>
              <p:spPr>
                <a:xfrm>
                  <a:off x="9812739" y="1447325"/>
                  <a:ext cx="77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937E1080-4E0F-4C4C-9DDF-5D7C2C608C8C}"/>
                    </a:ext>
                  </a:extLst>
                </p14:cNvPr>
                <p14:cNvContentPartPr/>
                <p14:nvPr/>
              </p14:nvContentPartPr>
              <p14:xfrm>
                <a:off x="9873579" y="1310165"/>
                <a:ext cx="141840" cy="220680"/>
              </p14:xfrm>
            </p:contentPart>
          </mc:Choice>
          <mc:Fallback xmlns="">
            <p:pic>
              <p:nvPicPr>
                <p:cNvPr id="36" name="Freihand 35">
                  <a:extLst>
                    <a:ext uri="{FF2B5EF4-FFF2-40B4-BE49-F238E27FC236}">
                      <a16:creationId xmlns:a16="http://schemas.microsoft.com/office/drawing/2014/main" id="{937E1080-4E0F-4C4C-9DDF-5D7C2C608C8C}"/>
                    </a:ext>
                  </a:extLst>
                </p:cNvPr>
                <p:cNvPicPr/>
                <p:nvPr/>
              </p:nvPicPr>
              <p:blipFill>
                <a:blip r:embed="rId63"/>
                <a:stretch>
                  <a:fillRect/>
                </a:stretch>
              </p:blipFill>
              <p:spPr>
                <a:xfrm>
                  <a:off x="9869259" y="1305845"/>
                  <a:ext cx="150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9F31F7AB-8C6C-4D04-AC5A-1D5E5BDDA962}"/>
                    </a:ext>
                  </a:extLst>
                </p14:cNvPr>
                <p14:cNvContentPartPr/>
                <p14:nvPr/>
              </p14:nvContentPartPr>
              <p14:xfrm>
                <a:off x="10112619" y="1418165"/>
                <a:ext cx="204840" cy="9360"/>
              </p14:xfrm>
            </p:contentPart>
          </mc:Choice>
          <mc:Fallback xmlns="">
            <p:pic>
              <p:nvPicPr>
                <p:cNvPr id="37" name="Freihand 36">
                  <a:extLst>
                    <a:ext uri="{FF2B5EF4-FFF2-40B4-BE49-F238E27FC236}">
                      <a16:creationId xmlns:a16="http://schemas.microsoft.com/office/drawing/2014/main" id="{9F31F7AB-8C6C-4D04-AC5A-1D5E5BDDA962}"/>
                    </a:ext>
                  </a:extLst>
                </p:cNvPr>
                <p:cNvPicPr/>
                <p:nvPr/>
              </p:nvPicPr>
              <p:blipFill>
                <a:blip r:embed="rId65"/>
                <a:stretch>
                  <a:fillRect/>
                </a:stretch>
              </p:blipFill>
              <p:spPr>
                <a:xfrm>
                  <a:off x="10108299" y="1413845"/>
                  <a:ext cx="213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DAA2FC5E-D28D-4195-9370-12AE07D7F8FF}"/>
                    </a:ext>
                  </a:extLst>
                </p14:cNvPr>
                <p14:cNvContentPartPr/>
                <p14:nvPr/>
              </p14:nvContentPartPr>
              <p14:xfrm>
                <a:off x="10138899" y="1463885"/>
                <a:ext cx="187200" cy="35640"/>
              </p14:xfrm>
            </p:contentPart>
          </mc:Choice>
          <mc:Fallback xmlns="">
            <p:pic>
              <p:nvPicPr>
                <p:cNvPr id="38" name="Freihand 37">
                  <a:extLst>
                    <a:ext uri="{FF2B5EF4-FFF2-40B4-BE49-F238E27FC236}">
                      <a16:creationId xmlns:a16="http://schemas.microsoft.com/office/drawing/2014/main" id="{DAA2FC5E-D28D-4195-9370-12AE07D7F8FF}"/>
                    </a:ext>
                  </a:extLst>
                </p:cNvPr>
                <p:cNvPicPr/>
                <p:nvPr/>
              </p:nvPicPr>
              <p:blipFill>
                <a:blip r:embed="rId67"/>
                <a:stretch>
                  <a:fillRect/>
                </a:stretch>
              </p:blipFill>
              <p:spPr>
                <a:xfrm>
                  <a:off x="10134579" y="1459565"/>
                  <a:ext cx="195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558CD870-8482-470A-A62C-F3A48A2A9044}"/>
                    </a:ext>
                  </a:extLst>
                </p14:cNvPr>
                <p14:cNvContentPartPr/>
                <p14:nvPr/>
              </p14:nvContentPartPr>
              <p14:xfrm>
                <a:off x="10501419" y="1311245"/>
                <a:ext cx="34200" cy="201240"/>
              </p14:xfrm>
            </p:contentPart>
          </mc:Choice>
          <mc:Fallback xmlns="">
            <p:pic>
              <p:nvPicPr>
                <p:cNvPr id="39" name="Freihand 38">
                  <a:extLst>
                    <a:ext uri="{FF2B5EF4-FFF2-40B4-BE49-F238E27FC236}">
                      <a16:creationId xmlns:a16="http://schemas.microsoft.com/office/drawing/2014/main" id="{558CD870-8482-470A-A62C-F3A48A2A9044}"/>
                    </a:ext>
                  </a:extLst>
                </p:cNvPr>
                <p:cNvPicPr/>
                <p:nvPr/>
              </p:nvPicPr>
              <p:blipFill>
                <a:blip r:embed="rId69"/>
                <a:stretch>
                  <a:fillRect/>
                </a:stretch>
              </p:blipFill>
              <p:spPr>
                <a:xfrm>
                  <a:off x="10497099" y="1306925"/>
                  <a:ext cx="42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B91D4243-6C80-4ABC-93A3-9C224D68FA55}"/>
                    </a:ext>
                  </a:extLst>
                </p14:cNvPr>
                <p14:cNvContentPartPr/>
                <p14:nvPr/>
              </p14:nvContentPartPr>
              <p14:xfrm>
                <a:off x="10405659" y="1308725"/>
                <a:ext cx="198000" cy="91080"/>
              </p14:xfrm>
            </p:contentPart>
          </mc:Choice>
          <mc:Fallback xmlns="">
            <p:pic>
              <p:nvPicPr>
                <p:cNvPr id="40" name="Freihand 39">
                  <a:extLst>
                    <a:ext uri="{FF2B5EF4-FFF2-40B4-BE49-F238E27FC236}">
                      <a16:creationId xmlns:a16="http://schemas.microsoft.com/office/drawing/2014/main" id="{B91D4243-6C80-4ABC-93A3-9C224D68FA55}"/>
                    </a:ext>
                  </a:extLst>
                </p:cNvPr>
                <p:cNvPicPr/>
                <p:nvPr/>
              </p:nvPicPr>
              <p:blipFill>
                <a:blip r:embed="rId71"/>
                <a:stretch>
                  <a:fillRect/>
                </a:stretch>
              </p:blipFill>
              <p:spPr>
                <a:xfrm>
                  <a:off x="10401339" y="1304405"/>
                  <a:ext cx="206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605F1C9D-9E06-44E0-9B05-7C6BA3B5E4A2}"/>
                    </a:ext>
                  </a:extLst>
                </p14:cNvPr>
                <p14:cNvContentPartPr/>
                <p14:nvPr/>
              </p14:nvContentPartPr>
              <p14:xfrm>
                <a:off x="10542099" y="1406645"/>
                <a:ext cx="128880" cy="64440"/>
              </p14:xfrm>
            </p:contentPart>
          </mc:Choice>
          <mc:Fallback xmlns="">
            <p:pic>
              <p:nvPicPr>
                <p:cNvPr id="41" name="Freihand 40">
                  <a:extLst>
                    <a:ext uri="{FF2B5EF4-FFF2-40B4-BE49-F238E27FC236}">
                      <a16:creationId xmlns:a16="http://schemas.microsoft.com/office/drawing/2014/main" id="{605F1C9D-9E06-44E0-9B05-7C6BA3B5E4A2}"/>
                    </a:ext>
                  </a:extLst>
                </p:cNvPr>
                <p:cNvPicPr/>
                <p:nvPr/>
              </p:nvPicPr>
              <p:blipFill>
                <a:blip r:embed="rId73"/>
                <a:stretch>
                  <a:fillRect/>
                </a:stretch>
              </p:blipFill>
              <p:spPr>
                <a:xfrm>
                  <a:off x="10537779" y="1402325"/>
                  <a:ext cx="137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CE5256E0-0379-4B06-A49E-6F9197BFCFDF}"/>
                    </a:ext>
                  </a:extLst>
                </p14:cNvPr>
                <p14:cNvContentPartPr/>
                <p14:nvPr/>
              </p14:nvContentPartPr>
              <p14:xfrm>
                <a:off x="10708779" y="1262645"/>
                <a:ext cx="88560" cy="200160"/>
              </p14:xfrm>
            </p:contentPart>
          </mc:Choice>
          <mc:Fallback xmlns="">
            <p:pic>
              <p:nvPicPr>
                <p:cNvPr id="42" name="Freihand 41">
                  <a:extLst>
                    <a:ext uri="{FF2B5EF4-FFF2-40B4-BE49-F238E27FC236}">
                      <a16:creationId xmlns:a16="http://schemas.microsoft.com/office/drawing/2014/main" id="{CE5256E0-0379-4B06-A49E-6F9197BFCFDF}"/>
                    </a:ext>
                  </a:extLst>
                </p:cNvPr>
                <p:cNvPicPr/>
                <p:nvPr/>
              </p:nvPicPr>
              <p:blipFill>
                <a:blip r:embed="rId75"/>
                <a:stretch>
                  <a:fillRect/>
                </a:stretch>
              </p:blipFill>
              <p:spPr>
                <a:xfrm>
                  <a:off x="10704459" y="1258325"/>
                  <a:ext cx="97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2FDAC3EF-FA93-479C-AD02-D235C13CCAE4}"/>
                    </a:ext>
                  </a:extLst>
                </p14:cNvPr>
                <p14:cNvContentPartPr/>
                <p14:nvPr/>
              </p14:nvContentPartPr>
              <p14:xfrm>
                <a:off x="10800579" y="1282445"/>
                <a:ext cx="145800" cy="191160"/>
              </p14:xfrm>
            </p:contentPart>
          </mc:Choice>
          <mc:Fallback xmlns="">
            <p:pic>
              <p:nvPicPr>
                <p:cNvPr id="43" name="Freihand 42">
                  <a:extLst>
                    <a:ext uri="{FF2B5EF4-FFF2-40B4-BE49-F238E27FC236}">
                      <a16:creationId xmlns:a16="http://schemas.microsoft.com/office/drawing/2014/main" id="{2FDAC3EF-FA93-479C-AD02-D235C13CCAE4}"/>
                    </a:ext>
                  </a:extLst>
                </p:cNvPr>
                <p:cNvPicPr/>
                <p:nvPr/>
              </p:nvPicPr>
              <p:blipFill>
                <a:blip r:embed="rId77"/>
                <a:stretch>
                  <a:fillRect/>
                </a:stretch>
              </p:blipFill>
              <p:spPr>
                <a:xfrm>
                  <a:off x="10796259" y="1278125"/>
                  <a:ext cx="154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FBA1F5DE-D34C-462F-83B0-4DC9B0CB67C4}"/>
                    </a:ext>
                  </a:extLst>
                </p14:cNvPr>
                <p14:cNvContentPartPr/>
                <p14:nvPr/>
              </p14:nvContentPartPr>
              <p14:xfrm>
                <a:off x="10935939" y="1363085"/>
                <a:ext cx="207720" cy="120600"/>
              </p14:xfrm>
            </p:contentPart>
          </mc:Choice>
          <mc:Fallback xmlns="">
            <p:pic>
              <p:nvPicPr>
                <p:cNvPr id="44" name="Freihand 43">
                  <a:extLst>
                    <a:ext uri="{FF2B5EF4-FFF2-40B4-BE49-F238E27FC236}">
                      <a16:creationId xmlns:a16="http://schemas.microsoft.com/office/drawing/2014/main" id="{FBA1F5DE-D34C-462F-83B0-4DC9B0CB67C4}"/>
                    </a:ext>
                  </a:extLst>
                </p:cNvPr>
                <p:cNvPicPr/>
                <p:nvPr/>
              </p:nvPicPr>
              <p:blipFill>
                <a:blip r:embed="rId79"/>
                <a:stretch>
                  <a:fillRect/>
                </a:stretch>
              </p:blipFill>
              <p:spPr>
                <a:xfrm>
                  <a:off x="10931619" y="1358765"/>
                  <a:ext cx="216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D799A25F-93DD-44D8-A736-C9CB4E36D123}"/>
                    </a:ext>
                  </a:extLst>
                </p14:cNvPr>
                <p14:cNvContentPartPr/>
                <p14:nvPr/>
              </p14:nvContentPartPr>
              <p14:xfrm>
                <a:off x="11141499" y="1359485"/>
                <a:ext cx="184680" cy="116280"/>
              </p14:xfrm>
            </p:contentPart>
          </mc:Choice>
          <mc:Fallback xmlns="">
            <p:pic>
              <p:nvPicPr>
                <p:cNvPr id="45" name="Freihand 44">
                  <a:extLst>
                    <a:ext uri="{FF2B5EF4-FFF2-40B4-BE49-F238E27FC236}">
                      <a16:creationId xmlns:a16="http://schemas.microsoft.com/office/drawing/2014/main" id="{D799A25F-93DD-44D8-A736-C9CB4E36D123}"/>
                    </a:ext>
                  </a:extLst>
                </p:cNvPr>
                <p:cNvPicPr/>
                <p:nvPr/>
              </p:nvPicPr>
              <p:blipFill>
                <a:blip r:embed="rId81"/>
                <a:stretch>
                  <a:fillRect/>
                </a:stretch>
              </p:blipFill>
              <p:spPr>
                <a:xfrm>
                  <a:off x="11137179" y="1355165"/>
                  <a:ext cx="193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A3DFF9F2-CEEF-40B7-B9C2-66AC074A4FBE}"/>
                    </a:ext>
                  </a:extLst>
                </p14:cNvPr>
                <p14:cNvContentPartPr/>
                <p14:nvPr/>
              </p14:nvContentPartPr>
              <p14:xfrm>
                <a:off x="11288019" y="1302605"/>
                <a:ext cx="27720" cy="58320"/>
              </p14:xfrm>
            </p:contentPart>
          </mc:Choice>
          <mc:Fallback xmlns="">
            <p:pic>
              <p:nvPicPr>
                <p:cNvPr id="46" name="Freihand 45">
                  <a:extLst>
                    <a:ext uri="{FF2B5EF4-FFF2-40B4-BE49-F238E27FC236}">
                      <a16:creationId xmlns:a16="http://schemas.microsoft.com/office/drawing/2014/main" id="{A3DFF9F2-CEEF-40B7-B9C2-66AC074A4FBE}"/>
                    </a:ext>
                  </a:extLst>
                </p:cNvPr>
                <p:cNvPicPr/>
                <p:nvPr/>
              </p:nvPicPr>
              <p:blipFill>
                <a:blip r:embed="rId83"/>
                <a:stretch>
                  <a:fillRect/>
                </a:stretch>
              </p:blipFill>
              <p:spPr>
                <a:xfrm>
                  <a:off x="11283699" y="1298285"/>
                  <a:ext cx="36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Freihand 46">
                  <a:extLst>
                    <a:ext uri="{FF2B5EF4-FFF2-40B4-BE49-F238E27FC236}">
                      <a16:creationId xmlns:a16="http://schemas.microsoft.com/office/drawing/2014/main" id="{FA0B3D65-5963-40E3-931D-1E7E91653283}"/>
                    </a:ext>
                  </a:extLst>
                </p14:cNvPr>
                <p14:cNvContentPartPr/>
                <p14:nvPr/>
              </p14:nvContentPartPr>
              <p14:xfrm>
                <a:off x="11304939" y="1368125"/>
                <a:ext cx="102960" cy="182880"/>
              </p14:xfrm>
            </p:contentPart>
          </mc:Choice>
          <mc:Fallback xmlns="">
            <p:pic>
              <p:nvPicPr>
                <p:cNvPr id="47" name="Freihand 46">
                  <a:extLst>
                    <a:ext uri="{FF2B5EF4-FFF2-40B4-BE49-F238E27FC236}">
                      <a16:creationId xmlns:a16="http://schemas.microsoft.com/office/drawing/2014/main" id="{FA0B3D65-5963-40E3-931D-1E7E91653283}"/>
                    </a:ext>
                  </a:extLst>
                </p:cNvPr>
                <p:cNvPicPr/>
                <p:nvPr/>
              </p:nvPicPr>
              <p:blipFill>
                <a:blip r:embed="rId85"/>
                <a:stretch>
                  <a:fillRect/>
                </a:stretch>
              </p:blipFill>
              <p:spPr>
                <a:xfrm>
                  <a:off x="11300619" y="1363805"/>
                  <a:ext cx="111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Freihand 47">
                  <a:extLst>
                    <a:ext uri="{FF2B5EF4-FFF2-40B4-BE49-F238E27FC236}">
                      <a16:creationId xmlns:a16="http://schemas.microsoft.com/office/drawing/2014/main" id="{411FF1EA-DE0A-4B30-B70F-1DD0637AE4DB}"/>
                    </a:ext>
                  </a:extLst>
                </p14:cNvPr>
                <p14:cNvContentPartPr/>
                <p14:nvPr/>
              </p14:nvContentPartPr>
              <p14:xfrm>
                <a:off x="11423379" y="1263725"/>
                <a:ext cx="191160" cy="177120"/>
              </p14:xfrm>
            </p:contentPart>
          </mc:Choice>
          <mc:Fallback xmlns="">
            <p:pic>
              <p:nvPicPr>
                <p:cNvPr id="48" name="Freihand 47">
                  <a:extLst>
                    <a:ext uri="{FF2B5EF4-FFF2-40B4-BE49-F238E27FC236}">
                      <a16:creationId xmlns:a16="http://schemas.microsoft.com/office/drawing/2014/main" id="{411FF1EA-DE0A-4B30-B70F-1DD0637AE4DB}"/>
                    </a:ext>
                  </a:extLst>
                </p:cNvPr>
                <p:cNvPicPr/>
                <p:nvPr/>
              </p:nvPicPr>
              <p:blipFill>
                <a:blip r:embed="rId87"/>
                <a:stretch>
                  <a:fillRect/>
                </a:stretch>
              </p:blipFill>
              <p:spPr>
                <a:xfrm>
                  <a:off x="11419059" y="1259405"/>
                  <a:ext cx="199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E49B4D20-3539-4707-9FB8-FB97EBA22EEC}"/>
                    </a:ext>
                  </a:extLst>
                </p14:cNvPr>
                <p14:cNvContentPartPr/>
                <p14:nvPr/>
              </p14:nvContentPartPr>
              <p14:xfrm>
                <a:off x="11617779" y="1310525"/>
                <a:ext cx="131760" cy="243360"/>
              </p14:xfrm>
            </p:contentPart>
          </mc:Choice>
          <mc:Fallback xmlns="">
            <p:pic>
              <p:nvPicPr>
                <p:cNvPr id="49" name="Freihand 48">
                  <a:extLst>
                    <a:ext uri="{FF2B5EF4-FFF2-40B4-BE49-F238E27FC236}">
                      <a16:creationId xmlns:a16="http://schemas.microsoft.com/office/drawing/2014/main" id="{E49B4D20-3539-4707-9FB8-FB97EBA22EEC}"/>
                    </a:ext>
                  </a:extLst>
                </p:cNvPr>
                <p:cNvPicPr/>
                <p:nvPr/>
              </p:nvPicPr>
              <p:blipFill>
                <a:blip r:embed="rId89"/>
                <a:stretch>
                  <a:fillRect/>
                </a:stretch>
              </p:blipFill>
              <p:spPr>
                <a:xfrm>
                  <a:off x="11613459" y="1306205"/>
                  <a:ext cx="1404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B40101E7-4D14-4291-B60C-E193DBB9B01B}"/>
                    </a:ext>
                  </a:extLst>
                </p14:cNvPr>
                <p14:cNvContentPartPr/>
                <p14:nvPr/>
              </p14:nvContentPartPr>
              <p14:xfrm>
                <a:off x="11747019" y="1294685"/>
                <a:ext cx="182160" cy="114480"/>
              </p14:xfrm>
            </p:contentPart>
          </mc:Choice>
          <mc:Fallback xmlns="">
            <p:pic>
              <p:nvPicPr>
                <p:cNvPr id="51" name="Freihand 50">
                  <a:extLst>
                    <a:ext uri="{FF2B5EF4-FFF2-40B4-BE49-F238E27FC236}">
                      <a16:creationId xmlns:a16="http://schemas.microsoft.com/office/drawing/2014/main" id="{B40101E7-4D14-4291-B60C-E193DBB9B01B}"/>
                    </a:ext>
                  </a:extLst>
                </p:cNvPr>
                <p:cNvPicPr/>
                <p:nvPr/>
              </p:nvPicPr>
              <p:blipFill>
                <a:blip r:embed="rId91"/>
                <a:stretch>
                  <a:fillRect/>
                </a:stretch>
              </p:blipFill>
              <p:spPr>
                <a:xfrm>
                  <a:off x="11742699" y="1290365"/>
                  <a:ext cx="190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3D649986-CF88-47FD-AF62-B4082BCBC86C}"/>
                    </a:ext>
                  </a:extLst>
                </p14:cNvPr>
                <p14:cNvContentPartPr/>
                <p14:nvPr/>
              </p14:nvContentPartPr>
              <p14:xfrm>
                <a:off x="11929179" y="1229165"/>
                <a:ext cx="20880" cy="55800"/>
              </p14:xfrm>
            </p:contentPart>
          </mc:Choice>
          <mc:Fallback xmlns="">
            <p:pic>
              <p:nvPicPr>
                <p:cNvPr id="52" name="Freihand 51">
                  <a:extLst>
                    <a:ext uri="{FF2B5EF4-FFF2-40B4-BE49-F238E27FC236}">
                      <a16:creationId xmlns:a16="http://schemas.microsoft.com/office/drawing/2014/main" id="{3D649986-CF88-47FD-AF62-B4082BCBC86C}"/>
                    </a:ext>
                  </a:extLst>
                </p:cNvPr>
                <p:cNvPicPr/>
                <p:nvPr/>
              </p:nvPicPr>
              <p:blipFill>
                <a:blip r:embed="rId93"/>
                <a:stretch>
                  <a:fillRect/>
                </a:stretch>
              </p:blipFill>
              <p:spPr>
                <a:xfrm>
                  <a:off x="11924859" y="1224845"/>
                  <a:ext cx="29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F7310003-9B04-42D6-AFB7-63AF011A5098}"/>
                    </a:ext>
                  </a:extLst>
                </p14:cNvPr>
                <p14:cNvContentPartPr/>
                <p14:nvPr/>
              </p14:nvContentPartPr>
              <p14:xfrm>
                <a:off x="11929179" y="1299725"/>
                <a:ext cx="113760" cy="96840"/>
              </p14:xfrm>
            </p:contentPart>
          </mc:Choice>
          <mc:Fallback xmlns="">
            <p:pic>
              <p:nvPicPr>
                <p:cNvPr id="53" name="Freihand 52">
                  <a:extLst>
                    <a:ext uri="{FF2B5EF4-FFF2-40B4-BE49-F238E27FC236}">
                      <a16:creationId xmlns:a16="http://schemas.microsoft.com/office/drawing/2014/main" id="{F7310003-9B04-42D6-AFB7-63AF011A5098}"/>
                    </a:ext>
                  </a:extLst>
                </p:cNvPr>
                <p:cNvPicPr/>
                <p:nvPr/>
              </p:nvPicPr>
              <p:blipFill>
                <a:blip r:embed="rId95"/>
                <a:stretch>
                  <a:fillRect/>
                </a:stretch>
              </p:blipFill>
              <p:spPr>
                <a:xfrm>
                  <a:off x="11924859" y="1295405"/>
                  <a:ext cx="12240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A6E718F5-9457-421F-B4F6-9513AE5DCE64}"/>
                  </a:ext>
                </a:extLst>
              </p14:cNvPr>
              <p14:cNvContentPartPr/>
              <p14:nvPr/>
            </p14:nvContentPartPr>
            <p14:xfrm>
              <a:off x="3423099" y="1401965"/>
              <a:ext cx="1281240" cy="54360"/>
            </p14:xfrm>
          </p:contentPart>
        </mc:Choice>
        <mc:Fallback xmlns="">
          <p:pic>
            <p:nvPicPr>
              <p:cNvPr id="55" name="Freihand 54">
                <a:extLst>
                  <a:ext uri="{FF2B5EF4-FFF2-40B4-BE49-F238E27FC236}">
                    <a16:creationId xmlns:a16="http://schemas.microsoft.com/office/drawing/2014/main" id="{A6E718F5-9457-421F-B4F6-9513AE5DCE64}"/>
                  </a:ext>
                </a:extLst>
              </p:cNvPr>
              <p:cNvPicPr/>
              <p:nvPr/>
            </p:nvPicPr>
            <p:blipFill>
              <a:blip r:embed="rId97"/>
              <a:stretch>
                <a:fillRect/>
              </a:stretch>
            </p:blipFill>
            <p:spPr>
              <a:xfrm>
                <a:off x="3418779" y="1397645"/>
                <a:ext cx="1289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85E4A5DD-C9CB-4CF6-8629-B8F6F6EB40D4}"/>
                  </a:ext>
                </a:extLst>
              </p14:cNvPr>
              <p14:cNvContentPartPr/>
              <p14:nvPr/>
            </p14:nvContentPartPr>
            <p14:xfrm>
              <a:off x="2585019" y="3749525"/>
              <a:ext cx="1289520" cy="1118520"/>
            </p14:xfrm>
          </p:contentPart>
        </mc:Choice>
        <mc:Fallback xmlns="">
          <p:pic>
            <p:nvPicPr>
              <p:cNvPr id="56" name="Freihand 55">
                <a:extLst>
                  <a:ext uri="{FF2B5EF4-FFF2-40B4-BE49-F238E27FC236}">
                    <a16:creationId xmlns:a16="http://schemas.microsoft.com/office/drawing/2014/main" id="{85E4A5DD-C9CB-4CF6-8629-B8F6F6EB40D4}"/>
                  </a:ext>
                </a:extLst>
              </p:cNvPr>
              <p:cNvPicPr/>
              <p:nvPr/>
            </p:nvPicPr>
            <p:blipFill>
              <a:blip r:embed="rId99"/>
              <a:stretch>
                <a:fillRect/>
              </a:stretch>
            </p:blipFill>
            <p:spPr>
              <a:xfrm>
                <a:off x="2580699" y="3745205"/>
                <a:ext cx="1298160" cy="1127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EF218D8A-F715-4B1C-83E3-96A5DFD0932B}"/>
                  </a:ext>
                </a:extLst>
              </p14:cNvPr>
              <p14:cNvContentPartPr/>
              <p14:nvPr/>
            </p14:nvContentPartPr>
            <p14:xfrm>
              <a:off x="2766099" y="3780485"/>
              <a:ext cx="520920" cy="938160"/>
            </p14:xfrm>
          </p:contentPart>
        </mc:Choice>
        <mc:Fallback xmlns="">
          <p:pic>
            <p:nvPicPr>
              <p:cNvPr id="57" name="Freihand 56">
                <a:extLst>
                  <a:ext uri="{FF2B5EF4-FFF2-40B4-BE49-F238E27FC236}">
                    <a16:creationId xmlns:a16="http://schemas.microsoft.com/office/drawing/2014/main" id="{EF218D8A-F715-4B1C-83E3-96A5DFD0932B}"/>
                  </a:ext>
                </a:extLst>
              </p:cNvPr>
              <p:cNvPicPr/>
              <p:nvPr/>
            </p:nvPicPr>
            <p:blipFill>
              <a:blip r:embed="rId101"/>
              <a:stretch>
                <a:fillRect/>
              </a:stretch>
            </p:blipFill>
            <p:spPr>
              <a:xfrm>
                <a:off x="2761779" y="3776165"/>
                <a:ext cx="529560" cy="946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3B986C89-298A-472F-809D-52F8AAF80A0D}"/>
                  </a:ext>
                </a:extLst>
              </p14:cNvPr>
              <p14:cNvContentPartPr/>
              <p14:nvPr/>
            </p14:nvContentPartPr>
            <p14:xfrm>
              <a:off x="1976979" y="5032565"/>
              <a:ext cx="861840" cy="919440"/>
            </p14:xfrm>
          </p:contentPart>
        </mc:Choice>
        <mc:Fallback xmlns="">
          <p:pic>
            <p:nvPicPr>
              <p:cNvPr id="58" name="Freihand 57">
                <a:extLst>
                  <a:ext uri="{FF2B5EF4-FFF2-40B4-BE49-F238E27FC236}">
                    <a16:creationId xmlns:a16="http://schemas.microsoft.com/office/drawing/2014/main" id="{3B986C89-298A-472F-809D-52F8AAF80A0D}"/>
                  </a:ext>
                </a:extLst>
              </p:cNvPr>
              <p:cNvPicPr/>
              <p:nvPr/>
            </p:nvPicPr>
            <p:blipFill>
              <a:blip r:embed="rId103"/>
              <a:stretch>
                <a:fillRect/>
              </a:stretch>
            </p:blipFill>
            <p:spPr>
              <a:xfrm>
                <a:off x="1972659" y="5028245"/>
                <a:ext cx="87048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16C6B53B-F097-4AB9-9FEF-504D9CDF3F74}"/>
                  </a:ext>
                </a:extLst>
              </p14:cNvPr>
              <p14:cNvContentPartPr/>
              <p14:nvPr/>
            </p14:nvContentPartPr>
            <p14:xfrm>
              <a:off x="3372339" y="3848165"/>
              <a:ext cx="351720" cy="921960"/>
            </p14:xfrm>
          </p:contentPart>
        </mc:Choice>
        <mc:Fallback xmlns="">
          <p:pic>
            <p:nvPicPr>
              <p:cNvPr id="59" name="Freihand 58">
                <a:extLst>
                  <a:ext uri="{FF2B5EF4-FFF2-40B4-BE49-F238E27FC236}">
                    <a16:creationId xmlns:a16="http://schemas.microsoft.com/office/drawing/2014/main" id="{16C6B53B-F097-4AB9-9FEF-504D9CDF3F74}"/>
                  </a:ext>
                </a:extLst>
              </p:cNvPr>
              <p:cNvPicPr/>
              <p:nvPr/>
            </p:nvPicPr>
            <p:blipFill>
              <a:blip r:embed="rId105"/>
              <a:stretch>
                <a:fillRect/>
              </a:stretch>
            </p:blipFill>
            <p:spPr>
              <a:xfrm>
                <a:off x="3368019" y="3843845"/>
                <a:ext cx="360360"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0" name="Freihand 49">
                <a:extLst>
                  <a:ext uri="{FF2B5EF4-FFF2-40B4-BE49-F238E27FC236}">
                    <a16:creationId xmlns:a16="http://schemas.microsoft.com/office/drawing/2014/main" id="{0C594F98-65FC-4D22-A4DF-331F8EBFAA97}"/>
                  </a:ext>
                </a:extLst>
              </p14:cNvPr>
              <p14:cNvContentPartPr/>
              <p14:nvPr/>
            </p14:nvContentPartPr>
            <p14:xfrm>
              <a:off x="1948899" y="5017805"/>
              <a:ext cx="967680" cy="918720"/>
            </p14:xfrm>
          </p:contentPart>
        </mc:Choice>
        <mc:Fallback xmlns="">
          <p:pic>
            <p:nvPicPr>
              <p:cNvPr id="50" name="Freihand 49">
                <a:extLst>
                  <a:ext uri="{FF2B5EF4-FFF2-40B4-BE49-F238E27FC236}">
                    <a16:creationId xmlns:a16="http://schemas.microsoft.com/office/drawing/2014/main" id="{0C594F98-65FC-4D22-A4DF-331F8EBFAA97}"/>
                  </a:ext>
                </a:extLst>
              </p:cNvPr>
              <p:cNvPicPr/>
              <p:nvPr/>
            </p:nvPicPr>
            <p:blipFill>
              <a:blip r:embed="rId107"/>
              <a:stretch>
                <a:fillRect/>
              </a:stretch>
            </p:blipFill>
            <p:spPr>
              <a:xfrm>
                <a:off x="1944579" y="5013485"/>
                <a:ext cx="976320" cy="927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FFF47353-6A66-44FC-BC2E-7CD90872D693}"/>
                  </a:ext>
                </a:extLst>
              </p14:cNvPr>
              <p14:cNvContentPartPr/>
              <p14:nvPr/>
            </p14:nvContentPartPr>
            <p14:xfrm>
              <a:off x="5286099" y="577565"/>
              <a:ext cx="3723840" cy="948600"/>
            </p14:xfrm>
          </p:contentPart>
        </mc:Choice>
        <mc:Fallback xmlns="">
          <p:pic>
            <p:nvPicPr>
              <p:cNvPr id="60" name="Freihand 59">
                <a:extLst>
                  <a:ext uri="{FF2B5EF4-FFF2-40B4-BE49-F238E27FC236}">
                    <a16:creationId xmlns:a16="http://schemas.microsoft.com/office/drawing/2014/main" id="{FFF47353-6A66-44FC-BC2E-7CD90872D693}"/>
                  </a:ext>
                </a:extLst>
              </p:cNvPr>
              <p:cNvPicPr/>
              <p:nvPr/>
            </p:nvPicPr>
            <p:blipFill>
              <a:blip r:embed="rId109"/>
              <a:stretch>
                <a:fillRect/>
              </a:stretch>
            </p:blipFill>
            <p:spPr>
              <a:xfrm>
                <a:off x="5281779" y="573245"/>
                <a:ext cx="3732480" cy="957240"/>
              </a:xfrm>
              <a:prstGeom prst="rect">
                <a:avLst/>
              </a:prstGeom>
            </p:spPr>
          </p:pic>
        </mc:Fallback>
      </mc:AlternateContent>
      <p:grpSp>
        <p:nvGrpSpPr>
          <p:cNvPr id="65" name="Gruppieren 64">
            <a:extLst>
              <a:ext uri="{FF2B5EF4-FFF2-40B4-BE49-F238E27FC236}">
                <a16:creationId xmlns:a16="http://schemas.microsoft.com/office/drawing/2014/main" id="{BCCEC6BC-E75C-457F-9781-F6A266B220ED}"/>
              </a:ext>
            </a:extLst>
          </p:cNvPr>
          <p:cNvGrpSpPr/>
          <p:nvPr/>
        </p:nvGrpSpPr>
        <p:grpSpPr>
          <a:xfrm>
            <a:off x="5423619" y="513485"/>
            <a:ext cx="1015920" cy="1076760"/>
            <a:chOff x="5423619" y="513485"/>
            <a:chExt cx="1015920" cy="1076760"/>
          </a:xfrm>
        </p:grpSpPr>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4F540080-AC34-4926-820F-9B3355008001}"/>
                    </a:ext>
                  </a:extLst>
                </p14:cNvPr>
                <p14:cNvContentPartPr/>
                <p14:nvPr/>
              </p14:nvContentPartPr>
              <p14:xfrm>
                <a:off x="5423619" y="513485"/>
                <a:ext cx="634320" cy="1022040"/>
              </p14:xfrm>
            </p:contentPart>
          </mc:Choice>
          <mc:Fallback xmlns="">
            <p:pic>
              <p:nvPicPr>
                <p:cNvPr id="61" name="Freihand 60">
                  <a:extLst>
                    <a:ext uri="{FF2B5EF4-FFF2-40B4-BE49-F238E27FC236}">
                      <a16:creationId xmlns:a16="http://schemas.microsoft.com/office/drawing/2014/main" id="{4F540080-AC34-4926-820F-9B3355008001}"/>
                    </a:ext>
                  </a:extLst>
                </p:cNvPr>
                <p:cNvPicPr/>
                <p:nvPr/>
              </p:nvPicPr>
              <p:blipFill>
                <a:blip r:embed="rId111"/>
                <a:stretch>
                  <a:fillRect/>
                </a:stretch>
              </p:blipFill>
              <p:spPr>
                <a:xfrm>
                  <a:off x="5419299" y="509165"/>
                  <a:ext cx="64296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CC844632-D887-4B60-9450-13D534592BCB}"/>
                    </a:ext>
                  </a:extLst>
                </p14:cNvPr>
                <p14:cNvContentPartPr/>
                <p14:nvPr/>
              </p14:nvContentPartPr>
              <p14:xfrm>
                <a:off x="6233979" y="1252205"/>
                <a:ext cx="205560" cy="47880"/>
              </p14:xfrm>
            </p:contentPart>
          </mc:Choice>
          <mc:Fallback xmlns="">
            <p:pic>
              <p:nvPicPr>
                <p:cNvPr id="62" name="Freihand 61">
                  <a:extLst>
                    <a:ext uri="{FF2B5EF4-FFF2-40B4-BE49-F238E27FC236}">
                      <a16:creationId xmlns:a16="http://schemas.microsoft.com/office/drawing/2014/main" id="{CC844632-D887-4B60-9450-13D534592BCB}"/>
                    </a:ext>
                  </a:extLst>
                </p:cNvPr>
                <p:cNvPicPr/>
                <p:nvPr/>
              </p:nvPicPr>
              <p:blipFill>
                <a:blip r:embed="rId113"/>
                <a:stretch>
                  <a:fillRect/>
                </a:stretch>
              </p:blipFill>
              <p:spPr>
                <a:xfrm>
                  <a:off x="6229659" y="1247885"/>
                  <a:ext cx="214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362A96BC-2C35-426A-B07E-A8AD0AD8106F}"/>
                    </a:ext>
                  </a:extLst>
                </p14:cNvPr>
                <p14:cNvContentPartPr/>
                <p14:nvPr/>
              </p14:nvContentPartPr>
              <p14:xfrm>
                <a:off x="5552499" y="576845"/>
                <a:ext cx="453960" cy="1013400"/>
              </p14:xfrm>
            </p:contentPart>
          </mc:Choice>
          <mc:Fallback xmlns="">
            <p:pic>
              <p:nvPicPr>
                <p:cNvPr id="64" name="Freihand 63">
                  <a:extLst>
                    <a:ext uri="{FF2B5EF4-FFF2-40B4-BE49-F238E27FC236}">
                      <a16:creationId xmlns:a16="http://schemas.microsoft.com/office/drawing/2014/main" id="{362A96BC-2C35-426A-B07E-A8AD0AD8106F}"/>
                    </a:ext>
                  </a:extLst>
                </p:cNvPr>
                <p:cNvPicPr/>
                <p:nvPr/>
              </p:nvPicPr>
              <p:blipFill>
                <a:blip r:embed="rId115"/>
                <a:stretch>
                  <a:fillRect/>
                </a:stretch>
              </p:blipFill>
              <p:spPr>
                <a:xfrm>
                  <a:off x="5548179" y="572525"/>
                  <a:ext cx="462600" cy="102204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32A38F4-F079-6D29-32E9-3B7DE9EDC1C9}"/>
                  </a:ext>
                </a:extLst>
              </p14:cNvPr>
              <p14:cNvContentPartPr/>
              <p14:nvPr/>
            </p14:nvContentPartPr>
            <p14:xfrm>
              <a:off x="425297" y="1968583"/>
              <a:ext cx="4680" cy="5760"/>
            </p14:xfrm>
          </p:contentPart>
        </mc:Choice>
        <mc:Fallback xmlns="">
          <p:pic>
            <p:nvPicPr>
              <p:cNvPr id="2" name="Freihand 1">
                <a:extLst>
                  <a:ext uri="{FF2B5EF4-FFF2-40B4-BE49-F238E27FC236}">
                    <a16:creationId xmlns:a16="http://schemas.microsoft.com/office/drawing/2014/main" id="{232A38F4-F079-6D29-32E9-3B7DE9EDC1C9}"/>
                  </a:ext>
                </a:extLst>
              </p:cNvPr>
              <p:cNvPicPr/>
              <p:nvPr/>
            </p:nvPicPr>
            <p:blipFill>
              <a:blip r:embed="rId4"/>
              <a:stretch>
                <a:fillRect/>
              </a:stretch>
            </p:blipFill>
            <p:spPr>
              <a:xfrm>
                <a:off x="419177" y="1962463"/>
                <a:ext cx="16920" cy="18000"/>
              </a:xfrm>
              <a:prstGeom prst="rect">
                <a:avLst/>
              </a:prstGeom>
            </p:spPr>
          </p:pic>
        </mc:Fallback>
      </mc:AlternateContent>
      <p:grpSp>
        <p:nvGrpSpPr>
          <p:cNvPr id="9" name="Gruppieren 8">
            <a:extLst>
              <a:ext uri="{FF2B5EF4-FFF2-40B4-BE49-F238E27FC236}">
                <a16:creationId xmlns:a16="http://schemas.microsoft.com/office/drawing/2014/main" id="{364C854B-6A9C-8292-A2A9-E862368367D2}"/>
              </a:ext>
            </a:extLst>
          </p:cNvPr>
          <p:cNvGrpSpPr/>
          <p:nvPr/>
        </p:nvGrpSpPr>
        <p:grpSpPr>
          <a:xfrm>
            <a:off x="7006097" y="733783"/>
            <a:ext cx="571320" cy="788400"/>
            <a:chOff x="7006097" y="733783"/>
            <a:chExt cx="571320" cy="788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03EF362-2EC7-D720-F6B6-BBEEEB2E5552}"/>
                    </a:ext>
                  </a:extLst>
                </p14:cNvPr>
                <p14:cNvContentPartPr/>
                <p14:nvPr/>
              </p14:nvContentPartPr>
              <p14:xfrm>
                <a:off x="7043897" y="951943"/>
                <a:ext cx="215640" cy="442800"/>
              </p14:xfrm>
            </p:contentPart>
          </mc:Choice>
          <mc:Fallback xmlns="">
            <p:pic>
              <p:nvPicPr>
                <p:cNvPr id="3" name="Freihand 2">
                  <a:extLst>
                    <a:ext uri="{FF2B5EF4-FFF2-40B4-BE49-F238E27FC236}">
                      <a16:creationId xmlns:a16="http://schemas.microsoft.com/office/drawing/2014/main" id="{403EF362-2EC7-D720-F6B6-BBEEEB2E5552}"/>
                    </a:ext>
                  </a:extLst>
                </p:cNvPr>
                <p:cNvPicPr/>
                <p:nvPr/>
              </p:nvPicPr>
              <p:blipFill>
                <a:blip r:embed="rId6"/>
                <a:stretch>
                  <a:fillRect/>
                </a:stretch>
              </p:blipFill>
              <p:spPr>
                <a:xfrm>
                  <a:off x="7037777" y="945823"/>
                  <a:ext cx="22788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1A8B497-08C5-691A-FF9C-9D6651569DF6}"/>
                    </a:ext>
                  </a:extLst>
                </p14:cNvPr>
                <p14:cNvContentPartPr/>
                <p14:nvPr/>
              </p14:nvContentPartPr>
              <p14:xfrm>
                <a:off x="7006097" y="733783"/>
                <a:ext cx="571320" cy="788400"/>
              </p14:xfrm>
            </p:contentPart>
          </mc:Choice>
          <mc:Fallback xmlns="">
            <p:pic>
              <p:nvPicPr>
                <p:cNvPr id="4" name="Freihand 3">
                  <a:extLst>
                    <a:ext uri="{FF2B5EF4-FFF2-40B4-BE49-F238E27FC236}">
                      <a16:creationId xmlns:a16="http://schemas.microsoft.com/office/drawing/2014/main" id="{11A8B497-08C5-691A-FF9C-9D6651569DF6}"/>
                    </a:ext>
                  </a:extLst>
                </p:cNvPr>
                <p:cNvPicPr/>
                <p:nvPr/>
              </p:nvPicPr>
              <p:blipFill>
                <a:blip r:embed="rId8"/>
                <a:stretch>
                  <a:fillRect/>
                </a:stretch>
              </p:blipFill>
              <p:spPr>
                <a:xfrm>
                  <a:off x="6999977" y="727663"/>
                  <a:ext cx="583560" cy="80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2927104-CB46-FB93-2EFF-4D6424DFFCB6}"/>
                    </a:ext>
                  </a:extLst>
                </p14:cNvPr>
                <p14:cNvContentPartPr/>
                <p14:nvPr/>
              </p14:nvContentPartPr>
              <p14:xfrm>
                <a:off x="7318217" y="995143"/>
                <a:ext cx="215280" cy="407880"/>
              </p14:xfrm>
            </p:contentPart>
          </mc:Choice>
          <mc:Fallback xmlns="">
            <p:pic>
              <p:nvPicPr>
                <p:cNvPr id="7" name="Freihand 6">
                  <a:extLst>
                    <a:ext uri="{FF2B5EF4-FFF2-40B4-BE49-F238E27FC236}">
                      <a16:creationId xmlns:a16="http://schemas.microsoft.com/office/drawing/2014/main" id="{32927104-CB46-FB93-2EFF-4D6424DFFCB6}"/>
                    </a:ext>
                  </a:extLst>
                </p:cNvPr>
                <p:cNvPicPr/>
                <p:nvPr/>
              </p:nvPicPr>
              <p:blipFill>
                <a:blip r:embed="rId10"/>
                <a:stretch>
                  <a:fillRect/>
                </a:stretch>
              </p:blipFill>
              <p:spPr>
                <a:xfrm>
                  <a:off x="7312097" y="989023"/>
                  <a:ext cx="227520" cy="42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2E6B3AFA-598F-9EAF-7924-1EFFD4CA36EF}"/>
                  </a:ext>
                </a:extLst>
              </p14:cNvPr>
              <p14:cNvContentPartPr/>
              <p14:nvPr/>
            </p14:nvContentPartPr>
            <p14:xfrm>
              <a:off x="1215137" y="5356543"/>
              <a:ext cx="3370680" cy="83160"/>
            </p14:xfrm>
          </p:contentPart>
        </mc:Choice>
        <mc:Fallback xmlns="">
          <p:pic>
            <p:nvPicPr>
              <p:cNvPr id="27" name="Freihand 26">
                <a:extLst>
                  <a:ext uri="{FF2B5EF4-FFF2-40B4-BE49-F238E27FC236}">
                    <a16:creationId xmlns:a16="http://schemas.microsoft.com/office/drawing/2014/main" id="{2E6B3AFA-598F-9EAF-7924-1EFFD4CA36EF}"/>
                  </a:ext>
                </a:extLst>
              </p:cNvPr>
              <p:cNvPicPr/>
              <p:nvPr/>
            </p:nvPicPr>
            <p:blipFill>
              <a:blip r:embed="rId12"/>
              <a:stretch>
                <a:fillRect/>
              </a:stretch>
            </p:blipFill>
            <p:spPr>
              <a:xfrm>
                <a:off x="1209017" y="5350423"/>
                <a:ext cx="3382920" cy="95400"/>
              </a:xfrm>
              <a:prstGeom prst="rect">
                <a:avLst/>
              </a:prstGeom>
            </p:spPr>
          </p:pic>
        </mc:Fallback>
      </mc:AlternateContent>
      <p:grpSp>
        <p:nvGrpSpPr>
          <p:cNvPr id="56" name="Gruppieren 55">
            <a:extLst>
              <a:ext uri="{FF2B5EF4-FFF2-40B4-BE49-F238E27FC236}">
                <a16:creationId xmlns:a16="http://schemas.microsoft.com/office/drawing/2014/main" id="{1B781A02-A75F-29D4-8E08-94A099071D9C}"/>
              </a:ext>
            </a:extLst>
          </p:cNvPr>
          <p:cNvGrpSpPr/>
          <p:nvPr/>
        </p:nvGrpSpPr>
        <p:grpSpPr>
          <a:xfrm>
            <a:off x="1143857" y="3476983"/>
            <a:ext cx="6438240" cy="2409480"/>
            <a:chOff x="1143857" y="3476983"/>
            <a:chExt cx="6438240" cy="240948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9BDF961-1B4A-F110-4C74-FFE1C9F7A33A}"/>
                    </a:ext>
                  </a:extLst>
                </p14:cNvPr>
                <p14:cNvContentPartPr/>
                <p14:nvPr/>
              </p14:nvContentPartPr>
              <p14:xfrm>
                <a:off x="1143857" y="5009503"/>
                <a:ext cx="3073320" cy="107280"/>
              </p14:xfrm>
            </p:contentPart>
          </mc:Choice>
          <mc:Fallback xmlns="">
            <p:pic>
              <p:nvPicPr>
                <p:cNvPr id="10" name="Freihand 9">
                  <a:extLst>
                    <a:ext uri="{FF2B5EF4-FFF2-40B4-BE49-F238E27FC236}">
                      <a16:creationId xmlns:a16="http://schemas.microsoft.com/office/drawing/2014/main" id="{89BDF961-1B4A-F110-4C74-FFE1C9F7A33A}"/>
                    </a:ext>
                  </a:extLst>
                </p:cNvPr>
                <p:cNvPicPr/>
                <p:nvPr/>
              </p:nvPicPr>
              <p:blipFill>
                <a:blip r:embed="rId14"/>
                <a:stretch>
                  <a:fillRect/>
                </a:stretch>
              </p:blipFill>
              <p:spPr>
                <a:xfrm>
                  <a:off x="1137737" y="5003383"/>
                  <a:ext cx="3085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CD6F67F-ACFC-E463-621D-9D5BE5926E02}"/>
                    </a:ext>
                  </a:extLst>
                </p14:cNvPr>
                <p14:cNvContentPartPr/>
                <p14:nvPr/>
              </p14:nvContentPartPr>
              <p14:xfrm>
                <a:off x="4441457" y="4679743"/>
                <a:ext cx="214200" cy="155880"/>
              </p14:xfrm>
            </p:contentPart>
          </mc:Choice>
          <mc:Fallback xmlns="">
            <p:pic>
              <p:nvPicPr>
                <p:cNvPr id="11" name="Freihand 10">
                  <a:extLst>
                    <a:ext uri="{FF2B5EF4-FFF2-40B4-BE49-F238E27FC236}">
                      <a16:creationId xmlns:a16="http://schemas.microsoft.com/office/drawing/2014/main" id="{ECD6F67F-ACFC-E463-621D-9D5BE5926E02}"/>
                    </a:ext>
                  </a:extLst>
                </p:cNvPr>
                <p:cNvPicPr/>
                <p:nvPr/>
              </p:nvPicPr>
              <p:blipFill>
                <a:blip r:embed="rId16"/>
                <a:stretch>
                  <a:fillRect/>
                </a:stretch>
              </p:blipFill>
              <p:spPr>
                <a:xfrm>
                  <a:off x="4435337" y="4673623"/>
                  <a:ext cx="226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10E1870-D6C8-F614-4A40-88EF2FD595B1}"/>
                    </a:ext>
                  </a:extLst>
                </p14:cNvPr>
                <p14:cNvContentPartPr/>
                <p14:nvPr/>
              </p14:nvContentPartPr>
              <p14:xfrm>
                <a:off x="4442897" y="4654903"/>
                <a:ext cx="200160" cy="234720"/>
              </p14:xfrm>
            </p:contentPart>
          </mc:Choice>
          <mc:Fallback xmlns="">
            <p:pic>
              <p:nvPicPr>
                <p:cNvPr id="12" name="Freihand 11">
                  <a:extLst>
                    <a:ext uri="{FF2B5EF4-FFF2-40B4-BE49-F238E27FC236}">
                      <a16:creationId xmlns:a16="http://schemas.microsoft.com/office/drawing/2014/main" id="{610E1870-D6C8-F614-4A40-88EF2FD595B1}"/>
                    </a:ext>
                  </a:extLst>
                </p:cNvPr>
                <p:cNvPicPr/>
                <p:nvPr/>
              </p:nvPicPr>
              <p:blipFill>
                <a:blip r:embed="rId18"/>
                <a:stretch>
                  <a:fillRect/>
                </a:stretch>
              </p:blipFill>
              <p:spPr>
                <a:xfrm>
                  <a:off x="4436777" y="4648783"/>
                  <a:ext cx="212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8C4DC25-B4B5-FB52-437E-D6C291DA4D68}"/>
                    </a:ext>
                  </a:extLst>
                </p14:cNvPr>
                <p14:cNvContentPartPr/>
                <p14:nvPr/>
              </p14:nvContentPartPr>
              <p14:xfrm>
                <a:off x="4752857" y="4441063"/>
                <a:ext cx="151560" cy="236880"/>
              </p14:xfrm>
            </p:contentPart>
          </mc:Choice>
          <mc:Fallback xmlns="">
            <p:pic>
              <p:nvPicPr>
                <p:cNvPr id="14" name="Freihand 13">
                  <a:extLst>
                    <a:ext uri="{FF2B5EF4-FFF2-40B4-BE49-F238E27FC236}">
                      <a16:creationId xmlns:a16="http://schemas.microsoft.com/office/drawing/2014/main" id="{C8C4DC25-B4B5-FB52-437E-D6C291DA4D68}"/>
                    </a:ext>
                  </a:extLst>
                </p:cNvPr>
                <p:cNvPicPr/>
                <p:nvPr/>
              </p:nvPicPr>
              <p:blipFill>
                <a:blip r:embed="rId20"/>
                <a:stretch>
                  <a:fillRect/>
                </a:stretch>
              </p:blipFill>
              <p:spPr>
                <a:xfrm>
                  <a:off x="4746737" y="4434943"/>
                  <a:ext cx="1638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DD9E2FC5-4393-2F61-70DF-1973D3D0D14C}"/>
                    </a:ext>
                  </a:extLst>
                </p14:cNvPr>
                <p14:cNvContentPartPr/>
                <p14:nvPr/>
              </p14:nvContentPartPr>
              <p14:xfrm>
                <a:off x="4936097" y="4336303"/>
                <a:ext cx="344880" cy="272520"/>
              </p14:xfrm>
            </p:contentPart>
          </mc:Choice>
          <mc:Fallback xmlns="">
            <p:pic>
              <p:nvPicPr>
                <p:cNvPr id="15" name="Freihand 14">
                  <a:extLst>
                    <a:ext uri="{FF2B5EF4-FFF2-40B4-BE49-F238E27FC236}">
                      <a16:creationId xmlns:a16="http://schemas.microsoft.com/office/drawing/2014/main" id="{DD9E2FC5-4393-2F61-70DF-1973D3D0D14C}"/>
                    </a:ext>
                  </a:extLst>
                </p:cNvPr>
                <p:cNvPicPr/>
                <p:nvPr/>
              </p:nvPicPr>
              <p:blipFill>
                <a:blip r:embed="rId22"/>
                <a:stretch>
                  <a:fillRect/>
                </a:stretch>
              </p:blipFill>
              <p:spPr>
                <a:xfrm>
                  <a:off x="4929977" y="4330183"/>
                  <a:ext cx="3571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E95A1E5-94A0-D1F2-7970-0AE313D29D2D}"/>
                    </a:ext>
                  </a:extLst>
                </p14:cNvPr>
                <p14:cNvContentPartPr/>
                <p14:nvPr/>
              </p14:nvContentPartPr>
              <p14:xfrm>
                <a:off x="5301857" y="4379143"/>
                <a:ext cx="89640" cy="127440"/>
              </p14:xfrm>
            </p:contentPart>
          </mc:Choice>
          <mc:Fallback xmlns="">
            <p:pic>
              <p:nvPicPr>
                <p:cNvPr id="16" name="Freihand 15">
                  <a:extLst>
                    <a:ext uri="{FF2B5EF4-FFF2-40B4-BE49-F238E27FC236}">
                      <a16:creationId xmlns:a16="http://schemas.microsoft.com/office/drawing/2014/main" id="{4E95A1E5-94A0-D1F2-7970-0AE313D29D2D}"/>
                    </a:ext>
                  </a:extLst>
                </p:cNvPr>
                <p:cNvPicPr/>
                <p:nvPr/>
              </p:nvPicPr>
              <p:blipFill>
                <a:blip r:embed="rId24"/>
                <a:stretch>
                  <a:fillRect/>
                </a:stretch>
              </p:blipFill>
              <p:spPr>
                <a:xfrm>
                  <a:off x="5295737" y="4373023"/>
                  <a:ext cx="101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D0586F0D-0926-7758-9EF8-E58221FC1671}"/>
                    </a:ext>
                  </a:extLst>
                </p14:cNvPr>
                <p14:cNvContentPartPr/>
                <p14:nvPr/>
              </p14:nvContentPartPr>
              <p14:xfrm>
                <a:off x="5363417" y="4161343"/>
                <a:ext cx="238680" cy="269640"/>
              </p14:xfrm>
            </p:contentPart>
          </mc:Choice>
          <mc:Fallback xmlns="">
            <p:pic>
              <p:nvPicPr>
                <p:cNvPr id="17" name="Freihand 16">
                  <a:extLst>
                    <a:ext uri="{FF2B5EF4-FFF2-40B4-BE49-F238E27FC236}">
                      <a16:creationId xmlns:a16="http://schemas.microsoft.com/office/drawing/2014/main" id="{D0586F0D-0926-7758-9EF8-E58221FC1671}"/>
                    </a:ext>
                  </a:extLst>
                </p:cNvPr>
                <p:cNvPicPr/>
                <p:nvPr/>
              </p:nvPicPr>
              <p:blipFill>
                <a:blip r:embed="rId26"/>
                <a:stretch>
                  <a:fillRect/>
                </a:stretch>
              </p:blipFill>
              <p:spPr>
                <a:xfrm>
                  <a:off x="5357297" y="4155223"/>
                  <a:ext cx="2509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925A50B-61F4-5056-62D8-BB4DC6E11956}"/>
                    </a:ext>
                  </a:extLst>
                </p14:cNvPr>
                <p14:cNvContentPartPr/>
                <p14:nvPr/>
              </p14:nvContentPartPr>
              <p14:xfrm>
                <a:off x="5625137" y="4188343"/>
                <a:ext cx="127800" cy="140040"/>
              </p14:xfrm>
            </p:contentPart>
          </mc:Choice>
          <mc:Fallback xmlns="">
            <p:pic>
              <p:nvPicPr>
                <p:cNvPr id="18" name="Freihand 17">
                  <a:extLst>
                    <a:ext uri="{FF2B5EF4-FFF2-40B4-BE49-F238E27FC236}">
                      <a16:creationId xmlns:a16="http://schemas.microsoft.com/office/drawing/2014/main" id="{F925A50B-61F4-5056-62D8-BB4DC6E11956}"/>
                    </a:ext>
                  </a:extLst>
                </p:cNvPr>
                <p:cNvPicPr/>
                <p:nvPr/>
              </p:nvPicPr>
              <p:blipFill>
                <a:blip r:embed="rId28"/>
                <a:stretch>
                  <a:fillRect/>
                </a:stretch>
              </p:blipFill>
              <p:spPr>
                <a:xfrm>
                  <a:off x="5619017" y="4182223"/>
                  <a:ext cx="140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E7429734-2EB9-D2CA-DCB1-9E26CF539EC0}"/>
                    </a:ext>
                  </a:extLst>
                </p14:cNvPr>
                <p14:cNvContentPartPr/>
                <p14:nvPr/>
              </p14:nvContentPartPr>
              <p14:xfrm>
                <a:off x="5783537" y="4064503"/>
                <a:ext cx="95040" cy="208440"/>
              </p14:xfrm>
            </p:contentPart>
          </mc:Choice>
          <mc:Fallback xmlns="">
            <p:pic>
              <p:nvPicPr>
                <p:cNvPr id="19" name="Freihand 18">
                  <a:extLst>
                    <a:ext uri="{FF2B5EF4-FFF2-40B4-BE49-F238E27FC236}">
                      <a16:creationId xmlns:a16="http://schemas.microsoft.com/office/drawing/2014/main" id="{E7429734-2EB9-D2CA-DCB1-9E26CF539EC0}"/>
                    </a:ext>
                  </a:extLst>
                </p:cNvPr>
                <p:cNvPicPr/>
                <p:nvPr/>
              </p:nvPicPr>
              <p:blipFill>
                <a:blip r:embed="rId30"/>
                <a:stretch>
                  <a:fillRect/>
                </a:stretch>
              </p:blipFill>
              <p:spPr>
                <a:xfrm>
                  <a:off x="5777417" y="4058383"/>
                  <a:ext cx="107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65C1745-86A4-9640-2F07-0B434AEBDAE4}"/>
                    </a:ext>
                  </a:extLst>
                </p14:cNvPr>
                <p14:cNvContentPartPr/>
                <p14:nvPr/>
              </p14:nvContentPartPr>
              <p14:xfrm>
                <a:off x="5993057" y="4002943"/>
                <a:ext cx="115560" cy="154440"/>
              </p14:xfrm>
            </p:contentPart>
          </mc:Choice>
          <mc:Fallback xmlns="">
            <p:pic>
              <p:nvPicPr>
                <p:cNvPr id="20" name="Freihand 19">
                  <a:extLst>
                    <a:ext uri="{FF2B5EF4-FFF2-40B4-BE49-F238E27FC236}">
                      <a16:creationId xmlns:a16="http://schemas.microsoft.com/office/drawing/2014/main" id="{065C1745-86A4-9640-2F07-0B434AEBDAE4}"/>
                    </a:ext>
                  </a:extLst>
                </p:cNvPr>
                <p:cNvPicPr/>
                <p:nvPr/>
              </p:nvPicPr>
              <p:blipFill>
                <a:blip r:embed="rId32"/>
                <a:stretch>
                  <a:fillRect/>
                </a:stretch>
              </p:blipFill>
              <p:spPr>
                <a:xfrm>
                  <a:off x="5986937" y="3996823"/>
                  <a:ext cx="127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4A7A12A9-44F1-3DC3-FEAB-DB11B118ADF2}"/>
                    </a:ext>
                  </a:extLst>
                </p14:cNvPr>
                <p14:cNvContentPartPr/>
                <p14:nvPr/>
              </p14:nvContentPartPr>
              <p14:xfrm>
                <a:off x="6077297" y="3910063"/>
                <a:ext cx="147960" cy="235080"/>
              </p14:xfrm>
            </p:contentPart>
          </mc:Choice>
          <mc:Fallback xmlns="">
            <p:pic>
              <p:nvPicPr>
                <p:cNvPr id="21" name="Freihand 20">
                  <a:extLst>
                    <a:ext uri="{FF2B5EF4-FFF2-40B4-BE49-F238E27FC236}">
                      <a16:creationId xmlns:a16="http://schemas.microsoft.com/office/drawing/2014/main" id="{4A7A12A9-44F1-3DC3-FEAB-DB11B118ADF2}"/>
                    </a:ext>
                  </a:extLst>
                </p:cNvPr>
                <p:cNvPicPr/>
                <p:nvPr/>
              </p:nvPicPr>
              <p:blipFill>
                <a:blip r:embed="rId34"/>
                <a:stretch>
                  <a:fillRect/>
                </a:stretch>
              </p:blipFill>
              <p:spPr>
                <a:xfrm>
                  <a:off x="6071177" y="3903943"/>
                  <a:ext cx="160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84B2A6F4-D4FB-83EE-482F-CB4D2EC2C9D3}"/>
                    </a:ext>
                  </a:extLst>
                </p14:cNvPr>
                <p14:cNvContentPartPr/>
                <p14:nvPr/>
              </p14:nvContentPartPr>
              <p14:xfrm>
                <a:off x="6243617" y="3863623"/>
                <a:ext cx="57960" cy="234720"/>
              </p14:xfrm>
            </p:contentPart>
          </mc:Choice>
          <mc:Fallback xmlns="">
            <p:pic>
              <p:nvPicPr>
                <p:cNvPr id="22" name="Freihand 21">
                  <a:extLst>
                    <a:ext uri="{FF2B5EF4-FFF2-40B4-BE49-F238E27FC236}">
                      <a16:creationId xmlns:a16="http://schemas.microsoft.com/office/drawing/2014/main" id="{84B2A6F4-D4FB-83EE-482F-CB4D2EC2C9D3}"/>
                    </a:ext>
                  </a:extLst>
                </p:cNvPr>
                <p:cNvPicPr/>
                <p:nvPr/>
              </p:nvPicPr>
              <p:blipFill>
                <a:blip r:embed="rId36"/>
                <a:stretch>
                  <a:fillRect/>
                </a:stretch>
              </p:blipFill>
              <p:spPr>
                <a:xfrm>
                  <a:off x="6237497" y="3857503"/>
                  <a:ext cx="702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D56AF8B0-F054-524B-C50A-CE06DA453F25}"/>
                    </a:ext>
                  </a:extLst>
                </p14:cNvPr>
                <p14:cNvContentPartPr/>
                <p14:nvPr/>
              </p14:nvContentPartPr>
              <p14:xfrm>
                <a:off x="6319577" y="3861463"/>
                <a:ext cx="195480" cy="180360"/>
              </p14:xfrm>
            </p:contentPart>
          </mc:Choice>
          <mc:Fallback xmlns="">
            <p:pic>
              <p:nvPicPr>
                <p:cNvPr id="23" name="Freihand 22">
                  <a:extLst>
                    <a:ext uri="{FF2B5EF4-FFF2-40B4-BE49-F238E27FC236}">
                      <a16:creationId xmlns:a16="http://schemas.microsoft.com/office/drawing/2014/main" id="{D56AF8B0-F054-524B-C50A-CE06DA453F25}"/>
                    </a:ext>
                  </a:extLst>
                </p:cNvPr>
                <p:cNvPicPr/>
                <p:nvPr/>
              </p:nvPicPr>
              <p:blipFill>
                <a:blip r:embed="rId38"/>
                <a:stretch>
                  <a:fillRect/>
                </a:stretch>
              </p:blipFill>
              <p:spPr>
                <a:xfrm>
                  <a:off x="6313457" y="3855343"/>
                  <a:ext cx="207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055956C0-7DEC-26D2-1A1F-63E3194BE8F3}"/>
                    </a:ext>
                  </a:extLst>
                </p14:cNvPr>
                <p14:cNvContentPartPr/>
                <p14:nvPr/>
              </p14:nvContentPartPr>
              <p14:xfrm>
                <a:off x="6501017" y="3697663"/>
                <a:ext cx="295920" cy="259920"/>
              </p14:xfrm>
            </p:contentPart>
          </mc:Choice>
          <mc:Fallback xmlns="">
            <p:pic>
              <p:nvPicPr>
                <p:cNvPr id="24" name="Freihand 23">
                  <a:extLst>
                    <a:ext uri="{FF2B5EF4-FFF2-40B4-BE49-F238E27FC236}">
                      <a16:creationId xmlns:a16="http://schemas.microsoft.com/office/drawing/2014/main" id="{055956C0-7DEC-26D2-1A1F-63E3194BE8F3}"/>
                    </a:ext>
                  </a:extLst>
                </p:cNvPr>
                <p:cNvPicPr/>
                <p:nvPr/>
              </p:nvPicPr>
              <p:blipFill>
                <a:blip r:embed="rId40"/>
                <a:stretch>
                  <a:fillRect/>
                </a:stretch>
              </p:blipFill>
              <p:spPr>
                <a:xfrm>
                  <a:off x="6494897" y="3691543"/>
                  <a:ext cx="3081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23D1F40E-45C2-880D-BC20-B3116CB396C1}"/>
                    </a:ext>
                  </a:extLst>
                </p14:cNvPr>
                <p14:cNvContentPartPr/>
                <p14:nvPr/>
              </p14:nvContentPartPr>
              <p14:xfrm>
                <a:off x="6372137" y="3683623"/>
                <a:ext cx="10800" cy="7920"/>
              </p14:xfrm>
            </p:contentPart>
          </mc:Choice>
          <mc:Fallback xmlns="">
            <p:pic>
              <p:nvPicPr>
                <p:cNvPr id="25" name="Freihand 24">
                  <a:extLst>
                    <a:ext uri="{FF2B5EF4-FFF2-40B4-BE49-F238E27FC236}">
                      <a16:creationId xmlns:a16="http://schemas.microsoft.com/office/drawing/2014/main" id="{23D1F40E-45C2-880D-BC20-B3116CB396C1}"/>
                    </a:ext>
                  </a:extLst>
                </p:cNvPr>
                <p:cNvPicPr/>
                <p:nvPr/>
              </p:nvPicPr>
              <p:blipFill>
                <a:blip r:embed="rId42"/>
                <a:stretch>
                  <a:fillRect/>
                </a:stretch>
              </p:blipFill>
              <p:spPr>
                <a:xfrm>
                  <a:off x="6366017" y="3677503"/>
                  <a:ext cx="23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07EC90C-7E78-F1FF-3E37-B89B03C6D3E0}"/>
                    </a:ext>
                  </a:extLst>
                </p14:cNvPr>
                <p14:cNvContentPartPr/>
                <p14:nvPr/>
              </p14:nvContentPartPr>
              <p14:xfrm>
                <a:off x="4661417" y="5138743"/>
                <a:ext cx="196920" cy="34920"/>
              </p14:xfrm>
            </p:contentPart>
          </mc:Choice>
          <mc:Fallback xmlns="">
            <p:pic>
              <p:nvPicPr>
                <p:cNvPr id="28" name="Freihand 27">
                  <a:extLst>
                    <a:ext uri="{FF2B5EF4-FFF2-40B4-BE49-F238E27FC236}">
                      <a16:creationId xmlns:a16="http://schemas.microsoft.com/office/drawing/2014/main" id="{907EC90C-7E78-F1FF-3E37-B89B03C6D3E0}"/>
                    </a:ext>
                  </a:extLst>
                </p:cNvPr>
                <p:cNvPicPr/>
                <p:nvPr/>
              </p:nvPicPr>
              <p:blipFill>
                <a:blip r:embed="rId44"/>
                <a:stretch>
                  <a:fillRect/>
                </a:stretch>
              </p:blipFill>
              <p:spPr>
                <a:xfrm>
                  <a:off x="4655297" y="5132623"/>
                  <a:ext cx="209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5C659E2-0CEB-30A5-47C6-47E359F382DF}"/>
                    </a:ext>
                  </a:extLst>
                </p14:cNvPr>
                <p14:cNvContentPartPr/>
                <p14:nvPr/>
              </p14:nvContentPartPr>
              <p14:xfrm>
                <a:off x="4614617" y="5057743"/>
                <a:ext cx="194400" cy="225360"/>
              </p14:xfrm>
            </p:contentPart>
          </mc:Choice>
          <mc:Fallback xmlns="">
            <p:pic>
              <p:nvPicPr>
                <p:cNvPr id="29" name="Freihand 28">
                  <a:extLst>
                    <a:ext uri="{FF2B5EF4-FFF2-40B4-BE49-F238E27FC236}">
                      <a16:creationId xmlns:a16="http://schemas.microsoft.com/office/drawing/2014/main" id="{B5C659E2-0CEB-30A5-47C6-47E359F382DF}"/>
                    </a:ext>
                  </a:extLst>
                </p:cNvPr>
                <p:cNvPicPr/>
                <p:nvPr/>
              </p:nvPicPr>
              <p:blipFill>
                <a:blip r:embed="rId46"/>
                <a:stretch>
                  <a:fillRect/>
                </a:stretch>
              </p:blipFill>
              <p:spPr>
                <a:xfrm>
                  <a:off x="4608497" y="5051623"/>
                  <a:ext cx="2066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BAAF5237-1ECD-25AC-258A-8A29C3ABD990}"/>
                    </a:ext>
                  </a:extLst>
                </p14:cNvPr>
                <p14:cNvContentPartPr/>
                <p14:nvPr/>
              </p14:nvContentPartPr>
              <p14:xfrm>
                <a:off x="4960937" y="4902943"/>
                <a:ext cx="220680" cy="265320"/>
              </p14:xfrm>
            </p:contentPart>
          </mc:Choice>
          <mc:Fallback xmlns="">
            <p:pic>
              <p:nvPicPr>
                <p:cNvPr id="30" name="Freihand 29">
                  <a:extLst>
                    <a:ext uri="{FF2B5EF4-FFF2-40B4-BE49-F238E27FC236}">
                      <a16:creationId xmlns:a16="http://schemas.microsoft.com/office/drawing/2014/main" id="{BAAF5237-1ECD-25AC-258A-8A29C3ABD990}"/>
                    </a:ext>
                  </a:extLst>
                </p:cNvPr>
                <p:cNvPicPr/>
                <p:nvPr/>
              </p:nvPicPr>
              <p:blipFill>
                <a:blip r:embed="rId48"/>
                <a:stretch>
                  <a:fillRect/>
                </a:stretch>
              </p:blipFill>
              <p:spPr>
                <a:xfrm>
                  <a:off x="4954817" y="4896823"/>
                  <a:ext cx="2329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F9FBFBE3-AC67-4A17-01F0-5F8A778AFDD7}"/>
                    </a:ext>
                  </a:extLst>
                </p14:cNvPr>
                <p14:cNvContentPartPr/>
                <p14:nvPr/>
              </p14:nvContentPartPr>
              <p14:xfrm>
                <a:off x="5185937" y="4928863"/>
                <a:ext cx="128520" cy="172080"/>
              </p14:xfrm>
            </p:contentPart>
          </mc:Choice>
          <mc:Fallback xmlns="">
            <p:pic>
              <p:nvPicPr>
                <p:cNvPr id="31" name="Freihand 30">
                  <a:extLst>
                    <a:ext uri="{FF2B5EF4-FFF2-40B4-BE49-F238E27FC236}">
                      <a16:creationId xmlns:a16="http://schemas.microsoft.com/office/drawing/2014/main" id="{F9FBFBE3-AC67-4A17-01F0-5F8A778AFDD7}"/>
                    </a:ext>
                  </a:extLst>
                </p:cNvPr>
                <p:cNvPicPr/>
                <p:nvPr/>
              </p:nvPicPr>
              <p:blipFill>
                <a:blip r:embed="rId50"/>
                <a:stretch>
                  <a:fillRect/>
                </a:stretch>
              </p:blipFill>
              <p:spPr>
                <a:xfrm>
                  <a:off x="5179817" y="4922743"/>
                  <a:ext cx="140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07AB5ECA-0FF1-F9CD-45F9-F3A844E9D351}"/>
                    </a:ext>
                  </a:extLst>
                </p14:cNvPr>
                <p14:cNvContentPartPr/>
                <p14:nvPr/>
              </p14:nvContentPartPr>
              <p14:xfrm>
                <a:off x="5326337" y="4743103"/>
                <a:ext cx="359280" cy="277920"/>
              </p14:xfrm>
            </p:contentPart>
          </mc:Choice>
          <mc:Fallback xmlns="">
            <p:pic>
              <p:nvPicPr>
                <p:cNvPr id="32" name="Freihand 31">
                  <a:extLst>
                    <a:ext uri="{FF2B5EF4-FFF2-40B4-BE49-F238E27FC236}">
                      <a16:creationId xmlns:a16="http://schemas.microsoft.com/office/drawing/2014/main" id="{07AB5ECA-0FF1-F9CD-45F9-F3A844E9D351}"/>
                    </a:ext>
                  </a:extLst>
                </p:cNvPr>
                <p:cNvPicPr/>
                <p:nvPr/>
              </p:nvPicPr>
              <p:blipFill>
                <a:blip r:embed="rId52"/>
                <a:stretch>
                  <a:fillRect/>
                </a:stretch>
              </p:blipFill>
              <p:spPr>
                <a:xfrm>
                  <a:off x="5320217" y="4736983"/>
                  <a:ext cx="3715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636F78FE-6276-3E2B-AB94-E695982E5D82}"/>
                    </a:ext>
                  </a:extLst>
                </p14:cNvPr>
                <p14:cNvContentPartPr/>
                <p14:nvPr/>
              </p14:nvContentPartPr>
              <p14:xfrm>
                <a:off x="5747177" y="4805023"/>
                <a:ext cx="76680" cy="143280"/>
              </p14:xfrm>
            </p:contentPart>
          </mc:Choice>
          <mc:Fallback xmlns="">
            <p:pic>
              <p:nvPicPr>
                <p:cNvPr id="33" name="Freihand 32">
                  <a:extLst>
                    <a:ext uri="{FF2B5EF4-FFF2-40B4-BE49-F238E27FC236}">
                      <a16:creationId xmlns:a16="http://schemas.microsoft.com/office/drawing/2014/main" id="{636F78FE-6276-3E2B-AB94-E695982E5D82}"/>
                    </a:ext>
                  </a:extLst>
                </p:cNvPr>
                <p:cNvPicPr/>
                <p:nvPr/>
              </p:nvPicPr>
              <p:blipFill>
                <a:blip r:embed="rId54"/>
                <a:stretch>
                  <a:fillRect/>
                </a:stretch>
              </p:blipFill>
              <p:spPr>
                <a:xfrm>
                  <a:off x="5741057" y="4798903"/>
                  <a:ext cx="88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056486E0-59E7-EB3F-3403-6C6D5F6997DB}"/>
                    </a:ext>
                  </a:extLst>
                </p14:cNvPr>
                <p14:cNvContentPartPr/>
                <p14:nvPr/>
              </p14:nvContentPartPr>
              <p14:xfrm>
                <a:off x="5853377" y="4626463"/>
                <a:ext cx="209160" cy="278280"/>
              </p14:xfrm>
            </p:contentPart>
          </mc:Choice>
          <mc:Fallback xmlns="">
            <p:pic>
              <p:nvPicPr>
                <p:cNvPr id="34" name="Freihand 33">
                  <a:extLst>
                    <a:ext uri="{FF2B5EF4-FFF2-40B4-BE49-F238E27FC236}">
                      <a16:creationId xmlns:a16="http://schemas.microsoft.com/office/drawing/2014/main" id="{056486E0-59E7-EB3F-3403-6C6D5F6997DB}"/>
                    </a:ext>
                  </a:extLst>
                </p:cNvPr>
                <p:cNvPicPr/>
                <p:nvPr/>
              </p:nvPicPr>
              <p:blipFill>
                <a:blip r:embed="rId56"/>
                <a:stretch>
                  <a:fillRect/>
                </a:stretch>
              </p:blipFill>
              <p:spPr>
                <a:xfrm>
                  <a:off x="5847257" y="4620343"/>
                  <a:ext cx="221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7D524925-C711-3F69-0271-4570B7A10026}"/>
                    </a:ext>
                  </a:extLst>
                </p14:cNvPr>
                <p14:cNvContentPartPr/>
                <p14:nvPr/>
              </p14:nvContentPartPr>
              <p14:xfrm>
                <a:off x="6265937" y="4478503"/>
                <a:ext cx="111960" cy="273600"/>
              </p14:xfrm>
            </p:contentPart>
          </mc:Choice>
          <mc:Fallback xmlns="">
            <p:pic>
              <p:nvPicPr>
                <p:cNvPr id="35" name="Freihand 34">
                  <a:extLst>
                    <a:ext uri="{FF2B5EF4-FFF2-40B4-BE49-F238E27FC236}">
                      <a16:creationId xmlns:a16="http://schemas.microsoft.com/office/drawing/2014/main" id="{7D524925-C711-3F69-0271-4570B7A10026}"/>
                    </a:ext>
                  </a:extLst>
                </p:cNvPr>
                <p:cNvPicPr/>
                <p:nvPr/>
              </p:nvPicPr>
              <p:blipFill>
                <a:blip r:embed="rId58"/>
                <a:stretch>
                  <a:fillRect/>
                </a:stretch>
              </p:blipFill>
              <p:spPr>
                <a:xfrm>
                  <a:off x="6259817" y="4472383"/>
                  <a:ext cx="1242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980F4323-8B18-AAF5-402F-5B669F2C4284}"/>
                    </a:ext>
                  </a:extLst>
                </p14:cNvPr>
                <p14:cNvContentPartPr/>
                <p14:nvPr/>
              </p14:nvContentPartPr>
              <p14:xfrm>
                <a:off x="6362057" y="4452223"/>
                <a:ext cx="119880" cy="230400"/>
              </p14:xfrm>
            </p:contentPart>
          </mc:Choice>
          <mc:Fallback xmlns="">
            <p:pic>
              <p:nvPicPr>
                <p:cNvPr id="36" name="Freihand 35">
                  <a:extLst>
                    <a:ext uri="{FF2B5EF4-FFF2-40B4-BE49-F238E27FC236}">
                      <a16:creationId xmlns:a16="http://schemas.microsoft.com/office/drawing/2014/main" id="{980F4323-8B18-AAF5-402F-5B669F2C4284}"/>
                    </a:ext>
                  </a:extLst>
                </p:cNvPr>
                <p:cNvPicPr/>
                <p:nvPr/>
              </p:nvPicPr>
              <p:blipFill>
                <a:blip r:embed="rId60"/>
                <a:stretch>
                  <a:fillRect/>
                </a:stretch>
              </p:blipFill>
              <p:spPr>
                <a:xfrm>
                  <a:off x="6355937" y="4446103"/>
                  <a:ext cx="132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1F95FF4-90AA-7B68-6AB1-2F7E75E9BE09}"/>
                    </a:ext>
                  </a:extLst>
                </p14:cNvPr>
                <p14:cNvContentPartPr/>
                <p14:nvPr/>
              </p14:nvContentPartPr>
              <p14:xfrm>
                <a:off x="6486617" y="4410463"/>
                <a:ext cx="263160" cy="289800"/>
              </p14:xfrm>
            </p:contentPart>
          </mc:Choice>
          <mc:Fallback xmlns="">
            <p:pic>
              <p:nvPicPr>
                <p:cNvPr id="37" name="Freihand 36">
                  <a:extLst>
                    <a:ext uri="{FF2B5EF4-FFF2-40B4-BE49-F238E27FC236}">
                      <a16:creationId xmlns:a16="http://schemas.microsoft.com/office/drawing/2014/main" id="{01F95FF4-90AA-7B68-6AB1-2F7E75E9BE09}"/>
                    </a:ext>
                  </a:extLst>
                </p:cNvPr>
                <p:cNvPicPr/>
                <p:nvPr/>
              </p:nvPicPr>
              <p:blipFill>
                <a:blip r:embed="rId62"/>
                <a:stretch>
                  <a:fillRect/>
                </a:stretch>
              </p:blipFill>
              <p:spPr>
                <a:xfrm>
                  <a:off x="6480497" y="4404343"/>
                  <a:ext cx="2754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C20915BE-DD29-229A-76A7-4EB4FE122FDF}"/>
                    </a:ext>
                  </a:extLst>
                </p14:cNvPr>
                <p14:cNvContentPartPr/>
                <p14:nvPr/>
              </p14:nvContentPartPr>
              <p14:xfrm>
                <a:off x="6736457" y="4317223"/>
                <a:ext cx="310320" cy="410040"/>
              </p14:xfrm>
            </p:contentPart>
          </mc:Choice>
          <mc:Fallback xmlns="">
            <p:pic>
              <p:nvPicPr>
                <p:cNvPr id="38" name="Freihand 37">
                  <a:extLst>
                    <a:ext uri="{FF2B5EF4-FFF2-40B4-BE49-F238E27FC236}">
                      <a16:creationId xmlns:a16="http://schemas.microsoft.com/office/drawing/2014/main" id="{C20915BE-DD29-229A-76A7-4EB4FE122FDF}"/>
                    </a:ext>
                  </a:extLst>
                </p:cNvPr>
                <p:cNvPicPr/>
                <p:nvPr/>
              </p:nvPicPr>
              <p:blipFill>
                <a:blip r:embed="rId64"/>
                <a:stretch>
                  <a:fillRect/>
                </a:stretch>
              </p:blipFill>
              <p:spPr>
                <a:xfrm>
                  <a:off x="6730337" y="4311103"/>
                  <a:ext cx="32256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748FFE3A-C209-2E1D-2C68-DF39A525E4FD}"/>
                    </a:ext>
                  </a:extLst>
                </p14:cNvPr>
                <p14:cNvContentPartPr/>
                <p14:nvPr/>
              </p14:nvContentPartPr>
              <p14:xfrm>
                <a:off x="6597857" y="4284463"/>
                <a:ext cx="22680" cy="10080"/>
              </p14:xfrm>
            </p:contentPart>
          </mc:Choice>
          <mc:Fallback xmlns="">
            <p:pic>
              <p:nvPicPr>
                <p:cNvPr id="39" name="Freihand 38">
                  <a:extLst>
                    <a:ext uri="{FF2B5EF4-FFF2-40B4-BE49-F238E27FC236}">
                      <a16:creationId xmlns:a16="http://schemas.microsoft.com/office/drawing/2014/main" id="{748FFE3A-C209-2E1D-2C68-DF39A525E4FD}"/>
                    </a:ext>
                  </a:extLst>
                </p:cNvPr>
                <p:cNvPicPr/>
                <p:nvPr/>
              </p:nvPicPr>
              <p:blipFill>
                <a:blip r:embed="rId66"/>
                <a:stretch>
                  <a:fillRect/>
                </a:stretch>
              </p:blipFill>
              <p:spPr>
                <a:xfrm>
                  <a:off x="6591737" y="4278343"/>
                  <a:ext cx="34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BC6B0CEE-A6E3-F1B3-B7BE-8E0BCA11CD06}"/>
                    </a:ext>
                  </a:extLst>
                </p14:cNvPr>
                <p14:cNvContentPartPr/>
                <p14:nvPr/>
              </p14:nvContentPartPr>
              <p14:xfrm>
                <a:off x="5428937" y="5303263"/>
                <a:ext cx="315720" cy="162000"/>
              </p14:xfrm>
            </p:contentPart>
          </mc:Choice>
          <mc:Fallback xmlns="">
            <p:pic>
              <p:nvPicPr>
                <p:cNvPr id="40" name="Freihand 39">
                  <a:extLst>
                    <a:ext uri="{FF2B5EF4-FFF2-40B4-BE49-F238E27FC236}">
                      <a16:creationId xmlns:a16="http://schemas.microsoft.com/office/drawing/2014/main" id="{BC6B0CEE-A6E3-F1B3-B7BE-8E0BCA11CD06}"/>
                    </a:ext>
                  </a:extLst>
                </p:cNvPr>
                <p:cNvPicPr/>
                <p:nvPr/>
              </p:nvPicPr>
              <p:blipFill>
                <a:blip r:embed="rId68"/>
                <a:stretch>
                  <a:fillRect/>
                </a:stretch>
              </p:blipFill>
              <p:spPr>
                <a:xfrm>
                  <a:off x="5422817" y="5297143"/>
                  <a:ext cx="327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DE7E8579-48D0-0A12-5B72-D7C147BDC05B}"/>
                    </a:ext>
                  </a:extLst>
                </p14:cNvPr>
                <p14:cNvContentPartPr/>
                <p14:nvPr/>
              </p14:nvContentPartPr>
              <p14:xfrm>
                <a:off x="5781017" y="5248543"/>
                <a:ext cx="82800" cy="159840"/>
              </p14:xfrm>
            </p:contentPart>
          </mc:Choice>
          <mc:Fallback xmlns="">
            <p:pic>
              <p:nvPicPr>
                <p:cNvPr id="41" name="Freihand 40">
                  <a:extLst>
                    <a:ext uri="{FF2B5EF4-FFF2-40B4-BE49-F238E27FC236}">
                      <a16:creationId xmlns:a16="http://schemas.microsoft.com/office/drawing/2014/main" id="{DE7E8579-48D0-0A12-5B72-D7C147BDC05B}"/>
                    </a:ext>
                  </a:extLst>
                </p:cNvPr>
                <p:cNvPicPr/>
                <p:nvPr/>
              </p:nvPicPr>
              <p:blipFill>
                <a:blip r:embed="rId70"/>
                <a:stretch>
                  <a:fillRect/>
                </a:stretch>
              </p:blipFill>
              <p:spPr>
                <a:xfrm>
                  <a:off x="5774897" y="5242423"/>
                  <a:ext cx="95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B5083D76-1E8D-1A68-EDC2-86863848DC39}"/>
                    </a:ext>
                  </a:extLst>
                </p14:cNvPr>
                <p14:cNvContentPartPr/>
                <p14:nvPr/>
              </p14:nvContentPartPr>
              <p14:xfrm>
                <a:off x="6033017" y="5069263"/>
                <a:ext cx="120600" cy="236160"/>
              </p14:xfrm>
            </p:contentPart>
          </mc:Choice>
          <mc:Fallback xmlns="">
            <p:pic>
              <p:nvPicPr>
                <p:cNvPr id="42" name="Freihand 41">
                  <a:extLst>
                    <a:ext uri="{FF2B5EF4-FFF2-40B4-BE49-F238E27FC236}">
                      <a16:creationId xmlns:a16="http://schemas.microsoft.com/office/drawing/2014/main" id="{B5083D76-1E8D-1A68-EDC2-86863848DC39}"/>
                    </a:ext>
                  </a:extLst>
                </p:cNvPr>
                <p:cNvPicPr/>
                <p:nvPr/>
              </p:nvPicPr>
              <p:blipFill>
                <a:blip r:embed="rId72"/>
                <a:stretch>
                  <a:fillRect/>
                </a:stretch>
              </p:blipFill>
              <p:spPr>
                <a:xfrm>
                  <a:off x="6026897" y="5063143"/>
                  <a:ext cx="132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E679F3A1-F48C-0D40-51A0-CD79E7BF3AEE}"/>
                    </a:ext>
                  </a:extLst>
                </p14:cNvPr>
                <p14:cNvContentPartPr/>
                <p14:nvPr/>
              </p14:nvContentPartPr>
              <p14:xfrm>
                <a:off x="6178457" y="5108503"/>
                <a:ext cx="353880" cy="136080"/>
              </p14:xfrm>
            </p:contentPart>
          </mc:Choice>
          <mc:Fallback xmlns="">
            <p:pic>
              <p:nvPicPr>
                <p:cNvPr id="43" name="Freihand 42">
                  <a:extLst>
                    <a:ext uri="{FF2B5EF4-FFF2-40B4-BE49-F238E27FC236}">
                      <a16:creationId xmlns:a16="http://schemas.microsoft.com/office/drawing/2014/main" id="{E679F3A1-F48C-0D40-51A0-CD79E7BF3AEE}"/>
                    </a:ext>
                  </a:extLst>
                </p:cNvPr>
                <p:cNvPicPr/>
                <p:nvPr/>
              </p:nvPicPr>
              <p:blipFill>
                <a:blip r:embed="rId74"/>
                <a:stretch>
                  <a:fillRect/>
                </a:stretch>
              </p:blipFill>
              <p:spPr>
                <a:xfrm>
                  <a:off x="6172337" y="5102383"/>
                  <a:ext cx="366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AF947CD8-FA84-86D2-F893-5BF018FFB63A}"/>
                    </a:ext>
                  </a:extLst>
                </p14:cNvPr>
                <p14:cNvContentPartPr/>
                <p14:nvPr/>
              </p14:nvContentPartPr>
              <p14:xfrm>
                <a:off x="5769857" y="5735983"/>
                <a:ext cx="48960" cy="150480"/>
              </p14:xfrm>
            </p:contentPart>
          </mc:Choice>
          <mc:Fallback xmlns="">
            <p:pic>
              <p:nvPicPr>
                <p:cNvPr id="44" name="Freihand 43">
                  <a:extLst>
                    <a:ext uri="{FF2B5EF4-FFF2-40B4-BE49-F238E27FC236}">
                      <a16:creationId xmlns:a16="http://schemas.microsoft.com/office/drawing/2014/main" id="{AF947CD8-FA84-86D2-F893-5BF018FFB63A}"/>
                    </a:ext>
                  </a:extLst>
                </p:cNvPr>
                <p:cNvPicPr/>
                <p:nvPr/>
              </p:nvPicPr>
              <p:blipFill>
                <a:blip r:embed="rId76"/>
                <a:stretch>
                  <a:fillRect/>
                </a:stretch>
              </p:blipFill>
              <p:spPr>
                <a:xfrm>
                  <a:off x="5763737" y="5729863"/>
                  <a:ext cx="61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EF509132-701A-3C8D-14BD-BA866301246A}"/>
                    </a:ext>
                  </a:extLst>
                </p14:cNvPr>
                <p14:cNvContentPartPr/>
                <p14:nvPr/>
              </p14:nvContentPartPr>
              <p14:xfrm>
                <a:off x="5842217" y="5629423"/>
                <a:ext cx="252360" cy="228600"/>
              </p14:xfrm>
            </p:contentPart>
          </mc:Choice>
          <mc:Fallback xmlns="">
            <p:pic>
              <p:nvPicPr>
                <p:cNvPr id="45" name="Freihand 44">
                  <a:extLst>
                    <a:ext uri="{FF2B5EF4-FFF2-40B4-BE49-F238E27FC236}">
                      <a16:creationId xmlns:a16="http://schemas.microsoft.com/office/drawing/2014/main" id="{EF509132-701A-3C8D-14BD-BA866301246A}"/>
                    </a:ext>
                  </a:extLst>
                </p:cNvPr>
                <p:cNvPicPr/>
                <p:nvPr/>
              </p:nvPicPr>
              <p:blipFill>
                <a:blip r:embed="rId78"/>
                <a:stretch>
                  <a:fillRect/>
                </a:stretch>
              </p:blipFill>
              <p:spPr>
                <a:xfrm>
                  <a:off x="5836097" y="5623303"/>
                  <a:ext cx="264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6C009E59-6455-C988-16DD-CB87905C6D3C}"/>
                    </a:ext>
                  </a:extLst>
                </p14:cNvPr>
                <p14:cNvContentPartPr/>
                <p14:nvPr/>
              </p14:nvContentPartPr>
              <p14:xfrm>
                <a:off x="6204377" y="5487583"/>
                <a:ext cx="101880" cy="246960"/>
              </p14:xfrm>
            </p:contentPart>
          </mc:Choice>
          <mc:Fallback xmlns="">
            <p:pic>
              <p:nvPicPr>
                <p:cNvPr id="46" name="Freihand 45">
                  <a:extLst>
                    <a:ext uri="{FF2B5EF4-FFF2-40B4-BE49-F238E27FC236}">
                      <a16:creationId xmlns:a16="http://schemas.microsoft.com/office/drawing/2014/main" id="{6C009E59-6455-C988-16DD-CB87905C6D3C}"/>
                    </a:ext>
                  </a:extLst>
                </p:cNvPr>
                <p:cNvPicPr/>
                <p:nvPr/>
              </p:nvPicPr>
              <p:blipFill>
                <a:blip r:embed="rId80"/>
                <a:stretch>
                  <a:fillRect/>
                </a:stretch>
              </p:blipFill>
              <p:spPr>
                <a:xfrm>
                  <a:off x="6198257" y="5481463"/>
                  <a:ext cx="114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1E347923-45FD-1C86-298E-D2B52E055D55}"/>
                    </a:ext>
                  </a:extLst>
                </p14:cNvPr>
                <p14:cNvContentPartPr/>
                <p14:nvPr/>
              </p14:nvContentPartPr>
              <p14:xfrm>
                <a:off x="6354497" y="5409463"/>
                <a:ext cx="154080" cy="247320"/>
              </p14:xfrm>
            </p:contentPart>
          </mc:Choice>
          <mc:Fallback xmlns="">
            <p:pic>
              <p:nvPicPr>
                <p:cNvPr id="47" name="Freihand 46">
                  <a:extLst>
                    <a:ext uri="{FF2B5EF4-FFF2-40B4-BE49-F238E27FC236}">
                      <a16:creationId xmlns:a16="http://schemas.microsoft.com/office/drawing/2014/main" id="{1E347923-45FD-1C86-298E-D2B52E055D55}"/>
                    </a:ext>
                  </a:extLst>
                </p:cNvPr>
                <p:cNvPicPr/>
                <p:nvPr/>
              </p:nvPicPr>
              <p:blipFill>
                <a:blip r:embed="rId82"/>
                <a:stretch>
                  <a:fillRect/>
                </a:stretch>
              </p:blipFill>
              <p:spPr>
                <a:xfrm>
                  <a:off x="6348377" y="5403343"/>
                  <a:ext cx="166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25951961-5702-F94C-5793-69A4C28914D4}"/>
                    </a:ext>
                  </a:extLst>
                </p14:cNvPr>
                <p14:cNvContentPartPr/>
                <p14:nvPr/>
              </p14:nvContentPartPr>
              <p14:xfrm>
                <a:off x="6541337" y="5453743"/>
                <a:ext cx="136440" cy="34920"/>
              </p14:xfrm>
            </p:contentPart>
          </mc:Choice>
          <mc:Fallback xmlns="">
            <p:pic>
              <p:nvPicPr>
                <p:cNvPr id="48" name="Freihand 47">
                  <a:extLst>
                    <a:ext uri="{FF2B5EF4-FFF2-40B4-BE49-F238E27FC236}">
                      <a16:creationId xmlns:a16="http://schemas.microsoft.com/office/drawing/2014/main" id="{25951961-5702-F94C-5793-69A4C28914D4}"/>
                    </a:ext>
                  </a:extLst>
                </p:cNvPr>
                <p:cNvPicPr/>
                <p:nvPr/>
              </p:nvPicPr>
              <p:blipFill>
                <a:blip r:embed="rId84"/>
                <a:stretch>
                  <a:fillRect/>
                </a:stretch>
              </p:blipFill>
              <p:spPr>
                <a:xfrm>
                  <a:off x="6535217" y="5447623"/>
                  <a:ext cx="148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CFE41A62-A3E4-A13C-D19E-8744E8AE0AA2}"/>
                    </a:ext>
                  </a:extLst>
                </p14:cNvPr>
                <p14:cNvContentPartPr/>
                <p14:nvPr/>
              </p14:nvContentPartPr>
              <p14:xfrm>
                <a:off x="6760577" y="5247463"/>
                <a:ext cx="165600" cy="256320"/>
              </p14:xfrm>
            </p:contentPart>
          </mc:Choice>
          <mc:Fallback xmlns="">
            <p:pic>
              <p:nvPicPr>
                <p:cNvPr id="49" name="Freihand 48">
                  <a:extLst>
                    <a:ext uri="{FF2B5EF4-FFF2-40B4-BE49-F238E27FC236}">
                      <a16:creationId xmlns:a16="http://schemas.microsoft.com/office/drawing/2014/main" id="{CFE41A62-A3E4-A13C-D19E-8744E8AE0AA2}"/>
                    </a:ext>
                  </a:extLst>
                </p:cNvPr>
                <p:cNvPicPr/>
                <p:nvPr/>
              </p:nvPicPr>
              <p:blipFill>
                <a:blip r:embed="rId86"/>
                <a:stretch>
                  <a:fillRect/>
                </a:stretch>
              </p:blipFill>
              <p:spPr>
                <a:xfrm>
                  <a:off x="6754457" y="5241343"/>
                  <a:ext cx="1778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DF76FE42-52DF-ECFB-5B7D-2FF2C4FAD822}"/>
                    </a:ext>
                  </a:extLst>
                </p14:cNvPr>
                <p14:cNvContentPartPr/>
                <p14:nvPr/>
              </p14:nvContentPartPr>
              <p14:xfrm>
                <a:off x="6958217" y="5116423"/>
                <a:ext cx="216720" cy="334800"/>
              </p14:xfrm>
            </p:contentPart>
          </mc:Choice>
          <mc:Fallback xmlns="">
            <p:pic>
              <p:nvPicPr>
                <p:cNvPr id="50" name="Freihand 49">
                  <a:extLst>
                    <a:ext uri="{FF2B5EF4-FFF2-40B4-BE49-F238E27FC236}">
                      <a16:creationId xmlns:a16="http://schemas.microsoft.com/office/drawing/2014/main" id="{DF76FE42-52DF-ECFB-5B7D-2FF2C4FAD822}"/>
                    </a:ext>
                  </a:extLst>
                </p:cNvPr>
                <p:cNvPicPr/>
                <p:nvPr/>
              </p:nvPicPr>
              <p:blipFill>
                <a:blip r:embed="rId88"/>
                <a:stretch>
                  <a:fillRect/>
                </a:stretch>
              </p:blipFill>
              <p:spPr>
                <a:xfrm>
                  <a:off x="6952097" y="5110303"/>
                  <a:ext cx="2289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5F9D6E6C-AA1A-C7FA-CB3D-80DCEF544553}"/>
                    </a:ext>
                  </a:extLst>
                </p14:cNvPr>
                <p14:cNvContentPartPr/>
                <p14:nvPr/>
              </p14:nvContentPartPr>
              <p14:xfrm>
                <a:off x="7230737" y="5164303"/>
                <a:ext cx="56880" cy="180720"/>
              </p14:xfrm>
            </p:contentPart>
          </mc:Choice>
          <mc:Fallback xmlns="">
            <p:pic>
              <p:nvPicPr>
                <p:cNvPr id="51" name="Freihand 50">
                  <a:extLst>
                    <a:ext uri="{FF2B5EF4-FFF2-40B4-BE49-F238E27FC236}">
                      <a16:creationId xmlns:a16="http://schemas.microsoft.com/office/drawing/2014/main" id="{5F9D6E6C-AA1A-C7FA-CB3D-80DCEF544553}"/>
                    </a:ext>
                  </a:extLst>
                </p:cNvPr>
                <p:cNvPicPr/>
                <p:nvPr/>
              </p:nvPicPr>
              <p:blipFill>
                <a:blip r:embed="rId90"/>
                <a:stretch>
                  <a:fillRect/>
                </a:stretch>
              </p:blipFill>
              <p:spPr>
                <a:xfrm>
                  <a:off x="7224617" y="5158183"/>
                  <a:ext cx="69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7C7A8B40-C9CB-79B7-21B2-CC693D440BF7}"/>
                    </a:ext>
                  </a:extLst>
                </p14:cNvPr>
                <p14:cNvContentPartPr/>
                <p14:nvPr/>
              </p14:nvContentPartPr>
              <p14:xfrm>
                <a:off x="7273577" y="4974583"/>
                <a:ext cx="141480" cy="329760"/>
              </p14:xfrm>
            </p:contentPart>
          </mc:Choice>
          <mc:Fallback xmlns="">
            <p:pic>
              <p:nvPicPr>
                <p:cNvPr id="52" name="Freihand 51">
                  <a:extLst>
                    <a:ext uri="{FF2B5EF4-FFF2-40B4-BE49-F238E27FC236}">
                      <a16:creationId xmlns:a16="http://schemas.microsoft.com/office/drawing/2014/main" id="{7C7A8B40-C9CB-79B7-21B2-CC693D440BF7}"/>
                    </a:ext>
                  </a:extLst>
                </p:cNvPr>
                <p:cNvPicPr/>
                <p:nvPr/>
              </p:nvPicPr>
              <p:blipFill>
                <a:blip r:embed="rId92"/>
                <a:stretch>
                  <a:fillRect/>
                </a:stretch>
              </p:blipFill>
              <p:spPr>
                <a:xfrm>
                  <a:off x="7267457" y="4968463"/>
                  <a:ext cx="1537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2AFCE73E-5C66-5CFC-5B81-2D582C6A0DED}"/>
                    </a:ext>
                  </a:extLst>
                </p14:cNvPr>
                <p14:cNvContentPartPr/>
                <p14:nvPr/>
              </p14:nvContentPartPr>
              <p14:xfrm>
                <a:off x="7417937" y="4758583"/>
                <a:ext cx="164160" cy="455040"/>
              </p14:xfrm>
            </p:contentPart>
          </mc:Choice>
          <mc:Fallback xmlns="">
            <p:pic>
              <p:nvPicPr>
                <p:cNvPr id="53" name="Freihand 52">
                  <a:extLst>
                    <a:ext uri="{FF2B5EF4-FFF2-40B4-BE49-F238E27FC236}">
                      <a16:creationId xmlns:a16="http://schemas.microsoft.com/office/drawing/2014/main" id="{2AFCE73E-5C66-5CFC-5B81-2D582C6A0DED}"/>
                    </a:ext>
                  </a:extLst>
                </p:cNvPr>
                <p:cNvPicPr/>
                <p:nvPr/>
              </p:nvPicPr>
              <p:blipFill>
                <a:blip r:embed="rId94"/>
                <a:stretch>
                  <a:fillRect/>
                </a:stretch>
              </p:blipFill>
              <p:spPr>
                <a:xfrm>
                  <a:off x="7411817" y="4752463"/>
                  <a:ext cx="1764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AC7D9407-4D7C-4B15-B67E-0A699D5D76FE}"/>
                    </a:ext>
                  </a:extLst>
                </p14:cNvPr>
                <p14:cNvContentPartPr/>
                <p14:nvPr/>
              </p14:nvContentPartPr>
              <p14:xfrm>
                <a:off x="4512737" y="3476983"/>
                <a:ext cx="3048480" cy="1278720"/>
              </p14:xfrm>
            </p:contentPart>
          </mc:Choice>
          <mc:Fallback xmlns="">
            <p:pic>
              <p:nvPicPr>
                <p:cNvPr id="55" name="Freihand 54">
                  <a:extLst>
                    <a:ext uri="{FF2B5EF4-FFF2-40B4-BE49-F238E27FC236}">
                      <a16:creationId xmlns:a16="http://schemas.microsoft.com/office/drawing/2014/main" id="{AC7D9407-4D7C-4B15-B67E-0A699D5D76FE}"/>
                    </a:ext>
                  </a:extLst>
                </p:cNvPr>
                <p:cNvPicPr/>
                <p:nvPr/>
              </p:nvPicPr>
              <p:blipFill>
                <a:blip r:embed="rId96"/>
                <a:stretch>
                  <a:fillRect/>
                </a:stretch>
              </p:blipFill>
              <p:spPr>
                <a:xfrm>
                  <a:off x="4506617" y="3470863"/>
                  <a:ext cx="3060720" cy="1290960"/>
                </a:xfrm>
                <a:prstGeom prst="rect">
                  <a:avLst/>
                </a:prstGeom>
              </p:spPr>
            </p:pic>
          </mc:Fallback>
        </mc:AlternateContent>
      </p:grpSp>
      <p:grpSp>
        <p:nvGrpSpPr>
          <p:cNvPr id="174101" name="Gruppieren 174100">
            <a:extLst>
              <a:ext uri="{FF2B5EF4-FFF2-40B4-BE49-F238E27FC236}">
                <a16:creationId xmlns:a16="http://schemas.microsoft.com/office/drawing/2014/main" id="{C5059C09-966D-B715-BD3F-F032A69D1A1F}"/>
              </a:ext>
            </a:extLst>
          </p:cNvPr>
          <p:cNvGrpSpPr/>
          <p:nvPr/>
        </p:nvGrpSpPr>
        <p:grpSpPr>
          <a:xfrm>
            <a:off x="9512417" y="265423"/>
            <a:ext cx="2114280" cy="1980000"/>
            <a:chOff x="9512417" y="265423"/>
            <a:chExt cx="2114280" cy="1980000"/>
          </a:xfrm>
        </p:grpSpPr>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5AD74B71-1446-2731-CDF6-5B3894FEF38E}"/>
                    </a:ext>
                  </a:extLst>
                </p14:cNvPr>
                <p14:cNvContentPartPr/>
                <p14:nvPr/>
              </p14:nvContentPartPr>
              <p14:xfrm>
                <a:off x="9739577" y="401863"/>
                <a:ext cx="132480" cy="1591920"/>
              </p14:xfrm>
            </p:contentPart>
          </mc:Choice>
          <mc:Fallback xmlns="">
            <p:pic>
              <p:nvPicPr>
                <p:cNvPr id="57" name="Freihand 56">
                  <a:extLst>
                    <a:ext uri="{FF2B5EF4-FFF2-40B4-BE49-F238E27FC236}">
                      <a16:creationId xmlns:a16="http://schemas.microsoft.com/office/drawing/2014/main" id="{5AD74B71-1446-2731-CDF6-5B3894FEF38E}"/>
                    </a:ext>
                  </a:extLst>
                </p:cNvPr>
                <p:cNvPicPr/>
                <p:nvPr/>
              </p:nvPicPr>
              <p:blipFill>
                <a:blip r:embed="rId98"/>
                <a:stretch>
                  <a:fillRect/>
                </a:stretch>
              </p:blipFill>
              <p:spPr>
                <a:xfrm>
                  <a:off x="9733457" y="395743"/>
                  <a:ext cx="144720" cy="1604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07AD0598-2A20-39E8-646A-8959762DAE3E}"/>
                    </a:ext>
                  </a:extLst>
                </p14:cNvPr>
                <p14:cNvContentPartPr/>
                <p14:nvPr/>
              </p14:nvContentPartPr>
              <p14:xfrm>
                <a:off x="9570017" y="1813423"/>
                <a:ext cx="1849320" cy="73080"/>
              </p14:xfrm>
            </p:contentPart>
          </mc:Choice>
          <mc:Fallback xmlns="">
            <p:pic>
              <p:nvPicPr>
                <p:cNvPr id="58" name="Freihand 57">
                  <a:extLst>
                    <a:ext uri="{FF2B5EF4-FFF2-40B4-BE49-F238E27FC236}">
                      <a16:creationId xmlns:a16="http://schemas.microsoft.com/office/drawing/2014/main" id="{07AD0598-2A20-39E8-646A-8959762DAE3E}"/>
                    </a:ext>
                  </a:extLst>
                </p:cNvPr>
                <p:cNvPicPr/>
                <p:nvPr/>
              </p:nvPicPr>
              <p:blipFill>
                <a:blip r:embed="rId100"/>
                <a:stretch>
                  <a:fillRect/>
                </a:stretch>
              </p:blipFill>
              <p:spPr>
                <a:xfrm>
                  <a:off x="9563897" y="1807303"/>
                  <a:ext cx="1861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DA9C7B9D-459A-AF41-5F87-84D74D6494CB}"/>
                    </a:ext>
                  </a:extLst>
                </p14:cNvPr>
                <p14:cNvContentPartPr/>
                <p14:nvPr/>
              </p14:nvContentPartPr>
              <p14:xfrm>
                <a:off x="11306297" y="1761223"/>
                <a:ext cx="177120" cy="318240"/>
              </p14:xfrm>
            </p:contentPart>
          </mc:Choice>
          <mc:Fallback xmlns="">
            <p:pic>
              <p:nvPicPr>
                <p:cNvPr id="59" name="Freihand 58">
                  <a:extLst>
                    <a:ext uri="{FF2B5EF4-FFF2-40B4-BE49-F238E27FC236}">
                      <a16:creationId xmlns:a16="http://schemas.microsoft.com/office/drawing/2014/main" id="{DA9C7B9D-459A-AF41-5F87-84D74D6494CB}"/>
                    </a:ext>
                  </a:extLst>
                </p:cNvPr>
                <p:cNvPicPr/>
                <p:nvPr/>
              </p:nvPicPr>
              <p:blipFill>
                <a:blip r:embed="rId102"/>
                <a:stretch>
                  <a:fillRect/>
                </a:stretch>
              </p:blipFill>
              <p:spPr>
                <a:xfrm>
                  <a:off x="11300177" y="1755103"/>
                  <a:ext cx="1893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E39F0BD5-64BE-58FF-01D0-8900EAD787F9}"/>
                    </a:ext>
                  </a:extLst>
                </p14:cNvPr>
                <p14:cNvContentPartPr/>
                <p14:nvPr/>
              </p14:nvContentPartPr>
              <p14:xfrm>
                <a:off x="9729497" y="284863"/>
                <a:ext cx="302400" cy="208440"/>
              </p14:xfrm>
            </p:contentPart>
          </mc:Choice>
          <mc:Fallback xmlns="">
            <p:pic>
              <p:nvPicPr>
                <p:cNvPr id="60" name="Freihand 59">
                  <a:extLst>
                    <a:ext uri="{FF2B5EF4-FFF2-40B4-BE49-F238E27FC236}">
                      <a16:creationId xmlns:a16="http://schemas.microsoft.com/office/drawing/2014/main" id="{E39F0BD5-64BE-58FF-01D0-8900EAD787F9}"/>
                    </a:ext>
                  </a:extLst>
                </p:cNvPr>
                <p:cNvPicPr/>
                <p:nvPr/>
              </p:nvPicPr>
              <p:blipFill>
                <a:blip r:embed="rId104"/>
                <a:stretch>
                  <a:fillRect/>
                </a:stretch>
              </p:blipFill>
              <p:spPr>
                <a:xfrm>
                  <a:off x="9723377" y="278743"/>
                  <a:ext cx="314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EC43266D-41E9-29A3-B473-7FFB68DB2E0E}"/>
                    </a:ext>
                  </a:extLst>
                </p14:cNvPr>
                <p14:cNvContentPartPr/>
                <p14:nvPr/>
              </p14:nvContentPartPr>
              <p14:xfrm>
                <a:off x="9512417" y="287383"/>
                <a:ext cx="180360" cy="345600"/>
              </p14:xfrm>
            </p:contentPart>
          </mc:Choice>
          <mc:Fallback xmlns="">
            <p:pic>
              <p:nvPicPr>
                <p:cNvPr id="61" name="Freihand 60">
                  <a:extLst>
                    <a:ext uri="{FF2B5EF4-FFF2-40B4-BE49-F238E27FC236}">
                      <a16:creationId xmlns:a16="http://schemas.microsoft.com/office/drawing/2014/main" id="{EC43266D-41E9-29A3-B473-7FFB68DB2E0E}"/>
                    </a:ext>
                  </a:extLst>
                </p:cNvPr>
                <p:cNvPicPr/>
                <p:nvPr/>
              </p:nvPicPr>
              <p:blipFill>
                <a:blip r:embed="rId106"/>
                <a:stretch>
                  <a:fillRect/>
                </a:stretch>
              </p:blipFill>
              <p:spPr>
                <a:xfrm>
                  <a:off x="9506297" y="281263"/>
                  <a:ext cx="1926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8DB48E64-460C-D936-933F-66263E4564DD}"/>
                    </a:ext>
                  </a:extLst>
                </p14:cNvPr>
                <p14:cNvContentPartPr/>
                <p14:nvPr/>
              </p14:nvContentPartPr>
              <p14:xfrm>
                <a:off x="11220617" y="2007823"/>
                <a:ext cx="232920" cy="237600"/>
              </p14:xfrm>
            </p:contentPart>
          </mc:Choice>
          <mc:Fallback xmlns="">
            <p:pic>
              <p:nvPicPr>
                <p:cNvPr id="63" name="Freihand 62">
                  <a:extLst>
                    <a:ext uri="{FF2B5EF4-FFF2-40B4-BE49-F238E27FC236}">
                      <a16:creationId xmlns:a16="http://schemas.microsoft.com/office/drawing/2014/main" id="{8DB48E64-460C-D936-933F-66263E4564DD}"/>
                    </a:ext>
                  </a:extLst>
                </p:cNvPr>
                <p:cNvPicPr/>
                <p:nvPr/>
              </p:nvPicPr>
              <p:blipFill>
                <a:blip r:embed="rId108"/>
                <a:stretch>
                  <a:fillRect/>
                </a:stretch>
              </p:blipFill>
              <p:spPr>
                <a:xfrm>
                  <a:off x="11214497" y="2001703"/>
                  <a:ext cx="245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4080" name="Freihand 174079">
                  <a:extLst>
                    <a:ext uri="{FF2B5EF4-FFF2-40B4-BE49-F238E27FC236}">
                      <a16:creationId xmlns:a16="http://schemas.microsoft.com/office/drawing/2014/main" id="{2EE6CC25-93C9-FBAE-731D-B477C37A6CCB}"/>
                    </a:ext>
                  </a:extLst>
                </p14:cNvPr>
                <p14:cNvContentPartPr/>
                <p14:nvPr/>
              </p14:nvContentPartPr>
              <p14:xfrm>
                <a:off x="10246817" y="499423"/>
                <a:ext cx="1033200" cy="1182600"/>
              </p14:xfrm>
            </p:contentPart>
          </mc:Choice>
          <mc:Fallback xmlns="">
            <p:pic>
              <p:nvPicPr>
                <p:cNvPr id="174080" name="Freihand 174079">
                  <a:extLst>
                    <a:ext uri="{FF2B5EF4-FFF2-40B4-BE49-F238E27FC236}">
                      <a16:creationId xmlns:a16="http://schemas.microsoft.com/office/drawing/2014/main" id="{2EE6CC25-93C9-FBAE-731D-B477C37A6CCB}"/>
                    </a:ext>
                  </a:extLst>
                </p:cNvPr>
                <p:cNvPicPr/>
                <p:nvPr/>
              </p:nvPicPr>
              <p:blipFill>
                <a:blip r:embed="rId110"/>
                <a:stretch>
                  <a:fillRect/>
                </a:stretch>
              </p:blipFill>
              <p:spPr>
                <a:xfrm>
                  <a:off x="10240697" y="493303"/>
                  <a:ext cx="1045440" cy="1194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4081" name="Freihand 174080">
                  <a:extLst>
                    <a:ext uri="{FF2B5EF4-FFF2-40B4-BE49-F238E27FC236}">
                      <a16:creationId xmlns:a16="http://schemas.microsoft.com/office/drawing/2014/main" id="{F1218F1D-7271-79A3-EB64-8E77216780A5}"/>
                    </a:ext>
                  </a:extLst>
                </p14:cNvPr>
                <p14:cNvContentPartPr/>
                <p14:nvPr/>
              </p14:nvContentPartPr>
              <p14:xfrm>
                <a:off x="10475417" y="343543"/>
                <a:ext cx="783000" cy="1129320"/>
              </p14:xfrm>
            </p:contentPart>
          </mc:Choice>
          <mc:Fallback xmlns="">
            <p:pic>
              <p:nvPicPr>
                <p:cNvPr id="174081" name="Freihand 174080">
                  <a:extLst>
                    <a:ext uri="{FF2B5EF4-FFF2-40B4-BE49-F238E27FC236}">
                      <a16:creationId xmlns:a16="http://schemas.microsoft.com/office/drawing/2014/main" id="{F1218F1D-7271-79A3-EB64-8E77216780A5}"/>
                    </a:ext>
                  </a:extLst>
                </p:cNvPr>
                <p:cNvPicPr/>
                <p:nvPr/>
              </p:nvPicPr>
              <p:blipFill>
                <a:blip r:embed="rId112"/>
                <a:stretch>
                  <a:fillRect/>
                </a:stretch>
              </p:blipFill>
              <p:spPr>
                <a:xfrm>
                  <a:off x="10469297" y="337423"/>
                  <a:ext cx="795240" cy="1141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4082" name="Freihand 174081">
                  <a:extLst>
                    <a:ext uri="{FF2B5EF4-FFF2-40B4-BE49-F238E27FC236}">
                      <a16:creationId xmlns:a16="http://schemas.microsoft.com/office/drawing/2014/main" id="{1D9A8B19-9511-DC45-61BE-4E60034E9297}"/>
                    </a:ext>
                  </a:extLst>
                </p14:cNvPr>
                <p14:cNvContentPartPr/>
                <p14:nvPr/>
              </p14:nvContentPartPr>
              <p14:xfrm>
                <a:off x="11430497" y="350743"/>
                <a:ext cx="31320" cy="210600"/>
              </p14:xfrm>
            </p:contentPart>
          </mc:Choice>
          <mc:Fallback xmlns="">
            <p:pic>
              <p:nvPicPr>
                <p:cNvPr id="174082" name="Freihand 174081">
                  <a:extLst>
                    <a:ext uri="{FF2B5EF4-FFF2-40B4-BE49-F238E27FC236}">
                      <a16:creationId xmlns:a16="http://schemas.microsoft.com/office/drawing/2014/main" id="{1D9A8B19-9511-DC45-61BE-4E60034E9297}"/>
                    </a:ext>
                  </a:extLst>
                </p:cNvPr>
                <p:cNvPicPr/>
                <p:nvPr/>
              </p:nvPicPr>
              <p:blipFill>
                <a:blip r:embed="rId114"/>
                <a:stretch>
                  <a:fillRect/>
                </a:stretch>
              </p:blipFill>
              <p:spPr>
                <a:xfrm>
                  <a:off x="11424377" y="344623"/>
                  <a:ext cx="43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4085" name="Freihand 174084">
                  <a:extLst>
                    <a:ext uri="{FF2B5EF4-FFF2-40B4-BE49-F238E27FC236}">
                      <a16:creationId xmlns:a16="http://schemas.microsoft.com/office/drawing/2014/main" id="{F35509DD-BDF4-27D0-EF39-AFC8D11D3E55}"/>
                    </a:ext>
                  </a:extLst>
                </p14:cNvPr>
                <p14:cNvContentPartPr/>
                <p14:nvPr/>
              </p14:nvContentPartPr>
              <p14:xfrm>
                <a:off x="11429777" y="298903"/>
                <a:ext cx="136080" cy="198360"/>
              </p14:xfrm>
            </p:contentPart>
          </mc:Choice>
          <mc:Fallback xmlns="">
            <p:pic>
              <p:nvPicPr>
                <p:cNvPr id="174085" name="Freihand 174084">
                  <a:extLst>
                    <a:ext uri="{FF2B5EF4-FFF2-40B4-BE49-F238E27FC236}">
                      <a16:creationId xmlns:a16="http://schemas.microsoft.com/office/drawing/2014/main" id="{F35509DD-BDF4-27D0-EF39-AFC8D11D3E55}"/>
                    </a:ext>
                  </a:extLst>
                </p:cNvPr>
                <p:cNvPicPr/>
                <p:nvPr/>
              </p:nvPicPr>
              <p:blipFill>
                <a:blip r:embed="rId116"/>
                <a:stretch>
                  <a:fillRect/>
                </a:stretch>
              </p:blipFill>
              <p:spPr>
                <a:xfrm>
                  <a:off x="11423657" y="292783"/>
                  <a:ext cx="148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4087" name="Freihand 174086">
                  <a:extLst>
                    <a:ext uri="{FF2B5EF4-FFF2-40B4-BE49-F238E27FC236}">
                      <a16:creationId xmlns:a16="http://schemas.microsoft.com/office/drawing/2014/main" id="{4F6E817B-8AFA-69AA-AC1B-35C846CF33EB}"/>
                    </a:ext>
                  </a:extLst>
                </p14:cNvPr>
                <p14:cNvContentPartPr/>
                <p14:nvPr/>
              </p14:nvContentPartPr>
              <p14:xfrm>
                <a:off x="11402417" y="284503"/>
                <a:ext cx="138960" cy="268920"/>
              </p14:xfrm>
            </p:contentPart>
          </mc:Choice>
          <mc:Fallback xmlns="">
            <p:pic>
              <p:nvPicPr>
                <p:cNvPr id="174087" name="Freihand 174086">
                  <a:extLst>
                    <a:ext uri="{FF2B5EF4-FFF2-40B4-BE49-F238E27FC236}">
                      <a16:creationId xmlns:a16="http://schemas.microsoft.com/office/drawing/2014/main" id="{4F6E817B-8AFA-69AA-AC1B-35C846CF33EB}"/>
                    </a:ext>
                  </a:extLst>
                </p:cNvPr>
                <p:cNvPicPr/>
                <p:nvPr/>
              </p:nvPicPr>
              <p:blipFill>
                <a:blip r:embed="rId118"/>
                <a:stretch>
                  <a:fillRect/>
                </a:stretch>
              </p:blipFill>
              <p:spPr>
                <a:xfrm>
                  <a:off x="11396297" y="278383"/>
                  <a:ext cx="151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4088" name="Freihand 174087">
                  <a:extLst>
                    <a:ext uri="{FF2B5EF4-FFF2-40B4-BE49-F238E27FC236}">
                      <a16:creationId xmlns:a16="http://schemas.microsoft.com/office/drawing/2014/main" id="{C6EAC142-947B-419E-3E1D-2CCB2AD0632C}"/>
                    </a:ext>
                  </a:extLst>
                </p14:cNvPr>
                <p14:cNvContentPartPr/>
                <p14:nvPr/>
              </p14:nvContentPartPr>
              <p14:xfrm>
                <a:off x="11428337" y="291703"/>
                <a:ext cx="198360" cy="283680"/>
              </p14:xfrm>
            </p:contentPart>
          </mc:Choice>
          <mc:Fallback xmlns="">
            <p:pic>
              <p:nvPicPr>
                <p:cNvPr id="174088" name="Freihand 174087">
                  <a:extLst>
                    <a:ext uri="{FF2B5EF4-FFF2-40B4-BE49-F238E27FC236}">
                      <a16:creationId xmlns:a16="http://schemas.microsoft.com/office/drawing/2014/main" id="{C6EAC142-947B-419E-3E1D-2CCB2AD0632C}"/>
                    </a:ext>
                  </a:extLst>
                </p:cNvPr>
                <p:cNvPicPr/>
                <p:nvPr/>
              </p:nvPicPr>
              <p:blipFill>
                <a:blip r:embed="rId120"/>
                <a:stretch>
                  <a:fillRect/>
                </a:stretch>
              </p:blipFill>
              <p:spPr>
                <a:xfrm>
                  <a:off x="11422217" y="285583"/>
                  <a:ext cx="2106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4089" name="Freihand 174088">
                  <a:extLst>
                    <a:ext uri="{FF2B5EF4-FFF2-40B4-BE49-F238E27FC236}">
                      <a16:creationId xmlns:a16="http://schemas.microsoft.com/office/drawing/2014/main" id="{65E8383B-DA4B-3DA5-2C3F-43A2F16E992F}"/>
                    </a:ext>
                  </a:extLst>
                </p14:cNvPr>
                <p14:cNvContentPartPr/>
                <p14:nvPr/>
              </p14:nvContentPartPr>
              <p14:xfrm>
                <a:off x="11455697" y="1221583"/>
                <a:ext cx="140760" cy="284400"/>
              </p14:xfrm>
            </p:contentPart>
          </mc:Choice>
          <mc:Fallback xmlns="">
            <p:pic>
              <p:nvPicPr>
                <p:cNvPr id="174089" name="Freihand 174088">
                  <a:extLst>
                    <a:ext uri="{FF2B5EF4-FFF2-40B4-BE49-F238E27FC236}">
                      <a16:creationId xmlns:a16="http://schemas.microsoft.com/office/drawing/2014/main" id="{65E8383B-DA4B-3DA5-2C3F-43A2F16E992F}"/>
                    </a:ext>
                  </a:extLst>
                </p:cNvPr>
                <p:cNvPicPr/>
                <p:nvPr/>
              </p:nvPicPr>
              <p:blipFill>
                <a:blip r:embed="rId122"/>
                <a:stretch>
                  <a:fillRect/>
                </a:stretch>
              </p:blipFill>
              <p:spPr>
                <a:xfrm>
                  <a:off x="11449577" y="1215463"/>
                  <a:ext cx="1530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4091" name="Freihand 174090">
                  <a:extLst>
                    <a:ext uri="{FF2B5EF4-FFF2-40B4-BE49-F238E27FC236}">
                      <a16:creationId xmlns:a16="http://schemas.microsoft.com/office/drawing/2014/main" id="{8DA59A76-D0AE-7C81-E660-7370CFBF3ADE}"/>
                    </a:ext>
                  </a:extLst>
                </p14:cNvPr>
                <p14:cNvContentPartPr/>
                <p14:nvPr/>
              </p14:nvContentPartPr>
              <p14:xfrm>
                <a:off x="11318177" y="309343"/>
                <a:ext cx="211680" cy="342000"/>
              </p14:xfrm>
            </p:contentPart>
          </mc:Choice>
          <mc:Fallback xmlns="">
            <p:pic>
              <p:nvPicPr>
                <p:cNvPr id="174091" name="Freihand 174090">
                  <a:extLst>
                    <a:ext uri="{FF2B5EF4-FFF2-40B4-BE49-F238E27FC236}">
                      <a16:creationId xmlns:a16="http://schemas.microsoft.com/office/drawing/2014/main" id="{8DA59A76-D0AE-7C81-E660-7370CFBF3ADE}"/>
                    </a:ext>
                  </a:extLst>
                </p:cNvPr>
                <p:cNvPicPr/>
                <p:nvPr/>
              </p:nvPicPr>
              <p:blipFill>
                <a:blip r:embed="rId124"/>
                <a:stretch>
                  <a:fillRect/>
                </a:stretch>
              </p:blipFill>
              <p:spPr>
                <a:xfrm>
                  <a:off x="11312057" y="303223"/>
                  <a:ext cx="2239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4092" name="Freihand 174091">
                  <a:extLst>
                    <a:ext uri="{FF2B5EF4-FFF2-40B4-BE49-F238E27FC236}">
                      <a16:creationId xmlns:a16="http://schemas.microsoft.com/office/drawing/2014/main" id="{74863D68-A8ED-FB0C-1890-A75F769E04FB}"/>
                    </a:ext>
                  </a:extLst>
                </p14:cNvPr>
                <p14:cNvContentPartPr/>
                <p14:nvPr/>
              </p14:nvContentPartPr>
              <p14:xfrm>
                <a:off x="11376857" y="544783"/>
                <a:ext cx="59760" cy="16920"/>
              </p14:xfrm>
            </p:contentPart>
          </mc:Choice>
          <mc:Fallback xmlns="">
            <p:pic>
              <p:nvPicPr>
                <p:cNvPr id="174092" name="Freihand 174091">
                  <a:extLst>
                    <a:ext uri="{FF2B5EF4-FFF2-40B4-BE49-F238E27FC236}">
                      <a16:creationId xmlns:a16="http://schemas.microsoft.com/office/drawing/2014/main" id="{74863D68-A8ED-FB0C-1890-A75F769E04FB}"/>
                    </a:ext>
                  </a:extLst>
                </p:cNvPr>
                <p:cNvPicPr/>
                <p:nvPr/>
              </p:nvPicPr>
              <p:blipFill>
                <a:blip r:embed="rId126"/>
                <a:stretch>
                  <a:fillRect/>
                </a:stretch>
              </p:blipFill>
              <p:spPr>
                <a:xfrm>
                  <a:off x="11370737" y="538663"/>
                  <a:ext cx="72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4093" name="Freihand 174092">
                  <a:extLst>
                    <a:ext uri="{FF2B5EF4-FFF2-40B4-BE49-F238E27FC236}">
                      <a16:creationId xmlns:a16="http://schemas.microsoft.com/office/drawing/2014/main" id="{DA51D8C7-0F97-9438-1776-98386B6F73B6}"/>
                    </a:ext>
                  </a:extLst>
                </p14:cNvPr>
                <p14:cNvContentPartPr/>
                <p14:nvPr/>
              </p14:nvContentPartPr>
              <p14:xfrm>
                <a:off x="11337977" y="265423"/>
                <a:ext cx="226080" cy="437040"/>
              </p14:xfrm>
            </p:contentPart>
          </mc:Choice>
          <mc:Fallback xmlns="">
            <p:pic>
              <p:nvPicPr>
                <p:cNvPr id="174093" name="Freihand 174092">
                  <a:extLst>
                    <a:ext uri="{FF2B5EF4-FFF2-40B4-BE49-F238E27FC236}">
                      <a16:creationId xmlns:a16="http://schemas.microsoft.com/office/drawing/2014/main" id="{DA51D8C7-0F97-9438-1776-98386B6F73B6}"/>
                    </a:ext>
                  </a:extLst>
                </p:cNvPr>
                <p:cNvPicPr/>
                <p:nvPr/>
              </p:nvPicPr>
              <p:blipFill>
                <a:blip r:embed="rId128"/>
                <a:stretch>
                  <a:fillRect/>
                </a:stretch>
              </p:blipFill>
              <p:spPr>
                <a:xfrm>
                  <a:off x="11331857" y="259303"/>
                  <a:ext cx="23832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4094" name="Freihand 174093">
                  <a:extLst>
                    <a:ext uri="{FF2B5EF4-FFF2-40B4-BE49-F238E27FC236}">
                      <a16:creationId xmlns:a16="http://schemas.microsoft.com/office/drawing/2014/main" id="{B81A010E-B67D-960A-371E-32C3D5DBD229}"/>
                    </a:ext>
                  </a:extLst>
                </p14:cNvPr>
                <p14:cNvContentPartPr/>
                <p14:nvPr/>
              </p14:nvContentPartPr>
              <p14:xfrm>
                <a:off x="11546417" y="275863"/>
                <a:ext cx="56520" cy="459000"/>
              </p14:xfrm>
            </p:contentPart>
          </mc:Choice>
          <mc:Fallback xmlns="">
            <p:pic>
              <p:nvPicPr>
                <p:cNvPr id="174094" name="Freihand 174093">
                  <a:extLst>
                    <a:ext uri="{FF2B5EF4-FFF2-40B4-BE49-F238E27FC236}">
                      <a16:creationId xmlns:a16="http://schemas.microsoft.com/office/drawing/2014/main" id="{B81A010E-B67D-960A-371E-32C3D5DBD229}"/>
                    </a:ext>
                  </a:extLst>
                </p:cNvPr>
                <p:cNvPicPr/>
                <p:nvPr/>
              </p:nvPicPr>
              <p:blipFill>
                <a:blip r:embed="rId130"/>
                <a:stretch>
                  <a:fillRect/>
                </a:stretch>
              </p:blipFill>
              <p:spPr>
                <a:xfrm>
                  <a:off x="11540297" y="269743"/>
                  <a:ext cx="687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4095" name="Freihand 174094">
                  <a:extLst>
                    <a:ext uri="{FF2B5EF4-FFF2-40B4-BE49-F238E27FC236}">
                      <a16:creationId xmlns:a16="http://schemas.microsoft.com/office/drawing/2014/main" id="{3B33B7BE-B2C2-2BD3-501C-26D8EE03BA80}"/>
                    </a:ext>
                  </a:extLst>
                </p14:cNvPr>
                <p14:cNvContentPartPr/>
                <p14:nvPr/>
              </p14:nvContentPartPr>
              <p14:xfrm>
                <a:off x="11381177" y="537583"/>
                <a:ext cx="210960" cy="42480"/>
              </p14:xfrm>
            </p:contentPart>
          </mc:Choice>
          <mc:Fallback xmlns="">
            <p:pic>
              <p:nvPicPr>
                <p:cNvPr id="174095" name="Freihand 174094">
                  <a:extLst>
                    <a:ext uri="{FF2B5EF4-FFF2-40B4-BE49-F238E27FC236}">
                      <a16:creationId xmlns:a16="http://schemas.microsoft.com/office/drawing/2014/main" id="{3B33B7BE-B2C2-2BD3-501C-26D8EE03BA80}"/>
                    </a:ext>
                  </a:extLst>
                </p:cNvPr>
                <p:cNvPicPr/>
                <p:nvPr/>
              </p:nvPicPr>
              <p:blipFill>
                <a:blip r:embed="rId132"/>
                <a:stretch>
                  <a:fillRect/>
                </a:stretch>
              </p:blipFill>
              <p:spPr>
                <a:xfrm>
                  <a:off x="11375057" y="531463"/>
                  <a:ext cx="223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4097" name="Freihand 174096">
                  <a:extLst>
                    <a:ext uri="{FF2B5EF4-FFF2-40B4-BE49-F238E27FC236}">
                      <a16:creationId xmlns:a16="http://schemas.microsoft.com/office/drawing/2014/main" id="{E5ED73E7-5AB0-9A17-77F4-7FEC6566828B}"/>
                    </a:ext>
                  </a:extLst>
                </p14:cNvPr>
                <p14:cNvContentPartPr/>
                <p14:nvPr/>
              </p14:nvContentPartPr>
              <p14:xfrm>
                <a:off x="9902297" y="959863"/>
                <a:ext cx="200520" cy="41040"/>
              </p14:xfrm>
            </p:contentPart>
          </mc:Choice>
          <mc:Fallback xmlns="">
            <p:pic>
              <p:nvPicPr>
                <p:cNvPr id="174097" name="Freihand 174096">
                  <a:extLst>
                    <a:ext uri="{FF2B5EF4-FFF2-40B4-BE49-F238E27FC236}">
                      <a16:creationId xmlns:a16="http://schemas.microsoft.com/office/drawing/2014/main" id="{E5ED73E7-5AB0-9A17-77F4-7FEC6566828B}"/>
                    </a:ext>
                  </a:extLst>
                </p:cNvPr>
                <p:cNvPicPr/>
                <p:nvPr/>
              </p:nvPicPr>
              <p:blipFill>
                <a:blip r:embed="rId134"/>
                <a:stretch>
                  <a:fillRect/>
                </a:stretch>
              </p:blipFill>
              <p:spPr>
                <a:xfrm>
                  <a:off x="9896177" y="953743"/>
                  <a:ext cx="212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4098" name="Freihand 174097">
                  <a:extLst>
                    <a:ext uri="{FF2B5EF4-FFF2-40B4-BE49-F238E27FC236}">
                      <a16:creationId xmlns:a16="http://schemas.microsoft.com/office/drawing/2014/main" id="{C8477CCC-2358-5AA8-B19F-7A9E716A5D47}"/>
                    </a:ext>
                  </a:extLst>
                </p14:cNvPr>
                <p14:cNvContentPartPr/>
                <p14:nvPr/>
              </p14:nvContentPartPr>
              <p14:xfrm>
                <a:off x="10425737" y="913783"/>
                <a:ext cx="365400" cy="63000"/>
              </p14:xfrm>
            </p:contentPart>
          </mc:Choice>
          <mc:Fallback xmlns="">
            <p:pic>
              <p:nvPicPr>
                <p:cNvPr id="174098" name="Freihand 174097">
                  <a:extLst>
                    <a:ext uri="{FF2B5EF4-FFF2-40B4-BE49-F238E27FC236}">
                      <a16:creationId xmlns:a16="http://schemas.microsoft.com/office/drawing/2014/main" id="{C8477CCC-2358-5AA8-B19F-7A9E716A5D47}"/>
                    </a:ext>
                  </a:extLst>
                </p:cNvPr>
                <p:cNvPicPr/>
                <p:nvPr/>
              </p:nvPicPr>
              <p:blipFill>
                <a:blip r:embed="rId136"/>
                <a:stretch>
                  <a:fillRect/>
                </a:stretch>
              </p:blipFill>
              <p:spPr>
                <a:xfrm>
                  <a:off x="10419617" y="907663"/>
                  <a:ext cx="377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4099" name="Freihand 174098">
                  <a:extLst>
                    <a:ext uri="{FF2B5EF4-FFF2-40B4-BE49-F238E27FC236}">
                      <a16:creationId xmlns:a16="http://schemas.microsoft.com/office/drawing/2014/main" id="{2D189F63-9056-C3BE-D2FD-9D6025AB15D9}"/>
                    </a:ext>
                  </a:extLst>
                </p14:cNvPr>
                <p14:cNvContentPartPr/>
                <p14:nvPr/>
              </p14:nvContentPartPr>
              <p14:xfrm>
                <a:off x="10860977" y="1046983"/>
                <a:ext cx="56520" cy="888120"/>
              </p14:xfrm>
            </p:contentPart>
          </mc:Choice>
          <mc:Fallback xmlns="">
            <p:pic>
              <p:nvPicPr>
                <p:cNvPr id="174099" name="Freihand 174098">
                  <a:extLst>
                    <a:ext uri="{FF2B5EF4-FFF2-40B4-BE49-F238E27FC236}">
                      <a16:creationId xmlns:a16="http://schemas.microsoft.com/office/drawing/2014/main" id="{2D189F63-9056-C3BE-D2FD-9D6025AB15D9}"/>
                    </a:ext>
                  </a:extLst>
                </p:cNvPr>
                <p:cNvPicPr/>
                <p:nvPr/>
              </p:nvPicPr>
              <p:blipFill>
                <a:blip r:embed="rId138"/>
                <a:stretch>
                  <a:fillRect/>
                </a:stretch>
              </p:blipFill>
              <p:spPr>
                <a:xfrm>
                  <a:off x="10854857" y="1040863"/>
                  <a:ext cx="68760" cy="900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4100" name="Freihand 174099">
                  <a:extLst>
                    <a:ext uri="{FF2B5EF4-FFF2-40B4-BE49-F238E27FC236}">
                      <a16:creationId xmlns:a16="http://schemas.microsoft.com/office/drawing/2014/main" id="{1327508A-C5F0-8665-A362-8FCA786E4F65}"/>
                    </a:ext>
                  </a:extLst>
                </p14:cNvPr>
                <p14:cNvContentPartPr/>
                <p14:nvPr/>
              </p14:nvContentPartPr>
              <p14:xfrm>
                <a:off x="10747217" y="799303"/>
                <a:ext cx="336240" cy="409320"/>
              </p14:xfrm>
            </p:contentPart>
          </mc:Choice>
          <mc:Fallback xmlns="">
            <p:pic>
              <p:nvPicPr>
                <p:cNvPr id="174100" name="Freihand 174099">
                  <a:extLst>
                    <a:ext uri="{FF2B5EF4-FFF2-40B4-BE49-F238E27FC236}">
                      <a16:creationId xmlns:a16="http://schemas.microsoft.com/office/drawing/2014/main" id="{1327508A-C5F0-8665-A362-8FCA786E4F65}"/>
                    </a:ext>
                  </a:extLst>
                </p:cNvPr>
                <p:cNvPicPr/>
                <p:nvPr/>
              </p:nvPicPr>
              <p:blipFill>
                <a:blip r:embed="rId140"/>
                <a:stretch>
                  <a:fillRect/>
                </a:stretch>
              </p:blipFill>
              <p:spPr>
                <a:xfrm>
                  <a:off x="10741097" y="793183"/>
                  <a:ext cx="348480" cy="42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174102" name="Freihand 174101">
                <a:extLst>
                  <a:ext uri="{FF2B5EF4-FFF2-40B4-BE49-F238E27FC236}">
                    <a16:creationId xmlns:a16="http://schemas.microsoft.com/office/drawing/2014/main" id="{62504920-5021-5DA2-DDEB-A6D193E664E6}"/>
                  </a:ext>
                </a:extLst>
              </p14:cNvPr>
              <p14:cNvContentPartPr/>
              <p14:nvPr/>
            </p14:nvContentPartPr>
            <p14:xfrm>
              <a:off x="1150697" y="2858503"/>
              <a:ext cx="2857320" cy="147240"/>
            </p14:xfrm>
          </p:contentPart>
        </mc:Choice>
        <mc:Fallback xmlns="">
          <p:pic>
            <p:nvPicPr>
              <p:cNvPr id="174102" name="Freihand 174101">
                <a:extLst>
                  <a:ext uri="{FF2B5EF4-FFF2-40B4-BE49-F238E27FC236}">
                    <a16:creationId xmlns:a16="http://schemas.microsoft.com/office/drawing/2014/main" id="{62504920-5021-5DA2-DDEB-A6D193E664E6}"/>
                  </a:ext>
                </a:extLst>
              </p:cNvPr>
              <p:cNvPicPr/>
              <p:nvPr/>
            </p:nvPicPr>
            <p:blipFill>
              <a:blip r:embed="rId142"/>
              <a:stretch>
                <a:fillRect/>
              </a:stretch>
            </p:blipFill>
            <p:spPr>
              <a:xfrm>
                <a:off x="1144577" y="2852383"/>
                <a:ext cx="2869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4103" name="Freihand 174102">
                <a:extLst>
                  <a:ext uri="{FF2B5EF4-FFF2-40B4-BE49-F238E27FC236}">
                    <a16:creationId xmlns:a16="http://schemas.microsoft.com/office/drawing/2014/main" id="{EA91AE3C-75B9-33BE-B338-DEB5C9EECD05}"/>
                  </a:ext>
                </a:extLst>
              </p14:cNvPr>
              <p14:cNvContentPartPr/>
              <p14:nvPr/>
            </p14:nvContentPartPr>
            <p14:xfrm>
              <a:off x="7299137" y="3162703"/>
              <a:ext cx="932760" cy="94320"/>
            </p14:xfrm>
          </p:contentPart>
        </mc:Choice>
        <mc:Fallback xmlns="">
          <p:pic>
            <p:nvPicPr>
              <p:cNvPr id="174103" name="Freihand 174102">
                <a:extLst>
                  <a:ext uri="{FF2B5EF4-FFF2-40B4-BE49-F238E27FC236}">
                    <a16:creationId xmlns:a16="http://schemas.microsoft.com/office/drawing/2014/main" id="{EA91AE3C-75B9-33BE-B338-DEB5C9EECD05}"/>
                  </a:ext>
                </a:extLst>
              </p:cNvPr>
              <p:cNvPicPr/>
              <p:nvPr/>
            </p:nvPicPr>
            <p:blipFill>
              <a:blip r:embed="rId144"/>
              <a:stretch>
                <a:fillRect/>
              </a:stretch>
            </p:blipFill>
            <p:spPr>
              <a:xfrm>
                <a:off x="7293017" y="3156583"/>
                <a:ext cx="945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4104" name="Freihand 174103">
                <a:extLst>
                  <a:ext uri="{FF2B5EF4-FFF2-40B4-BE49-F238E27FC236}">
                    <a16:creationId xmlns:a16="http://schemas.microsoft.com/office/drawing/2014/main" id="{9717C044-28CE-0FC0-A1FB-CC3DEB9EDD20}"/>
                  </a:ext>
                </a:extLst>
              </p14:cNvPr>
              <p14:cNvContentPartPr/>
              <p14:nvPr/>
            </p14:nvContentPartPr>
            <p14:xfrm>
              <a:off x="674417" y="3464743"/>
              <a:ext cx="1513800" cy="56880"/>
            </p14:xfrm>
          </p:contentPart>
        </mc:Choice>
        <mc:Fallback xmlns="">
          <p:pic>
            <p:nvPicPr>
              <p:cNvPr id="174104" name="Freihand 174103">
                <a:extLst>
                  <a:ext uri="{FF2B5EF4-FFF2-40B4-BE49-F238E27FC236}">
                    <a16:creationId xmlns:a16="http://schemas.microsoft.com/office/drawing/2014/main" id="{9717C044-28CE-0FC0-A1FB-CC3DEB9EDD20}"/>
                  </a:ext>
                </a:extLst>
              </p:cNvPr>
              <p:cNvPicPr/>
              <p:nvPr/>
            </p:nvPicPr>
            <p:blipFill>
              <a:blip r:embed="rId146"/>
              <a:stretch>
                <a:fillRect/>
              </a:stretch>
            </p:blipFill>
            <p:spPr>
              <a:xfrm>
                <a:off x="668297" y="3458623"/>
                <a:ext cx="1526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4105" name="Freihand 174104">
                <a:extLst>
                  <a:ext uri="{FF2B5EF4-FFF2-40B4-BE49-F238E27FC236}">
                    <a16:creationId xmlns:a16="http://schemas.microsoft.com/office/drawing/2014/main" id="{8A4B3101-66B3-60A3-BE6F-10EBEA6F225E}"/>
                  </a:ext>
                </a:extLst>
              </p14:cNvPr>
              <p14:cNvContentPartPr/>
              <p14:nvPr/>
            </p14:nvContentPartPr>
            <p14:xfrm>
              <a:off x="2344817" y="3139303"/>
              <a:ext cx="2709000" cy="71280"/>
            </p14:xfrm>
          </p:contentPart>
        </mc:Choice>
        <mc:Fallback xmlns="">
          <p:pic>
            <p:nvPicPr>
              <p:cNvPr id="174105" name="Freihand 174104">
                <a:extLst>
                  <a:ext uri="{FF2B5EF4-FFF2-40B4-BE49-F238E27FC236}">
                    <a16:creationId xmlns:a16="http://schemas.microsoft.com/office/drawing/2014/main" id="{8A4B3101-66B3-60A3-BE6F-10EBEA6F225E}"/>
                  </a:ext>
                </a:extLst>
              </p:cNvPr>
              <p:cNvPicPr/>
              <p:nvPr/>
            </p:nvPicPr>
            <p:blipFill>
              <a:blip r:embed="rId148"/>
              <a:stretch>
                <a:fillRect/>
              </a:stretch>
            </p:blipFill>
            <p:spPr>
              <a:xfrm>
                <a:off x="2338697" y="3133183"/>
                <a:ext cx="2721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4106" name="Freihand 174105">
                <a:extLst>
                  <a:ext uri="{FF2B5EF4-FFF2-40B4-BE49-F238E27FC236}">
                    <a16:creationId xmlns:a16="http://schemas.microsoft.com/office/drawing/2014/main" id="{E4674A81-FA05-BBC9-17EE-FC772C228952}"/>
                  </a:ext>
                </a:extLst>
              </p14:cNvPr>
              <p14:cNvContentPartPr/>
              <p14:nvPr/>
            </p14:nvContentPartPr>
            <p14:xfrm>
              <a:off x="1705817" y="3848863"/>
              <a:ext cx="1973160" cy="64080"/>
            </p14:xfrm>
          </p:contentPart>
        </mc:Choice>
        <mc:Fallback xmlns="">
          <p:pic>
            <p:nvPicPr>
              <p:cNvPr id="174106" name="Freihand 174105">
                <a:extLst>
                  <a:ext uri="{FF2B5EF4-FFF2-40B4-BE49-F238E27FC236}">
                    <a16:creationId xmlns:a16="http://schemas.microsoft.com/office/drawing/2014/main" id="{E4674A81-FA05-BBC9-17EE-FC772C228952}"/>
                  </a:ext>
                </a:extLst>
              </p:cNvPr>
              <p:cNvPicPr/>
              <p:nvPr/>
            </p:nvPicPr>
            <p:blipFill>
              <a:blip r:embed="rId150"/>
              <a:stretch>
                <a:fillRect/>
              </a:stretch>
            </p:blipFill>
            <p:spPr>
              <a:xfrm>
                <a:off x="1699697" y="3842743"/>
                <a:ext cx="1985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 name="Freihand 4">
                <a:extLst>
                  <a:ext uri="{FF2B5EF4-FFF2-40B4-BE49-F238E27FC236}">
                    <a16:creationId xmlns:a16="http://schemas.microsoft.com/office/drawing/2014/main" id="{546FB8F8-0D33-4399-BB38-78123959EDA7}"/>
                  </a:ext>
                </a:extLst>
              </p14:cNvPr>
              <p14:cNvContentPartPr/>
              <p14:nvPr/>
            </p14:nvContentPartPr>
            <p14:xfrm>
              <a:off x="4795059" y="3075668"/>
              <a:ext cx="1495080" cy="523440"/>
            </p14:xfrm>
          </p:contentPart>
        </mc:Choice>
        <mc:Fallback xmlns="">
          <p:pic>
            <p:nvPicPr>
              <p:cNvPr id="5" name="Freihand 4">
                <a:extLst>
                  <a:ext uri="{FF2B5EF4-FFF2-40B4-BE49-F238E27FC236}">
                    <a16:creationId xmlns:a16="http://schemas.microsoft.com/office/drawing/2014/main" id="{546FB8F8-0D33-4399-BB38-78123959EDA7}"/>
                  </a:ext>
                </a:extLst>
              </p:cNvPr>
              <p:cNvPicPr/>
              <p:nvPr/>
            </p:nvPicPr>
            <p:blipFill>
              <a:blip r:embed="rId152"/>
              <a:stretch>
                <a:fillRect/>
              </a:stretch>
            </p:blipFill>
            <p:spPr>
              <a:xfrm>
                <a:off x="4790739" y="3071348"/>
                <a:ext cx="1503720" cy="53208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FD6F138-562E-4D59-9FF9-D8F7B90513DC}"/>
                  </a:ext>
                </a:extLst>
              </p14:cNvPr>
              <p14:cNvContentPartPr/>
              <p14:nvPr/>
            </p14:nvContentPartPr>
            <p14:xfrm>
              <a:off x="7915899" y="1517228"/>
              <a:ext cx="352080" cy="37080"/>
            </p14:xfrm>
          </p:contentPart>
        </mc:Choice>
        <mc:Fallback xmlns="">
          <p:pic>
            <p:nvPicPr>
              <p:cNvPr id="4" name="Freihand 3">
                <a:extLst>
                  <a:ext uri="{FF2B5EF4-FFF2-40B4-BE49-F238E27FC236}">
                    <a16:creationId xmlns:a16="http://schemas.microsoft.com/office/drawing/2014/main" id="{2FD6F138-562E-4D59-9FF9-D8F7B90513DC}"/>
                  </a:ext>
                </a:extLst>
              </p:cNvPr>
              <p:cNvPicPr/>
              <p:nvPr/>
            </p:nvPicPr>
            <p:blipFill>
              <a:blip r:embed="rId7"/>
              <a:stretch>
                <a:fillRect/>
              </a:stretch>
            </p:blipFill>
            <p:spPr>
              <a:xfrm>
                <a:off x="7911579" y="1512908"/>
                <a:ext cx="360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CACEECAA-426F-4CE3-A0E0-F64D8C1EA7FC}"/>
                  </a:ext>
                </a:extLst>
              </p14:cNvPr>
              <p14:cNvContentPartPr/>
              <p14:nvPr/>
            </p14:nvContentPartPr>
            <p14:xfrm>
              <a:off x="7302459" y="758708"/>
              <a:ext cx="313560" cy="453600"/>
            </p14:xfrm>
          </p:contentPart>
        </mc:Choice>
        <mc:Fallback xmlns="">
          <p:pic>
            <p:nvPicPr>
              <p:cNvPr id="13" name="Freihand 12">
                <a:extLst>
                  <a:ext uri="{FF2B5EF4-FFF2-40B4-BE49-F238E27FC236}">
                    <a16:creationId xmlns:a16="http://schemas.microsoft.com/office/drawing/2014/main" id="{CACEECAA-426F-4CE3-A0E0-F64D8C1EA7FC}"/>
                  </a:ext>
                </a:extLst>
              </p:cNvPr>
              <p:cNvPicPr/>
              <p:nvPr/>
            </p:nvPicPr>
            <p:blipFill>
              <a:blip r:embed="rId9"/>
              <a:stretch>
                <a:fillRect/>
              </a:stretch>
            </p:blipFill>
            <p:spPr>
              <a:xfrm>
                <a:off x="7298139" y="754388"/>
                <a:ext cx="32220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A21F5072-20BA-4608-BCDB-1EADF3D0BCA5}"/>
                  </a:ext>
                </a:extLst>
              </p14:cNvPr>
              <p14:cNvContentPartPr/>
              <p14:nvPr/>
            </p14:nvContentPartPr>
            <p14:xfrm>
              <a:off x="8618259" y="541268"/>
              <a:ext cx="816840" cy="45360"/>
            </p14:xfrm>
          </p:contentPart>
        </mc:Choice>
        <mc:Fallback xmlns="">
          <p:pic>
            <p:nvPicPr>
              <p:cNvPr id="17" name="Freihand 16">
                <a:extLst>
                  <a:ext uri="{FF2B5EF4-FFF2-40B4-BE49-F238E27FC236}">
                    <a16:creationId xmlns:a16="http://schemas.microsoft.com/office/drawing/2014/main" id="{A21F5072-20BA-4608-BCDB-1EADF3D0BCA5}"/>
                  </a:ext>
                </a:extLst>
              </p:cNvPr>
              <p:cNvPicPr/>
              <p:nvPr/>
            </p:nvPicPr>
            <p:blipFill>
              <a:blip r:embed="rId11"/>
              <a:stretch>
                <a:fillRect/>
              </a:stretch>
            </p:blipFill>
            <p:spPr>
              <a:xfrm>
                <a:off x="8613939" y="536948"/>
                <a:ext cx="825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Freihand 44">
                <a:extLst>
                  <a:ext uri="{FF2B5EF4-FFF2-40B4-BE49-F238E27FC236}">
                    <a16:creationId xmlns:a16="http://schemas.microsoft.com/office/drawing/2014/main" id="{E9236E44-D5A6-4CF5-B07E-A8E30BE26AF1}"/>
                  </a:ext>
                </a:extLst>
              </p14:cNvPr>
              <p14:cNvContentPartPr/>
              <p14:nvPr/>
            </p14:nvContentPartPr>
            <p14:xfrm>
              <a:off x="2470539" y="5974748"/>
              <a:ext cx="280800" cy="93240"/>
            </p14:xfrm>
          </p:contentPart>
        </mc:Choice>
        <mc:Fallback xmlns="">
          <p:pic>
            <p:nvPicPr>
              <p:cNvPr id="45" name="Freihand 44">
                <a:extLst>
                  <a:ext uri="{FF2B5EF4-FFF2-40B4-BE49-F238E27FC236}">
                    <a16:creationId xmlns:a16="http://schemas.microsoft.com/office/drawing/2014/main" id="{E9236E44-D5A6-4CF5-B07E-A8E30BE26AF1}"/>
                  </a:ext>
                </a:extLst>
              </p:cNvPr>
              <p:cNvPicPr/>
              <p:nvPr/>
            </p:nvPicPr>
            <p:blipFill>
              <a:blip r:embed="rId13"/>
              <a:stretch>
                <a:fillRect/>
              </a:stretch>
            </p:blipFill>
            <p:spPr>
              <a:xfrm>
                <a:off x="2466219" y="5970428"/>
                <a:ext cx="289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Freihand 54">
                <a:extLst>
                  <a:ext uri="{FF2B5EF4-FFF2-40B4-BE49-F238E27FC236}">
                    <a16:creationId xmlns:a16="http://schemas.microsoft.com/office/drawing/2014/main" id="{139DBEB6-04F7-48DE-8A67-8C0001B5A642}"/>
                  </a:ext>
                </a:extLst>
              </p14:cNvPr>
              <p14:cNvContentPartPr/>
              <p14:nvPr/>
            </p14:nvContentPartPr>
            <p14:xfrm>
              <a:off x="5192859" y="1154348"/>
              <a:ext cx="416520" cy="438840"/>
            </p14:xfrm>
          </p:contentPart>
        </mc:Choice>
        <mc:Fallback xmlns="">
          <p:pic>
            <p:nvPicPr>
              <p:cNvPr id="55" name="Freihand 54">
                <a:extLst>
                  <a:ext uri="{FF2B5EF4-FFF2-40B4-BE49-F238E27FC236}">
                    <a16:creationId xmlns:a16="http://schemas.microsoft.com/office/drawing/2014/main" id="{139DBEB6-04F7-48DE-8A67-8C0001B5A642}"/>
                  </a:ext>
                </a:extLst>
              </p:cNvPr>
              <p:cNvPicPr/>
              <p:nvPr/>
            </p:nvPicPr>
            <p:blipFill>
              <a:blip r:embed="rId15"/>
              <a:stretch>
                <a:fillRect/>
              </a:stretch>
            </p:blipFill>
            <p:spPr>
              <a:xfrm>
                <a:off x="5188539" y="1150028"/>
                <a:ext cx="42516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DB945745-B02E-43B4-8578-C6BD69FBD416}"/>
                  </a:ext>
                </a:extLst>
              </p14:cNvPr>
              <p14:cNvContentPartPr/>
              <p14:nvPr/>
            </p14:nvContentPartPr>
            <p14:xfrm>
              <a:off x="7531779" y="1399148"/>
              <a:ext cx="293040" cy="235080"/>
            </p14:xfrm>
          </p:contentPart>
        </mc:Choice>
        <mc:Fallback xmlns="">
          <p:pic>
            <p:nvPicPr>
              <p:cNvPr id="5" name="Freihand 4">
                <a:extLst>
                  <a:ext uri="{FF2B5EF4-FFF2-40B4-BE49-F238E27FC236}">
                    <a16:creationId xmlns:a16="http://schemas.microsoft.com/office/drawing/2014/main" id="{DB945745-B02E-43B4-8578-C6BD69FBD416}"/>
                  </a:ext>
                </a:extLst>
              </p:cNvPr>
              <p:cNvPicPr/>
              <p:nvPr/>
            </p:nvPicPr>
            <p:blipFill>
              <a:blip r:embed="rId17"/>
              <a:stretch>
                <a:fillRect/>
              </a:stretch>
            </p:blipFill>
            <p:spPr>
              <a:xfrm>
                <a:off x="7527459" y="1394828"/>
                <a:ext cx="301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E6B0839B-1D65-42C8-B765-099EB521DCB4}"/>
                  </a:ext>
                </a:extLst>
              </p14:cNvPr>
              <p14:cNvContentPartPr/>
              <p14:nvPr/>
            </p14:nvContentPartPr>
            <p14:xfrm>
              <a:off x="7423779" y="1167668"/>
              <a:ext cx="1618200" cy="637200"/>
            </p14:xfrm>
          </p:contentPart>
        </mc:Choice>
        <mc:Fallback xmlns="">
          <p:pic>
            <p:nvPicPr>
              <p:cNvPr id="10" name="Freihand 9">
                <a:extLst>
                  <a:ext uri="{FF2B5EF4-FFF2-40B4-BE49-F238E27FC236}">
                    <a16:creationId xmlns:a16="http://schemas.microsoft.com/office/drawing/2014/main" id="{E6B0839B-1D65-42C8-B765-099EB521DCB4}"/>
                  </a:ext>
                </a:extLst>
              </p:cNvPr>
              <p:cNvPicPr/>
              <p:nvPr/>
            </p:nvPicPr>
            <p:blipFill>
              <a:blip r:embed="rId19"/>
              <a:stretch>
                <a:fillRect/>
              </a:stretch>
            </p:blipFill>
            <p:spPr>
              <a:xfrm>
                <a:off x="7419459" y="1163348"/>
                <a:ext cx="162684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Freihand 45">
                <a:extLst>
                  <a:ext uri="{FF2B5EF4-FFF2-40B4-BE49-F238E27FC236}">
                    <a16:creationId xmlns:a16="http://schemas.microsoft.com/office/drawing/2014/main" id="{FEB00212-4519-4AAD-B853-7465BA524A74}"/>
                  </a:ext>
                </a:extLst>
              </p14:cNvPr>
              <p14:cNvContentPartPr/>
              <p14:nvPr/>
            </p14:nvContentPartPr>
            <p14:xfrm>
              <a:off x="5104299" y="749708"/>
              <a:ext cx="235440" cy="139680"/>
            </p14:xfrm>
          </p:contentPart>
        </mc:Choice>
        <mc:Fallback xmlns="">
          <p:pic>
            <p:nvPicPr>
              <p:cNvPr id="46" name="Freihand 45">
                <a:extLst>
                  <a:ext uri="{FF2B5EF4-FFF2-40B4-BE49-F238E27FC236}">
                    <a16:creationId xmlns:a16="http://schemas.microsoft.com/office/drawing/2014/main" id="{FEB00212-4519-4AAD-B853-7465BA524A74}"/>
                  </a:ext>
                </a:extLst>
              </p:cNvPr>
              <p:cNvPicPr/>
              <p:nvPr/>
            </p:nvPicPr>
            <p:blipFill>
              <a:blip r:embed="rId21"/>
              <a:stretch>
                <a:fillRect/>
              </a:stretch>
            </p:blipFill>
            <p:spPr>
              <a:xfrm>
                <a:off x="5099979" y="745388"/>
                <a:ext cx="244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Freihand 46">
                <a:extLst>
                  <a:ext uri="{FF2B5EF4-FFF2-40B4-BE49-F238E27FC236}">
                    <a16:creationId xmlns:a16="http://schemas.microsoft.com/office/drawing/2014/main" id="{E63B7DE9-C6C3-4CE8-850F-0183A936529D}"/>
                  </a:ext>
                </a:extLst>
              </p14:cNvPr>
              <p14:cNvContentPartPr/>
              <p14:nvPr/>
            </p14:nvContentPartPr>
            <p14:xfrm>
              <a:off x="5344779" y="848708"/>
              <a:ext cx="156960" cy="113400"/>
            </p14:xfrm>
          </p:contentPart>
        </mc:Choice>
        <mc:Fallback xmlns="">
          <p:pic>
            <p:nvPicPr>
              <p:cNvPr id="47" name="Freihand 46">
                <a:extLst>
                  <a:ext uri="{FF2B5EF4-FFF2-40B4-BE49-F238E27FC236}">
                    <a16:creationId xmlns:a16="http://schemas.microsoft.com/office/drawing/2014/main" id="{E63B7DE9-C6C3-4CE8-850F-0183A936529D}"/>
                  </a:ext>
                </a:extLst>
              </p:cNvPr>
              <p:cNvPicPr/>
              <p:nvPr/>
            </p:nvPicPr>
            <p:blipFill>
              <a:blip r:embed="rId23"/>
              <a:stretch>
                <a:fillRect/>
              </a:stretch>
            </p:blipFill>
            <p:spPr>
              <a:xfrm>
                <a:off x="5340459" y="844388"/>
                <a:ext cx="165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 name="Freihand 47">
                <a:extLst>
                  <a:ext uri="{FF2B5EF4-FFF2-40B4-BE49-F238E27FC236}">
                    <a16:creationId xmlns:a16="http://schemas.microsoft.com/office/drawing/2014/main" id="{89A0126B-FD62-444D-B25D-D8AEAFE7118E}"/>
                  </a:ext>
                </a:extLst>
              </p14:cNvPr>
              <p14:cNvContentPartPr/>
              <p14:nvPr/>
            </p14:nvContentPartPr>
            <p14:xfrm>
              <a:off x="5568339" y="768428"/>
              <a:ext cx="192240" cy="106200"/>
            </p14:xfrm>
          </p:contentPart>
        </mc:Choice>
        <mc:Fallback xmlns="">
          <p:pic>
            <p:nvPicPr>
              <p:cNvPr id="48" name="Freihand 47">
                <a:extLst>
                  <a:ext uri="{FF2B5EF4-FFF2-40B4-BE49-F238E27FC236}">
                    <a16:creationId xmlns:a16="http://schemas.microsoft.com/office/drawing/2014/main" id="{89A0126B-FD62-444D-B25D-D8AEAFE7118E}"/>
                  </a:ext>
                </a:extLst>
              </p:cNvPr>
              <p:cNvPicPr/>
              <p:nvPr/>
            </p:nvPicPr>
            <p:blipFill>
              <a:blip r:embed="rId25"/>
              <a:stretch>
                <a:fillRect/>
              </a:stretch>
            </p:blipFill>
            <p:spPr>
              <a:xfrm>
                <a:off x="5564019" y="764108"/>
                <a:ext cx="200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 name="Freihand 48">
                <a:extLst>
                  <a:ext uri="{FF2B5EF4-FFF2-40B4-BE49-F238E27FC236}">
                    <a16:creationId xmlns:a16="http://schemas.microsoft.com/office/drawing/2014/main" id="{66AD5BC7-5117-4A32-AB23-A56EFEEC1B0B}"/>
                  </a:ext>
                </a:extLst>
              </p14:cNvPr>
              <p14:cNvContentPartPr/>
              <p14:nvPr/>
            </p14:nvContentPartPr>
            <p14:xfrm>
              <a:off x="5846259" y="722348"/>
              <a:ext cx="205200" cy="144000"/>
            </p14:xfrm>
          </p:contentPart>
        </mc:Choice>
        <mc:Fallback xmlns="">
          <p:pic>
            <p:nvPicPr>
              <p:cNvPr id="49" name="Freihand 48">
                <a:extLst>
                  <a:ext uri="{FF2B5EF4-FFF2-40B4-BE49-F238E27FC236}">
                    <a16:creationId xmlns:a16="http://schemas.microsoft.com/office/drawing/2014/main" id="{66AD5BC7-5117-4A32-AB23-A56EFEEC1B0B}"/>
                  </a:ext>
                </a:extLst>
              </p:cNvPr>
              <p:cNvPicPr/>
              <p:nvPr/>
            </p:nvPicPr>
            <p:blipFill>
              <a:blip r:embed="rId27"/>
              <a:stretch>
                <a:fillRect/>
              </a:stretch>
            </p:blipFill>
            <p:spPr>
              <a:xfrm>
                <a:off x="5841939" y="718028"/>
                <a:ext cx="213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Freihand 49">
                <a:extLst>
                  <a:ext uri="{FF2B5EF4-FFF2-40B4-BE49-F238E27FC236}">
                    <a16:creationId xmlns:a16="http://schemas.microsoft.com/office/drawing/2014/main" id="{4DA5212A-2A96-4297-B45D-2619767E2372}"/>
                  </a:ext>
                </a:extLst>
              </p14:cNvPr>
              <p14:cNvContentPartPr/>
              <p14:nvPr/>
            </p14:nvContentPartPr>
            <p14:xfrm>
              <a:off x="6043179" y="818108"/>
              <a:ext cx="165960" cy="124200"/>
            </p14:xfrm>
          </p:contentPart>
        </mc:Choice>
        <mc:Fallback xmlns="">
          <p:pic>
            <p:nvPicPr>
              <p:cNvPr id="50" name="Freihand 49">
                <a:extLst>
                  <a:ext uri="{FF2B5EF4-FFF2-40B4-BE49-F238E27FC236}">
                    <a16:creationId xmlns:a16="http://schemas.microsoft.com/office/drawing/2014/main" id="{4DA5212A-2A96-4297-B45D-2619767E2372}"/>
                  </a:ext>
                </a:extLst>
              </p:cNvPr>
              <p:cNvPicPr/>
              <p:nvPr/>
            </p:nvPicPr>
            <p:blipFill>
              <a:blip r:embed="rId29"/>
              <a:stretch>
                <a:fillRect/>
              </a:stretch>
            </p:blipFill>
            <p:spPr>
              <a:xfrm>
                <a:off x="6038859" y="813788"/>
                <a:ext cx="174600" cy="132840"/>
              </a:xfrm>
              <a:prstGeom prst="rect">
                <a:avLst/>
              </a:prstGeom>
            </p:spPr>
          </p:pic>
        </mc:Fallback>
      </mc:AlternateContent>
      <p:grpSp>
        <p:nvGrpSpPr>
          <p:cNvPr id="62" name="Gruppieren 61">
            <a:extLst>
              <a:ext uri="{FF2B5EF4-FFF2-40B4-BE49-F238E27FC236}">
                <a16:creationId xmlns:a16="http://schemas.microsoft.com/office/drawing/2014/main" id="{AAA7D4B4-47C9-45B1-BB11-7B5B2F0460D6}"/>
              </a:ext>
            </a:extLst>
          </p:cNvPr>
          <p:cNvGrpSpPr/>
          <p:nvPr/>
        </p:nvGrpSpPr>
        <p:grpSpPr>
          <a:xfrm>
            <a:off x="901659" y="1348388"/>
            <a:ext cx="6039000" cy="4966560"/>
            <a:chOff x="901659" y="1348388"/>
            <a:chExt cx="6039000" cy="4966560"/>
          </a:xfrm>
        </p:grpSpPr>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5BB08BED-B616-40B6-8ECC-45B16F0128DA}"/>
                    </a:ext>
                  </a:extLst>
                </p14:cNvPr>
                <p14:cNvContentPartPr/>
                <p14:nvPr/>
              </p14:nvContentPartPr>
              <p14:xfrm>
                <a:off x="1253739" y="4143068"/>
                <a:ext cx="134640" cy="760320"/>
              </p14:xfrm>
            </p:contentPart>
          </mc:Choice>
          <mc:Fallback xmlns="">
            <p:pic>
              <p:nvPicPr>
                <p:cNvPr id="18" name="Freihand 17">
                  <a:extLst>
                    <a:ext uri="{FF2B5EF4-FFF2-40B4-BE49-F238E27FC236}">
                      <a16:creationId xmlns:a16="http://schemas.microsoft.com/office/drawing/2014/main" id="{5BB08BED-B616-40B6-8ECC-45B16F0128DA}"/>
                    </a:ext>
                  </a:extLst>
                </p:cNvPr>
                <p:cNvPicPr/>
                <p:nvPr/>
              </p:nvPicPr>
              <p:blipFill>
                <a:blip r:embed="rId31"/>
                <a:stretch>
                  <a:fillRect/>
                </a:stretch>
              </p:blipFill>
              <p:spPr>
                <a:xfrm>
                  <a:off x="1249419" y="4138748"/>
                  <a:ext cx="14328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146D96F7-88E4-4FAA-B176-7C00C9124D28}"/>
                    </a:ext>
                  </a:extLst>
                </p14:cNvPr>
                <p14:cNvContentPartPr/>
                <p14:nvPr/>
              </p14:nvContentPartPr>
              <p14:xfrm>
                <a:off x="3166419" y="2854628"/>
                <a:ext cx="145080" cy="970920"/>
              </p14:xfrm>
            </p:contentPart>
          </mc:Choice>
          <mc:Fallback xmlns="">
            <p:pic>
              <p:nvPicPr>
                <p:cNvPr id="19" name="Freihand 18">
                  <a:extLst>
                    <a:ext uri="{FF2B5EF4-FFF2-40B4-BE49-F238E27FC236}">
                      <a16:creationId xmlns:a16="http://schemas.microsoft.com/office/drawing/2014/main" id="{146D96F7-88E4-4FAA-B176-7C00C9124D28}"/>
                    </a:ext>
                  </a:extLst>
                </p:cNvPr>
                <p:cNvPicPr/>
                <p:nvPr/>
              </p:nvPicPr>
              <p:blipFill>
                <a:blip r:embed="rId33"/>
                <a:stretch>
                  <a:fillRect/>
                </a:stretch>
              </p:blipFill>
              <p:spPr>
                <a:xfrm>
                  <a:off x="3162099" y="2850308"/>
                  <a:ext cx="153720" cy="979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D8585339-0ECC-4F13-BD3B-DA6BC9B7F678}"/>
                    </a:ext>
                  </a:extLst>
                </p14:cNvPr>
                <p14:cNvContentPartPr/>
                <p14:nvPr/>
              </p14:nvContentPartPr>
              <p14:xfrm>
                <a:off x="4321659" y="2433068"/>
                <a:ext cx="176760" cy="593280"/>
              </p14:xfrm>
            </p:contentPart>
          </mc:Choice>
          <mc:Fallback xmlns="">
            <p:pic>
              <p:nvPicPr>
                <p:cNvPr id="20" name="Freihand 19">
                  <a:extLst>
                    <a:ext uri="{FF2B5EF4-FFF2-40B4-BE49-F238E27FC236}">
                      <a16:creationId xmlns:a16="http://schemas.microsoft.com/office/drawing/2014/main" id="{D8585339-0ECC-4F13-BD3B-DA6BC9B7F678}"/>
                    </a:ext>
                  </a:extLst>
                </p:cNvPr>
                <p:cNvPicPr/>
                <p:nvPr/>
              </p:nvPicPr>
              <p:blipFill>
                <a:blip r:embed="rId35"/>
                <a:stretch>
                  <a:fillRect/>
                </a:stretch>
              </p:blipFill>
              <p:spPr>
                <a:xfrm>
                  <a:off x="4317339" y="2428748"/>
                  <a:ext cx="18540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E20C1063-13C5-4991-BE00-CB0D0CD2922D}"/>
                    </a:ext>
                  </a:extLst>
                </p14:cNvPr>
                <p14:cNvContentPartPr/>
                <p14:nvPr/>
              </p14:nvContentPartPr>
              <p14:xfrm>
                <a:off x="4675179" y="2430548"/>
                <a:ext cx="126360" cy="407880"/>
              </p14:xfrm>
            </p:contentPart>
          </mc:Choice>
          <mc:Fallback xmlns="">
            <p:pic>
              <p:nvPicPr>
                <p:cNvPr id="21" name="Freihand 20">
                  <a:extLst>
                    <a:ext uri="{FF2B5EF4-FFF2-40B4-BE49-F238E27FC236}">
                      <a16:creationId xmlns:a16="http://schemas.microsoft.com/office/drawing/2014/main" id="{E20C1063-13C5-4991-BE00-CB0D0CD2922D}"/>
                    </a:ext>
                  </a:extLst>
                </p:cNvPr>
                <p:cNvPicPr/>
                <p:nvPr/>
              </p:nvPicPr>
              <p:blipFill>
                <a:blip r:embed="rId37"/>
                <a:stretch>
                  <a:fillRect/>
                </a:stretch>
              </p:blipFill>
              <p:spPr>
                <a:xfrm>
                  <a:off x="4670859" y="2426228"/>
                  <a:ext cx="13500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3FEE321F-F0EF-4A7D-9316-52CAD48608AC}"/>
                    </a:ext>
                  </a:extLst>
                </p14:cNvPr>
                <p14:cNvContentPartPr/>
                <p14:nvPr/>
              </p14:nvContentPartPr>
              <p14:xfrm>
                <a:off x="5021859" y="2269988"/>
                <a:ext cx="34920" cy="399240"/>
              </p14:xfrm>
            </p:contentPart>
          </mc:Choice>
          <mc:Fallback xmlns="">
            <p:pic>
              <p:nvPicPr>
                <p:cNvPr id="22" name="Freihand 21">
                  <a:extLst>
                    <a:ext uri="{FF2B5EF4-FFF2-40B4-BE49-F238E27FC236}">
                      <a16:creationId xmlns:a16="http://schemas.microsoft.com/office/drawing/2014/main" id="{3FEE321F-F0EF-4A7D-9316-52CAD48608AC}"/>
                    </a:ext>
                  </a:extLst>
                </p:cNvPr>
                <p:cNvPicPr/>
                <p:nvPr/>
              </p:nvPicPr>
              <p:blipFill>
                <a:blip r:embed="rId39"/>
                <a:stretch>
                  <a:fillRect/>
                </a:stretch>
              </p:blipFill>
              <p:spPr>
                <a:xfrm>
                  <a:off x="5017539" y="2265668"/>
                  <a:ext cx="4356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451B0089-EFAB-4017-998D-D667DF4809C6}"/>
                    </a:ext>
                  </a:extLst>
                </p14:cNvPr>
                <p14:cNvContentPartPr/>
                <p14:nvPr/>
              </p14:nvContentPartPr>
              <p14:xfrm>
                <a:off x="5390499" y="2098268"/>
                <a:ext cx="31680" cy="407880"/>
              </p14:xfrm>
            </p:contentPart>
          </mc:Choice>
          <mc:Fallback xmlns="">
            <p:pic>
              <p:nvPicPr>
                <p:cNvPr id="25" name="Freihand 24">
                  <a:extLst>
                    <a:ext uri="{FF2B5EF4-FFF2-40B4-BE49-F238E27FC236}">
                      <a16:creationId xmlns:a16="http://schemas.microsoft.com/office/drawing/2014/main" id="{451B0089-EFAB-4017-998D-D667DF4809C6}"/>
                    </a:ext>
                  </a:extLst>
                </p:cNvPr>
                <p:cNvPicPr/>
                <p:nvPr/>
              </p:nvPicPr>
              <p:blipFill>
                <a:blip r:embed="rId41"/>
                <a:stretch>
                  <a:fillRect/>
                </a:stretch>
              </p:blipFill>
              <p:spPr>
                <a:xfrm>
                  <a:off x="5386179" y="2093948"/>
                  <a:ext cx="4032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8C909853-3D03-4837-9219-1BD66776E2CC}"/>
                    </a:ext>
                  </a:extLst>
                </p14:cNvPr>
                <p14:cNvContentPartPr/>
                <p14:nvPr/>
              </p14:nvContentPartPr>
              <p14:xfrm>
                <a:off x="1066179" y="1675268"/>
                <a:ext cx="3709440" cy="2205720"/>
              </p14:xfrm>
            </p:contentPart>
          </mc:Choice>
          <mc:Fallback xmlns="">
            <p:pic>
              <p:nvPicPr>
                <p:cNvPr id="28" name="Freihand 27">
                  <a:extLst>
                    <a:ext uri="{FF2B5EF4-FFF2-40B4-BE49-F238E27FC236}">
                      <a16:creationId xmlns:a16="http://schemas.microsoft.com/office/drawing/2014/main" id="{8C909853-3D03-4837-9219-1BD66776E2CC}"/>
                    </a:ext>
                  </a:extLst>
                </p:cNvPr>
                <p:cNvPicPr/>
                <p:nvPr/>
              </p:nvPicPr>
              <p:blipFill>
                <a:blip r:embed="rId43"/>
                <a:stretch>
                  <a:fillRect/>
                </a:stretch>
              </p:blipFill>
              <p:spPr>
                <a:xfrm>
                  <a:off x="1061859" y="1670948"/>
                  <a:ext cx="3718080" cy="2214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D085B57A-3361-4C80-BECD-09B4E154FA98}"/>
                    </a:ext>
                  </a:extLst>
                </p14:cNvPr>
                <p14:cNvContentPartPr/>
                <p14:nvPr/>
              </p14:nvContentPartPr>
              <p14:xfrm>
                <a:off x="2277939" y="3255668"/>
                <a:ext cx="23040" cy="1131480"/>
              </p14:xfrm>
            </p:contentPart>
          </mc:Choice>
          <mc:Fallback xmlns="">
            <p:pic>
              <p:nvPicPr>
                <p:cNvPr id="33" name="Freihand 32">
                  <a:extLst>
                    <a:ext uri="{FF2B5EF4-FFF2-40B4-BE49-F238E27FC236}">
                      <a16:creationId xmlns:a16="http://schemas.microsoft.com/office/drawing/2014/main" id="{D085B57A-3361-4C80-BECD-09B4E154FA98}"/>
                    </a:ext>
                  </a:extLst>
                </p:cNvPr>
                <p:cNvPicPr/>
                <p:nvPr/>
              </p:nvPicPr>
              <p:blipFill>
                <a:blip r:embed="rId45"/>
                <a:stretch>
                  <a:fillRect/>
                </a:stretch>
              </p:blipFill>
              <p:spPr>
                <a:xfrm>
                  <a:off x="2273619" y="3251348"/>
                  <a:ext cx="31680" cy="114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52737D7F-8BF5-41BD-913C-9DE4962E5603}"/>
                    </a:ext>
                  </a:extLst>
                </p14:cNvPr>
                <p14:cNvContentPartPr/>
                <p14:nvPr/>
              </p14:nvContentPartPr>
              <p14:xfrm>
                <a:off x="1906419" y="4157828"/>
                <a:ext cx="854280" cy="473760"/>
              </p14:xfrm>
            </p:contentPart>
          </mc:Choice>
          <mc:Fallback xmlns="">
            <p:pic>
              <p:nvPicPr>
                <p:cNvPr id="36" name="Freihand 35">
                  <a:extLst>
                    <a:ext uri="{FF2B5EF4-FFF2-40B4-BE49-F238E27FC236}">
                      <a16:creationId xmlns:a16="http://schemas.microsoft.com/office/drawing/2014/main" id="{52737D7F-8BF5-41BD-913C-9DE4962E5603}"/>
                    </a:ext>
                  </a:extLst>
                </p:cNvPr>
                <p:cNvPicPr/>
                <p:nvPr/>
              </p:nvPicPr>
              <p:blipFill>
                <a:blip r:embed="rId47"/>
                <a:stretch>
                  <a:fillRect/>
                </a:stretch>
              </p:blipFill>
              <p:spPr>
                <a:xfrm>
                  <a:off x="1902099" y="4153508"/>
                  <a:ext cx="86292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2A748D32-F253-4C7F-8769-2E1B3D62707E}"/>
                    </a:ext>
                  </a:extLst>
                </p14:cNvPr>
                <p14:cNvContentPartPr/>
                <p14:nvPr/>
              </p14:nvContentPartPr>
              <p14:xfrm>
                <a:off x="2263539" y="4378148"/>
                <a:ext cx="50760" cy="949320"/>
              </p14:xfrm>
            </p:contentPart>
          </mc:Choice>
          <mc:Fallback xmlns="">
            <p:pic>
              <p:nvPicPr>
                <p:cNvPr id="40" name="Freihand 39">
                  <a:extLst>
                    <a:ext uri="{FF2B5EF4-FFF2-40B4-BE49-F238E27FC236}">
                      <a16:creationId xmlns:a16="http://schemas.microsoft.com/office/drawing/2014/main" id="{2A748D32-F253-4C7F-8769-2E1B3D62707E}"/>
                    </a:ext>
                  </a:extLst>
                </p:cNvPr>
                <p:cNvPicPr/>
                <p:nvPr/>
              </p:nvPicPr>
              <p:blipFill>
                <a:blip r:embed="rId49"/>
                <a:stretch>
                  <a:fillRect/>
                </a:stretch>
              </p:blipFill>
              <p:spPr>
                <a:xfrm>
                  <a:off x="2259219" y="4373828"/>
                  <a:ext cx="59400" cy="957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AF1B9E9A-F0F8-4C29-821D-A2A125D8776F}"/>
                    </a:ext>
                  </a:extLst>
                </p14:cNvPr>
                <p14:cNvContentPartPr/>
                <p14:nvPr/>
              </p14:nvContentPartPr>
              <p14:xfrm>
                <a:off x="2267499" y="5146028"/>
                <a:ext cx="33480" cy="155880"/>
              </p14:xfrm>
            </p:contentPart>
          </mc:Choice>
          <mc:Fallback xmlns="">
            <p:pic>
              <p:nvPicPr>
                <p:cNvPr id="42" name="Freihand 41">
                  <a:extLst>
                    <a:ext uri="{FF2B5EF4-FFF2-40B4-BE49-F238E27FC236}">
                      <a16:creationId xmlns:a16="http://schemas.microsoft.com/office/drawing/2014/main" id="{AF1B9E9A-F0F8-4C29-821D-A2A125D8776F}"/>
                    </a:ext>
                  </a:extLst>
                </p:cNvPr>
                <p:cNvPicPr/>
                <p:nvPr/>
              </p:nvPicPr>
              <p:blipFill>
                <a:blip r:embed="rId51"/>
                <a:stretch>
                  <a:fillRect/>
                </a:stretch>
              </p:blipFill>
              <p:spPr>
                <a:xfrm>
                  <a:off x="2263179" y="5141708"/>
                  <a:ext cx="42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A5C8D92A-231C-495B-9950-F5569557F424}"/>
                    </a:ext>
                  </a:extLst>
                </p14:cNvPr>
                <p14:cNvContentPartPr/>
                <p14:nvPr/>
              </p14:nvContentPartPr>
              <p14:xfrm>
                <a:off x="2729019" y="5573348"/>
                <a:ext cx="441360" cy="552960"/>
              </p14:xfrm>
            </p:contentPart>
          </mc:Choice>
          <mc:Fallback xmlns="">
            <p:pic>
              <p:nvPicPr>
                <p:cNvPr id="44" name="Freihand 43">
                  <a:extLst>
                    <a:ext uri="{FF2B5EF4-FFF2-40B4-BE49-F238E27FC236}">
                      <a16:creationId xmlns:a16="http://schemas.microsoft.com/office/drawing/2014/main" id="{A5C8D92A-231C-495B-9950-F5569557F424}"/>
                    </a:ext>
                  </a:extLst>
                </p:cNvPr>
                <p:cNvPicPr/>
                <p:nvPr/>
              </p:nvPicPr>
              <p:blipFill>
                <a:blip r:embed="rId53"/>
                <a:stretch>
                  <a:fillRect/>
                </a:stretch>
              </p:blipFill>
              <p:spPr>
                <a:xfrm>
                  <a:off x="2724699" y="5569028"/>
                  <a:ext cx="45000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Freihand 51">
                  <a:extLst>
                    <a:ext uri="{FF2B5EF4-FFF2-40B4-BE49-F238E27FC236}">
                      <a16:creationId xmlns:a16="http://schemas.microsoft.com/office/drawing/2014/main" id="{FC895E48-424C-4856-BB0F-A97D52C0B7AE}"/>
                    </a:ext>
                  </a:extLst>
                </p14:cNvPr>
                <p14:cNvContentPartPr/>
                <p14:nvPr/>
              </p14:nvContentPartPr>
              <p14:xfrm>
                <a:off x="5711619" y="1441628"/>
                <a:ext cx="1229040" cy="171000"/>
              </p14:xfrm>
            </p:contentPart>
          </mc:Choice>
          <mc:Fallback xmlns="">
            <p:pic>
              <p:nvPicPr>
                <p:cNvPr id="52" name="Freihand 51">
                  <a:extLst>
                    <a:ext uri="{FF2B5EF4-FFF2-40B4-BE49-F238E27FC236}">
                      <a16:creationId xmlns:a16="http://schemas.microsoft.com/office/drawing/2014/main" id="{FC895E48-424C-4856-BB0F-A97D52C0B7AE}"/>
                    </a:ext>
                  </a:extLst>
                </p:cNvPr>
                <p:cNvPicPr/>
                <p:nvPr/>
              </p:nvPicPr>
              <p:blipFill>
                <a:blip r:embed="rId55"/>
                <a:stretch>
                  <a:fillRect/>
                </a:stretch>
              </p:blipFill>
              <p:spPr>
                <a:xfrm>
                  <a:off x="5707299" y="1437308"/>
                  <a:ext cx="1237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3" name="Freihand 52">
                  <a:extLst>
                    <a:ext uri="{FF2B5EF4-FFF2-40B4-BE49-F238E27FC236}">
                      <a16:creationId xmlns:a16="http://schemas.microsoft.com/office/drawing/2014/main" id="{2EF8DE8E-F80D-41FE-B7AE-F7845BBF6B93}"/>
                    </a:ext>
                  </a:extLst>
                </p14:cNvPr>
                <p14:cNvContentPartPr/>
                <p14:nvPr/>
              </p14:nvContentPartPr>
              <p14:xfrm>
                <a:off x="5538819" y="1348388"/>
                <a:ext cx="349560" cy="201600"/>
              </p14:xfrm>
            </p:contentPart>
          </mc:Choice>
          <mc:Fallback xmlns="">
            <p:pic>
              <p:nvPicPr>
                <p:cNvPr id="53" name="Freihand 52">
                  <a:extLst>
                    <a:ext uri="{FF2B5EF4-FFF2-40B4-BE49-F238E27FC236}">
                      <a16:creationId xmlns:a16="http://schemas.microsoft.com/office/drawing/2014/main" id="{2EF8DE8E-F80D-41FE-B7AE-F7845BBF6B93}"/>
                    </a:ext>
                  </a:extLst>
                </p:cNvPr>
                <p:cNvPicPr/>
                <p:nvPr/>
              </p:nvPicPr>
              <p:blipFill>
                <a:blip r:embed="rId57"/>
                <a:stretch>
                  <a:fillRect/>
                </a:stretch>
              </p:blipFill>
              <p:spPr>
                <a:xfrm>
                  <a:off x="5534499" y="1344068"/>
                  <a:ext cx="358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Freihand 56">
                  <a:extLst>
                    <a:ext uri="{FF2B5EF4-FFF2-40B4-BE49-F238E27FC236}">
                      <a16:creationId xmlns:a16="http://schemas.microsoft.com/office/drawing/2014/main" id="{6DD0C740-F214-4803-A5B7-5D75A0C5640D}"/>
                    </a:ext>
                  </a:extLst>
                </p14:cNvPr>
                <p14:cNvContentPartPr/>
                <p14:nvPr/>
              </p14:nvContentPartPr>
              <p14:xfrm>
                <a:off x="901659" y="2523068"/>
                <a:ext cx="2056320" cy="1862640"/>
              </p14:xfrm>
            </p:contentPart>
          </mc:Choice>
          <mc:Fallback xmlns="">
            <p:pic>
              <p:nvPicPr>
                <p:cNvPr id="57" name="Freihand 56">
                  <a:extLst>
                    <a:ext uri="{FF2B5EF4-FFF2-40B4-BE49-F238E27FC236}">
                      <a16:creationId xmlns:a16="http://schemas.microsoft.com/office/drawing/2014/main" id="{6DD0C740-F214-4803-A5B7-5D75A0C5640D}"/>
                    </a:ext>
                  </a:extLst>
                </p:cNvPr>
                <p:cNvPicPr/>
                <p:nvPr/>
              </p:nvPicPr>
              <p:blipFill>
                <a:blip r:embed="rId59"/>
                <a:stretch>
                  <a:fillRect/>
                </a:stretch>
              </p:blipFill>
              <p:spPr>
                <a:xfrm>
                  <a:off x="897339" y="2518748"/>
                  <a:ext cx="2064960" cy="187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9" name="Freihand 58">
                  <a:extLst>
                    <a:ext uri="{FF2B5EF4-FFF2-40B4-BE49-F238E27FC236}">
                      <a16:creationId xmlns:a16="http://schemas.microsoft.com/office/drawing/2014/main" id="{0C841D1B-9184-4C10-B606-8C73C3A8BCA8}"/>
                    </a:ext>
                  </a:extLst>
                </p14:cNvPr>
                <p14:cNvContentPartPr/>
                <p14:nvPr/>
              </p14:nvContentPartPr>
              <p14:xfrm>
                <a:off x="1594659" y="3617828"/>
                <a:ext cx="146520" cy="153360"/>
              </p14:xfrm>
            </p:contentPart>
          </mc:Choice>
          <mc:Fallback xmlns="">
            <p:pic>
              <p:nvPicPr>
                <p:cNvPr id="59" name="Freihand 58">
                  <a:extLst>
                    <a:ext uri="{FF2B5EF4-FFF2-40B4-BE49-F238E27FC236}">
                      <a16:creationId xmlns:a16="http://schemas.microsoft.com/office/drawing/2014/main" id="{0C841D1B-9184-4C10-B606-8C73C3A8BCA8}"/>
                    </a:ext>
                  </a:extLst>
                </p:cNvPr>
                <p:cNvPicPr/>
                <p:nvPr/>
              </p:nvPicPr>
              <p:blipFill>
                <a:blip r:embed="rId61"/>
                <a:stretch>
                  <a:fillRect/>
                </a:stretch>
              </p:blipFill>
              <p:spPr>
                <a:xfrm>
                  <a:off x="1590339" y="3613508"/>
                  <a:ext cx="155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F22F0FF5-26C4-4473-8153-B1722BCCA17A}"/>
                    </a:ext>
                  </a:extLst>
                </p14:cNvPr>
                <p14:cNvContentPartPr/>
                <p14:nvPr/>
              </p14:nvContentPartPr>
              <p14:xfrm>
                <a:off x="999939" y="5013188"/>
                <a:ext cx="1017720" cy="1301760"/>
              </p14:xfrm>
            </p:contentPart>
          </mc:Choice>
          <mc:Fallback xmlns="">
            <p:pic>
              <p:nvPicPr>
                <p:cNvPr id="61" name="Freihand 60">
                  <a:extLst>
                    <a:ext uri="{FF2B5EF4-FFF2-40B4-BE49-F238E27FC236}">
                      <a16:creationId xmlns:a16="http://schemas.microsoft.com/office/drawing/2014/main" id="{F22F0FF5-26C4-4473-8153-B1722BCCA17A}"/>
                    </a:ext>
                  </a:extLst>
                </p:cNvPr>
                <p:cNvPicPr/>
                <p:nvPr/>
              </p:nvPicPr>
              <p:blipFill>
                <a:blip r:embed="rId63"/>
                <a:stretch>
                  <a:fillRect/>
                </a:stretch>
              </p:blipFill>
              <p:spPr>
                <a:xfrm>
                  <a:off x="995619" y="5008868"/>
                  <a:ext cx="1026360" cy="131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73C8AE2A-C2A6-4D2C-A19C-D19B1D94AC76}"/>
                  </a:ext>
                </a:extLst>
              </p14:cNvPr>
              <p14:cNvContentPartPr/>
              <p14:nvPr/>
            </p14:nvContentPartPr>
            <p14:xfrm>
              <a:off x="4765539" y="5188148"/>
              <a:ext cx="3571200" cy="1706040"/>
            </p14:xfrm>
          </p:contentPart>
        </mc:Choice>
        <mc:Fallback xmlns="">
          <p:pic>
            <p:nvPicPr>
              <p:cNvPr id="63" name="Freihand 62">
                <a:extLst>
                  <a:ext uri="{FF2B5EF4-FFF2-40B4-BE49-F238E27FC236}">
                    <a16:creationId xmlns:a16="http://schemas.microsoft.com/office/drawing/2014/main" id="{73C8AE2A-C2A6-4D2C-A19C-D19B1D94AC76}"/>
                  </a:ext>
                </a:extLst>
              </p:cNvPr>
              <p:cNvPicPr/>
              <p:nvPr/>
            </p:nvPicPr>
            <p:blipFill>
              <a:blip r:embed="rId65"/>
              <a:stretch>
                <a:fillRect/>
              </a:stretch>
            </p:blipFill>
            <p:spPr>
              <a:xfrm>
                <a:off x="4761219" y="5183828"/>
                <a:ext cx="3579840" cy="1714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 name="Freihand 10">
                <a:extLst>
                  <a:ext uri="{FF2B5EF4-FFF2-40B4-BE49-F238E27FC236}">
                    <a16:creationId xmlns:a16="http://schemas.microsoft.com/office/drawing/2014/main" id="{610D3A5B-68A2-4399-9700-741CB716FF8E}"/>
                  </a:ext>
                </a:extLst>
              </p14:cNvPr>
              <p14:cNvContentPartPr/>
              <p14:nvPr/>
            </p14:nvContentPartPr>
            <p14:xfrm>
              <a:off x="7878099" y="1466922"/>
              <a:ext cx="1456560" cy="151920"/>
            </p14:xfrm>
          </p:contentPart>
        </mc:Choice>
        <mc:Fallback xmlns="">
          <p:pic>
            <p:nvPicPr>
              <p:cNvPr id="11" name="Freihand 10">
                <a:extLst>
                  <a:ext uri="{FF2B5EF4-FFF2-40B4-BE49-F238E27FC236}">
                    <a16:creationId xmlns:a16="http://schemas.microsoft.com/office/drawing/2014/main" id="{610D3A5B-68A2-4399-9700-741CB716FF8E}"/>
                  </a:ext>
                </a:extLst>
              </p:cNvPr>
              <p:cNvPicPr/>
              <p:nvPr/>
            </p:nvPicPr>
            <p:blipFill>
              <a:blip r:embed="rId67"/>
              <a:stretch>
                <a:fillRect/>
              </a:stretch>
            </p:blipFill>
            <p:spPr>
              <a:xfrm>
                <a:off x="7873779" y="1462602"/>
                <a:ext cx="1465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 name="Freihand 13">
                <a:extLst>
                  <a:ext uri="{FF2B5EF4-FFF2-40B4-BE49-F238E27FC236}">
                    <a16:creationId xmlns:a16="http://schemas.microsoft.com/office/drawing/2014/main" id="{F6CFA2CF-179A-4F7E-80CF-983E4C476AD9}"/>
                  </a:ext>
                </a:extLst>
              </p14:cNvPr>
              <p14:cNvContentPartPr/>
              <p14:nvPr/>
            </p14:nvContentPartPr>
            <p14:xfrm>
              <a:off x="7267539" y="787602"/>
              <a:ext cx="378000" cy="429840"/>
            </p14:xfrm>
          </p:contentPart>
        </mc:Choice>
        <mc:Fallback xmlns="">
          <p:pic>
            <p:nvPicPr>
              <p:cNvPr id="14" name="Freihand 13">
                <a:extLst>
                  <a:ext uri="{FF2B5EF4-FFF2-40B4-BE49-F238E27FC236}">
                    <a16:creationId xmlns:a16="http://schemas.microsoft.com/office/drawing/2014/main" id="{F6CFA2CF-179A-4F7E-80CF-983E4C476AD9}"/>
                  </a:ext>
                </a:extLst>
              </p:cNvPr>
              <p:cNvPicPr/>
              <p:nvPr/>
            </p:nvPicPr>
            <p:blipFill>
              <a:blip r:embed="rId69"/>
              <a:stretch>
                <a:fillRect/>
              </a:stretch>
            </p:blipFill>
            <p:spPr>
              <a:xfrm>
                <a:off x="7263219" y="783282"/>
                <a:ext cx="38664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 name="Freihand 25">
                <a:extLst>
                  <a:ext uri="{FF2B5EF4-FFF2-40B4-BE49-F238E27FC236}">
                    <a16:creationId xmlns:a16="http://schemas.microsoft.com/office/drawing/2014/main" id="{1B7BD39F-86BC-4CE2-BFBE-B0CC28BF9EE3}"/>
                  </a:ext>
                </a:extLst>
              </p14:cNvPr>
              <p14:cNvContentPartPr/>
              <p14:nvPr/>
            </p14:nvContentPartPr>
            <p14:xfrm>
              <a:off x="7472019" y="5322162"/>
              <a:ext cx="390240" cy="443160"/>
            </p14:xfrm>
          </p:contentPart>
        </mc:Choice>
        <mc:Fallback xmlns="">
          <p:pic>
            <p:nvPicPr>
              <p:cNvPr id="26" name="Freihand 25">
                <a:extLst>
                  <a:ext uri="{FF2B5EF4-FFF2-40B4-BE49-F238E27FC236}">
                    <a16:creationId xmlns:a16="http://schemas.microsoft.com/office/drawing/2014/main" id="{1B7BD39F-86BC-4CE2-BFBE-B0CC28BF9EE3}"/>
                  </a:ext>
                </a:extLst>
              </p:cNvPr>
              <p:cNvPicPr/>
              <p:nvPr/>
            </p:nvPicPr>
            <p:blipFill>
              <a:blip r:embed="rId71"/>
              <a:stretch>
                <a:fillRect/>
              </a:stretch>
            </p:blipFill>
            <p:spPr>
              <a:xfrm>
                <a:off x="7467699" y="5317842"/>
                <a:ext cx="398880" cy="451800"/>
              </a:xfrm>
              <a:prstGeom prst="rect">
                <a:avLst/>
              </a:prstGeom>
            </p:spPr>
          </p:pic>
        </mc:Fallback>
      </mc:AlternateContent>
      <p:grpSp>
        <p:nvGrpSpPr>
          <p:cNvPr id="43" name="Gruppieren 42">
            <a:extLst>
              <a:ext uri="{FF2B5EF4-FFF2-40B4-BE49-F238E27FC236}">
                <a16:creationId xmlns:a16="http://schemas.microsoft.com/office/drawing/2014/main" id="{B9B5E4C2-54A2-4DF0-BEBF-F8A3041F671A}"/>
              </a:ext>
            </a:extLst>
          </p:cNvPr>
          <p:cNvGrpSpPr/>
          <p:nvPr/>
        </p:nvGrpSpPr>
        <p:grpSpPr>
          <a:xfrm>
            <a:off x="271299" y="595722"/>
            <a:ext cx="814680" cy="801360"/>
            <a:chOff x="271299" y="595722"/>
            <a:chExt cx="814680" cy="801360"/>
          </a:xfrm>
        </p:grpSpPr>
        <mc:AlternateContent xmlns:mc="http://schemas.openxmlformats.org/markup-compatibility/2006" xmlns:p14="http://schemas.microsoft.com/office/powerpoint/2010/main">
          <mc:Choice Requires="p14">
            <p:contentPart p14:bwMode="auto" r:id="rId72">
              <p14:nvContentPartPr>
                <p14:cNvPr id="30" name="Freihand 29">
                  <a:extLst>
                    <a:ext uri="{FF2B5EF4-FFF2-40B4-BE49-F238E27FC236}">
                      <a16:creationId xmlns:a16="http://schemas.microsoft.com/office/drawing/2014/main" id="{1010955E-0191-4C71-91A1-6BB23B173D08}"/>
                    </a:ext>
                  </a:extLst>
                </p14:cNvPr>
                <p14:cNvContentPartPr/>
                <p14:nvPr/>
              </p14:nvContentPartPr>
              <p14:xfrm>
                <a:off x="521499" y="595722"/>
                <a:ext cx="45720" cy="23040"/>
              </p14:xfrm>
            </p:contentPart>
          </mc:Choice>
          <mc:Fallback xmlns="">
            <p:pic>
              <p:nvPicPr>
                <p:cNvPr id="30" name="Freihand 29">
                  <a:extLst>
                    <a:ext uri="{FF2B5EF4-FFF2-40B4-BE49-F238E27FC236}">
                      <a16:creationId xmlns:a16="http://schemas.microsoft.com/office/drawing/2014/main" id="{1010955E-0191-4C71-91A1-6BB23B173D08}"/>
                    </a:ext>
                  </a:extLst>
                </p:cNvPr>
                <p:cNvPicPr/>
                <p:nvPr/>
              </p:nvPicPr>
              <p:blipFill>
                <a:blip r:embed="rId73"/>
                <a:stretch>
                  <a:fillRect/>
                </a:stretch>
              </p:blipFill>
              <p:spPr>
                <a:xfrm>
                  <a:off x="517179" y="591402"/>
                  <a:ext cx="54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2E42DA01-ADF6-4857-9FD7-A33F92462520}"/>
                    </a:ext>
                  </a:extLst>
                </p14:cNvPr>
                <p14:cNvContentPartPr/>
                <p14:nvPr/>
              </p14:nvContentPartPr>
              <p14:xfrm>
                <a:off x="271299" y="634602"/>
                <a:ext cx="814680" cy="762480"/>
              </p14:xfrm>
            </p:contentPart>
          </mc:Choice>
          <mc:Fallback xmlns="">
            <p:pic>
              <p:nvPicPr>
                <p:cNvPr id="38" name="Freihand 37">
                  <a:extLst>
                    <a:ext uri="{FF2B5EF4-FFF2-40B4-BE49-F238E27FC236}">
                      <a16:creationId xmlns:a16="http://schemas.microsoft.com/office/drawing/2014/main" id="{2E42DA01-ADF6-4857-9FD7-A33F92462520}"/>
                    </a:ext>
                  </a:extLst>
                </p:cNvPr>
                <p:cNvPicPr/>
                <p:nvPr/>
              </p:nvPicPr>
              <p:blipFill>
                <a:blip r:embed="rId75"/>
                <a:stretch>
                  <a:fillRect/>
                </a:stretch>
              </p:blipFill>
              <p:spPr>
                <a:xfrm>
                  <a:off x="266979" y="630282"/>
                  <a:ext cx="823320" cy="771120"/>
                </a:xfrm>
                <a:prstGeom prst="rect">
                  <a:avLst/>
                </a:prstGeom>
              </p:spPr>
            </p:pic>
          </mc:Fallback>
        </mc:AlternateContent>
      </p:grpSp>
      <p:grpSp>
        <p:nvGrpSpPr>
          <p:cNvPr id="66" name="Gruppieren 65">
            <a:extLst>
              <a:ext uri="{FF2B5EF4-FFF2-40B4-BE49-F238E27FC236}">
                <a16:creationId xmlns:a16="http://schemas.microsoft.com/office/drawing/2014/main" id="{39BADA21-84D4-4AFD-95FB-D2DEEEA23787}"/>
              </a:ext>
            </a:extLst>
          </p:cNvPr>
          <p:cNvGrpSpPr/>
          <p:nvPr/>
        </p:nvGrpSpPr>
        <p:grpSpPr>
          <a:xfrm>
            <a:off x="1010379" y="2155242"/>
            <a:ext cx="2927880" cy="2355120"/>
            <a:chOff x="1010379" y="2155242"/>
            <a:chExt cx="2927880" cy="2355120"/>
          </a:xfrm>
        </p:grpSpPr>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8F77BF6F-7248-48DD-8691-E36B7B4F5583}"/>
                    </a:ext>
                  </a:extLst>
                </p14:cNvPr>
                <p14:cNvContentPartPr/>
                <p14:nvPr/>
              </p14:nvContentPartPr>
              <p14:xfrm>
                <a:off x="1010379" y="2155242"/>
                <a:ext cx="2927880" cy="1667520"/>
              </p14:xfrm>
            </p:contentPart>
          </mc:Choice>
          <mc:Fallback xmlns="">
            <p:pic>
              <p:nvPicPr>
                <p:cNvPr id="58" name="Freihand 57">
                  <a:extLst>
                    <a:ext uri="{FF2B5EF4-FFF2-40B4-BE49-F238E27FC236}">
                      <a16:creationId xmlns:a16="http://schemas.microsoft.com/office/drawing/2014/main" id="{8F77BF6F-7248-48DD-8691-E36B7B4F5583}"/>
                    </a:ext>
                  </a:extLst>
                </p:cNvPr>
                <p:cNvPicPr/>
                <p:nvPr/>
              </p:nvPicPr>
              <p:blipFill>
                <a:blip r:embed="rId77"/>
                <a:stretch>
                  <a:fillRect/>
                </a:stretch>
              </p:blipFill>
              <p:spPr>
                <a:xfrm>
                  <a:off x="1006059" y="2150922"/>
                  <a:ext cx="2936520" cy="1676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93CF1D6E-8A41-4099-8582-C8CCB2DD1082}"/>
                    </a:ext>
                  </a:extLst>
                </p14:cNvPr>
                <p14:cNvContentPartPr/>
                <p14:nvPr/>
              </p14:nvContentPartPr>
              <p14:xfrm>
                <a:off x="2272539" y="3281682"/>
                <a:ext cx="53640" cy="1225080"/>
              </p14:xfrm>
            </p:contentPart>
          </mc:Choice>
          <mc:Fallback xmlns="">
            <p:pic>
              <p:nvPicPr>
                <p:cNvPr id="60" name="Freihand 59">
                  <a:extLst>
                    <a:ext uri="{FF2B5EF4-FFF2-40B4-BE49-F238E27FC236}">
                      <a16:creationId xmlns:a16="http://schemas.microsoft.com/office/drawing/2014/main" id="{93CF1D6E-8A41-4099-8582-C8CCB2DD1082}"/>
                    </a:ext>
                  </a:extLst>
                </p:cNvPr>
                <p:cNvPicPr/>
                <p:nvPr/>
              </p:nvPicPr>
              <p:blipFill>
                <a:blip r:embed="rId79"/>
                <a:stretch>
                  <a:fillRect/>
                </a:stretch>
              </p:blipFill>
              <p:spPr>
                <a:xfrm>
                  <a:off x="2268219" y="3277362"/>
                  <a:ext cx="62280" cy="1233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5" name="Freihand 64">
                  <a:extLst>
                    <a:ext uri="{FF2B5EF4-FFF2-40B4-BE49-F238E27FC236}">
                      <a16:creationId xmlns:a16="http://schemas.microsoft.com/office/drawing/2014/main" id="{D20B1656-0732-4626-A88D-F199372593CE}"/>
                    </a:ext>
                  </a:extLst>
                </p14:cNvPr>
                <p14:cNvContentPartPr/>
                <p14:nvPr/>
              </p14:nvContentPartPr>
              <p14:xfrm>
                <a:off x="2129259" y="3080802"/>
                <a:ext cx="378000" cy="1429560"/>
              </p14:xfrm>
            </p:contentPart>
          </mc:Choice>
          <mc:Fallback xmlns="">
            <p:pic>
              <p:nvPicPr>
                <p:cNvPr id="65" name="Freihand 64">
                  <a:extLst>
                    <a:ext uri="{FF2B5EF4-FFF2-40B4-BE49-F238E27FC236}">
                      <a16:creationId xmlns:a16="http://schemas.microsoft.com/office/drawing/2014/main" id="{D20B1656-0732-4626-A88D-F199372593CE}"/>
                    </a:ext>
                  </a:extLst>
                </p:cNvPr>
                <p:cNvPicPr/>
                <p:nvPr/>
              </p:nvPicPr>
              <p:blipFill>
                <a:blip r:embed="rId81"/>
                <a:stretch>
                  <a:fillRect/>
                </a:stretch>
              </p:blipFill>
              <p:spPr>
                <a:xfrm>
                  <a:off x="2124939" y="3076482"/>
                  <a:ext cx="386640" cy="1438200"/>
                </a:xfrm>
                <a:prstGeom prst="rect">
                  <a:avLst/>
                </a:prstGeom>
              </p:spPr>
            </p:pic>
          </mc:Fallback>
        </mc:AlternateContent>
      </p:grpSp>
      <p:grpSp>
        <p:nvGrpSpPr>
          <p:cNvPr id="69" name="Gruppieren 68">
            <a:extLst>
              <a:ext uri="{FF2B5EF4-FFF2-40B4-BE49-F238E27FC236}">
                <a16:creationId xmlns:a16="http://schemas.microsoft.com/office/drawing/2014/main" id="{0C7FAAA1-4500-4110-BEF0-9934EB0691F7}"/>
              </a:ext>
            </a:extLst>
          </p:cNvPr>
          <p:cNvGrpSpPr/>
          <p:nvPr/>
        </p:nvGrpSpPr>
        <p:grpSpPr>
          <a:xfrm>
            <a:off x="5509659" y="1257042"/>
            <a:ext cx="1402200" cy="336600"/>
            <a:chOff x="5509659" y="1257042"/>
            <a:chExt cx="1402200" cy="336600"/>
          </a:xfrm>
        </p:grpSpPr>
        <mc:AlternateContent xmlns:mc="http://schemas.openxmlformats.org/markup-compatibility/2006" xmlns:p14="http://schemas.microsoft.com/office/powerpoint/2010/main">
          <mc:Choice Requires="p14">
            <p:contentPart p14:bwMode="auto" r:id="rId82">
              <p14:nvContentPartPr>
                <p14:cNvPr id="67" name="Freihand 66">
                  <a:extLst>
                    <a:ext uri="{FF2B5EF4-FFF2-40B4-BE49-F238E27FC236}">
                      <a16:creationId xmlns:a16="http://schemas.microsoft.com/office/drawing/2014/main" id="{FE1972A2-F3C3-4084-8C11-A22D79DA64C0}"/>
                    </a:ext>
                  </a:extLst>
                </p14:cNvPr>
                <p14:cNvContentPartPr/>
                <p14:nvPr/>
              </p14:nvContentPartPr>
              <p14:xfrm>
                <a:off x="5600019" y="1366122"/>
                <a:ext cx="1311840" cy="198720"/>
              </p14:xfrm>
            </p:contentPart>
          </mc:Choice>
          <mc:Fallback xmlns="">
            <p:pic>
              <p:nvPicPr>
                <p:cNvPr id="67" name="Freihand 66">
                  <a:extLst>
                    <a:ext uri="{FF2B5EF4-FFF2-40B4-BE49-F238E27FC236}">
                      <a16:creationId xmlns:a16="http://schemas.microsoft.com/office/drawing/2014/main" id="{FE1972A2-F3C3-4084-8C11-A22D79DA64C0}"/>
                    </a:ext>
                  </a:extLst>
                </p:cNvPr>
                <p:cNvPicPr/>
                <p:nvPr/>
              </p:nvPicPr>
              <p:blipFill>
                <a:blip r:embed="rId83"/>
                <a:stretch>
                  <a:fillRect/>
                </a:stretch>
              </p:blipFill>
              <p:spPr>
                <a:xfrm>
                  <a:off x="5595699" y="1361802"/>
                  <a:ext cx="1320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8" name="Freihand 67">
                  <a:extLst>
                    <a:ext uri="{FF2B5EF4-FFF2-40B4-BE49-F238E27FC236}">
                      <a16:creationId xmlns:a16="http://schemas.microsoft.com/office/drawing/2014/main" id="{EC14AAEE-2397-49CE-965A-E9FEF2D07A07}"/>
                    </a:ext>
                  </a:extLst>
                </p14:cNvPr>
                <p14:cNvContentPartPr/>
                <p14:nvPr/>
              </p14:nvContentPartPr>
              <p14:xfrm>
                <a:off x="5509659" y="1257042"/>
                <a:ext cx="366840" cy="336600"/>
              </p14:xfrm>
            </p:contentPart>
          </mc:Choice>
          <mc:Fallback xmlns="">
            <p:pic>
              <p:nvPicPr>
                <p:cNvPr id="68" name="Freihand 67">
                  <a:extLst>
                    <a:ext uri="{FF2B5EF4-FFF2-40B4-BE49-F238E27FC236}">
                      <a16:creationId xmlns:a16="http://schemas.microsoft.com/office/drawing/2014/main" id="{EC14AAEE-2397-49CE-965A-E9FEF2D07A07}"/>
                    </a:ext>
                  </a:extLst>
                </p:cNvPr>
                <p:cNvPicPr/>
                <p:nvPr/>
              </p:nvPicPr>
              <p:blipFill>
                <a:blip r:embed="rId85"/>
                <a:stretch>
                  <a:fillRect/>
                </a:stretch>
              </p:blipFill>
              <p:spPr>
                <a:xfrm>
                  <a:off x="5505339" y="1252722"/>
                  <a:ext cx="375480" cy="34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70" name="Freihand 69">
                <a:extLst>
                  <a:ext uri="{FF2B5EF4-FFF2-40B4-BE49-F238E27FC236}">
                    <a16:creationId xmlns:a16="http://schemas.microsoft.com/office/drawing/2014/main" id="{AA4ED870-1DFF-42B6-AC39-967CF2C5AB05}"/>
                  </a:ext>
                </a:extLst>
              </p14:cNvPr>
              <p14:cNvContentPartPr/>
              <p14:nvPr/>
            </p14:nvContentPartPr>
            <p14:xfrm>
              <a:off x="854859" y="2756082"/>
              <a:ext cx="1852920" cy="1613880"/>
            </p14:xfrm>
          </p:contentPart>
        </mc:Choice>
        <mc:Fallback xmlns="">
          <p:pic>
            <p:nvPicPr>
              <p:cNvPr id="70" name="Freihand 69">
                <a:extLst>
                  <a:ext uri="{FF2B5EF4-FFF2-40B4-BE49-F238E27FC236}">
                    <a16:creationId xmlns:a16="http://schemas.microsoft.com/office/drawing/2014/main" id="{AA4ED870-1DFF-42B6-AC39-967CF2C5AB05}"/>
                  </a:ext>
                </a:extLst>
              </p:cNvPr>
              <p:cNvPicPr/>
              <p:nvPr/>
            </p:nvPicPr>
            <p:blipFill>
              <a:blip r:embed="rId87"/>
              <a:stretch>
                <a:fillRect/>
              </a:stretch>
            </p:blipFill>
            <p:spPr>
              <a:xfrm>
                <a:off x="850539" y="2751762"/>
                <a:ext cx="1861560" cy="1622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2" name="Freihand 71">
                <a:extLst>
                  <a:ext uri="{FF2B5EF4-FFF2-40B4-BE49-F238E27FC236}">
                    <a16:creationId xmlns:a16="http://schemas.microsoft.com/office/drawing/2014/main" id="{DBE50276-51B0-42B1-B54D-FA02A8BACD77}"/>
                  </a:ext>
                </a:extLst>
              </p14:cNvPr>
              <p14:cNvContentPartPr/>
              <p14:nvPr/>
            </p14:nvContentPartPr>
            <p14:xfrm>
              <a:off x="5089539" y="1070922"/>
              <a:ext cx="546120" cy="605880"/>
            </p14:xfrm>
          </p:contentPart>
        </mc:Choice>
        <mc:Fallback xmlns="">
          <p:pic>
            <p:nvPicPr>
              <p:cNvPr id="72" name="Freihand 71">
                <a:extLst>
                  <a:ext uri="{FF2B5EF4-FFF2-40B4-BE49-F238E27FC236}">
                    <a16:creationId xmlns:a16="http://schemas.microsoft.com/office/drawing/2014/main" id="{DBE50276-51B0-42B1-B54D-FA02A8BACD77}"/>
                  </a:ext>
                </a:extLst>
              </p:cNvPr>
              <p:cNvPicPr/>
              <p:nvPr/>
            </p:nvPicPr>
            <p:blipFill>
              <a:blip r:embed="rId89"/>
              <a:stretch>
                <a:fillRect/>
              </a:stretch>
            </p:blipFill>
            <p:spPr>
              <a:xfrm>
                <a:off x="5085219" y="1066602"/>
                <a:ext cx="554760" cy="614520"/>
              </a:xfrm>
              <a:prstGeom prst="rect">
                <a:avLst/>
              </a:prstGeom>
            </p:spPr>
          </p:pic>
        </mc:Fallback>
      </mc:AlternateContent>
      <p:grpSp>
        <p:nvGrpSpPr>
          <p:cNvPr id="74" name="Gruppieren 73">
            <a:extLst>
              <a:ext uri="{FF2B5EF4-FFF2-40B4-BE49-F238E27FC236}">
                <a16:creationId xmlns:a16="http://schemas.microsoft.com/office/drawing/2014/main" id="{EDDADAFB-B81A-4BA3-AC1D-14914551E80F}"/>
              </a:ext>
            </a:extLst>
          </p:cNvPr>
          <p:cNvGrpSpPr/>
          <p:nvPr/>
        </p:nvGrpSpPr>
        <p:grpSpPr>
          <a:xfrm>
            <a:off x="1357419" y="1934922"/>
            <a:ext cx="2948400" cy="2917800"/>
            <a:chOff x="1357419" y="1934922"/>
            <a:chExt cx="2948400" cy="2917800"/>
          </a:xfrm>
        </p:grpSpPr>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42EFAF41-DE62-43FE-A014-57235E18A0F9}"/>
                    </a:ext>
                  </a:extLst>
                </p14:cNvPr>
                <p14:cNvContentPartPr/>
                <p14:nvPr/>
              </p14:nvContentPartPr>
              <p14:xfrm>
                <a:off x="2282979" y="3288162"/>
                <a:ext cx="51120" cy="1093680"/>
              </p14:xfrm>
            </p:contentPart>
          </mc:Choice>
          <mc:Fallback xmlns="">
            <p:pic>
              <p:nvPicPr>
                <p:cNvPr id="51" name="Freihand 50">
                  <a:extLst>
                    <a:ext uri="{FF2B5EF4-FFF2-40B4-BE49-F238E27FC236}">
                      <a16:creationId xmlns:a16="http://schemas.microsoft.com/office/drawing/2014/main" id="{42EFAF41-DE62-43FE-A014-57235E18A0F9}"/>
                    </a:ext>
                  </a:extLst>
                </p:cNvPr>
                <p:cNvPicPr/>
                <p:nvPr/>
              </p:nvPicPr>
              <p:blipFill>
                <a:blip r:embed="rId91"/>
                <a:stretch>
                  <a:fillRect/>
                </a:stretch>
              </p:blipFill>
              <p:spPr>
                <a:xfrm>
                  <a:off x="2278659" y="3283842"/>
                  <a:ext cx="59760" cy="1102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AC5D6B20-9931-4A76-92EC-62A1020AFC11}"/>
                    </a:ext>
                  </a:extLst>
                </p14:cNvPr>
                <p14:cNvContentPartPr/>
                <p14:nvPr/>
              </p14:nvContentPartPr>
              <p14:xfrm>
                <a:off x="1357419" y="1934922"/>
                <a:ext cx="2948400" cy="1827720"/>
              </p14:xfrm>
            </p:contentPart>
          </mc:Choice>
          <mc:Fallback xmlns="">
            <p:pic>
              <p:nvPicPr>
                <p:cNvPr id="54" name="Freihand 53">
                  <a:extLst>
                    <a:ext uri="{FF2B5EF4-FFF2-40B4-BE49-F238E27FC236}">
                      <a16:creationId xmlns:a16="http://schemas.microsoft.com/office/drawing/2014/main" id="{AC5D6B20-9931-4A76-92EC-62A1020AFC11}"/>
                    </a:ext>
                  </a:extLst>
                </p:cNvPr>
                <p:cNvPicPr/>
                <p:nvPr/>
              </p:nvPicPr>
              <p:blipFill>
                <a:blip r:embed="rId93"/>
                <a:stretch>
                  <a:fillRect/>
                </a:stretch>
              </p:blipFill>
              <p:spPr>
                <a:xfrm>
                  <a:off x="1353099" y="1930602"/>
                  <a:ext cx="2957040" cy="1836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Freihand 72">
                  <a:extLst>
                    <a:ext uri="{FF2B5EF4-FFF2-40B4-BE49-F238E27FC236}">
                      <a16:creationId xmlns:a16="http://schemas.microsoft.com/office/drawing/2014/main" id="{63AC9515-9728-4BD5-8D0E-E5917D175CA5}"/>
                    </a:ext>
                  </a:extLst>
                </p14:cNvPr>
                <p14:cNvContentPartPr/>
                <p14:nvPr/>
              </p14:nvContentPartPr>
              <p14:xfrm>
                <a:off x="1484499" y="3394002"/>
                <a:ext cx="327600" cy="1458720"/>
              </p14:xfrm>
            </p:contentPart>
          </mc:Choice>
          <mc:Fallback xmlns="">
            <p:pic>
              <p:nvPicPr>
                <p:cNvPr id="73" name="Freihand 72">
                  <a:extLst>
                    <a:ext uri="{FF2B5EF4-FFF2-40B4-BE49-F238E27FC236}">
                      <a16:creationId xmlns:a16="http://schemas.microsoft.com/office/drawing/2014/main" id="{63AC9515-9728-4BD5-8D0E-E5917D175CA5}"/>
                    </a:ext>
                  </a:extLst>
                </p:cNvPr>
                <p:cNvPicPr/>
                <p:nvPr/>
              </p:nvPicPr>
              <p:blipFill>
                <a:blip r:embed="rId95"/>
                <a:stretch>
                  <a:fillRect/>
                </a:stretch>
              </p:blipFill>
              <p:spPr>
                <a:xfrm>
                  <a:off x="1480179" y="3389682"/>
                  <a:ext cx="336240" cy="1467360"/>
                </a:xfrm>
                <a:prstGeom prst="rect">
                  <a:avLst/>
                </a:prstGeom>
              </p:spPr>
            </p:pic>
          </mc:Fallback>
        </mc:AlternateContent>
      </p:grpSp>
      <p:grpSp>
        <p:nvGrpSpPr>
          <p:cNvPr id="82" name="Gruppieren 81">
            <a:extLst>
              <a:ext uri="{FF2B5EF4-FFF2-40B4-BE49-F238E27FC236}">
                <a16:creationId xmlns:a16="http://schemas.microsoft.com/office/drawing/2014/main" id="{6F3EF578-FB88-41F3-969F-DD15E818CC19}"/>
              </a:ext>
            </a:extLst>
          </p:cNvPr>
          <p:cNvGrpSpPr/>
          <p:nvPr/>
        </p:nvGrpSpPr>
        <p:grpSpPr>
          <a:xfrm>
            <a:off x="3407259" y="5584242"/>
            <a:ext cx="771480" cy="673560"/>
            <a:chOff x="3407259" y="5584242"/>
            <a:chExt cx="771480" cy="673560"/>
          </a:xfrm>
        </p:grpSpPr>
        <mc:AlternateContent xmlns:mc="http://schemas.openxmlformats.org/markup-compatibility/2006" xmlns:p14="http://schemas.microsoft.com/office/powerpoint/2010/main">
          <mc:Choice Requires="p14">
            <p:contentPart p14:bwMode="auto" r:id="rId96">
              <p14:nvContentPartPr>
                <p14:cNvPr id="75" name="Freihand 74">
                  <a:extLst>
                    <a:ext uri="{FF2B5EF4-FFF2-40B4-BE49-F238E27FC236}">
                      <a16:creationId xmlns:a16="http://schemas.microsoft.com/office/drawing/2014/main" id="{A404C3AE-C02A-4FF9-83CE-10097070802E}"/>
                    </a:ext>
                  </a:extLst>
                </p14:cNvPr>
                <p14:cNvContentPartPr/>
                <p14:nvPr/>
              </p14:nvContentPartPr>
              <p14:xfrm>
                <a:off x="3407259" y="5926242"/>
                <a:ext cx="198000" cy="331560"/>
              </p14:xfrm>
            </p:contentPart>
          </mc:Choice>
          <mc:Fallback xmlns="">
            <p:pic>
              <p:nvPicPr>
                <p:cNvPr id="75" name="Freihand 74">
                  <a:extLst>
                    <a:ext uri="{FF2B5EF4-FFF2-40B4-BE49-F238E27FC236}">
                      <a16:creationId xmlns:a16="http://schemas.microsoft.com/office/drawing/2014/main" id="{A404C3AE-C02A-4FF9-83CE-10097070802E}"/>
                    </a:ext>
                  </a:extLst>
                </p:cNvPr>
                <p:cNvPicPr/>
                <p:nvPr/>
              </p:nvPicPr>
              <p:blipFill>
                <a:blip r:embed="rId97"/>
                <a:stretch>
                  <a:fillRect/>
                </a:stretch>
              </p:blipFill>
              <p:spPr>
                <a:xfrm>
                  <a:off x="3402939" y="5921922"/>
                  <a:ext cx="20664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6" name="Freihand 75">
                  <a:extLst>
                    <a:ext uri="{FF2B5EF4-FFF2-40B4-BE49-F238E27FC236}">
                      <a16:creationId xmlns:a16="http://schemas.microsoft.com/office/drawing/2014/main" id="{2D05895E-653A-4BF2-880F-1731D858F436}"/>
                    </a:ext>
                  </a:extLst>
                </p14:cNvPr>
                <p14:cNvContentPartPr/>
                <p14:nvPr/>
              </p14:nvContentPartPr>
              <p14:xfrm>
                <a:off x="3633339" y="5848482"/>
                <a:ext cx="86400" cy="330840"/>
              </p14:xfrm>
            </p:contentPart>
          </mc:Choice>
          <mc:Fallback xmlns="">
            <p:pic>
              <p:nvPicPr>
                <p:cNvPr id="76" name="Freihand 75">
                  <a:extLst>
                    <a:ext uri="{FF2B5EF4-FFF2-40B4-BE49-F238E27FC236}">
                      <a16:creationId xmlns:a16="http://schemas.microsoft.com/office/drawing/2014/main" id="{2D05895E-653A-4BF2-880F-1731D858F436}"/>
                    </a:ext>
                  </a:extLst>
                </p:cNvPr>
                <p:cNvPicPr/>
                <p:nvPr/>
              </p:nvPicPr>
              <p:blipFill>
                <a:blip r:embed="rId99"/>
                <a:stretch>
                  <a:fillRect/>
                </a:stretch>
              </p:blipFill>
              <p:spPr>
                <a:xfrm>
                  <a:off x="3629019" y="5844162"/>
                  <a:ext cx="9504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7" name="Freihand 76">
                  <a:extLst>
                    <a:ext uri="{FF2B5EF4-FFF2-40B4-BE49-F238E27FC236}">
                      <a16:creationId xmlns:a16="http://schemas.microsoft.com/office/drawing/2014/main" id="{41DA6F58-D2C9-443D-813D-B1D35D15AC7C}"/>
                    </a:ext>
                  </a:extLst>
                </p14:cNvPr>
                <p14:cNvContentPartPr/>
                <p14:nvPr/>
              </p14:nvContentPartPr>
              <p14:xfrm>
                <a:off x="3761859" y="5870082"/>
                <a:ext cx="266760" cy="176400"/>
              </p14:xfrm>
            </p:contentPart>
          </mc:Choice>
          <mc:Fallback xmlns="">
            <p:pic>
              <p:nvPicPr>
                <p:cNvPr id="77" name="Freihand 76">
                  <a:extLst>
                    <a:ext uri="{FF2B5EF4-FFF2-40B4-BE49-F238E27FC236}">
                      <a16:creationId xmlns:a16="http://schemas.microsoft.com/office/drawing/2014/main" id="{41DA6F58-D2C9-443D-813D-B1D35D15AC7C}"/>
                    </a:ext>
                  </a:extLst>
                </p:cNvPr>
                <p:cNvPicPr/>
                <p:nvPr/>
              </p:nvPicPr>
              <p:blipFill>
                <a:blip r:embed="rId101"/>
                <a:stretch>
                  <a:fillRect/>
                </a:stretch>
              </p:blipFill>
              <p:spPr>
                <a:xfrm>
                  <a:off x="3757539" y="5865762"/>
                  <a:ext cx="275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Freihand 77">
                  <a:extLst>
                    <a:ext uri="{FF2B5EF4-FFF2-40B4-BE49-F238E27FC236}">
                      <a16:creationId xmlns:a16="http://schemas.microsoft.com/office/drawing/2014/main" id="{4774123C-3642-49A3-9636-11AE6FC016FE}"/>
                    </a:ext>
                  </a:extLst>
                </p14:cNvPr>
                <p14:cNvContentPartPr/>
                <p14:nvPr/>
              </p14:nvContentPartPr>
              <p14:xfrm>
                <a:off x="3783819" y="5732562"/>
                <a:ext cx="163440" cy="45720"/>
              </p14:xfrm>
            </p:contentPart>
          </mc:Choice>
          <mc:Fallback xmlns="">
            <p:pic>
              <p:nvPicPr>
                <p:cNvPr id="78" name="Freihand 77">
                  <a:extLst>
                    <a:ext uri="{FF2B5EF4-FFF2-40B4-BE49-F238E27FC236}">
                      <a16:creationId xmlns:a16="http://schemas.microsoft.com/office/drawing/2014/main" id="{4774123C-3642-49A3-9636-11AE6FC016FE}"/>
                    </a:ext>
                  </a:extLst>
                </p:cNvPr>
                <p:cNvPicPr/>
                <p:nvPr/>
              </p:nvPicPr>
              <p:blipFill>
                <a:blip r:embed="rId103"/>
                <a:stretch>
                  <a:fillRect/>
                </a:stretch>
              </p:blipFill>
              <p:spPr>
                <a:xfrm>
                  <a:off x="3779499" y="5728242"/>
                  <a:ext cx="172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Freihand 78">
                  <a:extLst>
                    <a:ext uri="{FF2B5EF4-FFF2-40B4-BE49-F238E27FC236}">
                      <a16:creationId xmlns:a16="http://schemas.microsoft.com/office/drawing/2014/main" id="{8826B122-264A-4C04-B3E4-CB83F5B30E97}"/>
                    </a:ext>
                  </a:extLst>
                </p14:cNvPr>
                <p14:cNvContentPartPr/>
                <p14:nvPr/>
              </p14:nvContentPartPr>
              <p14:xfrm>
                <a:off x="3735939" y="5813202"/>
                <a:ext cx="101160" cy="50400"/>
              </p14:xfrm>
            </p:contentPart>
          </mc:Choice>
          <mc:Fallback xmlns="">
            <p:pic>
              <p:nvPicPr>
                <p:cNvPr id="79" name="Freihand 78">
                  <a:extLst>
                    <a:ext uri="{FF2B5EF4-FFF2-40B4-BE49-F238E27FC236}">
                      <a16:creationId xmlns:a16="http://schemas.microsoft.com/office/drawing/2014/main" id="{8826B122-264A-4C04-B3E4-CB83F5B30E97}"/>
                    </a:ext>
                  </a:extLst>
                </p:cNvPr>
                <p:cNvPicPr/>
                <p:nvPr/>
              </p:nvPicPr>
              <p:blipFill>
                <a:blip r:embed="rId105"/>
                <a:stretch>
                  <a:fillRect/>
                </a:stretch>
              </p:blipFill>
              <p:spPr>
                <a:xfrm>
                  <a:off x="3731619" y="5808882"/>
                  <a:ext cx="109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0" name="Freihand 79">
                  <a:extLst>
                    <a:ext uri="{FF2B5EF4-FFF2-40B4-BE49-F238E27FC236}">
                      <a16:creationId xmlns:a16="http://schemas.microsoft.com/office/drawing/2014/main" id="{D82DF1D6-9F89-49AA-8B5C-4FE5621123F1}"/>
                    </a:ext>
                  </a:extLst>
                </p14:cNvPr>
                <p14:cNvContentPartPr/>
                <p14:nvPr/>
              </p14:nvContentPartPr>
              <p14:xfrm>
                <a:off x="3978579" y="5584242"/>
                <a:ext cx="77760" cy="46440"/>
              </p14:xfrm>
            </p:contentPart>
          </mc:Choice>
          <mc:Fallback xmlns="">
            <p:pic>
              <p:nvPicPr>
                <p:cNvPr id="80" name="Freihand 79">
                  <a:extLst>
                    <a:ext uri="{FF2B5EF4-FFF2-40B4-BE49-F238E27FC236}">
                      <a16:creationId xmlns:a16="http://schemas.microsoft.com/office/drawing/2014/main" id="{D82DF1D6-9F89-49AA-8B5C-4FE5621123F1}"/>
                    </a:ext>
                  </a:extLst>
                </p:cNvPr>
                <p:cNvPicPr/>
                <p:nvPr/>
              </p:nvPicPr>
              <p:blipFill>
                <a:blip r:embed="rId107"/>
                <a:stretch>
                  <a:fillRect/>
                </a:stretch>
              </p:blipFill>
              <p:spPr>
                <a:xfrm>
                  <a:off x="3974259" y="5579922"/>
                  <a:ext cx="86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1" name="Freihand 80">
                  <a:extLst>
                    <a:ext uri="{FF2B5EF4-FFF2-40B4-BE49-F238E27FC236}">
                      <a16:creationId xmlns:a16="http://schemas.microsoft.com/office/drawing/2014/main" id="{D51FF1BD-826E-4A1D-98B5-13EDBF35CA5E}"/>
                    </a:ext>
                  </a:extLst>
                </p14:cNvPr>
                <p14:cNvContentPartPr/>
                <p14:nvPr/>
              </p14:nvContentPartPr>
              <p14:xfrm>
                <a:off x="4037979" y="5672442"/>
                <a:ext cx="140760" cy="548280"/>
              </p14:xfrm>
            </p:contentPart>
          </mc:Choice>
          <mc:Fallback xmlns="">
            <p:pic>
              <p:nvPicPr>
                <p:cNvPr id="81" name="Freihand 80">
                  <a:extLst>
                    <a:ext uri="{FF2B5EF4-FFF2-40B4-BE49-F238E27FC236}">
                      <a16:creationId xmlns:a16="http://schemas.microsoft.com/office/drawing/2014/main" id="{D51FF1BD-826E-4A1D-98B5-13EDBF35CA5E}"/>
                    </a:ext>
                  </a:extLst>
                </p:cNvPr>
                <p:cNvPicPr/>
                <p:nvPr/>
              </p:nvPicPr>
              <p:blipFill>
                <a:blip r:embed="rId109"/>
                <a:stretch>
                  <a:fillRect/>
                </a:stretch>
              </p:blipFill>
              <p:spPr>
                <a:xfrm>
                  <a:off x="4033659" y="5668122"/>
                  <a:ext cx="149400" cy="55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83" name="Freihand 82">
                <a:extLst>
                  <a:ext uri="{FF2B5EF4-FFF2-40B4-BE49-F238E27FC236}">
                    <a16:creationId xmlns:a16="http://schemas.microsoft.com/office/drawing/2014/main" id="{A027DF0E-8A49-4F07-A859-7A93A2B2ABE1}"/>
                  </a:ext>
                </a:extLst>
              </p14:cNvPr>
              <p14:cNvContentPartPr/>
              <p14:nvPr/>
            </p14:nvContentPartPr>
            <p14:xfrm>
              <a:off x="4893339" y="5052882"/>
              <a:ext cx="3444840" cy="1724400"/>
            </p14:xfrm>
          </p:contentPart>
        </mc:Choice>
        <mc:Fallback xmlns="">
          <p:pic>
            <p:nvPicPr>
              <p:cNvPr id="83" name="Freihand 82">
                <a:extLst>
                  <a:ext uri="{FF2B5EF4-FFF2-40B4-BE49-F238E27FC236}">
                    <a16:creationId xmlns:a16="http://schemas.microsoft.com/office/drawing/2014/main" id="{A027DF0E-8A49-4F07-A859-7A93A2B2ABE1}"/>
                  </a:ext>
                </a:extLst>
              </p:cNvPr>
              <p:cNvPicPr/>
              <p:nvPr/>
            </p:nvPicPr>
            <p:blipFill>
              <a:blip r:embed="rId111"/>
              <a:stretch>
                <a:fillRect/>
              </a:stretch>
            </p:blipFill>
            <p:spPr>
              <a:xfrm>
                <a:off x="4889019" y="5048562"/>
                <a:ext cx="3453480" cy="1733040"/>
              </a:xfrm>
              <a:prstGeom prst="rect">
                <a:avLst/>
              </a:prstGeom>
            </p:spPr>
          </p:pic>
        </mc:Fallback>
      </mc:AlternateContent>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136DDD3-B8F9-4411-B5C9-E312BB985AA0}"/>
                  </a:ext>
                </a:extLst>
              </p14:cNvPr>
              <p14:cNvContentPartPr/>
              <p14:nvPr/>
            </p14:nvContentPartPr>
            <p14:xfrm>
              <a:off x="11941059" y="792908"/>
              <a:ext cx="22680" cy="1800"/>
            </p14:xfrm>
          </p:contentPart>
        </mc:Choice>
        <mc:Fallback xmlns="">
          <p:pic>
            <p:nvPicPr>
              <p:cNvPr id="2" name="Freihand 1">
                <a:extLst>
                  <a:ext uri="{FF2B5EF4-FFF2-40B4-BE49-F238E27FC236}">
                    <a16:creationId xmlns:a16="http://schemas.microsoft.com/office/drawing/2014/main" id="{D136DDD3-B8F9-4411-B5C9-E312BB985AA0}"/>
                  </a:ext>
                </a:extLst>
              </p:cNvPr>
              <p:cNvPicPr/>
              <p:nvPr/>
            </p:nvPicPr>
            <p:blipFill>
              <a:blip r:embed="rId5"/>
              <a:stretch>
                <a:fillRect/>
              </a:stretch>
            </p:blipFill>
            <p:spPr>
              <a:xfrm>
                <a:off x="11936739" y="788588"/>
                <a:ext cx="31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4485CF2B-E5F6-405A-8D36-8FC8D72F986C}"/>
                  </a:ext>
                </a:extLst>
              </p14:cNvPr>
              <p14:cNvContentPartPr/>
              <p14:nvPr/>
            </p14:nvContentPartPr>
            <p14:xfrm>
              <a:off x="7217139" y="396908"/>
              <a:ext cx="1126080" cy="49320"/>
            </p14:xfrm>
          </p:contentPart>
        </mc:Choice>
        <mc:Fallback xmlns="">
          <p:pic>
            <p:nvPicPr>
              <p:cNvPr id="36" name="Freihand 35">
                <a:extLst>
                  <a:ext uri="{FF2B5EF4-FFF2-40B4-BE49-F238E27FC236}">
                    <a16:creationId xmlns:a16="http://schemas.microsoft.com/office/drawing/2014/main" id="{4485CF2B-E5F6-405A-8D36-8FC8D72F986C}"/>
                  </a:ext>
                </a:extLst>
              </p:cNvPr>
              <p:cNvPicPr/>
              <p:nvPr/>
            </p:nvPicPr>
            <p:blipFill>
              <a:blip r:embed="rId7"/>
              <a:stretch>
                <a:fillRect/>
              </a:stretch>
            </p:blipFill>
            <p:spPr>
              <a:xfrm>
                <a:off x="7212819" y="392588"/>
                <a:ext cx="1134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Freihand 36">
                <a:extLst>
                  <a:ext uri="{FF2B5EF4-FFF2-40B4-BE49-F238E27FC236}">
                    <a16:creationId xmlns:a16="http://schemas.microsoft.com/office/drawing/2014/main" id="{1C449FDD-D8CF-421D-9B5A-F12F0281B1C7}"/>
                  </a:ext>
                </a:extLst>
              </p14:cNvPr>
              <p14:cNvContentPartPr/>
              <p14:nvPr/>
            </p14:nvContentPartPr>
            <p14:xfrm>
              <a:off x="9683139" y="367748"/>
              <a:ext cx="136080" cy="146520"/>
            </p14:xfrm>
          </p:contentPart>
        </mc:Choice>
        <mc:Fallback xmlns="">
          <p:pic>
            <p:nvPicPr>
              <p:cNvPr id="37" name="Freihand 36">
                <a:extLst>
                  <a:ext uri="{FF2B5EF4-FFF2-40B4-BE49-F238E27FC236}">
                    <a16:creationId xmlns:a16="http://schemas.microsoft.com/office/drawing/2014/main" id="{1C449FDD-D8CF-421D-9B5A-F12F0281B1C7}"/>
                  </a:ext>
                </a:extLst>
              </p:cNvPr>
              <p:cNvPicPr/>
              <p:nvPr/>
            </p:nvPicPr>
            <p:blipFill>
              <a:blip r:embed="rId9"/>
              <a:stretch>
                <a:fillRect/>
              </a:stretch>
            </p:blipFill>
            <p:spPr>
              <a:xfrm>
                <a:off x="9678819" y="363428"/>
                <a:ext cx="144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Freihand 37">
                <a:extLst>
                  <a:ext uri="{FF2B5EF4-FFF2-40B4-BE49-F238E27FC236}">
                    <a16:creationId xmlns:a16="http://schemas.microsoft.com/office/drawing/2014/main" id="{B3CF8F00-759A-45D2-8020-A25D884B14E7}"/>
                  </a:ext>
                </a:extLst>
              </p14:cNvPr>
              <p14:cNvContentPartPr/>
              <p14:nvPr/>
            </p14:nvContentPartPr>
            <p14:xfrm>
              <a:off x="9611139" y="321668"/>
              <a:ext cx="191520" cy="10440"/>
            </p14:xfrm>
          </p:contentPart>
        </mc:Choice>
        <mc:Fallback xmlns="">
          <p:pic>
            <p:nvPicPr>
              <p:cNvPr id="38" name="Freihand 37">
                <a:extLst>
                  <a:ext uri="{FF2B5EF4-FFF2-40B4-BE49-F238E27FC236}">
                    <a16:creationId xmlns:a16="http://schemas.microsoft.com/office/drawing/2014/main" id="{B3CF8F00-759A-45D2-8020-A25D884B14E7}"/>
                  </a:ext>
                </a:extLst>
              </p:cNvPr>
              <p:cNvPicPr/>
              <p:nvPr/>
            </p:nvPicPr>
            <p:blipFill>
              <a:blip r:embed="rId11"/>
              <a:stretch>
                <a:fillRect/>
              </a:stretch>
            </p:blipFill>
            <p:spPr>
              <a:xfrm>
                <a:off x="9606819" y="317348"/>
                <a:ext cx="200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Freihand 60">
                <a:extLst>
                  <a:ext uri="{FF2B5EF4-FFF2-40B4-BE49-F238E27FC236}">
                    <a16:creationId xmlns:a16="http://schemas.microsoft.com/office/drawing/2014/main" id="{DEBB170A-6A80-4C6E-A314-70F829FD6790}"/>
                  </a:ext>
                </a:extLst>
              </p14:cNvPr>
              <p14:cNvContentPartPr/>
              <p14:nvPr/>
            </p14:nvContentPartPr>
            <p14:xfrm>
              <a:off x="8728779" y="796148"/>
              <a:ext cx="257040" cy="14400"/>
            </p14:xfrm>
          </p:contentPart>
        </mc:Choice>
        <mc:Fallback xmlns="">
          <p:pic>
            <p:nvPicPr>
              <p:cNvPr id="61" name="Freihand 60">
                <a:extLst>
                  <a:ext uri="{FF2B5EF4-FFF2-40B4-BE49-F238E27FC236}">
                    <a16:creationId xmlns:a16="http://schemas.microsoft.com/office/drawing/2014/main" id="{DEBB170A-6A80-4C6E-A314-70F829FD6790}"/>
                  </a:ext>
                </a:extLst>
              </p:cNvPr>
              <p:cNvPicPr/>
              <p:nvPr/>
            </p:nvPicPr>
            <p:blipFill>
              <a:blip r:embed="rId13"/>
              <a:stretch>
                <a:fillRect/>
              </a:stretch>
            </p:blipFill>
            <p:spPr>
              <a:xfrm>
                <a:off x="8724459" y="791828"/>
                <a:ext cx="265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Freihand 98">
                <a:extLst>
                  <a:ext uri="{FF2B5EF4-FFF2-40B4-BE49-F238E27FC236}">
                    <a16:creationId xmlns:a16="http://schemas.microsoft.com/office/drawing/2014/main" id="{22A98133-66B6-4B13-9A67-F119220F5741}"/>
                  </a:ext>
                </a:extLst>
              </p14:cNvPr>
              <p14:cNvContentPartPr/>
              <p14:nvPr/>
            </p14:nvContentPartPr>
            <p14:xfrm>
              <a:off x="8648499" y="837908"/>
              <a:ext cx="841680" cy="35280"/>
            </p14:xfrm>
          </p:contentPart>
        </mc:Choice>
        <mc:Fallback xmlns="">
          <p:pic>
            <p:nvPicPr>
              <p:cNvPr id="99" name="Freihand 98">
                <a:extLst>
                  <a:ext uri="{FF2B5EF4-FFF2-40B4-BE49-F238E27FC236}">
                    <a16:creationId xmlns:a16="http://schemas.microsoft.com/office/drawing/2014/main" id="{22A98133-66B6-4B13-9A67-F119220F5741}"/>
                  </a:ext>
                </a:extLst>
              </p:cNvPr>
              <p:cNvPicPr/>
              <p:nvPr/>
            </p:nvPicPr>
            <p:blipFill>
              <a:blip r:embed="rId15"/>
              <a:stretch>
                <a:fillRect/>
              </a:stretch>
            </p:blipFill>
            <p:spPr>
              <a:xfrm>
                <a:off x="8644179" y="833588"/>
                <a:ext cx="850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7" name="Freihand 176">
                <a:extLst>
                  <a:ext uri="{FF2B5EF4-FFF2-40B4-BE49-F238E27FC236}">
                    <a16:creationId xmlns:a16="http://schemas.microsoft.com/office/drawing/2014/main" id="{0CFE7B00-A905-402D-B073-FFC08A66CC01}"/>
                  </a:ext>
                </a:extLst>
              </p14:cNvPr>
              <p14:cNvContentPartPr/>
              <p14:nvPr/>
            </p14:nvContentPartPr>
            <p14:xfrm>
              <a:off x="10976259" y="1367108"/>
              <a:ext cx="208800" cy="252000"/>
            </p14:xfrm>
          </p:contentPart>
        </mc:Choice>
        <mc:Fallback xmlns="">
          <p:pic>
            <p:nvPicPr>
              <p:cNvPr id="177" name="Freihand 176">
                <a:extLst>
                  <a:ext uri="{FF2B5EF4-FFF2-40B4-BE49-F238E27FC236}">
                    <a16:creationId xmlns:a16="http://schemas.microsoft.com/office/drawing/2014/main" id="{0CFE7B00-A905-402D-B073-FFC08A66CC01}"/>
                  </a:ext>
                </a:extLst>
              </p:cNvPr>
              <p:cNvPicPr/>
              <p:nvPr/>
            </p:nvPicPr>
            <p:blipFill>
              <a:blip r:embed="rId17"/>
              <a:stretch>
                <a:fillRect/>
              </a:stretch>
            </p:blipFill>
            <p:spPr>
              <a:xfrm>
                <a:off x="10971939" y="1362788"/>
                <a:ext cx="2174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0" name="Freihand 289">
                <a:extLst>
                  <a:ext uri="{FF2B5EF4-FFF2-40B4-BE49-F238E27FC236}">
                    <a16:creationId xmlns:a16="http://schemas.microsoft.com/office/drawing/2014/main" id="{991AAF43-85F1-4DBA-96C3-1A0642276182}"/>
                  </a:ext>
                </a:extLst>
              </p14:cNvPr>
              <p14:cNvContentPartPr/>
              <p14:nvPr/>
            </p14:nvContentPartPr>
            <p14:xfrm>
              <a:off x="8953059" y="2647628"/>
              <a:ext cx="163440" cy="129240"/>
            </p14:xfrm>
          </p:contentPart>
        </mc:Choice>
        <mc:Fallback xmlns="">
          <p:pic>
            <p:nvPicPr>
              <p:cNvPr id="290" name="Freihand 289">
                <a:extLst>
                  <a:ext uri="{FF2B5EF4-FFF2-40B4-BE49-F238E27FC236}">
                    <a16:creationId xmlns:a16="http://schemas.microsoft.com/office/drawing/2014/main" id="{991AAF43-85F1-4DBA-96C3-1A0642276182}"/>
                  </a:ext>
                </a:extLst>
              </p:cNvPr>
              <p:cNvPicPr/>
              <p:nvPr/>
            </p:nvPicPr>
            <p:blipFill>
              <a:blip r:embed="rId19"/>
              <a:stretch>
                <a:fillRect/>
              </a:stretch>
            </p:blipFill>
            <p:spPr>
              <a:xfrm>
                <a:off x="8948739" y="2643308"/>
                <a:ext cx="172080" cy="137880"/>
              </a:xfrm>
              <a:prstGeom prst="rect">
                <a:avLst/>
              </a:prstGeom>
            </p:spPr>
          </p:pic>
        </mc:Fallback>
      </mc:AlternateContent>
      <p:grpSp>
        <p:nvGrpSpPr>
          <p:cNvPr id="350" name="Gruppieren 349">
            <a:extLst>
              <a:ext uri="{FF2B5EF4-FFF2-40B4-BE49-F238E27FC236}">
                <a16:creationId xmlns:a16="http://schemas.microsoft.com/office/drawing/2014/main" id="{505F740E-CBBE-42C2-8C41-5B62CA7ABAF0}"/>
              </a:ext>
            </a:extLst>
          </p:cNvPr>
          <p:cNvGrpSpPr/>
          <p:nvPr/>
        </p:nvGrpSpPr>
        <p:grpSpPr>
          <a:xfrm>
            <a:off x="9202899" y="2765348"/>
            <a:ext cx="399240" cy="267840"/>
            <a:chOff x="9202899" y="2765348"/>
            <a:chExt cx="399240" cy="267840"/>
          </a:xfrm>
        </p:grpSpPr>
        <mc:AlternateContent xmlns:mc="http://schemas.openxmlformats.org/markup-compatibility/2006" xmlns:p14="http://schemas.microsoft.com/office/powerpoint/2010/main">
          <mc:Choice Requires="p14">
            <p:contentPart p14:bwMode="auto" r:id="rId20">
              <p14:nvContentPartPr>
                <p14:cNvPr id="343" name="Freihand 342">
                  <a:extLst>
                    <a:ext uri="{FF2B5EF4-FFF2-40B4-BE49-F238E27FC236}">
                      <a16:creationId xmlns:a16="http://schemas.microsoft.com/office/drawing/2014/main" id="{EAB5B9AA-B382-492D-A8E0-B9D7759A6517}"/>
                    </a:ext>
                  </a:extLst>
                </p14:cNvPr>
                <p14:cNvContentPartPr/>
                <p14:nvPr/>
              </p14:nvContentPartPr>
              <p14:xfrm>
                <a:off x="9280659" y="2854988"/>
                <a:ext cx="29520" cy="92160"/>
              </p14:xfrm>
            </p:contentPart>
          </mc:Choice>
          <mc:Fallback xmlns="">
            <p:pic>
              <p:nvPicPr>
                <p:cNvPr id="343" name="Freihand 342">
                  <a:extLst>
                    <a:ext uri="{FF2B5EF4-FFF2-40B4-BE49-F238E27FC236}">
                      <a16:creationId xmlns:a16="http://schemas.microsoft.com/office/drawing/2014/main" id="{EAB5B9AA-B382-492D-A8E0-B9D7759A6517}"/>
                    </a:ext>
                  </a:extLst>
                </p:cNvPr>
                <p:cNvPicPr/>
                <p:nvPr/>
              </p:nvPicPr>
              <p:blipFill>
                <a:blip r:embed="rId21"/>
                <a:stretch>
                  <a:fillRect/>
                </a:stretch>
              </p:blipFill>
              <p:spPr>
                <a:xfrm>
                  <a:off x="9276339" y="2850668"/>
                  <a:ext cx="38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4" name="Freihand 343">
                  <a:extLst>
                    <a:ext uri="{FF2B5EF4-FFF2-40B4-BE49-F238E27FC236}">
                      <a16:creationId xmlns:a16="http://schemas.microsoft.com/office/drawing/2014/main" id="{4338593E-BE85-4694-8E73-8E77942CA097}"/>
                    </a:ext>
                  </a:extLst>
                </p14:cNvPr>
                <p14:cNvContentPartPr/>
                <p14:nvPr/>
              </p14:nvContentPartPr>
              <p14:xfrm>
                <a:off x="9238179" y="2926268"/>
                <a:ext cx="95040" cy="99360"/>
              </p14:xfrm>
            </p:contentPart>
          </mc:Choice>
          <mc:Fallback xmlns="">
            <p:pic>
              <p:nvPicPr>
                <p:cNvPr id="344" name="Freihand 343">
                  <a:extLst>
                    <a:ext uri="{FF2B5EF4-FFF2-40B4-BE49-F238E27FC236}">
                      <a16:creationId xmlns:a16="http://schemas.microsoft.com/office/drawing/2014/main" id="{4338593E-BE85-4694-8E73-8E77942CA097}"/>
                    </a:ext>
                  </a:extLst>
                </p:cNvPr>
                <p:cNvPicPr/>
                <p:nvPr/>
              </p:nvPicPr>
              <p:blipFill>
                <a:blip r:embed="rId23"/>
                <a:stretch>
                  <a:fillRect/>
                </a:stretch>
              </p:blipFill>
              <p:spPr>
                <a:xfrm>
                  <a:off x="9233859" y="2921948"/>
                  <a:ext cx="103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5" name="Freihand 344">
                  <a:extLst>
                    <a:ext uri="{FF2B5EF4-FFF2-40B4-BE49-F238E27FC236}">
                      <a16:creationId xmlns:a16="http://schemas.microsoft.com/office/drawing/2014/main" id="{8916F6EA-180D-44BC-BD72-C7D637EE8A88}"/>
                    </a:ext>
                  </a:extLst>
                </p14:cNvPr>
                <p14:cNvContentPartPr/>
                <p14:nvPr/>
              </p14:nvContentPartPr>
              <p14:xfrm>
                <a:off x="9202899" y="2765348"/>
                <a:ext cx="142560" cy="118800"/>
              </p14:xfrm>
            </p:contentPart>
          </mc:Choice>
          <mc:Fallback xmlns="">
            <p:pic>
              <p:nvPicPr>
                <p:cNvPr id="345" name="Freihand 344">
                  <a:extLst>
                    <a:ext uri="{FF2B5EF4-FFF2-40B4-BE49-F238E27FC236}">
                      <a16:creationId xmlns:a16="http://schemas.microsoft.com/office/drawing/2014/main" id="{8916F6EA-180D-44BC-BD72-C7D637EE8A88}"/>
                    </a:ext>
                  </a:extLst>
                </p:cNvPr>
                <p:cNvPicPr/>
                <p:nvPr/>
              </p:nvPicPr>
              <p:blipFill>
                <a:blip r:embed="rId25"/>
                <a:stretch>
                  <a:fillRect/>
                </a:stretch>
              </p:blipFill>
              <p:spPr>
                <a:xfrm>
                  <a:off x="9198579" y="2761028"/>
                  <a:ext cx="151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7" name="Freihand 346">
                  <a:extLst>
                    <a:ext uri="{FF2B5EF4-FFF2-40B4-BE49-F238E27FC236}">
                      <a16:creationId xmlns:a16="http://schemas.microsoft.com/office/drawing/2014/main" id="{036F6F67-3869-4DD8-8ECC-2EF5ACBB05F2}"/>
                    </a:ext>
                  </a:extLst>
                </p14:cNvPr>
                <p14:cNvContentPartPr/>
                <p14:nvPr/>
              </p14:nvContentPartPr>
              <p14:xfrm>
                <a:off x="9543459" y="2865428"/>
                <a:ext cx="23760" cy="84960"/>
              </p14:xfrm>
            </p:contentPart>
          </mc:Choice>
          <mc:Fallback xmlns="">
            <p:pic>
              <p:nvPicPr>
                <p:cNvPr id="347" name="Freihand 346">
                  <a:extLst>
                    <a:ext uri="{FF2B5EF4-FFF2-40B4-BE49-F238E27FC236}">
                      <a16:creationId xmlns:a16="http://schemas.microsoft.com/office/drawing/2014/main" id="{036F6F67-3869-4DD8-8ECC-2EF5ACBB05F2}"/>
                    </a:ext>
                  </a:extLst>
                </p:cNvPr>
                <p:cNvPicPr/>
                <p:nvPr/>
              </p:nvPicPr>
              <p:blipFill>
                <a:blip r:embed="rId27"/>
                <a:stretch>
                  <a:fillRect/>
                </a:stretch>
              </p:blipFill>
              <p:spPr>
                <a:xfrm>
                  <a:off x="9539139" y="2861108"/>
                  <a:ext cx="32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8" name="Freihand 347">
                  <a:extLst>
                    <a:ext uri="{FF2B5EF4-FFF2-40B4-BE49-F238E27FC236}">
                      <a16:creationId xmlns:a16="http://schemas.microsoft.com/office/drawing/2014/main" id="{B25B655F-F2E9-4EFF-8FB6-2B914814B615}"/>
                    </a:ext>
                  </a:extLst>
                </p14:cNvPr>
                <p14:cNvContentPartPr/>
                <p14:nvPr/>
              </p14:nvContentPartPr>
              <p14:xfrm>
                <a:off x="9486939" y="2935988"/>
                <a:ext cx="101160" cy="97200"/>
              </p14:xfrm>
            </p:contentPart>
          </mc:Choice>
          <mc:Fallback xmlns="">
            <p:pic>
              <p:nvPicPr>
                <p:cNvPr id="348" name="Freihand 347">
                  <a:extLst>
                    <a:ext uri="{FF2B5EF4-FFF2-40B4-BE49-F238E27FC236}">
                      <a16:creationId xmlns:a16="http://schemas.microsoft.com/office/drawing/2014/main" id="{B25B655F-F2E9-4EFF-8FB6-2B914814B615}"/>
                    </a:ext>
                  </a:extLst>
                </p:cNvPr>
                <p:cNvPicPr/>
                <p:nvPr/>
              </p:nvPicPr>
              <p:blipFill>
                <a:blip r:embed="rId29"/>
                <a:stretch>
                  <a:fillRect/>
                </a:stretch>
              </p:blipFill>
              <p:spPr>
                <a:xfrm>
                  <a:off x="9482619" y="2931668"/>
                  <a:ext cx="109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9" name="Freihand 348">
                  <a:extLst>
                    <a:ext uri="{FF2B5EF4-FFF2-40B4-BE49-F238E27FC236}">
                      <a16:creationId xmlns:a16="http://schemas.microsoft.com/office/drawing/2014/main" id="{30CE2D6D-9B2B-49D5-8D43-256A1EC77281}"/>
                    </a:ext>
                  </a:extLst>
                </p14:cNvPr>
                <p14:cNvContentPartPr/>
                <p14:nvPr/>
              </p14:nvContentPartPr>
              <p14:xfrm>
                <a:off x="9484419" y="2802068"/>
                <a:ext cx="117720" cy="80640"/>
              </p14:xfrm>
            </p:contentPart>
          </mc:Choice>
          <mc:Fallback xmlns="">
            <p:pic>
              <p:nvPicPr>
                <p:cNvPr id="349" name="Freihand 348">
                  <a:extLst>
                    <a:ext uri="{FF2B5EF4-FFF2-40B4-BE49-F238E27FC236}">
                      <a16:creationId xmlns:a16="http://schemas.microsoft.com/office/drawing/2014/main" id="{30CE2D6D-9B2B-49D5-8D43-256A1EC77281}"/>
                    </a:ext>
                  </a:extLst>
                </p:cNvPr>
                <p:cNvPicPr/>
                <p:nvPr/>
              </p:nvPicPr>
              <p:blipFill>
                <a:blip r:embed="rId31"/>
                <a:stretch>
                  <a:fillRect/>
                </a:stretch>
              </p:blipFill>
              <p:spPr>
                <a:xfrm>
                  <a:off x="9480099" y="2797748"/>
                  <a:ext cx="126360" cy="89280"/>
                </a:xfrm>
                <a:prstGeom prst="rect">
                  <a:avLst/>
                </a:prstGeom>
              </p:spPr>
            </p:pic>
          </mc:Fallback>
        </mc:AlternateContent>
      </p:grpSp>
      <p:grpSp>
        <p:nvGrpSpPr>
          <p:cNvPr id="364" name="Gruppieren 363">
            <a:extLst>
              <a:ext uri="{FF2B5EF4-FFF2-40B4-BE49-F238E27FC236}">
                <a16:creationId xmlns:a16="http://schemas.microsoft.com/office/drawing/2014/main" id="{7DF62E24-A6A1-4EDB-B8C9-8F7EA48053AC}"/>
              </a:ext>
            </a:extLst>
          </p:cNvPr>
          <p:cNvGrpSpPr/>
          <p:nvPr/>
        </p:nvGrpSpPr>
        <p:grpSpPr>
          <a:xfrm>
            <a:off x="11019819" y="2347388"/>
            <a:ext cx="811800" cy="703080"/>
            <a:chOff x="11019819" y="2347388"/>
            <a:chExt cx="811800" cy="703080"/>
          </a:xfrm>
        </p:grpSpPr>
        <mc:AlternateContent xmlns:mc="http://schemas.openxmlformats.org/markup-compatibility/2006" xmlns:p14="http://schemas.microsoft.com/office/powerpoint/2010/main">
          <mc:Choice Requires="p14">
            <p:contentPart p14:bwMode="auto" r:id="rId32">
              <p14:nvContentPartPr>
                <p14:cNvPr id="351" name="Freihand 350">
                  <a:extLst>
                    <a:ext uri="{FF2B5EF4-FFF2-40B4-BE49-F238E27FC236}">
                      <a16:creationId xmlns:a16="http://schemas.microsoft.com/office/drawing/2014/main" id="{C3E7D0DC-E2E2-4E7C-A955-5982B7D8515A}"/>
                    </a:ext>
                  </a:extLst>
                </p14:cNvPr>
                <p14:cNvContentPartPr/>
                <p14:nvPr/>
              </p14:nvContentPartPr>
              <p14:xfrm>
                <a:off x="11082819" y="2802428"/>
                <a:ext cx="24480" cy="133920"/>
              </p14:xfrm>
            </p:contentPart>
          </mc:Choice>
          <mc:Fallback xmlns="">
            <p:pic>
              <p:nvPicPr>
                <p:cNvPr id="351" name="Freihand 350">
                  <a:extLst>
                    <a:ext uri="{FF2B5EF4-FFF2-40B4-BE49-F238E27FC236}">
                      <a16:creationId xmlns:a16="http://schemas.microsoft.com/office/drawing/2014/main" id="{C3E7D0DC-E2E2-4E7C-A955-5982B7D8515A}"/>
                    </a:ext>
                  </a:extLst>
                </p:cNvPr>
                <p:cNvPicPr/>
                <p:nvPr/>
              </p:nvPicPr>
              <p:blipFill>
                <a:blip r:embed="rId33"/>
                <a:stretch>
                  <a:fillRect/>
                </a:stretch>
              </p:blipFill>
              <p:spPr>
                <a:xfrm>
                  <a:off x="11078499" y="2798108"/>
                  <a:ext cx="33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2" name="Freihand 351">
                  <a:extLst>
                    <a:ext uri="{FF2B5EF4-FFF2-40B4-BE49-F238E27FC236}">
                      <a16:creationId xmlns:a16="http://schemas.microsoft.com/office/drawing/2014/main" id="{61C5523E-687C-4DF0-B51B-3A430AE20B60}"/>
                    </a:ext>
                  </a:extLst>
                </p14:cNvPr>
                <p14:cNvContentPartPr/>
                <p14:nvPr/>
              </p14:nvContentPartPr>
              <p14:xfrm>
                <a:off x="11019819" y="2916548"/>
                <a:ext cx="118800" cy="118440"/>
              </p14:xfrm>
            </p:contentPart>
          </mc:Choice>
          <mc:Fallback xmlns="">
            <p:pic>
              <p:nvPicPr>
                <p:cNvPr id="352" name="Freihand 351">
                  <a:extLst>
                    <a:ext uri="{FF2B5EF4-FFF2-40B4-BE49-F238E27FC236}">
                      <a16:creationId xmlns:a16="http://schemas.microsoft.com/office/drawing/2014/main" id="{61C5523E-687C-4DF0-B51B-3A430AE20B60}"/>
                    </a:ext>
                  </a:extLst>
                </p:cNvPr>
                <p:cNvPicPr/>
                <p:nvPr/>
              </p:nvPicPr>
              <p:blipFill>
                <a:blip r:embed="rId35"/>
                <a:stretch>
                  <a:fillRect/>
                </a:stretch>
              </p:blipFill>
              <p:spPr>
                <a:xfrm>
                  <a:off x="11015499" y="2912228"/>
                  <a:ext cx="127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3" name="Freihand 352">
                  <a:extLst>
                    <a:ext uri="{FF2B5EF4-FFF2-40B4-BE49-F238E27FC236}">
                      <a16:creationId xmlns:a16="http://schemas.microsoft.com/office/drawing/2014/main" id="{E30C9423-D8C2-4B47-B51A-E1F0F346D7AF}"/>
                    </a:ext>
                  </a:extLst>
                </p14:cNvPr>
                <p14:cNvContentPartPr/>
                <p14:nvPr/>
              </p14:nvContentPartPr>
              <p14:xfrm>
                <a:off x="11028099" y="2727548"/>
                <a:ext cx="114480" cy="82800"/>
              </p14:xfrm>
            </p:contentPart>
          </mc:Choice>
          <mc:Fallback xmlns="">
            <p:pic>
              <p:nvPicPr>
                <p:cNvPr id="353" name="Freihand 352">
                  <a:extLst>
                    <a:ext uri="{FF2B5EF4-FFF2-40B4-BE49-F238E27FC236}">
                      <a16:creationId xmlns:a16="http://schemas.microsoft.com/office/drawing/2014/main" id="{E30C9423-D8C2-4B47-B51A-E1F0F346D7AF}"/>
                    </a:ext>
                  </a:extLst>
                </p:cNvPr>
                <p:cNvPicPr/>
                <p:nvPr/>
              </p:nvPicPr>
              <p:blipFill>
                <a:blip r:embed="rId37"/>
                <a:stretch>
                  <a:fillRect/>
                </a:stretch>
              </p:blipFill>
              <p:spPr>
                <a:xfrm>
                  <a:off x="11023779" y="2723228"/>
                  <a:ext cx="123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5" name="Freihand 354">
                  <a:extLst>
                    <a:ext uri="{FF2B5EF4-FFF2-40B4-BE49-F238E27FC236}">
                      <a16:creationId xmlns:a16="http://schemas.microsoft.com/office/drawing/2014/main" id="{46B8E5DB-BFF1-4431-8E84-BDA9B31C5DEA}"/>
                    </a:ext>
                  </a:extLst>
                </p14:cNvPr>
                <p14:cNvContentPartPr/>
                <p14:nvPr/>
              </p14:nvContentPartPr>
              <p14:xfrm>
                <a:off x="11329059" y="2912228"/>
                <a:ext cx="360" cy="28440"/>
              </p14:xfrm>
            </p:contentPart>
          </mc:Choice>
          <mc:Fallback xmlns="">
            <p:pic>
              <p:nvPicPr>
                <p:cNvPr id="355" name="Freihand 354">
                  <a:extLst>
                    <a:ext uri="{FF2B5EF4-FFF2-40B4-BE49-F238E27FC236}">
                      <a16:creationId xmlns:a16="http://schemas.microsoft.com/office/drawing/2014/main" id="{46B8E5DB-BFF1-4431-8E84-BDA9B31C5DEA}"/>
                    </a:ext>
                  </a:extLst>
                </p:cNvPr>
                <p:cNvPicPr/>
                <p:nvPr/>
              </p:nvPicPr>
              <p:blipFill>
                <a:blip r:embed="rId39"/>
                <a:stretch>
                  <a:fillRect/>
                </a:stretch>
              </p:blipFill>
              <p:spPr>
                <a:xfrm>
                  <a:off x="11324739" y="2907908"/>
                  <a:ext cx="9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6" name="Freihand 355">
                  <a:extLst>
                    <a:ext uri="{FF2B5EF4-FFF2-40B4-BE49-F238E27FC236}">
                      <a16:creationId xmlns:a16="http://schemas.microsoft.com/office/drawing/2014/main" id="{76BB201F-78C2-4049-98C8-8E0D7CBA4F8D}"/>
                    </a:ext>
                  </a:extLst>
                </p14:cNvPr>
                <p14:cNvContentPartPr/>
                <p14:nvPr/>
              </p14:nvContentPartPr>
              <p14:xfrm>
                <a:off x="11322579" y="2847068"/>
                <a:ext cx="8640" cy="96480"/>
              </p14:xfrm>
            </p:contentPart>
          </mc:Choice>
          <mc:Fallback xmlns="">
            <p:pic>
              <p:nvPicPr>
                <p:cNvPr id="356" name="Freihand 355">
                  <a:extLst>
                    <a:ext uri="{FF2B5EF4-FFF2-40B4-BE49-F238E27FC236}">
                      <a16:creationId xmlns:a16="http://schemas.microsoft.com/office/drawing/2014/main" id="{76BB201F-78C2-4049-98C8-8E0D7CBA4F8D}"/>
                    </a:ext>
                  </a:extLst>
                </p:cNvPr>
                <p:cNvPicPr/>
                <p:nvPr/>
              </p:nvPicPr>
              <p:blipFill>
                <a:blip r:embed="rId41"/>
                <a:stretch>
                  <a:fillRect/>
                </a:stretch>
              </p:blipFill>
              <p:spPr>
                <a:xfrm>
                  <a:off x="11318259" y="2842748"/>
                  <a:ext cx="17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7" name="Freihand 356">
                  <a:extLst>
                    <a:ext uri="{FF2B5EF4-FFF2-40B4-BE49-F238E27FC236}">
                      <a16:creationId xmlns:a16="http://schemas.microsoft.com/office/drawing/2014/main" id="{6E044C49-59AF-47CD-BA31-30F4D57497D7}"/>
                    </a:ext>
                  </a:extLst>
                </p14:cNvPr>
                <p14:cNvContentPartPr/>
                <p14:nvPr/>
              </p14:nvContentPartPr>
              <p14:xfrm>
                <a:off x="11271459" y="2885588"/>
                <a:ext cx="82800" cy="122040"/>
              </p14:xfrm>
            </p:contentPart>
          </mc:Choice>
          <mc:Fallback xmlns="">
            <p:pic>
              <p:nvPicPr>
                <p:cNvPr id="357" name="Freihand 356">
                  <a:extLst>
                    <a:ext uri="{FF2B5EF4-FFF2-40B4-BE49-F238E27FC236}">
                      <a16:creationId xmlns:a16="http://schemas.microsoft.com/office/drawing/2014/main" id="{6E044C49-59AF-47CD-BA31-30F4D57497D7}"/>
                    </a:ext>
                  </a:extLst>
                </p:cNvPr>
                <p:cNvPicPr/>
                <p:nvPr/>
              </p:nvPicPr>
              <p:blipFill>
                <a:blip r:embed="rId43"/>
                <a:stretch>
                  <a:fillRect/>
                </a:stretch>
              </p:blipFill>
              <p:spPr>
                <a:xfrm>
                  <a:off x="11267139" y="2881268"/>
                  <a:ext cx="91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8" name="Freihand 357">
                  <a:extLst>
                    <a:ext uri="{FF2B5EF4-FFF2-40B4-BE49-F238E27FC236}">
                      <a16:creationId xmlns:a16="http://schemas.microsoft.com/office/drawing/2014/main" id="{D9EE00F1-57DA-4B5E-8B83-6931FC11A961}"/>
                    </a:ext>
                  </a:extLst>
                </p14:cNvPr>
                <p14:cNvContentPartPr/>
                <p14:nvPr/>
              </p14:nvContentPartPr>
              <p14:xfrm>
                <a:off x="11279739" y="2730428"/>
                <a:ext cx="101160" cy="75960"/>
              </p14:xfrm>
            </p:contentPart>
          </mc:Choice>
          <mc:Fallback xmlns="">
            <p:pic>
              <p:nvPicPr>
                <p:cNvPr id="358" name="Freihand 357">
                  <a:extLst>
                    <a:ext uri="{FF2B5EF4-FFF2-40B4-BE49-F238E27FC236}">
                      <a16:creationId xmlns:a16="http://schemas.microsoft.com/office/drawing/2014/main" id="{D9EE00F1-57DA-4B5E-8B83-6931FC11A961}"/>
                    </a:ext>
                  </a:extLst>
                </p:cNvPr>
                <p:cNvPicPr/>
                <p:nvPr/>
              </p:nvPicPr>
              <p:blipFill>
                <a:blip r:embed="rId45"/>
                <a:stretch>
                  <a:fillRect/>
                </a:stretch>
              </p:blipFill>
              <p:spPr>
                <a:xfrm>
                  <a:off x="11275419" y="2726108"/>
                  <a:ext cx="109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0" name="Freihand 359">
                  <a:extLst>
                    <a:ext uri="{FF2B5EF4-FFF2-40B4-BE49-F238E27FC236}">
                      <a16:creationId xmlns:a16="http://schemas.microsoft.com/office/drawing/2014/main" id="{19EC0B3F-293F-49D3-A9FD-D0A611DF4527}"/>
                    </a:ext>
                  </a:extLst>
                </p14:cNvPr>
                <p14:cNvContentPartPr/>
                <p14:nvPr/>
              </p14:nvContentPartPr>
              <p14:xfrm>
                <a:off x="11655219" y="2904308"/>
                <a:ext cx="12600" cy="84600"/>
              </p14:xfrm>
            </p:contentPart>
          </mc:Choice>
          <mc:Fallback xmlns="">
            <p:pic>
              <p:nvPicPr>
                <p:cNvPr id="360" name="Freihand 359">
                  <a:extLst>
                    <a:ext uri="{FF2B5EF4-FFF2-40B4-BE49-F238E27FC236}">
                      <a16:creationId xmlns:a16="http://schemas.microsoft.com/office/drawing/2014/main" id="{19EC0B3F-293F-49D3-A9FD-D0A611DF4527}"/>
                    </a:ext>
                  </a:extLst>
                </p:cNvPr>
                <p:cNvPicPr/>
                <p:nvPr/>
              </p:nvPicPr>
              <p:blipFill>
                <a:blip r:embed="rId47"/>
                <a:stretch>
                  <a:fillRect/>
                </a:stretch>
              </p:blipFill>
              <p:spPr>
                <a:xfrm>
                  <a:off x="11650899" y="2899988"/>
                  <a:ext cx="21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1" name="Freihand 360">
                  <a:extLst>
                    <a:ext uri="{FF2B5EF4-FFF2-40B4-BE49-F238E27FC236}">
                      <a16:creationId xmlns:a16="http://schemas.microsoft.com/office/drawing/2014/main" id="{9D9C7DE3-6997-4CA4-B6DA-7461B4874E6C}"/>
                    </a:ext>
                  </a:extLst>
                </p14:cNvPr>
                <p14:cNvContentPartPr/>
                <p14:nvPr/>
              </p14:nvContentPartPr>
              <p14:xfrm>
                <a:off x="11600139" y="2966948"/>
                <a:ext cx="79200" cy="83520"/>
              </p14:xfrm>
            </p:contentPart>
          </mc:Choice>
          <mc:Fallback xmlns="">
            <p:pic>
              <p:nvPicPr>
                <p:cNvPr id="361" name="Freihand 360">
                  <a:extLst>
                    <a:ext uri="{FF2B5EF4-FFF2-40B4-BE49-F238E27FC236}">
                      <a16:creationId xmlns:a16="http://schemas.microsoft.com/office/drawing/2014/main" id="{9D9C7DE3-6997-4CA4-B6DA-7461B4874E6C}"/>
                    </a:ext>
                  </a:extLst>
                </p:cNvPr>
                <p:cNvPicPr/>
                <p:nvPr/>
              </p:nvPicPr>
              <p:blipFill>
                <a:blip r:embed="rId49"/>
                <a:stretch>
                  <a:fillRect/>
                </a:stretch>
              </p:blipFill>
              <p:spPr>
                <a:xfrm>
                  <a:off x="11595819" y="2962628"/>
                  <a:ext cx="87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2" name="Freihand 361">
                  <a:extLst>
                    <a:ext uri="{FF2B5EF4-FFF2-40B4-BE49-F238E27FC236}">
                      <a16:creationId xmlns:a16="http://schemas.microsoft.com/office/drawing/2014/main" id="{845FAFD1-11A7-46BF-9891-3C549BF7083D}"/>
                    </a:ext>
                  </a:extLst>
                </p14:cNvPr>
                <p14:cNvContentPartPr/>
                <p14:nvPr/>
              </p14:nvContentPartPr>
              <p14:xfrm>
                <a:off x="11597619" y="2843468"/>
                <a:ext cx="87120" cy="102240"/>
              </p14:xfrm>
            </p:contentPart>
          </mc:Choice>
          <mc:Fallback xmlns="">
            <p:pic>
              <p:nvPicPr>
                <p:cNvPr id="362" name="Freihand 361">
                  <a:extLst>
                    <a:ext uri="{FF2B5EF4-FFF2-40B4-BE49-F238E27FC236}">
                      <a16:creationId xmlns:a16="http://schemas.microsoft.com/office/drawing/2014/main" id="{845FAFD1-11A7-46BF-9891-3C549BF7083D}"/>
                    </a:ext>
                  </a:extLst>
                </p:cNvPr>
                <p:cNvPicPr/>
                <p:nvPr/>
              </p:nvPicPr>
              <p:blipFill>
                <a:blip r:embed="rId51"/>
                <a:stretch>
                  <a:fillRect/>
                </a:stretch>
              </p:blipFill>
              <p:spPr>
                <a:xfrm>
                  <a:off x="11593299" y="2839148"/>
                  <a:ext cx="95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3" name="Freihand 362">
                  <a:extLst>
                    <a:ext uri="{FF2B5EF4-FFF2-40B4-BE49-F238E27FC236}">
                      <a16:creationId xmlns:a16="http://schemas.microsoft.com/office/drawing/2014/main" id="{4B974F43-A1B8-4BCE-B76E-DBD6E7275CFC}"/>
                    </a:ext>
                  </a:extLst>
                </p14:cNvPr>
                <p14:cNvContentPartPr/>
                <p14:nvPr/>
              </p14:nvContentPartPr>
              <p14:xfrm>
                <a:off x="11527779" y="2347388"/>
                <a:ext cx="303840" cy="576000"/>
              </p14:xfrm>
            </p:contentPart>
          </mc:Choice>
          <mc:Fallback xmlns="">
            <p:pic>
              <p:nvPicPr>
                <p:cNvPr id="363" name="Freihand 362">
                  <a:extLst>
                    <a:ext uri="{FF2B5EF4-FFF2-40B4-BE49-F238E27FC236}">
                      <a16:creationId xmlns:a16="http://schemas.microsoft.com/office/drawing/2014/main" id="{4B974F43-A1B8-4BCE-B76E-DBD6E7275CFC}"/>
                    </a:ext>
                  </a:extLst>
                </p:cNvPr>
                <p:cNvPicPr/>
                <p:nvPr/>
              </p:nvPicPr>
              <p:blipFill>
                <a:blip r:embed="rId53"/>
                <a:stretch>
                  <a:fillRect/>
                </a:stretch>
              </p:blipFill>
              <p:spPr>
                <a:xfrm>
                  <a:off x="11523459" y="2343068"/>
                  <a:ext cx="312480" cy="584640"/>
                </a:xfrm>
                <a:prstGeom prst="rect">
                  <a:avLst/>
                </a:prstGeom>
              </p:spPr>
            </p:pic>
          </mc:Fallback>
        </mc:AlternateContent>
      </p:grpSp>
      <p:grpSp>
        <p:nvGrpSpPr>
          <p:cNvPr id="368" name="Gruppieren 367">
            <a:extLst>
              <a:ext uri="{FF2B5EF4-FFF2-40B4-BE49-F238E27FC236}">
                <a16:creationId xmlns:a16="http://schemas.microsoft.com/office/drawing/2014/main" id="{74F26E8C-7F1F-4737-821C-0F5A450166B4}"/>
              </a:ext>
            </a:extLst>
          </p:cNvPr>
          <p:cNvGrpSpPr/>
          <p:nvPr/>
        </p:nvGrpSpPr>
        <p:grpSpPr>
          <a:xfrm>
            <a:off x="11896779" y="2740148"/>
            <a:ext cx="120960" cy="241200"/>
            <a:chOff x="11896779" y="2740148"/>
            <a:chExt cx="120960" cy="241200"/>
          </a:xfrm>
        </p:grpSpPr>
        <mc:AlternateContent xmlns:mc="http://schemas.openxmlformats.org/markup-compatibility/2006" xmlns:p14="http://schemas.microsoft.com/office/powerpoint/2010/main">
          <mc:Choice Requires="p14">
            <p:contentPart p14:bwMode="auto" r:id="rId54">
              <p14:nvContentPartPr>
                <p14:cNvPr id="365" name="Freihand 364">
                  <a:extLst>
                    <a:ext uri="{FF2B5EF4-FFF2-40B4-BE49-F238E27FC236}">
                      <a16:creationId xmlns:a16="http://schemas.microsoft.com/office/drawing/2014/main" id="{63F605DB-0399-408E-8A62-5C34DF97AB84}"/>
                    </a:ext>
                  </a:extLst>
                </p14:cNvPr>
                <p14:cNvContentPartPr/>
                <p14:nvPr/>
              </p14:nvContentPartPr>
              <p14:xfrm>
                <a:off x="11982819" y="2782268"/>
                <a:ext cx="10440" cy="95040"/>
              </p14:xfrm>
            </p:contentPart>
          </mc:Choice>
          <mc:Fallback xmlns="">
            <p:pic>
              <p:nvPicPr>
                <p:cNvPr id="365" name="Freihand 364">
                  <a:extLst>
                    <a:ext uri="{FF2B5EF4-FFF2-40B4-BE49-F238E27FC236}">
                      <a16:creationId xmlns:a16="http://schemas.microsoft.com/office/drawing/2014/main" id="{63F605DB-0399-408E-8A62-5C34DF97AB84}"/>
                    </a:ext>
                  </a:extLst>
                </p:cNvPr>
                <p:cNvPicPr/>
                <p:nvPr/>
              </p:nvPicPr>
              <p:blipFill>
                <a:blip r:embed="rId55"/>
                <a:stretch>
                  <a:fillRect/>
                </a:stretch>
              </p:blipFill>
              <p:spPr>
                <a:xfrm>
                  <a:off x="11978499" y="2777948"/>
                  <a:ext cx="19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6" name="Freihand 365">
                  <a:extLst>
                    <a:ext uri="{FF2B5EF4-FFF2-40B4-BE49-F238E27FC236}">
                      <a16:creationId xmlns:a16="http://schemas.microsoft.com/office/drawing/2014/main" id="{88278989-59BC-45AA-9EE9-B450F38DD7A3}"/>
                    </a:ext>
                  </a:extLst>
                </p14:cNvPr>
                <p14:cNvContentPartPr/>
                <p14:nvPr/>
              </p14:nvContentPartPr>
              <p14:xfrm>
                <a:off x="11938179" y="2859668"/>
                <a:ext cx="79560" cy="121680"/>
              </p14:xfrm>
            </p:contentPart>
          </mc:Choice>
          <mc:Fallback xmlns="">
            <p:pic>
              <p:nvPicPr>
                <p:cNvPr id="366" name="Freihand 365">
                  <a:extLst>
                    <a:ext uri="{FF2B5EF4-FFF2-40B4-BE49-F238E27FC236}">
                      <a16:creationId xmlns:a16="http://schemas.microsoft.com/office/drawing/2014/main" id="{88278989-59BC-45AA-9EE9-B450F38DD7A3}"/>
                    </a:ext>
                  </a:extLst>
                </p:cNvPr>
                <p:cNvPicPr/>
                <p:nvPr/>
              </p:nvPicPr>
              <p:blipFill>
                <a:blip r:embed="rId57"/>
                <a:stretch>
                  <a:fillRect/>
                </a:stretch>
              </p:blipFill>
              <p:spPr>
                <a:xfrm>
                  <a:off x="11933859" y="2855348"/>
                  <a:ext cx="88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7" name="Freihand 366">
                  <a:extLst>
                    <a:ext uri="{FF2B5EF4-FFF2-40B4-BE49-F238E27FC236}">
                      <a16:creationId xmlns:a16="http://schemas.microsoft.com/office/drawing/2014/main" id="{64D4EA8F-E018-4D2A-8187-9A92C0B0BF85}"/>
                    </a:ext>
                  </a:extLst>
                </p14:cNvPr>
                <p14:cNvContentPartPr/>
                <p14:nvPr/>
              </p14:nvContentPartPr>
              <p14:xfrm>
                <a:off x="11896779" y="2740148"/>
                <a:ext cx="118800" cy="74520"/>
              </p14:xfrm>
            </p:contentPart>
          </mc:Choice>
          <mc:Fallback xmlns="">
            <p:pic>
              <p:nvPicPr>
                <p:cNvPr id="367" name="Freihand 366">
                  <a:extLst>
                    <a:ext uri="{FF2B5EF4-FFF2-40B4-BE49-F238E27FC236}">
                      <a16:creationId xmlns:a16="http://schemas.microsoft.com/office/drawing/2014/main" id="{64D4EA8F-E018-4D2A-8187-9A92C0B0BF85}"/>
                    </a:ext>
                  </a:extLst>
                </p:cNvPr>
                <p:cNvPicPr/>
                <p:nvPr/>
              </p:nvPicPr>
              <p:blipFill>
                <a:blip r:embed="rId59"/>
                <a:stretch>
                  <a:fillRect/>
                </a:stretch>
              </p:blipFill>
              <p:spPr>
                <a:xfrm>
                  <a:off x="11892459" y="2735828"/>
                  <a:ext cx="12744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369" name="Freihand 368">
                <a:extLst>
                  <a:ext uri="{FF2B5EF4-FFF2-40B4-BE49-F238E27FC236}">
                    <a16:creationId xmlns:a16="http://schemas.microsoft.com/office/drawing/2014/main" id="{981F1A4D-29BD-400C-974D-AA0455625A37}"/>
                  </a:ext>
                </a:extLst>
              </p14:cNvPr>
              <p14:cNvContentPartPr/>
              <p14:nvPr/>
            </p14:nvContentPartPr>
            <p14:xfrm>
              <a:off x="88779" y="934388"/>
              <a:ext cx="10440" cy="8280"/>
            </p14:xfrm>
          </p:contentPart>
        </mc:Choice>
        <mc:Fallback xmlns="">
          <p:pic>
            <p:nvPicPr>
              <p:cNvPr id="369" name="Freihand 368">
                <a:extLst>
                  <a:ext uri="{FF2B5EF4-FFF2-40B4-BE49-F238E27FC236}">
                    <a16:creationId xmlns:a16="http://schemas.microsoft.com/office/drawing/2014/main" id="{981F1A4D-29BD-400C-974D-AA0455625A37}"/>
                  </a:ext>
                </a:extLst>
              </p:cNvPr>
              <p:cNvPicPr/>
              <p:nvPr/>
            </p:nvPicPr>
            <p:blipFill>
              <a:blip r:embed="rId61"/>
              <a:stretch>
                <a:fillRect/>
              </a:stretch>
            </p:blipFill>
            <p:spPr>
              <a:xfrm>
                <a:off x="84459" y="930068"/>
                <a:ext cx="19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0" name="Freihand 369">
                <a:extLst>
                  <a:ext uri="{FF2B5EF4-FFF2-40B4-BE49-F238E27FC236}">
                    <a16:creationId xmlns:a16="http://schemas.microsoft.com/office/drawing/2014/main" id="{0F45134C-3D59-4B15-83C5-B41EEA1D3CB0}"/>
                  </a:ext>
                </a:extLst>
              </p14:cNvPr>
              <p14:cNvContentPartPr/>
              <p14:nvPr/>
            </p14:nvContentPartPr>
            <p14:xfrm>
              <a:off x="12104499" y="791468"/>
              <a:ext cx="14400" cy="32040"/>
            </p14:xfrm>
          </p:contentPart>
        </mc:Choice>
        <mc:Fallback xmlns="">
          <p:pic>
            <p:nvPicPr>
              <p:cNvPr id="370" name="Freihand 369">
                <a:extLst>
                  <a:ext uri="{FF2B5EF4-FFF2-40B4-BE49-F238E27FC236}">
                    <a16:creationId xmlns:a16="http://schemas.microsoft.com/office/drawing/2014/main" id="{0F45134C-3D59-4B15-83C5-B41EEA1D3CB0}"/>
                  </a:ext>
                </a:extLst>
              </p:cNvPr>
              <p:cNvPicPr/>
              <p:nvPr/>
            </p:nvPicPr>
            <p:blipFill>
              <a:blip r:embed="rId63"/>
              <a:stretch>
                <a:fillRect/>
              </a:stretch>
            </p:blipFill>
            <p:spPr>
              <a:xfrm>
                <a:off x="12100179" y="787148"/>
                <a:ext cx="23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1" name="Freihand 370">
                <a:extLst>
                  <a:ext uri="{FF2B5EF4-FFF2-40B4-BE49-F238E27FC236}">
                    <a16:creationId xmlns:a16="http://schemas.microsoft.com/office/drawing/2014/main" id="{C6707457-A936-4806-9128-088D55F1EF15}"/>
                  </a:ext>
                </a:extLst>
              </p14:cNvPr>
              <p14:cNvContentPartPr/>
              <p14:nvPr/>
            </p14:nvContentPartPr>
            <p14:xfrm>
              <a:off x="6690819" y="2847788"/>
              <a:ext cx="5451480" cy="551880"/>
            </p14:xfrm>
          </p:contentPart>
        </mc:Choice>
        <mc:Fallback xmlns="">
          <p:pic>
            <p:nvPicPr>
              <p:cNvPr id="371" name="Freihand 370">
                <a:extLst>
                  <a:ext uri="{FF2B5EF4-FFF2-40B4-BE49-F238E27FC236}">
                    <a16:creationId xmlns:a16="http://schemas.microsoft.com/office/drawing/2014/main" id="{C6707457-A936-4806-9128-088D55F1EF15}"/>
                  </a:ext>
                </a:extLst>
              </p:cNvPr>
              <p:cNvPicPr/>
              <p:nvPr/>
            </p:nvPicPr>
            <p:blipFill>
              <a:blip r:embed="rId65"/>
              <a:stretch>
                <a:fillRect/>
              </a:stretch>
            </p:blipFill>
            <p:spPr>
              <a:xfrm>
                <a:off x="6686499" y="2843468"/>
                <a:ext cx="546012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3" name="Freihand 372">
                <a:extLst>
                  <a:ext uri="{FF2B5EF4-FFF2-40B4-BE49-F238E27FC236}">
                    <a16:creationId xmlns:a16="http://schemas.microsoft.com/office/drawing/2014/main" id="{9A3C9F4C-4A04-4C8C-8DCB-397887293CBA}"/>
                  </a:ext>
                </a:extLst>
              </p14:cNvPr>
              <p14:cNvContentPartPr/>
              <p14:nvPr/>
            </p14:nvContentPartPr>
            <p14:xfrm>
              <a:off x="1557579" y="2335508"/>
              <a:ext cx="2686680" cy="2533320"/>
            </p14:xfrm>
          </p:contentPart>
        </mc:Choice>
        <mc:Fallback xmlns="">
          <p:pic>
            <p:nvPicPr>
              <p:cNvPr id="373" name="Freihand 372">
                <a:extLst>
                  <a:ext uri="{FF2B5EF4-FFF2-40B4-BE49-F238E27FC236}">
                    <a16:creationId xmlns:a16="http://schemas.microsoft.com/office/drawing/2014/main" id="{9A3C9F4C-4A04-4C8C-8DCB-397887293CBA}"/>
                  </a:ext>
                </a:extLst>
              </p:cNvPr>
              <p:cNvPicPr/>
              <p:nvPr/>
            </p:nvPicPr>
            <p:blipFill>
              <a:blip r:embed="rId67"/>
              <a:stretch>
                <a:fillRect/>
              </a:stretch>
            </p:blipFill>
            <p:spPr>
              <a:xfrm>
                <a:off x="1553259" y="2331188"/>
                <a:ext cx="2695320" cy="2541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4" name="Freihand 373">
                <a:extLst>
                  <a:ext uri="{FF2B5EF4-FFF2-40B4-BE49-F238E27FC236}">
                    <a16:creationId xmlns:a16="http://schemas.microsoft.com/office/drawing/2014/main" id="{B9F36CC0-705D-463C-BA97-71337D895F20}"/>
                  </a:ext>
                </a:extLst>
              </p14:cNvPr>
              <p14:cNvContentPartPr/>
              <p14:nvPr/>
            </p14:nvContentPartPr>
            <p14:xfrm>
              <a:off x="10537779" y="2771108"/>
              <a:ext cx="183600" cy="41040"/>
            </p14:xfrm>
          </p:contentPart>
        </mc:Choice>
        <mc:Fallback xmlns="">
          <p:pic>
            <p:nvPicPr>
              <p:cNvPr id="374" name="Freihand 373">
                <a:extLst>
                  <a:ext uri="{FF2B5EF4-FFF2-40B4-BE49-F238E27FC236}">
                    <a16:creationId xmlns:a16="http://schemas.microsoft.com/office/drawing/2014/main" id="{B9F36CC0-705D-463C-BA97-71337D895F20}"/>
                  </a:ext>
                </a:extLst>
              </p:cNvPr>
              <p:cNvPicPr/>
              <p:nvPr/>
            </p:nvPicPr>
            <p:blipFill>
              <a:blip r:embed="rId69"/>
              <a:stretch>
                <a:fillRect/>
              </a:stretch>
            </p:blipFill>
            <p:spPr>
              <a:xfrm>
                <a:off x="10533459" y="2766788"/>
                <a:ext cx="192240" cy="49680"/>
              </a:xfrm>
              <a:prstGeom prst="rect">
                <a:avLst/>
              </a:prstGeom>
            </p:spPr>
          </p:pic>
        </mc:Fallback>
      </mc:AlternateContent>
      <p:grpSp>
        <p:nvGrpSpPr>
          <p:cNvPr id="378" name="Gruppieren 377">
            <a:extLst>
              <a:ext uri="{FF2B5EF4-FFF2-40B4-BE49-F238E27FC236}">
                <a16:creationId xmlns:a16="http://schemas.microsoft.com/office/drawing/2014/main" id="{859DB140-5A16-496E-BE9B-FF9A9CDF846D}"/>
              </a:ext>
            </a:extLst>
          </p:cNvPr>
          <p:cNvGrpSpPr/>
          <p:nvPr/>
        </p:nvGrpSpPr>
        <p:grpSpPr>
          <a:xfrm>
            <a:off x="4062819" y="4998068"/>
            <a:ext cx="209520" cy="205560"/>
            <a:chOff x="4062819" y="4998068"/>
            <a:chExt cx="209520" cy="205560"/>
          </a:xfrm>
        </p:grpSpPr>
        <mc:AlternateContent xmlns:mc="http://schemas.openxmlformats.org/markup-compatibility/2006" xmlns:p14="http://schemas.microsoft.com/office/powerpoint/2010/main">
          <mc:Choice Requires="p14">
            <p:contentPart p14:bwMode="auto" r:id="rId70">
              <p14:nvContentPartPr>
                <p14:cNvPr id="376" name="Freihand 375">
                  <a:extLst>
                    <a:ext uri="{FF2B5EF4-FFF2-40B4-BE49-F238E27FC236}">
                      <a16:creationId xmlns:a16="http://schemas.microsoft.com/office/drawing/2014/main" id="{C29AC649-85B7-4F12-9A1F-8857CE86F193}"/>
                    </a:ext>
                  </a:extLst>
                </p14:cNvPr>
                <p14:cNvContentPartPr/>
                <p14:nvPr/>
              </p14:nvContentPartPr>
              <p14:xfrm>
                <a:off x="4115019" y="5069708"/>
                <a:ext cx="127080" cy="133920"/>
              </p14:xfrm>
            </p:contentPart>
          </mc:Choice>
          <mc:Fallback xmlns="">
            <p:pic>
              <p:nvPicPr>
                <p:cNvPr id="376" name="Freihand 375">
                  <a:extLst>
                    <a:ext uri="{FF2B5EF4-FFF2-40B4-BE49-F238E27FC236}">
                      <a16:creationId xmlns:a16="http://schemas.microsoft.com/office/drawing/2014/main" id="{C29AC649-85B7-4F12-9A1F-8857CE86F193}"/>
                    </a:ext>
                  </a:extLst>
                </p:cNvPr>
                <p:cNvPicPr/>
                <p:nvPr/>
              </p:nvPicPr>
              <p:blipFill>
                <a:blip r:embed="rId71"/>
                <a:stretch>
                  <a:fillRect/>
                </a:stretch>
              </p:blipFill>
              <p:spPr>
                <a:xfrm>
                  <a:off x="4110699" y="5065388"/>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7" name="Freihand 376">
                  <a:extLst>
                    <a:ext uri="{FF2B5EF4-FFF2-40B4-BE49-F238E27FC236}">
                      <a16:creationId xmlns:a16="http://schemas.microsoft.com/office/drawing/2014/main" id="{78081988-7669-4930-BD3A-123BDAEBFA7D}"/>
                    </a:ext>
                  </a:extLst>
                </p14:cNvPr>
                <p14:cNvContentPartPr/>
                <p14:nvPr/>
              </p14:nvContentPartPr>
              <p14:xfrm>
                <a:off x="4062819" y="4998068"/>
                <a:ext cx="209520" cy="27720"/>
              </p14:xfrm>
            </p:contentPart>
          </mc:Choice>
          <mc:Fallback xmlns="">
            <p:pic>
              <p:nvPicPr>
                <p:cNvPr id="377" name="Freihand 376">
                  <a:extLst>
                    <a:ext uri="{FF2B5EF4-FFF2-40B4-BE49-F238E27FC236}">
                      <a16:creationId xmlns:a16="http://schemas.microsoft.com/office/drawing/2014/main" id="{78081988-7669-4930-BD3A-123BDAEBFA7D}"/>
                    </a:ext>
                  </a:extLst>
                </p:cNvPr>
                <p:cNvPicPr/>
                <p:nvPr/>
              </p:nvPicPr>
              <p:blipFill>
                <a:blip r:embed="rId73"/>
                <a:stretch>
                  <a:fillRect/>
                </a:stretch>
              </p:blipFill>
              <p:spPr>
                <a:xfrm>
                  <a:off x="4058499" y="4993748"/>
                  <a:ext cx="21816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379" name="Freihand 378">
                <a:extLst>
                  <a:ext uri="{FF2B5EF4-FFF2-40B4-BE49-F238E27FC236}">
                    <a16:creationId xmlns:a16="http://schemas.microsoft.com/office/drawing/2014/main" id="{20F0DBF6-6F02-4E5C-BB54-A7F59DC4E42D}"/>
                  </a:ext>
                </a:extLst>
              </p14:cNvPr>
              <p14:cNvContentPartPr/>
              <p14:nvPr/>
            </p14:nvContentPartPr>
            <p14:xfrm>
              <a:off x="1535259" y="2308868"/>
              <a:ext cx="12960" cy="6840"/>
            </p14:xfrm>
          </p:contentPart>
        </mc:Choice>
        <mc:Fallback xmlns="">
          <p:pic>
            <p:nvPicPr>
              <p:cNvPr id="379" name="Freihand 378">
                <a:extLst>
                  <a:ext uri="{FF2B5EF4-FFF2-40B4-BE49-F238E27FC236}">
                    <a16:creationId xmlns:a16="http://schemas.microsoft.com/office/drawing/2014/main" id="{20F0DBF6-6F02-4E5C-BB54-A7F59DC4E42D}"/>
                  </a:ext>
                </a:extLst>
              </p:cNvPr>
              <p:cNvPicPr/>
              <p:nvPr/>
            </p:nvPicPr>
            <p:blipFill>
              <a:blip r:embed="rId75"/>
              <a:stretch>
                <a:fillRect/>
              </a:stretch>
            </p:blipFill>
            <p:spPr>
              <a:xfrm>
                <a:off x="1530939" y="2304548"/>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06" name="Freihand 405">
                <a:extLst>
                  <a:ext uri="{FF2B5EF4-FFF2-40B4-BE49-F238E27FC236}">
                    <a16:creationId xmlns:a16="http://schemas.microsoft.com/office/drawing/2014/main" id="{3371B16E-6675-4793-9C3B-06F5FCCFFEC6}"/>
                  </a:ext>
                </a:extLst>
              </p14:cNvPr>
              <p14:cNvContentPartPr/>
              <p14:nvPr/>
            </p14:nvContentPartPr>
            <p14:xfrm>
              <a:off x="5210499" y="51308"/>
              <a:ext cx="991440" cy="472680"/>
            </p14:xfrm>
          </p:contentPart>
        </mc:Choice>
        <mc:Fallback xmlns="">
          <p:pic>
            <p:nvPicPr>
              <p:cNvPr id="406" name="Freihand 405">
                <a:extLst>
                  <a:ext uri="{FF2B5EF4-FFF2-40B4-BE49-F238E27FC236}">
                    <a16:creationId xmlns:a16="http://schemas.microsoft.com/office/drawing/2014/main" id="{3371B16E-6675-4793-9C3B-06F5FCCFFEC6}"/>
                  </a:ext>
                </a:extLst>
              </p:cNvPr>
              <p:cNvPicPr/>
              <p:nvPr/>
            </p:nvPicPr>
            <p:blipFill>
              <a:blip r:embed="rId77"/>
              <a:stretch>
                <a:fillRect/>
              </a:stretch>
            </p:blipFill>
            <p:spPr>
              <a:xfrm>
                <a:off x="5206179" y="46988"/>
                <a:ext cx="100008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11" name="Freihand 410">
                <a:extLst>
                  <a:ext uri="{FF2B5EF4-FFF2-40B4-BE49-F238E27FC236}">
                    <a16:creationId xmlns:a16="http://schemas.microsoft.com/office/drawing/2014/main" id="{79852794-DED1-4726-A600-380CD933EA8D}"/>
                  </a:ext>
                </a:extLst>
              </p14:cNvPr>
              <p14:cNvContentPartPr/>
              <p14:nvPr/>
            </p14:nvContentPartPr>
            <p14:xfrm>
              <a:off x="1971219" y="1355948"/>
              <a:ext cx="2885400" cy="2934720"/>
            </p14:xfrm>
          </p:contentPart>
        </mc:Choice>
        <mc:Fallback xmlns="">
          <p:pic>
            <p:nvPicPr>
              <p:cNvPr id="411" name="Freihand 410">
                <a:extLst>
                  <a:ext uri="{FF2B5EF4-FFF2-40B4-BE49-F238E27FC236}">
                    <a16:creationId xmlns:a16="http://schemas.microsoft.com/office/drawing/2014/main" id="{79852794-DED1-4726-A600-380CD933EA8D}"/>
                  </a:ext>
                </a:extLst>
              </p:cNvPr>
              <p:cNvPicPr/>
              <p:nvPr/>
            </p:nvPicPr>
            <p:blipFill>
              <a:blip r:embed="rId79"/>
              <a:stretch>
                <a:fillRect/>
              </a:stretch>
            </p:blipFill>
            <p:spPr>
              <a:xfrm>
                <a:off x="1966899" y="1351628"/>
                <a:ext cx="2894040" cy="2943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2" name="Freihand 411">
                <a:extLst>
                  <a:ext uri="{FF2B5EF4-FFF2-40B4-BE49-F238E27FC236}">
                    <a16:creationId xmlns:a16="http://schemas.microsoft.com/office/drawing/2014/main" id="{7968934C-DD55-4A9E-96FF-5258A4D6EB49}"/>
                  </a:ext>
                </a:extLst>
              </p14:cNvPr>
              <p14:cNvContentPartPr/>
              <p14:nvPr/>
            </p14:nvContentPartPr>
            <p14:xfrm>
              <a:off x="2901099" y="3488588"/>
              <a:ext cx="77040" cy="116280"/>
            </p14:xfrm>
          </p:contentPart>
        </mc:Choice>
        <mc:Fallback xmlns="">
          <p:pic>
            <p:nvPicPr>
              <p:cNvPr id="412" name="Freihand 411">
                <a:extLst>
                  <a:ext uri="{FF2B5EF4-FFF2-40B4-BE49-F238E27FC236}">
                    <a16:creationId xmlns:a16="http://schemas.microsoft.com/office/drawing/2014/main" id="{7968934C-DD55-4A9E-96FF-5258A4D6EB49}"/>
                  </a:ext>
                </a:extLst>
              </p:cNvPr>
              <p:cNvPicPr/>
              <p:nvPr/>
            </p:nvPicPr>
            <p:blipFill>
              <a:blip r:embed="rId81"/>
              <a:stretch>
                <a:fillRect/>
              </a:stretch>
            </p:blipFill>
            <p:spPr>
              <a:xfrm>
                <a:off x="2896779" y="3484268"/>
                <a:ext cx="85680" cy="124920"/>
              </a:xfrm>
              <a:prstGeom prst="rect">
                <a:avLst/>
              </a:prstGeom>
            </p:spPr>
          </p:pic>
        </mc:Fallback>
      </mc:AlternateContent>
      <p:grpSp>
        <p:nvGrpSpPr>
          <p:cNvPr id="496" name="Gruppieren 495">
            <a:extLst>
              <a:ext uri="{FF2B5EF4-FFF2-40B4-BE49-F238E27FC236}">
                <a16:creationId xmlns:a16="http://schemas.microsoft.com/office/drawing/2014/main" id="{7FC4A43F-9836-4B6C-B7BC-6D2A84D6E9B7}"/>
              </a:ext>
            </a:extLst>
          </p:cNvPr>
          <p:cNvGrpSpPr/>
          <p:nvPr/>
        </p:nvGrpSpPr>
        <p:grpSpPr>
          <a:xfrm>
            <a:off x="2262099" y="5496308"/>
            <a:ext cx="1569240" cy="1236600"/>
            <a:chOff x="2262099" y="5496308"/>
            <a:chExt cx="1569240" cy="1236600"/>
          </a:xfrm>
        </p:grpSpPr>
        <mc:AlternateContent xmlns:mc="http://schemas.openxmlformats.org/markup-compatibility/2006" xmlns:p14="http://schemas.microsoft.com/office/powerpoint/2010/main">
          <mc:Choice Requires="p14">
            <p:contentPart p14:bwMode="auto" r:id="rId82">
              <p14:nvContentPartPr>
                <p14:cNvPr id="467" name="Freihand 466">
                  <a:extLst>
                    <a:ext uri="{FF2B5EF4-FFF2-40B4-BE49-F238E27FC236}">
                      <a16:creationId xmlns:a16="http://schemas.microsoft.com/office/drawing/2014/main" id="{FC904314-F2B2-4EC6-A13F-54DCDEB50C65}"/>
                    </a:ext>
                  </a:extLst>
                </p14:cNvPr>
                <p14:cNvContentPartPr/>
                <p14:nvPr/>
              </p14:nvContentPartPr>
              <p14:xfrm>
                <a:off x="2595459" y="5496308"/>
                <a:ext cx="127080" cy="254520"/>
              </p14:xfrm>
            </p:contentPart>
          </mc:Choice>
          <mc:Fallback xmlns="">
            <p:pic>
              <p:nvPicPr>
                <p:cNvPr id="467" name="Freihand 466">
                  <a:extLst>
                    <a:ext uri="{FF2B5EF4-FFF2-40B4-BE49-F238E27FC236}">
                      <a16:creationId xmlns:a16="http://schemas.microsoft.com/office/drawing/2014/main" id="{FC904314-F2B2-4EC6-A13F-54DCDEB50C65}"/>
                    </a:ext>
                  </a:extLst>
                </p:cNvPr>
                <p:cNvPicPr/>
                <p:nvPr/>
              </p:nvPicPr>
              <p:blipFill>
                <a:blip r:embed="rId83"/>
                <a:stretch>
                  <a:fillRect/>
                </a:stretch>
              </p:blipFill>
              <p:spPr>
                <a:xfrm>
                  <a:off x="2591139" y="5491988"/>
                  <a:ext cx="135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8" name="Freihand 467">
                  <a:extLst>
                    <a:ext uri="{FF2B5EF4-FFF2-40B4-BE49-F238E27FC236}">
                      <a16:creationId xmlns:a16="http://schemas.microsoft.com/office/drawing/2014/main" id="{08A000F5-D914-4B64-99A6-E4741C91DC6C}"/>
                    </a:ext>
                  </a:extLst>
                </p14:cNvPr>
                <p14:cNvContentPartPr/>
                <p14:nvPr/>
              </p14:nvContentPartPr>
              <p14:xfrm>
                <a:off x="2707779" y="5672348"/>
                <a:ext cx="95400" cy="108720"/>
              </p14:xfrm>
            </p:contentPart>
          </mc:Choice>
          <mc:Fallback xmlns="">
            <p:pic>
              <p:nvPicPr>
                <p:cNvPr id="468" name="Freihand 467">
                  <a:extLst>
                    <a:ext uri="{FF2B5EF4-FFF2-40B4-BE49-F238E27FC236}">
                      <a16:creationId xmlns:a16="http://schemas.microsoft.com/office/drawing/2014/main" id="{08A000F5-D914-4B64-99A6-E4741C91DC6C}"/>
                    </a:ext>
                  </a:extLst>
                </p:cNvPr>
                <p:cNvPicPr/>
                <p:nvPr/>
              </p:nvPicPr>
              <p:blipFill>
                <a:blip r:embed="rId85"/>
                <a:stretch>
                  <a:fillRect/>
                </a:stretch>
              </p:blipFill>
              <p:spPr>
                <a:xfrm>
                  <a:off x="2703459" y="5668028"/>
                  <a:ext cx="104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0" name="Freihand 469">
                  <a:extLst>
                    <a:ext uri="{FF2B5EF4-FFF2-40B4-BE49-F238E27FC236}">
                      <a16:creationId xmlns:a16="http://schemas.microsoft.com/office/drawing/2014/main" id="{411B8054-E2D0-4B01-B903-B76B90974EBA}"/>
                    </a:ext>
                  </a:extLst>
                </p14:cNvPr>
                <p14:cNvContentPartPr/>
                <p14:nvPr/>
              </p14:nvContentPartPr>
              <p14:xfrm>
                <a:off x="2916939" y="5587748"/>
                <a:ext cx="127800" cy="199080"/>
              </p14:xfrm>
            </p:contentPart>
          </mc:Choice>
          <mc:Fallback xmlns="">
            <p:pic>
              <p:nvPicPr>
                <p:cNvPr id="470" name="Freihand 469">
                  <a:extLst>
                    <a:ext uri="{FF2B5EF4-FFF2-40B4-BE49-F238E27FC236}">
                      <a16:creationId xmlns:a16="http://schemas.microsoft.com/office/drawing/2014/main" id="{411B8054-E2D0-4B01-B903-B76B90974EBA}"/>
                    </a:ext>
                  </a:extLst>
                </p:cNvPr>
                <p:cNvPicPr/>
                <p:nvPr/>
              </p:nvPicPr>
              <p:blipFill>
                <a:blip r:embed="rId87"/>
                <a:stretch>
                  <a:fillRect/>
                </a:stretch>
              </p:blipFill>
              <p:spPr>
                <a:xfrm>
                  <a:off x="2912619" y="5583428"/>
                  <a:ext cx="1364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1" name="Freihand 470">
                  <a:extLst>
                    <a:ext uri="{FF2B5EF4-FFF2-40B4-BE49-F238E27FC236}">
                      <a16:creationId xmlns:a16="http://schemas.microsoft.com/office/drawing/2014/main" id="{9E7E3F71-6767-433D-896D-8EC8BAEBFF45}"/>
                    </a:ext>
                  </a:extLst>
                </p14:cNvPr>
                <p14:cNvContentPartPr/>
                <p14:nvPr/>
              </p14:nvContentPartPr>
              <p14:xfrm>
                <a:off x="3009099" y="5523308"/>
                <a:ext cx="122040" cy="106560"/>
              </p14:xfrm>
            </p:contentPart>
          </mc:Choice>
          <mc:Fallback xmlns="">
            <p:pic>
              <p:nvPicPr>
                <p:cNvPr id="471" name="Freihand 470">
                  <a:extLst>
                    <a:ext uri="{FF2B5EF4-FFF2-40B4-BE49-F238E27FC236}">
                      <a16:creationId xmlns:a16="http://schemas.microsoft.com/office/drawing/2014/main" id="{9E7E3F71-6767-433D-896D-8EC8BAEBFF45}"/>
                    </a:ext>
                  </a:extLst>
                </p:cNvPr>
                <p:cNvPicPr/>
                <p:nvPr/>
              </p:nvPicPr>
              <p:blipFill>
                <a:blip r:embed="rId89"/>
                <a:stretch>
                  <a:fillRect/>
                </a:stretch>
              </p:blipFill>
              <p:spPr>
                <a:xfrm>
                  <a:off x="3004779" y="5518988"/>
                  <a:ext cx="130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2" name="Freihand 471">
                  <a:extLst>
                    <a:ext uri="{FF2B5EF4-FFF2-40B4-BE49-F238E27FC236}">
                      <a16:creationId xmlns:a16="http://schemas.microsoft.com/office/drawing/2014/main" id="{7C7241B7-67B7-47CE-991D-3C8B73DC5E5C}"/>
                    </a:ext>
                  </a:extLst>
                </p14:cNvPr>
                <p14:cNvContentPartPr/>
                <p14:nvPr/>
              </p14:nvContentPartPr>
              <p14:xfrm>
                <a:off x="3127539" y="5644268"/>
                <a:ext cx="86400" cy="3960"/>
              </p14:xfrm>
            </p:contentPart>
          </mc:Choice>
          <mc:Fallback xmlns="">
            <p:pic>
              <p:nvPicPr>
                <p:cNvPr id="472" name="Freihand 471">
                  <a:extLst>
                    <a:ext uri="{FF2B5EF4-FFF2-40B4-BE49-F238E27FC236}">
                      <a16:creationId xmlns:a16="http://schemas.microsoft.com/office/drawing/2014/main" id="{7C7241B7-67B7-47CE-991D-3C8B73DC5E5C}"/>
                    </a:ext>
                  </a:extLst>
                </p:cNvPr>
                <p:cNvPicPr/>
                <p:nvPr/>
              </p:nvPicPr>
              <p:blipFill>
                <a:blip r:embed="rId91"/>
                <a:stretch>
                  <a:fillRect/>
                </a:stretch>
              </p:blipFill>
              <p:spPr>
                <a:xfrm>
                  <a:off x="3123219" y="5639948"/>
                  <a:ext cx="95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73" name="Freihand 472">
                  <a:extLst>
                    <a:ext uri="{FF2B5EF4-FFF2-40B4-BE49-F238E27FC236}">
                      <a16:creationId xmlns:a16="http://schemas.microsoft.com/office/drawing/2014/main" id="{B406B1C9-AC12-4663-8DA5-833B8CF26144}"/>
                    </a:ext>
                  </a:extLst>
                </p14:cNvPr>
                <p14:cNvContentPartPr/>
                <p14:nvPr/>
              </p14:nvContentPartPr>
              <p14:xfrm>
                <a:off x="3113499" y="5674868"/>
                <a:ext cx="102960" cy="22680"/>
              </p14:xfrm>
            </p:contentPart>
          </mc:Choice>
          <mc:Fallback xmlns="">
            <p:pic>
              <p:nvPicPr>
                <p:cNvPr id="473" name="Freihand 472">
                  <a:extLst>
                    <a:ext uri="{FF2B5EF4-FFF2-40B4-BE49-F238E27FC236}">
                      <a16:creationId xmlns:a16="http://schemas.microsoft.com/office/drawing/2014/main" id="{B406B1C9-AC12-4663-8DA5-833B8CF26144}"/>
                    </a:ext>
                  </a:extLst>
                </p:cNvPr>
                <p:cNvPicPr/>
                <p:nvPr/>
              </p:nvPicPr>
              <p:blipFill>
                <a:blip r:embed="rId93"/>
                <a:stretch>
                  <a:fillRect/>
                </a:stretch>
              </p:blipFill>
              <p:spPr>
                <a:xfrm>
                  <a:off x="3109179" y="5670548"/>
                  <a:ext cx="111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74" name="Freihand 473">
                  <a:extLst>
                    <a:ext uri="{FF2B5EF4-FFF2-40B4-BE49-F238E27FC236}">
                      <a16:creationId xmlns:a16="http://schemas.microsoft.com/office/drawing/2014/main" id="{6D99CE1C-B762-41E9-BF18-C944252F69B4}"/>
                    </a:ext>
                  </a:extLst>
                </p14:cNvPr>
                <p14:cNvContentPartPr/>
                <p14:nvPr/>
              </p14:nvContentPartPr>
              <p14:xfrm>
                <a:off x="3293499" y="5598548"/>
                <a:ext cx="119880" cy="152280"/>
              </p14:xfrm>
            </p:contentPart>
          </mc:Choice>
          <mc:Fallback xmlns="">
            <p:pic>
              <p:nvPicPr>
                <p:cNvPr id="474" name="Freihand 473">
                  <a:extLst>
                    <a:ext uri="{FF2B5EF4-FFF2-40B4-BE49-F238E27FC236}">
                      <a16:creationId xmlns:a16="http://schemas.microsoft.com/office/drawing/2014/main" id="{6D99CE1C-B762-41E9-BF18-C944252F69B4}"/>
                    </a:ext>
                  </a:extLst>
                </p:cNvPr>
                <p:cNvPicPr/>
                <p:nvPr/>
              </p:nvPicPr>
              <p:blipFill>
                <a:blip r:embed="rId95"/>
                <a:stretch>
                  <a:fillRect/>
                </a:stretch>
              </p:blipFill>
              <p:spPr>
                <a:xfrm>
                  <a:off x="3289179" y="5594228"/>
                  <a:ext cx="128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75" name="Freihand 474">
                  <a:extLst>
                    <a:ext uri="{FF2B5EF4-FFF2-40B4-BE49-F238E27FC236}">
                      <a16:creationId xmlns:a16="http://schemas.microsoft.com/office/drawing/2014/main" id="{7F19DD4D-4FAA-49AF-99B2-D369592349FA}"/>
                    </a:ext>
                  </a:extLst>
                </p14:cNvPr>
                <p14:cNvContentPartPr/>
                <p14:nvPr/>
              </p14:nvContentPartPr>
              <p14:xfrm>
                <a:off x="3248499" y="5544188"/>
                <a:ext cx="161640" cy="20160"/>
              </p14:xfrm>
            </p:contentPart>
          </mc:Choice>
          <mc:Fallback xmlns="">
            <p:pic>
              <p:nvPicPr>
                <p:cNvPr id="475" name="Freihand 474">
                  <a:extLst>
                    <a:ext uri="{FF2B5EF4-FFF2-40B4-BE49-F238E27FC236}">
                      <a16:creationId xmlns:a16="http://schemas.microsoft.com/office/drawing/2014/main" id="{7F19DD4D-4FAA-49AF-99B2-D369592349FA}"/>
                    </a:ext>
                  </a:extLst>
                </p:cNvPr>
                <p:cNvPicPr/>
                <p:nvPr/>
              </p:nvPicPr>
              <p:blipFill>
                <a:blip r:embed="rId97"/>
                <a:stretch>
                  <a:fillRect/>
                </a:stretch>
              </p:blipFill>
              <p:spPr>
                <a:xfrm>
                  <a:off x="3244179" y="5539868"/>
                  <a:ext cx="170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6" name="Freihand 475">
                  <a:extLst>
                    <a:ext uri="{FF2B5EF4-FFF2-40B4-BE49-F238E27FC236}">
                      <a16:creationId xmlns:a16="http://schemas.microsoft.com/office/drawing/2014/main" id="{7367672E-3D2D-4538-AB3F-400A83C71A65}"/>
                    </a:ext>
                  </a:extLst>
                </p14:cNvPr>
                <p14:cNvContentPartPr/>
                <p14:nvPr/>
              </p14:nvContentPartPr>
              <p14:xfrm>
                <a:off x="3427779" y="5664068"/>
                <a:ext cx="113040" cy="18360"/>
              </p14:xfrm>
            </p:contentPart>
          </mc:Choice>
          <mc:Fallback xmlns="">
            <p:pic>
              <p:nvPicPr>
                <p:cNvPr id="476" name="Freihand 475">
                  <a:extLst>
                    <a:ext uri="{FF2B5EF4-FFF2-40B4-BE49-F238E27FC236}">
                      <a16:creationId xmlns:a16="http://schemas.microsoft.com/office/drawing/2014/main" id="{7367672E-3D2D-4538-AB3F-400A83C71A65}"/>
                    </a:ext>
                  </a:extLst>
                </p:cNvPr>
                <p:cNvPicPr/>
                <p:nvPr/>
              </p:nvPicPr>
              <p:blipFill>
                <a:blip r:embed="rId99"/>
                <a:stretch>
                  <a:fillRect/>
                </a:stretch>
              </p:blipFill>
              <p:spPr>
                <a:xfrm>
                  <a:off x="3423459" y="5659748"/>
                  <a:ext cx="121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77" name="Freihand 476">
                  <a:extLst>
                    <a:ext uri="{FF2B5EF4-FFF2-40B4-BE49-F238E27FC236}">
                      <a16:creationId xmlns:a16="http://schemas.microsoft.com/office/drawing/2014/main" id="{05782FC5-7397-4EEC-A056-7EF019DD78FF}"/>
                    </a:ext>
                  </a:extLst>
                </p14:cNvPr>
                <p14:cNvContentPartPr/>
                <p14:nvPr/>
              </p14:nvContentPartPr>
              <p14:xfrm>
                <a:off x="3576459" y="5564348"/>
                <a:ext cx="113400" cy="221400"/>
              </p14:xfrm>
            </p:contentPart>
          </mc:Choice>
          <mc:Fallback xmlns="">
            <p:pic>
              <p:nvPicPr>
                <p:cNvPr id="477" name="Freihand 476">
                  <a:extLst>
                    <a:ext uri="{FF2B5EF4-FFF2-40B4-BE49-F238E27FC236}">
                      <a16:creationId xmlns:a16="http://schemas.microsoft.com/office/drawing/2014/main" id="{05782FC5-7397-4EEC-A056-7EF019DD78FF}"/>
                    </a:ext>
                  </a:extLst>
                </p:cNvPr>
                <p:cNvPicPr/>
                <p:nvPr/>
              </p:nvPicPr>
              <p:blipFill>
                <a:blip r:embed="rId101"/>
                <a:stretch>
                  <a:fillRect/>
                </a:stretch>
              </p:blipFill>
              <p:spPr>
                <a:xfrm>
                  <a:off x="3572139" y="5560028"/>
                  <a:ext cx="122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78" name="Freihand 477">
                  <a:extLst>
                    <a:ext uri="{FF2B5EF4-FFF2-40B4-BE49-F238E27FC236}">
                      <a16:creationId xmlns:a16="http://schemas.microsoft.com/office/drawing/2014/main" id="{E63540A2-F52C-4CA4-8F6A-E62997F724C4}"/>
                    </a:ext>
                  </a:extLst>
                </p14:cNvPr>
                <p14:cNvContentPartPr/>
                <p14:nvPr/>
              </p14:nvContentPartPr>
              <p14:xfrm>
                <a:off x="3704259" y="5497028"/>
                <a:ext cx="99000" cy="138960"/>
              </p14:xfrm>
            </p:contentPart>
          </mc:Choice>
          <mc:Fallback xmlns="">
            <p:pic>
              <p:nvPicPr>
                <p:cNvPr id="478" name="Freihand 477">
                  <a:extLst>
                    <a:ext uri="{FF2B5EF4-FFF2-40B4-BE49-F238E27FC236}">
                      <a16:creationId xmlns:a16="http://schemas.microsoft.com/office/drawing/2014/main" id="{E63540A2-F52C-4CA4-8F6A-E62997F724C4}"/>
                    </a:ext>
                  </a:extLst>
                </p:cNvPr>
                <p:cNvPicPr/>
                <p:nvPr/>
              </p:nvPicPr>
              <p:blipFill>
                <a:blip r:embed="rId103"/>
                <a:stretch>
                  <a:fillRect/>
                </a:stretch>
              </p:blipFill>
              <p:spPr>
                <a:xfrm>
                  <a:off x="3699939" y="5492708"/>
                  <a:ext cx="107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79" name="Freihand 478">
                  <a:extLst>
                    <a:ext uri="{FF2B5EF4-FFF2-40B4-BE49-F238E27FC236}">
                      <a16:creationId xmlns:a16="http://schemas.microsoft.com/office/drawing/2014/main" id="{BB4D7EEF-4D2B-4788-ABEA-8DE3F6FB3A38}"/>
                    </a:ext>
                  </a:extLst>
                </p14:cNvPr>
                <p14:cNvContentPartPr/>
                <p14:nvPr/>
              </p14:nvContentPartPr>
              <p14:xfrm>
                <a:off x="2860059" y="5953148"/>
                <a:ext cx="57600" cy="207720"/>
              </p14:xfrm>
            </p:contentPart>
          </mc:Choice>
          <mc:Fallback xmlns="">
            <p:pic>
              <p:nvPicPr>
                <p:cNvPr id="479" name="Freihand 478">
                  <a:extLst>
                    <a:ext uri="{FF2B5EF4-FFF2-40B4-BE49-F238E27FC236}">
                      <a16:creationId xmlns:a16="http://schemas.microsoft.com/office/drawing/2014/main" id="{BB4D7EEF-4D2B-4788-ABEA-8DE3F6FB3A38}"/>
                    </a:ext>
                  </a:extLst>
                </p:cNvPr>
                <p:cNvPicPr/>
                <p:nvPr/>
              </p:nvPicPr>
              <p:blipFill>
                <a:blip r:embed="rId105"/>
                <a:stretch>
                  <a:fillRect/>
                </a:stretch>
              </p:blipFill>
              <p:spPr>
                <a:xfrm>
                  <a:off x="2855739" y="5948828"/>
                  <a:ext cx="662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0" name="Freihand 479">
                  <a:extLst>
                    <a:ext uri="{FF2B5EF4-FFF2-40B4-BE49-F238E27FC236}">
                      <a16:creationId xmlns:a16="http://schemas.microsoft.com/office/drawing/2014/main" id="{12E0F48C-36E5-4480-90E3-F145E764C1D8}"/>
                    </a:ext>
                  </a:extLst>
                </p14:cNvPr>
                <p14:cNvContentPartPr/>
                <p14:nvPr/>
              </p14:nvContentPartPr>
              <p14:xfrm>
                <a:off x="2800659" y="5857388"/>
                <a:ext cx="182520" cy="141840"/>
              </p14:xfrm>
            </p:contentPart>
          </mc:Choice>
          <mc:Fallback xmlns="">
            <p:pic>
              <p:nvPicPr>
                <p:cNvPr id="480" name="Freihand 479">
                  <a:extLst>
                    <a:ext uri="{FF2B5EF4-FFF2-40B4-BE49-F238E27FC236}">
                      <a16:creationId xmlns:a16="http://schemas.microsoft.com/office/drawing/2014/main" id="{12E0F48C-36E5-4480-90E3-F145E764C1D8}"/>
                    </a:ext>
                  </a:extLst>
                </p:cNvPr>
                <p:cNvPicPr/>
                <p:nvPr/>
              </p:nvPicPr>
              <p:blipFill>
                <a:blip r:embed="rId107"/>
                <a:stretch>
                  <a:fillRect/>
                </a:stretch>
              </p:blipFill>
              <p:spPr>
                <a:xfrm>
                  <a:off x="2796339" y="5853068"/>
                  <a:ext cx="191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2" name="Freihand 481">
                  <a:extLst>
                    <a:ext uri="{FF2B5EF4-FFF2-40B4-BE49-F238E27FC236}">
                      <a16:creationId xmlns:a16="http://schemas.microsoft.com/office/drawing/2014/main" id="{C75970A2-23E8-47E4-86C2-EB014C43057D}"/>
                    </a:ext>
                  </a:extLst>
                </p14:cNvPr>
                <p14:cNvContentPartPr/>
                <p14:nvPr/>
              </p14:nvContentPartPr>
              <p14:xfrm>
                <a:off x="2262099" y="6296228"/>
                <a:ext cx="101160" cy="85680"/>
              </p14:xfrm>
            </p:contentPart>
          </mc:Choice>
          <mc:Fallback xmlns="">
            <p:pic>
              <p:nvPicPr>
                <p:cNvPr id="482" name="Freihand 481">
                  <a:extLst>
                    <a:ext uri="{FF2B5EF4-FFF2-40B4-BE49-F238E27FC236}">
                      <a16:creationId xmlns:a16="http://schemas.microsoft.com/office/drawing/2014/main" id="{C75970A2-23E8-47E4-86C2-EB014C43057D}"/>
                    </a:ext>
                  </a:extLst>
                </p:cNvPr>
                <p:cNvPicPr/>
                <p:nvPr/>
              </p:nvPicPr>
              <p:blipFill>
                <a:blip r:embed="rId109"/>
                <a:stretch>
                  <a:fillRect/>
                </a:stretch>
              </p:blipFill>
              <p:spPr>
                <a:xfrm>
                  <a:off x="2257779" y="6291908"/>
                  <a:ext cx="109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3" name="Freihand 482">
                  <a:extLst>
                    <a:ext uri="{FF2B5EF4-FFF2-40B4-BE49-F238E27FC236}">
                      <a16:creationId xmlns:a16="http://schemas.microsoft.com/office/drawing/2014/main" id="{08147838-986F-4DA1-9621-71F4F30CA511}"/>
                    </a:ext>
                  </a:extLst>
                </p14:cNvPr>
                <p14:cNvContentPartPr/>
                <p14:nvPr/>
              </p14:nvContentPartPr>
              <p14:xfrm>
                <a:off x="2366139" y="6291908"/>
                <a:ext cx="109080" cy="189720"/>
              </p14:xfrm>
            </p:contentPart>
          </mc:Choice>
          <mc:Fallback xmlns="">
            <p:pic>
              <p:nvPicPr>
                <p:cNvPr id="483" name="Freihand 482">
                  <a:extLst>
                    <a:ext uri="{FF2B5EF4-FFF2-40B4-BE49-F238E27FC236}">
                      <a16:creationId xmlns:a16="http://schemas.microsoft.com/office/drawing/2014/main" id="{08147838-986F-4DA1-9621-71F4F30CA511}"/>
                    </a:ext>
                  </a:extLst>
                </p:cNvPr>
                <p:cNvPicPr/>
                <p:nvPr/>
              </p:nvPicPr>
              <p:blipFill>
                <a:blip r:embed="rId111"/>
                <a:stretch>
                  <a:fillRect/>
                </a:stretch>
              </p:blipFill>
              <p:spPr>
                <a:xfrm>
                  <a:off x="2361819" y="6287588"/>
                  <a:ext cx="117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4" name="Freihand 483">
                  <a:extLst>
                    <a:ext uri="{FF2B5EF4-FFF2-40B4-BE49-F238E27FC236}">
                      <a16:creationId xmlns:a16="http://schemas.microsoft.com/office/drawing/2014/main" id="{15E6B9EF-155F-41D9-9523-A97A4395B0AE}"/>
                    </a:ext>
                  </a:extLst>
                </p14:cNvPr>
                <p14:cNvContentPartPr/>
                <p14:nvPr/>
              </p14:nvContentPartPr>
              <p14:xfrm>
                <a:off x="2506539" y="6230348"/>
                <a:ext cx="314280" cy="144720"/>
              </p14:xfrm>
            </p:contentPart>
          </mc:Choice>
          <mc:Fallback xmlns="">
            <p:pic>
              <p:nvPicPr>
                <p:cNvPr id="484" name="Freihand 483">
                  <a:extLst>
                    <a:ext uri="{FF2B5EF4-FFF2-40B4-BE49-F238E27FC236}">
                      <a16:creationId xmlns:a16="http://schemas.microsoft.com/office/drawing/2014/main" id="{15E6B9EF-155F-41D9-9523-A97A4395B0AE}"/>
                    </a:ext>
                  </a:extLst>
                </p:cNvPr>
                <p:cNvPicPr/>
                <p:nvPr/>
              </p:nvPicPr>
              <p:blipFill>
                <a:blip r:embed="rId113"/>
                <a:stretch>
                  <a:fillRect/>
                </a:stretch>
              </p:blipFill>
              <p:spPr>
                <a:xfrm>
                  <a:off x="2502219" y="6226028"/>
                  <a:ext cx="322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5" name="Freihand 484">
                  <a:extLst>
                    <a:ext uri="{FF2B5EF4-FFF2-40B4-BE49-F238E27FC236}">
                      <a16:creationId xmlns:a16="http://schemas.microsoft.com/office/drawing/2014/main" id="{BD35365F-C43E-4487-AE60-4605C2AB5536}"/>
                    </a:ext>
                  </a:extLst>
                </p14:cNvPr>
                <p14:cNvContentPartPr/>
                <p14:nvPr/>
              </p14:nvContentPartPr>
              <p14:xfrm>
                <a:off x="2814699" y="6259868"/>
                <a:ext cx="45720" cy="37440"/>
              </p14:xfrm>
            </p:contentPart>
          </mc:Choice>
          <mc:Fallback xmlns="">
            <p:pic>
              <p:nvPicPr>
                <p:cNvPr id="485" name="Freihand 484">
                  <a:extLst>
                    <a:ext uri="{FF2B5EF4-FFF2-40B4-BE49-F238E27FC236}">
                      <a16:creationId xmlns:a16="http://schemas.microsoft.com/office/drawing/2014/main" id="{BD35365F-C43E-4487-AE60-4605C2AB5536}"/>
                    </a:ext>
                  </a:extLst>
                </p:cNvPr>
                <p:cNvPicPr/>
                <p:nvPr/>
              </p:nvPicPr>
              <p:blipFill>
                <a:blip r:embed="rId115"/>
                <a:stretch>
                  <a:fillRect/>
                </a:stretch>
              </p:blipFill>
              <p:spPr>
                <a:xfrm>
                  <a:off x="2810379" y="6255548"/>
                  <a:ext cx="54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6" name="Freihand 485">
                  <a:extLst>
                    <a:ext uri="{FF2B5EF4-FFF2-40B4-BE49-F238E27FC236}">
                      <a16:creationId xmlns:a16="http://schemas.microsoft.com/office/drawing/2014/main" id="{7CFBF1A6-A6F7-4A79-94DA-3AF8B7550767}"/>
                    </a:ext>
                  </a:extLst>
                </p14:cNvPr>
                <p14:cNvContentPartPr/>
                <p14:nvPr/>
              </p14:nvContentPartPr>
              <p14:xfrm>
                <a:off x="2863659" y="6249788"/>
                <a:ext cx="232200" cy="117000"/>
              </p14:xfrm>
            </p:contentPart>
          </mc:Choice>
          <mc:Fallback xmlns="">
            <p:pic>
              <p:nvPicPr>
                <p:cNvPr id="486" name="Freihand 485">
                  <a:extLst>
                    <a:ext uri="{FF2B5EF4-FFF2-40B4-BE49-F238E27FC236}">
                      <a16:creationId xmlns:a16="http://schemas.microsoft.com/office/drawing/2014/main" id="{7CFBF1A6-A6F7-4A79-94DA-3AF8B7550767}"/>
                    </a:ext>
                  </a:extLst>
                </p:cNvPr>
                <p:cNvPicPr/>
                <p:nvPr/>
              </p:nvPicPr>
              <p:blipFill>
                <a:blip r:embed="rId117"/>
                <a:stretch>
                  <a:fillRect/>
                </a:stretch>
              </p:blipFill>
              <p:spPr>
                <a:xfrm>
                  <a:off x="2859339" y="6245468"/>
                  <a:ext cx="240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7" name="Freihand 486">
                  <a:extLst>
                    <a:ext uri="{FF2B5EF4-FFF2-40B4-BE49-F238E27FC236}">
                      <a16:creationId xmlns:a16="http://schemas.microsoft.com/office/drawing/2014/main" id="{AF44918D-BA51-4872-8E29-DF03BD63785E}"/>
                    </a:ext>
                  </a:extLst>
                </p14:cNvPr>
                <p14:cNvContentPartPr/>
                <p14:nvPr/>
              </p14:nvContentPartPr>
              <p14:xfrm>
                <a:off x="3119979" y="6283988"/>
                <a:ext cx="78840" cy="94320"/>
              </p14:xfrm>
            </p:contentPart>
          </mc:Choice>
          <mc:Fallback xmlns="">
            <p:pic>
              <p:nvPicPr>
                <p:cNvPr id="487" name="Freihand 486">
                  <a:extLst>
                    <a:ext uri="{FF2B5EF4-FFF2-40B4-BE49-F238E27FC236}">
                      <a16:creationId xmlns:a16="http://schemas.microsoft.com/office/drawing/2014/main" id="{AF44918D-BA51-4872-8E29-DF03BD63785E}"/>
                    </a:ext>
                  </a:extLst>
                </p:cNvPr>
                <p:cNvPicPr/>
                <p:nvPr/>
              </p:nvPicPr>
              <p:blipFill>
                <a:blip r:embed="rId119"/>
                <a:stretch>
                  <a:fillRect/>
                </a:stretch>
              </p:blipFill>
              <p:spPr>
                <a:xfrm>
                  <a:off x="3115659" y="6279668"/>
                  <a:ext cx="87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9" name="Freihand 488">
                  <a:extLst>
                    <a:ext uri="{FF2B5EF4-FFF2-40B4-BE49-F238E27FC236}">
                      <a16:creationId xmlns:a16="http://schemas.microsoft.com/office/drawing/2014/main" id="{9A2B8DD0-A09A-4178-AC69-B13577DE277F}"/>
                    </a:ext>
                  </a:extLst>
                </p14:cNvPr>
                <p14:cNvContentPartPr/>
                <p14:nvPr/>
              </p14:nvContentPartPr>
              <p14:xfrm>
                <a:off x="2504379" y="6520508"/>
                <a:ext cx="33480" cy="2160"/>
              </p14:xfrm>
            </p:contentPart>
          </mc:Choice>
          <mc:Fallback xmlns="">
            <p:pic>
              <p:nvPicPr>
                <p:cNvPr id="489" name="Freihand 488">
                  <a:extLst>
                    <a:ext uri="{FF2B5EF4-FFF2-40B4-BE49-F238E27FC236}">
                      <a16:creationId xmlns:a16="http://schemas.microsoft.com/office/drawing/2014/main" id="{9A2B8DD0-A09A-4178-AC69-B13577DE277F}"/>
                    </a:ext>
                  </a:extLst>
                </p:cNvPr>
                <p:cNvPicPr/>
                <p:nvPr/>
              </p:nvPicPr>
              <p:blipFill>
                <a:blip r:embed="rId121"/>
                <a:stretch>
                  <a:fillRect/>
                </a:stretch>
              </p:blipFill>
              <p:spPr>
                <a:xfrm>
                  <a:off x="2500059" y="6516188"/>
                  <a:ext cx="42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90" name="Freihand 489">
                  <a:extLst>
                    <a:ext uri="{FF2B5EF4-FFF2-40B4-BE49-F238E27FC236}">
                      <a16:creationId xmlns:a16="http://schemas.microsoft.com/office/drawing/2014/main" id="{F3A8177C-F426-4593-ADEC-74B30F2C097A}"/>
                    </a:ext>
                  </a:extLst>
                </p14:cNvPr>
                <p14:cNvContentPartPr/>
                <p14:nvPr/>
              </p14:nvContentPartPr>
              <p14:xfrm>
                <a:off x="2431299" y="6499268"/>
                <a:ext cx="532800" cy="192960"/>
              </p14:xfrm>
            </p:contentPart>
          </mc:Choice>
          <mc:Fallback xmlns="">
            <p:pic>
              <p:nvPicPr>
                <p:cNvPr id="490" name="Freihand 489">
                  <a:extLst>
                    <a:ext uri="{FF2B5EF4-FFF2-40B4-BE49-F238E27FC236}">
                      <a16:creationId xmlns:a16="http://schemas.microsoft.com/office/drawing/2014/main" id="{F3A8177C-F426-4593-ADEC-74B30F2C097A}"/>
                    </a:ext>
                  </a:extLst>
                </p:cNvPr>
                <p:cNvPicPr/>
                <p:nvPr/>
              </p:nvPicPr>
              <p:blipFill>
                <a:blip r:embed="rId123"/>
                <a:stretch>
                  <a:fillRect/>
                </a:stretch>
              </p:blipFill>
              <p:spPr>
                <a:xfrm>
                  <a:off x="2426979" y="6494948"/>
                  <a:ext cx="541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91" name="Freihand 490">
                  <a:extLst>
                    <a:ext uri="{FF2B5EF4-FFF2-40B4-BE49-F238E27FC236}">
                      <a16:creationId xmlns:a16="http://schemas.microsoft.com/office/drawing/2014/main" id="{4E0F91DD-FF8D-4F0E-9193-0C5900E2C169}"/>
                    </a:ext>
                  </a:extLst>
                </p14:cNvPr>
                <p14:cNvContentPartPr/>
                <p14:nvPr/>
              </p14:nvContentPartPr>
              <p14:xfrm>
                <a:off x="2993619" y="6543548"/>
                <a:ext cx="70560" cy="86760"/>
              </p14:xfrm>
            </p:contentPart>
          </mc:Choice>
          <mc:Fallback xmlns="">
            <p:pic>
              <p:nvPicPr>
                <p:cNvPr id="491" name="Freihand 490">
                  <a:extLst>
                    <a:ext uri="{FF2B5EF4-FFF2-40B4-BE49-F238E27FC236}">
                      <a16:creationId xmlns:a16="http://schemas.microsoft.com/office/drawing/2014/main" id="{4E0F91DD-FF8D-4F0E-9193-0C5900E2C169}"/>
                    </a:ext>
                  </a:extLst>
                </p:cNvPr>
                <p:cNvPicPr/>
                <p:nvPr/>
              </p:nvPicPr>
              <p:blipFill>
                <a:blip r:embed="rId125"/>
                <a:stretch>
                  <a:fillRect/>
                </a:stretch>
              </p:blipFill>
              <p:spPr>
                <a:xfrm>
                  <a:off x="2989299" y="6539228"/>
                  <a:ext cx="79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92" name="Freihand 491">
                  <a:extLst>
                    <a:ext uri="{FF2B5EF4-FFF2-40B4-BE49-F238E27FC236}">
                      <a16:creationId xmlns:a16="http://schemas.microsoft.com/office/drawing/2014/main" id="{99AF1F9D-87A3-44F3-A38F-369BB16F3800}"/>
                    </a:ext>
                  </a:extLst>
                </p14:cNvPr>
                <p14:cNvContentPartPr/>
                <p14:nvPr/>
              </p14:nvContentPartPr>
              <p14:xfrm>
                <a:off x="3102699" y="6548948"/>
                <a:ext cx="175680" cy="89640"/>
              </p14:xfrm>
            </p:contentPart>
          </mc:Choice>
          <mc:Fallback xmlns="">
            <p:pic>
              <p:nvPicPr>
                <p:cNvPr id="492" name="Freihand 491">
                  <a:extLst>
                    <a:ext uri="{FF2B5EF4-FFF2-40B4-BE49-F238E27FC236}">
                      <a16:creationId xmlns:a16="http://schemas.microsoft.com/office/drawing/2014/main" id="{99AF1F9D-87A3-44F3-A38F-369BB16F3800}"/>
                    </a:ext>
                  </a:extLst>
                </p:cNvPr>
                <p:cNvPicPr/>
                <p:nvPr/>
              </p:nvPicPr>
              <p:blipFill>
                <a:blip r:embed="rId127"/>
                <a:stretch>
                  <a:fillRect/>
                </a:stretch>
              </p:blipFill>
              <p:spPr>
                <a:xfrm>
                  <a:off x="3098379" y="6544628"/>
                  <a:ext cx="184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93" name="Freihand 492">
                  <a:extLst>
                    <a:ext uri="{FF2B5EF4-FFF2-40B4-BE49-F238E27FC236}">
                      <a16:creationId xmlns:a16="http://schemas.microsoft.com/office/drawing/2014/main" id="{22DFE75B-FE35-4505-8C17-841FBAC7F959}"/>
                    </a:ext>
                  </a:extLst>
                </p14:cNvPr>
                <p14:cNvContentPartPr/>
                <p14:nvPr/>
              </p14:nvContentPartPr>
              <p14:xfrm>
                <a:off x="3273339" y="6543188"/>
                <a:ext cx="145080" cy="189720"/>
              </p14:xfrm>
            </p:contentPart>
          </mc:Choice>
          <mc:Fallback xmlns="">
            <p:pic>
              <p:nvPicPr>
                <p:cNvPr id="493" name="Freihand 492">
                  <a:extLst>
                    <a:ext uri="{FF2B5EF4-FFF2-40B4-BE49-F238E27FC236}">
                      <a16:creationId xmlns:a16="http://schemas.microsoft.com/office/drawing/2014/main" id="{22DFE75B-FE35-4505-8C17-841FBAC7F959}"/>
                    </a:ext>
                  </a:extLst>
                </p:cNvPr>
                <p:cNvPicPr/>
                <p:nvPr/>
              </p:nvPicPr>
              <p:blipFill>
                <a:blip r:embed="rId129"/>
                <a:stretch>
                  <a:fillRect/>
                </a:stretch>
              </p:blipFill>
              <p:spPr>
                <a:xfrm>
                  <a:off x="3269019" y="6538868"/>
                  <a:ext cx="153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4" name="Freihand 493">
                  <a:extLst>
                    <a:ext uri="{FF2B5EF4-FFF2-40B4-BE49-F238E27FC236}">
                      <a16:creationId xmlns:a16="http://schemas.microsoft.com/office/drawing/2014/main" id="{643200F0-ADDE-480D-9428-B11AB1406992}"/>
                    </a:ext>
                  </a:extLst>
                </p14:cNvPr>
                <p14:cNvContentPartPr/>
                <p14:nvPr/>
              </p14:nvContentPartPr>
              <p14:xfrm>
                <a:off x="3421299" y="6473348"/>
                <a:ext cx="92160" cy="149040"/>
              </p14:xfrm>
            </p:contentPart>
          </mc:Choice>
          <mc:Fallback xmlns="">
            <p:pic>
              <p:nvPicPr>
                <p:cNvPr id="494" name="Freihand 493">
                  <a:extLst>
                    <a:ext uri="{FF2B5EF4-FFF2-40B4-BE49-F238E27FC236}">
                      <a16:creationId xmlns:a16="http://schemas.microsoft.com/office/drawing/2014/main" id="{643200F0-ADDE-480D-9428-B11AB1406992}"/>
                    </a:ext>
                  </a:extLst>
                </p:cNvPr>
                <p:cNvPicPr/>
                <p:nvPr/>
              </p:nvPicPr>
              <p:blipFill>
                <a:blip r:embed="rId131"/>
                <a:stretch>
                  <a:fillRect/>
                </a:stretch>
              </p:blipFill>
              <p:spPr>
                <a:xfrm>
                  <a:off x="3416979" y="6469028"/>
                  <a:ext cx="100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95" name="Freihand 494">
                  <a:extLst>
                    <a:ext uri="{FF2B5EF4-FFF2-40B4-BE49-F238E27FC236}">
                      <a16:creationId xmlns:a16="http://schemas.microsoft.com/office/drawing/2014/main" id="{7DBBC4E7-5FE3-4125-BE96-62C77A162234}"/>
                    </a:ext>
                  </a:extLst>
                </p14:cNvPr>
                <p14:cNvContentPartPr/>
                <p14:nvPr/>
              </p14:nvContentPartPr>
              <p14:xfrm>
                <a:off x="3522459" y="6427628"/>
                <a:ext cx="308880" cy="184680"/>
              </p14:xfrm>
            </p:contentPart>
          </mc:Choice>
          <mc:Fallback xmlns="">
            <p:pic>
              <p:nvPicPr>
                <p:cNvPr id="495" name="Freihand 494">
                  <a:extLst>
                    <a:ext uri="{FF2B5EF4-FFF2-40B4-BE49-F238E27FC236}">
                      <a16:creationId xmlns:a16="http://schemas.microsoft.com/office/drawing/2014/main" id="{7DBBC4E7-5FE3-4125-BE96-62C77A162234}"/>
                    </a:ext>
                  </a:extLst>
                </p:cNvPr>
                <p:cNvPicPr/>
                <p:nvPr/>
              </p:nvPicPr>
              <p:blipFill>
                <a:blip r:embed="rId133"/>
                <a:stretch>
                  <a:fillRect/>
                </a:stretch>
              </p:blipFill>
              <p:spPr>
                <a:xfrm>
                  <a:off x="3518139" y="6423308"/>
                  <a:ext cx="317520" cy="193320"/>
                </a:xfrm>
                <a:prstGeom prst="rect">
                  <a:avLst/>
                </a:prstGeom>
              </p:spPr>
            </p:pic>
          </mc:Fallback>
        </mc:AlternateContent>
      </p:grpSp>
      <p:grpSp>
        <p:nvGrpSpPr>
          <p:cNvPr id="498" name="Gruppieren 497">
            <a:extLst>
              <a:ext uri="{FF2B5EF4-FFF2-40B4-BE49-F238E27FC236}">
                <a16:creationId xmlns:a16="http://schemas.microsoft.com/office/drawing/2014/main" id="{5D6F9BC2-20F0-49D4-B270-4340DBCE8DD7}"/>
              </a:ext>
            </a:extLst>
          </p:cNvPr>
          <p:cNvGrpSpPr/>
          <p:nvPr/>
        </p:nvGrpSpPr>
        <p:grpSpPr>
          <a:xfrm>
            <a:off x="890139" y="2057948"/>
            <a:ext cx="484920" cy="506520"/>
            <a:chOff x="890139" y="2057948"/>
            <a:chExt cx="484920" cy="506520"/>
          </a:xfrm>
        </p:grpSpPr>
        <mc:AlternateContent xmlns:mc="http://schemas.openxmlformats.org/markup-compatibility/2006" xmlns:p14="http://schemas.microsoft.com/office/powerpoint/2010/main">
          <mc:Choice Requires="p14">
            <p:contentPart p14:bwMode="auto" r:id="rId134">
              <p14:nvContentPartPr>
                <p14:cNvPr id="383" name="Freihand 382">
                  <a:extLst>
                    <a:ext uri="{FF2B5EF4-FFF2-40B4-BE49-F238E27FC236}">
                      <a16:creationId xmlns:a16="http://schemas.microsoft.com/office/drawing/2014/main" id="{2F02E09F-EEA9-4418-88ED-E4DC0531C4EC}"/>
                    </a:ext>
                  </a:extLst>
                </p14:cNvPr>
                <p14:cNvContentPartPr/>
                <p14:nvPr/>
              </p14:nvContentPartPr>
              <p14:xfrm>
                <a:off x="993099" y="2277908"/>
                <a:ext cx="151920" cy="91800"/>
              </p14:xfrm>
            </p:contentPart>
          </mc:Choice>
          <mc:Fallback xmlns="">
            <p:pic>
              <p:nvPicPr>
                <p:cNvPr id="383" name="Freihand 382">
                  <a:extLst>
                    <a:ext uri="{FF2B5EF4-FFF2-40B4-BE49-F238E27FC236}">
                      <a16:creationId xmlns:a16="http://schemas.microsoft.com/office/drawing/2014/main" id="{2F02E09F-EEA9-4418-88ED-E4DC0531C4EC}"/>
                    </a:ext>
                  </a:extLst>
                </p:cNvPr>
                <p:cNvPicPr/>
                <p:nvPr/>
              </p:nvPicPr>
              <p:blipFill>
                <a:blip r:embed="rId135"/>
                <a:stretch>
                  <a:fillRect/>
                </a:stretch>
              </p:blipFill>
              <p:spPr>
                <a:xfrm>
                  <a:off x="988779" y="2273588"/>
                  <a:ext cx="160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84" name="Freihand 383">
                  <a:extLst>
                    <a:ext uri="{FF2B5EF4-FFF2-40B4-BE49-F238E27FC236}">
                      <a16:creationId xmlns:a16="http://schemas.microsoft.com/office/drawing/2014/main" id="{02904437-02EF-4D75-A9EC-05C16C6B8BB1}"/>
                    </a:ext>
                  </a:extLst>
                </p14:cNvPr>
                <p14:cNvContentPartPr/>
                <p14:nvPr/>
              </p14:nvContentPartPr>
              <p14:xfrm>
                <a:off x="1250139" y="2239388"/>
                <a:ext cx="116640" cy="118440"/>
              </p14:xfrm>
            </p:contentPart>
          </mc:Choice>
          <mc:Fallback xmlns="">
            <p:pic>
              <p:nvPicPr>
                <p:cNvPr id="384" name="Freihand 383">
                  <a:extLst>
                    <a:ext uri="{FF2B5EF4-FFF2-40B4-BE49-F238E27FC236}">
                      <a16:creationId xmlns:a16="http://schemas.microsoft.com/office/drawing/2014/main" id="{02904437-02EF-4D75-A9EC-05C16C6B8BB1}"/>
                    </a:ext>
                  </a:extLst>
                </p:cNvPr>
                <p:cNvPicPr/>
                <p:nvPr/>
              </p:nvPicPr>
              <p:blipFill>
                <a:blip r:embed="rId137"/>
                <a:stretch>
                  <a:fillRect/>
                </a:stretch>
              </p:blipFill>
              <p:spPr>
                <a:xfrm>
                  <a:off x="1245819" y="2235068"/>
                  <a:ext cx="125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5" name="Freihand 384">
                  <a:extLst>
                    <a:ext uri="{FF2B5EF4-FFF2-40B4-BE49-F238E27FC236}">
                      <a16:creationId xmlns:a16="http://schemas.microsoft.com/office/drawing/2014/main" id="{3A94BCE1-EF2B-4221-962E-1851CCEBF6BC}"/>
                    </a:ext>
                  </a:extLst>
                </p14:cNvPr>
                <p14:cNvContentPartPr/>
                <p14:nvPr/>
              </p14:nvContentPartPr>
              <p14:xfrm>
                <a:off x="1185339" y="2175668"/>
                <a:ext cx="189720" cy="19080"/>
              </p14:xfrm>
            </p:contentPart>
          </mc:Choice>
          <mc:Fallback xmlns="">
            <p:pic>
              <p:nvPicPr>
                <p:cNvPr id="385" name="Freihand 384">
                  <a:extLst>
                    <a:ext uri="{FF2B5EF4-FFF2-40B4-BE49-F238E27FC236}">
                      <a16:creationId xmlns:a16="http://schemas.microsoft.com/office/drawing/2014/main" id="{3A94BCE1-EF2B-4221-962E-1851CCEBF6BC}"/>
                    </a:ext>
                  </a:extLst>
                </p:cNvPr>
                <p:cNvPicPr/>
                <p:nvPr/>
              </p:nvPicPr>
              <p:blipFill>
                <a:blip r:embed="rId139"/>
                <a:stretch>
                  <a:fillRect/>
                </a:stretch>
              </p:blipFill>
              <p:spPr>
                <a:xfrm>
                  <a:off x="1181019" y="2171348"/>
                  <a:ext cx="198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97" name="Freihand 496">
                  <a:extLst>
                    <a:ext uri="{FF2B5EF4-FFF2-40B4-BE49-F238E27FC236}">
                      <a16:creationId xmlns:a16="http://schemas.microsoft.com/office/drawing/2014/main" id="{A6D20BF6-C606-461F-9BDF-7C7CA88B825E}"/>
                    </a:ext>
                  </a:extLst>
                </p14:cNvPr>
                <p14:cNvContentPartPr/>
                <p14:nvPr/>
              </p14:nvContentPartPr>
              <p14:xfrm>
                <a:off x="890139" y="2057948"/>
                <a:ext cx="370440" cy="506520"/>
              </p14:xfrm>
            </p:contentPart>
          </mc:Choice>
          <mc:Fallback xmlns="">
            <p:pic>
              <p:nvPicPr>
                <p:cNvPr id="497" name="Freihand 496">
                  <a:extLst>
                    <a:ext uri="{FF2B5EF4-FFF2-40B4-BE49-F238E27FC236}">
                      <a16:creationId xmlns:a16="http://schemas.microsoft.com/office/drawing/2014/main" id="{A6D20BF6-C606-461F-9BDF-7C7CA88B825E}"/>
                    </a:ext>
                  </a:extLst>
                </p:cNvPr>
                <p:cNvPicPr/>
                <p:nvPr/>
              </p:nvPicPr>
              <p:blipFill>
                <a:blip r:embed="rId141"/>
                <a:stretch>
                  <a:fillRect/>
                </a:stretch>
              </p:blipFill>
              <p:spPr>
                <a:xfrm>
                  <a:off x="885819" y="2053628"/>
                  <a:ext cx="379080" cy="515160"/>
                </a:xfrm>
                <a:prstGeom prst="rect">
                  <a:avLst/>
                </a:prstGeom>
              </p:spPr>
            </p:pic>
          </mc:Fallback>
        </mc:AlternateContent>
      </p:grpSp>
      <p:grpSp>
        <p:nvGrpSpPr>
          <p:cNvPr id="504" name="Gruppieren 503">
            <a:extLst>
              <a:ext uri="{FF2B5EF4-FFF2-40B4-BE49-F238E27FC236}">
                <a16:creationId xmlns:a16="http://schemas.microsoft.com/office/drawing/2014/main" id="{095BF57D-83EB-4795-B3D4-F39162A7CC76}"/>
              </a:ext>
            </a:extLst>
          </p:cNvPr>
          <p:cNvGrpSpPr/>
          <p:nvPr/>
        </p:nvGrpSpPr>
        <p:grpSpPr>
          <a:xfrm>
            <a:off x="3212499" y="5886908"/>
            <a:ext cx="545760" cy="291240"/>
            <a:chOff x="3212499" y="5886908"/>
            <a:chExt cx="545760" cy="291240"/>
          </a:xfrm>
        </p:grpSpPr>
        <mc:AlternateContent xmlns:mc="http://schemas.openxmlformats.org/markup-compatibility/2006" xmlns:p14="http://schemas.microsoft.com/office/powerpoint/2010/main">
          <mc:Choice Requires="p14">
            <p:contentPart p14:bwMode="auto" r:id="rId142">
              <p14:nvContentPartPr>
                <p14:cNvPr id="499" name="Freihand 498">
                  <a:extLst>
                    <a:ext uri="{FF2B5EF4-FFF2-40B4-BE49-F238E27FC236}">
                      <a16:creationId xmlns:a16="http://schemas.microsoft.com/office/drawing/2014/main" id="{DF3C5943-765A-4B9E-8213-713889267B28}"/>
                    </a:ext>
                  </a:extLst>
                </p14:cNvPr>
                <p14:cNvContentPartPr/>
                <p14:nvPr/>
              </p14:nvContentPartPr>
              <p14:xfrm>
                <a:off x="3212499" y="5965748"/>
                <a:ext cx="109080" cy="159840"/>
              </p14:xfrm>
            </p:contentPart>
          </mc:Choice>
          <mc:Fallback xmlns="">
            <p:pic>
              <p:nvPicPr>
                <p:cNvPr id="499" name="Freihand 498">
                  <a:extLst>
                    <a:ext uri="{FF2B5EF4-FFF2-40B4-BE49-F238E27FC236}">
                      <a16:creationId xmlns:a16="http://schemas.microsoft.com/office/drawing/2014/main" id="{DF3C5943-765A-4B9E-8213-713889267B28}"/>
                    </a:ext>
                  </a:extLst>
                </p:cNvPr>
                <p:cNvPicPr/>
                <p:nvPr/>
              </p:nvPicPr>
              <p:blipFill>
                <a:blip r:embed="rId143"/>
                <a:stretch>
                  <a:fillRect/>
                </a:stretch>
              </p:blipFill>
              <p:spPr>
                <a:xfrm>
                  <a:off x="3208179" y="5961428"/>
                  <a:ext cx="117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00" name="Freihand 499">
                  <a:extLst>
                    <a:ext uri="{FF2B5EF4-FFF2-40B4-BE49-F238E27FC236}">
                      <a16:creationId xmlns:a16="http://schemas.microsoft.com/office/drawing/2014/main" id="{752B4884-1888-4171-BB12-E4969E5D4EB9}"/>
                    </a:ext>
                  </a:extLst>
                </p14:cNvPr>
                <p14:cNvContentPartPr/>
                <p14:nvPr/>
              </p14:nvContentPartPr>
              <p14:xfrm>
                <a:off x="3323019" y="5893748"/>
                <a:ext cx="75240" cy="103320"/>
              </p14:xfrm>
            </p:contentPart>
          </mc:Choice>
          <mc:Fallback xmlns="">
            <p:pic>
              <p:nvPicPr>
                <p:cNvPr id="500" name="Freihand 499">
                  <a:extLst>
                    <a:ext uri="{FF2B5EF4-FFF2-40B4-BE49-F238E27FC236}">
                      <a16:creationId xmlns:a16="http://schemas.microsoft.com/office/drawing/2014/main" id="{752B4884-1888-4171-BB12-E4969E5D4EB9}"/>
                    </a:ext>
                  </a:extLst>
                </p:cNvPr>
                <p:cNvPicPr/>
                <p:nvPr/>
              </p:nvPicPr>
              <p:blipFill>
                <a:blip r:embed="rId145"/>
                <a:stretch>
                  <a:fillRect/>
                </a:stretch>
              </p:blipFill>
              <p:spPr>
                <a:xfrm>
                  <a:off x="3318699" y="5889428"/>
                  <a:ext cx="83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01" name="Freihand 500">
                  <a:extLst>
                    <a:ext uri="{FF2B5EF4-FFF2-40B4-BE49-F238E27FC236}">
                      <a16:creationId xmlns:a16="http://schemas.microsoft.com/office/drawing/2014/main" id="{080FCC22-5774-4D9C-B02E-761683D9BA40}"/>
                    </a:ext>
                  </a:extLst>
                </p14:cNvPr>
                <p14:cNvContentPartPr/>
                <p14:nvPr/>
              </p14:nvContentPartPr>
              <p14:xfrm>
                <a:off x="3415899" y="5890148"/>
                <a:ext cx="94320" cy="218880"/>
              </p14:xfrm>
            </p:contentPart>
          </mc:Choice>
          <mc:Fallback xmlns="">
            <p:pic>
              <p:nvPicPr>
                <p:cNvPr id="501" name="Freihand 500">
                  <a:extLst>
                    <a:ext uri="{FF2B5EF4-FFF2-40B4-BE49-F238E27FC236}">
                      <a16:creationId xmlns:a16="http://schemas.microsoft.com/office/drawing/2014/main" id="{080FCC22-5774-4D9C-B02E-761683D9BA40}"/>
                    </a:ext>
                  </a:extLst>
                </p:cNvPr>
                <p:cNvPicPr/>
                <p:nvPr/>
              </p:nvPicPr>
              <p:blipFill>
                <a:blip r:embed="rId147"/>
                <a:stretch>
                  <a:fillRect/>
                </a:stretch>
              </p:blipFill>
              <p:spPr>
                <a:xfrm>
                  <a:off x="3411579" y="5885828"/>
                  <a:ext cx="102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02" name="Freihand 501">
                  <a:extLst>
                    <a:ext uri="{FF2B5EF4-FFF2-40B4-BE49-F238E27FC236}">
                      <a16:creationId xmlns:a16="http://schemas.microsoft.com/office/drawing/2014/main" id="{5D7A0482-E7D5-4577-ACFD-1F0E67A614A9}"/>
                    </a:ext>
                  </a:extLst>
                </p14:cNvPr>
                <p14:cNvContentPartPr/>
                <p14:nvPr/>
              </p14:nvContentPartPr>
              <p14:xfrm>
                <a:off x="3538299" y="5979788"/>
                <a:ext cx="133560" cy="73080"/>
              </p14:xfrm>
            </p:contentPart>
          </mc:Choice>
          <mc:Fallback xmlns="">
            <p:pic>
              <p:nvPicPr>
                <p:cNvPr id="502" name="Freihand 501">
                  <a:extLst>
                    <a:ext uri="{FF2B5EF4-FFF2-40B4-BE49-F238E27FC236}">
                      <a16:creationId xmlns:a16="http://schemas.microsoft.com/office/drawing/2014/main" id="{5D7A0482-E7D5-4577-ACFD-1F0E67A614A9}"/>
                    </a:ext>
                  </a:extLst>
                </p:cNvPr>
                <p:cNvPicPr/>
                <p:nvPr/>
              </p:nvPicPr>
              <p:blipFill>
                <a:blip r:embed="rId149"/>
                <a:stretch>
                  <a:fillRect/>
                </a:stretch>
              </p:blipFill>
              <p:spPr>
                <a:xfrm>
                  <a:off x="3533979" y="5975468"/>
                  <a:ext cx="142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03" name="Freihand 502">
                  <a:extLst>
                    <a:ext uri="{FF2B5EF4-FFF2-40B4-BE49-F238E27FC236}">
                      <a16:creationId xmlns:a16="http://schemas.microsoft.com/office/drawing/2014/main" id="{165FF17F-E1A5-4585-AF7A-443890A1D12A}"/>
                    </a:ext>
                  </a:extLst>
                </p14:cNvPr>
                <p14:cNvContentPartPr/>
                <p14:nvPr/>
              </p14:nvContentPartPr>
              <p14:xfrm>
                <a:off x="3627579" y="5886908"/>
                <a:ext cx="130680" cy="291240"/>
              </p14:xfrm>
            </p:contentPart>
          </mc:Choice>
          <mc:Fallback xmlns="">
            <p:pic>
              <p:nvPicPr>
                <p:cNvPr id="503" name="Freihand 502">
                  <a:extLst>
                    <a:ext uri="{FF2B5EF4-FFF2-40B4-BE49-F238E27FC236}">
                      <a16:creationId xmlns:a16="http://schemas.microsoft.com/office/drawing/2014/main" id="{165FF17F-E1A5-4585-AF7A-443890A1D12A}"/>
                    </a:ext>
                  </a:extLst>
                </p:cNvPr>
                <p:cNvPicPr/>
                <p:nvPr/>
              </p:nvPicPr>
              <p:blipFill>
                <a:blip r:embed="rId151"/>
                <a:stretch>
                  <a:fillRect/>
                </a:stretch>
              </p:blipFill>
              <p:spPr>
                <a:xfrm>
                  <a:off x="3623259" y="5882588"/>
                  <a:ext cx="139320" cy="29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525" name="Freihand 524">
                <a:extLst>
                  <a:ext uri="{FF2B5EF4-FFF2-40B4-BE49-F238E27FC236}">
                    <a16:creationId xmlns:a16="http://schemas.microsoft.com/office/drawing/2014/main" id="{7D3F3063-DF6E-49A0-98B0-8B0447DA35BF}"/>
                  </a:ext>
                </a:extLst>
              </p14:cNvPr>
              <p14:cNvContentPartPr/>
              <p14:nvPr/>
            </p14:nvContentPartPr>
            <p14:xfrm>
              <a:off x="934779" y="2049308"/>
              <a:ext cx="250560" cy="452520"/>
            </p14:xfrm>
          </p:contentPart>
        </mc:Choice>
        <mc:Fallback xmlns="">
          <p:pic>
            <p:nvPicPr>
              <p:cNvPr id="525" name="Freihand 524">
                <a:extLst>
                  <a:ext uri="{FF2B5EF4-FFF2-40B4-BE49-F238E27FC236}">
                    <a16:creationId xmlns:a16="http://schemas.microsoft.com/office/drawing/2014/main" id="{7D3F3063-DF6E-49A0-98B0-8B0447DA35BF}"/>
                  </a:ext>
                </a:extLst>
              </p:cNvPr>
              <p:cNvPicPr/>
              <p:nvPr/>
            </p:nvPicPr>
            <p:blipFill>
              <a:blip r:embed="rId153"/>
              <a:stretch>
                <a:fillRect/>
              </a:stretch>
            </p:blipFill>
            <p:spPr>
              <a:xfrm>
                <a:off x="930459" y="2044988"/>
                <a:ext cx="2592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26" name="Freihand 525">
                <a:extLst>
                  <a:ext uri="{FF2B5EF4-FFF2-40B4-BE49-F238E27FC236}">
                    <a16:creationId xmlns:a16="http://schemas.microsoft.com/office/drawing/2014/main" id="{5ED41521-6B99-4D70-B03A-9FBD603FEDD9}"/>
                  </a:ext>
                </a:extLst>
              </p14:cNvPr>
              <p14:cNvContentPartPr/>
              <p14:nvPr/>
            </p14:nvContentPartPr>
            <p14:xfrm>
              <a:off x="4175499" y="4800068"/>
              <a:ext cx="43200" cy="60480"/>
            </p14:xfrm>
          </p:contentPart>
        </mc:Choice>
        <mc:Fallback xmlns="">
          <p:pic>
            <p:nvPicPr>
              <p:cNvPr id="526" name="Freihand 525">
                <a:extLst>
                  <a:ext uri="{FF2B5EF4-FFF2-40B4-BE49-F238E27FC236}">
                    <a16:creationId xmlns:a16="http://schemas.microsoft.com/office/drawing/2014/main" id="{5ED41521-6B99-4D70-B03A-9FBD603FEDD9}"/>
                  </a:ext>
                </a:extLst>
              </p:cNvPr>
              <p:cNvPicPr/>
              <p:nvPr/>
            </p:nvPicPr>
            <p:blipFill>
              <a:blip r:embed="rId155"/>
              <a:stretch>
                <a:fillRect/>
              </a:stretch>
            </p:blipFill>
            <p:spPr>
              <a:xfrm>
                <a:off x="4171179" y="4795748"/>
                <a:ext cx="51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27" name="Freihand 526">
                <a:extLst>
                  <a:ext uri="{FF2B5EF4-FFF2-40B4-BE49-F238E27FC236}">
                    <a16:creationId xmlns:a16="http://schemas.microsoft.com/office/drawing/2014/main" id="{A221F07A-FC9C-4AF0-BB32-BB1214388D43}"/>
                  </a:ext>
                </a:extLst>
              </p14:cNvPr>
              <p14:cNvContentPartPr/>
              <p14:nvPr/>
            </p14:nvContentPartPr>
            <p14:xfrm>
              <a:off x="909219" y="2073068"/>
              <a:ext cx="289800" cy="423000"/>
            </p14:xfrm>
          </p:contentPart>
        </mc:Choice>
        <mc:Fallback xmlns="">
          <p:pic>
            <p:nvPicPr>
              <p:cNvPr id="527" name="Freihand 526">
                <a:extLst>
                  <a:ext uri="{FF2B5EF4-FFF2-40B4-BE49-F238E27FC236}">
                    <a16:creationId xmlns:a16="http://schemas.microsoft.com/office/drawing/2014/main" id="{A221F07A-FC9C-4AF0-BB32-BB1214388D43}"/>
                  </a:ext>
                </a:extLst>
              </p:cNvPr>
              <p:cNvPicPr/>
              <p:nvPr/>
            </p:nvPicPr>
            <p:blipFill>
              <a:blip r:embed="rId157"/>
              <a:stretch>
                <a:fillRect/>
              </a:stretch>
            </p:blipFill>
            <p:spPr>
              <a:xfrm>
                <a:off x="904899" y="2068748"/>
                <a:ext cx="29844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28" name="Freihand 527">
                <a:extLst>
                  <a:ext uri="{FF2B5EF4-FFF2-40B4-BE49-F238E27FC236}">
                    <a16:creationId xmlns:a16="http://schemas.microsoft.com/office/drawing/2014/main" id="{1F224CD7-10A0-45ED-82FC-6A4ADD609D3F}"/>
                  </a:ext>
                </a:extLst>
              </p14:cNvPr>
              <p14:cNvContentPartPr/>
              <p14:nvPr/>
            </p14:nvContentPartPr>
            <p14:xfrm>
              <a:off x="1435179" y="1351988"/>
              <a:ext cx="147240" cy="37800"/>
            </p14:xfrm>
          </p:contentPart>
        </mc:Choice>
        <mc:Fallback xmlns="">
          <p:pic>
            <p:nvPicPr>
              <p:cNvPr id="528" name="Freihand 527">
                <a:extLst>
                  <a:ext uri="{FF2B5EF4-FFF2-40B4-BE49-F238E27FC236}">
                    <a16:creationId xmlns:a16="http://schemas.microsoft.com/office/drawing/2014/main" id="{1F224CD7-10A0-45ED-82FC-6A4ADD609D3F}"/>
                  </a:ext>
                </a:extLst>
              </p:cNvPr>
              <p:cNvPicPr/>
              <p:nvPr/>
            </p:nvPicPr>
            <p:blipFill>
              <a:blip r:embed="rId159"/>
              <a:stretch>
                <a:fillRect/>
              </a:stretch>
            </p:blipFill>
            <p:spPr>
              <a:xfrm>
                <a:off x="1430859" y="1347668"/>
                <a:ext cx="155880" cy="46440"/>
              </a:xfrm>
              <a:prstGeom prst="rect">
                <a:avLst/>
              </a:prstGeom>
            </p:spPr>
          </p:pic>
        </mc:Fallback>
      </mc:AlternateContent>
      <p:grpSp>
        <p:nvGrpSpPr>
          <p:cNvPr id="531" name="Gruppieren 530">
            <a:extLst>
              <a:ext uri="{FF2B5EF4-FFF2-40B4-BE49-F238E27FC236}">
                <a16:creationId xmlns:a16="http://schemas.microsoft.com/office/drawing/2014/main" id="{F1715566-C802-4D68-AA58-754E359C062C}"/>
              </a:ext>
            </a:extLst>
          </p:cNvPr>
          <p:cNvGrpSpPr/>
          <p:nvPr/>
        </p:nvGrpSpPr>
        <p:grpSpPr>
          <a:xfrm>
            <a:off x="839019" y="1174508"/>
            <a:ext cx="166680" cy="227520"/>
            <a:chOff x="839019" y="1174508"/>
            <a:chExt cx="166680" cy="227520"/>
          </a:xfrm>
        </p:grpSpPr>
        <mc:AlternateContent xmlns:mc="http://schemas.openxmlformats.org/markup-compatibility/2006" xmlns:p14="http://schemas.microsoft.com/office/powerpoint/2010/main">
          <mc:Choice Requires="p14">
            <p:contentPart p14:bwMode="auto" r:id="rId160">
              <p14:nvContentPartPr>
                <p14:cNvPr id="529" name="Freihand 528">
                  <a:extLst>
                    <a:ext uri="{FF2B5EF4-FFF2-40B4-BE49-F238E27FC236}">
                      <a16:creationId xmlns:a16="http://schemas.microsoft.com/office/drawing/2014/main" id="{8217B8B1-5090-489E-8EF9-55E190741085}"/>
                    </a:ext>
                  </a:extLst>
                </p14:cNvPr>
                <p14:cNvContentPartPr/>
                <p14:nvPr/>
              </p14:nvContentPartPr>
              <p14:xfrm>
                <a:off x="839019" y="1297628"/>
                <a:ext cx="142560" cy="104400"/>
              </p14:xfrm>
            </p:contentPart>
          </mc:Choice>
          <mc:Fallback xmlns="">
            <p:pic>
              <p:nvPicPr>
                <p:cNvPr id="529" name="Freihand 528">
                  <a:extLst>
                    <a:ext uri="{FF2B5EF4-FFF2-40B4-BE49-F238E27FC236}">
                      <a16:creationId xmlns:a16="http://schemas.microsoft.com/office/drawing/2014/main" id="{8217B8B1-5090-489E-8EF9-55E190741085}"/>
                    </a:ext>
                  </a:extLst>
                </p:cNvPr>
                <p:cNvPicPr/>
                <p:nvPr/>
              </p:nvPicPr>
              <p:blipFill>
                <a:blip r:embed="rId161"/>
                <a:stretch>
                  <a:fillRect/>
                </a:stretch>
              </p:blipFill>
              <p:spPr>
                <a:xfrm>
                  <a:off x="834699" y="1293308"/>
                  <a:ext cx="151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30" name="Freihand 529">
                  <a:extLst>
                    <a:ext uri="{FF2B5EF4-FFF2-40B4-BE49-F238E27FC236}">
                      <a16:creationId xmlns:a16="http://schemas.microsoft.com/office/drawing/2014/main" id="{4C756E41-153A-4E3A-8DD4-0E4DF18F03F4}"/>
                    </a:ext>
                  </a:extLst>
                </p14:cNvPr>
                <p14:cNvContentPartPr/>
                <p14:nvPr/>
              </p14:nvContentPartPr>
              <p14:xfrm>
                <a:off x="993819" y="1174508"/>
                <a:ext cx="11880" cy="144360"/>
              </p14:xfrm>
            </p:contentPart>
          </mc:Choice>
          <mc:Fallback xmlns="">
            <p:pic>
              <p:nvPicPr>
                <p:cNvPr id="530" name="Freihand 529">
                  <a:extLst>
                    <a:ext uri="{FF2B5EF4-FFF2-40B4-BE49-F238E27FC236}">
                      <a16:creationId xmlns:a16="http://schemas.microsoft.com/office/drawing/2014/main" id="{4C756E41-153A-4E3A-8DD4-0E4DF18F03F4}"/>
                    </a:ext>
                  </a:extLst>
                </p:cNvPr>
                <p:cNvPicPr/>
                <p:nvPr/>
              </p:nvPicPr>
              <p:blipFill>
                <a:blip r:embed="rId163"/>
                <a:stretch>
                  <a:fillRect/>
                </a:stretch>
              </p:blipFill>
              <p:spPr>
                <a:xfrm>
                  <a:off x="989499" y="1170188"/>
                  <a:ext cx="20520" cy="15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522" name="Freihand 521">
                <a:extLst>
                  <a:ext uri="{FF2B5EF4-FFF2-40B4-BE49-F238E27FC236}">
                    <a16:creationId xmlns:a16="http://schemas.microsoft.com/office/drawing/2014/main" id="{91DD4627-7E1A-4694-9FFA-2254D649281F}"/>
                  </a:ext>
                </a:extLst>
              </p14:cNvPr>
              <p14:cNvContentPartPr/>
              <p14:nvPr/>
            </p14:nvContentPartPr>
            <p14:xfrm>
              <a:off x="5956779" y="648548"/>
              <a:ext cx="217800" cy="144000"/>
            </p14:xfrm>
          </p:contentPart>
        </mc:Choice>
        <mc:Fallback xmlns="">
          <p:pic>
            <p:nvPicPr>
              <p:cNvPr id="522" name="Freihand 521">
                <a:extLst>
                  <a:ext uri="{FF2B5EF4-FFF2-40B4-BE49-F238E27FC236}">
                    <a16:creationId xmlns:a16="http://schemas.microsoft.com/office/drawing/2014/main" id="{91DD4627-7E1A-4694-9FFA-2254D649281F}"/>
                  </a:ext>
                </a:extLst>
              </p:cNvPr>
              <p:cNvPicPr/>
              <p:nvPr/>
            </p:nvPicPr>
            <p:blipFill>
              <a:blip r:embed="rId165"/>
              <a:stretch>
                <a:fillRect/>
              </a:stretch>
            </p:blipFill>
            <p:spPr>
              <a:xfrm>
                <a:off x="5952459" y="644228"/>
                <a:ext cx="226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23" name="Freihand 522">
                <a:extLst>
                  <a:ext uri="{FF2B5EF4-FFF2-40B4-BE49-F238E27FC236}">
                    <a16:creationId xmlns:a16="http://schemas.microsoft.com/office/drawing/2014/main" id="{A587A5E2-355C-4FAA-9A93-2ED0B129EA18}"/>
                  </a:ext>
                </a:extLst>
              </p14:cNvPr>
              <p14:cNvContentPartPr/>
              <p14:nvPr/>
            </p14:nvContentPartPr>
            <p14:xfrm>
              <a:off x="5798379" y="451628"/>
              <a:ext cx="669960" cy="572760"/>
            </p14:xfrm>
          </p:contentPart>
        </mc:Choice>
        <mc:Fallback xmlns="">
          <p:pic>
            <p:nvPicPr>
              <p:cNvPr id="523" name="Freihand 522">
                <a:extLst>
                  <a:ext uri="{FF2B5EF4-FFF2-40B4-BE49-F238E27FC236}">
                    <a16:creationId xmlns:a16="http://schemas.microsoft.com/office/drawing/2014/main" id="{A587A5E2-355C-4FAA-9A93-2ED0B129EA18}"/>
                  </a:ext>
                </a:extLst>
              </p:cNvPr>
              <p:cNvPicPr/>
              <p:nvPr/>
            </p:nvPicPr>
            <p:blipFill>
              <a:blip r:embed="rId167"/>
              <a:stretch>
                <a:fillRect/>
              </a:stretch>
            </p:blipFill>
            <p:spPr>
              <a:xfrm>
                <a:off x="5794059" y="447308"/>
                <a:ext cx="67860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32" name="Freihand 531">
                <a:extLst>
                  <a:ext uri="{FF2B5EF4-FFF2-40B4-BE49-F238E27FC236}">
                    <a16:creationId xmlns:a16="http://schemas.microsoft.com/office/drawing/2014/main" id="{C1ABE06B-9CD3-4D2F-85E7-F0A5081C2F86}"/>
                  </a:ext>
                </a:extLst>
              </p14:cNvPr>
              <p14:cNvContentPartPr/>
              <p14:nvPr/>
            </p14:nvContentPartPr>
            <p14:xfrm>
              <a:off x="6442419" y="716948"/>
              <a:ext cx="264240" cy="230400"/>
            </p14:xfrm>
          </p:contentPart>
        </mc:Choice>
        <mc:Fallback xmlns="">
          <p:pic>
            <p:nvPicPr>
              <p:cNvPr id="532" name="Freihand 531">
                <a:extLst>
                  <a:ext uri="{FF2B5EF4-FFF2-40B4-BE49-F238E27FC236}">
                    <a16:creationId xmlns:a16="http://schemas.microsoft.com/office/drawing/2014/main" id="{C1ABE06B-9CD3-4D2F-85E7-F0A5081C2F86}"/>
                  </a:ext>
                </a:extLst>
              </p:cNvPr>
              <p:cNvPicPr/>
              <p:nvPr/>
            </p:nvPicPr>
            <p:blipFill>
              <a:blip r:embed="rId169"/>
              <a:stretch>
                <a:fillRect/>
              </a:stretch>
            </p:blipFill>
            <p:spPr>
              <a:xfrm>
                <a:off x="6438099" y="712628"/>
                <a:ext cx="272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33" name="Freihand 532">
                <a:extLst>
                  <a:ext uri="{FF2B5EF4-FFF2-40B4-BE49-F238E27FC236}">
                    <a16:creationId xmlns:a16="http://schemas.microsoft.com/office/drawing/2014/main" id="{DDC550AD-139F-43A4-AF19-C54C007EAD28}"/>
                  </a:ext>
                </a:extLst>
              </p14:cNvPr>
              <p14:cNvContentPartPr/>
              <p14:nvPr/>
            </p14:nvContentPartPr>
            <p14:xfrm>
              <a:off x="6395979" y="934748"/>
              <a:ext cx="149400" cy="85320"/>
            </p14:xfrm>
          </p:contentPart>
        </mc:Choice>
        <mc:Fallback xmlns="">
          <p:pic>
            <p:nvPicPr>
              <p:cNvPr id="533" name="Freihand 532">
                <a:extLst>
                  <a:ext uri="{FF2B5EF4-FFF2-40B4-BE49-F238E27FC236}">
                    <a16:creationId xmlns:a16="http://schemas.microsoft.com/office/drawing/2014/main" id="{DDC550AD-139F-43A4-AF19-C54C007EAD28}"/>
                  </a:ext>
                </a:extLst>
              </p:cNvPr>
              <p:cNvPicPr/>
              <p:nvPr/>
            </p:nvPicPr>
            <p:blipFill>
              <a:blip r:embed="rId171"/>
              <a:stretch>
                <a:fillRect/>
              </a:stretch>
            </p:blipFill>
            <p:spPr>
              <a:xfrm>
                <a:off x="6391659" y="930428"/>
                <a:ext cx="158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34" name="Freihand 533">
                <a:extLst>
                  <a:ext uri="{FF2B5EF4-FFF2-40B4-BE49-F238E27FC236}">
                    <a16:creationId xmlns:a16="http://schemas.microsoft.com/office/drawing/2014/main" id="{F8CD27C9-6B42-4DB8-9475-7299826540E5}"/>
                  </a:ext>
                </a:extLst>
              </p14:cNvPr>
              <p14:cNvContentPartPr/>
              <p14:nvPr/>
            </p14:nvContentPartPr>
            <p14:xfrm>
              <a:off x="6614499" y="874988"/>
              <a:ext cx="15480" cy="78840"/>
            </p14:xfrm>
          </p:contentPart>
        </mc:Choice>
        <mc:Fallback xmlns="">
          <p:pic>
            <p:nvPicPr>
              <p:cNvPr id="534" name="Freihand 533">
                <a:extLst>
                  <a:ext uri="{FF2B5EF4-FFF2-40B4-BE49-F238E27FC236}">
                    <a16:creationId xmlns:a16="http://schemas.microsoft.com/office/drawing/2014/main" id="{F8CD27C9-6B42-4DB8-9475-7299826540E5}"/>
                  </a:ext>
                </a:extLst>
              </p:cNvPr>
              <p:cNvPicPr/>
              <p:nvPr/>
            </p:nvPicPr>
            <p:blipFill>
              <a:blip r:embed="rId173"/>
              <a:stretch>
                <a:fillRect/>
              </a:stretch>
            </p:blipFill>
            <p:spPr>
              <a:xfrm>
                <a:off x="6610179" y="870668"/>
                <a:ext cx="24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35" name="Freihand 534">
                <a:extLst>
                  <a:ext uri="{FF2B5EF4-FFF2-40B4-BE49-F238E27FC236}">
                    <a16:creationId xmlns:a16="http://schemas.microsoft.com/office/drawing/2014/main" id="{135DB7F8-8323-4B2D-B128-F074ED31FDB0}"/>
                  </a:ext>
                </a:extLst>
              </p14:cNvPr>
              <p14:cNvContentPartPr/>
              <p14:nvPr/>
            </p14:nvContentPartPr>
            <p14:xfrm>
              <a:off x="6672459" y="932228"/>
              <a:ext cx="115920" cy="97560"/>
            </p14:xfrm>
          </p:contentPart>
        </mc:Choice>
        <mc:Fallback xmlns="">
          <p:pic>
            <p:nvPicPr>
              <p:cNvPr id="535" name="Freihand 534">
                <a:extLst>
                  <a:ext uri="{FF2B5EF4-FFF2-40B4-BE49-F238E27FC236}">
                    <a16:creationId xmlns:a16="http://schemas.microsoft.com/office/drawing/2014/main" id="{135DB7F8-8323-4B2D-B128-F074ED31FDB0}"/>
                  </a:ext>
                </a:extLst>
              </p:cNvPr>
              <p:cNvPicPr/>
              <p:nvPr/>
            </p:nvPicPr>
            <p:blipFill>
              <a:blip r:embed="rId175"/>
              <a:stretch>
                <a:fillRect/>
              </a:stretch>
            </p:blipFill>
            <p:spPr>
              <a:xfrm>
                <a:off x="6668139" y="927908"/>
                <a:ext cx="124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36" name="Freihand 535">
                <a:extLst>
                  <a:ext uri="{FF2B5EF4-FFF2-40B4-BE49-F238E27FC236}">
                    <a16:creationId xmlns:a16="http://schemas.microsoft.com/office/drawing/2014/main" id="{2998A669-2744-4F37-9351-22888EE65401}"/>
                  </a:ext>
                </a:extLst>
              </p14:cNvPr>
              <p14:cNvContentPartPr/>
              <p14:nvPr/>
            </p14:nvContentPartPr>
            <p14:xfrm>
              <a:off x="6534939" y="895508"/>
              <a:ext cx="15480" cy="69120"/>
            </p14:xfrm>
          </p:contentPart>
        </mc:Choice>
        <mc:Fallback xmlns="">
          <p:pic>
            <p:nvPicPr>
              <p:cNvPr id="536" name="Freihand 535">
                <a:extLst>
                  <a:ext uri="{FF2B5EF4-FFF2-40B4-BE49-F238E27FC236}">
                    <a16:creationId xmlns:a16="http://schemas.microsoft.com/office/drawing/2014/main" id="{2998A669-2744-4F37-9351-22888EE65401}"/>
                  </a:ext>
                </a:extLst>
              </p:cNvPr>
              <p:cNvPicPr/>
              <p:nvPr/>
            </p:nvPicPr>
            <p:blipFill>
              <a:blip r:embed="rId177"/>
              <a:stretch>
                <a:fillRect/>
              </a:stretch>
            </p:blipFill>
            <p:spPr>
              <a:xfrm>
                <a:off x="6530619" y="891188"/>
                <a:ext cx="24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37" name="Freihand 536">
                <a:extLst>
                  <a:ext uri="{FF2B5EF4-FFF2-40B4-BE49-F238E27FC236}">
                    <a16:creationId xmlns:a16="http://schemas.microsoft.com/office/drawing/2014/main" id="{E0BB1831-2131-44D9-A483-F2217D1C947D}"/>
                  </a:ext>
                </a:extLst>
              </p14:cNvPr>
              <p14:cNvContentPartPr/>
              <p14:nvPr/>
            </p14:nvContentPartPr>
            <p14:xfrm>
              <a:off x="6542859" y="872468"/>
              <a:ext cx="20160" cy="71280"/>
            </p14:xfrm>
          </p:contentPart>
        </mc:Choice>
        <mc:Fallback xmlns="">
          <p:pic>
            <p:nvPicPr>
              <p:cNvPr id="537" name="Freihand 536">
                <a:extLst>
                  <a:ext uri="{FF2B5EF4-FFF2-40B4-BE49-F238E27FC236}">
                    <a16:creationId xmlns:a16="http://schemas.microsoft.com/office/drawing/2014/main" id="{E0BB1831-2131-44D9-A483-F2217D1C947D}"/>
                  </a:ext>
                </a:extLst>
              </p:cNvPr>
              <p:cNvPicPr/>
              <p:nvPr/>
            </p:nvPicPr>
            <p:blipFill>
              <a:blip r:embed="rId179"/>
              <a:stretch>
                <a:fillRect/>
              </a:stretch>
            </p:blipFill>
            <p:spPr>
              <a:xfrm>
                <a:off x="6538539" y="868148"/>
                <a:ext cx="28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38" name="Freihand 537">
                <a:extLst>
                  <a:ext uri="{FF2B5EF4-FFF2-40B4-BE49-F238E27FC236}">
                    <a16:creationId xmlns:a16="http://schemas.microsoft.com/office/drawing/2014/main" id="{F84892D6-6335-4401-98A1-7BB115C25A56}"/>
                  </a:ext>
                </a:extLst>
              </p14:cNvPr>
              <p14:cNvContentPartPr/>
              <p14:nvPr/>
            </p14:nvContentPartPr>
            <p14:xfrm>
              <a:off x="6369339" y="966068"/>
              <a:ext cx="422280" cy="52920"/>
            </p14:xfrm>
          </p:contentPart>
        </mc:Choice>
        <mc:Fallback xmlns="">
          <p:pic>
            <p:nvPicPr>
              <p:cNvPr id="538" name="Freihand 537">
                <a:extLst>
                  <a:ext uri="{FF2B5EF4-FFF2-40B4-BE49-F238E27FC236}">
                    <a16:creationId xmlns:a16="http://schemas.microsoft.com/office/drawing/2014/main" id="{F84892D6-6335-4401-98A1-7BB115C25A56}"/>
                  </a:ext>
                </a:extLst>
              </p:cNvPr>
              <p:cNvPicPr/>
              <p:nvPr/>
            </p:nvPicPr>
            <p:blipFill>
              <a:blip r:embed="rId181"/>
              <a:stretch>
                <a:fillRect/>
              </a:stretch>
            </p:blipFill>
            <p:spPr>
              <a:xfrm>
                <a:off x="6365019" y="961748"/>
                <a:ext cx="430920" cy="61560"/>
              </a:xfrm>
              <a:prstGeom prst="rect">
                <a:avLst/>
              </a:prstGeom>
            </p:spPr>
          </p:pic>
        </mc:Fallback>
      </mc:AlternateContent>
      <p:grpSp>
        <p:nvGrpSpPr>
          <p:cNvPr id="545" name="Gruppieren 544">
            <a:extLst>
              <a:ext uri="{FF2B5EF4-FFF2-40B4-BE49-F238E27FC236}">
                <a16:creationId xmlns:a16="http://schemas.microsoft.com/office/drawing/2014/main" id="{85D0E8E1-866F-42FE-B7CF-8A64DF87BC6E}"/>
              </a:ext>
            </a:extLst>
          </p:cNvPr>
          <p:cNvGrpSpPr/>
          <p:nvPr/>
        </p:nvGrpSpPr>
        <p:grpSpPr>
          <a:xfrm>
            <a:off x="6067299" y="1093868"/>
            <a:ext cx="725400" cy="177480"/>
            <a:chOff x="6067299" y="1093868"/>
            <a:chExt cx="725400" cy="177480"/>
          </a:xfrm>
        </p:grpSpPr>
        <mc:AlternateContent xmlns:mc="http://schemas.openxmlformats.org/markup-compatibility/2006" xmlns:p14="http://schemas.microsoft.com/office/powerpoint/2010/main">
          <mc:Choice Requires="p14">
            <p:contentPart p14:bwMode="auto" r:id="rId182">
              <p14:nvContentPartPr>
                <p14:cNvPr id="539" name="Freihand 538">
                  <a:extLst>
                    <a:ext uri="{FF2B5EF4-FFF2-40B4-BE49-F238E27FC236}">
                      <a16:creationId xmlns:a16="http://schemas.microsoft.com/office/drawing/2014/main" id="{4B687421-6C8A-4104-8561-1484E8AF67E4}"/>
                    </a:ext>
                  </a:extLst>
                </p14:cNvPr>
                <p14:cNvContentPartPr/>
                <p14:nvPr/>
              </p14:nvContentPartPr>
              <p14:xfrm>
                <a:off x="6067299" y="1161188"/>
                <a:ext cx="194040" cy="108360"/>
              </p14:xfrm>
            </p:contentPart>
          </mc:Choice>
          <mc:Fallback xmlns="">
            <p:pic>
              <p:nvPicPr>
                <p:cNvPr id="539" name="Freihand 538">
                  <a:extLst>
                    <a:ext uri="{FF2B5EF4-FFF2-40B4-BE49-F238E27FC236}">
                      <a16:creationId xmlns:a16="http://schemas.microsoft.com/office/drawing/2014/main" id="{4B687421-6C8A-4104-8561-1484E8AF67E4}"/>
                    </a:ext>
                  </a:extLst>
                </p:cNvPr>
                <p:cNvPicPr/>
                <p:nvPr/>
              </p:nvPicPr>
              <p:blipFill>
                <a:blip r:embed="rId183"/>
                <a:stretch>
                  <a:fillRect/>
                </a:stretch>
              </p:blipFill>
              <p:spPr>
                <a:xfrm>
                  <a:off x="6062979" y="1156868"/>
                  <a:ext cx="202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40" name="Freihand 539">
                  <a:extLst>
                    <a:ext uri="{FF2B5EF4-FFF2-40B4-BE49-F238E27FC236}">
                      <a16:creationId xmlns:a16="http://schemas.microsoft.com/office/drawing/2014/main" id="{96DC83C3-C5AA-4AD5-BDE6-5E55103050C3}"/>
                    </a:ext>
                  </a:extLst>
                </p14:cNvPr>
                <p14:cNvContentPartPr/>
                <p14:nvPr/>
              </p14:nvContentPartPr>
              <p14:xfrm>
                <a:off x="6274299" y="1093868"/>
                <a:ext cx="15120" cy="80280"/>
              </p14:xfrm>
            </p:contentPart>
          </mc:Choice>
          <mc:Fallback xmlns="">
            <p:pic>
              <p:nvPicPr>
                <p:cNvPr id="540" name="Freihand 539">
                  <a:extLst>
                    <a:ext uri="{FF2B5EF4-FFF2-40B4-BE49-F238E27FC236}">
                      <a16:creationId xmlns:a16="http://schemas.microsoft.com/office/drawing/2014/main" id="{96DC83C3-C5AA-4AD5-BDE6-5E55103050C3}"/>
                    </a:ext>
                  </a:extLst>
                </p:cNvPr>
                <p:cNvPicPr/>
                <p:nvPr/>
              </p:nvPicPr>
              <p:blipFill>
                <a:blip r:embed="rId185"/>
                <a:stretch>
                  <a:fillRect/>
                </a:stretch>
              </p:blipFill>
              <p:spPr>
                <a:xfrm>
                  <a:off x="6269979" y="1089548"/>
                  <a:ext cx="23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41" name="Freihand 540">
                  <a:extLst>
                    <a:ext uri="{FF2B5EF4-FFF2-40B4-BE49-F238E27FC236}">
                      <a16:creationId xmlns:a16="http://schemas.microsoft.com/office/drawing/2014/main" id="{AA4A4D75-EECA-4D39-9098-554AE6FC5CBD}"/>
                    </a:ext>
                  </a:extLst>
                </p14:cNvPr>
                <p14:cNvContentPartPr/>
                <p14:nvPr/>
              </p14:nvContentPartPr>
              <p14:xfrm>
                <a:off x="6368979" y="1184588"/>
                <a:ext cx="139680" cy="86760"/>
              </p14:xfrm>
            </p:contentPart>
          </mc:Choice>
          <mc:Fallback xmlns="">
            <p:pic>
              <p:nvPicPr>
                <p:cNvPr id="541" name="Freihand 540">
                  <a:extLst>
                    <a:ext uri="{FF2B5EF4-FFF2-40B4-BE49-F238E27FC236}">
                      <a16:creationId xmlns:a16="http://schemas.microsoft.com/office/drawing/2014/main" id="{AA4A4D75-EECA-4D39-9098-554AE6FC5CBD}"/>
                    </a:ext>
                  </a:extLst>
                </p:cNvPr>
                <p:cNvPicPr/>
                <p:nvPr/>
              </p:nvPicPr>
              <p:blipFill>
                <a:blip r:embed="rId187"/>
                <a:stretch>
                  <a:fillRect/>
                </a:stretch>
              </p:blipFill>
              <p:spPr>
                <a:xfrm>
                  <a:off x="6364659" y="1180268"/>
                  <a:ext cx="148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44" name="Freihand 543">
                  <a:extLst>
                    <a:ext uri="{FF2B5EF4-FFF2-40B4-BE49-F238E27FC236}">
                      <a16:creationId xmlns:a16="http://schemas.microsoft.com/office/drawing/2014/main" id="{3D81FFC8-3388-47F9-8147-4667D4A65ED8}"/>
                    </a:ext>
                  </a:extLst>
                </p14:cNvPr>
                <p14:cNvContentPartPr/>
                <p14:nvPr/>
              </p14:nvContentPartPr>
              <p14:xfrm>
                <a:off x="6572379" y="1139588"/>
                <a:ext cx="220320" cy="116640"/>
              </p14:xfrm>
            </p:contentPart>
          </mc:Choice>
          <mc:Fallback xmlns="">
            <p:pic>
              <p:nvPicPr>
                <p:cNvPr id="544" name="Freihand 543">
                  <a:extLst>
                    <a:ext uri="{FF2B5EF4-FFF2-40B4-BE49-F238E27FC236}">
                      <a16:creationId xmlns:a16="http://schemas.microsoft.com/office/drawing/2014/main" id="{3D81FFC8-3388-47F9-8147-4667D4A65ED8}"/>
                    </a:ext>
                  </a:extLst>
                </p:cNvPr>
                <p:cNvPicPr/>
                <p:nvPr/>
              </p:nvPicPr>
              <p:blipFill>
                <a:blip r:embed="rId189"/>
                <a:stretch>
                  <a:fillRect/>
                </a:stretch>
              </p:blipFill>
              <p:spPr>
                <a:xfrm>
                  <a:off x="6568059" y="1135268"/>
                  <a:ext cx="22896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546" name="Freihand 545">
                <a:extLst>
                  <a:ext uri="{FF2B5EF4-FFF2-40B4-BE49-F238E27FC236}">
                    <a16:creationId xmlns:a16="http://schemas.microsoft.com/office/drawing/2014/main" id="{A7B77F87-27F0-447E-B83A-82E40FD29129}"/>
                  </a:ext>
                </a:extLst>
              </p14:cNvPr>
              <p14:cNvContentPartPr/>
              <p14:nvPr/>
            </p14:nvContentPartPr>
            <p14:xfrm>
              <a:off x="1557579" y="1390148"/>
              <a:ext cx="2701800" cy="3536280"/>
            </p14:xfrm>
          </p:contentPart>
        </mc:Choice>
        <mc:Fallback xmlns="">
          <p:pic>
            <p:nvPicPr>
              <p:cNvPr id="546" name="Freihand 545">
                <a:extLst>
                  <a:ext uri="{FF2B5EF4-FFF2-40B4-BE49-F238E27FC236}">
                    <a16:creationId xmlns:a16="http://schemas.microsoft.com/office/drawing/2014/main" id="{A7B77F87-27F0-447E-B83A-82E40FD29129}"/>
                  </a:ext>
                </a:extLst>
              </p:cNvPr>
              <p:cNvPicPr/>
              <p:nvPr/>
            </p:nvPicPr>
            <p:blipFill>
              <a:blip r:embed="rId191"/>
              <a:stretch>
                <a:fillRect/>
              </a:stretch>
            </p:blipFill>
            <p:spPr>
              <a:xfrm>
                <a:off x="1553259" y="1385828"/>
                <a:ext cx="2710440" cy="3544920"/>
              </a:xfrm>
              <a:prstGeom prst="rect">
                <a:avLst/>
              </a:prstGeom>
            </p:spPr>
          </p:pic>
        </mc:Fallback>
      </mc:AlternateContent>
      <p:grpSp>
        <p:nvGrpSpPr>
          <p:cNvPr id="552" name="Gruppieren 551">
            <a:extLst>
              <a:ext uri="{FF2B5EF4-FFF2-40B4-BE49-F238E27FC236}">
                <a16:creationId xmlns:a16="http://schemas.microsoft.com/office/drawing/2014/main" id="{10B49926-10CD-463D-B265-3AB80DBED600}"/>
              </a:ext>
            </a:extLst>
          </p:cNvPr>
          <p:cNvGrpSpPr/>
          <p:nvPr/>
        </p:nvGrpSpPr>
        <p:grpSpPr>
          <a:xfrm>
            <a:off x="3091179" y="3214988"/>
            <a:ext cx="529560" cy="669600"/>
            <a:chOff x="3091179" y="3214988"/>
            <a:chExt cx="529560" cy="669600"/>
          </a:xfrm>
        </p:grpSpPr>
        <mc:AlternateContent xmlns:mc="http://schemas.openxmlformats.org/markup-compatibility/2006" xmlns:p14="http://schemas.microsoft.com/office/powerpoint/2010/main">
          <mc:Choice Requires="p14">
            <p:contentPart p14:bwMode="auto" r:id="rId192">
              <p14:nvContentPartPr>
                <p14:cNvPr id="550" name="Freihand 549">
                  <a:extLst>
                    <a:ext uri="{FF2B5EF4-FFF2-40B4-BE49-F238E27FC236}">
                      <a16:creationId xmlns:a16="http://schemas.microsoft.com/office/drawing/2014/main" id="{3DFB572C-F818-4843-AE15-1F565B114F5C}"/>
                    </a:ext>
                  </a:extLst>
                </p14:cNvPr>
                <p14:cNvContentPartPr/>
                <p14:nvPr/>
              </p14:nvContentPartPr>
              <p14:xfrm>
                <a:off x="3091179" y="3214988"/>
                <a:ext cx="529560" cy="669600"/>
              </p14:xfrm>
            </p:contentPart>
          </mc:Choice>
          <mc:Fallback xmlns="">
            <p:pic>
              <p:nvPicPr>
                <p:cNvPr id="550" name="Freihand 549">
                  <a:extLst>
                    <a:ext uri="{FF2B5EF4-FFF2-40B4-BE49-F238E27FC236}">
                      <a16:creationId xmlns:a16="http://schemas.microsoft.com/office/drawing/2014/main" id="{3DFB572C-F818-4843-AE15-1F565B114F5C}"/>
                    </a:ext>
                  </a:extLst>
                </p:cNvPr>
                <p:cNvPicPr/>
                <p:nvPr/>
              </p:nvPicPr>
              <p:blipFill>
                <a:blip r:embed="rId193"/>
                <a:stretch>
                  <a:fillRect/>
                </a:stretch>
              </p:blipFill>
              <p:spPr>
                <a:xfrm>
                  <a:off x="3086859" y="3210668"/>
                  <a:ext cx="53820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51" name="Freihand 550">
                  <a:extLst>
                    <a:ext uri="{FF2B5EF4-FFF2-40B4-BE49-F238E27FC236}">
                      <a16:creationId xmlns:a16="http://schemas.microsoft.com/office/drawing/2014/main" id="{4899386C-3D7D-4CF3-BB3D-A772FE0C925D}"/>
                    </a:ext>
                  </a:extLst>
                </p14:cNvPr>
                <p14:cNvContentPartPr/>
                <p14:nvPr/>
              </p14:nvContentPartPr>
              <p14:xfrm>
                <a:off x="3240939" y="3666428"/>
                <a:ext cx="37080" cy="72000"/>
              </p14:xfrm>
            </p:contentPart>
          </mc:Choice>
          <mc:Fallback xmlns="">
            <p:pic>
              <p:nvPicPr>
                <p:cNvPr id="551" name="Freihand 550">
                  <a:extLst>
                    <a:ext uri="{FF2B5EF4-FFF2-40B4-BE49-F238E27FC236}">
                      <a16:creationId xmlns:a16="http://schemas.microsoft.com/office/drawing/2014/main" id="{4899386C-3D7D-4CF3-BB3D-A772FE0C925D}"/>
                    </a:ext>
                  </a:extLst>
                </p:cNvPr>
                <p:cNvPicPr/>
                <p:nvPr/>
              </p:nvPicPr>
              <p:blipFill>
                <a:blip r:embed="rId195"/>
                <a:stretch>
                  <a:fillRect/>
                </a:stretch>
              </p:blipFill>
              <p:spPr>
                <a:xfrm>
                  <a:off x="3236619" y="3662108"/>
                  <a:ext cx="45720" cy="80640"/>
                </a:xfrm>
                <a:prstGeom prst="rect">
                  <a:avLst/>
                </a:prstGeom>
              </p:spPr>
            </p:pic>
          </mc:Fallback>
        </mc:AlternateContent>
      </p:grpSp>
      <p:grpSp>
        <p:nvGrpSpPr>
          <p:cNvPr id="555" name="Gruppieren 554">
            <a:extLst>
              <a:ext uri="{FF2B5EF4-FFF2-40B4-BE49-F238E27FC236}">
                <a16:creationId xmlns:a16="http://schemas.microsoft.com/office/drawing/2014/main" id="{2F79AC3F-1C37-4634-A87C-2E84857473D1}"/>
              </a:ext>
            </a:extLst>
          </p:cNvPr>
          <p:cNvGrpSpPr/>
          <p:nvPr/>
        </p:nvGrpSpPr>
        <p:grpSpPr>
          <a:xfrm>
            <a:off x="3104499" y="3211388"/>
            <a:ext cx="504360" cy="657720"/>
            <a:chOff x="3104499" y="3211388"/>
            <a:chExt cx="504360" cy="657720"/>
          </a:xfrm>
        </p:grpSpPr>
        <mc:AlternateContent xmlns:mc="http://schemas.openxmlformats.org/markup-compatibility/2006" xmlns:p14="http://schemas.microsoft.com/office/powerpoint/2010/main">
          <mc:Choice Requires="p14">
            <p:contentPart p14:bwMode="auto" r:id="rId196">
              <p14:nvContentPartPr>
                <p14:cNvPr id="553" name="Freihand 552">
                  <a:extLst>
                    <a:ext uri="{FF2B5EF4-FFF2-40B4-BE49-F238E27FC236}">
                      <a16:creationId xmlns:a16="http://schemas.microsoft.com/office/drawing/2014/main" id="{D5963828-CC46-4BDE-BDC9-94822A175FEF}"/>
                    </a:ext>
                  </a:extLst>
                </p14:cNvPr>
                <p14:cNvContentPartPr/>
                <p14:nvPr/>
              </p14:nvContentPartPr>
              <p14:xfrm>
                <a:off x="3104499" y="3211388"/>
                <a:ext cx="504360" cy="657720"/>
              </p14:xfrm>
            </p:contentPart>
          </mc:Choice>
          <mc:Fallback xmlns="">
            <p:pic>
              <p:nvPicPr>
                <p:cNvPr id="553" name="Freihand 552">
                  <a:extLst>
                    <a:ext uri="{FF2B5EF4-FFF2-40B4-BE49-F238E27FC236}">
                      <a16:creationId xmlns:a16="http://schemas.microsoft.com/office/drawing/2014/main" id="{D5963828-CC46-4BDE-BDC9-94822A175FEF}"/>
                    </a:ext>
                  </a:extLst>
                </p:cNvPr>
                <p:cNvPicPr/>
                <p:nvPr/>
              </p:nvPicPr>
              <p:blipFill>
                <a:blip r:embed="rId197"/>
                <a:stretch>
                  <a:fillRect/>
                </a:stretch>
              </p:blipFill>
              <p:spPr>
                <a:xfrm>
                  <a:off x="3100179" y="3207068"/>
                  <a:ext cx="51300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54" name="Freihand 553">
                  <a:extLst>
                    <a:ext uri="{FF2B5EF4-FFF2-40B4-BE49-F238E27FC236}">
                      <a16:creationId xmlns:a16="http://schemas.microsoft.com/office/drawing/2014/main" id="{37BAE684-6439-424C-B0D4-1D070948BEE5}"/>
                    </a:ext>
                  </a:extLst>
                </p14:cNvPr>
                <p14:cNvContentPartPr/>
                <p14:nvPr/>
              </p14:nvContentPartPr>
              <p14:xfrm>
                <a:off x="3234099" y="3677588"/>
                <a:ext cx="61560" cy="75240"/>
              </p14:xfrm>
            </p:contentPart>
          </mc:Choice>
          <mc:Fallback xmlns="">
            <p:pic>
              <p:nvPicPr>
                <p:cNvPr id="554" name="Freihand 553">
                  <a:extLst>
                    <a:ext uri="{FF2B5EF4-FFF2-40B4-BE49-F238E27FC236}">
                      <a16:creationId xmlns:a16="http://schemas.microsoft.com/office/drawing/2014/main" id="{37BAE684-6439-424C-B0D4-1D070948BEE5}"/>
                    </a:ext>
                  </a:extLst>
                </p:cNvPr>
                <p:cNvPicPr/>
                <p:nvPr/>
              </p:nvPicPr>
              <p:blipFill>
                <a:blip r:embed="rId199"/>
                <a:stretch>
                  <a:fillRect/>
                </a:stretch>
              </p:blipFill>
              <p:spPr>
                <a:xfrm>
                  <a:off x="3229779" y="3673268"/>
                  <a:ext cx="7020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613" name="Freihand 612">
                <a:extLst>
                  <a:ext uri="{FF2B5EF4-FFF2-40B4-BE49-F238E27FC236}">
                    <a16:creationId xmlns:a16="http://schemas.microsoft.com/office/drawing/2014/main" id="{7771A2FC-6F72-4B2C-B696-CC6EE9BCF874}"/>
                  </a:ext>
                </a:extLst>
              </p14:cNvPr>
              <p14:cNvContentPartPr/>
              <p14:nvPr/>
            </p14:nvContentPartPr>
            <p14:xfrm>
              <a:off x="3180819" y="4954868"/>
              <a:ext cx="85680" cy="293760"/>
            </p14:xfrm>
          </p:contentPart>
        </mc:Choice>
        <mc:Fallback xmlns="">
          <p:pic>
            <p:nvPicPr>
              <p:cNvPr id="613" name="Freihand 612">
                <a:extLst>
                  <a:ext uri="{FF2B5EF4-FFF2-40B4-BE49-F238E27FC236}">
                    <a16:creationId xmlns:a16="http://schemas.microsoft.com/office/drawing/2014/main" id="{7771A2FC-6F72-4B2C-B696-CC6EE9BCF874}"/>
                  </a:ext>
                </a:extLst>
              </p:cNvPr>
              <p:cNvPicPr/>
              <p:nvPr/>
            </p:nvPicPr>
            <p:blipFill>
              <a:blip r:embed="rId201"/>
              <a:stretch>
                <a:fillRect/>
              </a:stretch>
            </p:blipFill>
            <p:spPr>
              <a:xfrm>
                <a:off x="3176499" y="4950548"/>
                <a:ext cx="94320" cy="302400"/>
              </a:xfrm>
              <a:prstGeom prst="rect">
                <a:avLst/>
              </a:prstGeom>
            </p:spPr>
          </p:pic>
        </mc:Fallback>
      </mc:AlternateContent>
      <p:grpSp>
        <p:nvGrpSpPr>
          <p:cNvPr id="618" name="Gruppieren 617">
            <a:extLst>
              <a:ext uri="{FF2B5EF4-FFF2-40B4-BE49-F238E27FC236}">
                <a16:creationId xmlns:a16="http://schemas.microsoft.com/office/drawing/2014/main" id="{148CC3DE-E338-4ABD-97DB-29E3965BB5FF}"/>
              </a:ext>
            </a:extLst>
          </p:cNvPr>
          <p:cNvGrpSpPr/>
          <p:nvPr/>
        </p:nvGrpSpPr>
        <p:grpSpPr>
          <a:xfrm>
            <a:off x="3091179" y="4900868"/>
            <a:ext cx="275760" cy="328680"/>
            <a:chOff x="3091179" y="4900868"/>
            <a:chExt cx="275760" cy="328680"/>
          </a:xfrm>
        </p:grpSpPr>
        <mc:AlternateContent xmlns:mc="http://schemas.openxmlformats.org/markup-compatibility/2006" xmlns:p14="http://schemas.microsoft.com/office/powerpoint/2010/main">
          <mc:Choice Requires="p14">
            <p:contentPart p14:bwMode="auto" r:id="rId202">
              <p14:nvContentPartPr>
                <p14:cNvPr id="615" name="Freihand 614">
                  <a:extLst>
                    <a:ext uri="{FF2B5EF4-FFF2-40B4-BE49-F238E27FC236}">
                      <a16:creationId xmlns:a16="http://schemas.microsoft.com/office/drawing/2014/main" id="{8119B97E-915B-4774-9259-24BB13BED0ED}"/>
                    </a:ext>
                  </a:extLst>
                </p14:cNvPr>
                <p14:cNvContentPartPr/>
                <p14:nvPr/>
              </p14:nvContentPartPr>
              <p14:xfrm>
                <a:off x="3201339" y="4923908"/>
                <a:ext cx="70920" cy="305640"/>
              </p14:xfrm>
            </p:contentPart>
          </mc:Choice>
          <mc:Fallback xmlns="">
            <p:pic>
              <p:nvPicPr>
                <p:cNvPr id="615" name="Freihand 614">
                  <a:extLst>
                    <a:ext uri="{FF2B5EF4-FFF2-40B4-BE49-F238E27FC236}">
                      <a16:creationId xmlns:a16="http://schemas.microsoft.com/office/drawing/2014/main" id="{8119B97E-915B-4774-9259-24BB13BED0ED}"/>
                    </a:ext>
                  </a:extLst>
                </p:cNvPr>
                <p:cNvPicPr/>
                <p:nvPr/>
              </p:nvPicPr>
              <p:blipFill>
                <a:blip r:embed="rId203"/>
                <a:stretch>
                  <a:fillRect/>
                </a:stretch>
              </p:blipFill>
              <p:spPr>
                <a:xfrm>
                  <a:off x="3197019" y="4919588"/>
                  <a:ext cx="795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616" name="Freihand 615">
                  <a:extLst>
                    <a:ext uri="{FF2B5EF4-FFF2-40B4-BE49-F238E27FC236}">
                      <a16:creationId xmlns:a16="http://schemas.microsoft.com/office/drawing/2014/main" id="{8B333914-E15C-4C63-8B8D-F93A0709BE95}"/>
                    </a:ext>
                  </a:extLst>
                </p14:cNvPr>
                <p14:cNvContentPartPr/>
                <p14:nvPr/>
              </p14:nvContentPartPr>
              <p14:xfrm>
                <a:off x="3091179" y="5065028"/>
                <a:ext cx="191520" cy="56160"/>
              </p14:xfrm>
            </p:contentPart>
          </mc:Choice>
          <mc:Fallback xmlns="">
            <p:pic>
              <p:nvPicPr>
                <p:cNvPr id="616" name="Freihand 615">
                  <a:extLst>
                    <a:ext uri="{FF2B5EF4-FFF2-40B4-BE49-F238E27FC236}">
                      <a16:creationId xmlns:a16="http://schemas.microsoft.com/office/drawing/2014/main" id="{8B333914-E15C-4C63-8B8D-F93A0709BE95}"/>
                    </a:ext>
                  </a:extLst>
                </p:cNvPr>
                <p:cNvPicPr/>
                <p:nvPr/>
              </p:nvPicPr>
              <p:blipFill>
                <a:blip r:embed="rId205"/>
                <a:stretch>
                  <a:fillRect/>
                </a:stretch>
              </p:blipFill>
              <p:spPr>
                <a:xfrm>
                  <a:off x="3086859" y="5060708"/>
                  <a:ext cx="200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617" name="Freihand 616">
                  <a:extLst>
                    <a:ext uri="{FF2B5EF4-FFF2-40B4-BE49-F238E27FC236}">
                      <a16:creationId xmlns:a16="http://schemas.microsoft.com/office/drawing/2014/main" id="{4ED14A00-C48D-49DD-B5B7-5516F0E4C19B}"/>
                    </a:ext>
                  </a:extLst>
                </p14:cNvPr>
                <p14:cNvContentPartPr/>
                <p14:nvPr/>
              </p14:nvContentPartPr>
              <p14:xfrm>
                <a:off x="3238059" y="4900868"/>
                <a:ext cx="128880" cy="105840"/>
              </p14:xfrm>
            </p:contentPart>
          </mc:Choice>
          <mc:Fallback xmlns="">
            <p:pic>
              <p:nvPicPr>
                <p:cNvPr id="617" name="Freihand 616">
                  <a:extLst>
                    <a:ext uri="{FF2B5EF4-FFF2-40B4-BE49-F238E27FC236}">
                      <a16:creationId xmlns:a16="http://schemas.microsoft.com/office/drawing/2014/main" id="{4ED14A00-C48D-49DD-B5B7-5516F0E4C19B}"/>
                    </a:ext>
                  </a:extLst>
                </p:cNvPr>
                <p:cNvPicPr/>
                <p:nvPr/>
              </p:nvPicPr>
              <p:blipFill>
                <a:blip r:embed="rId207"/>
                <a:stretch>
                  <a:fillRect/>
                </a:stretch>
              </p:blipFill>
              <p:spPr>
                <a:xfrm>
                  <a:off x="3233739" y="4896548"/>
                  <a:ext cx="137520" cy="114480"/>
                </a:xfrm>
                <a:prstGeom prst="rect">
                  <a:avLst/>
                </a:prstGeom>
              </p:spPr>
            </p:pic>
          </mc:Fallback>
        </mc:AlternateContent>
      </p:grpSp>
      <p:grpSp>
        <p:nvGrpSpPr>
          <p:cNvPr id="623" name="Gruppieren 622">
            <a:extLst>
              <a:ext uri="{FF2B5EF4-FFF2-40B4-BE49-F238E27FC236}">
                <a16:creationId xmlns:a16="http://schemas.microsoft.com/office/drawing/2014/main" id="{6C91ABFA-E0FD-43E6-B442-99035AF8D1A7}"/>
              </a:ext>
            </a:extLst>
          </p:cNvPr>
          <p:cNvGrpSpPr/>
          <p:nvPr/>
        </p:nvGrpSpPr>
        <p:grpSpPr>
          <a:xfrm>
            <a:off x="2183979" y="1651148"/>
            <a:ext cx="936000" cy="1552680"/>
            <a:chOff x="2183979" y="1651148"/>
            <a:chExt cx="936000" cy="1552680"/>
          </a:xfrm>
        </p:grpSpPr>
        <mc:AlternateContent xmlns:mc="http://schemas.openxmlformats.org/markup-compatibility/2006" xmlns:p14="http://schemas.microsoft.com/office/powerpoint/2010/main">
          <mc:Choice Requires="p14">
            <p:contentPart p14:bwMode="auto" r:id="rId208">
              <p14:nvContentPartPr>
                <p14:cNvPr id="547" name="Freihand 546">
                  <a:extLst>
                    <a:ext uri="{FF2B5EF4-FFF2-40B4-BE49-F238E27FC236}">
                      <a16:creationId xmlns:a16="http://schemas.microsoft.com/office/drawing/2014/main" id="{69480147-0256-4EA1-BA24-7C0DC17906DF}"/>
                    </a:ext>
                  </a:extLst>
                </p14:cNvPr>
                <p14:cNvContentPartPr/>
                <p14:nvPr/>
              </p14:nvContentPartPr>
              <p14:xfrm>
                <a:off x="2183979" y="1651148"/>
                <a:ext cx="936000" cy="1460520"/>
              </p14:xfrm>
            </p:contentPart>
          </mc:Choice>
          <mc:Fallback xmlns="">
            <p:pic>
              <p:nvPicPr>
                <p:cNvPr id="547" name="Freihand 546">
                  <a:extLst>
                    <a:ext uri="{FF2B5EF4-FFF2-40B4-BE49-F238E27FC236}">
                      <a16:creationId xmlns:a16="http://schemas.microsoft.com/office/drawing/2014/main" id="{69480147-0256-4EA1-BA24-7C0DC17906DF}"/>
                    </a:ext>
                  </a:extLst>
                </p:cNvPr>
                <p:cNvPicPr/>
                <p:nvPr/>
              </p:nvPicPr>
              <p:blipFill>
                <a:blip r:embed="rId209"/>
                <a:stretch>
                  <a:fillRect/>
                </a:stretch>
              </p:blipFill>
              <p:spPr>
                <a:xfrm>
                  <a:off x="2179659" y="1646828"/>
                  <a:ext cx="944640" cy="1469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48" name="Freihand 547">
                  <a:extLst>
                    <a:ext uri="{FF2B5EF4-FFF2-40B4-BE49-F238E27FC236}">
                      <a16:creationId xmlns:a16="http://schemas.microsoft.com/office/drawing/2014/main" id="{FB45522E-6094-4BA9-935B-6BAEEC82E6AA}"/>
                    </a:ext>
                  </a:extLst>
                </p14:cNvPr>
                <p14:cNvContentPartPr/>
                <p14:nvPr/>
              </p14:nvContentPartPr>
              <p14:xfrm>
                <a:off x="2541459" y="2659868"/>
                <a:ext cx="60840" cy="102960"/>
              </p14:xfrm>
            </p:contentPart>
          </mc:Choice>
          <mc:Fallback xmlns="">
            <p:pic>
              <p:nvPicPr>
                <p:cNvPr id="548" name="Freihand 547">
                  <a:extLst>
                    <a:ext uri="{FF2B5EF4-FFF2-40B4-BE49-F238E27FC236}">
                      <a16:creationId xmlns:a16="http://schemas.microsoft.com/office/drawing/2014/main" id="{FB45522E-6094-4BA9-935B-6BAEEC82E6AA}"/>
                    </a:ext>
                  </a:extLst>
                </p:cNvPr>
                <p:cNvPicPr/>
                <p:nvPr/>
              </p:nvPicPr>
              <p:blipFill>
                <a:blip r:embed="rId211"/>
                <a:stretch>
                  <a:fillRect/>
                </a:stretch>
              </p:blipFill>
              <p:spPr>
                <a:xfrm>
                  <a:off x="2537139" y="2655548"/>
                  <a:ext cx="69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619" name="Freihand 618">
                  <a:extLst>
                    <a:ext uri="{FF2B5EF4-FFF2-40B4-BE49-F238E27FC236}">
                      <a16:creationId xmlns:a16="http://schemas.microsoft.com/office/drawing/2014/main" id="{7DC12322-AC05-4853-80E4-C4C0EBE99CD3}"/>
                    </a:ext>
                  </a:extLst>
                </p14:cNvPr>
                <p14:cNvContentPartPr/>
                <p14:nvPr/>
              </p14:nvContentPartPr>
              <p14:xfrm>
                <a:off x="2548299" y="2757788"/>
                <a:ext cx="10440" cy="94320"/>
              </p14:xfrm>
            </p:contentPart>
          </mc:Choice>
          <mc:Fallback xmlns="">
            <p:pic>
              <p:nvPicPr>
                <p:cNvPr id="619" name="Freihand 618">
                  <a:extLst>
                    <a:ext uri="{FF2B5EF4-FFF2-40B4-BE49-F238E27FC236}">
                      <a16:creationId xmlns:a16="http://schemas.microsoft.com/office/drawing/2014/main" id="{7DC12322-AC05-4853-80E4-C4C0EBE99CD3}"/>
                    </a:ext>
                  </a:extLst>
                </p:cNvPr>
                <p:cNvPicPr/>
                <p:nvPr/>
              </p:nvPicPr>
              <p:blipFill>
                <a:blip r:embed="rId213"/>
                <a:stretch>
                  <a:fillRect/>
                </a:stretch>
              </p:blipFill>
              <p:spPr>
                <a:xfrm>
                  <a:off x="2543979" y="2753468"/>
                  <a:ext cx="19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20" name="Freihand 619">
                  <a:extLst>
                    <a:ext uri="{FF2B5EF4-FFF2-40B4-BE49-F238E27FC236}">
                      <a16:creationId xmlns:a16="http://schemas.microsoft.com/office/drawing/2014/main" id="{CD7F7E5E-EC4A-4F4B-BA23-75C15369F147}"/>
                    </a:ext>
                  </a:extLst>
                </p14:cNvPr>
                <p14:cNvContentPartPr/>
                <p14:nvPr/>
              </p14:nvContentPartPr>
              <p14:xfrm>
                <a:off x="2537499" y="3122828"/>
                <a:ext cx="2160" cy="81000"/>
              </p14:xfrm>
            </p:contentPart>
          </mc:Choice>
          <mc:Fallback xmlns="">
            <p:pic>
              <p:nvPicPr>
                <p:cNvPr id="620" name="Freihand 619">
                  <a:extLst>
                    <a:ext uri="{FF2B5EF4-FFF2-40B4-BE49-F238E27FC236}">
                      <a16:creationId xmlns:a16="http://schemas.microsoft.com/office/drawing/2014/main" id="{CD7F7E5E-EC4A-4F4B-BA23-75C15369F147}"/>
                    </a:ext>
                  </a:extLst>
                </p:cNvPr>
                <p:cNvPicPr/>
                <p:nvPr/>
              </p:nvPicPr>
              <p:blipFill>
                <a:blip r:embed="rId215"/>
                <a:stretch>
                  <a:fillRect/>
                </a:stretch>
              </p:blipFill>
              <p:spPr>
                <a:xfrm>
                  <a:off x="2533179" y="3118508"/>
                  <a:ext cx="10800" cy="8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6">
            <p14:nvContentPartPr>
              <p14:cNvPr id="621" name="Freihand 620">
                <a:extLst>
                  <a:ext uri="{FF2B5EF4-FFF2-40B4-BE49-F238E27FC236}">
                    <a16:creationId xmlns:a16="http://schemas.microsoft.com/office/drawing/2014/main" id="{0CF3981C-279C-4492-9C43-8E6B03878352}"/>
                  </a:ext>
                </a:extLst>
              </p14:cNvPr>
              <p14:cNvContentPartPr/>
              <p14:nvPr/>
            </p14:nvContentPartPr>
            <p14:xfrm>
              <a:off x="2549739" y="3441428"/>
              <a:ext cx="21240" cy="465480"/>
            </p14:xfrm>
          </p:contentPart>
        </mc:Choice>
        <mc:Fallback xmlns="">
          <p:pic>
            <p:nvPicPr>
              <p:cNvPr id="621" name="Freihand 620">
                <a:extLst>
                  <a:ext uri="{FF2B5EF4-FFF2-40B4-BE49-F238E27FC236}">
                    <a16:creationId xmlns:a16="http://schemas.microsoft.com/office/drawing/2014/main" id="{0CF3981C-279C-4492-9C43-8E6B03878352}"/>
                  </a:ext>
                </a:extLst>
              </p:cNvPr>
              <p:cNvPicPr/>
              <p:nvPr/>
            </p:nvPicPr>
            <p:blipFill>
              <a:blip r:embed="rId217"/>
              <a:stretch>
                <a:fillRect/>
              </a:stretch>
            </p:blipFill>
            <p:spPr>
              <a:xfrm>
                <a:off x="2545419" y="3437108"/>
                <a:ext cx="29880" cy="474120"/>
              </a:xfrm>
              <a:prstGeom prst="rect">
                <a:avLst/>
              </a:prstGeom>
            </p:spPr>
          </p:pic>
        </mc:Fallback>
      </mc:AlternateContent>
      <p:grpSp>
        <p:nvGrpSpPr>
          <p:cNvPr id="627" name="Gruppieren 626">
            <a:extLst>
              <a:ext uri="{FF2B5EF4-FFF2-40B4-BE49-F238E27FC236}">
                <a16:creationId xmlns:a16="http://schemas.microsoft.com/office/drawing/2014/main" id="{3E77CF34-BCDB-450F-B660-6E5A0CF35B0D}"/>
              </a:ext>
            </a:extLst>
          </p:cNvPr>
          <p:cNvGrpSpPr/>
          <p:nvPr/>
        </p:nvGrpSpPr>
        <p:grpSpPr>
          <a:xfrm>
            <a:off x="2496099" y="4119668"/>
            <a:ext cx="252720" cy="1110960"/>
            <a:chOff x="2496099" y="4119668"/>
            <a:chExt cx="252720" cy="1110960"/>
          </a:xfrm>
        </p:grpSpPr>
        <mc:AlternateContent xmlns:mc="http://schemas.openxmlformats.org/markup-compatibility/2006" xmlns:p14="http://schemas.microsoft.com/office/powerpoint/2010/main">
          <mc:Choice Requires="p14">
            <p:contentPart p14:bwMode="auto" r:id="rId218">
              <p14:nvContentPartPr>
                <p14:cNvPr id="622" name="Freihand 621">
                  <a:extLst>
                    <a:ext uri="{FF2B5EF4-FFF2-40B4-BE49-F238E27FC236}">
                      <a16:creationId xmlns:a16="http://schemas.microsoft.com/office/drawing/2014/main" id="{1C3401C1-7409-4732-A1AB-3185920DCDC9}"/>
                    </a:ext>
                  </a:extLst>
                </p14:cNvPr>
                <p14:cNvContentPartPr/>
                <p14:nvPr/>
              </p14:nvContentPartPr>
              <p14:xfrm>
                <a:off x="2572059" y="4119668"/>
                <a:ext cx="18360" cy="708120"/>
              </p14:xfrm>
            </p:contentPart>
          </mc:Choice>
          <mc:Fallback xmlns="">
            <p:pic>
              <p:nvPicPr>
                <p:cNvPr id="622" name="Freihand 621">
                  <a:extLst>
                    <a:ext uri="{FF2B5EF4-FFF2-40B4-BE49-F238E27FC236}">
                      <a16:creationId xmlns:a16="http://schemas.microsoft.com/office/drawing/2014/main" id="{1C3401C1-7409-4732-A1AB-3185920DCDC9}"/>
                    </a:ext>
                  </a:extLst>
                </p:cNvPr>
                <p:cNvPicPr/>
                <p:nvPr/>
              </p:nvPicPr>
              <p:blipFill>
                <a:blip r:embed="rId219"/>
                <a:stretch>
                  <a:fillRect/>
                </a:stretch>
              </p:blipFill>
              <p:spPr>
                <a:xfrm>
                  <a:off x="2567739" y="4115348"/>
                  <a:ext cx="2700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24" name="Freihand 623">
                  <a:extLst>
                    <a:ext uri="{FF2B5EF4-FFF2-40B4-BE49-F238E27FC236}">
                      <a16:creationId xmlns:a16="http://schemas.microsoft.com/office/drawing/2014/main" id="{1158BD68-7389-48BF-BCFD-7941FAA6462A}"/>
                    </a:ext>
                  </a:extLst>
                </p14:cNvPr>
                <p14:cNvContentPartPr/>
                <p14:nvPr/>
              </p14:nvContentPartPr>
              <p14:xfrm>
                <a:off x="2516979" y="4988708"/>
                <a:ext cx="92520" cy="241920"/>
              </p14:xfrm>
            </p:contentPart>
          </mc:Choice>
          <mc:Fallback xmlns="">
            <p:pic>
              <p:nvPicPr>
                <p:cNvPr id="624" name="Freihand 623">
                  <a:extLst>
                    <a:ext uri="{FF2B5EF4-FFF2-40B4-BE49-F238E27FC236}">
                      <a16:creationId xmlns:a16="http://schemas.microsoft.com/office/drawing/2014/main" id="{1158BD68-7389-48BF-BCFD-7941FAA6462A}"/>
                    </a:ext>
                  </a:extLst>
                </p:cNvPr>
                <p:cNvPicPr/>
                <p:nvPr/>
              </p:nvPicPr>
              <p:blipFill>
                <a:blip r:embed="rId221"/>
                <a:stretch>
                  <a:fillRect/>
                </a:stretch>
              </p:blipFill>
              <p:spPr>
                <a:xfrm>
                  <a:off x="2512659" y="4984388"/>
                  <a:ext cx="101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625" name="Freihand 624">
                  <a:extLst>
                    <a:ext uri="{FF2B5EF4-FFF2-40B4-BE49-F238E27FC236}">
                      <a16:creationId xmlns:a16="http://schemas.microsoft.com/office/drawing/2014/main" id="{A4D02C91-DEF9-4E5A-81F8-E2FDCCC1A4D1}"/>
                    </a:ext>
                  </a:extLst>
                </p14:cNvPr>
                <p14:cNvContentPartPr/>
                <p14:nvPr/>
              </p14:nvContentPartPr>
              <p14:xfrm>
                <a:off x="2496099" y="5116148"/>
                <a:ext cx="73080" cy="23040"/>
              </p14:xfrm>
            </p:contentPart>
          </mc:Choice>
          <mc:Fallback xmlns="">
            <p:pic>
              <p:nvPicPr>
                <p:cNvPr id="625" name="Freihand 624">
                  <a:extLst>
                    <a:ext uri="{FF2B5EF4-FFF2-40B4-BE49-F238E27FC236}">
                      <a16:creationId xmlns:a16="http://schemas.microsoft.com/office/drawing/2014/main" id="{A4D02C91-DEF9-4E5A-81F8-E2FDCCC1A4D1}"/>
                    </a:ext>
                  </a:extLst>
                </p:cNvPr>
                <p:cNvPicPr/>
                <p:nvPr/>
              </p:nvPicPr>
              <p:blipFill>
                <a:blip r:embed="rId223"/>
                <a:stretch>
                  <a:fillRect/>
                </a:stretch>
              </p:blipFill>
              <p:spPr>
                <a:xfrm>
                  <a:off x="2491779" y="5111828"/>
                  <a:ext cx="81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626" name="Freihand 625">
                  <a:extLst>
                    <a:ext uri="{FF2B5EF4-FFF2-40B4-BE49-F238E27FC236}">
                      <a16:creationId xmlns:a16="http://schemas.microsoft.com/office/drawing/2014/main" id="{A3391DF8-5B16-4659-809C-00A485C358C3}"/>
                    </a:ext>
                  </a:extLst>
                </p14:cNvPr>
                <p14:cNvContentPartPr/>
                <p14:nvPr/>
              </p14:nvContentPartPr>
              <p14:xfrm>
                <a:off x="2604459" y="4890788"/>
                <a:ext cx="144360" cy="131040"/>
              </p14:xfrm>
            </p:contentPart>
          </mc:Choice>
          <mc:Fallback xmlns="">
            <p:pic>
              <p:nvPicPr>
                <p:cNvPr id="626" name="Freihand 625">
                  <a:extLst>
                    <a:ext uri="{FF2B5EF4-FFF2-40B4-BE49-F238E27FC236}">
                      <a16:creationId xmlns:a16="http://schemas.microsoft.com/office/drawing/2014/main" id="{A3391DF8-5B16-4659-809C-00A485C358C3}"/>
                    </a:ext>
                  </a:extLst>
                </p:cNvPr>
                <p:cNvPicPr/>
                <p:nvPr/>
              </p:nvPicPr>
              <p:blipFill>
                <a:blip r:embed="rId225"/>
                <a:stretch>
                  <a:fillRect/>
                </a:stretch>
              </p:blipFill>
              <p:spPr>
                <a:xfrm>
                  <a:off x="2600139" y="4886468"/>
                  <a:ext cx="15300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6">
            <p14:nvContentPartPr>
              <p14:cNvPr id="628" name="Freihand 627">
                <a:extLst>
                  <a:ext uri="{FF2B5EF4-FFF2-40B4-BE49-F238E27FC236}">
                    <a16:creationId xmlns:a16="http://schemas.microsoft.com/office/drawing/2014/main" id="{DA6913D7-A19B-4F81-8DA7-A76B4A18A237}"/>
                  </a:ext>
                </a:extLst>
              </p14:cNvPr>
              <p14:cNvContentPartPr/>
              <p14:nvPr/>
            </p14:nvContentPartPr>
            <p14:xfrm>
              <a:off x="2644059" y="4674068"/>
              <a:ext cx="170640" cy="18360"/>
            </p14:xfrm>
          </p:contentPart>
        </mc:Choice>
        <mc:Fallback xmlns="">
          <p:pic>
            <p:nvPicPr>
              <p:cNvPr id="628" name="Freihand 627">
                <a:extLst>
                  <a:ext uri="{FF2B5EF4-FFF2-40B4-BE49-F238E27FC236}">
                    <a16:creationId xmlns:a16="http://schemas.microsoft.com/office/drawing/2014/main" id="{DA6913D7-A19B-4F81-8DA7-A76B4A18A237}"/>
                  </a:ext>
                </a:extLst>
              </p:cNvPr>
              <p:cNvPicPr/>
              <p:nvPr/>
            </p:nvPicPr>
            <p:blipFill>
              <a:blip r:embed="rId227"/>
              <a:stretch>
                <a:fillRect/>
              </a:stretch>
            </p:blipFill>
            <p:spPr>
              <a:xfrm>
                <a:off x="2639739" y="4669748"/>
                <a:ext cx="179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29" name="Freihand 628">
                <a:extLst>
                  <a:ext uri="{FF2B5EF4-FFF2-40B4-BE49-F238E27FC236}">
                    <a16:creationId xmlns:a16="http://schemas.microsoft.com/office/drawing/2014/main" id="{DD224746-5027-4FE3-A3A7-5F084C791236}"/>
                  </a:ext>
                </a:extLst>
              </p14:cNvPr>
              <p14:cNvContentPartPr/>
              <p14:nvPr/>
            </p14:nvContentPartPr>
            <p14:xfrm>
              <a:off x="2615259" y="4617908"/>
              <a:ext cx="147240" cy="96120"/>
            </p14:xfrm>
          </p:contentPart>
        </mc:Choice>
        <mc:Fallback xmlns="">
          <p:pic>
            <p:nvPicPr>
              <p:cNvPr id="629" name="Freihand 628">
                <a:extLst>
                  <a:ext uri="{FF2B5EF4-FFF2-40B4-BE49-F238E27FC236}">
                    <a16:creationId xmlns:a16="http://schemas.microsoft.com/office/drawing/2014/main" id="{DD224746-5027-4FE3-A3A7-5F084C791236}"/>
                  </a:ext>
                </a:extLst>
              </p:cNvPr>
              <p:cNvPicPr/>
              <p:nvPr/>
            </p:nvPicPr>
            <p:blipFill>
              <a:blip r:embed="rId229"/>
              <a:stretch>
                <a:fillRect/>
              </a:stretch>
            </p:blipFill>
            <p:spPr>
              <a:xfrm>
                <a:off x="2610939" y="4613588"/>
                <a:ext cx="155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64" name="Freihand 463">
                <a:extLst>
                  <a:ext uri="{FF2B5EF4-FFF2-40B4-BE49-F238E27FC236}">
                    <a16:creationId xmlns:a16="http://schemas.microsoft.com/office/drawing/2014/main" id="{F8006A5C-89BE-4B38-A260-C5958E045449}"/>
                  </a:ext>
                </a:extLst>
              </p14:cNvPr>
              <p14:cNvContentPartPr/>
              <p14:nvPr/>
            </p14:nvContentPartPr>
            <p14:xfrm>
              <a:off x="2783019" y="5012828"/>
              <a:ext cx="154800" cy="250920"/>
            </p14:xfrm>
          </p:contentPart>
        </mc:Choice>
        <mc:Fallback xmlns="">
          <p:pic>
            <p:nvPicPr>
              <p:cNvPr id="464" name="Freihand 463">
                <a:extLst>
                  <a:ext uri="{FF2B5EF4-FFF2-40B4-BE49-F238E27FC236}">
                    <a16:creationId xmlns:a16="http://schemas.microsoft.com/office/drawing/2014/main" id="{F8006A5C-89BE-4B38-A260-C5958E045449}"/>
                  </a:ext>
                </a:extLst>
              </p:cNvPr>
              <p:cNvPicPr/>
              <p:nvPr/>
            </p:nvPicPr>
            <p:blipFill>
              <a:blip r:embed="rId231"/>
              <a:stretch>
                <a:fillRect/>
              </a:stretch>
            </p:blipFill>
            <p:spPr>
              <a:xfrm>
                <a:off x="2778699" y="5008508"/>
                <a:ext cx="1634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65" name="Freihand 464">
                <a:extLst>
                  <a:ext uri="{FF2B5EF4-FFF2-40B4-BE49-F238E27FC236}">
                    <a16:creationId xmlns:a16="http://schemas.microsoft.com/office/drawing/2014/main" id="{F27EF611-FB22-418F-B2B0-E1CE9EBA81C1}"/>
                  </a:ext>
                </a:extLst>
              </p14:cNvPr>
              <p14:cNvContentPartPr/>
              <p14:nvPr/>
            </p14:nvContentPartPr>
            <p14:xfrm>
              <a:off x="2923779" y="4964228"/>
              <a:ext cx="155160" cy="144000"/>
            </p14:xfrm>
          </p:contentPart>
        </mc:Choice>
        <mc:Fallback xmlns="">
          <p:pic>
            <p:nvPicPr>
              <p:cNvPr id="465" name="Freihand 464">
                <a:extLst>
                  <a:ext uri="{FF2B5EF4-FFF2-40B4-BE49-F238E27FC236}">
                    <a16:creationId xmlns:a16="http://schemas.microsoft.com/office/drawing/2014/main" id="{F27EF611-FB22-418F-B2B0-E1CE9EBA81C1}"/>
                  </a:ext>
                </a:extLst>
              </p:cNvPr>
              <p:cNvPicPr/>
              <p:nvPr/>
            </p:nvPicPr>
            <p:blipFill>
              <a:blip r:embed="rId233"/>
              <a:stretch>
                <a:fillRect/>
              </a:stretch>
            </p:blipFill>
            <p:spPr>
              <a:xfrm>
                <a:off x="2919459" y="4959908"/>
                <a:ext cx="163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08" name="Freihand 607">
                <a:extLst>
                  <a:ext uri="{FF2B5EF4-FFF2-40B4-BE49-F238E27FC236}">
                    <a16:creationId xmlns:a16="http://schemas.microsoft.com/office/drawing/2014/main" id="{5E920B70-4981-49B8-A0B9-106991BD8822}"/>
                  </a:ext>
                </a:extLst>
              </p14:cNvPr>
              <p14:cNvContentPartPr/>
              <p14:nvPr/>
            </p14:nvContentPartPr>
            <p14:xfrm>
              <a:off x="3131499" y="4941908"/>
              <a:ext cx="111960" cy="219960"/>
            </p14:xfrm>
          </p:contentPart>
        </mc:Choice>
        <mc:Fallback xmlns="">
          <p:pic>
            <p:nvPicPr>
              <p:cNvPr id="608" name="Freihand 607">
                <a:extLst>
                  <a:ext uri="{FF2B5EF4-FFF2-40B4-BE49-F238E27FC236}">
                    <a16:creationId xmlns:a16="http://schemas.microsoft.com/office/drawing/2014/main" id="{5E920B70-4981-49B8-A0B9-106991BD8822}"/>
                  </a:ext>
                </a:extLst>
              </p:cNvPr>
              <p:cNvPicPr/>
              <p:nvPr/>
            </p:nvPicPr>
            <p:blipFill>
              <a:blip r:embed="rId235"/>
              <a:stretch>
                <a:fillRect/>
              </a:stretch>
            </p:blipFill>
            <p:spPr>
              <a:xfrm>
                <a:off x="3127179" y="4937588"/>
                <a:ext cx="1206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609" name="Freihand 608">
                <a:extLst>
                  <a:ext uri="{FF2B5EF4-FFF2-40B4-BE49-F238E27FC236}">
                    <a16:creationId xmlns:a16="http://schemas.microsoft.com/office/drawing/2014/main" id="{1E0A12FA-D773-43CD-A3AE-827ED32AD027}"/>
                  </a:ext>
                </a:extLst>
              </p14:cNvPr>
              <p14:cNvContentPartPr/>
              <p14:nvPr/>
            </p14:nvContentPartPr>
            <p14:xfrm>
              <a:off x="3237699" y="4883228"/>
              <a:ext cx="117720" cy="157680"/>
            </p14:xfrm>
          </p:contentPart>
        </mc:Choice>
        <mc:Fallback xmlns="">
          <p:pic>
            <p:nvPicPr>
              <p:cNvPr id="609" name="Freihand 608">
                <a:extLst>
                  <a:ext uri="{FF2B5EF4-FFF2-40B4-BE49-F238E27FC236}">
                    <a16:creationId xmlns:a16="http://schemas.microsoft.com/office/drawing/2014/main" id="{1E0A12FA-D773-43CD-A3AE-827ED32AD027}"/>
                  </a:ext>
                </a:extLst>
              </p:cNvPr>
              <p:cNvPicPr/>
              <p:nvPr/>
            </p:nvPicPr>
            <p:blipFill>
              <a:blip r:embed="rId237"/>
              <a:stretch>
                <a:fillRect/>
              </a:stretch>
            </p:blipFill>
            <p:spPr>
              <a:xfrm>
                <a:off x="3233379" y="4878908"/>
                <a:ext cx="126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611" name="Freihand 610">
                <a:extLst>
                  <a:ext uri="{FF2B5EF4-FFF2-40B4-BE49-F238E27FC236}">
                    <a16:creationId xmlns:a16="http://schemas.microsoft.com/office/drawing/2014/main" id="{E1C0E3B0-C631-4A58-87B1-AB3438D14AB5}"/>
                  </a:ext>
                </a:extLst>
              </p14:cNvPr>
              <p14:cNvContentPartPr/>
              <p14:nvPr/>
            </p14:nvContentPartPr>
            <p14:xfrm>
              <a:off x="3379899" y="4892948"/>
              <a:ext cx="51840" cy="97200"/>
            </p14:xfrm>
          </p:contentPart>
        </mc:Choice>
        <mc:Fallback xmlns="">
          <p:pic>
            <p:nvPicPr>
              <p:cNvPr id="611" name="Freihand 610">
                <a:extLst>
                  <a:ext uri="{FF2B5EF4-FFF2-40B4-BE49-F238E27FC236}">
                    <a16:creationId xmlns:a16="http://schemas.microsoft.com/office/drawing/2014/main" id="{E1C0E3B0-C631-4A58-87B1-AB3438D14AB5}"/>
                  </a:ext>
                </a:extLst>
              </p:cNvPr>
              <p:cNvPicPr/>
              <p:nvPr/>
            </p:nvPicPr>
            <p:blipFill>
              <a:blip r:embed="rId239"/>
              <a:stretch>
                <a:fillRect/>
              </a:stretch>
            </p:blipFill>
            <p:spPr>
              <a:xfrm>
                <a:off x="3375579" y="4888628"/>
                <a:ext cx="60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61" name="Freihand 460">
                <a:extLst>
                  <a:ext uri="{FF2B5EF4-FFF2-40B4-BE49-F238E27FC236}">
                    <a16:creationId xmlns:a16="http://schemas.microsoft.com/office/drawing/2014/main" id="{8EEE530B-6BBE-4283-8919-7733B76AF064}"/>
                  </a:ext>
                </a:extLst>
              </p14:cNvPr>
              <p14:cNvContentPartPr/>
              <p14:nvPr/>
            </p14:nvContentPartPr>
            <p14:xfrm>
              <a:off x="2889219" y="3599108"/>
              <a:ext cx="10440" cy="121320"/>
            </p14:xfrm>
          </p:contentPart>
        </mc:Choice>
        <mc:Fallback xmlns="">
          <p:pic>
            <p:nvPicPr>
              <p:cNvPr id="461" name="Freihand 460">
                <a:extLst>
                  <a:ext uri="{FF2B5EF4-FFF2-40B4-BE49-F238E27FC236}">
                    <a16:creationId xmlns:a16="http://schemas.microsoft.com/office/drawing/2014/main" id="{8EEE530B-6BBE-4283-8919-7733B76AF064}"/>
                  </a:ext>
                </a:extLst>
              </p:cNvPr>
              <p:cNvPicPr/>
              <p:nvPr/>
            </p:nvPicPr>
            <p:blipFill>
              <a:blip r:embed="rId241"/>
              <a:stretch>
                <a:fillRect/>
              </a:stretch>
            </p:blipFill>
            <p:spPr>
              <a:xfrm>
                <a:off x="2884899" y="3594788"/>
                <a:ext cx="19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04" name="Freihand 603">
                <a:extLst>
                  <a:ext uri="{FF2B5EF4-FFF2-40B4-BE49-F238E27FC236}">
                    <a16:creationId xmlns:a16="http://schemas.microsoft.com/office/drawing/2014/main" id="{A1C190C3-0B8E-4D30-9B75-11D92E899769}"/>
                  </a:ext>
                </a:extLst>
              </p14:cNvPr>
              <p14:cNvContentPartPr/>
              <p14:nvPr/>
            </p14:nvContentPartPr>
            <p14:xfrm>
              <a:off x="3244899" y="3738788"/>
              <a:ext cx="21240" cy="134640"/>
            </p14:xfrm>
          </p:contentPart>
        </mc:Choice>
        <mc:Fallback xmlns="">
          <p:pic>
            <p:nvPicPr>
              <p:cNvPr id="604" name="Freihand 603">
                <a:extLst>
                  <a:ext uri="{FF2B5EF4-FFF2-40B4-BE49-F238E27FC236}">
                    <a16:creationId xmlns:a16="http://schemas.microsoft.com/office/drawing/2014/main" id="{A1C190C3-0B8E-4D30-9B75-11D92E899769}"/>
                  </a:ext>
                </a:extLst>
              </p:cNvPr>
              <p:cNvPicPr/>
              <p:nvPr/>
            </p:nvPicPr>
            <p:blipFill>
              <a:blip r:embed="rId243"/>
              <a:stretch>
                <a:fillRect/>
              </a:stretch>
            </p:blipFill>
            <p:spPr>
              <a:xfrm>
                <a:off x="3240579" y="3734468"/>
                <a:ext cx="29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63" name="Freihand 462">
                <a:extLst>
                  <a:ext uri="{FF2B5EF4-FFF2-40B4-BE49-F238E27FC236}">
                    <a16:creationId xmlns:a16="http://schemas.microsoft.com/office/drawing/2014/main" id="{9A4CEBFC-93B5-483E-8E19-5D90CBF0C826}"/>
                  </a:ext>
                </a:extLst>
              </p14:cNvPr>
              <p14:cNvContentPartPr/>
              <p14:nvPr/>
            </p14:nvContentPartPr>
            <p14:xfrm>
              <a:off x="2887779" y="4651748"/>
              <a:ext cx="18360" cy="120600"/>
            </p14:xfrm>
          </p:contentPart>
        </mc:Choice>
        <mc:Fallback xmlns="">
          <p:pic>
            <p:nvPicPr>
              <p:cNvPr id="463" name="Freihand 462">
                <a:extLst>
                  <a:ext uri="{FF2B5EF4-FFF2-40B4-BE49-F238E27FC236}">
                    <a16:creationId xmlns:a16="http://schemas.microsoft.com/office/drawing/2014/main" id="{9A4CEBFC-93B5-483E-8E19-5D90CBF0C826}"/>
                  </a:ext>
                </a:extLst>
              </p:cNvPr>
              <p:cNvPicPr/>
              <p:nvPr/>
            </p:nvPicPr>
            <p:blipFill>
              <a:blip r:embed="rId245"/>
              <a:stretch>
                <a:fillRect/>
              </a:stretch>
            </p:blipFill>
            <p:spPr>
              <a:xfrm>
                <a:off x="2883459" y="4647428"/>
                <a:ext cx="27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606" name="Freihand 605">
                <a:extLst>
                  <a:ext uri="{FF2B5EF4-FFF2-40B4-BE49-F238E27FC236}">
                    <a16:creationId xmlns:a16="http://schemas.microsoft.com/office/drawing/2014/main" id="{5031E546-A839-429B-981B-7DDF84F1DDD9}"/>
                  </a:ext>
                </a:extLst>
              </p14:cNvPr>
              <p14:cNvContentPartPr/>
              <p14:nvPr/>
            </p14:nvContentPartPr>
            <p14:xfrm>
              <a:off x="3189819" y="4630148"/>
              <a:ext cx="10080" cy="123120"/>
            </p14:xfrm>
          </p:contentPart>
        </mc:Choice>
        <mc:Fallback xmlns="">
          <p:pic>
            <p:nvPicPr>
              <p:cNvPr id="606" name="Freihand 605">
                <a:extLst>
                  <a:ext uri="{FF2B5EF4-FFF2-40B4-BE49-F238E27FC236}">
                    <a16:creationId xmlns:a16="http://schemas.microsoft.com/office/drawing/2014/main" id="{5031E546-A839-429B-981B-7DDF84F1DDD9}"/>
                  </a:ext>
                </a:extLst>
              </p:cNvPr>
              <p:cNvPicPr/>
              <p:nvPr/>
            </p:nvPicPr>
            <p:blipFill>
              <a:blip r:embed="rId247"/>
              <a:stretch>
                <a:fillRect/>
              </a:stretch>
            </p:blipFill>
            <p:spPr>
              <a:xfrm>
                <a:off x="3185499" y="4625828"/>
                <a:ext cx="18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62" name="Freihand 461">
                <a:extLst>
                  <a:ext uri="{FF2B5EF4-FFF2-40B4-BE49-F238E27FC236}">
                    <a16:creationId xmlns:a16="http://schemas.microsoft.com/office/drawing/2014/main" id="{5E82AD9C-6630-4ADE-9434-DC5AA6C92BBF}"/>
                  </a:ext>
                </a:extLst>
              </p14:cNvPr>
              <p14:cNvContentPartPr/>
              <p14:nvPr/>
            </p14:nvContentPartPr>
            <p14:xfrm>
              <a:off x="2901459" y="3988988"/>
              <a:ext cx="8640" cy="425520"/>
            </p14:xfrm>
          </p:contentPart>
        </mc:Choice>
        <mc:Fallback xmlns="">
          <p:pic>
            <p:nvPicPr>
              <p:cNvPr id="462" name="Freihand 461">
                <a:extLst>
                  <a:ext uri="{FF2B5EF4-FFF2-40B4-BE49-F238E27FC236}">
                    <a16:creationId xmlns:a16="http://schemas.microsoft.com/office/drawing/2014/main" id="{5E82AD9C-6630-4ADE-9434-DC5AA6C92BBF}"/>
                  </a:ext>
                </a:extLst>
              </p:cNvPr>
              <p:cNvPicPr/>
              <p:nvPr/>
            </p:nvPicPr>
            <p:blipFill>
              <a:blip r:embed="rId249"/>
              <a:stretch>
                <a:fillRect/>
              </a:stretch>
            </p:blipFill>
            <p:spPr>
              <a:xfrm>
                <a:off x="2897139" y="3984668"/>
                <a:ext cx="1728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605" name="Freihand 604">
                <a:extLst>
                  <a:ext uri="{FF2B5EF4-FFF2-40B4-BE49-F238E27FC236}">
                    <a16:creationId xmlns:a16="http://schemas.microsoft.com/office/drawing/2014/main" id="{E25D410C-1423-4EC2-899A-A5BF88B9928A}"/>
                  </a:ext>
                </a:extLst>
              </p14:cNvPr>
              <p14:cNvContentPartPr/>
              <p14:nvPr/>
            </p14:nvContentPartPr>
            <p14:xfrm>
              <a:off x="3221859" y="4049828"/>
              <a:ext cx="39240" cy="410760"/>
            </p14:xfrm>
          </p:contentPart>
        </mc:Choice>
        <mc:Fallback xmlns="">
          <p:pic>
            <p:nvPicPr>
              <p:cNvPr id="605" name="Freihand 604">
                <a:extLst>
                  <a:ext uri="{FF2B5EF4-FFF2-40B4-BE49-F238E27FC236}">
                    <a16:creationId xmlns:a16="http://schemas.microsoft.com/office/drawing/2014/main" id="{E25D410C-1423-4EC2-899A-A5BF88B9928A}"/>
                  </a:ext>
                </a:extLst>
              </p:cNvPr>
              <p:cNvPicPr/>
              <p:nvPr/>
            </p:nvPicPr>
            <p:blipFill>
              <a:blip r:embed="rId251"/>
              <a:stretch>
                <a:fillRect/>
              </a:stretch>
            </p:blipFill>
            <p:spPr>
              <a:xfrm>
                <a:off x="3217539" y="4045508"/>
                <a:ext cx="4788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693" name="Freihand 692">
                <a:extLst>
                  <a:ext uri="{FF2B5EF4-FFF2-40B4-BE49-F238E27FC236}">
                    <a16:creationId xmlns:a16="http://schemas.microsoft.com/office/drawing/2014/main" id="{0447E5DD-E9C4-4BB7-A02C-D54BFF90990A}"/>
                  </a:ext>
                </a:extLst>
              </p14:cNvPr>
              <p14:cNvContentPartPr/>
              <p14:nvPr/>
            </p14:nvContentPartPr>
            <p14:xfrm>
              <a:off x="2922699" y="3467348"/>
              <a:ext cx="59400" cy="86040"/>
            </p14:xfrm>
          </p:contentPart>
        </mc:Choice>
        <mc:Fallback xmlns="">
          <p:pic>
            <p:nvPicPr>
              <p:cNvPr id="693" name="Freihand 692">
                <a:extLst>
                  <a:ext uri="{FF2B5EF4-FFF2-40B4-BE49-F238E27FC236}">
                    <a16:creationId xmlns:a16="http://schemas.microsoft.com/office/drawing/2014/main" id="{0447E5DD-E9C4-4BB7-A02C-D54BFF90990A}"/>
                  </a:ext>
                </a:extLst>
              </p:cNvPr>
              <p:cNvPicPr/>
              <p:nvPr/>
            </p:nvPicPr>
            <p:blipFill>
              <a:blip r:embed="rId253"/>
              <a:stretch>
                <a:fillRect/>
              </a:stretch>
            </p:blipFill>
            <p:spPr>
              <a:xfrm>
                <a:off x="2918379" y="3463028"/>
                <a:ext cx="68040" cy="94680"/>
              </a:xfrm>
              <a:prstGeom prst="rect">
                <a:avLst/>
              </a:prstGeom>
            </p:spPr>
          </p:pic>
        </mc:Fallback>
      </mc:AlternateContent>
      <p:grpSp>
        <p:nvGrpSpPr>
          <p:cNvPr id="725" name="Gruppieren 724">
            <a:extLst>
              <a:ext uri="{FF2B5EF4-FFF2-40B4-BE49-F238E27FC236}">
                <a16:creationId xmlns:a16="http://schemas.microsoft.com/office/drawing/2014/main" id="{25F388D2-C2EF-45C3-B5B6-368CAA2ABC52}"/>
              </a:ext>
            </a:extLst>
          </p:cNvPr>
          <p:cNvGrpSpPr/>
          <p:nvPr/>
        </p:nvGrpSpPr>
        <p:grpSpPr>
          <a:xfrm>
            <a:off x="6721779" y="4638068"/>
            <a:ext cx="1602720" cy="714240"/>
            <a:chOff x="6721779" y="4638068"/>
            <a:chExt cx="1602720" cy="714240"/>
          </a:xfrm>
        </p:grpSpPr>
        <mc:AlternateContent xmlns:mc="http://schemas.openxmlformats.org/markup-compatibility/2006" xmlns:p14="http://schemas.microsoft.com/office/powerpoint/2010/main">
          <mc:Choice Requires="p14">
            <p:contentPart p14:bwMode="auto" r:id="rId254">
              <p14:nvContentPartPr>
                <p14:cNvPr id="694" name="Freihand 693">
                  <a:extLst>
                    <a:ext uri="{FF2B5EF4-FFF2-40B4-BE49-F238E27FC236}">
                      <a16:creationId xmlns:a16="http://schemas.microsoft.com/office/drawing/2014/main" id="{3D77667C-6730-4044-B350-056D2A41EFAE}"/>
                    </a:ext>
                  </a:extLst>
                </p14:cNvPr>
                <p14:cNvContentPartPr/>
                <p14:nvPr/>
              </p14:nvContentPartPr>
              <p14:xfrm>
                <a:off x="7262499" y="4638068"/>
                <a:ext cx="28800" cy="257400"/>
              </p14:xfrm>
            </p:contentPart>
          </mc:Choice>
          <mc:Fallback xmlns="">
            <p:pic>
              <p:nvPicPr>
                <p:cNvPr id="694" name="Freihand 693">
                  <a:extLst>
                    <a:ext uri="{FF2B5EF4-FFF2-40B4-BE49-F238E27FC236}">
                      <a16:creationId xmlns:a16="http://schemas.microsoft.com/office/drawing/2014/main" id="{3D77667C-6730-4044-B350-056D2A41EFAE}"/>
                    </a:ext>
                  </a:extLst>
                </p:cNvPr>
                <p:cNvPicPr/>
                <p:nvPr/>
              </p:nvPicPr>
              <p:blipFill>
                <a:blip r:embed="rId255"/>
                <a:stretch>
                  <a:fillRect/>
                </a:stretch>
              </p:blipFill>
              <p:spPr>
                <a:xfrm>
                  <a:off x="7258179" y="4633748"/>
                  <a:ext cx="374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95" name="Freihand 694">
                  <a:extLst>
                    <a:ext uri="{FF2B5EF4-FFF2-40B4-BE49-F238E27FC236}">
                      <a16:creationId xmlns:a16="http://schemas.microsoft.com/office/drawing/2014/main" id="{29AEDC97-091C-4F7E-B374-FFAAF0E2CEE4}"/>
                    </a:ext>
                  </a:extLst>
                </p14:cNvPr>
                <p14:cNvContentPartPr/>
                <p14:nvPr/>
              </p14:nvContentPartPr>
              <p14:xfrm>
                <a:off x="7155939" y="4836428"/>
                <a:ext cx="232200" cy="174960"/>
              </p14:xfrm>
            </p:contentPart>
          </mc:Choice>
          <mc:Fallback xmlns="">
            <p:pic>
              <p:nvPicPr>
                <p:cNvPr id="695" name="Freihand 694">
                  <a:extLst>
                    <a:ext uri="{FF2B5EF4-FFF2-40B4-BE49-F238E27FC236}">
                      <a16:creationId xmlns:a16="http://schemas.microsoft.com/office/drawing/2014/main" id="{29AEDC97-091C-4F7E-B374-FFAAF0E2CEE4}"/>
                    </a:ext>
                  </a:extLst>
                </p:cNvPr>
                <p:cNvPicPr/>
                <p:nvPr/>
              </p:nvPicPr>
              <p:blipFill>
                <a:blip r:embed="rId257"/>
                <a:stretch>
                  <a:fillRect/>
                </a:stretch>
              </p:blipFill>
              <p:spPr>
                <a:xfrm>
                  <a:off x="7151619" y="4832108"/>
                  <a:ext cx="240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97" name="Freihand 696">
                  <a:extLst>
                    <a:ext uri="{FF2B5EF4-FFF2-40B4-BE49-F238E27FC236}">
                      <a16:creationId xmlns:a16="http://schemas.microsoft.com/office/drawing/2014/main" id="{1810B2A3-7ECE-492B-9FFF-A16D904C23D8}"/>
                    </a:ext>
                  </a:extLst>
                </p14:cNvPr>
                <p14:cNvContentPartPr/>
                <p14:nvPr/>
              </p14:nvContentPartPr>
              <p14:xfrm>
                <a:off x="6721779" y="5171228"/>
                <a:ext cx="424440" cy="181080"/>
              </p14:xfrm>
            </p:contentPart>
          </mc:Choice>
          <mc:Fallback xmlns="">
            <p:pic>
              <p:nvPicPr>
                <p:cNvPr id="697" name="Freihand 696">
                  <a:extLst>
                    <a:ext uri="{FF2B5EF4-FFF2-40B4-BE49-F238E27FC236}">
                      <a16:creationId xmlns:a16="http://schemas.microsoft.com/office/drawing/2014/main" id="{1810B2A3-7ECE-492B-9FFF-A16D904C23D8}"/>
                    </a:ext>
                  </a:extLst>
                </p:cNvPr>
                <p:cNvPicPr/>
                <p:nvPr/>
              </p:nvPicPr>
              <p:blipFill>
                <a:blip r:embed="rId259"/>
                <a:stretch>
                  <a:fillRect/>
                </a:stretch>
              </p:blipFill>
              <p:spPr>
                <a:xfrm>
                  <a:off x="6717459" y="5166908"/>
                  <a:ext cx="433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98" name="Freihand 697">
                  <a:extLst>
                    <a:ext uri="{FF2B5EF4-FFF2-40B4-BE49-F238E27FC236}">
                      <a16:creationId xmlns:a16="http://schemas.microsoft.com/office/drawing/2014/main" id="{42943415-4724-495E-B176-8CFA373900F3}"/>
                    </a:ext>
                  </a:extLst>
                </p14:cNvPr>
                <p14:cNvContentPartPr/>
                <p14:nvPr/>
              </p14:nvContentPartPr>
              <p14:xfrm>
                <a:off x="7032459" y="5108588"/>
                <a:ext cx="20880" cy="4680"/>
              </p14:xfrm>
            </p:contentPart>
          </mc:Choice>
          <mc:Fallback xmlns="">
            <p:pic>
              <p:nvPicPr>
                <p:cNvPr id="698" name="Freihand 697">
                  <a:extLst>
                    <a:ext uri="{FF2B5EF4-FFF2-40B4-BE49-F238E27FC236}">
                      <a16:creationId xmlns:a16="http://schemas.microsoft.com/office/drawing/2014/main" id="{42943415-4724-495E-B176-8CFA373900F3}"/>
                    </a:ext>
                  </a:extLst>
                </p:cNvPr>
                <p:cNvPicPr/>
                <p:nvPr/>
              </p:nvPicPr>
              <p:blipFill>
                <a:blip r:embed="rId261"/>
                <a:stretch>
                  <a:fillRect/>
                </a:stretch>
              </p:blipFill>
              <p:spPr>
                <a:xfrm>
                  <a:off x="7028139" y="5104268"/>
                  <a:ext cx="29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99" name="Freihand 698">
                  <a:extLst>
                    <a:ext uri="{FF2B5EF4-FFF2-40B4-BE49-F238E27FC236}">
                      <a16:creationId xmlns:a16="http://schemas.microsoft.com/office/drawing/2014/main" id="{1A1135DD-0CB6-454D-9668-74F198D39D64}"/>
                    </a:ext>
                  </a:extLst>
                </p14:cNvPr>
                <p14:cNvContentPartPr/>
                <p14:nvPr/>
              </p14:nvContentPartPr>
              <p14:xfrm>
                <a:off x="7273659" y="5167988"/>
                <a:ext cx="180000" cy="127800"/>
              </p14:xfrm>
            </p:contentPart>
          </mc:Choice>
          <mc:Fallback xmlns="">
            <p:pic>
              <p:nvPicPr>
                <p:cNvPr id="699" name="Freihand 698">
                  <a:extLst>
                    <a:ext uri="{FF2B5EF4-FFF2-40B4-BE49-F238E27FC236}">
                      <a16:creationId xmlns:a16="http://schemas.microsoft.com/office/drawing/2014/main" id="{1A1135DD-0CB6-454D-9668-74F198D39D64}"/>
                    </a:ext>
                  </a:extLst>
                </p:cNvPr>
                <p:cNvPicPr/>
                <p:nvPr/>
              </p:nvPicPr>
              <p:blipFill>
                <a:blip r:embed="rId263"/>
                <a:stretch>
                  <a:fillRect/>
                </a:stretch>
              </p:blipFill>
              <p:spPr>
                <a:xfrm>
                  <a:off x="7269339" y="5163668"/>
                  <a:ext cx="188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00" name="Freihand 699">
                  <a:extLst>
                    <a:ext uri="{FF2B5EF4-FFF2-40B4-BE49-F238E27FC236}">
                      <a16:creationId xmlns:a16="http://schemas.microsoft.com/office/drawing/2014/main" id="{B419B066-BFE4-46B0-9C98-C31A7BFEA067}"/>
                    </a:ext>
                  </a:extLst>
                </p14:cNvPr>
                <p14:cNvContentPartPr/>
                <p14:nvPr/>
              </p14:nvContentPartPr>
              <p14:xfrm>
                <a:off x="7436019" y="5124068"/>
                <a:ext cx="79560" cy="139320"/>
              </p14:xfrm>
            </p:contentPart>
          </mc:Choice>
          <mc:Fallback xmlns="">
            <p:pic>
              <p:nvPicPr>
                <p:cNvPr id="700" name="Freihand 699">
                  <a:extLst>
                    <a:ext uri="{FF2B5EF4-FFF2-40B4-BE49-F238E27FC236}">
                      <a16:creationId xmlns:a16="http://schemas.microsoft.com/office/drawing/2014/main" id="{B419B066-BFE4-46B0-9C98-C31A7BFEA067}"/>
                    </a:ext>
                  </a:extLst>
                </p:cNvPr>
                <p:cNvPicPr/>
                <p:nvPr/>
              </p:nvPicPr>
              <p:blipFill>
                <a:blip r:embed="rId265"/>
                <a:stretch>
                  <a:fillRect/>
                </a:stretch>
              </p:blipFill>
              <p:spPr>
                <a:xfrm>
                  <a:off x="7431699" y="5119748"/>
                  <a:ext cx="88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01" name="Freihand 700">
                  <a:extLst>
                    <a:ext uri="{FF2B5EF4-FFF2-40B4-BE49-F238E27FC236}">
                      <a16:creationId xmlns:a16="http://schemas.microsoft.com/office/drawing/2014/main" id="{0A248D46-5EA4-43B5-BA29-864651C5AC61}"/>
                    </a:ext>
                  </a:extLst>
                </p14:cNvPr>
                <p14:cNvContentPartPr/>
                <p14:nvPr/>
              </p14:nvContentPartPr>
              <p14:xfrm>
                <a:off x="7515579" y="5170508"/>
                <a:ext cx="218880" cy="55080"/>
              </p14:xfrm>
            </p:contentPart>
          </mc:Choice>
          <mc:Fallback xmlns="">
            <p:pic>
              <p:nvPicPr>
                <p:cNvPr id="701" name="Freihand 700">
                  <a:extLst>
                    <a:ext uri="{FF2B5EF4-FFF2-40B4-BE49-F238E27FC236}">
                      <a16:creationId xmlns:a16="http://schemas.microsoft.com/office/drawing/2014/main" id="{0A248D46-5EA4-43B5-BA29-864651C5AC61}"/>
                    </a:ext>
                  </a:extLst>
                </p:cNvPr>
                <p:cNvPicPr/>
                <p:nvPr/>
              </p:nvPicPr>
              <p:blipFill>
                <a:blip r:embed="rId267"/>
                <a:stretch>
                  <a:fillRect/>
                </a:stretch>
              </p:blipFill>
              <p:spPr>
                <a:xfrm>
                  <a:off x="7511259" y="5166188"/>
                  <a:ext cx="227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02" name="Freihand 701">
                  <a:extLst>
                    <a:ext uri="{FF2B5EF4-FFF2-40B4-BE49-F238E27FC236}">
                      <a16:creationId xmlns:a16="http://schemas.microsoft.com/office/drawing/2014/main" id="{4DBCF32D-C9B3-494F-A2ED-7B83D645C4CE}"/>
                    </a:ext>
                  </a:extLst>
                </p14:cNvPr>
                <p14:cNvContentPartPr/>
                <p14:nvPr/>
              </p14:nvContentPartPr>
              <p14:xfrm>
                <a:off x="7351059" y="5061428"/>
                <a:ext cx="34920" cy="360"/>
              </p14:xfrm>
            </p:contentPart>
          </mc:Choice>
          <mc:Fallback xmlns="">
            <p:pic>
              <p:nvPicPr>
                <p:cNvPr id="702" name="Freihand 701">
                  <a:extLst>
                    <a:ext uri="{FF2B5EF4-FFF2-40B4-BE49-F238E27FC236}">
                      <a16:creationId xmlns:a16="http://schemas.microsoft.com/office/drawing/2014/main" id="{4DBCF32D-C9B3-494F-A2ED-7B83D645C4CE}"/>
                    </a:ext>
                  </a:extLst>
                </p:cNvPr>
                <p:cNvPicPr/>
                <p:nvPr/>
              </p:nvPicPr>
              <p:blipFill>
                <a:blip r:embed="rId269"/>
                <a:stretch>
                  <a:fillRect/>
                </a:stretch>
              </p:blipFill>
              <p:spPr>
                <a:xfrm>
                  <a:off x="7346739" y="5057108"/>
                  <a:ext cx="43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03" name="Freihand 702">
                  <a:extLst>
                    <a:ext uri="{FF2B5EF4-FFF2-40B4-BE49-F238E27FC236}">
                      <a16:creationId xmlns:a16="http://schemas.microsoft.com/office/drawing/2014/main" id="{6DA24CB1-BA71-4C3B-BB32-DA8E201B63C1}"/>
                    </a:ext>
                  </a:extLst>
                </p14:cNvPr>
                <p14:cNvContentPartPr/>
                <p14:nvPr/>
              </p14:nvContentPartPr>
              <p14:xfrm>
                <a:off x="7778019" y="5147108"/>
                <a:ext cx="327600" cy="93600"/>
              </p14:xfrm>
            </p:contentPart>
          </mc:Choice>
          <mc:Fallback xmlns="">
            <p:pic>
              <p:nvPicPr>
                <p:cNvPr id="703" name="Freihand 702">
                  <a:extLst>
                    <a:ext uri="{FF2B5EF4-FFF2-40B4-BE49-F238E27FC236}">
                      <a16:creationId xmlns:a16="http://schemas.microsoft.com/office/drawing/2014/main" id="{6DA24CB1-BA71-4C3B-BB32-DA8E201B63C1}"/>
                    </a:ext>
                  </a:extLst>
                </p:cNvPr>
                <p:cNvPicPr/>
                <p:nvPr/>
              </p:nvPicPr>
              <p:blipFill>
                <a:blip r:embed="rId271"/>
                <a:stretch>
                  <a:fillRect/>
                </a:stretch>
              </p:blipFill>
              <p:spPr>
                <a:xfrm>
                  <a:off x="7773699" y="5142788"/>
                  <a:ext cx="336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04" name="Freihand 703">
                  <a:extLst>
                    <a:ext uri="{FF2B5EF4-FFF2-40B4-BE49-F238E27FC236}">
                      <a16:creationId xmlns:a16="http://schemas.microsoft.com/office/drawing/2014/main" id="{73F99C07-FF8D-45A8-9D95-53089173C93F}"/>
                    </a:ext>
                  </a:extLst>
                </p14:cNvPr>
                <p14:cNvContentPartPr/>
                <p14:nvPr/>
              </p14:nvContentPartPr>
              <p14:xfrm>
                <a:off x="8080779" y="5117228"/>
                <a:ext cx="58320" cy="36360"/>
              </p14:xfrm>
            </p:contentPart>
          </mc:Choice>
          <mc:Fallback xmlns="">
            <p:pic>
              <p:nvPicPr>
                <p:cNvPr id="704" name="Freihand 703">
                  <a:extLst>
                    <a:ext uri="{FF2B5EF4-FFF2-40B4-BE49-F238E27FC236}">
                      <a16:creationId xmlns:a16="http://schemas.microsoft.com/office/drawing/2014/main" id="{73F99C07-FF8D-45A8-9D95-53089173C93F}"/>
                    </a:ext>
                  </a:extLst>
                </p:cNvPr>
                <p:cNvPicPr/>
                <p:nvPr/>
              </p:nvPicPr>
              <p:blipFill>
                <a:blip r:embed="rId273"/>
                <a:stretch>
                  <a:fillRect/>
                </a:stretch>
              </p:blipFill>
              <p:spPr>
                <a:xfrm>
                  <a:off x="8076459" y="5112908"/>
                  <a:ext cx="66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05" name="Freihand 704">
                  <a:extLst>
                    <a:ext uri="{FF2B5EF4-FFF2-40B4-BE49-F238E27FC236}">
                      <a16:creationId xmlns:a16="http://schemas.microsoft.com/office/drawing/2014/main" id="{257DA03C-3126-47EA-870B-45F8990AD205}"/>
                    </a:ext>
                  </a:extLst>
                </p14:cNvPr>
                <p14:cNvContentPartPr/>
                <p14:nvPr/>
              </p14:nvContentPartPr>
              <p14:xfrm>
                <a:off x="8119659" y="5045588"/>
                <a:ext cx="204840" cy="278640"/>
              </p14:xfrm>
            </p:contentPart>
          </mc:Choice>
          <mc:Fallback xmlns="">
            <p:pic>
              <p:nvPicPr>
                <p:cNvPr id="705" name="Freihand 704">
                  <a:extLst>
                    <a:ext uri="{FF2B5EF4-FFF2-40B4-BE49-F238E27FC236}">
                      <a16:creationId xmlns:a16="http://schemas.microsoft.com/office/drawing/2014/main" id="{257DA03C-3126-47EA-870B-45F8990AD205}"/>
                    </a:ext>
                  </a:extLst>
                </p:cNvPr>
                <p:cNvPicPr/>
                <p:nvPr/>
              </p:nvPicPr>
              <p:blipFill>
                <a:blip r:embed="rId275"/>
                <a:stretch>
                  <a:fillRect/>
                </a:stretch>
              </p:blipFill>
              <p:spPr>
                <a:xfrm>
                  <a:off x="8115339" y="5041268"/>
                  <a:ext cx="213480" cy="287280"/>
                </a:xfrm>
                <a:prstGeom prst="rect">
                  <a:avLst/>
                </a:prstGeom>
              </p:spPr>
            </p:pic>
          </mc:Fallback>
        </mc:AlternateContent>
      </p:grpSp>
      <p:grpSp>
        <p:nvGrpSpPr>
          <p:cNvPr id="742" name="Gruppieren 741">
            <a:extLst>
              <a:ext uri="{FF2B5EF4-FFF2-40B4-BE49-F238E27FC236}">
                <a16:creationId xmlns:a16="http://schemas.microsoft.com/office/drawing/2014/main" id="{6537DD5D-B9E9-456B-A181-40284140677C}"/>
              </a:ext>
            </a:extLst>
          </p:cNvPr>
          <p:cNvGrpSpPr/>
          <p:nvPr/>
        </p:nvGrpSpPr>
        <p:grpSpPr>
          <a:xfrm>
            <a:off x="2278659" y="58508"/>
            <a:ext cx="9834480" cy="4650480"/>
            <a:chOff x="2278659" y="58508"/>
            <a:chExt cx="9834480" cy="4650480"/>
          </a:xfrm>
        </p:grpSpPr>
        <mc:AlternateContent xmlns:mc="http://schemas.openxmlformats.org/markup-compatibility/2006" xmlns:p14="http://schemas.microsoft.com/office/powerpoint/2010/main">
          <mc:Choice Requires="p14">
            <p:contentPart p14:bwMode="auto" r:id="rId276">
              <p14:nvContentPartPr>
                <p14:cNvPr id="30" name="Freihand 29">
                  <a:extLst>
                    <a:ext uri="{FF2B5EF4-FFF2-40B4-BE49-F238E27FC236}">
                      <a16:creationId xmlns:a16="http://schemas.microsoft.com/office/drawing/2014/main" id="{E1570F42-8E1B-43F6-91F4-01ECE23085E4}"/>
                    </a:ext>
                  </a:extLst>
                </p14:cNvPr>
                <p14:cNvContentPartPr/>
                <p14:nvPr/>
              </p14:nvContentPartPr>
              <p14:xfrm>
                <a:off x="8864499" y="95228"/>
                <a:ext cx="12600" cy="78480"/>
              </p14:xfrm>
            </p:contentPart>
          </mc:Choice>
          <mc:Fallback xmlns="">
            <p:pic>
              <p:nvPicPr>
                <p:cNvPr id="30" name="Freihand 29">
                  <a:extLst>
                    <a:ext uri="{FF2B5EF4-FFF2-40B4-BE49-F238E27FC236}">
                      <a16:creationId xmlns:a16="http://schemas.microsoft.com/office/drawing/2014/main" id="{E1570F42-8E1B-43F6-91F4-01ECE23085E4}"/>
                    </a:ext>
                  </a:extLst>
                </p:cNvPr>
                <p:cNvPicPr/>
                <p:nvPr/>
              </p:nvPicPr>
              <p:blipFill>
                <a:blip r:embed="rId277"/>
                <a:stretch>
                  <a:fillRect/>
                </a:stretch>
              </p:blipFill>
              <p:spPr>
                <a:xfrm>
                  <a:off x="8860179" y="90908"/>
                  <a:ext cx="21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1" name="Freihand 30">
                  <a:extLst>
                    <a:ext uri="{FF2B5EF4-FFF2-40B4-BE49-F238E27FC236}">
                      <a16:creationId xmlns:a16="http://schemas.microsoft.com/office/drawing/2014/main" id="{F38CAFCA-1601-4EF2-B336-5FDD97AC30A2}"/>
                    </a:ext>
                  </a:extLst>
                </p14:cNvPr>
                <p14:cNvContentPartPr/>
                <p14:nvPr/>
              </p14:nvContentPartPr>
              <p14:xfrm>
                <a:off x="8815899" y="118988"/>
                <a:ext cx="104040" cy="19440"/>
              </p14:xfrm>
            </p:contentPart>
          </mc:Choice>
          <mc:Fallback xmlns="">
            <p:pic>
              <p:nvPicPr>
                <p:cNvPr id="31" name="Freihand 30">
                  <a:extLst>
                    <a:ext uri="{FF2B5EF4-FFF2-40B4-BE49-F238E27FC236}">
                      <a16:creationId xmlns:a16="http://schemas.microsoft.com/office/drawing/2014/main" id="{F38CAFCA-1601-4EF2-B336-5FDD97AC30A2}"/>
                    </a:ext>
                  </a:extLst>
                </p:cNvPr>
                <p:cNvPicPr/>
                <p:nvPr/>
              </p:nvPicPr>
              <p:blipFill>
                <a:blip r:embed="rId279"/>
                <a:stretch>
                  <a:fillRect/>
                </a:stretch>
              </p:blipFill>
              <p:spPr>
                <a:xfrm>
                  <a:off x="8811579" y="114668"/>
                  <a:ext cx="112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3" name="Freihand 32">
                  <a:extLst>
                    <a:ext uri="{FF2B5EF4-FFF2-40B4-BE49-F238E27FC236}">
                      <a16:creationId xmlns:a16="http://schemas.microsoft.com/office/drawing/2014/main" id="{60546749-9A37-4EAE-92FE-709CDF7C0F94}"/>
                    </a:ext>
                  </a:extLst>
                </p14:cNvPr>
                <p14:cNvContentPartPr/>
                <p14:nvPr/>
              </p14:nvContentPartPr>
              <p14:xfrm>
                <a:off x="9014619" y="82628"/>
                <a:ext cx="11160" cy="81000"/>
              </p14:xfrm>
            </p:contentPart>
          </mc:Choice>
          <mc:Fallback xmlns="">
            <p:pic>
              <p:nvPicPr>
                <p:cNvPr id="33" name="Freihand 32">
                  <a:extLst>
                    <a:ext uri="{FF2B5EF4-FFF2-40B4-BE49-F238E27FC236}">
                      <a16:creationId xmlns:a16="http://schemas.microsoft.com/office/drawing/2014/main" id="{60546749-9A37-4EAE-92FE-709CDF7C0F94}"/>
                    </a:ext>
                  </a:extLst>
                </p:cNvPr>
                <p:cNvPicPr/>
                <p:nvPr/>
              </p:nvPicPr>
              <p:blipFill>
                <a:blip r:embed="rId281"/>
                <a:stretch>
                  <a:fillRect/>
                </a:stretch>
              </p:blipFill>
              <p:spPr>
                <a:xfrm>
                  <a:off x="9010299" y="78308"/>
                  <a:ext cx="19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4" name="Freihand 33">
                  <a:extLst>
                    <a:ext uri="{FF2B5EF4-FFF2-40B4-BE49-F238E27FC236}">
                      <a16:creationId xmlns:a16="http://schemas.microsoft.com/office/drawing/2014/main" id="{2D0153C0-2D62-42BF-905C-D7B08A41D7F9}"/>
                    </a:ext>
                  </a:extLst>
                </p14:cNvPr>
                <p14:cNvContentPartPr/>
                <p14:nvPr/>
              </p14:nvContentPartPr>
              <p14:xfrm>
                <a:off x="8953059" y="123668"/>
                <a:ext cx="106200" cy="17280"/>
              </p14:xfrm>
            </p:contentPart>
          </mc:Choice>
          <mc:Fallback xmlns="">
            <p:pic>
              <p:nvPicPr>
                <p:cNvPr id="34" name="Freihand 33">
                  <a:extLst>
                    <a:ext uri="{FF2B5EF4-FFF2-40B4-BE49-F238E27FC236}">
                      <a16:creationId xmlns:a16="http://schemas.microsoft.com/office/drawing/2014/main" id="{2D0153C0-2D62-42BF-905C-D7B08A41D7F9}"/>
                    </a:ext>
                  </a:extLst>
                </p:cNvPr>
                <p:cNvPicPr/>
                <p:nvPr/>
              </p:nvPicPr>
              <p:blipFill>
                <a:blip r:embed="rId283"/>
                <a:stretch>
                  <a:fillRect/>
                </a:stretch>
              </p:blipFill>
              <p:spPr>
                <a:xfrm>
                  <a:off x="8948739" y="119348"/>
                  <a:ext cx="114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 name="Freihand 2">
                  <a:extLst>
                    <a:ext uri="{FF2B5EF4-FFF2-40B4-BE49-F238E27FC236}">
                      <a16:creationId xmlns:a16="http://schemas.microsoft.com/office/drawing/2014/main" id="{EDED94B0-C2C6-435C-A9F4-F51F7C080A99}"/>
                    </a:ext>
                  </a:extLst>
                </p14:cNvPr>
                <p14:cNvContentPartPr/>
                <p14:nvPr/>
              </p14:nvContentPartPr>
              <p14:xfrm>
                <a:off x="9692499" y="147788"/>
                <a:ext cx="112680" cy="97560"/>
              </p14:xfrm>
            </p:contentPart>
          </mc:Choice>
          <mc:Fallback xmlns="">
            <p:pic>
              <p:nvPicPr>
                <p:cNvPr id="3" name="Freihand 2">
                  <a:extLst>
                    <a:ext uri="{FF2B5EF4-FFF2-40B4-BE49-F238E27FC236}">
                      <a16:creationId xmlns:a16="http://schemas.microsoft.com/office/drawing/2014/main" id="{EDED94B0-C2C6-435C-A9F4-F51F7C080A99}"/>
                    </a:ext>
                  </a:extLst>
                </p:cNvPr>
                <p:cNvPicPr/>
                <p:nvPr/>
              </p:nvPicPr>
              <p:blipFill>
                <a:blip r:embed="rId285"/>
                <a:stretch>
                  <a:fillRect/>
                </a:stretch>
              </p:blipFill>
              <p:spPr>
                <a:xfrm>
                  <a:off x="9688179" y="143468"/>
                  <a:ext cx="121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 name="Freihand 3">
                  <a:extLst>
                    <a:ext uri="{FF2B5EF4-FFF2-40B4-BE49-F238E27FC236}">
                      <a16:creationId xmlns:a16="http://schemas.microsoft.com/office/drawing/2014/main" id="{CC4B1152-3B66-4DD8-9E67-8C5D3A11F3D2}"/>
                    </a:ext>
                  </a:extLst>
                </p14:cNvPr>
                <p14:cNvContentPartPr/>
                <p14:nvPr/>
              </p14:nvContentPartPr>
              <p14:xfrm>
                <a:off x="9903099" y="156788"/>
                <a:ext cx="9360" cy="59400"/>
              </p14:xfrm>
            </p:contentPart>
          </mc:Choice>
          <mc:Fallback xmlns="">
            <p:pic>
              <p:nvPicPr>
                <p:cNvPr id="4" name="Freihand 3">
                  <a:extLst>
                    <a:ext uri="{FF2B5EF4-FFF2-40B4-BE49-F238E27FC236}">
                      <a16:creationId xmlns:a16="http://schemas.microsoft.com/office/drawing/2014/main" id="{CC4B1152-3B66-4DD8-9E67-8C5D3A11F3D2}"/>
                    </a:ext>
                  </a:extLst>
                </p:cNvPr>
                <p:cNvPicPr/>
                <p:nvPr/>
              </p:nvPicPr>
              <p:blipFill>
                <a:blip r:embed="rId287"/>
                <a:stretch>
                  <a:fillRect/>
                </a:stretch>
              </p:blipFill>
              <p:spPr>
                <a:xfrm>
                  <a:off x="9898779" y="152468"/>
                  <a:ext cx="1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 name="Freihand 4">
                  <a:extLst>
                    <a:ext uri="{FF2B5EF4-FFF2-40B4-BE49-F238E27FC236}">
                      <a16:creationId xmlns:a16="http://schemas.microsoft.com/office/drawing/2014/main" id="{823ECF4B-EF11-463B-90A1-817CD6E5F976}"/>
                    </a:ext>
                  </a:extLst>
                </p14:cNvPr>
                <p14:cNvContentPartPr/>
                <p14:nvPr/>
              </p14:nvContentPartPr>
              <p14:xfrm>
                <a:off x="10014699" y="106748"/>
                <a:ext cx="120960" cy="109800"/>
              </p14:xfrm>
            </p:contentPart>
          </mc:Choice>
          <mc:Fallback xmlns="">
            <p:pic>
              <p:nvPicPr>
                <p:cNvPr id="5" name="Freihand 4">
                  <a:extLst>
                    <a:ext uri="{FF2B5EF4-FFF2-40B4-BE49-F238E27FC236}">
                      <a16:creationId xmlns:a16="http://schemas.microsoft.com/office/drawing/2014/main" id="{823ECF4B-EF11-463B-90A1-817CD6E5F976}"/>
                    </a:ext>
                  </a:extLst>
                </p:cNvPr>
                <p:cNvPicPr/>
                <p:nvPr/>
              </p:nvPicPr>
              <p:blipFill>
                <a:blip r:embed="rId289"/>
                <a:stretch>
                  <a:fillRect/>
                </a:stretch>
              </p:blipFill>
              <p:spPr>
                <a:xfrm>
                  <a:off x="10010379" y="102428"/>
                  <a:ext cx="129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7" name="Freihand 6">
                  <a:extLst>
                    <a:ext uri="{FF2B5EF4-FFF2-40B4-BE49-F238E27FC236}">
                      <a16:creationId xmlns:a16="http://schemas.microsoft.com/office/drawing/2014/main" id="{BA55A99E-D4B5-40D5-A548-60E638BE40C4}"/>
                    </a:ext>
                  </a:extLst>
                </p14:cNvPr>
                <p14:cNvContentPartPr/>
                <p14:nvPr/>
              </p14:nvContentPartPr>
              <p14:xfrm>
                <a:off x="10076259" y="187388"/>
                <a:ext cx="60840" cy="19080"/>
              </p14:xfrm>
            </p:contentPart>
          </mc:Choice>
          <mc:Fallback xmlns="">
            <p:pic>
              <p:nvPicPr>
                <p:cNvPr id="7" name="Freihand 6">
                  <a:extLst>
                    <a:ext uri="{FF2B5EF4-FFF2-40B4-BE49-F238E27FC236}">
                      <a16:creationId xmlns:a16="http://schemas.microsoft.com/office/drawing/2014/main" id="{BA55A99E-D4B5-40D5-A548-60E638BE40C4}"/>
                    </a:ext>
                  </a:extLst>
                </p:cNvPr>
                <p:cNvPicPr/>
                <p:nvPr/>
              </p:nvPicPr>
              <p:blipFill>
                <a:blip r:embed="rId291"/>
                <a:stretch>
                  <a:fillRect/>
                </a:stretch>
              </p:blipFill>
              <p:spPr>
                <a:xfrm>
                  <a:off x="10071939" y="183068"/>
                  <a:ext cx="69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 name="Freihand 14">
                  <a:extLst>
                    <a:ext uri="{FF2B5EF4-FFF2-40B4-BE49-F238E27FC236}">
                      <a16:creationId xmlns:a16="http://schemas.microsoft.com/office/drawing/2014/main" id="{5D0E6D24-87C9-48C0-A62C-D0CAF8F98335}"/>
                    </a:ext>
                  </a:extLst>
                </p14:cNvPr>
                <p14:cNvContentPartPr/>
                <p14:nvPr/>
              </p14:nvContentPartPr>
              <p14:xfrm>
                <a:off x="10155819" y="169388"/>
                <a:ext cx="153360" cy="36720"/>
              </p14:xfrm>
            </p:contentPart>
          </mc:Choice>
          <mc:Fallback xmlns="">
            <p:pic>
              <p:nvPicPr>
                <p:cNvPr id="15" name="Freihand 14">
                  <a:extLst>
                    <a:ext uri="{FF2B5EF4-FFF2-40B4-BE49-F238E27FC236}">
                      <a16:creationId xmlns:a16="http://schemas.microsoft.com/office/drawing/2014/main" id="{5D0E6D24-87C9-48C0-A62C-D0CAF8F98335}"/>
                    </a:ext>
                  </a:extLst>
                </p:cNvPr>
                <p:cNvPicPr/>
                <p:nvPr/>
              </p:nvPicPr>
              <p:blipFill>
                <a:blip r:embed="rId293"/>
                <a:stretch>
                  <a:fillRect/>
                </a:stretch>
              </p:blipFill>
              <p:spPr>
                <a:xfrm>
                  <a:off x="10151499" y="165068"/>
                  <a:ext cx="162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 name="Freihand 15">
                  <a:extLst>
                    <a:ext uri="{FF2B5EF4-FFF2-40B4-BE49-F238E27FC236}">
                      <a16:creationId xmlns:a16="http://schemas.microsoft.com/office/drawing/2014/main" id="{98C1DD87-7C82-433D-BBA6-4016A88DFC67}"/>
                    </a:ext>
                  </a:extLst>
                </p14:cNvPr>
                <p14:cNvContentPartPr/>
                <p14:nvPr/>
              </p14:nvContentPartPr>
              <p14:xfrm>
                <a:off x="10314939" y="166148"/>
                <a:ext cx="60480" cy="74160"/>
              </p14:xfrm>
            </p:contentPart>
          </mc:Choice>
          <mc:Fallback xmlns="">
            <p:pic>
              <p:nvPicPr>
                <p:cNvPr id="16" name="Freihand 15">
                  <a:extLst>
                    <a:ext uri="{FF2B5EF4-FFF2-40B4-BE49-F238E27FC236}">
                      <a16:creationId xmlns:a16="http://schemas.microsoft.com/office/drawing/2014/main" id="{98C1DD87-7C82-433D-BBA6-4016A88DFC67}"/>
                    </a:ext>
                  </a:extLst>
                </p:cNvPr>
                <p:cNvPicPr/>
                <p:nvPr/>
              </p:nvPicPr>
              <p:blipFill>
                <a:blip r:embed="rId295"/>
                <a:stretch>
                  <a:fillRect/>
                </a:stretch>
              </p:blipFill>
              <p:spPr>
                <a:xfrm>
                  <a:off x="10310619" y="161828"/>
                  <a:ext cx="69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 name="Freihand 16">
                  <a:extLst>
                    <a:ext uri="{FF2B5EF4-FFF2-40B4-BE49-F238E27FC236}">
                      <a16:creationId xmlns:a16="http://schemas.microsoft.com/office/drawing/2014/main" id="{2EB3B3ED-78AC-40BB-8A84-DBB0B672323F}"/>
                    </a:ext>
                  </a:extLst>
                </p14:cNvPr>
                <p14:cNvContentPartPr/>
                <p14:nvPr/>
              </p14:nvContentPartPr>
              <p14:xfrm>
                <a:off x="10367499" y="169748"/>
                <a:ext cx="360" cy="360"/>
              </p14:xfrm>
            </p:contentPart>
          </mc:Choice>
          <mc:Fallback xmlns="">
            <p:pic>
              <p:nvPicPr>
                <p:cNvPr id="17" name="Freihand 16">
                  <a:extLst>
                    <a:ext uri="{FF2B5EF4-FFF2-40B4-BE49-F238E27FC236}">
                      <a16:creationId xmlns:a16="http://schemas.microsoft.com/office/drawing/2014/main" id="{2EB3B3ED-78AC-40BB-8A84-DBB0B672323F}"/>
                    </a:ext>
                  </a:extLst>
                </p:cNvPr>
                <p:cNvPicPr/>
                <p:nvPr/>
              </p:nvPicPr>
              <p:blipFill>
                <a:blip r:embed="rId297"/>
                <a:stretch>
                  <a:fillRect/>
                </a:stretch>
              </p:blipFill>
              <p:spPr>
                <a:xfrm>
                  <a:off x="10363179" y="1654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 name="Freihand 17">
                  <a:extLst>
                    <a:ext uri="{FF2B5EF4-FFF2-40B4-BE49-F238E27FC236}">
                      <a16:creationId xmlns:a16="http://schemas.microsoft.com/office/drawing/2014/main" id="{5032B9A6-D98D-4BEA-B7FB-69C5D38D3075}"/>
                    </a:ext>
                  </a:extLst>
                </p14:cNvPr>
                <p14:cNvContentPartPr/>
                <p14:nvPr/>
              </p14:nvContentPartPr>
              <p14:xfrm>
                <a:off x="10367499" y="169748"/>
                <a:ext cx="281880" cy="45720"/>
              </p14:xfrm>
            </p:contentPart>
          </mc:Choice>
          <mc:Fallback xmlns="">
            <p:pic>
              <p:nvPicPr>
                <p:cNvPr id="18" name="Freihand 17">
                  <a:extLst>
                    <a:ext uri="{FF2B5EF4-FFF2-40B4-BE49-F238E27FC236}">
                      <a16:creationId xmlns:a16="http://schemas.microsoft.com/office/drawing/2014/main" id="{5032B9A6-D98D-4BEA-B7FB-69C5D38D3075}"/>
                    </a:ext>
                  </a:extLst>
                </p:cNvPr>
                <p:cNvPicPr/>
                <p:nvPr/>
              </p:nvPicPr>
              <p:blipFill>
                <a:blip r:embed="rId299"/>
                <a:stretch>
                  <a:fillRect/>
                </a:stretch>
              </p:blipFill>
              <p:spPr>
                <a:xfrm>
                  <a:off x="10363179" y="165428"/>
                  <a:ext cx="290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 name="Freihand 18">
                  <a:extLst>
                    <a:ext uri="{FF2B5EF4-FFF2-40B4-BE49-F238E27FC236}">
                      <a16:creationId xmlns:a16="http://schemas.microsoft.com/office/drawing/2014/main" id="{E1B16665-D135-4F5B-80FE-FE08FE067D17}"/>
                    </a:ext>
                  </a:extLst>
                </p14:cNvPr>
                <p14:cNvContentPartPr/>
                <p14:nvPr/>
              </p14:nvContentPartPr>
              <p14:xfrm>
                <a:off x="10824339" y="74708"/>
                <a:ext cx="101520" cy="201240"/>
              </p14:xfrm>
            </p:contentPart>
          </mc:Choice>
          <mc:Fallback xmlns="">
            <p:pic>
              <p:nvPicPr>
                <p:cNvPr id="19" name="Freihand 18">
                  <a:extLst>
                    <a:ext uri="{FF2B5EF4-FFF2-40B4-BE49-F238E27FC236}">
                      <a16:creationId xmlns:a16="http://schemas.microsoft.com/office/drawing/2014/main" id="{E1B16665-D135-4F5B-80FE-FE08FE067D17}"/>
                    </a:ext>
                  </a:extLst>
                </p:cNvPr>
                <p:cNvPicPr/>
                <p:nvPr/>
              </p:nvPicPr>
              <p:blipFill>
                <a:blip r:embed="rId301"/>
                <a:stretch>
                  <a:fillRect/>
                </a:stretch>
              </p:blipFill>
              <p:spPr>
                <a:xfrm>
                  <a:off x="10820019" y="70388"/>
                  <a:ext cx="110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 name="Freihand 19">
                  <a:extLst>
                    <a:ext uri="{FF2B5EF4-FFF2-40B4-BE49-F238E27FC236}">
                      <a16:creationId xmlns:a16="http://schemas.microsoft.com/office/drawing/2014/main" id="{B26D5CC7-6AC5-4F88-98D1-E8D63C77B607}"/>
                    </a:ext>
                  </a:extLst>
                </p14:cNvPr>
                <p14:cNvContentPartPr/>
                <p14:nvPr/>
              </p14:nvContentPartPr>
              <p14:xfrm>
                <a:off x="10969059" y="149588"/>
                <a:ext cx="25200" cy="63000"/>
              </p14:xfrm>
            </p:contentPart>
          </mc:Choice>
          <mc:Fallback xmlns="">
            <p:pic>
              <p:nvPicPr>
                <p:cNvPr id="20" name="Freihand 19">
                  <a:extLst>
                    <a:ext uri="{FF2B5EF4-FFF2-40B4-BE49-F238E27FC236}">
                      <a16:creationId xmlns:a16="http://schemas.microsoft.com/office/drawing/2014/main" id="{B26D5CC7-6AC5-4F88-98D1-E8D63C77B607}"/>
                    </a:ext>
                  </a:extLst>
                </p:cNvPr>
                <p:cNvPicPr/>
                <p:nvPr/>
              </p:nvPicPr>
              <p:blipFill>
                <a:blip r:embed="rId303"/>
                <a:stretch>
                  <a:fillRect/>
                </a:stretch>
              </p:blipFill>
              <p:spPr>
                <a:xfrm>
                  <a:off x="10964739" y="145268"/>
                  <a:ext cx="33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 name="Freihand 20">
                  <a:extLst>
                    <a:ext uri="{FF2B5EF4-FFF2-40B4-BE49-F238E27FC236}">
                      <a16:creationId xmlns:a16="http://schemas.microsoft.com/office/drawing/2014/main" id="{DD178373-9A61-4951-A0C7-FEEC22871171}"/>
                    </a:ext>
                  </a:extLst>
                </p14:cNvPr>
                <p14:cNvContentPartPr/>
                <p14:nvPr/>
              </p14:nvContentPartPr>
              <p14:xfrm>
                <a:off x="11100819" y="133388"/>
                <a:ext cx="14400" cy="121320"/>
              </p14:xfrm>
            </p:contentPart>
          </mc:Choice>
          <mc:Fallback xmlns="">
            <p:pic>
              <p:nvPicPr>
                <p:cNvPr id="21" name="Freihand 20">
                  <a:extLst>
                    <a:ext uri="{FF2B5EF4-FFF2-40B4-BE49-F238E27FC236}">
                      <a16:creationId xmlns:a16="http://schemas.microsoft.com/office/drawing/2014/main" id="{DD178373-9A61-4951-A0C7-FEEC22871171}"/>
                    </a:ext>
                  </a:extLst>
                </p:cNvPr>
                <p:cNvPicPr/>
                <p:nvPr/>
              </p:nvPicPr>
              <p:blipFill>
                <a:blip r:embed="rId305"/>
                <a:stretch>
                  <a:fillRect/>
                </a:stretch>
              </p:blipFill>
              <p:spPr>
                <a:xfrm>
                  <a:off x="11096499" y="129068"/>
                  <a:ext cx="23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 name="Freihand 21">
                  <a:extLst>
                    <a:ext uri="{FF2B5EF4-FFF2-40B4-BE49-F238E27FC236}">
                      <a16:creationId xmlns:a16="http://schemas.microsoft.com/office/drawing/2014/main" id="{B0D74579-B4E8-4A14-AAB0-B18DF558A611}"/>
                    </a:ext>
                  </a:extLst>
                </p14:cNvPr>
                <p14:cNvContentPartPr/>
                <p14:nvPr/>
              </p14:nvContentPartPr>
              <p14:xfrm>
                <a:off x="11036379" y="112148"/>
                <a:ext cx="131760" cy="65160"/>
              </p14:xfrm>
            </p:contentPart>
          </mc:Choice>
          <mc:Fallback xmlns="">
            <p:pic>
              <p:nvPicPr>
                <p:cNvPr id="22" name="Freihand 21">
                  <a:extLst>
                    <a:ext uri="{FF2B5EF4-FFF2-40B4-BE49-F238E27FC236}">
                      <a16:creationId xmlns:a16="http://schemas.microsoft.com/office/drawing/2014/main" id="{B0D74579-B4E8-4A14-AAB0-B18DF558A611}"/>
                    </a:ext>
                  </a:extLst>
                </p:cNvPr>
                <p:cNvPicPr/>
                <p:nvPr/>
              </p:nvPicPr>
              <p:blipFill>
                <a:blip r:embed="rId307"/>
                <a:stretch>
                  <a:fillRect/>
                </a:stretch>
              </p:blipFill>
              <p:spPr>
                <a:xfrm>
                  <a:off x="11032059" y="107828"/>
                  <a:ext cx="140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 name="Freihand 22">
                  <a:extLst>
                    <a:ext uri="{FF2B5EF4-FFF2-40B4-BE49-F238E27FC236}">
                      <a16:creationId xmlns:a16="http://schemas.microsoft.com/office/drawing/2014/main" id="{F5B47B78-C124-42B7-927F-C98D3261F757}"/>
                    </a:ext>
                  </a:extLst>
                </p14:cNvPr>
                <p14:cNvContentPartPr/>
                <p14:nvPr/>
              </p14:nvContentPartPr>
              <p14:xfrm>
                <a:off x="11162739" y="140948"/>
                <a:ext cx="160200" cy="84960"/>
              </p14:xfrm>
            </p:contentPart>
          </mc:Choice>
          <mc:Fallback xmlns="">
            <p:pic>
              <p:nvPicPr>
                <p:cNvPr id="23" name="Freihand 22">
                  <a:extLst>
                    <a:ext uri="{FF2B5EF4-FFF2-40B4-BE49-F238E27FC236}">
                      <a16:creationId xmlns:a16="http://schemas.microsoft.com/office/drawing/2014/main" id="{F5B47B78-C124-42B7-927F-C98D3261F757}"/>
                    </a:ext>
                  </a:extLst>
                </p:cNvPr>
                <p:cNvPicPr/>
                <p:nvPr/>
              </p:nvPicPr>
              <p:blipFill>
                <a:blip r:embed="rId309"/>
                <a:stretch>
                  <a:fillRect/>
                </a:stretch>
              </p:blipFill>
              <p:spPr>
                <a:xfrm>
                  <a:off x="11158419" y="136628"/>
                  <a:ext cx="168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4" name="Freihand 23">
                  <a:extLst>
                    <a:ext uri="{FF2B5EF4-FFF2-40B4-BE49-F238E27FC236}">
                      <a16:creationId xmlns:a16="http://schemas.microsoft.com/office/drawing/2014/main" id="{5965E00C-603C-4E11-9A74-440BCE4DD582}"/>
                    </a:ext>
                  </a:extLst>
                </p14:cNvPr>
                <p14:cNvContentPartPr/>
                <p14:nvPr/>
              </p14:nvContentPartPr>
              <p14:xfrm>
                <a:off x="11306739" y="122588"/>
                <a:ext cx="24480" cy="10800"/>
              </p14:xfrm>
            </p:contentPart>
          </mc:Choice>
          <mc:Fallback xmlns="">
            <p:pic>
              <p:nvPicPr>
                <p:cNvPr id="24" name="Freihand 23">
                  <a:extLst>
                    <a:ext uri="{FF2B5EF4-FFF2-40B4-BE49-F238E27FC236}">
                      <a16:creationId xmlns:a16="http://schemas.microsoft.com/office/drawing/2014/main" id="{5965E00C-603C-4E11-9A74-440BCE4DD582}"/>
                    </a:ext>
                  </a:extLst>
                </p:cNvPr>
                <p:cNvPicPr/>
                <p:nvPr/>
              </p:nvPicPr>
              <p:blipFill>
                <a:blip r:embed="rId311"/>
                <a:stretch>
                  <a:fillRect/>
                </a:stretch>
              </p:blipFill>
              <p:spPr>
                <a:xfrm>
                  <a:off x="11302419" y="118268"/>
                  <a:ext cx="33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5" name="Freihand 24">
                  <a:extLst>
                    <a:ext uri="{FF2B5EF4-FFF2-40B4-BE49-F238E27FC236}">
                      <a16:creationId xmlns:a16="http://schemas.microsoft.com/office/drawing/2014/main" id="{39A6E22B-8BA5-45A2-B91A-509797C0260E}"/>
                    </a:ext>
                  </a:extLst>
                </p14:cNvPr>
                <p14:cNvContentPartPr/>
                <p14:nvPr/>
              </p14:nvContentPartPr>
              <p14:xfrm>
                <a:off x="11353899" y="127268"/>
                <a:ext cx="95400" cy="90360"/>
              </p14:xfrm>
            </p:contentPart>
          </mc:Choice>
          <mc:Fallback xmlns="">
            <p:pic>
              <p:nvPicPr>
                <p:cNvPr id="25" name="Freihand 24">
                  <a:extLst>
                    <a:ext uri="{FF2B5EF4-FFF2-40B4-BE49-F238E27FC236}">
                      <a16:creationId xmlns:a16="http://schemas.microsoft.com/office/drawing/2014/main" id="{39A6E22B-8BA5-45A2-B91A-509797C0260E}"/>
                    </a:ext>
                  </a:extLst>
                </p:cNvPr>
                <p:cNvPicPr/>
                <p:nvPr/>
              </p:nvPicPr>
              <p:blipFill>
                <a:blip r:embed="rId313"/>
                <a:stretch>
                  <a:fillRect/>
                </a:stretch>
              </p:blipFill>
              <p:spPr>
                <a:xfrm>
                  <a:off x="11349579" y="122948"/>
                  <a:ext cx="104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 name="Freihand 25">
                  <a:extLst>
                    <a:ext uri="{FF2B5EF4-FFF2-40B4-BE49-F238E27FC236}">
                      <a16:creationId xmlns:a16="http://schemas.microsoft.com/office/drawing/2014/main" id="{0861D3CB-4DC4-4D38-B8EF-EEF39B61F811}"/>
                    </a:ext>
                  </a:extLst>
                </p14:cNvPr>
                <p14:cNvContentPartPr/>
                <p14:nvPr/>
              </p14:nvContentPartPr>
              <p14:xfrm>
                <a:off x="11479899" y="80108"/>
                <a:ext cx="222120" cy="144360"/>
              </p14:xfrm>
            </p:contentPart>
          </mc:Choice>
          <mc:Fallback xmlns="">
            <p:pic>
              <p:nvPicPr>
                <p:cNvPr id="26" name="Freihand 25">
                  <a:extLst>
                    <a:ext uri="{FF2B5EF4-FFF2-40B4-BE49-F238E27FC236}">
                      <a16:creationId xmlns:a16="http://schemas.microsoft.com/office/drawing/2014/main" id="{0861D3CB-4DC4-4D38-B8EF-EEF39B61F811}"/>
                    </a:ext>
                  </a:extLst>
                </p:cNvPr>
                <p:cNvPicPr/>
                <p:nvPr/>
              </p:nvPicPr>
              <p:blipFill>
                <a:blip r:embed="rId315"/>
                <a:stretch>
                  <a:fillRect/>
                </a:stretch>
              </p:blipFill>
              <p:spPr>
                <a:xfrm>
                  <a:off x="11475579" y="75788"/>
                  <a:ext cx="230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7" name="Freihand 26">
                  <a:extLst>
                    <a:ext uri="{FF2B5EF4-FFF2-40B4-BE49-F238E27FC236}">
                      <a16:creationId xmlns:a16="http://schemas.microsoft.com/office/drawing/2014/main" id="{6A131243-993E-4546-9F0A-C25A2765116E}"/>
                    </a:ext>
                  </a:extLst>
                </p14:cNvPr>
                <p14:cNvContentPartPr/>
                <p14:nvPr/>
              </p14:nvContentPartPr>
              <p14:xfrm>
                <a:off x="11588259" y="58508"/>
                <a:ext cx="18720" cy="12240"/>
              </p14:xfrm>
            </p:contentPart>
          </mc:Choice>
          <mc:Fallback xmlns="">
            <p:pic>
              <p:nvPicPr>
                <p:cNvPr id="27" name="Freihand 26">
                  <a:extLst>
                    <a:ext uri="{FF2B5EF4-FFF2-40B4-BE49-F238E27FC236}">
                      <a16:creationId xmlns:a16="http://schemas.microsoft.com/office/drawing/2014/main" id="{6A131243-993E-4546-9F0A-C25A2765116E}"/>
                    </a:ext>
                  </a:extLst>
                </p:cNvPr>
                <p:cNvPicPr/>
                <p:nvPr/>
              </p:nvPicPr>
              <p:blipFill>
                <a:blip r:embed="rId317"/>
                <a:stretch>
                  <a:fillRect/>
                </a:stretch>
              </p:blipFill>
              <p:spPr>
                <a:xfrm>
                  <a:off x="11583939" y="54188"/>
                  <a:ext cx="27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 name="Freihand 38">
                  <a:extLst>
                    <a:ext uri="{FF2B5EF4-FFF2-40B4-BE49-F238E27FC236}">
                      <a16:creationId xmlns:a16="http://schemas.microsoft.com/office/drawing/2014/main" id="{97F1874C-2FD0-4640-8259-453C4B0445F5}"/>
                    </a:ext>
                  </a:extLst>
                </p14:cNvPr>
                <p14:cNvContentPartPr/>
                <p14:nvPr/>
              </p14:nvContentPartPr>
              <p14:xfrm>
                <a:off x="10956099" y="333908"/>
                <a:ext cx="109800" cy="120600"/>
              </p14:xfrm>
            </p:contentPart>
          </mc:Choice>
          <mc:Fallback xmlns="">
            <p:pic>
              <p:nvPicPr>
                <p:cNvPr id="39" name="Freihand 38">
                  <a:extLst>
                    <a:ext uri="{FF2B5EF4-FFF2-40B4-BE49-F238E27FC236}">
                      <a16:creationId xmlns:a16="http://schemas.microsoft.com/office/drawing/2014/main" id="{97F1874C-2FD0-4640-8259-453C4B0445F5}"/>
                    </a:ext>
                  </a:extLst>
                </p:cNvPr>
                <p:cNvPicPr/>
                <p:nvPr/>
              </p:nvPicPr>
              <p:blipFill>
                <a:blip r:embed="rId319"/>
                <a:stretch>
                  <a:fillRect/>
                </a:stretch>
              </p:blipFill>
              <p:spPr>
                <a:xfrm>
                  <a:off x="10951779" y="329588"/>
                  <a:ext cx="118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0" name="Freihand 39">
                  <a:extLst>
                    <a:ext uri="{FF2B5EF4-FFF2-40B4-BE49-F238E27FC236}">
                      <a16:creationId xmlns:a16="http://schemas.microsoft.com/office/drawing/2014/main" id="{A9C71DC6-1166-4E4C-AEB8-4C6BB5C1ADFC}"/>
                    </a:ext>
                  </a:extLst>
                </p14:cNvPr>
                <p14:cNvContentPartPr/>
                <p14:nvPr/>
              </p14:nvContentPartPr>
              <p14:xfrm>
                <a:off x="11169579" y="379268"/>
                <a:ext cx="360" cy="360"/>
              </p14:xfrm>
            </p:contentPart>
          </mc:Choice>
          <mc:Fallback xmlns="">
            <p:pic>
              <p:nvPicPr>
                <p:cNvPr id="40" name="Freihand 39">
                  <a:extLst>
                    <a:ext uri="{FF2B5EF4-FFF2-40B4-BE49-F238E27FC236}">
                      <a16:creationId xmlns:a16="http://schemas.microsoft.com/office/drawing/2014/main" id="{A9C71DC6-1166-4E4C-AEB8-4C6BB5C1ADFC}"/>
                    </a:ext>
                  </a:extLst>
                </p:cNvPr>
                <p:cNvPicPr/>
                <p:nvPr/>
              </p:nvPicPr>
              <p:blipFill>
                <a:blip r:embed="rId297"/>
                <a:stretch>
                  <a:fillRect/>
                </a:stretch>
              </p:blipFill>
              <p:spPr>
                <a:xfrm>
                  <a:off x="11165259" y="37494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1" name="Freihand 40">
                  <a:extLst>
                    <a:ext uri="{FF2B5EF4-FFF2-40B4-BE49-F238E27FC236}">
                      <a16:creationId xmlns:a16="http://schemas.microsoft.com/office/drawing/2014/main" id="{40B15B9A-DA50-40D7-9302-AFC835863DA7}"/>
                    </a:ext>
                  </a:extLst>
                </p14:cNvPr>
                <p14:cNvContentPartPr/>
                <p14:nvPr/>
              </p14:nvContentPartPr>
              <p14:xfrm>
                <a:off x="11178579" y="420308"/>
                <a:ext cx="2160" cy="11160"/>
              </p14:xfrm>
            </p:contentPart>
          </mc:Choice>
          <mc:Fallback xmlns="">
            <p:pic>
              <p:nvPicPr>
                <p:cNvPr id="41" name="Freihand 40">
                  <a:extLst>
                    <a:ext uri="{FF2B5EF4-FFF2-40B4-BE49-F238E27FC236}">
                      <a16:creationId xmlns:a16="http://schemas.microsoft.com/office/drawing/2014/main" id="{40B15B9A-DA50-40D7-9302-AFC835863DA7}"/>
                    </a:ext>
                  </a:extLst>
                </p:cNvPr>
                <p:cNvPicPr/>
                <p:nvPr/>
              </p:nvPicPr>
              <p:blipFill>
                <a:blip r:embed="rId322"/>
                <a:stretch>
                  <a:fillRect/>
                </a:stretch>
              </p:blipFill>
              <p:spPr>
                <a:xfrm>
                  <a:off x="11174259" y="415988"/>
                  <a:ext cx="10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2" name="Freihand 41">
                  <a:extLst>
                    <a:ext uri="{FF2B5EF4-FFF2-40B4-BE49-F238E27FC236}">
                      <a16:creationId xmlns:a16="http://schemas.microsoft.com/office/drawing/2014/main" id="{77515529-78D4-4175-B311-9FDA549B720C}"/>
                    </a:ext>
                  </a:extLst>
                </p14:cNvPr>
                <p14:cNvContentPartPr/>
                <p14:nvPr/>
              </p14:nvContentPartPr>
              <p14:xfrm>
                <a:off x="11260299" y="306188"/>
                <a:ext cx="299520" cy="154800"/>
              </p14:xfrm>
            </p:contentPart>
          </mc:Choice>
          <mc:Fallback xmlns="">
            <p:pic>
              <p:nvPicPr>
                <p:cNvPr id="42" name="Freihand 41">
                  <a:extLst>
                    <a:ext uri="{FF2B5EF4-FFF2-40B4-BE49-F238E27FC236}">
                      <a16:creationId xmlns:a16="http://schemas.microsoft.com/office/drawing/2014/main" id="{77515529-78D4-4175-B311-9FDA549B720C}"/>
                    </a:ext>
                  </a:extLst>
                </p:cNvPr>
                <p:cNvPicPr/>
                <p:nvPr/>
              </p:nvPicPr>
              <p:blipFill>
                <a:blip r:embed="rId324"/>
                <a:stretch>
                  <a:fillRect/>
                </a:stretch>
              </p:blipFill>
              <p:spPr>
                <a:xfrm>
                  <a:off x="11255979" y="301868"/>
                  <a:ext cx="308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4" name="Freihand 43">
                  <a:extLst>
                    <a:ext uri="{FF2B5EF4-FFF2-40B4-BE49-F238E27FC236}">
                      <a16:creationId xmlns:a16="http://schemas.microsoft.com/office/drawing/2014/main" id="{E56944F1-040C-4831-97BE-964E7A7BDABE}"/>
                    </a:ext>
                  </a:extLst>
                </p14:cNvPr>
                <p14:cNvContentPartPr/>
                <p14:nvPr/>
              </p14:nvContentPartPr>
              <p14:xfrm>
                <a:off x="11567739" y="284228"/>
                <a:ext cx="50400" cy="162720"/>
              </p14:xfrm>
            </p:contentPart>
          </mc:Choice>
          <mc:Fallback xmlns="">
            <p:pic>
              <p:nvPicPr>
                <p:cNvPr id="44" name="Freihand 43">
                  <a:extLst>
                    <a:ext uri="{FF2B5EF4-FFF2-40B4-BE49-F238E27FC236}">
                      <a16:creationId xmlns:a16="http://schemas.microsoft.com/office/drawing/2014/main" id="{E56944F1-040C-4831-97BE-964E7A7BDABE}"/>
                    </a:ext>
                  </a:extLst>
                </p:cNvPr>
                <p:cNvPicPr/>
                <p:nvPr/>
              </p:nvPicPr>
              <p:blipFill>
                <a:blip r:embed="rId326"/>
                <a:stretch>
                  <a:fillRect/>
                </a:stretch>
              </p:blipFill>
              <p:spPr>
                <a:xfrm>
                  <a:off x="11563419" y="279908"/>
                  <a:ext cx="59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5" name="Freihand 44">
                  <a:extLst>
                    <a:ext uri="{FF2B5EF4-FFF2-40B4-BE49-F238E27FC236}">
                      <a16:creationId xmlns:a16="http://schemas.microsoft.com/office/drawing/2014/main" id="{8736D540-EE0C-4628-8323-4524F645EA79}"/>
                    </a:ext>
                  </a:extLst>
                </p14:cNvPr>
                <p14:cNvContentPartPr/>
                <p14:nvPr/>
              </p14:nvContentPartPr>
              <p14:xfrm>
                <a:off x="11535339" y="311228"/>
                <a:ext cx="360" cy="360"/>
              </p14:xfrm>
            </p:contentPart>
          </mc:Choice>
          <mc:Fallback xmlns="">
            <p:pic>
              <p:nvPicPr>
                <p:cNvPr id="45" name="Freihand 44">
                  <a:extLst>
                    <a:ext uri="{FF2B5EF4-FFF2-40B4-BE49-F238E27FC236}">
                      <a16:creationId xmlns:a16="http://schemas.microsoft.com/office/drawing/2014/main" id="{8736D540-EE0C-4628-8323-4524F645EA79}"/>
                    </a:ext>
                  </a:extLst>
                </p:cNvPr>
                <p:cNvPicPr/>
                <p:nvPr/>
              </p:nvPicPr>
              <p:blipFill>
                <a:blip r:embed="rId297"/>
                <a:stretch>
                  <a:fillRect/>
                </a:stretch>
              </p:blipFill>
              <p:spPr>
                <a:xfrm>
                  <a:off x="11531019" y="3069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6" name="Freihand 45">
                  <a:extLst>
                    <a:ext uri="{FF2B5EF4-FFF2-40B4-BE49-F238E27FC236}">
                      <a16:creationId xmlns:a16="http://schemas.microsoft.com/office/drawing/2014/main" id="{CADAE8EA-324C-400E-85E9-1F3585C16AE6}"/>
                    </a:ext>
                  </a:extLst>
                </p14:cNvPr>
                <p14:cNvContentPartPr/>
                <p14:nvPr/>
              </p14:nvContentPartPr>
              <p14:xfrm>
                <a:off x="11599779" y="365588"/>
                <a:ext cx="60480" cy="73440"/>
              </p14:xfrm>
            </p:contentPart>
          </mc:Choice>
          <mc:Fallback xmlns="">
            <p:pic>
              <p:nvPicPr>
                <p:cNvPr id="46" name="Freihand 45">
                  <a:extLst>
                    <a:ext uri="{FF2B5EF4-FFF2-40B4-BE49-F238E27FC236}">
                      <a16:creationId xmlns:a16="http://schemas.microsoft.com/office/drawing/2014/main" id="{CADAE8EA-324C-400E-85E9-1F3585C16AE6}"/>
                    </a:ext>
                  </a:extLst>
                </p:cNvPr>
                <p:cNvPicPr/>
                <p:nvPr/>
              </p:nvPicPr>
              <p:blipFill>
                <a:blip r:embed="rId329"/>
                <a:stretch>
                  <a:fillRect/>
                </a:stretch>
              </p:blipFill>
              <p:spPr>
                <a:xfrm>
                  <a:off x="11595459" y="361268"/>
                  <a:ext cx="69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7" name="Freihand 46">
                  <a:extLst>
                    <a:ext uri="{FF2B5EF4-FFF2-40B4-BE49-F238E27FC236}">
                      <a16:creationId xmlns:a16="http://schemas.microsoft.com/office/drawing/2014/main" id="{81B47A65-39AD-47CC-A536-5A9B5296F09E}"/>
                    </a:ext>
                  </a:extLst>
                </p14:cNvPr>
                <p14:cNvContentPartPr/>
                <p14:nvPr/>
              </p14:nvContentPartPr>
              <p14:xfrm>
                <a:off x="11658819" y="337508"/>
                <a:ext cx="92160" cy="91440"/>
              </p14:xfrm>
            </p:contentPart>
          </mc:Choice>
          <mc:Fallback xmlns="">
            <p:pic>
              <p:nvPicPr>
                <p:cNvPr id="47" name="Freihand 46">
                  <a:extLst>
                    <a:ext uri="{FF2B5EF4-FFF2-40B4-BE49-F238E27FC236}">
                      <a16:creationId xmlns:a16="http://schemas.microsoft.com/office/drawing/2014/main" id="{81B47A65-39AD-47CC-A536-5A9B5296F09E}"/>
                    </a:ext>
                  </a:extLst>
                </p:cNvPr>
                <p:cNvPicPr/>
                <p:nvPr/>
              </p:nvPicPr>
              <p:blipFill>
                <a:blip r:embed="rId331"/>
                <a:stretch>
                  <a:fillRect/>
                </a:stretch>
              </p:blipFill>
              <p:spPr>
                <a:xfrm>
                  <a:off x="11654499" y="333188"/>
                  <a:ext cx="100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 name="Freihand 47">
                  <a:extLst>
                    <a:ext uri="{FF2B5EF4-FFF2-40B4-BE49-F238E27FC236}">
                      <a16:creationId xmlns:a16="http://schemas.microsoft.com/office/drawing/2014/main" id="{CEADD486-EFD6-4BA5-95D5-1109897CC327}"/>
                    </a:ext>
                  </a:extLst>
                </p14:cNvPr>
                <p14:cNvContentPartPr/>
                <p14:nvPr/>
              </p14:nvContentPartPr>
              <p14:xfrm>
                <a:off x="11738739" y="293588"/>
                <a:ext cx="181800" cy="145440"/>
              </p14:xfrm>
            </p:contentPart>
          </mc:Choice>
          <mc:Fallback xmlns="">
            <p:pic>
              <p:nvPicPr>
                <p:cNvPr id="48" name="Freihand 47">
                  <a:extLst>
                    <a:ext uri="{FF2B5EF4-FFF2-40B4-BE49-F238E27FC236}">
                      <a16:creationId xmlns:a16="http://schemas.microsoft.com/office/drawing/2014/main" id="{CEADD486-EFD6-4BA5-95D5-1109897CC327}"/>
                    </a:ext>
                  </a:extLst>
                </p:cNvPr>
                <p:cNvPicPr/>
                <p:nvPr/>
              </p:nvPicPr>
              <p:blipFill>
                <a:blip r:embed="rId333"/>
                <a:stretch>
                  <a:fillRect/>
                </a:stretch>
              </p:blipFill>
              <p:spPr>
                <a:xfrm>
                  <a:off x="11734419" y="289268"/>
                  <a:ext cx="190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9" name="Freihand 48">
                  <a:extLst>
                    <a:ext uri="{FF2B5EF4-FFF2-40B4-BE49-F238E27FC236}">
                      <a16:creationId xmlns:a16="http://schemas.microsoft.com/office/drawing/2014/main" id="{FC69C7C1-69A4-4CA6-ACF1-487AC69725F4}"/>
                    </a:ext>
                  </a:extLst>
                </p14:cNvPr>
                <p14:cNvContentPartPr/>
                <p14:nvPr/>
              </p14:nvContentPartPr>
              <p14:xfrm>
                <a:off x="11797419" y="265148"/>
                <a:ext cx="360" cy="360"/>
              </p14:xfrm>
            </p:contentPart>
          </mc:Choice>
          <mc:Fallback xmlns="">
            <p:pic>
              <p:nvPicPr>
                <p:cNvPr id="49" name="Freihand 48">
                  <a:extLst>
                    <a:ext uri="{FF2B5EF4-FFF2-40B4-BE49-F238E27FC236}">
                      <a16:creationId xmlns:a16="http://schemas.microsoft.com/office/drawing/2014/main" id="{FC69C7C1-69A4-4CA6-ACF1-487AC69725F4}"/>
                    </a:ext>
                  </a:extLst>
                </p:cNvPr>
                <p:cNvPicPr/>
                <p:nvPr/>
              </p:nvPicPr>
              <p:blipFill>
                <a:blip r:embed="rId297"/>
                <a:stretch>
                  <a:fillRect/>
                </a:stretch>
              </p:blipFill>
              <p:spPr>
                <a:xfrm>
                  <a:off x="11793099" y="2608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77" name="Freihand 76">
                  <a:extLst>
                    <a:ext uri="{FF2B5EF4-FFF2-40B4-BE49-F238E27FC236}">
                      <a16:creationId xmlns:a16="http://schemas.microsoft.com/office/drawing/2014/main" id="{A3FE2584-AE6E-48ED-9E25-3DC96431359C}"/>
                    </a:ext>
                  </a:extLst>
                </p14:cNvPr>
                <p14:cNvContentPartPr/>
                <p14:nvPr/>
              </p14:nvContentPartPr>
              <p14:xfrm>
                <a:off x="9899859" y="396548"/>
                <a:ext cx="23760" cy="11520"/>
              </p14:xfrm>
            </p:contentPart>
          </mc:Choice>
          <mc:Fallback xmlns="">
            <p:pic>
              <p:nvPicPr>
                <p:cNvPr id="77" name="Freihand 76">
                  <a:extLst>
                    <a:ext uri="{FF2B5EF4-FFF2-40B4-BE49-F238E27FC236}">
                      <a16:creationId xmlns:a16="http://schemas.microsoft.com/office/drawing/2014/main" id="{A3FE2584-AE6E-48ED-9E25-3DC96431359C}"/>
                    </a:ext>
                  </a:extLst>
                </p:cNvPr>
                <p:cNvPicPr/>
                <p:nvPr/>
              </p:nvPicPr>
              <p:blipFill>
                <a:blip r:embed="rId336"/>
                <a:stretch>
                  <a:fillRect/>
                </a:stretch>
              </p:blipFill>
              <p:spPr>
                <a:xfrm>
                  <a:off x="9895539" y="392228"/>
                  <a:ext cx="32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78" name="Freihand 77">
                  <a:extLst>
                    <a:ext uri="{FF2B5EF4-FFF2-40B4-BE49-F238E27FC236}">
                      <a16:creationId xmlns:a16="http://schemas.microsoft.com/office/drawing/2014/main" id="{1E962D17-B2E5-4D35-BD7E-9CFE5DA9A7AA}"/>
                    </a:ext>
                  </a:extLst>
                </p14:cNvPr>
                <p14:cNvContentPartPr/>
                <p14:nvPr/>
              </p14:nvContentPartPr>
              <p14:xfrm>
                <a:off x="9899859" y="450908"/>
                <a:ext cx="10440" cy="19800"/>
              </p14:xfrm>
            </p:contentPart>
          </mc:Choice>
          <mc:Fallback xmlns="">
            <p:pic>
              <p:nvPicPr>
                <p:cNvPr id="78" name="Freihand 77">
                  <a:extLst>
                    <a:ext uri="{FF2B5EF4-FFF2-40B4-BE49-F238E27FC236}">
                      <a16:creationId xmlns:a16="http://schemas.microsoft.com/office/drawing/2014/main" id="{1E962D17-B2E5-4D35-BD7E-9CFE5DA9A7AA}"/>
                    </a:ext>
                  </a:extLst>
                </p:cNvPr>
                <p:cNvPicPr/>
                <p:nvPr/>
              </p:nvPicPr>
              <p:blipFill>
                <a:blip r:embed="rId338"/>
                <a:stretch>
                  <a:fillRect/>
                </a:stretch>
              </p:blipFill>
              <p:spPr>
                <a:xfrm>
                  <a:off x="9895539" y="446588"/>
                  <a:ext cx="19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80" name="Freihand 79">
                  <a:extLst>
                    <a:ext uri="{FF2B5EF4-FFF2-40B4-BE49-F238E27FC236}">
                      <a16:creationId xmlns:a16="http://schemas.microsoft.com/office/drawing/2014/main" id="{95AC2C5A-B4F8-4A2E-AEF2-972F6D4FB030}"/>
                    </a:ext>
                  </a:extLst>
                </p14:cNvPr>
                <p14:cNvContentPartPr/>
                <p14:nvPr/>
              </p14:nvContentPartPr>
              <p14:xfrm>
                <a:off x="10004259" y="328868"/>
                <a:ext cx="88920" cy="141480"/>
              </p14:xfrm>
            </p:contentPart>
          </mc:Choice>
          <mc:Fallback xmlns="">
            <p:pic>
              <p:nvPicPr>
                <p:cNvPr id="80" name="Freihand 79">
                  <a:extLst>
                    <a:ext uri="{FF2B5EF4-FFF2-40B4-BE49-F238E27FC236}">
                      <a16:creationId xmlns:a16="http://schemas.microsoft.com/office/drawing/2014/main" id="{95AC2C5A-B4F8-4A2E-AEF2-972F6D4FB030}"/>
                    </a:ext>
                  </a:extLst>
                </p:cNvPr>
                <p:cNvPicPr/>
                <p:nvPr/>
              </p:nvPicPr>
              <p:blipFill>
                <a:blip r:embed="rId340"/>
                <a:stretch>
                  <a:fillRect/>
                </a:stretch>
              </p:blipFill>
              <p:spPr>
                <a:xfrm>
                  <a:off x="9999939" y="324548"/>
                  <a:ext cx="97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82" name="Freihand 81">
                  <a:extLst>
                    <a:ext uri="{FF2B5EF4-FFF2-40B4-BE49-F238E27FC236}">
                      <a16:creationId xmlns:a16="http://schemas.microsoft.com/office/drawing/2014/main" id="{280F1511-EA7E-4354-938C-CC3519BC6BD3}"/>
                    </a:ext>
                  </a:extLst>
                </p14:cNvPr>
                <p14:cNvContentPartPr/>
                <p14:nvPr/>
              </p14:nvContentPartPr>
              <p14:xfrm>
                <a:off x="10092459" y="364508"/>
                <a:ext cx="141480" cy="104400"/>
              </p14:xfrm>
            </p:contentPart>
          </mc:Choice>
          <mc:Fallback xmlns="">
            <p:pic>
              <p:nvPicPr>
                <p:cNvPr id="82" name="Freihand 81">
                  <a:extLst>
                    <a:ext uri="{FF2B5EF4-FFF2-40B4-BE49-F238E27FC236}">
                      <a16:creationId xmlns:a16="http://schemas.microsoft.com/office/drawing/2014/main" id="{280F1511-EA7E-4354-938C-CC3519BC6BD3}"/>
                    </a:ext>
                  </a:extLst>
                </p:cNvPr>
                <p:cNvPicPr/>
                <p:nvPr/>
              </p:nvPicPr>
              <p:blipFill>
                <a:blip r:embed="rId342"/>
                <a:stretch>
                  <a:fillRect/>
                </a:stretch>
              </p:blipFill>
              <p:spPr>
                <a:xfrm>
                  <a:off x="10088139" y="360188"/>
                  <a:ext cx="150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83" name="Freihand 82">
                  <a:extLst>
                    <a:ext uri="{FF2B5EF4-FFF2-40B4-BE49-F238E27FC236}">
                      <a16:creationId xmlns:a16="http://schemas.microsoft.com/office/drawing/2014/main" id="{FA3743BD-08B5-492D-918C-1F821BEBEFEB}"/>
                    </a:ext>
                  </a:extLst>
                </p14:cNvPr>
                <p14:cNvContentPartPr/>
                <p14:nvPr/>
              </p14:nvContentPartPr>
              <p14:xfrm>
                <a:off x="10250139" y="302228"/>
                <a:ext cx="75240" cy="157320"/>
              </p14:xfrm>
            </p:contentPart>
          </mc:Choice>
          <mc:Fallback xmlns="">
            <p:pic>
              <p:nvPicPr>
                <p:cNvPr id="83" name="Freihand 82">
                  <a:extLst>
                    <a:ext uri="{FF2B5EF4-FFF2-40B4-BE49-F238E27FC236}">
                      <a16:creationId xmlns:a16="http://schemas.microsoft.com/office/drawing/2014/main" id="{FA3743BD-08B5-492D-918C-1F821BEBEFEB}"/>
                    </a:ext>
                  </a:extLst>
                </p:cNvPr>
                <p:cNvPicPr/>
                <p:nvPr/>
              </p:nvPicPr>
              <p:blipFill>
                <a:blip r:embed="rId344"/>
                <a:stretch>
                  <a:fillRect/>
                </a:stretch>
              </p:blipFill>
              <p:spPr>
                <a:xfrm>
                  <a:off x="10245819" y="297908"/>
                  <a:ext cx="83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84" name="Freihand 83">
                  <a:extLst>
                    <a:ext uri="{FF2B5EF4-FFF2-40B4-BE49-F238E27FC236}">
                      <a16:creationId xmlns:a16="http://schemas.microsoft.com/office/drawing/2014/main" id="{F225FB9B-A651-4DE1-A636-DC88AEAFC283}"/>
                    </a:ext>
                  </a:extLst>
                </p14:cNvPr>
                <p14:cNvContentPartPr/>
                <p14:nvPr/>
              </p14:nvContentPartPr>
              <p14:xfrm>
                <a:off x="10222059" y="295748"/>
                <a:ext cx="51840" cy="9360"/>
              </p14:xfrm>
            </p:contentPart>
          </mc:Choice>
          <mc:Fallback xmlns="">
            <p:pic>
              <p:nvPicPr>
                <p:cNvPr id="84" name="Freihand 83">
                  <a:extLst>
                    <a:ext uri="{FF2B5EF4-FFF2-40B4-BE49-F238E27FC236}">
                      <a16:creationId xmlns:a16="http://schemas.microsoft.com/office/drawing/2014/main" id="{F225FB9B-A651-4DE1-A636-DC88AEAFC283}"/>
                    </a:ext>
                  </a:extLst>
                </p:cNvPr>
                <p:cNvPicPr/>
                <p:nvPr/>
              </p:nvPicPr>
              <p:blipFill>
                <a:blip r:embed="rId346"/>
                <a:stretch>
                  <a:fillRect/>
                </a:stretch>
              </p:blipFill>
              <p:spPr>
                <a:xfrm>
                  <a:off x="10217739" y="291428"/>
                  <a:ext cx="60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85" name="Freihand 84">
                  <a:extLst>
                    <a:ext uri="{FF2B5EF4-FFF2-40B4-BE49-F238E27FC236}">
                      <a16:creationId xmlns:a16="http://schemas.microsoft.com/office/drawing/2014/main" id="{9A54DFCD-58FB-42FB-A1BD-A40E0D3D8C80}"/>
                    </a:ext>
                  </a:extLst>
                </p14:cNvPr>
                <p14:cNvContentPartPr/>
                <p14:nvPr/>
              </p14:nvContentPartPr>
              <p14:xfrm>
                <a:off x="10285779" y="280268"/>
                <a:ext cx="92880" cy="160560"/>
              </p14:xfrm>
            </p:contentPart>
          </mc:Choice>
          <mc:Fallback xmlns="">
            <p:pic>
              <p:nvPicPr>
                <p:cNvPr id="85" name="Freihand 84">
                  <a:extLst>
                    <a:ext uri="{FF2B5EF4-FFF2-40B4-BE49-F238E27FC236}">
                      <a16:creationId xmlns:a16="http://schemas.microsoft.com/office/drawing/2014/main" id="{9A54DFCD-58FB-42FB-A1BD-A40E0D3D8C80}"/>
                    </a:ext>
                  </a:extLst>
                </p:cNvPr>
                <p:cNvPicPr/>
                <p:nvPr/>
              </p:nvPicPr>
              <p:blipFill>
                <a:blip r:embed="rId348"/>
                <a:stretch>
                  <a:fillRect/>
                </a:stretch>
              </p:blipFill>
              <p:spPr>
                <a:xfrm>
                  <a:off x="10281459" y="275948"/>
                  <a:ext cx="101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86" name="Freihand 85">
                  <a:extLst>
                    <a:ext uri="{FF2B5EF4-FFF2-40B4-BE49-F238E27FC236}">
                      <a16:creationId xmlns:a16="http://schemas.microsoft.com/office/drawing/2014/main" id="{D16964E6-6E47-42AE-945E-EB8F0A6F0156}"/>
                    </a:ext>
                  </a:extLst>
                </p14:cNvPr>
                <p14:cNvContentPartPr/>
                <p14:nvPr/>
              </p14:nvContentPartPr>
              <p14:xfrm>
                <a:off x="10380459" y="359468"/>
                <a:ext cx="56880" cy="78480"/>
              </p14:xfrm>
            </p:contentPart>
          </mc:Choice>
          <mc:Fallback xmlns="">
            <p:pic>
              <p:nvPicPr>
                <p:cNvPr id="86" name="Freihand 85">
                  <a:extLst>
                    <a:ext uri="{FF2B5EF4-FFF2-40B4-BE49-F238E27FC236}">
                      <a16:creationId xmlns:a16="http://schemas.microsoft.com/office/drawing/2014/main" id="{D16964E6-6E47-42AE-945E-EB8F0A6F0156}"/>
                    </a:ext>
                  </a:extLst>
                </p:cNvPr>
                <p:cNvPicPr/>
                <p:nvPr/>
              </p:nvPicPr>
              <p:blipFill>
                <a:blip r:embed="rId350"/>
                <a:stretch>
                  <a:fillRect/>
                </a:stretch>
              </p:blipFill>
              <p:spPr>
                <a:xfrm>
                  <a:off x="10376139" y="355148"/>
                  <a:ext cx="65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87" name="Freihand 86">
                  <a:extLst>
                    <a:ext uri="{FF2B5EF4-FFF2-40B4-BE49-F238E27FC236}">
                      <a16:creationId xmlns:a16="http://schemas.microsoft.com/office/drawing/2014/main" id="{8BC3A6D2-2E8F-4D83-98AA-F668B410D91C}"/>
                    </a:ext>
                  </a:extLst>
                </p14:cNvPr>
                <p14:cNvContentPartPr/>
                <p14:nvPr/>
              </p14:nvContentPartPr>
              <p14:xfrm>
                <a:off x="10455339" y="322388"/>
                <a:ext cx="97560" cy="109080"/>
              </p14:xfrm>
            </p:contentPart>
          </mc:Choice>
          <mc:Fallback xmlns="">
            <p:pic>
              <p:nvPicPr>
                <p:cNvPr id="87" name="Freihand 86">
                  <a:extLst>
                    <a:ext uri="{FF2B5EF4-FFF2-40B4-BE49-F238E27FC236}">
                      <a16:creationId xmlns:a16="http://schemas.microsoft.com/office/drawing/2014/main" id="{8BC3A6D2-2E8F-4D83-98AA-F668B410D91C}"/>
                    </a:ext>
                  </a:extLst>
                </p:cNvPr>
                <p:cNvPicPr/>
                <p:nvPr/>
              </p:nvPicPr>
              <p:blipFill>
                <a:blip r:embed="rId352"/>
                <a:stretch>
                  <a:fillRect/>
                </a:stretch>
              </p:blipFill>
              <p:spPr>
                <a:xfrm>
                  <a:off x="10451019" y="318068"/>
                  <a:ext cx="106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88" name="Freihand 87">
                  <a:extLst>
                    <a:ext uri="{FF2B5EF4-FFF2-40B4-BE49-F238E27FC236}">
                      <a16:creationId xmlns:a16="http://schemas.microsoft.com/office/drawing/2014/main" id="{533F1714-7516-4CAD-A96D-6C19DBC92AEB}"/>
                    </a:ext>
                  </a:extLst>
                </p14:cNvPr>
                <p14:cNvContentPartPr/>
                <p14:nvPr/>
              </p14:nvContentPartPr>
              <p14:xfrm>
                <a:off x="10556139" y="279188"/>
                <a:ext cx="209880" cy="209880"/>
              </p14:xfrm>
            </p:contentPart>
          </mc:Choice>
          <mc:Fallback xmlns="">
            <p:pic>
              <p:nvPicPr>
                <p:cNvPr id="88" name="Freihand 87">
                  <a:extLst>
                    <a:ext uri="{FF2B5EF4-FFF2-40B4-BE49-F238E27FC236}">
                      <a16:creationId xmlns:a16="http://schemas.microsoft.com/office/drawing/2014/main" id="{533F1714-7516-4CAD-A96D-6C19DBC92AEB}"/>
                    </a:ext>
                  </a:extLst>
                </p:cNvPr>
                <p:cNvPicPr/>
                <p:nvPr/>
              </p:nvPicPr>
              <p:blipFill>
                <a:blip r:embed="rId354"/>
                <a:stretch>
                  <a:fillRect/>
                </a:stretch>
              </p:blipFill>
              <p:spPr>
                <a:xfrm>
                  <a:off x="10551819" y="274868"/>
                  <a:ext cx="218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90" name="Freihand 89">
                  <a:extLst>
                    <a:ext uri="{FF2B5EF4-FFF2-40B4-BE49-F238E27FC236}">
                      <a16:creationId xmlns:a16="http://schemas.microsoft.com/office/drawing/2014/main" id="{3EDDFADF-321D-4484-BA99-059A12A6017D}"/>
                    </a:ext>
                  </a:extLst>
                </p14:cNvPr>
                <p14:cNvContentPartPr/>
                <p14:nvPr/>
              </p14:nvContentPartPr>
              <p14:xfrm>
                <a:off x="10994979" y="611108"/>
                <a:ext cx="126360" cy="122760"/>
              </p14:xfrm>
            </p:contentPart>
          </mc:Choice>
          <mc:Fallback xmlns="">
            <p:pic>
              <p:nvPicPr>
                <p:cNvPr id="90" name="Freihand 89">
                  <a:extLst>
                    <a:ext uri="{FF2B5EF4-FFF2-40B4-BE49-F238E27FC236}">
                      <a16:creationId xmlns:a16="http://schemas.microsoft.com/office/drawing/2014/main" id="{3EDDFADF-321D-4484-BA99-059A12A6017D}"/>
                    </a:ext>
                  </a:extLst>
                </p:cNvPr>
                <p:cNvPicPr/>
                <p:nvPr/>
              </p:nvPicPr>
              <p:blipFill>
                <a:blip r:embed="rId356"/>
                <a:stretch>
                  <a:fillRect/>
                </a:stretch>
              </p:blipFill>
              <p:spPr>
                <a:xfrm>
                  <a:off x="10990659" y="606788"/>
                  <a:ext cx="135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91" name="Freihand 90">
                  <a:extLst>
                    <a:ext uri="{FF2B5EF4-FFF2-40B4-BE49-F238E27FC236}">
                      <a16:creationId xmlns:a16="http://schemas.microsoft.com/office/drawing/2014/main" id="{BC4F7862-C1A8-40DE-9012-5606B3715E14}"/>
                    </a:ext>
                  </a:extLst>
                </p14:cNvPr>
                <p14:cNvContentPartPr/>
                <p14:nvPr/>
              </p14:nvContentPartPr>
              <p14:xfrm>
                <a:off x="10933419" y="559268"/>
                <a:ext cx="197280" cy="6840"/>
              </p14:xfrm>
            </p:contentPart>
          </mc:Choice>
          <mc:Fallback xmlns="">
            <p:pic>
              <p:nvPicPr>
                <p:cNvPr id="91" name="Freihand 90">
                  <a:extLst>
                    <a:ext uri="{FF2B5EF4-FFF2-40B4-BE49-F238E27FC236}">
                      <a16:creationId xmlns:a16="http://schemas.microsoft.com/office/drawing/2014/main" id="{BC4F7862-C1A8-40DE-9012-5606B3715E14}"/>
                    </a:ext>
                  </a:extLst>
                </p:cNvPr>
                <p:cNvPicPr/>
                <p:nvPr/>
              </p:nvPicPr>
              <p:blipFill>
                <a:blip r:embed="rId358"/>
                <a:stretch>
                  <a:fillRect/>
                </a:stretch>
              </p:blipFill>
              <p:spPr>
                <a:xfrm>
                  <a:off x="10929099" y="554948"/>
                  <a:ext cx="205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2" name="Freihand 91">
                  <a:extLst>
                    <a:ext uri="{FF2B5EF4-FFF2-40B4-BE49-F238E27FC236}">
                      <a16:creationId xmlns:a16="http://schemas.microsoft.com/office/drawing/2014/main" id="{D79E03E5-5E2D-4AD8-B148-F6E5B54E65B4}"/>
                    </a:ext>
                  </a:extLst>
                </p14:cNvPr>
                <p14:cNvContentPartPr/>
                <p14:nvPr/>
              </p14:nvContentPartPr>
              <p14:xfrm>
                <a:off x="11195859" y="610028"/>
                <a:ext cx="115200" cy="7920"/>
              </p14:xfrm>
            </p:contentPart>
          </mc:Choice>
          <mc:Fallback xmlns="">
            <p:pic>
              <p:nvPicPr>
                <p:cNvPr id="92" name="Freihand 91">
                  <a:extLst>
                    <a:ext uri="{FF2B5EF4-FFF2-40B4-BE49-F238E27FC236}">
                      <a16:creationId xmlns:a16="http://schemas.microsoft.com/office/drawing/2014/main" id="{D79E03E5-5E2D-4AD8-B148-F6E5B54E65B4}"/>
                    </a:ext>
                  </a:extLst>
                </p:cNvPr>
                <p:cNvPicPr/>
                <p:nvPr/>
              </p:nvPicPr>
              <p:blipFill>
                <a:blip r:embed="rId360"/>
                <a:stretch>
                  <a:fillRect/>
                </a:stretch>
              </p:blipFill>
              <p:spPr>
                <a:xfrm>
                  <a:off x="11191539" y="605708"/>
                  <a:ext cx="123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3" name="Freihand 92">
                  <a:extLst>
                    <a:ext uri="{FF2B5EF4-FFF2-40B4-BE49-F238E27FC236}">
                      <a16:creationId xmlns:a16="http://schemas.microsoft.com/office/drawing/2014/main" id="{17FEC222-1A30-4562-B400-E0F746B68859}"/>
                    </a:ext>
                  </a:extLst>
                </p14:cNvPr>
                <p14:cNvContentPartPr/>
                <p14:nvPr/>
              </p14:nvContentPartPr>
              <p14:xfrm>
                <a:off x="11205939" y="656468"/>
                <a:ext cx="110520" cy="8280"/>
              </p14:xfrm>
            </p:contentPart>
          </mc:Choice>
          <mc:Fallback xmlns="">
            <p:pic>
              <p:nvPicPr>
                <p:cNvPr id="93" name="Freihand 92">
                  <a:extLst>
                    <a:ext uri="{FF2B5EF4-FFF2-40B4-BE49-F238E27FC236}">
                      <a16:creationId xmlns:a16="http://schemas.microsoft.com/office/drawing/2014/main" id="{17FEC222-1A30-4562-B400-E0F746B68859}"/>
                    </a:ext>
                  </a:extLst>
                </p:cNvPr>
                <p:cNvPicPr/>
                <p:nvPr/>
              </p:nvPicPr>
              <p:blipFill>
                <a:blip r:embed="rId362"/>
                <a:stretch>
                  <a:fillRect/>
                </a:stretch>
              </p:blipFill>
              <p:spPr>
                <a:xfrm>
                  <a:off x="11201619" y="652148"/>
                  <a:ext cx="119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4" name="Freihand 93">
                  <a:extLst>
                    <a:ext uri="{FF2B5EF4-FFF2-40B4-BE49-F238E27FC236}">
                      <a16:creationId xmlns:a16="http://schemas.microsoft.com/office/drawing/2014/main" id="{1DE527FB-26FF-4FA5-8159-E2CA0090A39A}"/>
                    </a:ext>
                  </a:extLst>
                </p14:cNvPr>
                <p14:cNvContentPartPr/>
                <p14:nvPr/>
              </p14:nvContentPartPr>
              <p14:xfrm>
                <a:off x="11398899" y="580508"/>
                <a:ext cx="135000" cy="140040"/>
              </p14:xfrm>
            </p:contentPart>
          </mc:Choice>
          <mc:Fallback xmlns="">
            <p:pic>
              <p:nvPicPr>
                <p:cNvPr id="94" name="Freihand 93">
                  <a:extLst>
                    <a:ext uri="{FF2B5EF4-FFF2-40B4-BE49-F238E27FC236}">
                      <a16:creationId xmlns:a16="http://schemas.microsoft.com/office/drawing/2014/main" id="{1DE527FB-26FF-4FA5-8159-E2CA0090A39A}"/>
                    </a:ext>
                  </a:extLst>
                </p:cNvPr>
                <p:cNvPicPr/>
                <p:nvPr/>
              </p:nvPicPr>
              <p:blipFill>
                <a:blip r:embed="rId364"/>
                <a:stretch>
                  <a:fillRect/>
                </a:stretch>
              </p:blipFill>
              <p:spPr>
                <a:xfrm>
                  <a:off x="11394579" y="576188"/>
                  <a:ext cx="143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5" name="Freihand 94">
                  <a:extLst>
                    <a:ext uri="{FF2B5EF4-FFF2-40B4-BE49-F238E27FC236}">
                      <a16:creationId xmlns:a16="http://schemas.microsoft.com/office/drawing/2014/main" id="{9B8269D8-6363-46F0-8DB3-DD0BCDE454F9}"/>
                    </a:ext>
                  </a:extLst>
                </p14:cNvPr>
                <p14:cNvContentPartPr/>
                <p14:nvPr/>
              </p14:nvContentPartPr>
              <p14:xfrm>
                <a:off x="11584659" y="620468"/>
                <a:ext cx="17280" cy="104400"/>
              </p14:xfrm>
            </p:contentPart>
          </mc:Choice>
          <mc:Fallback xmlns="">
            <p:pic>
              <p:nvPicPr>
                <p:cNvPr id="95" name="Freihand 94">
                  <a:extLst>
                    <a:ext uri="{FF2B5EF4-FFF2-40B4-BE49-F238E27FC236}">
                      <a16:creationId xmlns:a16="http://schemas.microsoft.com/office/drawing/2014/main" id="{9B8269D8-6363-46F0-8DB3-DD0BCDE454F9}"/>
                    </a:ext>
                  </a:extLst>
                </p:cNvPr>
                <p:cNvPicPr/>
                <p:nvPr/>
              </p:nvPicPr>
              <p:blipFill>
                <a:blip r:embed="rId366"/>
                <a:stretch>
                  <a:fillRect/>
                </a:stretch>
              </p:blipFill>
              <p:spPr>
                <a:xfrm>
                  <a:off x="11580339" y="616148"/>
                  <a:ext cx="25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96" name="Freihand 95">
                  <a:extLst>
                    <a:ext uri="{FF2B5EF4-FFF2-40B4-BE49-F238E27FC236}">
                      <a16:creationId xmlns:a16="http://schemas.microsoft.com/office/drawing/2014/main" id="{A5F9DDE4-E628-46B1-901C-AF6E0607AEEB}"/>
                    </a:ext>
                  </a:extLst>
                </p14:cNvPr>
                <p14:cNvContentPartPr/>
                <p14:nvPr/>
              </p14:nvContentPartPr>
              <p14:xfrm>
                <a:off x="11530299" y="669428"/>
                <a:ext cx="110520" cy="17280"/>
              </p14:xfrm>
            </p:contentPart>
          </mc:Choice>
          <mc:Fallback xmlns="">
            <p:pic>
              <p:nvPicPr>
                <p:cNvPr id="96" name="Freihand 95">
                  <a:extLst>
                    <a:ext uri="{FF2B5EF4-FFF2-40B4-BE49-F238E27FC236}">
                      <a16:creationId xmlns:a16="http://schemas.microsoft.com/office/drawing/2014/main" id="{A5F9DDE4-E628-46B1-901C-AF6E0607AEEB}"/>
                    </a:ext>
                  </a:extLst>
                </p:cNvPr>
                <p:cNvPicPr/>
                <p:nvPr/>
              </p:nvPicPr>
              <p:blipFill>
                <a:blip r:embed="rId368"/>
                <a:stretch>
                  <a:fillRect/>
                </a:stretch>
              </p:blipFill>
              <p:spPr>
                <a:xfrm>
                  <a:off x="11525979" y="665108"/>
                  <a:ext cx="119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7" name="Freihand 96">
                  <a:extLst>
                    <a:ext uri="{FF2B5EF4-FFF2-40B4-BE49-F238E27FC236}">
                      <a16:creationId xmlns:a16="http://schemas.microsoft.com/office/drawing/2014/main" id="{DDAB46E3-9875-44A1-B327-AF57B2EEE063}"/>
                    </a:ext>
                  </a:extLst>
                </p14:cNvPr>
                <p14:cNvContentPartPr/>
                <p14:nvPr/>
              </p14:nvContentPartPr>
              <p14:xfrm>
                <a:off x="11702019" y="585908"/>
                <a:ext cx="127080" cy="179280"/>
              </p14:xfrm>
            </p:contentPart>
          </mc:Choice>
          <mc:Fallback xmlns="">
            <p:pic>
              <p:nvPicPr>
                <p:cNvPr id="97" name="Freihand 96">
                  <a:extLst>
                    <a:ext uri="{FF2B5EF4-FFF2-40B4-BE49-F238E27FC236}">
                      <a16:creationId xmlns:a16="http://schemas.microsoft.com/office/drawing/2014/main" id="{DDAB46E3-9875-44A1-B327-AF57B2EEE063}"/>
                    </a:ext>
                  </a:extLst>
                </p:cNvPr>
                <p:cNvPicPr/>
                <p:nvPr/>
              </p:nvPicPr>
              <p:blipFill>
                <a:blip r:embed="rId370"/>
                <a:stretch>
                  <a:fillRect/>
                </a:stretch>
              </p:blipFill>
              <p:spPr>
                <a:xfrm>
                  <a:off x="11697699" y="581588"/>
                  <a:ext cx="135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46" name="Freihand 145">
                  <a:extLst>
                    <a:ext uri="{FF2B5EF4-FFF2-40B4-BE49-F238E27FC236}">
                      <a16:creationId xmlns:a16="http://schemas.microsoft.com/office/drawing/2014/main" id="{DCAC748E-DA1A-4E2A-B685-3A10EE5DD240}"/>
                    </a:ext>
                  </a:extLst>
                </p14:cNvPr>
                <p14:cNvContentPartPr/>
                <p14:nvPr/>
              </p14:nvContentPartPr>
              <p14:xfrm>
                <a:off x="11190819" y="1609028"/>
                <a:ext cx="355320" cy="34200"/>
              </p14:xfrm>
            </p:contentPart>
          </mc:Choice>
          <mc:Fallback xmlns="">
            <p:pic>
              <p:nvPicPr>
                <p:cNvPr id="146" name="Freihand 145">
                  <a:extLst>
                    <a:ext uri="{FF2B5EF4-FFF2-40B4-BE49-F238E27FC236}">
                      <a16:creationId xmlns:a16="http://schemas.microsoft.com/office/drawing/2014/main" id="{DCAC748E-DA1A-4E2A-B685-3A10EE5DD240}"/>
                    </a:ext>
                  </a:extLst>
                </p:cNvPr>
                <p:cNvPicPr/>
                <p:nvPr/>
              </p:nvPicPr>
              <p:blipFill>
                <a:blip r:embed="rId372"/>
                <a:stretch>
                  <a:fillRect/>
                </a:stretch>
              </p:blipFill>
              <p:spPr>
                <a:xfrm>
                  <a:off x="11186499" y="1604708"/>
                  <a:ext cx="363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1" name="Freihand 50">
                  <a:extLst>
                    <a:ext uri="{FF2B5EF4-FFF2-40B4-BE49-F238E27FC236}">
                      <a16:creationId xmlns:a16="http://schemas.microsoft.com/office/drawing/2014/main" id="{4380FAA5-B9EC-4DEB-8645-C85F5D6A2EA3}"/>
                    </a:ext>
                  </a:extLst>
                </p14:cNvPr>
                <p14:cNvContentPartPr/>
                <p14:nvPr/>
              </p14:nvContentPartPr>
              <p14:xfrm>
                <a:off x="9097779" y="808028"/>
                <a:ext cx="305640" cy="14400"/>
              </p14:xfrm>
            </p:contentPart>
          </mc:Choice>
          <mc:Fallback xmlns="">
            <p:pic>
              <p:nvPicPr>
                <p:cNvPr id="51" name="Freihand 50">
                  <a:extLst>
                    <a:ext uri="{FF2B5EF4-FFF2-40B4-BE49-F238E27FC236}">
                      <a16:creationId xmlns:a16="http://schemas.microsoft.com/office/drawing/2014/main" id="{4380FAA5-B9EC-4DEB-8645-C85F5D6A2EA3}"/>
                    </a:ext>
                  </a:extLst>
                </p:cNvPr>
                <p:cNvPicPr/>
                <p:nvPr/>
              </p:nvPicPr>
              <p:blipFill>
                <a:blip r:embed="rId374"/>
                <a:stretch>
                  <a:fillRect/>
                </a:stretch>
              </p:blipFill>
              <p:spPr>
                <a:xfrm>
                  <a:off x="9093459" y="803708"/>
                  <a:ext cx="314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52" name="Freihand 51">
                  <a:extLst>
                    <a:ext uri="{FF2B5EF4-FFF2-40B4-BE49-F238E27FC236}">
                      <a16:creationId xmlns:a16="http://schemas.microsoft.com/office/drawing/2014/main" id="{35F696F7-5FB9-4D6E-9112-4885916EDDDC}"/>
                    </a:ext>
                  </a:extLst>
                </p14:cNvPr>
                <p14:cNvContentPartPr/>
                <p14:nvPr/>
              </p14:nvContentPartPr>
              <p14:xfrm>
                <a:off x="9083739" y="891908"/>
                <a:ext cx="77400" cy="103320"/>
              </p14:xfrm>
            </p:contentPart>
          </mc:Choice>
          <mc:Fallback xmlns="">
            <p:pic>
              <p:nvPicPr>
                <p:cNvPr id="52" name="Freihand 51">
                  <a:extLst>
                    <a:ext uri="{FF2B5EF4-FFF2-40B4-BE49-F238E27FC236}">
                      <a16:creationId xmlns:a16="http://schemas.microsoft.com/office/drawing/2014/main" id="{35F696F7-5FB9-4D6E-9112-4885916EDDDC}"/>
                    </a:ext>
                  </a:extLst>
                </p:cNvPr>
                <p:cNvPicPr/>
                <p:nvPr/>
              </p:nvPicPr>
              <p:blipFill>
                <a:blip r:embed="rId376"/>
                <a:stretch>
                  <a:fillRect/>
                </a:stretch>
              </p:blipFill>
              <p:spPr>
                <a:xfrm>
                  <a:off x="9079419" y="887588"/>
                  <a:ext cx="86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3" name="Freihand 52">
                  <a:extLst>
                    <a:ext uri="{FF2B5EF4-FFF2-40B4-BE49-F238E27FC236}">
                      <a16:creationId xmlns:a16="http://schemas.microsoft.com/office/drawing/2014/main" id="{9B55AB3D-A116-4DAE-BDF9-C16FEE704DEF}"/>
                    </a:ext>
                  </a:extLst>
                </p14:cNvPr>
                <p14:cNvContentPartPr/>
                <p14:nvPr/>
              </p14:nvContentPartPr>
              <p14:xfrm>
                <a:off x="9142419" y="938348"/>
                <a:ext cx="55440" cy="61560"/>
              </p14:xfrm>
            </p:contentPart>
          </mc:Choice>
          <mc:Fallback xmlns="">
            <p:pic>
              <p:nvPicPr>
                <p:cNvPr id="53" name="Freihand 52">
                  <a:extLst>
                    <a:ext uri="{FF2B5EF4-FFF2-40B4-BE49-F238E27FC236}">
                      <a16:creationId xmlns:a16="http://schemas.microsoft.com/office/drawing/2014/main" id="{9B55AB3D-A116-4DAE-BDF9-C16FEE704DEF}"/>
                    </a:ext>
                  </a:extLst>
                </p:cNvPr>
                <p:cNvPicPr/>
                <p:nvPr/>
              </p:nvPicPr>
              <p:blipFill>
                <a:blip r:embed="rId378"/>
                <a:stretch>
                  <a:fillRect/>
                </a:stretch>
              </p:blipFill>
              <p:spPr>
                <a:xfrm>
                  <a:off x="9138099" y="934028"/>
                  <a:ext cx="64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5" name="Freihand 54">
                  <a:extLst>
                    <a:ext uri="{FF2B5EF4-FFF2-40B4-BE49-F238E27FC236}">
                      <a16:creationId xmlns:a16="http://schemas.microsoft.com/office/drawing/2014/main" id="{5D96EE24-8BA3-411A-8B95-C8E6CC0AD36F}"/>
                    </a:ext>
                  </a:extLst>
                </p14:cNvPr>
                <p14:cNvContentPartPr/>
                <p14:nvPr/>
              </p14:nvContentPartPr>
              <p14:xfrm>
                <a:off x="9202899" y="892628"/>
                <a:ext cx="60840" cy="101160"/>
              </p14:xfrm>
            </p:contentPart>
          </mc:Choice>
          <mc:Fallback xmlns="">
            <p:pic>
              <p:nvPicPr>
                <p:cNvPr id="55" name="Freihand 54">
                  <a:extLst>
                    <a:ext uri="{FF2B5EF4-FFF2-40B4-BE49-F238E27FC236}">
                      <a16:creationId xmlns:a16="http://schemas.microsoft.com/office/drawing/2014/main" id="{5D96EE24-8BA3-411A-8B95-C8E6CC0AD36F}"/>
                    </a:ext>
                  </a:extLst>
                </p:cNvPr>
                <p:cNvPicPr/>
                <p:nvPr/>
              </p:nvPicPr>
              <p:blipFill>
                <a:blip r:embed="rId380"/>
                <a:stretch>
                  <a:fillRect/>
                </a:stretch>
              </p:blipFill>
              <p:spPr>
                <a:xfrm>
                  <a:off x="9198579" y="888308"/>
                  <a:ext cx="69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56" name="Freihand 55">
                  <a:extLst>
                    <a:ext uri="{FF2B5EF4-FFF2-40B4-BE49-F238E27FC236}">
                      <a16:creationId xmlns:a16="http://schemas.microsoft.com/office/drawing/2014/main" id="{4F0DEAB7-2ABD-43D5-AE98-CA46F138BA63}"/>
                    </a:ext>
                  </a:extLst>
                </p14:cNvPr>
                <p14:cNvContentPartPr/>
                <p14:nvPr/>
              </p14:nvContentPartPr>
              <p14:xfrm>
                <a:off x="9268419" y="935108"/>
                <a:ext cx="52920" cy="51120"/>
              </p14:xfrm>
            </p:contentPart>
          </mc:Choice>
          <mc:Fallback xmlns="">
            <p:pic>
              <p:nvPicPr>
                <p:cNvPr id="56" name="Freihand 55">
                  <a:extLst>
                    <a:ext uri="{FF2B5EF4-FFF2-40B4-BE49-F238E27FC236}">
                      <a16:creationId xmlns:a16="http://schemas.microsoft.com/office/drawing/2014/main" id="{4F0DEAB7-2ABD-43D5-AE98-CA46F138BA63}"/>
                    </a:ext>
                  </a:extLst>
                </p:cNvPr>
                <p:cNvPicPr/>
                <p:nvPr/>
              </p:nvPicPr>
              <p:blipFill>
                <a:blip r:embed="rId382"/>
                <a:stretch>
                  <a:fillRect/>
                </a:stretch>
              </p:blipFill>
              <p:spPr>
                <a:xfrm>
                  <a:off x="9264099" y="930788"/>
                  <a:ext cx="61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57" name="Freihand 56">
                  <a:extLst>
                    <a:ext uri="{FF2B5EF4-FFF2-40B4-BE49-F238E27FC236}">
                      <a16:creationId xmlns:a16="http://schemas.microsoft.com/office/drawing/2014/main" id="{0861EDED-0B3B-4FD4-B119-5FBD65367D0A}"/>
                    </a:ext>
                  </a:extLst>
                </p14:cNvPr>
                <p14:cNvContentPartPr/>
                <p14:nvPr/>
              </p14:nvContentPartPr>
              <p14:xfrm>
                <a:off x="9317019" y="919628"/>
                <a:ext cx="66960" cy="53280"/>
              </p14:xfrm>
            </p:contentPart>
          </mc:Choice>
          <mc:Fallback xmlns="">
            <p:pic>
              <p:nvPicPr>
                <p:cNvPr id="57" name="Freihand 56">
                  <a:extLst>
                    <a:ext uri="{FF2B5EF4-FFF2-40B4-BE49-F238E27FC236}">
                      <a16:creationId xmlns:a16="http://schemas.microsoft.com/office/drawing/2014/main" id="{0861EDED-0B3B-4FD4-B119-5FBD65367D0A}"/>
                    </a:ext>
                  </a:extLst>
                </p:cNvPr>
                <p:cNvPicPr/>
                <p:nvPr/>
              </p:nvPicPr>
              <p:blipFill>
                <a:blip r:embed="rId384"/>
                <a:stretch>
                  <a:fillRect/>
                </a:stretch>
              </p:blipFill>
              <p:spPr>
                <a:xfrm>
                  <a:off x="9312699" y="915308"/>
                  <a:ext cx="75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58" name="Freihand 57">
                  <a:extLst>
                    <a:ext uri="{FF2B5EF4-FFF2-40B4-BE49-F238E27FC236}">
                      <a16:creationId xmlns:a16="http://schemas.microsoft.com/office/drawing/2014/main" id="{ECCB2573-7268-4B26-9116-6801FB2B36F5}"/>
                    </a:ext>
                  </a:extLst>
                </p14:cNvPr>
                <p14:cNvContentPartPr/>
                <p14:nvPr/>
              </p14:nvContentPartPr>
              <p14:xfrm>
                <a:off x="9376059" y="908108"/>
                <a:ext cx="185040" cy="72000"/>
              </p14:xfrm>
            </p:contentPart>
          </mc:Choice>
          <mc:Fallback xmlns="">
            <p:pic>
              <p:nvPicPr>
                <p:cNvPr id="58" name="Freihand 57">
                  <a:extLst>
                    <a:ext uri="{FF2B5EF4-FFF2-40B4-BE49-F238E27FC236}">
                      <a16:creationId xmlns:a16="http://schemas.microsoft.com/office/drawing/2014/main" id="{ECCB2573-7268-4B26-9116-6801FB2B36F5}"/>
                    </a:ext>
                  </a:extLst>
                </p:cNvPr>
                <p:cNvPicPr/>
                <p:nvPr/>
              </p:nvPicPr>
              <p:blipFill>
                <a:blip r:embed="rId386"/>
                <a:stretch>
                  <a:fillRect/>
                </a:stretch>
              </p:blipFill>
              <p:spPr>
                <a:xfrm>
                  <a:off x="9371739" y="903788"/>
                  <a:ext cx="19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59" name="Freihand 58">
                  <a:extLst>
                    <a:ext uri="{FF2B5EF4-FFF2-40B4-BE49-F238E27FC236}">
                      <a16:creationId xmlns:a16="http://schemas.microsoft.com/office/drawing/2014/main" id="{5294ED29-A77C-48EA-B3C9-85F1DC2AAA93}"/>
                    </a:ext>
                  </a:extLst>
                </p14:cNvPr>
                <p14:cNvContentPartPr/>
                <p14:nvPr/>
              </p14:nvContentPartPr>
              <p14:xfrm>
                <a:off x="9579459" y="899828"/>
                <a:ext cx="204120" cy="61200"/>
              </p14:xfrm>
            </p:contentPart>
          </mc:Choice>
          <mc:Fallback xmlns="">
            <p:pic>
              <p:nvPicPr>
                <p:cNvPr id="59" name="Freihand 58">
                  <a:extLst>
                    <a:ext uri="{FF2B5EF4-FFF2-40B4-BE49-F238E27FC236}">
                      <a16:creationId xmlns:a16="http://schemas.microsoft.com/office/drawing/2014/main" id="{5294ED29-A77C-48EA-B3C9-85F1DC2AAA93}"/>
                    </a:ext>
                  </a:extLst>
                </p:cNvPr>
                <p:cNvPicPr/>
                <p:nvPr/>
              </p:nvPicPr>
              <p:blipFill>
                <a:blip r:embed="rId388"/>
                <a:stretch>
                  <a:fillRect/>
                </a:stretch>
              </p:blipFill>
              <p:spPr>
                <a:xfrm>
                  <a:off x="9575139" y="895508"/>
                  <a:ext cx="212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62" name="Freihand 61">
                  <a:extLst>
                    <a:ext uri="{FF2B5EF4-FFF2-40B4-BE49-F238E27FC236}">
                      <a16:creationId xmlns:a16="http://schemas.microsoft.com/office/drawing/2014/main" id="{B2C1C301-1F6B-4CB1-B7FD-0A4DA762E6EB}"/>
                    </a:ext>
                  </a:extLst>
                </p14:cNvPr>
                <p14:cNvContentPartPr/>
                <p14:nvPr/>
              </p14:nvContentPartPr>
              <p14:xfrm>
                <a:off x="8308299" y="883628"/>
                <a:ext cx="106560" cy="149400"/>
              </p14:xfrm>
            </p:contentPart>
          </mc:Choice>
          <mc:Fallback xmlns="">
            <p:pic>
              <p:nvPicPr>
                <p:cNvPr id="62" name="Freihand 61">
                  <a:extLst>
                    <a:ext uri="{FF2B5EF4-FFF2-40B4-BE49-F238E27FC236}">
                      <a16:creationId xmlns:a16="http://schemas.microsoft.com/office/drawing/2014/main" id="{B2C1C301-1F6B-4CB1-B7FD-0A4DA762E6EB}"/>
                    </a:ext>
                  </a:extLst>
                </p:cNvPr>
                <p:cNvPicPr/>
                <p:nvPr/>
              </p:nvPicPr>
              <p:blipFill>
                <a:blip r:embed="rId390"/>
                <a:stretch>
                  <a:fillRect/>
                </a:stretch>
              </p:blipFill>
              <p:spPr>
                <a:xfrm>
                  <a:off x="8303979" y="879308"/>
                  <a:ext cx="115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63" name="Freihand 62">
                  <a:extLst>
                    <a:ext uri="{FF2B5EF4-FFF2-40B4-BE49-F238E27FC236}">
                      <a16:creationId xmlns:a16="http://schemas.microsoft.com/office/drawing/2014/main" id="{D348070E-4983-40B6-990B-8B7A0CFE37E5}"/>
                    </a:ext>
                  </a:extLst>
                </p14:cNvPr>
                <p14:cNvContentPartPr/>
                <p14:nvPr/>
              </p14:nvContentPartPr>
              <p14:xfrm>
                <a:off x="8352939" y="970748"/>
                <a:ext cx="54000" cy="30600"/>
              </p14:xfrm>
            </p:contentPart>
          </mc:Choice>
          <mc:Fallback xmlns="">
            <p:pic>
              <p:nvPicPr>
                <p:cNvPr id="63" name="Freihand 62">
                  <a:extLst>
                    <a:ext uri="{FF2B5EF4-FFF2-40B4-BE49-F238E27FC236}">
                      <a16:creationId xmlns:a16="http://schemas.microsoft.com/office/drawing/2014/main" id="{D348070E-4983-40B6-990B-8B7A0CFE37E5}"/>
                    </a:ext>
                  </a:extLst>
                </p:cNvPr>
                <p:cNvPicPr/>
                <p:nvPr/>
              </p:nvPicPr>
              <p:blipFill>
                <a:blip r:embed="rId392"/>
                <a:stretch>
                  <a:fillRect/>
                </a:stretch>
              </p:blipFill>
              <p:spPr>
                <a:xfrm>
                  <a:off x="8348619" y="966428"/>
                  <a:ext cx="62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64" name="Freihand 63">
                  <a:extLst>
                    <a:ext uri="{FF2B5EF4-FFF2-40B4-BE49-F238E27FC236}">
                      <a16:creationId xmlns:a16="http://schemas.microsoft.com/office/drawing/2014/main" id="{CD443336-2BEC-4568-A686-3337A7672F0F}"/>
                    </a:ext>
                  </a:extLst>
                </p14:cNvPr>
                <p14:cNvContentPartPr/>
                <p14:nvPr/>
              </p14:nvContentPartPr>
              <p14:xfrm>
                <a:off x="8393259" y="949508"/>
                <a:ext cx="86040" cy="58320"/>
              </p14:xfrm>
            </p:contentPart>
          </mc:Choice>
          <mc:Fallback xmlns="">
            <p:pic>
              <p:nvPicPr>
                <p:cNvPr id="64" name="Freihand 63">
                  <a:extLst>
                    <a:ext uri="{FF2B5EF4-FFF2-40B4-BE49-F238E27FC236}">
                      <a16:creationId xmlns:a16="http://schemas.microsoft.com/office/drawing/2014/main" id="{CD443336-2BEC-4568-A686-3337A7672F0F}"/>
                    </a:ext>
                  </a:extLst>
                </p:cNvPr>
                <p:cNvPicPr/>
                <p:nvPr/>
              </p:nvPicPr>
              <p:blipFill>
                <a:blip r:embed="rId394"/>
                <a:stretch>
                  <a:fillRect/>
                </a:stretch>
              </p:blipFill>
              <p:spPr>
                <a:xfrm>
                  <a:off x="8388939" y="945188"/>
                  <a:ext cx="94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65" name="Freihand 64">
                  <a:extLst>
                    <a:ext uri="{FF2B5EF4-FFF2-40B4-BE49-F238E27FC236}">
                      <a16:creationId xmlns:a16="http://schemas.microsoft.com/office/drawing/2014/main" id="{2ABA7902-84C7-41ED-901E-5DBE30271830}"/>
                    </a:ext>
                  </a:extLst>
                </p14:cNvPr>
                <p14:cNvContentPartPr/>
                <p14:nvPr/>
              </p14:nvContentPartPr>
              <p14:xfrm>
                <a:off x="8484699" y="931508"/>
                <a:ext cx="55080" cy="79200"/>
              </p14:xfrm>
            </p:contentPart>
          </mc:Choice>
          <mc:Fallback xmlns="">
            <p:pic>
              <p:nvPicPr>
                <p:cNvPr id="65" name="Freihand 64">
                  <a:extLst>
                    <a:ext uri="{FF2B5EF4-FFF2-40B4-BE49-F238E27FC236}">
                      <a16:creationId xmlns:a16="http://schemas.microsoft.com/office/drawing/2014/main" id="{2ABA7902-84C7-41ED-901E-5DBE30271830}"/>
                    </a:ext>
                  </a:extLst>
                </p:cNvPr>
                <p:cNvPicPr/>
                <p:nvPr/>
              </p:nvPicPr>
              <p:blipFill>
                <a:blip r:embed="rId396"/>
                <a:stretch>
                  <a:fillRect/>
                </a:stretch>
              </p:blipFill>
              <p:spPr>
                <a:xfrm>
                  <a:off x="8480379" y="927188"/>
                  <a:ext cx="63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66" name="Freihand 65">
                  <a:extLst>
                    <a:ext uri="{FF2B5EF4-FFF2-40B4-BE49-F238E27FC236}">
                      <a16:creationId xmlns:a16="http://schemas.microsoft.com/office/drawing/2014/main" id="{7854E90E-4E06-42BC-9AD7-DDD2986B60DA}"/>
                    </a:ext>
                  </a:extLst>
                </p14:cNvPr>
                <p14:cNvContentPartPr/>
                <p14:nvPr/>
              </p14:nvContentPartPr>
              <p14:xfrm>
                <a:off x="8528979" y="948068"/>
                <a:ext cx="175680" cy="57960"/>
              </p14:xfrm>
            </p:contentPart>
          </mc:Choice>
          <mc:Fallback xmlns="">
            <p:pic>
              <p:nvPicPr>
                <p:cNvPr id="66" name="Freihand 65">
                  <a:extLst>
                    <a:ext uri="{FF2B5EF4-FFF2-40B4-BE49-F238E27FC236}">
                      <a16:creationId xmlns:a16="http://schemas.microsoft.com/office/drawing/2014/main" id="{7854E90E-4E06-42BC-9AD7-DDD2986B60DA}"/>
                    </a:ext>
                  </a:extLst>
                </p:cNvPr>
                <p:cNvPicPr/>
                <p:nvPr/>
              </p:nvPicPr>
              <p:blipFill>
                <a:blip r:embed="rId398"/>
                <a:stretch>
                  <a:fillRect/>
                </a:stretch>
              </p:blipFill>
              <p:spPr>
                <a:xfrm>
                  <a:off x="8524659" y="943748"/>
                  <a:ext cx="184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67" name="Freihand 66">
                  <a:extLst>
                    <a:ext uri="{FF2B5EF4-FFF2-40B4-BE49-F238E27FC236}">
                      <a16:creationId xmlns:a16="http://schemas.microsoft.com/office/drawing/2014/main" id="{CB0B9124-7DEA-4569-90BF-8C96097D65F2}"/>
                    </a:ext>
                  </a:extLst>
                </p14:cNvPr>
                <p14:cNvContentPartPr/>
                <p14:nvPr/>
              </p14:nvContentPartPr>
              <p14:xfrm>
                <a:off x="8697819" y="950948"/>
                <a:ext cx="52920" cy="59040"/>
              </p14:xfrm>
            </p:contentPart>
          </mc:Choice>
          <mc:Fallback xmlns="">
            <p:pic>
              <p:nvPicPr>
                <p:cNvPr id="67" name="Freihand 66">
                  <a:extLst>
                    <a:ext uri="{FF2B5EF4-FFF2-40B4-BE49-F238E27FC236}">
                      <a16:creationId xmlns:a16="http://schemas.microsoft.com/office/drawing/2014/main" id="{CB0B9124-7DEA-4569-90BF-8C96097D65F2}"/>
                    </a:ext>
                  </a:extLst>
                </p:cNvPr>
                <p:cNvPicPr/>
                <p:nvPr/>
              </p:nvPicPr>
              <p:blipFill>
                <a:blip r:embed="rId400"/>
                <a:stretch>
                  <a:fillRect/>
                </a:stretch>
              </p:blipFill>
              <p:spPr>
                <a:xfrm>
                  <a:off x="8693499" y="946628"/>
                  <a:ext cx="61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69" name="Freihand 68">
                  <a:extLst>
                    <a:ext uri="{FF2B5EF4-FFF2-40B4-BE49-F238E27FC236}">
                      <a16:creationId xmlns:a16="http://schemas.microsoft.com/office/drawing/2014/main" id="{197263D5-30D3-44AE-8F53-FA3093CC51BB}"/>
                    </a:ext>
                  </a:extLst>
                </p14:cNvPr>
                <p14:cNvContentPartPr/>
                <p14:nvPr/>
              </p14:nvContentPartPr>
              <p14:xfrm>
                <a:off x="8701419" y="945548"/>
                <a:ext cx="149040" cy="71280"/>
              </p14:xfrm>
            </p:contentPart>
          </mc:Choice>
          <mc:Fallback xmlns="">
            <p:pic>
              <p:nvPicPr>
                <p:cNvPr id="69" name="Freihand 68">
                  <a:extLst>
                    <a:ext uri="{FF2B5EF4-FFF2-40B4-BE49-F238E27FC236}">
                      <a16:creationId xmlns:a16="http://schemas.microsoft.com/office/drawing/2014/main" id="{197263D5-30D3-44AE-8F53-FA3093CC51BB}"/>
                    </a:ext>
                  </a:extLst>
                </p:cNvPr>
                <p:cNvPicPr/>
                <p:nvPr/>
              </p:nvPicPr>
              <p:blipFill>
                <a:blip r:embed="rId402"/>
                <a:stretch>
                  <a:fillRect/>
                </a:stretch>
              </p:blipFill>
              <p:spPr>
                <a:xfrm>
                  <a:off x="8697099" y="941228"/>
                  <a:ext cx="157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70" name="Freihand 69">
                  <a:extLst>
                    <a:ext uri="{FF2B5EF4-FFF2-40B4-BE49-F238E27FC236}">
                      <a16:creationId xmlns:a16="http://schemas.microsoft.com/office/drawing/2014/main" id="{5456ADAC-22C1-43A9-9418-007787BE74F0}"/>
                    </a:ext>
                  </a:extLst>
                </p14:cNvPr>
                <p14:cNvContentPartPr/>
                <p14:nvPr/>
              </p14:nvContentPartPr>
              <p14:xfrm>
                <a:off x="8845779" y="933308"/>
                <a:ext cx="47520" cy="85680"/>
              </p14:xfrm>
            </p:contentPart>
          </mc:Choice>
          <mc:Fallback xmlns="">
            <p:pic>
              <p:nvPicPr>
                <p:cNvPr id="70" name="Freihand 69">
                  <a:extLst>
                    <a:ext uri="{FF2B5EF4-FFF2-40B4-BE49-F238E27FC236}">
                      <a16:creationId xmlns:a16="http://schemas.microsoft.com/office/drawing/2014/main" id="{5456ADAC-22C1-43A9-9418-007787BE74F0}"/>
                    </a:ext>
                  </a:extLst>
                </p:cNvPr>
                <p:cNvPicPr/>
                <p:nvPr/>
              </p:nvPicPr>
              <p:blipFill>
                <a:blip r:embed="rId404"/>
                <a:stretch>
                  <a:fillRect/>
                </a:stretch>
              </p:blipFill>
              <p:spPr>
                <a:xfrm>
                  <a:off x="8841459" y="928988"/>
                  <a:ext cx="56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71" name="Freihand 70">
                  <a:extLst>
                    <a:ext uri="{FF2B5EF4-FFF2-40B4-BE49-F238E27FC236}">
                      <a16:creationId xmlns:a16="http://schemas.microsoft.com/office/drawing/2014/main" id="{04D9B1C5-7CE5-471B-AE10-32ED9A7E76DB}"/>
                    </a:ext>
                  </a:extLst>
                </p14:cNvPr>
                <p14:cNvContentPartPr/>
                <p14:nvPr/>
              </p14:nvContentPartPr>
              <p14:xfrm>
                <a:off x="8891859" y="964988"/>
                <a:ext cx="48960" cy="360"/>
              </p14:xfrm>
            </p:contentPart>
          </mc:Choice>
          <mc:Fallback xmlns="">
            <p:pic>
              <p:nvPicPr>
                <p:cNvPr id="71" name="Freihand 70">
                  <a:extLst>
                    <a:ext uri="{FF2B5EF4-FFF2-40B4-BE49-F238E27FC236}">
                      <a16:creationId xmlns:a16="http://schemas.microsoft.com/office/drawing/2014/main" id="{04D9B1C5-7CE5-471B-AE10-32ED9A7E76DB}"/>
                    </a:ext>
                  </a:extLst>
                </p:cNvPr>
                <p:cNvPicPr/>
                <p:nvPr/>
              </p:nvPicPr>
              <p:blipFill>
                <a:blip r:embed="rId406"/>
                <a:stretch>
                  <a:fillRect/>
                </a:stretch>
              </p:blipFill>
              <p:spPr>
                <a:xfrm>
                  <a:off x="8887539" y="960668"/>
                  <a:ext cx="57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72" name="Freihand 71">
                  <a:extLst>
                    <a:ext uri="{FF2B5EF4-FFF2-40B4-BE49-F238E27FC236}">
                      <a16:creationId xmlns:a16="http://schemas.microsoft.com/office/drawing/2014/main" id="{E6413F23-496B-4212-A8F3-2C12FD6F974B}"/>
                    </a:ext>
                  </a:extLst>
                </p14:cNvPr>
                <p14:cNvContentPartPr/>
                <p14:nvPr/>
              </p14:nvContentPartPr>
              <p14:xfrm>
                <a:off x="8346819" y="1101068"/>
                <a:ext cx="76320" cy="168840"/>
              </p14:xfrm>
            </p:contentPart>
          </mc:Choice>
          <mc:Fallback xmlns="">
            <p:pic>
              <p:nvPicPr>
                <p:cNvPr id="72" name="Freihand 71">
                  <a:extLst>
                    <a:ext uri="{FF2B5EF4-FFF2-40B4-BE49-F238E27FC236}">
                      <a16:creationId xmlns:a16="http://schemas.microsoft.com/office/drawing/2014/main" id="{E6413F23-496B-4212-A8F3-2C12FD6F974B}"/>
                    </a:ext>
                  </a:extLst>
                </p:cNvPr>
                <p:cNvPicPr/>
                <p:nvPr/>
              </p:nvPicPr>
              <p:blipFill>
                <a:blip r:embed="rId408"/>
                <a:stretch>
                  <a:fillRect/>
                </a:stretch>
              </p:blipFill>
              <p:spPr>
                <a:xfrm>
                  <a:off x="8342499" y="1096748"/>
                  <a:ext cx="84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73" name="Freihand 72">
                  <a:extLst>
                    <a:ext uri="{FF2B5EF4-FFF2-40B4-BE49-F238E27FC236}">
                      <a16:creationId xmlns:a16="http://schemas.microsoft.com/office/drawing/2014/main" id="{D373A517-7248-4513-BB24-69493FBF0A76}"/>
                    </a:ext>
                  </a:extLst>
                </p14:cNvPr>
                <p14:cNvContentPartPr/>
                <p14:nvPr/>
              </p14:nvContentPartPr>
              <p14:xfrm>
                <a:off x="8437899" y="1098908"/>
                <a:ext cx="79920" cy="51480"/>
              </p14:xfrm>
            </p:contentPart>
          </mc:Choice>
          <mc:Fallback xmlns="">
            <p:pic>
              <p:nvPicPr>
                <p:cNvPr id="73" name="Freihand 72">
                  <a:extLst>
                    <a:ext uri="{FF2B5EF4-FFF2-40B4-BE49-F238E27FC236}">
                      <a16:creationId xmlns:a16="http://schemas.microsoft.com/office/drawing/2014/main" id="{D373A517-7248-4513-BB24-69493FBF0A76}"/>
                    </a:ext>
                  </a:extLst>
                </p:cNvPr>
                <p:cNvPicPr/>
                <p:nvPr/>
              </p:nvPicPr>
              <p:blipFill>
                <a:blip r:embed="rId410"/>
                <a:stretch>
                  <a:fillRect/>
                </a:stretch>
              </p:blipFill>
              <p:spPr>
                <a:xfrm>
                  <a:off x="8433579" y="1094588"/>
                  <a:ext cx="88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74" name="Freihand 73">
                  <a:extLst>
                    <a:ext uri="{FF2B5EF4-FFF2-40B4-BE49-F238E27FC236}">
                      <a16:creationId xmlns:a16="http://schemas.microsoft.com/office/drawing/2014/main" id="{B3F5E3F3-66D8-4075-AE59-FD739A73B56D}"/>
                    </a:ext>
                  </a:extLst>
                </p14:cNvPr>
                <p14:cNvContentPartPr/>
                <p14:nvPr/>
              </p14:nvContentPartPr>
              <p14:xfrm>
                <a:off x="8529699" y="1061828"/>
                <a:ext cx="71640" cy="93600"/>
              </p14:xfrm>
            </p:contentPart>
          </mc:Choice>
          <mc:Fallback xmlns="">
            <p:pic>
              <p:nvPicPr>
                <p:cNvPr id="74" name="Freihand 73">
                  <a:extLst>
                    <a:ext uri="{FF2B5EF4-FFF2-40B4-BE49-F238E27FC236}">
                      <a16:creationId xmlns:a16="http://schemas.microsoft.com/office/drawing/2014/main" id="{B3F5E3F3-66D8-4075-AE59-FD739A73B56D}"/>
                    </a:ext>
                  </a:extLst>
                </p:cNvPr>
                <p:cNvPicPr/>
                <p:nvPr/>
              </p:nvPicPr>
              <p:blipFill>
                <a:blip r:embed="rId412"/>
                <a:stretch>
                  <a:fillRect/>
                </a:stretch>
              </p:blipFill>
              <p:spPr>
                <a:xfrm>
                  <a:off x="8525379" y="1057508"/>
                  <a:ext cx="80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5" name="Freihand 74">
                  <a:extLst>
                    <a:ext uri="{FF2B5EF4-FFF2-40B4-BE49-F238E27FC236}">
                      <a16:creationId xmlns:a16="http://schemas.microsoft.com/office/drawing/2014/main" id="{5C4C857E-15D2-43E8-8C2D-58B57460C1D9}"/>
                    </a:ext>
                  </a:extLst>
                </p14:cNvPr>
                <p14:cNvContentPartPr/>
                <p14:nvPr/>
              </p14:nvContentPartPr>
              <p14:xfrm>
                <a:off x="8596299" y="1087748"/>
                <a:ext cx="161280" cy="53280"/>
              </p14:xfrm>
            </p:contentPart>
          </mc:Choice>
          <mc:Fallback xmlns="">
            <p:pic>
              <p:nvPicPr>
                <p:cNvPr id="75" name="Freihand 74">
                  <a:extLst>
                    <a:ext uri="{FF2B5EF4-FFF2-40B4-BE49-F238E27FC236}">
                      <a16:creationId xmlns:a16="http://schemas.microsoft.com/office/drawing/2014/main" id="{5C4C857E-15D2-43E8-8C2D-58B57460C1D9}"/>
                    </a:ext>
                  </a:extLst>
                </p:cNvPr>
                <p:cNvPicPr/>
                <p:nvPr/>
              </p:nvPicPr>
              <p:blipFill>
                <a:blip r:embed="rId414"/>
                <a:stretch>
                  <a:fillRect/>
                </a:stretch>
              </p:blipFill>
              <p:spPr>
                <a:xfrm>
                  <a:off x="8591979" y="1083428"/>
                  <a:ext cx="169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01" name="Freihand 100">
                  <a:extLst>
                    <a:ext uri="{FF2B5EF4-FFF2-40B4-BE49-F238E27FC236}">
                      <a16:creationId xmlns:a16="http://schemas.microsoft.com/office/drawing/2014/main" id="{BD5A818E-55FD-4584-8F57-1FB232826632}"/>
                    </a:ext>
                  </a:extLst>
                </p14:cNvPr>
                <p14:cNvContentPartPr/>
                <p14:nvPr/>
              </p14:nvContentPartPr>
              <p14:xfrm>
                <a:off x="7319379" y="1470788"/>
                <a:ext cx="137880" cy="212760"/>
              </p14:xfrm>
            </p:contentPart>
          </mc:Choice>
          <mc:Fallback xmlns="">
            <p:pic>
              <p:nvPicPr>
                <p:cNvPr id="101" name="Freihand 100">
                  <a:extLst>
                    <a:ext uri="{FF2B5EF4-FFF2-40B4-BE49-F238E27FC236}">
                      <a16:creationId xmlns:a16="http://schemas.microsoft.com/office/drawing/2014/main" id="{BD5A818E-55FD-4584-8F57-1FB232826632}"/>
                    </a:ext>
                  </a:extLst>
                </p:cNvPr>
                <p:cNvPicPr/>
                <p:nvPr/>
              </p:nvPicPr>
              <p:blipFill>
                <a:blip r:embed="rId416"/>
                <a:stretch>
                  <a:fillRect/>
                </a:stretch>
              </p:blipFill>
              <p:spPr>
                <a:xfrm>
                  <a:off x="7315059" y="1466468"/>
                  <a:ext cx="146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02" name="Freihand 101">
                  <a:extLst>
                    <a:ext uri="{FF2B5EF4-FFF2-40B4-BE49-F238E27FC236}">
                      <a16:creationId xmlns:a16="http://schemas.microsoft.com/office/drawing/2014/main" id="{BCC5DCD2-5AD1-4F79-8B19-FE45DF2F6B45}"/>
                    </a:ext>
                  </a:extLst>
                </p14:cNvPr>
                <p14:cNvContentPartPr/>
                <p14:nvPr/>
              </p14:nvContentPartPr>
              <p14:xfrm>
                <a:off x="7533579" y="1475108"/>
                <a:ext cx="110880" cy="78120"/>
              </p14:xfrm>
            </p:contentPart>
          </mc:Choice>
          <mc:Fallback xmlns="">
            <p:pic>
              <p:nvPicPr>
                <p:cNvPr id="102" name="Freihand 101">
                  <a:extLst>
                    <a:ext uri="{FF2B5EF4-FFF2-40B4-BE49-F238E27FC236}">
                      <a16:creationId xmlns:a16="http://schemas.microsoft.com/office/drawing/2014/main" id="{BCC5DCD2-5AD1-4F79-8B19-FE45DF2F6B45}"/>
                    </a:ext>
                  </a:extLst>
                </p:cNvPr>
                <p:cNvPicPr/>
                <p:nvPr/>
              </p:nvPicPr>
              <p:blipFill>
                <a:blip r:embed="rId418"/>
                <a:stretch>
                  <a:fillRect/>
                </a:stretch>
              </p:blipFill>
              <p:spPr>
                <a:xfrm>
                  <a:off x="7529259" y="1470788"/>
                  <a:ext cx="119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03" name="Freihand 102">
                  <a:extLst>
                    <a:ext uri="{FF2B5EF4-FFF2-40B4-BE49-F238E27FC236}">
                      <a16:creationId xmlns:a16="http://schemas.microsoft.com/office/drawing/2014/main" id="{DCE0087D-73DF-43FD-B70F-AD05AB6F0E1B}"/>
                    </a:ext>
                  </a:extLst>
                </p14:cNvPr>
                <p14:cNvContentPartPr/>
                <p14:nvPr/>
              </p14:nvContentPartPr>
              <p14:xfrm>
                <a:off x="7802139" y="1502828"/>
                <a:ext cx="126360" cy="5040"/>
              </p14:xfrm>
            </p:contentPart>
          </mc:Choice>
          <mc:Fallback xmlns="">
            <p:pic>
              <p:nvPicPr>
                <p:cNvPr id="103" name="Freihand 102">
                  <a:extLst>
                    <a:ext uri="{FF2B5EF4-FFF2-40B4-BE49-F238E27FC236}">
                      <a16:creationId xmlns:a16="http://schemas.microsoft.com/office/drawing/2014/main" id="{DCE0087D-73DF-43FD-B70F-AD05AB6F0E1B}"/>
                    </a:ext>
                  </a:extLst>
                </p:cNvPr>
                <p:cNvPicPr/>
                <p:nvPr/>
              </p:nvPicPr>
              <p:blipFill>
                <a:blip r:embed="rId420"/>
                <a:stretch>
                  <a:fillRect/>
                </a:stretch>
              </p:blipFill>
              <p:spPr>
                <a:xfrm>
                  <a:off x="7797819" y="1498508"/>
                  <a:ext cx="135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04" name="Freihand 103">
                  <a:extLst>
                    <a:ext uri="{FF2B5EF4-FFF2-40B4-BE49-F238E27FC236}">
                      <a16:creationId xmlns:a16="http://schemas.microsoft.com/office/drawing/2014/main" id="{9A59EB8F-AEC0-4C48-8641-8FB97A54A381}"/>
                    </a:ext>
                  </a:extLst>
                </p14:cNvPr>
                <p14:cNvContentPartPr/>
                <p14:nvPr/>
              </p14:nvContentPartPr>
              <p14:xfrm>
                <a:off x="7811859" y="1529108"/>
                <a:ext cx="127800" cy="16200"/>
              </p14:xfrm>
            </p:contentPart>
          </mc:Choice>
          <mc:Fallback xmlns="">
            <p:pic>
              <p:nvPicPr>
                <p:cNvPr id="104" name="Freihand 103">
                  <a:extLst>
                    <a:ext uri="{FF2B5EF4-FFF2-40B4-BE49-F238E27FC236}">
                      <a16:creationId xmlns:a16="http://schemas.microsoft.com/office/drawing/2014/main" id="{9A59EB8F-AEC0-4C48-8641-8FB97A54A381}"/>
                    </a:ext>
                  </a:extLst>
                </p:cNvPr>
                <p:cNvPicPr/>
                <p:nvPr/>
              </p:nvPicPr>
              <p:blipFill>
                <a:blip r:embed="rId422"/>
                <a:stretch>
                  <a:fillRect/>
                </a:stretch>
              </p:blipFill>
              <p:spPr>
                <a:xfrm>
                  <a:off x="7807539" y="1524788"/>
                  <a:ext cx="136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05" name="Freihand 104">
                  <a:extLst>
                    <a:ext uri="{FF2B5EF4-FFF2-40B4-BE49-F238E27FC236}">
                      <a16:creationId xmlns:a16="http://schemas.microsoft.com/office/drawing/2014/main" id="{992F38BA-1583-41EF-B7F1-787284681F79}"/>
                    </a:ext>
                  </a:extLst>
                </p14:cNvPr>
                <p14:cNvContentPartPr/>
                <p14:nvPr/>
              </p14:nvContentPartPr>
              <p14:xfrm>
                <a:off x="8068539" y="1466108"/>
                <a:ext cx="172440" cy="82080"/>
              </p14:xfrm>
            </p:contentPart>
          </mc:Choice>
          <mc:Fallback xmlns="">
            <p:pic>
              <p:nvPicPr>
                <p:cNvPr id="105" name="Freihand 104">
                  <a:extLst>
                    <a:ext uri="{FF2B5EF4-FFF2-40B4-BE49-F238E27FC236}">
                      <a16:creationId xmlns:a16="http://schemas.microsoft.com/office/drawing/2014/main" id="{992F38BA-1583-41EF-B7F1-787284681F79}"/>
                    </a:ext>
                  </a:extLst>
                </p:cNvPr>
                <p:cNvPicPr/>
                <p:nvPr/>
              </p:nvPicPr>
              <p:blipFill>
                <a:blip r:embed="rId424"/>
                <a:stretch>
                  <a:fillRect/>
                </a:stretch>
              </p:blipFill>
              <p:spPr>
                <a:xfrm>
                  <a:off x="8064219" y="1461788"/>
                  <a:ext cx="181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06" name="Freihand 105">
                  <a:extLst>
                    <a:ext uri="{FF2B5EF4-FFF2-40B4-BE49-F238E27FC236}">
                      <a16:creationId xmlns:a16="http://schemas.microsoft.com/office/drawing/2014/main" id="{475FE133-1AE0-4203-ABF1-BB899520463E}"/>
                    </a:ext>
                  </a:extLst>
                </p14:cNvPr>
                <p14:cNvContentPartPr/>
                <p14:nvPr/>
              </p14:nvContentPartPr>
              <p14:xfrm>
                <a:off x="8265459" y="1409588"/>
                <a:ext cx="145440" cy="149400"/>
              </p14:xfrm>
            </p:contentPart>
          </mc:Choice>
          <mc:Fallback xmlns="">
            <p:pic>
              <p:nvPicPr>
                <p:cNvPr id="106" name="Freihand 105">
                  <a:extLst>
                    <a:ext uri="{FF2B5EF4-FFF2-40B4-BE49-F238E27FC236}">
                      <a16:creationId xmlns:a16="http://schemas.microsoft.com/office/drawing/2014/main" id="{475FE133-1AE0-4203-ABF1-BB899520463E}"/>
                    </a:ext>
                  </a:extLst>
                </p:cNvPr>
                <p:cNvPicPr/>
                <p:nvPr/>
              </p:nvPicPr>
              <p:blipFill>
                <a:blip r:embed="rId426"/>
                <a:stretch>
                  <a:fillRect/>
                </a:stretch>
              </p:blipFill>
              <p:spPr>
                <a:xfrm>
                  <a:off x="8261139" y="1405268"/>
                  <a:ext cx="154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08" name="Freihand 107">
                  <a:extLst>
                    <a:ext uri="{FF2B5EF4-FFF2-40B4-BE49-F238E27FC236}">
                      <a16:creationId xmlns:a16="http://schemas.microsoft.com/office/drawing/2014/main" id="{8D213A36-0355-4CA8-86F8-C6444D23B596}"/>
                    </a:ext>
                  </a:extLst>
                </p14:cNvPr>
                <p14:cNvContentPartPr/>
                <p14:nvPr/>
              </p14:nvContentPartPr>
              <p14:xfrm>
                <a:off x="10431939" y="995948"/>
                <a:ext cx="143640" cy="159840"/>
              </p14:xfrm>
            </p:contentPart>
          </mc:Choice>
          <mc:Fallback xmlns="">
            <p:pic>
              <p:nvPicPr>
                <p:cNvPr id="108" name="Freihand 107">
                  <a:extLst>
                    <a:ext uri="{FF2B5EF4-FFF2-40B4-BE49-F238E27FC236}">
                      <a16:creationId xmlns:a16="http://schemas.microsoft.com/office/drawing/2014/main" id="{8D213A36-0355-4CA8-86F8-C6444D23B596}"/>
                    </a:ext>
                  </a:extLst>
                </p:cNvPr>
                <p:cNvPicPr/>
                <p:nvPr/>
              </p:nvPicPr>
              <p:blipFill>
                <a:blip r:embed="rId428"/>
                <a:stretch>
                  <a:fillRect/>
                </a:stretch>
              </p:blipFill>
              <p:spPr>
                <a:xfrm>
                  <a:off x="10427619" y="991628"/>
                  <a:ext cx="152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09" name="Freihand 108">
                  <a:extLst>
                    <a:ext uri="{FF2B5EF4-FFF2-40B4-BE49-F238E27FC236}">
                      <a16:creationId xmlns:a16="http://schemas.microsoft.com/office/drawing/2014/main" id="{A54A0DEC-8B26-4E52-98E5-BBE7D79AF75A}"/>
                    </a:ext>
                  </a:extLst>
                </p14:cNvPr>
                <p14:cNvContentPartPr/>
                <p14:nvPr/>
              </p14:nvContentPartPr>
              <p14:xfrm>
                <a:off x="10685379" y="1031228"/>
                <a:ext cx="136800" cy="6840"/>
              </p14:xfrm>
            </p:contentPart>
          </mc:Choice>
          <mc:Fallback xmlns="">
            <p:pic>
              <p:nvPicPr>
                <p:cNvPr id="109" name="Freihand 108">
                  <a:extLst>
                    <a:ext uri="{FF2B5EF4-FFF2-40B4-BE49-F238E27FC236}">
                      <a16:creationId xmlns:a16="http://schemas.microsoft.com/office/drawing/2014/main" id="{A54A0DEC-8B26-4E52-98E5-BBE7D79AF75A}"/>
                    </a:ext>
                  </a:extLst>
                </p:cNvPr>
                <p:cNvPicPr/>
                <p:nvPr/>
              </p:nvPicPr>
              <p:blipFill>
                <a:blip r:embed="rId430"/>
                <a:stretch>
                  <a:fillRect/>
                </a:stretch>
              </p:blipFill>
              <p:spPr>
                <a:xfrm>
                  <a:off x="10681059" y="1026908"/>
                  <a:ext cx="145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10" name="Freihand 109">
                  <a:extLst>
                    <a:ext uri="{FF2B5EF4-FFF2-40B4-BE49-F238E27FC236}">
                      <a16:creationId xmlns:a16="http://schemas.microsoft.com/office/drawing/2014/main" id="{35874291-D312-47A9-BEB3-BCC02EE84C60}"/>
                    </a:ext>
                  </a:extLst>
                </p14:cNvPr>
                <p14:cNvContentPartPr/>
                <p14:nvPr/>
              </p14:nvContentPartPr>
              <p14:xfrm>
                <a:off x="10691859" y="1082348"/>
                <a:ext cx="131760" cy="11160"/>
              </p14:xfrm>
            </p:contentPart>
          </mc:Choice>
          <mc:Fallback xmlns="">
            <p:pic>
              <p:nvPicPr>
                <p:cNvPr id="110" name="Freihand 109">
                  <a:extLst>
                    <a:ext uri="{FF2B5EF4-FFF2-40B4-BE49-F238E27FC236}">
                      <a16:creationId xmlns:a16="http://schemas.microsoft.com/office/drawing/2014/main" id="{35874291-D312-47A9-BEB3-BCC02EE84C60}"/>
                    </a:ext>
                  </a:extLst>
                </p:cNvPr>
                <p:cNvPicPr/>
                <p:nvPr/>
              </p:nvPicPr>
              <p:blipFill>
                <a:blip r:embed="rId432"/>
                <a:stretch>
                  <a:fillRect/>
                </a:stretch>
              </p:blipFill>
              <p:spPr>
                <a:xfrm>
                  <a:off x="10687539" y="1078028"/>
                  <a:ext cx="140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11" name="Freihand 110">
                  <a:extLst>
                    <a:ext uri="{FF2B5EF4-FFF2-40B4-BE49-F238E27FC236}">
                      <a16:creationId xmlns:a16="http://schemas.microsoft.com/office/drawing/2014/main" id="{0A88775B-090B-4072-B70B-5561392D839A}"/>
                    </a:ext>
                  </a:extLst>
                </p14:cNvPr>
                <p14:cNvContentPartPr/>
                <p14:nvPr/>
              </p14:nvContentPartPr>
              <p14:xfrm>
                <a:off x="10944219" y="999548"/>
                <a:ext cx="154800" cy="117720"/>
              </p14:xfrm>
            </p:contentPart>
          </mc:Choice>
          <mc:Fallback xmlns="">
            <p:pic>
              <p:nvPicPr>
                <p:cNvPr id="111" name="Freihand 110">
                  <a:extLst>
                    <a:ext uri="{FF2B5EF4-FFF2-40B4-BE49-F238E27FC236}">
                      <a16:creationId xmlns:a16="http://schemas.microsoft.com/office/drawing/2014/main" id="{0A88775B-090B-4072-B70B-5561392D839A}"/>
                    </a:ext>
                  </a:extLst>
                </p:cNvPr>
                <p:cNvPicPr/>
                <p:nvPr/>
              </p:nvPicPr>
              <p:blipFill>
                <a:blip r:embed="rId434"/>
                <a:stretch>
                  <a:fillRect/>
                </a:stretch>
              </p:blipFill>
              <p:spPr>
                <a:xfrm>
                  <a:off x="10939899" y="995228"/>
                  <a:ext cx="163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12" name="Freihand 111">
                  <a:extLst>
                    <a:ext uri="{FF2B5EF4-FFF2-40B4-BE49-F238E27FC236}">
                      <a16:creationId xmlns:a16="http://schemas.microsoft.com/office/drawing/2014/main" id="{3421AD89-D169-4404-9407-C0883F2A8B91}"/>
                    </a:ext>
                  </a:extLst>
                </p14:cNvPr>
                <p14:cNvContentPartPr/>
                <p14:nvPr/>
              </p14:nvContentPartPr>
              <p14:xfrm>
                <a:off x="10856019" y="941948"/>
                <a:ext cx="192960" cy="20160"/>
              </p14:xfrm>
            </p:contentPart>
          </mc:Choice>
          <mc:Fallback xmlns="">
            <p:pic>
              <p:nvPicPr>
                <p:cNvPr id="112" name="Freihand 111">
                  <a:extLst>
                    <a:ext uri="{FF2B5EF4-FFF2-40B4-BE49-F238E27FC236}">
                      <a16:creationId xmlns:a16="http://schemas.microsoft.com/office/drawing/2014/main" id="{3421AD89-D169-4404-9407-C0883F2A8B91}"/>
                    </a:ext>
                  </a:extLst>
                </p:cNvPr>
                <p:cNvPicPr/>
                <p:nvPr/>
              </p:nvPicPr>
              <p:blipFill>
                <a:blip r:embed="rId436"/>
                <a:stretch>
                  <a:fillRect/>
                </a:stretch>
              </p:blipFill>
              <p:spPr>
                <a:xfrm>
                  <a:off x="10851699" y="937628"/>
                  <a:ext cx="20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14" name="Freihand 113">
                  <a:extLst>
                    <a:ext uri="{FF2B5EF4-FFF2-40B4-BE49-F238E27FC236}">
                      <a16:creationId xmlns:a16="http://schemas.microsoft.com/office/drawing/2014/main" id="{D3D88D59-E9EA-468C-9A19-1353D4BD9113}"/>
                    </a:ext>
                  </a:extLst>
                </p14:cNvPr>
                <p14:cNvContentPartPr/>
                <p14:nvPr/>
              </p14:nvContentPartPr>
              <p14:xfrm>
                <a:off x="11136459" y="1048868"/>
                <a:ext cx="111240" cy="12960"/>
              </p14:xfrm>
            </p:contentPart>
          </mc:Choice>
          <mc:Fallback xmlns="">
            <p:pic>
              <p:nvPicPr>
                <p:cNvPr id="114" name="Freihand 113">
                  <a:extLst>
                    <a:ext uri="{FF2B5EF4-FFF2-40B4-BE49-F238E27FC236}">
                      <a16:creationId xmlns:a16="http://schemas.microsoft.com/office/drawing/2014/main" id="{D3D88D59-E9EA-468C-9A19-1353D4BD9113}"/>
                    </a:ext>
                  </a:extLst>
                </p:cNvPr>
                <p:cNvPicPr/>
                <p:nvPr/>
              </p:nvPicPr>
              <p:blipFill>
                <a:blip r:embed="rId438"/>
                <a:stretch>
                  <a:fillRect/>
                </a:stretch>
              </p:blipFill>
              <p:spPr>
                <a:xfrm>
                  <a:off x="11132139" y="1044548"/>
                  <a:ext cx="11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16" name="Freihand 115">
                  <a:extLst>
                    <a:ext uri="{FF2B5EF4-FFF2-40B4-BE49-F238E27FC236}">
                      <a16:creationId xmlns:a16="http://schemas.microsoft.com/office/drawing/2014/main" id="{B6A99C0C-F629-4AB3-BF73-BB6187405F56}"/>
                    </a:ext>
                  </a:extLst>
                </p14:cNvPr>
                <p14:cNvContentPartPr/>
                <p14:nvPr/>
              </p14:nvContentPartPr>
              <p14:xfrm>
                <a:off x="11335539" y="964628"/>
                <a:ext cx="93600" cy="194760"/>
              </p14:xfrm>
            </p:contentPart>
          </mc:Choice>
          <mc:Fallback xmlns="">
            <p:pic>
              <p:nvPicPr>
                <p:cNvPr id="116" name="Freihand 115">
                  <a:extLst>
                    <a:ext uri="{FF2B5EF4-FFF2-40B4-BE49-F238E27FC236}">
                      <a16:creationId xmlns:a16="http://schemas.microsoft.com/office/drawing/2014/main" id="{B6A99C0C-F629-4AB3-BF73-BB6187405F56}"/>
                    </a:ext>
                  </a:extLst>
                </p:cNvPr>
                <p:cNvPicPr/>
                <p:nvPr/>
              </p:nvPicPr>
              <p:blipFill>
                <a:blip r:embed="rId440"/>
                <a:stretch>
                  <a:fillRect/>
                </a:stretch>
              </p:blipFill>
              <p:spPr>
                <a:xfrm>
                  <a:off x="11331219" y="960308"/>
                  <a:ext cx="102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17" name="Freihand 116">
                  <a:extLst>
                    <a:ext uri="{FF2B5EF4-FFF2-40B4-BE49-F238E27FC236}">
                      <a16:creationId xmlns:a16="http://schemas.microsoft.com/office/drawing/2014/main" id="{E5225F40-D227-468C-91CF-C8A8FB690B89}"/>
                    </a:ext>
                  </a:extLst>
                </p14:cNvPr>
                <p14:cNvContentPartPr/>
                <p14:nvPr/>
              </p14:nvContentPartPr>
              <p14:xfrm>
                <a:off x="11273979" y="1094228"/>
                <a:ext cx="133560" cy="21600"/>
              </p14:xfrm>
            </p:contentPart>
          </mc:Choice>
          <mc:Fallback xmlns="">
            <p:pic>
              <p:nvPicPr>
                <p:cNvPr id="117" name="Freihand 116">
                  <a:extLst>
                    <a:ext uri="{FF2B5EF4-FFF2-40B4-BE49-F238E27FC236}">
                      <a16:creationId xmlns:a16="http://schemas.microsoft.com/office/drawing/2014/main" id="{E5225F40-D227-468C-91CF-C8A8FB690B89}"/>
                    </a:ext>
                  </a:extLst>
                </p:cNvPr>
                <p:cNvPicPr/>
                <p:nvPr/>
              </p:nvPicPr>
              <p:blipFill>
                <a:blip r:embed="rId442"/>
                <a:stretch>
                  <a:fillRect/>
                </a:stretch>
              </p:blipFill>
              <p:spPr>
                <a:xfrm>
                  <a:off x="11269659" y="1089908"/>
                  <a:ext cx="142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19" name="Freihand 118">
                  <a:extLst>
                    <a:ext uri="{FF2B5EF4-FFF2-40B4-BE49-F238E27FC236}">
                      <a16:creationId xmlns:a16="http://schemas.microsoft.com/office/drawing/2014/main" id="{0F403838-3385-4E09-B968-7D70AB0397C5}"/>
                    </a:ext>
                  </a:extLst>
                </p14:cNvPr>
                <p14:cNvContentPartPr/>
                <p14:nvPr/>
              </p14:nvContentPartPr>
              <p14:xfrm>
                <a:off x="8864859" y="1480508"/>
                <a:ext cx="108000" cy="148320"/>
              </p14:xfrm>
            </p:contentPart>
          </mc:Choice>
          <mc:Fallback xmlns="">
            <p:pic>
              <p:nvPicPr>
                <p:cNvPr id="119" name="Freihand 118">
                  <a:extLst>
                    <a:ext uri="{FF2B5EF4-FFF2-40B4-BE49-F238E27FC236}">
                      <a16:creationId xmlns:a16="http://schemas.microsoft.com/office/drawing/2014/main" id="{0F403838-3385-4E09-B968-7D70AB0397C5}"/>
                    </a:ext>
                  </a:extLst>
                </p:cNvPr>
                <p:cNvPicPr/>
                <p:nvPr/>
              </p:nvPicPr>
              <p:blipFill>
                <a:blip r:embed="rId444"/>
                <a:stretch>
                  <a:fillRect/>
                </a:stretch>
              </p:blipFill>
              <p:spPr>
                <a:xfrm>
                  <a:off x="8860539" y="1476188"/>
                  <a:ext cx="116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20" name="Freihand 119">
                  <a:extLst>
                    <a:ext uri="{FF2B5EF4-FFF2-40B4-BE49-F238E27FC236}">
                      <a16:creationId xmlns:a16="http://schemas.microsoft.com/office/drawing/2014/main" id="{3755CEDE-2BDA-47F8-B5A3-C8520F813685}"/>
                    </a:ext>
                  </a:extLst>
                </p14:cNvPr>
                <p14:cNvContentPartPr/>
                <p14:nvPr/>
              </p14:nvContentPartPr>
              <p14:xfrm>
                <a:off x="9022899" y="1498508"/>
                <a:ext cx="113760" cy="60840"/>
              </p14:xfrm>
            </p:contentPart>
          </mc:Choice>
          <mc:Fallback xmlns="">
            <p:pic>
              <p:nvPicPr>
                <p:cNvPr id="120" name="Freihand 119">
                  <a:extLst>
                    <a:ext uri="{FF2B5EF4-FFF2-40B4-BE49-F238E27FC236}">
                      <a16:creationId xmlns:a16="http://schemas.microsoft.com/office/drawing/2014/main" id="{3755CEDE-2BDA-47F8-B5A3-C8520F813685}"/>
                    </a:ext>
                  </a:extLst>
                </p:cNvPr>
                <p:cNvPicPr/>
                <p:nvPr/>
              </p:nvPicPr>
              <p:blipFill>
                <a:blip r:embed="rId446"/>
                <a:stretch>
                  <a:fillRect/>
                </a:stretch>
              </p:blipFill>
              <p:spPr>
                <a:xfrm>
                  <a:off x="9018579" y="1494188"/>
                  <a:ext cx="122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22" name="Freihand 121">
                  <a:extLst>
                    <a:ext uri="{FF2B5EF4-FFF2-40B4-BE49-F238E27FC236}">
                      <a16:creationId xmlns:a16="http://schemas.microsoft.com/office/drawing/2014/main" id="{53F5C8FA-6208-43EA-97B7-47367EED2092}"/>
                    </a:ext>
                  </a:extLst>
                </p14:cNvPr>
                <p14:cNvContentPartPr/>
                <p14:nvPr/>
              </p14:nvContentPartPr>
              <p14:xfrm>
                <a:off x="9255099" y="1512908"/>
                <a:ext cx="132840" cy="6840"/>
              </p14:xfrm>
            </p:contentPart>
          </mc:Choice>
          <mc:Fallback xmlns="">
            <p:pic>
              <p:nvPicPr>
                <p:cNvPr id="122" name="Freihand 121">
                  <a:extLst>
                    <a:ext uri="{FF2B5EF4-FFF2-40B4-BE49-F238E27FC236}">
                      <a16:creationId xmlns:a16="http://schemas.microsoft.com/office/drawing/2014/main" id="{53F5C8FA-6208-43EA-97B7-47367EED2092}"/>
                    </a:ext>
                  </a:extLst>
                </p:cNvPr>
                <p:cNvPicPr/>
                <p:nvPr/>
              </p:nvPicPr>
              <p:blipFill>
                <a:blip r:embed="rId448"/>
                <a:stretch>
                  <a:fillRect/>
                </a:stretch>
              </p:blipFill>
              <p:spPr>
                <a:xfrm>
                  <a:off x="9250779" y="1508588"/>
                  <a:ext cx="141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23" name="Freihand 122">
                  <a:extLst>
                    <a:ext uri="{FF2B5EF4-FFF2-40B4-BE49-F238E27FC236}">
                      <a16:creationId xmlns:a16="http://schemas.microsoft.com/office/drawing/2014/main" id="{190DF5EE-1A55-4627-A2F7-0B6D5C322EB6}"/>
                    </a:ext>
                  </a:extLst>
                </p14:cNvPr>
                <p14:cNvContentPartPr/>
                <p14:nvPr/>
              </p14:nvContentPartPr>
              <p14:xfrm>
                <a:off x="9256179" y="1554308"/>
                <a:ext cx="138600" cy="6840"/>
              </p14:xfrm>
            </p:contentPart>
          </mc:Choice>
          <mc:Fallback xmlns="">
            <p:pic>
              <p:nvPicPr>
                <p:cNvPr id="123" name="Freihand 122">
                  <a:extLst>
                    <a:ext uri="{FF2B5EF4-FFF2-40B4-BE49-F238E27FC236}">
                      <a16:creationId xmlns:a16="http://schemas.microsoft.com/office/drawing/2014/main" id="{190DF5EE-1A55-4627-A2F7-0B6D5C322EB6}"/>
                    </a:ext>
                  </a:extLst>
                </p:cNvPr>
                <p:cNvPicPr/>
                <p:nvPr/>
              </p:nvPicPr>
              <p:blipFill>
                <a:blip r:embed="rId430"/>
                <a:stretch>
                  <a:fillRect/>
                </a:stretch>
              </p:blipFill>
              <p:spPr>
                <a:xfrm>
                  <a:off x="9251859" y="1549988"/>
                  <a:ext cx="147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24" name="Freihand 123">
                  <a:extLst>
                    <a:ext uri="{FF2B5EF4-FFF2-40B4-BE49-F238E27FC236}">
                      <a16:creationId xmlns:a16="http://schemas.microsoft.com/office/drawing/2014/main" id="{75448E9F-E716-467F-B626-20E00D0DD515}"/>
                    </a:ext>
                  </a:extLst>
                </p14:cNvPr>
                <p14:cNvContentPartPr/>
                <p14:nvPr/>
              </p14:nvContentPartPr>
              <p14:xfrm>
                <a:off x="9601779" y="1489148"/>
                <a:ext cx="165960" cy="67320"/>
              </p14:xfrm>
            </p:contentPart>
          </mc:Choice>
          <mc:Fallback xmlns="">
            <p:pic>
              <p:nvPicPr>
                <p:cNvPr id="124" name="Freihand 123">
                  <a:extLst>
                    <a:ext uri="{FF2B5EF4-FFF2-40B4-BE49-F238E27FC236}">
                      <a16:creationId xmlns:a16="http://schemas.microsoft.com/office/drawing/2014/main" id="{75448E9F-E716-467F-B626-20E00D0DD515}"/>
                    </a:ext>
                  </a:extLst>
                </p:cNvPr>
                <p:cNvPicPr/>
                <p:nvPr/>
              </p:nvPicPr>
              <p:blipFill>
                <a:blip r:embed="rId451"/>
                <a:stretch>
                  <a:fillRect/>
                </a:stretch>
              </p:blipFill>
              <p:spPr>
                <a:xfrm>
                  <a:off x="9597459" y="1484828"/>
                  <a:ext cx="174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26" name="Freihand 125">
                  <a:extLst>
                    <a:ext uri="{FF2B5EF4-FFF2-40B4-BE49-F238E27FC236}">
                      <a16:creationId xmlns:a16="http://schemas.microsoft.com/office/drawing/2014/main" id="{F06CB97E-276D-4DB9-B611-4C8DE4B8B1C0}"/>
                    </a:ext>
                  </a:extLst>
                </p14:cNvPr>
                <p14:cNvContentPartPr/>
                <p14:nvPr/>
              </p14:nvContentPartPr>
              <p14:xfrm>
                <a:off x="9841899" y="1429748"/>
                <a:ext cx="90720" cy="133560"/>
              </p14:xfrm>
            </p:contentPart>
          </mc:Choice>
          <mc:Fallback xmlns="">
            <p:pic>
              <p:nvPicPr>
                <p:cNvPr id="126" name="Freihand 125">
                  <a:extLst>
                    <a:ext uri="{FF2B5EF4-FFF2-40B4-BE49-F238E27FC236}">
                      <a16:creationId xmlns:a16="http://schemas.microsoft.com/office/drawing/2014/main" id="{F06CB97E-276D-4DB9-B611-4C8DE4B8B1C0}"/>
                    </a:ext>
                  </a:extLst>
                </p:cNvPr>
                <p:cNvPicPr/>
                <p:nvPr/>
              </p:nvPicPr>
              <p:blipFill>
                <a:blip r:embed="rId453"/>
                <a:stretch>
                  <a:fillRect/>
                </a:stretch>
              </p:blipFill>
              <p:spPr>
                <a:xfrm>
                  <a:off x="9837579" y="1425428"/>
                  <a:ext cx="99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27" name="Freihand 126">
                  <a:extLst>
                    <a:ext uri="{FF2B5EF4-FFF2-40B4-BE49-F238E27FC236}">
                      <a16:creationId xmlns:a16="http://schemas.microsoft.com/office/drawing/2014/main" id="{A23D293F-8DE0-4873-8000-61F27F120C5E}"/>
                    </a:ext>
                  </a:extLst>
                </p14:cNvPr>
                <p14:cNvContentPartPr/>
                <p14:nvPr/>
              </p14:nvContentPartPr>
              <p14:xfrm>
                <a:off x="9979779" y="1446308"/>
                <a:ext cx="101880" cy="96840"/>
              </p14:xfrm>
            </p:contentPart>
          </mc:Choice>
          <mc:Fallback xmlns="">
            <p:pic>
              <p:nvPicPr>
                <p:cNvPr id="127" name="Freihand 126">
                  <a:extLst>
                    <a:ext uri="{FF2B5EF4-FFF2-40B4-BE49-F238E27FC236}">
                      <a16:creationId xmlns:a16="http://schemas.microsoft.com/office/drawing/2014/main" id="{A23D293F-8DE0-4873-8000-61F27F120C5E}"/>
                    </a:ext>
                  </a:extLst>
                </p:cNvPr>
                <p:cNvPicPr/>
                <p:nvPr/>
              </p:nvPicPr>
              <p:blipFill>
                <a:blip r:embed="rId455"/>
                <a:stretch>
                  <a:fillRect/>
                </a:stretch>
              </p:blipFill>
              <p:spPr>
                <a:xfrm>
                  <a:off x="9975459" y="1441988"/>
                  <a:ext cx="110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28" name="Freihand 127">
                  <a:extLst>
                    <a:ext uri="{FF2B5EF4-FFF2-40B4-BE49-F238E27FC236}">
                      <a16:creationId xmlns:a16="http://schemas.microsoft.com/office/drawing/2014/main" id="{DB6728B5-FD35-4860-A75F-47A38F6F09CD}"/>
                    </a:ext>
                  </a:extLst>
                </p14:cNvPr>
                <p14:cNvContentPartPr/>
                <p14:nvPr/>
              </p14:nvContentPartPr>
              <p14:xfrm>
                <a:off x="9964299" y="1420388"/>
                <a:ext cx="110520" cy="1800"/>
              </p14:xfrm>
            </p:contentPart>
          </mc:Choice>
          <mc:Fallback xmlns="">
            <p:pic>
              <p:nvPicPr>
                <p:cNvPr id="128" name="Freihand 127">
                  <a:extLst>
                    <a:ext uri="{FF2B5EF4-FFF2-40B4-BE49-F238E27FC236}">
                      <a16:creationId xmlns:a16="http://schemas.microsoft.com/office/drawing/2014/main" id="{DB6728B5-FD35-4860-A75F-47A38F6F09CD}"/>
                    </a:ext>
                  </a:extLst>
                </p:cNvPr>
                <p:cNvPicPr/>
                <p:nvPr/>
              </p:nvPicPr>
              <p:blipFill>
                <a:blip r:embed="rId457"/>
                <a:stretch>
                  <a:fillRect/>
                </a:stretch>
              </p:blipFill>
              <p:spPr>
                <a:xfrm>
                  <a:off x="9959979" y="1416068"/>
                  <a:ext cx="1191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29" name="Freihand 128">
                  <a:extLst>
                    <a:ext uri="{FF2B5EF4-FFF2-40B4-BE49-F238E27FC236}">
                      <a16:creationId xmlns:a16="http://schemas.microsoft.com/office/drawing/2014/main" id="{8525FFFD-010B-4B59-848D-1CC403C75C12}"/>
                    </a:ext>
                  </a:extLst>
                </p14:cNvPr>
                <p14:cNvContentPartPr/>
                <p14:nvPr/>
              </p14:nvContentPartPr>
              <p14:xfrm>
                <a:off x="10169859" y="1491668"/>
                <a:ext cx="92160" cy="5040"/>
              </p14:xfrm>
            </p:contentPart>
          </mc:Choice>
          <mc:Fallback xmlns="">
            <p:pic>
              <p:nvPicPr>
                <p:cNvPr id="129" name="Freihand 128">
                  <a:extLst>
                    <a:ext uri="{FF2B5EF4-FFF2-40B4-BE49-F238E27FC236}">
                      <a16:creationId xmlns:a16="http://schemas.microsoft.com/office/drawing/2014/main" id="{8525FFFD-010B-4B59-848D-1CC403C75C12}"/>
                    </a:ext>
                  </a:extLst>
                </p:cNvPr>
                <p:cNvPicPr/>
                <p:nvPr/>
              </p:nvPicPr>
              <p:blipFill>
                <a:blip r:embed="rId459"/>
                <a:stretch>
                  <a:fillRect/>
                </a:stretch>
              </p:blipFill>
              <p:spPr>
                <a:xfrm>
                  <a:off x="10165539" y="1487348"/>
                  <a:ext cx="100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30" name="Freihand 129">
                  <a:extLst>
                    <a:ext uri="{FF2B5EF4-FFF2-40B4-BE49-F238E27FC236}">
                      <a16:creationId xmlns:a16="http://schemas.microsoft.com/office/drawing/2014/main" id="{752A2DDC-DB51-4852-A5A0-E225AC787121}"/>
                    </a:ext>
                  </a:extLst>
                </p14:cNvPr>
                <p14:cNvContentPartPr/>
                <p14:nvPr/>
              </p14:nvContentPartPr>
              <p14:xfrm>
                <a:off x="10331139" y="1432988"/>
                <a:ext cx="106920" cy="133920"/>
              </p14:xfrm>
            </p:contentPart>
          </mc:Choice>
          <mc:Fallback xmlns="">
            <p:pic>
              <p:nvPicPr>
                <p:cNvPr id="130" name="Freihand 129">
                  <a:extLst>
                    <a:ext uri="{FF2B5EF4-FFF2-40B4-BE49-F238E27FC236}">
                      <a16:creationId xmlns:a16="http://schemas.microsoft.com/office/drawing/2014/main" id="{752A2DDC-DB51-4852-A5A0-E225AC787121}"/>
                    </a:ext>
                  </a:extLst>
                </p:cNvPr>
                <p:cNvPicPr/>
                <p:nvPr/>
              </p:nvPicPr>
              <p:blipFill>
                <a:blip r:embed="rId461"/>
                <a:stretch>
                  <a:fillRect/>
                </a:stretch>
              </p:blipFill>
              <p:spPr>
                <a:xfrm>
                  <a:off x="10326819" y="1428668"/>
                  <a:ext cx="115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31" name="Freihand 130">
                  <a:extLst>
                    <a:ext uri="{FF2B5EF4-FFF2-40B4-BE49-F238E27FC236}">
                      <a16:creationId xmlns:a16="http://schemas.microsoft.com/office/drawing/2014/main" id="{435DC3F2-B4F2-4593-880A-0D2C8573D79B}"/>
                    </a:ext>
                  </a:extLst>
                </p14:cNvPr>
                <p14:cNvContentPartPr/>
                <p14:nvPr/>
              </p14:nvContentPartPr>
              <p14:xfrm>
                <a:off x="10296579" y="1510028"/>
                <a:ext cx="124560" cy="12600"/>
              </p14:xfrm>
            </p:contentPart>
          </mc:Choice>
          <mc:Fallback xmlns="">
            <p:pic>
              <p:nvPicPr>
                <p:cNvPr id="131" name="Freihand 130">
                  <a:extLst>
                    <a:ext uri="{FF2B5EF4-FFF2-40B4-BE49-F238E27FC236}">
                      <a16:creationId xmlns:a16="http://schemas.microsoft.com/office/drawing/2014/main" id="{435DC3F2-B4F2-4593-880A-0D2C8573D79B}"/>
                    </a:ext>
                  </a:extLst>
                </p:cNvPr>
                <p:cNvPicPr/>
                <p:nvPr/>
              </p:nvPicPr>
              <p:blipFill>
                <a:blip r:embed="rId463"/>
                <a:stretch>
                  <a:fillRect/>
                </a:stretch>
              </p:blipFill>
              <p:spPr>
                <a:xfrm>
                  <a:off x="10292259" y="1505708"/>
                  <a:ext cx="133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32" name="Freihand 131">
                  <a:extLst>
                    <a:ext uri="{FF2B5EF4-FFF2-40B4-BE49-F238E27FC236}">
                      <a16:creationId xmlns:a16="http://schemas.microsoft.com/office/drawing/2014/main" id="{07450C72-AD1D-49B0-A9F6-6C3FD6DDFD67}"/>
                    </a:ext>
                  </a:extLst>
                </p14:cNvPr>
                <p14:cNvContentPartPr/>
                <p14:nvPr/>
              </p14:nvContentPartPr>
              <p14:xfrm>
                <a:off x="10443819" y="1406708"/>
                <a:ext cx="51120" cy="192600"/>
              </p14:xfrm>
            </p:contentPart>
          </mc:Choice>
          <mc:Fallback xmlns="">
            <p:pic>
              <p:nvPicPr>
                <p:cNvPr id="132" name="Freihand 131">
                  <a:extLst>
                    <a:ext uri="{FF2B5EF4-FFF2-40B4-BE49-F238E27FC236}">
                      <a16:creationId xmlns:a16="http://schemas.microsoft.com/office/drawing/2014/main" id="{07450C72-AD1D-49B0-A9F6-6C3FD6DDFD67}"/>
                    </a:ext>
                  </a:extLst>
                </p:cNvPr>
                <p:cNvPicPr/>
                <p:nvPr/>
              </p:nvPicPr>
              <p:blipFill>
                <a:blip r:embed="rId465"/>
                <a:stretch>
                  <a:fillRect/>
                </a:stretch>
              </p:blipFill>
              <p:spPr>
                <a:xfrm>
                  <a:off x="10439499" y="1402388"/>
                  <a:ext cx="59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34" name="Freihand 133">
                  <a:extLst>
                    <a:ext uri="{FF2B5EF4-FFF2-40B4-BE49-F238E27FC236}">
                      <a16:creationId xmlns:a16="http://schemas.microsoft.com/office/drawing/2014/main" id="{682A35C2-6114-4611-B6CC-1F0DE68725F0}"/>
                    </a:ext>
                  </a:extLst>
                </p14:cNvPr>
                <p14:cNvContentPartPr/>
                <p14:nvPr/>
              </p14:nvContentPartPr>
              <p14:xfrm>
                <a:off x="10585299" y="1499948"/>
                <a:ext cx="115200" cy="9000"/>
              </p14:xfrm>
            </p:contentPart>
          </mc:Choice>
          <mc:Fallback xmlns="">
            <p:pic>
              <p:nvPicPr>
                <p:cNvPr id="134" name="Freihand 133">
                  <a:extLst>
                    <a:ext uri="{FF2B5EF4-FFF2-40B4-BE49-F238E27FC236}">
                      <a16:creationId xmlns:a16="http://schemas.microsoft.com/office/drawing/2014/main" id="{682A35C2-6114-4611-B6CC-1F0DE68725F0}"/>
                    </a:ext>
                  </a:extLst>
                </p:cNvPr>
                <p:cNvPicPr/>
                <p:nvPr/>
              </p:nvPicPr>
              <p:blipFill>
                <a:blip r:embed="rId467"/>
                <a:stretch>
                  <a:fillRect/>
                </a:stretch>
              </p:blipFill>
              <p:spPr>
                <a:xfrm>
                  <a:off x="10580979" y="1495628"/>
                  <a:ext cx="123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35" name="Freihand 134">
                  <a:extLst>
                    <a:ext uri="{FF2B5EF4-FFF2-40B4-BE49-F238E27FC236}">
                      <a16:creationId xmlns:a16="http://schemas.microsoft.com/office/drawing/2014/main" id="{31A58495-13BD-44B3-A667-584157D33931}"/>
                    </a:ext>
                  </a:extLst>
                </p14:cNvPr>
                <p14:cNvContentPartPr/>
                <p14:nvPr/>
              </p14:nvContentPartPr>
              <p14:xfrm>
                <a:off x="10587459" y="1543508"/>
                <a:ext cx="102240" cy="8640"/>
              </p14:xfrm>
            </p:contentPart>
          </mc:Choice>
          <mc:Fallback xmlns="">
            <p:pic>
              <p:nvPicPr>
                <p:cNvPr id="135" name="Freihand 134">
                  <a:extLst>
                    <a:ext uri="{FF2B5EF4-FFF2-40B4-BE49-F238E27FC236}">
                      <a16:creationId xmlns:a16="http://schemas.microsoft.com/office/drawing/2014/main" id="{31A58495-13BD-44B3-A667-584157D33931}"/>
                    </a:ext>
                  </a:extLst>
                </p:cNvPr>
                <p:cNvPicPr/>
                <p:nvPr/>
              </p:nvPicPr>
              <p:blipFill>
                <a:blip r:embed="rId469"/>
                <a:stretch>
                  <a:fillRect/>
                </a:stretch>
              </p:blipFill>
              <p:spPr>
                <a:xfrm>
                  <a:off x="10583139" y="1539188"/>
                  <a:ext cx="110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37" name="Freihand 136">
                  <a:extLst>
                    <a:ext uri="{FF2B5EF4-FFF2-40B4-BE49-F238E27FC236}">
                      <a16:creationId xmlns:a16="http://schemas.microsoft.com/office/drawing/2014/main" id="{C1C18FBA-ABBD-4FA6-8038-BF460AA0C7FC}"/>
                    </a:ext>
                  </a:extLst>
                </p14:cNvPr>
                <p14:cNvContentPartPr/>
                <p14:nvPr/>
              </p14:nvContentPartPr>
              <p14:xfrm>
                <a:off x="10778259" y="1492748"/>
                <a:ext cx="108720" cy="63360"/>
              </p14:xfrm>
            </p:contentPart>
          </mc:Choice>
          <mc:Fallback xmlns="">
            <p:pic>
              <p:nvPicPr>
                <p:cNvPr id="137" name="Freihand 136">
                  <a:extLst>
                    <a:ext uri="{FF2B5EF4-FFF2-40B4-BE49-F238E27FC236}">
                      <a16:creationId xmlns:a16="http://schemas.microsoft.com/office/drawing/2014/main" id="{C1C18FBA-ABBD-4FA6-8038-BF460AA0C7FC}"/>
                    </a:ext>
                  </a:extLst>
                </p:cNvPr>
                <p:cNvPicPr/>
                <p:nvPr/>
              </p:nvPicPr>
              <p:blipFill>
                <a:blip r:embed="rId471"/>
                <a:stretch>
                  <a:fillRect/>
                </a:stretch>
              </p:blipFill>
              <p:spPr>
                <a:xfrm>
                  <a:off x="10773939" y="1488428"/>
                  <a:ext cx="117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38" name="Freihand 137">
                  <a:extLst>
                    <a:ext uri="{FF2B5EF4-FFF2-40B4-BE49-F238E27FC236}">
                      <a16:creationId xmlns:a16="http://schemas.microsoft.com/office/drawing/2014/main" id="{2BC58044-BA6A-40C1-8480-169BDC30C39F}"/>
                    </a:ext>
                  </a:extLst>
                </p14:cNvPr>
                <p14:cNvContentPartPr/>
                <p14:nvPr/>
              </p14:nvContentPartPr>
              <p14:xfrm>
                <a:off x="10929459" y="1413548"/>
                <a:ext cx="88920" cy="124920"/>
              </p14:xfrm>
            </p:contentPart>
          </mc:Choice>
          <mc:Fallback xmlns="">
            <p:pic>
              <p:nvPicPr>
                <p:cNvPr id="138" name="Freihand 137">
                  <a:extLst>
                    <a:ext uri="{FF2B5EF4-FFF2-40B4-BE49-F238E27FC236}">
                      <a16:creationId xmlns:a16="http://schemas.microsoft.com/office/drawing/2014/main" id="{2BC58044-BA6A-40C1-8480-169BDC30C39F}"/>
                    </a:ext>
                  </a:extLst>
                </p:cNvPr>
                <p:cNvPicPr/>
                <p:nvPr/>
              </p:nvPicPr>
              <p:blipFill>
                <a:blip r:embed="rId473"/>
                <a:stretch>
                  <a:fillRect/>
                </a:stretch>
              </p:blipFill>
              <p:spPr>
                <a:xfrm>
                  <a:off x="10925139" y="1409228"/>
                  <a:ext cx="97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39" name="Freihand 138">
                  <a:extLst>
                    <a:ext uri="{FF2B5EF4-FFF2-40B4-BE49-F238E27FC236}">
                      <a16:creationId xmlns:a16="http://schemas.microsoft.com/office/drawing/2014/main" id="{C1BA6602-2110-4E9F-8D4A-74ECE4287AAC}"/>
                    </a:ext>
                  </a:extLst>
                </p14:cNvPr>
                <p14:cNvContentPartPr/>
                <p14:nvPr/>
              </p14:nvContentPartPr>
              <p14:xfrm>
                <a:off x="10895619" y="1350548"/>
                <a:ext cx="144360" cy="9360"/>
              </p14:xfrm>
            </p:contentPart>
          </mc:Choice>
          <mc:Fallback xmlns="">
            <p:pic>
              <p:nvPicPr>
                <p:cNvPr id="139" name="Freihand 138">
                  <a:extLst>
                    <a:ext uri="{FF2B5EF4-FFF2-40B4-BE49-F238E27FC236}">
                      <a16:creationId xmlns:a16="http://schemas.microsoft.com/office/drawing/2014/main" id="{C1BA6602-2110-4E9F-8D4A-74ECE4287AAC}"/>
                    </a:ext>
                  </a:extLst>
                </p:cNvPr>
                <p:cNvPicPr/>
                <p:nvPr/>
              </p:nvPicPr>
              <p:blipFill>
                <a:blip r:embed="rId475"/>
                <a:stretch>
                  <a:fillRect/>
                </a:stretch>
              </p:blipFill>
              <p:spPr>
                <a:xfrm>
                  <a:off x="10891299" y="1346228"/>
                  <a:ext cx="153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41" name="Freihand 140">
                  <a:extLst>
                    <a:ext uri="{FF2B5EF4-FFF2-40B4-BE49-F238E27FC236}">
                      <a16:creationId xmlns:a16="http://schemas.microsoft.com/office/drawing/2014/main" id="{7052EB3A-7A06-4D81-A180-1AFF27656FF6}"/>
                    </a:ext>
                  </a:extLst>
                </p14:cNvPr>
                <p14:cNvContentPartPr/>
                <p14:nvPr/>
              </p14:nvContentPartPr>
              <p14:xfrm>
                <a:off x="11084979" y="1486268"/>
                <a:ext cx="86400" cy="2880"/>
              </p14:xfrm>
            </p:contentPart>
          </mc:Choice>
          <mc:Fallback xmlns="">
            <p:pic>
              <p:nvPicPr>
                <p:cNvPr id="141" name="Freihand 140">
                  <a:extLst>
                    <a:ext uri="{FF2B5EF4-FFF2-40B4-BE49-F238E27FC236}">
                      <a16:creationId xmlns:a16="http://schemas.microsoft.com/office/drawing/2014/main" id="{7052EB3A-7A06-4D81-A180-1AFF27656FF6}"/>
                    </a:ext>
                  </a:extLst>
                </p:cNvPr>
                <p:cNvPicPr/>
                <p:nvPr/>
              </p:nvPicPr>
              <p:blipFill>
                <a:blip r:embed="rId477"/>
                <a:stretch>
                  <a:fillRect/>
                </a:stretch>
              </p:blipFill>
              <p:spPr>
                <a:xfrm>
                  <a:off x="11080659" y="1481948"/>
                  <a:ext cx="950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42" name="Freihand 141">
                  <a:extLst>
                    <a:ext uri="{FF2B5EF4-FFF2-40B4-BE49-F238E27FC236}">
                      <a16:creationId xmlns:a16="http://schemas.microsoft.com/office/drawing/2014/main" id="{BD03F498-DF3A-4DDD-8650-B49A525EEAD8}"/>
                    </a:ext>
                  </a:extLst>
                </p14:cNvPr>
                <p14:cNvContentPartPr/>
                <p14:nvPr/>
              </p14:nvContentPartPr>
              <p14:xfrm>
                <a:off x="11261379" y="1458188"/>
                <a:ext cx="109440" cy="57240"/>
              </p14:xfrm>
            </p:contentPart>
          </mc:Choice>
          <mc:Fallback xmlns="">
            <p:pic>
              <p:nvPicPr>
                <p:cNvPr id="142" name="Freihand 141">
                  <a:extLst>
                    <a:ext uri="{FF2B5EF4-FFF2-40B4-BE49-F238E27FC236}">
                      <a16:creationId xmlns:a16="http://schemas.microsoft.com/office/drawing/2014/main" id="{BD03F498-DF3A-4DDD-8650-B49A525EEAD8}"/>
                    </a:ext>
                  </a:extLst>
                </p:cNvPr>
                <p:cNvPicPr/>
                <p:nvPr/>
              </p:nvPicPr>
              <p:blipFill>
                <a:blip r:embed="rId479"/>
                <a:stretch>
                  <a:fillRect/>
                </a:stretch>
              </p:blipFill>
              <p:spPr>
                <a:xfrm>
                  <a:off x="11257059" y="1453868"/>
                  <a:ext cx="118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43" name="Freihand 142">
                  <a:extLst>
                    <a:ext uri="{FF2B5EF4-FFF2-40B4-BE49-F238E27FC236}">
                      <a16:creationId xmlns:a16="http://schemas.microsoft.com/office/drawing/2014/main" id="{1DC15C1E-1AA0-4AC9-A9D5-D137F9D13D59}"/>
                    </a:ext>
                  </a:extLst>
                </p14:cNvPr>
                <p14:cNvContentPartPr/>
                <p14:nvPr/>
              </p14:nvContentPartPr>
              <p14:xfrm>
                <a:off x="11452179" y="1396628"/>
                <a:ext cx="72360" cy="151920"/>
              </p14:xfrm>
            </p:contentPart>
          </mc:Choice>
          <mc:Fallback xmlns="">
            <p:pic>
              <p:nvPicPr>
                <p:cNvPr id="143" name="Freihand 142">
                  <a:extLst>
                    <a:ext uri="{FF2B5EF4-FFF2-40B4-BE49-F238E27FC236}">
                      <a16:creationId xmlns:a16="http://schemas.microsoft.com/office/drawing/2014/main" id="{1DC15C1E-1AA0-4AC9-A9D5-D137F9D13D59}"/>
                    </a:ext>
                  </a:extLst>
                </p:cNvPr>
                <p:cNvPicPr/>
                <p:nvPr/>
              </p:nvPicPr>
              <p:blipFill>
                <a:blip r:embed="rId481"/>
                <a:stretch>
                  <a:fillRect/>
                </a:stretch>
              </p:blipFill>
              <p:spPr>
                <a:xfrm>
                  <a:off x="11447859" y="1392308"/>
                  <a:ext cx="81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44" name="Freihand 143">
                  <a:extLst>
                    <a:ext uri="{FF2B5EF4-FFF2-40B4-BE49-F238E27FC236}">
                      <a16:creationId xmlns:a16="http://schemas.microsoft.com/office/drawing/2014/main" id="{E6FB72BF-8E17-4D32-965C-9DEFBA1BC02A}"/>
                    </a:ext>
                  </a:extLst>
                </p14:cNvPr>
                <p14:cNvContentPartPr/>
                <p14:nvPr/>
              </p14:nvContentPartPr>
              <p14:xfrm>
                <a:off x="11410419" y="1489148"/>
                <a:ext cx="129600" cy="24840"/>
              </p14:xfrm>
            </p:contentPart>
          </mc:Choice>
          <mc:Fallback xmlns="">
            <p:pic>
              <p:nvPicPr>
                <p:cNvPr id="144" name="Freihand 143">
                  <a:extLst>
                    <a:ext uri="{FF2B5EF4-FFF2-40B4-BE49-F238E27FC236}">
                      <a16:creationId xmlns:a16="http://schemas.microsoft.com/office/drawing/2014/main" id="{E6FB72BF-8E17-4D32-965C-9DEFBA1BC02A}"/>
                    </a:ext>
                  </a:extLst>
                </p:cNvPr>
                <p:cNvPicPr/>
                <p:nvPr/>
              </p:nvPicPr>
              <p:blipFill>
                <a:blip r:embed="rId483"/>
                <a:stretch>
                  <a:fillRect/>
                </a:stretch>
              </p:blipFill>
              <p:spPr>
                <a:xfrm>
                  <a:off x="11406099" y="1484828"/>
                  <a:ext cx="138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73" name="Freihand 172">
                  <a:extLst>
                    <a:ext uri="{FF2B5EF4-FFF2-40B4-BE49-F238E27FC236}">
                      <a16:creationId xmlns:a16="http://schemas.microsoft.com/office/drawing/2014/main" id="{9DD3FCCC-D8E0-422A-9417-C7BF11752E56}"/>
                    </a:ext>
                  </a:extLst>
                </p14:cNvPr>
                <p14:cNvContentPartPr/>
                <p14:nvPr/>
              </p14:nvContentPartPr>
              <p14:xfrm>
                <a:off x="11191179" y="1652228"/>
                <a:ext cx="341640" cy="31680"/>
              </p14:xfrm>
            </p:contentPart>
          </mc:Choice>
          <mc:Fallback xmlns="">
            <p:pic>
              <p:nvPicPr>
                <p:cNvPr id="173" name="Freihand 172">
                  <a:extLst>
                    <a:ext uri="{FF2B5EF4-FFF2-40B4-BE49-F238E27FC236}">
                      <a16:creationId xmlns:a16="http://schemas.microsoft.com/office/drawing/2014/main" id="{9DD3FCCC-D8E0-422A-9417-C7BF11752E56}"/>
                    </a:ext>
                  </a:extLst>
                </p:cNvPr>
                <p:cNvPicPr/>
                <p:nvPr/>
              </p:nvPicPr>
              <p:blipFill>
                <a:blip r:embed="rId485"/>
                <a:stretch>
                  <a:fillRect/>
                </a:stretch>
              </p:blipFill>
              <p:spPr>
                <a:xfrm>
                  <a:off x="11186859" y="1647908"/>
                  <a:ext cx="350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74" name="Freihand 173">
                  <a:extLst>
                    <a:ext uri="{FF2B5EF4-FFF2-40B4-BE49-F238E27FC236}">
                      <a16:creationId xmlns:a16="http://schemas.microsoft.com/office/drawing/2014/main" id="{649CB6A0-5C7D-4406-BDB4-9EFC6B20D5DD}"/>
                    </a:ext>
                  </a:extLst>
                </p14:cNvPr>
                <p14:cNvContentPartPr/>
                <p14:nvPr/>
              </p14:nvContentPartPr>
              <p14:xfrm>
                <a:off x="8644179" y="1188908"/>
                <a:ext cx="2645280" cy="239760"/>
              </p14:xfrm>
            </p:contentPart>
          </mc:Choice>
          <mc:Fallback xmlns="">
            <p:pic>
              <p:nvPicPr>
                <p:cNvPr id="174" name="Freihand 173">
                  <a:extLst>
                    <a:ext uri="{FF2B5EF4-FFF2-40B4-BE49-F238E27FC236}">
                      <a16:creationId xmlns:a16="http://schemas.microsoft.com/office/drawing/2014/main" id="{649CB6A0-5C7D-4406-BDB4-9EFC6B20D5DD}"/>
                    </a:ext>
                  </a:extLst>
                </p:cNvPr>
                <p:cNvPicPr/>
                <p:nvPr/>
              </p:nvPicPr>
              <p:blipFill>
                <a:blip r:embed="rId487"/>
                <a:stretch>
                  <a:fillRect/>
                </a:stretch>
              </p:blipFill>
              <p:spPr>
                <a:xfrm>
                  <a:off x="8639859" y="1184588"/>
                  <a:ext cx="2653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75" name="Freihand 174">
                  <a:extLst>
                    <a:ext uri="{FF2B5EF4-FFF2-40B4-BE49-F238E27FC236}">
                      <a16:creationId xmlns:a16="http://schemas.microsoft.com/office/drawing/2014/main" id="{28694F21-DE50-4BF3-9591-37AE5F1CAFD1}"/>
                    </a:ext>
                  </a:extLst>
                </p14:cNvPr>
                <p14:cNvContentPartPr/>
                <p14:nvPr/>
              </p14:nvContentPartPr>
              <p14:xfrm>
                <a:off x="8619699" y="1331468"/>
                <a:ext cx="137880" cy="114480"/>
              </p14:xfrm>
            </p:contentPart>
          </mc:Choice>
          <mc:Fallback xmlns="">
            <p:pic>
              <p:nvPicPr>
                <p:cNvPr id="175" name="Freihand 174">
                  <a:extLst>
                    <a:ext uri="{FF2B5EF4-FFF2-40B4-BE49-F238E27FC236}">
                      <a16:creationId xmlns:a16="http://schemas.microsoft.com/office/drawing/2014/main" id="{28694F21-DE50-4BF3-9591-37AE5F1CAFD1}"/>
                    </a:ext>
                  </a:extLst>
                </p:cNvPr>
                <p:cNvPicPr/>
                <p:nvPr/>
              </p:nvPicPr>
              <p:blipFill>
                <a:blip r:embed="rId489"/>
                <a:stretch>
                  <a:fillRect/>
                </a:stretch>
              </p:blipFill>
              <p:spPr>
                <a:xfrm>
                  <a:off x="8615379" y="1327148"/>
                  <a:ext cx="146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79" name="Freihand 178">
                  <a:extLst>
                    <a:ext uri="{FF2B5EF4-FFF2-40B4-BE49-F238E27FC236}">
                      <a16:creationId xmlns:a16="http://schemas.microsoft.com/office/drawing/2014/main" id="{1C0444C8-6811-43AE-BF66-7E1BF80C19AF}"/>
                    </a:ext>
                  </a:extLst>
                </p14:cNvPr>
                <p14:cNvContentPartPr/>
                <p14:nvPr/>
              </p14:nvContentPartPr>
              <p14:xfrm>
                <a:off x="11141859" y="1325708"/>
                <a:ext cx="519480" cy="366120"/>
              </p14:xfrm>
            </p:contentPart>
          </mc:Choice>
          <mc:Fallback xmlns="">
            <p:pic>
              <p:nvPicPr>
                <p:cNvPr id="179" name="Freihand 178">
                  <a:extLst>
                    <a:ext uri="{FF2B5EF4-FFF2-40B4-BE49-F238E27FC236}">
                      <a16:creationId xmlns:a16="http://schemas.microsoft.com/office/drawing/2014/main" id="{1C0444C8-6811-43AE-BF66-7E1BF80C19AF}"/>
                    </a:ext>
                  </a:extLst>
                </p:cNvPr>
                <p:cNvPicPr/>
                <p:nvPr/>
              </p:nvPicPr>
              <p:blipFill>
                <a:blip r:embed="rId491"/>
                <a:stretch>
                  <a:fillRect/>
                </a:stretch>
              </p:blipFill>
              <p:spPr>
                <a:xfrm>
                  <a:off x="11137539" y="1321388"/>
                  <a:ext cx="5281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80" name="Freihand 179">
                  <a:extLst>
                    <a:ext uri="{FF2B5EF4-FFF2-40B4-BE49-F238E27FC236}">
                      <a16:creationId xmlns:a16="http://schemas.microsoft.com/office/drawing/2014/main" id="{83E35C26-47E0-4478-94BA-1AD6EE70BC95}"/>
                    </a:ext>
                  </a:extLst>
                </p14:cNvPr>
                <p14:cNvContentPartPr/>
                <p14:nvPr/>
              </p14:nvContentPartPr>
              <p14:xfrm>
                <a:off x="8665059" y="1172708"/>
                <a:ext cx="2510640" cy="307800"/>
              </p14:xfrm>
            </p:contentPart>
          </mc:Choice>
          <mc:Fallback xmlns="">
            <p:pic>
              <p:nvPicPr>
                <p:cNvPr id="180" name="Freihand 179">
                  <a:extLst>
                    <a:ext uri="{FF2B5EF4-FFF2-40B4-BE49-F238E27FC236}">
                      <a16:creationId xmlns:a16="http://schemas.microsoft.com/office/drawing/2014/main" id="{83E35C26-47E0-4478-94BA-1AD6EE70BC95}"/>
                    </a:ext>
                  </a:extLst>
                </p:cNvPr>
                <p:cNvPicPr/>
                <p:nvPr/>
              </p:nvPicPr>
              <p:blipFill>
                <a:blip r:embed="rId493"/>
                <a:stretch>
                  <a:fillRect/>
                </a:stretch>
              </p:blipFill>
              <p:spPr>
                <a:xfrm>
                  <a:off x="8660739" y="1168388"/>
                  <a:ext cx="25192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81" name="Freihand 180">
                  <a:extLst>
                    <a:ext uri="{FF2B5EF4-FFF2-40B4-BE49-F238E27FC236}">
                      <a16:creationId xmlns:a16="http://schemas.microsoft.com/office/drawing/2014/main" id="{DCC27990-4E12-4E12-89EE-5F1424301491}"/>
                    </a:ext>
                  </a:extLst>
                </p14:cNvPr>
                <p14:cNvContentPartPr/>
                <p14:nvPr/>
              </p14:nvContentPartPr>
              <p14:xfrm>
                <a:off x="8559939" y="1585988"/>
                <a:ext cx="526680" cy="66240"/>
              </p14:xfrm>
            </p:contentPart>
          </mc:Choice>
          <mc:Fallback xmlns="">
            <p:pic>
              <p:nvPicPr>
                <p:cNvPr id="181" name="Freihand 180">
                  <a:extLst>
                    <a:ext uri="{FF2B5EF4-FFF2-40B4-BE49-F238E27FC236}">
                      <a16:creationId xmlns:a16="http://schemas.microsoft.com/office/drawing/2014/main" id="{DCC27990-4E12-4E12-89EE-5F1424301491}"/>
                    </a:ext>
                  </a:extLst>
                </p:cNvPr>
                <p:cNvPicPr/>
                <p:nvPr/>
              </p:nvPicPr>
              <p:blipFill>
                <a:blip r:embed="rId495"/>
                <a:stretch>
                  <a:fillRect/>
                </a:stretch>
              </p:blipFill>
              <p:spPr>
                <a:xfrm>
                  <a:off x="8555619" y="1581668"/>
                  <a:ext cx="535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47" name="Freihand 146">
                  <a:extLst>
                    <a:ext uri="{FF2B5EF4-FFF2-40B4-BE49-F238E27FC236}">
                      <a16:creationId xmlns:a16="http://schemas.microsoft.com/office/drawing/2014/main" id="{B3C866B8-BE46-41A1-90C0-FA14FEDF638B}"/>
                    </a:ext>
                  </a:extLst>
                </p14:cNvPr>
                <p14:cNvContentPartPr/>
                <p14:nvPr/>
              </p14:nvContentPartPr>
              <p14:xfrm>
                <a:off x="7242339" y="1881188"/>
                <a:ext cx="90720" cy="5040"/>
              </p14:xfrm>
            </p:contentPart>
          </mc:Choice>
          <mc:Fallback xmlns="">
            <p:pic>
              <p:nvPicPr>
                <p:cNvPr id="147" name="Freihand 146">
                  <a:extLst>
                    <a:ext uri="{FF2B5EF4-FFF2-40B4-BE49-F238E27FC236}">
                      <a16:creationId xmlns:a16="http://schemas.microsoft.com/office/drawing/2014/main" id="{B3C866B8-BE46-41A1-90C0-FA14FEDF638B}"/>
                    </a:ext>
                  </a:extLst>
                </p:cNvPr>
                <p:cNvPicPr/>
                <p:nvPr/>
              </p:nvPicPr>
              <p:blipFill>
                <a:blip r:embed="rId497"/>
                <a:stretch>
                  <a:fillRect/>
                </a:stretch>
              </p:blipFill>
              <p:spPr>
                <a:xfrm>
                  <a:off x="7238019" y="1876868"/>
                  <a:ext cx="99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48" name="Freihand 147">
                  <a:extLst>
                    <a:ext uri="{FF2B5EF4-FFF2-40B4-BE49-F238E27FC236}">
                      <a16:creationId xmlns:a16="http://schemas.microsoft.com/office/drawing/2014/main" id="{F2E621B2-5E6A-4755-B29F-66176E803CB8}"/>
                    </a:ext>
                  </a:extLst>
                </p14:cNvPr>
                <p14:cNvContentPartPr/>
                <p14:nvPr/>
              </p14:nvContentPartPr>
              <p14:xfrm>
                <a:off x="7226139" y="1915028"/>
                <a:ext cx="104040" cy="7920"/>
              </p14:xfrm>
            </p:contentPart>
          </mc:Choice>
          <mc:Fallback xmlns="">
            <p:pic>
              <p:nvPicPr>
                <p:cNvPr id="148" name="Freihand 147">
                  <a:extLst>
                    <a:ext uri="{FF2B5EF4-FFF2-40B4-BE49-F238E27FC236}">
                      <a16:creationId xmlns:a16="http://schemas.microsoft.com/office/drawing/2014/main" id="{F2E621B2-5E6A-4755-B29F-66176E803CB8}"/>
                    </a:ext>
                  </a:extLst>
                </p:cNvPr>
                <p:cNvPicPr/>
                <p:nvPr/>
              </p:nvPicPr>
              <p:blipFill>
                <a:blip r:embed="rId499"/>
                <a:stretch>
                  <a:fillRect/>
                </a:stretch>
              </p:blipFill>
              <p:spPr>
                <a:xfrm>
                  <a:off x="7221819" y="1910708"/>
                  <a:ext cx="112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49" name="Freihand 148">
                  <a:extLst>
                    <a:ext uri="{FF2B5EF4-FFF2-40B4-BE49-F238E27FC236}">
                      <a16:creationId xmlns:a16="http://schemas.microsoft.com/office/drawing/2014/main" id="{EF14675C-3B07-43B9-8C13-EF7F3D47031E}"/>
                    </a:ext>
                  </a:extLst>
                </p14:cNvPr>
                <p14:cNvContentPartPr/>
                <p14:nvPr/>
              </p14:nvContentPartPr>
              <p14:xfrm>
                <a:off x="7358979" y="1845548"/>
                <a:ext cx="92520" cy="96840"/>
              </p14:xfrm>
            </p:contentPart>
          </mc:Choice>
          <mc:Fallback xmlns="">
            <p:pic>
              <p:nvPicPr>
                <p:cNvPr id="149" name="Freihand 148">
                  <a:extLst>
                    <a:ext uri="{FF2B5EF4-FFF2-40B4-BE49-F238E27FC236}">
                      <a16:creationId xmlns:a16="http://schemas.microsoft.com/office/drawing/2014/main" id="{EF14675C-3B07-43B9-8C13-EF7F3D47031E}"/>
                    </a:ext>
                  </a:extLst>
                </p:cNvPr>
                <p:cNvPicPr/>
                <p:nvPr/>
              </p:nvPicPr>
              <p:blipFill>
                <a:blip r:embed="rId501"/>
                <a:stretch>
                  <a:fillRect/>
                </a:stretch>
              </p:blipFill>
              <p:spPr>
                <a:xfrm>
                  <a:off x="7354659" y="1841228"/>
                  <a:ext cx="101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51" name="Freihand 150">
                  <a:extLst>
                    <a:ext uri="{FF2B5EF4-FFF2-40B4-BE49-F238E27FC236}">
                      <a16:creationId xmlns:a16="http://schemas.microsoft.com/office/drawing/2014/main" id="{0AE63FCC-3DFA-4AE0-A3BB-F47B7FBA02DB}"/>
                    </a:ext>
                  </a:extLst>
                </p14:cNvPr>
                <p14:cNvContentPartPr/>
                <p14:nvPr/>
              </p14:nvContentPartPr>
              <p14:xfrm>
                <a:off x="7686939" y="1849148"/>
                <a:ext cx="131040" cy="60840"/>
              </p14:xfrm>
            </p:contentPart>
          </mc:Choice>
          <mc:Fallback xmlns="">
            <p:pic>
              <p:nvPicPr>
                <p:cNvPr id="151" name="Freihand 150">
                  <a:extLst>
                    <a:ext uri="{FF2B5EF4-FFF2-40B4-BE49-F238E27FC236}">
                      <a16:creationId xmlns:a16="http://schemas.microsoft.com/office/drawing/2014/main" id="{0AE63FCC-3DFA-4AE0-A3BB-F47B7FBA02DB}"/>
                    </a:ext>
                  </a:extLst>
                </p:cNvPr>
                <p:cNvPicPr/>
                <p:nvPr/>
              </p:nvPicPr>
              <p:blipFill>
                <a:blip r:embed="rId503"/>
                <a:stretch>
                  <a:fillRect/>
                </a:stretch>
              </p:blipFill>
              <p:spPr>
                <a:xfrm>
                  <a:off x="7682619" y="1844828"/>
                  <a:ext cx="139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52" name="Freihand 151">
                  <a:extLst>
                    <a:ext uri="{FF2B5EF4-FFF2-40B4-BE49-F238E27FC236}">
                      <a16:creationId xmlns:a16="http://schemas.microsoft.com/office/drawing/2014/main" id="{057603F4-013E-4EBC-8F2F-831BD8A3FC06}"/>
                    </a:ext>
                  </a:extLst>
                </p14:cNvPr>
                <p14:cNvContentPartPr/>
                <p14:nvPr/>
              </p14:nvContentPartPr>
              <p14:xfrm>
                <a:off x="7877019" y="1804508"/>
                <a:ext cx="83880" cy="101160"/>
              </p14:xfrm>
            </p:contentPart>
          </mc:Choice>
          <mc:Fallback xmlns="">
            <p:pic>
              <p:nvPicPr>
                <p:cNvPr id="152" name="Freihand 151">
                  <a:extLst>
                    <a:ext uri="{FF2B5EF4-FFF2-40B4-BE49-F238E27FC236}">
                      <a16:creationId xmlns:a16="http://schemas.microsoft.com/office/drawing/2014/main" id="{057603F4-013E-4EBC-8F2F-831BD8A3FC06}"/>
                    </a:ext>
                  </a:extLst>
                </p:cNvPr>
                <p:cNvPicPr/>
                <p:nvPr/>
              </p:nvPicPr>
              <p:blipFill>
                <a:blip r:embed="rId505"/>
                <a:stretch>
                  <a:fillRect/>
                </a:stretch>
              </p:blipFill>
              <p:spPr>
                <a:xfrm>
                  <a:off x="7872339" y="1800188"/>
                  <a:ext cx="92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53" name="Freihand 152">
                  <a:extLst>
                    <a:ext uri="{FF2B5EF4-FFF2-40B4-BE49-F238E27FC236}">
                      <a16:creationId xmlns:a16="http://schemas.microsoft.com/office/drawing/2014/main" id="{24671C20-7603-4AB0-9D62-D2FBF3EF078B}"/>
                    </a:ext>
                  </a:extLst>
                </p14:cNvPr>
                <p14:cNvContentPartPr/>
                <p14:nvPr/>
              </p14:nvContentPartPr>
              <p14:xfrm>
                <a:off x="7835979" y="1762388"/>
                <a:ext cx="109440" cy="6840"/>
              </p14:xfrm>
            </p:contentPart>
          </mc:Choice>
          <mc:Fallback xmlns="">
            <p:pic>
              <p:nvPicPr>
                <p:cNvPr id="153" name="Freihand 152">
                  <a:extLst>
                    <a:ext uri="{FF2B5EF4-FFF2-40B4-BE49-F238E27FC236}">
                      <a16:creationId xmlns:a16="http://schemas.microsoft.com/office/drawing/2014/main" id="{24671C20-7603-4AB0-9D62-D2FBF3EF078B}"/>
                    </a:ext>
                  </a:extLst>
                </p:cNvPr>
                <p:cNvPicPr/>
                <p:nvPr/>
              </p:nvPicPr>
              <p:blipFill>
                <a:blip r:embed="rId507"/>
                <a:stretch>
                  <a:fillRect/>
                </a:stretch>
              </p:blipFill>
              <p:spPr>
                <a:xfrm>
                  <a:off x="7831659" y="1758068"/>
                  <a:ext cx="118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83" name="Freihand 182">
                  <a:extLst>
                    <a:ext uri="{FF2B5EF4-FFF2-40B4-BE49-F238E27FC236}">
                      <a16:creationId xmlns:a16="http://schemas.microsoft.com/office/drawing/2014/main" id="{79BF6C6F-7907-4901-936B-98FFE929D87F}"/>
                    </a:ext>
                  </a:extLst>
                </p14:cNvPr>
                <p14:cNvContentPartPr/>
                <p14:nvPr/>
              </p14:nvContentPartPr>
              <p14:xfrm>
                <a:off x="9673779" y="1742588"/>
                <a:ext cx="22320" cy="158760"/>
              </p14:xfrm>
            </p:contentPart>
          </mc:Choice>
          <mc:Fallback xmlns="">
            <p:pic>
              <p:nvPicPr>
                <p:cNvPr id="183" name="Freihand 182">
                  <a:extLst>
                    <a:ext uri="{FF2B5EF4-FFF2-40B4-BE49-F238E27FC236}">
                      <a16:creationId xmlns:a16="http://schemas.microsoft.com/office/drawing/2014/main" id="{79BF6C6F-7907-4901-936B-98FFE929D87F}"/>
                    </a:ext>
                  </a:extLst>
                </p:cNvPr>
                <p:cNvPicPr/>
                <p:nvPr/>
              </p:nvPicPr>
              <p:blipFill>
                <a:blip r:embed="rId509"/>
                <a:stretch>
                  <a:fillRect/>
                </a:stretch>
              </p:blipFill>
              <p:spPr>
                <a:xfrm>
                  <a:off x="9669459" y="1738268"/>
                  <a:ext cx="30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84" name="Freihand 183">
                  <a:extLst>
                    <a:ext uri="{FF2B5EF4-FFF2-40B4-BE49-F238E27FC236}">
                      <a16:creationId xmlns:a16="http://schemas.microsoft.com/office/drawing/2014/main" id="{A11E42D0-F7B1-4FEC-A6DD-4385E519109A}"/>
                    </a:ext>
                  </a:extLst>
                </p14:cNvPr>
                <p14:cNvContentPartPr/>
                <p14:nvPr/>
              </p14:nvContentPartPr>
              <p14:xfrm>
                <a:off x="9754419" y="1798388"/>
                <a:ext cx="11880" cy="64080"/>
              </p14:xfrm>
            </p:contentPart>
          </mc:Choice>
          <mc:Fallback xmlns="">
            <p:pic>
              <p:nvPicPr>
                <p:cNvPr id="184" name="Freihand 183">
                  <a:extLst>
                    <a:ext uri="{FF2B5EF4-FFF2-40B4-BE49-F238E27FC236}">
                      <a16:creationId xmlns:a16="http://schemas.microsoft.com/office/drawing/2014/main" id="{A11E42D0-F7B1-4FEC-A6DD-4385E519109A}"/>
                    </a:ext>
                  </a:extLst>
                </p:cNvPr>
                <p:cNvPicPr/>
                <p:nvPr/>
              </p:nvPicPr>
              <p:blipFill>
                <a:blip r:embed="rId511"/>
                <a:stretch>
                  <a:fillRect/>
                </a:stretch>
              </p:blipFill>
              <p:spPr>
                <a:xfrm>
                  <a:off x="9750099" y="1794068"/>
                  <a:ext cx="20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5" name="Freihand 184">
                  <a:extLst>
                    <a:ext uri="{FF2B5EF4-FFF2-40B4-BE49-F238E27FC236}">
                      <a16:creationId xmlns:a16="http://schemas.microsoft.com/office/drawing/2014/main" id="{7BD9E949-5A24-42A7-BB05-12DC04923A03}"/>
                    </a:ext>
                  </a:extLst>
                </p14:cNvPr>
                <p14:cNvContentPartPr/>
                <p14:nvPr/>
              </p14:nvContentPartPr>
              <p14:xfrm>
                <a:off x="9893379" y="1769228"/>
                <a:ext cx="160200" cy="72000"/>
              </p14:xfrm>
            </p:contentPart>
          </mc:Choice>
          <mc:Fallback xmlns="">
            <p:pic>
              <p:nvPicPr>
                <p:cNvPr id="185" name="Freihand 184">
                  <a:extLst>
                    <a:ext uri="{FF2B5EF4-FFF2-40B4-BE49-F238E27FC236}">
                      <a16:creationId xmlns:a16="http://schemas.microsoft.com/office/drawing/2014/main" id="{7BD9E949-5A24-42A7-BB05-12DC04923A03}"/>
                    </a:ext>
                  </a:extLst>
                </p:cNvPr>
                <p:cNvPicPr/>
                <p:nvPr/>
              </p:nvPicPr>
              <p:blipFill>
                <a:blip r:embed="rId513"/>
                <a:stretch>
                  <a:fillRect/>
                </a:stretch>
              </p:blipFill>
              <p:spPr>
                <a:xfrm>
                  <a:off x="9889059" y="1764908"/>
                  <a:ext cx="168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00" name="Freihand 199">
                  <a:extLst>
                    <a:ext uri="{FF2B5EF4-FFF2-40B4-BE49-F238E27FC236}">
                      <a16:creationId xmlns:a16="http://schemas.microsoft.com/office/drawing/2014/main" id="{6762899B-EE8B-4270-A8DD-C660ADB7F379}"/>
                    </a:ext>
                  </a:extLst>
                </p14:cNvPr>
                <p14:cNvContentPartPr/>
                <p14:nvPr/>
              </p14:nvContentPartPr>
              <p14:xfrm>
                <a:off x="9748659" y="1798388"/>
                <a:ext cx="1800" cy="3240"/>
              </p14:xfrm>
            </p:contentPart>
          </mc:Choice>
          <mc:Fallback xmlns="">
            <p:pic>
              <p:nvPicPr>
                <p:cNvPr id="200" name="Freihand 199">
                  <a:extLst>
                    <a:ext uri="{FF2B5EF4-FFF2-40B4-BE49-F238E27FC236}">
                      <a16:creationId xmlns:a16="http://schemas.microsoft.com/office/drawing/2014/main" id="{6762899B-EE8B-4270-A8DD-C660ADB7F379}"/>
                    </a:ext>
                  </a:extLst>
                </p:cNvPr>
                <p:cNvPicPr/>
                <p:nvPr/>
              </p:nvPicPr>
              <p:blipFill>
                <a:blip r:embed="rId515"/>
                <a:stretch>
                  <a:fillRect/>
                </a:stretch>
              </p:blipFill>
              <p:spPr>
                <a:xfrm>
                  <a:off x="9744339" y="1794068"/>
                  <a:ext cx="10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01" name="Freihand 200">
                  <a:extLst>
                    <a:ext uri="{FF2B5EF4-FFF2-40B4-BE49-F238E27FC236}">
                      <a16:creationId xmlns:a16="http://schemas.microsoft.com/office/drawing/2014/main" id="{0E2B8F11-816F-44F9-A3EE-3E5AED7E486C}"/>
                    </a:ext>
                  </a:extLst>
                </p14:cNvPr>
                <p14:cNvContentPartPr/>
                <p14:nvPr/>
              </p14:nvContentPartPr>
              <p14:xfrm>
                <a:off x="9745059" y="1864628"/>
                <a:ext cx="360" cy="360"/>
              </p14:xfrm>
            </p:contentPart>
          </mc:Choice>
          <mc:Fallback xmlns="">
            <p:pic>
              <p:nvPicPr>
                <p:cNvPr id="201" name="Freihand 200">
                  <a:extLst>
                    <a:ext uri="{FF2B5EF4-FFF2-40B4-BE49-F238E27FC236}">
                      <a16:creationId xmlns:a16="http://schemas.microsoft.com/office/drawing/2014/main" id="{0E2B8F11-816F-44F9-A3EE-3E5AED7E486C}"/>
                    </a:ext>
                  </a:extLst>
                </p:cNvPr>
                <p:cNvPicPr/>
                <p:nvPr/>
              </p:nvPicPr>
              <p:blipFill>
                <a:blip r:embed="rId297"/>
                <a:stretch>
                  <a:fillRect/>
                </a:stretch>
              </p:blipFill>
              <p:spPr>
                <a:xfrm>
                  <a:off x="9740739" y="18603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61" name="Freihand 160">
                  <a:extLst>
                    <a:ext uri="{FF2B5EF4-FFF2-40B4-BE49-F238E27FC236}">
                      <a16:creationId xmlns:a16="http://schemas.microsoft.com/office/drawing/2014/main" id="{F5A239BE-3B60-4C83-ABC1-C16379197848}"/>
                    </a:ext>
                  </a:extLst>
                </p14:cNvPr>
                <p14:cNvContentPartPr/>
                <p14:nvPr/>
              </p14:nvContentPartPr>
              <p14:xfrm>
                <a:off x="8205699" y="1845908"/>
                <a:ext cx="122040" cy="14040"/>
              </p14:xfrm>
            </p:contentPart>
          </mc:Choice>
          <mc:Fallback xmlns="">
            <p:pic>
              <p:nvPicPr>
                <p:cNvPr id="161" name="Freihand 160">
                  <a:extLst>
                    <a:ext uri="{FF2B5EF4-FFF2-40B4-BE49-F238E27FC236}">
                      <a16:creationId xmlns:a16="http://schemas.microsoft.com/office/drawing/2014/main" id="{F5A239BE-3B60-4C83-ABC1-C16379197848}"/>
                    </a:ext>
                  </a:extLst>
                </p:cNvPr>
                <p:cNvPicPr/>
                <p:nvPr/>
              </p:nvPicPr>
              <p:blipFill>
                <a:blip r:embed="rId518"/>
                <a:stretch>
                  <a:fillRect/>
                </a:stretch>
              </p:blipFill>
              <p:spPr>
                <a:xfrm>
                  <a:off x="8201379" y="1841588"/>
                  <a:ext cx="130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62" name="Freihand 161">
                  <a:extLst>
                    <a:ext uri="{FF2B5EF4-FFF2-40B4-BE49-F238E27FC236}">
                      <a16:creationId xmlns:a16="http://schemas.microsoft.com/office/drawing/2014/main" id="{A7668279-B32D-4E2B-9642-5031A5E47FCD}"/>
                    </a:ext>
                  </a:extLst>
                </p14:cNvPr>
                <p14:cNvContentPartPr/>
                <p14:nvPr/>
              </p14:nvContentPartPr>
              <p14:xfrm>
                <a:off x="8199219" y="1892708"/>
                <a:ext cx="125280" cy="10800"/>
              </p14:xfrm>
            </p:contentPart>
          </mc:Choice>
          <mc:Fallback xmlns="">
            <p:pic>
              <p:nvPicPr>
                <p:cNvPr id="162" name="Freihand 161">
                  <a:extLst>
                    <a:ext uri="{FF2B5EF4-FFF2-40B4-BE49-F238E27FC236}">
                      <a16:creationId xmlns:a16="http://schemas.microsoft.com/office/drawing/2014/main" id="{A7668279-B32D-4E2B-9642-5031A5E47FCD}"/>
                    </a:ext>
                  </a:extLst>
                </p:cNvPr>
                <p:cNvPicPr/>
                <p:nvPr/>
              </p:nvPicPr>
              <p:blipFill>
                <a:blip r:embed="rId520"/>
                <a:stretch>
                  <a:fillRect/>
                </a:stretch>
              </p:blipFill>
              <p:spPr>
                <a:xfrm>
                  <a:off x="8194899" y="1888388"/>
                  <a:ext cx="133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64" name="Freihand 163">
                  <a:extLst>
                    <a:ext uri="{FF2B5EF4-FFF2-40B4-BE49-F238E27FC236}">
                      <a16:creationId xmlns:a16="http://schemas.microsoft.com/office/drawing/2014/main" id="{A9EA794B-D1D0-46F2-8BE3-5DB275C1F0FC}"/>
                    </a:ext>
                  </a:extLst>
                </p14:cNvPr>
                <p14:cNvContentPartPr/>
                <p14:nvPr/>
              </p14:nvContentPartPr>
              <p14:xfrm>
                <a:off x="8441499" y="1832948"/>
                <a:ext cx="133200" cy="73800"/>
              </p14:xfrm>
            </p:contentPart>
          </mc:Choice>
          <mc:Fallback xmlns="">
            <p:pic>
              <p:nvPicPr>
                <p:cNvPr id="164" name="Freihand 163">
                  <a:extLst>
                    <a:ext uri="{FF2B5EF4-FFF2-40B4-BE49-F238E27FC236}">
                      <a16:creationId xmlns:a16="http://schemas.microsoft.com/office/drawing/2014/main" id="{A9EA794B-D1D0-46F2-8BE3-5DB275C1F0FC}"/>
                    </a:ext>
                  </a:extLst>
                </p:cNvPr>
                <p:cNvPicPr/>
                <p:nvPr/>
              </p:nvPicPr>
              <p:blipFill>
                <a:blip r:embed="rId522"/>
                <a:stretch>
                  <a:fillRect/>
                </a:stretch>
              </p:blipFill>
              <p:spPr>
                <a:xfrm>
                  <a:off x="8437179" y="1828628"/>
                  <a:ext cx="141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66" name="Freihand 165">
                  <a:extLst>
                    <a:ext uri="{FF2B5EF4-FFF2-40B4-BE49-F238E27FC236}">
                      <a16:creationId xmlns:a16="http://schemas.microsoft.com/office/drawing/2014/main" id="{F89B0C2C-0378-4218-9E0A-EC906F31ECEF}"/>
                    </a:ext>
                  </a:extLst>
                </p14:cNvPr>
                <p14:cNvContentPartPr/>
                <p14:nvPr/>
              </p14:nvContentPartPr>
              <p14:xfrm>
                <a:off x="8626899" y="1769948"/>
                <a:ext cx="108720" cy="203040"/>
              </p14:xfrm>
            </p:contentPart>
          </mc:Choice>
          <mc:Fallback xmlns="">
            <p:pic>
              <p:nvPicPr>
                <p:cNvPr id="166" name="Freihand 165">
                  <a:extLst>
                    <a:ext uri="{FF2B5EF4-FFF2-40B4-BE49-F238E27FC236}">
                      <a16:creationId xmlns:a16="http://schemas.microsoft.com/office/drawing/2014/main" id="{F89B0C2C-0378-4218-9E0A-EC906F31ECEF}"/>
                    </a:ext>
                  </a:extLst>
                </p:cNvPr>
                <p:cNvPicPr/>
                <p:nvPr/>
              </p:nvPicPr>
              <p:blipFill>
                <a:blip r:embed="rId524"/>
                <a:stretch>
                  <a:fillRect/>
                </a:stretch>
              </p:blipFill>
              <p:spPr>
                <a:xfrm>
                  <a:off x="8622579" y="1765628"/>
                  <a:ext cx="1173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67" name="Freihand 166">
                  <a:extLst>
                    <a:ext uri="{FF2B5EF4-FFF2-40B4-BE49-F238E27FC236}">
                      <a16:creationId xmlns:a16="http://schemas.microsoft.com/office/drawing/2014/main" id="{7E5A0321-BF1A-4DF2-9DBF-6A36B8B47EAF}"/>
                    </a:ext>
                  </a:extLst>
                </p14:cNvPr>
                <p14:cNvContentPartPr/>
                <p14:nvPr/>
              </p14:nvContentPartPr>
              <p14:xfrm>
                <a:off x="8612139" y="1871468"/>
                <a:ext cx="105480" cy="28440"/>
              </p14:xfrm>
            </p:contentPart>
          </mc:Choice>
          <mc:Fallback xmlns="">
            <p:pic>
              <p:nvPicPr>
                <p:cNvPr id="167" name="Freihand 166">
                  <a:extLst>
                    <a:ext uri="{FF2B5EF4-FFF2-40B4-BE49-F238E27FC236}">
                      <a16:creationId xmlns:a16="http://schemas.microsoft.com/office/drawing/2014/main" id="{7E5A0321-BF1A-4DF2-9DBF-6A36B8B47EAF}"/>
                    </a:ext>
                  </a:extLst>
                </p:cNvPr>
                <p:cNvPicPr/>
                <p:nvPr/>
              </p:nvPicPr>
              <p:blipFill>
                <a:blip r:embed="rId526"/>
                <a:stretch>
                  <a:fillRect/>
                </a:stretch>
              </p:blipFill>
              <p:spPr>
                <a:xfrm>
                  <a:off x="8607819" y="1867148"/>
                  <a:ext cx="114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68" name="Freihand 167">
                  <a:extLst>
                    <a:ext uri="{FF2B5EF4-FFF2-40B4-BE49-F238E27FC236}">
                      <a16:creationId xmlns:a16="http://schemas.microsoft.com/office/drawing/2014/main" id="{E1278E6E-B2FB-45D8-80C2-F9ABEF90731F}"/>
                    </a:ext>
                  </a:extLst>
                </p14:cNvPr>
                <p14:cNvContentPartPr/>
                <p14:nvPr/>
              </p14:nvContentPartPr>
              <p14:xfrm>
                <a:off x="8845779" y="1839068"/>
                <a:ext cx="13680" cy="98280"/>
              </p14:xfrm>
            </p:contentPart>
          </mc:Choice>
          <mc:Fallback xmlns="">
            <p:pic>
              <p:nvPicPr>
                <p:cNvPr id="168" name="Freihand 167">
                  <a:extLst>
                    <a:ext uri="{FF2B5EF4-FFF2-40B4-BE49-F238E27FC236}">
                      <a16:creationId xmlns:a16="http://schemas.microsoft.com/office/drawing/2014/main" id="{E1278E6E-B2FB-45D8-80C2-F9ABEF90731F}"/>
                    </a:ext>
                  </a:extLst>
                </p:cNvPr>
                <p:cNvPicPr/>
                <p:nvPr/>
              </p:nvPicPr>
              <p:blipFill>
                <a:blip r:embed="rId528"/>
                <a:stretch>
                  <a:fillRect/>
                </a:stretch>
              </p:blipFill>
              <p:spPr>
                <a:xfrm>
                  <a:off x="8841459" y="1834748"/>
                  <a:ext cx="22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69" name="Freihand 168">
                  <a:extLst>
                    <a:ext uri="{FF2B5EF4-FFF2-40B4-BE49-F238E27FC236}">
                      <a16:creationId xmlns:a16="http://schemas.microsoft.com/office/drawing/2014/main" id="{DDE85E05-6521-4FCB-B7F6-2AA57ECB0B7F}"/>
                    </a:ext>
                  </a:extLst>
                </p14:cNvPr>
                <p14:cNvContentPartPr/>
                <p14:nvPr/>
              </p14:nvContentPartPr>
              <p14:xfrm>
                <a:off x="8789259" y="1862108"/>
                <a:ext cx="135360" cy="21600"/>
              </p14:xfrm>
            </p:contentPart>
          </mc:Choice>
          <mc:Fallback xmlns="">
            <p:pic>
              <p:nvPicPr>
                <p:cNvPr id="169" name="Freihand 168">
                  <a:extLst>
                    <a:ext uri="{FF2B5EF4-FFF2-40B4-BE49-F238E27FC236}">
                      <a16:creationId xmlns:a16="http://schemas.microsoft.com/office/drawing/2014/main" id="{DDE85E05-6521-4FCB-B7F6-2AA57ECB0B7F}"/>
                    </a:ext>
                  </a:extLst>
                </p:cNvPr>
                <p:cNvPicPr/>
                <p:nvPr/>
              </p:nvPicPr>
              <p:blipFill>
                <a:blip r:embed="rId530"/>
                <a:stretch>
                  <a:fillRect/>
                </a:stretch>
              </p:blipFill>
              <p:spPr>
                <a:xfrm>
                  <a:off x="8784939" y="1857788"/>
                  <a:ext cx="144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70" name="Freihand 169">
                  <a:extLst>
                    <a:ext uri="{FF2B5EF4-FFF2-40B4-BE49-F238E27FC236}">
                      <a16:creationId xmlns:a16="http://schemas.microsoft.com/office/drawing/2014/main" id="{E23D5F79-066A-417A-9F91-2294B3160579}"/>
                    </a:ext>
                  </a:extLst>
                </p14:cNvPr>
                <p14:cNvContentPartPr/>
                <p14:nvPr/>
              </p14:nvContentPartPr>
              <p14:xfrm>
                <a:off x="9008859" y="1809908"/>
                <a:ext cx="101160" cy="190440"/>
              </p14:xfrm>
            </p:contentPart>
          </mc:Choice>
          <mc:Fallback xmlns="">
            <p:pic>
              <p:nvPicPr>
                <p:cNvPr id="170" name="Freihand 169">
                  <a:extLst>
                    <a:ext uri="{FF2B5EF4-FFF2-40B4-BE49-F238E27FC236}">
                      <a16:creationId xmlns:a16="http://schemas.microsoft.com/office/drawing/2014/main" id="{E23D5F79-066A-417A-9F91-2294B3160579}"/>
                    </a:ext>
                  </a:extLst>
                </p:cNvPr>
                <p:cNvPicPr/>
                <p:nvPr/>
              </p:nvPicPr>
              <p:blipFill>
                <a:blip r:embed="rId532"/>
                <a:stretch>
                  <a:fillRect/>
                </a:stretch>
              </p:blipFill>
              <p:spPr>
                <a:xfrm>
                  <a:off x="9004539" y="1805588"/>
                  <a:ext cx="109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71" name="Freihand 170">
                  <a:extLst>
                    <a:ext uri="{FF2B5EF4-FFF2-40B4-BE49-F238E27FC236}">
                      <a16:creationId xmlns:a16="http://schemas.microsoft.com/office/drawing/2014/main" id="{6F845AAF-62BB-4AA7-9691-437E136420B6}"/>
                    </a:ext>
                  </a:extLst>
                </p14:cNvPr>
                <p14:cNvContentPartPr/>
                <p14:nvPr/>
              </p14:nvContentPartPr>
              <p14:xfrm>
                <a:off x="9157539" y="1818908"/>
                <a:ext cx="108000" cy="74520"/>
              </p14:xfrm>
            </p:contentPart>
          </mc:Choice>
          <mc:Fallback xmlns="">
            <p:pic>
              <p:nvPicPr>
                <p:cNvPr id="171" name="Freihand 170">
                  <a:extLst>
                    <a:ext uri="{FF2B5EF4-FFF2-40B4-BE49-F238E27FC236}">
                      <a16:creationId xmlns:a16="http://schemas.microsoft.com/office/drawing/2014/main" id="{6F845AAF-62BB-4AA7-9691-437E136420B6}"/>
                    </a:ext>
                  </a:extLst>
                </p:cNvPr>
                <p:cNvPicPr/>
                <p:nvPr/>
              </p:nvPicPr>
              <p:blipFill>
                <a:blip r:embed="rId534"/>
                <a:stretch>
                  <a:fillRect/>
                </a:stretch>
              </p:blipFill>
              <p:spPr>
                <a:xfrm>
                  <a:off x="9153219" y="1814588"/>
                  <a:ext cx="116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03" name="Freihand 202">
                  <a:extLst>
                    <a:ext uri="{FF2B5EF4-FFF2-40B4-BE49-F238E27FC236}">
                      <a16:creationId xmlns:a16="http://schemas.microsoft.com/office/drawing/2014/main" id="{DA6B3D60-357E-4770-AB26-C25F85B9D30E}"/>
                    </a:ext>
                  </a:extLst>
                </p14:cNvPr>
                <p14:cNvContentPartPr/>
                <p14:nvPr/>
              </p14:nvContentPartPr>
              <p14:xfrm>
                <a:off x="8931819" y="1766348"/>
                <a:ext cx="190440" cy="245520"/>
              </p14:xfrm>
            </p:contentPart>
          </mc:Choice>
          <mc:Fallback xmlns="">
            <p:pic>
              <p:nvPicPr>
                <p:cNvPr id="203" name="Freihand 202">
                  <a:extLst>
                    <a:ext uri="{FF2B5EF4-FFF2-40B4-BE49-F238E27FC236}">
                      <a16:creationId xmlns:a16="http://schemas.microsoft.com/office/drawing/2014/main" id="{DA6B3D60-357E-4770-AB26-C25F85B9D30E}"/>
                    </a:ext>
                  </a:extLst>
                </p:cNvPr>
                <p:cNvPicPr/>
                <p:nvPr/>
              </p:nvPicPr>
              <p:blipFill>
                <a:blip r:embed="rId536"/>
                <a:stretch>
                  <a:fillRect/>
                </a:stretch>
              </p:blipFill>
              <p:spPr>
                <a:xfrm>
                  <a:off x="8927499" y="1762028"/>
                  <a:ext cx="199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14" name="Freihand 213">
                  <a:extLst>
                    <a:ext uri="{FF2B5EF4-FFF2-40B4-BE49-F238E27FC236}">
                      <a16:creationId xmlns:a16="http://schemas.microsoft.com/office/drawing/2014/main" id="{9EB5B986-4653-4C96-89F3-9358FC3B6152}"/>
                    </a:ext>
                  </a:extLst>
                </p14:cNvPr>
                <p14:cNvContentPartPr/>
                <p14:nvPr/>
              </p14:nvContentPartPr>
              <p14:xfrm>
                <a:off x="10597539" y="1935188"/>
                <a:ext cx="138600" cy="58320"/>
              </p14:xfrm>
            </p:contentPart>
          </mc:Choice>
          <mc:Fallback xmlns="">
            <p:pic>
              <p:nvPicPr>
                <p:cNvPr id="214" name="Freihand 213">
                  <a:extLst>
                    <a:ext uri="{FF2B5EF4-FFF2-40B4-BE49-F238E27FC236}">
                      <a16:creationId xmlns:a16="http://schemas.microsoft.com/office/drawing/2014/main" id="{9EB5B986-4653-4C96-89F3-9358FC3B6152}"/>
                    </a:ext>
                  </a:extLst>
                </p:cNvPr>
                <p:cNvPicPr/>
                <p:nvPr/>
              </p:nvPicPr>
              <p:blipFill>
                <a:blip r:embed="rId538"/>
                <a:stretch>
                  <a:fillRect/>
                </a:stretch>
              </p:blipFill>
              <p:spPr>
                <a:xfrm>
                  <a:off x="10593219" y="1930868"/>
                  <a:ext cx="147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15" name="Freihand 214">
                  <a:extLst>
                    <a:ext uri="{FF2B5EF4-FFF2-40B4-BE49-F238E27FC236}">
                      <a16:creationId xmlns:a16="http://schemas.microsoft.com/office/drawing/2014/main" id="{CFF5421F-F84E-477B-922B-072AD4941B6B}"/>
                    </a:ext>
                  </a:extLst>
                </p14:cNvPr>
                <p14:cNvContentPartPr/>
                <p14:nvPr/>
              </p14:nvContentPartPr>
              <p14:xfrm>
                <a:off x="10548939" y="2014748"/>
                <a:ext cx="192240" cy="32400"/>
              </p14:xfrm>
            </p:contentPart>
          </mc:Choice>
          <mc:Fallback xmlns="">
            <p:pic>
              <p:nvPicPr>
                <p:cNvPr id="215" name="Freihand 214">
                  <a:extLst>
                    <a:ext uri="{FF2B5EF4-FFF2-40B4-BE49-F238E27FC236}">
                      <a16:creationId xmlns:a16="http://schemas.microsoft.com/office/drawing/2014/main" id="{CFF5421F-F84E-477B-922B-072AD4941B6B}"/>
                    </a:ext>
                  </a:extLst>
                </p:cNvPr>
                <p:cNvPicPr/>
                <p:nvPr/>
              </p:nvPicPr>
              <p:blipFill>
                <a:blip r:embed="rId540"/>
                <a:stretch>
                  <a:fillRect/>
                </a:stretch>
              </p:blipFill>
              <p:spPr>
                <a:xfrm>
                  <a:off x="10544619" y="2010428"/>
                  <a:ext cx="200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16" name="Freihand 215">
                  <a:extLst>
                    <a:ext uri="{FF2B5EF4-FFF2-40B4-BE49-F238E27FC236}">
                      <a16:creationId xmlns:a16="http://schemas.microsoft.com/office/drawing/2014/main" id="{2E356B57-2568-42D1-8E49-6FE9ED8E08F2}"/>
                    </a:ext>
                  </a:extLst>
                </p14:cNvPr>
                <p14:cNvContentPartPr/>
                <p14:nvPr/>
              </p14:nvContentPartPr>
              <p14:xfrm>
                <a:off x="10586739" y="2077388"/>
                <a:ext cx="113400" cy="124920"/>
              </p14:xfrm>
            </p:contentPart>
          </mc:Choice>
          <mc:Fallback xmlns="">
            <p:pic>
              <p:nvPicPr>
                <p:cNvPr id="216" name="Freihand 215">
                  <a:extLst>
                    <a:ext uri="{FF2B5EF4-FFF2-40B4-BE49-F238E27FC236}">
                      <a16:creationId xmlns:a16="http://schemas.microsoft.com/office/drawing/2014/main" id="{2E356B57-2568-42D1-8E49-6FE9ED8E08F2}"/>
                    </a:ext>
                  </a:extLst>
                </p:cNvPr>
                <p:cNvPicPr/>
                <p:nvPr/>
              </p:nvPicPr>
              <p:blipFill>
                <a:blip r:embed="rId542"/>
                <a:stretch>
                  <a:fillRect/>
                </a:stretch>
              </p:blipFill>
              <p:spPr>
                <a:xfrm>
                  <a:off x="10582419" y="2073068"/>
                  <a:ext cx="122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18" name="Freihand 217">
                  <a:extLst>
                    <a:ext uri="{FF2B5EF4-FFF2-40B4-BE49-F238E27FC236}">
                      <a16:creationId xmlns:a16="http://schemas.microsoft.com/office/drawing/2014/main" id="{C1B0C308-039A-4D05-8F7A-2C02C4C22F45}"/>
                    </a:ext>
                  </a:extLst>
                </p14:cNvPr>
                <p14:cNvContentPartPr/>
                <p14:nvPr/>
              </p14:nvContentPartPr>
              <p14:xfrm>
                <a:off x="10850979" y="2008628"/>
                <a:ext cx="24480" cy="9360"/>
              </p14:xfrm>
            </p:contentPart>
          </mc:Choice>
          <mc:Fallback xmlns="">
            <p:pic>
              <p:nvPicPr>
                <p:cNvPr id="218" name="Freihand 217">
                  <a:extLst>
                    <a:ext uri="{FF2B5EF4-FFF2-40B4-BE49-F238E27FC236}">
                      <a16:creationId xmlns:a16="http://schemas.microsoft.com/office/drawing/2014/main" id="{C1B0C308-039A-4D05-8F7A-2C02C4C22F45}"/>
                    </a:ext>
                  </a:extLst>
                </p:cNvPr>
                <p:cNvPicPr/>
                <p:nvPr/>
              </p:nvPicPr>
              <p:blipFill>
                <a:blip r:embed="rId544"/>
                <a:stretch>
                  <a:fillRect/>
                </a:stretch>
              </p:blipFill>
              <p:spPr>
                <a:xfrm>
                  <a:off x="10846659" y="2004308"/>
                  <a:ext cx="33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19" name="Freihand 218">
                  <a:extLst>
                    <a:ext uri="{FF2B5EF4-FFF2-40B4-BE49-F238E27FC236}">
                      <a16:creationId xmlns:a16="http://schemas.microsoft.com/office/drawing/2014/main" id="{49C193C3-35EC-40AB-8213-7DA7DDF4B06D}"/>
                    </a:ext>
                  </a:extLst>
                </p14:cNvPr>
                <p14:cNvContentPartPr/>
                <p14:nvPr/>
              </p14:nvContentPartPr>
              <p14:xfrm>
                <a:off x="10840179" y="2074868"/>
                <a:ext cx="21240" cy="5400"/>
              </p14:xfrm>
            </p:contentPart>
          </mc:Choice>
          <mc:Fallback xmlns="">
            <p:pic>
              <p:nvPicPr>
                <p:cNvPr id="219" name="Freihand 218">
                  <a:extLst>
                    <a:ext uri="{FF2B5EF4-FFF2-40B4-BE49-F238E27FC236}">
                      <a16:creationId xmlns:a16="http://schemas.microsoft.com/office/drawing/2014/main" id="{49C193C3-35EC-40AB-8213-7DA7DDF4B06D}"/>
                    </a:ext>
                  </a:extLst>
                </p:cNvPr>
                <p:cNvPicPr/>
                <p:nvPr/>
              </p:nvPicPr>
              <p:blipFill>
                <a:blip r:embed="rId546"/>
                <a:stretch>
                  <a:fillRect/>
                </a:stretch>
              </p:blipFill>
              <p:spPr>
                <a:xfrm>
                  <a:off x="10835859" y="2070548"/>
                  <a:ext cx="29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20" name="Freihand 219">
                  <a:extLst>
                    <a:ext uri="{FF2B5EF4-FFF2-40B4-BE49-F238E27FC236}">
                      <a16:creationId xmlns:a16="http://schemas.microsoft.com/office/drawing/2014/main" id="{BF1668C3-9B24-4DF9-B3C9-5D64B8417B93}"/>
                    </a:ext>
                  </a:extLst>
                </p14:cNvPr>
                <p14:cNvContentPartPr/>
                <p14:nvPr/>
              </p14:nvContentPartPr>
              <p14:xfrm>
                <a:off x="10929459" y="2010068"/>
                <a:ext cx="129240" cy="44280"/>
              </p14:xfrm>
            </p:contentPart>
          </mc:Choice>
          <mc:Fallback xmlns="">
            <p:pic>
              <p:nvPicPr>
                <p:cNvPr id="220" name="Freihand 219">
                  <a:extLst>
                    <a:ext uri="{FF2B5EF4-FFF2-40B4-BE49-F238E27FC236}">
                      <a16:creationId xmlns:a16="http://schemas.microsoft.com/office/drawing/2014/main" id="{BF1668C3-9B24-4DF9-B3C9-5D64B8417B93}"/>
                    </a:ext>
                  </a:extLst>
                </p:cNvPr>
                <p:cNvPicPr/>
                <p:nvPr/>
              </p:nvPicPr>
              <p:blipFill>
                <a:blip r:embed="rId548"/>
                <a:stretch>
                  <a:fillRect/>
                </a:stretch>
              </p:blipFill>
              <p:spPr>
                <a:xfrm>
                  <a:off x="10925139" y="2005748"/>
                  <a:ext cx="137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22" name="Freihand 221">
                  <a:extLst>
                    <a:ext uri="{FF2B5EF4-FFF2-40B4-BE49-F238E27FC236}">
                      <a16:creationId xmlns:a16="http://schemas.microsoft.com/office/drawing/2014/main" id="{903334E1-3452-491B-BF1B-AA78182A47A6}"/>
                    </a:ext>
                  </a:extLst>
                </p14:cNvPr>
                <p14:cNvContentPartPr/>
                <p14:nvPr/>
              </p14:nvContentPartPr>
              <p14:xfrm>
                <a:off x="11154459" y="1935188"/>
                <a:ext cx="17640" cy="137160"/>
              </p14:xfrm>
            </p:contentPart>
          </mc:Choice>
          <mc:Fallback xmlns="">
            <p:pic>
              <p:nvPicPr>
                <p:cNvPr id="222" name="Freihand 221">
                  <a:extLst>
                    <a:ext uri="{FF2B5EF4-FFF2-40B4-BE49-F238E27FC236}">
                      <a16:creationId xmlns:a16="http://schemas.microsoft.com/office/drawing/2014/main" id="{903334E1-3452-491B-BF1B-AA78182A47A6}"/>
                    </a:ext>
                  </a:extLst>
                </p:cNvPr>
                <p:cNvPicPr/>
                <p:nvPr/>
              </p:nvPicPr>
              <p:blipFill>
                <a:blip r:embed="rId550"/>
                <a:stretch>
                  <a:fillRect/>
                </a:stretch>
              </p:blipFill>
              <p:spPr>
                <a:xfrm>
                  <a:off x="11150139" y="1930868"/>
                  <a:ext cx="26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23" name="Freihand 222">
                  <a:extLst>
                    <a:ext uri="{FF2B5EF4-FFF2-40B4-BE49-F238E27FC236}">
                      <a16:creationId xmlns:a16="http://schemas.microsoft.com/office/drawing/2014/main" id="{86DFD346-7E03-4E95-9038-206175F3FD14}"/>
                    </a:ext>
                  </a:extLst>
                </p14:cNvPr>
                <p14:cNvContentPartPr/>
                <p14:nvPr/>
              </p14:nvContentPartPr>
              <p14:xfrm>
                <a:off x="11120979" y="1921508"/>
                <a:ext cx="127440" cy="131400"/>
              </p14:xfrm>
            </p:contentPart>
          </mc:Choice>
          <mc:Fallback xmlns="">
            <p:pic>
              <p:nvPicPr>
                <p:cNvPr id="223" name="Freihand 222">
                  <a:extLst>
                    <a:ext uri="{FF2B5EF4-FFF2-40B4-BE49-F238E27FC236}">
                      <a16:creationId xmlns:a16="http://schemas.microsoft.com/office/drawing/2014/main" id="{86DFD346-7E03-4E95-9038-206175F3FD14}"/>
                    </a:ext>
                  </a:extLst>
                </p:cNvPr>
                <p:cNvPicPr/>
                <p:nvPr/>
              </p:nvPicPr>
              <p:blipFill>
                <a:blip r:embed="rId552"/>
                <a:stretch>
                  <a:fillRect/>
                </a:stretch>
              </p:blipFill>
              <p:spPr>
                <a:xfrm>
                  <a:off x="11116659" y="1917188"/>
                  <a:ext cx="136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24" name="Freihand 223">
                  <a:extLst>
                    <a:ext uri="{FF2B5EF4-FFF2-40B4-BE49-F238E27FC236}">
                      <a16:creationId xmlns:a16="http://schemas.microsoft.com/office/drawing/2014/main" id="{456805E7-B289-402D-BF73-935E238BAFFB}"/>
                    </a:ext>
                  </a:extLst>
                </p14:cNvPr>
                <p14:cNvContentPartPr/>
                <p14:nvPr/>
              </p14:nvContentPartPr>
              <p14:xfrm>
                <a:off x="11251299" y="1970468"/>
                <a:ext cx="80640" cy="67320"/>
              </p14:xfrm>
            </p:contentPart>
          </mc:Choice>
          <mc:Fallback xmlns="">
            <p:pic>
              <p:nvPicPr>
                <p:cNvPr id="224" name="Freihand 223">
                  <a:extLst>
                    <a:ext uri="{FF2B5EF4-FFF2-40B4-BE49-F238E27FC236}">
                      <a16:creationId xmlns:a16="http://schemas.microsoft.com/office/drawing/2014/main" id="{456805E7-B289-402D-BF73-935E238BAFFB}"/>
                    </a:ext>
                  </a:extLst>
                </p:cNvPr>
                <p:cNvPicPr/>
                <p:nvPr/>
              </p:nvPicPr>
              <p:blipFill>
                <a:blip r:embed="rId554"/>
                <a:stretch>
                  <a:fillRect/>
                </a:stretch>
              </p:blipFill>
              <p:spPr>
                <a:xfrm>
                  <a:off x="11246979" y="1966148"/>
                  <a:ext cx="89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25" name="Freihand 224">
                  <a:extLst>
                    <a:ext uri="{FF2B5EF4-FFF2-40B4-BE49-F238E27FC236}">
                      <a16:creationId xmlns:a16="http://schemas.microsoft.com/office/drawing/2014/main" id="{1D68DBF8-7152-4659-B3F4-3116B91A5141}"/>
                    </a:ext>
                  </a:extLst>
                </p14:cNvPr>
                <p14:cNvContentPartPr/>
                <p14:nvPr/>
              </p14:nvContentPartPr>
              <p14:xfrm>
                <a:off x="11329419" y="1985228"/>
                <a:ext cx="73800" cy="51120"/>
              </p14:xfrm>
            </p:contentPart>
          </mc:Choice>
          <mc:Fallback xmlns="">
            <p:pic>
              <p:nvPicPr>
                <p:cNvPr id="225" name="Freihand 224">
                  <a:extLst>
                    <a:ext uri="{FF2B5EF4-FFF2-40B4-BE49-F238E27FC236}">
                      <a16:creationId xmlns:a16="http://schemas.microsoft.com/office/drawing/2014/main" id="{1D68DBF8-7152-4659-B3F4-3116B91A5141}"/>
                    </a:ext>
                  </a:extLst>
                </p:cNvPr>
                <p:cNvPicPr/>
                <p:nvPr/>
              </p:nvPicPr>
              <p:blipFill>
                <a:blip r:embed="rId556"/>
                <a:stretch>
                  <a:fillRect/>
                </a:stretch>
              </p:blipFill>
              <p:spPr>
                <a:xfrm>
                  <a:off x="11325099" y="1980908"/>
                  <a:ext cx="82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26" name="Freihand 225">
                  <a:extLst>
                    <a:ext uri="{FF2B5EF4-FFF2-40B4-BE49-F238E27FC236}">
                      <a16:creationId xmlns:a16="http://schemas.microsoft.com/office/drawing/2014/main" id="{FDA02947-5FE5-4198-9718-18C58DD257CA}"/>
                    </a:ext>
                  </a:extLst>
                </p14:cNvPr>
                <p14:cNvContentPartPr/>
                <p14:nvPr/>
              </p14:nvContentPartPr>
              <p14:xfrm>
                <a:off x="11449659" y="1860668"/>
                <a:ext cx="34560" cy="209880"/>
              </p14:xfrm>
            </p:contentPart>
          </mc:Choice>
          <mc:Fallback xmlns="">
            <p:pic>
              <p:nvPicPr>
                <p:cNvPr id="226" name="Freihand 225">
                  <a:extLst>
                    <a:ext uri="{FF2B5EF4-FFF2-40B4-BE49-F238E27FC236}">
                      <a16:creationId xmlns:a16="http://schemas.microsoft.com/office/drawing/2014/main" id="{FDA02947-5FE5-4198-9718-18C58DD257CA}"/>
                    </a:ext>
                  </a:extLst>
                </p:cNvPr>
                <p:cNvPicPr/>
                <p:nvPr/>
              </p:nvPicPr>
              <p:blipFill>
                <a:blip r:embed="rId558"/>
                <a:stretch>
                  <a:fillRect/>
                </a:stretch>
              </p:blipFill>
              <p:spPr>
                <a:xfrm>
                  <a:off x="11445339" y="1856348"/>
                  <a:ext cx="432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27" name="Freihand 226">
                  <a:extLst>
                    <a:ext uri="{FF2B5EF4-FFF2-40B4-BE49-F238E27FC236}">
                      <a16:creationId xmlns:a16="http://schemas.microsoft.com/office/drawing/2014/main" id="{E2476C34-22EA-4E5F-BA39-2AE894C5D3B9}"/>
                    </a:ext>
                  </a:extLst>
                </p14:cNvPr>
                <p14:cNvContentPartPr/>
                <p14:nvPr/>
              </p14:nvContentPartPr>
              <p14:xfrm>
                <a:off x="11525619" y="1870028"/>
                <a:ext cx="36720" cy="176400"/>
              </p14:xfrm>
            </p:contentPart>
          </mc:Choice>
          <mc:Fallback xmlns="">
            <p:pic>
              <p:nvPicPr>
                <p:cNvPr id="227" name="Freihand 226">
                  <a:extLst>
                    <a:ext uri="{FF2B5EF4-FFF2-40B4-BE49-F238E27FC236}">
                      <a16:creationId xmlns:a16="http://schemas.microsoft.com/office/drawing/2014/main" id="{E2476C34-22EA-4E5F-BA39-2AE894C5D3B9}"/>
                    </a:ext>
                  </a:extLst>
                </p:cNvPr>
                <p:cNvPicPr/>
                <p:nvPr/>
              </p:nvPicPr>
              <p:blipFill>
                <a:blip r:embed="rId560"/>
                <a:stretch>
                  <a:fillRect/>
                </a:stretch>
              </p:blipFill>
              <p:spPr>
                <a:xfrm>
                  <a:off x="11521299" y="1865708"/>
                  <a:ext cx="45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28" name="Freihand 227">
                  <a:extLst>
                    <a:ext uri="{FF2B5EF4-FFF2-40B4-BE49-F238E27FC236}">
                      <a16:creationId xmlns:a16="http://schemas.microsoft.com/office/drawing/2014/main" id="{E308D297-A8C4-4518-9B39-DBF259AAE864}"/>
                    </a:ext>
                  </a:extLst>
                </p14:cNvPr>
                <p14:cNvContentPartPr/>
                <p14:nvPr/>
              </p14:nvContentPartPr>
              <p14:xfrm>
                <a:off x="11554059" y="1954628"/>
                <a:ext cx="67320" cy="76680"/>
              </p14:xfrm>
            </p:contentPart>
          </mc:Choice>
          <mc:Fallback xmlns="">
            <p:pic>
              <p:nvPicPr>
                <p:cNvPr id="228" name="Freihand 227">
                  <a:extLst>
                    <a:ext uri="{FF2B5EF4-FFF2-40B4-BE49-F238E27FC236}">
                      <a16:creationId xmlns:a16="http://schemas.microsoft.com/office/drawing/2014/main" id="{E308D297-A8C4-4518-9B39-DBF259AAE864}"/>
                    </a:ext>
                  </a:extLst>
                </p:cNvPr>
                <p:cNvPicPr/>
                <p:nvPr/>
              </p:nvPicPr>
              <p:blipFill>
                <a:blip r:embed="rId562"/>
                <a:stretch>
                  <a:fillRect/>
                </a:stretch>
              </p:blipFill>
              <p:spPr>
                <a:xfrm>
                  <a:off x="11549739" y="1950308"/>
                  <a:ext cx="75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29" name="Freihand 228">
                  <a:extLst>
                    <a:ext uri="{FF2B5EF4-FFF2-40B4-BE49-F238E27FC236}">
                      <a16:creationId xmlns:a16="http://schemas.microsoft.com/office/drawing/2014/main" id="{2CBC2553-B868-4B2A-B02D-2E6F63C44519}"/>
                    </a:ext>
                  </a:extLst>
                </p14:cNvPr>
                <p14:cNvContentPartPr/>
                <p14:nvPr/>
              </p14:nvContentPartPr>
              <p14:xfrm>
                <a:off x="11644419" y="1870748"/>
                <a:ext cx="177120" cy="145800"/>
              </p14:xfrm>
            </p:contentPart>
          </mc:Choice>
          <mc:Fallback xmlns="">
            <p:pic>
              <p:nvPicPr>
                <p:cNvPr id="229" name="Freihand 228">
                  <a:extLst>
                    <a:ext uri="{FF2B5EF4-FFF2-40B4-BE49-F238E27FC236}">
                      <a16:creationId xmlns:a16="http://schemas.microsoft.com/office/drawing/2014/main" id="{2CBC2553-B868-4B2A-B02D-2E6F63C44519}"/>
                    </a:ext>
                  </a:extLst>
                </p:cNvPr>
                <p:cNvPicPr/>
                <p:nvPr/>
              </p:nvPicPr>
              <p:blipFill>
                <a:blip r:embed="rId564"/>
                <a:stretch>
                  <a:fillRect/>
                </a:stretch>
              </p:blipFill>
              <p:spPr>
                <a:xfrm>
                  <a:off x="11640099" y="1866428"/>
                  <a:ext cx="185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18" name="Freihand 317">
                  <a:extLst>
                    <a:ext uri="{FF2B5EF4-FFF2-40B4-BE49-F238E27FC236}">
                      <a16:creationId xmlns:a16="http://schemas.microsoft.com/office/drawing/2014/main" id="{F39B07CB-9397-485C-B06C-CEA5FC172BAC}"/>
                    </a:ext>
                  </a:extLst>
                </p14:cNvPr>
                <p14:cNvContentPartPr/>
                <p14:nvPr/>
              </p14:nvContentPartPr>
              <p14:xfrm>
                <a:off x="10172019" y="3088268"/>
                <a:ext cx="8640" cy="95040"/>
              </p14:xfrm>
            </p:contentPart>
          </mc:Choice>
          <mc:Fallback xmlns="">
            <p:pic>
              <p:nvPicPr>
                <p:cNvPr id="318" name="Freihand 317">
                  <a:extLst>
                    <a:ext uri="{FF2B5EF4-FFF2-40B4-BE49-F238E27FC236}">
                      <a16:creationId xmlns:a16="http://schemas.microsoft.com/office/drawing/2014/main" id="{F39B07CB-9397-485C-B06C-CEA5FC172BAC}"/>
                    </a:ext>
                  </a:extLst>
                </p:cNvPr>
                <p:cNvPicPr/>
                <p:nvPr/>
              </p:nvPicPr>
              <p:blipFill>
                <a:blip r:embed="rId566"/>
                <a:stretch>
                  <a:fillRect/>
                </a:stretch>
              </p:blipFill>
              <p:spPr>
                <a:xfrm>
                  <a:off x="10167699" y="3083948"/>
                  <a:ext cx="17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19" name="Freihand 318">
                  <a:extLst>
                    <a:ext uri="{FF2B5EF4-FFF2-40B4-BE49-F238E27FC236}">
                      <a16:creationId xmlns:a16="http://schemas.microsoft.com/office/drawing/2014/main" id="{46E76EDB-BBCF-4C77-80E4-3B45F3A81313}"/>
                    </a:ext>
                  </a:extLst>
                </p14:cNvPr>
                <p14:cNvContentPartPr/>
                <p14:nvPr/>
              </p14:nvContentPartPr>
              <p14:xfrm>
                <a:off x="10196139" y="3047948"/>
                <a:ext cx="105840" cy="121320"/>
              </p14:xfrm>
            </p:contentPart>
          </mc:Choice>
          <mc:Fallback xmlns="">
            <p:pic>
              <p:nvPicPr>
                <p:cNvPr id="319" name="Freihand 318">
                  <a:extLst>
                    <a:ext uri="{FF2B5EF4-FFF2-40B4-BE49-F238E27FC236}">
                      <a16:creationId xmlns:a16="http://schemas.microsoft.com/office/drawing/2014/main" id="{46E76EDB-BBCF-4C77-80E4-3B45F3A81313}"/>
                    </a:ext>
                  </a:extLst>
                </p:cNvPr>
                <p:cNvPicPr/>
                <p:nvPr/>
              </p:nvPicPr>
              <p:blipFill>
                <a:blip r:embed="rId568"/>
                <a:stretch>
                  <a:fillRect/>
                </a:stretch>
              </p:blipFill>
              <p:spPr>
                <a:xfrm>
                  <a:off x="10191819" y="3043628"/>
                  <a:ext cx="114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0" name="Freihand 319">
                  <a:extLst>
                    <a:ext uri="{FF2B5EF4-FFF2-40B4-BE49-F238E27FC236}">
                      <a16:creationId xmlns:a16="http://schemas.microsoft.com/office/drawing/2014/main" id="{725F15E5-F709-4B09-8DA5-564703B52892}"/>
                    </a:ext>
                  </a:extLst>
                </p14:cNvPr>
                <p14:cNvContentPartPr/>
                <p14:nvPr/>
              </p14:nvContentPartPr>
              <p14:xfrm>
                <a:off x="10383339" y="3068828"/>
                <a:ext cx="20880" cy="115200"/>
              </p14:xfrm>
            </p:contentPart>
          </mc:Choice>
          <mc:Fallback xmlns="">
            <p:pic>
              <p:nvPicPr>
                <p:cNvPr id="320" name="Freihand 319">
                  <a:extLst>
                    <a:ext uri="{FF2B5EF4-FFF2-40B4-BE49-F238E27FC236}">
                      <a16:creationId xmlns:a16="http://schemas.microsoft.com/office/drawing/2014/main" id="{725F15E5-F709-4B09-8DA5-564703B52892}"/>
                    </a:ext>
                  </a:extLst>
                </p:cNvPr>
                <p:cNvPicPr/>
                <p:nvPr/>
              </p:nvPicPr>
              <p:blipFill>
                <a:blip r:embed="rId570"/>
                <a:stretch>
                  <a:fillRect/>
                </a:stretch>
              </p:blipFill>
              <p:spPr>
                <a:xfrm>
                  <a:off x="10379019" y="3064508"/>
                  <a:ext cx="2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1" name="Freihand 320">
                  <a:extLst>
                    <a:ext uri="{FF2B5EF4-FFF2-40B4-BE49-F238E27FC236}">
                      <a16:creationId xmlns:a16="http://schemas.microsoft.com/office/drawing/2014/main" id="{EC9EF5CD-B974-4192-9D48-CCB28A0292F8}"/>
                    </a:ext>
                  </a:extLst>
                </p14:cNvPr>
                <p14:cNvContentPartPr/>
                <p14:nvPr/>
              </p14:nvContentPartPr>
              <p14:xfrm>
                <a:off x="10350939" y="3039308"/>
                <a:ext cx="124200" cy="134640"/>
              </p14:xfrm>
            </p:contentPart>
          </mc:Choice>
          <mc:Fallback xmlns="">
            <p:pic>
              <p:nvPicPr>
                <p:cNvPr id="321" name="Freihand 320">
                  <a:extLst>
                    <a:ext uri="{FF2B5EF4-FFF2-40B4-BE49-F238E27FC236}">
                      <a16:creationId xmlns:a16="http://schemas.microsoft.com/office/drawing/2014/main" id="{EC9EF5CD-B974-4192-9D48-CCB28A0292F8}"/>
                    </a:ext>
                  </a:extLst>
                </p:cNvPr>
                <p:cNvPicPr/>
                <p:nvPr/>
              </p:nvPicPr>
              <p:blipFill>
                <a:blip r:embed="rId572"/>
                <a:stretch>
                  <a:fillRect/>
                </a:stretch>
              </p:blipFill>
              <p:spPr>
                <a:xfrm>
                  <a:off x="10346619" y="3034988"/>
                  <a:ext cx="132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6" name="Freihand 325">
                  <a:extLst>
                    <a:ext uri="{FF2B5EF4-FFF2-40B4-BE49-F238E27FC236}">
                      <a16:creationId xmlns:a16="http://schemas.microsoft.com/office/drawing/2014/main" id="{EADD41E6-4DEC-47E5-A56F-339AFC77F5FB}"/>
                    </a:ext>
                  </a:extLst>
                </p14:cNvPr>
                <p14:cNvContentPartPr/>
                <p14:nvPr/>
              </p14:nvContentPartPr>
              <p14:xfrm>
                <a:off x="10604379" y="3083948"/>
                <a:ext cx="122040" cy="76680"/>
              </p14:xfrm>
            </p:contentPart>
          </mc:Choice>
          <mc:Fallback xmlns="">
            <p:pic>
              <p:nvPicPr>
                <p:cNvPr id="326" name="Freihand 325">
                  <a:extLst>
                    <a:ext uri="{FF2B5EF4-FFF2-40B4-BE49-F238E27FC236}">
                      <a16:creationId xmlns:a16="http://schemas.microsoft.com/office/drawing/2014/main" id="{EADD41E6-4DEC-47E5-A56F-339AFC77F5FB}"/>
                    </a:ext>
                  </a:extLst>
                </p:cNvPr>
                <p:cNvPicPr/>
                <p:nvPr/>
              </p:nvPicPr>
              <p:blipFill>
                <a:blip r:embed="rId574"/>
                <a:stretch>
                  <a:fillRect/>
                </a:stretch>
              </p:blipFill>
              <p:spPr>
                <a:xfrm>
                  <a:off x="10600059" y="3079628"/>
                  <a:ext cx="130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27" name="Freihand 326">
                  <a:extLst>
                    <a:ext uri="{FF2B5EF4-FFF2-40B4-BE49-F238E27FC236}">
                      <a16:creationId xmlns:a16="http://schemas.microsoft.com/office/drawing/2014/main" id="{806EE407-FE1A-4DDD-8AC7-ED8F46BAFB04}"/>
                    </a:ext>
                  </a:extLst>
                </p14:cNvPr>
                <p14:cNvContentPartPr/>
                <p14:nvPr/>
              </p14:nvContentPartPr>
              <p14:xfrm>
                <a:off x="10808859" y="3095828"/>
                <a:ext cx="57600" cy="7920"/>
              </p14:xfrm>
            </p:contentPart>
          </mc:Choice>
          <mc:Fallback xmlns="">
            <p:pic>
              <p:nvPicPr>
                <p:cNvPr id="327" name="Freihand 326">
                  <a:extLst>
                    <a:ext uri="{FF2B5EF4-FFF2-40B4-BE49-F238E27FC236}">
                      <a16:creationId xmlns:a16="http://schemas.microsoft.com/office/drawing/2014/main" id="{806EE407-FE1A-4DDD-8AC7-ED8F46BAFB04}"/>
                    </a:ext>
                  </a:extLst>
                </p:cNvPr>
                <p:cNvPicPr/>
                <p:nvPr/>
              </p:nvPicPr>
              <p:blipFill>
                <a:blip r:embed="rId576"/>
                <a:stretch>
                  <a:fillRect/>
                </a:stretch>
              </p:blipFill>
              <p:spPr>
                <a:xfrm>
                  <a:off x="10804539" y="3091508"/>
                  <a:ext cx="66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28" name="Freihand 327">
                  <a:extLst>
                    <a:ext uri="{FF2B5EF4-FFF2-40B4-BE49-F238E27FC236}">
                      <a16:creationId xmlns:a16="http://schemas.microsoft.com/office/drawing/2014/main" id="{3B983C50-F0D9-4ACE-8227-962FCB8D2559}"/>
                    </a:ext>
                  </a:extLst>
                </p14:cNvPr>
                <p14:cNvContentPartPr/>
                <p14:nvPr/>
              </p14:nvContentPartPr>
              <p14:xfrm>
                <a:off x="10795539" y="3137588"/>
                <a:ext cx="83160" cy="12240"/>
              </p14:xfrm>
            </p:contentPart>
          </mc:Choice>
          <mc:Fallback xmlns="">
            <p:pic>
              <p:nvPicPr>
                <p:cNvPr id="328" name="Freihand 327">
                  <a:extLst>
                    <a:ext uri="{FF2B5EF4-FFF2-40B4-BE49-F238E27FC236}">
                      <a16:creationId xmlns:a16="http://schemas.microsoft.com/office/drawing/2014/main" id="{3B983C50-F0D9-4ACE-8227-962FCB8D2559}"/>
                    </a:ext>
                  </a:extLst>
                </p:cNvPr>
                <p:cNvPicPr/>
                <p:nvPr/>
              </p:nvPicPr>
              <p:blipFill>
                <a:blip r:embed="rId578"/>
                <a:stretch>
                  <a:fillRect/>
                </a:stretch>
              </p:blipFill>
              <p:spPr>
                <a:xfrm>
                  <a:off x="10791219" y="3133268"/>
                  <a:ext cx="91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29" name="Freihand 328">
                  <a:extLst>
                    <a:ext uri="{FF2B5EF4-FFF2-40B4-BE49-F238E27FC236}">
                      <a16:creationId xmlns:a16="http://schemas.microsoft.com/office/drawing/2014/main" id="{2572EC8B-59BB-431C-B966-7124D8AB6F83}"/>
                    </a:ext>
                  </a:extLst>
                </p14:cNvPr>
                <p14:cNvContentPartPr/>
                <p14:nvPr/>
              </p14:nvContentPartPr>
              <p14:xfrm>
                <a:off x="11000019" y="3074588"/>
                <a:ext cx="101880" cy="156960"/>
              </p14:xfrm>
            </p:contentPart>
          </mc:Choice>
          <mc:Fallback xmlns="">
            <p:pic>
              <p:nvPicPr>
                <p:cNvPr id="329" name="Freihand 328">
                  <a:extLst>
                    <a:ext uri="{FF2B5EF4-FFF2-40B4-BE49-F238E27FC236}">
                      <a16:creationId xmlns:a16="http://schemas.microsoft.com/office/drawing/2014/main" id="{2572EC8B-59BB-431C-B966-7124D8AB6F83}"/>
                    </a:ext>
                  </a:extLst>
                </p:cNvPr>
                <p:cNvPicPr/>
                <p:nvPr/>
              </p:nvPicPr>
              <p:blipFill>
                <a:blip r:embed="rId580"/>
                <a:stretch>
                  <a:fillRect/>
                </a:stretch>
              </p:blipFill>
              <p:spPr>
                <a:xfrm>
                  <a:off x="10995699" y="3070268"/>
                  <a:ext cx="110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0" name="Freihand 329">
                  <a:extLst>
                    <a:ext uri="{FF2B5EF4-FFF2-40B4-BE49-F238E27FC236}">
                      <a16:creationId xmlns:a16="http://schemas.microsoft.com/office/drawing/2014/main" id="{C875A2C8-16D0-4A84-9558-AA8802E9C591}"/>
                    </a:ext>
                  </a:extLst>
                </p14:cNvPr>
                <p14:cNvContentPartPr/>
                <p14:nvPr/>
              </p14:nvContentPartPr>
              <p14:xfrm>
                <a:off x="11131419" y="3117788"/>
                <a:ext cx="62640" cy="86760"/>
              </p14:xfrm>
            </p:contentPart>
          </mc:Choice>
          <mc:Fallback xmlns="">
            <p:pic>
              <p:nvPicPr>
                <p:cNvPr id="330" name="Freihand 329">
                  <a:extLst>
                    <a:ext uri="{FF2B5EF4-FFF2-40B4-BE49-F238E27FC236}">
                      <a16:creationId xmlns:a16="http://schemas.microsoft.com/office/drawing/2014/main" id="{C875A2C8-16D0-4A84-9558-AA8802E9C591}"/>
                    </a:ext>
                  </a:extLst>
                </p:cNvPr>
                <p:cNvPicPr/>
                <p:nvPr/>
              </p:nvPicPr>
              <p:blipFill>
                <a:blip r:embed="rId582"/>
                <a:stretch>
                  <a:fillRect/>
                </a:stretch>
              </p:blipFill>
              <p:spPr>
                <a:xfrm>
                  <a:off x="11127099" y="3113468"/>
                  <a:ext cx="71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1" name="Freihand 330">
                  <a:extLst>
                    <a:ext uri="{FF2B5EF4-FFF2-40B4-BE49-F238E27FC236}">
                      <a16:creationId xmlns:a16="http://schemas.microsoft.com/office/drawing/2014/main" id="{7DC51A9A-F0CA-4475-BDD7-38CF553D4A13}"/>
                    </a:ext>
                  </a:extLst>
                </p14:cNvPr>
                <p14:cNvContentPartPr/>
                <p14:nvPr/>
              </p14:nvContentPartPr>
              <p14:xfrm>
                <a:off x="11258139" y="3059108"/>
                <a:ext cx="78840" cy="120600"/>
              </p14:xfrm>
            </p:contentPart>
          </mc:Choice>
          <mc:Fallback xmlns="">
            <p:pic>
              <p:nvPicPr>
                <p:cNvPr id="331" name="Freihand 330">
                  <a:extLst>
                    <a:ext uri="{FF2B5EF4-FFF2-40B4-BE49-F238E27FC236}">
                      <a16:creationId xmlns:a16="http://schemas.microsoft.com/office/drawing/2014/main" id="{7DC51A9A-F0CA-4475-BDD7-38CF553D4A13}"/>
                    </a:ext>
                  </a:extLst>
                </p:cNvPr>
                <p:cNvPicPr/>
                <p:nvPr/>
              </p:nvPicPr>
              <p:blipFill>
                <a:blip r:embed="rId584"/>
                <a:stretch>
                  <a:fillRect/>
                </a:stretch>
              </p:blipFill>
              <p:spPr>
                <a:xfrm>
                  <a:off x="11253819" y="3054788"/>
                  <a:ext cx="87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2" name="Freihand 331">
                  <a:extLst>
                    <a:ext uri="{FF2B5EF4-FFF2-40B4-BE49-F238E27FC236}">
                      <a16:creationId xmlns:a16="http://schemas.microsoft.com/office/drawing/2014/main" id="{E1CD4ACC-2E91-4C21-87B9-00D6C3BC4ABF}"/>
                    </a:ext>
                  </a:extLst>
                </p14:cNvPr>
                <p14:cNvContentPartPr/>
                <p14:nvPr/>
              </p14:nvContentPartPr>
              <p14:xfrm>
                <a:off x="11249859" y="3085028"/>
                <a:ext cx="87120" cy="41400"/>
              </p14:xfrm>
            </p:contentPart>
          </mc:Choice>
          <mc:Fallback xmlns="">
            <p:pic>
              <p:nvPicPr>
                <p:cNvPr id="332" name="Freihand 331">
                  <a:extLst>
                    <a:ext uri="{FF2B5EF4-FFF2-40B4-BE49-F238E27FC236}">
                      <a16:creationId xmlns:a16="http://schemas.microsoft.com/office/drawing/2014/main" id="{E1CD4ACC-2E91-4C21-87B9-00D6C3BC4ABF}"/>
                    </a:ext>
                  </a:extLst>
                </p:cNvPr>
                <p:cNvPicPr/>
                <p:nvPr/>
              </p:nvPicPr>
              <p:blipFill>
                <a:blip r:embed="rId586"/>
                <a:stretch>
                  <a:fillRect/>
                </a:stretch>
              </p:blipFill>
              <p:spPr>
                <a:xfrm>
                  <a:off x="11245539" y="3080708"/>
                  <a:ext cx="957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3" name="Freihand 332">
                  <a:extLst>
                    <a:ext uri="{FF2B5EF4-FFF2-40B4-BE49-F238E27FC236}">
                      <a16:creationId xmlns:a16="http://schemas.microsoft.com/office/drawing/2014/main" id="{B66735CD-032F-41EB-AC8D-95DFAD892660}"/>
                    </a:ext>
                  </a:extLst>
                </p14:cNvPr>
                <p14:cNvContentPartPr/>
                <p14:nvPr/>
              </p14:nvContentPartPr>
              <p14:xfrm>
                <a:off x="11350659" y="3126788"/>
                <a:ext cx="65880" cy="77400"/>
              </p14:xfrm>
            </p:contentPart>
          </mc:Choice>
          <mc:Fallback xmlns="">
            <p:pic>
              <p:nvPicPr>
                <p:cNvPr id="333" name="Freihand 332">
                  <a:extLst>
                    <a:ext uri="{FF2B5EF4-FFF2-40B4-BE49-F238E27FC236}">
                      <a16:creationId xmlns:a16="http://schemas.microsoft.com/office/drawing/2014/main" id="{B66735CD-032F-41EB-AC8D-95DFAD892660}"/>
                    </a:ext>
                  </a:extLst>
                </p:cNvPr>
                <p:cNvPicPr/>
                <p:nvPr/>
              </p:nvPicPr>
              <p:blipFill>
                <a:blip r:embed="rId588"/>
                <a:stretch>
                  <a:fillRect/>
                </a:stretch>
              </p:blipFill>
              <p:spPr>
                <a:xfrm>
                  <a:off x="11346339" y="3122468"/>
                  <a:ext cx="74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34" name="Freihand 333">
                  <a:extLst>
                    <a:ext uri="{FF2B5EF4-FFF2-40B4-BE49-F238E27FC236}">
                      <a16:creationId xmlns:a16="http://schemas.microsoft.com/office/drawing/2014/main" id="{BB309AF7-6CC3-4582-9566-6565912E6569}"/>
                    </a:ext>
                  </a:extLst>
                </p14:cNvPr>
                <p14:cNvContentPartPr/>
                <p14:nvPr/>
              </p14:nvContentPartPr>
              <p14:xfrm>
                <a:off x="11506179" y="3060188"/>
                <a:ext cx="7200" cy="126000"/>
              </p14:xfrm>
            </p:contentPart>
          </mc:Choice>
          <mc:Fallback xmlns="">
            <p:pic>
              <p:nvPicPr>
                <p:cNvPr id="334" name="Freihand 333">
                  <a:extLst>
                    <a:ext uri="{FF2B5EF4-FFF2-40B4-BE49-F238E27FC236}">
                      <a16:creationId xmlns:a16="http://schemas.microsoft.com/office/drawing/2014/main" id="{BB309AF7-6CC3-4582-9566-6565912E6569}"/>
                    </a:ext>
                  </a:extLst>
                </p:cNvPr>
                <p:cNvPicPr/>
                <p:nvPr/>
              </p:nvPicPr>
              <p:blipFill>
                <a:blip r:embed="rId590"/>
                <a:stretch>
                  <a:fillRect/>
                </a:stretch>
              </p:blipFill>
              <p:spPr>
                <a:xfrm>
                  <a:off x="11501859" y="3055868"/>
                  <a:ext cx="15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35" name="Freihand 334">
                  <a:extLst>
                    <a:ext uri="{FF2B5EF4-FFF2-40B4-BE49-F238E27FC236}">
                      <a16:creationId xmlns:a16="http://schemas.microsoft.com/office/drawing/2014/main" id="{5132C600-C426-4D6C-804D-484C50B8F1E7}"/>
                    </a:ext>
                  </a:extLst>
                </p14:cNvPr>
                <p14:cNvContentPartPr/>
                <p14:nvPr/>
              </p14:nvContentPartPr>
              <p14:xfrm>
                <a:off x="11474859" y="3098708"/>
                <a:ext cx="109800" cy="11520"/>
              </p14:xfrm>
            </p:contentPart>
          </mc:Choice>
          <mc:Fallback xmlns="">
            <p:pic>
              <p:nvPicPr>
                <p:cNvPr id="335" name="Freihand 334">
                  <a:extLst>
                    <a:ext uri="{FF2B5EF4-FFF2-40B4-BE49-F238E27FC236}">
                      <a16:creationId xmlns:a16="http://schemas.microsoft.com/office/drawing/2014/main" id="{5132C600-C426-4D6C-804D-484C50B8F1E7}"/>
                    </a:ext>
                  </a:extLst>
                </p:cNvPr>
                <p:cNvPicPr/>
                <p:nvPr/>
              </p:nvPicPr>
              <p:blipFill>
                <a:blip r:embed="rId592"/>
                <a:stretch>
                  <a:fillRect/>
                </a:stretch>
              </p:blipFill>
              <p:spPr>
                <a:xfrm>
                  <a:off x="11470539" y="3094388"/>
                  <a:ext cx="118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36" name="Freihand 335">
                  <a:extLst>
                    <a:ext uri="{FF2B5EF4-FFF2-40B4-BE49-F238E27FC236}">
                      <a16:creationId xmlns:a16="http://schemas.microsoft.com/office/drawing/2014/main" id="{896A00B4-8B1E-4167-8E17-0BC0734CEDA8}"/>
                    </a:ext>
                  </a:extLst>
                </p14:cNvPr>
                <p14:cNvContentPartPr/>
                <p14:nvPr/>
              </p14:nvContentPartPr>
              <p14:xfrm>
                <a:off x="11616339" y="3048308"/>
                <a:ext cx="97920" cy="200160"/>
              </p14:xfrm>
            </p:contentPart>
          </mc:Choice>
          <mc:Fallback xmlns="">
            <p:pic>
              <p:nvPicPr>
                <p:cNvPr id="336" name="Freihand 335">
                  <a:extLst>
                    <a:ext uri="{FF2B5EF4-FFF2-40B4-BE49-F238E27FC236}">
                      <a16:creationId xmlns:a16="http://schemas.microsoft.com/office/drawing/2014/main" id="{896A00B4-8B1E-4167-8E17-0BC0734CEDA8}"/>
                    </a:ext>
                  </a:extLst>
                </p:cNvPr>
                <p:cNvPicPr/>
                <p:nvPr/>
              </p:nvPicPr>
              <p:blipFill>
                <a:blip r:embed="rId594"/>
                <a:stretch>
                  <a:fillRect/>
                </a:stretch>
              </p:blipFill>
              <p:spPr>
                <a:xfrm>
                  <a:off x="11612019" y="3043988"/>
                  <a:ext cx="106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37" name="Freihand 336">
                  <a:extLst>
                    <a:ext uri="{FF2B5EF4-FFF2-40B4-BE49-F238E27FC236}">
                      <a16:creationId xmlns:a16="http://schemas.microsoft.com/office/drawing/2014/main" id="{EF646B84-890B-4F27-824C-A53E8746AD4D}"/>
                    </a:ext>
                  </a:extLst>
                </p14:cNvPr>
                <p14:cNvContentPartPr/>
                <p14:nvPr/>
              </p14:nvContentPartPr>
              <p14:xfrm>
                <a:off x="11712099" y="3099428"/>
                <a:ext cx="76680" cy="96120"/>
              </p14:xfrm>
            </p:contentPart>
          </mc:Choice>
          <mc:Fallback xmlns="">
            <p:pic>
              <p:nvPicPr>
                <p:cNvPr id="337" name="Freihand 336">
                  <a:extLst>
                    <a:ext uri="{FF2B5EF4-FFF2-40B4-BE49-F238E27FC236}">
                      <a16:creationId xmlns:a16="http://schemas.microsoft.com/office/drawing/2014/main" id="{EF646B84-890B-4F27-824C-A53E8746AD4D}"/>
                    </a:ext>
                  </a:extLst>
                </p:cNvPr>
                <p:cNvPicPr/>
                <p:nvPr/>
              </p:nvPicPr>
              <p:blipFill>
                <a:blip r:embed="rId596"/>
                <a:stretch>
                  <a:fillRect/>
                </a:stretch>
              </p:blipFill>
              <p:spPr>
                <a:xfrm>
                  <a:off x="11707779" y="3095108"/>
                  <a:ext cx="85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38" name="Freihand 337">
                  <a:extLst>
                    <a:ext uri="{FF2B5EF4-FFF2-40B4-BE49-F238E27FC236}">
                      <a16:creationId xmlns:a16="http://schemas.microsoft.com/office/drawing/2014/main" id="{3EB222BE-604A-4149-876C-46355D913FB9}"/>
                    </a:ext>
                  </a:extLst>
                </p14:cNvPr>
                <p14:cNvContentPartPr/>
                <p14:nvPr/>
              </p14:nvContentPartPr>
              <p14:xfrm>
                <a:off x="11849979" y="3072788"/>
                <a:ext cx="30960" cy="720"/>
              </p14:xfrm>
            </p:contentPart>
          </mc:Choice>
          <mc:Fallback xmlns="">
            <p:pic>
              <p:nvPicPr>
                <p:cNvPr id="338" name="Freihand 337">
                  <a:extLst>
                    <a:ext uri="{FF2B5EF4-FFF2-40B4-BE49-F238E27FC236}">
                      <a16:creationId xmlns:a16="http://schemas.microsoft.com/office/drawing/2014/main" id="{3EB222BE-604A-4149-876C-46355D913FB9}"/>
                    </a:ext>
                  </a:extLst>
                </p:cNvPr>
                <p:cNvPicPr/>
                <p:nvPr/>
              </p:nvPicPr>
              <p:blipFill>
                <a:blip r:embed="rId598"/>
                <a:stretch>
                  <a:fillRect/>
                </a:stretch>
              </p:blipFill>
              <p:spPr>
                <a:xfrm>
                  <a:off x="11845659" y="3068468"/>
                  <a:ext cx="39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39" name="Freihand 338">
                  <a:extLst>
                    <a:ext uri="{FF2B5EF4-FFF2-40B4-BE49-F238E27FC236}">
                      <a16:creationId xmlns:a16="http://schemas.microsoft.com/office/drawing/2014/main" id="{BF630041-1CE2-4B00-A226-45351C6B8440}"/>
                    </a:ext>
                  </a:extLst>
                </p14:cNvPr>
                <p14:cNvContentPartPr/>
                <p14:nvPr/>
              </p14:nvContentPartPr>
              <p14:xfrm>
                <a:off x="11908659" y="3042188"/>
                <a:ext cx="78120" cy="90000"/>
              </p14:xfrm>
            </p:contentPart>
          </mc:Choice>
          <mc:Fallback xmlns="">
            <p:pic>
              <p:nvPicPr>
                <p:cNvPr id="339" name="Freihand 338">
                  <a:extLst>
                    <a:ext uri="{FF2B5EF4-FFF2-40B4-BE49-F238E27FC236}">
                      <a16:creationId xmlns:a16="http://schemas.microsoft.com/office/drawing/2014/main" id="{BF630041-1CE2-4B00-A226-45351C6B8440}"/>
                    </a:ext>
                  </a:extLst>
                </p:cNvPr>
                <p:cNvPicPr/>
                <p:nvPr/>
              </p:nvPicPr>
              <p:blipFill>
                <a:blip r:embed="rId600"/>
                <a:stretch>
                  <a:fillRect/>
                </a:stretch>
              </p:blipFill>
              <p:spPr>
                <a:xfrm>
                  <a:off x="11904339" y="3037868"/>
                  <a:ext cx="86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40" name="Freihand 339">
                  <a:extLst>
                    <a:ext uri="{FF2B5EF4-FFF2-40B4-BE49-F238E27FC236}">
                      <a16:creationId xmlns:a16="http://schemas.microsoft.com/office/drawing/2014/main" id="{1252F8F9-5642-4AB5-99F9-3BACD8676D65}"/>
                    </a:ext>
                  </a:extLst>
                </p14:cNvPr>
                <p14:cNvContentPartPr/>
                <p14:nvPr/>
              </p14:nvContentPartPr>
              <p14:xfrm>
                <a:off x="11906139" y="3040748"/>
                <a:ext cx="95760" cy="81360"/>
              </p14:xfrm>
            </p:contentPart>
          </mc:Choice>
          <mc:Fallback xmlns="">
            <p:pic>
              <p:nvPicPr>
                <p:cNvPr id="340" name="Freihand 339">
                  <a:extLst>
                    <a:ext uri="{FF2B5EF4-FFF2-40B4-BE49-F238E27FC236}">
                      <a16:creationId xmlns:a16="http://schemas.microsoft.com/office/drawing/2014/main" id="{1252F8F9-5642-4AB5-99F9-3BACD8676D65}"/>
                    </a:ext>
                  </a:extLst>
                </p:cNvPr>
                <p:cNvPicPr/>
                <p:nvPr/>
              </p:nvPicPr>
              <p:blipFill>
                <a:blip r:embed="rId602"/>
                <a:stretch>
                  <a:fillRect/>
                </a:stretch>
              </p:blipFill>
              <p:spPr>
                <a:xfrm>
                  <a:off x="11901819" y="3036428"/>
                  <a:ext cx="104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1" name="Freihand 340">
                  <a:extLst>
                    <a:ext uri="{FF2B5EF4-FFF2-40B4-BE49-F238E27FC236}">
                      <a16:creationId xmlns:a16="http://schemas.microsoft.com/office/drawing/2014/main" id="{3577587C-D40A-4D30-8A03-685EA33F9961}"/>
                    </a:ext>
                  </a:extLst>
                </p14:cNvPr>
                <p14:cNvContentPartPr/>
                <p14:nvPr/>
              </p14:nvContentPartPr>
              <p14:xfrm>
                <a:off x="12009099" y="3080348"/>
                <a:ext cx="104040" cy="117720"/>
              </p14:xfrm>
            </p:contentPart>
          </mc:Choice>
          <mc:Fallback xmlns="">
            <p:pic>
              <p:nvPicPr>
                <p:cNvPr id="341" name="Freihand 340">
                  <a:extLst>
                    <a:ext uri="{FF2B5EF4-FFF2-40B4-BE49-F238E27FC236}">
                      <a16:creationId xmlns:a16="http://schemas.microsoft.com/office/drawing/2014/main" id="{3577587C-D40A-4D30-8A03-685EA33F9961}"/>
                    </a:ext>
                  </a:extLst>
                </p:cNvPr>
                <p:cNvPicPr/>
                <p:nvPr/>
              </p:nvPicPr>
              <p:blipFill>
                <a:blip r:embed="rId604"/>
                <a:stretch>
                  <a:fillRect/>
                </a:stretch>
              </p:blipFill>
              <p:spPr>
                <a:xfrm>
                  <a:off x="12004779" y="3076028"/>
                  <a:ext cx="112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60" name="Freihand 259">
                  <a:extLst>
                    <a:ext uri="{FF2B5EF4-FFF2-40B4-BE49-F238E27FC236}">
                      <a16:creationId xmlns:a16="http://schemas.microsoft.com/office/drawing/2014/main" id="{593B040C-776E-40B1-AE54-5E89BCA6DA0E}"/>
                    </a:ext>
                  </a:extLst>
                </p14:cNvPr>
                <p14:cNvContentPartPr/>
                <p14:nvPr/>
              </p14:nvContentPartPr>
              <p14:xfrm>
                <a:off x="10182099" y="2609828"/>
                <a:ext cx="23400" cy="149760"/>
              </p14:xfrm>
            </p:contentPart>
          </mc:Choice>
          <mc:Fallback xmlns="">
            <p:pic>
              <p:nvPicPr>
                <p:cNvPr id="260" name="Freihand 259">
                  <a:extLst>
                    <a:ext uri="{FF2B5EF4-FFF2-40B4-BE49-F238E27FC236}">
                      <a16:creationId xmlns:a16="http://schemas.microsoft.com/office/drawing/2014/main" id="{593B040C-776E-40B1-AE54-5E89BCA6DA0E}"/>
                    </a:ext>
                  </a:extLst>
                </p:cNvPr>
                <p:cNvPicPr/>
                <p:nvPr/>
              </p:nvPicPr>
              <p:blipFill>
                <a:blip r:embed="rId606"/>
                <a:stretch>
                  <a:fillRect/>
                </a:stretch>
              </p:blipFill>
              <p:spPr>
                <a:xfrm>
                  <a:off x="10177779" y="2605508"/>
                  <a:ext cx="32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261" name="Freihand 260">
                  <a:extLst>
                    <a:ext uri="{FF2B5EF4-FFF2-40B4-BE49-F238E27FC236}">
                      <a16:creationId xmlns:a16="http://schemas.microsoft.com/office/drawing/2014/main" id="{16C48C54-2B83-4EE3-A304-415140C4A4EF}"/>
                    </a:ext>
                  </a:extLst>
                </p14:cNvPr>
                <p14:cNvContentPartPr/>
                <p14:nvPr/>
              </p14:nvContentPartPr>
              <p14:xfrm>
                <a:off x="10195419" y="2596508"/>
                <a:ext cx="95400" cy="129600"/>
              </p14:xfrm>
            </p:contentPart>
          </mc:Choice>
          <mc:Fallback xmlns="">
            <p:pic>
              <p:nvPicPr>
                <p:cNvPr id="261" name="Freihand 260">
                  <a:extLst>
                    <a:ext uri="{FF2B5EF4-FFF2-40B4-BE49-F238E27FC236}">
                      <a16:creationId xmlns:a16="http://schemas.microsoft.com/office/drawing/2014/main" id="{16C48C54-2B83-4EE3-A304-415140C4A4EF}"/>
                    </a:ext>
                  </a:extLst>
                </p:cNvPr>
                <p:cNvPicPr/>
                <p:nvPr/>
              </p:nvPicPr>
              <p:blipFill>
                <a:blip r:embed="rId608"/>
                <a:stretch>
                  <a:fillRect/>
                </a:stretch>
              </p:blipFill>
              <p:spPr>
                <a:xfrm>
                  <a:off x="10191099" y="2592188"/>
                  <a:ext cx="104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62" name="Freihand 261">
                  <a:extLst>
                    <a:ext uri="{FF2B5EF4-FFF2-40B4-BE49-F238E27FC236}">
                      <a16:creationId xmlns:a16="http://schemas.microsoft.com/office/drawing/2014/main" id="{DC61B7EA-A133-4514-98E6-178AF25096E0}"/>
                    </a:ext>
                  </a:extLst>
                </p14:cNvPr>
                <p14:cNvContentPartPr/>
                <p14:nvPr/>
              </p14:nvContentPartPr>
              <p14:xfrm>
                <a:off x="10332939" y="2591828"/>
                <a:ext cx="16920" cy="145440"/>
              </p14:xfrm>
            </p:contentPart>
          </mc:Choice>
          <mc:Fallback xmlns="">
            <p:pic>
              <p:nvPicPr>
                <p:cNvPr id="262" name="Freihand 261">
                  <a:extLst>
                    <a:ext uri="{FF2B5EF4-FFF2-40B4-BE49-F238E27FC236}">
                      <a16:creationId xmlns:a16="http://schemas.microsoft.com/office/drawing/2014/main" id="{DC61B7EA-A133-4514-98E6-178AF25096E0}"/>
                    </a:ext>
                  </a:extLst>
                </p:cNvPr>
                <p:cNvPicPr/>
                <p:nvPr/>
              </p:nvPicPr>
              <p:blipFill>
                <a:blip r:embed="rId610"/>
                <a:stretch>
                  <a:fillRect/>
                </a:stretch>
              </p:blipFill>
              <p:spPr>
                <a:xfrm>
                  <a:off x="10328619" y="2587508"/>
                  <a:ext cx="25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63" name="Freihand 262">
                  <a:extLst>
                    <a:ext uri="{FF2B5EF4-FFF2-40B4-BE49-F238E27FC236}">
                      <a16:creationId xmlns:a16="http://schemas.microsoft.com/office/drawing/2014/main" id="{9E9068D5-5AA1-433E-ABFF-B70D3F8013C2}"/>
                    </a:ext>
                  </a:extLst>
                </p14:cNvPr>
                <p14:cNvContentPartPr/>
                <p14:nvPr/>
              </p14:nvContentPartPr>
              <p14:xfrm>
                <a:off x="10296579" y="2584268"/>
                <a:ext cx="128880" cy="169200"/>
              </p14:xfrm>
            </p:contentPart>
          </mc:Choice>
          <mc:Fallback xmlns="">
            <p:pic>
              <p:nvPicPr>
                <p:cNvPr id="263" name="Freihand 262">
                  <a:extLst>
                    <a:ext uri="{FF2B5EF4-FFF2-40B4-BE49-F238E27FC236}">
                      <a16:creationId xmlns:a16="http://schemas.microsoft.com/office/drawing/2014/main" id="{9E9068D5-5AA1-433E-ABFF-B70D3F8013C2}"/>
                    </a:ext>
                  </a:extLst>
                </p:cNvPr>
                <p:cNvPicPr/>
                <p:nvPr/>
              </p:nvPicPr>
              <p:blipFill>
                <a:blip r:embed="rId612"/>
                <a:stretch>
                  <a:fillRect/>
                </a:stretch>
              </p:blipFill>
              <p:spPr>
                <a:xfrm>
                  <a:off x="10292259" y="2579948"/>
                  <a:ext cx="137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65" name="Freihand 264">
                  <a:extLst>
                    <a:ext uri="{FF2B5EF4-FFF2-40B4-BE49-F238E27FC236}">
                      <a16:creationId xmlns:a16="http://schemas.microsoft.com/office/drawing/2014/main" id="{89912E58-5082-486A-BAAB-E3EFAD422A51}"/>
                    </a:ext>
                  </a:extLst>
                </p14:cNvPr>
                <p14:cNvContentPartPr/>
                <p14:nvPr/>
              </p14:nvContentPartPr>
              <p14:xfrm>
                <a:off x="10616619" y="2588948"/>
                <a:ext cx="106200" cy="130320"/>
              </p14:xfrm>
            </p:contentPart>
          </mc:Choice>
          <mc:Fallback xmlns="">
            <p:pic>
              <p:nvPicPr>
                <p:cNvPr id="265" name="Freihand 264">
                  <a:extLst>
                    <a:ext uri="{FF2B5EF4-FFF2-40B4-BE49-F238E27FC236}">
                      <a16:creationId xmlns:a16="http://schemas.microsoft.com/office/drawing/2014/main" id="{89912E58-5082-486A-BAAB-E3EFAD422A51}"/>
                    </a:ext>
                  </a:extLst>
                </p:cNvPr>
                <p:cNvPicPr/>
                <p:nvPr/>
              </p:nvPicPr>
              <p:blipFill>
                <a:blip r:embed="rId614"/>
                <a:stretch>
                  <a:fillRect/>
                </a:stretch>
              </p:blipFill>
              <p:spPr>
                <a:xfrm>
                  <a:off x="10612299" y="2584628"/>
                  <a:ext cx="114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66" name="Freihand 265">
                  <a:extLst>
                    <a:ext uri="{FF2B5EF4-FFF2-40B4-BE49-F238E27FC236}">
                      <a16:creationId xmlns:a16="http://schemas.microsoft.com/office/drawing/2014/main" id="{6427546E-B870-4BDE-9F35-556C965AF16E}"/>
                    </a:ext>
                  </a:extLst>
                </p14:cNvPr>
                <p14:cNvContentPartPr/>
                <p14:nvPr/>
              </p14:nvContentPartPr>
              <p14:xfrm>
                <a:off x="10570179" y="2511188"/>
                <a:ext cx="157680" cy="7560"/>
              </p14:xfrm>
            </p:contentPart>
          </mc:Choice>
          <mc:Fallback xmlns="">
            <p:pic>
              <p:nvPicPr>
                <p:cNvPr id="266" name="Freihand 265">
                  <a:extLst>
                    <a:ext uri="{FF2B5EF4-FFF2-40B4-BE49-F238E27FC236}">
                      <a16:creationId xmlns:a16="http://schemas.microsoft.com/office/drawing/2014/main" id="{6427546E-B870-4BDE-9F35-556C965AF16E}"/>
                    </a:ext>
                  </a:extLst>
                </p:cNvPr>
                <p:cNvPicPr/>
                <p:nvPr/>
              </p:nvPicPr>
              <p:blipFill>
                <a:blip r:embed="rId616"/>
                <a:stretch>
                  <a:fillRect/>
                </a:stretch>
              </p:blipFill>
              <p:spPr>
                <a:xfrm>
                  <a:off x="10565859" y="2506868"/>
                  <a:ext cx="1663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67" name="Freihand 266">
                  <a:extLst>
                    <a:ext uri="{FF2B5EF4-FFF2-40B4-BE49-F238E27FC236}">
                      <a16:creationId xmlns:a16="http://schemas.microsoft.com/office/drawing/2014/main" id="{123F833E-32CD-4A1D-8F34-577FFBD92269}"/>
                    </a:ext>
                  </a:extLst>
                </p14:cNvPr>
                <p14:cNvContentPartPr/>
                <p14:nvPr/>
              </p14:nvContentPartPr>
              <p14:xfrm>
                <a:off x="10791939" y="2616308"/>
                <a:ext cx="115560" cy="11160"/>
              </p14:xfrm>
            </p:contentPart>
          </mc:Choice>
          <mc:Fallback xmlns="">
            <p:pic>
              <p:nvPicPr>
                <p:cNvPr id="267" name="Freihand 266">
                  <a:extLst>
                    <a:ext uri="{FF2B5EF4-FFF2-40B4-BE49-F238E27FC236}">
                      <a16:creationId xmlns:a16="http://schemas.microsoft.com/office/drawing/2014/main" id="{123F833E-32CD-4A1D-8F34-577FFBD92269}"/>
                    </a:ext>
                  </a:extLst>
                </p:cNvPr>
                <p:cNvPicPr/>
                <p:nvPr/>
              </p:nvPicPr>
              <p:blipFill>
                <a:blip r:embed="rId618"/>
                <a:stretch>
                  <a:fillRect/>
                </a:stretch>
              </p:blipFill>
              <p:spPr>
                <a:xfrm>
                  <a:off x="10787619" y="2611988"/>
                  <a:ext cx="124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68" name="Freihand 267">
                  <a:extLst>
                    <a:ext uri="{FF2B5EF4-FFF2-40B4-BE49-F238E27FC236}">
                      <a16:creationId xmlns:a16="http://schemas.microsoft.com/office/drawing/2014/main" id="{E2AC3DF6-2611-4C5E-97D2-CBC37B4AC0FB}"/>
                    </a:ext>
                  </a:extLst>
                </p14:cNvPr>
                <p14:cNvContentPartPr/>
                <p14:nvPr/>
              </p14:nvContentPartPr>
              <p14:xfrm>
                <a:off x="10814259" y="2651228"/>
                <a:ext cx="111240" cy="10800"/>
              </p14:xfrm>
            </p:contentPart>
          </mc:Choice>
          <mc:Fallback xmlns="">
            <p:pic>
              <p:nvPicPr>
                <p:cNvPr id="268" name="Freihand 267">
                  <a:extLst>
                    <a:ext uri="{FF2B5EF4-FFF2-40B4-BE49-F238E27FC236}">
                      <a16:creationId xmlns:a16="http://schemas.microsoft.com/office/drawing/2014/main" id="{E2AC3DF6-2611-4C5E-97D2-CBC37B4AC0FB}"/>
                    </a:ext>
                  </a:extLst>
                </p:cNvPr>
                <p:cNvPicPr/>
                <p:nvPr/>
              </p:nvPicPr>
              <p:blipFill>
                <a:blip r:embed="rId620"/>
                <a:stretch>
                  <a:fillRect/>
                </a:stretch>
              </p:blipFill>
              <p:spPr>
                <a:xfrm>
                  <a:off x="10809939" y="2646908"/>
                  <a:ext cx="119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69" name="Freihand 268">
                  <a:extLst>
                    <a:ext uri="{FF2B5EF4-FFF2-40B4-BE49-F238E27FC236}">
                      <a16:creationId xmlns:a16="http://schemas.microsoft.com/office/drawing/2014/main" id="{BA7564CA-15AF-4EA5-8AA4-D948F9ABF5F4}"/>
                    </a:ext>
                  </a:extLst>
                </p14:cNvPr>
                <p14:cNvContentPartPr/>
                <p14:nvPr/>
              </p14:nvContentPartPr>
              <p14:xfrm>
                <a:off x="11046819" y="2571308"/>
                <a:ext cx="120600" cy="122040"/>
              </p14:xfrm>
            </p:contentPart>
          </mc:Choice>
          <mc:Fallback xmlns="">
            <p:pic>
              <p:nvPicPr>
                <p:cNvPr id="269" name="Freihand 268">
                  <a:extLst>
                    <a:ext uri="{FF2B5EF4-FFF2-40B4-BE49-F238E27FC236}">
                      <a16:creationId xmlns:a16="http://schemas.microsoft.com/office/drawing/2014/main" id="{BA7564CA-15AF-4EA5-8AA4-D948F9ABF5F4}"/>
                    </a:ext>
                  </a:extLst>
                </p:cNvPr>
                <p:cNvPicPr/>
                <p:nvPr/>
              </p:nvPicPr>
              <p:blipFill>
                <a:blip r:embed="rId622"/>
                <a:stretch>
                  <a:fillRect/>
                </a:stretch>
              </p:blipFill>
              <p:spPr>
                <a:xfrm>
                  <a:off x="11042499" y="2566988"/>
                  <a:ext cx="129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70" name="Freihand 269">
                  <a:extLst>
                    <a:ext uri="{FF2B5EF4-FFF2-40B4-BE49-F238E27FC236}">
                      <a16:creationId xmlns:a16="http://schemas.microsoft.com/office/drawing/2014/main" id="{0EB11347-389B-4DC0-A437-14750F6FE384}"/>
                    </a:ext>
                  </a:extLst>
                </p14:cNvPr>
                <p14:cNvContentPartPr/>
                <p14:nvPr/>
              </p14:nvContentPartPr>
              <p14:xfrm>
                <a:off x="11221779" y="2636108"/>
                <a:ext cx="20520" cy="19800"/>
              </p14:xfrm>
            </p:contentPart>
          </mc:Choice>
          <mc:Fallback xmlns="">
            <p:pic>
              <p:nvPicPr>
                <p:cNvPr id="270" name="Freihand 269">
                  <a:extLst>
                    <a:ext uri="{FF2B5EF4-FFF2-40B4-BE49-F238E27FC236}">
                      <a16:creationId xmlns:a16="http://schemas.microsoft.com/office/drawing/2014/main" id="{0EB11347-389B-4DC0-A437-14750F6FE384}"/>
                    </a:ext>
                  </a:extLst>
                </p:cNvPr>
                <p:cNvPicPr/>
                <p:nvPr/>
              </p:nvPicPr>
              <p:blipFill>
                <a:blip r:embed="rId624"/>
                <a:stretch>
                  <a:fillRect/>
                </a:stretch>
              </p:blipFill>
              <p:spPr>
                <a:xfrm>
                  <a:off x="11217459" y="2631788"/>
                  <a:ext cx="29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72" name="Freihand 271">
                  <a:extLst>
                    <a:ext uri="{FF2B5EF4-FFF2-40B4-BE49-F238E27FC236}">
                      <a16:creationId xmlns:a16="http://schemas.microsoft.com/office/drawing/2014/main" id="{47785B8D-CD3D-4E1E-AB7B-FA3D4CE4CFDF}"/>
                    </a:ext>
                  </a:extLst>
                </p14:cNvPr>
                <p14:cNvContentPartPr/>
                <p14:nvPr/>
              </p14:nvContentPartPr>
              <p14:xfrm>
                <a:off x="11337339" y="2532068"/>
                <a:ext cx="98280" cy="205560"/>
              </p14:xfrm>
            </p:contentPart>
          </mc:Choice>
          <mc:Fallback xmlns="">
            <p:pic>
              <p:nvPicPr>
                <p:cNvPr id="272" name="Freihand 271">
                  <a:extLst>
                    <a:ext uri="{FF2B5EF4-FFF2-40B4-BE49-F238E27FC236}">
                      <a16:creationId xmlns:a16="http://schemas.microsoft.com/office/drawing/2014/main" id="{47785B8D-CD3D-4E1E-AB7B-FA3D4CE4CFDF}"/>
                    </a:ext>
                  </a:extLst>
                </p:cNvPr>
                <p:cNvPicPr/>
                <p:nvPr/>
              </p:nvPicPr>
              <p:blipFill>
                <a:blip r:embed="rId626"/>
                <a:stretch>
                  <a:fillRect/>
                </a:stretch>
              </p:blipFill>
              <p:spPr>
                <a:xfrm>
                  <a:off x="11333019" y="2527748"/>
                  <a:ext cx="106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73" name="Freihand 272">
                  <a:extLst>
                    <a:ext uri="{FF2B5EF4-FFF2-40B4-BE49-F238E27FC236}">
                      <a16:creationId xmlns:a16="http://schemas.microsoft.com/office/drawing/2014/main" id="{BC3CEC72-B29A-4089-9769-217CD4FBAE86}"/>
                    </a:ext>
                  </a:extLst>
                </p14:cNvPr>
                <p14:cNvContentPartPr/>
                <p14:nvPr/>
              </p14:nvContentPartPr>
              <p14:xfrm>
                <a:off x="11286219" y="2657348"/>
                <a:ext cx="122760" cy="10440"/>
              </p14:xfrm>
            </p:contentPart>
          </mc:Choice>
          <mc:Fallback xmlns="">
            <p:pic>
              <p:nvPicPr>
                <p:cNvPr id="273" name="Freihand 272">
                  <a:extLst>
                    <a:ext uri="{FF2B5EF4-FFF2-40B4-BE49-F238E27FC236}">
                      <a16:creationId xmlns:a16="http://schemas.microsoft.com/office/drawing/2014/main" id="{BC3CEC72-B29A-4089-9769-217CD4FBAE86}"/>
                    </a:ext>
                  </a:extLst>
                </p:cNvPr>
                <p:cNvPicPr/>
                <p:nvPr/>
              </p:nvPicPr>
              <p:blipFill>
                <a:blip r:embed="rId628"/>
                <a:stretch>
                  <a:fillRect/>
                </a:stretch>
              </p:blipFill>
              <p:spPr>
                <a:xfrm>
                  <a:off x="11281899" y="2653028"/>
                  <a:ext cx="131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74" name="Freihand 273">
                  <a:extLst>
                    <a:ext uri="{FF2B5EF4-FFF2-40B4-BE49-F238E27FC236}">
                      <a16:creationId xmlns:a16="http://schemas.microsoft.com/office/drawing/2014/main" id="{A8B61A50-AB9D-41CE-98C3-08FD1739BEB6}"/>
                    </a:ext>
                  </a:extLst>
                </p14:cNvPr>
                <p14:cNvContentPartPr/>
                <p14:nvPr/>
              </p14:nvContentPartPr>
              <p14:xfrm>
                <a:off x="11461539" y="2572028"/>
                <a:ext cx="86400" cy="122040"/>
              </p14:xfrm>
            </p:contentPart>
          </mc:Choice>
          <mc:Fallback xmlns="">
            <p:pic>
              <p:nvPicPr>
                <p:cNvPr id="274" name="Freihand 273">
                  <a:extLst>
                    <a:ext uri="{FF2B5EF4-FFF2-40B4-BE49-F238E27FC236}">
                      <a16:creationId xmlns:a16="http://schemas.microsoft.com/office/drawing/2014/main" id="{A8B61A50-AB9D-41CE-98C3-08FD1739BEB6}"/>
                    </a:ext>
                  </a:extLst>
                </p:cNvPr>
                <p:cNvPicPr/>
                <p:nvPr/>
              </p:nvPicPr>
              <p:blipFill>
                <a:blip r:embed="rId630"/>
                <a:stretch>
                  <a:fillRect/>
                </a:stretch>
              </p:blipFill>
              <p:spPr>
                <a:xfrm>
                  <a:off x="11457219" y="2567708"/>
                  <a:ext cx="95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76" name="Freihand 275">
                  <a:extLst>
                    <a:ext uri="{FF2B5EF4-FFF2-40B4-BE49-F238E27FC236}">
                      <a16:creationId xmlns:a16="http://schemas.microsoft.com/office/drawing/2014/main" id="{1A7419A5-185C-4264-9BD2-CC69F6B2DDAA}"/>
                    </a:ext>
                  </a:extLst>
                </p14:cNvPr>
                <p14:cNvContentPartPr/>
                <p14:nvPr/>
              </p14:nvContentPartPr>
              <p14:xfrm>
                <a:off x="11648019" y="2467988"/>
                <a:ext cx="66960" cy="87840"/>
              </p14:xfrm>
            </p:contentPart>
          </mc:Choice>
          <mc:Fallback xmlns="">
            <p:pic>
              <p:nvPicPr>
                <p:cNvPr id="276" name="Freihand 275">
                  <a:extLst>
                    <a:ext uri="{FF2B5EF4-FFF2-40B4-BE49-F238E27FC236}">
                      <a16:creationId xmlns:a16="http://schemas.microsoft.com/office/drawing/2014/main" id="{1A7419A5-185C-4264-9BD2-CC69F6B2DDAA}"/>
                    </a:ext>
                  </a:extLst>
                </p:cNvPr>
                <p:cNvPicPr/>
                <p:nvPr/>
              </p:nvPicPr>
              <p:blipFill>
                <a:blip r:embed="rId632"/>
                <a:stretch>
                  <a:fillRect/>
                </a:stretch>
              </p:blipFill>
              <p:spPr>
                <a:xfrm>
                  <a:off x="11643699" y="2463668"/>
                  <a:ext cx="75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77" name="Freihand 276">
                  <a:extLst>
                    <a:ext uri="{FF2B5EF4-FFF2-40B4-BE49-F238E27FC236}">
                      <a16:creationId xmlns:a16="http://schemas.microsoft.com/office/drawing/2014/main" id="{CFADAED8-7D9F-42EF-A4D9-24DC77D37C27}"/>
                    </a:ext>
                  </a:extLst>
                </p14:cNvPr>
                <p14:cNvContentPartPr/>
                <p14:nvPr/>
              </p14:nvContentPartPr>
              <p14:xfrm>
                <a:off x="11602299" y="2583548"/>
                <a:ext cx="197280" cy="18360"/>
              </p14:xfrm>
            </p:contentPart>
          </mc:Choice>
          <mc:Fallback xmlns="">
            <p:pic>
              <p:nvPicPr>
                <p:cNvPr id="277" name="Freihand 276">
                  <a:extLst>
                    <a:ext uri="{FF2B5EF4-FFF2-40B4-BE49-F238E27FC236}">
                      <a16:creationId xmlns:a16="http://schemas.microsoft.com/office/drawing/2014/main" id="{CFADAED8-7D9F-42EF-A4D9-24DC77D37C27}"/>
                    </a:ext>
                  </a:extLst>
                </p:cNvPr>
                <p:cNvPicPr/>
                <p:nvPr/>
              </p:nvPicPr>
              <p:blipFill>
                <a:blip r:embed="rId634"/>
                <a:stretch>
                  <a:fillRect/>
                </a:stretch>
              </p:blipFill>
              <p:spPr>
                <a:xfrm>
                  <a:off x="11597979" y="2579228"/>
                  <a:ext cx="205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79" name="Freihand 278">
                  <a:extLst>
                    <a:ext uri="{FF2B5EF4-FFF2-40B4-BE49-F238E27FC236}">
                      <a16:creationId xmlns:a16="http://schemas.microsoft.com/office/drawing/2014/main" id="{3156AD16-9B57-4B01-B51F-25D6D54DA926}"/>
                    </a:ext>
                  </a:extLst>
                </p14:cNvPr>
                <p14:cNvContentPartPr/>
                <p14:nvPr/>
              </p14:nvContentPartPr>
              <p14:xfrm>
                <a:off x="11636139" y="2680028"/>
                <a:ext cx="82080" cy="39600"/>
              </p14:xfrm>
            </p:contentPart>
          </mc:Choice>
          <mc:Fallback xmlns="">
            <p:pic>
              <p:nvPicPr>
                <p:cNvPr id="279" name="Freihand 278">
                  <a:extLst>
                    <a:ext uri="{FF2B5EF4-FFF2-40B4-BE49-F238E27FC236}">
                      <a16:creationId xmlns:a16="http://schemas.microsoft.com/office/drawing/2014/main" id="{3156AD16-9B57-4B01-B51F-25D6D54DA926}"/>
                    </a:ext>
                  </a:extLst>
                </p:cNvPr>
                <p:cNvPicPr/>
                <p:nvPr/>
              </p:nvPicPr>
              <p:blipFill>
                <a:blip r:embed="rId636"/>
                <a:stretch>
                  <a:fillRect/>
                </a:stretch>
              </p:blipFill>
              <p:spPr>
                <a:xfrm>
                  <a:off x="11631819" y="2675708"/>
                  <a:ext cx="90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80" name="Freihand 279">
                  <a:extLst>
                    <a:ext uri="{FF2B5EF4-FFF2-40B4-BE49-F238E27FC236}">
                      <a16:creationId xmlns:a16="http://schemas.microsoft.com/office/drawing/2014/main" id="{2D6D89E7-20AD-4112-88AF-B88C40E9E3EE}"/>
                    </a:ext>
                  </a:extLst>
                </p14:cNvPr>
                <p14:cNvContentPartPr/>
                <p14:nvPr/>
              </p14:nvContentPartPr>
              <p14:xfrm>
                <a:off x="11618859" y="2739428"/>
                <a:ext cx="84960" cy="26640"/>
              </p14:xfrm>
            </p:contentPart>
          </mc:Choice>
          <mc:Fallback xmlns="">
            <p:pic>
              <p:nvPicPr>
                <p:cNvPr id="280" name="Freihand 279">
                  <a:extLst>
                    <a:ext uri="{FF2B5EF4-FFF2-40B4-BE49-F238E27FC236}">
                      <a16:creationId xmlns:a16="http://schemas.microsoft.com/office/drawing/2014/main" id="{2D6D89E7-20AD-4112-88AF-B88C40E9E3EE}"/>
                    </a:ext>
                  </a:extLst>
                </p:cNvPr>
                <p:cNvPicPr/>
                <p:nvPr/>
              </p:nvPicPr>
              <p:blipFill>
                <a:blip r:embed="rId638"/>
                <a:stretch>
                  <a:fillRect/>
                </a:stretch>
              </p:blipFill>
              <p:spPr>
                <a:xfrm>
                  <a:off x="11614539" y="2735108"/>
                  <a:ext cx="93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81" name="Freihand 280">
                  <a:extLst>
                    <a:ext uri="{FF2B5EF4-FFF2-40B4-BE49-F238E27FC236}">
                      <a16:creationId xmlns:a16="http://schemas.microsoft.com/office/drawing/2014/main" id="{46CAFE3F-5737-4B33-AAFE-2C342BEA0A61}"/>
                    </a:ext>
                  </a:extLst>
                </p14:cNvPr>
                <p14:cNvContentPartPr/>
                <p14:nvPr/>
              </p14:nvContentPartPr>
              <p14:xfrm>
                <a:off x="11614179" y="2786228"/>
                <a:ext cx="104400" cy="118440"/>
              </p14:xfrm>
            </p:contentPart>
          </mc:Choice>
          <mc:Fallback xmlns="">
            <p:pic>
              <p:nvPicPr>
                <p:cNvPr id="281" name="Freihand 280">
                  <a:extLst>
                    <a:ext uri="{FF2B5EF4-FFF2-40B4-BE49-F238E27FC236}">
                      <a16:creationId xmlns:a16="http://schemas.microsoft.com/office/drawing/2014/main" id="{46CAFE3F-5737-4B33-AAFE-2C342BEA0A61}"/>
                    </a:ext>
                  </a:extLst>
                </p:cNvPr>
                <p:cNvPicPr/>
                <p:nvPr/>
              </p:nvPicPr>
              <p:blipFill>
                <a:blip r:embed="rId640"/>
                <a:stretch>
                  <a:fillRect/>
                </a:stretch>
              </p:blipFill>
              <p:spPr>
                <a:xfrm>
                  <a:off x="11609859" y="2781908"/>
                  <a:ext cx="113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83" name="Freihand 282">
                  <a:extLst>
                    <a:ext uri="{FF2B5EF4-FFF2-40B4-BE49-F238E27FC236}">
                      <a16:creationId xmlns:a16="http://schemas.microsoft.com/office/drawing/2014/main" id="{0F64B2DC-ABAB-48B9-8F17-2BA983710F99}"/>
                    </a:ext>
                  </a:extLst>
                </p14:cNvPr>
                <p14:cNvContentPartPr/>
                <p14:nvPr/>
              </p14:nvContentPartPr>
              <p14:xfrm>
                <a:off x="11850699" y="2619548"/>
                <a:ext cx="42480" cy="27000"/>
              </p14:xfrm>
            </p:contentPart>
          </mc:Choice>
          <mc:Fallback xmlns="">
            <p:pic>
              <p:nvPicPr>
                <p:cNvPr id="283" name="Freihand 282">
                  <a:extLst>
                    <a:ext uri="{FF2B5EF4-FFF2-40B4-BE49-F238E27FC236}">
                      <a16:creationId xmlns:a16="http://schemas.microsoft.com/office/drawing/2014/main" id="{0F64B2DC-ABAB-48B9-8F17-2BA983710F99}"/>
                    </a:ext>
                  </a:extLst>
                </p:cNvPr>
                <p:cNvPicPr/>
                <p:nvPr/>
              </p:nvPicPr>
              <p:blipFill>
                <a:blip r:embed="rId642"/>
                <a:stretch>
                  <a:fillRect/>
                </a:stretch>
              </p:blipFill>
              <p:spPr>
                <a:xfrm>
                  <a:off x="11846379" y="261522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84" name="Freihand 283">
                  <a:extLst>
                    <a:ext uri="{FF2B5EF4-FFF2-40B4-BE49-F238E27FC236}">
                      <a16:creationId xmlns:a16="http://schemas.microsoft.com/office/drawing/2014/main" id="{B5E8A719-FF6F-42B5-B437-F7A7A12C73EA}"/>
                    </a:ext>
                  </a:extLst>
                </p14:cNvPr>
                <p14:cNvContentPartPr/>
                <p14:nvPr/>
              </p14:nvContentPartPr>
              <p14:xfrm>
                <a:off x="11949339" y="2559068"/>
                <a:ext cx="119160" cy="114480"/>
              </p14:xfrm>
            </p:contentPart>
          </mc:Choice>
          <mc:Fallback xmlns="">
            <p:pic>
              <p:nvPicPr>
                <p:cNvPr id="284" name="Freihand 283">
                  <a:extLst>
                    <a:ext uri="{FF2B5EF4-FFF2-40B4-BE49-F238E27FC236}">
                      <a16:creationId xmlns:a16="http://schemas.microsoft.com/office/drawing/2014/main" id="{B5E8A719-FF6F-42B5-B437-F7A7A12C73EA}"/>
                    </a:ext>
                  </a:extLst>
                </p:cNvPr>
                <p:cNvPicPr/>
                <p:nvPr/>
              </p:nvPicPr>
              <p:blipFill>
                <a:blip r:embed="rId644"/>
                <a:stretch>
                  <a:fillRect/>
                </a:stretch>
              </p:blipFill>
              <p:spPr>
                <a:xfrm>
                  <a:off x="11945019" y="2554748"/>
                  <a:ext cx="127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0" name="Freihand 379">
                  <a:extLst>
                    <a:ext uri="{FF2B5EF4-FFF2-40B4-BE49-F238E27FC236}">
                      <a16:creationId xmlns:a16="http://schemas.microsoft.com/office/drawing/2014/main" id="{46837272-4E6B-428B-A40D-73D6D12C8F67}"/>
                    </a:ext>
                  </a:extLst>
                </p14:cNvPr>
                <p14:cNvContentPartPr/>
                <p14:nvPr/>
              </p14:nvContentPartPr>
              <p14:xfrm>
                <a:off x="9335379" y="556748"/>
                <a:ext cx="360" cy="360"/>
              </p14:xfrm>
            </p:contentPart>
          </mc:Choice>
          <mc:Fallback xmlns="">
            <p:pic>
              <p:nvPicPr>
                <p:cNvPr id="380" name="Freihand 379">
                  <a:extLst>
                    <a:ext uri="{FF2B5EF4-FFF2-40B4-BE49-F238E27FC236}">
                      <a16:creationId xmlns:a16="http://schemas.microsoft.com/office/drawing/2014/main" id="{46837272-4E6B-428B-A40D-73D6D12C8F67}"/>
                    </a:ext>
                  </a:extLst>
                </p:cNvPr>
                <p:cNvPicPr/>
                <p:nvPr/>
              </p:nvPicPr>
              <p:blipFill>
                <a:blip r:embed="rId297"/>
                <a:stretch>
                  <a:fillRect/>
                </a:stretch>
              </p:blipFill>
              <p:spPr>
                <a:xfrm>
                  <a:off x="9331059" y="5524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1" name="Freihand 380">
                  <a:extLst>
                    <a:ext uri="{FF2B5EF4-FFF2-40B4-BE49-F238E27FC236}">
                      <a16:creationId xmlns:a16="http://schemas.microsoft.com/office/drawing/2014/main" id="{21CB82A2-A750-4DA0-8914-BD8D533AA49A}"/>
                    </a:ext>
                  </a:extLst>
                </p14:cNvPr>
                <p14:cNvContentPartPr/>
                <p14:nvPr/>
              </p14:nvContentPartPr>
              <p14:xfrm>
                <a:off x="9236379" y="553868"/>
                <a:ext cx="135720" cy="240840"/>
              </p14:xfrm>
            </p:contentPart>
          </mc:Choice>
          <mc:Fallback xmlns="">
            <p:pic>
              <p:nvPicPr>
                <p:cNvPr id="381" name="Freihand 380">
                  <a:extLst>
                    <a:ext uri="{FF2B5EF4-FFF2-40B4-BE49-F238E27FC236}">
                      <a16:creationId xmlns:a16="http://schemas.microsoft.com/office/drawing/2014/main" id="{21CB82A2-A750-4DA0-8914-BD8D533AA49A}"/>
                    </a:ext>
                  </a:extLst>
                </p:cNvPr>
                <p:cNvPicPr/>
                <p:nvPr/>
              </p:nvPicPr>
              <p:blipFill>
                <a:blip r:embed="rId647"/>
                <a:stretch>
                  <a:fillRect/>
                </a:stretch>
              </p:blipFill>
              <p:spPr>
                <a:xfrm>
                  <a:off x="9232059" y="549548"/>
                  <a:ext cx="1443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6" name="Freihand 395">
                  <a:extLst>
                    <a:ext uri="{FF2B5EF4-FFF2-40B4-BE49-F238E27FC236}">
                      <a16:creationId xmlns:a16="http://schemas.microsoft.com/office/drawing/2014/main" id="{D0DE6888-444E-411D-8E8E-AB25A204CF1B}"/>
                    </a:ext>
                  </a:extLst>
                </p14:cNvPr>
                <p14:cNvContentPartPr/>
                <p14:nvPr/>
              </p14:nvContentPartPr>
              <p14:xfrm>
                <a:off x="4564299" y="124748"/>
                <a:ext cx="29520" cy="141120"/>
              </p14:xfrm>
            </p:contentPart>
          </mc:Choice>
          <mc:Fallback xmlns="">
            <p:pic>
              <p:nvPicPr>
                <p:cNvPr id="396" name="Freihand 395">
                  <a:extLst>
                    <a:ext uri="{FF2B5EF4-FFF2-40B4-BE49-F238E27FC236}">
                      <a16:creationId xmlns:a16="http://schemas.microsoft.com/office/drawing/2014/main" id="{D0DE6888-444E-411D-8E8E-AB25A204CF1B}"/>
                    </a:ext>
                  </a:extLst>
                </p:cNvPr>
                <p:cNvPicPr/>
                <p:nvPr/>
              </p:nvPicPr>
              <p:blipFill>
                <a:blip r:embed="rId649"/>
                <a:stretch>
                  <a:fillRect/>
                </a:stretch>
              </p:blipFill>
              <p:spPr>
                <a:xfrm>
                  <a:off x="4559979" y="120428"/>
                  <a:ext cx="38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7" name="Freihand 396">
                  <a:extLst>
                    <a:ext uri="{FF2B5EF4-FFF2-40B4-BE49-F238E27FC236}">
                      <a16:creationId xmlns:a16="http://schemas.microsoft.com/office/drawing/2014/main" id="{9A5923AD-19F9-4188-AE16-4D6C238980DB}"/>
                    </a:ext>
                  </a:extLst>
                </p14:cNvPr>
                <p14:cNvContentPartPr/>
                <p14:nvPr/>
              </p14:nvContentPartPr>
              <p14:xfrm>
                <a:off x="4517859" y="103148"/>
                <a:ext cx="162720" cy="143280"/>
              </p14:xfrm>
            </p:contentPart>
          </mc:Choice>
          <mc:Fallback xmlns="">
            <p:pic>
              <p:nvPicPr>
                <p:cNvPr id="397" name="Freihand 396">
                  <a:extLst>
                    <a:ext uri="{FF2B5EF4-FFF2-40B4-BE49-F238E27FC236}">
                      <a16:creationId xmlns:a16="http://schemas.microsoft.com/office/drawing/2014/main" id="{9A5923AD-19F9-4188-AE16-4D6C238980DB}"/>
                    </a:ext>
                  </a:extLst>
                </p:cNvPr>
                <p:cNvPicPr/>
                <p:nvPr/>
              </p:nvPicPr>
              <p:blipFill>
                <a:blip r:embed="rId651"/>
                <a:stretch>
                  <a:fillRect/>
                </a:stretch>
              </p:blipFill>
              <p:spPr>
                <a:xfrm>
                  <a:off x="4513539" y="98828"/>
                  <a:ext cx="171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8" name="Freihand 397">
                  <a:extLst>
                    <a:ext uri="{FF2B5EF4-FFF2-40B4-BE49-F238E27FC236}">
                      <a16:creationId xmlns:a16="http://schemas.microsoft.com/office/drawing/2014/main" id="{2D5B9C29-A2C2-4DD9-A1A1-3F8007B1FF25}"/>
                    </a:ext>
                  </a:extLst>
                </p14:cNvPr>
                <p14:cNvContentPartPr/>
                <p14:nvPr/>
              </p14:nvContentPartPr>
              <p14:xfrm>
                <a:off x="4626219" y="167588"/>
                <a:ext cx="106200" cy="81720"/>
              </p14:xfrm>
            </p:contentPart>
          </mc:Choice>
          <mc:Fallback xmlns="">
            <p:pic>
              <p:nvPicPr>
                <p:cNvPr id="398" name="Freihand 397">
                  <a:extLst>
                    <a:ext uri="{FF2B5EF4-FFF2-40B4-BE49-F238E27FC236}">
                      <a16:creationId xmlns:a16="http://schemas.microsoft.com/office/drawing/2014/main" id="{2D5B9C29-A2C2-4DD9-A1A1-3F8007B1FF25}"/>
                    </a:ext>
                  </a:extLst>
                </p:cNvPr>
                <p:cNvPicPr/>
                <p:nvPr/>
              </p:nvPicPr>
              <p:blipFill>
                <a:blip r:embed="rId653"/>
                <a:stretch>
                  <a:fillRect/>
                </a:stretch>
              </p:blipFill>
              <p:spPr>
                <a:xfrm>
                  <a:off x="4621899" y="163268"/>
                  <a:ext cx="114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9" name="Freihand 398">
                  <a:extLst>
                    <a:ext uri="{FF2B5EF4-FFF2-40B4-BE49-F238E27FC236}">
                      <a16:creationId xmlns:a16="http://schemas.microsoft.com/office/drawing/2014/main" id="{177B0215-4995-4F19-8521-14AE673E6541}"/>
                    </a:ext>
                  </a:extLst>
                </p14:cNvPr>
                <p14:cNvContentPartPr/>
                <p14:nvPr/>
              </p14:nvContentPartPr>
              <p14:xfrm>
                <a:off x="4723059" y="179468"/>
                <a:ext cx="82800" cy="75600"/>
              </p14:xfrm>
            </p:contentPart>
          </mc:Choice>
          <mc:Fallback xmlns="">
            <p:pic>
              <p:nvPicPr>
                <p:cNvPr id="399" name="Freihand 398">
                  <a:extLst>
                    <a:ext uri="{FF2B5EF4-FFF2-40B4-BE49-F238E27FC236}">
                      <a16:creationId xmlns:a16="http://schemas.microsoft.com/office/drawing/2014/main" id="{177B0215-4995-4F19-8521-14AE673E6541}"/>
                    </a:ext>
                  </a:extLst>
                </p:cNvPr>
                <p:cNvPicPr/>
                <p:nvPr/>
              </p:nvPicPr>
              <p:blipFill>
                <a:blip r:embed="rId655"/>
                <a:stretch>
                  <a:fillRect/>
                </a:stretch>
              </p:blipFill>
              <p:spPr>
                <a:xfrm>
                  <a:off x="4718739" y="175148"/>
                  <a:ext cx="91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0" name="Freihand 399">
                  <a:extLst>
                    <a:ext uri="{FF2B5EF4-FFF2-40B4-BE49-F238E27FC236}">
                      <a16:creationId xmlns:a16="http://schemas.microsoft.com/office/drawing/2014/main" id="{27EA91E2-B2C6-40F5-8CCB-E4A2D39BABE2}"/>
                    </a:ext>
                  </a:extLst>
                </p14:cNvPr>
                <p14:cNvContentPartPr/>
                <p14:nvPr/>
              </p14:nvContentPartPr>
              <p14:xfrm>
                <a:off x="4833939" y="100628"/>
                <a:ext cx="6120" cy="159480"/>
              </p14:xfrm>
            </p:contentPart>
          </mc:Choice>
          <mc:Fallback xmlns="">
            <p:pic>
              <p:nvPicPr>
                <p:cNvPr id="400" name="Freihand 399">
                  <a:extLst>
                    <a:ext uri="{FF2B5EF4-FFF2-40B4-BE49-F238E27FC236}">
                      <a16:creationId xmlns:a16="http://schemas.microsoft.com/office/drawing/2014/main" id="{27EA91E2-B2C6-40F5-8CCB-E4A2D39BABE2}"/>
                    </a:ext>
                  </a:extLst>
                </p:cNvPr>
                <p:cNvPicPr/>
                <p:nvPr/>
              </p:nvPicPr>
              <p:blipFill>
                <a:blip r:embed="rId657"/>
                <a:stretch>
                  <a:fillRect/>
                </a:stretch>
              </p:blipFill>
              <p:spPr>
                <a:xfrm>
                  <a:off x="4829619" y="96308"/>
                  <a:ext cx="14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1" name="Freihand 400">
                  <a:extLst>
                    <a:ext uri="{FF2B5EF4-FFF2-40B4-BE49-F238E27FC236}">
                      <a16:creationId xmlns:a16="http://schemas.microsoft.com/office/drawing/2014/main" id="{1857E18B-9644-4682-9A71-35E3E67FB268}"/>
                    </a:ext>
                  </a:extLst>
                </p14:cNvPr>
                <p14:cNvContentPartPr/>
                <p14:nvPr/>
              </p14:nvContentPartPr>
              <p14:xfrm>
                <a:off x="4870659" y="106028"/>
                <a:ext cx="10440" cy="148680"/>
              </p14:xfrm>
            </p:contentPart>
          </mc:Choice>
          <mc:Fallback xmlns="">
            <p:pic>
              <p:nvPicPr>
                <p:cNvPr id="401" name="Freihand 400">
                  <a:extLst>
                    <a:ext uri="{FF2B5EF4-FFF2-40B4-BE49-F238E27FC236}">
                      <a16:creationId xmlns:a16="http://schemas.microsoft.com/office/drawing/2014/main" id="{1857E18B-9644-4682-9A71-35E3E67FB268}"/>
                    </a:ext>
                  </a:extLst>
                </p:cNvPr>
                <p:cNvPicPr/>
                <p:nvPr/>
              </p:nvPicPr>
              <p:blipFill>
                <a:blip r:embed="rId659"/>
                <a:stretch>
                  <a:fillRect/>
                </a:stretch>
              </p:blipFill>
              <p:spPr>
                <a:xfrm>
                  <a:off x="4866339" y="101708"/>
                  <a:ext cx="19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02" name="Freihand 401">
                  <a:extLst>
                    <a:ext uri="{FF2B5EF4-FFF2-40B4-BE49-F238E27FC236}">
                      <a16:creationId xmlns:a16="http://schemas.microsoft.com/office/drawing/2014/main" id="{66088696-8851-4043-AB97-250FCB3A570C}"/>
                    </a:ext>
                  </a:extLst>
                </p14:cNvPr>
                <p14:cNvContentPartPr/>
                <p14:nvPr/>
              </p14:nvContentPartPr>
              <p14:xfrm>
                <a:off x="4895139" y="170828"/>
                <a:ext cx="52560" cy="79560"/>
              </p14:xfrm>
            </p:contentPart>
          </mc:Choice>
          <mc:Fallback xmlns="">
            <p:pic>
              <p:nvPicPr>
                <p:cNvPr id="402" name="Freihand 401">
                  <a:extLst>
                    <a:ext uri="{FF2B5EF4-FFF2-40B4-BE49-F238E27FC236}">
                      <a16:creationId xmlns:a16="http://schemas.microsoft.com/office/drawing/2014/main" id="{66088696-8851-4043-AB97-250FCB3A570C}"/>
                    </a:ext>
                  </a:extLst>
                </p:cNvPr>
                <p:cNvPicPr/>
                <p:nvPr/>
              </p:nvPicPr>
              <p:blipFill>
                <a:blip r:embed="rId661"/>
                <a:stretch>
                  <a:fillRect/>
                </a:stretch>
              </p:blipFill>
              <p:spPr>
                <a:xfrm>
                  <a:off x="4890819" y="166508"/>
                  <a:ext cx="61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03" name="Freihand 402">
                  <a:extLst>
                    <a:ext uri="{FF2B5EF4-FFF2-40B4-BE49-F238E27FC236}">
                      <a16:creationId xmlns:a16="http://schemas.microsoft.com/office/drawing/2014/main" id="{F3D2A87E-3A31-4518-B657-3A45339C3701}"/>
                    </a:ext>
                  </a:extLst>
                </p14:cNvPr>
                <p14:cNvContentPartPr/>
                <p14:nvPr/>
              </p14:nvContentPartPr>
              <p14:xfrm>
                <a:off x="4966059" y="108548"/>
                <a:ext cx="160560" cy="118080"/>
              </p14:xfrm>
            </p:contentPart>
          </mc:Choice>
          <mc:Fallback xmlns="">
            <p:pic>
              <p:nvPicPr>
                <p:cNvPr id="403" name="Freihand 402">
                  <a:extLst>
                    <a:ext uri="{FF2B5EF4-FFF2-40B4-BE49-F238E27FC236}">
                      <a16:creationId xmlns:a16="http://schemas.microsoft.com/office/drawing/2014/main" id="{F3D2A87E-3A31-4518-B657-3A45339C3701}"/>
                    </a:ext>
                  </a:extLst>
                </p:cNvPr>
                <p:cNvPicPr/>
                <p:nvPr/>
              </p:nvPicPr>
              <p:blipFill>
                <a:blip r:embed="rId663"/>
                <a:stretch>
                  <a:fillRect/>
                </a:stretch>
              </p:blipFill>
              <p:spPr>
                <a:xfrm>
                  <a:off x="4961739" y="104228"/>
                  <a:ext cx="169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4" name="Freihand 403">
                  <a:extLst>
                    <a:ext uri="{FF2B5EF4-FFF2-40B4-BE49-F238E27FC236}">
                      <a16:creationId xmlns:a16="http://schemas.microsoft.com/office/drawing/2014/main" id="{21C22244-1B55-4307-B89E-FFB0C8FBB9A4}"/>
                    </a:ext>
                  </a:extLst>
                </p14:cNvPr>
                <p14:cNvContentPartPr/>
                <p14:nvPr/>
              </p14:nvContentPartPr>
              <p14:xfrm>
                <a:off x="4558539" y="287108"/>
                <a:ext cx="632880" cy="20520"/>
              </p14:xfrm>
            </p:contentPart>
          </mc:Choice>
          <mc:Fallback xmlns="">
            <p:pic>
              <p:nvPicPr>
                <p:cNvPr id="404" name="Freihand 403">
                  <a:extLst>
                    <a:ext uri="{FF2B5EF4-FFF2-40B4-BE49-F238E27FC236}">
                      <a16:creationId xmlns:a16="http://schemas.microsoft.com/office/drawing/2014/main" id="{21C22244-1B55-4307-B89E-FFB0C8FBB9A4}"/>
                    </a:ext>
                  </a:extLst>
                </p:cNvPr>
                <p:cNvPicPr/>
                <p:nvPr/>
              </p:nvPicPr>
              <p:blipFill>
                <a:blip r:embed="rId665"/>
                <a:stretch>
                  <a:fillRect/>
                </a:stretch>
              </p:blipFill>
              <p:spPr>
                <a:xfrm>
                  <a:off x="4554219" y="282788"/>
                  <a:ext cx="641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8" name="Freihand 407">
                  <a:extLst>
                    <a:ext uri="{FF2B5EF4-FFF2-40B4-BE49-F238E27FC236}">
                      <a16:creationId xmlns:a16="http://schemas.microsoft.com/office/drawing/2014/main" id="{ECA4A447-2805-4A27-A721-C15CDBE719A1}"/>
                    </a:ext>
                  </a:extLst>
                </p14:cNvPr>
                <p14:cNvContentPartPr/>
                <p14:nvPr/>
              </p14:nvContentPartPr>
              <p14:xfrm>
                <a:off x="6478419" y="803348"/>
                <a:ext cx="1800" cy="9000"/>
              </p14:xfrm>
            </p:contentPart>
          </mc:Choice>
          <mc:Fallback xmlns="">
            <p:pic>
              <p:nvPicPr>
                <p:cNvPr id="408" name="Freihand 407">
                  <a:extLst>
                    <a:ext uri="{FF2B5EF4-FFF2-40B4-BE49-F238E27FC236}">
                      <a16:creationId xmlns:a16="http://schemas.microsoft.com/office/drawing/2014/main" id="{ECA4A447-2805-4A27-A721-C15CDBE719A1}"/>
                    </a:ext>
                  </a:extLst>
                </p:cNvPr>
                <p:cNvPicPr/>
                <p:nvPr/>
              </p:nvPicPr>
              <p:blipFill>
                <a:blip r:embed="rId667"/>
                <a:stretch>
                  <a:fillRect/>
                </a:stretch>
              </p:blipFill>
              <p:spPr>
                <a:xfrm>
                  <a:off x="6474099" y="799028"/>
                  <a:ext cx="10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87" name="Freihand 386">
                  <a:extLst>
                    <a:ext uri="{FF2B5EF4-FFF2-40B4-BE49-F238E27FC236}">
                      <a16:creationId xmlns:a16="http://schemas.microsoft.com/office/drawing/2014/main" id="{AC804BBF-B735-4C7D-95EC-7A3E94ECB9EC}"/>
                    </a:ext>
                  </a:extLst>
                </p14:cNvPr>
                <p14:cNvContentPartPr/>
                <p14:nvPr/>
              </p14:nvContentPartPr>
              <p14:xfrm>
                <a:off x="5320299" y="197468"/>
                <a:ext cx="191880" cy="75600"/>
              </p14:xfrm>
            </p:contentPart>
          </mc:Choice>
          <mc:Fallback xmlns="">
            <p:pic>
              <p:nvPicPr>
                <p:cNvPr id="387" name="Freihand 386">
                  <a:extLst>
                    <a:ext uri="{FF2B5EF4-FFF2-40B4-BE49-F238E27FC236}">
                      <a16:creationId xmlns:a16="http://schemas.microsoft.com/office/drawing/2014/main" id="{AC804BBF-B735-4C7D-95EC-7A3E94ECB9EC}"/>
                    </a:ext>
                  </a:extLst>
                </p:cNvPr>
                <p:cNvPicPr/>
                <p:nvPr/>
              </p:nvPicPr>
              <p:blipFill>
                <a:blip r:embed="rId669"/>
                <a:stretch>
                  <a:fillRect/>
                </a:stretch>
              </p:blipFill>
              <p:spPr>
                <a:xfrm>
                  <a:off x="5315979" y="193148"/>
                  <a:ext cx="200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88" name="Freihand 387">
                  <a:extLst>
                    <a:ext uri="{FF2B5EF4-FFF2-40B4-BE49-F238E27FC236}">
                      <a16:creationId xmlns:a16="http://schemas.microsoft.com/office/drawing/2014/main" id="{A5E90012-6C6D-4812-9A82-119FA746C1F0}"/>
                    </a:ext>
                  </a:extLst>
                </p14:cNvPr>
                <p14:cNvContentPartPr/>
                <p14:nvPr/>
              </p14:nvContentPartPr>
              <p14:xfrm>
                <a:off x="5581659" y="211508"/>
                <a:ext cx="108720" cy="13320"/>
              </p14:xfrm>
            </p:contentPart>
          </mc:Choice>
          <mc:Fallback xmlns="">
            <p:pic>
              <p:nvPicPr>
                <p:cNvPr id="388" name="Freihand 387">
                  <a:extLst>
                    <a:ext uri="{FF2B5EF4-FFF2-40B4-BE49-F238E27FC236}">
                      <a16:creationId xmlns:a16="http://schemas.microsoft.com/office/drawing/2014/main" id="{A5E90012-6C6D-4812-9A82-119FA746C1F0}"/>
                    </a:ext>
                  </a:extLst>
                </p:cNvPr>
                <p:cNvPicPr/>
                <p:nvPr/>
              </p:nvPicPr>
              <p:blipFill>
                <a:blip r:embed="rId671"/>
                <a:stretch>
                  <a:fillRect/>
                </a:stretch>
              </p:blipFill>
              <p:spPr>
                <a:xfrm>
                  <a:off x="5577339" y="207188"/>
                  <a:ext cx="117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89" name="Freihand 388">
                  <a:extLst>
                    <a:ext uri="{FF2B5EF4-FFF2-40B4-BE49-F238E27FC236}">
                      <a16:creationId xmlns:a16="http://schemas.microsoft.com/office/drawing/2014/main" id="{64280EF0-DEA9-46BA-8FDC-EF0DC22D6306}"/>
                    </a:ext>
                  </a:extLst>
                </p14:cNvPr>
                <p14:cNvContentPartPr/>
                <p14:nvPr/>
              </p14:nvContentPartPr>
              <p14:xfrm>
                <a:off x="5593899" y="248948"/>
                <a:ext cx="114480" cy="10440"/>
              </p14:xfrm>
            </p:contentPart>
          </mc:Choice>
          <mc:Fallback xmlns="">
            <p:pic>
              <p:nvPicPr>
                <p:cNvPr id="389" name="Freihand 388">
                  <a:extLst>
                    <a:ext uri="{FF2B5EF4-FFF2-40B4-BE49-F238E27FC236}">
                      <a16:creationId xmlns:a16="http://schemas.microsoft.com/office/drawing/2014/main" id="{64280EF0-DEA9-46BA-8FDC-EF0DC22D6306}"/>
                    </a:ext>
                  </a:extLst>
                </p:cNvPr>
                <p:cNvPicPr/>
                <p:nvPr/>
              </p:nvPicPr>
              <p:blipFill>
                <a:blip r:embed="rId673"/>
                <a:stretch>
                  <a:fillRect/>
                </a:stretch>
              </p:blipFill>
              <p:spPr>
                <a:xfrm>
                  <a:off x="5589579" y="244628"/>
                  <a:ext cx="123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3" name="Freihand 392">
                  <a:extLst>
                    <a:ext uri="{FF2B5EF4-FFF2-40B4-BE49-F238E27FC236}">
                      <a16:creationId xmlns:a16="http://schemas.microsoft.com/office/drawing/2014/main" id="{3B81F4A0-5DE5-4DF2-8811-025447C52CBE}"/>
                    </a:ext>
                  </a:extLst>
                </p14:cNvPr>
                <p14:cNvContentPartPr/>
                <p14:nvPr/>
              </p14:nvContentPartPr>
              <p14:xfrm>
                <a:off x="5737179" y="250388"/>
                <a:ext cx="268920" cy="11160"/>
              </p14:xfrm>
            </p:contentPart>
          </mc:Choice>
          <mc:Fallback xmlns="">
            <p:pic>
              <p:nvPicPr>
                <p:cNvPr id="393" name="Freihand 392">
                  <a:extLst>
                    <a:ext uri="{FF2B5EF4-FFF2-40B4-BE49-F238E27FC236}">
                      <a16:creationId xmlns:a16="http://schemas.microsoft.com/office/drawing/2014/main" id="{3B81F4A0-5DE5-4DF2-8811-025447C52CBE}"/>
                    </a:ext>
                  </a:extLst>
                </p:cNvPr>
                <p:cNvPicPr/>
                <p:nvPr/>
              </p:nvPicPr>
              <p:blipFill>
                <a:blip r:embed="rId675"/>
                <a:stretch>
                  <a:fillRect/>
                </a:stretch>
              </p:blipFill>
              <p:spPr>
                <a:xfrm>
                  <a:off x="5732859" y="246068"/>
                  <a:ext cx="277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4" name="Freihand 393">
                  <a:extLst>
                    <a:ext uri="{FF2B5EF4-FFF2-40B4-BE49-F238E27FC236}">
                      <a16:creationId xmlns:a16="http://schemas.microsoft.com/office/drawing/2014/main" id="{323CB60B-1AB1-49C8-8791-43FFBBEBC385}"/>
                    </a:ext>
                  </a:extLst>
                </p14:cNvPr>
                <p14:cNvContentPartPr/>
                <p14:nvPr/>
              </p14:nvContentPartPr>
              <p14:xfrm>
                <a:off x="5803779" y="308348"/>
                <a:ext cx="117000" cy="155520"/>
              </p14:xfrm>
            </p:contentPart>
          </mc:Choice>
          <mc:Fallback xmlns="">
            <p:pic>
              <p:nvPicPr>
                <p:cNvPr id="394" name="Freihand 393">
                  <a:extLst>
                    <a:ext uri="{FF2B5EF4-FFF2-40B4-BE49-F238E27FC236}">
                      <a16:creationId xmlns:a16="http://schemas.microsoft.com/office/drawing/2014/main" id="{323CB60B-1AB1-49C8-8791-43FFBBEBC385}"/>
                    </a:ext>
                  </a:extLst>
                </p:cNvPr>
                <p:cNvPicPr/>
                <p:nvPr/>
              </p:nvPicPr>
              <p:blipFill>
                <a:blip r:embed="rId677"/>
                <a:stretch>
                  <a:fillRect/>
                </a:stretch>
              </p:blipFill>
              <p:spPr>
                <a:xfrm>
                  <a:off x="5799459" y="304028"/>
                  <a:ext cx="125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9" name="Freihand 408">
                  <a:extLst>
                    <a:ext uri="{FF2B5EF4-FFF2-40B4-BE49-F238E27FC236}">
                      <a16:creationId xmlns:a16="http://schemas.microsoft.com/office/drawing/2014/main" id="{428C1C86-AD6F-45E1-A944-934041658D47}"/>
                    </a:ext>
                  </a:extLst>
                </p14:cNvPr>
                <p14:cNvContentPartPr/>
                <p14:nvPr/>
              </p14:nvContentPartPr>
              <p14:xfrm>
                <a:off x="5792619" y="140948"/>
                <a:ext cx="172800" cy="88200"/>
              </p14:xfrm>
            </p:contentPart>
          </mc:Choice>
          <mc:Fallback xmlns="">
            <p:pic>
              <p:nvPicPr>
                <p:cNvPr id="409" name="Freihand 408">
                  <a:extLst>
                    <a:ext uri="{FF2B5EF4-FFF2-40B4-BE49-F238E27FC236}">
                      <a16:creationId xmlns:a16="http://schemas.microsoft.com/office/drawing/2014/main" id="{428C1C86-AD6F-45E1-A944-934041658D47}"/>
                    </a:ext>
                  </a:extLst>
                </p:cNvPr>
                <p:cNvPicPr/>
                <p:nvPr/>
              </p:nvPicPr>
              <p:blipFill>
                <a:blip r:embed="rId679"/>
                <a:stretch>
                  <a:fillRect/>
                </a:stretch>
              </p:blipFill>
              <p:spPr>
                <a:xfrm>
                  <a:off x="5788299" y="136628"/>
                  <a:ext cx="181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3" name="Freihand 412">
                  <a:extLst>
                    <a:ext uri="{FF2B5EF4-FFF2-40B4-BE49-F238E27FC236}">
                      <a16:creationId xmlns:a16="http://schemas.microsoft.com/office/drawing/2014/main" id="{C3819745-7B3C-4EDB-83C4-A2BFC2C6A544}"/>
                    </a:ext>
                  </a:extLst>
                </p14:cNvPr>
                <p14:cNvContentPartPr/>
                <p14:nvPr/>
              </p14:nvContentPartPr>
              <p14:xfrm>
                <a:off x="3220419" y="2918348"/>
                <a:ext cx="424440" cy="411120"/>
              </p14:xfrm>
            </p:contentPart>
          </mc:Choice>
          <mc:Fallback xmlns="">
            <p:pic>
              <p:nvPicPr>
                <p:cNvPr id="413" name="Freihand 412">
                  <a:extLst>
                    <a:ext uri="{FF2B5EF4-FFF2-40B4-BE49-F238E27FC236}">
                      <a16:creationId xmlns:a16="http://schemas.microsoft.com/office/drawing/2014/main" id="{C3819745-7B3C-4EDB-83C4-A2BFC2C6A544}"/>
                    </a:ext>
                  </a:extLst>
                </p:cNvPr>
                <p:cNvPicPr/>
                <p:nvPr/>
              </p:nvPicPr>
              <p:blipFill>
                <a:blip r:embed="rId681"/>
                <a:stretch>
                  <a:fillRect/>
                </a:stretch>
              </p:blipFill>
              <p:spPr>
                <a:xfrm>
                  <a:off x="3216099" y="2914028"/>
                  <a:ext cx="4330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4" name="Freihand 413">
                  <a:extLst>
                    <a:ext uri="{FF2B5EF4-FFF2-40B4-BE49-F238E27FC236}">
                      <a16:creationId xmlns:a16="http://schemas.microsoft.com/office/drawing/2014/main" id="{AEC7FA9A-8161-4161-B69B-B5B4C6E84B80}"/>
                    </a:ext>
                  </a:extLst>
                </p14:cNvPr>
                <p14:cNvContentPartPr/>
                <p14:nvPr/>
              </p14:nvContentPartPr>
              <p14:xfrm>
                <a:off x="3163899" y="3138668"/>
                <a:ext cx="231480" cy="227880"/>
              </p14:xfrm>
            </p:contentPart>
          </mc:Choice>
          <mc:Fallback xmlns="">
            <p:pic>
              <p:nvPicPr>
                <p:cNvPr id="414" name="Freihand 413">
                  <a:extLst>
                    <a:ext uri="{FF2B5EF4-FFF2-40B4-BE49-F238E27FC236}">
                      <a16:creationId xmlns:a16="http://schemas.microsoft.com/office/drawing/2014/main" id="{AEC7FA9A-8161-4161-B69B-B5B4C6E84B80}"/>
                    </a:ext>
                  </a:extLst>
                </p:cNvPr>
                <p:cNvPicPr/>
                <p:nvPr/>
              </p:nvPicPr>
              <p:blipFill>
                <a:blip r:embed="rId683"/>
                <a:stretch>
                  <a:fillRect/>
                </a:stretch>
              </p:blipFill>
              <p:spPr>
                <a:xfrm>
                  <a:off x="3159579" y="3134348"/>
                  <a:ext cx="2401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87" name="Freihand 186">
                  <a:extLst>
                    <a:ext uri="{FF2B5EF4-FFF2-40B4-BE49-F238E27FC236}">
                      <a16:creationId xmlns:a16="http://schemas.microsoft.com/office/drawing/2014/main" id="{60F951CB-E365-4B93-8E07-9EEAE7CA07E8}"/>
                    </a:ext>
                  </a:extLst>
                </p14:cNvPr>
                <p14:cNvContentPartPr/>
                <p14:nvPr/>
              </p14:nvContentPartPr>
              <p14:xfrm>
                <a:off x="7891419" y="2199788"/>
                <a:ext cx="96840" cy="140400"/>
              </p14:xfrm>
            </p:contentPart>
          </mc:Choice>
          <mc:Fallback xmlns="">
            <p:pic>
              <p:nvPicPr>
                <p:cNvPr id="187" name="Freihand 186">
                  <a:extLst>
                    <a:ext uri="{FF2B5EF4-FFF2-40B4-BE49-F238E27FC236}">
                      <a16:creationId xmlns:a16="http://schemas.microsoft.com/office/drawing/2014/main" id="{60F951CB-E365-4B93-8E07-9EEAE7CA07E8}"/>
                    </a:ext>
                  </a:extLst>
                </p:cNvPr>
                <p:cNvPicPr/>
                <p:nvPr/>
              </p:nvPicPr>
              <p:blipFill>
                <a:blip r:embed="rId685"/>
                <a:stretch>
                  <a:fillRect/>
                </a:stretch>
              </p:blipFill>
              <p:spPr>
                <a:xfrm>
                  <a:off x="7887099" y="2195468"/>
                  <a:ext cx="105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88" name="Freihand 187">
                  <a:extLst>
                    <a:ext uri="{FF2B5EF4-FFF2-40B4-BE49-F238E27FC236}">
                      <a16:creationId xmlns:a16="http://schemas.microsoft.com/office/drawing/2014/main" id="{F0351504-A55F-4E30-A8E9-E748F9E3C6BD}"/>
                    </a:ext>
                  </a:extLst>
                </p14:cNvPr>
                <p14:cNvContentPartPr/>
                <p14:nvPr/>
              </p14:nvContentPartPr>
              <p14:xfrm>
                <a:off x="7841739" y="2151188"/>
                <a:ext cx="128520" cy="11160"/>
              </p14:xfrm>
            </p:contentPart>
          </mc:Choice>
          <mc:Fallback xmlns="">
            <p:pic>
              <p:nvPicPr>
                <p:cNvPr id="188" name="Freihand 187">
                  <a:extLst>
                    <a:ext uri="{FF2B5EF4-FFF2-40B4-BE49-F238E27FC236}">
                      <a16:creationId xmlns:a16="http://schemas.microsoft.com/office/drawing/2014/main" id="{F0351504-A55F-4E30-A8E9-E748F9E3C6BD}"/>
                    </a:ext>
                  </a:extLst>
                </p:cNvPr>
                <p:cNvPicPr/>
                <p:nvPr/>
              </p:nvPicPr>
              <p:blipFill>
                <a:blip r:embed="rId687"/>
                <a:stretch>
                  <a:fillRect/>
                </a:stretch>
              </p:blipFill>
              <p:spPr>
                <a:xfrm>
                  <a:off x="7837419" y="2146868"/>
                  <a:ext cx="137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90" name="Freihand 189">
                  <a:extLst>
                    <a:ext uri="{FF2B5EF4-FFF2-40B4-BE49-F238E27FC236}">
                      <a16:creationId xmlns:a16="http://schemas.microsoft.com/office/drawing/2014/main" id="{208EFD24-7903-45ED-BF8A-A4D396446AD0}"/>
                    </a:ext>
                  </a:extLst>
                </p14:cNvPr>
                <p14:cNvContentPartPr/>
                <p14:nvPr/>
              </p14:nvContentPartPr>
              <p14:xfrm>
                <a:off x="8182659" y="2235788"/>
                <a:ext cx="108720" cy="16560"/>
              </p14:xfrm>
            </p:contentPart>
          </mc:Choice>
          <mc:Fallback xmlns="">
            <p:pic>
              <p:nvPicPr>
                <p:cNvPr id="190" name="Freihand 189">
                  <a:extLst>
                    <a:ext uri="{FF2B5EF4-FFF2-40B4-BE49-F238E27FC236}">
                      <a16:creationId xmlns:a16="http://schemas.microsoft.com/office/drawing/2014/main" id="{208EFD24-7903-45ED-BF8A-A4D396446AD0}"/>
                    </a:ext>
                  </a:extLst>
                </p:cNvPr>
                <p:cNvPicPr/>
                <p:nvPr/>
              </p:nvPicPr>
              <p:blipFill>
                <a:blip r:embed="rId689"/>
                <a:stretch>
                  <a:fillRect/>
                </a:stretch>
              </p:blipFill>
              <p:spPr>
                <a:xfrm>
                  <a:off x="8178339" y="2231468"/>
                  <a:ext cx="11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91" name="Freihand 190">
                  <a:extLst>
                    <a:ext uri="{FF2B5EF4-FFF2-40B4-BE49-F238E27FC236}">
                      <a16:creationId xmlns:a16="http://schemas.microsoft.com/office/drawing/2014/main" id="{348FD784-C46E-4545-852E-9F0CD16BF897}"/>
                    </a:ext>
                  </a:extLst>
                </p14:cNvPr>
                <p14:cNvContentPartPr/>
                <p14:nvPr/>
              </p14:nvContentPartPr>
              <p14:xfrm>
                <a:off x="8198499" y="2273228"/>
                <a:ext cx="109800" cy="10800"/>
              </p14:xfrm>
            </p:contentPart>
          </mc:Choice>
          <mc:Fallback xmlns="">
            <p:pic>
              <p:nvPicPr>
                <p:cNvPr id="191" name="Freihand 190">
                  <a:extLst>
                    <a:ext uri="{FF2B5EF4-FFF2-40B4-BE49-F238E27FC236}">
                      <a16:creationId xmlns:a16="http://schemas.microsoft.com/office/drawing/2014/main" id="{348FD784-C46E-4545-852E-9F0CD16BF897}"/>
                    </a:ext>
                  </a:extLst>
                </p:cNvPr>
                <p:cNvPicPr/>
                <p:nvPr/>
              </p:nvPicPr>
              <p:blipFill>
                <a:blip r:embed="rId691"/>
                <a:stretch>
                  <a:fillRect/>
                </a:stretch>
              </p:blipFill>
              <p:spPr>
                <a:xfrm>
                  <a:off x="8194179" y="2268908"/>
                  <a:ext cx="118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92" name="Freihand 191">
                  <a:extLst>
                    <a:ext uri="{FF2B5EF4-FFF2-40B4-BE49-F238E27FC236}">
                      <a16:creationId xmlns:a16="http://schemas.microsoft.com/office/drawing/2014/main" id="{8C026A14-C768-4B91-A1F4-03A7AEB66F2D}"/>
                    </a:ext>
                  </a:extLst>
                </p14:cNvPr>
                <p14:cNvContentPartPr/>
                <p14:nvPr/>
              </p14:nvContentPartPr>
              <p14:xfrm>
                <a:off x="8452299" y="2174588"/>
                <a:ext cx="109440" cy="123840"/>
              </p14:xfrm>
            </p:contentPart>
          </mc:Choice>
          <mc:Fallback xmlns="">
            <p:pic>
              <p:nvPicPr>
                <p:cNvPr id="192" name="Freihand 191">
                  <a:extLst>
                    <a:ext uri="{FF2B5EF4-FFF2-40B4-BE49-F238E27FC236}">
                      <a16:creationId xmlns:a16="http://schemas.microsoft.com/office/drawing/2014/main" id="{8C026A14-C768-4B91-A1F4-03A7AEB66F2D}"/>
                    </a:ext>
                  </a:extLst>
                </p:cNvPr>
                <p:cNvPicPr/>
                <p:nvPr/>
              </p:nvPicPr>
              <p:blipFill>
                <a:blip r:embed="rId693"/>
                <a:stretch>
                  <a:fillRect/>
                </a:stretch>
              </p:blipFill>
              <p:spPr>
                <a:xfrm>
                  <a:off x="8447979" y="2170268"/>
                  <a:ext cx="118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93" name="Freihand 192">
                  <a:extLst>
                    <a:ext uri="{FF2B5EF4-FFF2-40B4-BE49-F238E27FC236}">
                      <a16:creationId xmlns:a16="http://schemas.microsoft.com/office/drawing/2014/main" id="{3D5599A8-BDDA-4D5E-9E82-41FB5D66420C}"/>
                    </a:ext>
                  </a:extLst>
                </p14:cNvPr>
                <p14:cNvContentPartPr/>
                <p14:nvPr/>
              </p14:nvContentPartPr>
              <p14:xfrm>
                <a:off x="8611779" y="2223908"/>
                <a:ext cx="30960" cy="40320"/>
              </p14:xfrm>
            </p:contentPart>
          </mc:Choice>
          <mc:Fallback xmlns="">
            <p:pic>
              <p:nvPicPr>
                <p:cNvPr id="193" name="Freihand 192">
                  <a:extLst>
                    <a:ext uri="{FF2B5EF4-FFF2-40B4-BE49-F238E27FC236}">
                      <a16:creationId xmlns:a16="http://schemas.microsoft.com/office/drawing/2014/main" id="{3D5599A8-BDDA-4D5E-9E82-41FB5D66420C}"/>
                    </a:ext>
                  </a:extLst>
                </p:cNvPr>
                <p:cNvPicPr/>
                <p:nvPr/>
              </p:nvPicPr>
              <p:blipFill>
                <a:blip r:embed="rId695"/>
                <a:stretch>
                  <a:fillRect/>
                </a:stretch>
              </p:blipFill>
              <p:spPr>
                <a:xfrm>
                  <a:off x="8607459" y="2219588"/>
                  <a:ext cx="39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94" name="Freihand 193">
                  <a:extLst>
                    <a:ext uri="{FF2B5EF4-FFF2-40B4-BE49-F238E27FC236}">
                      <a16:creationId xmlns:a16="http://schemas.microsoft.com/office/drawing/2014/main" id="{DDF6A4FF-AB01-47CB-9CA8-897368D6665B}"/>
                    </a:ext>
                  </a:extLst>
                </p14:cNvPr>
                <p14:cNvContentPartPr/>
                <p14:nvPr/>
              </p14:nvContentPartPr>
              <p14:xfrm>
                <a:off x="8712939" y="2149028"/>
                <a:ext cx="74880" cy="182160"/>
              </p14:xfrm>
            </p:contentPart>
          </mc:Choice>
          <mc:Fallback xmlns="">
            <p:pic>
              <p:nvPicPr>
                <p:cNvPr id="194" name="Freihand 193">
                  <a:extLst>
                    <a:ext uri="{FF2B5EF4-FFF2-40B4-BE49-F238E27FC236}">
                      <a16:creationId xmlns:a16="http://schemas.microsoft.com/office/drawing/2014/main" id="{DDF6A4FF-AB01-47CB-9CA8-897368D6665B}"/>
                    </a:ext>
                  </a:extLst>
                </p:cNvPr>
                <p:cNvPicPr/>
                <p:nvPr/>
              </p:nvPicPr>
              <p:blipFill>
                <a:blip r:embed="rId697"/>
                <a:stretch>
                  <a:fillRect/>
                </a:stretch>
              </p:blipFill>
              <p:spPr>
                <a:xfrm>
                  <a:off x="8708619" y="2144708"/>
                  <a:ext cx="83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95" name="Freihand 194">
                  <a:extLst>
                    <a:ext uri="{FF2B5EF4-FFF2-40B4-BE49-F238E27FC236}">
                      <a16:creationId xmlns:a16="http://schemas.microsoft.com/office/drawing/2014/main" id="{0E43FDA2-D784-4974-923F-AF7C476981CF}"/>
                    </a:ext>
                  </a:extLst>
                </p14:cNvPr>
                <p14:cNvContentPartPr/>
                <p14:nvPr/>
              </p14:nvContentPartPr>
              <p14:xfrm>
                <a:off x="8665059" y="2250548"/>
                <a:ext cx="140400" cy="14040"/>
              </p14:xfrm>
            </p:contentPart>
          </mc:Choice>
          <mc:Fallback xmlns="">
            <p:pic>
              <p:nvPicPr>
                <p:cNvPr id="195" name="Freihand 194">
                  <a:extLst>
                    <a:ext uri="{FF2B5EF4-FFF2-40B4-BE49-F238E27FC236}">
                      <a16:creationId xmlns:a16="http://schemas.microsoft.com/office/drawing/2014/main" id="{0E43FDA2-D784-4974-923F-AF7C476981CF}"/>
                    </a:ext>
                  </a:extLst>
                </p:cNvPr>
                <p:cNvPicPr/>
                <p:nvPr/>
              </p:nvPicPr>
              <p:blipFill>
                <a:blip r:embed="rId699"/>
                <a:stretch>
                  <a:fillRect/>
                </a:stretch>
              </p:blipFill>
              <p:spPr>
                <a:xfrm>
                  <a:off x="8660739" y="2246228"/>
                  <a:ext cx="149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97" name="Freihand 196">
                  <a:extLst>
                    <a:ext uri="{FF2B5EF4-FFF2-40B4-BE49-F238E27FC236}">
                      <a16:creationId xmlns:a16="http://schemas.microsoft.com/office/drawing/2014/main" id="{FE397E82-D0A7-417D-8DF1-F2D042925A8D}"/>
                    </a:ext>
                  </a:extLst>
                </p14:cNvPr>
                <p14:cNvContentPartPr/>
                <p14:nvPr/>
              </p14:nvContentPartPr>
              <p14:xfrm>
                <a:off x="8951259" y="2207708"/>
                <a:ext cx="4320" cy="91080"/>
              </p14:xfrm>
            </p:contentPart>
          </mc:Choice>
          <mc:Fallback xmlns="">
            <p:pic>
              <p:nvPicPr>
                <p:cNvPr id="197" name="Freihand 196">
                  <a:extLst>
                    <a:ext uri="{FF2B5EF4-FFF2-40B4-BE49-F238E27FC236}">
                      <a16:creationId xmlns:a16="http://schemas.microsoft.com/office/drawing/2014/main" id="{FE397E82-D0A7-417D-8DF1-F2D042925A8D}"/>
                    </a:ext>
                  </a:extLst>
                </p:cNvPr>
                <p:cNvPicPr/>
                <p:nvPr/>
              </p:nvPicPr>
              <p:blipFill>
                <a:blip r:embed="rId701"/>
                <a:stretch>
                  <a:fillRect/>
                </a:stretch>
              </p:blipFill>
              <p:spPr>
                <a:xfrm>
                  <a:off x="8946579" y="2203388"/>
                  <a:ext cx="12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98" name="Freihand 197">
                  <a:extLst>
                    <a:ext uri="{FF2B5EF4-FFF2-40B4-BE49-F238E27FC236}">
                      <a16:creationId xmlns:a16="http://schemas.microsoft.com/office/drawing/2014/main" id="{60B2847D-053B-44AB-9CE1-191144B2B8D4}"/>
                    </a:ext>
                  </a:extLst>
                </p14:cNvPr>
                <p14:cNvContentPartPr/>
                <p14:nvPr/>
              </p14:nvContentPartPr>
              <p14:xfrm>
                <a:off x="8892579" y="2253068"/>
                <a:ext cx="130320" cy="1800"/>
              </p14:xfrm>
            </p:contentPart>
          </mc:Choice>
          <mc:Fallback xmlns="">
            <p:pic>
              <p:nvPicPr>
                <p:cNvPr id="198" name="Freihand 197">
                  <a:extLst>
                    <a:ext uri="{FF2B5EF4-FFF2-40B4-BE49-F238E27FC236}">
                      <a16:creationId xmlns:a16="http://schemas.microsoft.com/office/drawing/2014/main" id="{60B2847D-053B-44AB-9CE1-191144B2B8D4}"/>
                    </a:ext>
                  </a:extLst>
                </p:cNvPr>
                <p:cNvPicPr/>
                <p:nvPr/>
              </p:nvPicPr>
              <p:blipFill>
                <a:blip r:embed="rId703"/>
                <a:stretch>
                  <a:fillRect/>
                </a:stretch>
              </p:blipFill>
              <p:spPr>
                <a:xfrm>
                  <a:off x="8888259" y="2248748"/>
                  <a:ext cx="138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05" name="Freihand 204">
                  <a:extLst>
                    <a:ext uri="{FF2B5EF4-FFF2-40B4-BE49-F238E27FC236}">
                      <a16:creationId xmlns:a16="http://schemas.microsoft.com/office/drawing/2014/main" id="{9A46205B-9A16-46AB-88E0-3279DB5ABEC6}"/>
                    </a:ext>
                  </a:extLst>
                </p14:cNvPr>
                <p14:cNvContentPartPr/>
                <p14:nvPr/>
              </p14:nvContentPartPr>
              <p14:xfrm>
                <a:off x="9202899" y="2082788"/>
                <a:ext cx="92160" cy="91080"/>
              </p14:xfrm>
            </p:contentPart>
          </mc:Choice>
          <mc:Fallback xmlns="">
            <p:pic>
              <p:nvPicPr>
                <p:cNvPr id="205" name="Freihand 204">
                  <a:extLst>
                    <a:ext uri="{FF2B5EF4-FFF2-40B4-BE49-F238E27FC236}">
                      <a16:creationId xmlns:a16="http://schemas.microsoft.com/office/drawing/2014/main" id="{9A46205B-9A16-46AB-88E0-3279DB5ABEC6}"/>
                    </a:ext>
                  </a:extLst>
                </p:cNvPr>
                <p:cNvPicPr/>
                <p:nvPr/>
              </p:nvPicPr>
              <p:blipFill>
                <a:blip r:embed="rId705"/>
                <a:stretch>
                  <a:fillRect/>
                </a:stretch>
              </p:blipFill>
              <p:spPr>
                <a:xfrm>
                  <a:off x="9198579" y="2078468"/>
                  <a:ext cx="100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06" name="Freihand 205">
                  <a:extLst>
                    <a:ext uri="{FF2B5EF4-FFF2-40B4-BE49-F238E27FC236}">
                      <a16:creationId xmlns:a16="http://schemas.microsoft.com/office/drawing/2014/main" id="{53302445-7612-46C7-8493-1EAD54455F49}"/>
                    </a:ext>
                  </a:extLst>
                </p14:cNvPr>
                <p14:cNvContentPartPr/>
                <p14:nvPr/>
              </p14:nvContentPartPr>
              <p14:xfrm>
                <a:off x="9057819" y="2221748"/>
                <a:ext cx="389880" cy="19440"/>
              </p14:xfrm>
            </p:contentPart>
          </mc:Choice>
          <mc:Fallback xmlns="">
            <p:pic>
              <p:nvPicPr>
                <p:cNvPr id="206" name="Freihand 205">
                  <a:extLst>
                    <a:ext uri="{FF2B5EF4-FFF2-40B4-BE49-F238E27FC236}">
                      <a16:creationId xmlns:a16="http://schemas.microsoft.com/office/drawing/2014/main" id="{53302445-7612-46C7-8493-1EAD54455F49}"/>
                    </a:ext>
                  </a:extLst>
                </p:cNvPr>
                <p:cNvPicPr/>
                <p:nvPr/>
              </p:nvPicPr>
              <p:blipFill>
                <a:blip r:embed="rId707"/>
                <a:stretch>
                  <a:fillRect/>
                </a:stretch>
              </p:blipFill>
              <p:spPr>
                <a:xfrm>
                  <a:off x="9053499" y="2217428"/>
                  <a:ext cx="398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07" name="Freihand 206">
                  <a:extLst>
                    <a:ext uri="{FF2B5EF4-FFF2-40B4-BE49-F238E27FC236}">
                      <a16:creationId xmlns:a16="http://schemas.microsoft.com/office/drawing/2014/main" id="{EE4926B4-50BC-4EF1-AF12-E2672E5F83D3}"/>
                    </a:ext>
                  </a:extLst>
                </p14:cNvPr>
                <p14:cNvContentPartPr/>
                <p14:nvPr/>
              </p14:nvContentPartPr>
              <p14:xfrm>
                <a:off x="9200739" y="2301308"/>
                <a:ext cx="113040" cy="52560"/>
              </p14:xfrm>
            </p:contentPart>
          </mc:Choice>
          <mc:Fallback xmlns="">
            <p:pic>
              <p:nvPicPr>
                <p:cNvPr id="207" name="Freihand 206">
                  <a:extLst>
                    <a:ext uri="{FF2B5EF4-FFF2-40B4-BE49-F238E27FC236}">
                      <a16:creationId xmlns:a16="http://schemas.microsoft.com/office/drawing/2014/main" id="{EE4926B4-50BC-4EF1-AF12-E2672E5F83D3}"/>
                    </a:ext>
                  </a:extLst>
                </p:cNvPr>
                <p:cNvPicPr/>
                <p:nvPr/>
              </p:nvPicPr>
              <p:blipFill>
                <a:blip r:embed="rId709"/>
                <a:stretch>
                  <a:fillRect/>
                </a:stretch>
              </p:blipFill>
              <p:spPr>
                <a:xfrm>
                  <a:off x="9196419" y="2296988"/>
                  <a:ext cx="121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08" name="Freihand 207">
                  <a:extLst>
                    <a:ext uri="{FF2B5EF4-FFF2-40B4-BE49-F238E27FC236}">
                      <a16:creationId xmlns:a16="http://schemas.microsoft.com/office/drawing/2014/main" id="{C4FA392B-2136-46C8-9272-5B56B8C0DAE4}"/>
                    </a:ext>
                  </a:extLst>
                </p14:cNvPr>
                <p14:cNvContentPartPr/>
                <p14:nvPr/>
              </p14:nvContentPartPr>
              <p14:xfrm>
                <a:off x="9160059" y="2379428"/>
                <a:ext cx="122400" cy="23400"/>
              </p14:xfrm>
            </p:contentPart>
          </mc:Choice>
          <mc:Fallback xmlns="">
            <p:pic>
              <p:nvPicPr>
                <p:cNvPr id="208" name="Freihand 207">
                  <a:extLst>
                    <a:ext uri="{FF2B5EF4-FFF2-40B4-BE49-F238E27FC236}">
                      <a16:creationId xmlns:a16="http://schemas.microsoft.com/office/drawing/2014/main" id="{C4FA392B-2136-46C8-9272-5B56B8C0DAE4}"/>
                    </a:ext>
                  </a:extLst>
                </p:cNvPr>
                <p:cNvPicPr/>
                <p:nvPr/>
              </p:nvPicPr>
              <p:blipFill>
                <a:blip r:embed="rId711"/>
                <a:stretch>
                  <a:fillRect/>
                </a:stretch>
              </p:blipFill>
              <p:spPr>
                <a:xfrm>
                  <a:off x="9155739" y="2375108"/>
                  <a:ext cx="131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09" name="Freihand 208">
                  <a:extLst>
                    <a:ext uri="{FF2B5EF4-FFF2-40B4-BE49-F238E27FC236}">
                      <a16:creationId xmlns:a16="http://schemas.microsoft.com/office/drawing/2014/main" id="{F95F5131-B4DA-4DB7-A2A0-C75BAF99910F}"/>
                    </a:ext>
                  </a:extLst>
                </p14:cNvPr>
                <p14:cNvContentPartPr/>
                <p14:nvPr/>
              </p14:nvContentPartPr>
              <p14:xfrm>
                <a:off x="9176619" y="2416508"/>
                <a:ext cx="94680" cy="100080"/>
              </p14:xfrm>
            </p:contentPart>
          </mc:Choice>
          <mc:Fallback xmlns="">
            <p:pic>
              <p:nvPicPr>
                <p:cNvPr id="209" name="Freihand 208">
                  <a:extLst>
                    <a:ext uri="{FF2B5EF4-FFF2-40B4-BE49-F238E27FC236}">
                      <a16:creationId xmlns:a16="http://schemas.microsoft.com/office/drawing/2014/main" id="{F95F5131-B4DA-4DB7-A2A0-C75BAF99910F}"/>
                    </a:ext>
                  </a:extLst>
                </p:cNvPr>
                <p:cNvPicPr/>
                <p:nvPr/>
              </p:nvPicPr>
              <p:blipFill>
                <a:blip r:embed="rId713"/>
                <a:stretch>
                  <a:fillRect/>
                </a:stretch>
              </p:blipFill>
              <p:spPr>
                <a:xfrm>
                  <a:off x="9172299" y="2412188"/>
                  <a:ext cx="103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211" name="Freihand 210">
                  <a:extLst>
                    <a:ext uri="{FF2B5EF4-FFF2-40B4-BE49-F238E27FC236}">
                      <a16:creationId xmlns:a16="http://schemas.microsoft.com/office/drawing/2014/main" id="{E9E58999-1DB4-4EE6-B181-0F484A1F0049}"/>
                    </a:ext>
                  </a:extLst>
                </p14:cNvPr>
                <p14:cNvContentPartPr/>
                <p14:nvPr/>
              </p14:nvContentPartPr>
              <p14:xfrm>
                <a:off x="9543099" y="2227508"/>
                <a:ext cx="8640" cy="21960"/>
              </p14:xfrm>
            </p:contentPart>
          </mc:Choice>
          <mc:Fallback xmlns="">
            <p:pic>
              <p:nvPicPr>
                <p:cNvPr id="211" name="Freihand 210">
                  <a:extLst>
                    <a:ext uri="{FF2B5EF4-FFF2-40B4-BE49-F238E27FC236}">
                      <a16:creationId xmlns:a16="http://schemas.microsoft.com/office/drawing/2014/main" id="{E9E58999-1DB4-4EE6-B181-0F484A1F0049}"/>
                    </a:ext>
                  </a:extLst>
                </p:cNvPr>
                <p:cNvPicPr/>
                <p:nvPr/>
              </p:nvPicPr>
              <p:blipFill>
                <a:blip r:embed="rId715"/>
                <a:stretch>
                  <a:fillRect/>
                </a:stretch>
              </p:blipFill>
              <p:spPr>
                <a:xfrm>
                  <a:off x="9538779" y="2223188"/>
                  <a:ext cx="17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212" name="Freihand 211">
                  <a:extLst>
                    <a:ext uri="{FF2B5EF4-FFF2-40B4-BE49-F238E27FC236}">
                      <a16:creationId xmlns:a16="http://schemas.microsoft.com/office/drawing/2014/main" id="{8052B7D5-7925-42A4-85AE-25B6E5CDBB40}"/>
                    </a:ext>
                  </a:extLst>
                </p14:cNvPr>
                <p14:cNvContentPartPr/>
                <p14:nvPr/>
              </p14:nvContentPartPr>
              <p14:xfrm>
                <a:off x="9629859" y="2187548"/>
                <a:ext cx="124200" cy="87120"/>
              </p14:xfrm>
            </p:contentPart>
          </mc:Choice>
          <mc:Fallback xmlns="">
            <p:pic>
              <p:nvPicPr>
                <p:cNvPr id="212" name="Freihand 211">
                  <a:extLst>
                    <a:ext uri="{FF2B5EF4-FFF2-40B4-BE49-F238E27FC236}">
                      <a16:creationId xmlns:a16="http://schemas.microsoft.com/office/drawing/2014/main" id="{8052B7D5-7925-42A4-85AE-25B6E5CDBB40}"/>
                    </a:ext>
                  </a:extLst>
                </p:cNvPr>
                <p:cNvPicPr/>
                <p:nvPr/>
              </p:nvPicPr>
              <p:blipFill>
                <a:blip r:embed="rId717"/>
                <a:stretch>
                  <a:fillRect/>
                </a:stretch>
              </p:blipFill>
              <p:spPr>
                <a:xfrm>
                  <a:off x="9625539" y="2183228"/>
                  <a:ext cx="132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31" name="Freihand 230">
                  <a:extLst>
                    <a:ext uri="{FF2B5EF4-FFF2-40B4-BE49-F238E27FC236}">
                      <a16:creationId xmlns:a16="http://schemas.microsoft.com/office/drawing/2014/main" id="{682CDF96-6D07-4942-8A62-78A35C557353}"/>
                    </a:ext>
                  </a:extLst>
                </p14:cNvPr>
                <p14:cNvContentPartPr/>
                <p14:nvPr/>
              </p14:nvContentPartPr>
              <p14:xfrm>
                <a:off x="7274739" y="2623868"/>
                <a:ext cx="10080" cy="140760"/>
              </p14:xfrm>
            </p:contentPart>
          </mc:Choice>
          <mc:Fallback xmlns="">
            <p:pic>
              <p:nvPicPr>
                <p:cNvPr id="231" name="Freihand 230">
                  <a:extLst>
                    <a:ext uri="{FF2B5EF4-FFF2-40B4-BE49-F238E27FC236}">
                      <a16:creationId xmlns:a16="http://schemas.microsoft.com/office/drawing/2014/main" id="{682CDF96-6D07-4942-8A62-78A35C557353}"/>
                    </a:ext>
                  </a:extLst>
                </p:cNvPr>
                <p:cNvPicPr/>
                <p:nvPr/>
              </p:nvPicPr>
              <p:blipFill>
                <a:blip r:embed="rId719"/>
                <a:stretch>
                  <a:fillRect/>
                </a:stretch>
              </p:blipFill>
              <p:spPr>
                <a:xfrm>
                  <a:off x="7270419" y="2619548"/>
                  <a:ext cx="18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232" name="Freihand 231">
                  <a:extLst>
                    <a:ext uri="{FF2B5EF4-FFF2-40B4-BE49-F238E27FC236}">
                      <a16:creationId xmlns:a16="http://schemas.microsoft.com/office/drawing/2014/main" id="{69251B0D-7141-4674-840B-4901DBB57A90}"/>
                    </a:ext>
                  </a:extLst>
                </p14:cNvPr>
                <p14:cNvContentPartPr/>
                <p14:nvPr/>
              </p14:nvContentPartPr>
              <p14:xfrm>
                <a:off x="7191219" y="2592548"/>
                <a:ext cx="158400" cy="69840"/>
              </p14:xfrm>
            </p:contentPart>
          </mc:Choice>
          <mc:Fallback xmlns="">
            <p:pic>
              <p:nvPicPr>
                <p:cNvPr id="232" name="Freihand 231">
                  <a:extLst>
                    <a:ext uri="{FF2B5EF4-FFF2-40B4-BE49-F238E27FC236}">
                      <a16:creationId xmlns:a16="http://schemas.microsoft.com/office/drawing/2014/main" id="{69251B0D-7141-4674-840B-4901DBB57A90}"/>
                    </a:ext>
                  </a:extLst>
                </p:cNvPr>
                <p:cNvPicPr/>
                <p:nvPr/>
              </p:nvPicPr>
              <p:blipFill>
                <a:blip r:embed="rId721"/>
                <a:stretch>
                  <a:fillRect/>
                </a:stretch>
              </p:blipFill>
              <p:spPr>
                <a:xfrm>
                  <a:off x="7186899" y="2588228"/>
                  <a:ext cx="167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233" name="Freihand 232">
                  <a:extLst>
                    <a:ext uri="{FF2B5EF4-FFF2-40B4-BE49-F238E27FC236}">
                      <a16:creationId xmlns:a16="http://schemas.microsoft.com/office/drawing/2014/main" id="{BB4E99CC-1F54-4BF3-8D92-52814496A1C7}"/>
                    </a:ext>
                  </a:extLst>
                </p14:cNvPr>
                <p14:cNvContentPartPr/>
                <p14:nvPr/>
              </p14:nvContentPartPr>
              <p14:xfrm>
                <a:off x="7346019" y="2653028"/>
                <a:ext cx="64800" cy="95760"/>
              </p14:xfrm>
            </p:contentPart>
          </mc:Choice>
          <mc:Fallback xmlns="">
            <p:pic>
              <p:nvPicPr>
                <p:cNvPr id="233" name="Freihand 232">
                  <a:extLst>
                    <a:ext uri="{FF2B5EF4-FFF2-40B4-BE49-F238E27FC236}">
                      <a16:creationId xmlns:a16="http://schemas.microsoft.com/office/drawing/2014/main" id="{BB4E99CC-1F54-4BF3-8D92-52814496A1C7}"/>
                    </a:ext>
                  </a:extLst>
                </p:cNvPr>
                <p:cNvPicPr/>
                <p:nvPr/>
              </p:nvPicPr>
              <p:blipFill>
                <a:blip r:embed="rId723"/>
                <a:stretch>
                  <a:fillRect/>
                </a:stretch>
              </p:blipFill>
              <p:spPr>
                <a:xfrm>
                  <a:off x="7341699" y="2648708"/>
                  <a:ext cx="73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234" name="Freihand 233">
                  <a:extLst>
                    <a:ext uri="{FF2B5EF4-FFF2-40B4-BE49-F238E27FC236}">
                      <a16:creationId xmlns:a16="http://schemas.microsoft.com/office/drawing/2014/main" id="{B4A126E5-21C2-4355-AF2D-579FF191BEDC}"/>
                    </a:ext>
                  </a:extLst>
                </p14:cNvPr>
                <p14:cNvContentPartPr/>
                <p14:nvPr/>
              </p14:nvContentPartPr>
              <p14:xfrm>
                <a:off x="7418379" y="2665628"/>
                <a:ext cx="60840" cy="60480"/>
              </p14:xfrm>
            </p:contentPart>
          </mc:Choice>
          <mc:Fallback xmlns="">
            <p:pic>
              <p:nvPicPr>
                <p:cNvPr id="234" name="Freihand 233">
                  <a:extLst>
                    <a:ext uri="{FF2B5EF4-FFF2-40B4-BE49-F238E27FC236}">
                      <a16:creationId xmlns:a16="http://schemas.microsoft.com/office/drawing/2014/main" id="{B4A126E5-21C2-4355-AF2D-579FF191BEDC}"/>
                    </a:ext>
                  </a:extLst>
                </p:cNvPr>
                <p:cNvPicPr/>
                <p:nvPr/>
              </p:nvPicPr>
              <p:blipFill>
                <a:blip r:embed="rId725"/>
                <a:stretch>
                  <a:fillRect/>
                </a:stretch>
              </p:blipFill>
              <p:spPr>
                <a:xfrm>
                  <a:off x="7414059" y="2661308"/>
                  <a:ext cx="69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236" name="Freihand 235">
                  <a:extLst>
                    <a:ext uri="{FF2B5EF4-FFF2-40B4-BE49-F238E27FC236}">
                      <a16:creationId xmlns:a16="http://schemas.microsoft.com/office/drawing/2014/main" id="{5B4B0E49-A77C-4B6B-85F0-913A288EAD76}"/>
                    </a:ext>
                  </a:extLst>
                </p14:cNvPr>
                <p14:cNvContentPartPr/>
                <p14:nvPr/>
              </p14:nvContentPartPr>
              <p14:xfrm>
                <a:off x="7523859" y="2583548"/>
                <a:ext cx="79200" cy="145440"/>
              </p14:xfrm>
            </p:contentPart>
          </mc:Choice>
          <mc:Fallback xmlns="">
            <p:pic>
              <p:nvPicPr>
                <p:cNvPr id="236" name="Freihand 235">
                  <a:extLst>
                    <a:ext uri="{FF2B5EF4-FFF2-40B4-BE49-F238E27FC236}">
                      <a16:creationId xmlns:a16="http://schemas.microsoft.com/office/drawing/2014/main" id="{5B4B0E49-A77C-4B6B-85F0-913A288EAD76}"/>
                    </a:ext>
                  </a:extLst>
                </p:cNvPr>
                <p:cNvPicPr/>
                <p:nvPr/>
              </p:nvPicPr>
              <p:blipFill>
                <a:blip r:embed="rId727"/>
                <a:stretch>
                  <a:fillRect/>
                </a:stretch>
              </p:blipFill>
              <p:spPr>
                <a:xfrm>
                  <a:off x="7519539" y="2579228"/>
                  <a:ext cx="87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237" name="Freihand 236">
                  <a:extLst>
                    <a:ext uri="{FF2B5EF4-FFF2-40B4-BE49-F238E27FC236}">
                      <a16:creationId xmlns:a16="http://schemas.microsoft.com/office/drawing/2014/main" id="{DD19D2BC-7B3D-44A8-87AD-7C999BE9220A}"/>
                    </a:ext>
                  </a:extLst>
                </p14:cNvPr>
                <p14:cNvContentPartPr/>
                <p14:nvPr/>
              </p14:nvContentPartPr>
              <p14:xfrm>
                <a:off x="7606299" y="2567708"/>
                <a:ext cx="39600" cy="195480"/>
              </p14:xfrm>
            </p:contentPart>
          </mc:Choice>
          <mc:Fallback xmlns="">
            <p:pic>
              <p:nvPicPr>
                <p:cNvPr id="237" name="Freihand 236">
                  <a:extLst>
                    <a:ext uri="{FF2B5EF4-FFF2-40B4-BE49-F238E27FC236}">
                      <a16:creationId xmlns:a16="http://schemas.microsoft.com/office/drawing/2014/main" id="{DD19D2BC-7B3D-44A8-87AD-7C999BE9220A}"/>
                    </a:ext>
                  </a:extLst>
                </p:cNvPr>
                <p:cNvPicPr/>
                <p:nvPr/>
              </p:nvPicPr>
              <p:blipFill>
                <a:blip r:embed="rId729"/>
                <a:stretch>
                  <a:fillRect/>
                </a:stretch>
              </p:blipFill>
              <p:spPr>
                <a:xfrm>
                  <a:off x="7601979" y="2563388"/>
                  <a:ext cx="482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238" name="Freihand 237">
                  <a:extLst>
                    <a:ext uri="{FF2B5EF4-FFF2-40B4-BE49-F238E27FC236}">
                      <a16:creationId xmlns:a16="http://schemas.microsoft.com/office/drawing/2014/main" id="{D83861AB-B060-49FB-898C-ED09CF6752CF}"/>
                    </a:ext>
                  </a:extLst>
                </p14:cNvPr>
                <p14:cNvContentPartPr/>
                <p14:nvPr/>
              </p14:nvContentPartPr>
              <p14:xfrm>
                <a:off x="7661019" y="2658068"/>
                <a:ext cx="260280" cy="55080"/>
              </p14:xfrm>
            </p:contentPart>
          </mc:Choice>
          <mc:Fallback xmlns="">
            <p:pic>
              <p:nvPicPr>
                <p:cNvPr id="238" name="Freihand 237">
                  <a:extLst>
                    <a:ext uri="{FF2B5EF4-FFF2-40B4-BE49-F238E27FC236}">
                      <a16:creationId xmlns:a16="http://schemas.microsoft.com/office/drawing/2014/main" id="{D83861AB-B060-49FB-898C-ED09CF6752CF}"/>
                    </a:ext>
                  </a:extLst>
                </p:cNvPr>
                <p:cNvPicPr/>
                <p:nvPr/>
              </p:nvPicPr>
              <p:blipFill>
                <a:blip r:embed="rId731"/>
                <a:stretch>
                  <a:fillRect/>
                </a:stretch>
              </p:blipFill>
              <p:spPr>
                <a:xfrm>
                  <a:off x="7656699" y="2653748"/>
                  <a:ext cx="268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239" name="Freihand 238">
                  <a:extLst>
                    <a:ext uri="{FF2B5EF4-FFF2-40B4-BE49-F238E27FC236}">
                      <a16:creationId xmlns:a16="http://schemas.microsoft.com/office/drawing/2014/main" id="{8B5FCA8E-0778-4427-B6C1-B68C9995F2E5}"/>
                    </a:ext>
                  </a:extLst>
                </p14:cNvPr>
                <p14:cNvContentPartPr/>
                <p14:nvPr/>
              </p14:nvContentPartPr>
              <p14:xfrm>
                <a:off x="8055219" y="2658428"/>
                <a:ext cx="360" cy="360"/>
              </p14:xfrm>
            </p:contentPart>
          </mc:Choice>
          <mc:Fallback xmlns="">
            <p:pic>
              <p:nvPicPr>
                <p:cNvPr id="239" name="Freihand 238">
                  <a:extLst>
                    <a:ext uri="{FF2B5EF4-FFF2-40B4-BE49-F238E27FC236}">
                      <a16:creationId xmlns:a16="http://schemas.microsoft.com/office/drawing/2014/main" id="{8B5FCA8E-0778-4427-B6C1-B68C9995F2E5}"/>
                    </a:ext>
                  </a:extLst>
                </p:cNvPr>
                <p:cNvPicPr/>
                <p:nvPr/>
              </p:nvPicPr>
              <p:blipFill>
                <a:blip r:embed="rId297"/>
                <a:stretch>
                  <a:fillRect/>
                </a:stretch>
              </p:blipFill>
              <p:spPr>
                <a:xfrm>
                  <a:off x="8050899" y="26541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40" name="Freihand 239">
                  <a:extLst>
                    <a:ext uri="{FF2B5EF4-FFF2-40B4-BE49-F238E27FC236}">
                      <a16:creationId xmlns:a16="http://schemas.microsoft.com/office/drawing/2014/main" id="{1B46B692-27C9-462B-A0B6-7C73F32D3520}"/>
                    </a:ext>
                  </a:extLst>
                </p14:cNvPr>
                <p14:cNvContentPartPr/>
                <p14:nvPr/>
              </p14:nvContentPartPr>
              <p14:xfrm>
                <a:off x="8041179" y="2731508"/>
                <a:ext cx="22680" cy="8640"/>
              </p14:xfrm>
            </p:contentPart>
          </mc:Choice>
          <mc:Fallback xmlns="">
            <p:pic>
              <p:nvPicPr>
                <p:cNvPr id="240" name="Freihand 239">
                  <a:extLst>
                    <a:ext uri="{FF2B5EF4-FFF2-40B4-BE49-F238E27FC236}">
                      <a16:creationId xmlns:a16="http://schemas.microsoft.com/office/drawing/2014/main" id="{1B46B692-27C9-462B-A0B6-7C73F32D3520}"/>
                    </a:ext>
                  </a:extLst>
                </p:cNvPr>
                <p:cNvPicPr/>
                <p:nvPr/>
              </p:nvPicPr>
              <p:blipFill>
                <a:blip r:embed="rId734"/>
                <a:stretch>
                  <a:fillRect/>
                </a:stretch>
              </p:blipFill>
              <p:spPr>
                <a:xfrm>
                  <a:off x="8036859" y="2727188"/>
                  <a:ext cx="31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41" name="Freihand 240">
                  <a:extLst>
                    <a:ext uri="{FF2B5EF4-FFF2-40B4-BE49-F238E27FC236}">
                      <a16:creationId xmlns:a16="http://schemas.microsoft.com/office/drawing/2014/main" id="{1BCB8486-49A2-441E-9657-DE9F0E4E5693}"/>
                    </a:ext>
                  </a:extLst>
                </p14:cNvPr>
                <p14:cNvContentPartPr/>
                <p14:nvPr/>
              </p14:nvContentPartPr>
              <p14:xfrm>
                <a:off x="6811419" y="2629628"/>
                <a:ext cx="103320" cy="130320"/>
              </p14:xfrm>
            </p:contentPart>
          </mc:Choice>
          <mc:Fallback xmlns="">
            <p:pic>
              <p:nvPicPr>
                <p:cNvPr id="241" name="Freihand 240">
                  <a:extLst>
                    <a:ext uri="{FF2B5EF4-FFF2-40B4-BE49-F238E27FC236}">
                      <a16:creationId xmlns:a16="http://schemas.microsoft.com/office/drawing/2014/main" id="{1BCB8486-49A2-441E-9657-DE9F0E4E5693}"/>
                    </a:ext>
                  </a:extLst>
                </p:cNvPr>
                <p:cNvPicPr/>
                <p:nvPr/>
              </p:nvPicPr>
              <p:blipFill>
                <a:blip r:embed="rId736"/>
                <a:stretch>
                  <a:fillRect/>
                </a:stretch>
              </p:blipFill>
              <p:spPr>
                <a:xfrm>
                  <a:off x="6807099" y="2625308"/>
                  <a:ext cx="111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42" name="Freihand 241">
                  <a:extLst>
                    <a:ext uri="{FF2B5EF4-FFF2-40B4-BE49-F238E27FC236}">
                      <a16:creationId xmlns:a16="http://schemas.microsoft.com/office/drawing/2014/main" id="{69EA13FA-568D-4728-B16C-A69AAD697183}"/>
                    </a:ext>
                  </a:extLst>
                </p14:cNvPr>
                <p14:cNvContentPartPr/>
                <p14:nvPr/>
              </p14:nvContentPartPr>
              <p14:xfrm>
                <a:off x="6903939" y="2684348"/>
                <a:ext cx="99000" cy="131760"/>
              </p14:xfrm>
            </p:contentPart>
          </mc:Choice>
          <mc:Fallback xmlns="">
            <p:pic>
              <p:nvPicPr>
                <p:cNvPr id="242" name="Freihand 241">
                  <a:extLst>
                    <a:ext uri="{FF2B5EF4-FFF2-40B4-BE49-F238E27FC236}">
                      <a16:creationId xmlns:a16="http://schemas.microsoft.com/office/drawing/2014/main" id="{69EA13FA-568D-4728-B16C-A69AAD697183}"/>
                    </a:ext>
                  </a:extLst>
                </p:cNvPr>
                <p:cNvPicPr/>
                <p:nvPr/>
              </p:nvPicPr>
              <p:blipFill>
                <a:blip r:embed="rId738"/>
                <a:stretch>
                  <a:fillRect/>
                </a:stretch>
              </p:blipFill>
              <p:spPr>
                <a:xfrm>
                  <a:off x="6899619" y="2680028"/>
                  <a:ext cx="107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43" name="Freihand 242">
                  <a:extLst>
                    <a:ext uri="{FF2B5EF4-FFF2-40B4-BE49-F238E27FC236}">
                      <a16:creationId xmlns:a16="http://schemas.microsoft.com/office/drawing/2014/main" id="{FB5CA3F7-B3E3-4E0B-A644-5BFDBA22AD87}"/>
                    </a:ext>
                  </a:extLst>
                </p14:cNvPr>
                <p14:cNvContentPartPr/>
                <p14:nvPr/>
              </p14:nvContentPartPr>
              <p14:xfrm>
                <a:off x="7025979" y="2591828"/>
                <a:ext cx="52920" cy="145080"/>
              </p14:xfrm>
            </p:contentPart>
          </mc:Choice>
          <mc:Fallback xmlns="">
            <p:pic>
              <p:nvPicPr>
                <p:cNvPr id="243" name="Freihand 242">
                  <a:extLst>
                    <a:ext uri="{FF2B5EF4-FFF2-40B4-BE49-F238E27FC236}">
                      <a16:creationId xmlns:a16="http://schemas.microsoft.com/office/drawing/2014/main" id="{FB5CA3F7-B3E3-4E0B-A644-5BFDBA22AD87}"/>
                    </a:ext>
                  </a:extLst>
                </p:cNvPr>
                <p:cNvPicPr/>
                <p:nvPr/>
              </p:nvPicPr>
              <p:blipFill>
                <a:blip r:embed="rId740"/>
                <a:stretch>
                  <a:fillRect/>
                </a:stretch>
              </p:blipFill>
              <p:spPr>
                <a:xfrm>
                  <a:off x="7021659" y="2587508"/>
                  <a:ext cx="61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44" name="Freihand 243">
                  <a:extLst>
                    <a:ext uri="{FF2B5EF4-FFF2-40B4-BE49-F238E27FC236}">
                      <a16:creationId xmlns:a16="http://schemas.microsoft.com/office/drawing/2014/main" id="{07B095F3-3A45-47F0-8E71-8F9C68AB4F77}"/>
                    </a:ext>
                  </a:extLst>
                </p14:cNvPr>
                <p14:cNvContentPartPr/>
                <p14:nvPr/>
              </p14:nvContentPartPr>
              <p14:xfrm>
                <a:off x="7121019" y="2736908"/>
                <a:ext cx="3600" cy="9360"/>
              </p14:xfrm>
            </p:contentPart>
          </mc:Choice>
          <mc:Fallback xmlns="">
            <p:pic>
              <p:nvPicPr>
                <p:cNvPr id="244" name="Freihand 243">
                  <a:extLst>
                    <a:ext uri="{FF2B5EF4-FFF2-40B4-BE49-F238E27FC236}">
                      <a16:creationId xmlns:a16="http://schemas.microsoft.com/office/drawing/2014/main" id="{07B095F3-3A45-47F0-8E71-8F9C68AB4F77}"/>
                    </a:ext>
                  </a:extLst>
                </p:cNvPr>
                <p:cNvPicPr/>
                <p:nvPr/>
              </p:nvPicPr>
              <p:blipFill>
                <a:blip r:embed="rId742"/>
                <a:stretch>
                  <a:fillRect/>
                </a:stretch>
              </p:blipFill>
              <p:spPr>
                <a:xfrm>
                  <a:off x="7116699" y="2732588"/>
                  <a:ext cx="12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45" name="Freihand 244">
                  <a:extLst>
                    <a:ext uri="{FF2B5EF4-FFF2-40B4-BE49-F238E27FC236}">
                      <a16:creationId xmlns:a16="http://schemas.microsoft.com/office/drawing/2014/main" id="{5456C2FE-2D8F-477A-817A-9B8CCE8FA25F}"/>
                    </a:ext>
                  </a:extLst>
                </p14:cNvPr>
                <p14:cNvContentPartPr/>
                <p14:nvPr/>
              </p14:nvContentPartPr>
              <p14:xfrm>
                <a:off x="8368779" y="2661668"/>
                <a:ext cx="157680" cy="59400"/>
              </p14:xfrm>
            </p:contentPart>
          </mc:Choice>
          <mc:Fallback xmlns="">
            <p:pic>
              <p:nvPicPr>
                <p:cNvPr id="245" name="Freihand 244">
                  <a:extLst>
                    <a:ext uri="{FF2B5EF4-FFF2-40B4-BE49-F238E27FC236}">
                      <a16:creationId xmlns:a16="http://schemas.microsoft.com/office/drawing/2014/main" id="{5456C2FE-2D8F-477A-817A-9B8CCE8FA25F}"/>
                    </a:ext>
                  </a:extLst>
                </p:cNvPr>
                <p:cNvPicPr/>
                <p:nvPr/>
              </p:nvPicPr>
              <p:blipFill>
                <a:blip r:embed="rId744"/>
                <a:stretch>
                  <a:fillRect/>
                </a:stretch>
              </p:blipFill>
              <p:spPr>
                <a:xfrm>
                  <a:off x="8364459" y="2657348"/>
                  <a:ext cx="166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46" name="Freihand 245">
                  <a:extLst>
                    <a:ext uri="{FF2B5EF4-FFF2-40B4-BE49-F238E27FC236}">
                      <a16:creationId xmlns:a16="http://schemas.microsoft.com/office/drawing/2014/main" id="{50266209-8B15-481A-A456-605115E4A107}"/>
                    </a:ext>
                  </a:extLst>
                </p14:cNvPr>
                <p14:cNvContentPartPr/>
                <p14:nvPr/>
              </p14:nvContentPartPr>
              <p14:xfrm>
                <a:off x="8532939" y="2656988"/>
                <a:ext cx="89640" cy="91080"/>
              </p14:xfrm>
            </p:contentPart>
          </mc:Choice>
          <mc:Fallback xmlns="">
            <p:pic>
              <p:nvPicPr>
                <p:cNvPr id="246" name="Freihand 245">
                  <a:extLst>
                    <a:ext uri="{FF2B5EF4-FFF2-40B4-BE49-F238E27FC236}">
                      <a16:creationId xmlns:a16="http://schemas.microsoft.com/office/drawing/2014/main" id="{50266209-8B15-481A-A456-605115E4A107}"/>
                    </a:ext>
                  </a:extLst>
                </p:cNvPr>
                <p:cNvPicPr/>
                <p:nvPr/>
              </p:nvPicPr>
              <p:blipFill>
                <a:blip r:embed="rId746"/>
                <a:stretch>
                  <a:fillRect/>
                </a:stretch>
              </p:blipFill>
              <p:spPr>
                <a:xfrm>
                  <a:off x="8528619" y="2652668"/>
                  <a:ext cx="98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47" name="Freihand 246">
                  <a:extLst>
                    <a:ext uri="{FF2B5EF4-FFF2-40B4-BE49-F238E27FC236}">
                      <a16:creationId xmlns:a16="http://schemas.microsoft.com/office/drawing/2014/main" id="{240406B5-CC57-4C93-A31C-E65B14754088}"/>
                    </a:ext>
                  </a:extLst>
                </p14:cNvPr>
                <p14:cNvContentPartPr/>
                <p14:nvPr/>
              </p14:nvContentPartPr>
              <p14:xfrm>
                <a:off x="8676579" y="2643668"/>
                <a:ext cx="90720" cy="120600"/>
              </p14:xfrm>
            </p:contentPart>
          </mc:Choice>
          <mc:Fallback xmlns="">
            <p:pic>
              <p:nvPicPr>
                <p:cNvPr id="247" name="Freihand 246">
                  <a:extLst>
                    <a:ext uri="{FF2B5EF4-FFF2-40B4-BE49-F238E27FC236}">
                      <a16:creationId xmlns:a16="http://schemas.microsoft.com/office/drawing/2014/main" id="{240406B5-CC57-4C93-A31C-E65B14754088}"/>
                    </a:ext>
                  </a:extLst>
                </p:cNvPr>
                <p:cNvPicPr/>
                <p:nvPr/>
              </p:nvPicPr>
              <p:blipFill>
                <a:blip r:embed="rId748"/>
                <a:stretch>
                  <a:fillRect/>
                </a:stretch>
              </p:blipFill>
              <p:spPr>
                <a:xfrm>
                  <a:off x="8672259" y="2639348"/>
                  <a:ext cx="99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48" name="Freihand 247">
                  <a:extLst>
                    <a:ext uri="{FF2B5EF4-FFF2-40B4-BE49-F238E27FC236}">
                      <a16:creationId xmlns:a16="http://schemas.microsoft.com/office/drawing/2014/main" id="{9725B610-B64C-4EF9-8193-9EA3E7DC89BD}"/>
                    </a:ext>
                  </a:extLst>
                </p14:cNvPr>
                <p14:cNvContentPartPr/>
                <p14:nvPr/>
              </p14:nvContentPartPr>
              <p14:xfrm>
                <a:off x="8666859" y="2673908"/>
                <a:ext cx="88920" cy="67320"/>
              </p14:xfrm>
            </p:contentPart>
          </mc:Choice>
          <mc:Fallback xmlns="">
            <p:pic>
              <p:nvPicPr>
                <p:cNvPr id="248" name="Freihand 247">
                  <a:extLst>
                    <a:ext uri="{FF2B5EF4-FFF2-40B4-BE49-F238E27FC236}">
                      <a16:creationId xmlns:a16="http://schemas.microsoft.com/office/drawing/2014/main" id="{9725B610-B64C-4EF9-8193-9EA3E7DC89BD}"/>
                    </a:ext>
                  </a:extLst>
                </p:cNvPr>
                <p:cNvPicPr/>
                <p:nvPr/>
              </p:nvPicPr>
              <p:blipFill>
                <a:blip r:embed="rId750"/>
                <a:stretch>
                  <a:fillRect/>
                </a:stretch>
              </p:blipFill>
              <p:spPr>
                <a:xfrm>
                  <a:off x="8662539" y="2669588"/>
                  <a:ext cx="97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49" name="Freihand 248">
                  <a:extLst>
                    <a:ext uri="{FF2B5EF4-FFF2-40B4-BE49-F238E27FC236}">
                      <a16:creationId xmlns:a16="http://schemas.microsoft.com/office/drawing/2014/main" id="{BA2F67DF-9570-4B10-8840-A1D32EA4A89D}"/>
                    </a:ext>
                  </a:extLst>
                </p14:cNvPr>
                <p14:cNvContentPartPr/>
                <p14:nvPr/>
              </p14:nvContentPartPr>
              <p14:xfrm>
                <a:off x="8956659" y="2649428"/>
                <a:ext cx="158040" cy="104040"/>
              </p14:xfrm>
            </p:contentPart>
          </mc:Choice>
          <mc:Fallback xmlns="">
            <p:pic>
              <p:nvPicPr>
                <p:cNvPr id="249" name="Freihand 248">
                  <a:extLst>
                    <a:ext uri="{FF2B5EF4-FFF2-40B4-BE49-F238E27FC236}">
                      <a16:creationId xmlns:a16="http://schemas.microsoft.com/office/drawing/2014/main" id="{BA2F67DF-9570-4B10-8840-A1D32EA4A89D}"/>
                    </a:ext>
                  </a:extLst>
                </p:cNvPr>
                <p:cNvPicPr/>
                <p:nvPr/>
              </p:nvPicPr>
              <p:blipFill>
                <a:blip r:embed="rId752"/>
                <a:stretch>
                  <a:fillRect/>
                </a:stretch>
              </p:blipFill>
              <p:spPr>
                <a:xfrm>
                  <a:off x="8952339" y="2645108"/>
                  <a:ext cx="166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52" name="Freihand 251">
                  <a:extLst>
                    <a:ext uri="{FF2B5EF4-FFF2-40B4-BE49-F238E27FC236}">
                      <a16:creationId xmlns:a16="http://schemas.microsoft.com/office/drawing/2014/main" id="{66078E02-CAC0-4901-80C8-4335002D92E0}"/>
                    </a:ext>
                  </a:extLst>
                </p14:cNvPr>
                <p14:cNvContentPartPr/>
                <p14:nvPr/>
              </p14:nvContentPartPr>
              <p14:xfrm>
                <a:off x="9196779" y="2604068"/>
                <a:ext cx="94320" cy="185760"/>
              </p14:xfrm>
            </p:contentPart>
          </mc:Choice>
          <mc:Fallback xmlns="">
            <p:pic>
              <p:nvPicPr>
                <p:cNvPr id="252" name="Freihand 251">
                  <a:extLst>
                    <a:ext uri="{FF2B5EF4-FFF2-40B4-BE49-F238E27FC236}">
                      <a16:creationId xmlns:a16="http://schemas.microsoft.com/office/drawing/2014/main" id="{66078E02-CAC0-4901-80C8-4335002D92E0}"/>
                    </a:ext>
                  </a:extLst>
                </p:cNvPr>
                <p:cNvPicPr/>
                <p:nvPr/>
              </p:nvPicPr>
              <p:blipFill>
                <a:blip r:embed="rId754"/>
                <a:stretch>
                  <a:fillRect/>
                </a:stretch>
              </p:blipFill>
              <p:spPr>
                <a:xfrm>
                  <a:off x="9192459" y="2599748"/>
                  <a:ext cx="102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54" name="Freihand 253">
                  <a:extLst>
                    <a:ext uri="{FF2B5EF4-FFF2-40B4-BE49-F238E27FC236}">
                      <a16:creationId xmlns:a16="http://schemas.microsoft.com/office/drawing/2014/main" id="{324B5724-72DA-4BFC-B402-3A6F615B789F}"/>
                    </a:ext>
                  </a:extLst>
                </p14:cNvPr>
                <p14:cNvContentPartPr/>
                <p14:nvPr/>
              </p14:nvContentPartPr>
              <p14:xfrm>
                <a:off x="9476139" y="2719268"/>
                <a:ext cx="11160" cy="74880"/>
              </p14:xfrm>
            </p:contentPart>
          </mc:Choice>
          <mc:Fallback xmlns="">
            <p:pic>
              <p:nvPicPr>
                <p:cNvPr id="254" name="Freihand 253">
                  <a:extLst>
                    <a:ext uri="{FF2B5EF4-FFF2-40B4-BE49-F238E27FC236}">
                      <a16:creationId xmlns:a16="http://schemas.microsoft.com/office/drawing/2014/main" id="{324B5724-72DA-4BFC-B402-3A6F615B789F}"/>
                    </a:ext>
                  </a:extLst>
                </p:cNvPr>
                <p:cNvPicPr/>
                <p:nvPr/>
              </p:nvPicPr>
              <p:blipFill>
                <a:blip r:embed="rId756"/>
                <a:stretch>
                  <a:fillRect/>
                </a:stretch>
              </p:blipFill>
              <p:spPr>
                <a:xfrm>
                  <a:off x="9471819" y="2714948"/>
                  <a:ext cx="19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58" name="Freihand 257">
                  <a:extLst>
                    <a:ext uri="{FF2B5EF4-FFF2-40B4-BE49-F238E27FC236}">
                      <a16:creationId xmlns:a16="http://schemas.microsoft.com/office/drawing/2014/main" id="{0BBF3C91-D523-4C11-8A2F-F61B445C5343}"/>
                    </a:ext>
                  </a:extLst>
                </p14:cNvPr>
                <p14:cNvContentPartPr/>
                <p14:nvPr/>
              </p14:nvContentPartPr>
              <p14:xfrm>
                <a:off x="9727779" y="2562308"/>
                <a:ext cx="75240" cy="260280"/>
              </p14:xfrm>
            </p:contentPart>
          </mc:Choice>
          <mc:Fallback xmlns="">
            <p:pic>
              <p:nvPicPr>
                <p:cNvPr id="258" name="Freihand 257">
                  <a:extLst>
                    <a:ext uri="{FF2B5EF4-FFF2-40B4-BE49-F238E27FC236}">
                      <a16:creationId xmlns:a16="http://schemas.microsoft.com/office/drawing/2014/main" id="{0BBF3C91-D523-4C11-8A2F-F61B445C5343}"/>
                    </a:ext>
                  </a:extLst>
                </p:cNvPr>
                <p:cNvPicPr/>
                <p:nvPr/>
              </p:nvPicPr>
              <p:blipFill>
                <a:blip r:embed="rId758"/>
                <a:stretch>
                  <a:fillRect/>
                </a:stretch>
              </p:blipFill>
              <p:spPr>
                <a:xfrm>
                  <a:off x="9723459" y="2557988"/>
                  <a:ext cx="838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86" name="Freihand 285">
                  <a:extLst>
                    <a:ext uri="{FF2B5EF4-FFF2-40B4-BE49-F238E27FC236}">
                      <a16:creationId xmlns:a16="http://schemas.microsoft.com/office/drawing/2014/main" id="{CEB4B19A-FFE4-412E-A4C2-70AC762E029E}"/>
                    </a:ext>
                  </a:extLst>
                </p14:cNvPr>
                <p14:cNvContentPartPr/>
                <p14:nvPr/>
              </p14:nvContentPartPr>
              <p14:xfrm>
                <a:off x="9333939" y="2609108"/>
                <a:ext cx="104760" cy="176400"/>
              </p14:xfrm>
            </p:contentPart>
          </mc:Choice>
          <mc:Fallback xmlns="">
            <p:pic>
              <p:nvPicPr>
                <p:cNvPr id="286" name="Freihand 285">
                  <a:extLst>
                    <a:ext uri="{FF2B5EF4-FFF2-40B4-BE49-F238E27FC236}">
                      <a16:creationId xmlns:a16="http://schemas.microsoft.com/office/drawing/2014/main" id="{CEB4B19A-FFE4-412E-A4C2-70AC762E029E}"/>
                    </a:ext>
                  </a:extLst>
                </p:cNvPr>
                <p:cNvPicPr/>
                <p:nvPr/>
              </p:nvPicPr>
              <p:blipFill>
                <a:blip r:embed="rId760"/>
                <a:stretch>
                  <a:fillRect/>
                </a:stretch>
              </p:blipFill>
              <p:spPr>
                <a:xfrm>
                  <a:off x="9329619" y="2604788"/>
                  <a:ext cx="113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87" name="Freihand 286">
                  <a:extLst>
                    <a:ext uri="{FF2B5EF4-FFF2-40B4-BE49-F238E27FC236}">
                      <a16:creationId xmlns:a16="http://schemas.microsoft.com/office/drawing/2014/main" id="{A286E573-6623-4EF5-B5FE-7AC9AB46AC0F}"/>
                    </a:ext>
                  </a:extLst>
                </p14:cNvPr>
                <p14:cNvContentPartPr/>
                <p14:nvPr/>
              </p14:nvContentPartPr>
              <p14:xfrm>
                <a:off x="9297579" y="2709188"/>
                <a:ext cx="120240" cy="12240"/>
              </p14:xfrm>
            </p:contentPart>
          </mc:Choice>
          <mc:Fallback xmlns="">
            <p:pic>
              <p:nvPicPr>
                <p:cNvPr id="287" name="Freihand 286">
                  <a:extLst>
                    <a:ext uri="{FF2B5EF4-FFF2-40B4-BE49-F238E27FC236}">
                      <a16:creationId xmlns:a16="http://schemas.microsoft.com/office/drawing/2014/main" id="{A286E573-6623-4EF5-B5FE-7AC9AB46AC0F}"/>
                    </a:ext>
                  </a:extLst>
                </p:cNvPr>
                <p:cNvPicPr/>
                <p:nvPr/>
              </p:nvPicPr>
              <p:blipFill>
                <a:blip r:embed="rId762"/>
                <a:stretch>
                  <a:fillRect/>
                </a:stretch>
              </p:blipFill>
              <p:spPr>
                <a:xfrm>
                  <a:off x="9293259" y="2704868"/>
                  <a:ext cx="128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88" name="Freihand 287">
                  <a:extLst>
                    <a:ext uri="{FF2B5EF4-FFF2-40B4-BE49-F238E27FC236}">
                      <a16:creationId xmlns:a16="http://schemas.microsoft.com/office/drawing/2014/main" id="{8158A94B-1B8C-40F2-801B-7A5E66F23250}"/>
                    </a:ext>
                  </a:extLst>
                </p14:cNvPr>
                <p14:cNvContentPartPr/>
                <p14:nvPr/>
              </p14:nvContentPartPr>
              <p14:xfrm>
                <a:off x="9569379" y="2658428"/>
                <a:ext cx="91440" cy="80280"/>
              </p14:xfrm>
            </p:contentPart>
          </mc:Choice>
          <mc:Fallback xmlns="">
            <p:pic>
              <p:nvPicPr>
                <p:cNvPr id="288" name="Freihand 287">
                  <a:extLst>
                    <a:ext uri="{FF2B5EF4-FFF2-40B4-BE49-F238E27FC236}">
                      <a16:creationId xmlns:a16="http://schemas.microsoft.com/office/drawing/2014/main" id="{8158A94B-1B8C-40F2-801B-7A5E66F23250}"/>
                    </a:ext>
                  </a:extLst>
                </p:cNvPr>
                <p:cNvPicPr/>
                <p:nvPr/>
              </p:nvPicPr>
              <p:blipFill>
                <a:blip r:embed="rId764"/>
                <a:stretch>
                  <a:fillRect/>
                </a:stretch>
              </p:blipFill>
              <p:spPr>
                <a:xfrm>
                  <a:off x="9565059" y="2654108"/>
                  <a:ext cx="100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92" name="Freihand 291">
                  <a:extLst>
                    <a:ext uri="{FF2B5EF4-FFF2-40B4-BE49-F238E27FC236}">
                      <a16:creationId xmlns:a16="http://schemas.microsoft.com/office/drawing/2014/main" id="{DA3D7BE0-5C50-4F39-89BF-44842A8E390C}"/>
                    </a:ext>
                  </a:extLst>
                </p14:cNvPr>
                <p14:cNvContentPartPr/>
                <p14:nvPr/>
              </p14:nvContentPartPr>
              <p14:xfrm>
                <a:off x="6839859" y="3025268"/>
                <a:ext cx="81720" cy="124920"/>
              </p14:xfrm>
            </p:contentPart>
          </mc:Choice>
          <mc:Fallback xmlns="">
            <p:pic>
              <p:nvPicPr>
                <p:cNvPr id="292" name="Freihand 291">
                  <a:extLst>
                    <a:ext uri="{FF2B5EF4-FFF2-40B4-BE49-F238E27FC236}">
                      <a16:creationId xmlns:a16="http://schemas.microsoft.com/office/drawing/2014/main" id="{DA3D7BE0-5C50-4F39-89BF-44842A8E390C}"/>
                    </a:ext>
                  </a:extLst>
                </p:cNvPr>
                <p:cNvPicPr/>
                <p:nvPr/>
              </p:nvPicPr>
              <p:blipFill>
                <a:blip r:embed="rId766"/>
                <a:stretch>
                  <a:fillRect/>
                </a:stretch>
              </p:blipFill>
              <p:spPr>
                <a:xfrm>
                  <a:off x="6835539" y="3020948"/>
                  <a:ext cx="90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93" name="Freihand 292">
                  <a:extLst>
                    <a:ext uri="{FF2B5EF4-FFF2-40B4-BE49-F238E27FC236}">
                      <a16:creationId xmlns:a16="http://schemas.microsoft.com/office/drawing/2014/main" id="{DEDE9854-98A6-48E0-9368-0C1932229E36}"/>
                    </a:ext>
                  </a:extLst>
                </p14:cNvPr>
                <p14:cNvContentPartPr/>
                <p14:nvPr/>
              </p14:nvContentPartPr>
              <p14:xfrm>
                <a:off x="6903939" y="3018788"/>
                <a:ext cx="136440" cy="250200"/>
              </p14:xfrm>
            </p:contentPart>
          </mc:Choice>
          <mc:Fallback xmlns="">
            <p:pic>
              <p:nvPicPr>
                <p:cNvPr id="293" name="Freihand 292">
                  <a:extLst>
                    <a:ext uri="{FF2B5EF4-FFF2-40B4-BE49-F238E27FC236}">
                      <a16:creationId xmlns:a16="http://schemas.microsoft.com/office/drawing/2014/main" id="{DEDE9854-98A6-48E0-9368-0C1932229E36}"/>
                    </a:ext>
                  </a:extLst>
                </p:cNvPr>
                <p:cNvPicPr/>
                <p:nvPr/>
              </p:nvPicPr>
              <p:blipFill>
                <a:blip r:embed="rId768"/>
                <a:stretch>
                  <a:fillRect/>
                </a:stretch>
              </p:blipFill>
              <p:spPr>
                <a:xfrm>
                  <a:off x="6899619" y="3014468"/>
                  <a:ext cx="1450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94" name="Freihand 293">
                  <a:extLst>
                    <a:ext uri="{FF2B5EF4-FFF2-40B4-BE49-F238E27FC236}">
                      <a16:creationId xmlns:a16="http://schemas.microsoft.com/office/drawing/2014/main" id="{F66E0202-1287-40A1-AD3D-21F998445048}"/>
                    </a:ext>
                  </a:extLst>
                </p14:cNvPr>
                <p14:cNvContentPartPr/>
                <p14:nvPr/>
              </p14:nvContentPartPr>
              <p14:xfrm>
                <a:off x="7063059" y="3133268"/>
                <a:ext cx="360" cy="360"/>
              </p14:xfrm>
            </p:contentPart>
          </mc:Choice>
          <mc:Fallback xmlns="">
            <p:pic>
              <p:nvPicPr>
                <p:cNvPr id="294" name="Freihand 293">
                  <a:extLst>
                    <a:ext uri="{FF2B5EF4-FFF2-40B4-BE49-F238E27FC236}">
                      <a16:creationId xmlns:a16="http://schemas.microsoft.com/office/drawing/2014/main" id="{F66E0202-1287-40A1-AD3D-21F998445048}"/>
                    </a:ext>
                  </a:extLst>
                </p:cNvPr>
                <p:cNvPicPr/>
                <p:nvPr/>
              </p:nvPicPr>
              <p:blipFill>
                <a:blip r:embed="rId297"/>
                <a:stretch>
                  <a:fillRect/>
                </a:stretch>
              </p:blipFill>
              <p:spPr>
                <a:xfrm>
                  <a:off x="7058739" y="312894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95" name="Freihand 294">
                  <a:extLst>
                    <a:ext uri="{FF2B5EF4-FFF2-40B4-BE49-F238E27FC236}">
                      <a16:creationId xmlns:a16="http://schemas.microsoft.com/office/drawing/2014/main" id="{03DC0155-84EE-4483-986E-9745293E0779}"/>
                    </a:ext>
                  </a:extLst>
                </p14:cNvPr>
                <p14:cNvContentPartPr/>
                <p14:nvPr/>
              </p14:nvContentPartPr>
              <p14:xfrm>
                <a:off x="7234059" y="2992508"/>
                <a:ext cx="126360" cy="139320"/>
              </p14:xfrm>
            </p:contentPart>
          </mc:Choice>
          <mc:Fallback xmlns="">
            <p:pic>
              <p:nvPicPr>
                <p:cNvPr id="295" name="Freihand 294">
                  <a:extLst>
                    <a:ext uri="{FF2B5EF4-FFF2-40B4-BE49-F238E27FC236}">
                      <a16:creationId xmlns:a16="http://schemas.microsoft.com/office/drawing/2014/main" id="{03DC0155-84EE-4483-986E-9745293E0779}"/>
                    </a:ext>
                  </a:extLst>
                </p:cNvPr>
                <p:cNvPicPr/>
                <p:nvPr/>
              </p:nvPicPr>
              <p:blipFill>
                <a:blip r:embed="rId771"/>
                <a:stretch>
                  <a:fillRect/>
                </a:stretch>
              </p:blipFill>
              <p:spPr>
                <a:xfrm>
                  <a:off x="7229739" y="2988188"/>
                  <a:ext cx="135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96" name="Freihand 295">
                  <a:extLst>
                    <a:ext uri="{FF2B5EF4-FFF2-40B4-BE49-F238E27FC236}">
                      <a16:creationId xmlns:a16="http://schemas.microsoft.com/office/drawing/2014/main" id="{8BD5DC68-0F85-40D1-A249-D47EEC6CBE23}"/>
                    </a:ext>
                  </a:extLst>
                </p14:cNvPr>
                <p14:cNvContentPartPr/>
                <p14:nvPr/>
              </p14:nvContentPartPr>
              <p14:xfrm>
                <a:off x="7375539" y="3055148"/>
                <a:ext cx="6120" cy="64800"/>
              </p14:xfrm>
            </p:contentPart>
          </mc:Choice>
          <mc:Fallback xmlns="">
            <p:pic>
              <p:nvPicPr>
                <p:cNvPr id="296" name="Freihand 295">
                  <a:extLst>
                    <a:ext uri="{FF2B5EF4-FFF2-40B4-BE49-F238E27FC236}">
                      <a16:creationId xmlns:a16="http://schemas.microsoft.com/office/drawing/2014/main" id="{8BD5DC68-0F85-40D1-A249-D47EEC6CBE23}"/>
                    </a:ext>
                  </a:extLst>
                </p:cNvPr>
                <p:cNvPicPr/>
                <p:nvPr/>
              </p:nvPicPr>
              <p:blipFill>
                <a:blip r:embed="rId773"/>
                <a:stretch>
                  <a:fillRect/>
                </a:stretch>
              </p:blipFill>
              <p:spPr>
                <a:xfrm>
                  <a:off x="7371219" y="3050828"/>
                  <a:ext cx="14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97" name="Freihand 296">
                  <a:extLst>
                    <a:ext uri="{FF2B5EF4-FFF2-40B4-BE49-F238E27FC236}">
                      <a16:creationId xmlns:a16="http://schemas.microsoft.com/office/drawing/2014/main" id="{FC732C11-AE3C-46AE-9E1E-FADB5283BA17}"/>
                    </a:ext>
                  </a:extLst>
                </p14:cNvPr>
                <p14:cNvContentPartPr/>
                <p14:nvPr/>
              </p14:nvContentPartPr>
              <p14:xfrm>
                <a:off x="7404339" y="2972708"/>
                <a:ext cx="82440" cy="164160"/>
              </p14:xfrm>
            </p:contentPart>
          </mc:Choice>
          <mc:Fallback xmlns="">
            <p:pic>
              <p:nvPicPr>
                <p:cNvPr id="297" name="Freihand 296">
                  <a:extLst>
                    <a:ext uri="{FF2B5EF4-FFF2-40B4-BE49-F238E27FC236}">
                      <a16:creationId xmlns:a16="http://schemas.microsoft.com/office/drawing/2014/main" id="{FC732C11-AE3C-46AE-9E1E-FADB5283BA17}"/>
                    </a:ext>
                  </a:extLst>
                </p:cNvPr>
                <p:cNvPicPr/>
                <p:nvPr/>
              </p:nvPicPr>
              <p:blipFill>
                <a:blip r:embed="rId775"/>
                <a:stretch>
                  <a:fillRect/>
                </a:stretch>
              </p:blipFill>
              <p:spPr>
                <a:xfrm>
                  <a:off x="7400019" y="2968388"/>
                  <a:ext cx="91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98" name="Freihand 297">
                  <a:extLst>
                    <a:ext uri="{FF2B5EF4-FFF2-40B4-BE49-F238E27FC236}">
                      <a16:creationId xmlns:a16="http://schemas.microsoft.com/office/drawing/2014/main" id="{92E683CB-DF85-4EEC-9096-1C7C67FE4FBD}"/>
                    </a:ext>
                  </a:extLst>
                </p14:cNvPr>
                <p14:cNvContentPartPr/>
                <p14:nvPr/>
              </p14:nvContentPartPr>
              <p14:xfrm>
                <a:off x="7435299" y="3103388"/>
                <a:ext cx="39240" cy="25920"/>
              </p14:xfrm>
            </p:contentPart>
          </mc:Choice>
          <mc:Fallback xmlns="">
            <p:pic>
              <p:nvPicPr>
                <p:cNvPr id="298" name="Freihand 297">
                  <a:extLst>
                    <a:ext uri="{FF2B5EF4-FFF2-40B4-BE49-F238E27FC236}">
                      <a16:creationId xmlns:a16="http://schemas.microsoft.com/office/drawing/2014/main" id="{92E683CB-DF85-4EEC-9096-1C7C67FE4FBD}"/>
                    </a:ext>
                  </a:extLst>
                </p:cNvPr>
                <p:cNvPicPr/>
                <p:nvPr/>
              </p:nvPicPr>
              <p:blipFill>
                <a:blip r:embed="rId777"/>
                <a:stretch>
                  <a:fillRect/>
                </a:stretch>
              </p:blipFill>
              <p:spPr>
                <a:xfrm>
                  <a:off x="7430979" y="3099068"/>
                  <a:ext cx="47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99" name="Freihand 298">
                  <a:extLst>
                    <a:ext uri="{FF2B5EF4-FFF2-40B4-BE49-F238E27FC236}">
                      <a16:creationId xmlns:a16="http://schemas.microsoft.com/office/drawing/2014/main" id="{3F37CF09-0201-408C-BED1-B6DA27E986E9}"/>
                    </a:ext>
                  </a:extLst>
                </p14:cNvPr>
                <p14:cNvContentPartPr/>
                <p14:nvPr/>
              </p14:nvContentPartPr>
              <p14:xfrm>
                <a:off x="7509099" y="3055868"/>
                <a:ext cx="43200" cy="83520"/>
              </p14:xfrm>
            </p:contentPart>
          </mc:Choice>
          <mc:Fallback xmlns="">
            <p:pic>
              <p:nvPicPr>
                <p:cNvPr id="299" name="Freihand 298">
                  <a:extLst>
                    <a:ext uri="{FF2B5EF4-FFF2-40B4-BE49-F238E27FC236}">
                      <a16:creationId xmlns:a16="http://schemas.microsoft.com/office/drawing/2014/main" id="{3F37CF09-0201-408C-BED1-B6DA27E986E9}"/>
                    </a:ext>
                  </a:extLst>
                </p:cNvPr>
                <p:cNvPicPr/>
                <p:nvPr/>
              </p:nvPicPr>
              <p:blipFill>
                <a:blip r:embed="rId779"/>
                <a:stretch>
                  <a:fillRect/>
                </a:stretch>
              </p:blipFill>
              <p:spPr>
                <a:xfrm>
                  <a:off x="7504779" y="3051548"/>
                  <a:ext cx="51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300" name="Freihand 299">
                  <a:extLst>
                    <a:ext uri="{FF2B5EF4-FFF2-40B4-BE49-F238E27FC236}">
                      <a16:creationId xmlns:a16="http://schemas.microsoft.com/office/drawing/2014/main" id="{AFB4CDFF-4DC2-4F5F-89EE-A8C1EAEAAD78}"/>
                    </a:ext>
                  </a:extLst>
                </p14:cNvPr>
                <p14:cNvContentPartPr/>
                <p14:nvPr/>
              </p14:nvContentPartPr>
              <p14:xfrm>
                <a:off x="7375539" y="2902148"/>
                <a:ext cx="263880" cy="220680"/>
              </p14:xfrm>
            </p:contentPart>
          </mc:Choice>
          <mc:Fallback xmlns="">
            <p:pic>
              <p:nvPicPr>
                <p:cNvPr id="300" name="Freihand 299">
                  <a:extLst>
                    <a:ext uri="{FF2B5EF4-FFF2-40B4-BE49-F238E27FC236}">
                      <a16:creationId xmlns:a16="http://schemas.microsoft.com/office/drawing/2014/main" id="{AFB4CDFF-4DC2-4F5F-89EE-A8C1EAEAAD78}"/>
                    </a:ext>
                  </a:extLst>
                </p:cNvPr>
                <p:cNvPicPr/>
                <p:nvPr/>
              </p:nvPicPr>
              <p:blipFill>
                <a:blip r:embed="rId781"/>
                <a:stretch>
                  <a:fillRect/>
                </a:stretch>
              </p:blipFill>
              <p:spPr>
                <a:xfrm>
                  <a:off x="7371219" y="2897828"/>
                  <a:ext cx="272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01" name="Freihand 300">
                  <a:extLst>
                    <a:ext uri="{FF2B5EF4-FFF2-40B4-BE49-F238E27FC236}">
                      <a16:creationId xmlns:a16="http://schemas.microsoft.com/office/drawing/2014/main" id="{F34210BF-4C8E-44E0-8AEE-57DAE432F3CC}"/>
                    </a:ext>
                  </a:extLst>
                </p14:cNvPr>
                <p14:cNvContentPartPr/>
                <p14:nvPr/>
              </p14:nvContentPartPr>
              <p14:xfrm>
                <a:off x="7187979" y="3187628"/>
                <a:ext cx="566280" cy="57240"/>
              </p14:xfrm>
            </p:contentPart>
          </mc:Choice>
          <mc:Fallback xmlns="">
            <p:pic>
              <p:nvPicPr>
                <p:cNvPr id="301" name="Freihand 300">
                  <a:extLst>
                    <a:ext uri="{FF2B5EF4-FFF2-40B4-BE49-F238E27FC236}">
                      <a16:creationId xmlns:a16="http://schemas.microsoft.com/office/drawing/2014/main" id="{F34210BF-4C8E-44E0-8AEE-57DAE432F3CC}"/>
                    </a:ext>
                  </a:extLst>
                </p:cNvPr>
                <p:cNvPicPr/>
                <p:nvPr/>
              </p:nvPicPr>
              <p:blipFill>
                <a:blip r:embed="rId783"/>
                <a:stretch>
                  <a:fillRect/>
                </a:stretch>
              </p:blipFill>
              <p:spPr>
                <a:xfrm>
                  <a:off x="7183659" y="3183308"/>
                  <a:ext cx="574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02" name="Freihand 301">
                  <a:extLst>
                    <a:ext uri="{FF2B5EF4-FFF2-40B4-BE49-F238E27FC236}">
                      <a16:creationId xmlns:a16="http://schemas.microsoft.com/office/drawing/2014/main" id="{518A54F3-CEB6-411F-A0AD-9AF0DBDF9C86}"/>
                    </a:ext>
                  </a:extLst>
                </p14:cNvPr>
                <p14:cNvContentPartPr/>
                <p14:nvPr/>
              </p14:nvContentPartPr>
              <p14:xfrm>
                <a:off x="7756779" y="2962268"/>
                <a:ext cx="87840" cy="133920"/>
              </p14:xfrm>
            </p:contentPart>
          </mc:Choice>
          <mc:Fallback xmlns="">
            <p:pic>
              <p:nvPicPr>
                <p:cNvPr id="302" name="Freihand 301">
                  <a:extLst>
                    <a:ext uri="{FF2B5EF4-FFF2-40B4-BE49-F238E27FC236}">
                      <a16:creationId xmlns:a16="http://schemas.microsoft.com/office/drawing/2014/main" id="{518A54F3-CEB6-411F-A0AD-9AF0DBDF9C86}"/>
                    </a:ext>
                  </a:extLst>
                </p:cNvPr>
                <p:cNvPicPr/>
                <p:nvPr/>
              </p:nvPicPr>
              <p:blipFill>
                <a:blip r:embed="rId785"/>
                <a:stretch>
                  <a:fillRect/>
                </a:stretch>
              </p:blipFill>
              <p:spPr>
                <a:xfrm>
                  <a:off x="7752459" y="2957948"/>
                  <a:ext cx="96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03" name="Freihand 302">
                  <a:extLst>
                    <a:ext uri="{FF2B5EF4-FFF2-40B4-BE49-F238E27FC236}">
                      <a16:creationId xmlns:a16="http://schemas.microsoft.com/office/drawing/2014/main" id="{D99A3DE2-4000-46E9-96B9-7C9C43375AEF}"/>
                    </a:ext>
                  </a:extLst>
                </p14:cNvPr>
                <p14:cNvContentPartPr/>
                <p14:nvPr/>
              </p14:nvContentPartPr>
              <p14:xfrm>
                <a:off x="7734099" y="2955068"/>
                <a:ext cx="134280" cy="19440"/>
              </p14:xfrm>
            </p:contentPart>
          </mc:Choice>
          <mc:Fallback xmlns="">
            <p:pic>
              <p:nvPicPr>
                <p:cNvPr id="303" name="Freihand 302">
                  <a:extLst>
                    <a:ext uri="{FF2B5EF4-FFF2-40B4-BE49-F238E27FC236}">
                      <a16:creationId xmlns:a16="http://schemas.microsoft.com/office/drawing/2014/main" id="{D99A3DE2-4000-46E9-96B9-7C9C43375AEF}"/>
                    </a:ext>
                  </a:extLst>
                </p:cNvPr>
                <p:cNvPicPr/>
                <p:nvPr/>
              </p:nvPicPr>
              <p:blipFill>
                <a:blip r:embed="rId787"/>
                <a:stretch>
                  <a:fillRect/>
                </a:stretch>
              </p:blipFill>
              <p:spPr>
                <a:xfrm>
                  <a:off x="7729779" y="2950748"/>
                  <a:ext cx="142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04" name="Freihand 303">
                  <a:extLst>
                    <a:ext uri="{FF2B5EF4-FFF2-40B4-BE49-F238E27FC236}">
                      <a16:creationId xmlns:a16="http://schemas.microsoft.com/office/drawing/2014/main" id="{AC919C21-46B1-4CD5-814B-5A9E1F8EA45A}"/>
                    </a:ext>
                  </a:extLst>
                </p14:cNvPr>
                <p14:cNvContentPartPr/>
                <p14:nvPr/>
              </p14:nvContentPartPr>
              <p14:xfrm>
                <a:off x="7752099" y="3152708"/>
                <a:ext cx="161280" cy="95400"/>
              </p14:xfrm>
            </p:contentPart>
          </mc:Choice>
          <mc:Fallback xmlns="">
            <p:pic>
              <p:nvPicPr>
                <p:cNvPr id="304" name="Freihand 303">
                  <a:extLst>
                    <a:ext uri="{FF2B5EF4-FFF2-40B4-BE49-F238E27FC236}">
                      <a16:creationId xmlns:a16="http://schemas.microsoft.com/office/drawing/2014/main" id="{AC919C21-46B1-4CD5-814B-5A9E1F8EA45A}"/>
                    </a:ext>
                  </a:extLst>
                </p:cNvPr>
                <p:cNvPicPr/>
                <p:nvPr/>
              </p:nvPicPr>
              <p:blipFill>
                <a:blip r:embed="rId789"/>
                <a:stretch>
                  <a:fillRect/>
                </a:stretch>
              </p:blipFill>
              <p:spPr>
                <a:xfrm>
                  <a:off x="7747779" y="3148388"/>
                  <a:ext cx="169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305" name="Freihand 304">
                  <a:extLst>
                    <a:ext uri="{FF2B5EF4-FFF2-40B4-BE49-F238E27FC236}">
                      <a16:creationId xmlns:a16="http://schemas.microsoft.com/office/drawing/2014/main" id="{62335C0D-8363-45E2-ACB9-B0E6D2F3F5E2}"/>
                    </a:ext>
                  </a:extLst>
                </p14:cNvPr>
                <p14:cNvContentPartPr/>
                <p14:nvPr/>
              </p14:nvContentPartPr>
              <p14:xfrm>
                <a:off x="8086539" y="3059468"/>
                <a:ext cx="14400" cy="90000"/>
              </p14:xfrm>
            </p:contentPart>
          </mc:Choice>
          <mc:Fallback xmlns="">
            <p:pic>
              <p:nvPicPr>
                <p:cNvPr id="305" name="Freihand 304">
                  <a:extLst>
                    <a:ext uri="{FF2B5EF4-FFF2-40B4-BE49-F238E27FC236}">
                      <a16:creationId xmlns:a16="http://schemas.microsoft.com/office/drawing/2014/main" id="{62335C0D-8363-45E2-ACB9-B0E6D2F3F5E2}"/>
                    </a:ext>
                  </a:extLst>
                </p:cNvPr>
                <p:cNvPicPr/>
                <p:nvPr/>
              </p:nvPicPr>
              <p:blipFill>
                <a:blip r:embed="rId791"/>
                <a:stretch>
                  <a:fillRect/>
                </a:stretch>
              </p:blipFill>
              <p:spPr>
                <a:xfrm>
                  <a:off x="8082219" y="3055148"/>
                  <a:ext cx="2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306" name="Freihand 305">
                  <a:extLst>
                    <a:ext uri="{FF2B5EF4-FFF2-40B4-BE49-F238E27FC236}">
                      <a16:creationId xmlns:a16="http://schemas.microsoft.com/office/drawing/2014/main" id="{E8571089-9097-4471-AD7D-CA20A6EA4D8F}"/>
                    </a:ext>
                  </a:extLst>
                </p14:cNvPr>
                <p14:cNvContentPartPr/>
                <p14:nvPr/>
              </p14:nvContentPartPr>
              <p14:xfrm>
                <a:off x="8327379" y="3074948"/>
                <a:ext cx="150120" cy="78840"/>
              </p14:xfrm>
            </p:contentPart>
          </mc:Choice>
          <mc:Fallback xmlns="">
            <p:pic>
              <p:nvPicPr>
                <p:cNvPr id="306" name="Freihand 305">
                  <a:extLst>
                    <a:ext uri="{FF2B5EF4-FFF2-40B4-BE49-F238E27FC236}">
                      <a16:creationId xmlns:a16="http://schemas.microsoft.com/office/drawing/2014/main" id="{E8571089-9097-4471-AD7D-CA20A6EA4D8F}"/>
                    </a:ext>
                  </a:extLst>
                </p:cNvPr>
                <p:cNvPicPr/>
                <p:nvPr/>
              </p:nvPicPr>
              <p:blipFill>
                <a:blip r:embed="rId793"/>
                <a:stretch>
                  <a:fillRect/>
                </a:stretch>
              </p:blipFill>
              <p:spPr>
                <a:xfrm>
                  <a:off x="8323059" y="3070628"/>
                  <a:ext cx="158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307" name="Freihand 306">
                  <a:extLst>
                    <a:ext uri="{FF2B5EF4-FFF2-40B4-BE49-F238E27FC236}">
                      <a16:creationId xmlns:a16="http://schemas.microsoft.com/office/drawing/2014/main" id="{335995F3-1928-4A9B-B636-159A4C846126}"/>
                    </a:ext>
                  </a:extLst>
                </p14:cNvPr>
                <p14:cNvContentPartPr/>
                <p14:nvPr/>
              </p14:nvContentPartPr>
              <p14:xfrm>
                <a:off x="8485779" y="3074948"/>
                <a:ext cx="80280" cy="65160"/>
              </p14:xfrm>
            </p:contentPart>
          </mc:Choice>
          <mc:Fallback xmlns="">
            <p:pic>
              <p:nvPicPr>
                <p:cNvPr id="307" name="Freihand 306">
                  <a:extLst>
                    <a:ext uri="{FF2B5EF4-FFF2-40B4-BE49-F238E27FC236}">
                      <a16:creationId xmlns:a16="http://schemas.microsoft.com/office/drawing/2014/main" id="{335995F3-1928-4A9B-B636-159A4C846126}"/>
                    </a:ext>
                  </a:extLst>
                </p:cNvPr>
                <p:cNvPicPr/>
                <p:nvPr/>
              </p:nvPicPr>
              <p:blipFill>
                <a:blip r:embed="rId795"/>
                <a:stretch>
                  <a:fillRect/>
                </a:stretch>
              </p:blipFill>
              <p:spPr>
                <a:xfrm>
                  <a:off x="8481459" y="3070628"/>
                  <a:ext cx="88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308" name="Freihand 307">
                  <a:extLst>
                    <a:ext uri="{FF2B5EF4-FFF2-40B4-BE49-F238E27FC236}">
                      <a16:creationId xmlns:a16="http://schemas.microsoft.com/office/drawing/2014/main" id="{301FC9AB-D3CF-4156-8645-436EDCEFA8A3}"/>
                    </a:ext>
                  </a:extLst>
                </p14:cNvPr>
                <p14:cNvContentPartPr/>
                <p14:nvPr/>
              </p14:nvContentPartPr>
              <p14:xfrm>
                <a:off x="8592339" y="3062348"/>
                <a:ext cx="80280" cy="98280"/>
              </p14:xfrm>
            </p:contentPart>
          </mc:Choice>
          <mc:Fallback xmlns="">
            <p:pic>
              <p:nvPicPr>
                <p:cNvPr id="308" name="Freihand 307">
                  <a:extLst>
                    <a:ext uri="{FF2B5EF4-FFF2-40B4-BE49-F238E27FC236}">
                      <a16:creationId xmlns:a16="http://schemas.microsoft.com/office/drawing/2014/main" id="{301FC9AB-D3CF-4156-8645-436EDCEFA8A3}"/>
                    </a:ext>
                  </a:extLst>
                </p:cNvPr>
                <p:cNvPicPr/>
                <p:nvPr/>
              </p:nvPicPr>
              <p:blipFill>
                <a:blip r:embed="rId797"/>
                <a:stretch>
                  <a:fillRect/>
                </a:stretch>
              </p:blipFill>
              <p:spPr>
                <a:xfrm>
                  <a:off x="8588019" y="3058028"/>
                  <a:ext cx="88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09" name="Freihand 308">
                  <a:extLst>
                    <a:ext uri="{FF2B5EF4-FFF2-40B4-BE49-F238E27FC236}">
                      <a16:creationId xmlns:a16="http://schemas.microsoft.com/office/drawing/2014/main" id="{ABC73BE2-6147-4D32-853A-108E229A1263}"/>
                    </a:ext>
                  </a:extLst>
                </p14:cNvPr>
                <p14:cNvContentPartPr/>
                <p14:nvPr/>
              </p14:nvContentPartPr>
              <p14:xfrm>
                <a:off x="8592339" y="3095468"/>
                <a:ext cx="84960" cy="52920"/>
              </p14:xfrm>
            </p:contentPart>
          </mc:Choice>
          <mc:Fallback xmlns="">
            <p:pic>
              <p:nvPicPr>
                <p:cNvPr id="309" name="Freihand 308">
                  <a:extLst>
                    <a:ext uri="{FF2B5EF4-FFF2-40B4-BE49-F238E27FC236}">
                      <a16:creationId xmlns:a16="http://schemas.microsoft.com/office/drawing/2014/main" id="{ABC73BE2-6147-4D32-853A-108E229A1263}"/>
                    </a:ext>
                  </a:extLst>
                </p:cNvPr>
                <p:cNvPicPr/>
                <p:nvPr/>
              </p:nvPicPr>
              <p:blipFill>
                <a:blip r:embed="rId799"/>
                <a:stretch>
                  <a:fillRect/>
                </a:stretch>
              </p:blipFill>
              <p:spPr>
                <a:xfrm>
                  <a:off x="8588019" y="3091148"/>
                  <a:ext cx="93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10" name="Freihand 309">
                  <a:extLst>
                    <a:ext uri="{FF2B5EF4-FFF2-40B4-BE49-F238E27FC236}">
                      <a16:creationId xmlns:a16="http://schemas.microsoft.com/office/drawing/2014/main" id="{7C493325-85CD-4201-A39F-9B9434226A84}"/>
                    </a:ext>
                  </a:extLst>
                </p14:cNvPr>
                <p14:cNvContentPartPr/>
                <p14:nvPr/>
              </p14:nvContentPartPr>
              <p14:xfrm>
                <a:off x="8908419" y="3056228"/>
                <a:ext cx="120960" cy="101160"/>
              </p14:xfrm>
            </p:contentPart>
          </mc:Choice>
          <mc:Fallback xmlns="">
            <p:pic>
              <p:nvPicPr>
                <p:cNvPr id="310" name="Freihand 309">
                  <a:extLst>
                    <a:ext uri="{FF2B5EF4-FFF2-40B4-BE49-F238E27FC236}">
                      <a16:creationId xmlns:a16="http://schemas.microsoft.com/office/drawing/2014/main" id="{7C493325-85CD-4201-A39F-9B9434226A84}"/>
                    </a:ext>
                  </a:extLst>
                </p:cNvPr>
                <p:cNvPicPr/>
                <p:nvPr/>
              </p:nvPicPr>
              <p:blipFill>
                <a:blip r:embed="rId801"/>
                <a:stretch>
                  <a:fillRect/>
                </a:stretch>
              </p:blipFill>
              <p:spPr>
                <a:xfrm>
                  <a:off x="8904099" y="3051908"/>
                  <a:ext cx="129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311" name="Freihand 310">
                  <a:extLst>
                    <a:ext uri="{FF2B5EF4-FFF2-40B4-BE49-F238E27FC236}">
                      <a16:creationId xmlns:a16="http://schemas.microsoft.com/office/drawing/2014/main" id="{6076DD43-D3F5-4C2F-AE61-53F0804A9855}"/>
                    </a:ext>
                  </a:extLst>
                </p14:cNvPr>
                <p14:cNvContentPartPr/>
                <p14:nvPr/>
              </p14:nvContentPartPr>
              <p14:xfrm>
                <a:off x="9092019" y="2996468"/>
                <a:ext cx="86040" cy="164160"/>
              </p14:xfrm>
            </p:contentPart>
          </mc:Choice>
          <mc:Fallback xmlns="">
            <p:pic>
              <p:nvPicPr>
                <p:cNvPr id="311" name="Freihand 310">
                  <a:extLst>
                    <a:ext uri="{FF2B5EF4-FFF2-40B4-BE49-F238E27FC236}">
                      <a16:creationId xmlns:a16="http://schemas.microsoft.com/office/drawing/2014/main" id="{6076DD43-D3F5-4C2F-AE61-53F0804A9855}"/>
                    </a:ext>
                  </a:extLst>
                </p:cNvPr>
                <p:cNvPicPr/>
                <p:nvPr/>
              </p:nvPicPr>
              <p:blipFill>
                <a:blip r:embed="rId803"/>
                <a:stretch>
                  <a:fillRect/>
                </a:stretch>
              </p:blipFill>
              <p:spPr>
                <a:xfrm>
                  <a:off x="9087699" y="2992148"/>
                  <a:ext cx="94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312" name="Freihand 311">
                  <a:extLst>
                    <a:ext uri="{FF2B5EF4-FFF2-40B4-BE49-F238E27FC236}">
                      <a16:creationId xmlns:a16="http://schemas.microsoft.com/office/drawing/2014/main" id="{CDF58767-B0E9-4947-B855-F45E2F2EF35E}"/>
                    </a:ext>
                  </a:extLst>
                </p14:cNvPr>
                <p14:cNvContentPartPr/>
                <p14:nvPr/>
              </p14:nvContentPartPr>
              <p14:xfrm>
                <a:off x="9197139" y="3055868"/>
                <a:ext cx="115200" cy="100440"/>
              </p14:xfrm>
            </p:contentPart>
          </mc:Choice>
          <mc:Fallback xmlns="">
            <p:pic>
              <p:nvPicPr>
                <p:cNvPr id="312" name="Freihand 311">
                  <a:extLst>
                    <a:ext uri="{FF2B5EF4-FFF2-40B4-BE49-F238E27FC236}">
                      <a16:creationId xmlns:a16="http://schemas.microsoft.com/office/drawing/2014/main" id="{CDF58767-B0E9-4947-B855-F45E2F2EF35E}"/>
                    </a:ext>
                  </a:extLst>
                </p:cNvPr>
                <p:cNvPicPr/>
                <p:nvPr/>
              </p:nvPicPr>
              <p:blipFill>
                <a:blip r:embed="rId805"/>
                <a:stretch>
                  <a:fillRect/>
                </a:stretch>
              </p:blipFill>
              <p:spPr>
                <a:xfrm>
                  <a:off x="9192819" y="3051548"/>
                  <a:ext cx="123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313" name="Freihand 312">
                  <a:extLst>
                    <a:ext uri="{FF2B5EF4-FFF2-40B4-BE49-F238E27FC236}">
                      <a16:creationId xmlns:a16="http://schemas.microsoft.com/office/drawing/2014/main" id="{6F32145F-6EF2-430C-AF85-CB89E03414EC}"/>
                    </a:ext>
                  </a:extLst>
                </p14:cNvPr>
                <p14:cNvContentPartPr/>
                <p14:nvPr/>
              </p14:nvContentPartPr>
              <p14:xfrm>
                <a:off x="9307299" y="3142988"/>
                <a:ext cx="58680" cy="63360"/>
              </p14:xfrm>
            </p:contentPart>
          </mc:Choice>
          <mc:Fallback xmlns="">
            <p:pic>
              <p:nvPicPr>
                <p:cNvPr id="313" name="Freihand 312">
                  <a:extLst>
                    <a:ext uri="{FF2B5EF4-FFF2-40B4-BE49-F238E27FC236}">
                      <a16:creationId xmlns:a16="http://schemas.microsoft.com/office/drawing/2014/main" id="{6F32145F-6EF2-430C-AF85-CB89E03414EC}"/>
                    </a:ext>
                  </a:extLst>
                </p:cNvPr>
                <p:cNvPicPr/>
                <p:nvPr/>
              </p:nvPicPr>
              <p:blipFill>
                <a:blip r:embed="rId807"/>
                <a:stretch>
                  <a:fillRect/>
                </a:stretch>
              </p:blipFill>
              <p:spPr>
                <a:xfrm>
                  <a:off x="9302979" y="3138668"/>
                  <a:ext cx="67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314" name="Freihand 313">
                  <a:extLst>
                    <a:ext uri="{FF2B5EF4-FFF2-40B4-BE49-F238E27FC236}">
                      <a16:creationId xmlns:a16="http://schemas.microsoft.com/office/drawing/2014/main" id="{EDADCFCB-D64E-4A69-BF4C-733A54BF0D5A}"/>
                    </a:ext>
                  </a:extLst>
                </p14:cNvPr>
                <p14:cNvContentPartPr/>
                <p14:nvPr/>
              </p14:nvContentPartPr>
              <p14:xfrm>
                <a:off x="9406659" y="3149108"/>
                <a:ext cx="3600" cy="47880"/>
              </p14:xfrm>
            </p:contentPart>
          </mc:Choice>
          <mc:Fallback xmlns="">
            <p:pic>
              <p:nvPicPr>
                <p:cNvPr id="314" name="Freihand 313">
                  <a:extLst>
                    <a:ext uri="{FF2B5EF4-FFF2-40B4-BE49-F238E27FC236}">
                      <a16:creationId xmlns:a16="http://schemas.microsoft.com/office/drawing/2014/main" id="{EDADCFCB-D64E-4A69-BF4C-733A54BF0D5A}"/>
                    </a:ext>
                  </a:extLst>
                </p:cNvPr>
                <p:cNvPicPr/>
                <p:nvPr/>
              </p:nvPicPr>
              <p:blipFill>
                <a:blip r:embed="rId809"/>
                <a:stretch>
                  <a:fillRect/>
                </a:stretch>
              </p:blipFill>
              <p:spPr>
                <a:xfrm>
                  <a:off x="9402339" y="3144788"/>
                  <a:ext cx="12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315" name="Freihand 314">
                  <a:extLst>
                    <a:ext uri="{FF2B5EF4-FFF2-40B4-BE49-F238E27FC236}">
                      <a16:creationId xmlns:a16="http://schemas.microsoft.com/office/drawing/2014/main" id="{EB033FAD-DC2E-4D60-B229-5957FA94F633}"/>
                    </a:ext>
                  </a:extLst>
                </p14:cNvPr>
                <p14:cNvContentPartPr/>
                <p14:nvPr/>
              </p14:nvContentPartPr>
              <p14:xfrm>
                <a:off x="9467859" y="3075668"/>
                <a:ext cx="103680" cy="100440"/>
              </p14:xfrm>
            </p:contentPart>
          </mc:Choice>
          <mc:Fallback xmlns="">
            <p:pic>
              <p:nvPicPr>
                <p:cNvPr id="315" name="Freihand 314">
                  <a:extLst>
                    <a:ext uri="{FF2B5EF4-FFF2-40B4-BE49-F238E27FC236}">
                      <a16:creationId xmlns:a16="http://schemas.microsoft.com/office/drawing/2014/main" id="{EB033FAD-DC2E-4D60-B229-5957FA94F633}"/>
                    </a:ext>
                  </a:extLst>
                </p:cNvPr>
                <p:cNvPicPr/>
                <p:nvPr/>
              </p:nvPicPr>
              <p:blipFill>
                <a:blip r:embed="rId811"/>
                <a:stretch>
                  <a:fillRect/>
                </a:stretch>
              </p:blipFill>
              <p:spPr>
                <a:xfrm>
                  <a:off x="9463539" y="3071348"/>
                  <a:ext cx="112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316" name="Freihand 315">
                  <a:extLst>
                    <a:ext uri="{FF2B5EF4-FFF2-40B4-BE49-F238E27FC236}">
                      <a16:creationId xmlns:a16="http://schemas.microsoft.com/office/drawing/2014/main" id="{B15A73B4-E79F-45EA-B494-FF698E944EC2}"/>
                    </a:ext>
                  </a:extLst>
                </p14:cNvPr>
                <p14:cNvContentPartPr/>
                <p14:nvPr/>
              </p14:nvContentPartPr>
              <p14:xfrm>
                <a:off x="9474339" y="3108428"/>
                <a:ext cx="99000" cy="62640"/>
              </p14:xfrm>
            </p:contentPart>
          </mc:Choice>
          <mc:Fallback xmlns="">
            <p:pic>
              <p:nvPicPr>
                <p:cNvPr id="316" name="Freihand 315">
                  <a:extLst>
                    <a:ext uri="{FF2B5EF4-FFF2-40B4-BE49-F238E27FC236}">
                      <a16:creationId xmlns:a16="http://schemas.microsoft.com/office/drawing/2014/main" id="{B15A73B4-E79F-45EA-B494-FF698E944EC2}"/>
                    </a:ext>
                  </a:extLst>
                </p:cNvPr>
                <p:cNvPicPr/>
                <p:nvPr/>
              </p:nvPicPr>
              <p:blipFill>
                <a:blip r:embed="rId813"/>
                <a:stretch>
                  <a:fillRect/>
                </a:stretch>
              </p:blipFill>
              <p:spPr>
                <a:xfrm>
                  <a:off x="9470019" y="3104108"/>
                  <a:ext cx="107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317" name="Freihand 316">
                  <a:extLst>
                    <a:ext uri="{FF2B5EF4-FFF2-40B4-BE49-F238E27FC236}">
                      <a16:creationId xmlns:a16="http://schemas.microsoft.com/office/drawing/2014/main" id="{3BA84D48-1461-40A8-B9F9-9E88E999FA7B}"/>
                    </a:ext>
                  </a:extLst>
                </p14:cNvPr>
                <p14:cNvContentPartPr/>
                <p14:nvPr/>
              </p14:nvContentPartPr>
              <p14:xfrm>
                <a:off x="9577299" y="3030308"/>
                <a:ext cx="175680" cy="219600"/>
              </p14:xfrm>
            </p:contentPart>
          </mc:Choice>
          <mc:Fallback xmlns="">
            <p:pic>
              <p:nvPicPr>
                <p:cNvPr id="317" name="Freihand 316">
                  <a:extLst>
                    <a:ext uri="{FF2B5EF4-FFF2-40B4-BE49-F238E27FC236}">
                      <a16:creationId xmlns:a16="http://schemas.microsoft.com/office/drawing/2014/main" id="{3BA84D48-1461-40A8-B9F9-9E88E999FA7B}"/>
                    </a:ext>
                  </a:extLst>
                </p:cNvPr>
                <p:cNvPicPr/>
                <p:nvPr/>
              </p:nvPicPr>
              <p:blipFill>
                <a:blip r:embed="rId815"/>
                <a:stretch>
                  <a:fillRect/>
                </a:stretch>
              </p:blipFill>
              <p:spPr>
                <a:xfrm>
                  <a:off x="9572979" y="3025988"/>
                  <a:ext cx="184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16" name="Freihand 415">
                  <a:extLst>
                    <a:ext uri="{FF2B5EF4-FFF2-40B4-BE49-F238E27FC236}">
                      <a16:creationId xmlns:a16="http://schemas.microsoft.com/office/drawing/2014/main" id="{4103B7D7-8C00-4167-80A8-64C706759023}"/>
                    </a:ext>
                  </a:extLst>
                </p14:cNvPr>
                <p14:cNvContentPartPr/>
                <p14:nvPr/>
              </p14:nvContentPartPr>
              <p14:xfrm>
                <a:off x="3890019" y="2627828"/>
                <a:ext cx="109080" cy="189720"/>
              </p14:xfrm>
            </p:contentPart>
          </mc:Choice>
          <mc:Fallback xmlns="">
            <p:pic>
              <p:nvPicPr>
                <p:cNvPr id="416" name="Freihand 415">
                  <a:extLst>
                    <a:ext uri="{FF2B5EF4-FFF2-40B4-BE49-F238E27FC236}">
                      <a16:creationId xmlns:a16="http://schemas.microsoft.com/office/drawing/2014/main" id="{4103B7D7-8C00-4167-80A8-64C706759023}"/>
                    </a:ext>
                  </a:extLst>
                </p:cNvPr>
                <p:cNvPicPr/>
                <p:nvPr/>
              </p:nvPicPr>
              <p:blipFill>
                <a:blip r:embed="rId817"/>
                <a:stretch>
                  <a:fillRect/>
                </a:stretch>
              </p:blipFill>
              <p:spPr>
                <a:xfrm>
                  <a:off x="3885699" y="2623508"/>
                  <a:ext cx="117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17" name="Freihand 416">
                  <a:extLst>
                    <a:ext uri="{FF2B5EF4-FFF2-40B4-BE49-F238E27FC236}">
                      <a16:creationId xmlns:a16="http://schemas.microsoft.com/office/drawing/2014/main" id="{29342550-36E0-4844-A09E-8E50A59658E5}"/>
                    </a:ext>
                  </a:extLst>
                </p14:cNvPr>
                <p14:cNvContentPartPr/>
                <p14:nvPr/>
              </p14:nvContentPartPr>
              <p14:xfrm>
                <a:off x="3891459" y="2715308"/>
                <a:ext cx="113040" cy="46800"/>
              </p14:xfrm>
            </p:contentPart>
          </mc:Choice>
          <mc:Fallback xmlns="">
            <p:pic>
              <p:nvPicPr>
                <p:cNvPr id="417" name="Freihand 416">
                  <a:extLst>
                    <a:ext uri="{FF2B5EF4-FFF2-40B4-BE49-F238E27FC236}">
                      <a16:creationId xmlns:a16="http://schemas.microsoft.com/office/drawing/2014/main" id="{29342550-36E0-4844-A09E-8E50A59658E5}"/>
                    </a:ext>
                  </a:extLst>
                </p:cNvPr>
                <p:cNvPicPr/>
                <p:nvPr/>
              </p:nvPicPr>
              <p:blipFill>
                <a:blip r:embed="rId819"/>
                <a:stretch>
                  <a:fillRect/>
                </a:stretch>
              </p:blipFill>
              <p:spPr>
                <a:xfrm>
                  <a:off x="3887139" y="2710988"/>
                  <a:ext cx="121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18" name="Freihand 417">
                  <a:extLst>
                    <a:ext uri="{FF2B5EF4-FFF2-40B4-BE49-F238E27FC236}">
                      <a16:creationId xmlns:a16="http://schemas.microsoft.com/office/drawing/2014/main" id="{A21B990D-2275-42F7-9CF8-BA1A4845E628}"/>
                    </a:ext>
                  </a:extLst>
                </p14:cNvPr>
                <p14:cNvContentPartPr/>
                <p14:nvPr/>
              </p14:nvContentPartPr>
              <p14:xfrm>
                <a:off x="4008459" y="2663828"/>
                <a:ext cx="212760" cy="90000"/>
              </p14:xfrm>
            </p:contentPart>
          </mc:Choice>
          <mc:Fallback xmlns="">
            <p:pic>
              <p:nvPicPr>
                <p:cNvPr id="418" name="Freihand 417">
                  <a:extLst>
                    <a:ext uri="{FF2B5EF4-FFF2-40B4-BE49-F238E27FC236}">
                      <a16:creationId xmlns:a16="http://schemas.microsoft.com/office/drawing/2014/main" id="{A21B990D-2275-42F7-9CF8-BA1A4845E628}"/>
                    </a:ext>
                  </a:extLst>
                </p:cNvPr>
                <p:cNvPicPr/>
                <p:nvPr/>
              </p:nvPicPr>
              <p:blipFill>
                <a:blip r:embed="rId821"/>
                <a:stretch>
                  <a:fillRect/>
                </a:stretch>
              </p:blipFill>
              <p:spPr>
                <a:xfrm>
                  <a:off x="4004139" y="2659508"/>
                  <a:ext cx="221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19" name="Freihand 418">
                  <a:extLst>
                    <a:ext uri="{FF2B5EF4-FFF2-40B4-BE49-F238E27FC236}">
                      <a16:creationId xmlns:a16="http://schemas.microsoft.com/office/drawing/2014/main" id="{A20B8674-F2CF-42D7-B9BA-DF2E7D3A0FC7}"/>
                    </a:ext>
                  </a:extLst>
                </p14:cNvPr>
                <p14:cNvContentPartPr/>
                <p14:nvPr/>
              </p14:nvContentPartPr>
              <p14:xfrm>
                <a:off x="4224099" y="2625308"/>
                <a:ext cx="70200" cy="70200"/>
              </p14:xfrm>
            </p:contentPart>
          </mc:Choice>
          <mc:Fallback xmlns="">
            <p:pic>
              <p:nvPicPr>
                <p:cNvPr id="419" name="Freihand 418">
                  <a:extLst>
                    <a:ext uri="{FF2B5EF4-FFF2-40B4-BE49-F238E27FC236}">
                      <a16:creationId xmlns:a16="http://schemas.microsoft.com/office/drawing/2014/main" id="{A20B8674-F2CF-42D7-B9BA-DF2E7D3A0FC7}"/>
                    </a:ext>
                  </a:extLst>
                </p:cNvPr>
                <p:cNvPicPr/>
                <p:nvPr/>
              </p:nvPicPr>
              <p:blipFill>
                <a:blip r:embed="rId823"/>
                <a:stretch>
                  <a:fillRect/>
                </a:stretch>
              </p:blipFill>
              <p:spPr>
                <a:xfrm>
                  <a:off x="4219779" y="2620988"/>
                  <a:ext cx="78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20" name="Freihand 419">
                  <a:extLst>
                    <a:ext uri="{FF2B5EF4-FFF2-40B4-BE49-F238E27FC236}">
                      <a16:creationId xmlns:a16="http://schemas.microsoft.com/office/drawing/2014/main" id="{C47EC778-28D7-4519-9472-6FC318A39E26}"/>
                    </a:ext>
                  </a:extLst>
                </p14:cNvPr>
                <p14:cNvContentPartPr/>
                <p14:nvPr/>
              </p14:nvContentPartPr>
              <p14:xfrm>
                <a:off x="4325619" y="2480588"/>
                <a:ext cx="101880" cy="144000"/>
              </p14:xfrm>
            </p:contentPart>
          </mc:Choice>
          <mc:Fallback xmlns="">
            <p:pic>
              <p:nvPicPr>
                <p:cNvPr id="420" name="Freihand 419">
                  <a:extLst>
                    <a:ext uri="{FF2B5EF4-FFF2-40B4-BE49-F238E27FC236}">
                      <a16:creationId xmlns:a16="http://schemas.microsoft.com/office/drawing/2014/main" id="{C47EC778-28D7-4519-9472-6FC318A39E26}"/>
                    </a:ext>
                  </a:extLst>
                </p:cNvPr>
                <p:cNvPicPr/>
                <p:nvPr/>
              </p:nvPicPr>
              <p:blipFill>
                <a:blip r:embed="rId825"/>
                <a:stretch>
                  <a:fillRect/>
                </a:stretch>
              </p:blipFill>
              <p:spPr>
                <a:xfrm>
                  <a:off x="4321299" y="2476268"/>
                  <a:ext cx="110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21" name="Freihand 420">
                  <a:extLst>
                    <a:ext uri="{FF2B5EF4-FFF2-40B4-BE49-F238E27FC236}">
                      <a16:creationId xmlns:a16="http://schemas.microsoft.com/office/drawing/2014/main" id="{A73F25B4-C373-410A-BF78-1BFFC225510D}"/>
                    </a:ext>
                  </a:extLst>
                </p14:cNvPr>
                <p14:cNvContentPartPr/>
                <p14:nvPr/>
              </p14:nvContentPartPr>
              <p14:xfrm>
                <a:off x="4455579" y="2533508"/>
                <a:ext cx="93240" cy="74520"/>
              </p14:xfrm>
            </p:contentPart>
          </mc:Choice>
          <mc:Fallback xmlns="">
            <p:pic>
              <p:nvPicPr>
                <p:cNvPr id="421" name="Freihand 420">
                  <a:extLst>
                    <a:ext uri="{FF2B5EF4-FFF2-40B4-BE49-F238E27FC236}">
                      <a16:creationId xmlns:a16="http://schemas.microsoft.com/office/drawing/2014/main" id="{A73F25B4-C373-410A-BF78-1BFFC225510D}"/>
                    </a:ext>
                  </a:extLst>
                </p:cNvPr>
                <p:cNvPicPr/>
                <p:nvPr/>
              </p:nvPicPr>
              <p:blipFill>
                <a:blip r:embed="rId827"/>
                <a:stretch>
                  <a:fillRect/>
                </a:stretch>
              </p:blipFill>
              <p:spPr>
                <a:xfrm>
                  <a:off x="4451259" y="2529188"/>
                  <a:ext cx="101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22" name="Freihand 421">
                  <a:extLst>
                    <a:ext uri="{FF2B5EF4-FFF2-40B4-BE49-F238E27FC236}">
                      <a16:creationId xmlns:a16="http://schemas.microsoft.com/office/drawing/2014/main" id="{451F4256-545A-42A5-A7A3-0F9DC4F14276}"/>
                    </a:ext>
                  </a:extLst>
                </p14:cNvPr>
                <p14:cNvContentPartPr/>
                <p14:nvPr/>
              </p14:nvContentPartPr>
              <p14:xfrm>
                <a:off x="4572579" y="2417588"/>
                <a:ext cx="35280" cy="149400"/>
              </p14:xfrm>
            </p:contentPart>
          </mc:Choice>
          <mc:Fallback xmlns="">
            <p:pic>
              <p:nvPicPr>
                <p:cNvPr id="422" name="Freihand 421">
                  <a:extLst>
                    <a:ext uri="{FF2B5EF4-FFF2-40B4-BE49-F238E27FC236}">
                      <a16:creationId xmlns:a16="http://schemas.microsoft.com/office/drawing/2014/main" id="{451F4256-545A-42A5-A7A3-0F9DC4F14276}"/>
                    </a:ext>
                  </a:extLst>
                </p:cNvPr>
                <p:cNvPicPr/>
                <p:nvPr/>
              </p:nvPicPr>
              <p:blipFill>
                <a:blip r:embed="rId829"/>
                <a:stretch>
                  <a:fillRect/>
                </a:stretch>
              </p:blipFill>
              <p:spPr>
                <a:xfrm>
                  <a:off x="4568259" y="2413268"/>
                  <a:ext cx="4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23" name="Freihand 422">
                  <a:extLst>
                    <a:ext uri="{FF2B5EF4-FFF2-40B4-BE49-F238E27FC236}">
                      <a16:creationId xmlns:a16="http://schemas.microsoft.com/office/drawing/2014/main" id="{8F969106-4013-4209-9C42-8289BDD25589}"/>
                    </a:ext>
                  </a:extLst>
                </p14:cNvPr>
                <p14:cNvContentPartPr/>
                <p14:nvPr/>
              </p14:nvContentPartPr>
              <p14:xfrm>
                <a:off x="4605699" y="2401028"/>
                <a:ext cx="77400" cy="154800"/>
              </p14:xfrm>
            </p:contentPart>
          </mc:Choice>
          <mc:Fallback xmlns="">
            <p:pic>
              <p:nvPicPr>
                <p:cNvPr id="423" name="Freihand 422">
                  <a:extLst>
                    <a:ext uri="{FF2B5EF4-FFF2-40B4-BE49-F238E27FC236}">
                      <a16:creationId xmlns:a16="http://schemas.microsoft.com/office/drawing/2014/main" id="{8F969106-4013-4209-9C42-8289BDD25589}"/>
                    </a:ext>
                  </a:extLst>
                </p:cNvPr>
                <p:cNvPicPr/>
                <p:nvPr/>
              </p:nvPicPr>
              <p:blipFill>
                <a:blip r:embed="rId831"/>
                <a:stretch>
                  <a:fillRect/>
                </a:stretch>
              </p:blipFill>
              <p:spPr>
                <a:xfrm>
                  <a:off x="4601379" y="2396708"/>
                  <a:ext cx="86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24" name="Freihand 423">
                  <a:extLst>
                    <a:ext uri="{FF2B5EF4-FFF2-40B4-BE49-F238E27FC236}">
                      <a16:creationId xmlns:a16="http://schemas.microsoft.com/office/drawing/2014/main" id="{A2AB42A7-76A8-4A4C-8760-CBA1191CC723}"/>
                    </a:ext>
                  </a:extLst>
                </p14:cNvPr>
                <p14:cNvContentPartPr/>
                <p14:nvPr/>
              </p14:nvContentPartPr>
              <p14:xfrm>
                <a:off x="4678419" y="2453228"/>
                <a:ext cx="90720" cy="78120"/>
              </p14:xfrm>
            </p:contentPart>
          </mc:Choice>
          <mc:Fallback xmlns="">
            <p:pic>
              <p:nvPicPr>
                <p:cNvPr id="424" name="Freihand 423">
                  <a:extLst>
                    <a:ext uri="{FF2B5EF4-FFF2-40B4-BE49-F238E27FC236}">
                      <a16:creationId xmlns:a16="http://schemas.microsoft.com/office/drawing/2014/main" id="{A2AB42A7-76A8-4A4C-8760-CBA1191CC723}"/>
                    </a:ext>
                  </a:extLst>
                </p:cNvPr>
                <p:cNvPicPr/>
                <p:nvPr/>
              </p:nvPicPr>
              <p:blipFill>
                <a:blip r:embed="rId833"/>
                <a:stretch>
                  <a:fillRect/>
                </a:stretch>
              </p:blipFill>
              <p:spPr>
                <a:xfrm>
                  <a:off x="4674099" y="2448908"/>
                  <a:ext cx="99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25" name="Freihand 424">
                  <a:extLst>
                    <a:ext uri="{FF2B5EF4-FFF2-40B4-BE49-F238E27FC236}">
                      <a16:creationId xmlns:a16="http://schemas.microsoft.com/office/drawing/2014/main" id="{97591CDF-0497-4839-B3FA-E6D808F4BCCF}"/>
                    </a:ext>
                  </a:extLst>
                </p14:cNvPr>
                <p14:cNvContentPartPr/>
                <p14:nvPr/>
              </p14:nvContentPartPr>
              <p14:xfrm>
                <a:off x="4773819" y="2415428"/>
                <a:ext cx="75240" cy="83880"/>
              </p14:xfrm>
            </p:contentPart>
          </mc:Choice>
          <mc:Fallback xmlns="">
            <p:pic>
              <p:nvPicPr>
                <p:cNvPr id="425" name="Freihand 424">
                  <a:extLst>
                    <a:ext uri="{FF2B5EF4-FFF2-40B4-BE49-F238E27FC236}">
                      <a16:creationId xmlns:a16="http://schemas.microsoft.com/office/drawing/2014/main" id="{97591CDF-0497-4839-B3FA-E6D808F4BCCF}"/>
                    </a:ext>
                  </a:extLst>
                </p:cNvPr>
                <p:cNvPicPr/>
                <p:nvPr/>
              </p:nvPicPr>
              <p:blipFill>
                <a:blip r:embed="rId835"/>
                <a:stretch>
                  <a:fillRect/>
                </a:stretch>
              </p:blipFill>
              <p:spPr>
                <a:xfrm>
                  <a:off x="4769499" y="2411108"/>
                  <a:ext cx="83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26" name="Freihand 425">
                  <a:extLst>
                    <a:ext uri="{FF2B5EF4-FFF2-40B4-BE49-F238E27FC236}">
                      <a16:creationId xmlns:a16="http://schemas.microsoft.com/office/drawing/2014/main" id="{E4678C8D-A356-4FCF-ABD7-41B3605DC07C}"/>
                    </a:ext>
                  </a:extLst>
                </p14:cNvPr>
                <p14:cNvContentPartPr/>
                <p14:nvPr/>
              </p14:nvContentPartPr>
              <p14:xfrm>
                <a:off x="4836459" y="2384828"/>
                <a:ext cx="107640" cy="196560"/>
              </p14:xfrm>
            </p:contentPart>
          </mc:Choice>
          <mc:Fallback xmlns="">
            <p:pic>
              <p:nvPicPr>
                <p:cNvPr id="426" name="Freihand 425">
                  <a:extLst>
                    <a:ext uri="{FF2B5EF4-FFF2-40B4-BE49-F238E27FC236}">
                      <a16:creationId xmlns:a16="http://schemas.microsoft.com/office/drawing/2014/main" id="{E4678C8D-A356-4FCF-ABD7-41B3605DC07C}"/>
                    </a:ext>
                  </a:extLst>
                </p:cNvPr>
                <p:cNvPicPr/>
                <p:nvPr/>
              </p:nvPicPr>
              <p:blipFill>
                <a:blip r:embed="rId837"/>
                <a:stretch>
                  <a:fillRect/>
                </a:stretch>
              </p:blipFill>
              <p:spPr>
                <a:xfrm>
                  <a:off x="4832139" y="2380508"/>
                  <a:ext cx="116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27" name="Freihand 426">
                  <a:extLst>
                    <a:ext uri="{FF2B5EF4-FFF2-40B4-BE49-F238E27FC236}">
                      <a16:creationId xmlns:a16="http://schemas.microsoft.com/office/drawing/2014/main" id="{0C051A54-ADC2-4DC6-AAA1-9A4A387F98A2}"/>
                    </a:ext>
                  </a:extLst>
                </p14:cNvPr>
                <p14:cNvContentPartPr/>
                <p14:nvPr/>
              </p14:nvContentPartPr>
              <p14:xfrm>
                <a:off x="4958499" y="2264228"/>
                <a:ext cx="347760" cy="163800"/>
              </p14:xfrm>
            </p:contentPart>
          </mc:Choice>
          <mc:Fallback xmlns="">
            <p:pic>
              <p:nvPicPr>
                <p:cNvPr id="427" name="Freihand 426">
                  <a:extLst>
                    <a:ext uri="{FF2B5EF4-FFF2-40B4-BE49-F238E27FC236}">
                      <a16:creationId xmlns:a16="http://schemas.microsoft.com/office/drawing/2014/main" id="{0C051A54-ADC2-4DC6-AAA1-9A4A387F98A2}"/>
                    </a:ext>
                  </a:extLst>
                </p:cNvPr>
                <p:cNvPicPr/>
                <p:nvPr/>
              </p:nvPicPr>
              <p:blipFill>
                <a:blip r:embed="rId839"/>
                <a:stretch>
                  <a:fillRect/>
                </a:stretch>
              </p:blipFill>
              <p:spPr>
                <a:xfrm>
                  <a:off x="4954179" y="2259908"/>
                  <a:ext cx="356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28" name="Freihand 427">
                  <a:extLst>
                    <a:ext uri="{FF2B5EF4-FFF2-40B4-BE49-F238E27FC236}">
                      <a16:creationId xmlns:a16="http://schemas.microsoft.com/office/drawing/2014/main" id="{ED640C59-D1D8-4A7E-83B6-95D581275AA6}"/>
                    </a:ext>
                  </a:extLst>
                </p14:cNvPr>
                <p14:cNvContentPartPr/>
                <p14:nvPr/>
              </p14:nvContentPartPr>
              <p14:xfrm>
                <a:off x="5238219" y="2186828"/>
                <a:ext cx="29160" cy="11520"/>
              </p14:xfrm>
            </p:contentPart>
          </mc:Choice>
          <mc:Fallback xmlns="">
            <p:pic>
              <p:nvPicPr>
                <p:cNvPr id="428" name="Freihand 427">
                  <a:extLst>
                    <a:ext uri="{FF2B5EF4-FFF2-40B4-BE49-F238E27FC236}">
                      <a16:creationId xmlns:a16="http://schemas.microsoft.com/office/drawing/2014/main" id="{ED640C59-D1D8-4A7E-83B6-95D581275AA6}"/>
                    </a:ext>
                  </a:extLst>
                </p:cNvPr>
                <p:cNvPicPr/>
                <p:nvPr/>
              </p:nvPicPr>
              <p:blipFill>
                <a:blip r:embed="rId841"/>
                <a:stretch>
                  <a:fillRect/>
                </a:stretch>
              </p:blipFill>
              <p:spPr>
                <a:xfrm>
                  <a:off x="5233899" y="2182508"/>
                  <a:ext cx="37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29" name="Freihand 428">
                  <a:extLst>
                    <a:ext uri="{FF2B5EF4-FFF2-40B4-BE49-F238E27FC236}">
                      <a16:creationId xmlns:a16="http://schemas.microsoft.com/office/drawing/2014/main" id="{C83A2142-990A-44A1-9833-8DB92F916B80}"/>
                    </a:ext>
                  </a:extLst>
                </p14:cNvPr>
                <p14:cNvContentPartPr/>
                <p14:nvPr/>
              </p14:nvContentPartPr>
              <p14:xfrm>
                <a:off x="5360259" y="2183228"/>
                <a:ext cx="423360" cy="104760"/>
              </p14:xfrm>
            </p:contentPart>
          </mc:Choice>
          <mc:Fallback xmlns="">
            <p:pic>
              <p:nvPicPr>
                <p:cNvPr id="429" name="Freihand 428">
                  <a:extLst>
                    <a:ext uri="{FF2B5EF4-FFF2-40B4-BE49-F238E27FC236}">
                      <a16:creationId xmlns:a16="http://schemas.microsoft.com/office/drawing/2014/main" id="{C83A2142-990A-44A1-9833-8DB92F916B80}"/>
                    </a:ext>
                  </a:extLst>
                </p:cNvPr>
                <p:cNvPicPr/>
                <p:nvPr/>
              </p:nvPicPr>
              <p:blipFill>
                <a:blip r:embed="rId843"/>
                <a:stretch>
                  <a:fillRect/>
                </a:stretch>
              </p:blipFill>
              <p:spPr>
                <a:xfrm>
                  <a:off x="5355939" y="2178908"/>
                  <a:ext cx="432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30" name="Freihand 429">
                  <a:extLst>
                    <a:ext uri="{FF2B5EF4-FFF2-40B4-BE49-F238E27FC236}">
                      <a16:creationId xmlns:a16="http://schemas.microsoft.com/office/drawing/2014/main" id="{061235A0-84B9-4B6D-BA62-F1777982C2BC}"/>
                    </a:ext>
                  </a:extLst>
                </p14:cNvPr>
                <p14:cNvContentPartPr/>
                <p14:nvPr/>
              </p14:nvContentPartPr>
              <p14:xfrm>
                <a:off x="5548539" y="2402108"/>
                <a:ext cx="137520" cy="149400"/>
              </p14:xfrm>
            </p:contentPart>
          </mc:Choice>
          <mc:Fallback xmlns="">
            <p:pic>
              <p:nvPicPr>
                <p:cNvPr id="430" name="Freihand 429">
                  <a:extLst>
                    <a:ext uri="{FF2B5EF4-FFF2-40B4-BE49-F238E27FC236}">
                      <a16:creationId xmlns:a16="http://schemas.microsoft.com/office/drawing/2014/main" id="{061235A0-84B9-4B6D-BA62-F1777982C2BC}"/>
                    </a:ext>
                  </a:extLst>
                </p:cNvPr>
                <p:cNvPicPr/>
                <p:nvPr/>
              </p:nvPicPr>
              <p:blipFill>
                <a:blip r:embed="rId845"/>
                <a:stretch>
                  <a:fillRect/>
                </a:stretch>
              </p:blipFill>
              <p:spPr>
                <a:xfrm>
                  <a:off x="5544219" y="2397788"/>
                  <a:ext cx="146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31" name="Freihand 430">
                  <a:extLst>
                    <a:ext uri="{FF2B5EF4-FFF2-40B4-BE49-F238E27FC236}">
                      <a16:creationId xmlns:a16="http://schemas.microsoft.com/office/drawing/2014/main" id="{5C3618D2-5A6D-4AD2-8606-FF435B47E3AA}"/>
                    </a:ext>
                  </a:extLst>
                </p14:cNvPr>
                <p14:cNvContentPartPr/>
                <p14:nvPr/>
              </p14:nvContentPartPr>
              <p14:xfrm>
                <a:off x="5667699" y="2359628"/>
                <a:ext cx="192960" cy="156960"/>
              </p14:xfrm>
            </p:contentPart>
          </mc:Choice>
          <mc:Fallback xmlns="">
            <p:pic>
              <p:nvPicPr>
                <p:cNvPr id="431" name="Freihand 430">
                  <a:extLst>
                    <a:ext uri="{FF2B5EF4-FFF2-40B4-BE49-F238E27FC236}">
                      <a16:creationId xmlns:a16="http://schemas.microsoft.com/office/drawing/2014/main" id="{5C3618D2-5A6D-4AD2-8606-FF435B47E3AA}"/>
                    </a:ext>
                  </a:extLst>
                </p:cNvPr>
                <p:cNvPicPr/>
                <p:nvPr/>
              </p:nvPicPr>
              <p:blipFill>
                <a:blip r:embed="rId847"/>
                <a:stretch>
                  <a:fillRect/>
                </a:stretch>
              </p:blipFill>
              <p:spPr>
                <a:xfrm>
                  <a:off x="5663379" y="2355308"/>
                  <a:ext cx="201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32" name="Freihand 431">
                  <a:extLst>
                    <a:ext uri="{FF2B5EF4-FFF2-40B4-BE49-F238E27FC236}">
                      <a16:creationId xmlns:a16="http://schemas.microsoft.com/office/drawing/2014/main" id="{89EC4F8A-D873-4970-84DD-D59929260C55}"/>
                    </a:ext>
                  </a:extLst>
                </p14:cNvPr>
                <p14:cNvContentPartPr/>
                <p14:nvPr/>
              </p14:nvContentPartPr>
              <p14:xfrm>
                <a:off x="5836179" y="2356748"/>
                <a:ext cx="11160" cy="28080"/>
              </p14:xfrm>
            </p:contentPart>
          </mc:Choice>
          <mc:Fallback xmlns="">
            <p:pic>
              <p:nvPicPr>
                <p:cNvPr id="432" name="Freihand 431">
                  <a:extLst>
                    <a:ext uri="{FF2B5EF4-FFF2-40B4-BE49-F238E27FC236}">
                      <a16:creationId xmlns:a16="http://schemas.microsoft.com/office/drawing/2014/main" id="{89EC4F8A-D873-4970-84DD-D59929260C55}"/>
                    </a:ext>
                  </a:extLst>
                </p:cNvPr>
                <p:cNvPicPr/>
                <p:nvPr/>
              </p:nvPicPr>
              <p:blipFill>
                <a:blip r:embed="rId849"/>
                <a:stretch>
                  <a:fillRect/>
                </a:stretch>
              </p:blipFill>
              <p:spPr>
                <a:xfrm>
                  <a:off x="5831859" y="2352428"/>
                  <a:ext cx="19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33" name="Freihand 432">
                  <a:extLst>
                    <a:ext uri="{FF2B5EF4-FFF2-40B4-BE49-F238E27FC236}">
                      <a16:creationId xmlns:a16="http://schemas.microsoft.com/office/drawing/2014/main" id="{EEE1469C-B91E-467E-AE53-7CCE5E6E803C}"/>
                    </a:ext>
                  </a:extLst>
                </p14:cNvPr>
                <p14:cNvContentPartPr/>
                <p14:nvPr/>
              </p14:nvContentPartPr>
              <p14:xfrm>
                <a:off x="5898099" y="2363228"/>
                <a:ext cx="235080" cy="177480"/>
              </p14:xfrm>
            </p:contentPart>
          </mc:Choice>
          <mc:Fallback xmlns="">
            <p:pic>
              <p:nvPicPr>
                <p:cNvPr id="433" name="Freihand 432">
                  <a:extLst>
                    <a:ext uri="{FF2B5EF4-FFF2-40B4-BE49-F238E27FC236}">
                      <a16:creationId xmlns:a16="http://schemas.microsoft.com/office/drawing/2014/main" id="{EEE1469C-B91E-467E-AE53-7CCE5E6E803C}"/>
                    </a:ext>
                  </a:extLst>
                </p:cNvPr>
                <p:cNvPicPr/>
                <p:nvPr/>
              </p:nvPicPr>
              <p:blipFill>
                <a:blip r:embed="rId851"/>
                <a:stretch>
                  <a:fillRect/>
                </a:stretch>
              </p:blipFill>
              <p:spPr>
                <a:xfrm>
                  <a:off x="5893779" y="2358908"/>
                  <a:ext cx="243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34" name="Freihand 433">
                  <a:extLst>
                    <a:ext uri="{FF2B5EF4-FFF2-40B4-BE49-F238E27FC236}">
                      <a16:creationId xmlns:a16="http://schemas.microsoft.com/office/drawing/2014/main" id="{45A0ECA1-D076-49BC-B5B9-8F2F416E05A4}"/>
                    </a:ext>
                  </a:extLst>
                </p14:cNvPr>
                <p14:cNvContentPartPr/>
                <p14:nvPr/>
              </p14:nvContentPartPr>
              <p14:xfrm>
                <a:off x="6190059" y="2245508"/>
                <a:ext cx="228600" cy="109080"/>
              </p14:xfrm>
            </p:contentPart>
          </mc:Choice>
          <mc:Fallback xmlns="">
            <p:pic>
              <p:nvPicPr>
                <p:cNvPr id="434" name="Freihand 433">
                  <a:extLst>
                    <a:ext uri="{FF2B5EF4-FFF2-40B4-BE49-F238E27FC236}">
                      <a16:creationId xmlns:a16="http://schemas.microsoft.com/office/drawing/2014/main" id="{45A0ECA1-D076-49BC-B5B9-8F2F416E05A4}"/>
                    </a:ext>
                  </a:extLst>
                </p:cNvPr>
                <p:cNvPicPr/>
                <p:nvPr/>
              </p:nvPicPr>
              <p:blipFill>
                <a:blip r:embed="rId853"/>
                <a:stretch>
                  <a:fillRect/>
                </a:stretch>
              </p:blipFill>
              <p:spPr>
                <a:xfrm>
                  <a:off x="6185739" y="2241188"/>
                  <a:ext cx="237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35" name="Freihand 434">
                  <a:extLst>
                    <a:ext uri="{FF2B5EF4-FFF2-40B4-BE49-F238E27FC236}">
                      <a16:creationId xmlns:a16="http://schemas.microsoft.com/office/drawing/2014/main" id="{C17A5CC3-CB3E-4F7B-B758-EDDA35DFB411}"/>
                    </a:ext>
                  </a:extLst>
                </p14:cNvPr>
                <p14:cNvContentPartPr/>
                <p14:nvPr/>
              </p14:nvContentPartPr>
              <p14:xfrm>
                <a:off x="5649339" y="2687948"/>
                <a:ext cx="62280" cy="111240"/>
              </p14:xfrm>
            </p:contentPart>
          </mc:Choice>
          <mc:Fallback xmlns="">
            <p:pic>
              <p:nvPicPr>
                <p:cNvPr id="435" name="Freihand 434">
                  <a:extLst>
                    <a:ext uri="{FF2B5EF4-FFF2-40B4-BE49-F238E27FC236}">
                      <a16:creationId xmlns:a16="http://schemas.microsoft.com/office/drawing/2014/main" id="{C17A5CC3-CB3E-4F7B-B758-EDDA35DFB411}"/>
                    </a:ext>
                  </a:extLst>
                </p:cNvPr>
                <p:cNvPicPr/>
                <p:nvPr/>
              </p:nvPicPr>
              <p:blipFill>
                <a:blip r:embed="rId855"/>
                <a:stretch>
                  <a:fillRect/>
                </a:stretch>
              </p:blipFill>
              <p:spPr>
                <a:xfrm>
                  <a:off x="5645019" y="2683628"/>
                  <a:ext cx="70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36" name="Freihand 435">
                  <a:extLst>
                    <a:ext uri="{FF2B5EF4-FFF2-40B4-BE49-F238E27FC236}">
                      <a16:creationId xmlns:a16="http://schemas.microsoft.com/office/drawing/2014/main" id="{B8DD79DD-FB29-4BB0-8D39-420C40359FD1}"/>
                    </a:ext>
                  </a:extLst>
                </p14:cNvPr>
                <p14:cNvContentPartPr/>
                <p14:nvPr/>
              </p14:nvContentPartPr>
              <p14:xfrm>
                <a:off x="5619459" y="2763908"/>
                <a:ext cx="178200" cy="61200"/>
              </p14:xfrm>
            </p:contentPart>
          </mc:Choice>
          <mc:Fallback xmlns="">
            <p:pic>
              <p:nvPicPr>
                <p:cNvPr id="436" name="Freihand 435">
                  <a:extLst>
                    <a:ext uri="{FF2B5EF4-FFF2-40B4-BE49-F238E27FC236}">
                      <a16:creationId xmlns:a16="http://schemas.microsoft.com/office/drawing/2014/main" id="{B8DD79DD-FB29-4BB0-8D39-420C40359FD1}"/>
                    </a:ext>
                  </a:extLst>
                </p:cNvPr>
                <p:cNvPicPr/>
                <p:nvPr/>
              </p:nvPicPr>
              <p:blipFill>
                <a:blip r:embed="rId857"/>
                <a:stretch>
                  <a:fillRect/>
                </a:stretch>
              </p:blipFill>
              <p:spPr>
                <a:xfrm>
                  <a:off x="5615139" y="2759588"/>
                  <a:ext cx="186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37" name="Freihand 436">
                  <a:extLst>
                    <a:ext uri="{FF2B5EF4-FFF2-40B4-BE49-F238E27FC236}">
                      <a16:creationId xmlns:a16="http://schemas.microsoft.com/office/drawing/2014/main" id="{2758C5D9-ED68-4689-9957-8BEA49BE8908}"/>
                    </a:ext>
                  </a:extLst>
                </p14:cNvPr>
                <p14:cNvContentPartPr/>
                <p14:nvPr/>
              </p14:nvContentPartPr>
              <p14:xfrm>
                <a:off x="5569779" y="2644388"/>
                <a:ext cx="123480" cy="41040"/>
              </p14:xfrm>
            </p:contentPart>
          </mc:Choice>
          <mc:Fallback xmlns="">
            <p:pic>
              <p:nvPicPr>
                <p:cNvPr id="437" name="Freihand 436">
                  <a:extLst>
                    <a:ext uri="{FF2B5EF4-FFF2-40B4-BE49-F238E27FC236}">
                      <a16:creationId xmlns:a16="http://schemas.microsoft.com/office/drawing/2014/main" id="{2758C5D9-ED68-4689-9957-8BEA49BE8908}"/>
                    </a:ext>
                  </a:extLst>
                </p:cNvPr>
                <p:cNvPicPr/>
                <p:nvPr/>
              </p:nvPicPr>
              <p:blipFill>
                <a:blip r:embed="rId859"/>
                <a:stretch>
                  <a:fillRect/>
                </a:stretch>
              </p:blipFill>
              <p:spPr>
                <a:xfrm>
                  <a:off x="5565459" y="2640068"/>
                  <a:ext cx="132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38" name="Freihand 437">
                  <a:extLst>
                    <a:ext uri="{FF2B5EF4-FFF2-40B4-BE49-F238E27FC236}">
                      <a16:creationId xmlns:a16="http://schemas.microsoft.com/office/drawing/2014/main" id="{7F5961CB-3B89-4A04-8CDF-7D2C70C8CFC7}"/>
                    </a:ext>
                  </a:extLst>
                </p14:cNvPr>
                <p14:cNvContentPartPr/>
                <p14:nvPr/>
              </p14:nvContentPartPr>
              <p14:xfrm>
                <a:off x="5741139" y="2695148"/>
                <a:ext cx="149400" cy="55440"/>
              </p14:xfrm>
            </p:contentPart>
          </mc:Choice>
          <mc:Fallback xmlns="">
            <p:pic>
              <p:nvPicPr>
                <p:cNvPr id="438" name="Freihand 437">
                  <a:extLst>
                    <a:ext uri="{FF2B5EF4-FFF2-40B4-BE49-F238E27FC236}">
                      <a16:creationId xmlns:a16="http://schemas.microsoft.com/office/drawing/2014/main" id="{7F5961CB-3B89-4A04-8CDF-7D2C70C8CFC7}"/>
                    </a:ext>
                  </a:extLst>
                </p:cNvPr>
                <p:cNvPicPr/>
                <p:nvPr/>
              </p:nvPicPr>
              <p:blipFill>
                <a:blip r:embed="rId861"/>
                <a:stretch>
                  <a:fillRect/>
                </a:stretch>
              </p:blipFill>
              <p:spPr>
                <a:xfrm>
                  <a:off x="5736819" y="2690828"/>
                  <a:ext cx="158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39" name="Freihand 438">
                  <a:extLst>
                    <a:ext uri="{FF2B5EF4-FFF2-40B4-BE49-F238E27FC236}">
                      <a16:creationId xmlns:a16="http://schemas.microsoft.com/office/drawing/2014/main" id="{F968120D-7257-4B4E-82FB-44DAB141F320}"/>
                    </a:ext>
                  </a:extLst>
                </p14:cNvPr>
                <p14:cNvContentPartPr/>
                <p14:nvPr/>
              </p14:nvContentPartPr>
              <p14:xfrm>
                <a:off x="5897019" y="2614508"/>
                <a:ext cx="180720" cy="93960"/>
              </p14:xfrm>
            </p:contentPart>
          </mc:Choice>
          <mc:Fallback xmlns="">
            <p:pic>
              <p:nvPicPr>
                <p:cNvPr id="439" name="Freihand 438">
                  <a:extLst>
                    <a:ext uri="{FF2B5EF4-FFF2-40B4-BE49-F238E27FC236}">
                      <a16:creationId xmlns:a16="http://schemas.microsoft.com/office/drawing/2014/main" id="{F968120D-7257-4B4E-82FB-44DAB141F320}"/>
                    </a:ext>
                  </a:extLst>
                </p:cNvPr>
                <p:cNvPicPr/>
                <p:nvPr/>
              </p:nvPicPr>
              <p:blipFill>
                <a:blip r:embed="rId863"/>
                <a:stretch>
                  <a:fillRect/>
                </a:stretch>
              </p:blipFill>
              <p:spPr>
                <a:xfrm>
                  <a:off x="5892699" y="2610188"/>
                  <a:ext cx="189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40" name="Freihand 439">
                  <a:extLst>
                    <a:ext uri="{FF2B5EF4-FFF2-40B4-BE49-F238E27FC236}">
                      <a16:creationId xmlns:a16="http://schemas.microsoft.com/office/drawing/2014/main" id="{AE106EFC-95C6-40D9-8EE3-43BBC92C8507}"/>
                    </a:ext>
                  </a:extLst>
                </p14:cNvPr>
                <p14:cNvContentPartPr/>
                <p14:nvPr/>
              </p14:nvContentPartPr>
              <p14:xfrm>
                <a:off x="6073779" y="2455028"/>
                <a:ext cx="452160" cy="280800"/>
              </p14:xfrm>
            </p:contentPart>
          </mc:Choice>
          <mc:Fallback xmlns="">
            <p:pic>
              <p:nvPicPr>
                <p:cNvPr id="440" name="Freihand 439">
                  <a:extLst>
                    <a:ext uri="{FF2B5EF4-FFF2-40B4-BE49-F238E27FC236}">
                      <a16:creationId xmlns:a16="http://schemas.microsoft.com/office/drawing/2014/main" id="{AE106EFC-95C6-40D9-8EE3-43BBC92C8507}"/>
                    </a:ext>
                  </a:extLst>
                </p:cNvPr>
                <p:cNvPicPr/>
                <p:nvPr/>
              </p:nvPicPr>
              <p:blipFill>
                <a:blip r:embed="rId865"/>
                <a:stretch>
                  <a:fillRect/>
                </a:stretch>
              </p:blipFill>
              <p:spPr>
                <a:xfrm>
                  <a:off x="6069459" y="2450708"/>
                  <a:ext cx="4608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41" name="Freihand 440">
                  <a:extLst>
                    <a:ext uri="{FF2B5EF4-FFF2-40B4-BE49-F238E27FC236}">
                      <a16:creationId xmlns:a16="http://schemas.microsoft.com/office/drawing/2014/main" id="{7215990E-CF25-445E-A154-41D7EAA539B5}"/>
                    </a:ext>
                  </a:extLst>
                </p14:cNvPr>
                <p14:cNvContentPartPr/>
                <p14:nvPr/>
              </p14:nvContentPartPr>
              <p14:xfrm>
                <a:off x="6433779" y="2476988"/>
                <a:ext cx="89640" cy="33120"/>
              </p14:xfrm>
            </p:contentPart>
          </mc:Choice>
          <mc:Fallback xmlns="">
            <p:pic>
              <p:nvPicPr>
                <p:cNvPr id="441" name="Freihand 440">
                  <a:extLst>
                    <a:ext uri="{FF2B5EF4-FFF2-40B4-BE49-F238E27FC236}">
                      <a16:creationId xmlns:a16="http://schemas.microsoft.com/office/drawing/2014/main" id="{7215990E-CF25-445E-A154-41D7EAA539B5}"/>
                    </a:ext>
                  </a:extLst>
                </p:cNvPr>
                <p:cNvPicPr/>
                <p:nvPr/>
              </p:nvPicPr>
              <p:blipFill>
                <a:blip r:embed="rId867"/>
                <a:stretch>
                  <a:fillRect/>
                </a:stretch>
              </p:blipFill>
              <p:spPr>
                <a:xfrm>
                  <a:off x="6429459" y="2472668"/>
                  <a:ext cx="98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42" name="Freihand 441">
                  <a:extLst>
                    <a:ext uri="{FF2B5EF4-FFF2-40B4-BE49-F238E27FC236}">
                      <a16:creationId xmlns:a16="http://schemas.microsoft.com/office/drawing/2014/main" id="{D6539074-0A20-47BD-B208-970E8933B46C}"/>
                    </a:ext>
                  </a:extLst>
                </p14:cNvPr>
                <p14:cNvContentPartPr/>
                <p14:nvPr/>
              </p14:nvContentPartPr>
              <p14:xfrm>
                <a:off x="6560499" y="2430188"/>
                <a:ext cx="109800" cy="28800"/>
              </p14:xfrm>
            </p:contentPart>
          </mc:Choice>
          <mc:Fallback xmlns="">
            <p:pic>
              <p:nvPicPr>
                <p:cNvPr id="442" name="Freihand 441">
                  <a:extLst>
                    <a:ext uri="{FF2B5EF4-FFF2-40B4-BE49-F238E27FC236}">
                      <a16:creationId xmlns:a16="http://schemas.microsoft.com/office/drawing/2014/main" id="{D6539074-0A20-47BD-B208-970E8933B46C}"/>
                    </a:ext>
                  </a:extLst>
                </p:cNvPr>
                <p:cNvPicPr/>
                <p:nvPr/>
              </p:nvPicPr>
              <p:blipFill>
                <a:blip r:embed="rId869"/>
                <a:stretch>
                  <a:fillRect/>
                </a:stretch>
              </p:blipFill>
              <p:spPr>
                <a:xfrm>
                  <a:off x="6556179" y="2425868"/>
                  <a:ext cx="118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43" name="Freihand 442">
                  <a:extLst>
                    <a:ext uri="{FF2B5EF4-FFF2-40B4-BE49-F238E27FC236}">
                      <a16:creationId xmlns:a16="http://schemas.microsoft.com/office/drawing/2014/main" id="{5423F4EE-E5BC-416F-AF76-91BC22898E67}"/>
                    </a:ext>
                  </a:extLst>
                </p14:cNvPr>
                <p14:cNvContentPartPr/>
                <p14:nvPr/>
              </p14:nvContentPartPr>
              <p14:xfrm>
                <a:off x="5767059" y="2836628"/>
                <a:ext cx="129960" cy="189720"/>
              </p14:xfrm>
            </p:contentPart>
          </mc:Choice>
          <mc:Fallback xmlns="">
            <p:pic>
              <p:nvPicPr>
                <p:cNvPr id="443" name="Freihand 442">
                  <a:extLst>
                    <a:ext uri="{FF2B5EF4-FFF2-40B4-BE49-F238E27FC236}">
                      <a16:creationId xmlns:a16="http://schemas.microsoft.com/office/drawing/2014/main" id="{5423F4EE-E5BC-416F-AF76-91BC22898E67}"/>
                    </a:ext>
                  </a:extLst>
                </p:cNvPr>
                <p:cNvPicPr/>
                <p:nvPr/>
              </p:nvPicPr>
              <p:blipFill>
                <a:blip r:embed="rId871"/>
                <a:stretch>
                  <a:fillRect/>
                </a:stretch>
              </p:blipFill>
              <p:spPr>
                <a:xfrm>
                  <a:off x="5762739" y="2832308"/>
                  <a:ext cx="138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44" name="Freihand 443">
                  <a:extLst>
                    <a:ext uri="{FF2B5EF4-FFF2-40B4-BE49-F238E27FC236}">
                      <a16:creationId xmlns:a16="http://schemas.microsoft.com/office/drawing/2014/main" id="{4153B3F2-3BAE-4D95-A5DE-53A157592FE4}"/>
                    </a:ext>
                  </a:extLst>
                </p14:cNvPr>
                <p14:cNvContentPartPr/>
                <p14:nvPr/>
              </p14:nvContentPartPr>
              <p14:xfrm>
                <a:off x="5865339" y="2752748"/>
                <a:ext cx="516960" cy="226440"/>
              </p14:xfrm>
            </p:contentPart>
          </mc:Choice>
          <mc:Fallback xmlns="">
            <p:pic>
              <p:nvPicPr>
                <p:cNvPr id="444" name="Freihand 443">
                  <a:extLst>
                    <a:ext uri="{FF2B5EF4-FFF2-40B4-BE49-F238E27FC236}">
                      <a16:creationId xmlns:a16="http://schemas.microsoft.com/office/drawing/2014/main" id="{4153B3F2-3BAE-4D95-A5DE-53A157592FE4}"/>
                    </a:ext>
                  </a:extLst>
                </p:cNvPr>
                <p:cNvPicPr/>
                <p:nvPr/>
              </p:nvPicPr>
              <p:blipFill>
                <a:blip r:embed="rId873"/>
                <a:stretch>
                  <a:fillRect/>
                </a:stretch>
              </p:blipFill>
              <p:spPr>
                <a:xfrm>
                  <a:off x="5861019" y="2748428"/>
                  <a:ext cx="5256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45" name="Freihand 444">
                  <a:extLst>
                    <a:ext uri="{FF2B5EF4-FFF2-40B4-BE49-F238E27FC236}">
                      <a16:creationId xmlns:a16="http://schemas.microsoft.com/office/drawing/2014/main" id="{C0D59489-2F99-4A6A-B260-CD3F1A89CA3C}"/>
                    </a:ext>
                  </a:extLst>
                </p14:cNvPr>
                <p14:cNvContentPartPr/>
                <p14:nvPr/>
              </p14:nvContentPartPr>
              <p14:xfrm>
                <a:off x="5853819" y="3122108"/>
                <a:ext cx="203760" cy="74880"/>
              </p14:xfrm>
            </p:contentPart>
          </mc:Choice>
          <mc:Fallback xmlns="">
            <p:pic>
              <p:nvPicPr>
                <p:cNvPr id="445" name="Freihand 444">
                  <a:extLst>
                    <a:ext uri="{FF2B5EF4-FFF2-40B4-BE49-F238E27FC236}">
                      <a16:creationId xmlns:a16="http://schemas.microsoft.com/office/drawing/2014/main" id="{C0D59489-2F99-4A6A-B260-CD3F1A89CA3C}"/>
                    </a:ext>
                  </a:extLst>
                </p:cNvPr>
                <p:cNvPicPr/>
                <p:nvPr/>
              </p:nvPicPr>
              <p:blipFill>
                <a:blip r:embed="rId875"/>
                <a:stretch>
                  <a:fillRect/>
                </a:stretch>
              </p:blipFill>
              <p:spPr>
                <a:xfrm>
                  <a:off x="5849499" y="3117788"/>
                  <a:ext cx="212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46" name="Freihand 445">
                  <a:extLst>
                    <a:ext uri="{FF2B5EF4-FFF2-40B4-BE49-F238E27FC236}">
                      <a16:creationId xmlns:a16="http://schemas.microsoft.com/office/drawing/2014/main" id="{4CDAB687-50BB-4A80-9E6C-F177897C3016}"/>
                    </a:ext>
                  </a:extLst>
                </p14:cNvPr>
                <p14:cNvContentPartPr/>
                <p14:nvPr/>
              </p14:nvContentPartPr>
              <p14:xfrm>
                <a:off x="5897379" y="3138668"/>
                <a:ext cx="195840" cy="75960"/>
              </p14:xfrm>
            </p:contentPart>
          </mc:Choice>
          <mc:Fallback xmlns="">
            <p:pic>
              <p:nvPicPr>
                <p:cNvPr id="446" name="Freihand 445">
                  <a:extLst>
                    <a:ext uri="{FF2B5EF4-FFF2-40B4-BE49-F238E27FC236}">
                      <a16:creationId xmlns:a16="http://schemas.microsoft.com/office/drawing/2014/main" id="{4CDAB687-50BB-4A80-9E6C-F177897C3016}"/>
                    </a:ext>
                  </a:extLst>
                </p:cNvPr>
                <p:cNvPicPr/>
                <p:nvPr/>
              </p:nvPicPr>
              <p:blipFill>
                <a:blip r:embed="rId877"/>
                <a:stretch>
                  <a:fillRect/>
                </a:stretch>
              </p:blipFill>
              <p:spPr>
                <a:xfrm>
                  <a:off x="5893059" y="3134348"/>
                  <a:ext cx="204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47" name="Freihand 446">
                  <a:extLst>
                    <a:ext uri="{FF2B5EF4-FFF2-40B4-BE49-F238E27FC236}">
                      <a16:creationId xmlns:a16="http://schemas.microsoft.com/office/drawing/2014/main" id="{DBDB3761-147C-4994-AD90-BF0BF10C337D}"/>
                    </a:ext>
                  </a:extLst>
                </p14:cNvPr>
                <p14:cNvContentPartPr/>
                <p14:nvPr/>
              </p14:nvContentPartPr>
              <p14:xfrm>
                <a:off x="5877939" y="3360788"/>
                <a:ext cx="133920" cy="146880"/>
              </p14:xfrm>
            </p:contentPart>
          </mc:Choice>
          <mc:Fallback xmlns="">
            <p:pic>
              <p:nvPicPr>
                <p:cNvPr id="447" name="Freihand 446">
                  <a:extLst>
                    <a:ext uri="{FF2B5EF4-FFF2-40B4-BE49-F238E27FC236}">
                      <a16:creationId xmlns:a16="http://schemas.microsoft.com/office/drawing/2014/main" id="{DBDB3761-147C-4994-AD90-BF0BF10C337D}"/>
                    </a:ext>
                  </a:extLst>
                </p:cNvPr>
                <p:cNvPicPr/>
                <p:nvPr/>
              </p:nvPicPr>
              <p:blipFill>
                <a:blip r:embed="rId879"/>
                <a:stretch>
                  <a:fillRect/>
                </a:stretch>
              </p:blipFill>
              <p:spPr>
                <a:xfrm>
                  <a:off x="5873619" y="3356468"/>
                  <a:ext cx="142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48" name="Freihand 447">
                  <a:extLst>
                    <a:ext uri="{FF2B5EF4-FFF2-40B4-BE49-F238E27FC236}">
                      <a16:creationId xmlns:a16="http://schemas.microsoft.com/office/drawing/2014/main" id="{898B4513-A64B-48B0-9E94-39BC0098286D}"/>
                    </a:ext>
                  </a:extLst>
                </p14:cNvPr>
                <p14:cNvContentPartPr/>
                <p14:nvPr/>
              </p14:nvContentPartPr>
              <p14:xfrm>
                <a:off x="5974419" y="3296708"/>
                <a:ext cx="206280" cy="174960"/>
              </p14:xfrm>
            </p:contentPart>
          </mc:Choice>
          <mc:Fallback xmlns="">
            <p:pic>
              <p:nvPicPr>
                <p:cNvPr id="448" name="Freihand 447">
                  <a:extLst>
                    <a:ext uri="{FF2B5EF4-FFF2-40B4-BE49-F238E27FC236}">
                      <a16:creationId xmlns:a16="http://schemas.microsoft.com/office/drawing/2014/main" id="{898B4513-A64B-48B0-9E94-39BC0098286D}"/>
                    </a:ext>
                  </a:extLst>
                </p:cNvPr>
                <p:cNvPicPr/>
                <p:nvPr/>
              </p:nvPicPr>
              <p:blipFill>
                <a:blip r:embed="rId881"/>
                <a:stretch>
                  <a:fillRect/>
                </a:stretch>
              </p:blipFill>
              <p:spPr>
                <a:xfrm>
                  <a:off x="5970099" y="3292388"/>
                  <a:ext cx="214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49" name="Freihand 448">
                  <a:extLst>
                    <a:ext uri="{FF2B5EF4-FFF2-40B4-BE49-F238E27FC236}">
                      <a16:creationId xmlns:a16="http://schemas.microsoft.com/office/drawing/2014/main" id="{44E40D00-8223-4328-A0F5-07B6C3D19CA6}"/>
                    </a:ext>
                  </a:extLst>
                </p14:cNvPr>
                <p14:cNvContentPartPr/>
                <p14:nvPr/>
              </p14:nvContentPartPr>
              <p14:xfrm>
                <a:off x="6139299" y="3258908"/>
                <a:ext cx="46800" cy="41400"/>
              </p14:xfrm>
            </p:contentPart>
          </mc:Choice>
          <mc:Fallback xmlns="">
            <p:pic>
              <p:nvPicPr>
                <p:cNvPr id="449" name="Freihand 448">
                  <a:extLst>
                    <a:ext uri="{FF2B5EF4-FFF2-40B4-BE49-F238E27FC236}">
                      <a16:creationId xmlns:a16="http://schemas.microsoft.com/office/drawing/2014/main" id="{44E40D00-8223-4328-A0F5-07B6C3D19CA6}"/>
                    </a:ext>
                  </a:extLst>
                </p:cNvPr>
                <p:cNvPicPr/>
                <p:nvPr/>
              </p:nvPicPr>
              <p:blipFill>
                <a:blip r:embed="rId883"/>
                <a:stretch>
                  <a:fillRect/>
                </a:stretch>
              </p:blipFill>
              <p:spPr>
                <a:xfrm>
                  <a:off x="6134979" y="3254588"/>
                  <a:ext cx="55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450" name="Freihand 449">
                  <a:extLst>
                    <a:ext uri="{FF2B5EF4-FFF2-40B4-BE49-F238E27FC236}">
                      <a16:creationId xmlns:a16="http://schemas.microsoft.com/office/drawing/2014/main" id="{1D67BF1B-98E7-4CDF-AAA6-64551A68F728}"/>
                    </a:ext>
                  </a:extLst>
                </p14:cNvPr>
                <p14:cNvContentPartPr/>
                <p14:nvPr/>
              </p14:nvContentPartPr>
              <p14:xfrm>
                <a:off x="6186819" y="3217868"/>
                <a:ext cx="341640" cy="229680"/>
              </p14:xfrm>
            </p:contentPart>
          </mc:Choice>
          <mc:Fallback xmlns="">
            <p:pic>
              <p:nvPicPr>
                <p:cNvPr id="450" name="Freihand 449">
                  <a:extLst>
                    <a:ext uri="{FF2B5EF4-FFF2-40B4-BE49-F238E27FC236}">
                      <a16:creationId xmlns:a16="http://schemas.microsoft.com/office/drawing/2014/main" id="{1D67BF1B-98E7-4CDF-AAA6-64551A68F728}"/>
                    </a:ext>
                  </a:extLst>
                </p:cNvPr>
                <p:cNvPicPr/>
                <p:nvPr/>
              </p:nvPicPr>
              <p:blipFill>
                <a:blip r:embed="rId885"/>
                <a:stretch>
                  <a:fillRect/>
                </a:stretch>
              </p:blipFill>
              <p:spPr>
                <a:xfrm>
                  <a:off x="6182499" y="3213548"/>
                  <a:ext cx="350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451" name="Freihand 450">
                  <a:extLst>
                    <a:ext uri="{FF2B5EF4-FFF2-40B4-BE49-F238E27FC236}">
                      <a16:creationId xmlns:a16="http://schemas.microsoft.com/office/drawing/2014/main" id="{1951E2CD-4B0A-4EE8-88D4-0DC4912ADB63}"/>
                    </a:ext>
                  </a:extLst>
                </p14:cNvPr>
                <p14:cNvContentPartPr/>
                <p14:nvPr/>
              </p14:nvContentPartPr>
              <p14:xfrm>
                <a:off x="6009339" y="3536828"/>
                <a:ext cx="248760" cy="170280"/>
              </p14:xfrm>
            </p:contentPart>
          </mc:Choice>
          <mc:Fallback xmlns="">
            <p:pic>
              <p:nvPicPr>
                <p:cNvPr id="451" name="Freihand 450">
                  <a:extLst>
                    <a:ext uri="{FF2B5EF4-FFF2-40B4-BE49-F238E27FC236}">
                      <a16:creationId xmlns:a16="http://schemas.microsoft.com/office/drawing/2014/main" id="{1951E2CD-4B0A-4EE8-88D4-0DC4912ADB63}"/>
                    </a:ext>
                  </a:extLst>
                </p:cNvPr>
                <p:cNvPicPr/>
                <p:nvPr/>
              </p:nvPicPr>
              <p:blipFill>
                <a:blip r:embed="rId887"/>
                <a:stretch>
                  <a:fillRect/>
                </a:stretch>
              </p:blipFill>
              <p:spPr>
                <a:xfrm>
                  <a:off x="6005019" y="3532508"/>
                  <a:ext cx="257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452" name="Freihand 451">
                  <a:extLst>
                    <a:ext uri="{FF2B5EF4-FFF2-40B4-BE49-F238E27FC236}">
                      <a16:creationId xmlns:a16="http://schemas.microsoft.com/office/drawing/2014/main" id="{34F49BFB-C84A-407F-B109-A70039FF93C2}"/>
                    </a:ext>
                  </a:extLst>
                </p14:cNvPr>
                <p14:cNvContentPartPr/>
                <p14:nvPr/>
              </p14:nvContentPartPr>
              <p14:xfrm>
                <a:off x="6068379" y="3799268"/>
                <a:ext cx="287640" cy="153360"/>
              </p14:xfrm>
            </p:contentPart>
          </mc:Choice>
          <mc:Fallback xmlns="">
            <p:pic>
              <p:nvPicPr>
                <p:cNvPr id="452" name="Freihand 451">
                  <a:extLst>
                    <a:ext uri="{FF2B5EF4-FFF2-40B4-BE49-F238E27FC236}">
                      <a16:creationId xmlns:a16="http://schemas.microsoft.com/office/drawing/2014/main" id="{34F49BFB-C84A-407F-B109-A70039FF93C2}"/>
                    </a:ext>
                  </a:extLst>
                </p:cNvPr>
                <p:cNvPicPr/>
                <p:nvPr/>
              </p:nvPicPr>
              <p:blipFill>
                <a:blip r:embed="rId889"/>
                <a:stretch>
                  <a:fillRect/>
                </a:stretch>
              </p:blipFill>
              <p:spPr>
                <a:xfrm>
                  <a:off x="6064059" y="3794948"/>
                  <a:ext cx="296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453" name="Freihand 452">
                  <a:extLst>
                    <a:ext uri="{FF2B5EF4-FFF2-40B4-BE49-F238E27FC236}">
                      <a16:creationId xmlns:a16="http://schemas.microsoft.com/office/drawing/2014/main" id="{2A318CD6-47FE-4CF9-841D-9CCE7E810365}"/>
                    </a:ext>
                  </a:extLst>
                </p14:cNvPr>
                <p14:cNvContentPartPr/>
                <p14:nvPr/>
              </p14:nvContentPartPr>
              <p14:xfrm>
                <a:off x="6382299" y="3682628"/>
                <a:ext cx="118080" cy="132480"/>
              </p14:xfrm>
            </p:contentPart>
          </mc:Choice>
          <mc:Fallback xmlns="">
            <p:pic>
              <p:nvPicPr>
                <p:cNvPr id="453" name="Freihand 452">
                  <a:extLst>
                    <a:ext uri="{FF2B5EF4-FFF2-40B4-BE49-F238E27FC236}">
                      <a16:creationId xmlns:a16="http://schemas.microsoft.com/office/drawing/2014/main" id="{2A318CD6-47FE-4CF9-841D-9CCE7E810365}"/>
                    </a:ext>
                  </a:extLst>
                </p:cNvPr>
                <p:cNvPicPr/>
                <p:nvPr/>
              </p:nvPicPr>
              <p:blipFill>
                <a:blip r:embed="rId891"/>
                <a:stretch>
                  <a:fillRect/>
                </a:stretch>
              </p:blipFill>
              <p:spPr>
                <a:xfrm>
                  <a:off x="6377979" y="3678308"/>
                  <a:ext cx="126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454" name="Freihand 453">
                  <a:extLst>
                    <a:ext uri="{FF2B5EF4-FFF2-40B4-BE49-F238E27FC236}">
                      <a16:creationId xmlns:a16="http://schemas.microsoft.com/office/drawing/2014/main" id="{44A08DB6-98E1-46E0-9275-CC9CAD55E4FF}"/>
                    </a:ext>
                  </a:extLst>
                </p14:cNvPr>
                <p14:cNvContentPartPr/>
                <p14:nvPr/>
              </p14:nvContentPartPr>
              <p14:xfrm>
                <a:off x="6491379" y="3687308"/>
                <a:ext cx="144360" cy="200520"/>
              </p14:xfrm>
            </p:contentPart>
          </mc:Choice>
          <mc:Fallback xmlns="">
            <p:pic>
              <p:nvPicPr>
                <p:cNvPr id="454" name="Freihand 453">
                  <a:extLst>
                    <a:ext uri="{FF2B5EF4-FFF2-40B4-BE49-F238E27FC236}">
                      <a16:creationId xmlns:a16="http://schemas.microsoft.com/office/drawing/2014/main" id="{44A08DB6-98E1-46E0-9275-CC9CAD55E4FF}"/>
                    </a:ext>
                  </a:extLst>
                </p:cNvPr>
                <p:cNvPicPr/>
                <p:nvPr/>
              </p:nvPicPr>
              <p:blipFill>
                <a:blip r:embed="rId893"/>
                <a:stretch>
                  <a:fillRect/>
                </a:stretch>
              </p:blipFill>
              <p:spPr>
                <a:xfrm>
                  <a:off x="6487059" y="3682988"/>
                  <a:ext cx="153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455" name="Freihand 454">
                  <a:extLst>
                    <a:ext uri="{FF2B5EF4-FFF2-40B4-BE49-F238E27FC236}">
                      <a16:creationId xmlns:a16="http://schemas.microsoft.com/office/drawing/2014/main" id="{6D0E6192-49B8-4CCD-BFF3-391E85C9CA3F}"/>
                    </a:ext>
                  </a:extLst>
                </p14:cNvPr>
                <p14:cNvContentPartPr/>
                <p14:nvPr/>
              </p14:nvContentPartPr>
              <p14:xfrm>
                <a:off x="6638979" y="3616388"/>
                <a:ext cx="197280" cy="241560"/>
              </p14:xfrm>
            </p:contentPart>
          </mc:Choice>
          <mc:Fallback xmlns="">
            <p:pic>
              <p:nvPicPr>
                <p:cNvPr id="455" name="Freihand 454">
                  <a:extLst>
                    <a:ext uri="{FF2B5EF4-FFF2-40B4-BE49-F238E27FC236}">
                      <a16:creationId xmlns:a16="http://schemas.microsoft.com/office/drawing/2014/main" id="{6D0E6192-49B8-4CCD-BFF3-391E85C9CA3F}"/>
                    </a:ext>
                  </a:extLst>
                </p:cNvPr>
                <p:cNvPicPr/>
                <p:nvPr/>
              </p:nvPicPr>
              <p:blipFill>
                <a:blip r:embed="rId895"/>
                <a:stretch>
                  <a:fillRect/>
                </a:stretch>
              </p:blipFill>
              <p:spPr>
                <a:xfrm>
                  <a:off x="6634659" y="3612068"/>
                  <a:ext cx="2059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456" name="Freihand 455">
                  <a:extLst>
                    <a:ext uri="{FF2B5EF4-FFF2-40B4-BE49-F238E27FC236}">
                      <a16:creationId xmlns:a16="http://schemas.microsoft.com/office/drawing/2014/main" id="{C2E6D9C4-F94D-4831-B509-37B75BDC87A6}"/>
                    </a:ext>
                  </a:extLst>
                </p14:cNvPr>
                <p14:cNvContentPartPr/>
                <p14:nvPr/>
              </p14:nvContentPartPr>
              <p14:xfrm>
                <a:off x="6859659" y="3610988"/>
                <a:ext cx="61200" cy="66600"/>
              </p14:xfrm>
            </p:contentPart>
          </mc:Choice>
          <mc:Fallback xmlns="">
            <p:pic>
              <p:nvPicPr>
                <p:cNvPr id="456" name="Freihand 455">
                  <a:extLst>
                    <a:ext uri="{FF2B5EF4-FFF2-40B4-BE49-F238E27FC236}">
                      <a16:creationId xmlns:a16="http://schemas.microsoft.com/office/drawing/2014/main" id="{C2E6D9C4-F94D-4831-B509-37B75BDC87A6}"/>
                    </a:ext>
                  </a:extLst>
                </p:cNvPr>
                <p:cNvPicPr/>
                <p:nvPr/>
              </p:nvPicPr>
              <p:blipFill>
                <a:blip r:embed="rId897"/>
                <a:stretch>
                  <a:fillRect/>
                </a:stretch>
              </p:blipFill>
              <p:spPr>
                <a:xfrm>
                  <a:off x="6855339" y="3606668"/>
                  <a:ext cx="69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457" name="Freihand 456">
                  <a:extLst>
                    <a:ext uri="{FF2B5EF4-FFF2-40B4-BE49-F238E27FC236}">
                      <a16:creationId xmlns:a16="http://schemas.microsoft.com/office/drawing/2014/main" id="{C76FDFEF-9AAD-412F-A193-94200C2840B3}"/>
                    </a:ext>
                  </a:extLst>
                </p14:cNvPr>
                <p14:cNvContentPartPr/>
                <p14:nvPr/>
              </p14:nvContentPartPr>
              <p14:xfrm>
                <a:off x="6950739" y="3485348"/>
                <a:ext cx="99360" cy="162360"/>
              </p14:xfrm>
            </p:contentPart>
          </mc:Choice>
          <mc:Fallback xmlns="">
            <p:pic>
              <p:nvPicPr>
                <p:cNvPr id="457" name="Freihand 456">
                  <a:extLst>
                    <a:ext uri="{FF2B5EF4-FFF2-40B4-BE49-F238E27FC236}">
                      <a16:creationId xmlns:a16="http://schemas.microsoft.com/office/drawing/2014/main" id="{C76FDFEF-9AAD-412F-A193-94200C2840B3}"/>
                    </a:ext>
                  </a:extLst>
                </p:cNvPr>
                <p:cNvPicPr/>
                <p:nvPr/>
              </p:nvPicPr>
              <p:blipFill>
                <a:blip r:embed="rId899"/>
                <a:stretch>
                  <a:fillRect/>
                </a:stretch>
              </p:blipFill>
              <p:spPr>
                <a:xfrm>
                  <a:off x="6946419" y="3481028"/>
                  <a:ext cx="108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458" name="Freihand 457">
                  <a:extLst>
                    <a:ext uri="{FF2B5EF4-FFF2-40B4-BE49-F238E27FC236}">
                      <a16:creationId xmlns:a16="http://schemas.microsoft.com/office/drawing/2014/main" id="{348FEF56-125A-45D5-BF1A-C93C4DC897B8}"/>
                    </a:ext>
                  </a:extLst>
                </p14:cNvPr>
                <p14:cNvContentPartPr/>
                <p14:nvPr/>
              </p14:nvContentPartPr>
              <p14:xfrm>
                <a:off x="7036419" y="3535388"/>
                <a:ext cx="176400" cy="78480"/>
              </p14:xfrm>
            </p:contentPart>
          </mc:Choice>
          <mc:Fallback xmlns="">
            <p:pic>
              <p:nvPicPr>
                <p:cNvPr id="458" name="Freihand 457">
                  <a:extLst>
                    <a:ext uri="{FF2B5EF4-FFF2-40B4-BE49-F238E27FC236}">
                      <a16:creationId xmlns:a16="http://schemas.microsoft.com/office/drawing/2014/main" id="{348FEF56-125A-45D5-BF1A-C93C4DC897B8}"/>
                    </a:ext>
                  </a:extLst>
                </p:cNvPr>
                <p:cNvPicPr/>
                <p:nvPr/>
              </p:nvPicPr>
              <p:blipFill>
                <a:blip r:embed="rId901"/>
                <a:stretch>
                  <a:fillRect/>
                </a:stretch>
              </p:blipFill>
              <p:spPr>
                <a:xfrm>
                  <a:off x="7032099" y="3531068"/>
                  <a:ext cx="185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459" name="Freihand 458">
                  <a:extLst>
                    <a:ext uri="{FF2B5EF4-FFF2-40B4-BE49-F238E27FC236}">
                      <a16:creationId xmlns:a16="http://schemas.microsoft.com/office/drawing/2014/main" id="{61E8AAC7-F1D8-4DB5-A36D-88D7B1062578}"/>
                    </a:ext>
                  </a:extLst>
                </p14:cNvPr>
                <p14:cNvContentPartPr/>
                <p14:nvPr/>
              </p14:nvContentPartPr>
              <p14:xfrm>
                <a:off x="6245139" y="3640868"/>
                <a:ext cx="1087200" cy="432360"/>
              </p14:xfrm>
            </p:contentPart>
          </mc:Choice>
          <mc:Fallback xmlns="">
            <p:pic>
              <p:nvPicPr>
                <p:cNvPr id="459" name="Freihand 458">
                  <a:extLst>
                    <a:ext uri="{FF2B5EF4-FFF2-40B4-BE49-F238E27FC236}">
                      <a16:creationId xmlns:a16="http://schemas.microsoft.com/office/drawing/2014/main" id="{61E8AAC7-F1D8-4DB5-A36D-88D7B1062578}"/>
                    </a:ext>
                  </a:extLst>
                </p:cNvPr>
                <p:cNvPicPr/>
                <p:nvPr/>
              </p:nvPicPr>
              <p:blipFill>
                <a:blip r:embed="rId903"/>
                <a:stretch>
                  <a:fillRect/>
                </a:stretch>
              </p:blipFill>
              <p:spPr>
                <a:xfrm>
                  <a:off x="6240819" y="3636548"/>
                  <a:ext cx="109584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05" name="Freihand 504">
                  <a:extLst>
                    <a:ext uri="{FF2B5EF4-FFF2-40B4-BE49-F238E27FC236}">
                      <a16:creationId xmlns:a16="http://schemas.microsoft.com/office/drawing/2014/main" id="{23EC0420-BC57-4884-ABD0-FC53EFAF3C6D}"/>
                    </a:ext>
                  </a:extLst>
                </p14:cNvPr>
                <p14:cNvContentPartPr/>
                <p14:nvPr/>
              </p14:nvContentPartPr>
              <p14:xfrm>
                <a:off x="4396539" y="520028"/>
                <a:ext cx="111960" cy="144720"/>
              </p14:xfrm>
            </p:contentPart>
          </mc:Choice>
          <mc:Fallback xmlns="">
            <p:pic>
              <p:nvPicPr>
                <p:cNvPr id="505" name="Freihand 504">
                  <a:extLst>
                    <a:ext uri="{FF2B5EF4-FFF2-40B4-BE49-F238E27FC236}">
                      <a16:creationId xmlns:a16="http://schemas.microsoft.com/office/drawing/2014/main" id="{23EC0420-BC57-4884-ABD0-FC53EFAF3C6D}"/>
                    </a:ext>
                  </a:extLst>
                </p:cNvPr>
                <p:cNvPicPr/>
                <p:nvPr/>
              </p:nvPicPr>
              <p:blipFill>
                <a:blip r:embed="rId905"/>
                <a:stretch>
                  <a:fillRect/>
                </a:stretch>
              </p:blipFill>
              <p:spPr>
                <a:xfrm>
                  <a:off x="4392219" y="515708"/>
                  <a:ext cx="120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06" name="Freihand 505">
                  <a:extLst>
                    <a:ext uri="{FF2B5EF4-FFF2-40B4-BE49-F238E27FC236}">
                      <a16:creationId xmlns:a16="http://schemas.microsoft.com/office/drawing/2014/main" id="{634EC58E-5E9C-49C8-A2AD-6D3703E9B92D}"/>
                    </a:ext>
                  </a:extLst>
                </p14:cNvPr>
                <p14:cNvContentPartPr/>
                <p14:nvPr/>
              </p14:nvContentPartPr>
              <p14:xfrm>
                <a:off x="4455579" y="530468"/>
                <a:ext cx="165960" cy="125280"/>
              </p14:xfrm>
            </p:contentPart>
          </mc:Choice>
          <mc:Fallback xmlns="">
            <p:pic>
              <p:nvPicPr>
                <p:cNvPr id="506" name="Freihand 505">
                  <a:extLst>
                    <a:ext uri="{FF2B5EF4-FFF2-40B4-BE49-F238E27FC236}">
                      <a16:creationId xmlns:a16="http://schemas.microsoft.com/office/drawing/2014/main" id="{634EC58E-5E9C-49C8-A2AD-6D3703E9B92D}"/>
                    </a:ext>
                  </a:extLst>
                </p:cNvPr>
                <p:cNvPicPr/>
                <p:nvPr/>
              </p:nvPicPr>
              <p:blipFill>
                <a:blip r:embed="rId907"/>
                <a:stretch>
                  <a:fillRect/>
                </a:stretch>
              </p:blipFill>
              <p:spPr>
                <a:xfrm>
                  <a:off x="4451259" y="526148"/>
                  <a:ext cx="174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07" name="Freihand 506">
                  <a:extLst>
                    <a:ext uri="{FF2B5EF4-FFF2-40B4-BE49-F238E27FC236}">
                      <a16:creationId xmlns:a16="http://schemas.microsoft.com/office/drawing/2014/main" id="{D9E810B6-FB12-4806-B7D7-E956DCE21BA8}"/>
                    </a:ext>
                  </a:extLst>
                </p14:cNvPr>
                <p14:cNvContentPartPr/>
                <p14:nvPr/>
              </p14:nvContentPartPr>
              <p14:xfrm>
                <a:off x="4636299" y="585548"/>
                <a:ext cx="70560" cy="77760"/>
              </p14:xfrm>
            </p:contentPart>
          </mc:Choice>
          <mc:Fallback xmlns="">
            <p:pic>
              <p:nvPicPr>
                <p:cNvPr id="507" name="Freihand 506">
                  <a:extLst>
                    <a:ext uri="{FF2B5EF4-FFF2-40B4-BE49-F238E27FC236}">
                      <a16:creationId xmlns:a16="http://schemas.microsoft.com/office/drawing/2014/main" id="{D9E810B6-FB12-4806-B7D7-E956DCE21BA8}"/>
                    </a:ext>
                  </a:extLst>
                </p:cNvPr>
                <p:cNvPicPr/>
                <p:nvPr/>
              </p:nvPicPr>
              <p:blipFill>
                <a:blip r:embed="rId909"/>
                <a:stretch>
                  <a:fillRect/>
                </a:stretch>
              </p:blipFill>
              <p:spPr>
                <a:xfrm>
                  <a:off x="4631979" y="581228"/>
                  <a:ext cx="79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08" name="Freihand 507">
                  <a:extLst>
                    <a:ext uri="{FF2B5EF4-FFF2-40B4-BE49-F238E27FC236}">
                      <a16:creationId xmlns:a16="http://schemas.microsoft.com/office/drawing/2014/main" id="{4B9ADD0C-4519-4C9D-8A6D-18F8D76342A8}"/>
                    </a:ext>
                  </a:extLst>
                </p14:cNvPr>
                <p14:cNvContentPartPr/>
                <p14:nvPr/>
              </p14:nvContentPartPr>
              <p14:xfrm>
                <a:off x="4708659" y="481148"/>
                <a:ext cx="446760" cy="187560"/>
              </p14:xfrm>
            </p:contentPart>
          </mc:Choice>
          <mc:Fallback xmlns="">
            <p:pic>
              <p:nvPicPr>
                <p:cNvPr id="508" name="Freihand 507">
                  <a:extLst>
                    <a:ext uri="{FF2B5EF4-FFF2-40B4-BE49-F238E27FC236}">
                      <a16:creationId xmlns:a16="http://schemas.microsoft.com/office/drawing/2014/main" id="{4B9ADD0C-4519-4C9D-8A6D-18F8D76342A8}"/>
                    </a:ext>
                  </a:extLst>
                </p:cNvPr>
                <p:cNvPicPr/>
                <p:nvPr/>
              </p:nvPicPr>
              <p:blipFill>
                <a:blip r:embed="rId911"/>
                <a:stretch>
                  <a:fillRect/>
                </a:stretch>
              </p:blipFill>
              <p:spPr>
                <a:xfrm>
                  <a:off x="4704339" y="476828"/>
                  <a:ext cx="455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10" name="Freihand 509">
                  <a:extLst>
                    <a:ext uri="{FF2B5EF4-FFF2-40B4-BE49-F238E27FC236}">
                      <a16:creationId xmlns:a16="http://schemas.microsoft.com/office/drawing/2014/main" id="{17C4FB23-75F7-491D-9D82-944787667B58}"/>
                    </a:ext>
                  </a:extLst>
                </p14:cNvPr>
                <p14:cNvContentPartPr/>
                <p14:nvPr/>
              </p14:nvContentPartPr>
              <p14:xfrm>
                <a:off x="5207619" y="597788"/>
                <a:ext cx="143640" cy="147960"/>
              </p14:xfrm>
            </p:contentPart>
          </mc:Choice>
          <mc:Fallback xmlns="">
            <p:pic>
              <p:nvPicPr>
                <p:cNvPr id="510" name="Freihand 509">
                  <a:extLst>
                    <a:ext uri="{FF2B5EF4-FFF2-40B4-BE49-F238E27FC236}">
                      <a16:creationId xmlns:a16="http://schemas.microsoft.com/office/drawing/2014/main" id="{17C4FB23-75F7-491D-9D82-944787667B58}"/>
                    </a:ext>
                  </a:extLst>
                </p:cNvPr>
                <p:cNvPicPr/>
                <p:nvPr/>
              </p:nvPicPr>
              <p:blipFill>
                <a:blip r:embed="rId913"/>
                <a:stretch>
                  <a:fillRect/>
                </a:stretch>
              </p:blipFill>
              <p:spPr>
                <a:xfrm>
                  <a:off x="5203299" y="593468"/>
                  <a:ext cx="152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11" name="Freihand 510">
                  <a:extLst>
                    <a:ext uri="{FF2B5EF4-FFF2-40B4-BE49-F238E27FC236}">
                      <a16:creationId xmlns:a16="http://schemas.microsoft.com/office/drawing/2014/main" id="{8A8BC7D3-E014-4C63-96A4-7DFDEAE68FBD}"/>
                    </a:ext>
                  </a:extLst>
                </p14:cNvPr>
                <p14:cNvContentPartPr/>
                <p14:nvPr/>
              </p14:nvContentPartPr>
              <p14:xfrm>
                <a:off x="5357019" y="653588"/>
                <a:ext cx="82080" cy="85320"/>
              </p14:xfrm>
            </p:contentPart>
          </mc:Choice>
          <mc:Fallback xmlns="">
            <p:pic>
              <p:nvPicPr>
                <p:cNvPr id="511" name="Freihand 510">
                  <a:extLst>
                    <a:ext uri="{FF2B5EF4-FFF2-40B4-BE49-F238E27FC236}">
                      <a16:creationId xmlns:a16="http://schemas.microsoft.com/office/drawing/2014/main" id="{8A8BC7D3-E014-4C63-96A4-7DFDEAE68FBD}"/>
                    </a:ext>
                  </a:extLst>
                </p:cNvPr>
                <p:cNvPicPr/>
                <p:nvPr/>
              </p:nvPicPr>
              <p:blipFill>
                <a:blip r:embed="rId915"/>
                <a:stretch>
                  <a:fillRect/>
                </a:stretch>
              </p:blipFill>
              <p:spPr>
                <a:xfrm>
                  <a:off x="5352699" y="649268"/>
                  <a:ext cx="90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12" name="Freihand 511">
                  <a:extLst>
                    <a:ext uri="{FF2B5EF4-FFF2-40B4-BE49-F238E27FC236}">
                      <a16:creationId xmlns:a16="http://schemas.microsoft.com/office/drawing/2014/main" id="{FF7DDDDA-0DF3-454F-802D-CE7ADFCD3BC0}"/>
                    </a:ext>
                  </a:extLst>
                </p14:cNvPr>
                <p14:cNvContentPartPr/>
                <p14:nvPr/>
              </p14:nvContentPartPr>
              <p14:xfrm>
                <a:off x="5438019" y="648188"/>
                <a:ext cx="100440" cy="93960"/>
              </p14:xfrm>
            </p:contentPart>
          </mc:Choice>
          <mc:Fallback xmlns="">
            <p:pic>
              <p:nvPicPr>
                <p:cNvPr id="512" name="Freihand 511">
                  <a:extLst>
                    <a:ext uri="{FF2B5EF4-FFF2-40B4-BE49-F238E27FC236}">
                      <a16:creationId xmlns:a16="http://schemas.microsoft.com/office/drawing/2014/main" id="{FF7DDDDA-0DF3-454F-802D-CE7ADFCD3BC0}"/>
                    </a:ext>
                  </a:extLst>
                </p:cNvPr>
                <p:cNvPicPr/>
                <p:nvPr/>
              </p:nvPicPr>
              <p:blipFill>
                <a:blip r:embed="rId917"/>
                <a:stretch>
                  <a:fillRect/>
                </a:stretch>
              </p:blipFill>
              <p:spPr>
                <a:xfrm>
                  <a:off x="5433699" y="643868"/>
                  <a:ext cx="109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13" name="Freihand 512">
                  <a:extLst>
                    <a:ext uri="{FF2B5EF4-FFF2-40B4-BE49-F238E27FC236}">
                      <a16:creationId xmlns:a16="http://schemas.microsoft.com/office/drawing/2014/main" id="{BFD67742-B6E7-4FCD-8584-34F3BEAB7AFF}"/>
                    </a:ext>
                  </a:extLst>
                </p14:cNvPr>
                <p14:cNvContentPartPr/>
                <p14:nvPr/>
              </p14:nvContentPartPr>
              <p14:xfrm>
                <a:off x="5573019" y="566828"/>
                <a:ext cx="43200" cy="169920"/>
              </p14:xfrm>
            </p:contentPart>
          </mc:Choice>
          <mc:Fallback xmlns="">
            <p:pic>
              <p:nvPicPr>
                <p:cNvPr id="513" name="Freihand 512">
                  <a:extLst>
                    <a:ext uri="{FF2B5EF4-FFF2-40B4-BE49-F238E27FC236}">
                      <a16:creationId xmlns:a16="http://schemas.microsoft.com/office/drawing/2014/main" id="{BFD67742-B6E7-4FCD-8584-34F3BEAB7AFF}"/>
                    </a:ext>
                  </a:extLst>
                </p:cNvPr>
                <p:cNvPicPr/>
                <p:nvPr/>
              </p:nvPicPr>
              <p:blipFill>
                <a:blip r:embed="rId919"/>
                <a:stretch>
                  <a:fillRect/>
                </a:stretch>
              </p:blipFill>
              <p:spPr>
                <a:xfrm>
                  <a:off x="5568699" y="562508"/>
                  <a:ext cx="51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14" name="Freihand 513">
                  <a:extLst>
                    <a:ext uri="{FF2B5EF4-FFF2-40B4-BE49-F238E27FC236}">
                      <a16:creationId xmlns:a16="http://schemas.microsoft.com/office/drawing/2014/main" id="{A677BC03-D35C-4E9F-98D0-BCB6D5163BC5}"/>
                    </a:ext>
                  </a:extLst>
                </p14:cNvPr>
                <p14:cNvContentPartPr/>
                <p14:nvPr/>
              </p14:nvContentPartPr>
              <p14:xfrm>
                <a:off x="5618019" y="573308"/>
                <a:ext cx="48240" cy="182160"/>
              </p14:xfrm>
            </p:contentPart>
          </mc:Choice>
          <mc:Fallback xmlns="">
            <p:pic>
              <p:nvPicPr>
                <p:cNvPr id="514" name="Freihand 513">
                  <a:extLst>
                    <a:ext uri="{FF2B5EF4-FFF2-40B4-BE49-F238E27FC236}">
                      <a16:creationId xmlns:a16="http://schemas.microsoft.com/office/drawing/2014/main" id="{A677BC03-D35C-4E9F-98D0-BCB6D5163BC5}"/>
                    </a:ext>
                  </a:extLst>
                </p:cNvPr>
                <p:cNvPicPr/>
                <p:nvPr/>
              </p:nvPicPr>
              <p:blipFill>
                <a:blip r:embed="rId921"/>
                <a:stretch>
                  <a:fillRect/>
                </a:stretch>
              </p:blipFill>
              <p:spPr>
                <a:xfrm>
                  <a:off x="5613699" y="568988"/>
                  <a:ext cx="56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15" name="Freihand 514">
                  <a:extLst>
                    <a:ext uri="{FF2B5EF4-FFF2-40B4-BE49-F238E27FC236}">
                      <a16:creationId xmlns:a16="http://schemas.microsoft.com/office/drawing/2014/main" id="{E660459F-8CBF-4C96-B841-DA1DD22E51CC}"/>
                    </a:ext>
                  </a:extLst>
                </p14:cNvPr>
                <p14:cNvContentPartPr/>
                <p14:nvPr/>
              </p14:nvContentPartPr>
              <p14:xfrm>
                <a:off x="5656539" y="674828"/>
                <a:ext cx="62280" cy="93600"/>
              </p14:xfrm>
            </p:contentPart>
          </mc:Choice>
          <mc:Fallback xmlns="">
            <p:pic>
              <p:nvPicPr>
                <p:cNvPr id="515" name="Freihand 514">
                  <a:extLst>
                    <a:ext uri="{FF2B5EF4-FFF2-40B4-BE49-F238E27FC236}">
                      <a16:creationId xmlns:a16="http://schemas.microsoft.com/office/drawing/2014/main" id="{E660459F-8CBF-4C96-B841-DA1DD22E51CC}"/>
                    </a:ext>
                  </a:extLst>
                </p:cNvPr>
                <p:cNvPicPr/>
                <p:nvPr/>
              </p:nvPicPr>
              <p:blipFill>
                <a:blip r:embed="rId923"/>
                <a:stretch>
                  <a:fillRect/>
                </a:stretch>
              </p:blipFill>
              <p:spPr>
                <a:xfrm>
                  <a:off x="5652219" y="670508"/>
                  <a:ext cx="70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16" name="Freihand 515">
                  <a:extLst>
                    <a:ext uri="{FF2B5EF4-FFF2-40B4-BE49-F238E27FC236}">
                      <a16:creationId xmlns:a16="http://schemas.microsoft.com/office/drawing/2014/main" id="{5533B16F-27A8-4F53-BF09-DEDE91981AEC}"/>
                    </a:ext>
                  </a:extLst>
                </p14:cNvPr>
                <p14:cNvContentPartPr/>
                <p14:nvPr/>
              </p14:nvContentPartPr>
              <p14:xfrm>
                <a:off x="5724579" y="605348"/>
                <a:ext cx="194040" cy="152280"/>
              </p14:xfrm>
            </p:contentPart>
          </mc:Choice>
          <mc:Fallback xmlns="">
            <p:pic>
              <p:nvPicPr>
                <p:cNvPr id="516" name="Freihand 515">
                  <a:extLst>
                    <a:ext uri="{FF2B5EF4-FFF2-40B4-BE49-F238E27FC236}">
                      <a16:creationId xmlns:a16="http://schemas.microsoft.com/office/drawing/2014/main" id="{5533B16F-27A8-4F53-BF09-DEDE91981AEC}"/>
                    </a:ext>
                  </a:extLst>
                </p:cNvPr>
                <p:cNvPicPr/>
                <p:nvPr/>
              </p:nvPicPr>
              <p:blipFill>
                <a:blip r:embed="rId925"/>
                <a:stretch>
                  <a:fillRect/>
                </a:stretch>
              </p:blipFill>
              <p:spPr>
                <a:xfrm>
                  <a:off x="5720259" y="601028"/>
                  <a:ext cx="202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18" name="Freihand 517">
                  <a:extLst>
                    <a:ext uri="{FF2B5EF4-FFF2-40B4-BE49-F238E27FC236}">
                      <a16:creationId xmlns:a16="http://schemas.microsoft.com/office/drawing/2014/main" id="{73A9B8EA-F8D6-4596-970B-0D05D8E90F79}"/>
                    </a:ext>
                  </a:extLst>
                </p14:cNvPr>
                <p14:cNvContentPartPr/>
                <p14:nvPr/>
              </p14:nvContentPartPr>
              <p14:xfrm>
                <a:off x="6022659" y="686348"/>
                <a:ext cx="145440" cy="96120"/>
              </p14:xfrm>
            </p:contentPart>
          </mc:Choice>
          <mc:Fallback xmlns="">
            <p:pic>
              <p:nvPicPr>
                <p:cNvPr id="518" name="Freihand 517">
                  <a:extLst>
                    <a:ext uri="{FF2B5EF4-FFF2-40B4-BE49-F238E27FC236}">
                      <a16:creationId xmlns:a16="http://schemas.microsoft.com/office/drawing/2014/main" id="{73A9B8EA-F8D6-4596-970B-0D05D8E90F79}"/>
                    </a:ext>
                  </a:extLst>
                </p:cNvPr>
                <p:cNvPicPr/>
                <p:nvPr/>
              </p:nvPicPr>
              <p:blipFill>
                <a:blip r:embed="rId927"/>
                <a:stretch>
                  <a:fillRect/>
                </a:stretch>
              </p:blipFill>
              <p:spPr>
                <a:xfrm>
                  <a:off x="6018339" y="682028"/>
                  <a:ext cx="1540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19" name="Freihand 518">
                  <a:extLst>
                    <a:ext uri="{FF2B5EF4-FFF2-40B4-BE49-F238E27FC236}">
                      <a16:creationId xmlns:a16="http://schemas.microsoft.com/office/drawing/2014/main" id="{A68D6075-0BDE-429C-A91A-4274F18FADCC}"/>
                    </a:ext>
                  </a:extLst>
                </p14:cNvPr>
                <p14:cNvContentPartPr/>
                <p14:nvPr/>
              </p14:nvContentPartPr>
              <p14:xfrm>
                <a:off x="6271059" y="648188"/>
                <a:ext cx="36720" cy="143280"/>
              </p14:xfrm>
            </p:contentPart>
          </mc:Choice>
          <mc:Fallback xmlns="">
            <p:pic>
              <p:nvPicPr>
                <p:cNvPr id="519" name="Freihand 518">
                  <a:extLst>
                    <a:ext uri="{FF2B5EF4-FFF2-40B4-BE49-F238E27FC236}">
                      <a16:creationId xmlns:a16="http://schemas.microsoft.com/office/drawing/2014/main" id="{A68D6075-0BDE-429C-A91A-4274F18FADCC}"/>
                    </a:ext>
                  </a:extLst>
                </p:cNvPr>
                <p:cNvPicPr/>
                <p:nvPr/>
              </p:nvPicPr>
              <p:blipFill>
                <a:blip r:embed="rId929"/>
                <a:stretch>
                  <a:fillRect/>
                </a:stretch>
              </p:blipFill>
              <p:spPr>
                <a:xfrm>
                  <a:off x="6266739" y="643868"/>
                  <a:ext cx="45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20" name="Freihand 519">
                  <a:extLst>
                    <a:ext uri="{FF2B5EF4-FFF2-40B4-BE49-F238E27FC236}">
                      <a16:creationId xmlns:a16="http://schemas.microsoft.com/office/drawing/2014/main" id="{4C1102A8-0ED1-41D9-9973-6E84FD466DAC}"/>
                    </a:ext>
                  </a:extLst>
                </p14:cNvPr>
                <p14:cNvContentPartPr/>
                <p14:nvPr/>
              </p14:nvContentPartPr>
              <p14:xfrm>
                <a:off x="6203019" y="556748"/>
                <a:ext cx="169200" cy="128880"/>
              </p14:xfrm>
            </p:contentPart>
          </mc:Choice>
          <mc:Fallback xmlns="">
            <p:pic>
              <p:nvPicPr>
                <p:cNvPr id="520" name="Freihand 519">
                  <a:extLst>
                    <a:ext uri="{FF2B5EF4-FFF2-40B4-BE49-F238E27FC236}">
                      <a16:creationId xmlns:a16="http://schemas.microsoft.com/office/drawing/2014/main" id="{4C1102A8-0ED1-41D9-9973-6E84FD466DAC}"/>
                    </a:ext>
                  </a:extLst>
                </p:cNvPr>
                <p:cNvPicPr/>
                <p:nvPr/>
              </p:nvPicPr>
              <p:blipFill>
                <a:blip r:embed="rId931"/>
                <a:stretch>
                  <a:fillRect/>
                </a:stretch>
              </p:blipFill>
              <p:spPr>
                <a:xfrm>
                  <a:off x="6198699" y="552428"/>
                  <a:ext cx="177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6" name="Freihand 555">
                  <a:extLst>
                    <a:ext uri="{FF2B5EF4-FFF2-40B4-BE49-F238E27FC236}">
                      <a16:creationId xmlns:a16="http://schemas.microsoft.com/office/drawing/2014/main" id="{676CA13E-CCC7-4D25-8E3B-6D3905C689AB}"/>
                    </a:ext>
                  </a:extLst>
                </p14:cNvPr>
                <p14:cNvContentPartPr/>
                <p14:nvPr/>
              </p14:nvContentPartPr>
              <p14:xfrm>
                <a:off x="2787699" y="2309948"/>
                <a:ext cx="874800" cy="1354320"/>
              </p14:xfrm>
            </p:contentPart>
          </mc:Choice>
          <mc:Fallback xmlns="">
            <p:pic>
              <p:nvPicPr>
                <p:cNvPr id="556" name="Freihand 555">
                  <a:extLst>
                    <a:ext uri="{FF2B5EF4-FFF2-40B4-BE49-F238E27FC236}">
                      <a16:creationId xmlns:a16="http://schemas.microsoft.com/office/drawing/2014/main" id="{676CA13E-CCC7-4D25-8E3B-6D3905C689AB}"/>
                    </a:ext>
                  </a:extLst>
                </p:cNvPr>
                <p:cNvPicPr/>
                <p:nvPr/>
              </p:nvPicPr>
              <p:blipFill>
                <a:blip r:embed="rId933"/>
                <a:stretch>
                  <a:fillRect/>
                </a:stretch>
              </p:blipFill>
              <p:spPr>
                <a:xfrm>
                  <a:off x="2783379" y="2305628"/>
                  <a:ext cx="883440" cy="13629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57" name="Freihand 556">
                  <a:extLst>
                    <a:ext uri="{FF2B5EF4-FFF2-40B4-BE49-F238E27FC236}">
                      <a16:creationId xmlns:a16="http://schemas.microsoft.com/office/drawing/2014/main" id="{1C9E2ADD-C52F-48DF-A419-22EA4F8925A4}"/>
                    </a:ext>
                  </a:extLst>
                </p14:cNvPr>
                <p14:cNvContentPartPr/>
                <p14:nvPr/>
              </p14:nvContentPartPr>
              <p14:xfrm>
                <a:off x="3327339" y="3519188"/>
                <a:ext cx="129600" cy="130680"/>
              </p14:xfrm>
            </p:contentPart>
          </mc:Choice>
          <mc:Fallback xmlns="">
            <p:pic>
              <p:nvPicPr>
                <p:cNvPr id="557" name="Freihand 556">
                  <a:extLst>
                    <a:ext uri="{FF2B5EF4-FFF2-40B4-BE49-F238E27FC236}">
                      <a16:creationId xmlns:a16="http://schemas.microsoft.com/office/drawing/2014/main" id="{1C9E2ADD-C52F-48DF-A419-22EA4F8925A4}"/>
                    </a:ext>
                  </a:extLst>
                </p:cNvPr>
                <p:cNvPicPr/>
                <p:nvPr/>
              </p:nvPicPr>
              <p:blipFill>
                <a:blip r:embed="rId935"/>
                <a:stretch>
                  <a:fillRect/>
                </a:stretch>
              </p:blipFill>
              <p:spPr>
                <a:xfrm>
                  <a:off x="3323019" y="3514868"/>
                  <a:ext cx="138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58" name="Freihand 557">
                  <a:extLst>
                    <a:ext uri="{FF2B5EF4-FFF2-40B4-BE49-F238E27FC236}">
                      <a16:creationId xmlns:a16="http://schemas.microsoft.com/office/drawing/2014/main" id="{93D5FABF-8CE4-4C2F-B9B0-C4E0A581F706}"/>
                    </a:ext>
                  </a:extLst>
                </p14:cNvPr>
                <p14:cNvContentPartPr/>
                <p14:nvPr/>
              </p14:nvContentPartPr>
              <p14:xfrm>
                <a:off x="2752779" y="2395268"/>
                <a:ext cx="158040" cy="204480"/>
              </p14:xfrm>
            </p:contentPart>
          </mc:Choice>
          <mc:Fallback xmlns="">
            <p:pic>
              <p:nvPicPr>
                <p:cNvPr id="558" name="Freihand 557">
                  <a:extLst>
                    <a:ext uri="{FF2B5EF4-FFF2-40B4-BE49-F238E27FC236}">
                      <a16:creationId xmlns:a16="http://schemas.microsoft.com/office/drawing/2014/main" id="{93D5FABF-8CE4-4C2F-B9B0-C4E0A581F706}"/>
                    </a:ext>
                  </a:extLst>
                </p:cNvPr>
                <p:cNvPicPr/>
                <p:nvPr/>
              </p:nvPicPr>
              <p:blipFill>
                <a:blip r:embed="rId937"/>
                <a:stretch>
                  <a:fillRect/>
                </a:stretch>
              </p:blipFill>
              <p:spPr>
                <a:xfrm>
                  <a:off x="2748459" y="2390948"/>
                  <a:ext cx="166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59" name="Freihand 558">
                  <a:extLst>
                    <a:ext uri="{FF2B5EF4-FFF2-40B4-BE49-F238E27FC236}">
                      <a16:creationId xmlns:a16="http://schemas.microsoft.com/office/drawing/2014/main" id="{72EDCACB-3722-4AB2-8C4B-76AE284121F1}"/>
                    </a:ext>
                  </a:extLst>
                </p14:cNvPr>
                <p14:cNvContentPartPr/>
                <p14:nvPr/>
              </p14:nvContentPartPr>
              <p14:xfrm>
                <a:off x="3689499" y="2029148"/>
                <a:ext cx="30960" cy="105480"/>
              </p14:xfrm>
            </p:contentPart>
          </mc:Choice>
          <mc:Fallback xmlns="">
            <p:pic>
              <p:nvPicPr>
                <p:cNvPr id="559" name="Freihand 558">
                  <a:extLst>
                    <a:ext uri="{FF2B5EF4-FFF2-40B4-BE49-F238E27FC236}">
                      <a16:creationId xmlns:a16="http://schemas.microsoft.com/office/drawing/2014/main" id="{72EDCACB-3722-4AB2-8C4B-76AE284121F1}"/>
                    </a:ext>
                  </a:extLst>
                </p:cNvPr>
                <p:cNvPicPr/>
                <p:nvPr/>
              </p:nvPicPr>
              <p:blipFill>
                <a:blip r:embed="rId939"/>
                <a:stretch>
                  <a:fillRect/>
                </a:stretch>
              </p:blipFill>
              <p:spPr>
                <a:xfrm>
                  <a:off x="3685179" y="2024828"/>
                  <a:ext cx="39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0" name="Freihand 559">
                  <a:extLst>
                    <a:ext uri="{FF2B5EF4-FFF2-40B4-BE49-F238E27FC236}">
                      <a16:creationId xmlns:a16="http://schemas.microsoft.com/office/drawing/2014/main" id="{CE46CC31-3FB2-4E06-AC33-546664D1FD3D}"/>
                    </a:ext>
                  </a:extLst>
                </p14:cNvPr>
                <p14:cNvContentPartPr/>
                <p14:nvPr/>
              </p14:nvContentPartPr>
              <p14:xfrm>
                <a:off x="3578619" y="1941308"/>
                <a:ext cx="222840" cy="199440"/>
              </p14:xfrm>
            </p:contentPart>
          </mc:Choice>
          <mc:Fallback xmlns="">
            <p:pic>
              <p:nvPicPr>
                <p:cNvPr id="560" name="Freihand 559">
                  <a:extLst>
                    <a:ext uri="{FF2B5EF4-FFF2-40B4-BE49-F238E27FC236}">
                      <a16:creationId xmlns:a16="http://schemas.microsoft.com/office/drawing/2014/main" id="{CE46CC31-3FB2-4E06-AC33-546664D1FD3D}"/>
                    </a:ext>
                  </a:extLst>
                </p:cNvPr>
                <p:cNvPicPr/>
                <p:nvPr/>
              </p:nvPicPr>
              <p:blipFill>
                <a:blip r:embed="rId941"/>
                <a:stretch>
                  <a:fillRect/>
                </a:stretch>
              </p:blipFill>
              <p:spPr>
                <a:xfrm>
                  <a:off x="3574299" y="1936988"/>
                  <a:ext cx="231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1" name="Freihand 560">
                  <a:extLst>
                    <a:ext uri="{FF2B5EF4-FFF2-40B4-BE49-F238E27FC236}">
                      <a16:creationId xmlns:a16="http://schemas.microsoft.com/office/drawing/2014/main" id="{E6FA8F76-1448-4326-987F-E8AEC3DD5351}"/>
                    </a:ext>
                  </a:extLst>
                </p14:cNvPr>
                <p14:cNvContentPartPr/>
                <p14:nvPr/>
              </p14:nvContentPartPr>
              <p14:xfrm>
                <a:off x="3827019" y="1953908"/>
                <a:ext cx="149040" cy="100800"/>
              </p14:xfrm>
            </p:contentPart>
          </mc:Choice>
          <mc:Fallback xmlns="">
            <p:pic>
              <p:nvPicPr>
                <p:cNvPr id="561" name="Freihand 560">
                  <a:extLst>
                    <a:ext uri="{FF2B5EF4-FFF2-40B4-BE49-F238E27FC236}">
                      <a16:creationId xmlns:a16="http://schemas.microsoft.com/office/drawing/2014/main" id="{E6FA8F76-1448-4326-987F-E8AEC3DD5351}"/>
                    </a:ext>
                  </a:extLst>
                </p:cNvPr>
                <p:cNvPicPr/>
                <p:nvPr/>
              </p:nvPicPr>
              <p:blipFill>
                <a:blip r:embed="rId943"/>
                <a:stretch>
                  <a:fillRect/>
                </a:stretch>
              </p:blipFill>
              <p:spPr>
                <a:xfrm>
                  <a:off x="3822699" y="1949588"/>
                  <a:ext cx="157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2" name="Freihand 561">
                  <a:extLst>
                    <a:ext uri="{FF2B5EF4-FFF2-40B4-BE49-F238E27FC236}">
                      <a16:creationId xmlns:a16="http://schemas.microsoft.com/office/drawing/2014/main" id="{68363753-83A2-4371-9CD9-CF271D0B4F55}"/>
                    </a:ext>
                  </a:extLst>
                </p14:cNvPr>
                <p14:cNvContentPartPr/>
                <p14:nvPr/>
              </p14:nvContentPartPr>
              <p14:xfrm>
                <a:off x="3914859" y="1890548"/>
                <a:ext cx="39240" cy="24480"/>
              </p14:xfrm>
            </p:contentPart>
          </mc:Choice>
          <mc:Fallback xmlns="">
            <p:pic>
              <p:nvPicPr>
                <p:cNvPr id="562" name="Freihand 561">
                  <a:extLst>
                    <a:ext uri="{FF2B5EF4-FFF2-40B4-BE49-F238E27FC236}">
                      <a16:creationId xmlns:a16="http://schemas.microsoft.com/office/drawing/2014/main" id="{68363753-83A2-4371-9CD9-CF271D0B4F55}"/>
                    </a:ext>
                  </a:extLst>
                </p:cNvPr>
                <p:cNvPicPr/>
                <p:nvPr/>
              </p:nvPicPr>
              <p:blipFill>
                <a:blip r:embed="rId945"/>
                <a:stretch>
                  <a:fillRect/>
                </a:stretch>
              </p:blipFill>
              <p:spPr>
                <a:xfrm>
                  <a:off x="3910539" y="1886228"/>
                  <a:ext cx="47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3" name="Freihand 562">
                  <a:extLst>
                    <a:ext uri="{FF2B5EF4-FFF2-40B4-BE49-F238E27FC236}">
                      <a16:creationId xmlns:a16="http://schemas.microsoft.com/office/drawing/2014/main" id="{5F3E11E0-D044-4B56-B671-34725DDC2B4E}"/>
                    </a:ext>
                  </a:extLst>
                </p14:cNvPr>
                <p14:cNvContentPartPr/>
                <p14:nvPr/>
              </p14:nvContentPartPr>
              <p14:xfrm>
                <a:off x="3977859" y="1836188"/>
                <a:ext cx="258480" cy="159480"/>
              </p14:xfrm>
            </p:contentPart>
          </mc:Choice>
          <mc:Fallback xmlns="">
            <p:pic>
              <p:nvPicPr>
                <p:cNvPr id="563" name="Freihand 562">
                  <a:extLst>
                    <a:ext uri="{FF2B5EF4-FFF2-40B4-BE49-F238E27FC236}">
                      <a16:creationId xmlns:a16="http://schemas.microsoft.com/office/drawing/2014/main" id="{5F3E11E0-D044-4B56-B671-34725DDC2B4E}"/>
                    </a:ext>
                  </a:extLst>
                </p:cNvPr>
                <p:cNvPicPr/>
                <p:nvPr/>
              </p:nvPicPr>
              <p:blipFill>
                <a:blip r:embed="rId947"/>
                <a:stretch>
                  <a:fillRect/>
                </a:stretch>
              </p:blipFill>
              <p:spPr>
                <a:xfrm>
                  <a:off x="3973539" y="1831868"/>
                  <a:ext cx="267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4" name="Freihand 563">
                  <a:extLst>
                    <a:ext uri="{FF2B5EF4-FFF2-40B4-BE49-F238E27FC236}">
                      <a16:creationId xmlns:a16="http://schemas.microsoft.com/office/drawing/2014/main" id="{FC3C8644-3154-44F5-BF0D-49A6C34AD87A}"/>
                    </a:ext>
                  </a:extLst>
                </p14:cNvPr>
                <p14:cNvContentPartPr/>
                <p14:nvPr/>
              </p14:nvContentPartPr>
              <p14:xfrm>
                <a:off x="4231659" y="1806308"/>
                <a:ext cx="87120" cy="95760"/>
              </p14:xfrm>
            </p:contentPart>
          </mc:Choice>
          <mc:Fallback xmlns="">
            <p:pic>
              <p:nvPicPr>
                <p:cNvPr id="564" name="Freihand 563">
                  <a:extLst>
                    <a:ext uri="{FF2B5EF4-FFF2-40B4-BE49-F238E27FC236}">
                      <a16:creationId xmlns:a16="http://schemas.microsoft.com/office/drawing/2014/main" id="{FC3C8644-3154-44F5-BF0D-49A6C34AD87A}"/>
                    </a:ext>
                  </a:extLst>
                </p:cNvPr>
                <p:cNvPicPr/>
                <p:nvPr/>
              </p:nvPicPr>
              <p:blipFill>
                <a:blip r:embed="rId949"/>
                <a:stretch>
                  <a:fillRect/>
                </a:stretch>
              </p:blipFill>
              <p:spPr>
                <a:xfrm>
                  <a:off x="4227339" y="1801988"/>
                  <a:ext cx="95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65" name="Freihand 564">
                  <a:extLst>
                    <a:ext uri="{FF2B5EF4-FFF2-40B4-BE49-F238E27FC236}">
                      <a16:creationId xmlns:a16="http://schemas.microsoft.com/office/drawing/2014/main" id="{67A2E70C-D0C9-455C-AE62-749A89DF41D7}"/>
                    </a:ext>
                  </a:extLst>
                </p14:cNvPr>
                <p14:cNvContentPartPr/>
                <p14:nvPr/>
              </p14:nvContentPartPr>
              <p14:xfrm>
                <a:off x="4428939" y="1700828"/>
                <a:ext cx="234720" cy="109440"/>
              </p14:xfrm>
            </p:contentPart>
          </mc:Choice>
          <mc:Fallback xmlns="">
            <p:pic>
              <p:nvPicPr>
                <p:cNvPr id="565" name="Freihand 564">
                  <a:extLst>
                    <a:ext uri="{FF2B5EF4-FFF2-40B4-BE49-F238E27FC236}">
                      <a16:creationId xmlns:a16="http://schemas.microsoft.com/office/drawing/2014/main" id="{67A2E70C-D0C9-455C-AE62-749A89DF41D7}"/>
                    </a:ext>
                  </a:extLst>
                </p:cNvPr>
                <p:cNvPicPr/>
                <p:nvPr/>
              </p:nvPicPr>
              <p:blipFill>
                <a:blip r:embed="rId951"/>
                <a:stretch>
                  <a:fillRect/>
                </a:stretch>
              </p:blipFill>
              <p:spPr>
                <a:xfrm>
                  <a:off x="4424619" y="1696508"/>
                  <a:ext cx="243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68" name="Freihand 567">
                  <a:extLst>
                    <a:ext uri="{FF2B5EF4-FFF2-40B4-BE49-F238E27FC236}">
                      <a16:creationId xmlns:a16="http://schemas.microsoft.com/office/drawing/2014/main" id="{2DA88DDC-7F1E-41AB-BC9C-EEF4C79DB72A}"/>
                    </a:ext>
                  </a:extLst>
                </p14:cNvPr>
                <p14:cNvContentPartPr/>
                <p14:nvPr/>
              </p14:nvContentPartPr>
              <p14:xfrm>
                <a:off x="4649259" y="1530908"/>
                <a:ext cx="291240" cy="310320"/>
              </p14:xfrm>
            </p:contentPart>
          </mc:Choice>
          <mc:Fallback xmlns="">
            <p:pic>
              <p:nvPicPr>
                <p:cNvPr id="568" name="Freihand 567">
                  <a:extLst>
                    <a:ext uri="{FF2B5EF4-FFF2-40B4-BE49-F238E27FC236}">
                      <a16:creationId xmlns:a16="http://schemas.microsoft.com/office/drawing/2014/main" id="{2DA88DDC-7F1E-41AB-BC9C-EEF4C79DB72A}"/>
                    </a:ext>
                  </a:extLst>
                </p:cNvPr>
                <p:cNvPicPr/>
                <p:nvPr/>
              </p:nvPicPr>
              <p:blipFill>
                <a:blip r:embed="rId953"/>
                <a:stretch>
                  <a:fillRect/>
                </a:stretch>
              </p:blipFill>
              <p:spPr>
                <a:xfrm>
                  <a:off x="4644939" y="1526588"/>
                  <a:ext cx="2998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69" name="Freihand 568">
                  <a:extLst>
                    <a:ext uri="{FF2B5EF4-FFF2-40B4-BE49-F238E27FC236}">
                      <a16:creationId xmlns:a16="http://schemas.microsoft.com/office/drawing/2014/main" id="{7FFB67F2-16CD-4984-B7FE-AED11C99F116}"/>
                    </a:ext>
                  </a:extLst>
                </p14:cNvPr>
                <p14:cNvContentPartPr/>
                <p14:nvPr/>
              </p14:nvContentPartPr>
              <p14:xfrm>
                <a:off x="4892979" y="1496348"/>
                <a:ext cx="49320" cy="30960"/>
              </p14:xfrm>
            </p:contentPart>
          </mc:Choice>
          <mc:Fallback xmlns="">
            <p:pic>
              <p:nvPicPr>
                <p:cNvPr id="569" name="Freihand 568">
                  <a:extLst>
                    <a:ext uri="{FF2B5EF4-FFF2-40B4-BE49-F238E27FC236}">
                      <a16:creationId xmlns:a16="http://schemas.microsoft.com/office/drawing/2014/main" id="{7FFB67F2-16CD-4984-B7FE-AED11C99F116}"/>
                    </a:ext>
                  </a:extLst>
                </p:cNvPr>
                <p:cNvPicPr/>
                <p:nvPr/>
              </p:nvPicPr>
              <p:blipFill>
                <a:blip r:embed="rId955"/>
                <a:stretch>
                  <a:fillRect/>
                </a:stretch>
              </p:blipFill>
              <p:spPr>
                <a:xfrm>
                  <a:off x="4888659" y="1492028"/>
                  <a:ext cx="57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70" name="Freihand 569">
                  <a:extLst>
                    <a:ext uri="{FF2B5EF4-FFF2-40B4-BE49-F238E27FC236}">
                      <a16:creationId xmlns:a16="http://schemas.microsoft.com/office/drawing/2014/main" id="{A461E236-AFB0-4AD4-ADF6-6E42600C73B8}"/>
                    </a:ext>
                  </a:extLst>
                </p14:cNvPr>
                <p14:cNvContentPartPr/>
                <p14:nvPr/>
              </p14:nvContentPartPr>
              <p14:xfrm>
                <a:off x="4962819" y="1399508"/>
                <a:ext cx="137520" cy="206640"/>
              </p14:xfrm>
            </p:contentPart>
          </mc:Choice>
          <mc:Fallback xmlns="">
            <p:pic>
              <p:nvPicPr>
                <p:cNvPr id="570" name="Freihand 569">
                  <a:extLst>
                    <a:ext uri="{FF2B5EF4-FFF2-40B4-BE49-F238E27FC236}">
                      <a16:creationId xmlns:a16="http://schemas.microsoft.com/office/drawing/2014/main" id="{A461E236-AFB0-4AD4-ADF6-6E42600C73B8}"/>
                    </a:ext>
                  </a:extLst>
                </p:cNvPr>
                <p:cNvPicPr/>
                <p:nvPr/>
              </p:nvPicPr>
              <p:blipFill>
                <a:blip r:embed="rId957"/>
                <a:stretch>
                  <a:fillRect/>
                </a:stretch>
              </p:blipFill>
              <p:spPr>
                <a:xfrm>
                  <a:off x="4958499" y="1395188"/>
                  <a:ext cx="1461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1" name="Freihand 570">
                  <a:extLst>
                    <a:ext uri="{FF2B5EF4-FFF2-40B4-BE49-F238E27FC236}">
                      <a16:creationId xmlns:a16="http://schemas.microsoft.com/office/drawing/2014/main" id="{C9A6E619-5334-4B39-90A6-564D73917BDD}"/>
                    </a:ext>
                  </a:extLst>
                </p14:cNvPr>
                <p14:cNvContentPartPr/>
                <p14:nvPr/>
              </p14:nvContentPartPr>
              <p14:xfrm>
                <a:off x="5133099" y="1409228"/>
                <a:ext cx="123840" cy="127080"/>
              </p14:xfrm>
            </p:contentPart>
          </mc:Choice>
          <mc:Fallback xmlns="">
            <p:pic>
              <p:nvPicPr>
                <p:cNvPr id="571" name="Freihand 570">
                  <a:extLst>
                    <a:ext uri="{FF2B5EF4-FFF2-40B4-BE49-F238E27FC236}">
                      <a16:creationId xmlns:a16="http://schemas.microsoft.com/office/drawing/2014/main" id="{C9A6E619-5334-4B39-90A6-564D73917BDD}"/>
                    </a:ext>
                  </a:extLst>
                </p:cNvPr>
                <p:cNvPicPr/>
                <p:nvPr/>
              </p:nvPicPr>
              <p:blipFill>
                <a:blip r:embed="rId959"/>
                <a:stretch>
                  <a:fillRect/>
                </a:stretch>
              </p:blipFill>
              <p:spPr>
                <a:xfrm>
                  <a:off x="5128779" y="1404908"/>
                  <a:ext cx="132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2" name="Freihand 571">
                  <a:extLst>
                    <a:ext uri="{FF2B5EF4-FFF2-40B4-BE49-F238E27FC236}">
                      <a16:creationId xmlns:a16="http://schemas.microsoft.com/office/drawing/2014/main" id="{8CDAF709-23F7-4648-85C2-6DF39A2BAA6F}"/>
                    </a:ext>
                  </a:extLst>
                </p14:cNvPr>
                <p14:cNvContentPartPr/>
                <p14:nvPr/>
              </p14:nvContentPartPr>
              <p14:xfrm>
                <a:off x="4620819" y="1479428"/>
                <a:ext cx="166680" cy="64440"/>
              </p14:xfrm>
            </p:contentPart>
          </mc:Choice>
          <mc:Fallback xmlns="">
            <p:pic>
              <p:nvPicPr>
                <p:cNvPr id="572" name="Freihand 571">
                  <a:extLst>
                    <a:ext uri="{FF2B5EF4-FFF2-40B4-BE49-F238E27FC236}">
                      <a16:creationId xmlns:a16="http://schemas.microsoft.com/office/drawing/2014/main" id="{8CDAF709-23F7-4648-85C2-6DF39A2BAA6F}"/>
                    </a:ext>
                  </a:extLst>
                </p:cNvPr>
                <p:cNvPicPr/>
                <p:nvPr/>
              </p:nvPicPr>
              <p:blipFill>
                <a:blip r:embed="rId961"/>
                <a:stretch>
                  <a:fillRect/>
                </a:stretch>
              </p:blipFill>
              <p:spPr>
                <a:xfrm>
                  <a:off x="4616499" y="1475108"/>
                  <a:ext cx="175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4" name="Freihand 573">
                  <a:extLst>
                    <a:ext uri="{FF2B5EF4-FFF2-40B4-BE49-F238E27FC236}">
                      <a16:creationId xmlns:a16="http://schemas.microsoft.com/office/drawing/2014/main" id="{E246AFB5-29E7-47CB-9F90-96CD816AEC8A}"/>
                    </a:ext>
                  </a:extLst>
                </p14:cNvPr>
                <p14:cNvContentPartPr/>
                <p14:nvPr/>
              </p14:nvContentPartPr>
              <p14:xfrm>
                <a:off x="3927819" y="2167028"/>
                <a:ext cx="120240" cy="109440"/>
              </p14:xfrm>
            </p:contentPart>
          </mc:Choice>
          <mc:Fallback xmlns="">
            <p:pic>
              <p:nvPicPr>
                <p:cNvPr id="574" name="Freihand 573">
                  <a:extLst>
                    <a:ext uri="{FF2B5EF4-FFF2-40B4-BE49-F238E27FC236}">
                      <a16:creationId xmlns:a16="http://schemas.microsoft.com/office/drawing/2014/main" id="{E246AFB5-29E7-47CB-9F90-96CD816AEC8A}"/>
                    </a:ext>
                  </a:extLst>
                </p:cNvPr>
                <p:cNvPicPr/>
                <p:nvPr/>
              </p:nvPicPr>
              <p:blipFill>
                <a:blip r:embed="rId963"/>
                <a:stretch>
                  <a:fillRect/>
                </a:stretch>
              </p:blipFill>
              <p:spPr>
                <a:xfrm>
                  <a:off x="3923499" y="2162708"/>
                  <a:ext cx="128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75" name="Freihand 574">
                  <a:extLst>
                    <a:ext uri="{FF2B5EF4-FFF2-40B4-BE49-F238E27FC236}">
                      <a16:creationId xmlns:a16="http://schemas.microsoft.com/office/drawing/2014/main" id="{83E4E77B-C54D-44F3-B868-1A058ED6451C}"/>
                    </a:ext>
                  </a:extLst>
                </p14:cNvPr>
                <p14:cNvContentPartPr/>
                <p14:nvPr/>
              </p14:nvContentPartPr>
              <p14:xfrm>
                <a:off x="4064979" y="2088188"/>
                <a:ext cx="197280" cy="112680"/>
              </p14:xfrm>
            </p:contentPart>
          </mc:Choice>
          <mc:Fallback xmlns="">
            <p:pic>
              <p:nvPicPr>
                <p:cNvPr id="575" name="Freihand 574">
                  <a:extLst>
                    <a:ext uri="{FF2B5EF4-FFF2-40B4-BE49-F238E27FC236}">
                      <a16:creationId xmlns:a16="http://schemas.microsoft.com/office/drawing/2014/main" id="{83E4E77B-C54D-44F3-B868-1A058ED6451C}"/>
                    </a:ext>
                  </a:extLst>
                </p:cNvPr>
                <p:cNvPicPr/>
                <p:nvPr/>
              </p:nvPicPr>
              <p:blipFill>
                <a:blip r:embed="rId965"/>
                <a:stretch>
                  <a:fillRect/>
                </a:stretch>
              </p:blipFill>
              <p:spPr>
                <a:xfrm>
                  <a:off x="4060659" y="2083868"/>
                  <a:ext cx="205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76" name="Freihand 575">
                  <a:extLst>
                    <a:ext uri="{FF2B5EF4-FFF2-40B4-BE49-F238E27FC236}">
                      <a16:creationId xmlns:a16="http://schemas.microsoft.com/office/drawing/2014/main" id="{EFC6FA1A-2CFF-4B2A-942B-CC0580E090CA}"/>
                    </a:ext>
                  </a:extLst>
                </p14:cNvPr>
                <p14:cNvContentPartPr/>
                <p14:nvPr/>
              </p14:nvContentPartPr>
              <p14:xfrm>
                <a:off x="4286019" y="1996388"/>
                <a:ext cx="146880" cy="114120"/>
              </p14:xfrm>
            </p:contentPart>
          </mc:Choice>
          <mc:Fallback xmlns="">
            <p:pic>
              <p:nvPicPr>
                <p:cNvPr id="576" name="Freihand 575">
                  <a:extLst>
                    <a:ext uri="{FF2B5EF4-FFF2-40B4-BE49-F238E27FC236}">
                      <a16:creationId xmlns:a16="http://schemas.microsoft.com/office/drawing/2014/main" id="{EFC6FA1A-2CFF-4B2A-942B-CC0580E090CA}"/>
                    </a:ext>
                  </a:extLst>
                </p:cNvPr>
                <p:cNvPicPr/>
                <p:nvPr/>
              </p:nvPicPr>
              <p:blipFill>
                <a:blip r:embed="rId967"/>
                <a:stretch>
                  <a:fillRect/>
                </a:stretch>
              </p:blipFill>
              <p:spPr>
                <a:xfrm>
                  <a:off x="4281699" y="1992068"/>
                  <a:ext cx="155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77" name="Freihand 576">
                  <a:extLst>
                    <a:ext uri="{FF2B5EF4-FFF2-40B4-BE49-F238E27FC236}">
                      <a16:creationId xmlns:a16="http://schemas.microsoft.com/office/drawing/2014/main" id="{793419F8-C4BD-4FA6-AA2F-183DEE72302C}"/>
                    </a:ext>
                  </a:extLst>
                </p14:cNvPr>
                <p14:cNvContentPartPr/>
                <p14:nvPr/>
              </p14:nvContentPartPr>
              <p14:xfrm>
                <a:off x="4537659" y="1854548"/>
                <a:ext cx="83880" cy="150480"/>
              </p14:xfrm>
            </p:contentPart>
          </mc:Choice>
          <mc:Fallback xmlns="">
            <p:pic>
              <p:nvPicPr>
                <p:cNvPr id="577" name="Freihand 576">
                  <a:extLst>
                    <a:ext uri="{FF2B5EF4-FFF2-40B4-BE49-F238E27FC236}">
                      <a16:creationId xmlns:a16="http://schemas.microsoft.com/office/drawing/2014/main" id="{793419F8-C4BD-4FA6-AA2F-183DEE72302C}"/>
                    </a:ext>
                  </a:extLst>
                </p:cNvPr>
                <p:cNvPicPr/>
                <p:nvPr/>
              </p:nvPicPr>
              <p:blipFill>
                <a:blip r:embed="rId969"/>
                <a:stretch>
                  <a:fillRect/>
                </a:stretch>
              </p:blipFill>
              <p:spPr>
                <a:xfrm>
                  <a:off x="4533339" y="1850228"/>
                  <a:ext cx="92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78" name="Freihand 577">
                  <a:extLst>
                    <a:ext uri="{FF2B5EF4-FFF2-40B4-BE49-F238E27FC236}">
                      <a16:creationId xmlns:a16="http://schemas.microsoft.com/office/drawing/2014/main" id="{0BD92006-7B30-4541-AF01-300FD1FB0633}"/>
                    </a:ext>
                  </a:extLst>
                </p14:cNvPr>
                <p14:cNvContentPartPr/>
                <p14:nvPr/>
              </p14:nvContentPartPr>
              <p14:xfrm>
                <a:off x="4666179" y="1848428"/>
                <a:ext cx="96840" cy="199080"/>
              </p14:xfrm>
            </p:contentPart>
          </mc:Choice>
          <mc:Fallback xmlns="">
            <p:pic>
              <p:nvPicPr>
                <p:cNvPr id="578" name="Freihand 577">
                  <a:extLst>
                    <a:ext uri="{FF2B5EF4-FFF2-40B4-BE49-F238E27FC236}">
                      <a16:creationId xmlns:a16="http://schemas.microsoft.com/office/drawing/2014/main" id="{0BD92006-7B30-4541-AF01-300FD1FB0633}"/>
                    </a:ext>
                  </a:extLst>
                </p:cNvPr>
                <p:cNvPicPr/>
                <p:nvPr/>
              </p:nvPicPr>
              <p:blipFill>
                <a:blip r:embed="rId971"/>
                <a:stretch>
                  <a:fillRect/>
                </a:stretch>
              </p:blipFill>
              <p:spPr>
                <a:xfrm>
                  <a:off x="4661859" y="1844108"/>
                  <a:ext cx="105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79" name="Freihand 578">
                  <a:extLst>
                    <a:ext uri="{FF2B5EF4-FFF2-40B4-BE49-F238E27FC236}">
                      <a16:creationId xmlns:a16="http://schemas.microsoft.com/office/drawing/2014/main" id="{91A76D9C-EF97-4EA1-BBEE-CCE1D92DFA5F}"/>
                    </a:ext>
                  </a:extLst>
                </p14:cNvPr>
                <p14:cNvContentPartPr/>
                <p14:nvPr/>
              </p14:nvContentPartPr>
              <p14:xfrm>
                <a:off x="4792539" y="1765628"/>
                <a:ext cx="275040" cy="138960"/>
              </p14:xfrm>
            </p:contentPart>
          </mc:Choice>
          <mc:Fallback xmlns="">
            <p:pic>
              <p:nvPicPr>
                <p:cNvPr id="579" name="Freihand 578">
                  <a:extLst>
                    <a:ext uri="{FF2B5EF4-FFF2-40B4-BE49-F238E27FC236}">
                      <a16:creationId xmlns:a16="http://schemas.microsoft.com/office/drawing/2014/main" id="{91A76D9C-EF97-4EA1-BBEE-CCE1D92DFA5F}"/>
                    </a:ext>
                  </a:extLst>
                </p:cNvPr>
                <p:cNvPicPr/>
                <p:nvPr/>
              </p:nvPicPr>
              <p:blipFill>
                <a:blip r:embed="rId973"/>
                <a:stretch>
                  <a:fillRect/>
                </a:stretch>
              </p:blipFill>
              <p:spPr>
                <a:xfrm>
                  <a:off x="4788219" y="1761308"/>
                  <a:ext cx="283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80" name="Freihand 579">
                  <a:extLst>
                    <a:ext uri="{FF2B5EF4-FFF2-40B4-BE49-F238E27FC236}">
                      <a16:creationId xmlns:a16="http://schemas.microsoft.com/office/drawing/2014/main" id="{900A08FB-AF4C-47B8-AD37-6DF3F97E7965}"/>
                    </a:ext>
                  </a:extLst>
                </p14:cNvPr>
                <p14:cNvContentPartPr/>
                <p14:nvPr/>
              </p14:nvContentPartPr>
              <p14:xfrm>
                <a:off x="5030139" y="1704068"/>
                <a:ext cx="36000" cy="15120"/>
              </p14:xfrm>
            </p:contentPart>
          </mc:Choice>
          <mc:Fallback xmlns="">
            <p:pic>
              <p:nvPicPr>
                <p:cNvPr id="580" name="Freihand 579">
                  <a:extLst>
                    <a:ext uri="{FF2B5EF4-FFF2-40B4-BE49-F238E27FC236}">
                      <a16:creationId xmlns:a16="http://schemas.microsoft.com/office/drawing/2014/main" id="{900A08FB-AF4C-47B8-AD37-6DF3F97E7965}"/>
                    </a:ext>
                  </a:extLst>
                </p:cNvPr>
                <p:cNvPicPr/>
                <p:nvPr/>
              </p:nvPicPr>
              <p:blipFill>
                <a:blip r:embed="rId975"/>
                <a:stretch>
                  <a:fillRect/>
                </a:stretch>
              </p:blipFill>
              <p:spPr>
                <a:xfrm>
                  <a:off x="5025819" y="1699748"/>
                  <a:ext cx="44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1" name="Freihand 580">
                  <a:extLst>
                    <a:ext uri="{FF2B5EF4-FFF2-40B4-BE49-F238E27FC236}">
                      <a16:creationId xmlns:a16="http://schemas.microsoft.com/office/drawing/2014/main" id="{BE0771CC-0CFA-49DD-925F-CDE64CEDB3AB}"/>
                    </a:ext>
                  </a:extLst>
                </p14:cNvPr>
                <p14:cNvContentPartPr/>
                <p14:nvPr/>
              </p14:nvContentPartPr>
              <p14:xfrm>
                <a:off x="5105739" y="1702988"/>
                <a:ext cx="107280" cy="83520"/>
              </p14:xfrm>
            </p:contentPart>
          </mc:Choice>
          <mc:Fallback xmlns="">
            <p:pic>
              <p:nvPicPr>
                <p:cNvPr id="581" name="Freihand 580">
                  <a:extLst>
                    <a:ext uri="{FF2B5EF4-FFF2-40B4-BE49-F238E27FC236}">
                      <a16:creationId xmlns:a16="http://schemas.microsoft.com/office/drawing/2014/main" id="{BE0771CC-0CFA-49DD-925F-CDE64CEDB3AB}"/>
                    </a:ext>
                  </a:extLst>
                </p:cNvPr>
                <p:cNvPicPr/>
                <p:nvPr/>
              </p:nvPicPr>
              <p:blipFill>
                <a:blip r:embed="rId977"/>
                <a:stretch>
                  <a:fillRect/>
                </a:stretch>
              </p:blipFill>
              <p:spPr>
                <a:xfrm>
                  <a:off x="5101419" y="1698668"/>
                  <a:ext cx="115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82" name="Freihand 581">
                  <a:extLst>
                    <a:ext uri="{FF2B5EF4-FFF2-40B4-BE49-F238E27FC236}">
                      <a16:creationId xmlns:a16="http://schemas.microsoft.com/office/drawing/2014/main" id="{A96E1A82-5A47-4DA9-A549-D2478B920412}"/>
                    </a:ext>
                  </a:extLst>
                </p14:cNvPr>
                <p14:cNvContentPartPr/>
                <p14:nvPr/>
              </p14:nvContentPartPr>
              <p14:xfrm>
                <a:off x="4779219" y="2029148"/>
                <a:ext cx="94320" cy="110880"/>
              </p14:xfrm>
            </p:contentPart>
          </mc:Choice>
          <mc:Fallback xmlns="">
            <p:pic>
              <p:nvPicPr>
                <p:cNvPr id="582" name="Freihand 581">
                  <a:extLst>
                    <a:ext uri="{FF2B5EF4-FFF2-40B4-BE49-F238E27FC236}">
                      <a16:creationId xmlns:a16="http://schemas.microsoft.com/office/drawing/2014/main" id="{A96E1A82-5A47-4DA9-A549-D2478B920412}"/>
                    </a:ext>
                  </a:extLst>
                </p:cNvPr>
                <p:cNvPicPr/>
                <p:nvPr/>
              </p:nvPicPr>
              <p:blipFill>
                <a:blip r:embed="rId979"/>
                <a:stretch>
                  <a:fillRect/>
                </a:stretch>
              </p:blipFill>
              <p:spPr>
                <a:xfrm>
                  <a:off x="4774899" y="2024828"/>
                  <a:ext cx="102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83" name="Freihand 582">
                  <a:extLst>
                    <a:ext uri="{FF2B5EF4-FFF2-40B4-BE49-F238E27FC236}">
                      <a16:creationId xmlns:a16="http://schemas.microsoft.com/office/drawing/2014/main" id="{3CA15FAD-1D58-416E-8CE5-BCD8AA155A0F}"/>
                    </a:ext>
                  </a:extLst>
                </p14:cNvPr>
                <p14:cNvContentPartPr/>
                <p14:nvPr/>
              </p14:nvContentPartPr>
              <p14:xfrm>
                <a:off x="4931139" y="1962908"/>
                <a:ext cx="163080" cy="111600"/>
              </p14:xfrm>
            </p:contentPart>
          </mc:Choice>
          <mc:Fallback xmlns="">
            <p:pic>
              <p:nvPicPr>
                <p:cNvPr id="583" name="Freihand 582">
                  <a:extLst>
                    <a:ext uri="{FF2B5EF4-FFF2-40B4-BE49-F238E27FC236}">
                      <a16:creationId xmlns:a16="http://schemas.microsoft.com/office/drawing/2014/main" id="{3CA15FAD-1D58-416E-8CE5-BCD8AA155A0F}"/>
                    </a:ext>
                  </a:extLst>
                </p:cNvPr>
                <p:cNvPicPr/>
                <p:nvPr/>
              </p:nvPicPr>
              <p:blipFill>
                <a:blip r:embed="rId981"/>
                <a:stretch>
                  <a:fillRect/>
                </a:stretch>
              </p:blipFill>
              <p:spPr>
                <a:xfrm>
                  <a:off x="4926819" y="1958588"/>
                  <a:ext cx="171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84" name="Freihand 583">
                  <a:extLst>
                    <a:ext uri="{FF2B5EF4-FFF2-40B4-BE49-F238E27FC236}">
                      <a16:creationId xmlns:a16="http://schemas.microsoft.com/office/drawing/2014/main" id="{216C3579-97EB-4AD9-9CD2-45D739FF7153}"/>
                    </a:ext>
                  </a:extLst>
                </p14:cNvPr>
                <p14:cNvContentPartPr/>
                <p14:nvPr/>
              </p14:nvContentPartPr>
              <p14:xfrm>
                <a:off x="5045979" y="1863908"/>
                <a:ext cx="360" cy="360"/>
              </p14:xfrm>
            </p:contentPart>
          </mc:Choice>
          <mc:Fallback xmlns="">
            <p:pic>
              <p:nvPicPr>
                <p:cNvPr id="584" name="Freihand 583">
                  <a:extLst>
                    <a:ext uri="{FF2B5EF4-FFF2-40B4-BE49-F238E27FC236}">
                      <a16:creationId xmlns:a16="http://schemas.microsoft.com/office/drawing/2014/main" id="{216C3579-97EB-4AD9-9CD2-45D739FF7153}"/>
                    </a:ext>
                  </a:extLst>
                </p:cNvPr>
                <p:cNvPicPr/>
                <p:nvPr/>
              </p:nvPicPr>
              <p:blipFill>
                <a:blip r:embed="rId297"/>
                <a:stretch>
                  <a:fillRect/>
                </a:stretch>
              </p:blipFill>
              <p:spPr>
                <a:xfrm>
                  <a:off x="5041659" y="1859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85" name="Freihand 584">
                  <a:extLst>
                    <a:ext uri="{FF2B5EF4-FFF2-40B4-BE49-F238E27FC236}">
                      <a16:creationId xmlns:a16="http://schemas.microsoft.com/office/drawing/2014/main" id="{C2988B63-63D5-4302-8F45-232E5EF19A8A}"/>
                    </a:ext>
                  </a:extLst>
                </p14:cNvPr>
                <p14:cNvContentPartPr/>
                <p14:nvPr/>
              </p14:nvContentPartPr>
              <p14:xfrm>
                <a:off x="5192859" y="1827188"/>
                <a:ext cx="154800" cy="116280"/>
              </p14:xfrm>
            </p:contentPart>
          </mc:Choice>
          <mc:Fallback xmlns="">
            <p:pic>
              <p:nvPicPr>
                <p:cNvPr id="585" name="Freihand 584">
                  <a:extLst>
                    <a:ext uri="{FF2B5EF4-FFF2-40B4-BE49-F238E27FC236}">
                      <a16:creationId xmlns:a16="http://schemas.microsoft.com/office/drawing/2014/main" id="{C2988B63-63D5-4302-8F45-232E5EF19A8A}"/>
                    </a:ext>
                  </a:extLst>
                </p:cNvPr>
                <p:cNvPicPr/>
                <p:nvPr/>
              </p:nvPicPr>
              <p:blipFill>
                <a:blip r:embed="rId984"/>
                <a:stretch>
                  <a:fillRect/>
                </a:stretch>
              </p:blipFill>
              <p:spPr>
                <a:xfrm>
                  <a:off x="5188539" y="1822868"/>
                  <a:ext cx="163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86" name="Freihand 585">
                  <a:extLst>
                    <a:ext uri="{FF2B5EF4-FFF2-40B4-BE49-F238E27FC236}">
                      <a16:creationId xmlns:a16="http://schemas.microsoft.com/office/drawing/2014/main" id="{E4D10ABD-FA79-46DA-ABCB-369B601CAAFB}"/>
                    </a:ext>
                  </a:extLst>
                </p14:cNvPr>
                <p14:cNvContentPartPr/>
                <p14:nvPr/>
              </p14:nvContentPartPr>
              <p14:xfrm>
                <a:off x="5363139" y="1713068"/>
                <a:ext cx="39960" cy="97200"/>
              </p14:xfrm>
            </p:contentPart>
          </mc:Choice>
          <mc:Fallback xmlns="">
            <p:pic>
              <p:nvPicPr>
                <p:cNvPr id="586" name="Freihand 585">
                  <a:extLst>
                    <a:ext uri="{FF2B5EF4-FFF2-40B4-BE49-F238E27FC236}">
                      <a16:creationId xmlns:a16="http://schemas.microsoft.com/office/drawing/2014/main" id="{E4D10ABD-FA79-46DA-ABCB-369B601CAAFB}"/>
                    </a:ext>
                  </a:extLst>
                </p:cNvPr>
                <p:cNvPicPr/>
                <p:nvPr/>
              </p:nvPicPr>
              <p:blipFill>
                <a:blip r:embed="rId986"/>
                <a:stretch>
                  <a:fillRect/>
                </a:stretch>
              </p:blipFill>
              <p:spPr>
                <a:xfrm>
                  <a:off x="5358819" y="1708748"/>
                  <a:ext cx="48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587" name="Freihand 586">
                  <a:extLst>
                    <a:ext uri="{FF2B5EF4-FFF2-40B4-BE49-F238E27FC236}">
                      <a16:creationId xmlns:a16="http://schemas.microsoft.com/office/drawing/2014/main" id="{A7C8A1BB-1121-48D4-A8AB-C71638B42A9F}"/>
                    </a:ext>
                  </a:extLst>
                </p14:cNvPr>
                <p14:cNvContentPartPr/>
                <p14:nvPr/>
              </p14:nvContentPartPr>
              <p14:xfrm>
                <a:off x="5498859" y="1725308"/>
                <a:ext cx="103320" cy="134640"/>
              </p14:xfrm>
            </p:contentPart>
          </mc:Choice>
          <mc:Fallback xmlns="">
            <p:pic>
              <p:nvPicPr>
                <p:cNvPr id="587" name="Freihand 586">
                  <a:extLst>
                    <a:ext uri="{FF2B5EF4-FFF2-40B4-BE49-F238E27FC236}">
                      <a16:creationId xmlns:a16="http://schemas.microsoft.com/office/drawing/2014/main" id="{A7C8A1BB-1121-48D4-A8AB-C71638B42A9F}"/>
                    </a:ext>
                  </a:extLst>
                </p:cNvPr>
                <p:cNvPicPr/>
                <p:nvPr/>
              </p:nvPicPr>
              <p:blipFill>
                <a:blip r:embed="rId988"/>
                <a:stretch>
                  <a:fillRect/>
                </a:stretch>
              </p:blipFill>
              <p:spPr>
                <a:xfrm>
                  <a:off x="5494539" y="1720988"/>
                  <a:ext cx="111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588" name="Freihand 587">
                  <a:extLst>
                    <a:ext uri="{FF2B5EF4-FFF2-40B4-BE49-F238E27FC236}">
                      <a16:creationId xmlns:a16="http://schemas.microsoft.com/office/drawing/2014/main" id="{CDCFE774-274F-40C3-90B5-227677FD2E2E}"/>
                    </a:ext>
                  </a:extLst>
                </p14:cNvPr>
                <p14:cNvContentPartPr/>
                <p14:nvPr/>
              </p14:nvContentPartPr>
              <p14:xfrm>
                <a:off x="5670219" y="1619468"/>
                <a:ext cx="192960" cy="126720"/>
              </p14:xfrm>
            </p:contentPart>
          </mc:Choice>
          <mc:Fallback xmlns="">
            <p:pic>
              <p:nvPicPr>
                <p:cNvPr id="588" name="Freihand 587">
                  <a:extLst>
                    <a:ext uri="{FF2B5EF4-FFF2-40B4-BE49-F238E27FC236}">
                      <a16:creationId xmlns:a16="http://schemas.microsoft.com/office/drawing/2014/main" id="{CDCFE774-274F-40C3-90B5-227677FD2E2E}"/>
                    </a:ext>
                  </a:extLst>
                </p:cNvPr>
                <p:cNvPicPr/>
                <p:nvPr/>
              </p:nvPicPr>
              <p:blipFill>
                <a:blip r:embed="rId990"/>
                <a:stretch>
                  <a:fillRect/>
                </a:stretch>
              </p:blipFill>
              <p:spPr>
                <a:xfrm>
                  <a:off x="5665899" y="1615148"/>
                  <a:ext cx="201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590" name="Freihand 589">
                  <a:extLst>
                    <a:ext uri="{FF2B5EF4-FFF2-40B4-BE49-F238E27FC236}">
                      <a16:creationId xmlns:a16="http://schemas.microsoft.com/office/drawing/2014/main" id="{CBD228AB-98A5-495D-9B04-EE5D1AA2090A}"/>
                    </a:ext>
                  </a:extLst>
                </p14:cNvPr>
                <p14:cNvContentPartPr/>
                <p14:nvPr/>
              </p14:nvContentPartPr>
              <p14:xfrm>
                <a:off x="5392299" y="1948868"/>
                <a:ext cx="56160" cy="133920"/>
              </p14:xfrm>
            </p:contentPart>
          </mc:Choice>
          <mc:Fallback xmlns="">
            <p:pic>
              <p:nvPicPr>
                <p:cNvPr id="590" name="Freihand 589">
                  <a:extLst>
                    <a:ext uri="{FF2B5EF4-FFF2-40B4-BE49-F238E27FC236}">
                      <a16:creationId xmlns:a16="http://schemas.microsoft.com/office/drawing/2014/main" id="{CBD228AB-98A5-495D-9B04-EE5D1AA2090A}"/>
                    </a:ext>
                  </a:extLst>
                </p:cNvPr>
                <p:cNvPicPr/>
                <p:nvPr/>
              </p:nvPicPr>
              <p:blipFill>
                <a:blip r:embed="rId992"/>
                <a:stretch>
                  <a:fillRect/>
                </a:stretch>
              </p:blipFill>
              <p:spPr>
                <a:xfrm>
                  <a:off x="5387979" y="1944548"/>
                  <a:ext cx="64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591" name="Freihand 590">
                  <a:extLst>
                    <a:ext uri="{FF2B5EF4-FFF2-40B4-BE49-F238E27FC236}">
                      <a16:creationId xmlns:a16="http://schemas.microsoft.com/office/drawing/2014/main" id="{84DBE784-1B14-4218-ACEF-37A066A65985}"/>
                    </a:ext>
                  </a:extLst>
                </p14:cNvPr>
                <p14:cNvContentPartPr/>
                <p14:nvPr/>
              </p14:nvContentPartPr>
              <p14:xfrm>
                <a:off x="5498499" y="1892348"/>
                <a:ext cx="87480" cy="112680"/>
              </p14:xfrm>
            </p:contentPart>
          </mc:Choice>
          <mc:Fallback xmlns="">
            <p:pic>
              <p:nvPicPr>
                <p:cNvPr id="591" name="Freihand 590">
                  <a:extLst>
                    <a:ext uri="{FF2B5EF4-FFF2-40B4-BE49-F238E27FC236}">
                      <a16:creationId xmlns:a16="http://schemas.microsoft.com/office/drawing/2014/main" id="{84DBE784-1B14-4218-ACEF-37A066A65985}"/>
                    </a:ext>
                  </a:extLst>
                </p:cNvPr>
                <p:cNvPicPr/>
                <p:nvPr/>
              </p:nvPicPr>
              <p:blipFill>
                <a:blip r:embed="rId994"/>
                <a:stretch>
                  <a:fillRect/>
                </a:stretch>
              </p:blipFill>
              <p:spPr>
                <a:xfrm>
                  <a:off x="5494179" y="1888028"/>
                  <a:ext cx="96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592" name="Freihand 591">
                  <a:extLst>
                    <a:ext uri="{FF2B5EF4-FFF2-40B4-BE49-F238E27FC236}">
                      <a16:creationId xmlns:a16="http://schemas.microsoft.com/office/drawing/2014/main" id="{060A9DF8-FC68-4F1B-8FE8-BFBC8F692D47}"/>
                    </a:ext>
                  </a:extLst>
                </p14:cNvPr>
                <p14:cNvContentPartPr/>
                <p14:nvPr/>
              </p14:nvContentPartPr>
              <p14:xfrm>
                <a:off x="5611179" y="1895948"/>
                <a:ext cx="57600" cy="90000"/>
              </p14:xfrm>
            </p:contentPart>
          </mc:Choice>
          <mc:Fallback xmlns="">
            <p:pic>
              <p:nvPicPr>
                <p:cNvPr id="592" name="Freihand 591">
                  <a:extLst>
                    <a:ext uri="{FF2B5EF4-FFF2-40B4-BE49-F238E27FC236}">
                      <a16:creationId xmlns:a16="http://schemas.microsoft.com/office/drawing/2014/main" id="{060A9DF8-FC68-4F1B-8FE8-BFBC8F692D47}"/>
                    </a:ext>
                  </a:extLst>
                </p:cNvPr>
                <p:cNvPicPr/>
                <p:nvPr/>
              </p:nvPicPr>
              <p:blipFill>
                <a:blip r:embed="rId996"/>
                <a:stretch>
                  <a:fillRect/>
                </a:stretch>
              </p:blipFill>
              <p:spPr>
                <a:xfrm>
                  <a:off x="5606859" y="1891628"/>
                  <a:ext cx="66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93" name="Freihand 592">
                  <a:extLst>
                    <a:ext uri="{FF2B5EF4-FFF2-40B4-BE49-F238E27FC236}">
                      <a16:creationId xmlns:a16="http://schemas.microsoft.com/office/drawing/2014/main" id="{72F040EC-2E4D-445C-87F7-8697E88222B1}"/>
                    </a:ext>
                  </a:extLst>
                </p14:cNvPr>
                <p14:cNvContentPartPr/>
                <p14:nvPr/>
              </p14:nvContentPartPr>
              <p14:xfrm>
                <a:off x="5663739" y="1800548"/>
                <a:ext cx="281880" cy="137160"/>
              </p14:xfrm>
            </p:contentPart>
          </mc:Choice>
          <mc:Fallback xmlns="">
            <p:pic>
              <p:nvPicPr>
                <p:cNvPr id="593" name="Freihand 592">
                  <a:extLst>
                    <a:ext uri="{FF2B5EF4-FFF2-40B4-BE49-F238E27FC236}">
                      <a16:creationId xmlns:a16="http://schemas.microsoft.com/office/drawing/2014/main" id="{72F040EC-2E4D-445C-87F7-8697E88222B1}"/>
                    </a:ext>
                  </a:extLst>
                </p:cNvPr>
                <p:cNvPicPr/>
                <p:nvPr/>
              </p:nvPicPr>
              <p:blipFill>
                <a:blip r:embed="rId998"/>
                <a:stretch>
                  <a:fillRect/>
                </a:stretch>
              </p:blipFill>
              <p:spPr>
                <a:xfrm>
                  <a:off x="5659419" y="1796228"/>
                  <a:ext cx="290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94" name="Freihand 593">
                  <a:extLst>
                    <a:ext uri="{FF2B5EF4-FFF2-40B4-BE49-F238E27FC236}">
                      <a16:creationId xmlns:a16="http://schemas.microsoft.com/office/drawing/2014/main" id="{2D37166D-E57F-4C88-99D3-67F451A4ACBD}"/>
                    </a:ext>
                  </a:extLst>
                </p14:cNvPr>
                <p14:cNvContentPartPr/>
                <p14:nvPr/>
              </p14:nvContentPartPr>
              <p14:xfrm>
                <a:off x="5587419" y="1812788"/>
                <a:ext cx="106920" cy="43560"/>
              </p14:xfrm>
            </p:contentPart>
          </mc:Choice>
          <mc:Fallback xmlns="">
            <p:pic>
              <p:nvPicPr>
                <p:cNvPr id="594" name="Freihand 593">
                  <a:extLst>
                    <a:ext uri="{FF2B5EF4-FFF2-40B4-BE49-F238E27FC236}">
                      <a16:creationId xmlns:a16="http://schemas.microsoft.com/office/drawing/2014/main" id="{2D37166D-E57F-4C88-99D3-67F451A4ACBD}"/>
                    </a:ext>
                  </a:extLst>
                </p:cNvPr>
                <p:cNvPicPr/>
                <p:nvPr/>
              </p:nvPicPr>
              <p:blipFill>
                <a:blip r:embed="rId1000"/>
                <a:stretch>
                  <a:fillRect/>
                </a:stretch>
              </p:blipFill>
              <p:spPr>
                <a:xfrm>
                  <a:off x="5583099" y="1808468"/>
                  <a:ext cx="115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95" name="Freihand 594">
                  <a:extLst>
                    <a:ext uri="{FF2B5EF4-FFF2-40B4-BE49-F238E27FC236}">
                      <a16:creationId xmlns:a16="http://schemas.microsoft.com/office/drawing/2014/main" id="{DBCFC663-0D21-41C0-B120-CC9BF80B8755}"/>
                    </a:ext>
                  </a:extLst>
                </p14:cNvPr>
                <p14:cNvContentPartPr/>
                <p14:nvPr/>
              </p14:nvContentPartPr>
              <p14:xfrm>
                <a:off x="6006099" y="1662308"/>
                <a:ext cx="119520" cy="121680"/>
              </p14:xfrm>
            </p:contentPart>
          </mc:Choice>
          <mc:Fallback xmlns="">
            <p:pic>
              <p:nvPicPr>
                <p:cNvPr id="595" name="Freihand 594">
                  <a:extLst>
                    <a:ext uri="{FF2B5EF4-FFF2-40B4-BE49-F238E27FC236}">
                      <a16:creationId xmlns:a16="http://schemas.microsoft.com/office/drawing/2014/main" id="{DBCFC663-0D21-41C0-B120-CC9BF80B8755}"/>
                    </a:ext>
                  </a:extLst>
                </p:cNvPr>
                <p:cNvPicPr/>
                <p:nvPr/>
              </p:nvPicPr>
              <p:blipFill>
                <a:blip r:embed="rId1002"/>
                <a:stretch>
                  <a:fillRect/>
                </a:stretch>
              </p:blipFill>
              <p:spPr>
                <a:xfrm>
                  <a:off x="6001779" y="1657988"/>
                  <a:ext cx="128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96" name="Freihand 595">
                  <a:extLst>
                    <a:ext uri="{FF2B5EF4-FFF2-40B4-BE49-F238E27FC236}">
                      <a16:creationId xmlns:a16="http://schemas.microsoft.com/office/drawing/2014/main" id="{B13D9591-7DC6-46B7-8480-828F3FAFD658}"/>
                    </a:ext>
                  </a:extLst>
                </p14:cNvPr>
                <p14:cNvContentPartPr/>
                <p14:nvPr/>
              </p14:nvContentPartPr>
              <p14:xfrm>
                <a:off x="6094299" y="1681748"/>
                <a:ext cx="67680" cy="75240"/>
              </p14:xfrm>
            </p:contentPart>
          </mc:Choice>
          <mc:Fallback xmlns="">
            <p:pic>
              <p:nvPicPr>
                <p:cNvPr id="596" name="Freihand 595">
                  <a:extLst>
                    <a:ext uri="{FF2B5EF4-FFF2-40B4-BE49-F238E27FC236}">
                      <a16:creationId xmlns:a16="http://schemas.microsoft.com/office/drawing/2014/main" id="{B13D9591-7DC6-46B7-8480-828F3FAFD658}"/>
                    </a:ext>
                  </a:extLst>
                </p:cNvPr>
                <p:cNvPicPr/>
                <p:nvPr/>
              </p:nvPicPr>
              <p:blipFill>
                <a:blip r:embed="rId1004"/>
                <a:stretch>
                  <a:fillRect/>
                </a:stretch>
              </p:blipFill>
              <p:spPr>
                <a:xfrm>
                  <a:off x="6089979" y="1677428"/>
                  <a:ext cx="76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97" name="Freihand 596">
                  <a:extLst>
                    <a:ext uri="{FF2B5EF4-FFF2-40B4-BE49-F238E27FC236}">
                      <a16:creationId xmlns:a16="http://schemas.microsoft.com/office/drawing/2014/main" id="{E190AFE1-9E89-4BF9-882A-6F47F383D14C}"/>
                    </a:ext>
                  </a:extLst>
                </p14:cNvPr>
                <p14:cNvContentPartPr/>
                <p14:nvPr/>
              </p14:nvContentPartPr>
              <p14:xfrm>
                <a:off x="6154779" y="1577348"/>
                <a:ext cx="193320" cy="123480"/>
              </p14:xfrm>
            </p:contentPart>
          </mc:Choice>
          <mc:Fallback xmlns="">
            <p:pic>
              <p:nvPicPr>
                <p:cNvPr id="597" name="Freihand 596">
                  <a:extLst>
                    <a:ext uri="{FF2B5EF4-FFF2-40B4-BE49-F238E27FC236}">
                      <a16:creationId xmlns:a16="http://schemas.microsoft.com/office/drawing/2014/main" id="{E190AFE1-9E89-4BF9-882A-6F47F383D14C}"/>
                    </a:ext>
                  </a:extLst>
                </p:cNvPr>
                <p:cNvPicPr/>
                <p:nvPr/>
              </p:nvPicPr>
              <p:blipFill>
                <a:blip r:embed="rId1006"/>
                <a:stretch>
                  <a:fillRect/>
                </a:stretch>
              </p:blipFill>
              <p:spPr>
                <a:xfrm>
                  <a:off x="6150459" y="1573028"/>
                  <a:ext cx="201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98" name="Freihand 597">
                  <a:extLst>
                    <a:ext uri="{FF2B5EF4-FFF2-40B4-BE49-F238E27FC236}">
                      <a16:creationId xmlns:a16="http://schemas.microsoft.com/office/drawing/2014/main" id="{F4609804-7182-4D0E-B355-55A66A070BD7}"/>
                    </a:ext>
                  </a:extLst>
                </p14:cNvPr>
                <p14:cNvContentPartPr/>
                <p14:nvPr/>
              </p14:nvContentPartPr>
              <p14:xfrm>
                <a:off x="6349539" y="1564388"/>
                <a:ext cx="159840" cy="84240"/>
              </p14:xfrm>
            </p:contentPart>
          </mc:Choice>
          <mc:Fallback xmlns="">
            <p:pic>
              <p:nvPicPr>
                <p:cNvPr id="598" name="Freihand 597">
                  <a:extLst>
                    <a:ext uri="{FF2B5EF4-FFF2-40B4-BE49-F238E27FC236}">
                      <a16:creationId xmlns:a16="http://schemas.microsoft.com/office/drawing/2014/main" id="{F4609804-7182-4D0E-B355-55A66A070BD7}"/>
                    </a:ext>
                  </a:extLst>
                </p:cNvPr>
                <p:cNvPicPr/>
                <p:nvPr/>
              </p:nvPicPr>
              <p:blipFill>
                <a:blip r:embed="rId1008"/>
                <a:stretch>
                  <a:fillRect/>
                </a:stretch>
              </p:blipFill>
              <p:spPr>
                <a:xfrm>
                  <a:off x="6345219" y="1560068"/>
                  <a:ext cx="168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99" name="Freihand 598">
                  <a:extLst>
                    <a:ext uri="{FF2B5EF4-FFF2-40B4-BE49-F238E27FC236}">
                      <a16:creationId xmlns:a16="http://schemas.microsoft.com/office/drawing/2014/main" id="{B1FFA7D3-B828-4F8A-B6B3-B4E347D94D76}"/>
                    </a:ext>
                  </a:extLst>
                </p14:cNvPr>
                <p14:cNvContentPartPr/>
                <p14:nvPr/>
              </p14:nvContentPartPr>
              <p14:xfrm>
                <a:off x="6030219" y="1551788"/>
                <a:ext cx="76680" cy="45720"/>
              </p14:xfrm>
            </p:contentPart>
          </mc:Choice>
          <mc:Fallback xmlns="">
            <p:pic>
              <p:nvPicPr>
                <p:cNvPr id="599" name="Freihand 598">
                  <a:extLst>
                    <a:ext uri="{FF2B5EF4-FFF2-40B4-BE49-F238E27FC236}">
                      <a16:creationId xmlns:a16="http://schemas.microsoft.com/office/drawing/2014/main" id="{B1FFA7D3-B828-4F8A-B6B3-B4E347D94D76}"/>
                    </a:ext>
                  </a:extLst>
                </p:cNvPr>
                <p:cNvPicPr/>
                <p:nvPr/>
              </p:nvPicPr>
              <p:blipFill>
                <a:blip r:embed="rId1010"/>
                <a:stretch>
                  <a:fillRect/>
                </a:stretch>
              </p:blipFill>
              <p:spPr>
                <a:xfrm>
                  <a:off x="6025899" y="1547468"/>
                  <a:ext cx="85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00" name="Freihand 599">
                  <a:extLst>
                    <a:ext uri="{FF2B5EF4-FFF2-40B4-BE49-F238E27FC236}">
                      <a16:creationId xmlns:a16="http://schemas.microsoft.com/office/drawing/2014/main" id="{16E48206-B97C-4CCF-9231-4DD94B21A258}"/>
                    </a:ext>
                  </a:extLst>
                </p14:cNvPr>
                <p14:cNvContentPartPr/>
                <p14:nvPr/>
              </p14:nvContentPartPr>
              <p14:xfrm>
                <a:off x="6518379" y="1413908"/>
                <a:ext cx="46080" cy="253440"/>
              </p14:xfrm>
            </p:contentPart>
          </mc:Choice>
          <mc:Fallback xmlns="">
            <p:pic>
              <p:nvPicPr>
                <p:cNvPr id="600" name="Freihand 599">
                  <a:extLst>
                    <a:ext uri="{FF2B5EF4-FFF2-40B4-BE49-F238E27FC236}">
                      <a16:creationId xmlns:a16="http://schemas.microsoft.com/office/drawing/2014/main" id="{16E48206-B97C-4CCF-9231-4DD94B21A258}"/>
                    </a:ext>
                  </a:extLst>
                </p:cNvPr>
                <p:cNvPicPr/>
                <p:nvPr/>
              </p:nvPicPr>
              <p:blipFill>
                <a:blip r:embed="rId1012"/>
                <a:stretch>
                  <a:fillRect/>
                </a:stretch>
              </p:blipFill>
              <p:spPr>
                <a:xfrm>
                  <a:off x="6514059" y="1409588"/>
                  <a:ext cx="54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01" name="Freihand 600">
                  <a:extLst>
                    <a:ext uri="{FF2B5EF4-FFF2-40B4-BE49-F238E27FC236}">
                      <a16:creationId xmlns:a16="http://schemas.microsoft.com/office/drawing/2014/main" id="{5B138745-4461-408E-87C4-E9AAD4CB9126}"/>
                    </a:ext>
                  </a:extLst>
                </p14:cNvPr>
                <p14:cNvContentPartPr/>
                <p14:nvPr/>
              </p14:nvContentPartPr>
              <p14:xfrm>
                <a:off x="6587139" y="1366748"/>
                <a:ext cx="50040" cy="85320"/>
              </p14:xfrm>
            </p:contentPart>
          </mc:Choice>
          <mc:Fallback xmlns="">
            <p:pic>
              <p:nvPicPr>
                <p:cNvPr id="601" name="Freihand 600">
                  <a:extLst>
                    <a:ext uri="{FF2B5EF4-FFF2-40B4-BE49-F238E27FC236}">
                      <a16:creationId xmlns:a16="http://schemas.microsoft.com/office/drawing/2014/main" id="{5B138745-4461-408E-87C4-E9AAD4CB9126}"/>
                    </a:ext>
                  </a:extLst>
                </p:cNvPr>
                <p:cNvPicPr/>
                <p:nvPr/>
              </p:nvPicPr>
              <p:blipFill>
                <a:blip r:embed="rId1014"/>
                <a:stretch>
                  <a:fillRect/>
                </a:stretch>
              </p:blipFill>
              <p:spPr>
                <a:xfrm>
                  <a:off x="6582819" y="1362428"/>
                  <a:ext cx="58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02" name="Freihand 601">
                  <a:extLst>
                    <a:ext uri="{FF2B5EF4-FFF2-40B4-BE49-F238E27FC236}">
                      <a16:creationId xmlns:a16="http://schemas.microsoft.com/office/drawing/2014/main" id="{9113D5D9-BE4E-4F35-A145-E79859C3D3A3}"/>
                    </a:ext>
                  </a:extLst>
                </p14:cNvPr>
                <p14:cNvContentPartPr/>
                <p14:nvPr/>
              </p14:nvContentPartPr>
              <p14:xfrm>
                <a:off x="6664899" y="1541708"/>
                <a:ext cx="360" cy="360"/>
              </p14:xfrm>
            </p:contentPart>
          </mc:Choice>
          <mc:Fallback xmlns="">
            <p:pic>
              <p:nvPicPr>
                <p:cNvPr id="602" name="Freihand 601">
                  <a:extLst>
                    <a:ext uri="{FF2B5EF4-FFF2-40B4-BE49-F238E27FC236}">
                      <a16:creationId xmlns:a16="http://schemas.microsoft.com/office/drawing/2014/main" id="{9113D5D9-BE4E-4F35-A145-E79859C3D3A3}"/>
                    </a:ext>
                  </a:extLst>
                </p:cNvPr>
                <p:cNvPicPr/>
                <p:nvPr/>
              </p:nvPicPr>
              <p:blipFill>
                <a:blip r:embed="rId297"/>
                <a:stretch>
                  <a:fillRect/>
                </a:stretch>
              </p:blipFill>
              <p:spPr>
                <a:xfrm>
                  <a:off x="6660579" y="15373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30" name="Freihand 629">
                  <a:extLst>
                    <a:ext uri="{FF2B5EF4-FFF2-40B4-BE49-F238E27FC236}">
                      <a16:creationId xmlns:a16="http://schemas.microsoft.com/office/drawing/2014/main" id="{82C1D422-8FDA-4AB3-BB79-E4DC18DACF56}"/>
                    </a:ext>
                  </a:extLst>
                </p14:cNvPr>
                <p14:cNvContentPartPr/>
                <p14:nvPr/>
              </p14:nvContentPartPr>
              <p14:xfrm>
                <a:off x="2597259" y="1762388"/>
                <a:ext cx="11880" cy="704520"/>
              </p14:xfrm>
            </p:contentPart>
          </mc:Choice>
          <mc:Fallback xmlns="">
            <p:pic>
              <p:nvPicPr>
                <p:cNvPr id="630" name="Freihand 629">
                  <a:extLst>
                    <a:ext uri="{FF2B5EF4-FFF2-40B4-BE49-F238E27FC236}">
                      <a16:creationId xmlns:a16="http://schemas.microsoft.com/office/drawing/2014/main" id="{82C1D422-8FDA-4AB3-BB79-E4DC18DACF56}"/>
                    </a:ext>
                  </a:extLst>
                </p:cNvPr>
                <p:cNvPicPr/>
                <p:nvPr/>
              </p:nvPicPr>
              <p:blipFill>
                <a:blip r:embed="rId1017"/>
                <a:stretch>
                  <a:fillRect/>
                </a:stretch>
              </p:blipFill>
              <p:spPr>
                <a:xfrm>
                  <a:off x="2592939" y="1758068"/>
                  <a:ext cx="2052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31" name="Freihand 630">
                  <a:extLst>
                    <a:ext uri="{FF2B5EF4-FFF2-40B4-BE49-F238E27FC236}">
                      <a16:creationId xmlns:a16="http://schemas.microsoft.com/office/drawing/2014/main" id="{1AE70A40-BEC3-4659-B370-1F3F4C6D8385}"/>
                    </a:ext>
                  </a:extLst>
                </p14:cNvPr>
                <p14:cNvContentPartPr/>
                <p14:nvPr/>
              </p14:nvContentPartPr>
              <p14:xfrm>
                <a:off x="2504379" y="2276108"/>
                <a:ext cx="210600" cy="218520"/>
              </p14:xfrm>
            </p:contentPart>
          </mc:Choice>
          <mc:Fallback xmlns="">
            <p:pic>
              <p:nvPicPr>
                <p:cNvPr id="631" name="Freihand 630">
                  <a:extLst>
                    <a:ext uri="{FF2B5EF4-FFF2-40B4-BE49-F238E27FC236}">
                      <a16:creationId xmlns:a16="http://schemas.microsoft.com/office/drawing/2014/main" id="{1AE70A40-BEC3-4659-B370-1F3F4C6D8385}"/>
                    </a:ext>
                  </a:extLst>
                </p:cNvPr>
                <p:cNvPicPr/>
                <p:nvPr/>
              </p:nvPicPr>
              <p:blipFill>
                <a:blip r:embed="rId1019"/>
                <a:stretch>
                  <a:fillRect/>
                </a:stretch>
              </p:blipFill>
              <p:spPr>
                <a:xfrm>
                  <a:off x="2500059" y="2271788"/>
                  <a:ext cx="219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33" name="Freihand 632">
                  <a:extLst>
                    <a:ext uri="{FF2B5EF4-FFF2-40B4-BE49-F238E27FC236}">
                      <a16:creationId xmlns:a16="http://schemas.microsoft.com/office/drawing/2014/main" id="{E89412A0-C34A-402F-896D-859FF5854F1C}"/>
                    </a:ext>
                  </a:extLst>
                </p14:cNvPr>
                <p14:cNvContentPartPr/>
                <p14:nvPr/>
              </p14:nvContentPartPr>
              <p14:xfrm>
                <a:off x="2479539" y="1237868"/>
                <a:ext cx="93600" cy="203040"/>
              </p14:xfrm>
            </p:contentPart>
          </mc:Choice>
          <mc:Fallback xmlns="">
            <p:pic>
              <p:nvPicPr>
                <p:cNvPr id="633" name="Freihand 632">
                  <a:extLst>
                    <a:ext uri="{FF2B5EF4-FFF2-40B4-BE49-F238E27FC236}">
                      <a16:creationId xmlns:a16="http://schemas.microsoft.com/office/drawing/2014/main" id="{E89412A0-C34A-402F-896D-859FF5854F1C}"/>
                    </a:ext>
                  </a:extLst>
                </p:cNvPr>
                <p:cNvPicPr/>
                <p:nvPr/>
              </p:nvPicPr>
              <p:blipFill>
                <a:blip r:embed="rId1021"/>
                <a:stretch>
                  <a:fillRect/>
                </a:stretch>
              </p:blipFill>
              <p:spPr>
                <a:xfrm>
                  <a:off x="2475219" y="1233548"/>
                  <a:ext cx="102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34" name="Freihand 633">
                  <a:extLst>
                    <a:ext uri="{FF2B5EF4-FFF2-40B4-BE49-F238E27FC236}">
                      <a16:creationId xmlns:a16="http://schemas.microsoft.com/office/drawing/2014/main" id="{D5165E1F-4B5E-4B6E-82CE-140755C948C5}"/>
                    </a:ext>
                  </a:extLst>
                </p14:cNvPr>
                <p14:cNvContentPartPr/>
                <p14:nvPr/>
              </p14:nvContentPartPr>
              <p14:xfrm>
                <a:off x="2549739" y="1189628"/>
                <a:ext cx="218880" cy="174600"/>
              </p14:xfrm>
            </p:contentPart>
          </mc:Choice>
          <mc:Fallback xmlns="">
            <p:pic>
              <p:nvPicPr>
                <p:cNvPr id="634" name="Freihand 633">
                  <a:extLst>
                    <a:ext uri="{FF2B5EF4-FFF2-40B4-BE49-F238E27FC236}">
                      <a16:creationId xmlns:a16="http://schemas.microsoft.com/office/drawing/2014/main" id="{D5165E1F-4B5E-4B6E-82CE-140755C948C5}"/>
                    </a:ext>
                  </a:extLst>
                </p:cNvPr>
                <p:cNvPicPr/>
                <p:nvPr/>
              </p:nvPicPr>
              <p:blipFill>
                <a:blip r:embed="rId1023"/>
                <a:stretch>
                  <a:fillRect/>
                </a:stretch>
              </p:blipFill>
              <p:spPr>
                <a:xfrm>
                  <a:off x="2545419" y="1185308"/>
                  <a:ext cx="227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35" name="Freihand 634">
                  <a:extLst>
                    <a:ext uri="{FF2B5EF4-FFF2-40B4-BE49-F238E27FC236}">
                      <a16:creationId xmlns:a16="http://schemas.microsoft.com/office/drawing/2014/main" id="{F0B20A49-568D-465A-8F01-80AE7717EDAA}"/>
                    </a:ext>
                  </a:extLst>
                </p14:cNvPr>
                <p14:cNvContentPartPr/>
                <p14:nvPr/>
              </p14:nvContentPartPr>
              <p14:xfrm>
                <a:off x="2704539" y="1134908"/>
                <a:ext cx="43200" cy="25200"/>
              </p14:xfrm>
            </p:contentPart>
          </mc:Choice>
          <mc:Fallback xmlns="">
            <p:pic>
              <p:nvPicPr>
                <p:cNvPr id="635" name="Freihand 634">
                  <a:extLst>
                    <a:ext uri="{FF2B5EF4-FFF2-40B4-BE49-F238E27FC236}">
                      <a16:creationId xmlns:a16="http://schemas.microsoft.com/office/drawing/2014/main" id="{F0B20A49-568D-465A-8F01-80AE7717EDAA}"/>
                    </a:ext>
                  </a:extLst>
                </p:cNvPr>
                <p:cNvPicPr/>
                <p:nvPr/>
              </p:nvPicPr>
              <p:blipFill>
                <a:blip r:embed="rId1025"/>
                <a:stretch>
                  <a:fillRect/>
                </a:stretch>
              </p:blipFill>
              <p:spPr>
                <a:xfrm>
                  <a:off x="2700219" y="1130588"/>
                  <a:ext cx="51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36" name="Freihand 635">
                  <a:extLst>
                    <a:ext uri="{FF2B5EF4-FFF2-40B4-BE49-F238E27FC236}">
                      <a16:creationId xmlns:a16="http://schemas.microsoft.com/office/drawing/2014/main" id="{5B2B54D3-C7A5-419C-9FE6-9FFD76255E87}"/>
                    </a:ext>
                  </a:extLst>
                </p14:cNvPr>
                <p14:cNvContentPartPr/>
                <p14:nvPr/>
              </p14:nvContentPartPr>
              <p14:xfrm>
                <a:off x="2788419" y="1035908"/>
                <a:ext cx="135000" cy="286560"/>
              </p14:xfrm>
            </p:contentPart>
          </mc:Choice>
          <mc:Fallback xmlns="">
            <p:pic>
              <p:nvPicPr>
                <p:cNvPr id="636" name="Freihand 635">
                  <a:extLst>
                    <a:ext uri="{FF2B5EF4-FFF2-40B4-BE49-F238E27FC236}">
                      <a16:creationId xmlns:a16="http://schemas.microsoft.com/office/drawing/2014/main" id="{5B2B54D3-C7A5-419C-9FE6-9FFD76255E87}"/>
                    </a:ext>
                  </a:extLst>
                </p:cNvPr>
                <p:cNvPicPr/>
                <p:nvPr/>
              </p:nvPicPr>
              <p:blipFill>
                <a:blip r:embed="rId1027"/>
                <a:stretch>
                  <a:fillRect/>
                </a:stretch>
              </p:blipFill>
              <p:spPr>
                <a:xfrm>
                  <a:off x="2784099" y="1031588"/>
                  <a:ext cx="1436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37" name="Freihand 636">
                  <a:extLst>
                    <a:ext uri="{FF2B5EF4-FFF2-40B4-BE49-F238E27FC236}">
                      <a16:creationId xmlns:a16="http://schemas.microsoft.com/office/drawing/2014/main" id="{6E000851-4FDF-4650-8C1D-CBAA296448B8}"/>
                    </a:ext>
                  </a:extLst>
                </p14:cNvPr>
                <p14:cNvContentPartPr/>
                <p14:nvPr/>
              </p14:nvContentPartPr>
              <p14:xfrm>
                <a:off x="3034659" y="944828"/>
                <a:ext cx="139680" cy="152640"/>
              </p14:xfrm>
            </p:contentPart>
          </mc:Choice>
          <mc:Fallback xmlns="">
            <p:pic>
              <p:nvPicPr>
                <p:cNvPr id="637" name="Freihand 636">
                  <a:extLst>
                    <a:ext uri="{FF2B5EF4-FFF2-40B4-BE49-F238E27FC236}">
                      <a16:creationId xmlns:a16="http://schemas.microsoft.com/office/drawing/2014/main" id="{6E000851-4FDF-4650-8C1D-CBAA296448B8}"/>
                    </a:ext>
                  </a:extLst>
                </p:cNvPr>
                <p:cNvPicPr/>
                <p:nvPr/>
              </p:nvPicPr>
              <p:blipFill>
                <a:blip r:embed="rId1029"/>
                <a:stretch>
                  <a:fillRect/>
                </a:stretch>
              </p:blipFill>
              <p:spPr>
                <a:xfrm>
                  <a:off x="3030339" y="940508"/>
                  <a:ext cx="148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38" name="Freihand 637">
                  <a:extLst>
                    <a:ext uri="{FF2B5EF4-FFF2-40B4-BE49-F238E27FC236}">
                      <a16:creationId xmlns:a16="http://schemas.microsoft.com/office/drawing/2014/main" id="{CF1D046D-DE87-4A98-9AA7-E5A68A1D5917}"/>
                    </a:ext>
                  </a:extLst>
                </p14:cNvPr>
                <p14:cNvContentPartPr/>
                <p14:nvPr/>
              </p14:nvContentPartPr>
              <p14:xfrm>
                <a:off x="3163899" y="958148"/>
                <a:ext cx="76680" cy="87480"/>
              </p14:xfrm>
            </p:contentPart>
          </mc:Choice>
          <mc:Fallback xmlns="">
            <p:pic>
              <p:nvPicPr>
                <p:cNvPr id="638" name="Freihand 637">
                  <a:extLst>
                    <a:ext uri="{FF2B5EF4-FFF2-40B4-BE49-F238E27FC236}">
                      <a16:creationId xmlns:a16="http://schemas.microsoft.com/office/drawing/2014/main" id="{CF1D046D-DE87-4A98-9AA7-E5A68A1D5917}"/>
                    </a:ext>
                  </a:extLst>
                </p:cNvPr>
                <p:cNvPicPr/>
                <p:nvPr/>
              </p:nvPicPr>
              <p:blipFill>
                <a:blip r:embed="rId1031"/>
                <a:stretch>
                  <a:fillRect/>
                </a:stretch>
              </p:blipFill>
              <p:spPr>
                <a:xfrm>
                  <a:off x="3159579" y="953828"/>
                  <a:ext cx="85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39" name="Freihand 638">
                  <a:extLst>
                    <a:ext uri="{FF2B5EF4-FFF2-40B4-BE49-F238E27FC236}">
                      <a16:creationId xmlns:a16="http://schemas.microsoft.com/office/drawing/2014/main" id="{AD196F8B-92CA-4151-A9A7-40AF3FC7A543}"/>
                    </a:ext>
                  </a:extLst>
                </p14:cNvPr>
                <p14:cNvContentPartPr/>
                <p14:nvPr/>
              </p14:nvContentPartPr>
              <p14:xfrm>
                <a:off x="3221859" y="926108"/>
                <a:ext cx="96840" cy="84600"/>
              </p14:xfrm>
            </p:contentPart>
          </mc:Choice>
          <mc:Fallback xmlns="">
            <p:pic>
              <p:nvPicPr>
                <p:cNvPr id="639" name="Freihand 638">
                  <a:extLst>
                    <a:ext uri="{FF2B5EF4-FFF2-40B4-BE49-F238E27FC236}">
                      <a16:creationId xmlns:a16="http://schemas.microsoft.com/office/drawing/2014/main" id="{AD196F8B-92CA-4151-A9A7-40AF3FC7A543}"/>
                    </a:ext>
                  </a:extLst>
                </p:cNvPr>
                <p:cNvPicPr/>
                <p:nvPr/>
              </p:nvPicPr>
              <p:blipFill>
                <a:blip r:embed="rId1033"/>
                <a:stretch>
                  <a:fillRect/>
                </a:stretch>
              </p:blipFill>
              <p:spPr>
                <a:xfrm>
                  <a:off x="3217539" y="921788"/>
                  <a:ext cx="10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40" name="Freihand 639">
                  <a:extLst>
                    <a:ext uri="{FF2B5EF4-FFF2-40B4-BE49-F238E27FC236}">
                      <a16:creationId xmlns:a16="http://schemas.microsoft.com/office/drawing/2014/main" id="{BBCBE590-1AFA-43CC-944E-9E179648205B}"/>
                    </a:ext>
                  </a:extLst>
                </p14:cNvPr>
                <p14:cNvContentPartPr/>
                <p14:nvPr/>
              </p14:nvContentPartPr>
              <p14:xfrm>
                <a:off x="3447219" y="719108"/>
                <a:ext cx="305640" cy="218520"/>
              </p14:xfrm>
            </p:contentPart>
          </mc:Choice>
          <mc:Fallback xmlns="">
            <p:pic>
              <p:nvPicPr>
                <p:cNvPr id="640" name="Freihand 639">
                  <a:extLst>
                    <a:ext uri="{FF2B5EF4-FFF2-40B4-BE49-F238E27FC236}">
                      <a16:creationId xmlns:a16="http://schemas.microsoft.com/office/drawing/2014/main" id="{BBCBE590-1AFA-43CC-944E-9E179648205B}"/>
                    </a:ext>
                  </a:extLst>
                </p:cNvPr>
                <p:cNvPicPr/>
                <p:nvPr/>
              </p:nvPicPr>
              <p:blipFill>
                <a:blip r:embed="rId1035"/>
                <a:stretch>
                  <a:fillRect/>
                </a:stretch>
              </p:blipFill>
              <p:spPr>
                <a:xfrm>
                  <a:off x="3442899" y="714788"/>
                  <a:ext cx="314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41" name="Freihand 640">
                  <a:extLst>
                    <a:ext uri="{FF2B5EF4-FFF2-40B4-BE49-F238E27FC236}">
                      <a16:creationId xmlns:a16="http://schemas.microsoft.com/office/drawing/2014/main" id="{D2EBFA7C-BF08-43B6-AD4B-AB9B0E0CD517}"/>
                    </a:ext>
                  </a:extLst>
                </p14:cNvPr>
                <p14:cNvContentPartPr/>
                <p14:nvPr/>
              </p14:nvContentPartPr>
              <p14:xfrm>
                <a:off x="3712899" y="661508"/>
                <a:ext cx="5400" cy="1800"/>
              </p14:xfrm>
            </p:contentPart>
          </mc:Choice>
          <mc:Fallback xmlns="">
            <p:pic>
              <p:nvPicPr>
                <p:cNvPr id="641" name="Freihand 640">
                  <a:extLst>
                    <a:ext uri="{FF2B5EF4-FFF2-40B4-BE49-F238E27FC236}">
                      <a16:creationId xmlns:a16="http://schemas.microsoft.com/office/drawing/2014/main" id="{D2EBFA7C-BF08-43B6-AD4B-AB9B0E0CD517}"/>
                    </a:ext>
                  </a:extLst>
                </p:cNvPr>
                <p:cNvPicPr/>
                <p:nvPr/>
              </p:nvPicPr>
              <p:blipFill>
                <a:blip r:embed="rId1037"/>
                <a:stretch>
                  <a:fillRect/>
                </a:stretch>
              </p:blipFill>
              <p:spPr>
                <a:xfrm>
                  <a:off x="3708579" y="657188"/>
                  <a:ext cx="140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42" name="Freihand 641">
                  <a:extLst>
                    <a:ext uri="{FF2B5EF4-FFF2-40B4-BE49-F238E27FC236}">
                      <a16:creationId xmlns:a16="http://schemas.microsoft.com/office/drawing/2014/main" id="{1F968293-165A-4519-8321-9D9C0A4EA390}"/>
                    </a:ext>
                  </a:extLst>
                </p14:cNvPr>
                <p14:cNvContentPartPr/>
                <p14:nvPr/>
              </p14:nvContentPartPr>
              <p14:xfrm>
                <a:off x="3748179" y="590948"/>
                <a:ext cx="153720" cy="197280"/>
              </p14:xfrm>
            </p:contentPart>
          </mc:Choice>
          <mc:Fallback xmlns="">
            <p:pic>
              <p:nvPicPr>
                <p:cNvPr id="642" name="Freihand 641">
                  <a:extLst>
                    <a:ext uri="{FF2B5EF4-FFF2-40B4-BE49-F238E27FC236}">
                      <a16:creationId xmlns:a16="http://schemas.microsoft.com/office/drawing/2014/main" id="{1F968293-165A-4519-8321-9D9C0A4EA390}"/>
                    </a:ext>
                  </a:extLst>
                </p:cNvPr>
                <p:cNvPicPr/>
                <p:nvPr/>
              </p:nvPicPr>
              <p:blipFill>
                <a:blip r:embed="rId1039"/>
                <a:stretch>
                  <a:fillRect/>
                </a:stretch>
              </p:blipFill>
              <p:spPr>
                <a:xfrm>
                  <a:off x="3743859" y="586628"/>
                  <a:ext cx="1623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44" name="Freihand 643">
                  <a:extLst>
                    <a:ext uri="{FF2B5EF4-FFF2-40B4-BE49-F238E27FC236}">
                      <a16:creationId xmlns:a16="http://schemas.microsoft.com/office/drawing/2014/main" id="{2C24A79C-F7A9-455D-96F1-21C4AAB138FA}"/>
                    </a:ext>
                  </a:extLst>
                </p14:cNvPr>
                <p14:cNvContentPartPr/>
                <p14:nvPr/>
              </p14:nvContentPartPr>
              <p14:xfrm>
                <a:off x="3927099" y="640628"/>
                <a:ext cx="63360" cy="18000"/>
              </p14:xfrm>
            </p:contentPart>
          </mc:Choice>
          <mc:Fallback xmlns="">
            <p:pic>
              <p:nvPicPr>
                <p:cNvPr id="644" name="Freihand 643">
                  <a:extLst>
                    <a:ext uri="{FF2B5EF4-FFF2-40B4-BE49-F238E27FC236}">
                      <a16:creationId xmlns:a16="http://schemas.microsoft.com/office/drawing/2014/main" id="{2C24A79C-F7A9-455D-96F1-21C4AAB138FA}"/>
                    </a:ext>
                  </a:extLst>
                </p:cNvPr>
                <p:cNvPicPr/>
                <p:nvPr/>
              </p:nvPicPr>
              <p:blipFill>
                <a:blip r:embed="rId1041"/>
                <a:stretch>
                  <a:fillRect/>
                </a:stretch>
              </p:blipFill>
              <p:spPr>
                <a:xfrm>
                  <a:off x="3922779" y="636308"/>
                  <a:ext cx="72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45" name="Freihand 644">
                  <a:extLst>
                    <a:ext uri="{FF2B5EF4-FFF2-40B4-BE49-F238E27FC236}">
                      <a16:creationId xmlns:a16="http://schemas.microsoft.com/office/drawing/2014/main" id="{D503F37B-60B3-4734-AA36-33B905DB86B3}"/>
                    </a:ext>
                  </a:extLst>
                </p14:cNvPr>
                <p14:cNvContentPartPr/>
                <p14:nvPr/>
              </p14:nvContentPartPr>
              <p14:xfrm>
                <a:off x="2808579" y="1337588"/>
                <a:ext cx="220680" cy="155880"/>
              </p14:xfrm>
            </p:contentPart>
          </mc:Choice>
          <mc:Fallback xmlns="">
            <p:pic>
              <p:nvPicPr>
                <p:cNvPr id="645" name="Freihand 644">
                  <a:extLst>
                    <a:ext uri="{FF2B5EF4-FFF2-40B4-BE49-F238E27FC236}">
                      <a16:creationId xmlns:a16="http://schemas.microsoft.com/office/drawing/2014/main" id="{D503F37B-60B3-4734-AA36-33B905DB86B3}"/>
                    </a:ext>
                  </a:extLst>
                </p:cNvPr>
                <p:cNvPicPr/>
                <p:nvPr/>
              </p:nvPicPr>
              <p:blipFill>
                <a:blip r:embed="rId1043"/>
                <a:stretch>
                  <a:fillRect/>
                </a:stretch>
              </p:blipFill>
              <p:spPr>
                <a:xfrm>
                  <a:off x="2804259" y="1333268"/>
                  <a:ext cx="229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46" name="Freihand 645">
                  <a:extLst>
                    <a:ext uri="{FF2B5EF4-FFF2-40B4-BE49-F238E27FC236}">
                      <a16:creationId xmlns:a16="http://schemas.microsoft.com/office/drawing/2014/main" id="{3CC14AD4-6879-4484-9A1D-CC5D0DFF843E}"/>
                    </a:ext>
                  </a:extLst>
                </p14:cNvPr>
                <p14:cNvContentPartPr/>
                <p14:nvPr/>
              </p14:nvContentPartPr>
              <p14:xfrm>
                <a:off x="3057339" y="1077308"/>
                <a:ext cx="362880" cy="373680"/>
              </p14:xfrm>
            </p:contentPart>
          </mc:Choice>
          <mc:Fallback xmlns="">
            <p:pic>
              <p:nvPicPr>
                <p:cNvPr id="646" name="Freihand 645">
                  <a:extLst>
                    <a:ext uri="{FF2B5EF4-FFF2-40B4-BE49-F238E27FC236}">
                      <a16:creationId xmlns:a16="http://schemas.microsoft.com/office/drawing/2014/main" id="{3CC14AD4-6879-4484-9A1D-CC5D0DFF843E}"/>
                    </a:ext>
                  </a:extLst>
                </p:cNvPr>
                <p:cNvPicPr/>
                <p:nvPr/>
              </p:nvPicPr>
              <p:blipFill>
                <a:blip r:embed="rId1045"/>
                <a:stretch>
                  <a:fillRect/>
                </a:stretch>
              </p:blipFill>
              <p:spPr>
                <a:xfrm>
                  <a:off x="3053019" y="1072988"/>
                  <a:ext cx="3715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47" name="Freihand 646">
                  <a:extLst>
                    <a:ext uri="{FF2B5EF4-FFF2-40B4-BE49-F238E27FC236}">
                      <a16:creationId xmlns:a16="http://schemas.microsoft.com/office/drawing/2014/main" id="{3AAF49B2-EE6F-4C73-9062-8556422B44C0}"/>
                    </a:ext>
                  </a:extLst>
                </p14:cNvPr>
                <p14:cNvContentPartPr/>
                <p14:nvPr/>
              </p14:nvContentPartPr>
              <p14:xfrm>
                <a:off x="3457299" y="997748"/>
                <a:ext cx="101880" cy="118440"/>
              </p14:xfrm>
            </p:contentPart>
          </mc:Choice>
          <mc:Fallback xmlns="">
            <p:pic>
              <p:nvPicPr>
                <p:cNvPr id="647" name="Freihand 646">
                  <a:extLst>
                    <a:ext uri="{FF2B5EF4-FFF2-40B4-BE49-F238E27FC236}">
                      <a16:creationId xmlns:a16="http://schemas.microsoft.com/office/drawing/2014/main" id="{3AAF49B2-EE6F-4C73-9062-8556422B44C0}"/>
                    </a:ext>
                  </a:extLst>
                </p:cNvPr>
                <p:cNvPicPr/>
                <p:nvPr/>
              </p:nvPicPr>
              <p:blipFill>
                <a:blip r:embed="rId1047"/>
                <a:stretch>
                  <a:fillRect/>
                </a:stretch>
              </p:blipFill>
              <p:spPr>
                <a:xfrm>
                  <a:off x="3452979" y="993428"/>
                  <a:ext cx="110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48" name="Freihand 647">
                  <a:extLst>
                    <a:ext uri="{FF2B5EF4-FFF2-40B4-BE49-F238E27FC236}">
                      <a16:creationId xmlns:a16="http://schemas.microsoft.com/office/drawing/2014/main" id="{C0CA133A-2EF5-439D-9591-F33D51CBC02C}"/>
                    </a:ext>
                  </a:extLst>
                </p14:cNvPr>
                <p14:cNvContentPartPr/>
                <p14:nvPr/>
              </p14:nvContentPartPr>
              <p14:xfrm>
                <a:off x="3579339" y="952028"/>
                <a:ext cx="149400" cy="94320"/>
              </p14:xfrm>
            </p:contentPart>
          </mc:Choice>
          <mc:Fallback xmlns="">
            <p:pic>
              <p:nvPicPr>
                <p:cNvPr id="648" name="Freihand 647">
                  <a:extLst>
                    <a:ext uri="{FF2B5EF4-FFF2-40B4-BE49-F238E27FC236}">
                      <a16:creationId xmlns:a16="http://schemas.microsoft.com/office/drawing/2014/main" id="{C0CA133A-2EF5-439D-9591-F33D51CBC02C}"/>
                    </a:ext>
                  </a:extLst>
                </p:cNvPr>
                <p:cNvPicPr/>
                <p:nvPr/>
              </p:nvPicPr>
              <p:blipFill>
                <a:blip r:embed="rId1049"/>
                <a:stretch>
                  <a:fillRect/>
                </a:stretch>
              </p:blipFill>
              <p:spPr>
                <a:xfrm>
                  <a:off x="3575019" y="947708"/>
                  <a:ext cx="158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49" name="Freihand 648">
                  <a:extLst>
                    <a:ext uri="{FF2B5EF4-FFF2-40B4-BE49-F238E27FC236}">
                      <a16:creationId xmlns:a16="http://schemas.microsoft.com/office/drawing/2014/main" id="{8CD5649D-87FB-48A2-92E1-A7288A445AEF}"/>
                    </a:ext>
                  </a:extLst>
                </p14:cNvPr>
                <p14:cNvContentPartPr/>
                <p14:nvPr/>
              </p14:nvContentPartPr>
              <p14:xfrm>
                <a:off x="3662859" y="874988"/>
                <a:ext cx="360" cy="360"/>
              </p14:xfrm>
            </p:contentPart>
          </mc:Choice>
          <mc:Fallback xmlns="">
            <p:pic>
              <p:nvPicPr>
                <p:cNvPr id="649" name="Freihand 648">
                  <a:extLst>
                    <a:ext uri="{FF2B5EF4-FFF2-40B4-BE49-F238E27FC236}">
                      <a16:creationId xmlns:a16="http://schemas.microsoft.com/office/drawing/2014/main" id="{8CD5649D-87FB-48A2-92E1-A7288A445AEF}"/>
                    </a:ext>
                  </a:extLst>
                </p:cNvPr>
                <p:cNvPicPr/>
                <p:nvPr/>
              </p:nvPicPr>
              <p:blipFill>
                <a:blip r:embed="rId297"/>
                <a:stretch>
                  <a:fillRect/>
                </a:stretch>
              </p:blipFill>
              <p:spPr>
                <a:xfrm>
                  <a:off x="3658539" y="8706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50" name="Freihand 649">
                  <a:extLst>
                    <a:ext uri="{FF2B5EF4-FFF2-40B4-BE49-F238E27FC236}">
                      <a16:creationId xmlns:a16="http://schemas.microsoft.com/office/drawing/2014/main" id="{3F41CD7A-DB6E-4EC7-940A-35D0B5957895}"/>
                    </a:ext>
                  </a:extLst>
                </p14:cNvPr>
                <p14:cNvContentPartPr/>
                <p14:nvPr/>
              </p14:nvContentPartPr>
              <p14:xfrm>
                <a:off x="2915139" y="1627388"/>
                <a:ext cx="83520" cy="123120"/>
              </p14:xfrm>
            </p:contentPart>
          </mc:Choice>
          <mc:Fallback xmlns="">
            <p:pic>
              <p:nvPicPr>
                <p:cNvPr id="650" name="Freihand 649">
                  <a:extLst>
                    <a:ext uri="{FF2B5EF4-FFF2-40B4-BE49-F238E27FC236}">
                      <a16:creationId xmlns:a16="http://schemas.microsoft.com/office/drawing/2014/main" id="{3F41CD7A-DB6E-4EC7-940A-35D0B5957895}"/>
                    </a:ext>
                  </a:extLst>
                </p:cNvPr>
                <p:cNvPicPr/>
                <p:nvPr/>
              </p:nvPicPr>
              <p:blipFill>
                <a:blip r:embed="rId1052"/>
                <a:stretch>
                  <a:fillRect/>
                </a:stretch>
              </p:blipFill>
              <p:spPr>
                <a:xfrm>
                  <a:off x="2910819" y="1623068"/>
                  <a:ext cx="92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51" name="Freihand 650">
                  <a:extLst>
                    <a:ext uri="{FF2B5EF4-FFF2-40B4-BE49-F238E27FC236}">
                      <a16:creationId xmlns:a16="http://schemas.microsoft.com/office/drawing/2014/main" id="{73D61A6D-892C-453D-943A-E1670BAE2CEF}"/>
                    </a:ext>
                  </a:extLst>
                </p14:cNvPr>
                <p14:cNvContentPartPr/>
                <p14:nvPr/>
              </p14:nvContentPartPr>
              <p14:xfrm>
                <a:off x="2958699" y="1525868"/>
                <a:ext cx="219600" cy="173880"/>
              </p14:xfrm>
            </p:contentPart>
          </mc:Choice>
          <mc:Fallback xmlns="">
            <p:pic>
              <p:nvPicPr>
                <p:cNvPr id="651" name="Freihand 650">
                  <a:extLst>
                    <a:ext uri="{FF2B5EF4-FFF2-40B4-BE49-F238E27FC236}">
                      <a16:creationId xmlns:a16="http://schemas.microsoft.com/office/drawing/2014/main" id="{73D61A6D-892C-453D-943A-E1670BAE2CEF}"/>
                    </a:ext>
                  </a:extLst>
                </p:cNvPr>
                <p:cNvPicPr/>
                <p:nvPr/>
              </p:nvPicPr>
              <p:blipFill>
                <a:blip r:embed="rId1054"/>
                <a:stretch>
                  <a:fillRect/>
                </a:stretch>
              </p:blipFill>
              <p:spPr>
                <a:xfrm>
                  <a:off x="2954379" y="1521548"/>
                  <a:ext cx="228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52" name="Freihand 651">
                  <a:extLst>
                    <a:ext uri="{FF2B5EF4-FFF2-40B4-BE49-F238E27FC236}">
                      <a16:creationId xmlns:a16="http://schemas.microsoft.com/office/drawing/2014/main" id="{69FED1F3-DB26-466C-AD27-52FCA812C72F}"/>
                    </a:ext>
                  </a:extLst>
                </p14:cNvPr>
                <p14:cNvContentPartPr/>
                <p14:nvPr/>
              </p14:nvContentPartPr>
              <p14:xfrm>
                <a:off x="3129339" y="1499948"/>
                <a:ext cx="6120" cy="18720"/>
              </p14:xfrm>
            </p:contentPart>
          </mc:Choice>
          <mc:Fallback xmlns="">
            <p:pic>
              <p:nvPicPr>
                <p:cNvPr id="652" name="Freihand 651">
                  <a:extLst>
                    <a:ext uri="{FF2B5EF4-FFF2-40B4-BE49-F238E27FC236}">
                      <a16:creationId xmlns:a16="http://schemas.microsoft.com/office/drawing/2014/main" id="{69FED1F3-DB26-466C-AD27-52FCA812C72F}"/>
                    </a:ext>
                  </a:extLst>
                </p:cNvPr>
                <p:cNvPicPr/>
                <p:nvPr/>
              </p:nvPicPr>
              <p:blipFill>
                <a:blip r:embed="rId1056"/>
                <a:stretch>
                  <a:fillRect/>
                </a:stretch>
              </p:blipFill>
              <p:spPr>
                <a:xfrm>
                  <a:off x="3125019" y="1495628"/>
                  <a:ext cx="14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53" name="Freihand 652">
                  <a:extLst>
                    <a:ext uri="{FF2B5EF4-FFF2-40B4-BE49-F238E27FC236}">
                      <a16:creationId xmlns:a16="http://schemas.microsoft.com/office/drawing/2014/main" id="{FC24C3CD-6875-4D07-BD14-9553580121E7}"/>
                    </a:ext>
                  </a:extLst>
                </p14:cNvPr>
                <p14:cNvContentPartPr/>
                <p14:nvPr/>
              </p14:nvContentPartPr>
              <p14:xfrm>
                <a:off x="3183339" y="1459988"/>
                <a:ext cx="195480" cy="215280"/>
              </p14:xfrm>
            </p:contentPart>
          </mc:Choice>
          <mc:Fallback xmlns="">
            <p:pic>
              <p:nvPicPr>
                <p:cNvPr id="653" name="Freihand 652">
                  <a:extLst>
                    <a:ext uri="{FF2B5EF4-FFF2-40B4-BE49-F238E27FC236}">
                      <a16:creationId xmlns:a16="http://schemas.microsoft.com/office/drawing/2014/main" id="{FC24C3CD-6875-4D07-BD14-9553580121E7}"/>
                    </a:ext>
                  </a:extLst>
                </p:cNvPr>
                <p:cNvPicPr/>
                <p:nvPr/>
              </p:nvPicPr>
              <p:blipFill>
                <a:blip r:embed="rId1058"/>
                <a:stretch>
                  <a:fillRect/>
                </a:stretch>
              </p:blipFill>
              <p:spPr>
                <a:xfrm>
                  <a:off x="3179019" y="1455668"/>
                  <a:ext cx="2041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54" name="Freihand 653">
                  <a:extLst>
                    <a:ext uri="{FF2B5EF4-FFF2-40B4-BE49-F238E27FC236}">
                      <a16:creationId xmlns:a16="http://schemas.microsoft.com/office/drawing/2014/main" id="{D8F6D74B-3480-450D-BEF5-51B41448C277}"/>
                    </a:ext>
                  </a:extLst>
                </p14:cNvPr>
                <p14:cNvContentPartPr/>
                <p14:nvPr/>
              </p14:nvContentPartPr>
              <p14:xfrm>
                <a:off x="3402579" y="1298708"/>
                <a:ext cx="324360" cy="145440"/>
              </p14:xfrm>
            </p:contentPart>
          </mc:Choice>
          <mc:Fallback xmlns="">
            <p:pic>
              <p:nvPicPr>
                <p:cNvPr id="654" name="Freihand 653">
                  <a:extLst>
                    <a:ext uri="{FF2B5EF4-FFF2-40B4-BE49-F238E27FC236}">
                      <a16:creationId xmlns:a16="http://schemas.microsoft.com/office/drawing/2014/main" id="{D8F6D74B-3480-450D-BEF5-51B41448C277}"/>
                    </a:ext>
                  </a:extLst>
                </p:cNvPr>
                <p:cNvPicPr/>
                <p:nvPr/>
              </p:nvPicPr>
              <p:blipFill>
                <a:blip r:embed="rId1060"/>
                <a:stretch>
                  <a:fillRect/>
                </a:stretch>
              </p:blipFill>
              <p:spPr>
                <a:xfrm>
                  <a:off x="3398259" y="1294388"/>
                  <a:ext cx="333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5" name="Freihand 654">
                  <a:extLst>
                    <a:ext uri="{FF2B5EF4-FFF2-40B4-BE49-F238E27FC236}">
                      <a16:creationId xmlns:a16="http://schemas.microsoft.com/office/drawing/2014/main" id="{41115CF5-CFC7-44D7-A021-3D36B122505B}"/>
                    </a:ext>
                  </a:extLst>
                </p14:cNvPr>
                <p14:cNvContentPartPr/>
                <p14:nvPr/>
              </p14:nvContentPartPr>
              <p14:xfrm>
                <a:off x="3792099" y="1084508"/>
                <a:ext cx="136080" cy="133560"/>
              </p14:xfrm>
            </p:contentPart>
          </mc:Choice>
          <mc:Fallback xmlns="">
            <p:pic>
              <p:nvPicPr>
                <p:cNvPr id="655" name="Freihand 654">
                  <a:extLst>
                    <a:ext uri="{FF2B5EF4-FFF2-40B4-BE49-F238E27FC236}">
                      <a16:creationId xmlns:a16="http://schemas.microsoft.com/office/drawing/2014/main" id="{41115CF5-CFC7-44D7-A021-3D36B122505B}"/>
                    </a:ext>
                  </a:extLst>
                </p:cNvPr>
                <p:cNvPicPr/>
                <p:nvPr/>
              </p:nvPicPr>
              <p:blipFill>
                <a:blip r:embed="rId1062"/>
                <a:stretch>
                  <a:fillRect/>
                </a:stretch>
              </p:blipFill>
              <p:spPr>
                <a:xfrm>
                  <a:off x="3787779" y="1080188"/>
                  <a:ext cx="144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6" name="Freihand 655">
                  <a:extLst>
                    <a:ext uri="{FF2B5EF4-FFF2-40B4-BE49-F238E27FC236}">
                      <a16:creationId xmlns:a16="http://schemas.microsoft.com/office/drawing/2014/main" id="{3AEB79ED-7F88-4F05-9E4B-3E709DDD5BC7}"/>
                    </a:ext>
                  </a:extLst>
                </p14:cNvPr>
                <p14:cNvContentPartPr/>
                <p14:nvPr/>
              </p14:nvContentPartPr>
              <p14:xfrm>
                <a:off x="3886059" y="1107188"/>
                <a:ext cx="52560" cy="63720"/>
              </p14:xfrm>
            </p:contentPart>
          </mc:Choice>
          <mc:Fallback xmlns="">
            <p:pic>
              <p:nvPicPr>
                <p:cNvPr id="656" name="Freihand 655">
                  <a:extLst>
                    <a:ext uri="{FF2B5EF4-FFF2-40B4-BE49-F238E27FC236}">
                      <a16:creationId xmlns:a16="http://schemas.microsoft.com/office/drawing/2014/main" id="{3AEB79ED-7F88-4F05-9E4B-3E709DDD5BC7}"/>
                    </a:ext>
                  </a:extLst>
                </p:cNvPr>
                <p:cNvPicPr/>
                <p:nvPr/>
              </p:nvPicPr>
              <p:blipFill>
                <a:blip r:embed="rId1064"/>
                <a:stretch>
                  <a:fillRect/>
                </a:stretch>
              </p:blipFill>
              <p:spPr>
                <a:xfrm>
                  <a:off x="3881739" y="1102868"/>
                  <a:ext cx="61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57" name="Freihand 656">
                  <a:extLst>
                    <a:ext uri="{FF2B5EF4-FFF2-40B4-BE49-F238E27FC236}">
                      <a16:creationId xmlns:a16="http://schemas.microsoft.com/office/drawing/2014/main" id="{7B6CCD11-12AE-4725-8458-8561BA91C2FF}"/>
                    </a:ext>
                  </a:extLst>
                </p14:cNvPr>
                <p14:cNvContentPartPr/>
                <p14:nvPr/>
              </p14:nvContentPartPr>
              <p14:xfrm>
                <a:off x="3933219" y="960308"/>
                <a:ext cx="174960" cy="167400"/>
              </p14:xfrm>
            </p:contentPart>
          </mc:Choice>
          <mc:Fallback xmlns="">
            <p:pic>
              <p:nvPicPr>
                <p:cNvPr id="657" name="Freihand 656">
                  <a:extLst>
                    <a:ext uri="{FF2B5EF4-FFF2-40B4-BE49-F238E27FC236}">
                      <a16:creationId xmlns:a16="http://schemas.microsoft.com/office/drawing/2014/main" id="{7B6CCD11-12AE-4725-8458-8561BA91C2FF}"/>
                    </a:ext>
                  </a:extLst>
                </p:cNvPr>
                <p:cNvPicPr/>
                <p:nvPr/>
              </p:nvPicPr>
              <p:blipFill>
                <a:blip r:embed="rId1066"/>
                <a:stretch>
                  <a:fillRect/>
                </a:stretch>
              </p:blipFill>
              <p:spPr>
                <a:xfrm>
                  <a:off x="3928899" y="955988"/>
                  <a:ext cx="183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58" name="Freihand 657">
                  <a:extLst>
                    <a:ext uri="{FF2B5EF4-FFF2-40B4-BE49-F238E27FC236}">
                      <a16:creationId xmlns:a16="http://schemas.microsoft.com/office/drawing/2014/main" id="{9BDF0B02-B27D-49AF-869E-16CC28A93412}"/>
                    </a:ext>
                  </a:extLst>
                </p14:cNvPr>
                <p14:cNvContentPartPr/>
                <p14:nvPr/>
              </p14:nvContentPartPr>
              <p14:xfrm>
                <a:off x="4124019" y="964268"/>
                <a:ext cx="5400" cy="26640"/>
              </p14:xfrm>
            </p:contentPart>
          </mc:Choice>
          <mc:Fallback xmlns="">
            <p:pic>
              <p:nvPicPr>
                <p:cNvPr id="658" name="Freihand 657">
                  <a:extLst>
                    <a:ext uri="{FF2B5EF4-FFF2-40B4-BE49-F238E27FC236}">
                      <a16:creationId xmlns:a16="http://schemas.microsoft.com/office/drawing/2014/main" id="{9BDF0B02-B27D-49AF-869E-16CC28A93412}"/>
                    </a:ext>
                  </a:extLst>
                </p:cNvPr>
                <p:cNvPicPr/>
                <p:nvPr/>
              </p:nvPicPr>
              <p:blipFill>
                <a:blip r:embed="rId1068"/>
                <a:stretch>
                  <a:fillRect/>
                </a:stretch>
              </p:blipFill>
              <p:spPr>
                <a:xfrm>
                  <a:off x="4119699" y="959948"/>
                  <a:ext cx="14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59" name="Freihand 658">
                  <a:extLst>
                    <a:ext uri="{FF2B5EF4-FFF2-40B4-BE49-F238E27FC236}">
                      <a16:creationId xmlns:a16="http://schemas.microsoft.com/office/drawing/2014/main" id="{0CE070EF-6DDD-418B-9B86-79FACAF3BA9C}"/>
                    </a:ext>
                  </a:extLst>
                </p14:cNvPr>
                <p14:cNvContentPartPr/>
                <p14:nvPr/>
              </p14:nvContentPartPr>
              <p14:xfrm>
                <a:off x="4094859" y="983708"/>
                <a:ext cx="24480" cy="40680"/>
              </p14:xfrm>
            </p:contentPart>
          </mc:Choice>
          <mc:Fallback xmlns="">
            <p:pic>
              <p:nvPicPr>
                <p:cNvPr id="659" name="Freihand 658">
                  <a:extLst>
                    <a:ext uri="{FF2B5EF4-FFF2-40B4-BE49-F238E27FC236}">
                      <a16:creationId xmlns:a16="http://schemas.microsoft.com/office/drawing/2014/main" id="{0CE070EF-6DDD-418B-9B86-79FACAF3BA9C}"/>
                    </a:ext>
                  </a:extLst>
                </p:cNvPr>
                <p:cNvPicPr/>
                <p:nvPr/>
              </p:nvPicPr>
              <p:blipFill>
                <a:blip r:embed="rId1070"/>
                <a:stretch>
                  <a:fillRect/>
                </a:stretch>
              </p:blipFill>
              <p:spPr>
                <a:xfrm>
                  <a:off x="4090539" y="979388"/>
                  <a:ext cx="33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60" name="Freihand 659">
                  <a:extLst>
                    <a:ext uri="{FF2B5EF4-FFF2-40B4-BE49-F238E27FC236}">
                      <a16:creationId xmlns:a16="http://schemas.microsoft.com/office/drawing/2014/main" id="{ECF776EA-08B5-4C05-BA0C-91B5393E34B0}"/>
                    </a:ext>
                  </a:extLst>
                </p14:cNvPr>
                <p14:cNvContentPartPr/>
                <p14:nvPr/>
              </p14:nvContentPartPr>
              <p14:xfrm>
                <a:off x="4074339" y="980108"/>
                <a:ext cx="86760" cy="134280"/>
              </p14:xfrm>
            </p:contentPart>
          </mc:Choice>
          <mc:Fallback xmlns="">
            <p:pic>
              <p:nvPicPr>
                <p:cNvPr id="660" name="Freihand 659">
                  <a:extLst>
                    <a:ext uri="{FF2B5EF4-FFF2-40B4-BE49-F238E27FC236}">
                      <a16:creationId xmlns:a16="http://schemas.microsoft.com/office/drawing/2014/main" id="{ECF776EA-08B5-4C05-BA0C-91B5393E34B0}"/>
                    </a:ext>
                  </a:extLst>
                </p:cNvPr>
                <p:cNvPicPr/>
                <p:nvPr/>
              </p:nvPicPr>
              <p:blipFill>
                <a:blip r:embed="rId1072"/>
                <a:stretch>
                  <a:fillRect/>
                </a:stretch>
              </p:blipFill>
              <p:spPr>
                <a:xfrm>
                  <a:off x="4070019" y="975788"/>
                  <a:ext cx="95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62" name="Freihand 661">
                  <a:extLst>
                    <a:ext uri="{FF2B5EF4-FFF2-40B4-BE49-F238E27FC236}">
                      <a16:creationId xmlns:a16="http://schemas.microsoft.com/office/drawing/2014/main" id="{E04013E5-EADA-4654-B9CD-C7570FC95014}"/>
                    </a:ext>
                  </a:extLst>
                </p14:cNvPr>
                <p14:cNvContentPartPr/>
                <p14:nvPr/>
              </p14:nvContentPartPr>
              <p14:xfrm>
                <a:off x="3000819" y="4615748"/>
                <a:ext cx="111240" cy="28800"/>
              </p14:xfrm>
            </p:contentPart>
          </mc:Choice>
          <mc:Fallback xmlns="">
            <p:pic>
              <p:nvPicPr>
                <p:cNvPr id="662" name="Freihand 661">
                  <a:extLst>
                    <a:ext uri="{FF2B5EF4-FFF2-40B4-BE49-F238E27FC236}">
                      <a16:creationId xmlns:a16="http://schemas.microsoft.com/office/drawing/2014/main" id="{E04013E5-EADA-4654-B9CD-C7570FC95014}"/>
                    </a:ext>
                  </a:extLst>
                </p:cNvPr>
                <p:cNvPicPr/>
                <p:nvPr/>
              </p:nvPicPr>
              <p:blipFill>
                <a:blip r:embed="rId1074"/>
                <a:stretch>
                  <a:fillRect/>
                </a:stretch>
              </p:blipFill>
              <p:spPr>
                <a:xfrm>
                  <a:off x="2996499" y="4611428"/>
                  <a:ext cx="119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63" name="Freihand 662">
                  <a:extLst>
                    <a:ext uri="{FF2B5EF4-FFF2-40B4-BE49-F238E27FC236}">
                      <a16:creationId xmlns:a16="http://schemas.microsoft.com/office/drawing/2014/main" id="{3D1FF74D-844B-4326-BA62-EDC31792F045}"/>
                    </a:ext>
                  </a:extLst>
                </p14:cNvPr>
                <p14:cNvContentPartPr/>
                <p14:nvPr/>
              </p14:nvContentPartPr>
              <p14:xfrm>
                <a:off x="3036459" y="4545908"/>
                <a:ext cx="126000" cy="163080"/>
              </p14:xfrm>
            </p:contentPart>
          </mc:Choice>
          <mc:Fallback xmlns="">
            <p:pic>
              <p:nvPicPr>
                <p:cNvPr id="663" name="Freihand 662">
                  <a:extLst>
                    <a:ext uri="{FF2B5EF4-FFF2-40B4-BE49-F238E27FC236}">
                      <a16:creationId xmlns:a16="http://schemas.microsoft.com/office/drawing/2014/main" id="{3D1FF74D-844B-4326-BA62-EDC31792F045}"/>
                    </a:ext>
                  </a:extLst>
                </p:cNvPr>
                <p:cNvPicPr/>
                <p:nvPr/>
              </p:nvPicPr>
              <p:blipFill>
                <a:blip r:embed="rId1076"/>
                <a:stretch>
                  <a:fillRect/>
                </a:stretch>
              </p:blipFill>
              <p:spPr>
                <a:xfrm>
                  <a:off x="3032139" y="4541588"/>
                  <a:ext cx="134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65" name="Freihand 664">
                  <a:extLst>
                    <a:ext uri="{FF2B5EF4-FFF2-40B4-BE49-F238E27FC236}">
                      <a16:creationId xmlns:a16="http://schemas.microsoft.com/office/drawing/2014/main" id="{57F1AB9C-128E-4FA0-9E54-4E03D6CAE46E}"/>
                    </a:ext>
                  </a:extLst>
                </p14:cNvPr>
                <p14:cNvContentPartPr/>
                <p14:nvPr/>
              </p14:nvContentPartPr>
              <p14:xfrm>
                <a:off x="3413019" y="3551948"/>
                <a:ext cx="2278080" cy="543960"/>
              </p14:xfrm>
            </p:contentPart>
          </mc:Choice>
          <mc:Fallback xmlns="">
            <p:pic>
              <p:nvPicPr>
                <p:cNvPr id="665" name="Freihand 664">
                  <a:extLst>
                    <a:ext uri="{FF2B5EF4-FFF2-40B4-BE49-F238E27FC236}">
                      <a16:creationId xmlns:a16="http://schemas.microsoft.com/office/drawing/2014/main" id="{57F1AB9C-128E-4FA0-9E54-4E03D6CAE46E}"/>
                    </a:ext>
                  </a:extLst>
                </p:cNvPr>
                <p:cNvPicPr/>
                <p:nvPr/>
              </p:nvPicPr>
              <p:blipFill>
                <a:blip r:embed="rId1078"/>
                <a:stretch>
                  <a:fillRect/>
                </a:stretch>
              </p:blipFill>
              <p:spPr>
                <a:xfrm>
                  <a:off x="3408699" y="3547628"/>
                  <a:ext cx="22867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67" name="Freihand 666">
                  <a:extLst>
                    <a:ext uri="{FF2B5EF4-FFF2-40B4-BE49-F238E27FC236}">
                      <a16:creationId xmlns:a16="http://schemas.microsoft.com/office/drawing/2014/main" id="{3BCF3721-1CFA-45F6-81FB-2A0E758A55DC}"/>
                    </a:ext>
                  </a:extLst>
                </p14:cNvPr>
                <p14:cNvContentPartPr/>
                <p14:nvPr/>
              </p14:nvContentPartPr>
              <p14:xfrm>
                <a:off x="5630259" y="4199228"/>
                <a:ext cx="131040" cy="129600"/>
              </p14:xfrm>
            </p:contentPart>
          </mc:Choice>
          <mc:Fallback xmlns="">
            <p:pic>
              <p:nvPicPr>
                <p:cNvPr id="667" name="Freihand 666">
                  <a:extLst>
                    <a:ext uri="{FF2B5EF4-FFF2-40B4-BE49-F238E27FC236}">
                      <a16:creationId xmlns:a16="http://schemas.microsoft.com/office/drawing/2014/main" id="{3BCF3721-1CFA-45F6-81FB-2A0E758A55DC}"/>
                    </a:ext>
                  </a:extLst>
                </p:cNvPr>
                <p:cNvPicPr/>
                <p:nvPr/>
              </p:nvPicPr>
              <p:blipFill>
                <a:blip r:embed="rId1080"/>
                <a:stretch>
                  <a:fillRect/>
                </a:stretch>
              </p:blipFill>
              <p:spPr>
                <a:xfrm>
                  <a:off x="5625939" y="4194908"/>
                  <a:ext cx="139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8" name="Freihand 667">
                  <a:extLst>
                    <a:ext uri="{FF2B5EF4-FFF2-40B4-BE49-F238E27FC236}">
                      <a16:creationId xmlns:a16="http://schemas.microsoft.com/office/drawing/2014/main" id="{152677FD-C9BE-413A-B0E5-758DFE968BF4}"/>
                    </a:ext>
                  </a:extLst>
                </p14:cNvPr>
                <p14:cNvContentPartPr/>
                <p14:nvPr/>
              </p14:nvContentPartPr>
              <p14:xfrm>
                <a:off x="5812779" y="4222268"/>
                <a:ext cx="182520" cy="67680"/>
              </p14:xfrm>
            </p:contentPart>
          </mc:Choice>
          <mc:Fallback xmlns="">
            <p:pic>
              <p:nvPicPr>
                <p:cNvPr id="668" name="Freihand 667">
                  <a:extLst>
                    <a:ext uri="{FF2B5EF4-FFF2-40B4-BE49-F238E27FC236}">
                      <a16:creationId xmlns:a16="http://schemas.microsoft.com/office/drawing/2014/main" id="{152677FD-C9BE-413A-B0E5-758DFE968BF4}"/>
                    </a:ext>
                  </a:extLst>
                </p:cNvPr>
                <p:cNvPicPr/>
                <p:nvPr/>
              </p:nvPicPr>
              <p:blipFill>
                <a:blip r:embed="rId1082"/>
                <a:stretch>
                  <a:fillRect/>
                </a:stretch>
              </p:blipFill>
              <p:spPr>
                <a:xfrm>
                  <a:off x="5808459" y="4217948"/>
                  <a:ext cx="191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9" name="Freihand 668">
                  <a:extLst>
                    <a:ext uri="{FF2B5EF4-FFF2-40B4-BE49-F238E27FC236}">
                      <a16:creationId xmlns:a16="http://schemas.microsoft.com/office/drawing/2014/main" id="{BA03133E-DF02-45DA-A59C-A915F19DF3D4}"/>
                    </a:ext>
                  </a:extLst>
                </p14:cNvPr>
                <p14:cNvContentPartPr/>
                <p14:nvPr/>
              </p14:nvContentPartPr>
              <p14:xfrm>
                <a:off x="5976939" y="4155668"/>
                <a:ext cx="23760" cy="22680"/>
              </p14:xfrm>
            </p:contentPart>
          </mc:Choice>
          <mc:Fallback xmlns="">
            <p:pic>
              <p:nvPicPr>
                <p:cNvPr id="669" name="Freihand 668">
                  <a:extLst>
                    <a:ext uri="{FF2B5EF4-FFF2-40B4-BE49-F238E27FC236}">
                      <a16:creationId xmlns:a16="http://schemas.microsoft.com/office/drawing/2014/main" id="{BA03133E-DF02-45DA-A59C-A915F19DF3D4}"/>
                    </a:ext>
                  </a:extLst>
                </p:cNvPr>
                <p:cNvPicPr/>
                <p:nvPr/>
              </p:nvPicPr>
              <p:blipFill>
                <a:blip r:embed="rId1084"/>
                <a:stretch>
                  <a:fillRect/>
                </a:stretch>
              </p:blipFill>
              <p:spPr>
                <a:xfrm>
                  <a:off x="5972619" y="4151348"/>
                  <a:ext cx="32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70" name="Freihand 669">
                  <a:extLst>
                    <a:ext uri="{FF2B5EF4-FFF2-40B4-BE49-F238E27FC236}">
                      <a16:creationId xmlns:a16="http://schemas.microsoft.com/office/drawing/2014/main" id="{B99249DA-68D3-4D8E-8972-CE6ACB2BF8E2}"/>
                    </a:ext>
                  </a:extLst>
                </p14:cNvPr>
                <p14:cNvContentPartPr/>
                <p14:nvPr/>
              </p14:nvContentPartPr>
              <p14:xfrm>
                <a:off x="6022659" y="4186988"/>
                <a:ext cx="115200" cy="108360"/>
              </p14:xfrm>
            </p:contentPart>
          </mc:Choice>
          <mc:Fallback xmlns="">
            <p:pic>
              <p:nvPicPr>
                <p:cNvPr id="670" name="Freihand 669">
                  <a:extLst>
                    <a:ext uri="{FF2B5EF4-FFF2-40B4-BE49-F238E27FC236}">
                      <a16:creationId xmlns:a16="http://schemas.microsoft.com/office/drawing/2014/main" id="{B99249DA-68D3-4D8E-8972-CE6ACB2BF8E2}"/>
                    </a:ext>
                  </a:extLst>
                </p:cNvPr>
                <p:cNvPicPr/>
                <p:nvPr/>
              </p:nvPicPr>
              <p:blipFill>
                <a:blip r:embed="rId1086"/>
                <a:stretch>
                  <a:fillRect/>
                </a:stretch>
              </p:blipFill>
              <p:spPr>
                <a:xfrm>
                  <a:off x="6018339" y="4182668"/>
                  <a:ext cx="123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71" name="Freihand 670">
                  <a:extLst>
                    <a:ext uri="{FF2B5EF4-FFF2-40B4-BE49-F238E27FC236}">
                      <a16:creationId xmlns:a16="http://schemas.microsoft.com/office/drawing/2014/main" id="{3EA93505-C4F0-4349-B012-9811F9D25F10}"/>
                    </a:ext>
                  </a:extLst>
                </p14:cNvPr>
                <p14:cNvContentPartPr/>
                <p14:nvPr/>
              </p14:nvContentPartPr>
              <p14:xfrm>
                <a:off x="6167379" y="4163588"/>
                <a:ext cx="14400" cy="163080"/>
              </p14:xfrm>
            </p:contentPart>
          </mc:Choice>
          <mc:Fallback xmlns="">
            <p:pic>
              <p:nvPicPr>
                <p:cNvPr id="671" name="Freihand 670">
                  <a:extLst>
                    <a:ext uri="{FF2B5EF4-FFF2-40B4-BE49-F238E27FC236}">
                      <a16:creationId xmlns:a16="http://schemas.microsoft.com/office/drawing/2014/main" id="{3EA93505-C4F0-4349-B012-9811F9D25F10}"/>
                    </a:ext>
                  </a:extLst>
                </p:cNvPr>
                <p:cNvPicPr/>
                <p:nvPr/>
              </p:nvPicPr>
              <p:blipFill>
                <a:blip r:embed="rId1088"/>
                <a:stretch>
                  <a:fillRect/>
                </a:stretch>
              </p:blipFill>
              <p:spPr>
                <a:xfrm>
                  <a:off x="6163059" y="4159268"/>
                  <a:ext cx="23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72" name="Freihand 671">
                  <a:extLst>
                    <a:ext uri="{FF2B5EF4-FFF2-40B4-BE49-F238E27FC236}">
                      <a16:creationId xmlns:a16="http://schemas.microsoft.com/office/drawing/2014/main" id="{0346D6FD-3310-47BF-ADBB-DBAD603681DB}"/>
                    </a:ext>
                  </a:extLst>
                </p14:cNvPr>
                <p14:cNvContentPartPr/>
                <p14:nvPr/>
              </p14:nvContentPartPr>
              <p14:xfrm>
                <a:off x="6122019" y="4234148"/>
                <a:ext cx="95760" cy="21600"/>
              </p14:xfrm>
            </p:contentPart>
          </mc:Choice>
          <mc:Fallback xmlns="">
            <p:pic>
              <p:nvPicPr>
                <p:cNvPr id="672" name="Freihand 671">
                  <a:extLst>
                    <a:ext uri="{FF2B5EF4-FFF2-40B4-BE49-F238E27FC236}">
                      <a16:creationId xmlns:a16="http://schemas.microsoft.com/office/drawing/2014/main" id="{0346D6FD-3310-47BF-ADBB-DBAD603681DB}"/>
                    </a:ext>
                  </a:extLst>
                </p:cNvPr>
                <p:cNvPicPr/>
                <p:nvPr/>
              </p:nvPicPr>
              <p:blipFill>
                <a:blip r:embed="rId1090"/>
                <a:stretch>
                  <a:fillRect/>
                </a:stretch>
              </p:blipFill>
              <p:spPr>
                <a:xfrm>
                  <a:off x="6117699" y="4229828"/>
                  <a:ext cx="104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73" name="Freihand 672">
                  <a:extLst>
                    <a:ext uri="{FF2B5EF4-FFF2-40B4-BE49-F238E27FC236}">
                      <a16:creationId xmlns:a16="http://schemas.microsoft.com/office/drawing/2014/main" id="{65502AD0-86D8-4EA6-AB78-73CAA48A6530}"/>
                    </a:ext>
                  </a:extLst>
                </p14:cNvPr>
                <p14:cNvContentPartPr/>
                <p14:nvPr/>
              </p14:nvContentPartPr>
              <p14:xfrm>
                <a:off x="6332979" y="4159988"/>
                <a:ext cx="135000" cy="121320"/>
              </p14:xfrm>
            </p:contentPart>
          </mc:Choice>
          <mc:Fallback xmlns="">
            <p:pic>
              <p:nvPicPr>
                <p:cNvPr id="673" name="Freihand 672">
                  <a:extLst>
                    <a:ext uri="{FF2B5EF4-FFF2-40B4-BE49-F238E27FC236}">
                      <a16:creationId xmlns:a16="http://schemas.microsoft.com/office/drawing/2014/main" id="{65502AD0-86D8-4EA6-AB78-73CAA48A6530}"/>
                    </a:ext>
                  </a:extLst>
                </p:cNvPr>
                <p:cNvPicPr/>
                <p:nvPr/>
              </p:nvPicPr>
              <p:blipFill>
                <a:blip r:embed="rId1092"/>
                <a:stretch>
                  <a:fillRect/>
                </a:stretch>
              </p:blipFill>
              <p:spPr>
                <a:xfrm>
                  <a:off x="6328659" y="4155668"/>
                  <a:ext cx="143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74" name="Freihand 673">
                  <a:extLst>
                    <a:ext uri="{FF2B5EF4-FFF2-40B4-BE49-F238E27FC236}">
                      <a16:creationId xmlns:a16="http://schemas.microsoft.com/office/drawing/2014/main" id="{A0491A88-8AE5-465B-8A87-735F9FBF6BEA}"/>
                    </a:ext>
                  </a:extLst>
                </p14:cNvPr>
                <p14:cNvContentPartPr/>
                <p14:nvPr/>
              </p14:nvContentPartPr>
              <p14:xfrm>
                <a:off x="6470859" y="4192388"/>
                <a:ext cx="104400" cy="90000"/>
              </p14:xfrm>
            </p:contentPart>
          </mc:Choice>
          <mc:Fallback xmlns="">
            <p:pic>
              <p:nvPicPr>
                <p:cNvPr id="674" name="Freihand 673">
                  <a:extLst>
                    <a:ext uri="{FF2B5EF4-FFF2-40B4-BE49-F238E27FC236}">
                      <a16:creationId xmlns:a16="http://schemas.microsoft.com/office/drawing/2014/main" id="{A0491A88-8AE5-465B-8A87-735F9FBF6BEA}"/>
                    </a:ext>
                  </a:extLst>
                </p:cNvPr>
                <p:cNvPicPr/>
                <p:nvPr/>
              </p:nvPicPr>
              <p:blipFill>
                <a:blip r:embed="rId1094"/>
                <a:stretch>
                  <a:fillRect/>
                </a:stretch>
              </p:blipFill>
              <p:spPr>
                <a:xfrm>
                  <a:off x="6466539" y="4188068"/>
                  <a:ext cx="11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75" name="Freihand 674">
                  <a:extLst>
                    <a:ext uri="{FF2B5EF4-FFF2-40B4-BE49-F238E27FC236}">
                      <a16:creationId xmlns:a16="http://schemas.microsoft.com/office/drawing/2014/main" id="{16172C5B-2BC7-4A64-924D-DC22BB932DC8}"/>
                    </a:ext>
                  </a:extLst>
                </p14:cNvPr>
                <p14:cNvContentPartPr/>
                <p14:nvPr/>
              </p14:nvContentPartPr>
              <p14:xfrm>
                <a:off x="6608739" y="4192748"/>
                <a:ext cx="68400" cy="91440"/>
              </p14:xfrm>
            </p:contentPart>
          </mc:Choice>
          <mc:Fallback xmlns="">
            <p:pic>
              <p:nvPicPr>
                <p:cNvPr id="675" name="Freihand 674">
                  <a:extLst>
                    <a:ext uri="{FF2B5EF4-FFF2-40B4-BE49-F238E27FC236}">
                      <a16:creationId xmlns:a16="http://schemas.microsoft.com/office/drawing/2014/main" id="{16172C5B-2BC7-4A64-924D-DC22BB932DC8}"/>
                    </a:ext>
                  </a:extLst>
                </p:cNvPr>
                <p:cNvPicPr/>
                <p:nvPr/>
              </p:nvPicPr>
              <p:blipFill>
                <a:blip r:embed="rId1096"/>
                <a:stretch>
                  <a:fillRect/>
                </a:stretch>
              </p:blipFill>
              <p:spPr>
                <a:xfrm>
                  <a:off x="6604419" y="4188428"/>
                  <a:ext cx="77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76" name="Freihand 675">
                  <a:extLst>
                    <a:ext uri="{FF2B5EF4-FFF2-40B4-BE49-F238E27FC236}">
                      <a16:creationId xmlns:a16="http://schemas.microsoft.com/office/drawing/2014/main" id="{C7D2A7DB-88A6-4CDF-ACFD-C22AAFFFA409}"/>
                    </a:ext>
                  </a:extLst>
                </p14:cNvPr>
                <p14:cNvContentPartPr/>
                <p14:nvPr/>
              </p14:nvContentPartPr>
              <p14:xfrm>
                <a:off x="6661659" y="4233788"/>
                <a:ext cx="51840" cy="21960"/>
              </p14:xfrm>
            </p:contentPart>
          </mc:Choice>
          <mc:Fallback xmlns="">
            <p:pic>
              <p:nvPicPr>
                <p:cNvPr id="676" name="Freihand 675">
                  <a:extLst>
                    <a:ext uri="{FF2B5EF4-FFF2-40B4-BE49-F238E27FC236}">
                      <a16:creationId xmlns:a16="http://schemas.microsoft.com/office/drawing/2014/main" id="{C7D2A7DB-88A6-4CDF-ACFD-C22AAFFFA409}"/>
                    </a:ext>
                  </a:extLst>
                </p:cNvPr>
                <p:cNvPicPr/>
                <p:nvPr/>
              </p:nvPicPr>
              <p:blipFill>
                <a:blip r:embed="rId1098"/>
                <a:stretch>
                  <a:fillRect/>
                </a:stretch>
              </p:blipFill>
              <p:spPr>
                <a:xfrm>
                  <a:off x="6657339" y="4229468"/>
                  <a:ext cx="60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77" name="Freihand 676">
                  <a:extLst>
                    <a:ext uri="{FF2B5EF4-FFF2-40B4-BE49-F238E27FC236}">
                      <a16:creationId xmlns:a16="http://schemas.microsoft.com/office/drawing/2014/main" id="{542BE45C-2618-4C81-9072-41F0E0A72248}"/>
                    </a:ext>
                  </a:extLst>
                </p14:cNvPr>
                <p14:cNvContentPartPr/>
                <p14:nvPr/>
              </p14:nvContentPartPr>
              <p14:xfrm>
                <a:off x="6807459" y="4072148"/>
                <a:ext cx="512640" cy="187920"/>
              </p14:xfrm>
            </p:contentPart>
          </mc:Choice>
          <mc:Fallback xmlns="">
            <p:pic>
              <p:nvPicPr>
                <p:cNvPr id="677" name="Freihand 676">
                  <a:extLst>
                    <a:ext uri="{FF2B5EF4-FFF2-40B4-BE49-F238E27FC236}">
                      <a16:creationId xmlns:a16="http://schemas.microsoft.com/office/drawing/2014/main" id="{542BE45C-2618-4C81-9072-41F0E0A72248}"/>
                    </a:ext>
                  </a:extLst>
                </p:cNvPr>
                <p:cNvPicPr/>
                <p:nvPr/>
              </p:nvPicPr>
              <p:blipFill>
                <a:blip r:embed="rId1100"/>
                <a:stretch>
                  <a:fillRect/>
                </a:stretch>
              </p:blipFill>
              <p:spPr>
                <a:xfrm>
                  <a:off x="6803139" y="4067828"/>
                  <a:ext cx="521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78" name="Freihand 677">
                  <a:extLst>
                    <a:ext uri="{FF2B5EF4-FFF2-40B4-BE49-F238E27FC236}">
                      <a16:creationId xmlns:a16="http://schemas.microsoft.com/office/drawing/2014/main" id="{072393B8-F7E5-4F0F-90A0-DCF7C4D44B00}"/>
                    </a:ext>
                  </a:extLst>
                </p14:cNvPr>
                <p14:cNvContentPartPr/>
                <p14:nvPr/>
              </p14:nvContentPartPr>
              <p14:xfrm>
                <a:off x="7216059" y="4062068"/>
                <a:ext cx="62640" cy="35640"/>
              </p14:xfrm>
            </p:contentPart>
          </mc:Choice>
          <mc:Fallback xmlns="">
            <p:pic>
              <p:nvPicPr>
                <p:cNvPr id="678" name="Freihand 677">
                  <a:extLst>
                    <a:ext uri="{FF2B5EF4-FFF2-40B4-BE49-F238E27FC236}">
                      <a16:creationId xmlns:a16="http://schemas.microsoft.com/office/drawing/2014/main" id="{072393B8-F7E5-4F0F-90A0-DCF7C4D44B00}"/>
                    </a:ext>
                  </a:extLst>
                </p:cNvPr>
                <p:cNvPicPr/>
                <p:nvPr/>
              </p:nvPicPr>
              <p:blipFill>
                <a:blip r:embed="rId1102"/>
                <a:stretch>
                  <a:fillRect/>
                </a:stretch>
              </p:blipFill>
              <p:spPr>
                <a:xfrm>
                  <a:off x="7211739" y="4057748"/>
                  <a:ext cx="71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79" name="Freihand 678">
                  <a:extLst>
                    <a:ext uri="{FF2B5EF4-FFF2-40B4-BE49-F238E27FC236}">
                      <a16:creationId xmlns:a16="http://schemas.microsoft.com/office/drawing/2014/main" id="{FDDCA290-BBCB-4616-AB25-BC9F463F46F1}"/>
                    </a:ext>
                  </a:extLst>
                </p14:cNvPr>
                <p14:cNvContentPartPr/>
                <p14:nvPr/>
              </p14:nvContentPartPr>
              <p14:xfrm>
                <a:off x="7330899" y="4092668"/>
                <a:ext cx="73080" cy="90360"/>
              </p14:xfrm>
            </p:contentPart>
          </mc:Choice>
          <mc:Fallback xmlns="">
            <p:pic>
              <p:nvPicPr>
                <p:cNvPr id="679" name="Freihand 678">
                  <a:extLst>
                    <a:ext uri="{FF2B5EF4-FFF2-40B4-BE49-F238E27FC236}">
                      <a16:creationId xmlns:a16="http://schemas.microsoft.com/office/drawing/2014/main" id="{FDDCA290-BBCB-4616-AB25-BC9F463F46F1}"/>
                    </a:ext>
                  </a:extLst>
                </p:cNvPr>
                <p:cNvPicPr/>
                <p:nvPr/>
              </p:nvPicPr>
              <p:blipFill>
                <a:blip r:embed="rId1104"/>
                <a:stretch>
                  <a:fillRect/>
                </a:stretch>
              </p:blipFill>
              <p:spPr>
                <a:xfrm>
                  <a:off x="7326579" y="4088348"/>
                  <a:ext cx="81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80" name="Freihand 679">
                  <a:extLst>
                    <a:ext uri="{FF2B5EF4-FFF2-40B4-BE49-F238E27FC236}">
                      <a16:creationId xmlns:a16="http://schemas.microsoft.com/office/drawing/2014/main" id="{F70ED387-B2D3-4C07-84FF-48A85BEA1F4A}"/>
                    </a:ext>
                  </a:extLst>
                </p14:cNvPr>
                <p14:cNvContentPartPr/>
                <p14:nvPr/>
              </p14:nvContentPartPr>
              <p14:xfrm>
                <a:off x="7445379" y="4020668"/>
                <a:ext cx="476280" cy="290160"/>
              </p14:xfrm>
            </p:contentPart>
          </mc:Choice>
          <mc:Fallback xmlns="">
            <p:pic>
              <p:nvPicPr>
                <p:cNvPr id="680" name="Freihand 679">
                  <a:extLst>
                    <a:ext uri="{FF2B5EF4-FFF2-40B4-BE49-F238E27FC236}">
                      <a16:creationId xmlns:a16="http://schemas.microsoft.com/office/drawing/2014/main" id="{F70ED387-B2D3-4C07-84FF-48A85BEA1F4A}"/>
                    </a:ext>
                  </a:extLst>
                </p:cNvPr>
                <p:cNvPicPr/>
                <p:nvPr/>
              </p:nvPicPr>
              <p:blipFill>
                <a:blip r:embed="rId1106"/>
                <a:stretch>
                  <a:fillRect/>
                </a:stretch>
              </p:blipFill>
              <p:spPr>
                <a:xfrm>
                  <a:off x="7441059" y="4016348"/>
                  <a:ext cx="4849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81" name="Freihand 680">
                  <a:extLst>
                    <a:ext uri="{FF2B5EF4-FFF2-40B4-BE49-F238E27FC236}">
                      <a16:creationId xmlns:a16="http://schemas.microsoft.com/office/drawing/2014/main" id="{A8643CD1-62A7-4049-A301-239C20B70E5A}"/>
                    </a:ext>
                  </a:extLst>
                </p14:cNvPr>
                <p14:cNvContentPartPr/>
                <p14:nvPr/>
              </p14:nvContentPartPr>
              <p14:xfrm>
                <a:off x="7933539" y="3990068"/>
                <a:ext cx="187560" cy="159120"/>
              </p14:xfrm>
            </p:contentPart>
          </mc:Choice>
          <mc:Fallback xmlns="">
            <p:pic>
              <p:nvPicPr>
                <p:cNvPr id="681" name="Freihand 680">
                  <a:extLst>
                    <a:ext uri="{FF2B5EF4-FFF2-40B4-BE49-F238E27FC236}">
                      <a16:creationId xmlns:a16="http://schemas.microsoft.com/office/drawing/2014/main" id="{A8643CD1-62A7-4049-A301-239C20B70E5A}"/>
                    </a:ext>
                  </a:extLst>
                </p:cNvPr>
                <p:cNvPicPr/>
                <p:nvPr/>
              </p:nvPicPr>
              <p:blipFill>
                <a:blip r:embed="rId1108"/>
                <a:stretch>
                  <a:fillRect/>
                </a:stretch>
              </p:blipFill>
              <p:spPr>
                <a:xfrm>
                  <a:off x="7929219" y="3985748"/>
                  <a:ext cx="196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82" name="Freihand 681">
                  <a:extLst>
                    <a:ext uri="{FF2B5EF4-FFF2-40B4-BE49-F238E27FC236}">
                      <a16:creationId xmlns:a16="http://schemas.microsoft.com/office/drawing/2014/main" id="{4A3ECE70-8CE1-4608-AA43-EE33DB18D8F8}"/>
                    </a:ext>
                  </a:extLst>
                </p14:cNvPr>
                <p14:cNvContentPartPr/>
                <p14:nvPr/>
              </p14:nvContentPartPr>
              <p14:xfrm>
                <a:off x="6001779" y="4406948"/>
                <a:ext cx="78120" cy="141120"/>
              </p14:xfrm>
            </p:contentPart>
          </mc:Choice>
          <mc:Fallback xmlns="">
            <p:pic>
              <p:nvPicPr>
                <p:cNvPr id="682" name="Freihand 681">
                  <a:extLst>
                    <a:ext uri="{FF2B5EF4-FFF2-40B4-BE49-F238E27FC236}">
                      <a16:creationId xmlns:a16="http://schemas.microsoft.com/office/drawing/2014/main" id="{4A3ECE70-8CE1-4608-AA43-EE33DB18D8F8}"/>
                    </a:ext>
                  </a:extLst>
                </p:cNvPr>
                <p:cNvPicPr/>
                <p:nvPr/>
              </p:nvPicPr>
              <p:blipFill>
                <a:blip r:embed="rId1110"/>
                <a:stretch>
                  <a:fillRect/>
                </a:stretch>
              </p:blipFill>
              <p:spPr>
                <a:xfrm>
                  <a:off x="5997459" y="4402628"/>
                  <a:ext cx="86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83" name="Freihand 682">
                  <a:extLst>
                    <a:ext uri="{FF2B5EF4-FFF2-40B4-BE49-F238E27FC236}">
                      <a16:creationId xmlns:a16="http://schemas.microsoft.com/office/drawing/2014/main" id="{4A4FA51A-E62F-43C6-874B-559E5C85E3D3}"/>
                    </a:ext>
                  </a:extLst>
                </p14:cNvPr>
                <p14:cNvContentPartPr/>
                <p14:nvPr/>
              </p14:nvContentPartPr>
              <p14:xfrm>
                <a:off x="6132819" y="4447628"/>
                <a:ext cx="166680" cy="83880"/>
              </p14:xfrm>
            </p:contentPart>
          </mc:Choice>
          <mc:Fallback xmlns="">
            <p:pic>
              <p:nvPicPr>
                <p:cNvPr id="683" name="Freihand 682">
                  <a:extLst>
                    <a:ext uri="{FF2B5EF4-FFF2-40B4-BE49-F238E27FC236}">
                      <a16:creationId xmlns:a16="http://schemas.microsoft.com/office/drawing/2014/main" id="{4A4FA51A-E62F-43C6-874B-559E5C85E3D3}"/>
                    </a:ext>
                  </a:extLst>
                </p:cNvPr>
                <p:cNvPicPr/>
                <p:nvPr/>
              </p:nvPicPr>
              <p:blipFill>
                <a:blip r:embed="rId1112"/>
                <a:stretch>
                  <a:fillRect/>
                </a:stretch>
              </p:blipFill>
              <p:spPr>
                <a:xfrm>
                  <a:off x="6128499" y="4443308"/>
                  <a:ext cx="175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84" name="Freihand 683">
                  <a:extLst>
                    <a:ext uri="{FF2B5EF4-FFF2-40B4-BE49-F238E27FC236}">
                      <a16:creationId xmlns:a16="http://schemas.microsoft.com/office/drawing/2014/main" id="{A7B4C141-1589-4F0B-944B-D59CBFCAC745}"/>
                    </a:ext>
                  </a:extLst>
                </p14:cNvPr>
                <p14:cNvContentPartPr/>
                <p14:nvPr/>
              </p14:nvContentPartPr>
              <p14:xfrm>
                <a:off x="6294099" y="4375628"/>
                <a:ext cx="17640" cy="14400"/>
              </p14:xfrm>
            </p:contentPart>
          </mc:Choice>
          <mc:Fallback xmlns="">
            <p:pic>
              <p:nvPicPr>
                <p:cNvPr id="684" name="Freihand 683">
                  <a:extLst>
                    <a:ext uri="{FF2B5EF4-FFF2-40B4-BE49-F238E27FC236}">
                      <a16:creationId xmlns:a16="http://schemas.microsoft.com/office/drawing/2014/main" id="{A7B4C141-1589-4F0B-944B-D59CBFCAC745}"/>
                    </a:ext>
                  </a:extLst>
                </p:cNvPr>
                <p:cNvPicPr/>
                <p:nvPr/>
              </p:nvPicPr>
              <p:blipFill>
                <a:blip r:embed="rId1114"/>
                <a:stretch>
                  <a:fillRect/>
                </a:stretch>
              </p:blipFill>
              <p:spPr>
                <a:xfrm>
                  <a:off x="6289779" y="4371308"/>
                  <a:ext cx="26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85" name="Freihand 684">
                  <a:extLst>
                    <a:ext uri="{FF2B5EF4-FFF2-40B4-BE49-F238E27FC236}">
                      <a16:creationId xmlns:a16="http://schemas.microsoft.com/office/drawing/2014/main" id="{4FA18D7E-43B5-4C63-8B15-49C52B26742E}"/>
                    </a:ext>
                  </a:extLst>
                </p14:cNvPr>
                <p14:cNvContentPartPr/>
                <p14:nvPr/>
              </p14:nvContentPartPr>
              <p14:xfrm>
                <a:off x="6425499" y="4403348"/>
                <a:ext cx="111240" cy="120240"/>
              </p14:xfrm>
            </p:contentPart>
          </mc:Choice>
          <mc:Fallback xmlns="">
            <p:pic>
              <p:nvPicPr>
                <p:cNvPr id="685" name="Freihand 684">
                  <a:extLst>
                    <a:ext uri="{FF2B5EF4-FFF2-40B4-BE49-F238E27FC236}">
                      <a16:creationId xmlns:a16="http://schemas.microsoft.com/office/drawing/2014/main" id="{4FA18D7E-43B5-4C63-8B15-49C52B26742E}"/>
                    </a:ext>
                  </a:extLst>
                </p:cNvPr>
                <p:cNvPicPr/>
                <p:nvPr/>
              </p:nvPicPr>
              <p:blipFill>
                <a:blip r:embed="rId1116"/>
                <a:stretch>
                  <a:fillRect/>
                </a:stretch>
              </p:blipFill>
              <p:spPr>
                <a:xfrm>
                  <a:off x="6421179" y="4399028"/>
                  <a:ext cx="119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86" name="Freihand 685">
                  <a:extLst>
                    <a:ext uri="{FF2B5EF4-FFF2-40B4-BE49-F238E27FC236}">
                      <a16:creationId xmlns:a16="http://schemas.microsoft.com/office/drawing/2014/main" id="{6E8A9429-CE55-4E79-BF93-B855D7B873FE}"/>
                    </a:ext>
                  </a:extLst>
                </p14:cNvPr>
                <p14:cNvContentPartPr/>
                <p14:nvPr/>
              </p14:nvContentPartPr>
              <p14:xfrm>
                <a:off x="6561219" y="4353668"/>
                <a:ext cx="217080" cy="148320"/>
              </p14:xfrm>
            </p:contentPart>
          </mc:Choice>
          <mc:Fallback xmlns="">
            <p:pic>
              <p:nvPicPr>
                <p:cNvPr id="686" name="Freihand 685">
                  <a:extLst>
                    <a:ext uri="{FF2B5EF4-FFF2-40B4-BE49-F238E27FC236}">
                      <a16:creationId xmlns:a16="http://schemas.microsoft.com/office/drawing/2014/main" id="{6E8A9429-CE55-4E79-BF93-B855D7B873FE}"/>
                    </a:ext>
                  </a:extLst>
                </p:cNvPr>
                <p:cNvPicPr/>
                <p:nvPr/>
              </p:nvPicPr>
              <p:blipFill>
                <a:blip r:embed="rId1118"/>
                <a:stretch>
                  <a:fillRect/>
                </a:stretch>
              </p:blipFill>
              <p:spPr>
                <a:xfrm>
                  <a:off x="6556899" y="4349348"/>
                  <a:ext cx="225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87" name="Freihand 686">
                  <a:extLst>
                    <a:ext uri="{FF2B5EF4-FFF2-40B4-BE49-F238E27FC236}">
                      <a16:creationId xmlns:a16="http://schemas.microsoft.com/office/drawing/2014/main" id="{51E69FE4-CB93-466C-BD75-BCAA8630EB4F}"/>
                    </a:ext>
                  </a:extLst>
                </p14:cNvPr>
                <p14:cNvContentPartPr/>
                <p14:nvPr/>
              </p14:nvContentPartPr>
              <p14:xfrm>
                <a:off x="6772539" y="4347548"/>
                <a:ext cx="360" cy="360"/>
              </p14:xfrm>
            </p:contentPart>
          </mc:Choice>
          <mc:Fallback xmlns="">
            <p:pic>
              <p:nvPicPr>
                <p:cNvPr id="687" name="Freihand 686">
                  <a:extLst>
                    <a:ext uri="{FF2B5EF4-FFF2-40B4-BE49-F238E27FC236}">
                      <a16:creationId xmlns:a16="http://schemas.microsoft.com/office/drawing/2014/main" id="{51E69FE4-CB93-466C-BD75-BCAA8630EB4F}"/>
                    </a:ext>
                  </a:extLst>
                </p:cNvPr>
                <p:cNvPicPr/>
                <p:nvPr/>
              </p:nvPicPr>
              <p:blipFill>
                <a:blip r:embed="rId297"/>
                <a:stretch>
                  <a:fillRect/>
                </a:stretch>
              </p:blipFill>
              <p:spPr>
                <a:xfrm>
                  <a:off x="6768219" y="43432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88" name="Freihand 687">
                  <a:extLst>
                    <a:ext uri="{FF2B5EF4-FFF2-40B4-BE49-F238E27FC236}">
                      <a16:creationId xmlns:a16="http://schemas.microsoft.com/office/drawing/2014/main" id="{222FF3EE-BC4B-4663-9C90-E555DCC8D946}"/>
                    </a:ext>
                  </a:extLst>
                </p14:cNvPr>
                <p14:cNvContentPartPr/>
                <p14:nvPr/>
              </p14:nvContentPartPr>
              <p14:xfrm>
                <a:off x="6822939" y="4386788"/>
                <a:ext cx="317880" cy="222480"/>
              </p14:xfrm>
            </p:contentPart>
          </mc:Choice>
          <mc:Fallback xmlns="">
            <p:pic>
              <p:nvPicPr>
                <p:cNvPr id="688" name="Freihand 687">
                  <a:extLst>
                    <a:ext uri="{FF2B5EF4-FFF2-40B4-BE49-F238E27FC236}">
                      <a16:creationId xmlns:a16="http://schemas.microsoft.com/office/drawing/2014/main" id="{222FF3EE-BC4B-4663-9C90-E555DCC8D946}"/>
                    </a:ext>
                  </a:extLst>
                </p:cNvPr>
                <p:cNvPicPr/>
                <p:nvPr/>
              </p:nvPicPr>
              <p:blipFill>
                <a:blip r:embed="rId1121"/>
                <a:stretch>
                  <a:fillRect/>
                </a:stretch>
              </p:blipFill>
              <p:spPr>
                <a:xfrm>
                  <a:off x="6818619" y="4382468"/>
                  <a:ext cx="326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89" name="Freihand 688">
                  <a:extLst>
                    <a:ext uri="{FF2B5EF4-FFF2-40B4-BE49-F238E27FC236}">
                      <a16:creationId xmlns:a16="http://schemas.microsoft.com/office/drawing/2014/main" id="{59209124-E93D-48F0-8F25-C4BA0D000C13}"/>
                    </a:ext>
                  </a:extLst>
                </p14:cNvPr>
                <p14:cNvContentPartPr/>
                <p14:nvPr/>
              </p14:nvContentPartPr>
              <p14:xfrm>
                <a:off x="7201659" y="4332428"/>
                <a:ext cx="459000" cy="117000"/>
              </p14:xfrm>
            </p:contentPart>
          </mc:Choice>
          <mc:Fallback xmlns="">
            <p:pic>
              <p:nvPicPr>
                <p:cNvPr id="689" name="Freihand 688">
                  <a:extLst>
                    <a:ext uri="{FF2B5EF4-FFF2-40B4-BE49-F238E27FC236}">
                      <a16:creationId xmlns:a16="http://schemas.microsoft.com/office/drawing/2014/main" id="{59209124-E93D-48F0-8F25-C4BA0D000C13}"/>
                    </a:ext>
                  </a:extLst>
                </p:cNvPr>
                <p:cNvPicPr/>
                <p:nvPr/>
              </p:nvPicPr>
              <p:blipFill>
                <a:blip r:embed="rId1123"/>
                <a:stretch>
                  <a:fillRect/>
                </a:stretch>
              </p:blipFill>
              <p:spPr>
                <a:xfrm>
                  <a:off x="7197339" y="4328108"/>
                  <a:ext cx="467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690" name="Freihand 689">
                  <a:extLst>
                    <a:ext uri="{FF2B5EF4-FFF2-40B4-BE49-F238E27FC236}">
                      <a16:creationId xmlns:a16="http://schemas.microsoft.com/office/drawing/2014/main" id="{695B2797-EF47-4164-A2CF-3A0B529C3FD8}"/>
                    </a:ext>
                  </a:extLst>
                </p14:cNvPr>
                <p14:cNvContentPartPr/>
                <p14:nvPr/>
              </p14:nvContentPartPr>
              <p14:xfrm>
                <a:off x="7805379" y="4310108"/>
                <a:ext cx="150840" cy="103680"/>
              </p14:xfrm>
            </p:contentPart>
          </mc:Choice>
          <mc:Fallback xmlns="">
            <p:pic>
              <p:nvPicPr>
                <p:cNvPr id="690" name="Freihand 689">
                  <a:extLst>
                    <a:ext uri="{FF2B5EF4-FFF2-40B4-BE49-F238E27FC236}">
                      <a16:creationId xmlns:a16="http://schemas.microsoft.com/office/drawing/2014/main" id="{695B2797-EF47-4164-A2CF-3A0B529C3FD8}"/>
                    </a:ext>
                  </a:extLst>
                </p:cNvPr>
                <p:cNvPicPr/>
                <p:nvPr/>
              </p:nvPicPr>
              <p:blipFill>
                <a:blip r:embed="rId1125"/>
                <a:stretch>
                  <a:fillRect/>
                </a:stretch>
              </p:blipFill>
              <p:spPr>
                <a:xfrm>
                  <a:off x="7801059" y="4305788"/>
                  <a:ext cx="159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691" name="Freihand 690">
                  <a:extLst>
                    <a:ext uri="{FF2B5EF4-FFF2-40B4-BE49-F238E27FC236}">
                      <a16:creationId xmlns:a16="http://schemas.microsoft.com/office/drawing/2014/main" id="{2353C167-986E-48CE-960F-FA5553A21998}"/>
                    </a:ext>
                  </a:extLst>
                </p14:cNvPr>
                <p14:cNvContentPartPr/>
                <p14:nvPr/>
              </p14:nvContentPartPr>
              <p14:xfrm>
                <a:off x="7970979" y="4246028"/>
                <a:ext cx="268920" cy="156240"/>
              </p14:xfrm>
            </p:contentPart>
          </mc:Choice>
          <mc:Fallback xmlns="">
            <p:pic>
              <p:nvPicPr>
                <p:cNvPr id="691" name="Freihand 690">
                  <a:extLst>
                    <a:ext uri="{FF2B5EF4-FFF2-40B4-BE49-F238E27FC236}">
                      <a16:creationId xmlns:a16="http://schemas.microsoft.com/office/drawing/2014/main" id="{2353C167-986E-48CE-960F-FA5553A21998}"/>
                    </a:ext>
                  </a:extLst>
                </p:cNvPr>
                <p:cNvPicPr/>
                <p:nvPr/>
              </p:nvPicPr>
              <p:blipFill>
                <a:blip r:embed="rId1127"/>
                <a:stretch>
                  <a:fillRect/>
                </a:stretch>
              </p:blipFill>
              <p:spPr>
                <a:xfrm>
                  <a:off x="7966659" y="4241708"/>
                  <a:ext cx="277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40" name="Freihand 739">
                  <a:extLst>
                    <a:ext uri="{FF2B5EF4-FFF2-40B4-BE49-F238E27FC236}">
                      <a16:creationId xmlns:a16="http://schemas.microsoft.com/office/drawing/2014/main" id="{0AE66792-6534-49FB-8E3F-58C7922B1BA7}"/>
                    </a:ext>
                  </a:extLst>
                </p14:cNvPr>
                <p14:cNvContentPartPr/>
                <p14:nvPr/>
              </p14:nvContentPartPr>
              <p14:xfrm>
                <a:off x="2278659" y="881108"/>
                <a:ext cx="323640" cy="145080"/>
              </p14:xfrm>
            </p:contentPart>
          </mc:Choice>
          <mc:Fallback xmlns="">
            <p:pic>
              <p:nvPicPr>
                <p:cNvPr id="740" name="Freihand 739">
                  <a:extLst>
                    <a:ext uri="{FF2B5EF4-FFF2-40B4-BE49-F238E27FC236}">
                      <a16:creationId xmlns:a16="http://schemas.microsoft.com/office/drawing/2014/main" id="{0AE66792-6534-49FB-8E3F-58C7922B1BA7}"/>
                    </a:ext>
                  </a:extLst>
                </p:cNvPr>
                <p:cNvPicPr/>
                <p:nvPr/>
              </p:nvPicPr>
              <p:blipFill>
                <a:blip r:embed="rId1129"/>
                <a:stretch>
                  <a:fillRect/>
                </a:stretch>
              </p:blipFill>
              <p:spPr>
                <a:xfrm>
                  <a:off x="2274339" y="876788"/>
                  <a:ext cx="332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41" name="Freihand 740">
                  <a:extLst>
                    <a:ext uri="{FF2B5EF4-FFF2-40B4-BE49-F238E27FC236}">
                      <a16:creationId xmlns:a16="http://schemas.microsoft.com/office/drawing/2014/main" id="{AE0E112F-B59D-4DC2-B04B-B23D3E9F8FF1}"/>
                    </a:ext>
                  </a:extLst>
                </p14:cNvPr>
                <p14:cNvContentPartPr/>
                <p14:nvPr/>
              </p14:nvContentPartPr>
              <p14:xfrm>
                <a:off x="2475219" y="879308"/>
                <a:ext cx="174960" cy="166320"/>
              </p14:xfrm>
            </p:contentPart>
          </mc:Choice>
          <mc:Fallback xmlns="">
            <p:pic>
              <p:nvPicPr>
                <p:cNvPr id="741" name="Freihand 740">
                  <a:extLst>
                    <a:ext uri="{FF2B5EF4-FFF2-40B4-BE49-F238E27FC236}">
                      <a16:creationId xmlns:a16="http://schemas.microsoft.com/office/drawing/2014/main" id="{AE0E112F-B59D-4DC2-B04B-B23D3E9F8FF1}"/>
                    </a:ext>
                  </a:extLst>
                </p:cNvPr>
                <p:cNvPicPr/>
                <p:nvPr/>
              </p:nvPicPr>
              <p:blipFill>
                <a:blip r:embed="rId1131"/>
                <a:stretch>
                  <a:fillRect/>
                </a:stretch>
              </p:blipFill>
              <p:spPr>
                <a:xfrm>
                  <a:off x="2470899" y="874988"/>
                  <a:ext cx="183600" cy="174960"/>
                </a:xfrm>
                <a:prstGeom prst="rect">
                  <a:avLst/>
                </a:prstGeom>
              </p:spPr>
            </p:pic>
          </mc:Fallback>
        </mc:AlternateContent>
      </p:grpSp>
      <p:grpSp>
        <p:nvGrpSpPr>
          <p:cNvPr id="759" name="Gruppieren 758">
            <a:extLst>
              <a:ext uri="{FF2B5EF4-FFF2-40B4-BE49-F238E27FC236}">
                <a16:creationId xmlns:a16="http://schemas.microsoft.com/office/drawing/2014/main" id="{84ABB667-6B95-463A-907B-94D886328EF8}"/>
              </a:ext>
            </a:extLst>
          </p:cNvPr>
          <p:cNvGrpSpPr/>
          <p:nvPr/>
        </p:nvGrpSpPr>
        <p:grpSpPr>
          <a:xfrm>
            <a:off x="6790179" y="5425388"/>
            <a:ext cx="1851120" cy="1145160"/>
            <a:chOff x="6790179" y="5425388"/>
            <a:chExt cx="1851120" cy="1145160"/>
          </a:xfrm>
        </p:grpSpPr>
        <mc:AlternateContent xmlns:mc="http://schemas.openxmlformats.org/markup-compatibility/2006" xmlns:p14="http://schemas.microsoft.com/office/powerpoint/2010/main">
          <mc:Choice Requires="p14">
            <p:contentPart p14:bwMode="auto" r:id="rId1132">
              <p14:nvContentPartPr>
                <p14:cNvPr id="706" name="Freihand 705">
                  <a:extLst>
                    <a:ext uri="{FF2B5EF4-FFF2-40B4-BE49-F238E27FC236}">
                      <a16:creationId xmlns:a16="http://schemas.microsoft.com/office/drawing/2014/main" id="{F193D039-DACC-4251-9041-99840E8DCEE9}"/>
                    </a:ext>
                  </a:extLst>
                </p14:cNvPr>
                <p14:cNvContentPartPr/>
                <p14:nvPr/>
              </p14:nvContentPartPr>
              <p14:xfrm>
                <a:off x="6790179" y="5480468"/>
                <a:ext cx="287640" cy="151200"/>
              </p14:xfrm>
            </p:contentPart>
          </mc:Choice>
          <mc:Fallback xmlns="">
            <p:pic>
              <p:nvPicPr>
                <p:cNvPr id="706" name="Freihand 705">
                  <a:extLst>
                    <a:ext uri="{FF2B5EF4-FFF2-40B4-BE49-F238E27FC236}">
                      <a16:creationId xmlns:a16="http://schemas.microsoft.com/office/drawing/2014/main" id="{F193D039-DACC-4251-9041-99840E8DCEE9}"/>
                    </a:ext>
                  </a:extLst>
                </p:cNvPr>
                <p:cNvPicPr/>
                <p:nvPr/>
              </p:nvPicPr>
              <p:blipFill>
                <a:blip r:embed="rId1133"/>
                <a:stretch>
                  <a:fillRect/>
                </a:stretch>
              </p:blipFill>
              <p:spPr>
                <a:xfrm>
                  <a:off x="6785859" y="5476148"/>
                  <a:ext cx="296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07" name="Freihand 706">
                  <a:extLst>
                    <a:ext uri="{FF2B5EF4-FFF2-40B4-BE49-F238E27FC236}">
                      <a16:creationId xmlns:a16="http://schemas.microsoft.com/office/drawing/2014/main" id="{D8CD1D18-2471-4556-B9E0-A34D3A84C935}"/>
                    </a:ext>
                  </a:extLst>
                </p14:cNvPr>
                <p14:cNvContentPartPr/>
                <p14:nvPr/>
              </p14:nvContentPartPr>
              <p14:xfrm>
                <a:off x="7247379" y="5507108"/>
                <a:ext cx="19440" cy="127440"/>
              </p14:xfrm>
            </p:contentPart>
          </mc:Choice>
          <mc:Fallback xmlns="">
            <p:pic>
              <p:nvPicPr>
                <p:cNvPr id="707" name="Freihand 706">
                  <a:extLst>
                    <a:ext uri="{FF2B5EF4-FFF2-40B4-BE49-F238E27FC236}">
                      <a16:creationId xmlns:a16="http://schemas.microsoft.com/office/drawing/2014/main" id="{D8CD1D18-2471-4556-B9E0-A34D3A84C935}"/>
                    </a:ext>
                  </a:extLst>
                </p:cNvPr>
                <p:cNvPicPr/>
                <p:nvPr/>
              </p:nvPicPr>
              <p:blipFill>
                <a:blip r:embed="rId1135"/>
                <a:stretch>
                  <a:fillRect/>
                </a:stretch>
              </p:blipFill>
              <p:spPr>
                <a:xfrm>
                  <a:off x="7243059" y="5502788"/>
                  <a:ext cx="28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08" name="Freihand 707">
                  <a:extLst>
                    <a:ext uri="{FF2B5EF4-FFF2-40B4-BE49-F238E27FC236}">
                      <a16:creationId xmlns:a16="http://schemas.microsoft.com/office/drawing/2014/main" id="{C9C49A3F-F385-486E-8512-D65400A9726E}"/>
                    </a:ext>
                  </a:extLst>
                </p14:cNvPr>
                <p14:cNvContentPartPr/>
                <p14:nvPr/>
              </p14:nvContentPartPr>
              <p14:xfrm>
                <a:off x="7236579" y="5473268"/>
                <a:ext cx="142920" cy="9000"/>
              </p14:xfrm>
            </p:contentPart>
          </mc:Choice>
          <mc:Fallback xmlns="">
            <p:pic>
              <p:nvPicPr>
                <p:cNvPr id="708" name="Freihand 707">
                  <a:extLst>
                    <a:ext uri="{FF2B5EF4-FFF2-40B4-BE49-F238E27FC236}">
                      <a16:creationId xmlns:a16="http://schemas.microsoft.com/office/drawing/2014/main" id="{C9C49A3F-F385-486E-8512-D65400A9726E}"/>
                    </a:ext>
                  </a:extLst>
                </p:cNvPr>
                <p:cNvPicPr/>
                <p:nvPr/>
              </p:nvPicPr>
              <p:blipFill>
                <a:blip r:embed="rId1137"/>
                <a:stretch>
                  <a:fillRect/>
                </a:stretch>
              </p:blipFill>
              <p:spPr>
                <a:xfrm>
                  <a:off x="7232259" y="5468948"/>
                  <a:ext cx="151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09" name="Freihand 708">
                  <a:extLst>
                    <a:ext uri="{FF2B5EF4-FFF2-40B4-BE49-F238E27FC236}">
                      <a16:creationId xmlns:a16="http://schemas.microsoft.com/office/drawing/2014/main" id="{B1C16A49-D6A3-46F7-815D-6FF7F0DB0FB4}"/>
                    </a:ext>
                  </a:extLst>
                </p14:cNvPr>
                <p14:cNvContentPartPr/>
                <p14:nvPr/>
              </p14:nvContentPartPr>
              <p14:xfrm>
                <a:off x="7238379" y="5525828"/>
                <a:ext cx="150840" cy="85680"/>
              </p14:xfrm>
            </p:contentPart>
          </mc:Choice>
          <mc:Fallback xmlns="">
            <p:pic>
              <p:nvPicPr>
                <p:cNvPr id="709" name="Freihand 708">
                  <a:extLst>
                    <a:ext uri="{FF2B5EF4-FFF2-40B4-BE49-F238E27FC236}">
                      <a16:creationId xmlns:a16="http://schemas.microsoft.com/office/drawing/2014/main" id="{B1C16A49-D6A3-46F7-815D-6FF7F0DB0FB4}"/>
                    </a:ext>
                  </a:extLst>
                </p:cNvPr>
                <p:cNvPicPr/>
                <p:nvPr/>
              </p:nvPicPr>
              <p:blipFill>
                <a:blip r:embed="rId1139"/>
                <a:stretch>
                  <a:fillRect/>
                </a:stretch>
              </p:blipFill>
              <p:spPr>
                <a:xfrm>
                  <a:off x="7234059" y="5521508"/>
                  <a:ext cx="159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10" name="Freihand 709">
                  <a:extLst>
                    <a:ext uri="{FF2B5EF4-FFF2-40B4-BE49-F238E27FC236}">
                      <a16:creationId xmlns:a16="http://schemas.microsoft.com/office/drawing/2014/main" id="{7B4427C5-B4A0-49C0-879A-9A50A8BE055B}"/>
                    </a:ext>
                  </a:extLst>
                </p14:cNvPr>
                <p14:cNvContentPartPr/>
                <p14:nvPr/>
              </p14:nvContentPartPr>
              <p14:xfrm>
                <a:off x="7440699" y="5543468"/>
                <a:ext cx="168840" cy="66240"/>
              </p14:xfrm>
            </p:contentPart>
          </mc:Choice>
          <mc:Fallback xmlns="">
            <p:pic>
              <p:nvPicPr>
                <p:cNvPr id="710" name="Freihand 709">
                  <a:extLst>
                    <a:ext uri="{FF2B5EF4-FFF2-40B4-BE49-F238E27FC236}">
                      <a16:creationId xmlns:a16="http://schemas.microsoft.com/office/drawing/2014/main" id="{7B4427C5-B4A0-49C0-879A-9A50A8BE055B}"/>
                    </a:ext>
                  </a:extLst>
                </p:cNvPr>
                <p:cNvPicPr/>
                <p:nvPr/>
              </p:nvPicPr>
              <p:blipFill>
                <a:blip r:embed="rId1141"/>
                <a:stretch>
                  <a:fillRect/>
                </a:stretch>
              </p:blipFill>
              <p:spPr>
                <a:xfrm>
                  <a:off x="7436379" y="5539148"/>
                  <a:ext cx="177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11" name="Freihand 710">
                  <a:extLst>
                    <a:ext uri="{FF2B5EF4-FFF2-40B4-BE49-F238E27FC236}">
                      <a16:creationId xmlns:a16="http://schemas.microsoft.com/office/drawing/2014/main" id="{1FDFC0DB-EB1D-48B8-A0FA-62C1A0AF87B7}"/>
                    </a:ext>
                  </a:extLst>
                </p14:cNvPr>
                <p14:cNvContentPartPr/>
                <p14:nvPr/>
              </p14:nvContentPartPr>
              <p14:xfrm>
                <a:off x="7604139" y="5466428"/>
                <a:ext cx="29520" cy="76680"/>
              </p14:xfrm>
            </p:contentPart>
          </mc:Choice>
          <mc:Fallback xmlns="">
            <p:pic>
              <p:nvPicPr>
                <p:cNvPr id="711" name="Freihand 710">
                  <a:extLst>
                    <a:ext uri="{FF2B5EF4-FFF2-40B4-BE49-F238E27FC236}">
                      <a16:creationId xmlns:a16="http://schemas.microsoft.com/office/drawing/2014/main" id="{1FDFC0DB-EB1D-48B8-A0FA-62C1A0AF87B7}"/>
                    </a:ext>
                  </a:extLst>
                </p:cNvPr>
                <p:cNvPicPr/>
                <p:nvPr/>
              </p:nvPicPr>
              <p:blipFill>
                <a:blip r:embed="rId1143"/>
                <a:stretch>
                  <a:fillRect/>
                </a:stretch>
              </p:blipFill>
              <p:spPr>
                <a:xfrm>
                  <a:off x="7599819" y="5462108"/>
                  <a:ext cx="38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12" name="Freihand 711">
                  <a:extLst>
                    <a:ext uri="{FF2B5EF4-FFF2-40B4-BE49-F238E27FC236}">
                      <a16:creationId xmlns:a16="http://schemas.microsoft.com/office/drawing/2014/main" id="{25538CB3-16CC-47AB-8EBB-36434FE42A50}"/>
                    </a:ext>
                  </a:extLst>
                </p14:cNvPr>
                <p14:cNvContentPartPr/>
                <p14:nvPr/>
              </p14:nvContentPartPr>
              <p14:xfrm>
                <a:off x="7679739" y="5425388"/>
                <a:ext cx="126720" cy="157320"/>
              </p14:xfrm>
            </p:contentPart>
          </mc:Choice>
          <mc:Fallback xmlns="">
            <p:pic>
              <p:nvPicPr>
                <p:cNvPr id="712" name="Freihand 711">
                  <a:extLst>
                    <a:ext uri="{FF2B5EF4-FFF2-40B4-BE49-F238E27FC236}">
                      <a16:creationId xmlns:a16="http://schemas.microsoft.com/office/drawing/2014/main" id="{25538CB3-16CC-47AB-8EBB-36434FE42A50}"/>
                    </a:ext>
                  </a:extLst>
                </p:cNvPr>
                <p:cNvPicPr/>
                <p:nvPr/>
              </p:nvPicPr>
              <p:blipFill>
                <a:blip r:embed="rId1145"/>
                <a:stretch>
                  <a:fillRect/>
                </a:stretch>
              </p:blipFill>
              <p:spPr>
                <a:xfrm>
                  <a:off x="7675419" y="5421068"/>
                  <a:ext cx="135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13" name="Freihand 712">
                  <a:extLst>
                    <a:ext uri="{FF2B5EF4-FFF2-40B4-BE49-F238E27FC236}">
                      <a16:creationId xmlns:a16="http://schemas.microsoft.com/office/drawing/2014/main" id="{DE40E398-BF5A-4C28-86EF-859FF80DE7A5}"/>
                    </a:ext>
                  </a:extLst>
                </p14:cNvPr>
                <p14:cNvContentPartPr/>
                <p14:nvPr/>
              </p14:nvContentPartPr>
              <p14:xfrm>
                <a:off x="7800339" y="5497748"/>
                <a:ext cx="471240" cy="61200"/>
              </p14:xfrm>
            </p:contentPart>
          </mc:Choice>
          <mc:Fallback xmlns="">
            <p:pic>
              <p:nvPicPr>
                <p:cNvPr id="713" name="Freihand 712">
                  <a:extLst>
                    <a:ext uri="{FF2B5EF4-FFF2-40B4-BE49-F238E27FC236}">
                      <a16:creationId xmlns:a16="http://schemas.microsoft.com/office/drawing/2014/main" id="{DE40E398-BF5A-4C28-86EF-859FF80DE7A5}"/>
                    </a:ext>
                  </a:extLst>
                </p:cNvPr>
                <p:cNvPicPr/>
                <p:nvPr/>
              </p:nvPicPr>
              <p:blipFill>
                <a:blip r:embed="rId1147"/>
                <a:stretch>
                  <a:fillRect/>
                </a:stretch>
              </p:blipFill>
              <p:spPr>
                <a:xfrm>
                  <a:off x="7796019" y="5493428"/>
                  <a:ext cx="479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14" name="Freihand 713">
                  <a:extLst>
                    <a:ext uri="{FF2B5EF4-FFF2-40B4-BE49-F238E27FC236}">
                      <a16:creationId xmlns:a16="http://schemas.microsoft.com/office/drawing/2014/main" id="{C8E8F1D4-4FF7-4579-801A-C97679662D6E}"/>
                    </a:ext>
                  </a:extLst>
                </p14:cNvPr>
                <p14:cNvContentPartPr/>
                <p14:nvPr/>
              </p14:nvContentPartPr>
              <p14:xfrm>
                <a:off x="8296059" y="5487668"/>
                <a:ext cx="118800" cy="46800"/>
              </p14:xfrm>
            </p:contentPart>
          </mc:Choice>
          <mc:Fallback xmlns="">
            <p:pic>
              <p:nvPicPr>
                <p:cNvPr id="714" name="Freihand 713">
                  <a:extLst>
                    <a:ext uri="{FF2B5EF4-FFF2-40B4-BE49-F238E27FC236}">
                      <a16:creationId xmlns:a16="http://schemas.microsoft.com/office/drawing/2014/main" id="{C8E8F1D4-4FF7-4579-801A-C97679662D6E}"/>
                    </a:ext>
                  </a:extLst>
                </p:cNvPr>
                <p:cNvPicPr/>
                <p:nvPr/>
              </p:nvPicPr>
              <p:blipFill>
                <a:blip r:embed="rId1149"/>
                <a:stretch>
                  <a:fillRect/>
                </a:stretch>
              </p:blipFill>
              <p:spPr>
                <a:xfrm>
                  <a:off x="8291739" y="5483348"/>
                  <a:ext cx="127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15" name="Freihand 714">
                  <a:extLst>
                    <a:ext uri="{FF2B5EF4-FFF2-40B4-BE49-F238E27FC236}">
                      <a16:creationId xmlns:a16="http://schemas.microsoft.com/office/drawing/2014/main" id="{AFAD9699-4224-4267-BE96-FC65767AE7E2}"/>
                    </a:ext>
                  </a:extLst>
                </p14:cNvPr>
                <p14:cNvContentPartPr/>
                <p14:nvPr/>
              </p14:nvContentPartPr>
              <p14:xfrm>
                <a:off x="8450139" y="5473268"/>
                <a:ext cx="44640" cy="45000"/>
              </p14:xfrm>
            </p:contentPart>
          </mc:Choice>
          <mc:Fallback xmlns="">
            <p:pic>
              <p:nvPicPr>
                <p:cNvPr id="715" name="Freihand 714">
                  <a:extLst>
                    <a:ext uri="{FF2B5EF4-FFF2-40B4-BE49-F238E27FC236}">
                      <a16:creationId xmlns:a16="http://schemas.microsoft.com/office/drawing/2014/main" id="{AFAD9699-4224-4267-BE96-FC65767AE7E2}"/>
                    </a:ext>
                  </a:extLst>
                </p:cNvPr>
                <p:cNvPicPr/>
                <p:nvPr/>
              </p:nvPicPr>
              <p:blipFill>
                <a:blip r:embed="rId1151"/>
                <a:stretch>
                  <a:fillRect/>
                </a:stretch>
              </p:blipFill>
              <p:spPr>
                <a:xfrm>
                  <a:off x="8445819" y="5468948"/>
                  <a:ext cx="53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16" name="Freihand 715">
                  <a:extLst>
                    <a:ext uri="{FF2B5EF4-FFF2-40B4-BE49-F238E27FC236}">
                      <a16:creationId xmlns:a16="http://schemas.microsoft.com/office/drawing/2014/main" id="{3AF99CF5-07F6-4D78-A7E7-1271EFB445FE}"/>
                    </a:ext>
                  </a:extLst>
                </p14:cNvPr>
                <p14:cNvContentPartPr/>
                <p14:nvPr/>
              </p14:nvContentPartPr>
              <p14:xfrm>
                <a:off x="8516019" y="5489468"/>
                <a:ext cx="74160" cy="4680"/>
              </p14:xfrm>
            </p:contentPart>
          </mc:Choice>
          <mc:Fallback xmlns="">
            <p:pic>
              <p:nvPicPr>
                <p:cNvPr id="716" name="Freihand 715">
                  <a:extLst>
                    <a:ext uri="{FF2B5EF4-FFF2-40B4-BE49-F238E27FC236}">
                      <a16:creationId xmlns:a16="http://schemas.microsoft.com/office/drawing/2014/main" id="{3AF99CF5-07F6-4D78-A7E7-1271EFB445FE}"/>
                    </a:ext>
                  </a:extLst>
                </p:cNvPr>
                <p:cNvPicPr/>
                <p:nvPr/>
              </p:nvPicPr>
              <p:blipFill>
                <a:blip r:embed="rId1153"/>
                <a:stretch>
                  <a:fillRect/>
                </a:stretch>
              </p:blipFill>
              <p:spPr>
                <a:xfrm>
                  <a:off x="8511699" y="5485148"/>
                  <a:ext cx="82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17" name="Freihand 716">
                  <a:extLst>
                    <a:ext uri="{FF2B5EF4-FFF2-40B4-BE49-F238E27FC236}">
                      <a16:creationId xmlns:a16="http://schemas.microsoft.com/office/drawing/2014/main" id="{78B32F3F-EDD4-4804-8E27-BAD2681546E6}"/>
                    </a:ext>
                  </a:extLst>
                </p14:cNvPr>
                <p14:cNvContentPartPr/>
                <p14:nvPr/>
              </p14:nvContentPartPr>
              <p14:xfrm>
                <a:off x="6998259" y="5856308"/>
                <a:ext cx="158040" cy="109080"/>
              </p14:xfrm>
            </p:contentPart>
          </mc:Choice>
          <mc:Fallback xmlns="">
            <p:pic>
              <p:nvPicPr>
                <p:cNvPr id="717" name="Freihand 716">
                  <a:extLst>
                    <a:ext uri="{FF2B5EF4-FFF2-40B4-BE49-F238E27FC236}">
                      <a16:creationId xmlns:a16="http://schemas.microsoft.com/office/drawing/2014/main" id="{78B32F3F-EDD4-4804-8E27-BAD2681546E6}"/>
                    </a:ext>
                  </a:extLst>
                </p:cNvPr>
                <p:cNvPicPr/>
                <p:nvPr/>
              </p:nvPicPr>
              <p:blipFill>
                <a:blip r:embed="rId1155"/>
                <a:stretch>
                  <a:fillRect/>
                </a:stretch>
              </p:blipFill>
              <p:spPr>
                <a:xfrm>
                  <a:off x="6993939" y="5851988"/>
                  <a:ext cx="166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18" name="Freihand 717">
                  <a:extLst>
                    <a:ext uri="{FF2B5EF4-FFF2-40B4-BE49-F238E27FC236}">
                      <a16:creationId xmlns:a16="http://schemas.microsoft.com/office/drawing/2014/main" id="{5A8B8688-D7E8-4179-8F0D-A076319F809A}"/>
                    </a:ext>
                  </a:extLst>
                </p14:cNvPr>
                <p14:cNvContentPartPr/>
                <p14:nvPr/>
              </p14:nvContentPartPr>
              <p14:xfrm>
                <a:off x="7169619" y="5737868"/>
                <a:ext cx="277560" cy="241560"/>
              </p14:xfrm>
            </p:contentPart>
          </mc:Choice>
          <mc:Fallback xmlns="">
            <p:pic>
              <p:nvPicPr>
                <p:cNvPr id="718" name="Freihand 717">
                  <a:extLst>
                    <a:ext uri="{FF2B5EF4-FFF2-40B4-BE49-F238E27FC236}">
                      <a16:creationId xmlns:a16="http://schemas.microsoft.com/office/drawing/2014/main" id="{5A8B8688-D7E8-4179-8F0D-A076319F809A}"/>
                    </a:ext>
                  </a:extLst>
                </p:cNvPr>
                <p:cNvPicPr/>
                <p:nvPr/>
              </p:nvPicPr>
              <p:blipFill>
                <a:blip r:embed="rId1157"/>
                <a:stretch>
                  <a:fillRect/>
                </a:stretch>
              </p:blipFill>
              <p:spPr>
                <a:xfrm>
                  <a:off x="7165299" y="5733548"/>
                  <a:ext cx="2862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19" name="Freihand 718">
                  <a:extLst>
                    <a:ext uri="{FF2B5EF4-FFF2-40B4-BE49-F238E27FC236}">
                      <a16:creationId xmlns:a16="http://schemas.microsoft.com/office/drawing/2014/main" id="{23BDF870-D059-4386-B22D-1A6FB009F160}"/>
                    </a:ext>
                  </a:extLst>
                </p14:cNvPr>
                <p14:cNvContentPartPr/>
                <p14:nvPr/>
              </p14:nvContentPartPr>
              <p14:xfrm>
                <a:off x="7425219" y="5717348"/>
                <a:ext cx="216000" cy="162720"/>
              </p14:xfrm>
            </p:contentPart>
          </mc:Choice>
          <mc:Fallback xmlns="">
            <p:pic>
              <p:nvPicPr>
                <p:cNvPr id="719" name="Freihand 718">
                  <a:extLst>
                    <a:ext uri="{FF2B5EF4-FFF2-40B4-BE49-F238E27FC236}">
                      <a16:creationId xmlns:a16="http://schemas.microsoft.com/office/drawing/2014/main" id="{23BDF870-D059-4386-B22D-1A6FB009F160}"/>
                    </a:ext>
                  </a:extLst>
                </p:cNvPr>
                <p:cNvPicPr/>
                <p:nvPr/>
              </p:nvPicPr>
              <p:blipFill>
                <a:blip r:embed="rId1159"/>
                <a:stretch>
                  <a:fillRect/>
                </a:stretch>
              </p:blipFill>
              <p:spPr>
                <a:xfrm>
                  <a:off x="7420899" y="5713028"/>
                  <a:ext cx="224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20" name="Freihand 719">
                  <a:extLst>
                    <a:ext uri="{FF2B5EF4-FFF2-40B4-BE49-F238E27FC236}">
                      <a16:creationId xmlns:a16="http://schemas.microsoft.com/office/drawing/2014/main" id="{E1DFA6B4-615E-421A-AD23-797C2219783A}"/>
                    </a:ext>
                  </a:extLst>
                </p14:cNvPr>
                <p14:cNvContentPartPr/>
                <p14:nvPr/>
              </p14:nvContentPartPr>
              <p14:xfrm>
                <a:off x="6876579" y="6089588"/>
                <a:ext cx="122400" cy="150120"/>
              </p14:xfrm>
            </p:contentPart>
          </mc:Choice>
          <mc:Fallback xmlns="">
            <p:pic>
              <p:nvPicPr>
                <p:cNvPr id="720" name="Freihand 719">
                  <a:extLst>
                    <a:ext uri="{FF2B5EF4-FFF2-40B4-BE49-F238E27FC236}">
                      <a16:creationId xmlns:a16="http://schemas.microsoft.com/office/drawing/2014/main" id="{E1DFA6B4-615E-421A-AD23-797C2219783A}"/>
                    </a:ext>
                  </a:extLst>
                </p:cNvPr>
                <p:cNvPicPr/>
                <p:nvPr/>
              </p:nvPicPr>
              <p:blipFill>
                <a:blip r:embed="rId1161"/>
                <a:stretch>
                  <a:fillRect/>
                </a:stretch>
              </p:blipFill>
              <p:spPr>
                <a:xfrm>
                  <a:off x="6872259" y="6085268"/>
                  <a:ext cx="131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21" name="Freihand 720">
                  <a:extLst>
                    <a:ext uri="{FF2B5EF4-FFF2-40B4-BE49-F238E27FC236}">
                      <a16:creationId xmlns:a16="http://schemas.microsoft.com/office/drawing/2014/main" id="{F35B5DD5-78E2-4D37-B307-1B9F7EECA537}"/>
                    </a:ext>
                  </a:extLst>
                </p14:cNvPr>
                <p14:cNvContentPartPr/>
                <p14:nvPr/>
              </p14:nvContentPartPr>
              <p14:xfrm>
                <a:off x="7026339" y="6123068"/>
                <a:ext cx="250920" cy="84600"/>
              </p14:xfrm>
            </p:contentPart>
          </mc:Choice>
          <mc:Fallback xmlns="">
            <p:pic>
              <p:nvPicPr>
                <p:cNvPr id="721" name="Freihand 720">
                  <a:extLst>
                    <a:ext uri="{FF2B5EF4-FFF2-40B4-BE49-F238E27FC236}">
                      <a16:creationId xmlns:a16="http://schemas.microsoft.com/office/drawing/2014/main" id="{F35B5DD5-78E2-4D37-B307-1B9F7EECA537}"/>
                    </a:ext>
                  </a:extLst>
                </p:cNvPr>
                <p:cNvPicPr/>
                <p:nvPr/>
              </p:nvPicPr>
              <p:blipFill>
                <a:blip r:embed="rId1163"/>
                <a:stretch>
                  <a:fillRect/>
                </a:stretch>
              </p:blipFill>
              <p:spPr>
                <a:xfrm>
                  <a:off x="7022019" y="6118748"/>
                  <a:ext cx="259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26" name="Freihand 725">
                  <a:extLst>
                    <a:ext uri="{FF2B5EF4-FFF2-40B4-BE49-F238E27FC236}">
                      <a16:creationId xmlns:a16="http://schemas.microsoft.com/office/drawing/2014/main" id="{8DBDC074-BEE8-47CD-A88A-3EFD6ED6D043}"/>
                    </a:ext>
                  </a:extLst>
                </p14:cNvPr>
                <p14:cNvContentPartPr/>
                <p14:nvPr/>
              </p14:nvContentPartPr>
              <p14:xfrm>
                <a:off x="7449339" y="6052508"/>
                <a:ext cx="118440" cy="119520"/>
              </p14:xfrm>
            </p:contentPart>
          </mc:Choice>
          <mc:Fallback xmlns="">
            <p:pic>
              <p:nvPicPr>
                <p:cNvPr id="726" name="Freihand 725">
                  <a:extLst>
                    <a:ext uri="{FF2B5EF4-FFF2-40B4-BE49-F238E27FC236}">
                      <a16:creationId xmlns:a16="http://schemas.microsoft.com/office/drawing/2014/main" id="{8DBDC074-BEE8-47CD-A88A-3EFD6ED6D043}"/>
                    </a:ext>
                  </a:extLst>
                </p:cNvPr>
                <p:cNvPicPr/>
                <p:nvPr/>
              </p:nvPicPr>
              <p:blipFill>
                <a:blip r:embed="rId1165"/>
                <a:stretch>
                  <a:fillRect/>
                </a:stretch>
              </p:blipFill>
              <p:spPr>
                <a:xfrm>
                  <a:off x="7445019" y="6048188"/>
                  <a:ext cx="127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27" name="Freihand 726">
                  <a:extLst>
                    <a:ext uri="{FF2B5EF4-FFF2-40B4-BE49-F238E27FC236}">
                      <a16:creationId xmlns:a16="http://schemas.microsoft.com/office/drawing/2014/main" id="{4DC9011B-4B0C-4832-B793-3FF4C7D5388F}"/>
                    </a:ext>
                  </a:extLst>
                </p14:cNvPr>
                <p14:cNvContentPartPr/>
                <p14:nvPr/>
              </p14:nvContentPartPr>
              <p14:xfrm>
                <a:off x="7616379" y="6093548"/>
                <a:ext cx="107280" cy="79200"/>
              </p14:xfrm>
            </p:contentPart>
          </mc:Choice>
          <mc:Fallback xmlns="">
            <p:pic>
              <p:nvPicPr>
                <p:cNvPr id="727" name="Freihand 726">
                  <a:extLst>
                    <a:ext uri="{FF2B5EF4-FFF2-40B4-BE49-F238E27FC236}">
                      <a16:creationId xmlns:a16="http://schemas.microsoft.com/office/drawing/2014/main" id="{4DC9011B-4B0C-4832-B793-3FF4C7D5388F}"/>
                    </a:ext>
                  </a:extLst>
                </p:cNvPr>
                <p:cNvPicPr/>
                <p:nvPr/>
              </p:nvPicPr>
              <p:blipFill>
                <a:blip r:embed="rId1167"/>
                <a:stretch>
                  <a:fillRect/>
                </a:stretch>
              </p:blipFill>
              <p:spPr>
                <a:xfrm>
                  <a:off x="7612059" y="6089228"/>
                  <a:ext cx="115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28" name="Freihand 727">
                  <a:extLst>
                    <a:ext uri="{FF2B5EF4-FFF2-40B4-BE49-F238E27FC236}">
                      <a16:creationId xmlns:a16="http://schemas.microsoft.com/office/drawing/2014/main" id="{624EB52E-3700-4EB4-8E53-276748542BDF}"/>
                    </a:ext>
                  </a:extLst>
                </p14:cNvPr>
                <p14:cNvContentPartPr/>
                <p14:nvPr/>
              </p14:nvContentPartPr>
              <p14:xfrm>
                <a:off x="7711779" y="6026228"/>
                <a:ext cx="71280" cy="129960"/>
              </p14:xfrm>
            </p:contentPart>
          </mc:Choice>
          <mc:Fallback xmlns="">
            <p:pic>
              <p:nvPicPr>
                <p:cNvPr id="728" name="Freihand 727">
                  <a:extLst>
                    <a:ext uri="{FF2B5EF4-FFF2-40B4-BE49-F238E27FC236}">
                      <a16:creationId xmlns:a16="http://schemas.microsoft.com/office/drawing/2014/main" id="{624EB52E-3700-4EB4-8E53-276748542BDF}"/>
                    </a:ext>
                  </a:extLst>
                </p:cNvPr>
                <p:cNvPicPr/>
                <p:nvPr/>
              </p:nvPicPr>
              <p:blipFill>
                <a:blip r:embed="rId1169"/>
                <a:stretch>
                  <a:fillRect/>
                </a:stretch>
              </p:blipFill>
              <p:spPr>
                <a:xfrm>
                  <a:off x="7707459" y="6021908"/>
                  <a:ext cx="79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29" name="Freihand 728">
                  <a:extLst>
                    <a:ext uri="{FF2B5EF4-FFF2-40B4-BE49-F238E27FC236}">
                      <a16:creationId xmlns:a16="http://schemas.microsoft.com/office/drawing/2014/main" id="{AD7623D8-583E-4B7C-87B8-FED66B25C376}"/>
                    </a:ext>
                  </a:extLst>
                </p14:cNvPr>
                <p14:cNvContentPartPr/>
                <p14:nvPr/>
              </p14:nvContentPartPr>
              <p14:xfrm>
                <a:off x="7784499" y="6073388"/>
                <a:ext cx="86040" cy="83160"/>
              </p14:xfrm>
            </p:contentPart>
          </mc:Choice>
          <mc:Fallback xmlns="">
            <p:pic>
              <p:nvPicPr>
                <p:cNvPr id="729" name="Freihand 728">
                  <a:extLst>
                    <a:ext uri="{FF2B5EF4-FFF2-40B4-BE49-F238E27FC236}">
                      <a16:creationId xmlns:a16="http://schemas.microsoft.com/office/drawing/2014/main" id="{AD7623D8-583E-4B7C-87B8-FED66B25C376}"/>
                    </a:ext>
                  </a:extLst>
                </p:cNvPr>
                <p:cNvPicPr/>
                <p:nvPr/>
              </p:nvPicPr>
              <p:blipFill>
                <a:blip r:embed="rId1171"/>
                <a:stretch>
                  <a:fillRect/>
                </a:stretch>
              </p:blipFill>
              <p:spPr>
                <a:xfrm>
                  <a:off x="7780179" y="6069068"/>
                  <a:ext cx="94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30" name="Freihand 729">
                  <a:extLst>
                    <a:ext uri="{FF2B5EF4-FFF2-40B4-BE49-F238E27FC236}">
                      <a16:creationId xmlns:a16="http://schemas.microsoft.com/office/drawing/2014/main" id="{8D12B154-05E8-4405-BFE9-071A5D4529E5}"/>
                    </a:ext>
                  </a:extLst>
                </p14:cNvPr>
                <p14:cNvContentPartPr/>
                <p14:nvPr/>
              </p14:nvContentPartPr>
              <p14:xfrm>
                <a:off x="7890699" y="5967908"/>
                <a:ext cx="117000" cy="176400"/>
              </p14:xfrm>
            </p:contentPart>
          </mc:Choice>
          <mc:Fallback xmlns="">
            <p:pic>
              <p:nvPicPr>
                <p:cNvPr id="730" name="Freihand 729">
                  <a:extLst>
                    <a:ext uri="{FF2B5EF4-FFF2-40B4-BE49-F238E27FC236}">
                      <a16:creationId xmlns:a16="http://schemas.microsoft.com/office/drawing/2014/main" id="{8D12B154-05E8-4405-BFE9-071A5D4529E5}"/>
                    </a:ext>
                  </a:extLst>
                </p:cNvPr>
                <p:cNvPicPr/>
                <p:nvPr/>
              </p:nvPicPr>
              <p:blipFill>
                <a:blip r:embed="rId1173"/>
                <a:stretch>
                  <a:fillRect/>
                </a:stretch>
              </p:blipFill>
              <p:spPr>
                <a:xfrm>
                  <a:off x="7886379" y="5963588"/>
                  <a:ext cx="125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32" name="Freihand 731">
                  <a:extLst>
                    <a:ext uri="{FF2B5EF4-FFF2-40B4-BE49-F238E27FC236}">
                      <a16:creationId xmlns:a16="http://schemas.microsoft.com/office/drawing/2014/main" id="{CA233C21-9018-4361-90DD-EFD9A370DFBF}"/>
                    </a:ext>
                  </a:extLst>
                </p14:cNvPr>
                <p14:cNvContentPartPr/>
                <p14:nvPr/>
              </p14:nvContentPartPr>
              <p14:xfrm>
                <a:off x="8023899" y="5932628"/>
                <a:ext cx="183960" cy="189720"/>
              </p14:xfrm>
            </p:contentPart>
          </mc:Choice>
          <mc:Fallback xmlns="">
            <p:pic>
              <p:nvPicPr>
                <p:cNvPr id="732" name="Freihand 731">
                  <a:extLst>
                    <a:ext uri="{FF2B5EF4-FFF2-40B4-BE49-F238E27FC236}">
                      <a16:creationId xmlns:a16="http://schemas.microsoft.com/office/drawing/2014/main" id="{CA233C21-9018-4361-90DD-EFD9A370DFBF}"/>
                    </a:ext>
                  </a:extLst>
                </p:cNvPr>
                <p:cNvPicPr/>
                <p:nvPr/>
              </p:nvPicPr>
              <p:blipFill>
                <a:blip r:embed="rId1175"/>
                <a:stretch>
                  <a:fillRect/>
                </a:stretch>
              </p:blipFill>
              <p:spPr>
                <a:xfrm>
                  <a:off x="8019579" y="5928308"/>
                  <a:ext cx="192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33" name="Freihand 732">
                  <a:extLst>
                    <a:ext uri="{FF2B5EF4-FFF2-40B4-BE49-F238E27FC236}">
                      <a16:creationId xmlns:a16="http://schemas.microsoft.com/office/drawing/2014/main" id="{21732424-0D51-402B-A71B-210A47F5F85C}"/>
                    </a:ext>
                  </a:extLst>
                </p14:cNvPr>
                <p14:cNvContentPartPr/>
                <p14:nvPr/>
              </p14:nvContentPartPr>
              <p14:xfrm>
                <a:off x="8231979" y="5933708"/>
                <a:ext cx="249120" cy="173160"/>
              </p14:xfrm>
            </p:contentPart>
          </mc:Choice>
          <mc:Fallback xmlns="">
            <p:pic>
              <p:nvPicPr>
                <p:cNvPr id="733" name="Freihand 732">
                  <a:extLst>
                    <a:ext uri="{FF2B5EF4-FFF2-40B4-BE49-F238E27FC236}">
                      <a16:creationId xmlns:a16="http://schemas.microsoft.com/office/drawing/2014/main" id="{21732424-0D51-402B-A71B-210A47F5F85C}"/>
                    </a:ext>
                  </a:extLst>
                </p:cNvPr>
                <p:cNvPicPr/>
                <p:nvPr/>
              </p:nvPicPr>
              <p:blipFill>
                <a:blip r:embed="rId1177"/>
                <a:stretch>
                  <a:fillRect/>
                </a:stretch>
              </p:blipFill>
              <p:spPr>
                <a:xfrm>
                  <a:off x="8227659" y="5929388"/>
                  <a:ext cx="257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34" name="Freihand 733">
                  <a:extLst>
                    <a:ext uri="{FF2B5EF4-FFF2-40B4-BE49-F238E27FC236}">
                      <a16:creationId xmlns:a16="http://schemas.microsoft.com/office/drawing/2014/main" id="{76B6085F-D057-45E3-9730-01CF11A4D272}"/>
                    </a:ext>
                  </a:extLst>
                </p14:cNvPr>
                <p14:cNvContentPartPr/>
                <p14:nvPr/>
              </p14:nvContentPartPr>
              <p14:xfrm>
                <a:off x="8490099" y="6012908"/>
                <a:ext cx="64080" cy="70560"/>
              </p14:xfrm>
            </p:contentPart>
          </mc:Choice>
          <mc:Fallback xmlns="">
            <p:pic>
              <p:nvPicPr>
                <p:cNvPr id="734" name="Freihand 733">
                  <a:extLst>
                    <a:ext uri="{FF2B5EF4-FFF2-40B4-BE49-F238E27FC236}">
                      <a16:creationId xmlns:a16="http://schemas.microsoft.com/office/drawing/2014/main" id="{76B6085F-D057-45E3-9730-01CF11A4D272}"/>
                    </a:ext>
                  </a:extLst>
                </p:cNvPr>
                <p:cNvPicPr/>
                <p:nvPr/>
              </p:nvPicPr>
              <p:blipFill>
                <a:blip r:embed="rId1179"/>
                <a:stretch>
                  <a:fillRect/>
                </a:stretch>
              </p:blipFill>
              <p:spPr>
                <a:xfrm>
                  <a:off x="8485779" y="6008588"/>
                  <a:ext cx="72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35" name="Freihand 734">
                  <a:extLst>
                    <a:ext uri="{FF2B5EF4-FFF2-40B4-BE49-F238E27FC236}">
                      <a16:creationId xmlns:a16="http://schemas.microsoft.com/office/drawing/2014/main" id="{6F31CC5C-5266-4056-91AF-4D3FF91B3E7B}"/>
                    </a:ext>
                  </a:extLst>
                </p14:cNvPr>
                <p14:cNvContentPartPr/>
                <p14:nvPr/>
              </p14:nvContentPartPr>
              <p14:xfrm>
                <a:off x="8549139" y="6042428"/>
                <a:ext cx="92160" cy="5400"/>
              </p14:xfrm>
            </p:contentPart>
          </mc:Choice>
          <mc:Fallback xmlns="">
            <p:pic>
              <p:nvPicPr>
                <p:cNvPr id="735" name="Freihand 734">
                  <a:extLst>
                    <a:ext uri="{FF2B5EF4-FFF2-40B4-BE49-F238E27FC236}">
                      <a16:creationId xmlns:a16="http://schemas.microsoft.com/office/drawing/2014/main" id="{6F31CC5C-5266-4056-91AF-4D3FF91B3E7B}"/>
                    </a:ext>
                  </a:extLst>
                </p:cNvPr>
                <p:cNvPicPr/>
                <p:nvPr/>
              </p:nvPicPr>
              <p:blipFill>
                <a:blip r:embed="rId1181"/>
                <a:stretch>
                  <a:fillRect/>
                </a:stretch>
              </p:blipFill>
              <p:spPr>
                <a:xfrm>
                  <a:off x="8544819" y="6038108"/>
                  <a:ext cx="100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36" name="Freihand 735">
                  <a:extLst>
                    <a:ext uri="{FF2B5EF4-FFF2-40B4-BE49-F238E27FC236}">
                      <a16:creationId xmlns:a16="http://schemas.microsoft.com/office/drawing/2014/main" id="{FD380D5C-BD50-46AE-8CB8-7165586FF727}"/>
                    </a:ext>
                  </a:extLst>
                </p14:cNvPr>
                <p14:cNvContentPartPr/>
                <p14:nvPr/>
              </p14:nvContentPartPr>
              <p14:xfrm>
                <a:off x="7421259" y="6336548"/>
                <a:ext cx="120960" cy="95400"/>
              </p14:xfrm>
            </p:contentPart>
          </mc:Choice>
          <mc:Fallback xmlns="">
            <p:pic>
              <p:nvPicPr>
                <p:cNvPr id="736" name="Freihand 735">
                  <a:extLst>
                    <a:ext uri="{FF2B5EF4-FFF2-40B4-BE49-F238E27FC236}">
                      <a16:creationId xmlns:a16="http://schemas.microsoft.com/office/drawing/2014/main" id="{FD380D5C-BD50-46AE-8CB8-7165586FF727}"/>
                    </a:ext>
                  </a:extLst>
                </p:cNvPr>
                <p:cNvPicPr/>
                <p:nvPr/>
              </p:nvPicPr>
              <p:blipFill>
                <a:blip r:embed="rId1183"/>
                <a:stretch>
                  <a:fillRect/>
                </a:stretch>
              </p:blipFill>
              <p:spPr>
                <a:xfrm>
                  <a:off x="7416939" y="6332228"/>
                  <a:ext cx="129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37" name="Freihand 736">
                  <a:extLst>
                    <a:ext uri="{FF2B5EF4-FFF2-40B4-BE49-F238E27FC236}">
                      <a16:creationId xmlns:a16="http://schemas.microsoft.com/office/drawing/2014/main" id="{DBFBE2D3-AE20-4FE4-AEA7-1971579ABF86}"/>
                    </a:ext>
                  </a:extLst>
                </p14:cNvPr>
                <p14:cNvContentPartPr/>
                <p14:nvPr/>
              </p14:nvContentPartPr>
              <p14:xfrm>
                <a:off x="7551939" y="6224228"/>
                <a:ext cx="248040" cy="225360"/>
              </p14:xfrm>
            </p:contentPart>
          </mc:Choice>
          <mc:Fallback xmlns="">
            <p:pic>
              <p:nvPicPr>
                <p:cNvPr id="737" name="Freihand 736">
                  <a:extLst>
                    <a:ext uri="{FF2B5EF4-FFF2-40B4-BE49-F238E27FC236}">
                      <a16:creationId xmlns:a16="http://schemas.microsoft.com/office/drawing/2014/main" id="{DBFBE2D3-AE20-4FE4-AEA7-1971579ABF86}"/>
                    </a:ext>
                  </a:extLst>
                </p:cNvPr>
                <p:cNvPicPr/>
                <p:nvPr/>
              </p:nvPicPr>
              <p:blipFill>
                <a:blip r:embed="rId1185"/>
                <a:stretch>
                  <a:fillRect/>
                </a:stretch>
              </p:blipFill>
              <p:spPr>
                <a:xfrm>
                  <a:off x="7547619" y="6219908"/>
                  <a:ext cx="256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38" name="Freihand 737">
                  <a:extLst>
                    <a:ext uri="{FF2B5EF4-FFF2-40B4-BE49-F238E27FC236}">
                      <a16:creationId xmlns:a16="http://schemas.microsoft.com/office/drawing/2014/main" id="{00941D50-2C21-479F-89D1-625596EBE89F}"/>
                    </a:ext>
                  </a:extLst>
                </p14:cNvPr>
                <p14:cNvContentPartPr/>
                <p14:nvPr/>
              </p14:nvContentPartPr>
              <p14:xfrm>
                <a:off x="7800339" y="6212348"/>
                <a:ext cx="280800" cy="154800"/>
              </p14:xfrm>
            </p:contentPart>
          </mc:Choice>
          <mc:Fallback xmlns="">
            <p:pic>
              <p:nvPicPr>
                <p:cNvPr id="738" name="Freihand 737">
                  <a:extLst>
                    <a:ext uri="{FF2B5EF4-FFF2-40B4-BE49-F238E27FC236}">
                      <a16:creationId xmlns:a16="http://schemas.microsoft.com/office/drawing/2014/main" id="{00941D50-2C21-479F-89D1-625596EBE89F}"/>
                    </a:ext>
                  </a:extLst>
                </p:cNvPr>
                <p:cNvPicPr/>
                <p:nvPr/>
              </p:nvPicPr>
              <p:blipFill>
                <a:blip r:embed="rId1187"/>
                <a:stretch>
                  <a:fillRect/>
                </a:stretch>
              </p:blipFill>
              <p:spPr>
                <a:xfrm>
                  <a:off x="7796019" y="6208028"/>
                  <a:ext cx="289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43" name="Freihand 742">
                  <a:extLst>
                    <a:ext uri="{FF2B5EF4-FFF2-40B4-BE49-F238E27FC236}">
                      <a16:creationId xmlns:a16="http://schemas.microsoft.com/office/drawing/2014/main" id="{4C7BE45A-EE6E-4DB3-969C-E06A40D8D957}"/>
                    </a:ext>
                  </a:extLst>
                </p14:cNvPr>
                <p14:cNvContentPartPr/>
                <p14:nvPr/>
              </p14:nvContentPartPr>
              <p14:xfrm>
                <a:off x="7862259" y="5711228"/>
                <a:ext cx="37800" cy="105120"/>
              </p14:xfrm>
            </p:contentPart>
          </mc:Choice>
          <mc:Fallback xmlns="">
            <p:pic>
              <p:nvPicPr>
                <p:cNvPr id="743" name="Freihand 742">
                  <a:extLst>
                    <a:ext uri="{FF2B5EF4-FFF2-40B4-BE49-F238E27FC236}">
                      <a16:creationId xmlns:a16="http://schemas.microsoft.com/office/drawing/2014/main" id="{4C7BE45A-EE6E-4DB3-969C-E06A40D8D957}"/>
                    </a:ext>
                  </a:extLst>
                </p:cNvPr>
                <p:cNvPicPr/>
                <p:nvPr/>
              </p:nvPicPr>
              <p:blipFill>
                <a:blip r:embed="rId1189"/>
                <a:stretch>
                  <a:fillRect/>
                </a:stretch>
              </p:blipFill>
              <p:spPr>
                <a:xfrm>
                  <a:off x="7857939" y="5706908"/>
                  <a:ext cx="46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44" name="Freihand 743">
                  <a:extLst>
                    <a:ext uri="{FF2B5EF4-FFF2-40B4-BE49-F238E27FC236}">
                      <a16:creationId xmlns:a16="http://schemas.microsoft.com/office/drawing/2014/main" id="{40CE60FF-5D83-40B5-BCC6-AD5FE3B4C1BB}"/>
                    </a:ext>
                  </a:extLst>
                </p14:cNvPr>
                <p14:cNvContentPartPr/>
                <p14:nvPr/>
              </p14:nvContentPartPr>
              <p14:xfrm>
                <a:off x="7849299" y="5674868"/>
                <a:ext cx="133200" cy="36360"/>
              </p14:xfrm>
            </p:contentPart>
          </mc:Choice>
          <mc:Fallback xmlns="">
            <p:pic>
              <p:nvPicPr>
                <p:cNvPr id="744" name="Freihand 743">
                  <a:extLst>
                    <a:ext uri="{FF2B5EF4-FFF2-40B4-BE49-F238E27FC236}">
                      <a16:creationId xmlns:a16="http://schemas.microsoft.com/office/drawing/2014/main" id="{40CE60FF-5D83-40B5-BCC6-AD5FE3B4C1BB}"/>
                    </a:ext>
                  </a:extLst>
                </p:cNvPr>
                <p:cNvPicPr/>
                <p:nvPr/>
              </p:nvPicPr>
              <p:blipFill>
                <a:blip r:embed="rId1191"/>
                <a:stretch>
                  <a:fillRect/>
                </a:stretch>
              </p:blipFill>
              <p:spPr>
                <a:xfrm>
                  <a:off x="7844979" y="5670548"/>
                  <a:ext cx="141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45" name="Freihand 744">
                  <a:extLst>
                    <a:ext uri="{FF2B5EF4-FFF2-40B4-BE49-F238E27FC236}">
                      <a16:creationId xmlns:a16="http://schemas.microsoft.com/office/drawing/2014/main" id="{60867321-E989-4FC3-9A1C-2AFF5866C8E0}"/>
                    </a:ext>
                  </a:extLst>
                </p14:cNvPr>
                <p14:cNvContentPartPr/>
                <p14:nvPr/>
              </p14:nvContentPartPr>
              <p14:xfrm>
                <a:off x="7860819" y="5732108"/>
                <a:ext cx="145800" cy="77040"/>
              </p14:xfrm>
            </p:contentPart>
          </mc:Choice>
          <mc:Fallback xmlns="">
            <p:pic>
              <p:nvPicPr>
                <p:cNvPr id="745" name="Freihand 744">
                  <a:extLst>
                    <a:ext uri="{FF2B5EF4-FFF2-40B4-BE49-F238E27FC236}">
                      <a16:creationId xmlns:a16="http://schemas.microsoft.com/office/drawing/2014/main" id="{60867321-E989-4FC3-9A1C-2AFF5866C8E0}"/>
                    </a:ext>
                  </a:extLst>
                </p:cNvPr>
                <p:cNvPicPr/>
                <p:nvPr/>
              </p:nvPicPr>
              <p:blipFill>
                <a:blip r:embed="rId1193"/>
                <a:stretch>
                  <a:fillRect/>
                </a:stretch>
              </p:blipFill>
              <p:spPr>
                <a:xfrm>
                  <a:off x="7856499" y="5727788"/>
                  <a:ext cx="154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47" name="Freihand 746">
                  <a:extLst>
                    <a:ext uri="{FF2B5EF4-FFF2-40B4-BE49-F238E27FC236}">
                      <a16:creationId xmlns:a16="http://schemas.microsoft.com/office/drawing/2014/main" id="{84F23773-D6DC-4EB6-AE52-3544722A7842}"/>
                    </a:ext>
                  </a:extLst>
                </p14:cNvPr>
                <p14:cNvContentPartPr/>
                <p14:nvPr/>
              </p14:nvContentPartPr>
              <p14:xfrm>
                <a:off x="8059539" y="5669108"/>
                <a:ext cx="18360" cy="99360"/>
              </p14:xfrm>
            </p:contentPart>
          </mc:Choice>
          <mc:Fallback xmlns="">
            <p:pic>
              <p:nvPicPr>
                <p:cNvPr id="747" name="Freihand 746">
                  <a:extLst>
                    <a:ext uri="{FF2B5EF4-FFF2-40B4-BE49-F238E27FC236}">
                      <a16:creationId xmlns:a16="http://schemas.microsoft.com/office/drawing/2014/main" id="{84F23773-D6DC-4EB6-AE52-3544722A7842}"/>
                    </a:ext>
                  </a:extLst>
                </p:cNvPr>
                <p:cNvPicPr/>
                <p:nvPr/>
              </p:nvPicPr>
              <p:blipFill>
                <a:blip r:embed="rId1195"/>
                <a:stretch>
                  <a:fillRect/>
                </a:stretch>
              </p:blipFill>
              <p:spPr>
                <a:xfrm>
                  <a:off x="8055219" y="5664788"/>
                  <a:ext cx="27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48" name="Freihand 747">
                  <a:extLst>
                    <a:ext uri="{FF2B5EF4-FFF2-40B4-BE49-F238E27FC236}">
                      <a16:creationId xmlns:a16="http://schemas.microsoft.com/office/drawing/2014/main" id="{27C73957-A531-476D-B48A-C4A9AA767C1E}"/>
                    </a:ext>
                  </a:extLst>
                </p14:cNvPr>
                <p14:cNvContentPartPr/>
                <p14:nvPr/>
              </p14:nvContentPartPr>
              <p14:xfrm>
                <a:off x="8041179" y="5646428"/>
                <a:ext cx="102240" cy="24480"/>
              </p14:xfrm>
            </p:contentPart>
          </mc:Choice>
          <mc:Fallback xmlns="">
            <p:pic>
              <p:nvPicPr>
                <p:cNvPr id="748" name="Freihand 747">
                  <a:extLst>
                    <a:ext uri="{FF2B5EF4-FFF2-40B4-BE49-F238E27FC236}">
                      <a16:creationId xmlns:a16="http://schemas.microsoft.com/office/drawing/2014/main" id="{27C73957-A531-476D-B48A-C4A9AA767C1E}"/>
                    </a:ext>
                  </a:extLst>
                </p:cNvPr>
                <p:cNvPicPr/>
                <p:nvPr/>
              </p:nvPicPr>
              <p:blipFill>
                <a:blip r:embed="rId1197"/>
                <a:stretch>
                  <a:fillRect/>
                </a:stretch>
              </p:blipFill>
              <p:spPr>
                <a:xfrm>
                  <a:off x="8036859" y="5642108"/>
                  <a:ext cx="110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49" name="Freihand 748">
                  <a:extLst>
                    <a:ext uri="{FF2B5EF4-FFF2-40B4-BE49-F238E27FC236}">
                      <a16:creationId xmlns:a16="http://schemas.microsoft.com/office/drawing/2014/main" id="{28819E35-A603-4E3A-A47D-6356C9834937}"/>
                    </a:ext>
                  </a:extLst>
                </p14:cNvPr>
                <p14:cNvContentPartPr/>
                <p14:nvPr/>
              </p14:nvContentPartPr>
              <p14:xfrm>
                <a:off x="8050179" y="5673788"/>
                <a:ext cx="149400" cy="90360"/>
              </p14:xfrm>
            </p:contentPart>
          </mc:Choice>
          <mc:Fallback xmlns="">
            <p:pic>
              <p:nvPicPr>
                <p:cNvPr id="749" name="Freihand 748">
                  <a:extLst>
                    <a:ext uri="{FF2B5EF4-FFF2-40B4-BE49-F238E27FC236}">
                      <a16:creationId xmlns:a16="http://schemas.microsoft.com/office/drawing/2014/main" id="{28819E35-A603-4E3A-A47D-6356C9834937}"/>
                    </a:ext>
                  </a:extLst>
                </p:cNvPr>
                <p:cNvPicPr/>
                <p:nvPr/>
              </p:nvPicPr>
              <p:blipFill>
                <a:blip r:embed="rId1199"/>
                <a:stretch>
                  <a:fillRect/>
                </a:stretch>
              </p:blipFill>
              <p:spPr>
                <a:xfrm>
                  <a:off x="8045859" y="5669468"/>
                  <a:ext cx="158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50" name="Freihand 749">
                  <a:extLst>
                    <a:ext uri="{FF2B5EF4-FFF2-40B4-BE49-F238E27FC236}">
                      <a16:creationId xmlns:a16="http://schemas.microsoft.com/office/drawing/2014/main" id="{D026E810-DEA9-4A8C-B627-3C75A4BEA57A}"/>
                    </a:ext>
                  </a:extLst>
                </p14:cNvPr>
                <p14:cNvContentPartPr/>
                <p14:nvPr/>
              </p14:nvContentPartPr>
              <p14:xfrm>
                <a:off x="7727259" y="5653628"/>
                <a:ext cx="113400" cy="209520"/>
              </p14:xfrm>
            </p:contentPart>
          </mc:Choice>
          <mc:Fallback xmlns="">
            <p:pic>
              <p:nvPicPr>
                <p:cNvPr id="750" name="Freihand 749">
                  <a:extLst>
                    <a:ext uri="{FF2B5EF4-FFF2-40B4-BE49-F238E27FC236}">
                      <a16:creationId xmlns:a16="http://schemas.microsoft.com/office/drawing/2014/main" id="{D026E810-DEA9-4A8C-B627-3C75A4BEA57A}"/>
                    </a:ext>
                  </a:extLst>
                </p:cNvPr>
                <p:cNvPicPr/>
                <p:nvPr/>
              </p:nvPicPr>
              <p:blipFill>
                <a:blip r:embed="rId1201"/>
                <a:stretch>
                  <a:fillRect/>
                </a:stretch>
              </p:blipFill>
              <p:spPr>
                <a:xfrm>
                  <a:off x="7722939" y="5649308"/>
                  <a:ext cx="1220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51" name="Freihand 750">
                  <a:extLst>
                    <a:ext uri="{FF2B5EF4-FFF2-40B4-BE49-F238E27FC236}">
                      <a16:creationId xmlns:a16="http://schemas.microsoft.com/office/drawing/2014/main" id="{2DCB27A6-CB98-4ABB-AA66-B985A6CD9F09}"/>
                    </a:ext>
                  </a:extLst>
                </p14:cNvPr>
                <p14:cNvContentPartPr/>
                <p14:nvPr/>
              </p14:nvContentPartPr>
              <p14:xfrm>
                <a:off x="8181219" y="5577668"/>
                <a:ext cx="86400" cy="276840"/>
              </p14:xfrm>
            </p:contentPart>
          </mc:Choice>
          <mc:Fallback xmlns="">
            <p:pic>
              <p:nvPicPr>
                <p:cNvPr id="751" name="Freihand 750">
                  <a:extLst>
                    <a:ext uri="{FF2B5EF4-FFF2-40B4-BE49-F238E27FC236}">
                      <a16:creationId xmlns:a16="http://schemas.microsoft.com/office/drawing/2014/main" id="{2DCB27A6-CB98-4ABB-AA66-B985A6CD9F09}"/>
                    </a:ext>
                  </a:extLst>
                </p:cNvPr>
                <p:cNvPicPr/>
                <p:nvPr/>
              </p:nvPicPr>
              <p:blipFill>
                <a:blip r:embed="rId1203"/>
                <a:stretch>
                  <a:fillRect/>
                </a:stretch>
              </p:blipFill>
              <p:spPr>
                <a:xfrm>
                  <a:off x="8176899" y="5573348"/>
                  <a:ext cx="950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52" name="Freihand 751">
                  <a:extLst>
                    <a:ext uri="{FF2B5EF4-FFF2-40B4-BE49-F238E27FC236}">
                      <a16:creationId xmlns:a16="http://schemas.microsoft.com/office/drawing/2014/main" id="{B4145D8F-A30A-435B-92D0-9F95E65CB671}"/>
                    </a:ext>
                  </a:extLst>
                </p14:cNvPr>
                <p14:cNvContentPartPr/>
                <p14:nvPr/>
              </p14:nvContentPartPr>
              <p14:xfrm>
                <a:off x="8092659" y="6331508"/>
                <a:ext cx="115200" cy="146160"/>
              </p14:xfrm>
            </p:contentPart>
          </mc:Choice>
          <mc:Fallback xmlns="">
            <p:pic>
              <p:nvPicPr>
                <p:cNvPr id="752" name="Freihand 751">
                  <a:extLst>
                    <a:ext uri="{FF2B5EF4-FFF2-40B4-BE49-F238E27FC236}">
                      <a16:creationId xmlns:a16="http://schemas.microsoft.com/office/drawing/2014/main" id="{B4145D8F-A30A-435B-92D0-9F95E65CB671}"/>
                    </a:ext>
                  </a:extLst>
                </p:cNvPr>
                <p:cNvPicPr/>
                <p:nvPr/>
              </p:nvPicPr>
              <p:blipFill>
                <a:blip r:embed="rId1205"/>
                <a:stretch>
                  <a:fillRect/>
                </a:stretch>
              </p:blipFill>
              <p:spPr>
                <a:xfrm>
                  <a:off x="8088339" y="6327188"/>
                  <a:ext cx="123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53" name="Freihand 752">
                  <a:extLst>
                    <a:ext uri="{FF2B5EF4-FFF2-40B4-BE49-F238E27FC236}">
                      <a16:creationId xmlns:a16="http://schemas.microsoft.com/office/drawing/2014/main" id="{2667AD2F-0C2D-4EC5-80AD-9E87B9EED817}"/>
                    </a:ext>
                  </a:extLst>
                </p14:cNvPr>
                <p14:cNvContentPartPr/>
                <p14:nvPr/>
              </p14:nvContentPartPr>
              <p14:xfrm>
                <a:off x="8264739" y="6339068"/>
                <a:ext cx="2880" cy="117360"/>
              </p14:xfrm>
            </p:contentPart>
          </mc:Choice>
          <mc:Fallback xmlns="">
            <p:pic>
              <p:nvPicPr>
                <p:cNvPr id="753" name="Freihand 752">
                  <a:extLst>
                    <a:ext uri="{FF2B5EF4-FFF2-40B4-BE49-F238E27FC236}">
                      <a16:creationId xmlns:a16="http://schemas.microsoft.com/office/drawing/2014/main" id="{2667AD2F-0C2D-4EC5-80AD-9E87B9EED817}"/>
                    </a:ext>
                  </a:extLst>
                </p:cNvPr>
                <p:cNvPicPr/>
                <p:nvPr/>
              </p:nvPicPr>
              <p:blipFill>
                <a:blip r:embed="rId1207"/>
                <a:stretch>
                  <a:fillRect/>
                </a:stretch>
              </p:blipFill>
              <p:spPr>
                <a:xfrm>
                  <a:off x="8260419" y="6334748"/>
                  <a:ext cx="11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54" name="Freihand 753">
                  <a:extLst>
                    <a:ext uri="{FF2B5EF4-FFF2-40B4-BE49-F238E27FC236}">
                      <a16:creationId xmlns:a16="http://schemas.microsoft.com/office/drawing/2014/main" id="{B2FB36EF-E176-462E-877D-F8D986ECCDFC}"/>
                    </a:ext>
                  </a:extLst>
                </p14:cNvPr>
                <p14:cNvContentPartPr/>
                <p14:nvPr/>
              </p14:nvContentPartPr>
              <p14:xfrm>
                <a:off x="8256099" y="6306668"/>
                <a:ext cx="130320" cy="66240"/>
              </p14:xfrm>
            </p:contentPart>
          </mc:Choice>
          <mc:Fallback xmlns="">
            <p:pic>
              <p:nvPicPr>
                <p:cNvPr id="754" name="Freihand 753">
                  <a:extLst>
                    <a:ext uri="{FF2B5EF4-FFF2-40B4-BE49-F238E27FC236}">
                      <a16:creationId xmlns:a16="http://schemas.microsoft.com/office/drawing/2014/main" id="{B2FB36EF-E176-462E-877D-F8D986ECCDFC}"/>
                    </a:ext>
                  </a:extLst>
                </p:cNvPr>
                <p:cNvPicPr/>
                <p:nvPr/>
              </p:nvPicPr>
              <p:blipFill>
                <a:blip r:embed="rId1209"/>
                <a:stretch>
                  <a:fillRect/>
                </a:stretch>
              </p:blipFill>
              <p:spPr>
                <a:xfrm>
                  <a:off x="8251779" y="6302348"/>
                  <a:ext cx="138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55" name="Freihand 754">
                  <a:extLst>
                    <a:ext uri="{FF2B5EF4-FFF2-40B4-BE49-F238E27FC236}">
                      <a16:creationId xmlns:a16="http://schemas.microsoft.com/office/drawing/2014/main" id="{E877AAB7-8C7F-4C03-9947-7932C9508B19}"/>
                    </a:ext>
                  </a:extLst>
                </p14:cNvPr>
                <p14:cNvContentPartPr/>
                <p14:nvPr/>
              </p14:nvContentPartPr>
              <p14:xfrm>
                <a:off x="8241339" y="6409628"/>
                <a:ext cx="157680" cy="31680"/>
              </p14:xfrm>
            </p:contentPart>
          </mc:Choice>
          <mc:Fallback xmlns="">
            <p:pic>
              <p:nvPicPr>
                <p:cNvPr id="755" name="Freihand 754">
                  <a:extLst>
                    <a:ext uri="{FF2B5EF4-FFF2-40B4-BE49-F238E27FC236}">
                      <a16:creationId xmlns:a16="http://schemas.microsoft.com/office/drawing/2014/main" id="{E877AAB7-8C7F-4C03-9947-7932C9508B19}"/>
                    </a:ext>
                  </a:extLst>
                </p:cNvPr>
                <p:cNvPicPr/>
                <p:nvPr/>
              </p:nvPicPr>
              <p:blipFill>
                <a:blip r:embed="rId1211"/>
                <a:stretch>
                  <a:fillRect/>
                </a:stretch>
              </p:blipFill>
              <p:spPr>
                <a:xfrm>
                  <a:off x="8237019" y="6405308"/>
                  <a:ext cx="166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56" name="Freihand 755">
                  <a:extLst>
                    <a:ext uri="{FF2B5EF4-FFF2-40B4-BE49-F238E27FC236}">
                      <a16:creationId xmlns:a16="http://schemas.microsoft.com/office/drawing/2014/main" id="{C410E521-92DB-4F6B-9108-51F6C36639F8}"/>
                    </a:ext>
                  </a:extLst>
                </p14:cNvPr>
                <p14:cNvContentPartPr/>
                <p14:nvPr/>
              </p14:nvContentPartPr>
              <p14:xfrm>
                <a:off x="7981059" y="6265268"/>
                <a:ext cx="131760" cy="261720"/>
              </p14:xfrm>
            </p:contentPart>
          </mc:Choice>
          <mc:Fallback xmlns="">
            <p:pic>
              <p:nvPicPr>
                <p:cNvPr id="756" name="Freihand 755">
                  <a:extLst>
                    <a:ext uri="{FF2B5EF4-FFF2-40B4-BE49-F238E27FC236}">
                      <a16:creationId xmlns:a16="http://schemas.microsoft.com/office/drawing/2014/main" id="{C410E521-92DB-4F6B-9108-51F6C36639F8}"/>
                    </a:ext>
                  </a:extLst>
                </p:cNvPr>
                <p:cNvPicPr/>
                <p:nvPr/>
              </p:nvPicPr>
              <p:blipFill>
                <a:blip r:embed="rId1213"/>
                <a:stretch>
                  <a:fillRect/>
                </a:stretch>
              </p:blipFill>
              <p:spPr>
                <a:xfrm>
                  <a:off x="7976739" y="6260948"/>
                  <a:ext cx="140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57" name="Freihand 756">
                  <a:extLst>
                    <a:ext uri="{FF2B5EF4-FFF2-40B4-BE49-F238E27FC236}">
                      <a16:creationId xmlns:a16="http://schemas.microsoft.com/office/drawing/2014/main" id="{2DDD4515-501E-400E-B062-77EF0928F663}"/>
                    </a:ext>
                  </a:extLst>
                </p14:cNvPr>
                <p14:cNvContentPartPr/>
                <p14:nvPr/>
              </p14:nvContentPartPr>
              <p14:xfrm>
                <a:off x="8368779" y="6244028"/>
                <a:ext cx="110520" cy="326520"/>
              </p14:xfrm>
            </p:contentPart>
          </mc:Choice>
          <mc:Fallback xmlns="">
            <p:pic>
              <p:nvPicPr>
                <p:cNvPr id="757" name="Freihand 756">
                  <a:extLst>
                    <a:ext uri="{FF2B5EF4-FFF2-40B4-BE49-F238E27FC236}">
                      <a16:creationId xmlns:a16="http://schemas.microsoft.com/office/drawing/2014/main" id="{2DDD4515-501E-400E-B062-77EF0928F663}"/>
                    </a:ext>
                  </a:extLst>
                </p:cNvPr>
                <p:cNvPicPr/>
                <p:nvPr/>
              </p:nvPicPr>
              <p:blipFill>
                <a:blip r:embed="rId1215"/>
                <a:stretch>
                  <a:fillRect/>
                </a:stretch>
              </p:blipFill>
              <p:spPr>
                <a:xfrm>
                  <a:off x="8364459" y="6239708"/>
                  <a:ext cx="119160" cy="335160"/>
                </a:xfrm>
                <a:prstGeom prst="rect">
                  <a:avLst/>
                </a:prstGeom>
              </p:spPr>
            </p:pic>
          </mc:Fallback>
        </mc:AlternateContent>
      </p:grpSp>
      <p:grpSp>
        <p:nvGrpSpPr>
          <p:cNvPr id="783" name="Gruppieren 782">
            <a:extLst>
              <a:ext uri="{FF2B5EF4-FFF2-40B4-BE49-F238E27FC236}">
                <a16:creationId xmlns:a16="http://schemas.microsoft.com/office/drawing/2014/main" id="{6171D47B-508F-41CB-BEC4-C696C0EB9779}"/>
              </a:ext>
            </a:extLst>
          </p:cNvPr>
          <p:cNvGrpSpPr/>
          <p:nvPr/>
        </p:nvGrpSpPr>
        <p:grpSpPr>
          <a:xfrm>
            <a:off x="5929779" y="5695388"/>
            <a:ext cx="816480" cy="226800"/>
            <a:chOff x="5929779" y="5695388"/>
            <a:chExt cx="816480" cy="226800"/>
          </a:xfrm>
        </p:grpSpPr>
        <mc:AlternateContent xmlns:mc="http://schemas.openxmlformats.org/markup-compatibility/2006" xmlns:p14="http://schemas.microsoft.com/office/powerpoint/2010/main">
          <mc:Choice Requires="p14">
            <p:contentPart p14:bwMode="auto" r:id="rId1216">
              <p14:nvContentPartPr>
                <p14:cNvPr id="760" name="Freihand 759">
                  <a:extLst>
                    <a:ext uri="{FF2B5EF4-FFF2-40B4-BE49-F238E27FC236}">
                      <a16:creationId xmlns:a16="http://schemas.microsoft.com/office/drawing/2014/main" id="{3C276F45-24F6-45A0-A476-E468A982C9A6}"/>
                    </a:ext>
                  </a:extLst>
                </p14:cNvPr>
                <p14:cNvContentPartPr/>
                <p14:nvPr/>
              </p14:nvContentPartPr>
              <p14:xfrm>
                <a:off x="5958219" y="5785748"/>
                <a:ext cx="10080" cy="133560"/>
              </p14:xfrm>
            </p:contentPart>
          </mc:Choice>
          <mc:Fallback xmlns="">
            <p:pic>
              <p:nvPicPr>
                <p:cNvPr id="760" name="Freihand 759">
                  <a:extLst>
                    <a:ext uri="{FF2B5EF4-FFF2-40B4-BE49-F238E27FC236}">
                      <a16:creationId xmlns:a16="http://schemas.microsoft.com/office/drawing/2014/main" id="{3C276F45-24F6-45A0-A476-E468A982C9A6}"/>
                    </a:ext>
                  </a:extLst>
                </p:cNvPr>
                <p:cNvPicPr/>
                <p:nvPr/>
              </p:nvPicPr>
              <p:blipFill>
                <a:blip r:embed="rId1217"/>
                <a:stretch>
                  <a:fillRect/>
                </a:stretch>
              </p:blipFill>
              <p:spPr>
                <a:xfrm>
                  <a:off x="5953899" y="5781428"/>
                  <a:ext cx="18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61" name="Freihand 760">
                  <a:extLst>
                    <a:ext uri="{FF2B5EF4-FFF2-40B4-BE49-F238E27FC236}">
                      <a16:creationId xmlns:a16="http://schemas.microsoft.com/office/drawing/2014/main" id="{78BAD464-A1FB-4CD2-822D-404139A0C8BB}"/>
                    </a:ext>
                  </a:extLst>
                </p14:cNvPr>
                <p14:cNvContentPartPr/>
                <p14:nvPr/>
              </p14:nvContentPartPr>
              <p14:xfrm>
                <a:off x="5929779" y="5763428"/>
                <a:ext cx="151920" cy="22680"/>
              </p14:xfrm>
            </p:contentPart>
          </mc:Choice>
          <mc:Fallback xmlns="">
            <p:pic>
              <p:nvPicPr>
                <p:cNvPr id="761" name="Freihand 760">
                  <a:extLst>
                    <a:ext uri="{FF2B5EF4-FFF2-40B4-BE49-F238E27FC236}">
                      <a16:creationId xmlns:a16="http://schemas.microsoft.com/office/drawing/2014/main" id="{78BAD464-A1FB-4CD2-822D-404139A0C8BB}"/>
                    </a:ext>
                  </a:extLst>
                </p:cNvPr>
                <p:cNvPicPr/>
                <p:nvPr/>
              </p:nvPicPr>
              <p:blipFill>
                <a:blip r:embed="rId1219"/>
                <a:stretch>
                  <a:fillRect/>
                </a:stretch>
              </p:blipFill>
              <p:spPr>
                <a:xfrm>
                  <a:off x="5925459" y="5759108"/>
                  <a:ext cx="160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62" name="Freihand 761">
                  <a:extLst>
                    <a:ext uri="{FF2B5EF4-FFF2-40B4-BE49-F238E27FC236}">
                      <a16:creationId xmlns:a16="http://schemas.microsoft.com/office/drawing/2014/main" id="{4BC895C0-6008-4304-8C88-F99C128D1524}"/>
                    </a:ext>
                  </a:extLst>
                </p14:cNvPr>
                <p14:cNvContentPartPr/>
                <p14:nvPr/>
              </p14:nvContentPartPr>
              <p14:xfrm>
                <a:off x="5949939" y="5829668"/>
                <a:ext cx="136080" cy="89640"/>
              </p14:xfrm>
            </p:contentPart>
          </mc:Choice>
          <mc:Fallback xmlns="">
            <p:pic>
              <p:nvPicPr>
                <p:cNvPr id="762" name="Freihand 761">
                  <a:extLst>
                    <a:ext uri="{FF2B5EF4-FFF2-40B4-BE49-F238E27FC236}">
                      <a16:creationId xmlns:a16="http://schemas.microsoft.com/office/drawing/2014/main" id="{4BC895C0-6008-4304-8C88-F99C128D1524}"/>
                    </a:ext>
                  </a:extLst>
                </p:cNvPr>
                <p:cNvPicPr/>
                <p:nvPr/>
              </p:nvPicPr>
              <p:blipFill>
                <a:blip r:embed="rId1221"/>
                <a:stretch>
                  <a:fillRect/>
                </a:stretch>
              </p:blipFill>
              <p:spPr>
                <a:xfrm>
                  <a:off x="5945619" y="5825348"/>
                  <a:ext cx="144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63" name="Freihand 762">
                  <a:extLst>
                    <a:ext uri="{FF2B5EF4-FFF2-40B4-BE49-F238E27FC236}">
                      <a16:creationId xmlns:a16="http://schemas.microsoft.com/office/drawing/2014/main" id="{5D739C21-2732-48A8-B53D-508B497D825E}"/>
                    </a:ext>
                  </a:extLst>
                </p14:cNvPr>
                <p14:cNvContentPartPr/>
                <p14:nvPr/>
              </p14:nvContentPartPr>
              <p14:xfrm>
                <a:off x="6125979" y="5760548"/>
                <a:ext cx="12600" cy="161640"/>
              </p14:xfrm>
            </p:contentPart>
          </mc:Choice>
          <mc:Fallback xmlns="">
            <p:pic>
              <p:nvPicPr>
                <p:cNvPr id="763" name="Freihand 762">
                  <a:extLst>
                    <a:ext uri="{FF2B5EF4-FFF2-40B4-BE49-F238E27FC236}">
                      <a16:creationId xmlns:a16="http://schemas.microsoft.com/office/drawing/2014/main" id="{5D739C21-2732-48A8-B53D-508B497D825E}"/>
                    </a:ext>
                  </a:extLst>
                </p:cNvPr>
                <p:cNvPicPr/>
                <p:nvPr/>
              </p:nvPicPr>
              <p:blipFill>
                <a:blip r:embed="rId1223"/>
                <a:stretch>
                  <a:fillRect/>
                </a:stretch>
              </p:blipFill>
              <p:spPr>
                <a:xfrm>
                  <a:off x="6121659" y="5756228"/>
                  <a:ext cx="21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64" name="Freihand 763">
                  <a:extLst>
                    <a:ext uri="{FF2B5EF4-FFF2-40B4-BE49-F238E27FC236}">
                      <a16:creationId xmlns:a16="http://schemas.microsoft.com/office/drawing/2014/main" id="{E23BF43E-5E2B-4205-8551-7AF8B66AC8D5}"/>
                    </a:ext>
                  </a:extLst>
                </p14:cNvPr>
                <p14:cNvContentPartPr/>
                <p14:nvPr/>
              </p14:nvContentPartPr>
              <p14:xfrm>
                <a:off x="6113739" y="5751548"/>
                <a:ext cx="102960" cy="46080"/>
              </p14:xfrm>
            </p:contentPart>
          </mc:Choice>
          <mc:Fallback xmlns="">
            <p:pic>
              <p:nvPicPr>
                <p:cNvPr id="764" name="Freihand 763">
                  <a:extLst>
                    <a:ext uri="{FF2B5EF4-FFF2-40B4-BE49-F238E27FC236}">
                      <a16:creationId xmlns:a16="http://schemas.microsoft.com/office/drawing/2014/main" id="{E23BF43E-5E2B-4205-8551-7AF8B66AC8D5}"/>
                    </a:ext>
                  </a:extLst>
                </p:cNvPr>
                <p:cNvPicPr/>
                <p:nvPr/>
              </p:nvPicPr>
              <p:blipFill>
                <a:blip r:embed="rId1225"/>
                <a:stretch>
                  <a:fillRect/>
                </a:stretch>
              </p:blipFill>
              <p:spPr>
                <a:xfrm>
                  <a:off x="6109419" y="5747228"/>
                  <a:ext cx="111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65" name="Freihand 764">
                  <a:extLst>
                    <a:ext uri="{FF2B5EF4-FFF2-40B4-BE49-F238E27FC236}">
                      <a16:creationId xmlns:a16="http://schemas.microsoft.com/office/drawing/2014/main" id="{704AEB35-4752-4B8D-A5DC-94B0C1F43A25}"/>
                    </a:ext>
                  </a:extLst>
                </p14:cNvPr>
                <p14:cNvContentPartPr/>
                <p14:nvPr/>
              </p14:nvContentPartPr>
              <p14:xfrm>
                <a:off x="6120579" y="5840828"/>
                <a:ext cx="90360" cy="46440"/>
              </p14:xfrm>
            </p:contentPart>
          </mc:Choice>
          <mc:Fallback xmlns="">
            <p:pic>
              <p:nvPicPr>
                <p:cNvPr id="765" name="Freihand 764">
                  <a:extLst>
                    <a:ext uri="{FF2B5EF4-FFF2-40B4-BE49-F238E27FC236}">
                      <a16:creationId xmlns:a16="http://schemas.microsoft.com/office/drawing/2014/main" id="{704AEB35-4752-4B8D-A5DC-94B0C1F43A25}"/>
                    </a:ext>
                  </a:extLst>
                </p:cNvPr>
                <p:cNvPicPr/>
                <p:nvPr/>
              </p:nvPicPr>
              <p:blipFill>
                <a:blip r:embed="rId1227"/>
                <a:stretch>
                  <a:fillRect/>
                </a:stretch>
              </p:blipFill>
              <p:spPr>
                <a:xfrm>
                  <a:off x="6116259" y="5836508"/>
                  <a:ext cx="99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66" name="Freihand 765">
                  <a:extLst>
                    <a:ext uri="{FF2B5EF4-FFF2-40B4-BE49-F238E27FC236}">
                      <a16:creationId xmlns:a16="http://schemas.microsoft.com/office/drawing/2014/main" id="{970E3EAC-3A4E-4074-9302-46EF16FDD6B1}"/>
                    </a:ext>
                  </a:extLst>
                </p14:cNvPr>
                <p14:cNvContentPartPr/>
                <p14:nvPr/>
              </p14:nvContentPartPr>
              <p14:xfrm>
                <a:off x="6285099" y="5757668"/>
                <a:ext cx="108000" cy="107280"/>
              </p14:xfrm>
            </p:contentPart>
          </mc:Choice>
          <mc:Fallback xmlns="">
            <p:pic>
              <p:nvPicPr>
                <p:cNvPr id="766" name="Freihand 765">
                  <a:extLst>
                    <a:ext uri="{FF2B5EF4-FFF2-40B4-BE49-F238E27FC236}">
                      <a16:creationId xmlns:a16="http://schemas.microsoft.com/office/drawing/2014/main" id="{970E3EAC-3A4E-4074-9302-46EF16FDD6B1}"/>
                    </a:ext>
                  </a:extLst>
                </p:cNvPr>
                <p:cNvPicPr/>
                <p:nvPr/>
              </p:nvPicPr>
              <p:blipFill>
                <a:blip r:embed="rId1229"/>
                <a:stretch>
                  <a:fillRect/>
                </a:stretch>
              </p:blipFill>
              <p:spPr>
                <a:xfrm>
                  <a:off x="6280779" y="5753348"/>
                  <a:ext cx="116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7" name="Freihand 766">
                  <a:extLst>
                    <a:ext uri="{FF2B5EF4-FFF2-40B4-BE49-F238E27FC236}">
                      <a16:creationId xmlns:a16="http://schemas.microsoft.com/office/drawing/2014/main" id="{FAC3389E-0558-4225-9C02-18E7F4D99725}"/>
                    </a:ext>
                  </a:extLst>
                </p14:cNvPr>
                <p14:cNvContentPartPr/>
                <p14:nvPr/>
              </p14:nvContentPartPr>
              <p14:xfrm>
                <a:off x="6468699" y="5706908"/>
                <a:ext cx="103320" cy="127080"/>
              </p14:xfrm>
            </p:contentPart>
          </mc:Choice>
          <mc:Fallback xmlns="">
            <p:pic>
              <p:nvPicPr>
                <p:cNvPr id="767" name="Freihand 766">
                  <a:extLst>
                    <a:ext uri="{FF2B5EF4-FFF2-40B4-BE49-F238E27FC236}">
                      <a16:creationId xmlns:a16="http://schemas.microsoft.com/office/drawing/2014/main" id="{FAC3389E-0558-4225-9C02-18E7F4D99725}"/>
                    </a:ext>
                  </a:extLst>
                </p:cNvPr>
                <p:cNvPicPr/>
                <p:nvPr/>
              </p:nvPicPr>
              <p:blipFill>
                <a:blip r:embed="rId1231"/>
                <a:stretch>
                  <a:fillRect/>
                </a:stretch>
              </p:blipFill>
              <p:spPr>
                <a:xfrm>
                  <a:off x="6464379" y="5702588"/>
                  <a:ext cx="111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8" name="Freihand 767">
                  <a:extLst>
                    <a:ext uri="{FF2B5EF4-FFF2-40B4-BE49-F238E27FC236}">
                      <a16:creationId xmlns:a16="http://schemas.microsoft.com/office/drawing/2014/main" id="{D77D12AD-2DF6-4EEA-9157-1854241164B2}"/>
                    </a:ext>
                  </a:extLst>
                </p14:cNvPr>
                <p14:cNvContentPartPr/>
                <p14:nvPr/>
              </p14:nvContentPartPr>
              <p14:xfrm>
                <a:off x="6605499" y="5711588"/>
                <a:ext cx="23040" cy="97560"/>
              </p14:xfrm>
            </p:contentPart>
          </mc:Choice>
          <mc:Fallback xmlns="">
            <p:pic>
              <p:nvPicPr>
                <p:cNvPr id="768" name="Freihand 767">
                  <a:extLst>
                    <a:ext uri="{FF2B5EF4-FFF2-40B4-BE49-F238E27FC236}">
                      <a16:creationId xmlns:a16="http://schemas.microsoft.com/office/drawing/2014/main" id="{D77D12AD-2DF6-4EEA-9157-1854241164B2}"/>
                    </a:ext>
                  </a:extLst>
                </p:cNvPr>
                <p:cNvPicPr/>
                <p:nvPr/>
              </p:nvPicPr>
              <p:blipFill>
                <a:blip r:embed="rId1233"/>
                <a:stretch>
                  <a:fillRect/>
                </a:stretch>
              </p:blipFill>
              <p:spPr>
                <a:xfrm>
                  <a:off x="6601179" y="5707268"/>
                  <a:ext cx="31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69" name="Freihand 768">
                  <a:extLst>
                    <a:ext uri="{FF2B5EF4-FFF2-40B4-BE49-F238E27FC236}">
                      <a16:creationId xmlns:a16="http://schemas.microsoft.com/office/drawing/2014/main" id="{02DF00B4-29B0-4632-9FC6-6A5FBFBD70DF}"/>
                    </a:ext>
                  </a:extLst>
                </p14:cNvPr>
                <p14:cNvContentPartPr/>
                <p14:nvPr/>
              </p14:nvContentPartPr>
              <p14:xfrm>
                <a:off x="6595059" y="5695388"/>
                <a:ext cx="117720" cy="24120"/>
              </p14:xfrm>
            </p:contentPart>
          </mc:Choice>
          <mc:Fallback xmlns="">
            <p:pic>
              <p:nvPicPr>
                <p:cNvPr id="769" name="Freihand 768">
                  <a:extLst>
                    <a:ext uri="{FF2B5EF4-FFF2-40B4-BE49-F238E27FC236}">
                      <a16:creationId xmlns:a16="http://schemas.microsoft.com/office/drawing/2014/main" id="{02DF00B4-29B0-4632-9FC6-6A5FBFBD70DF}"/>
                    </a:ext>
                  </a:extLst>
                </p:cNvPr>
                <p:cNvPicPr/>
                <p:nvPr/>
              </p:nvPicPr>
              <p:blipFill>
                <a:blip r:embed="rId1235"/>
                <a:stretch>
                  <a:fillRect/>
                </a:stretch>
              </p:blipFill>
              <p:spPr>
                <a:xfrm>
                  <a:off x="6590739" y="5691068"/>
                  <a:ext cx="126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770" name="Freihand 769">
                  <a:extLst>
                    <a:ext uri="{FF2B5EF4-FFF2-40B4-BE49-F238E27FC236}">
                      <a16:creationId xmlns:a16="http://schemas.microsoft.com/office/drawing/2014/main" id="{1F4D3067-941C-4A96-814B-A481E8BDC0F9}"/>
                    </a:ext>
                  </a:extLst>
                </p14:cNvPr>
                <p14:cNvContentPartPr/>
                <p14:nvPr/>
              </p14:nvContentPartPr>
              <p14:xfrm>
                <a:off x="6603699" y="5765948"/>
                <a:ext cx="142560" cy="25560"/>
              </p14:xfrm>
            </p:contentPart>
          </mc:Choice>
          <mc:Fallback xmlns="">
            <p:pic>
              <p:nvPicPr>
                <p:cNvPr id="770" name="Freihand 769">
                  <a:extLst>
                    <a:ext uri="{FF2B5EF4-FFF2-40B4-BE49-F238E27FC236}">
                      <a16:creationId xmlns:a16="http://schemas.microsoft.com/office/drawing/2014/main" id="{1F4D3067-941C-4A96-814B-A481E8BDC0F9}"/>
                    </a:ext>
                  </a:extLst>
                </p:cNvPr>
                <p:cNvPicPr/>
                <p:nvPr/>
              </p:nvPicPr>
              <p:blipFill>
                <a:blip r:embed="rId1237"/>
                <a:stretch>
                  <a:fillRect/>
                </a:stretch>
              </p:blipFill>
              <p:spPr>
                <a:xfrm>
                  <a:off x="6599379" y="5761628"/>
                  <a:ext cx="151200" cy="34200"/>
                </a:xfrm>
                <a:prstGeom prst="rect">
                  <a:avLst/>
                </a:prstGeom>
              </p:spPr>
            </p:pic>
          </mc:Fallback>
        </mc:AlternateContent>
      </p:grpSp>
      <p:grpSp>
        <p:nvGrpSpPr>
          <p:cNvPr id="782" name="Gruppieren 781">
            <a:extLst>
              <a:ext uri="{FF2B5EF4-FFF2-40B4-BE49-F238E27FC236}">
                <a16:creationId xmlns:a16="http://schemas.microsoft.com/office/drawing/2014/main" id="{1A47E88D-619B-48B0-B9ED-5CDD4201218C}"/>
              </a:ext>
            </a:extLst>
          </p:cNvPr>
          <p:cNvGrpSpPr/>
          <p:nvPr/>
        </p:nvGrpSpPr>
        <p:grpSpPr>
          <a:xfrm>
            <a:off x="1669899" y="491228"/>
            <a:ext cx="1018440" cy="271440"/>
            <a:chOff x="1669899" y="491228"/>
            <a:chExt cx="1018440" cy="271440"/>
          </a:xfrm>
        </p:grpSpPr>
        <mc:AlternateContent xmlns:mc="http://schemas.openxmlformats.org/markup-compatibility/2006" xmlns:p14="http://schemas.microsoft.com/office/powerpoint/2010/main">
          <mc:Choice Requires="p14">
            <p:contentPart p14:bwMode="auto" r:id="rId1238">
              <p14:nvContentPartPr>
                <p14:cNvPr id="771" name="Freihand 770">
                  <a:extLst>
                    <a:ext uri="{FF2B5EF4-FFF2-40B4-BE49-F238E27FC236}">
                      <a16:creationId xmlns:a16="http://schemas.microsoft.com/office/drawing/2014/main" id="{36F398A7-239B-4ABF-BD8A-07471B682FCC}"/>
                    </a:ext>
                  </a:extLst>
                </p14:cNvPr>
                <p14:cNvContentPartPr/>
                <p14:nvPr/>
              </p14:nvContentPartPr>
              <p14:xfrm>
                <a:off x="1669899" y="637028"/>
                <a:ext cx="105120" cy="125640"/>
              </p14:xfrm>
            </p:contentPart>
          </mc:Choice>
          <mc:Fallback xmlns="">
            <p:pic>
              <p:nvPicPr>
                <p:cNvPr id="771" name="Freihand 770">
                  <a:extLst>
                    <a:ext uri="{FF2B5EF4-FFF2-40B4-BE49-F238E27FC236}">
                      <a16:creationId xmlns:a16="http://schemas.microsoft.com/office/drawing/2014/main" id="{36F398A7-239B-4ABF-BD8A-07471B682FCC}"/>
                    </a:ext>
                  </a:extLst>
                </p:cNvPr>
                <p:cNvPicPr/>
                <p:nvPr/>
              </p:nvPicPr>
              <p:blipFill>
                <a:blip r:embed="rId1239"/>
                <a:stretch>
                  <a:fillRect/>
                </a:stretch>
              </p:blipFill>
              <p:spPr>
                <a:xfrm>
                  <a:off x="1665579" y="632708"/>
                  <a:ext cx="113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72" name="Freihand 771">
                  <a:extLst>
                    <a:ext uri="{FF2B5EF4-FFF2-40B4-BE49-F238E27FC236}">
                      <a16:creationId xmlns:a16="http://schemas.microsoft.com/office/drawing/2014/main" id="{4FA0C74E-6C35-4CFF-BD69-2D2BE13B12E0}"/>
                    </a:ext>
                  </a:extLst>
                </p14:cNvPr>
                <p14:cNvContentPartPr/>
                <p14:nvPr/>
              </p14:nvContentPartPr>
              <p14:xfrm>
                <a:off x="1837299" y="608228"/>
                <a:ext cx="23400" cy="99720"/>
              </p14:xfrm>
            </p:contentPart>
          </mc:Choice>
          <mc:Fallback xmlns="">
            <p:pic>
              <p:nvPicPr>
                <p:cNvPr id="772" name="Freihand 771">
                  <a:extLst>
                    <a:ext uri="{FF2B5EF4-FFF2-40B4-BE49-F238E27FC236}">
                      <a16:creationId xmlns:a16="http://schemas.microsoft.com/office/drawing/2014/main" id="{4FA0C74E-6C35-4CFF-BD69-2D2BE13B12E0}"/>
                    </a:ext>
                  </a:extLst>
                </p:cNvPr>
                <p:cNvPicPr/>
                <p:nvPr/>
              </p:nvPicPr>
              <p:blipFill>
                <a:blip r:embed="rId1241"/>
                <a:stretch>
                  <a:fillRect/>
                </a:stretch>
              </p:blipFill>
              <p:spPr>
                <a:xfrm>
                  <a:off x="1832979" y="603908"/>
                  <a:ext cx="32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773" name="Freihand 772">
                  <a:extLst>
                    <a:ext uri="{FF2B5EF4-FFF2-40B4-BE49-F238E27FC236}">
                      <a16:creationId xmlns:a16="http://schemas.microsoft.com/office/drawing/2014/main" id="{5AF31E72-1456-4D56-B9A1-B4EE61B8C402}"/>
                    </a:ext>
                  </a:extLst>
                </p14:cNvPr>
                <p14:cNvContentPartPr/>
                <p14:nvPr/>
              </p14:nvContentPartPr>
              <p14:xfrm>
                <a:off x="1820019" y="580868"/>
                <a:ext cx="121320" cy="18720"/>
              </p14:xfrm>
            </p:contentPart>
          </mc:Choice>
          <mc:Fallback xmlns="">
            <p:pic>
              <p:nvPicPr>
                <p:cNvPr id="773" name="Freihand 772">
                  <a:extLst>
                    <a:ext uri="{FF2B5EF4-FFF2-40B4-BE49-F238E27FC236}">
                      <a16:creationId xmlns:a16="http://schemas.microsoft.com/office/drawing/2014/main" id="{5AF31E72-1456-4D56-B9A1-B4EE61B8C402}"/>
                    </a:ext>
                  </a:extLst>
                </p:cNvPr>
                <p:cNvPicPr/>
                <p:nvPr/>
              </p:nvPicPr>
              <p:blipFill>
                <a:blip r:embed="rId1243"/>
                <a:stretch>
                  <a:fillRect/>
                </a:stretch>
              </p:blipFill>
              <p:spPr>
                <a:xfrm>
                  <a:off x="1815699" y="576548"/>
                  <a:ext cx="12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774" name="Freihand 773">
                  <a:extLst>
                    <a:ext uri="{FF2B5EF4-FFF2-40B4-BE49-F238E27FC236}">
                      <a16:creationId xmlns:a16="http://schemas.microsoft.com/office/drawing/2014/main" id="{87D4783B-7907-4D3D-B6A8-BF1EAE63F713}"/>
                    </a:ext>
                  </a:extLst>
                </p14:cNvPr>
                <p14:cNvContentPartPr/>
                <p14:nvPr/>
              </p14:nvContentPartPr>
              <p14:xfrm>
                <a:off x="1837299" y="622988"/>
                <a:ext cx="146160" cy="89280"/>
              </p14:xfrm>
            </p:contentPart>
          </mc:Choice>
          <mc:Fallback xmlns="">
            <p:pic>
              <p:nvPicPr>
                <p:cNvPr id="774" name="Freihand 773">
                  <a:extLst>
                    <a:ext uri="{FF2B5EF4-FFF2-40B4-BE49-F238E27FC236}">
                      <a16:creationId xmlns:a16="http://schemas.microsoft.com/office/drawing/2014/main" id="{87D4783B-7907-4D3D-B6A8-BF1EAE63F713}"/>
                    </a:ext>
                  </a:extLst>
                </p:cNvPr>
                <p:cNvPicPr/>
                <p:nvPr/>
              </p:nvPicPr>
              <p:blipFill>
                <a:blip r:embed="rId1245"/>
                <a:stretch>
                  <a:fillRect/>
                </a:stretch>
              </p:blipFill>
              <p:spPr>
                <a:xfrm>
                  <a:off x="1832979" y="618668"/>
                  <a:ext cx="154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775" name="Freihand 774">
                  <a:extLst>
                    <a:ext uri="{FF2B5EF4-FFF2-40B4-BE49-F238E27FC236}">
                      <a16:creationId xmlns:a16="http://schemas.microsoft.com/office/drawing/2014/main" id="{1DEB189E-5A61-42BD-BF96-951CEC6BA298}"/>
                    </a:ext>
                  </a:extLst>
                </p14:cNvPr>
                <p14:cNvContentPartPr/>
                <p14:nvPr/>
              </p14:nvContentPartPr>
              <p14:xfrm>
                <a:off x="2029539" y="597068"/>
                <a:ext cx="155880" cy="101880"/>
              </p14:xfrm>
            </p:contentPart>
          </mc:Choice>
          <mc:Fallback xmlns="">
            <p:pic>
              <p:nvPicPr>
                <p:cNvPr id="775" name="Freihand 774">
                  <a:extLst>
                    <a:ext uri="{FF2B5EF4-FFF2-40B4-BE49-F238E27FC236}">
                      <a16:creationId xmlns:a16="http://schemas.microsoft.com/office/drawing/2014/main" id="{1DEB189E-5A61-42BD-BF96-951CEC6BA298}"/>
                    </a:ext>
                  </a:extLst>
                </p:cNvPr>
                <p:cNvPicPr/>
                <p:nvPr/>
              </p:nvPicPr>
              <p:blipFill>
                <a:blip r:embed="rId1247"/>
                <a:stretch>
                  <a:fillRect/>
                </a:stretch>
              </p:blipFill>
              <p:spPr>
                <a:xfrm>
                  <a:off x="2025219" y="592748"/>
                  <a:ext cx="164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776" name="Freihand 775">
                  <a:extLst>
                    <a:ext uri="{FF2B5EF4-FFF2-40B4-BE49-F238E27FC236}">
                      <a16:creationId xmlns:a16="http://schemas.microsoft.com/office/drawing/2014/main" id="{36E0B308-3015-4CA5-9390-9B1F6681BB8A}"/>
                    </a:ext>
                  </a:extLst>
                </p14:cNvPr>
                <p14:cNvContentPartPr/>
                <p14:nvPr/>
              </p14:nvContentPartPr>
              <p14:xfrm>
                <a:off x="2313939" y="529388"/>
                <a:ext cx="23760" cy="129600"/>
              </p14:xfrm>
            </p:contentPart>
          </mc:Choice>
          <mc:Fallback xmlns="">
            <p:pic>
              <p:nvPicPr>
                <p:cNvPr id="776" name="Freihand 775">
                  <a:extLst>
                    <a:ext uri="{FF2B5EF4-FFF2-40B4-BE49-F238E27FC236}">
                      <a16:creationId xmlns:a16="http://schemas.microsoft.com/office/drawing/2014/main" id="{36E0B308-3015-4CA5-9390-9B1F6681BB8A}"/>
                    </a:ext>
                  </a:extLst>
                </p:cNvPr>
                <p:cNvPicPr/>
                <p:nvPr/>
              </p:nvPicPr>
              <p:blipFill>
                <a:blip r:embed="rId1249"/>
                <a:stretch>
                  <a:fillRect/>
                </a:stretch>
              </p:blipFill>
              <p:spPr>
                <a:xfrm>
                  <a:off x="2309619" y="525068"/>
                  <a:ext cx="32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777" name="Freihand 776">
                  <a:extLst>
                    <a:ext uri="{FF2B5EF4-FFF2-40B4-BE49-F238E27FC236}">
                      <a16:creationId xmlns:a16="http://schemas.microsoft.com/office/drawing/2014/main" id="{10F6057E-74F1-4DEA-A5AE-EBA9B36EADDB}"/>
                    </a:ext>
                  </a:extLst>
                </p14:cNvPr>
                <p14:cNvContentPartPr/>
                <p14:nvPr/>
              </p14:nvContentPartPr>
              <p14:xfrm>
                <a:off x="2301699" y="506348"/>
                <a:ext cx="148680" cy="21240"/>
              </p14:xfrm>
            </p:contentPart>
          </mc:Choice>
          <mc:Fallback xmlns="">
            <p:pic>
              <p:nvPicPr>
                <p:cNvPr id="777" name="Freihand 776">
                  <a:extLst>
                    <a:ext uri="{FF2B5EF4-FFF2-40B4-BE49-F238E27FC236}">
                      <a16:creationId xmlns:a16="http://schemas.microsoft.com/office/drawing/2014/main" id="{10F6057E-74F1-4DEA-A5AE-EBA9B36EADDB}"/>
                    </a:ext>
                  </a:extLst>
                </p:cNvPr>
                <p:cNvPicPr/>
                <p:nvPr/>
              </p:nvPicPr>
              <p:blipFill>
                <a:blip r:embed="rId1251"/>
                <a:stretch>
                  <a:fillRect/>
                </a:stretch>
              </p:blipFill>
              <p:spPr>
                <a:xfrm>
                  <a:off x="2297379" y="502028"/>
                  <a:ext cx="157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778" name="Freihand 777">
                  <a:extLst>
                    <a:ext uri="{FF2B5EF4-FFF2-40B4-BE49-F238E27FC236}">
                      <a16:creationId xmlns:a16="http://schemas.microsoft.com/office/drawing/2014/main" id="{508267DF-8C8B-41D6-BE21-1E62E276B7C8}"/>
                    </a:ext>
                  </a:extLst>
                </p14:cNvPr>
                <p14:cNvContentPartPr/>
                <p14:nvPr/>
              </p14:nvContentPartPr>
              <p14:xfrm>
                <a:off x="2311419" y="582668"/>
                <a:ext cx="175680" cy="85320"/>
              </p14:xfrm>
            </p:contentPart>
          </mc:Choice>
          <mc:Fallback xmlns="">
            <p:pic>
              <p:nvPicPr>
                <p:cNvPr id="778" name="Freihand 777">
                  <a:extLst>
                    <a:ext uri="{FF2B5EF4-FFF2-40B4-BE49-F238E27FC236}">
                      <a16:creationId xmlns:a16="http://schemas.microsoft.com/office/drawing/2014/main" id="{508267DF-8C8B-41D6-BE21-1E62E276B7C8}"/>
                    </a:ext>
                  </a:extLst>
                </p:cNvPr>
                <p:cNvPicPr/>
                <p:nvPr/>
              </p:nvPicPr>
              <p:blipFill>
                <a:blip r:embed="rId1253"/>
                <a:stretch>
                  <a:fillRect/>
                </a:stretch>
              </p:blipFill>
              <p:spPr>
                <a:xfrm>
                  <a:off x="2307099" y="578348"/>
                  <a:ext cx="184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779" name="Freihand 778">
                  <a:extLst>
                    <a:ext uri="{FF2B5EF4-FFF2-40B4-BE49-F238E27FC236}">
                      <a16:creationId xmlns:a16="http://schemas.microsoft.com/office/drawing/2014/main" id="{F84E282D-15C5-475C-90D8-DBEB3B1E3D57}"/>
                    </a:ext>
                  </a:extLst>
                </p14:cNvPr>
                <p14:cNvContentPartPr/>
                <p14:nvPr/>
              </p14:nvContentPartPr>
              <p14:xfrm>
                <a:off x="2499339" y="527228"/>
                <a:ext cx="19440" cy="126720"/>
              </p14:xfrm>
            </p:contentPart>
          </mc:Choice>
          <mc:Fallback xmlns="">
            <p:pic>
              <p:nvPicPr>
                <p:cNvPr id="779" name="Freihand 778">
                  <a:extLst>
                    <a:ext uri="{FF2B5EF4-FFF2-40B4-BE49-F238E27FC236}">
                      <a16:creationId xmlns:a16="http://schemas.microsoft.com/office/drawing/2014/main" id="{F84E282D-15C5-475C-90D8-DBEB3B1E3D57}"/>
                    </a:ext>
                  </a:extLst>
                </p:cNvPr>
                <p:cNvPicPr/>
                <p:nvPr/>
              </p:nvPicPr>
              <p:blipFill>
                <a:blip r:embed="rId1255"/>
                <a:stretch>
                  <a:fillRect/>
                </a:stretch>
              </p:blipFill>
              <p:spPr>
                <a:xfrm>
                  <a:off x="2495019" y="522908"/>
                  <a:ext cx="28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780" name="Freihand 779">
                  <a:extLst>
                    <a:ext uri="{FF2B5EF4-FFF2-40B4-BE49-F238E27FC236}">
                      <a16:creationId xmlns:a16="http://schemas.microsoft.com/office/drawing/2014/main" id="{3C035D8A-D029-4494-9F02-B6E24BE1DC5C}"/>
                    </a:ext>
                  </a:extLst>
                </p14:cNvPr>
                <p14:cNvContentPartPr/>
                <p14:nvPr/>
              </p14:nvContentPartPr>
              <p14:xfrm>
                <a:off x="2461539" y="491228"/>
                <a:ext cx="166680" cy="64800"/>
              </p14:xfrm>
            </p:contentPart>
          </mc:Choice>
          <mc:Fallback xmlns="">
            <p:pic>
              <p:nvPicPr>
                <p:cNvPr id="780" name="Freihand 779">
                  <a:extLst>
                    <a:ext uri="{FF2B5EF4-FFF2-40B4-BE49-F238E27FC236}">
                      <a16:creationId xmlns:a16="http://schemas.microsoft.com/office/drawing/2014/main" id="{3C035D8A-D029-4494-9F02-B6E24BE1DC5C}"/>
                    </a:ext>
                  </a:extLst>
                </p:cNvPr>
                <p:cNvPicPr/>
                <p:nvPr/>
              </p:nvPicPr>
              <p:blipFill>
                <a:blip r:embed="rId1257"/>
                <a:stretch>
                  <a:fillRect/>
                </a:stretch>
              </p:blipFill>
              <p:spPr>
                <a:xfrm>
                  <a:off x="2457219" y="486908"/>
                  <a:ext cx="175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781" name="Freihand 780">
                  <a:extLst>
                    <a:ext uri="{FF2B5EF4-FFF2-40B4-BE49-F238E27FC236}">
                      <a16:creationId xmlns:a16="http://schemas.microsoft.com/office/drawing/2014/main" id="{10A1F290-A54B-4FEA-BEE2-3FA0C39E4E25}"/>
                    </a:ext>
                  </a:extLst>
                </p14:cNvPr>
                <p14:cNvContentPartPr/>
                <p14:nvPr/>
              </p14:nvContentPartPr>
              <p14:xfrm>
                <a:off x="2490339" y="611108"/>
                <a:ext cx="198000" cy="40680"/>
              </p14:xfrm>
            </p:contentPart>
          </mc:Choice>
          <mc:Fallback xmlns="">
            <p:pic>
              <p:nvPicPr>
                <p:cNvPr id="781" name="Freihand 780">
                  <a:extLst>
                    <a:ext uri="{FF2B5EF4-FFF2-40B4-BE49-F238E27FC236}">
                      <a16:creationId xmlns:a16="http://schemas.microsoft.com/office/drawing/2014/main" id="{10A1F290-A54B-4FEA-BEE2-3FA0C39E4E25}"/>
                    </a:ext>
                  </a:extLst>
                </p:cNvPr>
                <p:cNvPicPr/>
                <p:nvPr/>
              </p:nvPicPr>
              <p:blipFill>
                <a:blip r:embed="rId1259"/>
                <a:stretch>
                  <a:fillRect/>
                </a:stretch>
              </p:blipFill>
              <p:spPr>
                <a:xfrm>
                  <a:off x="2486019" y="606788"/>
                  <a:ext cx="20664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0">
            <p14:nvContentPartPr>
              <p14:cNvPr id="784" name="Freihand 783">
                <a:extLst>
                  <a:ext uri="{FF2B5EF4-FFF2-40B4-BE49-F238E27FC236}">
                    <a16:creationId xmlns:a16="http://schemas.microsoft.com/office/drawing/2014/main" id="{E5720BCE-4DE5-4DBF-B0BC-350FE0658605}"/>
                  </a:ext>
                </a:extLst>
              </p14:cNvPr>
              <p14:cNvContentPartPr/>
              <p14:nvPr/>
            </p14:nvContentPartPr>
            <p14:xfrm>
              <a:off x="2904699" y="3187628"/>
              <a:ext cx="35280" cy="36360"/>
            </p14:xfrm>
          </p:contentPart>
        </mc:Choice>
        <mc:Fallback xmlns="">
          <p:pic>
            <p:nvPicPr>
              <p:cNvPr id="784" name="Freihand 783">
                <a:extLst>
                  <a:ext uri="{FF2B5EF4-FFF2-40B4-BE49-F238E27FC236}">
                    <a16:creationId xmlns:a16="http://schemas.microsoft.com/office/drawing/2014/main" id="{E5720BCE-4DE5-4DBF-B0BC-350FE0658605}"/>
                  </a:ext>
                </a:extLst>
              </p:cNvPr>
              <p:cNvPicPr/>
              <p:nvPr/>
            </p:nvPicPr>
            <p:blipFill>
              <a:blip r:embed="rId1261"/>
              <a:stretch>
                <a:fillRect/>
              </a:stretch>
            </p:blipFill>
            <p:spPr>
              <a:xfrm>
                <a:off x="2900379" y="3183308"/>
                <a:ext cx="43920" cy="4500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4F06CAC-D825-409C-ADD6-84BDA100CA52}"/>
                  </a:ext>
                </a:extLst>
              </p14:cNvPr>
              <p14:cNvContentPartPr/>
              <p14:nvPr/>
            </p14:nvContentPartPr>
            <p14:xfrm>
              <a:off x="3303939" y="5378525"/>
              <a:ext cx="3662280" cy="64800"/>
            </p14:xfrm>
          </p:contentPart>
        </mc:Choice>
        <mc:Fallback xmlns="">
          <p:pic>
            <p:nvPicPr>
              <p:cNvPr id="3" name="Freihand 2">
                <a:extLst>
                  <a:ext uri="{FF2B5EF4-FFF2-40B4-BE49-F238E27FC236}">
                    <a16:creationId xmlns:a16="http://schemas.microsoft.com/office/drawing/2014/main" id="{34F06CAC-D825-409C-ADD6-84BDA100CA52}"/>
                  </a:ext>
                </a:extLst>
              </p:cNvPr>
              <p:cNvPicPr/>
              <p:nvPr/>
            </p:nvPicPr>
            <p:blipFill>
              <a:blip r:embed="rId5"/>
              <a:stretch>
                <a:fillRect/>
              </a:stretch>
            </p:blipFill>
            <p:spPr>
              <a:xfrm>
                <a:off x="3299619" y="5374205"/>
                <a:ext cx="3670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1" name="Freihand 90">
                <a:extLst>
                  <a:ext uri="{FF2B5EF4-FFF2-40B4-BE49-F238E27FC236}">
                    <a16:creationId xmlns:a16="http://schemas.microsoft.com/office/drawing/2014/main" id="{45FBD883-6D4B-44B2-A729-E5FB86F52099}"/>
                  </a:ext>
                </a:extLst>
              </p14:cNvPr>
              <p14:cNvContentPartPr/>
              <p14:nvPr/>
            </p14:nvContentPartPr>
            <p14:xfrm>
              <a:off x="9395859" y="2825765"/>
              <a:ext cx="2685240" cy="1384560"/>
            </p14:xfrm>
          </p:contentPart>
        </mc:Choice>
        <mc:Fallback xmlns="">
          <p:pic>
            <p:nvPicPr>
              <p:cNvPr id="91" name="Freihand 90">
                <a:extLst>
                  <a:ext uri="{FF2B5EF4-FFF2-40B4-BE49-F238E27FC236}">
                    <a16:creationId xmlns:a16="http://schemas.microsoft.com/office/drawing/2014/main" id="{45FBD883-6D4B-44B2-A729-E5FB86F52099}"/>
                  </a:ext>
                </a:extLst>
              </p:cNvPr>
              <p:cNvPicPr/>
              <p:nvPr/>
            </p:nvPicPr>
            <p:blipFill>
              <a:blip r:embed="rId7"/>
              <a:stretch>
                <a:fillRect/>
              </a:stretch>
            </p:blipFill>
            <p:spPr>
              <a:xfrm>
                <a:off x="9391539" y="2821445"/>
                <a:ext cx="2693880" cy="1393200"/>
              </a:xfrm>
              <a:prstGeom prst="rect">
                <a:avLst/>
              </a:prstGeom>
            </p:spPr>
          </p:pic>
        </mc:Fallback>
      </mc:AlternateContent>
      <p:grpSp>
        <p:nvGrpSpPr>
          <p:cNvPr id="94" name="Gruppieren 93">
            <a:extLst>
              <a:ext uri="{FF2B5EF4-FFF2-40B4-BE49-F238E27FC236}">
                <a16:creationId xmlns:a16="http://schemas.microsoft.com/office/drawing/2014/main" id="{5516D095-1DC2-43EE-8E2A-BD8325DF6693}"/>
              </a:ext>
            </a:extLst>
          </p:cNvPr>
          <p:cNvGrpSpPr/>
          <p:nvPr/>
        </p:nvGrpSpPr>
        <p:grpSpPr>
          <a:xfrm>
            <a:off x="8767659" y="248165"/>
            <a:ext cx="3365280" cy="3552840"/>
            <a:chOff x="8767659" y="248165"/>
            <a:chExt cx="3365280" cy="3552840"/>
          </a:xfrm>
        </p:grpSpPr>
        <mc:AlternateContent xmlns:mc="http://schemas.openxmlformats.org/markup-compatibility/2006" xmlns:p14="http://schemas.microsoft.com/office/powerpoint/2010/main">
          <mc:Choice Requires="p14">
            <p:contentPart p14:bwMode="auto" r:id="rId8">
              <p14:nvContentPartPr>
                <p14:cNvPr id="64" name="Freihand 63">
                  <a:extLst>
                    <a:ext uri="{FF2B5EF4-FFF2-40B4-BE49-F238E27FC236}">
                      <a16:creationId xmlns:a16="http://schemas.microsoft.com/office/drawing/2014/main" id="{F3542AB8-A12C-484B-928D-D362F8B77C1F}"/>
                    </a:ext>
                  </a:extLst>
                </p14:cNvPr>
                <p14:cNvContentPartPr/>
                <p14:nvPr/>
              </p14:nvContentPartPr>
              <p14:xfrm>
                <a:off x="10526259" y="3659885"/>
                <a:ext cx="191160" cy="53640"/>
              </p14:xfrm>
            </p:contentPart>
          </mc:Choice>
          <mc:Fallback xmlns="">
            <p:pic>
              <p:nvPicPr>
                <p:cNvPr id="64" name="Freihand 63">
                  <a:extLst>
                    <a:ext uri="{FF2B5EF4-FFF2-40B4-BE49-F238E27FC236}">
                      <a16:creationId xmlns:a16="http://schemas.microsoft.com/office/drawing/2014/main" id="{F3542AB8-A12C-484B-928D-D362F8B77C1F}"/>
                    </a:ext>
                  </a:extLst>
                </p:cNvPr>
                <p:cNvPicPr/>
                <p:nvPr/>
              </p:nvPicPr>
              <p:blipFill>
                <a:blip r:embed="rId9"/>
                <a:stretch>
                  <a:fillRect/>
                </a:stretch>
              </p:blipFill>
              <p:spPr>
                <a:xfrm>
                  <a:off x="10521939" y="3655565"/>
                  <a:ext cx="199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5" name="Freihand 64">
                  <a:extLst>
                    <a:ext uri="{FF2B5EF4-FFF2-40B4-BE49-F238E27FC236}">
                      <a16:creationId xmlns:a16="http://schemas.microsoft.com/office/drawing/2014/main" id="{5BF21969-F8A4-43D0-A9D2-262D6E840A95}"/>
                    </a:ext>
                  </a:extLst>
                </p14:cNvPr>
                <p14:cNvContentPartPr/>
                <p14:nvPr/>
              </p14:nvContentPartPr>
              <p14:xfrm>
                <a:off x="10565139" y="3736925"/>
                <a:ext cx="166680" cy="64080"/>
              </p14:xfrm>
            </p:contentPart>
          </mc:Choice>
          <mc:Fallback xmlns="">
            <p:pic>
              <p:nvPicPr>
                <p:cNvPr id="65" name="Freihand 64">
                  <a:extLst>
                    <a:ext uri="{FF2B5EF4-FFF2-40B4-BE49-F238E27FC236}">
                      <a16:creationId xmlns:a16="http://schemas.microsoft.com/office/drawing/2014/main" id="{5BF21969-F8A4-43D0-A9D2-262D6E840A95}"/>
                    </a:ext>
                  </a:extLst>
                </p:cNvPr>
                <p:cNvPicPr/>
                <p:nvPr/>
              </p:nvPicPr>
              <p:blipFill>
                <a:blip r:embed="rId11"/>
                <a:stretch>
                  <a:fillRect/>
                </a:stretch>
              </p:blipFill>
              <p:spPr>
                <a:xfrm>
                  <a:off x="10560819" y="3732605"/>
                  <a:ext cx="175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6" name="Freihand 65">
                  <a:extLst>
                    <a:ext uri="{FF2B5EF4-FFF2-40B4-BE49-F238E27FC236}">
                      <a16:creationId xmlns:a16="http://schemas.microsoft.com/office/drawing/2014/main" id="{44989889-F4AA-4CAF-B7A3-9B133054231D}"/>
                    </a:ext>
                  </a:extLst>
                </p14:cNvPr>
                <p14:cNvContentPartPr/>
                <p14:nvPr/>
              </p14:nvContentPartPr>
              <p14:xfrm>
                <a:off x="10820019" y="3627125"/>
                <a:ext cx="83880" cy="108720"/>
              </p14:xfrm>
            </p:contentPart>
          </mc:Choice>
          <mc:Fallback xmlns="">
            <p:pic>
              <p:nvPicPr>
                <p:cNvPr id="66" name="Freihand 65">
                  <a:extLst>
                    <a:ext uri="{FF2B5EF4-FFF2-40B4-BE49-F238E27FC236}">
                      <a16:creationId xmlns:a16="http://schemas.microsoft.com/office/drawing/2014/main" id="{44989889-F4AA-4CAF-B7A3-9B133054231D}"/>
                    </a:ext>
                  </a:extLst>
                </p:cNvPr>
                <p:cNvPicPr/>
                <p:nvPr/>
              </p:nvPicPr>
              <p:blipFill>
                <a:blip r:embed="rId13"/>
                <a:stretch>
                  <a:fillRect/>
                </a:stretch>
              </p:blipFill>
              <p:spPr>
                <a:xfrm>
                  <a:off x="10815699" y="3622805"/>
                  <a:ext cx="92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 name="Freihand 66">
                  <a:extLst>
                    <a:ext uri="{FF2B5EF4-FFF2-40B4-BE49-F238E27FC236}">
                      <a16:creationId xmlns:a16="http://schemas.microsoft.com/office/drawing/2014/main" id="{87506F16-56C4-4F98-B681-944D12326C25}"/>
                    </a:ext>
                  </a:extLst>
                </p14:cNvPr>
                <p14:cNvContentPartPr/>
                <p14:nvPr/>
              </p14:nvContentPartPr>
              <p14:xfrm>
                <a:off x="10882299" y="3689405"/>
                <a:ext cx="29520" cy="82800"/>
              </p14:xfrm>
            </p:contentPart>
          </mc:Choice>
          <mc:Fallback xmlns="">
            <p:pic>
              <p:nvPicPr>
                <p:cNvPr id="67" name="Freihand 66">
                  <a:extLst>
                    <a:ext uri="{FF2B5EF4-FFF2-40B4-BE49-F238E27FC236}">
                      <a16:creationId xmlns:a16="http://schemas.microsoft.com/office/drawing/2014/main" id="{87506F16-56C4-4F98-B681-944D12326C25}"/>
                    </a:ext>
                  </a:extLst>
                </p:cNvPr>
                <p:cNvPicPr/>
                <p:nvPr/>
              </p:nvPicPr>
              <p:blipFill>
                <a:blip r:embed="rId15"/>
                <a:stretch>
                  <a:fillRect/>
                </a:stretch>
              </p:blipFill>
              <p:spPr>
                <a:xfrm>
                  <a:off x="10877979" y="3685085"/>
                  <a:ext cx="38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Freihand 67">
                  <a:extLst>
                    <a:ext uri="{FF2B5EF4-FFF2-40B4-BE49-F238E27FC236}">
                      <a16:creationId xmlns:a16="http://schemas.microsoft.com/office/drawing/2014/main" id="{88BE6A1F-C249-4340-BD55-8A065FAF8ACD}"/>
                    </a:ext>
                  </a:extLst>
                </p14:cNvPr>
                <p14:cNvContentPartPr/>
                <p14:nvPr/>
              </p14:nvContentPartPr>
              <p14:xfrm>
                <a:off x="10973379" y="3644045"/>
                <a:ext cx="141840" cy="97920"/>
              </p14:xfrm>
            </p:contentPart>
          </mc:Choice>
          <mc:Fallback xmlns="">
            <p:pic>
              <p:nvPicPr>
                <p:cNvPr id="68" name="Freihand 67">
                  <a:extLst>
                    <a:ext uri="{FF2B5EF4-FFF2-40B4-BE49-F238E27FC236}">
                      <a16:creationId xmlns:a16="http://schemas.microsoft.com/office/drawing/2014/main" id="{88BE6A1F-C249-4340-BD55-8A065FAF8ACD}"/>
                    </a:ext>
                  </a:extLst>
                </p:cNvPr>
                <p:cNvPicPr/>
                <p:nvPr/>
              </p:nvPicPr>
              <p:blipFill>
                <a:blip r:embed="rId17"/>
                <a:stretch>
                  <a:fillRect/>
                </a:stretch>
              </p:blipFill>
              <p:spPr>
                <a:xfrm>
                  <a:off x="10969059" y="3639725"/>
                  <a:ext cx="150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Freihand 68">
                  <a:extLst>
                    <a:ext uri="{FF2B5EF4-FFF2-40B4-BE49-F238E27FC236}">
                      <a16:creationId xmlns:a16="http://schemas.microsoft.com/office/drawing/2014/main" id="{C24F8984-3BE2-46A2-AA92-C22FB7C8DD9B}"/>
                    </a:ext>
                  </a:extLst>
                </p14:cNvPr>
                <p14:cNvContentPartPr/>
                <p14:nvPr/>
              </p14:nvContentPartPr>
              <p14:xfrm>
                <a:off x="11156979" y="3651605"/>
                <a:ext cx="70920" cy="88920"/>
              </p14:xfrm>
            </p:contentPart>
          </mc:Choice>
          <mc:Fallback xmlns="">
            <p:pic>
              <p:nvPicPr>
                <p:cNvPr id="69" name="Freihand 68">
                  <a:extLst>
                    <a:ext uri="{FF2B5EF4-FFF2-40B4-BE49-F238E27FC236}">
                      <a16:creationId xmlns:a16="http://schemas.microsoft.com/office/drawing/2014/main" id="{C24F8984-3BE2-46A2-AA92-C22FB7C8DD9B}"/>
                    </a:ext>
                  </a:extLst>
                </p:cNvPr>
                <p:cNvPicPr/>
                <p:nvPr/>
              </p:nvPicPr>
              <p:blipFill>
                <a:blip r:embed="rId19"/>
                <a:stretch>
                  <a:fillRect/>
                </a:stretch>
              </p:blipFill>
              <p:spPr>
                <a:xfrm>
                  <a:off x="11152659" y="3647285"/>
                  <a:ext cx="79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 name="Freihand 69">
                  <a:extLst>
                    <a:ext uri="{FF2B5EF4-FFF2-40B4-BE49-F238E27FC236}">
                      <a16:creationId xmlns:a16="http://schemas.microsoft.com/office/drawing/2014/main" id="{75568A1A-243A-4476-A177-02AD591A03A6}"/>
                    </a:ext>
                  </a:extLst>
                </p14:cNvPr>
                <p14:cNvContentPartPr/>
                <p14:nvPr/>
              </p14:nvContentPartPr>
              <p14:xfrm>
                <a:off x="11253819" y="3646925"/>
                <a:ext cx="91440" cy="75600"/>
              </p14:xfrm>
            </p:contentPart>
          </mc:Choice>
          <mc:Fallback xmlns="">
            <p:pic>
              <p:nvPicPr>
                <p:cNvPr id="70" name="Freihand 69">
                  <a:extLst>
                    <a:ext uri="{FF2B5EF4-FFF2-40B4-BE49-F238E27FC236}">
                      <a16:creationId xmlns:a16="http://schemas.microsoft.com/office/drawing/2014/main" id="{75568A1A-243A-4476-A177-02AD591A03A6}"/>
                    </a:ext>
                  </a:extLst>
                </p:cNvPr>
                <p:cNvPicPr/>
                <p:nvPr/>
              </p:nvPicPr>
              <p:blipFill>
                <a:blip r:embed="rId21"/>
                <a:stretch>
                  <a:fillRect/>
                </a:stretch>
              </p:blipFill>
              <p:spPr>
                <a:xfrm>
                  <a:off x="11249499" y="3642605"/>
                  <a:ext cx="100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1" name="Freihand 70">
                  <a:extLst>
                    <a:ext uri="{FF2B5EF4-FFF2-40B4-BE49-F238E27FC236}">
                      <a16:creationId xmlns:a16="http://schemas.microsoft.com/office/drawing/2014/main" id="{7D770945-1354-4949-8B9D-6B1FD8E1F781}"/>
                    </a:ext>
                  </a:extLst>
                </p14:cNvPr>
                <p14:cNvContentPartPr/>
                <p14:nvPr/>
              </p14:nvContentPartPr>
              <p14:xfrm>
                <a:off x="11382699" y="3633965"/>
                <a:ext cx="94320" cy="77400"/>
              </p14:xfrm>
            </p:contentPart>
          </mc:Choice>
          <mc:Fallback xmlns="">
            <p:pic>
              <p:nvPicPr>
                <p:cNvPr id="71" name="Freihand 70">
                  <a:extLst>
                    <a:ext uri="{FF2B5EF4-FFF2-40B4-BE49-F238E27FC236}">
                      <a16:creationId xmlns:a16="http://schemas.microsoft.com/office/drawing/2014/main" id="{7D770945-1354-4949-8B9D-6B1FD8E1F781}"/>
                    </a:ext>
                  </a:extLst>
                </p:cNvPr>
                <p:cNvPicPr/>
                <p:nvPr/>
              </p:nvPicPr>
              <p:blipFill>
                <a:blip r:embed="rId23"/>
                <a:stretch>
                  <a:fillRect/>
                </a:stretch>
              </p:blipFill>
              <p:spPr>
                <a:xfrm>
                  <a:off x="11378379" y="3629645"/>
                  <a:ext cx="102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 name="Freihand 71">
                  <a:extLst>
                    <a:ext uri="{FF2B5EF4-FFF2-40B4-BE49-F238E27FC236}">
                      <a16:creationId xmlns:a16="http://schemas.microsoft.com/office/drawing/2014/main" id="{DE579F0E-B6E2-428D-93E1-32E46CC57509}"/>
                    </a:ext>
                  </a:extLst>
                </p14:cNvPr>
                <p14:cNvContentPartPr/>
                <p14:nvPr/>
              </p14:nvContentPartPr>
              <p14:xfrm>
                <a:off x="11589699" y="3608765"/>
                <a:ext cx="126360" cy="115920"/>
              </p14:xfrm>
            </p:contentPart>
          </mc:Choice>
          <mc:Fallback xmlns="">
            <p:pic>
              <p:nvPicPr>
                <p:cNvPr id="72" name="Freihand 71">
                  <a:extLst>
                    <a:ext uri="{FF2B5EF4-FFF2-40B4-BE49-F238E27FC236}">
                      <a16:creationId xmlns:a16="http://schemas.microsoft.com/office/drawing/2014/main" id="{DE579F0E-B6E2-428D-93E1-32E46CC57509}"/>
                    </a:ext>
                  </a:extLst>
                </p:cNvPr>
                <p:cNvPicPr/>
                <p:nvPr/>
              </p:nvPicPr>
              <p:blipFill>
                <a:blip r:embed="rId25"/>
                <a:stretch>
                  <a:fillRect/>
                </a:stretch>
              </p:blipFill>
              <p:spPr>
                <a:xfrm>
                  <a:off x="11585379" y="3604445"/>
                  <a:ext cx="135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3" name="Freihand 72">
                  <a:extLst>
                    <a:ext uri="{FF2B5EF4-FFF2-40B4-BE49-F238E27FC236}">
                      <a16:creationId xmlns:a16="http://schemas.microsoft.com/office/drawing/2014/main" id="{BD9F59B7-7460-43CD-B330-57ED5DD2362A}"/>
                    </a:ext>
                  </a:extLst>
                </p14:cNvPr>
                <p14:cNvContentPartPr/>
                <p14:nvPr/>
              </p14:nvContentPartPr>
              <p14:xfrm>
                <a:off x="11533539" y="3657005"/>
                <a:ext cx="162360" cy="13680"/>
              </p14:xfrm>
            </p:contentPart>
          </mc:Choice>
          <mc:Fallback xmlns="">
            <p:pic>
              <p:nvPicPr>
                <p:cNvPr id="73" name="Freihand 72">
                  <a:extLst>
                    <a:ext uri="{FF2B5EF4-FFF2-40B4-BE49-F238E27FC236}">
                      <a16:creationId xmlns:a16="http://schemas.microsoft.com/office/drawing/2014/main" id="{BD9F59B7-7460-43CD-B330-57ED5DD2362A}"/>
                    </a:ext>
                  </a:extLst>
                </p:cNvPr>
                <p:cNvPicPr/>
                <p:nvPr/>
              </p:nvPicPr>
              <p:blipFill>
                <a:blip r:embed="rId27"/>
                <a:stretch>
                  <a:fillRect/>
                </a:stretch>
              </p:blipFill>
              <p:spPr>
                <a:xfrm>
                  <a:off x="11529219" y="3652685"/>
                  <a:ext cx="171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4" name="Freihand 73">
                  <a:extLst>
                    <a:ext uri="{FF2B5EF4-FFF2-40B4-BE49-F238E27FC236}">
                      <a16:creationId xmlns:a16="http://schemas.microsoft.com/office/drawing/2014/main" id="{7E564C71-CCCF-44F7-985A-8670AA41C50C}"/>
                    </a:ext>
                  </a:extLst>
                </p14:cNvPr>
                <p14:cNvContentPartPr/>
                <p14:nvPr/>
              </p14:nvContentPartPr>
              <p14:xfrm>
                <a:off x="11514819" y="3690845"/>
                <a:ext cx="190800" cy="10440"/>
              </p14:xfrm>
            </p:contentPart>
          </mc:Choice>
          <mc:Fallback xmlns="">
            <p:pic>
              <p:nvPicPr>
                <p:cNvPr id="74" name="Freihand 73">
                  <a:extLst>
                    <a:ext uri="{FF2B5EF4-FFF2-40B4-BE49-F238E27FC236}">
                      <a16:creationId xmlns:a16="http://schemas.microsoft.com/office/drawing/2014/main" id="{7E564C71-CCCF-44F7-985A-8670AA41C50C}"/>
                    </a:ext>
                  </a:extLst>
                </p:cNvPr>
                <p:cNvPicPr/>
                <p:nvPr/>
              </p:nvPicPr>
              <p:blipFill>
                <a:blip r:embed="rId29"/>
                <a:stretch>
                  <a:fillRect/>
                </a:stretch>
              </p:blipFill>
              <p:spPr>
                <a:xfrm>
                  <a:off x="11510499" y="3686525"/>
                  <a:ext cx="199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 name="Freihand 4">
                  <a:extLst>
                    <a:ext uri="{FF2B5EF4-FFF2-40B4-BE49-F238E27FC236}">
                      <a16:creationId xmlns:a16="http://schemas.microsoft.com/office/drawing/2014/main" id="{17B73BC7-0A82-4ACD-A5D3-133ED06770F2}"/>
                    </a:ext>
                  </a:extLst>
                </p14:cNvPr>
                <p14:cNvContentPartPr/>
                <p14:nvPr/>
              </p14:nvContentPartPr>
              <p14:xfrm>
                <a:off x="9065739" y="919205"/>
                <a:ext cx="234360" cy="1980000"/>
              </p14:xfrm>
            </p:contentPart>
          </mc:Choice>
          <mc:Fallback xmlns="">
            <p:pic>
              <p:nvPicPr>
                <p:cNvPr id="5" name="Freihand 4">
                  <a:extLst>
                    <a:ext uri="{FF2B5EF4-FFF2-40B4-BE49-F238E27FC236}">
                      <a16:creationId xmlns:a16="http://schemas.microsoft.com/office/drawing/2014/main" id="{17B73BC7-0A82-4ACD-A5D3-133ED06770F2}"/>
                    </a:ext>
                  </a:extLst>
                </p:cNvPr>
                <p:cNvPicPr/>
                <p:nvPr/>
              </p:nvPicPr>
              <p:blipFill>
                <a:blip r:embed="rId31"/>
                <a:stretch>
                  <a:fillRect/>
                </a:stretch>
              </p:blipFill>
              <p:spPr>
                <a:xfrm>
                  <a:off x="9061419" y="914885"/>
                  <a:ext cx="243000" cy="1988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 name="Freihand 5">
                  <a:extLst>
                    <a:ext uri="{FF2B5EF4-FFF2-40B4-BE49-F238E27FC236}">
                      <a16:creationId xmlns:a16="http://schemas.microsoft.com/office/drawing/2014/main" id="{027A6DC8-5C3D-4819-8A43-C09643DD164F}"/>
                    </a:ext>
                  </a:extLst>
                </p14:cNvPr>
                <p14:cNvContentPartPr/>
                <p14:nvPr/>
              </p14:nvContentPartPr>
              <p14:xfrm>
                <a:off x="8865579" y="2739365"/>
                <a:ext cx="2973600" cy="72720"/>
              </p14:xfrm>
            </p:contentPart>
          </mc:Choice>
          <mc:Fallback xmlns="">
            <p:pic>
              <p:nvPicPr>
                <p:cNvPr id="6" name="Freihand 5">
                  <a:extLst>
                    <a:ext uri="{FF2B5EF4-FFF2-40B4-BE49-F238E27FC236}">
                      <a16:creationId xmlns:a16="http://schemas.microsoft.com/office/drawing/2014/main" id="{027A6DC8-5C3D-4819-8A43-C09643DD164F}"/>
                    </a:ext>
                  </a:extLst>
                </p:cNvPr>
                <p:cNvPicPr/>
                <p:nvPr/>
              </p:nvPicPr>
              <p:blipFill>
                <a:blip r:embed="rId33"/>
                <a:stretch>
                  <a:fillRect/>
                </a:stretch>
              </p:blipFill>
              <p:spPr>
                <a:xfrm>
                  <a:off x="8861259" y="2735045"/>
                  <a:ext cx="2982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 name="Freihand 6">
                  <a:extLst>
                    <a:ext uri="{FF2B5EF4-FFF2-40B4-BE49-F238E27FC236}">
                      <a16:creationId xmlns:a16="http://schemas.microsoft.com/office/drawing/2014/main" id="{DBCAC704-6AB0-4D14-980C-CCF29E03D069}"/>
                    </a:ext>
                  </a:extLst>
                </p14:cNvPr>
                <p14:cNvContentPartPr/>
                <p14:nvPr/>
              </p14:nvContentPartPr>
              <p14:xfrm>
                <a:off x="11822259" y="2678885"/>
                <a:ext cx="135000" cy="186120"/>
              </p14:xfrm>
            </p:contentPart>
          </mc:Choice>
          <mc:Fallback xmlns="">
            <p:pic>
              <p:nvPicPr>
                <p:cNvPr id="7" name="Freihand 6">
                  <a:extLst>
                    <a:ext uri="{FF2B5EF4-FFF2-40B4-BE49-F238E27FC236}">
                      <a16:creationId xmlns:a16="http://schemas.microsoft.com/office/drawing/2014/main" id="{DBCAC704-6AB0-4D14-980C-CCF29E03D069}"/>
                    </a:ext>
                  </a:extLst>
                </p:cNvPr>
                <p:cNvPicPr/>
                <p:nvPr/>
              </p:nvPicPr>
              <p:blipFill>
                <a:blip r:embed="rId35"/>
                <a:stretch>
                  <a:fillRect/>
                </a:stretch>
              </p:blipFill>
              <p:spPr>
                <a:xfrm>
                  <a:off x="11817939" y="2674565"/>
                  <a:ext cx="143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 name="Freihand 9">
                  <a:extLst>
                    <a:ext uri="{FF2B5EF4-FFF2-40B4-BE49-F238E27FC236}">
                      <a16:creationId xmlns:a16="http://schemas.microsoft.com/office/drawing/2014/main" id="{E0FD7BF9-A67E-4E92-9336-638143F920E1}"/>
                    </a:ext>
                  </a:extLst>
                </p14:cNvPr>
                <p14:cNvContentPartPr/>
                <p14:nvPr/>
              </p14:nvContentPartPr>
              <p14:xfrm>
                <a:off x="9133779" y="729485"/>
                <a:ext cx="259560" cy="225360"/>
              </p14:xfrm>
            </p:contentPart>
          </mc:Choice>
          <mc:Fallback xmlns="">
            <p:pic>
              <p:nvPicPr>
                <p:cNvPr id="10" name="Freihand 9">
                  <a:extLst>
                    <a:ext uri="{FF2B5EF4-FFF2-40B4-BE49-F238E27FC236}">
                      <a16:creationId xmlns:a16="http://schemas.microsoft.com/office/drawing/2014/main" id="{E0FD7BF9-A67E-4E92-9336-638143F920E1}"/>
                    </a:ext>
                  </a:extLst>
                </p:cNvPr>
                <p:cNvPicPr/>
                <p:nvPr/>
              </p:nvPicPr>
              <p:blipFill>
                <a:blip r:embed="rId37"/>
                <a:stretch>
                  <a:fillRect/>
                </a:stretch>
              </p:blipFill>
              <p:spPr>
                <a:xfrm>
                  <a:off x="9129459" y="725165"/>
                  <a:ext cx="268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 name="Freihand 11">
                  <a:extLst>
                    <a:ext uri="{FF2B5EF4-FFF2-40B4-BE49-F238E27FC236}">
                      <a16:creationId xmlns:a16="http://schemas.microsoft.com/office/drawing/2014/main" id="{2565F25F-59DB-4FD3-ADE0-30B7578FB34E}"/>
                    </a:ext>
                  </a:extLst>
                </p14:cNvPr>
                <p14:cNvContentPartPr/>
                <p14:nvPr/>
              </p14:nvContentPartPr>
              <p14:xfrm>
                <a:off x="9724539" y="297845"/>
                <a:ext cx="15480" cy="147600"/>
              </p14:xfrm>
            </p:contentPart>
          </mc:Choice>
          <mc:Fallback xmlns="">
            <p:pic>
              <p:nvPicPr>
                <p:cNvPr id="12" name="Freihand 11">
                  <a:extLst>
                    <a:ext uri="{FF2B5EF4-FFF2-40B4-BE49-F238E27FC236}">
                      <a16:creationId xmlns:a16="http://schemas.microsoft.com/office/drawing/2014/main" id="{2565F25F-59DB-4FD3-ADE0-30B7578FB34E}"/>
                    </a:ext>
                  </a:extLst>
                </p:cNvPr>
                <p:cNvPicPr/>
                <p:nvPr/>
              </p:nvPicPr>
              <p:blipFill>
                <a:blip r:embed="rId39"/>
                <a:stretch>
                  <a:fillRect/>
                </a:stretch>
              </p:blipFill>
              <p:spPr>
                <a:xfrm>
                  <a:off x="9720219" y="293525"/>
                  <a:ext cx="24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 name="Freihand 12">
                  <a:extLst>
                    <a:ext uri="{FF2B5EF4-FFF2-40B4-BE49-F238E27FC236}">
                      <a16:creationId xmlns:a16="http://schemas.microsoft.com/office/drawing/2014/main" id="{930D09FD-6315-4EAB-AA40-82F25FFA204D}"/>
                    </a:ext>
                  </a:extLst>
                </p14:cNvPr>
                <p14:cNvContentPartPr/>
                <p14:nvPr/>
              </p14:nvContentPartPr>
              <p14:xfrm>
                <a:off x="9708699" y="306125"/>
                <a:ext cx="122760" cy="10800"/>
              </p14:xfrm>
            </p:contentPart>
          </mc:Choice>
          <mc:Fallback xmlns="">
            <p:pic>
              <p:nvPicPr>
                <p:cNvPr id="13" name="Freihand 12">
                  <a:extLst>
                    <a:ext uri="{FF2B5EF4-FFF2-40B4-BE49-F238E27FC236}">
                      <a16:creationId xmlns:a16="http://schemas.microsoft.com/office/drawing/2014/main" id="{930D09FD-6315-4EAB-AA40-82F25FFA204D}"/>
                    </a:ext>
                  </a:extLst>
                </p:cNvPr>
                <p:cNvPicPr/>
                <p:nvPr/>
              </p:nvPicPr>
              <p:blipFill>
                <a:blip r:embed="rId41"/>
                <a:stretch>
                  <a:fillRect/>
                </a:stretch>
              </p:blipFill>
              <p:spPr>
                <a:xfrm>
                  <a:off x="9704379" y="301805"/>
                  <a:ext cx="131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 name="Freihand 13">
                  <a:extLst>
                    <a:ext uri="{FF2B5EF4-FFF2-40B4-BE49-F238E27FC236}">
                      <a16:creationId xmlns:a16="http://schemas.microsoft.com/office/drawing/2014/main" id="{4D44CE1C-F18F-4764-8E44-17567EDAC1BA}"/>
                    </a:ext>
                  </a:extLst>
                </p14:cNvPr>
                <p14:cNvContentPartPr/>
                <p14:nvPr/>
              </p14:nvContentPartPr>
              <p14:xfrm>
                <a:off x="9712299" y="360485"/>
                <a:ext cx="115200" cy="80640"/>
              </p14:xfrm>
            </p:contentPart>
          </mc:Choice>
          <mc:Fallback xmlns="">
            <p:pic>
              <p:nvPicPr>
                <p:cNvPr id="14" name="Freihand 13">
                  <a:extLst>
                    <a:ext uri="{FF2B5EF4-FFF2-40B4-BE49-F238E27FC236}">
                      <a16:creationId xmlns:a16="http://schemas.microsoft.com/office/drawing/2014/main" id="{4D44CE1C-F18F-4764-8E44-17567EDAC1BA}"/>
                    </a:ext>
                  </a:extLst>
                </p:cNvPr>
                <p:cNvPicPr/>
                <p:nvPr/>
              </p:nvPicPr>
              <p:blipFill>
                <a:blip r:embed="rId43"/>
                <a:stretch>
                  <a:fillRect/>
                </a:stretch>
              </p:blipFill>
              <p:spPr>
                <a:xfrm>
                  <a:off x="9707979" y="356165"/>
                  <a:ext cx="123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5" name="Freihand 14">
                  <a:extLst>
                    <a:ext uri="{FF2B5EF4-FFF2-40B4-BE49-F238E27FC236}">
                      <a16:creationId xmlns:a16="http://schemas.microsoft.com/office/drawing/2014/main" id="{9C0ECF66-C07D-40D9-AFE4-B864A0D28321}"/>
                    </a:ext>
                  </a:extLst>
                </p14:cNvPr>
                <p14:cNvContentPartPr/>
                <p14:nvPr/>
              </p14:nvContentPartPr>
              <p14:xfrm>
                <a:off x="9888339" y="365165"/>
                <a:ext cx="150120" cy="92880"/>
              </p14:xfrm>
            </p:contentPart>
          </mc:Choice>
          <mc:Fallback xmlns="">
            <p:pic>
              <p:nvPicPr>
                <p:cNvPr id="15" name="Freihand 14">
                  <a:extLst>
                    <a:ext uri="{FF2B5EF4-FFF2-40B4-BE49-F238E27FC236}">
                      <a16:creationId xmlns:a16="http://schemas.microsoft.com/office/drawing/2014/main" id="{9C0ECF66-C07D-40D9-AFE4-B864A0D28321}"/>
                    </a:ext>
                  </a:extLst>
                </p:cNvPr>
                <p:cNvPicPr/>
                <p:nvPr/>
              </p:nvPicPr>
              <p:blipFill>
                <a:blip r:embed="rId45"/>
                <a:stretch>
                  <a:fillRect/>
                </a:stretch>
              </p:blipFill>
              <p:spPr>
                <a:xfrm>
                  <a:off x="9884019" y="360845"/>
                  <a:ext cx="158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6" name="Freihand 15">
                  <a:extLst>
                    <a:ext uri="{FF2B5EF4-FFF2-40B4-BE49-F238E27FC236}">
                      <a16:creationId xmlns:a16="http://schemas.microsoft.com/office/drawing/2014/main" id="{F9A4D509-4806-418D-83E4-4015833E04A0}"/>
                    </a:ext>
                  </a:extLst>
                </p14:cNvPr>
                <p14:cNvContentPartPr/>
                <p14:nvPr/>
              </p14:nvContentPartPr>
              <p14:xfrm>
                <a:off x="9985899" y="314765"/>
                <a:ext cx="360" cy="360"/>
              </p14:xfrm>
            </p:contentPart>
          </mc:Choice>
          <mc:Fallback xmlns="">
            <p:pic>
              <p:nvPicPr>
                <p:cNvPr id="16" name="Freihand 15">
                  <a:extLst>
                    <a:ext uri="{FF2B5EF4-FFF2-40B4-BE49-F238E27FC236}">
                      <a16:creationId xmlns:a16="http://schemas.microsoft.com/office/drawing/2014/main" id="{F9A4D509-4806-418D-83E4-4015833E04A0}"/>
                    </a:ext>
                  </a:extLst>
                </p:cNvPr>
                <p:cNvPicPr/>
                <p:nvPr/>
              </p:nvPicPr>
              <p:blipFill>
                <a:blip r:embed="rId47"/>
                <a:stretch>
                  <a:fillRect/>
                </a:stretch>
              </p:blipFill>
              <p:spPr>
                <a:xfrm>
                  <a:off x="9981579" y="310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 name="Freihand 16">
                  <a:extLst>
                    <a:ext uri="{FF2B5EF4-FFF2-40B4-BE49-F238E27FC236}">
                      <a16:creationId xmlns:a16="http://schemas.microsoft.com/office/drawing/2014/main" id="{2E90070D-8008-4463-AA4B-B0E09CA12C81}"/>
                    </a:ext>
                  </a:extLst>
                </p14:cNvPr>
                <p14:cNvContentPartPr/>
                <p14:nvPr/>
              </p14:nvContentPartPr>
              <p14:xfrm>
                <a:off x="10097139" y="276965"/>
                <a:ext cx="140760" cy="182160"/>
              </p14:xfrm>
            </p:contentPart>
          </mc:Choice>
          <mc:Fallback xmlns="">
            <p:pic>
              <p:nvPicPr>
                <p:cNvPr id="17" name="Freihand 16">
                  <a:extLst>
                    <a:ext uri="{FF2B5EF4-FFF2-40B4-BE49-F238E27FC236}">
                      <a16:creationId xmlns:a16="http://schemas.microsoft.com/office/drawing/2014/main" id="{2E90070D-8008-4463-AA4B-B0E09CA12C81}"/>
                    </a:ext>
                  </a:extLst>
                </p:cNvPr>
                <p:cNvPicPr/>
                <p:nvPr/>
              </p:nvPicPr>
              <p:blipFill>
                <a:blip r:embed="rId49"/>
                <a:stretch>
                  <a:fillRect/>
                </a:stretch>
              </p:blipFill>
              <p:spPr>
                <a:xfrm>
                  <a:off x="10092819" y="272645"/>
                  <a:ext cx="149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 name="Freihand 17">
                  <a:extLst>
                    <a:ext uri="{FF2B5EF4-FFF2-40B4-BE49-F238E27FC236}">
                      <a16:creationId xmlns:a16="http://schemas.microsoft.com/office/drawing/2014/main" id="{44924EBF-9B26-4FB6-A902-5E0058881599}"/>
                    </a:ext>
                  </a:extLst>
                </p14:cNvPr>
                <p14:cNvContentPartPr/>
                <p14:nvPr/>
              </p14:nvContentPartPr>
              <p14:xfrm>
                <a:off x="10174899" y="422765"/>
                <a:ext cx="63360" cy="14760"/>
              </p14:xfrm>
            </p:contentPart>
          </mc:Choice>
          <mc:Fallback xmlns="">
            <p:pic>
              <p:nvPicPr>
                <p:cNvPr id="18" name="Freihand 17">
                  <a:extLst>
                    <a:ext uri="{FF2B5EF4-FFF2-40B4-BE49-F238E27FC236}">
                      <a16:creationId xmlns:a16="http://schemas.microsoft.com/office/drawing/2014/main" id="{44924EBF-9B26-4FB6-A902-5E0058881599}"/>
                    </a:ext>
                  </a:extLst>
                </p:cNvPr>
                <p:cNvPicPr/>
                <p:nvPr/>
              </p:nvPicPr>
              <p:blipFill>
                <a:blip r:embed="rId51"/>
                <a:stretch>
                  <a:fillRect/>
                </a:stretch>
              </p:blipFill>
              <p:spPr>
                <a:xfrm>
                  <a:off x="10170579" y="418445"/>
                  <a:ext cx="72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 name="Freihand 18">
                  <a:extLst>
                    <a:ext uri="{FF2B5EF4-FFF2-40B4-BE49-F238E27FC236}">
                      <a16:creationId xmlns:a16="http://schemas.microsoft.com/office/drawing/2014/main" id="{05FFD779-5F47-43D8-9B0E-38742BA6FD2B}"/>
                    </a:ext>
                  </a:extLst>
                </p14:cNvPr>
                <p14:cNvContentPartPr/>
                <p14:nvPr/>
              </p14:nvContentPartPr>
              <p14:xfrm>
                <a:off x="10244739" y="378845"/>
                <a:ext cx="301680" cy="71640"/>
              </p14:xfrm>
            </p:contentPart>
          </mc:Choice>
          <mc:Fallback xmlns="">
            <p:pic>
              <p:nvPicPr>
                <p:cNvPr id="19" name="Freihand 18">
                  <a:extLst>
                    <a:ext uri="{FF2B5EF4-FFF2-40B4-BE49-F238E27FC236}">
                      <a16:creationId xmlns:a16="http://schemas.microsoft.com/office/drawing/2014/main" id="{05FFD779-5F47-43D8-9B0E-38742BA6FD2B}"/>
                    </a:ext>
                  </a:extLst>
                </p:cNvPr>
                <p:cNvPicPr/>
                <p:nvPr/>
              </p:nvPicPr>
              <p:blipFill>
                <a:blip r:embed="rId53"/>
                <a:stretch>
                  <a:fillRect/>
                </a:stretch>
              </p:blipFill>
              <p:spPr>
                <a:xfrm>
                  <a:off x="10240419" y="374525"/>
                  <a:ext cx="310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 name="Freihand 19">
                  <a:extLst>
                    <a:ext uri="{FF2B5EF4-FFF2-40B4-BE49-F238E27FC236}">
                      <a16:creationId xmlns:a16="http://schemas.microsoft.com/office/drawing/2014/main" id="{9D5BA74C-A030-4932-827F-9BEF15C381BC}"/>
                    </a:ext>
                  </a:extLst>
                </p14:cNvPr>
                <p14:cNvContentPartPr/>
                <p14:nvPr/>
              </p14:nvContentPartPr>
              <p14:xfrm>
                <a:off x="10570179" y="400445"/>
                <a:ext cx="155520" cy="38160"/>
              </p14:xfrm>
            </p:contentPart>
          </mc:Choice>
          <mc:Fallback xmlns="">
            <p:pic>
              <p:nvPicPr>
                <p:cNvPr id="20" name="Freihand 19">
                  <a:extLst>
                    <a:ext uri="{FF2B5EF4-FFF2-40B4-BE49-F238E27FC236}">
                      <a16:creationId xmlns:a16="http://schemas.microsoft.com/office/drawing/2014/main" id="{9D5BA74C-A030-4932-827F-9BEF15C381BC}"/>
                    </a:ext>
                  </a:extLst>
                </p:cNvPr>
                <p:cNvPicPr/>
                <p:nvPr/>
              </p:nvPicPr>
              <p:blipFill>
                <a:blip r:embed="rId55"/>
                <a:stretch>
                  <a:fillRect/>
                </a:stretch>
              </p:blipFill>
              <p:spPr>
                <a:xfrm>
                  <a:off x="10565859" y="396125"/>
                  <a:ext cx="164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 name="Freihand 20">
                  <a:extLst>
                    <a:ext uri="{FF2B5EF4-FFF2-40B4-BE49-F238E27FC236}">
                      <a16:creationId xmlns:a16="http://schemas.microsoft.com/office/drawing/2014/main" id="{64072F4E-DB00-4324-83EB-B3368B00BCDE}"/>
                    </a:ext>
                  </a:extLst>
                </p14:cNvPr>
                <p14:cNvContentPartPr/>
                <p14:nvPr/>
              </p14:nvContentPartPr>
              <p14:xfrm>
                <a:off x="10790499" y="360125"/>
                <a:ext cx="171720" cy="97200"/>
              </p14:xfrm>
            </p:contentPart>
          </mc:Choice>
          <mc:Fallback xmlns="">
            <p:pic>
              <p:nvPicPr>
                <p:cNvPr id="21" name="Freihand 20">
                  <a:extLst>
                    <a:ext uri="{FF2B5EF4-FFF2-40B4-BE49-F238E27FC236}">
                      <a16:creationId xmlns:a16="http://schemas.microsoft.com/office/drawing/2014/main" id="{64072F4E-DB00-4324-83EB-B3368B00BCDE}"/>
                    </a:ext>
                  </a:extLst>
                </p:cNvPr>
                <p:cNvPicPr/>
                <p:nvPr/>
              </p:nvPicPr>
              <p:blipFill>
                <a:blip r:embed="rId57"/>
                <a:stretch>
                  <a:fillRect/>
                </a:stretch>
              </p:blipFill>
              <p:spPr>
                <a:xfrm>
                  <a:off x="10786179" y="355805"/>
                  <a:ext cx="180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2" name="Freihand 21">
                  <a:extLst>
                    <a:ext uri="{FF2B5EF4-FFF2-40B4-BE49-F238E27FC236}">
                      <a16:creationId xmlns:a16="http://schemas.microsoft.com/office/drawing/2014/main" id="{9EAC5CD7-D566-45F7-AAE6-AFD4887CF21A}"/>
                    </a:ext>
                  </a:extLst>
                </p14:cNvPr>
                <p14:cNvContentPartPr/>
                <p14:nvPr/>
              </p14:nvContentPartPr>
              <p14:xfrm>
                <a:off x="10978779" y="386765"/>
                <a:ext cx="78840" cy="63720"/>
              </p14:xfrm>
            </p:contentPart>
          </mc:Choice>
          <mc:Fallback xmlns="">
            <p:pic>
              <p:nvPicPr>
                <p:cNvPr id="22" name="Freihand 21">
                  <a:extLst>
                    <a:ext uri="{FF2B5EF4-FFF2-40B4-BE49-F238E27FC236}">
                      <a16:creationId xmlns:a16="http://schemas.microsoft.com/office/drawing/2014/main" id="{9EAC5CD7-D566-45F7-AAE6-AFD4887CF21A}"/>
                    </a:ext>
                  </a:extLst>
                </p:cNvPr>
                <p:cNvPicPr/>
                <p:nvPr/>
              </p:nvPicPr>
              <p:blipFill>
                <a:blip r:embed="rId59"/>
                <a:stretch>
                  <a:fillRect/>
                </a:stretch>
              </p:blipFill>
              <p:spPr>
                <a:xfrm>
                  <a:off x="10974459" y="382445"/>
                  <a:ext cx="87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3" name="Freihand 22">
                  <a:extLst>
                    <a:ext uri="{FF2B5EF4-FFF2-40B4-BE49-F238E27FC236}">
                      <a16:creationId xmlns:a16="http://schemas.microsoft.com/office/drawing/2014/main" id="{BE54208F-F6F3-415E-B6D5-51514C11ABDF}"/>
                    </a:ext>
                  </a:extLst>
                </p14:cNvPr>
                <p14:cNvContentPartPr/>
                <p14:nvPr/>
              </p14:nvContentPartPr>
              <p14:xfrm>
                <a:off x="11110179" y="363725"/>
                <a:ext cx="224280" cy="87840"/>
              </p14:xfrm>
            </p:contentPart>
          </mc:Choice>
          <mc:Fallback xmlns="">
            <p:pic>
              <p:nvPicPr>
                <p:cNvPr id="23" name="Freihand 22">
                  <a:extLst>
                    <a:ext uri="{FF2B5EF4-FFF2-40B4-BE49-F238E27FC236}">
                      <a16:creationId xmlns:a16="http://schemas.microsoft.com/office/drawing/2014/main" id="{BE54208F-F6F3-415E-B6D5-51514C11ABDF}"/>
                    </a:ext>
                  </a:extLst>
                </p:cNvPr>
                <p:cNvPicPr/>
                <p:nvPr/>
              </p:nvPicPr>
              <p:blipFill>
                <a:blip r:embed="rId61"/>
                <a:stretch>
                  <a:fillRect/>
                </a:stretch>
              </p:blipFill>
              <p:spPr>
                <a:xfrm>
                  <a:off x="11105859" y="359405"/>
                  <a:ext cx="232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4" name="Freihand 23">
                  <a:extLst>
                    <a:ext uri="{FF2B5EF4-FFF2-40B4-BE49-F238E27FC236}">
                      <a16:creationId xmlns:a16="http://schemas.microsoft.com/office/drawing/2014/main" id="{0096F41E-650E-438C-ACCE-84F1A322459D}"/>
                    </a:ext>
                  </a:extLst>
                </p14:cNvPr>
                <p14:cNvContentPartPr/>
                <p14:nvPr/>
              </p14:nvContentPartPr>
              <p14:xfrm>
                <a:off x="11342019" y="278405"/>
                <a:ext cx="128160" cy="164880"/>
              </p14:xfrm>
            </p:contentPart>
          </mc:Choice>
          <mc:Fallback xmlns="">
            <p:pic>
              <p:nvPicPr>
                <p:cNvPr id="24" name="Freihand 23">
                  <a:extLst>
                    <a:ext uri="{FF2B5EF4-FFF2-40B4-BE49-F238E27FC236}">
                      <a16:creationId xmlns:a16="http://schemas.microsoft.com/office/drawing/2014/main" id="{0096F41E-650E-438C-ACCE-84F1A322459D}"/>
                    </a:ext>
                  </a:extLst>
                </p:cNvPr>
                <p:cNvPicPr/>
                <p:nvPr/>
              </p:nvPicPr>
              <p:blipFill>
                <a:blip r:embed="rId63"/>
                <a:stretch>
                  <a:fillRect/>
                </a:stretch>
              </p:blipFill>
              <p:spPr>
                <a:xfrm>
                  <a:off x="11337699" y="274085"/>
                  <a:ext cx="136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 name="Freihand 24">
                  <a:extLst>
                    <a:ext uri="{FF2B5EF4-FFF2-40B4-BE49-F238E27FC236}">
                      <a16:creationId xmlns:a16="http://schemas.microsoft.com/office/drawing/2014/main" id="{FFC87DF0-2A66-40EE-8D28-4FCB8B1723AA}"/>
                    </a:ext>
                  </a:extLst>
                </p14:cNvPr>
                <p14:cNvContentPartPr/>
                <p14:nvPr/>
              </p14:nvContentPartPr>
              <p14:xfrm>
                <a:off x="11470899" y="275885"/>
                <a:ext cx="360" cy="360"/>
              </p14:xfrm>
            </p:contentPart>
          </mc:Choice>
          <mc:Fallback xmlns="">
            <p:pic>
              <p:nvPicPr>
                <p:cNvPr id="25" name="Freihand 24">
                  <a:extLst>
                    <a:ext uri="{FF2B5EF4-FFF2-40B4-BE49-F238E27FC236}">
                      <a16:creationId xmlns:a16="http://schemas.microsoft.com/office/drawing/2014/main" id="{FFC87DF0-2A66-40EE-8D28-4FCB8B1723AA}"/>
                    </a:ext>
                  </a:extLst>
                </p:cNvPr>
                <p:cNvPicPr/>
                <p:nvPr/>
              </p:nvPicPr>
              <p:blipFill>
                <a:blip r:embed="rId47"/>
                <a:stretch>
                  <a:fillRect/>
                </a:stretch>
              </p:blipFill>
              <p:spPr>
                <a:xfrm>
                  <a:off x="11466579" y="2715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6" name="Freihand 25">
                  <a:extLst>
                    <a:ext uri="{FF2B5EF4-FFF2-40B4-BE49-F238E27FC236}">
                      <a16:creationId xmlns:a16="http://schemas.microsoft.com/office/drawing/2014/main" id="{9BDF5FBF-700F-431D-B0C8-603CBE8ED7A2}"/>
                    </a:ext>
                  </a:extLst>
                </p14:cNvPr>
                <p14:cNvContentPartPr/>
                <p14:nvPr/>
              </p14:nvContentPartPr>
              <p14:xfrm>
                <a:off x="11486739" y="248165"/>
                <a:ext cx="318960" cy="396720"/>
              </p14:xfrm>
            </p:contentPart>
          </mc:Choice>
          <mc:Fallback xmlns="">
            <p:pic>
              <p:nvPicPr>
                <p:cNvPr id="26" name="Freihand 25">
                  <a:extLst>
                    <a:ext uri="{FF2B5EF4-FFF2-40B4-BE49-F238E27FC236}">
                      <a16:creationId xmlns:a16="http://schemas.microsoft.com/office/drawing/2014/main" id="{9BDF5FBF-700F-431D-B0C8-603CBE8ED7A2}"/>
                    </a:ext>
                  </a:extLst>
                </p:cNvPr>
                <p:cNvPicPr/>
                <p:nvPr/>
              </p:nvPicPr>
              <p:blipFill>
                <a:blip r:embed="rId66"/>
                <a:stretch>
                  <a:fillRect/>
                </a:stretch>
              </p:blipFill>
              <p:spPr>
                <a:xfrm>
                  <a:off x="11482419" y="243845"/>
                  <a:ext cx="3276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 name="Freihand 27">
                  <a:extLst>
                    <a:ext uri="{FF2B5EF4-FFF2-40B4-BE49-F238E27FC236}">
                      <a16:creationId xmlns:a16="http://schemas.microsoft.com/office/drawing/2014/main" id="{9B484DC4-0831-476E-B342-5647A2686ABD}"/>
                    </a:ext>
                  </a:extLst>
                </p14:cNvPr>
                <p14:cNvContentPartPr/>
                <p14:nvPr/>
              </p14:nvContentPartPr>
              <p14:xfrm>
                <a:off x="8767659" y="821285"/>
                <a:ext cx="45000" cy="127440"/>
              </p14:xfrm>
            </p:contentPart>
          </mc:Choice>
          <mc:Fallback xmlns="">
            <p:pic>
              <p:nvPicPr>
                <p:cNvPr id="28" name="Freihand 27">
                  <a:extLst>
                    <a:ext uri="{FF2B5EF4-FFF2-40B4-BE49-F238E27FC236}">
                      <a16:creationId xmlns:a16="http://schemas.microsoft.com/office/drawing/2014/main" id="{9B484DC4-0831-476E-B342-5647A2686ABD}"/>
                    </a:ext>
                  </a:extLst>
                </p:cNvPr>
                <p:cNvPicPr/>
                <p:nvPr/>
              </p:nvPicPr>
              <p:blipFill>
                <a:blip r:embed="rId68"/>
                <a:stretch>
                  <a:fillRect/>
                </a:stretch>
              </p:blipFill>
              <p:spPr>
                <a:xfrm>
                  <a:off x="8763339" y="816965"/>
                  <a:ext cx="53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9" name="Freihand 28">
                  <a:extLst>
                    <a:ext uri="{FF2B5EF4-FFF2-40B4-BE49-F238E27FC236}">
                      <a16:creationId xmlns:a16="http://schemas.microsoft.com/office/drawing/2014/main" id="{809F0E4B-A75C-4A88-ABE0-263D9C9ECA26}"/>
                    </a:ext>
                  </a:extLst>
                </p14:cNvPr>
                <p14:cNvContentPartPr/>
                <p14:nvPr/>
              </p14:nvContentPartPr>
              <p14:xfrm>
                <a:off x="8800059" y="813365"/>
                <a:ext cx="20160" cy="145080"/>
              </p14:xfrm>
            </p:contentPart>
          </mc:Choice>
          <mc:Fallback xmlns="">
            <p:pic>
              <p:nvPicPr>
                <p:cNvPr id="29" name="Freihand 28">
                  <a:extLst>
                    <a:ext uri="{FF2B5EF4-FFF2-40B4-BE49-F238E27FC236}">
                      <a16:creationId xmlns:a16="http://schemas.microsoft.com/office/drawing/2014/main" id="{809F0E4B-A75C-4A88-ABE0-263D9C9ECA26}"/>
                    </a:ext>
                  </a:extLst>
                </p:cNvPr>
                <p:cNvPicPr/>
                <p:nvPr/>
              </p:nvPicPr>
              <p:blipFill>
                <a:blip r:embed="rId70"/>
                <a:stretch>
                  <a:fillRect/>
                </a:stretch>
              </p:blipFill>
              <p:spPr>
                <a:xfrm>
                  <a:off x="8795739" y="809045"/>
                  <a:ext cx="28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 name="Freihand 29">
                  <a:extLst>
                    <a:ext uri="{FF2B5EF4-FFF2-40B4-BE49-F238E27FC236}">
                      <a16:creationId xmlns:a16="http://schemas.microsoft.com/office/drawing/2014/main" id="{2422A32B-6036-4A15-871B-950CA696C375}"/>
                    </a:ext>
                  </a:extLst>
                </p14:cNvPr>
                <p14:cNvContentPartPr/>
                <p14:nvPr/>
              </p14:nvContentPartPr>
              <p14:xfrm>
                <a:off x="8777739" y="863765"/>
                <a:ext cx="156960" cy="79200"/>
              </p14:xfrm>
            </p:contentPart>
          </mc:Choice>
          <mc:Fallback xmlns="">
            <p:pic>
              <p:nvPicPr>
                <p:cNvPr id="30" name="Freihand 29">
                  <a:extLst>
                    <a:ext uri="{FF2B5EF4-FFF2-40B4-BE49-F238E27FC236}">
                      <a16:creationId xmlns:a16="http://schemas.microsoft.com/office/drawing/2014/main" id="{2422A32B-6036-4A15-871B-950CA696C375}"/>
                    </a:ext>
                  </a:extLst>
                </p:cNvPr>
                <p:cNvPicPr/>
                <p:nvPr/>
              </p:nvPicPr>
              <p:blipFill>
                <a:blip r:embed="rId72"/>
                <a:stretch>
                  <a:fillRect/>
                </a:stretch>
              </p:blipFill>
              <p:spPr>
                <a:xfrm>
                  <a:off x="8773419" y="859445"/>
                  <a:ext cx="165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 name="Freihand 30">
                  <a:extLst>
                    <a:ext uri="{FF2B5EF4-FFF2-40B4-BE49-F238E27FC236}">
                      <a16:creationId xmlns:a16="http://schemas.microsoft.com/office/drawing/2014/main" id="{69FC6B56-76BB-4F90-AE4F-9F64729D8EAF}"/>
                    </a:ext>
                  </a:extLst>
                </p14:cNvPr>
                <p14:cNvContentPartPr/>
                <p14:nvPr/>
              </p14:nvContentPartPr>
              <p14:xfrm>
                <a:off x="8949099" y="819485"/>
                <a:ext cx="85680" cy="99720"/>
              </p14:xfrm>
            </p:contentPart>
          </mc:Choice>
          <mc:Fallback xmlns="">
            <p:pic>
              <p:nvPicPr>
                <p:cNvPr id="31" name="Freihand 30">
                  <a:extLst>
                    <a:ext uri="{FF2B5EF4-FFF2-40B4-BE49-F238E27FC236}">
                      <a16:creationId xmlns:a16="http://schemas.microsoft.com/office/drawing/2014/main" id="{69FC6B56-76BB-4F90-AE4F-9F64729D8EAF}"/>
                    </a:ext>
                  </a:extLst>
                </p:cNvPr>
                <p:cNvPicPr/>
                <p:nvPr/>
              </p:nvPicPr>
              <p:blipFill>
                <a:blip r:embed="rId74"/>
                <a:stretch>
                  <a:fillRect/>
                </a:stretch>
              </p:blipFill>
              <p:spPr>
                <a:xfrm>
                  <a:off x="8944779" y="815165"/>
                  <a:ext cx="94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2" name="Freihand 31">
                  <a:extLst>
                    <a:ext uri="{FF2B5EF4-FFF2-40B4-BE49-F238E27FC236}">
                      <a16:creationId xmlns:a16="http://schemas.microsoft.com/office/drawing/2014/main" id="{B16DD308-4E5A-4D73-9428-81F63799B3CE}"/>
                    </a:ext>
                  </a:extLst>
                </p14:cNvPr>
                <p14:cNvContentPartPr/>
                <p14:nvPr/>
              </p14:nvContentPartPr>
              <p14:xfrm>
                <a:off x="8946579" y="846125"/>
                <a:ext cx="104760" cy="24840"/>
              </p14:xfrm>
            </p:contentPart>
          </mc:Choice>
          <mc:Fallback xmlns="">
            <p:pic>
              <p:nvPicPr>
                <p:cNvPr id="32" name="Freihand 31">
                  <a:extLst>
                    <a:ext uri="{FF2B5EF4-FFF2-40B4-BE49-F238E27FC236}">
                      <a16:creationId xmlns:a16="http://schemas.microsoft.com/office/drawing/2014/main" id="{B16DD308-4E5A-4D73-9428-81F63799B3CE}"/>
                    </a:ext>
                  </a:extLst>
                </p:cNvPr>
                <p:cNvPicPr/>
                <p:nvPr/>
              </p:nvPicPr>
              <p:blipFill>
                <a:blip r:embed="rId76"/>
                <a:stretch>
                  <a:fillRect/>
                </a:stretch>
              </p:blipFill>
              <p:spPr>
                <a:xfrm>
                  <a:off x="8942259" y="841805"/>
                  <a:ext cx="113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3" name="Freihand 32">
                  <a:extLst>
                    <a:ext uri="{FF2B5EF4-FFF2-40B4-BE49-F238E27FC236}">
                      <a16:creationId xmlns:a16="http://schemas.microsoft.com/office/drawing/2014/main" id="{FAD6B5E7-0AFC-49D6-8890-F3A433CFE0C4}"/>
                    </a:ext>
                  </a:extLst>
                </p14:cNvPr>
                <p14:cNvContentPartPr/>
                <p14:nvPr/>
              </p14:nvContentPartPr>
              <p14:xfrm>
                <a:off x="9045219" y="819125"/>
                <a:ext cx="66960" cy="65520"/>
              </p14:xfrm>
            </p:contentPart>
          </mc:Choice>
          <mc:Fallback xmlns="">
            <p:pic>
              <p:nvPicPr>
                <p:cNvPr id="33" name="Freihand 32">
                  <a:extLst>
                    <a:ext uri="{FF2B5EF4-FFF2-40B4-BE49-F238E27FC236}">
                      <a16:creationId xmlns:a16="http://schemas.microsoft.com/office/drawing/2014/main" id="{FAD6B5E7-0AFC-49D6-8890-F3A433CFE0C4}"/>
                    </a:ext>
                  </a:extLst>
                </p:cNvPr>
                <p:cNvPicPr/>
                <p:nvPr/>
              </p:nvPicPr>
              <p:blipFill>
                <a:blip r:embed="rId78"/>
                <a:stretch>
                  <a:fillRect/>
                </a:stretch>
              </p:blipFill>
              <p:spPr>
                <a:xfrm>
                  <a:off x="9040899" y="814805"/>
                  <a:ext cx="75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4" name="Freihand 33">
                  <a:extLst>
                    <a:ext uri="{FF2B5EF4-FFF2-40B4-BE49-F238E27FC236}">
                      <a16:creationId xmlns:a16="http://schemas.microsoft.com/office/drawing/2014/main" id="{08AECC24-D7C7-458D-B8B2-6B5C3CE8742E}"/>
                    </a:ext>
                  </a:extLst>
                </p14:cNvPr>
                <p14:cNvContentPartPr/>
                <p14:nvPr/>
              </p14:nvContentPartPr>
              <p14:xfrm>
                <a:off x="9104259" y="729485"/>
                <a:ext cx="95040" cy="160200"/>
              </p14:xfrm>
            </p:contentPart>
          </mc:Choice>
          <mc:Fallback xmlns="">
            <p:pic>
              <p:nvPicPr>
                <p:cNvPr id="34" name="Freihand 33">
                  <a:extLst>
                    <a:ext uri="{FF2B5EF4-FFF2-40B4-BE49-F238E27FC236}">
                      <a16:creationId xmlns:a16="http://schemas.microsoft.com/office/drawing/2014/main" id="{08AECC24-D7C7-458D-B8B2-6B5C3CE8742E}"/>
                    </a:ext>
                  </a:extLst>
                </p:cNvPr>
                <p:cNvPicPr/>
                <p:nvPr/>
              </p:nvPicPr>
              <p:blipFill>
                <a:blip r:embed="rId80"/>
                <a:stretch>
                  <a:fillRect/>
                </a:stretch>
              </p:blipFill>
              <p:spPr>
                <a:xfrm>
                  <a:off x="9099939" y="725165"/>
                  <a:ext cx="103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 name="Freihand 35">
                  <a:extLst>
                    <a:ext uri="{FF2B5EF4-FFF2-40B4-BE49-F238E27FC236}">
                      <a16:creationId xmlns:a16="http://schemas.microsoft.com/office/drawing/2014/main" id="{F870BB5A-4F8D-4728-B600-87B05A99F786}"/>
                    </a:ext>
                  </a:extLst>
                </p14:cNvPr>
                <p14:cNvContentPartPr/>
                <p14:nvPr/>
              </p14:nvContentPartPr>
              <p14:xfrm>
                <a:off x="11574219" y="2933765"/>
                <a:ext cx="78840" cy="155160"/>
              </p14:xfrm>
            </p:contentPart>
          </mc:Choice>
          <mc:Fallback xmlns="">
            <p:pic>
              <p:nvPicPr>
                <p:cNvPr id="36" name="Freihand 35">
                  <a:extLst>
                    <a:ext uri="{FF2B5EF4-FFF2-40B4-BE49-F238E27FC236}">
                      <a16:creationId xmlns:a16="http://schemas.microsoft.com/office/drawing/2014/main" id="{F870BB5A-4F8D-4728-B600-87B05A99F786}"/>
                    </a:ext>
                  </a:extLst>
                </p:cNvPr>
                <p:cNvPicPr/>
                <p:nvPr/>
              </p:nvPicPr>
              <p:blipFill>
                <a:blip r:embed="rId82"/>
                <a:stretch>
                  <a:fillRect/>
                </a:stretch>
              </p:blipFill>
              <p:spPr>
                <a:xfrm>
                  <a:off x="11569899" y="2929445"/>
                  <a:ext cx="87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7" name="Freihand 36">
                  <a:extLst>
                    <a:ext uri="{FF2B5EF4-FFF2-40B4-BE49-F238E27FC236}">
                      <a16:creationId xmlns:a16="http://schemas.microsoft.com/office/drawing/2014/main" id="{847D510F-A819-4B27-A121-4D36D6640FC8}"/>
                    </a:ext>
                  </a:extLst>
                </p14:cNvPr>
                <p14:cNvContentPartPr/>
                <p14:nvPr/>
              </p14:nvContentPartPr>
              <p14:xfrm>
                <a:off x="11644419" y="2992085"/>
                <a:ext cx="83160" cy="93240"/>
              </p14:xfrm>
            </p:contentPart>
          </mc:Choice>
          <mc:Fallback xmlns="">
            <p:pic>
              <p:nvPicPr>
                <p:cNvPr id="37" name="Freihand 36">
                  <a:extLst>
                    <a:ext uri="{FF2B5EF4-FFF2-40B4-BE49-F238E27FC236}">
                      <a16:creationId xmlns:a16="http://schemas.microsoft.com/office/drawing/2014/main" id="{847D510F-A819-4B27-A121-4D36D6640FC8}"/>
                    </a:ext>
                  </a:extLst>
                </p:cNvPr>
                <p:cNvPicPr/>
                <p:nvPr/>
              </p:nvPicPr>
              <p:blipFill>
                <a:blip r:embed="rId84"/>
                <a:stretch>
                  <a:fillRect/>
                </a:stretch>
              </p:blipFill>
              <p:spPr>
                <a:xfrm>
                  <a:off x="11640099" y="2987765"/>
                  <a:ext cx="91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 name="Freihand 37">
                  <a:extLst>
                    <a:ext uri="{FF2B5EF4-FFF2-40B4-BE49-F238E27FC236}">
                      <a16:creationId xmlns:a16="http://schemas.microsoft.com/office/drawing/2014/main" id="{34375374-CAA7-4723-880D-074F116546B6}"/>
                    </a:ext>
                  </a:extLst>
                </p14:cNvPr>
                <p14:cNvContentPartPr/>
                <p14:nvPr/>
              </p14:nvContentPartPr>
              <p14:xfrm>
                <a:off x="11712099" y="2936645"/>
                <a:ext cx="98280" cy="154080"/>
              </p14:xfrm>
            </p:contentPart>
          </mc:Choice>
          <mc:Fallback xmlns="">
            <p:pic>
              <p:nvPicPr>
                <p:cNvPr id="38" name="Freihand 37">
                  <a:extLst>
                    <a:ext uri="{FF2B5EF4-FFF2-40B4-BE49-F238E27FC236}">
                      <a16:creationId xmlns:a16="http://schemas.microsoft.com/office/drawing/2014/main" id="{34375374-CAA7-4723-880D-074F116546B6}"/>
                    </a:ext>
                  </a:extLst>
                </p:cNvPr>
                <p:cNvPicPr/>
                <p:nvPr/>
              </p:nvPicPr>
              <p:blipFill>
                <a:blip r:embed="rId86"/>
                <a:stretch>
                  <a:fillRect/>
                </a:stretch>
              </p:blipFill>
              <p:spPr>
                <a:xfrm>
                  <a:off x="11707779" y="2932325"/>
                  <a:ext cx="106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9" name="Freihand 38">
                  <a:extLst>
                    <a:ext uri="{FF2B5EF4-FFF2-40B4-BE49-F238E27FC236}">
                      <a16:creationId xmlns:a16="http://schemas.microsoft.com/office/drawing/2014/main" id="{CF0E8C40-FFE7-49A9-985F-1F1ED69FB827}"/>
                    </a:ext>
                  </a:extLst>
                </p14:cNvPr>
                <p14:cNvContentPartPr/>
                <p14:nvPr/>
              </p14:nvContentPartPr>
              <p14:xfrm>
                <a:off x="11820099" y="3005765"/>
                <a:ext cx="77760" cy="75600"/>
              </p14:xfrm>
            </p:contentPart>
          </mc:Choice>
          <mc:Fallback xmlns="">
            <p:pic>
              <p:nvPicPr>
                <p:cNvPr id="39" name="Freihand 38">
                  <a:extLst>
                    <a:ext uri="{FF2B5EF4-FFF2-40B4-BE49-F238E27FC236}">
                      <a16:creationId xmlns:a16="http://schemas.microsoft.com/office/drawing/2014/main" id="{CF0E8C40-FFE7-49A9-985F-1F1ED69FB827}"/>
                    </a:ext>
                  </a:extLst>
                </p:cNvPr>
                <p:cNvPicPr/>
                <p:nvPr/>
              </p:nvPicPr>
              <p:blipFill>
                <a:blip r:embed="rId88"/>
                <a:stretch>
                  <a:fillRect/>
                </a:stretch>
              </p:blipFill>
              <p:spPr>
                <a:xfrm>
                  <a:off x="11815779" y="3001445"/>
                  <a:ext cx="86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1" name="Freihand 40">
                  <a:extLst>
                    <a:ext uri="{FF2B5EF4-FFF2-40B4-BE49-F238E27FC236}">
                      <a16:creationId xmlns:a16="http://schemas.microsoft.com/office/drawing/2014/main" id="{EB587F4E-CEF8-4187-BDCA-435670A50C97}"/>
                    </a:ext>
                  </a:extLst>
                </p14:cNvPr>
                <p14:cNvContentPartPr/>
                <p14:nvPr/>
              </p14:nvContentPartPr>
              <p14:xfrm>
                <a:off x="9075819" y="1545965"/>
                <a:ext cx="2904120" cy="1203480"/>
              </p14:xfrm>
            </p:contentPart>
          </mc:Choice>
          <mc:Fallback xmlns="">
            <p:pic>
              <p:nvPicPr>
                <p:cNvPr id="41" name="Freihand 40">
                  <a:extLst>
                    <a:ext uri="{FF2B5EF4-FFF2-40B4-BE49-F238E27FC236}">
                      <a16:creationId xmlns:a16="http://schemas.microsoft.com/office/drawing/2014/main" id="{EB587F4E-CEF8-4187-BDCA-435670A50C97}"/>
                    </a:ext>
                  </a:extLst>
                </p:cNvPr>
                <p:cNvPicPr/>
                <p:nvPr/>
              </p:nvPicPr>
              <p:blipFill>
                <a:blip r:embed="rId90"/>
                <a:stretch>
                  <a:fillRect/>
                </a:stretch>
              </p:blipFill>
              <p:spPr>
                <a:xfrm>
                  <a:off x="9071499" y="1541645"/>
                  <a:ext cx="2912760" cy="1212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3" name="Freihand 42">
                  <a:extLst>
                    <a:ext uri="{FF2B5EF4-FFF2-40B4-BE49-F238E27FC236}">
                      <a16:creationId xmlns:a16="http://schemas.microsoft.com/office/drawing/2014/main" id="{E763E853-CADA-439A-9A9D-4208F23ADA3A}"/>
                    </a:ext>
                  </a:extLst>
                </p14:cNvPr>
                <p14:cNvContentPartPr/>
                <p14:nvPr/>
              </p14:nvContentPartPr>
              <p14:xfrm>
                <a:off x="10103979" y="1315925"/>
                <a:ext cx="43560" cy="1715760"/>
              </p14:xfrm>
            </p:contentPart>
          </mc:Choice>
          <mc:Fallback xmlns="">
            <p:pic>
              <p:nvPicPr>
                <p:cNvPr id="43" name="Freihand 42">
                  <a:extLst>
                    <a:ext uri="{FF2B5EF4-FFF2-40B4-BE49-F238E27FC236}">
                      <a16:creationId xmlns:a16="http://schemas.microsoft.com/office/drawing/2014/main" id="{E763E853-CADA-439A-9A9D-4208F23ADA3A}"/>
                    </a:ext>
                  </a:extLst>
                </p:cNvPr>
                <p:cNvPicPr/>
                <p:nvPr/>
              </p:nvPicPr>
              <p:blipFill>
                <a:blip r:embed="rId92"/>
                <a:stretch>
                  <a:fillRect/>
                </a:stretch>
              </p:blipFill>
              <p:spPr>
                <a:xfrm>
                  <a:off x="10099659" y="1311605"/>
                  <a:ext cx="52200" cy="1724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 name="Freihand 43">
                  <a:extLst>
                    <a:ext uri="{FF2B5EF4-FFF2-40B4-BE49-F238E27FC236}">
                      <a16:creationId xmlns:a16="http://schemas.microsoft.com/office/drawing/2014/main" id="{D39290A3-9809-4FCB-83C8-AB9ACE9D2CF9}"/>
                    </a:ext>
                  </a:extLst>
                </p14:cNvPr>
                <p14:cNvContentPartPr/>
                <p14:nvPr/>
              </p14:nvContentPartPr>
              <p14:xfrm>
                <a:off x="9837939" y="3146525"/>
                <a:ext cx="109800" cy="183240"/>
              </p14:xfrm>
            </p:contentPart>
          </mc:Choice>
          <mc:Fallback xmlns="">
            <p:pic>
              <p:nvPicPr>
                <p:cNvPr id="44" name="Freihand 43">
                  <a:extLst>
                    <a:ext uri="{FF2B5EF4-FFF2-40B4-BE49-F238E27FC236}">
                      <a16:creationId xmlns:a16="http://schemas.microsoft.com/office/drawing/2014/main" id="{D39290A3-9809-4FCB-83C8-AB9ACE9D2CF9}"/>
                    </a:ext>
                  </a:extLst>
                </p:cNvPr>
                <p:cNvPicPr/>
                <p:nvPr/>
              </p:nvPicPr>
              <p:blipFill>
                <a:blip r:embed="rId94"/>
                <a:stretch>
                  <a:fillRect/>
                </a:stretch>
              </p:blipFill>
              <p:spPr>
                <a:xfrm>
                  <a:off x="9833619" y="3142205"/>
                  <a:ext cx="1184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5" name="Freihand 44">
                  <a:extLst>
                    <a:ext uri="{FF2B5EF4-FFF2-40B4-BE49-F238E27FC236}">
                      <a16:creationId xmlns:a16="http://schemas.microsoft.com/office/drawing/2014/main" id="{2C1DA117-DCBF-4A8A-B16A-1978B8C16347}"/>
                    </a:ext>
                  </a:extLst>
                </p14:cNvPr>
                <p14:cNvContentPartPr/>
                <p14:nvPr/>
              </p14:nvContentPartPr>
              <p14:xfrm>
                <a:off x="9966819" y="3191885"/>
                <a:ext cx="73080" cy="109080"/>
              </p14:xfrm>
            </p:contentPart>
          </mc:Choice>
          <mc:Fallback xmlns="">
            <p:pic>
              <p:nvPicPr>
                <p:cNvPr id="45" name="Freihand 44">
                  <a:extLst>
                    <a:ext uri="{FF2B5EF4-FFF2-40B4-BE49-F238E27FC236}">
                      <a16:creationId xmlns:a16="http://schemas.microsoft.com/office/drawing/2014/main" id="{2C1DA117-DCBF-4A8A-B16A-1978B8C16347}"/>
                    </a:ext>
                  </a:extLst>
                </p:cNvPr>
                <p:cNvPicPr/>
                <p:nvPr/>
              </p:nvPicPr>
              <p:blipFill>
                <a:blip r:embed="rId96"/>
                <a:stretch>
                  <a:fillRect/>
                </a:stretch>
              </p:blipFill>
              <p:spPr>
                <a:xfrm>
                  <a:off x="9962499" y="3187565"/>
                  <a:ext cx="81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 name="Freihand 45">
                  <a:extLst>
                    <a:ext uri="{FF2B5EF4-FFF2-40B4-BE49-F238E27FC236}">
                      <a16:creationId xmlns:a16="http://schemas.microsoft.com/office/drawing/2014/main" id="{DF0FD492-6D5E-4283-AA3B-9010624977EC}"/>
                    </a:ext>
                  </a:extLst>
                </p14:cNvPr>
                <p14:cNvContentPartPr/>
                <p14:nvPr/>
              </p14:nvContentPartPr>
              <p14:xfrm>
                <a:off x="10065099" y="3144005"/>
                <a:ext cx="173880" cy="153000"/>
              </p14:xfrm>
            </p:contentPart>
          </mc:Choice>
          <mc:Fallback xmlns="">
            <p:pic>
              <p:nvPicPr>
                <p:cNvPr id="46" name="Freihand 45">
                  <a:extLst>
                    <a:ext uri="{FF2B5EF4-FFF2-40B4-BE49-F238E27FC236}">
                      <a16:creationId xmlns:a16="http://schemas.microsoft.com/office/drawing/2014/main" id="{DF0FD492-6D5E-4283-AA3B-9010624977EC}"/>
                    </a:ext>
                  </a:extLst>
                </p:cNvPr>
                <p:cNvPicPr/>
                <p:nvPr/>
              </p:nvPicPr>
              <p:blipFill>
                <a:blip r:embed="rId98"/>
                <a:stretch>
                  <a:fillRect/>
                </a:stretch>
              </p:blipFill>
              <p:spPr>
                <a:xfrm>
                  <a:off x="10060779" y="3139685"/>
                  <a:ext cx="182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7" name="Freihand 46">
                  <a:extLst>
                    <a:ext uri="{FF2B5EF4-FFF2-40B4-BE49-F238E27FC236}">
                      <a16:creationId xmlns:a16="http://schemas.microsoft.com/office/drawing/2014/main" id="{FD01D20F-67D2-4147-A4D2-726CCD8EFEE4}"/>
                    </a:ext>
                  </a:extLst>
                </p14:cNvPr>
                <p14:cNvContentPartPr/>
                <p14:nvPr/>
              </p14:nvContentPartPr>
              <p14:xfrm>
                <a:off x="10234299" y="3130685"/>
                <a:ext cx="10440" cy="24480"/>
              </p14:xfrm>
            </p:contentPart>
          </mc:Choice>
          <mc:Fallback xmlns="">
            <p:pic>
              <p:nvPicPr>
                <p:cNvPr id="47" name="Freihand 46">
                  <a:extLst>
                    <a:ext uri="{FF2B5EF4-FFF2-40B4-BE49-F238E27FC236}">
                      <a16:creationId xmlns:a16="http://schemas.microsoft.com/office/drawing/2014/main" id="{FD01D20F-67D2-4147-A4D2-726CCD8EFEE4}"/>
                    </a:ext>
                  </a:extLst>
                </p:cNvPr>
                <p:cNvPicPr/>
                <p:nvPr/>
              </p:nvPicPr>
              <p:blipFill>
                <a:blip r:embed="rId100"/>
                <a:stretch>
                  <a:fillRect/>
                </a:stretch>
              </p:blipFill>
              <p:spPr>
                <a:xfrm>
                  <a:off x="10229979" y="3126365"/>
                  <a:ext cx="19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8" name="Freihand 47">
                  <a:extLst>
                    <a:ext uri="{FF2B5EF4-FFF2-40B4-BE49-F238E27FC236}">
                      <a16:creationId xmlns:a16="http://schemas.microsoft.com/office/drawing/2014/main" id="{E767857B-E4A7-488F-A385-E9A7140FB255}"/>
                    </a:ext>
                  </a:extLst>
                </p14:cNvPr>
                <p14:cNvContentPartPr/>
                <p14:nvPr/>
              </p14:nvContentPartPr>
              <p14:xfrm>
                <a:off x="10253019" y="3205925"/>
                <a:ext cx="187560" cy="82440"/>
              </p14:xfrm>
            </p:contentPart>
          </mc:Choice>
          <mc:Fallback xmlns="">
            <p:pic>
              <p:nvPicPr>
                <p:cNvPr id="48" name="Freihand 47">
                  <a:extLst>
                    <a:ext uri="{FF2B5EF4-FFF2-40B4-BE49-F238E27FC236}">
                      <a16:creationId xmlns:a16="http://schemas.microsoft.com/office/drawing/2014/main" id="{E767857B-E4A7-488F-A385-E9A7140FB255}"/>
                    </a:ext>
                  </a:extLst>
                </p:cNvPr>
                <p:cNvPicPr/>
                <p:nvPr/>
              </p:nvPicPr>
              <p:blipFill>
                <a:blip r:embed="rId102"/>
                <a:stretch>
                  <a:fillRect/>
                </a:stretch>
              </p:blipFill>
              <p:spPr>
                <a:xfrm>
                  <a:off x="10248699" y="3201605"/>
                  <a:ext cx="196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 name="Freihand 48">
                  <a:extLst>
                    <a:ext uri="{FF2B5EF4-FFF2-40B4-BE49-F238E27FC236}">
                      <a16:creationId xmlns:a16="http://schemas.microsoft.com/office/drawing/2014/main" id="{03052E8A-0CD7-4D6E-98C7-CE2DE1E9EB77}"/>
                    </a:ext>
                  </a:extLst>
                </p14:cNvPr>
                <p14:cNvContentPartPr/>
                <p14:nvPr/>
              </p14:nvContentPartPr>
              <p14:xfrm>
                <a:off x="10492059" y="3208805"/>
                <a:ext cx="203760" cy="65880"/>
              </p14:xfrm>
            </p:contentPart>
          </mc:Choice>
          <mc:Fallback xmlns="">
            <p:pic>
              <p:nvPicPr>
                <p:cNvPr id="49" name="Freihand 48">
                  <a:extLst>
                    <a:ext uri="{FF2B5EF4-FFF2-40B4-BE49-F238E27FC236}">
                      <a16:creationId xmlns:a16="http://schemas.microsoft.com/office/drawing/2014/main" id="{03052E8A-0CD7-4D6E-98C7-CE2DE1E9EB77}"/>
                    </a:ext>
                  </a:extLst>
                </p:cNvPr>
                <p:cNvPicPr/>
                <p:nvPr/>
              </p:nvPicPr>
              <p:blipFill>
                <a:blip r:embed="rId104"/>
                <a:stretch>
                  <a:fillRect/>
                </a:stretch>
              </p:blipFill>
              <p:spPr>
                <a:xfrm>
                  <a:off x="10487739" y="3204485"/>
                  <a:ext cx="212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0" name="Freihand 49">
                  <a:extLst>
                    <a:ext uri="{FF2B5EF4-FFF2-40B4-BE49-F238E27FC236}">
                      <a16:creationId xmlns:a16="http://schemas.microsoft.com/office/drawing/2014/main" id="{FB30AADA-DE2C-43E2-9036-97BBF5915BDB}"/>
                    </a:ext>
                  </a:extLst>
                </p14:cNvPr>
                <p14:cNvContentPartPr/>
                <p14:nvPr/>
              </p14:nvContentPartPr>
              <p14:xfrm>
                <a:off x="10710219" y="3141125"/>
                <a:ext cx="1800" cy="24120"/>
              </p14:xfrm>
            </p:contentPart>
          </mc:Choice>
          <mc:Fallback xmlns="">
            <p:pic>
              <p:nvPicPr>
                <p:cNvPr id="50" name="Freihand 49">
                  <a:extLst>
                    <a:ext uri="{FF2B5EF4-FFF2-40B4-BE49-F238E27FC236}">
                      <a16:creationId xmlns:a16="http://schemas.microsoft.com/office/drawing/2014/main" id="{FB30AADA-DE2C-43E2-9036-97BBF5915BDB}"/>
                    </a:ext>
                  </a:extLst>
                </p:cNvPr>
                <p:cNvPicPr/>
                <p:nvPr/>
              </p:nvPicPr>
              <p:blipFill>
                <a:blip r:embed="rId106"/>
                <a:stretch>
                  <a:fillRect/>
                </a:stretch>
              </p:blipFill>
              <p:spPr>
                <a:xfrm>
                  <a:off x="10705899" y="3136805"/>
                  <a:ext cx="10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 name="Freihand 50">
                  <a:extLst>
                    <a:ext uri="{FF2B5EF4-FFF2-40B4-BE49-F238E27FC236}">
                      <a16:creationId xmlns:a16="http://schemas.microsoft.com/office/drawing/2014/main" id="{4FFD0C12-B407-443B-A408-D057181A329F}"/>
                    </a:ext>
                  </a:extLst>
                </p14:cNvPr>
                <p14:cNvContentPartPr/>
                <p14:nvPr/>
              </p14:nvContentPartPr>
              <p14:xfrm>
                <a:off x="10721739" y="3147245"/>
                <a:ext cx="115560" cy="137880"/>
              </p14:xfrm>
            </p:contentPart>
          </mc:Choice>
          <mc:Fallback xmlns="">
            <p:pic>
              <p:nvPicPr>
                <p:cNvPr id="51" name="Freihand 50">
                  <a:extLst>
                    <a:ext uri="{FF2B5EF4-FFF2-40B4-BE49-F238E27FC236}">
                      <a16:creationId xmlns:a16="http://schemas.microsoft.com/office/drawing/2014/main" id="{4FFD0C12-B407-443B-A408-D057181A329F}"/>
                    </a:ext>
                  </a:extLst>
                </p:cNvPr>
                <p:cNvPicPr/>
                <p:nvPr/>
              </p:nvPicPr>
              <p:blipFill>
                <a:blip r:embed="rId108"/>
                <a:stretch>
                  <a:fillRect/>
                </a:stretch>
              </p:blipFill>
              <p:spPr>
                <a:xfrm>
                  <a:off x="10717419" y="3142925"/>
                  <a:ext cx="124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2" name="Freihand 51">
                  <a:extLst>
                    <a:ext uri="{FF2B5EF4-FFF2-40B4-BE49-F238E27FC236}">
                      <a16:creationId xmlns:a16="http://schemas.microsoft.com/office/drawing/2014/main" id="{D2CE125F-E589-416A-B1FA-0C725837F611}"/>
                    </a:ext>
                  </a:extLst>
                </p14:cNvPr>
                <p14:cNvContentPartPr/>
                <p14:nvPr/>
              </p14:nvContentPartPr>
              <p14:xfrm>
                <a:off x="10831899" y="3228245"/>
                <a:ext cx="426240" cy="74160"/>
              </p14:xfrm>
            </p:contentPart>
          </mc:Choice>
          <mc:Fallback xmlns="">
            <p:pic>
              <p:nvPicPr>
                <p:cNvPr id="52" name="Freihand 51">
                  <a:extLst>
                    <a:ext uri="{FF2B5EF4-FFF2-40B4-BE49-F238E27FC236}">
                      <a16:creationId xmlns:a16="http://schemas.microsoft.com/office/drawing/2014/main" id="{D2CE125F-E589-416A-B1FA-0C725837F611}"/>
                    </a:ext>
                  </a:extLst>
                </p:cNvPr>
                <p:cNvPicPr/>
                <p:nvPr/>
              </p:nvPicPr>
              <p:blipFill>
                <a:blip r:embed="rId110"/>
                <a:stretch>
                  <a:fillRect/>
                </a:stretch>
              </p:blipFill>
              <p:spPr>
                <a:xfrm>
                  <a:off x="10827579" y="3223925"/>
                  <a:ext cx="434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3" name="Freihand 52">
                  <a:extLst>
                    <a:ext uri="{FF2B5EF4-FFF2-40B4-BE49-F238E27FC236}">
                      <a16:creationId xmlns:a16="http://schemas.microsoft.com/office/drawing/2014/main" id="{3EAA98F2-AA92-42F0-9382-20EC01A203B3}"/>
                    </a:ext>
                  </a:extLst>
                </p14:cNvPr>
                <p14:cNvContentPartPr/>
                <p14:nvPr/>
              </p14:nvContentPartPr>
              <p14:xfrm>
                <a:off x="11250579" y="3248045"/>
                <a:ext cx="292320" cy="67320"/>
              </p14:xfrm>
            </p:contentPart>
          </mc:Choice>
          <mc:Fallback xmlns="">
            <p:pic>
              <p:nvPicPr>
                <p:cNvPr id="53" name="Freihand 52">
                  <a:extLst>
                    <a:ext uri="{FF2B5EF4-FFF2-40B4-BE49-F238E27FC236}">
                      <a16:creationId xmlns:a16="http://schemas.microsoft.com/office/drawing/2014/main" id="{3EAA98F2-AA92-42F0-9382-20EC01A203B3}"/>
                    </a:ext>
                  </a:extLst>
                </p:cNvPr>
                <p:cNvPicPr/>
                <p:nvPr/>
              </p:nvPicPr>
              <p:blipFill>
                <a:blip r:embed="rId112"/>
                <a:stretch>
                  <a:fillRect/>
                </a:stretch>
              </p:blipFill>
              <p:spPr>
                <a:xfrm>
                  <a:off x="11246259" y="3243725"/>
                  <a:ext cx="300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4" name="Freihand 53">
                  <a:extLst>
                    <a:ext uri="{FF2B5EF4-FFF2-40B4-BE49-F238E27FC236}">
                      <a16:creationId xmlns:a16="http://schemas.microsoft.com/office/drawing/2014/main" id="{4D84793D-A28E-47CF-A280-44CFBA6243BD}"/>
                    </a:ext>
                  </a:extLst>
                </p14:cNvPr>
                <p14:cNvContentPartPr/>
                <p14:nvPr/>
              </p14:nvContentPartPr>
              <p14:xfrm>
                <a:off x="10332219" y="3444245"/>
                <a:ext cx="181080" cy="50760"/>
              </p14:xfrm>
            </p:contentPart>
          </mc:Choice>
          <mc:Fallback xmlns="">
            <p:pic>
              <p:nvPicPr>
                <p:cNvPr id="54" name="Freihand 53">
                  <a:extLst>
                    <a:ext uri="{FF2B5EF4-FFF2-40B4-BE49-F238E27FC236}">
                      <a16:creationId xmlns:a16="http://schemas.microsoft.com/office/drawing/2014/main" id="{4D84793D-A28E-47CF-A280-44CFBA6243BD}"/>
                    </a:ext>
                  </a:extLst>
                </p:cNvPr>
                <p:cNvPicPr/>
                <p:nvPr/>
              </p:nvPicPr>
              <p:blipFill>
                <a:blip r:embed="rId114"/>
                <a:stretch>
                  <a:fillRect/>
                </a:stretch>
              </p:blipFill>
              <p:spPr>
                <a:xfrm>
                  <a:off x="10327899" y="3439925"/>
                  <a:ext cx="189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5" name="Freihand 54">
                  <a:extLst>
                    <a:ext uri="{FF2B5EF4-FFF2-40B4-BE49-F238E27FC236}">
                      <a16:creationId xmlns:a16="http://schemas.microsoft.com/office/drawing/2014/main" id="{2E1E4BD9-BF2E-4A3D-A776-92AD54807732}"/>
                    </a:ext>
                  </a:extLst>
                </p14:cNvPr>
                <p14:cNvContentPartPr/>
                <p14:nvPr/>
              </p14:nvContentPartPr>
              <p14:xfrm>
                <a:off x="10477659" y="3379445"/>
                <a:ext cx="20880" cy="2160"/>
              </p14:xfrm>
            </p:contentPart>
          </mc:Choice>
          <mc:Fallback xmlns="">
            <p:pic>
              <p:nvPicPr>
                <p:cNvPr id="55" name="Freihand 54">
                  <a:extLst>
                    <a:ext uri="{FF2B5EF4-FFF2-40B4-BE49-F238E27FC236}">
                      <a16:creationId xmlns:a16="http://schemas.microsoft.com/office/drawing/2014/main" id="{2E1E4BD9-BF2E-4A3D-A776-92AD54807732}"/>
                    </a:ext>
                  </a:extLst>
                </p:cNvPr>
                <p:cNvPicPr/>
                <p:nvPr/>
              </p:nvPicPr>
              <p:blipFill>
                <a:blip r:embed="rId116"/>
                <a:stretch>
                  <a:fillRect/>
                </a:stretch>
              </p:blipFill>
              <p:spPr>
                <a:xfrm>
                  <a:off x="10473339" y="3375125"/>
                  <a:ext cx="295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6" name="Freihand 55">
                  <a:extLst>
                    <a:ext uri="{FF2B5EF4-FFF2-40B4-BE49-F238E27FC236}">
                      <a16:creationId xmlns:a16="http://schemas.microsoft.com/office/drawing/2014/main" id="{5F065EE2-300C-4744-9589-2F8AEEEEB4CF}"/>
                    </a:ext>
                  </a:extLst>
                </p14:cNvPr>
                <p14:cNvContentPartPr/>
                <p14:nvPr/>
              </p14:nvContentPartPr>
              <p14:xfrm>
                <a:off x="10585299" y="3394205"/>
                <a:ext cx="139680" cy="122760"/>
              </p14:xfrm>
            </p:contentPart>
          </mc:Choice>
          <mc:Fallback xmlns="">
            <p:pic>
              <p:nvPicPr>
                <p:cNvPr id="56" name="Freihand 55">
                  <a:extLst>
                    <a:ext uri="{FF2B5EF4-FFF2-40B4-BE49-F238E27FC236}">
                      <a16:creationId xmlns:a16="http://schemas.microsoft.com/office/drawing/2014/main" id="{5F065EE2-300C-4744-9589-2F8AEEEEB4CF}"/>
                    </a:ext>
                  </a:extLst>
                </p:cNvPr>
                <p:cNvPicPr/>
                <p:nvPr/>
              </p:nvPicPr>
              <p:blipFill>
                <a:blip r:embed="rId118"/>
                <a:stretch>
                  <a:fillRect/>
                </a:stretch>
              </p:blipFill>
              <p:spPr>
                <a:xfrm>
                  <a:off x="10580979" y="3389885"/>
                  <a:ext cx="148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8" name="Freihand 57">
                  <a:extLst>
                    <a:ext uri="{FF2B5EF4-FFF2-40B4-BE49-F238E27FC236}">
                      <a16:creationId xmlns:a16="http://schemas.microsoft.com/office/drawing/2014/main" id="{7135EDF2-BED0-44CD-B654-16586C82E80C}"/>
                    </a:ext>
                  </a:extLst>
                </p14:cNvPr>
                <p14:cNvContentPartPr/>
                <p14:nvPr/>
              </p14:nvContentPartPr>
              <p14:xfrm>
                <a:off x="10740099" y="3387365"/>
                <a:ext cx="280080" cy="112320"/>
              </p14:xfrm>
            </p:contentPart>
          </mc:Choice>
          <mc:Fallback xmlns="">
            <p:pic>
              <p:nvPicPr>
                <p:cNvPr id="58" name="Freihand 57">
                  <a:extLst>
                    <a:ext uri="{FF2B5EF4-FFF2-40B4-BE49-F238E27FC236}">
                      <a16:creationId xmlns:a16="http://schemas.microsoft.com/office/drawing/2014/main" id="{7135EDF2-BED0-44CD-B654-16586C82E80C}"/>
                    </a:ext>
                  </a:extLst>
                </p:cNvPr>
                <p:cNvPicPr/>
                <p:nvPr/>
              </p:nvPicPr>
              <p:blipFill>
                <a:blip r:embed="rId120"/>
                <a:stretch>
                  <a:fillRect/>
                </a:stretch>
              </p:blipFill>
              <p:spPr>
                <a:xfrm>
                  <a:off x="10735779" y="3383045"/>
                  <a:ext cx="288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9" name="Freihand 58">
                  <a:extLst>
                    <a:ext uri="{FF2B5EF4-FFF2-40B4-BE49-F238E27FC236}">
                      <a16:creationId xmlns:a16="http://schemas.microsoft.com/office/drawing/2014/main" id="{874A503A-4F06-4E28-925E-44416D140E3B}"/>
                    </a:ext>
                  </a:extLst>
                </p14:cNvPr>
                <p14:cNvContentPartPr/>
                <p14:nvPr/>
              </p14:nvContentPartPr>
              <p14:xfrm>
                <a:off x="11002179" y="3431285"/>
                <a:ext cx="76680" cy="57960"/>
              </p14:xfrm>
            </p:contentPart>
          </mc:Choice>
          <mc:Fallback xmlns="">
            <p:pic>
              <p:nvPicPr>
                <p:cNvPr id="59" name="Freihand 58">
                  <a:extLst>
                    <a:ext uri="{FF2B5EF4-FFF2-40B4-BE49-F238E27FC236}">
                      <a16:creationId xmlns:a16="http://schemas.microsoft.com/office/drawing/2014/main" id="{874A503A-4F06-4E28-925E-44416D140E3B}"/>
                    </a:ext>
                  </a:extLst>
                </p:cNvPr>
                <p:cNvPicPr/>
                <p:nvPr/>
              </p:nvPicPr>
              <p:blipFill>
                <a:blip r:embed="rId122"/>
                <a:stretch>
                  <a:fillRect/>
                </a:stretch>
              </p:blipFill>
              <p:spPr>
                <a:xfrm>
                  <a:off x="10997859" y="3426965"/>
                  <a:ext cx="85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0" name="Freihand 59">
                  <a:extLst>
                    <a:ext uri="{FF2B5EF4-FFF2-40B4-BE49-F238E27FC236}">
                      <a16:creationId xmlns:a16="http://schemas.microsoft.com/office/drawing/2014/main" id="{7103838D-D6A4-41EB-A4A4-7DAEE685352B}"/>
                    </a:ext>
                  </a:extLst>
                </p14:cNvPr>
                <p14:cNvContentPartPr/>
                <p14:nvPr/>
              </p14:nvContentPartPr>
              <p14:xfrm>
                <a:off x="11072739" y="3412925"/>
                <a:ext cx="95040" cy="95760"/>
              </p14:xfrm>
            </p:contentPart>
          </mc:Choice>
          <mc:Fallback xmlns="">
            <p:pic>
              <p:nvPicPr>
                <p:cNvPr id="60" name="Freihand 59">
                  <a:extLst>
                    <a:ext uri="{FF2B5EF4-FFF2-40B4-BE49-F238E27FC236}">
                      <a16:creationId xmlns:a16="http://schemas.microsoft.com/office/drawing/2014/main" id="{7103838D-D6A4-41EB-A4A4-7DAEE685352B}"/>
                    </a:ext>
                  </a:extLst>
                </p:cNvPr>
                <p:cNvPicPr/>
                <p:nvPr/>
              </p:nvPicPr>
              <p:blipFill>
                <a:blip r:embed="rId124"/>
                <a:stretch>
                  <a:fillRect/>
                </a:stretch>
              </p:blipFill>
              <p:spPr>
                <a:xfrm>
                  <a:off x="11068419" y="3408605"/>
                  <a:ext cx="103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1" name="Freihand 60">
                  <a:extLst>
                    <a:ext uri="{FF2B5EF4-FFF2-40B4-BE49-F238E27FC236}">
                      <a16:creationId xmlns:a16="http://schemas.microsoft.com/office/drawing/2014/main" id="{4F3C3BF4-D098-49B3-A981-7049D2308838}"/>
                    </a:ext>
                  </a:extLst>
                </p14:cNvPr>
                <p14:cNvContentPartPr/>
                <p14:nvPr/>
              </p14:nvContentPartPr>
              <p14:xfrm>
                <a:off x="11173539" y="3355325"/>
                <a:ext cx="85320" cy="129600"/>
              </p14:xfrm>
            </p:contentPart>
          </mc:Choice>
          <mc:Fallback xmlns="">
            <p:pic>
              <p:nvPicPr>
                <p:cNvPr id="61" name="Freihand 60">
                  <a:extLst>
                    <a:ext uri="{FF2B5EF4-FFF2-40B4-BE49-F238E27FC236}">
                      <a16:creationId xmlns:a16="http://schemas.microsoft.com/office/drawing/2014/main" id="{4F3C3BF4-D098-49B3-A981-7049D2308838}"/>
                    </a:ext>
                  </a:extLst>
                </p:cNvPr>
                <p:cNvPicPr/>
                <p:nvPr/>
              </p:nvPicPr>
              <p:blipFill>
                <a:blip r:embed="rId126"/>
                <a:stretch>
                  <a:fillRect/>
                </a:stretch>
              </p:blipFill>
              <p:spPr>
                <a:xfrm>
                  <a:off x="11169219" y="3351005"/>
                  <a:ext cx="93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2" name="Freihand 61">
                  <a:extLst>
                    <a:ext uri="{FF2B5EF4-FFF2-40B4-BE49-F238E27FC236}">
                      <a16:creationId xmlns:a16="http://schemas.microsoft.com/office/drawing/2014/main" id="{5356557F-B73F-4B3F-8D7C-27414E3FC3D4}"/>
                    </a:ext>
                  </a:extLst>
                </p14:cNvPr>
                <p14:cNvContentPartPr/>
                <p14:nvPr/>
              </p14:nvContentPartPr>
              <p14:xfrm>
                <a:off x="11280459" y="3352445"/>
                <a:ext cx="38520" cy="128880"/>
              </p14:xfrm>
            </p:contentPart>
          </mc:Choice>
          <mc:Fallback xmlns="">
            <p:pic>
              <p:nvPicPr>
                <p:cNvPr id="62" name="Freihand 61">
                  <a:extLst>
                    <a:ext uri="{FF2B5EF4-FFF2-40B4-BE49-F238E27FC236}">
                      <a16:creationId xmlns:a16="http://schemas.microsoft.com/office/drawing/2014/main" id="{5356557F-B73F-4B3F-8D7C-27414E3FC3D4}"/>
                    </a:ext>
                  </a:extLst>
                </p:cNvPr>
                <p:cNvPicPr/>
                <p:nvPr/>
              </p:nvPicPr>
              <p:blipFill>
                <a:blip r:embed="rId128"/>
                <a:stretch>
                  <a:fillRect/>
                </a:stretch>
              </p:blipFill>
              <p:spPr>
                <a:xfrm>
                  <a:off x="11276139" y="3348125"/>
                  <a:ext cx="47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3" name="Freihand 62">
                  <a:extLst>
                    <a:ext uri="{FF2B5EF4-FFF2-40B4-BE49-F238E27FC236}">
                      <a16:creationId xmlns:a16="http://schemas.microsoft.com/office/drawing/2014/main" id="{DCA8CBF7-1D68-4280-8343-55B2D1847A47}"/>
                    </a:ext>
                  </a:extLst>
                </p14:cNvPr>
                <p14:cNvContentPartPr/>
                <p14:nvPr/>
              </p14:nvContentPartPr>
              <p14:xfrm>
                <a:off x="11344899" y="3448565"/>
                <a:ext cx="245160" cy="36000"/>
              </p14:xfrm>
            </p:contentPart>
          </mc:Choice>
          <mc:Fallback xmlns="">
            <p:pic>
              <p:nvPicPr>
                <p:cNvPr id="63" name="Freihand 62">
                  <a:extLst>
                    <a:ext uri="{FF2B5EF4-FFF2-40B4-BE49-F238E27FC236}">
                      <a16:creationId xmlns:a16="http://schemas.microsoft.com/office/drawing/2014/main" id="{DCA8CBF7-1D68-4280-8343-55B2D1847A47}"/>
                    </a:ext>
                  </a:extLst>
                </p:cNvPr>
                <p:cNvPicPr/>
                <p:nvPr/>
              </p:nvPicPr>
              <p:blipFill>
                <a:blip r:embed="rId130"/>
                <a:stretch>
                  <a:fillRect/>
                </a:stretch>
              </p:blipFill>
              <p:spPr>
                <a:xfrm>
                  <a:off x="11340579" y="3444245"/>
                  <a:ext cx="253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3DA9484C-AACC-4F9C-9847-FB497C111198}"/>
                    </a:ext>
                  </a:extLst>
                </p14:cNvPr>
                <p14:cNvContentPartPr/>
                <p14:nvPr/>
              </p14:nvContentPartPr>
              <p14:xfrm>
                <a:off x="11316099" y="2106845"/>
                <a:ext cx="24120" cy="807840"/>
              </p14:xfrm>
            </p:contentPart>
          </mc:Choice>
          <mc:Fallback xmlns="">
            <p:pic>
              <p:nvPicPr>
                <p:cNvPr id="77" name="Freihand 76">
                  <a:extLst>
                    <a:ext uri="{FF2B5EF4-FFF2-40B4-BE49-F238E27FC236}">
                      <a16:creationId xmlns:a16="http://schemas.microsoft.com/office/drawing/2014/main" id="{3DA9484C-AACC-4F9C-9847-FB497C111198}"/>
                    </a:ext>
                  </a:extLst>
                </p:cNvPr>
                <p:cNvPicPr/>
                <p:nvPr/>
              </p:nvPicPr>
              <p:blipFill>
                <a:blip r:embed="rId132"/>
                <a:stretch>
                  <a:fillRect/>
                </a:stretch>
              </p:blipFill>
              <p:spPr>
                <a:xfrm>
                  <a:off x="11311779" y="2102525"/>
                  <a:ext cx="3276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2EB0A025-6961-421D-94A5-C44E6ACED428}"/>
                    </a:ext>
                  </a:extLst>
                </p14:cNvPr>
                <p14:cNvContentPartPr/>
                <p14:nvPr/>
              </p14:nvContentPartPr>
              <p14:xfrm>
                <a:off x="11443539" y="1714805"/>
                <a:ext cx="52200" cy="389160"/>
              </p14:xfrm>
            </p:contentPart>
          </mc:Choice>
          <mc:Fallback xmlns="">
            <p:pic>
              <p:nvPicPr>
                <p:cNvPr id="78" name="Freihand 77">
                  <a:extLst>
                    <a:ext uri="{FF2B5EF4-FFF2-40B4-BE49-F238E27FC236}">
                      <a16:creationId xmlns:a16="http://schemas.microsoft.com/office/drawing/2014/main" id="{2EB0A025-6961-421D-94A5-C44E6ACED428}"/>
                    </a:ext>
                  </a:extLst>
                </p:cNvPr>
                <p:cNvPicPr/>
                <p:nvPr/>
              </p:nvPicPr>
              <p:blipFill>
                <a:blip r:embed="rId134"/>
                <a:stretch>
                  <a:fillRect/>
                </a:stretch>
              </p:blipFill>
              <p:spPr>
                <a:xfrm>
                  <a:off x="11439219" y="1710485"/>
                  <a:ext cx="608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F9C47DDF-5238-4FDC-B479-FD364BFD7B00}"/>
                    </a:ext>
                  </a:extLst>
                </p14:cNvPr>
                <p14:cNvContentPartPr/>
                <p14:nvPr/>
              </p14:nvContentPartPr>
              <p14:xfrm>
                <a:off x="11400339" y="1911365"/>
                <a:ext cx="196560" cy="228960"/>
              </p14:xfrm>
            </p:contentPart>
          </mc:Choice>
          <mc:Fallback xmlns="">
            <p:pic>
              <p:nvPicPr>
                <p:cNvPr id="79" name="Freihand 78">
                  <a:extLst>
                    <a:ext uri="{FF2B5EF4-FFF2-40B4-BE49-F238E27FC236}">
                      <a16:creationId xmlns:a16="http://schemas.microsoft.com/office/drawing/2014/main" id="{F9C47DDF-5238-4FDC-B479-FD364BFD7B00}"/>
                    </a:ext>
                  </a:extLst>
                </p:cNvPr>
                <p:cNvPicPr/>
                <p:nvPr/>
              </p:nvPicPr>
              <p:blipFill>
                <a:blip r:embed="rId136"/>
                <a:stretch>
                  <a:fillRect/>
                </a:stretch>
              </p:blipFill>
              <p:spPr>
                <a:xfrm>
                  <a:off x="11396019" y="1907045"/>
                  <a:ext cx="2052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EE864D0C-B488-453A-83B2-A212C30D5FDF}"/>
                    </a:ext>
                  </a:extLst>
                </p14:cNvPr>
                <p14:cNvContentPartPr/>
                <p14:nvPr/>
              </p14:nvContentPartPr>
              <p14:xfrm>
                <a:off x="11109459" y="1197485"/>
                <a:ext cx="95400" cy="175320"/>
              </p14:xfrm>
            </p:contentPart>
          </mc:Choice>
          <mc:Fallback xmlns="">
            <p:pic>
              <p:nvPicPr>
                <p:cNvPr id="80" name="Freihand 79">
                  <a:extLst>
                    <a:ext uri="{FF2B5EF4-FFF2-40B4-BE49-F238E27FC236}">
                      <a16:creationId xmlns:a16="http://schemas.microsoft.com/office/drawing/2014/main" id="{EE864D0C-B488-453A-83B2-A212C30D5FDF}"/>
                    </a:ext>
                  </a:extLst>
                </p:cNvPr>
                <p:cNvPicPr/>
                <p:nvPr/>
              </p:nvPicPr>
              <p:blipFill>
                <a:blip r:embed="rId138"/>
                <a:stretch>
                  <a:fillRect/>
                </a:stretch>
              </p:blipFill>
              <p:spPr>
                <a:xfrm>
                  <a:off x="11105139" y="1193165"/>
                  <a:ext cx="104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7D80BD79-E6AE-4996-82B7-D63932A40F50}"/>
                    </a:ext>
                  </a:extLst>
                </p14:cNvPr>
                <p14:cNvContentPartPr/>
                <p14:nvPr/>
              </p14:nvContentPartPr>
              <p14:xfrm>
                <a:off x="11223939" y="1201445"/>
                <a:ext cx="90720" cy="100440"/>
              </p14:xfrm>
            </p:contentPart>
          </mc:Choice>
          <mc:Fallback xmlns="">
            <p:pic>
              <p:nvPicPr>
                <p:cNvPr id="81" name="Freihand 80">
                  <a:extLst>
                    <a:ext uri="{FF2B5EF4-FFF2-40B4-BE49-F238E27FC236}">
                      <a16:creationId xmlns:a16="http://schemas.microsoft.com/office/drawing/2014/main" id="{7D80BD79-E6AE-4996-82B7-D63932A40F50}"/>
                    </a:ext>
                  </a:extLst>
                </p:cNvPr>
                <p:cNvPicPr/>
                <p:nvPr/>
              </p:nvPicPr>
              <p:blipFill>
                <a:blip r:embed="rId140"/>
                <a:stretch>
                  <a:fillRect/>
                </a:stretch>
              </p:blipFill>
              <p:spPr>
                <a:xfrm>
                  <a:off x="11219619" y="1197125"/>
                  <a:ext cx="99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37992107-51BC-44E7-B30B-6F07C085411F}"/>
                    </a:ext>
                  </a:extLst>
                </p14:cNvPr>
                <p14:cNvContentPartPr/>
                <p14:nvPr/>
              </p14:nvContentPartPr>
              <p14:xfrm>
                <a:off x="11313219" y="1167605"/>
                <a:ext cx="67320" cy="204840"/>
              </p14:xfrm>
            </p:contentPart>
          </mc:Choice>
          <mc:Fallback xmlns="">
            <p:pic>
              <p:nvPicPr>
                <p:cNvPr id="82" name="Freihand 81">
                  <a:extLst>
                    <a:ext uri="{FF2B5EF4-FFF2-40B4-BE49-F238E27FC236}">
                      <a16:creationId xmlns:a16="http://schemas.microsoft.com/office/drawing/2014/main" id="{37992107-51BC-44E7-B30B-6F07C085411F}"/>
                    </a:ext>
                  </a:extLst>
                </p:cNvPr>
                <p:cNvPicPr/>
                <p:nvPr/>
              </p:nvPicPr>
              <p:blipFill>
                <a:blip r:embed="rId142"/>
                <a:stretch>
                  <a:fillRect/>
                </a:stretch>
              </p:blipFill>
              <p:spPr>
                <a:xfrm>
                  <a:off x="11308899" y="1163285"/>
                  <a:ext cx="759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EB87150A-8628-48FF-BAF5-2E1353E810AA}"/>
                    </a:ext>
                  </a:extLst>
                </p14:cNvPr>
                <p14:cNvContentPartPr/>
                <p14:nvPr/>
              </p14:nvContentPartPr>
              <p14:xfrm>
                <a:off x="11381259" y="1104605"/>
                <a:ext cx="116280" cy="100080"/>
              </p14:xfrm>
            </p:contentPart>
          </mc:Choice>
          <mc:Fallback xmlns="">
            <p:pic>
              <p:nvPicPr>
                <p:cNvPr id="83" name="Freihand 82">
                  <a:extLst>
                    <a:ext uri="{FF2B5EF4-FFF2-40B4-BE49-F238E27FC236}">
                      <a16:creationId xmlns:a16="http://schemas.microsoft.com/office/drawing/2014/main" id="{EB87150A-8628-48FF-BAF5-2E1353E810AA}"/>
                    </a:ext>
                  </a:extLst>
                </p:cNvPr>
                <p:cNvPicPr/>
                <p:nvPr/>
              </p:nvPicPr>
              <p:blipFill>
                <a:blip r:embed="rId144"/>
                <a:stretch>
                  <a:fillRect/>
                </a:stretch>
              </p:blipFill>
              <p:spPr>
                <a:xfrm>
                  <a:off x="11376939" y="1100285"/>
                  <a:ext cx="124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A2FC2C57-DD88-4258-BA4A-B1A872A75F48}"/>
                    </a:ext>
                  </a:extLst>
                </p14:cNvPr>
                <p14:cNvContentPartPr/>
                <p14:nvPr/>
              </p14:nvContentPartPr>
              <p14:xfrm>
                <a:off x="11497179" y="1024325"/>
                <a:ext cx="151560" cy="149040"/>
              </p14:xfrm>
            </p:contentPart>
          </mc:Choice>
          <mc:Fallback xmlns="">
            <p:pic>
              <p:nvPicPr>
                <p:cNvPr id="84" name="Freihand 83">
                  <a:extLst>
                    <a:ext uri="{FF2B5EF4-FFF2-40B4-BE49-F238E27FC236}">
                      <a16:creationId xmlns:a16="http://schemas.microsoft.com/office/drawing/2014/main" id="{A2FC2C57-DD88-4258-BA4A-B1A872A75F48}"/>
                    </a:ext>
                  </a:extLst>
                </p:cNvPr>
                <p:cNvPicPr/>
                <p:nvPr/>
              </p:nvPicPr>
              <p:blipFill>
                <a:blip r:embed="rId146"/>
                <a:stretch>
                  <a:fillRect/>
                </a:stretch>
              </p:blipFill>
              <p:spPr>
                <a:xfrm>
                  <a:off x="11492859" y="1020005"/>
                  <a:ext cx="160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9201159A-8401-435E-9E39-A5C04D1FF6BA}"/>
                    </a:ext>
                  </a:extLst>
                </p14:cNvPr>
                <p14:cNvContentPartPr/>
                <p14:nvPr/>
              </p14:nvContentPartPr>
              <p14:xfrm>
                <a:off x="11609859" y="955925"/>
                <a:ext cx="31680" cy="38520"/>
              </p14:xfrm>
            </p:contentPart>
          </mc:Choice>
          <mc:Fallback xmlns="">
            <p:pic>
              <p:nvPicPr>
                <p:cNvPr id="85" name="Freihand 84">
                  <a:extLst>
                    <a:ext uri="{FF2B5EF4-FFF2-40B4-BE49-F238E27FC236}">
                      <a16:creationId xmlns:a16="http://schemas.microsoft.com/office/drawing/2014/main" id="{9201159A-8401-435E-9E39-A5C04D1FF6BA}"/>
                    </a:ext>
                  </a:extLst>
                </p:cNvPr>
                <p:cNvPicPr/>
                <p:nvPr/>
              </p:nvPicPr>
              <p:blipFill>
                <a:blip r:embed="rId148"/>
                <a:stretch>
                  <a:fillRect/>
                </a:stretch>
              </p:blipFill>
              <p:spPr>
                <a:xfrm>
                  <a:off x="11605539" y="951605"/>
                  <a:ext cx="40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C856B99A-1AE9-404F-BE62-8801707DC0A3}"/>
                    </a:ext>
                  </a:extLst>
                </p14:cNvPr>
                <p14:cNvContentPartPr/>
                <p14:nvPr/>
              </p14:nvContentPartPr>
              <p14:xfrm>
                <a:off x="11670339" y="867365"/>
                <a:ext cx="70560" cy="186840"/>
              </p14:xfrm>
            </p:contentPart>
          </mc:Choice>
          <mc:Fallback xmlns="">
            <p:pic>
              <p:nvPicPr>
                <p:cNvPr id="86" name="Freihand 85">
                  <a:extLst>
                    <a:ext uri="{FF2B5EF4-FFF2-40B4-BE49-F238E27FC236}">
                      <a16:creationId xmlns:a16="http://schemas.microsoft.com/office/drawing/2014/main" id="{C856B99A-1AE9-404F-BE62-8801707DC0A3}"/>
                    </a:ext>
                  </a:extLst>
                </p:cNvPr>
                <p:cNvPicPr/>
                <p:nvPr/>
              </p:nvPicPr>
              <p:blipFill>
                <a:blip r:embed="rId150"/>
                <a:stretch>
                  <a:fillRect/>
                </a:stretch>
              </p:blipFill>
              <p:spPr>
                <a:xfrm>
                  <a:off x="11666019" y="863045"/>
                  <a:ext cx="79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04617144-48C4-4B50-B3BA-667C3F154E32}"/>
                    </a:ext>
                  </a:extLst>
                </p14:cNvPr>
                <p14:cNvContentPartPr/>
                <p14:nvPr/>
              </p14:nvContentPartPr>
              <p14:xfrm>
                <a:off x="11777619" y="936485"/>
                <a:ext cx="142920" cy="52200"/>
              </p14:xfrm>
            </p:contentPart>
          </mc:Choice>
          <mc:Fallback xmlns="">
            <p:pic>
              <p:nvPicPr>
                <p:cNvPr id="87" name="Freihand 86">
                  <a:extLst>
                    <a:ext uri="{FF2B5EF4-FFF2-40B4-BE49-F238E27FC236}">
                      <a16:creationId xmlns:a16="http://schemas.microsoft.com/office/drawing/2014/main" id="{04617144-48C4-4B50-B3BA-667C3F154E32}"/>
                    </a:ext>
                  </a:extLst>
                </p:cNvPr>
                <p:cNvPicPr/>
                <p:nvPr/>
              </p:nvPicPr>
              <p:blipFill>
                <a:blip r:embed="rId152"/>
                <a:stretch>
                  <a:fillRect/>
                </a:stretch>
              </p:blipFill>
              <p:spPr>
                <a:xfrm>
                  <a:off x="11773299" y="932165"/>
                  <a:ext cx="151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E97C2FF7-8E9B-4B1F-B810-395CA7606656}"/>
                    </a:ext>
                  </a:extLst>
                </p14:cNvPr>
                <p14:cNvContentPartPr/>
                <p14:nvPr/>
              </p14:nvContentPartPr>
              <p14:xfrm>
                <a:off x="11046819" y="962765"/>
                <a:ext cx="1086120" cy="590040"/>
              </p14:xfrm>
            </p:contentPart>
          </mc:Choice>
          <mc:Fallback xmlns="">
            <p:pic>
              <p:nvPicPr>
                <p:cNvPr id="88" name="Freihand 87">
                  <a:extLst>
                    <a:ext uri="{FF2B5EF4-FFF2-40B4-BE49-F238E27FC236}">
                      <a16:creationId xmlns:a16="http://schemas.microsoft.com/office/drawing/2014/main" id="{E97C2FF7-8E9B-4B1F-B810-395CA7606656}"/>
                    </a:ext>
                  </a:extLst>
                </p:cNvPr>
                <p:cNvPicPr/>
                <p:nvPr/>
              </p:nvPicPr>
              <p:blipFill>
                <a:blip r:embed="rId154"/>
                <a:stretch>
                  <a:fillRect/>
                </a:stretch>
              </p:blipFill>
              <p:spPr>
                <a:xfrm>
                  <a:off x="11042499" y="958445"/>
                  <a:ext cx="109476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1666C8A4-7B0A-4E6F-88AF-AA9715E08EF3}"/>
                    </a:ext>
                  </a:extLst>
                </p14:cNvPr>
                <p14:cNvContentPartPr/>
                <p14:nvPr/>
              </p14:nvContentPartPr>
              <p14:xfrm>
                <a:off x="9568299" y="930365"/>
                <a:ext cx="733320" cy="2313720"/>
              </p14:xfrm>
            </p:contentPart>
          </mc:Choice>
          <mc:Fallback xmlns="">
            <p:pic>
              <p:nvPicPr>
                <p:cNvPr id="93" name="Freihand 92">
                  <a:extLst>
                    <a:ext uri="{FF2B5EF4-FFF2-40B4-BE49-F238E27FC236}">
                      <a16:creationId xmlns:a16="http://schemas.microsoft.com/office/drawing/2014/main" id="{1666C8A4-7B0A-4E6F-88AF-AA9715E08EF3}"/>
                    </a:ext>
                  </a:extLst>
                </p:cNvPr>
                <p:cNvPicPr/>
                <p:nvPr/>
              </p:nvPicPr>
              <p:blipFill>
                <a:blip r:embed="rId156"/>
                <a:stretch>
                  <a:fillRect/>
                </a:stretch>
              </p:blipFill>
              <p:spPr>
                <a:xfrm>
                  <a:off x="9563979" y="926045"/>
                  <a:ext cx="741960" cy="232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77A4909C-5608-4AA7-AE3C-3C80BF60C159}"/>
                  </a:ext>
                </a:extLst>
              </p14:cNvPr>
              <p14:cNvContentPartPr/>
              <p14:nvPr/>
            </p14:nvContentPartPr>
            <p14:xfrm>
              <a:off x="3359019" y="4734485"/>
              <a:ext cx="5272920" cy="786600"/>
            </p14:xfrm>
          </p:contentPart>
        </mc:Choice>
        <mc:Fallback xmlns="">
          <p:pic>
            <p:nvPicPr>
              <p:cNvPr id="95" name="Freihand 94">
                <a:extLst>
                  <a:ext uri="{FF2B5EF4-FFF2-40B4-BE49-F238E27FC236}">
                    <a16:creationId xmlns:a16="http://schemas.microsoft.com/office/drawing/2014/main" id="{77A4909C-5608-4AA7-AE3C-3C80BF60C159}"/>
                  </a:ext>
                </a:extLst>
              </p:cNvPr>
              <p:cNvPicPr/>
              <p:nvPr/>
            </p:nvPicPr>
            <p:blipFill>
              <a:blip r:embed="rId158"/>
              <a:stretch>
                <a:fillRect/>
              </a:stretch>
            </p:blipFill>
            <p:spPr>
              <a:xfrm>
                <a:off x="3354699" y="4730165"/>
                <a:ext cx="528156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115FD43F-ADE3-4013-91B1-2D29672F852E}"/>
                  </a:ext>
                </a:extLst>
              </p14:cNvPr>
              <p14:cNvContentPartPr/>
              <p14:nvPr/>
            </p14:nvContentPartPr>
            <p14:xfrm>
              <a:off x="3653499" y="5761205"/>
              <a:ext cx="1679040" cy="1004040"/>
            </p14:xfrm>
          </p:contentPart>
        </mc:Choice>
        <mc:Fallback xmlns="">
          <p:pic>
            <p:nvPicPr>
              <p:cNvPr id="96" name="Freihand 95">
                <a:extLst>
                  <a:ext uri="{FF2B5EF4-FFF2-40B4-BE49-F238E27FC236}">
                    <a16:creationId xmlns:a16="http://schemas.microsoft.com/office/drawing/2014/main" id="{115FD43F-ADE3-4013-91B1-2D29672F852E}"/>
                  </a:ext>
                </a:extLst>
              </p:cNvPr>
              <p:cNvPicPr/>
              <p:nvPr/>
            </p:nvPicPr>
            <p:blipFill>
              <a:blip r:embed="rId160"/>
              <a:stretch>
                <a:fillRect/>
              </a:stretch>
            </p:blipFill>
            <p:spPr>
              <a:xfrm>
                <a:off x="3649179" y="5756885"/>
                <a:ext cx="1687680" cy="1012680"/>
              </a:xfrm>
              <a:prstGeom prst="rect">
                <a:avLst/>
              </a:prstGeom>
            </p:spPr>
          </p:pic>
        </mc:Fallback>
      </mc:AlternateContent>
      <p:grpSp>
        <p:nvGrpSpPr>
          <p:cNvPr id="163" name="Gruppieren 162">
            <a:extLst>
              <a:ext uri="{FF2B5EF4-FFF2-40B4-BE49-F238E27FC236}">
                <a16:creationId xmlns:a16="http://schemas.microsoft.com/office/drawing/2014/main" id="{F96599C2-6A92-4216-8E2A-25EFFAD2EAA9}"/>
              </a:ext>
            </a:extLst>
          </p:cNvPr>
          <p:cNvGrpSpPr/>
          <p:nvPr/>
        </p:nvGrpSpPr>
        <p:grpSpPr>
          <a:xfrm>
            <a:off x="3582939" y="5525405"/>
            <a:ext cx="4933080" cy="1236600"/>
            <a:chOff x="3582939" y="5525405"/>
            <a:chExt cx="4933080" cy="1236600"/>
          </a:xfrm>
        </p:grpSpPr>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9FF453BE-F645-402B-BBB8-D410CA453644}"/>
                    </a:ext>
                  </a:extLst>
                </p14:cNvPr>
                <p14:cNvContentPartPr/>
                <p14:nvPr/>
              </p14:nvContentPartPr>
              <p14:xfrm>
                <a:off x="6218499" y="5750405"/>
                <a:ext cx="64440" cy="735840"/>
              </p14:xfrm>
            </p:contentPart>
          </mc:Choice>
          <mc:Fallback xmlns="">
            <p:pic>
              <p:nvPicPr>
                <p:cNvPr id="97" name="Freihand 96">
                  <a:extLst>
                    <a:ext uri="{FF2B5EF4-FFF2-40B4-BE49-F238E27FC236}">
                      <a16:creationId xmlns:a16="http://schemas.microsoft.com/office/drawing/2014/main" id="{9FF453BE-F645-402B-BBB8-D410CA453644}"/>
                    </a:ext>
                  </a:extLst>
                </p:cNvPr>
                <p:cNvPicPr/>
                <p:nvPr/>
              </p:nvPicPr>
              <p:blipFill>
                <a:blip r:embed="rId162"/>
                <a:stretch>
                  <a:fillRect/>
                </a:stretch>
              </p:blipFill>
              <p:spPr>
                <a:xfrm>
                  <a:off x="6214179" y="5746085"/>
                  <a:ext cx="73080" cy="744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3DED8EF0-D581-4C01-860F-DCCD31FBE528}"/>
                    </a:ext>
                  </a:extLst>
                </p14:cNvPr>
                <p14:cNvContentPartPr/>
                <p14:nvPr/>
              </p14:nvContentPartPr>
              <p14:xfrm>
                <a:off x="5935539" y="6389765"/>
                <a:ext cx="1687320" cy="115200"/>
              </p14:xfrm>
            </p:contentPart>
          </mc:Choice>
          <mc:Fallback xmlns="">
            <p:pic>
              <p:nvPicPr>
                <p:cNvPr id="98" name="Freihand 97">
                  <a:extLst>
                    <a:ext uri="{FF2B5EF4-FFF2-40B4-BE49-F238E27FC236}">
                      <a16:creationId xmlns:a16="http://schemas.microsoft.com/office/drawing/2014/main" id="{3DED8EF0-D581-4C01-860F-DCCD31FBE528}"/>
                    </a:ext>
                  </a:extLst>
                </p:cNvPr>
                <p:cNvPicPr/>
                <p:nvPr/>
              </p:nvPicPr>
              <p:blipFill>
                <a:blip r:embed="rId164"/>
                <a:stretch>
                  <a:fillRect/>
                </a:stretch>
              </p:blipFill>
              <p:spPr>
                <a:xfrm>
                  <a:off x="5931219" y="6385445"/>
                  <a:ext cx="1695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B39EE5A3-A0B0-412C-BE2A-826FA2740BC3}"/>
                    </a:ext>
                  </a:extLst>
                </p14:cNvPr>
                <p14:cNvContentPartPr/>
                <p14:nvPr/>
              </p14:nvContentPartPr>
              <p14:xfrm>
                <a:off x="7519899" y="6326405"/>
                <a:ext cx="240840" cy="185040"/>
              </p14:xfrm>
            </p:contentPart>
          </mc:Choice>
          <mc:Fallback xmlns="">
            <p:pic>
              <p:nvPicPr>
                <p:cNvPr id="99" name="Freihand 98">
                  <a:extLst>
                    <a:ext uri="{FF2B5EF4-FFF2-40B4-BE49-F238E27FC236}">
                      <a16:creationId xmlns:a16="http://schemas.microsoft.com/office/drawing/2014/main" id="{B39EE5A3-A0B0-412C-BE2A-826FA2740BC3}"/>
                    </a:ext>
                  </a:extLst>
                </p:cNvPr>
                <p:cNvPicPr/>
                <p:nvPr/>
              </p:nvPicPr>
              <p:blipFill>
                <a:blip r:embed="rId166"/>
                <a:stretch>
                  <a:fillRect/>
                </a:stretch>
              </p:blipFill>
              <p:spPr>
                <a:xfrm>
                  <a:off x="7515579" y="6322085"/>
                  <a:ext cx="249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677983F9-988A-45C4-B7A1-D0BC567340AE}"/>
                    </a:ext>
                  </a:extLst>
                </p14:cNvPr>
                <p14:cNvContentPartPr/>
                <p14:nvPr/>
              </p14:nvContentPartPr>
              <p14:xfrm>
                <a:off x="6157659" y="5607845"/>
                <a:ext cx="244440" cy="189000"/>
              </p14:xfrm>
            </p:contentPart>
          </mc:Choice>
          <mc:Fallback xmlns="">
            <p:pic>
              <p:nvPicPr>
                <p:cNvPr id="100" name="Freihand 99">
                  <a:extLst>
                    <a:ext uri="{FF2B5EF4-FFF2-40B4-BE49-F238E27FC236}">
                      <a16:creationId xmlns:a16="http://schemas.microsoft.com/office/drawing/2014/main" id="{677983F9-988A-45C4-B7A1-D0BC567340AE}"/>
                    </a:ext>
                  </a:extLst>
                </p:cNvPr>
                <p:cNvPicPr/>
                <p:nvPr/>
              </p:nvPicPr>
              <p:blipFill>
                <a:blip r:embed="rId168"/>
                <a:stretch>
                  <a:fillRect/>
                </a:stretch>
              </p:blipFill>
              <p:spPr>
                <a:xfrm>
                  <a:off x="6153339" y="5603525"/>
                  <a:ext cx="253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AE72701E-09D6-4596-94A6-289BD9ECE392}"/>
                    </a:ext>
                  </a:extLst>
                </p14:cNvPr>
                <p14:cNvContentPartPr/>
                <p14:nvPr/>
              </p14:nvContentPartPr>
              <p14:xfrm>
                <a:off x="5851299" y="5652845"/>
                <a:ext cx="196560" cy="89280"/>
              </p14:xfrm>
            </p:contentPart>
          </mc:Choice>
          <mc:Fallback xmlns="">
            <p:pic>
              <p:nvPicPr>
                <p:cNvPr id="101" name="Freihand 100">
                  <a:extLst>
                    <a:ext uri="{FF2B5EF4-FFF2-40B4-BE49-F238E27FC236}">
                      <a16:creationId xmlns:a16="http://schemas.microsoft.com/office/drawing/2014/main" id="{AE72701E-09D6-4596-94A6-289BD9ECE392}"/>
                    </a:ext>
                  </a:extLst>
                </p:cNvPr>
                <p:cNvPicPr/>
                <p:nvPr/>
              </p:nvPicPr>
              <p:blipFill>
                <a:blip r:embed="rId170"/>
                <a:stretch>
                  <a:fillRect/>
                </a:stretch>
              </p:blipFill>
              <p:spPr>
                <a:xfrm>
                  <a:off x="5846979" y="5648525"/>
                  <a:ext cx="205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7975E392-D04C-40C4-9FC3-BCDD4C8FF3D3}"/>
                    </a:ext>
                  </a:extLst>
                </p14:cNvPr>
                <p14:cNvContentPartPr/>
                <p14:nvPr/>
              </p14:nvContentPartPr>
              <p14:xfrm>
                <a:off x="7540059" y="6513245"/>
                <a:ext cx="198000" cy="160920"/>
              </p14:xfrm>
            </p:contentPart>
          </mc:Choice>
          <mc:Fallback xmlns="">
            <p:pic>
              <p:nvPicPr>
                <p:cNvPr id="102" name="Freihand 101">
                  <a:extLst>
                    <a:ext uri="{FF2B5EF4-FFF2-40B4-BE49-F238E27FC236}">
                      <a16:creationId xmlns:a16="http://schemas.microsoft.com/office/drawing/2014/main" id="{7975E392-D04C-40C4-9FC3-BCDD4C8FF3D3}"/>
                    </a:ext>
                  </a:extLst>
                </p:cNvPr>
                <p:cNvPicPr/>
                <p:nvPr/>
              </p:nvPicPr>
              <p:blipFill>
                <a:blip r:embed="rId172"/>
                <a:stretch>
                  <a:fillRect/>
                </a:stretch>
              </p:blipFill>
              <p:spPr>
                <a:xfrm>
                  <a:off x="7535739" y="6508925"/>
                  <a:ext cx="206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05FA4393-0D52-43BE-917E-17ACDB2F63FC}"/>
                    </a:ext>
                  </a:extLst>
                </p14:cNvPr>
                <p14:cNvContentPartPr/>
                <p14:nvPr/>
              </p14:nvContentPartPr>
              <p14:xfrm>
                <a:off x="6437379" y="5525405"/>
                <a:ext cx="1227600" cy="815760"/>
              </p14:xfrm>
            </p:contentPart>
          </mc:Choice>
          <mc:Fallback xmlns="">
            <p:pic>
              <p:nvPicPr>
                <p:cNvPr id="103" name="Freihand 102">
                  <a:extLst>
                    <a:ext uri="{FF2B5EF4-FFF2-40B4-BE49-F238E27FC236}">
                      <a16:creationId xmlns:a16="http://schemas.microsoft.com/office/drawing/2014/main" id="{05FA4393-0D52-43BE-917E-17ACDB2F63FC}"/>
                    </a:ext>
                  </a:extLst>
                </p:cNvPr>
                <p:cNvPicPr/>
                <p:nvPr/>
              </p:nvPicPr>
              <p:blipFill>
                <a:blip r:embed="rId174"/>
                <a:stretch>
                  <a:fillRect/>
                </a:stretch>
              </p:blipFill>
              <p:spPr>
                <a:xfrm>
                  <a:off x="6433059" y="5521085"/>
                  <a:ext cx="123624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A21925A6-903F-4BCB-8BD4-85D8FB20507E}"/>
                    </a:ext>
                  </a:extLst>
                </p14:cNvPr>
                <p14:cNvContentPartPr/>
                <p14:nvPr/>
              </p14:nvContentPartPr>
              <p14:xfrm>
                <a:off x="7550859" y="5666885"/>
                <a:ext cx="144720" cy="153720"/>
              </p14:xfrm>
            </p:contentPart>
          </mc:Choice>
          <mc:Fallback xmlns="">
            <p:pic>
              <p:nvPicPr>
                <p:cNvPr id="105" name="Freihand 104">
                  <a:extLst>
                    <a:ext uri="{FF2B5EF4-FFF2-40B4-BE49-F238E27FC236}">
                      <a16:creationId xmlns:a16="http://schemas.microsoft.com/office/drawing/2014/main" id="{A21925A6-903F-4BCB-8BD4-85D8FB20507E}"/>
                    </a:ext>
                  </a:extLst>
                </p:cNvPr>
                <p:cNvPicPr/>
                <p:nvPr/>
              </p:nvPicPr>
              <p:blipFill>
                <a:blip r:embed="rId176"/>
                <a:stretch>
                  <a:fillRect/>
                </a:stretch>
              </p:blipFill>
              <p:spPr>
                <a:xfrm>
                  <a:off x="7546539" y="5662565"/>
                  <a:ext cx="153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86A439B5-5346-4FE7-B233-919FAE2FB7F8}"/>
                    </a:ext>
                  </a:extLst>
                </p14:cNvPr>
                <p14:cNvContentPartPr/>
                <p14:nvPr/>
              </p14:nvContentPartPr>
              <p14:xfrm>
                <a:off x="7722219" y="5622965"/>
                <a:ext cx="62280" cy="208800"/>
              </p14:xfrm>
            </p:contentPart>
          </mc:Choice>
          <mc:Fallback xmlns="">
            <p:pic>
              <p:nvPicPr>
                <p:cNvPr id="106" name="Freihand 105">
                  <a:extLst>
                    <a:ext uri="{FF2B5EF4-FFF2-40B4-BE49-F238E27FC236}">
                      <a16:creationId xmlns:a16="http://schemas.microsoft.com/office/drawing/2014/main" id="{86A439B5-5346-4FE7-B233-919FAE2FB7F8}"/>
                    </a:ext>
                  </a:extLst>
                </p:cNvPr>
                <p:cNvPicPr/>
                <p:nvPr/>
              </p:nvPicPr>
              <p:blipFill>
                <a:blip r:embed="rId178"/>
                <a:stretch>
                  <a:fillRect/>
                </a:stretch>
              </p:blipFill>
              <p:spPr>
                <a:xfrm>
                  <a:off x="7717899" y="5618645"/>
                  <a:ext cx="70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E2EEEF7E-D634-46E7-BC35-6D88631E83E1}"/>
                    </a:ext>
                  </a:extLst>
                </p14:cNvPr>
                <p14:cNvContentPartPr/>
                <p14:nvPr/>
              </p14:nvContentPartPr>
              <p14:xfrm>
                <a:off x="7824099" y="5688125"/>
                <a:ext cx="169200" cy="73800"/>
              </p14:xfrm>
            </p:contentPart>
          </mc:Choice>
          <mc:Fallback xmlns="">
            <p:pic>
              <p:nvPicPr>
                <p:cNvPr id="107" name="Freihand 106">
                  <a:extLst>
                    <a:ext uri="{FF2B5EF4-FFF2-40B4-BE49-F238E27FC236}">
                      <a16:creationId xmlns:a16="http://schemas.microsoft.com/office/drawing/2014/main" id="{E2EEEF7E-D634-46E7-BC35-6D88631E83E1}"/>
                    </a:ext>
                  </a:extLst>
                </p:cNvPr>
                <p:cNvPicPr/>
                <p:nvPr/>
              </p:nvPicPr>
              <p:blipFill>
                <a:blip r:embed="rId180"/>
                <a:stretch>
                  <a:fillRect/>
                </a:stretch>
              </p:blipFill>
              <p:spPr>
                <a:xfrm>
                  <a:off x="7819779" y="5683805"/>
                  <a:ext cx="177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27A448DC-2AF1-47F4-A925-5E5A93658EED}"/>
                    </a:ext>
                  </a:extLst>
                </p14:cNvPr>
                <p14:cNvContentPartPr/>
                <p14:nvPr/>
              </p14:nvContentPartPr>
              <p14:xfrm>
                <a:off x="8017059" y="5633405"/>
                <a:ext cx="83880" cy="210240"/>
              </p14:xfrm>
            </p:contentPart>
          </mc:Choice>
          <mc:Fallback xmlns="">
            <p:pic>
              <p:nvPicPr>
                <p:cNvPr id="108" name="Freihand 107">
                  <a:extLst>
                    <a:ext uri="{FF2B5EF4-FFF2-40B4-BE49-F238E27FC236}">
                      <a16:creationId xmlns:a16="http://schemas.microsoft.com/office/drawing/2014/main" id="{27A448DC-2AF1-47F4-A925-5E5A93658EED}"/>
                    </a:ext>
                  </a:extLst>
                </p:cNvPr>
                <p:cNvPicPr/>
                <p:nvPr/>
              </p:nvPicPr>
              <p:blipFill>
                <a:blip r:embed="rId182"/>
                <a:stretch>
                  <a:fillRect/>
                </a:stretch>
              </p:blipFill>
              <p:spPr>
                <a:xfrm>
                  <a:off x="8012739" y="5629085"/>
                  <a:ext cx="925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5C3033F4-3024-4599-AE8B-7CDDE868CF9C}"/>
                    </a:ext>
                  </a:extLst>
                </p14:cNvPr>
                <p14:cNvContentPartPr/>
                <p14:nvPr/>
              </p14:nvContentPartPr>
              <p14:xfrm>
                <a:off x="7386699" y="5964605"/>
                <a:ext cx="83160" cy="101520"/>
              </p14:xfrm>
            </p:contentPart>
          </mc:Choice>
          <mc:Fallback xmlns="">
            <p:pic>
              <p:nvPicPr>
                <p:cNvPr id="109" name="Freihand 108">
                  <a:extLst>
                    <a:ext uri="{FF2B5EF4-FFF2-40B4-BE49-F238E27FC236}">
                      <a16:creationId xmlns:a16="http://schemas.microsoft.com/office/drawing/2014/main" id="{5C3033F4-3024-4599-AE8B-7CDDE868CF9C}"/>
                    </a:ext>
                  </a:extLst>
                </p:cNvPr>
                <p:cNvPicPr/>
                <p:nvPr/>
              </p:nvPicPr>
              <p:blipFill>
                <a:blip r:embed="rId184"/>
                <a:stretch>
                  <a:fillRect/>
                </a:stretch>
              </p:blipFill>
              <p:spPr>
                <a:xfrm>
                  <a:off x="7382379" y="5960285"/>
                  <a:ext cx="91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958F386B-6944-4141-B185-8762EAA36A48}"/>
                    </a:ext>
                  </a:extLst>
                </p14:cNvPr>
                <p14:cNvContentPartPr/>
                <p14:nvPr/>
              </p14:nvContentPartPr>
              <p14:xfrm>
                <a:off x="7509819" y="5916365"/>
                <a:ext cx="169560" cy="141840"/>
              </p14:xfrm>
            </p:contentPart>
          </mc:Choice>
          <mc:Fallback xmlns="">
            <p:pic>
              <p:nvPicPr>
                <p:cNvPr id="110" name="Freihand 109">
                  <a:extLst>
                    <a:ext uri="{FF2B5EF4-FFF2-40B4-BE49-F238E27FC236}">
                      <a16:creationId xmlns:a16="http://schemas.microsoft.com/office/drawing/2014/main" id="{958F386B-6944-4141-B185-8762EAA36A48}"/>
                    </a:ext>
                  </a:extLst>
                </p:cNvPr>
                <p:cNvPicPr/>
                <p:nvPr/>
              </p:nvPicPr>
              <p:blipFill>
                <a:blip r:embed="rId186"/>
                <a:stretch>
                  <a:fillRect/>
                </a:stretch>
              </p:blipFill>
              <p:spPr>
                <a:xfrm>
                  <a:off x="7505499" y="5912045"/>
                  <a:ext cx="178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7D88E7F7-C68E-4ED8-8320-5CB0DE8C142D}"/>
                    </a:ext>
                  </a:extLst>
                </p14:cNvPr>
                <p14:cNvContentPartPr/>
                <p14:nvPr/>
              </p14:nvContentPartPr>
              <p14:xfrm>
                <a:off x="7664619" y="5943365"/>
                <a:ext cx="41040" cy="39960"/>
              </p14:xfrm>
            </p:contentPart>
          </mc:Choice>
          <mc:Fallback xmlns="">
            <p:pic>
              <p:nvPicPr>
                <p:cNvPr id="111" name="Freihand 110">
                  <a:extLst>
                    <a:ext uri="{FF2B5EF4-FFF2-40B4-BE49-F238E27FC236}">
                      <a16:creationId xmlns:a16="http://schemas.microsoft.com/office/drawing/2014/main" id="{7D88E7F7-C68E-4ED8-8320-5CB0DE8C142D}"/>
                    </a:ext>
                  </a:extLst>
                </p:cNvPr>
                <p:cNvPicPr/>
                <p:nvPr/>
              </p:nvPicPr>
              <p:blipFill>
                <a:blip r:embed="rId188"/>
                <a:stretch>
                  <a:fillRect/>
                </a:stretch>
              </p:blipFill>
              <p:spPr>
                <a:xfrm>
                  <a:off x="7660299" y="5939045"/>
                  <a:ext cx="49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F56E481C-D66F-4660-ABDC-8D89F0A7F47A}"/>
                    </a:ext>
                  </a:extLst>
                </p14:cNvPr>
                <p14:cNvContentPartPr/>
                <p14:nvPr/>
              </p14:nvContentPartPr>
              <p14:xfrm>
                <a:off x="7711059" y="5994125"/>
                <a:ext cx="202320" cy="131400"/>
              </p14:xfrm>
            </p:contentPart>
          </mc:Choice>
          <mc:Fallback xmlns="">
            <p:pic>
              <p:nvPicPr>
                <p:cNvPr id="112" name="Freihand 111">
                  <a:extLst>
                    <a:ext uri="{FF2B5EF4-FFF2-40B4-BE49-F238E27FC236}">
                      <a16:creationId xmlns:a16="http://schemas.microsoft.com/office/drawing/2014/main" id="{F56E481C-D66F-4660-ABDC-8D89F0A7F47A}"/>
                    </a:ext>
                  </a:extLst>
                </p:cNvPr>
                <p:cNvPicPr/>
                <p:nvPr/>
              </p:nvPicPr>
              <p:blipFill>
                <a:blip r:embed="rId190"/>
                <a:stretch>
                  <a:fillRect/>
                </a:stretch>
              </p:blipFill>
              <p:spPr>
                <a:xfrm>
                  <a:off x="7706739" y="5989805"/>
                  <a:ext cx="210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D732B479-D759-44F9-ACAC-33188E7C4DAF}"/>
                    </a:ext>
                  </a:extLst>
                </p14:cNvPr>
                <p14:cNvContentPartPr/>
                <p14:nvPr/>
              </p14:nvContentPartPr>
              <p14:xfrm>
                <a:off x="7957299" y="5944445"/>
                <a:ext cx="189360" cy="79560"/>
              </p14:xfrm>
            </p:contentPart>
          </mc:Choice>
          <mc:Fallback xmlns="">
            <p:pic>
              <p:nvPicPr>
                <p:cNvPr id="113" name="Freihand 112">
                  <a:extLst>
                    <a:ext uri="{FF2B5EF4-FFF2-40B4-BE49-F238E27FC236}">
                      <a16:creationId xmlns:a16="http://schemas.microsoft.com/office/drawing/2014/main" id="{D732B479-D759-44F9-ACAC-33188E7C4DAF}"/>
                    </a:ext>
                  </a:extLst>
                </p:cNvPr>
                <p:cNvPicPr/>
                <p:nvPr/>
              </p:nvPicPr>
              <p:blipFill>
                <a:blip r:embed="rId192"/>
                <a:stretch>
                  <a:fillRect/>
                </a:stretch>
              </p:blipFill>
              <p:spPr>
                <a:xfrm>
                  <a:off x="7952979" y="5940125"/>
                  <a:ext cx="198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48892218-9738-4243-AA15-35DC0826944A}"/>
                    </a:ext>
                  </a:extLst>
                </p14:cNvPr>
                <p14:cNvContentPartPr/>
                <p14:nvPr/>
              </p14:nvContentPartPr>
              <p14:xfrm>
                <a:off x="8152059" y="5963525"/>
                <a:ext cx="90000" cy="67680"/>
              </p14:xfrm>
            </p:contentPart>
          </mc:Choice>
          <mc:Fallback xmlns="">
            <p:pic>
              <p:nvPicPr>
                <p:cNvPr id="114" name="Freihand 113">
                  <a:extLst>
                    <a:ext uri="{FF2B5EF4-FFF2-40B4-BE49-F238E27FC236}">
                      <a16:creationId xmlns:a16="http://schemas.microsoft.com/office/drawing/2014/main" id="{48892218-9738-4243-AA15-35DC0826944A}"/>
                    </a:ext>
                  </a:extLst>
                </p:cNvPr>
                <p:cNvPicPr/>
                <p:nvPr/>
              </p:nvPicPr>
              <p:blipFill>
                <a:blip r:embed="rId194"/>
                <a:stretch>
                  <a:fillRect/>
                </a:stretch>
              </p:blipFill>
              <p:spPr>
                <a:xfrm>
                  <a:off x="8147739" y="5959205"/>
                  <a:ext cx="98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1F24E39D-68CC-48C0-8EF9-EB36D1B081A4}"/>
                    </a:ext>
                  </a:extLst>
                </p14:cNvPr>
                <p14:cNvContentPartPr/>
                <p14:nvPr/>
              </p14:nvContentPartPr>
              <p14:xfrm>
                <a:off x="7420179" y="6111485"/>
                <a:ext cx="449280" cy="160200"/>
              </p14:xfrm>
            </p:contentPart>
          </mc:Choice>
          <mc:Fallback xmlns="">
            <p:pic>
              <p:nvPicPr>
                <p:cNvPr id="115" name="Freihand 114">
                  <a:extLst>
                    <a:ext uri="{FF2B5EF4-FFF2-40B4-BE49-F238E27FC236}">
                      <a16:creationId xmlns:a16="http://schemas.microsoft.com/office/drawing/2014/main" id="{1F24E39D-68CC-48C0-8EF9-EB36D1B081A4}"/>
                    </a:ext>
                  </a:extLst>
                </p:cNvPr>
                <p:cNvPicPr/>
                <p:nvPr/>
              </p:nvPicPr>
              <p:blipFill>
                <a:blip r:embed="rId196"/>
                <a:stretch>
                  <a:fillRect/>
                </a:stretch>
              </p:blipFill>
              <p:spPr>
                <a:xfrm>
                  <a:off x="7415859" y="6107165"/>
                  <a:ext cx="457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7E1CB078-C6DB-4175-BB33-73E7D54655B3}"/>
                    </a:ext>
                  </a:extLst>
                </p14:cNvPr>
                <p14:cNvContentPartPr/>
                <p14:nvPr/>
              </p14:nvContentPartPr>
              <p14:xfrm>
                <a:off x="7887099" y="6163325"/>
                <a:ext cx="90360" cy="79560"/>
              </p14:xfrm>
            </p:contentPart>
          </mc:Choice>
          <mc:Fallback xmlns="">
            <p:pic>
              <p:nvPicPr>
                <p:cNvPr id="116" name="Freihand 115">
                  <a:extLst>
                    <a:ext uri="{FF2B5EF4-FFF2-40B4-BE49-F238E27FC236}">
                      <a16:creationId xmlns:a16="http://schemas.microsoft.com/office/drawing/2014/main" id="{7E1CB078-C6DB-4175-BB33-73E7D54655B3}"/>
                    </a:ext>
                  </a:extLst>
                </p:cNvPr>
                <p:cNvPicPr/>
                <p:nvPr/>
              </p:nvPicPr>
              <p:blipFill>
                <a:blip r:embed="rId198"/>
                <a:stretch>
                  <a:fillRect/>
                </a:stretch>
              </p:blipFill>
              <p:spPr>
                <a:xfrm>
                  <a:off x="7882779" y="6159005"/>
                  <a:ext cx="99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75D005D6-F590-4632-8844-D19A602E9173}"/>
                    </a:ext>
                  </a:extLst>
                </p14:cNvPr>
                <p14:cNvContentPartPr/>
                <p14:nvPr/>
              </p14:nvContentPartPr>
              <p14:xfrm>
                <a:off x="7983579" y="6157205"/>
                <a:ext cx="242280" cy="162360"/>
              </p14:xfrm>
            </p:contentPart>
          </mc:Choice>
          <mc:Fallback xmlns="">
            <p:pic>
              <p:nvPicPr>
                <p:cNvPr id="117" name="Freihand 116">
                  <a:extLst>
                    <a:ext uri="{FF2B5EF4-FFF2-40B4-BE49-F238E27FC236}">
                      <a16:creationId xmlns:a16="http://schemas.microsoft.com/office/drawing/2014/main" id="{75D005D6-F590-4632-8844-D19A602E9173}"/>
                    </a:ext>
                  </a:extLst>
                </p:cNvPr>
                <p:cNvPicPr/>
                <p:nvPr/>
              </p:nvPicPr>
              <p:blipFill>
                <a:blip r:embed="rId200"/>
                <a:stretch>
                  <a:fillRect/>
                </a:stretch>
              </p:blipFill>
              <p:spPr>
                <a:xfrm>
                  <a:off x="7979259" y="6152885"/>
                  <a:ext cx="250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09633EAF-98BD-4170-95AB-6BDCDF118F84}"/>
                    </a:ext>
                  </a:extLst>
                </p14:cNvPr>
                <p14:cNvContentPartPr/>
                <p14:nvPr/>
              </p14:nvContentPartPr>
              <p14:xfrm>
                <a:off x="8264739" y="6099605"/>
                <a:ext cx="82800" cy="92520"/>
              </p14:xfrm>
            </p:contentPart>
          </mc:Choice>
          <mc:Fallback xmlns="">
            <p:pic>
              <p:nvPicPr>
                <p:cNvPr id="118" name="Freihand 117">
                  <a:extLst>
                    <a:ext uri="{FF2B5EF4-FFF2-40B4-BE49-F238E27FC236}">
                      <a16:creationId xmlns:a16="http://schemas.microsoft.com/office/drawing/2014/main" id="{09633EAF-98BD-4170-95AB-6BDCDF118F84}"/>
                    </a:ext>
                  </a:extLst>
                </p:cNvPr>
                <p:cNvPicPr/>
                <p:nvPr/>
              </p:nvPicPr>
              <p:blipFill>
                <a:blip r:embed="rId202"/>
                <a:stretch>
                  <a:fillRect/>
                </a:stretch>
              </p:blipFill>
              <p:spPr>
                <a:xfrm>
                  <a:off x="8260419" y="6095285"/>
                  <a:ext cx="91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0FCB4FF1-FF63-41E6-92AC-6497377D2479}"/>
                    </a:ext>
                  </a:extLst>
                </p14:cNvPr>
                <p14:cNvContentPartPr/>
                <p14:nvPr/>
              </p14:nvContentPartPr>
              <p14:xfrm>
                <a:off x="8364099" y="6085925"/>
                <a:ext cx="151920" cy="114840"/>
              </p14:xfrm>
            </p:contentPart>
          </mc:Choice>
          <mc:Fallback xmlns="">
            <p:pic>
              <p:nvPicPr>
                <p:cNvPr id="119" name="Freihand 118">
                  <a:extLst>
                    <a:ext uri="{FF2B5EF4-FFF2-40B4-BE49-F238E27FC236}">
                      <a16:creationId xmlns:a16="http://schemas.microsoft.com/office/drawing/2014/main" id="{0FCB4FF1-FF63-41E6-92AC-6497377D2479}"/>
                    </a:ext>
                  </a:extLst>
                </p:cNvPr>
                <p:cNvPicPr/>
                <p:nvPr/>
              </p:nvPicPr>
              <p:blipFill>
                <a:blip r:embed="rId204"/>
                <a:stretch>
                  <a:fillRect/>
                </a:stretch>
              </p:blipFill>
              <p:spPr>
                <a:xfrm>
                  <a:off x="8359779" y="6081605"/>
                  <a:ext cx="160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F2C2DC73-372E-40B4-9E93-9121C5E03011}"/>
                    </a:ext>
                  </a:extLst>
                </p14:cNvPr>
                <p14:cNvContentPartPr/>
                <p14:nvPr/>
              </p14:nvContentPartPr>
              <p14:xfrm>
                <a:off x="4646739" y="6029765"/>
                <a:ext cx="464040" cy="375120"/>
              </p14:xfrm>
            </p:contentPart>
          </mc:Choice>
          <mc:Fallback xmlns="">
            <p:pic>
              <p:nvPicPr>
                <p:cNvPr id="121" name="Freihand 120">
                  <a:extLst>
                    <a:ext uri="{FF2B5EF4-FFF2-40B4-BE49-F238E27FC236}">
                      <a16:creationId xmlns:a16="http://schemas.microsoft.com/office/drawing/2014/main" id="{F2C2DC73-372E-40B4-9E93-9121C5E03011}"/>
                    </a:ext>
                  </a:extLst>
                </p:cNvPr>
                <p:cNvPicPr/>
                <p:nvPr/>
              </p:nvPicPr>
              <p:blipFill>
                <a:blip r:embed="rId206"/>
                <a:stretch>
                  <a:fillRect/>
                </a:stretch>
              </p:blipFill>
              <p:spPr>
                <a:xfrm>
                  <a:off x="4642419" y="6025445"/>
                  <a:ext cx="4726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B0D69FBC-F82D-4151-972A-8A4A102AA7F7}"/>
                    </a:ext>
                  </a:extLst>
                </p14:cNvPr>
                <p14:cNvContentPartPr/>
                <p14:nvPr/>
              </p14:nvContentPartPr>
              <p14:xfrm>
                <a:off x="4642419" y="5882885"/>
                <a:ext cx="245880" cy="251280"/>
              </p14:xfrm>
            </p:contentPart>
          </mc:Choice>
          <mc:Fallback xmlns="">
            <p:pic>
              <p:nvPicPr>
                <p:cNvPr id="122" name="Freihand 121">
                  <a:extLst>
                    <a:ext uri="{FF2B5EF4-FFF2-40B4-BE49-F238E27FC236}">
                      <a16:creationId xmlns:a16="http://schemas.microsoft.com/office/drawing/2014/main" id="{B0D69FBC-F82D-4151-972A-8A4A102AA7F7}"/>
                    </a:ext>
                  </a:extLst>
                </p:cNvPr>
                <p:cNvPicPr/>
                <p:nvPr/>
              </p:nvPicPr>
              <p:blipFill>
                <a:blip r:embed="rId208"/>
                <a:stretch>
                  <a:fillRect/>
                </a:stretch>
              </p:blipFill>
              <p:spPr>
                <a:xfrm>
                  <a:off x="4638099" y="5878565"/>
                  <a:ext cx="254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085039EA-F4D8-45BA-9EC6-931D848221D5}"/>
                    </a:ext>
                  </a:extLst>
                </p14:cNvPr>
                <p14:cNvContentPartPr/>
                <p14:nvPr/>
              </p14:nvContentPartPr>
              <p14:xfrm>
                <a:off x="4959219" y="6410645"/>
                <a:ext cx="22680" cy="135000"/>
              </p14:xfrm>
            </p:contentPart>
          </mc:Choice>
          <mc:Fallback xmlns="">
            <p:pic>
              <p:nvPicPr>
                <p:cNvPr id="123" name="Freihand 122">
                  <a:extLst>
                    <a:ext uri="{FF2B5EF4-FFF2-40B4-BE49-F238E27FC236}">
                      <a16:creationId xmlns:a16="http://schemas.microsoft.com/office/drawing/2014/main" id="{085039EA-F4D8-45BA-9EC6-931D848221D5}"/>
                    </a:ext>
                  </a:extLst>
                </p:cNvPr>
                <p:cNvPicPr/>
                <p:nvPr/>
              </p:nvPicPr>
              <p:blipFill>
                <a:blip r:embed="rId210"/>
                <a:stretch>
                  <a:fillRect/>
                </a:stretch>
              </p:blipFill>
              <p:spPr>
                <a:xfrm>
                  <a:off x="4954899" y="6406325"/>
                  <a:ext cx="31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78B78DAC-7502-4F81-86AA-52301647690F}"/>
                    </a:ext>
                  </a:extLst>
                </p14:cNvPr>
                <p14:cNvContentPartPr/>
                <p14:nvPr/>
              </p14:nvContentPartPr>
              <p14:xfrm>
                <a:off x="5041659" y="6436205"/>
                <a:ext cx="7920" cy="73440"/>
              </p14:xfrm>
            </p:contentPart>
          </mc:Choice>
          <mc:Fallback xmlns="">
            <p:pic>
              <p:nvPicPr>
                <p:cNvPr id="124" name="Freihand 123">
                  <a:extLst>
                    <a:ext uri="{FF2B5EF4-FFF2-40B4-BE49-F238E27FC236}">
                      <a16:creationId xmlns:a16="http://schemas.microsoft.com/office/drawing/2014/main" id="{78B78DAC-7502-4F81-86AA-52301647690F}"/>
                    </a:ext>
                  </a:extLst>
                </p:cNvPr>
                <p:cNvPicPr/>
                <p:nvPr/>
              </p:nvPicPr>
              <p:blipFill>
                <a:blip r:embed="rId212"/>
                <a:stretch>
                  <a:fillRect/>
                </a:stretch>
              </p:blipFill>
              <p:spPr>
                <a:xfrm>
                  <a:off x="5037339" y="6431885"/>
                  <a:ext cx="16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3B34D119-CDFD-4DBB-8882-6D9BD1702299}"/>
                    </a:ext>
                  </a:extLst>
                </p14:cNvPr>
                <p14:cNvContentPartPr/>
                <p14:nvPr/>
              </p14:nvContentPartPr>
              <p14:xfrm>
                <a:off x="4990179" y="6439085"/>
                <a:ext cx="91440" cy="85320"/>
              </p14:xfrm>
            </p:contentPart>
          </mc:Choice>
          <mc:Fallback xmlns="">
            <p:pic>
              <p:nvPicPr>
                <p:cNvPr id="125" name="Freihand 124">
                  <a:extLst>
                    <a:ext uri="{FF2B5EF4-FFF2-40B4-BE49-F238E27FC236}">
                      <a16:creationId xmlns:a16="http://schemas.microsoft.com/office/drawing/2014/main" id="{3B34D119-CDFD-4DBB-8882-6D9BD1702299}"/>
                    </a:ext>
                  </a:extLst>
                </p:cNvPr>
                <p:cNvPicPr/>
                <p:nvPr/>
              </p:nvPicPr>
              <p:blipFill>
                <a:blip r:embed="rId214"/>
                <a:stretch>
                  <a:fillRect/>
                </a:stretch>
              </p:blipFill>
              <p:spPr>
                <a:xfrm>
                  <a:off x="4985859" y="6434765"/>
                  <a:ext cx="100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37AC0B58-64CF-49A3-A049-42D034F9C267}"/>
                    </a:ext>
                  </a:extLst>
                </p14:cNvPr>
                <p14:cNvContentPartPr/>
                <p14:nvPr/>
              </p14:nvContentPartPr>
              <p14:xfrm>
                <a:off x="5092779" y="6375365"/>
                <a:ext cx="97560" cy="145440"/>
              </p14:xfrm>
            </p:contentPart>
          </mc:Choice>
          <mc:Fallback xmlns="">
            <p:pic>
              <p:nvPicPr>
                <p:cNvPr id="126" name="Freihand 125">
                  <a:extLst>
                    <a:ext uri="{FF2B5EF4-FFF2-40B4-BE49-F238E27FC236}">
                      <a16:creationId xmlns:a16="http://schemas.microsoft.com/office/drawing/2014/main" id="{37AC0B58-64CF-49A3-A049-42D034F9C267}"/>
                    </a:ext>
                  </a:extLst>
                </p:cNvPr>
                <p:cNvPicPr/>
                <p:nvPr/>
              </p:nvPicPr>
              <p:blipFill>
                <a:blip r:embed="rId216"/>
                <a:stretch>
                  <a:fillRect/>
                </a:stretch>
              </p:blipFill>
              <p:spPr>
                <a:xfrm>
                  <a:off x="5088459" y="6371045"/>
                  <a:ext cx="106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52033F60-F7F9-4D58-918E-5B6ED5A0CE1D}"/>
                    </a:ext>
                  </a:extLst>
                </p14:cNvPr>
                <p14:cNvContentPartPr/>
                <p14:nvPr/>
              </p14:nvContentPartPr>
              <p14:xfrm>
                <a:off x="5242179" y="6361325"/>
                <a:ext cx="261360" cy="90000"/>
              </p14:xfrm>
            </p:contentPart>
          </mc:Choice>
          <mc:Fallback xmlns="">
            <p:pic>
              <p:nvPicPr>
                <p:cNvPr id="127" name="Freihand 126">
                  <a:extLst>
                    <a:ext uri="{FF2B5EF4-FFF2-40B4-BE49-F238E27FC236}">
                      <a16:creationId xmlns:a16="http://schemas.microsoft.com/office/drawing/2014/main" id="{52033F60-F7F9-4D58-918E-5B6ED5A0CE1D}"/>
                    </a:ext>
                  </a:extLst>
                </p:cNvPr>
                <p:cNvPicPr/>
                <p:nvPr/>
              </p:nvPicPr>
              <p:blipFill>
                <a:blip r:embed="rId218"/>
                <a:stretch>
                  <a:fillRect/>
                </a:stretch>
              </p:blipFill>
              <p:spPr>
                <a:xfrm>
                  <a:off x="5237859" y="6357005"/>
                  <a:ext cx="270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DE3FEF66-82EE-4BF3-9ABC-331400CDDC8C}"/>
                    </a:ext>
                  </a:extLst>
                </p14:cNvPr>
                <p14:cNvContentPartPr/>
                <p14:nvPr/>
              </p14:nvContentPartPr>
              <p14:xfrm>
                <a:off x="5528019" y="6330365"/>
                <a:ext cx="66600" cy="63720"/>
              </p14:xfrm>
            </p:contentPart>
          </mc:Choice>
          <mc:Fallback xmlns="">
            <p:pic>
              <p:nvPicPr>
                <p:cNvPr id="128" name="Freihand 127">
                  <a:extLst>
                    <a:ext uri="{FF2B5EF4-FFF2-40B4-BE49-F238E27FC236}">
                      <a16:creationId xmlns:a16="http://schemas.microsoft.com/office/drawing/2014/main" id="{DE3FEF66-82EE-4BF3-9ABC-331400CDDC8C}"/>
                    </a:ext>
                  </a:extLst>
                </p:cNvPr>
                <p:cNvPicPr/>
                <p:nvPr/>
              </p:nvPicPr>
              <p:blipFill>
                <a:blip r:embed="rId220"/>
                <a:stretch>
                  <a:fillRect/>
                </a:stretch>
              </p:blipFill>
              <p:spPr>
                <a:xfrm>
                  <a:off x="5523699" y="6326045"/>
                  <a:ext cx="75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328E740E-FE53-4ABD-9599-E944D75D9402}"/>
                    </a:ext>
                  </a:extLst>
                </p14:cNvPr>
                <p14:cNvContentPartPr/>
                <p14:nvPr/>
              </p14:nvContentPartPr>
              <p14:xfrm>
                <a:off x="5686779" y="6242165"/>
                <a:ext cx="235080" cy="112320"/>
              </p14:xfrm>
            </p:contentPart>
          </mc:Choice>
          <mc:Fallback xmlns="">
            <p:pic>
              <p:nvPicPr>
                <p:cNvPr id="129" name="Freihand 128">
                  <a:extLst>
                    <a:ext uri="{FF2B5EF4-FFF2-40B4-BE49-F238E27FC236}">
                      <a16:creationId xmlns:a16="http://schemas.microsoft.com/office/drawing/2014/main" id="{328E740E-FE53-4ABD-9599-E944D75D9402}"/>
                    </a:ext>
                  </a:extLst>
                </p:cNvPr>
                <p:cNvPicPr/>
                <p:nvPr/>
              </p:nvPicPr>
              <p:blipFill>
                <a:blip r:embed="rId222"/>
                <a:stretch>
                  <a:fillRect/>
                </a:stretch>
              </p:blipFill>
              <p:spPr>
                <a:xfrm>
                  <a:off x="5682459" y="6237845"/>
                  <a:ext cx="243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7C82710C-E1AF-4A38-8410-A476D8F9878D}"/>
                    </a:ext>
                  </a:extLst>
                </p14:cNvPr>
                <p14:cNvContentPartPr/>
                <p14:nvPr/>
              </p14:nvContentPartPr>
              <p14:xfrm>
                <a:off x="5077299" y="6580565"/>
                <a:ext cx="31320" cy="88560"/>
              </p14:xfrm>
            </p:contentPart>
          </mc:Choice>
          <mc:Fallback xmlns="">
            <p:pic>
              <p:nvPicPr>
                <p:cNvPr id="130" name="Freihand 129">
                  <a:extLst>
                    <a:ext uri="{FF2B5EF4-FFF2-40B4-BE49-F238E27FC236}">
                      <a16:creationId xmlns:a16="http://schemas.microsoft.com/office/drawing/2014/main" id="{7C82710C-E1AF-4A38-8410-A476D8F9878D}"/>
                    </a:ext>
                  </a:extLst>
                </p:cNvPr>
                <p:cNvPicPr/>
                <p:nvPr/>
              </p:nvPicPr>
              <p:blipFill>
                <a:blip r:embed="rId224"/>
                <a:stretch>
                  <a:fillRect/>
                </a:stretch>
              </p:blipFill>
              <p:spPr>
                <a:xfrm>
                  <a:off x="5072979" y="6576245"/>
                  <a:ext cx="39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4FD88B8D-DDB7-40C1-BC8C-A5E57C147E93}"/>
                    </a:ext>
                  </a:extLst>
                </p14:cNvPr>
                <p14:cNvContentPartPr/>
                <p14:nvPr/>
              </p14:nvContentPartPr>
              <p14:xfrm>
                <a:off x="5077299" y="6550685"/>
                <a:ext cx="118080" cy="60120"/>
              </p14:xfrm>
            </p:contentPart>
          </mc:Choice>
          <mc:Fallback xmlns="">
            <p:pic>
              <p:nvPicPr>
                <p:cNvPr id="131" name="Freihand 130">
                  <a:extLst>
                    <a:ext uri="{FF2B5EF4-FFF2-40B4-BE49-F238E27FC236}">
                      <a16:creationId xmlns:a16="http://schemas.microsoft.com/office/drawing/2014/main" id="{4FD88B8D-DDB7-40C1-BC8C-A5E57C147E93}"/>
                    </a:ext>
                  </a:extLst>
                </p:cNvPr>
                <p:cNvPicPr/>
                <p:nvPr/>
              </p:nvPicPr>
              <p:blipFill>
                <a:blip r:embed="rId226"/>
                <a:stretch>
                  <a:fillRect/>
                </a:stretch>
              </p:blipFill>
              <p:spPr>
                <a:xfrm>
                  <a:off x="5072979" y="6546365"/>
                  <a:ext cx="126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5C78F36D-AF87-4E48-91C7-BF365C8ABE36}"/>
                    </a:ext>
                  </a:extLst>
                </p14:cNvPr>
                <p14:cNvContentPartPr/>
                <p14:nvPr/>
              </p14:nvContentPartPr>
              <p14:xfrm>
                <a:off x="5102139" y="6624845"/>
                <a:ext cx="117720" cy="35640"/>
              </p14:xfrm>
            </p:contentPart>
          </mc:Choice>
          <mc:Fallback xmlns="">
            <p:pic>
              <p:nvPicPr>
                <p:cNvPr id="132" name="Freihand 131">
                  <a:extLst>
                    <a:ext uri="{FF2B5EF4-FFF2-40B4-BE49-F238E27FC236}">
                      <a16:creationId xmlns:a16="http://schemas.microsoft.com/office/drawing/2014/main" id="{5C78F36D-AF87-4E48-91C7-BF365C8ABE36}"/>
                    </a:ext>
                  </a:extLst>
                </p:cNvPr>
                <p:cNvPicPr/>
                <p:nvPr/>
              </p:nvPicPr>
              <p:blipFill>
                <a:blip r:embed="rId228"/>
                <a:stretch>
                  <a:fillRect/>
                </a:stretch>
              </p:blipFill>
              <p:spPr>
                <a:xfrm>
                  <a:off x="5097819" y="6620525"/>
                  <a:ext cx="126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B45AC0ED-9803-4781-B3DE-6B28BE22815A}"/>
                    </a:ext>
                  </a:extLst>
                </p14:cNvPr>
                <p14:cNvContentPartPr/>
                <p14:nvPr/>
              </p14:nvContentPartPr>
              <p14:xfrm>
                <a:off x="5241459" y="6538445"/>
                <a:ext cx="214920" cy="153720"/>
              </p14:xfrm>
            </p:contentPart>
          </mc:Choice>
          <mc:Fallback xmlns="">
            <p:pic>
              <p:nvPicPr>
                <p:cNvPr id="133" name="Freihand 132">
                  <a:extLst>
                    <a:ext uri="{FF2B5EF4-FFF2-40B4-BE49-F238E27FC236}">
                      <a16:creationId xmlns:a16="http://schemas.microsoft.com/office/drawing/2014/main" id="{B45AC0ED-9803-4781-B3DE-6B28BE22815A}"/>
                    </a:ext>
                  </a:extLst>
                </p:cNvPr>
                <p:cNvPicPr/>
                <p:nvPr/>
              </p:nvPicPr>
              <p:blipFill>
                <a:blip r:embed="rId230"/>
                <a:stretch>
                  <a:fillRect/>
                </a:stretch>
              </p:blipFill>
              <p:spPr>
                <a:xfrm>
                  <a:off x="5237139" y="6534125"/>
                  <a:ext cx="223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4" name="Freihand 133">
                  <a:extLst>
                    <a:ext uri="{FF2B5EF4-FFF2-40B4-BE49-F238E27FC236}">
                      <a16:creationId xmlns:a16="http://schemas.microsoft.com/office/drawing/2014/main" id="{D7DAEFA2-51CA-49DB-B4A0-E35C351DB035}"/>
                    </a:ext>
                  </a:extLst>
                </p14:cNvPr>
                <p14:cNvContentPartPr/>
                <p14:nvPr/>
              </p14:nvContentPartPr>
              <p14:xfrm>
                <a:off x="5486979" y="6492365"/>
                <a:ext cx="109080" cy="87120"/>
              </p14:xfrm>
            </p:contentPart>
          </mc:Choice>
          <mc:Fallback xmlns="">
            <p:pic>
              <p:nvPicPr>
                <p:cNvPr id="134" name="Freihand 133">
                  <a:extLst>
                    <a:ext uri="{FF2B5EF4-FFF2-40B4-BE49-F238E27FC236}">
                      <a16:creationId xmlns:a16="http://schemas.microsoft.com/office/drawing/2014/main" id="{D7DAEFA2-51CA-49DB-B4A0-E35C351DB035}"/>
                    </a:ext>
                  </a:extLst>
                </p:cNvPr>
                <p:cNvPicPr/>
                <p:nvPr/>
              </p:nvPicPr>
              <p:blipFill>
                <a:blip r:embed="rId232"/>
                <a:stretch>
                  <a:fillRect/>
                </a:stretch>
              </p:blipFill>
              <p:spPr>
                <a:xfrm>
                  <a:off x="5482659" y="6488045"/>
                  <a:ext cx="117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 name="Freihand 134">
                  <a:extLst>
                    <a:ext uri="{FF2B5EF4-FFF2-40B4-BE49-F238E27FC236}">
                      <a16:creationId xmlns:a16="http://schemas.microsoft.com/office/drawing/2014/main" id="{BDA19BF9-92F7-44F1-98FB-D27405EFF274}"/>
                    </a:ext>
                  </a:extLst>
                </p14:cNvPr>
                <p14:cNvContentPartPr/>
                <p14:nvPr/>
              </p14:nvContentPartPr>
              <p14:xfrm>
                <a:off x="5636019" y="6490565"/>
                <a:ext cx="16200" cy="62280"/>
              </p14:xfrm>
            </p:contentPart>
          </mc:Choice>
          <mc:Fallback xmlns="">
            <p:pic>
              <p:nvPicPr>
                <p:cNvPr id="135" name="Freihand 134">
                  <a:extLst>
                    <a:ext uri="{FF2B5EF4-FFF2-40B4-BE49-F238E27FC236}">
                      <a16:creationId xmlns:a16="http://schemas.microsoft.com/office/drawing/2014/main" id="{BDA19BF9-92F7-44F1-98FB-D27405EFF274}"/>
                    </a:ext>
                  </a:extLst>
                </p:cNvPr>
                <p:cNvPicPr/>
                <p:nvPr/>
              </p:nvPicPr>
              <p:blipFill>
                <a:blip r:embed="rId234"/>
                <a:stretch>
                  <a:fillRect/>
                </a:stretch>
              </p:blipFill>
              <p:spPr>
                <a:xfrm>
                  <a:off x="5631699" y="6486245"/>
                  <a:ext cx="24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6" name="Freihand 135">
                  <a:extLst>
                    <a:ext uri="{FF2B5EF4-FFF2-40B4-BE49-F238E27FC236}">
                      <a16:creationId xmlns:a16="http://schemas.microsoft.com/office/drawing/2014/main" id="{2B54C179-2FA4-4744-8BD7-EA9978DF2CA7}"/>
                    </a:ext>
                  </a:extLst>
                </p14:cNvPr>
                <p14:cNvContentPartPr/>
                <p14:nvPr/>
              </p14:nvContentPartPr>
              <p14:xfrm>
                <a:off x="5668419" y="6443765"/>
                <a:ext cx="84960" cy="79920"/>
              </p14:xfrm>
            </p:contentPart>
          </mc:Choice>
          <mc:Fallback xmlns="">
            <p:pic>
              <p:nvPicPr>
                <p:cNvPr id="136" name="Freihand 135">
                  <a:extLst>
                    <a:ext uri="{FF2B5EF4-FFF2-40B4-BE49-F238E27FC236}">
                      <a16:creationId xmlns:a16="http://schemas.microsoft.com/office/drawing/2014/main" id="{2B54C179-2FA4-4744-8BD7-EA9978DF2CA7}"/>
                    </a:ext>
                  </a:extLst>
                </p:cNvPr>
                <p:cNvPicPr/>
                <p:nvPr/>
              </p:nvPicPr>
              <p:blipFill>
                <a:blip r:embed="rId236"/>
                <a:stretch>
                  <a:fillRect/>
                </a:stretch>
              </p:blipFill>
              <p:spPr>
                <a:xfrm>
                  <a:off x="5664099" y="6439445"/>
                  <a:ext cx="93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7" name="Freihand 136">
                  <a:extLst>
                    <a:ext uri="{FF2B5EF4-FFF2-40B4-BE49-F238E27FC236}">
                      <a16:creationId xmlns:a16="http://schemas.microsoft.com/office/drawing/2014/main" id="{24FCD90D-CFC7-4F77-BC8F-6BEEB13890C4}"/>
                    </a:ext>
                  </a:extLst>
                </p14:cNvPr>
                <p14:cNvContentPartPr/>
                <p14:nvPr/>
              </p14:nvContentPartPr>
              <p14:xfrm>
                <a:off x="5709819" y="6415685"/>
                <a:ext cx="3600" cy="6840"/>
              </p14:xfrm>
            </p:contentPart>
          </mc:Choice>
          <mc:Fallback xmlns="">
            <p:pic>
              <p:nvPicPr>
                <p:cNvPr id="137" name="Freihand 136">
                  <a:extLst>
                    <a:ext uri="{FF2B5EF4-FFF2-40B4-BE49-F238E27FC236}">
                      <a16:creationId xmlns:a16="http://schemas.microsoft.com/office/drawing/2014/main" id="{24FCD90D-CFC7-4F77-BC8F-6BEEB13890C4}"/>
                    </a:ext>
                  </a:extLst>
                </p:cNvPr>
                <p:cNvPicPr/>
                <p:nvPr/>
              </p:nvPicPr>
              <p:blipFill>
                <a:blip r:embed="rId238"/>
                <a:stretch>
                  <a:fillRect/>
                </a:stretch>
              </p:blipFill>
              <p:spPr>
                <a:xfrm>
                  <a:off x="5705499" y="6411365"/>
                  <a:ext cx="12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8" name="Freihand 137">
                  <a:extLst>
                    <a:ext uri="{FF2B5EF4-FFF2-40B4-BE49-F238E27FC236}">
                      <a16:creationId xmlns:a16="http://schemas.microsoft.com/office/drawing/2014/main" id="{C757139B-7B0F-419F-AA7B-DCF8633AB080}"/>
                    </a:ext>
                  </a:extLst>
                </p14:cNvPr>
                <p14:cNvContentPartPr/>
                <p14:nvPr/>
              </p14:nvContentPartPr>
              <p14:xfrm>
                <a:off x="5539179" y="6643565"/>
                <a:ext cx="105480" cy="81000"/>
              </p14:xfrm>
            </p:contentPart>
          </mc:Choice>
          <mc:Fallback xmlns="">
            <p:pic>
              <p:nvPicPr>
                <p:cNvPr id="138" name="Freihand 137">
                  <a:extLst>
                    <a:ext uri="{FF2B5EF4-FFF2-40B4-BE49-F238E27FC236}">
                      <a16:creationId xmlns:a16="http://schemas.microsoft.com/office/drawing/2014/main" id="{C757139B-7B0F-419F-AA7B-DCF8633AB080}"/>
                    </a:ext>
                  </a:extLst>
                </p:cNvPr>
                <p:cNvPicPr/>
                <p:nvPr/>
              </p:nvPicPr>
              <p:blipFill>
                <a:blip r:embed="rId240"/>
                <a:stretch>
                  <a:fillRect/>
                </a:stretch>
              </p:blipFill>
              <p:spPr>
                <a:xfrm>
                  <a:off x="5534859" y="6639245"/>
                  <a:ext cx="114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9" name="Freihand 138">
                  <a:extLst>
                    <a:ext uri="{FF2B5EF4-FFF2-40B4-BE49-F238E27FC236}">
                      <a16:creationId xmlns:a16="http://schemas.microsoft.com/office/drawing/2014/main" id="{F92F3624-AF81-40EB-9146-041043676413}"/>
                    </a:ext>
                  </a:extLst>
                </p14:cNvPr>
                <p14:cNvContentPartPr/>
                <p14:nvPr/>
              </p14:nvContentPartPr>
              <p14:xfrm>
                <a:off x="5638899" y="6592445"/>
                <a:ext cx="74520" cy="109440"/>
              </p14:xfrm>
            </p:contentPart>
          </mc:Choice>
          <mc:Fallback xmlns="">
            <p:pic>
              <p:nvPicPr>
                <p:cNvPr id="139" name="Freihand 138">
                  <a:extLst>
                    <a:ext uri="{FF2B5EF4-FFF2-40B4-BE49-F238E27FC236}">
                      <a16:creationId xmlns:a16="http://schemas.microsoft.com/office/drawing/2014/main" id="{F92F3624-AF81-40EB-9146-041043676413}"/>
                    </a:ext>
                  </a:extLst>
                </p:cNvPr>
                <p:cNvPicPr/>
                <p:nvPr/>
              </p:nvPicPr>
              <p:blipFill>
                <a:blip r:embed="rId242"/>
                <a:stretch>
                  <a:fillRect/>
                </a:stretch>
              </p:blipFill>
              <p:spPr>
                <a:xfrm>
                  <a:off x="5634579" y="6588125"/>
                  <a:ext cx="83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0" name="Freihand 139">
                  <a:extLst>
                    <a:ext uri="{FF2B5EF4-FFF2-40B4-BE49-F238E27FC236}">
                      <a16:creationId xmlns:a16="http://schemas.microsoft.com/office/drawing/2014/main" id="{646D4E8A-5A6E-42C8-8D56-AC4B92258418}"/>
                    </a:ext>
                  </a:extLst>
                </p14:cNvPr>
                <p14:cNvContentPartPr/>
                <p14:nvPr/>
              </p14:nvContentPartPr>
              <p14:xfrm>
                <a:off x="5739339" y="6651125"/>
                <a:ext cx="208080" cy="108360"/>
              </p14:xfrm>
            </p:contentPart>
          </mc:Choice>
          <mc:Fallback xmlns="">
            <p:pic>
              <p:nvPicPr>
                <p:cNvPr id="140" name="Freihand 139">
                  <a:extLst>
                    <a:ext uri="{FF2B5EF4-FFF2-40B4-BE49-F238E27FC236}">
                      <a16:creationId xmlns:a16="http://schemas.microsoft.com/office/drawing/2014/main" id="{646D4E8A-5A6E-42C8-8D56-AC4B92258418}"/>
                    </a:ext>
                  </a:extLst>
                </p:cNvPr>
                <p:cNvPicPr/>
                <p:nvPr/>
              </p:nvPicPr>
              <p:blipFill>
                <a:blip r:embed="rId244"/>
                <a:stretch>
                  <a:fillRect/>
                </a:stretch>
              </p:blipFill>
              <p:spPr>
                <a:xfrm>
                  <a:off x="5735019" y="6646805"/>
                  <a:ext cx="216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7FFC0D73-F2FA-4047-879F-BAC70AA17EB3}"/>
                    </a:ext>
                  </a:extLst>
                </p14:cNvPr>
                <p14:cNvContentPartPr/>
                <p14:nvPr/>
              </p14:nvContentPartPr>
              <p14:xfrm>
                <a:off x="5969739" y="6553565"/>
                <a:ext cx="15480" cy="146520"/>
              </p14:xfrm>
            </p:contentPart>
          </mc:Choice>
          <mc:Fallback xmlns="">
            <p:pic>
              <p:nvPicPr>
                <p:cNvPr id="142" name="Freihand 141">
                  <a:extLst>
                    <a:ext uri="{FF2B5EF4-FFF2-40B4-BE49-F238E27FC236}">
                      <a16:creationId xmlns:a16="http://schemas.microsoft.com/office/drawing/2014/main" id="{7FFC0D73-F2FA-4047-879F-BAC70AA17EB3}"/>
                    </a:ext>
                  </a:extLst>
                </p:cNvPr>
                <p:cNvPicPr/>
                <p:nvPr/>
              </p:nvPicPr>
              <p:blipFill>
                <a:blip r:embed="rId246"/>
                <a:stretch>
                  <a:fillRect/>
                </a:stretch>
              </p:blipFill>
              <p:spPr>
                <a:xfrm>
                  <a:off x="5965419" y="6549245"/>
                  <a:ext cx="24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59F23A0C-17FA-4061-BDBC-3F87C402E62D}"/>
                    </a:ext>
                  </a:extLst>
                </p14:cNvPr>
                <p14:cNvContentPartPr/>
                <p14:nvPr/>
              </p14:nvContentPartPr>
              <p14:xfrm>
                <a:off x="6028419" y="6547445"/>
                <a:ext cx="146160" cy="162360"/>
              </p14:xfrm>
            </p:contentPart>
          </mc:Choice>
          <mc:Fallback xmlns="">
            <p:pic>
              <p:nvPicPr>
                <p:cNvPr id="143" name="Freihand 142">
                  <a:extLst>
                    <a:ext uri="{FF2B5EF4-FFF2-40B4-BE49-F238E27FC236}">
                      <a16:creationId xmlns:a16="http://schemas.microsoft.com/office/drawing/2014/main" id="{59F23A0C-17FA-4061-BDBC-3F87C402E62D}"/>
                    </a:ext>
                  </a:extLst>
                </p:cNvPr>
                <p:cNvPicPr/>
                <p:nvPr/>
              </p:nvPicPr>
              <p:blipFill>
                <a:blip r:embed="rId248"/>
                <a:stretch>
                  <a:fillRect/>
                </a:stretch>
              </p:blipFill>
              <p:spPr>
                <a:xfrm>
                  <a:off x="6024099" y="6543125"/>
                  <a:ext cx="154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868DCF4A-5C21-45BC-9A9B-A418DD8853B9}"/>
                    </a:ext>
                  </a:extLst>
                </p14:cNvPr>
                <p14:cNvContentPartPr/>
                <p14:nvPr/>
              </p14:nvContentPartPr>
              <p14:xfrm>
                <a:off x="5468979" y="6706925"/>
                <a:ext cx="874440" cy="55080"/>
              </p14:xfrm>
            </p:contentPart>
          </mc:Choice>
          <mc:Fallback xmlns="">
            <p:pic>
              <p:nvPicPr>
                <p:cNvPr id="144" name="Freihand 143">
                  <a:extLst>
                    <a:ext uri="{FF2B5EF4-FFF2-40B4-BE49-F238E27FC236}">
                      <a16:creationId xmlns:a16="http://schemas.microsoft.com/office/drawing/2014/main" id="{868DCF4A-5C21-45BC-9A9B-A418DD8853B9}"/>
                    </a:ext>
                  </a:extLst>
                </p:cNvPr>
                <p:cNvPicPr/>
                <p:nvPr/>
              </p:nvPicPr>
              <p:blipFill>
                <a:blip r:embed="rId250"/>
                <a:stretch>
                  <a:fillRect/>
                </a:stretch>
              </p:blipFill>
              <p:spPr>
                <a:xfrm>
                  <a:off x="5464659" y="6702245"/>
                  <a:ext cx="883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6" name="Freihand 145">
                  <a:extLst>
                    <a:ext uri="{FF2B5EF4-FFF2-40B4-BE49-F238E27FC236}">
                      <a16:creationId xmlns:a16="http://schemas.microsoft.com/office/drawing/2014/main" id="{40B9BFC7-247A-4ABA-9AD6-6AE229D553C3}"/>
                    </a:ext>
                  </a:extLst>
                </p14:cNvPr>
                <p14:cNvContentPartPr/>
                <p14:nvPr/>
              </p14:nvContentPartPr>
              <p14:xfrm>
                <a:off x="3966339" y="6361685"/>
                <a:ext cx="240480" cy="31320"/>
              </p14:xfrm>
            </p:contentPart>
          </mc:Choice>
          <mc:Fallback xmlns="">
            <p:pic>
              <p:nvPicPr>
                <p:cNvPr id="146" name="Freihand 145">
                  <a:extLst>
                    <a:ext uri="{FF2B5EF4-FFF2-40B4-BE49-F238E27FC236}">
                      <a16:creationId xmlns:a16="http://schemas.microsoft.com/office/drawing/2014/main" id="{40B9BFC7-247A-4ABA-9AD6-6AE229D553C3}"/>
                    </a:ext>
                  </a:extLst>
                </p:cNvPr>
                <p:cNvPicPr/>
                <p:nvPr/>
              </p:nvPicPr>
              <p:blipFill>
                <a:blip r:embed="rId252"/>
                <a:stretch>
                  <a:fillRect/>
                </a:stretch>
              </p:blipFill>
              <p:spPr>
                <a:xfrm>
                  <a:off x="3962019" y="6357365"/>
                  <a:ext cx="249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7" name="Freihand 146">
                  <a:extLst>
                    <a:ext uri="{FF2B5EF4-FFF2-40B4-BE49-F238E27FC236}">
                      <a16:creationId xmlns:a16="http://schemas.microsoft.com/office/drawing/2014/main" id="{C9FEBED6-D782-4A7F-9656-2681F0BC542E}"/>
                    </a:ext>
                  </a:extLst>
                </p14:cNvPr>
                <p14:cNvContentPartPr/>
                <p14:nvPr/>
              </p14:nvContentPartPr>
              <p14:xfrm>
                <a:off x="4121499" y="5890805"/>
                <a:ext cx="82440" cy="125280"/>
              </p14:xfrm>
            </p:contentPart>
          </mc:Choice>
          <mc:Fallback xmlns="">
            <p:pic>
              <p:nvPicPr>
                <p:cNvPr id="147" name="Freihand 146">
                  <a:extLst>
                    <a:ext uri="{FF2B5EF4-FFF2-40B4-BE49-F238E27FC236}">
                      <a16:creationId xmlns:a16="http://schemas.microsoft.com/office/drawing/2014/main" id="{C9FEBED6-D782-4A7F-9656-2681F0BC542E}"/>
                    </a:ext>
                  </a:extLst>
                </p:cNvPr>
                <p:cNvPicPr/>
                <p:nvPr/>
              </p:nvPicPr>
              <p:blipFill>
                <a:blip r:embed="rId254"/>
                <a:stretch>
                  <a:fillRect/>
                </a:stretch>
              </p:blipFill>
              <p:spPr>
                <a:xfrm>
                  <a:off x="4117179" y="5886485"/>
                  <a:ext cx="91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8" name="Freihand 147">
                  <a:extLst>
                    <a:ext uri="{FF2B5EF4-FFF2-40B4-BE49-F238E27FC236}">
                      <a16:creationId xmlns:a16="http://schemas.microsoft.com/office/drawing/2014/main" id="{C99138CD-CBC2-442C-87CE-71816502E85B}"/>
                    </a:ext>
                  </a:extLst>
                </p14:cNvPr>
                <p14:cNvContentPartPr/>
                <p14:nvPr/>
              </p14:nvContentPartPr>
              <p14:xfrm>
                <a:off x="4096299" y="5902685"/>
                <a:ext cx="175320" cy="121320"/>
              </p14:xfrm>
            </p:contentPart>
          </mc:Choice>
          <mc:Fallback xmlns="">
            <p:pic>
              <p:nvPicPr>
                <p:cNvPr id="148" name="Freihand 147">
                  <a:extLst>
                    <a:ext uri="{FF2B5EF4-FFF2-40B4-BE49-F238E27FC236}">
                      <a16:creationId xmlns:a16="http://schemas.microsoft.com/office/drawing/2014/main" id="{C99138CD-CBC2-442C-87CE-71816502E85B}"/>
                    </a:ext>
                  </a:extLst>
                </p:cNvPr>
                <p:cNvPicPr/>
                <p:nvPr/>
              </p:nvPicPr>
              <p:blipFill>
                <a:blip r:embed="rId256"/>
                <a:stretch>
                  <a:fillRect/>
                </a:stretch>
              </p:blipFill>
              <p:spPr>
                <a:xfrm>
                  <a:off x="4091979" y="5898365"/>
                  <a:ext cx="183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0" name="Freihand 149">
                  <a:extLst>
                    <a:ext uri="{FF2B5EF4-FFF2-40B4-BE49-F238E27FC236}">
                      <a16:creationId xmlns:a16="http://schemas.microsoft.com/office/drawing/2014/main" id="{A69036DA-980D-4C78-A9F5-BB0467000092}"/>
                    </a:ext>
                  </a:extLst>
                </p14:cNvPr>
                <p14:cNvContentPartPr/>
                <p14:nvPr/>
              </p14:nvContentPartPr>
              <p14:xfrm>
                <a:off x="3582939" y="5712965"/>
                <a:ext cx="123480" cy="107640"/>
              </p14:xfrm>
            </p:contentPart>
          </mc:Choice>
          <mc:Fallback xmlns="">
            <p:pic>
              <p:nvPicPr>
                <p:cNvPr id="150" name="Freihand 149">
                  <a:extLst>
                    <a:ext uri="{FF2B5EF4-FFF2-40B4-BE49-F238E27FC236}">
                      <a16:creationId xmlns:a16="http://schemas.microsoft.com/office/drawing/2014/main" id="{A69036DA-980D-4C78-A9F5-BB0467000092}"/>
                    </a:ext>
                  </a:extLst>
                </p:cNvPr>
                <p:cNvPicPr/>
                <p:nvPr/>
              </p:nvPicPr>
              <p:blipFill>
                <a:blip r:embed="rId258"/>
                <a:stretch>
                  <a:fillRect/>
                </a:stretch>
              </p:blipFill>
              <p:spPr>
                <a:xfrm>
                  <a:off x="3578619" y="5708645"/>
                  <a:ext cx="132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1" name="Freihand 150">
                  <a:extLst>
                    <a:ext uri="{FF2B5EF4-FFF2-40B4-BE49-F238E27FC236}">
                      <a16:creationId xmlns:a16="http://schemas.microsoft.com/office/drawing/2014/main" id="{3E40B4F6-5A26-4221-A1A9-5C60AB95FF00}"/>
                    </a:ext>
                  </a:extLst>
                </p14:cNvPr>
                <p14:cNvContentPartPr/>
                <p14:nvPr/>
              </p14:nvContentPartPr>
              <p14:xfrm>
                <a:off x="3727659" y="5725205"/>
                <a:ext cx="117720" cy="76320"/>
              </p14:xfrm>
            </p:contentPart>
          </mc:Choice>
          <mc:Fallback xmlns="">
            <p:pic>
              <p:nvPicPr>
                <p:cNvPr id="151" name="Freihand 150">
                  <a:extLst>
                    <a:ext uri="{FF2B5EF4-FFF2-40B4-BE49-F238E27FC236}">
                      <a16:creationId xmlns:a16="http://schemas.microsoft.com/office/drawing/2014/main" id="{3E40B4F6-5A26-4221-A1A9-5C60AB95FF00}"/>
                    </a:ext>
                  </a:extLst>
                </p:cNvPr>
                <p:cNvPicPr/>
                <p:nvPr/>
              </p:nvPicPr>
              <p:blipFill>
                <a:blip r:embed="rId260"/>
                <a:stretch>
                  <a:fillRect/>
                </a:stretch>
              </p:blipFill>
              <p:spPr>
                <a:xfrm>
                  <a:off x="3723339" y="5720885"/>
                  <a:ext cx="126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2" name="Freihand 151">
                  <a:extLst>
                    <a:ext uri="{FF2B5EF4-FFF2-40B4-BE49-F238E27FC236}">
                      <a16:creationId xmlns:a16="http://schemas.microsoft.com/office/drawing/2014/main" id="{E515D052-906E-46D9-9573-8FBBE92786ED}"/>
                    </a:ext>
                  </a:extLst>
                </p14:cNvPr>
                <p14:cNvContentPartPr/>
                <p14:nvPr/>
              </p14:nvContentPartPr>
              <p14:xfrm>
                <a:off x="3828099" y="5693525"/>
                <a:ext cx="156960" cy="138600"/>
              </p14:xfrm>
            </p:contentPart>
          </mc:Choice>
          <mc:Fallback xmlns="">
            <p:pic>
              <p:nvPicPr>
                <p:cNvPr id="152" name="Freihand 151">
                  <a:extLst>
                    <a:ext uri="{FF2B5EF4-FFF2-40B4-BE49-F238E27FC236}">
                      <a16:creationId xmlns:a16="http://schemas.microsoft.com/office/drawing/2014/main" id="{E515D052-906E-46D9-9573-8FBBE92786ED}"/>
                    </a:ext>
                  </a:extLst>
                </p:cNvPr>
                <p:cNvPicPr/>
                <p:nvPr/>
              </p:nvPicPr>
              <p:blipFill>
                <a:blip r:embed="rId262"/>
                <a:stretch>
                  <a:fillRect/>
                </a:stretch>
              </p:blipFill>
              <p:spPr>
                <a:xfrm>
                  <a:off x="3823779" y="5689205"/>
                  <a:ext cx="165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3" name="Freihand 152">
                  <a:extLst>
                    <a:ext uri="{FF2B5EF4-FFF2-40B4-BE49-F238E27FC236}">
                      <a16:creationId xmlns:a16="http://schemas.microsoft.com/office/drawing/2014/main" id="{F8E5E6D9-961F-4215-84EC-1A5A55724A4F}"/>
                    </a:ext>
                  </a:extLst>
                </p14:cNvPr>
                <p14:cNvContentPartPr/>
                <p14:nvPr/>
              </p14:nvContentPartPr>
              <p14:xfrm>
                <a:off x="4022499" y="5647085"/>
                <a:ext cx="114480" cy="175680"/>
              </p14:xfrm>
            </p:contentPart>
          </mc:Choice>
          <mc:Fallback xmlns="">
            <p:pic>
              <p:nvPicPr>
                <p:cNvPr id="153" name="Freihand 152">
                  <a:extLst>
                    <a:ext uri="{FF2B5EF4-FFF2-40B4-BE49-F238E27FC236}">
                      <a16:creationId xmlns:a16="http://schemas.microsoft.com/office/drawing/2014/main" id="{F8E5E6D9-961F-4215-84EC-1A5A55724A4F}"/>
                    </a:ext>
                  </a:extLst>
                </p:cNvPr>
                <p:cNvPicPr/>
                <p:nvPr/>
              </p:nvPicPr>
              <p:blipFill>
                <a:blip r:embed="rId264"/>
                <a:stretch>
                  <a:fillRect/>
                </a:stretch>
              </p:blipFill>
              <p:spPr>
                <a:xfrm>
                  <a:off x="4018179" y="5642765"/>
                  <a:ext cx="123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4" name="Freihand 153">
                  <a:extLst>
                    <a:ext uri="{FF2B5EF4-FFF2-40B4-BE49-F238E27FC236}">
                      <a16:creationId xmlns:a16="http://schemas.microsoft.com/office/drawing/2014/main" id="{A7F2AF3A-5906-4BAB-B946-1E6730880481}"/>
                    </a:ext>
                  </a:extLst>
                </p14:cNvPr>
                <p14:cNvContentPartPr/>
                <p14:nvPr/>
              </p14:nvContentPartPr>
              <p14:xfrm>
                <a:off x="4259019" y="5670125"/>
                <a:ext cx="27720" cy="21600"/>
              </p14:xfrm>
            </p:contentPart>
          </mc:Choice>
          <mc:Fallback xmlns="">
            <p:pic>
              <p:nvPicPr>
                <p:cNvPr id="154" name="Freihand 153">
                  <a:extLst>
                    <a:ext uri="{FF2B5EF4-FFF2-40B4-BE49-F238E27FC236}">
                      <a16:creationId xmlns:a16="http://schemas.microsoft.com/office/drawing/2014/main" id="{A7F2AF3A-5906-4BAB-B946-1E6730880481}"/>
                    </a:ext>
                  </a:extLst>
                </p:cNvPr>
                <p:cNvPicPr/>
                <p:nvPr/>
              </p:nvPicPr>
              <p:blipFill>
                <a:blip r:embed="rId266"/>
                <a:stretch>
                  <a:fillRect/>
                </a:stretch>
              </p:blipFill>
              <p:spPr>
                <a:xfrm>
                  <a:off x="4254699" y="5665805"/>
                  <a:ext cx="36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5" name="Freihand 154">
                  <a:extLst>
                    <a:ext uri="{FF2B5EF4-FFF2-40B4-BE49-F238E27FC236}">
                      <a16:creationId xmlns:a16="http://schemas.microsoft.com/office/drawing/2014/main" id="{A26CB115-AACC-4978-8C5E-B09438A05901}"/>
                    </a:ext>
                  </a:extLst>
                </p14:cNvPr>
                <p14:cNvContentPartPr/>
                <p14:nvPr/>
              </p14:nvContentPartPr>
              <p14:xfrm>
                <a:off x="4259019" y="5692805"/>
                <a:ext cx="35280" cy="21600"/>
              </p14:xfrm>
            </p:contentPart>
          </mc:Choice>
          <mc:Fallback xmlns="">
            <p:pic>
              <p:nvPicPr>
                <p:cNvPr id="155" name="Freihand 154">
                  <a:extLst>
                    <a:ext uri="{FF2B5EF4-FFF2-40B4-BE49-F238E27FC236}">
                      <a16:creationId xmlns:a16="http://schemas.microsoft.com/office/drawing/2014/main" id="{A26CB115-AACC-4978-8C5E-B09438A05901}"/>
                    </a:ext>
                  </a:extLst>
                </p:cNvPr>
                <p:cNvPicPr/>
                <p:nvPr/>
              </p:nvPicPr>
              <p:blipFill>
                <a:blip r:embed="rId268"/>
                <a:stretch>
                  <a:fillRect/>
                </a:stretch>
              </p:blipFill>
              <p:spPr>
                <a:xfrm>
                  <a:off x="4254699" y="5688485"/>
                  <a:ext cx="43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6" name="Freihand 155">
                  <a:extLst>
                    <a:ext uri="{FF2B5EF4-FFF2-40B4-BE49-F238E27FC236}">
                      <a16:creationId xmlns:a16="http://schemas.microsoft.com/office/drawing/2014/main" id="{20682C8E-4DE0-434C-8D22-55D57E3BD2DF}"/>
                    </a:ext>
                  </a:extLst>
                </p14:cNvPr>
                <p14:cNvContentPartPr/>
                <p14:nvPr/>
              </p14:nvContentPartPr>
              <p14:xfrm>
                <a:off x="4343979" y="5666525"/>
                <a:ext cx="176760" cy="36720"/>
              </p14:xfrm>
            </p:contentPart>
          </mc:Choice>
          <mc:Fallback xmlns="">
            <p:pic>
              <p:nvPicPr>
                <p:cNvPr id="156" name="Freihand 155">
                  <a:extLst>
                    <a:ext uri="{FF2B5EF4-FFF2-40B4-BE49-F238E27FC236}">
                      <a16:creationId xmlns:a16="http://schemas.microsoft.com/office/drawing/2014/main" id="{20682C8E-4DE0-434C-8D22-55D57E3BD2DF}"/>
                    </a:ext>
                  </a:extLst>
                </p:cNvPr>
                <p:cNvPicPr/>
                <p:nvPr/>
              </p:nvPicPr>
              <p:blipFill>
                <a:blip r:embed="rId270"/>
                <a:stretch>
                  <a:fillRect/>
                </a:stretch>
              </p:blipFill>
              <p:spPr>
                <a:xfrm>
                  <a:off x="4339659" y="5662205"/>
                  <a:ext cx="1854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7" name="Freihand 156">
                  <a:extLst>
                    <a:ext uri="{FF2B5EF4-FFF2-40B4-BE49-F238E27FC236}">
                      <a16:creationId xmlns:a16="http://schemas.microsoft.com/office/drawing/2014/main" id="{EAD5607C-37A3-4D74-9995-C94893017989}"/>
                    </a:ext>
                  </a:extLst>
                </p14:cNvPr>
                <p14:cNvContentPartPr/>
                <p14:nvPr/>
              </p14:nvContentPartPr>
              <p14:xfrm>
                <a:off x="4633779" y="5602805"/>
                <a:ext cx="207000" cy="125280"/>
              </p14:xfrm>
            </p:contentPart>
          </mc:Choice>
          <mc:Fallback xmlns="">
            <p:pic>
              <p:nvPicPr>
                <p:cNvPr id="157" name="Freihand 156">
                  <a:extLst>
                    <a:ext uri="{FF2B5EF4-FFF2-40B4-BE49-F238E27FC236}">
                      <a16:creationId xmlns:a16="http://schemas.microsoft.com/office/drawing/2014/main" id="{EAD5607C-37A3-4D74-9995-C94893017989}"/>
                    </a:ext>
                  </a:extLst>
                </p:cNvPr>
                <p:cNvPicPr/>
                <p:nvPr/>
              </p:nvPicPr>
              <p:blipFill>
                <a:blip r:embed="rId272"/>
                <a:stretch>
                  <a:fillRect/>
                </a:stretch>
              </p:blipFill>
              <p:spPr>
                <a:xfrm>
                  <a:off x="4629459" y="5598485"/>
                  <a:ext cx="215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8" name="Freihand 157">
                  <a:extLst>
                    <a:ext uri="{FF2B5EF4-FFF2-40B4-BE49-F238E27FC236}">
                      <a16:creationId xmlns:a16="http://schemas.microsoft.com/office/drawing/2014/main" id="{0C74E9DE-A203-4BED-A248-0A6D2C81A251}"/>
                    </a:ext>
                  </a:extLst>
                </p14:cNvPr>
                <p14:cNvContentPartPr/>
                <p14:nvPr/>
              </p14:nvContentPartPr>
              <p14:xfrm>
                <a:off x="4822779" y="5660405"/>
                <a:ext cx="132480" cy="102600"/>
              </p14:xfrm>
            </p:contentPart>
          </mc:Choice>
          <mc:Fallback xmlns="">
            <p:pic>
              <p:nvPicPr>
                <p:cNvPr id="158" name="Freihand 157">
                  <a:extLst>
                    <a:ext uri="{FF2B5EF4-FFF2-40B4-BE49-F238E27FC236}">
                      <a16:creationId xmlns:a16="http://schemas.microsoft.com/office/drawing/2014/main" id="{0C74E9DE-A203-4BED-A248-0A6D2C81A251}"/>
                    </a:ext>
                  </a:extLst>
                </p:cNvPr>
                <p:cNvPicPr/>
                <p:nvPr/>
              </p:nvPicPr>
              <p:blipFill>
                <a:blip r:embed="rId274"/>
                <a:stretch>
                  <a:fillRect/>
                </a:stretch>
              </p:blipFill>
              <p:spPr>
                <a:xfrm>
                  <a:off x="4818459" y="5656085"/>
                  <a:ext cx="141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9" name="Freihand 158">
                  <a:extLst>
                    <a:ext uri="{FF2B5EF4-FFF2-40B4-BE49-F238E27FC236}">
                      <a16:creationId xmlns:a16="http://schemas.microsoft.com/office/drawing/2014/main" id="{119E8D26-4EA7-498D-AF94-AD29207E4580}"/>
                    </a:ext>
                  </a:extLst>
                </p14:cNvPr>
                <p14:cNvContentPartPr/>
                <p14:nvPr/>
              </p14:nvContentPartPr>
              <p14:xfrm>
                <a:off x="4964979" y="5595965"/>
                <a:ext cx="92880" cy="123120"/>
              </p14:xfrm>
            </p:contentPart>
          </mc:Choice>
          <mc:Fallback xmlns="">
            <p:pic>
              <p:nvPicPr>
                <p:cNvPr id="159" name="Freihand 158">
                  <a:extLst>
                    <a:ext uri="{FF2B5EF4-FFF2-40B4-BE49-F238E27FC236}">
                      <a16:creationId xmlns:a16="http://schemas.microsoft.com/office/drawing/2014/main" id="{119E8D26-4EA7-498D-AF94-AD29207E4580}"/>
                    </a:ext>
                  </a:extLst>
                </p:cNvPr>
                <p:cNvPicPr/>
                <p:nvPr/>
              </p:nvPicPr>
              <p:blipFill>
                <a:blip r:embed="rId276"/>
                <a:stretch>
                  <a:fillRect/>
                </a:stretch>
              </p:blipFill>
              <p:spPr>
                <a:xfrm>
                  <a:off x="4960659" y="5591645"/>
                  <a:ext cx="101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1" name="Freihand 160">
                  <a:extLst>
                    <a:ext uri="{FF2B5EF4-FFF2-40B4-BE49-F238E27FC236}">
                      <a16:creationId xmlns:a16="http://schemas.microsoft.com/office/drawing/2014/main" id="{B512B995-5C46-4294-B513-9BEB74F8BC24}"/>
                    </a:ext>
                  </a:extLst>
                </p14:cNvPr>
                <p14:cNvContentPartPr/>
                <p14:nvPr/>
              </p14:nvContentPartPr>
              <p14:xfrm>
                <a:off x="5047779" y="5585525"/>
                <a:ext cx="268560" cy="129960"/>
              </p14:xfrm>
            </p:contentPart>
          </mc:Choice>
          <mc:Fallback xmlns="">
            <p:pic>
              <p:nvPicPr>
                <p:cNvPr id="161" name="Freihand 160">
                  <a:extLst>
                    <a:ext uri="{FF2B5EF4-FFF2-40B4-BE49-F238E27FC236}">
                      <a16:creationId xmlns:a16="http://schemas.microsoft.com/office/drawing/2014/main" id="{B512B995-5C46-4294-B513-9BEB74F8BC24}"/>
                    </a:ext>
                  </a:extLst>
                </p:cNvPr>
                <p:cNvPicPr/>
                <p:nvPr/>
              </p:nvPicPr>
              <p:blipFill>
                <a:blip r:embed="rId278"/>
                <a:stretch>
                  <a:fillRect/>
                </a:stretch>
              </p:blipFill>
              <p:spPr>
                <a:xfrm>
                  <a:off x="5043459" y="5581205"/>
                  <a:ext cx="277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2" name="Freihand 161">
                  <a:extLst>
                    <a:ext uri="{FF2B5EF4-FFF2-40B4-BE49-F238E27FC236}">
                      <a16:creationId xmlns:a16="http://schemas.microsoft.com/office/drawing/2014/main" id="{B0C138D6-29D4-44F7-8932-B660C3C64618}"/>
                    </a:ext>
                  </a:extLst>
                </p14:cNvPr>
                <p14:cNvContentPartPr/>
                <p14:nvPr/>
              </p14:nvContentPartPr>
              <p14:xfrm>
                <a:off x="4621179" y="5757965"/>
                <a:ext cx="639720" cy="13680"/>
              </p14:xfrm>
            </p:contentPart>
          </mc:Choice>
          <mc:Fallback xmlns="">
            <p:pic>
              <p:nvPicPr>
                <p:cNvPr id="162" name="Freihand 161">
                  <a:extLst>
                    <a:ext uri="{FF2B5EF4-FFF2-40B4-BE49-F238E27FC236}">
                      <a16:creationId xmlns:a16="http://schemas.microsoft.com/office/drawing/2014/main" id="{B0C138D6-29D4-44F7-8932-B660C3C64618}"/>
                    </a:ext>
                  </a:extLst>
                </p:cNvPr>
                <p:cNvPicPr/>
                <p:nvPr/>
              </p:nvPicPr>
              <p:blipFill>
                <a:blip r:embed="rId280"/>
                <a:stretch>
                  <a:fillRect/>
                </a:stretch>
              </p:blipFill>
              <p:spPr>
                <a:xfrm>
                  <a:off x="4616859" y="5753645"/>
                  <a:ext cx="648360" cy="2232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A7E0FDF5-2813-48F4-B76E-F3B91DC6EE16}"/>
              </a:ext>
            </a:extLst>
          </p:cNvPr>
          <p:cNvGrpSpPr/>
          <p:nvPr/>
        </p:nvGrpSpPr>
        <p:grpSpPr>
          <a:xfrm>
            <a:off x="5328219" y="2171645"/>
            <a:ext cx="194760" cy="407160"/>
            <a:chOff x="5328219" y="2171645"/>
            <a:chExt cx="194760" cy="4071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8A011B5-FB9D-45FF-BC71-FFD80016ABF2}"/>
                    </a:ext>
                  </a:extLst>
                </p14:cNvPr>
                <p14:cNvContentPartPr/>
                <p14:nvPr/>
              </p14:nvContentPartPr>
              <p14:xfrm>
                <a:off x="5412459" y="2171645"/>
                <a:ext cx="16920" cy="360720"/>
              </p14:xfrm>
            </p:contentPart>
          </mc:Choice>
          <mc:Fallback xmlns="">
            <p:pic>
              <p:nvPicPr>
                <p:cNvPr id="2" name="Freihand 1">
                  <a:extLst>
                    <a:ext uri="{FF2B5EF4-FFF2-40B4-BE49-F238E27FC236}">
                      <a16:creationId xmlns:a16="http://schemas.microsoft.com/office/drawing/2014/main" id="{18A011B5-FB9D-45FF-BC71-FFD80016ABF2}"/>
                    </a:ext>
                  </a:extLst>
                </p:cNvPr>
                <p:cNvPicPr/>
                <p:nvPr/>
              </p:nvPicPr>
              <p:blipFill>
                <a:blip r:embed="rId4"/>
                <a:stretch>
                  <a:fillRect/>
                </a:stretch>
              </p:blipFill>
              <p:spPr>
                <a:xfrm>
                  <a:off x="5408139" y="2167325"/>
                  <a:ext cx="255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ABF2E123-4266-4EA5-B73B-91E6DCEA226C}"/>
                    </a:ext>
                  </a:extLst>
                </p14:cNvPr>
                <p14:cNvContentPartPr/>
                <p14:nvPr/>
              </p14:nvContentPartPr>
              <p14:xfrm>
                <a:off x="5328219" y="2362805"/>
                <a:ext cx="194760" cy="216000"/>
              </p14:xfrm>
            </p:contentPart>
          </mc:Choice>
          <mc:Fallback xmlns="">
            <p:pic>
              <p:nvPicPr>
                <p:cNvPr id="5" name="Freihand 4">
                  <a:extLst>
                    <a:ext uri="{FF2B5EF4-FFF2-40B4-BE49-F238E27FC236}">
                      <a16:creationId xmlns:a16="http://schemas.microsoft.com/office/drawing/2014/main" id="{ABF2E123-4266-4EA5-B73B-91E6DCEA226C}"/>
                    </a:ext>
                  </a:extLst>
                </p:cNvPr>
                <p:cNvPicPr/>
                <p:nvPr/>
              </p:nvPicPr>
              <p:blipFill>
                <a:blip r:embed="rId6"/>
                <a:stretch>
                  <a:fillRect/>
                </a:stretch>
              </p:blipFill>
              <p:spPr>
                <a:xfrm>
                  <a:off x="5323899" y="2358485"/>
                  <a:ext cx="203400" cy="224640"/>
                </a:xfrm>
                <a:prstGeom prst="rect">
                  <a:avLst/>
                </a:prstGeom>
              </p:spPr>
            </p:pic>
          </mc:Fallback>
        </mc:AlternateContent>
      </p:grpSp>
      <p:grpSp>
        <p:nvGrpSpPr>
          <p:cNvPr id="32" name="Gruppieren 31">
            <a:extLst>
              <a:ext uri="{FF2B5EF4-FFF2-40B4-BE49-F238E27FC236}">
                <a16:creationId xmlns:a16="http://schemas.microsoft.com/office/drawing/2014/main" id="{9AD0BFD5-DE4D-4515-BB50-87394BEACB6F}"/>
              </a:ext>
            </a:extLst>
          </p:cNvPr>
          <p:cNvGrpSpPr/>
          <p:nvPr/>
        </p:nvGrpSpPr>
        <p:grpSpPr>
          <a:xfrm>
            <a:off x="5373939" y="1592765"/>
            <a:ext cx="2239200" cy="449280"/>
            <a:chOff x="5373939" y="1592765"/>
            <a:chExt cx="2239200" cy="449280"/>
          </a:xfrm>
        </p:grpSpPr>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A516AB0C-B987-4EE8-9826-99966B04CF17}"/>
                    </a:ext>
                  </a:extLst>
                </p14:cNvPr>
                <p14:cNvContentPartPr/>
                <p14:nvPr/>
              </p14:nvContentPartPr>
              <p14:xfrm>
                <a:off x="5435139" y="1677725"/>
                <a:ext cx="389160" cy="287640"/>
              </p14:xfrm>
            </p:contentPart>
          </mc:Choice>
          <mc:Fallback xmlns="">
            <p:pic>
              <p:nvPicPr>
                <p:cNvPr id="16" name="Freihand 15">
                  <a:extLst>
                    <a:ext uri="{FF2B5EF4-FFF2-40B4-BE49-F238E27FC236}">
                      <a16:creationId xmlns:a16="http://schemas.microsoft.com/office/drawing/2014/main" id="{A516AB0C-B987-4EE8-9826-99966B04CF17}"/>
                    </a:ext>
                  </a:extLst>
                </p:cNvPr>
                <p:cNvPicPr/>
                <p:nvPr/>
              </p:nvPicPr>
              <p:blipFill>
                <a:blip r:embed="rId8"/>
                <a:stretch>
                  <a:fillRect/>
                </a:stretch>
              </p:blipFill>
              <p:spPr>
                <a:xfrm>
                  <a:off x="5430819" y="1673405"/>
                  <a:ext cx="3978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CADF1797-D493-4E0F-8BCE-F2565DD22D69}"/>
                    </a:ext>
                  </a:extLst>
                </p14:cNvPr>
                <p14:cNvContentPartPr/>
                <p14:nvPr/>
              </p14:nvContentPartPr>
              <p14:xfrm>
                <a:off x="5778579" y="1770245"/>
                <a:ext cx="98280" cy="92520"/>
              </p14:xfrm>
            </p:contentPart>
          </mc:Choice>
          <mc:Fallback xmlns="">
            <p:pic>
              <p:nvPicPr>
                <p:cNvPr id="17" name="Freihand 16">
                  <a:extLst>
                    <a:ext uri="{FF2B5EF4-FFF2-40B4-BE49-F238E27FC236}">
                      <a16:creationId xmlns:a16="http://schemas.microsoft.com/office/drawing/2014/main" id="{CADF1797-D493-4E0F-8BCE-F2565DD22D69}"/>
                    </a:ext>
                  </a:extLst>
                </p:cNvPr>
                <p:cNvPicPr/>
                <p:nvPr/>
              </p:nvPicPr>
              <p:blipFill>
                <a:blip r:embed="rId10"/>
                <a:stretch>
                  <a:fillRect/>
                </a:stretch>
              </p:blipFill>
              <p:spPr>
                <a:xfrm>
                  <a:off x="5774259" y="1765925"/>
                  <a:ext cx="106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D8188AEB-A40B-4703-B742-6E23F0D3EA40}"/>
                    </a:ext>
                  </a:extLst>
                </p14:cNvPr>
                <p14:cNvContentPartPr/>
                <p14:nvPr/>
              </p14:nvContentPartPr>
              <p14:xfrm>
                <a:off x="5629539" y="1701125"/>
                <a:ext cx="360" cy="360"/>
              </p14:xfrm>
            </p:contentPart>
          </mc:Choice>
          <mc:Fallback xmlns="">
            <p:pic>
              <p:nvPicPr>
                <p:cNvPr id="18" name="Freihand 17">
                  <a:extLst>
                    <a:ext uri="{FF2B5EF4-FFF2-40B4-BE49-F238E27FC236}">
                      <a16:creationId xmlns:a16="http://schemas.microsoft.com/office/drawing/2014/main" id="{D8188AEB-A40B-4703-B742-6E23F0D3EA40}"/>
                    </a:ext>
                  </a:extLst>
                </p:cNvPr>
                <p:cNvPicPr/>
                <p:nvPr/>
              </p:nvPicPr>
              <p:blipFill>
                <a:blip r:embed="rId12"/>
                <a:stretch>
                  <a:fillRect/>
                </a:stretch>
              </p:blipFill>
              <p:spPr>
                <a:xfrm>
                  <a:off x="5625219" y="1696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08B7DAB5-E5FB-49B2-A61A-C3E21685D4AF}"/>
                    </a:ext>
                  </a:extLst>
                </p14:cNvPr>
                <p14:cNvContentPartPr/>
                <p14:nvPr/>
              </p14:nvContentPartPr>
              <p14:xfrm>
                <a:off x="5895219" y="1785365"/>
                <a:ext cx="151200" cy="74880"/>
              </p14:xfrm>
            </p:contentPart>
          </mc:Choice>
          <mc:Fallback xmlns="">
            <p:pic>
              <p:nvPicPr>
                <p:cNvPr id="22" name="Freihand 21">
                  <a:extLst>
                    <a:ext uri="{FF2B5EF4-FFF2-40B4-BE49-F238E27FC236}">
                      <a16:creationId xmlns:a16="http://schemas.microsoft.com/office/drawing/2014/main" id="{08B7DAB5-E5FB-49B2-A61A-C3E21685D4AF}"/>
                    </a:ext>
                  </a:extLst>
                </p:cNvPr>
                <p:cNvPicPr/>
                <p:nvPr/>
              </p:nvPicPr>
              <p:blipFill>
                <a:blip r:embed="rId14"/>
                <a:stretch>
                  <a:fillRect/>
                </a:stretch>
              </p:blipFill>
              <p:spPr>
                <a:xfrm>
                  <a:off x="5890899" y="1781045"/>
                  <a:ext cx="159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E83F38C2-5643-4724-9EFA-3DC885995C11}"/>
                    </a:ext>
                  </a:extLst>
                </p14:cNvPr>
                <p14:cNvContentPartPr/>
                <p14:nvPr/>
              </p14:nvContentPartPr>
              <p14:xfrm>
                <a:off x="6036339" y="1665485"/>
                <a:ext cx="297720" cy="200880"/>
              </p14:xfrm>
            </p:contentPart>
          </mc:Choice>
          <mc:Fallback xmlns="">
            <p:pic>
              <p:nvPicPr>
                <p:cNvPr id="24" name="Freihand 23">
                  <a:extLst>
                    <a:ext uri="{FF2B5EF4-FFF2-40B4-BE49-F238E27FC236}">
                      <a16:creationId xmlns:a16="http://schemas.microsoft.com/office/drawing/2014/main" id="{E83F38C2-5643-4724-9EFA-3DC885995C11}"/>
                    </a:ext>
                  </a:extLst>
                </p:cNvPr>
                <p:cNvPicPr/>
                <p:nvPr/>
              </p:nvPicPr>
              <p:blipFill>
                <a:blip r:embed="rId16"/>
                <a:stretch>
                  <a:fillRect/>
                </a:stretch>
              </p:blipFill>
              <p:spPr>
                <a:xfrm>
                  <a:off x="6032019" y="1661165"/>
                  <a:ext cx="306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F1C432FC-7FDB-4D82-A4C6-7A850E5C70C0}"/>
                    </a:ext>
                  </a:extLst>
                </p14:cNvPr>
                <p14:cNvContentPartPr/>
                <p14:nvPr/>
              </p14:nvContentPartPr>
              <p14:xfrm>
                <a:off x="6351339" y="1688885"/>
                <a:ext cx="270720" cy="282960"/>
              </p14:xfrm>
            </p:contentPart>
          </mc:Choice>
          <mc:Fallback xmlns="">
            <p:pic>
              <p:nvPicPr>
                <p:cNvPr id="25" name="Freihand 24">
                  <a:extLst>
                    <a:ext uri="{FF2B5EF4-FFF2-40B4-BE49-F238E27FC236}">
                      <a16:creationId xmlns:a16="http://schemas.microsoft.com/office/drawing/2014/main" id="{F1C432FC-7FDB-4D82-A4C6-7A850E5C70C0}"/>
                    </a:ext>
                  </a:extLst>
                </p:cNvPr>
                <p:cNvPicPr/>
                <p:nvPr/>
              </p:nvPicPr>
              <p:blipFill>
                <a:blip r:embed="rId18"/>
                <a:stretch>
                  <a:fillRect/>
                </a:stretch>
              </p:blipFill>
              <p:spPr>
                <a:xfrm>
                  <a:off x="6347019" y="1684565"/>
                  <a:ext cx="2793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1978D81B-007C-47A9-9D39-0DC6812B8C9B}"/>
                    </a:ext>
                  </a:extLst>
                </p14:cNvPr>
                <p14:cNvContentPartPr/>
                <p14:nvPr/>
              </p14:nvContentPartPr>
              <p14:xfrm>
                <a:off x="6621699" y="1693565"/>
                <a:ext cx="1800" cy="20520"/>
              </p14:xfrm>
            </p:contentPart>
          </mc:Choice>
          <mc:Fallback xmlns="">
            <p:pic>
              <p:nvPicPr>
                <p:cNvPr id="26" name="Freihand 25">
                  <a:extLst>
                    <a:ext uri="{FF2B5EF4-FFF2-40B4-BE49-F238E27FC236}">
                      <a16:creationId xmlns:a16="http://schemas.microsoft.com/office/drawing/2014/main" id="{1978D81B-007C-47A9-9D39-0DC6812B8C9B}"/>
                    </a:ext>
                  </a:extLst>
                </p:cNvPr>
                <p:cNvPicPr/>
                <p:nvPr/>
              </p:nvPicPr>
              <p:blipFill>
                <a:blip r:embed="rId20"/>
                <a:stretch>
                  <a:fillRect/>
                </a:stretch>
              </p:blipFill>
              <p:spPr>
                <a:xfrm>
                  <a:off x="6617379" y="1689245"/>
                  <a:ext cx="10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DEB29D8E-32EF-4500-A763-3E0EC45E8021}"/>
                    </a:ext>
                  </a:extLst>
                </p14:cNvPr>
                <p14:cNvContentPartPr/>
                <p14:nvPr/>
              </p14:nvContentPartPr>
              <p14:xfrm>
                <a:off x="6649779" y="1642085"/>
                <a:ext cx="112680" cy="159480"/>
              </p14:xfrm>
            </p:contentPart>
          </mc:Choice>
          <mc:Fallback xmlns="">
            <p:pic>
              <p:nvPicPr>
                <p:cNvPr id="27" name="Freihand 26">
                  <a:extLst>
                    <a:ext uri="{FF2B5EF4-FFF2-40B4-BE49-F238E27FC236}">
                      <a16:creationId xmlns:a16="http://schemas.microsoft.com/office/drawing/2014/main" id="{DEB29D8E-32EF-4500-A763-3E0EC45E8021}"/>
                    </a:ext>
                  </a:extLst>
                </p:cNvPr>
                <p:cNvPicPr/>
                <p:nvPr/>
              </p:nvPicPr>
              <p:blipFill>
                <a:blip r:embed="rId22"/>
                <a:stretch>
                  <a:fillRect/>
                </a:stretch>
              </p:blipFill>
              <p:spPr>
                <a:xfrm>
                  <a:off x="6645459" y="1637765"/>
                  <a:ext cx="121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A01D9472-CDB5-4B15-B67F-96A4BF203110}"/>
                    </a:ext>
                  </a:extLst>
                </p14:cNvPr>
                <p14:cNvContentPartPr/>
                <p14:nvPr/>
              </p14:nvContentPartPr>
              <p14:xfrm>
                <a:off x="6777219" y="1692125"/>
                <a:ext cx="343440" cy="230400"/>
              </p14:xfrm>
            </p:contentPart>
          </mc:Choice>
          <mc:Fallback xmlns="">
            <p:pic>
              <p:nvPicPr>
                <p:cNvPr id="28" name="Freihand 27">
                  <a:extLst>
                    <a:ext uri="{FF2B5EF4-FFF2-40B4-BE49-F238E27FC236}">
                      <a16:creationId xmlns:a16="http://schemas.microsoft.com/office/drawing/2014/main" id="{A01D9472-CDB5-4B15-B67F-96A4BF203110}"/>
                    </a:ext>
                  </a:extLst>
                </p:cNvPr>
                <p:cNvPicPr/>
                <p:nvPr/>
              </p:nvPicPr>
              <p:blipFill>
                <a:blip r:embed="rId24"/>
                <a:stretch>
                  <a:fillRect/>
                </a:stretch>
              </p:blipFill>
              <p:spPr>
                <a:xfrm>
                  <a:off x="6772899" y="1687805"/>
                  <a:ext cx="3520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23AB3E02-3E13-48B5-BFB8-8FC7DAF40BC0}"/>
                    </a:ext>
                  </a:extLst>
                </p14:cNvPr>
                <p14:cNvContentPartPr/>
                <p14:nvPr/>
              </p14:nvContentPartPr>
              <p14:xfrm>
                <a:off x="7114899" y="1628405"/>
                <a:ext cx="43200" cy="59400"/>
              </p14:xfrm>
            </p:contentPart>
          </mc:Choice>
          <mc:Fallback xmlns="">
            <p:pic>
              <p:nvPicPr>
                <p:cNvPr id="29" name="Freihand 28">
                  <a:extLst>
                    <a:ext uri="{FF2B5EF4-FFF2-40B4-BE49-F238E27FC236}">
                      <a16:creationId xmlns:a16="http://schemas.microsoft.com/office/drawing/2014/main" id="{23AB3E02-3E13-48B5-BFB8-8FC7DAF40BC0}"/>
                    </a:ext>
                  </a:extLst>
                </p:cNvPr>
                <p:cNvPicPr/>
                <p:nvPr/>
              </p:nvPicPr>
              <p:blipFill>
                <a:blip r:embed="rId26"/>
                <a:stretch>
                  <a:fillRect/>
                </a:stretch>
              </p:blipFill>
              <p:spPr>
                <a:xfrm>
                  <a:off x="7110579" y="1624085"/>
                  <a:ext cx="51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37B7439B-F957-4A71-871E-7E25F7183147}"/>
                    </a:ext>
                  </a:extLst>
                </p14:cNvPr>
                <p14:cNvContentPartPr/>
                <p14:nvPr/>
              </p14:nvContentPartPr>
              <p14:xfrm>
                <a:off x="7155579" y="1592765"/>
                <a:ext cx="324000" cy="185040"/>
              </p14:xfrm>
            </p:contentPart>
          </mc:Choice>
          <mc:Fallback xmlns="">
            <p:pic>
              <p:nvPicPr>
                <p:cNvPr id="30" name="Freihand 29">
                  <a:extLst>
                    <a:ext uri="{FF2B5EF4-FFF2-40B4-BE49-F238E27FC236}">
                      <a16:creationId xmlns:a16="http://schemas.microsoft.com/office/drawing/2014/main" id="{37B7439B-F957-4A71-871E-7E25F7183147}"/>
                    </a:ext>
                  </a:extLst>
                </p:cNvPr>
                <p:cNvPicPr/>
                <p:nvPr/>
              </p:nvPicPr>
              <p:blipFill>
                <a:blip r:embed="rId28"/>
                <a:stretch>
                  <a:fillRect/>
                </a:stretch>
              </p:blipFill>
              <p:spPr>
                <a:xfrm>
                  <a:off x="7151259" y="1588445"/>
                  <a:ext cx="332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BEF50799-F728-44A3-9193-216B8556AA3E}"/>
                    </a:ext>
                  </a:extLst>
                </p14:cNvPr>
                <p14:cNvContentPartPr/>
                <p14:nvPr/>
              </p14:nvContentPartPr>
              <p14:xfrm>
                <a:off x="5373939" y="1846205"/>
                <a:ext cx="2239200" cy="195840"/>
              </p14:xfrm>
            </p:contentPart>
          </mc:Choice>
          <mc:Fallback xmlns="">
            <p:pic>
              <p:nvPicPr>
                <p:cNvPr id="31" name="Freihand 30">
                  <a:extLst>
                    <a:ext uri="{FF2B5EF4-FFF2-40B4-BE49-F238E27FC236}">
                      <a16:creationId xmlns:a16="http://schemas.microsoft.com/office/drawing/2014/main" id="{BEF50799-F728-44A3-9193-216B8556AA3E}"/>
                    </a:ext>
                  </a:extLst>
                </p:cNvPr>
                <p:cNvPicPr/>
                <p:nvPr/>
              </p:nvPicPr>
              <p:blipFill>
                <a:blip r:embed="rId30"/>
                <a:stretch>
                  <a:fillRect/>
                </a:stretch>
              </p:blipFill>
              <p:spPr>
                <a:xfrm>
                  <a:off x="5369619" y="1841885"/>
                  <a:ext cx="224784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4" name="Freihand 33">
                <a:extLst>
                  <a:ext uri="{FF2B5EF4-FFF2-40B4-BE49-F238E27FC236}">
                    <a16:creationId xmlns:a16="http://schemas.microsoft.com/office/drawing/2014/main" id="{915B6684-07B6-40EB-84A3-0EF1613A08FE}"/>
                  </a:ext>
                </a:extLst>
              </p14:cNvPr>
              <p14:cNvContentPartPr/>
              <p14:nvPr/>
            </p14:nvContentPartPr>
            <p14:xfrm>
              <a:off x="3662859" y="2553605"/>
              <a:ext cx="640080" cy="682920"/>
            </p14:xfrm>
          </p:contentPart>
        </mc:Choice>
        <mc:Fallback xmlns="">
          <p:pic>
            <p:nvPicPr>
              <p:cNvPr id="34" name="Freihand 33">
                <a:extLst>
                  <a:ext uri="{FF2B5EF4-FFF2-40B4-BE49-F238E27FC236}">
                    <a16:creationId xmlns:a16="http://schemas.microsoft.com/office/drawing/2014/main" id="{915B6684-07B6-40EB-84A3-0EF1613A08FE}"/>
                  </a:ext>
                </a:extLst>
              </p:cNvPr>
              <p:cNvPicPr/>
              <p:nvPr/>
            </p:nvPicPr>
            <p:blipFill>
              <a:blip r:embed="rId32"/>
              <a:stretch>
                <a:fillRect/>
              </a:stretch>
            </p:blipFill>
            <p:spPr>
              <a:xfrm>
                <a:off x="3658539" y="2549285"/>
                <a:ext cx="64872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5BFC246D-FEC7-443E-A39A-B91B93C465A5}"/>
                  </a:ext>
                </a:extLst>
              </p14:cNvPr>
              <p14:cNvContentPartPr/>
              <p14:nvPr/>
            </p14:nvContentPartPr>
            <p14:xfrm>
              <a:off x="6941379" y="4899005"/>
              <a:ext cx="1011600" cy="108000"/>
            </p14:xfrm>
          </p:contentPart>
        </mc:Choice>
        <mc:Fallback xmlns="">
          <p:pic>
            <p:nvPicPr>
              <p:cNvPr id="35" name="Freihand 34">
                <a:extLst>
                  <a:ext uri="{FF2B5EF4-FFF2-40B4-BE49-F238E27FC236}">
                    <a16:creationId xmlns:a16="http://schemas.microsoft.com/office/drawing/2014/main" id="{5BFC246D-FEC7-443E-A39A-B91B93C465A5}"/>
                  </a:ext>
                </a:extLst>
              </p:cNvPr>
              <p:cNvPicPr/>
              <p:nvPr/>
            </p:nvPicPr>
            <p:blipFill>
              <a:blip r:embed="rId34"/>
              <a:stretch>
                <a:fillRect/>
              </a:stretch>
            </p:blipFill>
            <p:spPr>
              <a:xfrm>
                <a:off x="6937059" y="4894685"/>
                <a:ext cx="1020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894D54A1-1F73-4BF6-852F-FFFFE4F29E51}"/>
                  </a:ext>
                </a:extLst>
              </p14:cNvPr>
              <p14:cNvContentPartPr/>
              <p14:nvPr/>
            </p14:nvContentPartPr>
            <p14:xfrm>
              <a:off x="105339" y="4488605"/>
              <a:ext cx="2486520" cy="162720"/>
            </p14:xfrm>
          </p:contentPart>
        </mc:Choice>
        <mc:Fallback xmlns="">
          <p:pic>
            <p:nvPicPr>
              <p:cNvPr id="36" name="Freihand 35">
                <a:extLst>
                  <a:ext uri="{FF2B5EF4-FFF2-40B4-BE49-F238E27FC236}">
                    <a16:creationId xmlns:a16="http://schemas.microsoft.com/office/drawing/2014/main" id="{894D54A1-1F73-4BF6-852F-FFFFE4F29E51}"/>
                  </a:ext>
                </a:extLst>
              </p:cNvPr>
              <p:cNvPicPr/>
              <p:nvPr/>
            </p:nvPicPr>
            <p:blipFill>
              <a:blip r:embed="rId36"/>
              <a:stretch>
                <a:fillRect/>
              </a:stretch>
            </p:blipFill>
            <p:spPr>
              <a:xfrm>
                <a:off x="101019" y="4484285"/>
                <a:ext cx="2495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C25B9916-D8C4-48C1-830E-AC668668C245}"/>
                  </a:ext>
                </a:extLst>
              </p14:cNvPr>
              <p14:cNvContentPartPr/>
              <p14:nvPr/>
            </p14:nvContentPartPr>
            <p14:xfrm>
              <a:off x="3711819" y="2622365"/>
              <a:ext cx="460080" cy="579960"/>
            </p14:xfrm>
          </p:contentPart>
        </mc:Choice>
        <mc:Fallback xmlns="">
          <p:pic>
            <p:nvPicPr>
              <p:cNvPr id="37" name="Freihand 36">
                <a:extLst>
                  <a:ext uri="{FF2B5EF4-FFF2-40B4-BE49-F238E27FC236}">
                    <a16:creationId xmlns:a16="http://schemas.microsoft.com/office/drawing/2014/main" id="{C25B9916-D8C4-48C1-830E-AC668668C245}"/>
                  </a:ext>
                </a:extLst>
              </p:cNvPr>
              <p:cNvPicPr/>
              <p:nvPr/>
            </p:nvPicPr>
            <p:blipFill>
              <a:blip r:embed="rId38"/>
              <a:stretch>
                <a:fillRect/>
              </a:stretch>
            </p:blipFill>
            <p:spPr>
              <a:xfrm>
                <a:off x="3707499" y="2618045"/>
                <a:ext cx="468720" cy="588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55B15728-6FDF-445F-9E82-1D5F4EC3B3DD}"/>
                  </a:ext>
                </a:extLst>
              </p14:cNvPr>
              <p14:cNvContentPartPr/>
              <p14:nvPr/>
            </p14:nvContentPartPr>
            <p14:xfrm>
              <a:off x="5082699" y="3486005"/>
              <a:ext cx="509400" cy="410040"/>
            </p14:xfrm>
          </p:contentPart>
        </mc:Choice>
        <mc:Fallback xmlns="">
          <p:pic>
            <p:nvPicPr>
              <p:cNvPr id="38" name="Freihand 37">
                <a:extLst>
                  <a:ext uri="{FF2B5EF4-FFF2-40B4-BE49-F238E27FC236}">
                    <a16:creationId xmlns:a16="http://schemas.microsoft.com/office/drawing/2014/main" id="{55B15728-6FDF-445F-9E82-1D5F4EC3B3DD}"/>
                  </a:ext>
                </a:extLst>
              </p:cNvPr>
              <p:cNvPicPr/>
              <p:nvPr/>
            </p:nvPicPr>
            <p:blipFill>
              <a:blip r:embed="rId40"/>
              <a:stretch>
                <a:fillRect/>
              </a:stretch>
            </p:blipFill>
            <p:spPr>
              <a:xfrm>
                <a:off x="5078379" y="3481685"/>
                <a:ext cx="518040" cy="418680"/>
              </a:xfrm>
              <a:prstGeom prst="rect">
                <a:avLst/>
              </a:prstGeom>
            </p:spPr>
          </p:pic>
        </mc:Fallback>
      </mc:AlternateContent>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AA32BEF2-6777-4ACC-A130-C40D1300AD8E}"/>
                  </a:ext>
                </a:extLst>
              </p14:cNvPr>
              <p14:cNvContentPartPr/>
              <p14:nvPr/>
            </p14:nvContentPartPr>
            <p14:xfrm>
              <a:off x="3855459" y="411965"/>
              <a:ext cx="3052080" cy="75240"/>
            </p14:xfrm>
          </p:contentPart>
        </mc:Choice>
        <mc:Fallback xmlns="">
          <p:pic>
            <p:nvPicPr>
              <p:cNvPr id="5" name="Freihand 4">
                <a:extLst>
                  <a:ext uri="{FF2B5EF4-FFF2-40B4-BE49-F238E27FC236}">
                    <a16:creationId xmlns:a16="http://schemas.microsoft.com/office/drawing/2014/main" id="{AA32BEF2-6777-4ACC-A130-C40D1300AD8E}"/>
                  </a:ext>
                </a:extLst>
              </p:cNvPr>
              <p:cNvPicPr/>
              <p:nvPr/>
            </p:nvPicPr>
            <p:blipFill>
              <a:blip r:embed="rId5"/>
              <a:stretch>
                <a:fillRect/>
              </a:stretch>
            </p:blipFill>
            <p:spPr>
              <a:xfrm>
                <a:off x="3851139" y="407645"/>
                <a:ext cx="3060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495901B1-D965-41DF-BAB8-E7AB5612F8E2}"/>
                  </a:ext>
                </a:extLst>
              </p14:cNvPr>
              <p14:cNvContentPartPr/>
              <p14:nvPr/>
            </p14:nvContentPartPr>
            <p14:xfrm>
              <a:off x="2435259" y="1963565"/>
              <a:ext cx="2850120" cy="39240"/>
            </p14:xfrm>
          </p:contentPart>
        </mc:Choice>
        <mc:Fallback xmlns="">
          <p:pic>
            <p:nvPicPr>
              <p:cNvPr id="6" name="Freihand 5">
                <a:extLst>
                  <a:ext uri="{FF2B5EF4-FFF2-40B4-BE49-F238E27FC236}">
                    <a16:creationId xmlns:a16="http://schemas.microsoft.com/office/drawing/2014/main" id="{495901B1-D965-41DF-BAB8-E7AB5612F8E2}"/>
                  </a:ext>
                </a:extLst>
              </p:cNvPr>
              <p:cNvPicPr/>
              <p:nvPr/>
            </p:nvPicPr>
            <p:blipFill>
              <a:blip r:embed="rId7"/>
              <a:stretch>
                <a:fillRect/>
              </a:stretch>
            </p:blipFill>
            <p:spPr>
              <a:xfrm>
                <a:off x="2430939" y="1959245"/>
                <a:ext cx="2858760" cy="4788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3B053030-6D00-4864-B00C-CC99DE303543}"/>
                  </a:ext>
                </a:extLst>
              </p14:cNvPr>
              <p14:cNvContentPartPr/>
              <p14:nvPr/>
            </p14:nvContentPartPr>
            <p14:xfrm>
              <a:off x="2128539" y="2003588"/>
              <a:ext cx="3793320" cy="141480"/>
            </p14:xfrm>
          </p:contentPart>
        </mc:Choice>
        <mc:Fallback xmlns="">
          <p:pic>
            <p:nvPicPr>
              <p:cNvPr id="5" name="Freihand 4">
                <a:extLst>
                  <a:ext uri="{FF2B5EF4-FFF2-40B4-BE49-F238E27FC236}">
                    <a16:creationId xmlns:a16="http://schemas.microsoft.com/office/drawing/2014/main" id="{3B053030-6D00-4864-B00C-CC99DE303543}"/>
                  </a:ext>
                </a:extLst>
              </p:cNvPr>
              <p:cNvPicPr/>
              <p:nvPr/>
            </p:nvPicPr>
            <p:blipFill>
              <a:blip r:embed="rId5"/>
              <a:stretch>
                <a:fillRect/>
              </a:stretch>
            </p:blipFill>
            <p:spPr>
              <a:xfrm>
                <a:off x="2124219" y="1999268"/>
                <a:ext cx="3801960" cy="150120"/>
              </a:xfrm>
              <a:prstGeom prst="rect">
                <a:avLst/>
              </a:prstGeom>
            </p:spPr>
          </p:pic>
        </mc:Fallback>
      </mc:AlternateContent>
      <p:grpSp>
        <p:nvGrpSpPr>
          <p:cNvPr id="8" name="Gruppieren 7">
            <a:extLst>
              <a:ext uri="{FF2B5EF4-FFF2-40B4-BE49-F238E27FC236}">
                <a16:creationId xmlns:a16="http://schemas.microsoft.com/office/drawing/2014/main" id="{AAF1991E-6619-446A-9309-3A840310D0FC}"/>
              </a:ext>
            </a:extLst>
          </p:cNvPr>
          <p:cNvGrpSpPr/>
          <p:nvPr/>
        </p:nvGrpSpPr>
        <p:grpSpPr>
          <a:xfrm>
            <a:off x="988419" y="2929508"/>
            <a:ext cx="3995640" cy="80640"/>
            <a:chOff x="988419" y="2929508"/>
            <a:chExt cx="3995640" cy="80640"/>
          </a:xfrm>
        </p:grpSpPr>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325DF953-7B0C-480C-95AA-2FB337146491}"/>
                    </a:ext>
                  </a:extLst>
                </p14:cNvPr>
                <p14:cNvContentPartPr/>
                <p14:nvPr/>
              </p14:nvContentPartPr>
              <p14:xfrm>
                <a:off x="988419" y="2941028"/>
                <a:ext cx="1664280" cy="16560"/>
              </p14:xfrm>
            </p:contentPart>
          </mc:Choice>
          <mc:Fallback xmlns="">
            <p:pic>
              <p:nvPicPr>
                <p:cNvPr id="6" name="Freihand 5">
                  <a:extLst>
                    <a:ext uri="{FF2B5EF4-FFF2-40B4-BE49-F238E27FC236}">
                      <a16:creationId xmlns:a16="http://schemas.microsoft.com/office/drawing/2014/main" id="{325DF953-7B0C-480C-95AA-2FB337146491}"/>
                    </a:ext>
                  </a:extLst>
                </p:cNvPr>
                <p:cNvPicPr/>
                <p:nvPr/>
              </p:nvPicPr>
              <p:blipFill>
                <a:blip r:embed="rId7"/>
                <a:stretch>
                  <a:fillRect/>
                </a:stretch>
              </p:blipFill>
              <p:spPr>
                <a:xfrm>
                  <a:off x="984099" y="2936708"/>
                  <a:ext cx="1672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735A1134-CF30-4CD1-AAD0-CBE7E577E0F7}"/>
                    </a:ext>
                  </a:extLst>
                </p14:cNvPr>
                <p14:cNvContentPartPr/>
                <p14:nvPr/>
              </p14:nvContentPartPr>
              <p14:xfrm>
                <a:off x="3116739" y="2929508"/>
                <a:ext cx="1867320" cy="80640"/>
              </p14:xfrm>
            </p:contentPart>
          </mc:Choice>
          <mc:Fallback xmlns="">
            <p:pic>
              <p:nvPicPr>
                <p:cNvPr id="7" name="Freihand 6">
                  <a:extLst>
                    <a:ext uri="{FF2B5EF4-FFF2-40B4-BE49-F238E27FC236}">
                      <a16:creationId xmlns:a16="http://schemas.microsoft.com/office/drawing/2014/main" id="{735A1134-CF30-4CD1-AAD0-CBE7E577E0F7}"/>
                    </a:ext>
                  </a:extLst>
                </p:cNvPr>
                <p:cNvPicPr/>
                <p:nvPr/>
              </p:nvPicPr>
              <p:blipFill>
                <a:blip r:embed="rId9"/>
                <a:stretch>
                  <a:fillRect/>
                </a:stretch>
              </p:blipFill>
              <p:spPr>
                <a:xfrm>
                  <a:off x="3112419" y="2925188"/>
                  <a:ext cx="18759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0ECDA344-49A4-4071-8548-8A0A52B800E8}"/>
                  </a:ext>
                </a:extLst>
              </p14:cNvPr>
              <p14:cNvContentPartPr/>
              <p14:nvPr/>
            </p14:nvContentPartPr>
            <p14:xfrm>
              <a:off x="1201899" y="6032708"/>
              <a:ext cx="2672280" cy="61920"/>
            </p14:xfrm>
          </p:contentPart>
        </mc:Choice>
        <mc:Fallback xmlns="">
          <p:pic>
            <p:nvPicPr>
              <p:cNvPr id="9" name="Freihand 8">
                <a:extLst>
                  <a:ext uri="{FF2B5EF4-FFF2-40B4-BE49-F238E27FC236}">
                    <a16:creationId xmlns:a16="http://schemas.microsoft.com/office/drawing/2014/main" id="{0ECDA344-49A4-4071-8548-8A0A52B800E8}"/>
                  </a:ext>
                </a:extLst>
              </p:cNvPr>
              <p:cNvPicPr/>
              <p:nvPr/>
            </p:nvPicPr>
            <p:blipFill>
              <a:blip r:embed="rId11"/>
              <a:stretch>
                <a:fillRect/>
              </a:stretch>
            </p:blipFill>
            <p:spPr>
              <a:xfrm>
                <a:off x="1197579" y="6028388"/>
                <a:ext cx="2680920" cy="70560"/>
              </a:xfrm>
              <a:prstGeom prst="rect">
                <a:avLst/>
              </a:prstGeom>
            </p:spPr>
          </p:pic>
        </mc:Fallback>
      </mc:AlternateContent>
      <p:grpSp>
        <p:nvGrpSpPr>
          <p:cNvPr id="12" name="Gruppieren 11">
            <a:extLst>
              <a:ext uri="{FF2B5EF4-FFF2-40B4-BE49-F238E27FC236}">
                <a16:creationId xmlns:a16="http://schemas.microsoft.com/office/drawing/2014/main" id="{CAD30809-3059-4592-AB05-D86EB19C7382}"/>
              </a:ext>
            </a:extLst>
          </p:cNvPr>
          <p:cNvGrpSpPr/>
          <p:nvPr/>
        </p:nvGrpSpPr>
        <p:grpSpPr>
          <a:xfrm>
            <a:off x="1057899" y="6368228"/>
            <a:ext cx="2371320" cy="104760"/>
            <a:chOff x="1057899" y="6368228"/>
            <a:chExt cx="2371320" cy="104760"/>
          </a:xfrm>
        </p:grpSpPr>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B36BB3D2-6BCC-47E5-8D02-7FF7C57357AF}"/>
                    </a:ext>
                  </a:extLst>
                </p14:cNvPr>
                <p14:cNvContentPartPr/>
                <p14:nvPr/>
              </p14:nvContentPartPr>
              <p14:xfrm>
                <a:off x="1074459" y="6448148"/>
                <a:ext cx="30240" cy="24840"/>
              </p14:xfrm>
            </p:contentPart>
          </mc:Choice>
          <mc:Fallback xmlns="">
            <p:pic>
              <p:nvPicPr>
                <p:cNvPr id="10" name="Freihand 9">
                  <a:extLst>
                    <a:ext uri="{FF2B5EF4-FFF2-40B4-BE49-F238E27FC236}">
                      <a16:creationId xmlns:a16="http://schemas.microsoft.com/office/drawing/2014/main" id="{B36BB3D2-6BCC-47E5-8D02-7FF7C57357AF}"/>
                    </a:ext>
                  </a:extLst>
                </p:cNvPr>
                <p:cNvPicPr/>
                <p:nvPr/>
              </p:nvPicPr>
              <p:blipFill>
                <a:blip r:embed="rId13"/>
                <a:stretch>
                  <a:fillRect/>
                </a:stretch>
              </p:blipFill>
              <p:spPr>
                <a:xfrm>
                  <a:off x="1070139" y="6443828"/>
                  <a:ext cx="38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E4744F8B-EB88-4FF6-A267-CFA24BFF8F16}"/>
                    </a:ext>
                  </a:extLst>
                </p14:cNvPr>
                <p14:cNvContentPartPr/>
                <p14:nvPr/>
              </p14:nvContentPartPr>
              <p14:xfrm>
                <a:off x="1057899" y="6368228"/>
                <a:ext cx="2371320" cy="70200"/>
              </p14:xfrm>
            </p:contentPart>
          </mc:Choice>
          <mc:Fallback xmlns="">
            <p:pic>
              <p:nvPicPr>
                <p:cNvPr id="11" name="Freihand 10">
                  <a:extLst>
                    <a:ext uri="{FF2B5EF4-FFF2-40B4-BE49-F238E27FC236}">
                      <a16:creationId xmlns:a16="http://schemas.microsoft.com/office/drawing/2014/main" id="{E4744F8B-EB88-4FF6-A267-CFA24BFF8F16}"/>
                    </a:ext>
                  </a:extLst>
                </p:cNvPr>
                <p:cNvPicPr/>
                <p:nvPr/>
              </p:nvPicPr>
              <p:blipFill>
                <a:blip r:embed="rId15"/>
                <a:stretch>
                  <a:fillRect/>
                </a:stretch>
              </p:blipFill>
              <p:spPr>
                <a:xfrm>
                  <a:off x="1053579" y="6363908"/>
                  <a:ext cx="2379960" cy="78840"/>
                </a:xfrm>
                <a:prstGeom prst="rect">
                  <a:avLst/>
                </a:prstGeom>
              </p:spPr>
            </p:pic>
          </mc:Fallback>
        </mc:AlternateContent>
      </p:grpSp>
    </p:spTree>
    <p:extLst>
      <p:ext uri="{BB962C8B-B14F-4D97-AF65-F5344CB8AC3E}">
        <p14:creationId xmlns:p14="http://schemas.microsoft.com/office/powerpoint/2010/main" val="348326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1878B539-2EC0-4FCF-8C10-6247B2841E52}"/>
              </a:ext>
            </a:extLst>
          </p:cNvPr>
          <p:cNvGrpSpPr/>
          <p:nvPr/>
        </p:nvGrpSpPr>
        <p:grpSpPr>
          <a:xfrm>
            <a:off x="3931059" y="6002405"/>
            <a:ext cx="154080" cy="307080"/>
            <a:chOff x="3931059" y="6002405"/>
            <a:chExt cx="154080" cy="307080"/>
          </a:xfrm>
        </p:grpSpPr>
        <mc:AlternateContent xmlns:mc="http://schemas.openxmlformats.org/markup-compatibility/2006" xmlns:p14="http://schemas.microsoft.com/office/powerpoint/2010/main">
          <mc:Choice Requires="p14">
            <p:contentPart p14:bwMode="auto" r:id="rId6">
              <p14:nvContentPartPr>
                <p14:cNvPr id="16" name="Freihand 15">
                  <a:extLst>
                    <a:ext uri="{FF2B5EF4-FFF2-40B4-BE49-F238E27FC236}">
                      <a16:creationId xmlns:a16="http://schemas.microsoft.com/office/drawing/2014/main" id="{3A33B993-F3D8-43AD-B39C-CDB7F10CBFEE}"/>
                    </a:ext>
                  </a:extLst>
                </p14:cNvPr>
                <p14:cNvContentPartPr/>
                <p14:nvPr/>
              </p14:nvContentPartPr>
              <p14:xfrm>
                <a:off x="4000539" y="6105725"/>
                <a:ext cx="50760" cy="203760"/>
              </p14:xfrm>
            </p:contentPart>
          </mc:Choice>
          <mc:Fallback xmlns="">
            <p:pic>
              <p:nvPicPr>
                <p:cNvPr id="16" name="Freihand 15">
                  <a:extLst>
                    <a:ext uri="{FF2B5EF4-FFF2-40B4-BE49-F238E27FC236}">
                      <a16:creationId xmlns:a16="http://schemas.microsoft.com/office/drawing/2014/main" id="{3A33B993-F3D8-43AD-B39C-CDB7F10CBFEE}"/>
                    </a:ext>
                  </a:extLst>
                </p:cNvPr>
                <p:cNvPicPr/>
                <p:nvPr/>
              </p:nvPicPr>
              <p:blipFill>
                <a:blip r:embed="rId7"/>
                <a:stretch>
                  <a:fillRect/>
                </a:stretch>
              </p:blipFill>
              <p:spPr>
                <a:xfrm>
                  <a:off x="3996219" y="6101405"/>
                  <a:ext cx="59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Freihand 16">
                  <a:extLst>
                    <a:ext uri="{FF2B5EF4-FFF2-40B4-BE49-F238E27FC236}">
                      <a16:creationId xmlns:a16="http://schemas.microsoft.com/office/drawing/2014/main" id="{DE156E44-5513-4962-B014-61C7CBAAE5ED}"/>
                    </a:ext>
                  </a:extLst>
                </p14:cNvPr>
                <p14:cNvContentPartPr/>
                <p14:nvPr/>
              </p14:nvContentPartPr>
              <p14:xfrm>
                <a:off x="3931059" y="6002405"/>
                <a:ext cx="154080" cy="129600"/>
              </p14:xfrm>
            </p:contentPart>
          </mc:Choice>
          <mc:Fallback xmlns="">
            <p:pic>
              <p:nvPicPr>
                <p:cNvPr id="17" name="Freihand 16">
                  <a:extLst>
                    <a:ext uri="{FF2B5EF4-FFF2-40B4-BE49-F238E27FC236}">
                      <a16:creationId xmlns:a16="http://schemas.microsoft.com/office/drawing/2014/main" id="{DE156E44-5513-4962-B014-61C7CBAAE5ED}"/>
                    </a:ext>
                  </a:extLst>
                </p:cNvPr>
                <p:cNvPicPr/>
                <p:nvPr/>
              </p:nvPicPr>
              <p:blipFill>
                <a:blip r:embed="rId9"/>
                <a:stretch>
                  <a:fillRect/>
                </a:stretch>
              </p:blipFill>
              <p:spPr>
                <a:xfrm>
                  <a:off x="3926739" y="5998085"/>
                  <a:ext cx="162720" cy="138240"/>
                </a:xfrm>
                <a:prstGeom prst="rect">
                  <a:avLst/>
                </a:prstGeom>
              </p:spPr>
            </p:pic>
          </mc:Fallback>
        </mc:AlternateContent>
      </p:grpSp>
      <p:grpSp>
        <p:nvGrpSpPr>
          <p:cNvPr id="27" name="Gruppieren 26">
            <a:extLst>
              <a:ext uri="{FF2B5EF4-FFF2-40B4-BE49-F238E27FC236}">
                <a16:creationId xmlns:a16="http://schemas.microsoft.com/office/drawing/2014/main" id="{229B2F2F-DE33-4843-9C1D-F691F4C09D35}"/>
              </a:ext>
            </a:extLst>
          </p:cNvPr>
          <p:cNvGrpSpPr/>
          <p:nvPr/>
        </p:nvGrpSpPr>
        <p:grpSpPr>
          <a:xfrm>
            <a:off x="3832419" y="6407045"/>
            <a:ext cx="420120" cy="182880"/>
            <a:chOff x="3832419" y="6407045"/>
            <a:chExt cx="420120" cy="182880"/>
          </a:xfrm>
        </p:grpSpPr>
        <mc:AlternateContent xmlns:mc="http://schemas.openxmlformats.org/markup-compatibility/2006" xmlns:p14="http://schemas.microsoft.com/office/powerpoint/2010/main">
          <mc:Choice Requires="p14">
            <p:contentPart p14:bwMode="auto" r:id="rId10">
              <p14:nvContentPartPr>
                <p14:cNvPr id="19" name="Freihand 18">
                  <a:extLst>
                    <a:ext uri="{FF2B5EF4-FFF2-40B4-BE49-F238E27FC236}">
                      <a16:creationId xmlns:a16="http://schemas.microsoft.com/office/drawing/2014/main" id="{5BAF42DB-5C4C-424B-BE28-8817CE79526A}"/>
                    </a:ext>
                  </a:extLst>
                </p14:cNvPr>
                <p14:cNvContentPartPr/>
                <p14:nvPr/>
              </p14:nvContentPartPr>
              <p14:xfrm>
                <a:off x="3832419" y="6452045"/>
                <a:ext cx="52200" cy="109440"/>
              </p14:xfrm>
            </p:contentPart>
          </mc:Choice>
          <mc:Fallback xmlns="">
            <p:pic>
              <p:nvPicPr>
                <p:cNvPr id="19" name="Freihand 18">
                  <a:extLst>
                    <a:ext uri="{FF2B5EF4-FFF2-40B4-BE49-F238E27FC236}">
                      <a16:creationId xmlns:a16="http://schemas.microsoft.com/office/drawing/2014/main" id="{5BAF42DB-5C4C-424B-BE28-8817CE79526A}"/>
                    </a:ext>
                  </a:extLst>
                </p:cNvPr>
                <p:cNvPicPr/>
                <p:nvPr/>
              </p:nvPicPr>
              <p:blipFill>
                <a:blip r:embed="rId11"/>
                <a:stretch>
                  <a:fillRect/>
                </a:stretch>
              </p:blipFill>
              <p:spPr>
                <a:xfrm>
                  <a:off x="3828099" y="6447725"/>
                  <a:ext cx="60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Freihand 19">
                  <a:extLst>
                    <a:ext uri="{FF2B5EF4-FFF2-40B4-BE49-F238E27FC236}">
                      <a16:creationId xmlns:a16="http://schemas.microsoft.com/office/drawing/2014/main" id="{C137FB77-4C2F-448C-9F64-0E307520533C}"/>
                    </a:ext>
                  </a:extLst>
                </p14:cNvPr>
                <p14:cNvContentPartPr/>
                <p14:nvPr/>
              </p14:nvContentPartPr>
              <p14:xfrm>
                <a:off x="3863019" y="6407045"/>
                <a:ext cx="389520" cy="182880"/>
              </p14:xfrm>
            </p:contentPart>
          </mc:Choice>
          <mc:Fallback xmlns="">
            <p:pic>
              <p:nvPicPr>
                <p:cNvPr id="20" name="Freihand 19">
                  <a:extLst>
                    <a:ext uri="{FF2B5EF4-FFF2-40B4-BE49-F238E27FC236}">
                      <a16:creationId xmlns:a16="http://schemas.microsoft.com/office/drawing/2014/main" id="{C137FB77-4C2F-448C-9F64-0E307520533C}"/>
                    </a:ext>
                  </a:extLst>
                </p:cNvPr>
                <p:cNvPicPr/>
                <p:nvPr/>
              </p:nvPicPr>
              <p:blipFill>
                <a:blip r:embed="rId13"/>
                <a:stretch>
                  <a:fillRect/>
                </a:stretch>
              </p:blipFill>
              <p:spPr>
                <a:xfrm>
                  <a:off x="3858699" y="6402725"/>
                  <a:ext cx="398160" cy="191520"/>
                </a:xfrm>
                <a:prstGeom prst="rect">
                  <a:avLst/>
                </a:prstGeom>
              </p:spPr>
            </p:pic>
          </mc:Fallback>
        </mc:AlternateContent>
      </p:grpSp>
      <p:grpSp>
        <p:nvGrpSpPr>
          <p:cNvPr id="35" name="Gruppieren 34">
            <a:extLst>
              <a:ext uri="{FF2B5EF4-FFF2-40B4-BE49-F238E27FC236}">
                <a16:creationId xmlns:a16="http://schemas.microsoft.com/office/drawing/2014/main" id="{7E1F247E-EE18-4558-82BF-DB33278A6423}"/>
              </a:ext>
            </a:extLst>
          </p:cNvPr>
          <p:cNvGrpSpPr/>
          <p:nvPr/>
        </p:nvGrpSpPr>
        <p:grpSpPr>
          <a:xfrm>
            <a:off x="930459" y="6287885"/>
            <a:ext cx="1198440" cy="300240"/>
            <a:chOff x="930459" y="6287885"/>
            <a:chExt cx="1198440" cy="300240"/>
          </a:xfrm>
        </p:grpSpPr>
        <mc:AlternateContent xmlns:mc="http://schemas.openxmlformats.org/markup-compatibility/2006" xmlns:p14="http://schemas.microsoft.com/office/powerpoint/2010/main">
          <mc:Choice Requires="p14">
            <p:contentPart p14:bwMode="auto" r:id="rId14">
              <p14:nvContentPartPr>
                <p14:cNvPr id="21" name="Freihand 20">
                  <a:extLst>
                    <a:ext uri="{FF2B5EF4-FFF2-40B4-BE49-F238E27FC236}">
                      <a16:creationId xmlns:a16="http://schemas.microsoft.com/office/drawing/2014/main" id="{113FA6A3-2527-44DA-81E3-CE246E8D8DDE}"/>
                    </a:ext>
                  </a:extLst>
                </p14:cNvPr>
                <p14:cNvContentPartPr/>
                <p14:nvPr/>
              </p14:nvContentPartPr>
              <p14:xfrm>
                <a:off x="1059339" y="6342605"/>
                <a:ext cx="82440" cy="146520"/>
              </p14:xfrm>
            </p:contentPart>
          </mc:Choice>
          <mc:Fallback xmlns="">
            <p:pic>
              <p:nvPicPr>
                <p:cNvPr id="21" name="Freihand 20">
                  <a:extLst>
                    <a:ext uri="{FF2B5EF4-FFF2-40B4-BE49-F238E27FC236}">
                      <a16:creationId xmlns:a16="http://schemas.microsoft.com/office/drawing/2014/main" id="{113FA6A3-2527-44DA-81E3-CE246E8D8DDE}"/>
                    </a:ext>
                  </a:extLst>
                </p:cNvPr>
                <p:cNvPicPr/>
                <p:nvPr/>
              </p:nvPicPr>
              <p:blipFill>
                <a:blip r:embed="rId15"/>
                <a:stretch>
                  <a:fillRect/>
                </a:stretch>
              </p:blipFill>
              <p:spPr>
                <a:xfrm>
                  <a:off x="1055019" y="6338285"/>
                  <a:ext cx="91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Freihand 21">
                  <a:extLst>
                    <a:ext uri="{FF2B5EF4-FFF2-40B4-BE49-F238E27FC236}">
                      <a16:creationId xmlns:a16="http://schemas.microsoft.com/office/drawing/2014/main" id="{B357354A-B0CD-4E27-B016-D61351BE4F0D}"/>
                    </a:ext>
                  </a:extLst>
                </p14:cNvPr>
                <p14:cNvContentPartPr/>
                <p14:nvPr/>
              </p14:nvContentPartPr>
              <p14:xfrm>
                <a:off x="1105779" y="6365645"/>
                <a:ext cx="57240" cy="128160"/>
              </p14:xfrm>
            </p:contentPart>
          </mc:Choice>
          <mc:Fallback xmlns="">
            <p:pic>
              <p:nvPicPr>
                <p:cNvPr id="22" name="Freihand 21">
                  <a:extLst>
                    <a:ext uri="{FF2B5EF4-FFF2-40B4-BE49-F238E27FC236}">
                      <a16:creationId xmlns:a16="http://schemas.microsoft.com/office/drawing/2014/main" id="{B357354A-B0CD-4E27-B016-D61351BE4F0D}"/>
                    </a:ext>
                  </a:extLst>
                </p:cNvPr>
                <p:cNvPicPr/>
                <p:nvPr/>
              </p:nvPicPr>
              <p:blipFill>
                <a:blip r:embed="rId17"/>
                <a:stretch>
                  <a:fillRect/>
                </a:stretch>
              </p:blipFill>
              <p:spPr>
                <a:xfrm>
                  <a:off x="1101459" y="6361325"/>
                  <a:ext cx="65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Freihand 22">
                  <a:extLst>
                    <a:ext uri="{FF2B5EF4-FFF2-40B4-BE49-F238E27FC236}">
                      <a16:creationId xmlns:a16="http://schemas.microsoft.com/office/drawing/2014/main" id="{9F4E660B-D9FA-4835-926F-4EC6718E1968}"/>
                    </a:ext>
                  </a:extLst>
                </p14:cNvPr>
                <p14:cNvContentPartPr/>
                <p14:nvPr/>
              </p14:nvContentPartPr>
              <p14:xfrm>
                <a:off x="1075899" y="6432965"/>
                <a:ext cx="95400" cy="21600"/>
              </p14:xfrm>
            </p:contentPart>
          </mc:Choice>
          <mc:Fallback xmlns="">
            <p:pic>
              <p:nvPicPr>
                <p:cNvPr id="23" name="Freihand 22">
                  <a:extLst>
                    <a:ext uri="{FF2B5EF4-FFF2-40B4-BE49-F238E27FC236}">
                      <a16:creationId xmlns:a16="http://schemas.microsoft.com/office/drawing/2014/main" id="{9F4E660B-D9FA-4835-926F-4EC6718E1968}"/>
                    </a:ext>
                  </a:extLst>
                </p:cNvPr>
                <p:cNvPicPr/>
                <p:nvPr/>
              </p:nvPicPr>
              <p:blipFill>
                <a:blip r:embed="rId19"/>
                <a:stretch>
                  <a:fillRect/>
                </a:stretch>
              </p:blipFill>
              <p:spPr>
                <a:xfrm>
                  <a:off x="1071579" y="6428645"/>
                  <a:ext cx="104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Freihand 23">
                  <a:extLst>
                    <a:ext uri="{FF2B5EF4-FFF2-40B4-BE49-F238E27FC236}">
                      <a16:creationId xmlns:a16="http://schemas.microsoft.com/office/drawing/2014/main" id="{04976C41-E12C-4122-8C1F-4E98ACAF7675}"/>
                    </a:ext>
                  </a:extLst>
                </p14:cNvPr>
                <p14:cNvContentPartPr/>
                <p14:nvPr/>
              </p14:nvContentPartPr>
              <p14:xfrm>
                <a:off x="1208739" y="6390125"/>
                <a:ext cx="48960" cy="91440"/>
              </p14:xfrm>
            </p:contentPart>
          </mc:Choice>
          <mc:Fallback xmlns="">
            <p:pic>
              <p:nvPicPr>
                <p:cNvPr id="24" name="Freihand 23">
                  <a:extLst>
                    <a:ext uri="{FF2B5EF4-FFF2-40B4-BE49-F238E27FC236}">
                      <a16:creationId xmlns:a16="http://schemas.microsoft.com/office/drawing/2014/main" id="{04976C41-E12C-4122-8C1F-4E98ACAF7675}"/>
                    </a:ext>
                  </a:extLst>
                </p:cNvPr>
                <p:cNvPicPr/>
                <p:nvPr/>
              </p:nvPicPr>
              <p:blipFill>
                <a:blip r:embed="rId21"/>
                <a:stretch>
                  <a:fillRect/>
                </a:stretch>
              </p:blipFill>
              <p:spPr>
                <a:xfrm>
                  <a:off x="1204419" y="6385805"/>
                  <a:ext cx="57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98BB8FCF-B7A2-435C-8F18-591FDEDB30A2}"/>
                    </a:ext>
                  </a:extLst>
                </p14:cNvPr>
                <p14:cNvContentPartPr/>
                <p14:nvPr/>
              </p14:nvContentPartPr>
              <p14:xfrm>
                <a:off x="1287939" y="6355565"/>
                <a:ext cx="360" cy="360"/>
              </p14:xfrm>
            </p:contentPart>
          </mc:Choice>
          <mc:Fallback xmlns="">
            <p:pic>
              <p:nvPicPr>
                <p:cNvPr id="25" name="Freihand 24">
                  <a:extLst>
                    <a:ext uri="{FF2B5EF4-FFF2-40B4-BE49-F238E27FC236}">
                      <a16:creationId xmlns:a16="http://schemas.microsoft.com/office/drawing/2014/main" id="{98BB8FCF-B7A2-435C-8F18-591FDEDB30A2}"/>
                    </a:ext>
                  </a:extLst>
                </p:cNvPr>
                <p:cNvPicPr/>
                <p:nvPr/>
              </p:nvPicPr>
              <p:blipFill>
                <a:blip r:embed="rId23"/>
                <a:stretch>
                  <a:fillRect/>
                </a:stretch>
              </p:blipFill>
              <p:spPr>
                <a:xfrm>
                  <a:off x="1283619" y="6351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Freihand 27">
                  <a:extLst>
                    <a:ext uri="{FF2B5EF4-FFF2-40B4-BE49-F238E27FC236}">
                      <a16:creationId xmlns:a16="http://schemas.microsoft.com/office/drawing/2014/main" id="{10792264-352C-4F85-AC8B-BF2FA5571852}"/>
                    </a:ext>
                  </a:extLst>
                </p14:cNvPr>
                <p14:cNvContentPartPr/>
                <p14:nvPr/>
              </p14:nvContentPartPr>
              <p14:xfrm>
                <a:off x="1267059" y="6331445"/>
                <a:ext cx="58320" cy="124920"/>
              </p14:xfrm>
            </p:contentPart>
          </mc:Choice>
          <mc:Fallback xmlns="">
            <p:pic>
              <p:nvPicPr>
                <p:cNvPr id="28" name="Freihand 27">
                  <a:extLst>
                    <a:ext uri="{FF2B5EF4-FFF2-40B4-BE49-F238E27FC236}">
                      <a16:creationId xmlns:a16="http://schemas.microsoft.com/office/drawing/2014/main" id="{10792264-352C-4F85-AC8B-BF2FA5571852}"/>
                    </a:ext>
                  </a:extLst>
                </p:cNvPr>
                <p:cNvPicPr/>
                <p:nvPr/>
              </p:nvPicPr>
              <p:blipFill>
                <a:blip r:embed="rId25"/>
                <a:stretch>
                  <a:fillRect/>
                </a:stretch>
              </p:blipFill>
              <p:spPr>
                <a:xfrm>
                  <a:off x="1262739" y="6327125"/>
                  <a:ext cx="66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Freihand 28">
                  <a:extLst>
                    <a:ext uri="{FF2B5EF4-FFF2-40B4-BE49-F238E27FC236}">
                      <a16:creationId xmlns:a16="http://schemas.microsoft.com/office/drawing/2014/main" id="{31619758-0FF8-4949-8E6E-265B7B9D6CCB}"/>
                    </a:ext>
                  </a:extLst>
                </p14:cNvPr>
                <p14:cNvContentPartPr/>
                <p14:nvPr/>
              </p14:nvContentPartPr>
              <p14:xfrm>
                <a:off x="1359579" y="6306245"/>
                <a:ext cx="181080" cy="152280"/>
              </p14:xfrm>
            </p:contentPart>
          </mc:Choice>
          <mc:Fallback xmlns="">
            <p:pic>
              <p:nvPicPr>
                <p:cNvPr id="29" name="Freihand 28">
                  <a:extLst>
                    <a:ext uri="{FF2B5EF4-FFF2-40B4-BE49-F238E27FC236}">
                      <a16:creationId xmlns:a16="http://schemas.microsoft.com/office/drawing/2014/main" id="{31619758-0FF8-4949-8E6E-265B7B9D6CCB}"/>
                    </a:ext>
                  </a:extLst>
                </p:cNvPr>
                <p:cNvPicPr/>
                <p:nvPr/>
              </p:nvPicPr>
              <p:blipFill>
                <a:blip r:embed="rId27"/>
                <a:stretch>
                  <a:fillRect/>
                </a:stretch>
              </p:blipFill>
              <p:spPr>
                <a:xfrm>
                  <a:off x="1355259" y="6301925"/>
                  <a:ext cx="189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Freihand 29">
                  <a:extLst>
                    <a:ext uri="{FF2B5EF4-FFF2-40B4-BE49-F238E27FC236}">
                      <a16:creationId xmlns:a16="http://schemas.microsoft.com/office/drawing/2014/main" id="{F8324834-1B18-421D-BB08-63747F909463}"/>
                    </a:ext>
                  </a:extLst>
                </p14:cNvPr>
                <p14:cNvContentPartPr/>
                <p14:nvPr/>
              </p14:nvContentPartPr>
              <p14:xfrm>
                <a:off x="1471539" y="6321365"/>
                <a:ext cx="44280" cy="12960"/>
              </p14:xfrm>
            </p:contentPart>
          </mc:Choice>
          <mc:Fallback xmlns="">
            <p:pic>
              <p:nvPicPr>
                <p:cNvPr id="30" name="Freihand 29">
                  <a:extLst>
                    <a:ext uri="{FF2B5EF4-FFF2-40B4-BE49-F238E27FC236}">
                      <a16:creationId xmlns:a16="http://schemas.microsoft.com/office/drawing/2014/main" id="{F8324834-1B18-421D-BB08-63747F909463}"/>
                    </a:ext>
                  </a:extLst>
                </p:cNvPr>
                <p:cNvPicPr/>
                <p:nvPr/>
              </p:nvPicPr>
              <p:blipFill>
                <a:blip r:embed="rId29"/>
                <a:stretch>
                  <a:fillRect/>
                </a:stretch>
              </p:blipFill>
              <p:spPr>
                <a:xfrm>
                  <a:off x="1467219" y="6317045"/>
                  <a:ext cx="52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Freihand 30">
                  <a:extLst>
                    <a:ext uri="{FF2B5EF4-FFF2-40B4-BE49-F238E27FC236}">
                      <a16:creationId xmlns:a16="http://schemas.microsoft.com/office/drawing/2014/main" id="{1D1442DA-0988-4470-A20A-2EB6198265E7}"/>
                    </a:ext>
                  </a:extLst>
                </p14:cNvPr>
                <p14:cNvContentPartPr/>
                <p14:nvPr/>
              </p14:nvContentPartPr>
              <p14:xfrm>
                <a:off x="1556139" y="6355925"/>
                <a:ext cx="55800" cy="70200"/>
              </p14:xfrm>
            </p:contentPart>
          </mc:Choice>
          <mc:Fallback xmlns="">
            <p:pic>
              <p:nvPicPr>
                <p:cNvPr id="31" name="Freihand 30">
                  <a:extLst>
                    <a:ext uri="{FF2B5EF4-FFF2-40B4-BE49-F238E27FC236}">
                      <a16:creationId xmlns:a16="http://schemas.microsoft.com/office/drawing/2014/main" id="{1D1442DA-0988-4470-A20A-2EB6198265E7}"/>
                    </a:ext>
                  </a:extLst>
                </p:cNvPr>
                <p:cNvPicPr/>
                <p:nvPr/>
              </p:nvPicPr>
              <p:blipFill>
                <a:blip r:embed="rId31"/>
                <a:stretch>
                  <a:fillRect/>
                </a:stretch>
              </p:blipFill>
              <p:spPr>
                <a:xfrm>
                  <a:off x="1551819" y="6351605"/>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Freihand 31">
                  <a:extLst>
                    <a:ext uri="{FF2B5EF4-FFF2-40B4-BE49-F238E27FC236}">
                      <a16:creationId xmlns:a16="http://schemas.microsoft.com/office/drawing/2014/main" id="{900B02E4-5425-48EC-90BB-66ED1FC79C18}"/>
                    </a:ext>
                  </a:extLst>
                </p14:cNvPr>
                <p14:cNvContentPartPr/>
                <p14:nvPr/>
              </p14:nvContentPartPr>
              <p14:xfrm>
                <a:off x="1630299" y="6353765"/>
                <a:ext cx="132840" cy="62640"/>
              </p14:xfrm>
            </p:contentPart>
          </mc:Choice>
          <mc:Fallback xmlns="">
            <p:pic>
              <p:nvPicPr>
                <p:cNvPr id="32" name="Freihand 31">
                  <a:extLst>
                    <a:ext uri="{FF2B5EF4-FFF2-40B4-BE49-F238E27FC236}">
                      <a16:creationId xmlns:a16="http://schemas.microsoft.com/office/drawing/2014/main" id="{900B02E4-5425-48EC-90BB-66ED1FC79C18}"/>
                    </a:ext>
                  </a:extLst>
                </p:cNvPr>
                <p:cNvPicPr/>
                <p:nvPr/>
              </p:nvPicPr>
              <p:blipFill>
                <a:blip r:embed="rId33"/>
                <a:stretch>
                  <a:fillRect/>
                </a:stretch>
              </p:blipFill>
              <p:spPr>
                <a:xfrm>
                  <a:off x="1625979" y="6349445"/>
                  <a:ext cx="141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Freihand 32">
                  <a:extLst>
                    <a:ext uri="{FF2B5EF4-FFF2-40B4-BE49-F238E27FC236}">
                      <a16:creationId xmlns:a16="http://schemas.microsoft.com/office/drawing/2014/main" id="{2C685DD7-DD5D-45A9-9162-5D85E80E7332}"/>
                    </a:ext>
                  </a:extLst>
                </p14:cNvPr>
                <p14:cNvContentPartPr/>
                <p14:nvPr/>
              </p14:nvContentPartPr>
              <p14:xfrm>
                <a:off x="1767819" y="6287885"/>
                <a:ext cx="346320" cy="167400"/>
              </p14:xfrm>
            </p:contentPart>
          </mc:Choice>
          <mc:Fallback xmlns="">
            <p:pic>
              <p:nvPicPr>
                <p:cNvPr id="33" name="Freihand 32">
                  <a:extLst>
                    <a:ext uri="{FF2B5EF4-FFF2-40B4-BE49-F238E27FC236}">
                      <a16:creationId xmlns:a16="http://schemas.microsoft.com/office/drawing/2014/main" id="{2C685DD7-DD5D-45A9-9162-5D85E80E7332}"/>
                    </a:ext>
                  </a:extLst>
                </p:cNvPr>
                <p:cNvPicPr/>
                <p:nvPr/>
              </p:nvPicPr>
              <p:blipFill>
                <a:blip r:embed="rId35"/>
                <a:stretch>
                  <a:fillRect/>
                </a:stretch>
              </p:blipFill>
              <p:spPr>
                <a:xfrm>
                  <a:off x="1763499" y="6283565"/>
                  <a:ext cx="354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Freihand 33">
                  <a:extLst>
                    <a:ext uri="{FF2B5EF4-FFF2-40B4-BE49-F238E27FC236}">
                      <a16:creationId xmlns:a16="http://schemas.microsoft.com/office/drawing/2014/main" id="{FF825179-31FB-4B20-8747-03DF05BA71A7}"/>
                    </a:ext>
                  </a:extLst>
                </p14:cNvPr>
                <p14:cNvContentPartPr/>
                <p14:nvPr/>
              </p14:nvContentPartPr>
              <p14:xfrm>
                <a:off x="930459" y="6536645"/>
                <a:ext cx="1198440" cy="51480"/>
              </p14:xfrm>
            </p:contentPart>
          </mc:Choice>
          <mc:Fallback xmlns="">
            <p:pic>
              <p:nvPicPr>
                <p:cNvPr id="34" name="Freihand 33">
                  <a:extLst>
                    <a:ext uri="{FF2B5EF4-FFF2-40B4-BE49-F238E27FC236}">
                      <a16:creationId xmlns:a16="http://schemas.microsoft.com/office/drawing/2014/main" id="{FF825179-31FB-4B20-8747-03DF05BA71A7}"/>
                    </a:ext>
                  </a:extLst>
                </p:cNvPr>
                <p:cNvPicPr/>
                <p:nvPr/>
              </p:nvPicPr>
              <p:blipFill>
                <a:blip r:embed="rId37"/>
                <a:stretch>
                  <a:fillRect/>
                </a:stretch>
              </p:blipFill>
              <p:spPr>
                <a:xfrm>
                  <a:off x="926139" y="6532325"/>
                  <a:ext cx="120708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59" name="Freihand 58">
                <a:extLst>
                  <a:ext uri="{FF2B5EF4-FFF2-40B4-BE49-F238E27FC236}">
                    <a16:creationId xmlns:a16="http://schemas.microsoft.com/office/drawing/2014/main" id="{8F10D49F-C4D8-4F9C-98FA-1942A3628100}"/>
                  </a:ext>
                </a:extLst>
              </p14:cNvPr>
              <p14:cNvContentPartPr/>
              <p14:nvPr/>
            </p14:nvContentPartPr>
            <p14:xfrm>
              <a:off x="1503219" y="3930245"/>
              <a:ext cx="2289960" cy="1593720"/>
            </p14:xfrm>
          </p:contentPart>
        </mc:Choice>
        <mc:Fallback xmlns="">
          <p:pic>
            <p:nvPicPr>
              <p:cNvPr id="59" name="Freihand 58">
                <a:extLst>
                  <a:ext uri="{FF2B5EF4-FFF2-40B4-BE49-F238E27FC236}">
                    <a16:creationId xmlns:a16="http://schemas.microsoft.com/office/drawing/2014/main" id="{8F10D49F-C4D8-4F9C-98FA-1942A3628100}"/>
                  </a:ext>
                </a:extLst>
              </p:cNvPr>
              <p:cNvPicPr/>
              <p:nvPr/>
            </p:nvPicPr>
            <p:blipFill>
              <a:blip r:embed="rId39"/>
              <a:stretch>
                <a:fillRect/>
              </a:stretch>
            </p:blipFill>
            <p:spPr>
              <a:xfrm>
                <a:off x="1498899" y="3925925"/>
                <a:ext cx="2298600" cy="1602360"/>
              </a:xfrm>
              <a:prstGeom prst="rect">
                <a:avLst/>
              </a:prstGeom>
            </p:spPr>
          </p:pic>
        </mc:Fallback>
      </mc:AlternateContent>
      <p:grpSp>
        <p:nvGrpSpPr>
          <p:cNvPr id="63" name="Gruppieren 62">
            <a:extLst>
              <a:ext uri="{FF2B5EF4-FFF2-40B4-BE49-F238E27FC236}">
                <a16:creationId xmlns:a16="http://schemas.microsoft.com/office/drawing/2014/main" id="{03D41A2B-A7FA-4241-93BC-96E9AFE8086E}"/>
              </a:ext>
            </a:extLst>
          </p:cNvPr>
          <p:cNvGrpSpPr/>
          <p:nvPr/>
        </p:nvGrpSpPr>
        <p:grpSpPr>
          <a:xfrm>
            <a:off x="1285419" y="5564645"/>
            <a:ext cx="242640" cy="318600"/>
            <a:chOff x="1285419" y="5564645"/>
            <a:chExt cx="242640" cy="318600"/>
          </a:xfrm>
        </p:grpSpPr>
        <mc:AlternateContent xmlns:mc="http://schemas.openxmlformats.org/markup-compatibility/2006" xmlns:p14="http://schemas.microsoft.com/office/powerpoint/2010/main">
          <mc:Choice Requires="p14">
            <p:contentPart p14:bwMode="auto" r:id="rId40">
              <p14:nvContentPartPr>
                <p14:cNvPr id="61" name="Freihand 60">
                  <a:extLst>
                    <a:ext uri="{FF2B5EF4-FFF2-40B4-BE49-F238E27FC236}">
                      <a16:creationId xmlns:a16="http://schemas.microsoft.com/office/drawing/2014/main" id="{78830D41-6722-4ADE-8333-203B5DAB2A81}"/>
                    </a:ext>
                  </a:extLst>
                </p14:cNvPr>
                <p14:cNvContentPartPr/>
                <p14:nvPr/>
              </p14:nvContentPartPr>
              <p14:xfrm>
                <a:off x="1285419" y="5676605"/>
                <a:ext cx="111600" cy="206640"/>
              </p14:xfrm>
            </p:contentPart>
          </mc:Choice>
          <mc:Fallback xmlns="">
            <p:pic>
              <p:nvPicPr>
                <p:cNvPr id="61" name="Freihand 60">
                  <a:extLst>
                    <a:ext uri="{FF2B5EF4-FFF2-40B4-BE49-F238E27FC236}">
                      <a16:creationId xmlns:a16="http://schemas.microsoft.com/office/drawing/2014/main" id="{78830D41-6722-4ADE-8333-203B5DAB2A81}"/>
                    </a:ext>
                  </a:extLst>
                </p:cNvPr>
                <p:cNvPicPr/>
                <p:nvPr/>
              </p:nvPicPr>
              <p:blipFill>
                <a:blip r:embed="rId41"/>
                <a:stretch>
                  <a:fillRect/>
                </a:stretch>
              </p:blipFill>
              <p:spPr>
                <a:xfrm>
                  <a:off x="1281099" y="5672285"/>
                  <a:ext cx="1202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2" name="Freihand 61">
                  <a:extLst>
                    <a:ext uri="{FF2B5EF4-FFF2-40B4-BE49-F238E27FC236}">
                      <a16:creationId xmlns:a16="http://schemas.microsoft.com/office/drawing/2014/main" id="{A9679ACC-03F6-4563-A8AC-0509F45A2E0E}"/>
                    </a:ext>
                  </a:extLst>
                </p14:cNvPr>
                <p14:cNvContentPartPr/>
                <p14:nvPr/>
              </p14:nvContentPartPr>
              <p14:xfrm>
                <a:off x="1390179" y="5564645"/>
                <a:ext cx="137880" cy="126000"/>
              </p14:xfrm>
            </p:contentPart>
          </mc:Choice>
          <mc:Fallback xmlns="">
            <p:pic>
              <p:nvPicPr>
                <p:cNvPr id="62" name="Freihand 61">
                  <a:extLst>
                    <a:ext uri="{FF2B5EF4-FFF2-40B4-BE49-F238E27FC236}">
                      <a16:creationId xmlns:a16="http://schemas.microsoft.com/office/drawing/2014/main" id="{A9679ACC-03F6-4563-A8AC-0509F45A2E0E}"/>
                    </a:ext>
                  </a:extLst>
                </p:cNvPr>
                <p:cNvPicPr/>
                <p:nvPr/>
              </p:nvPicPr>
              <p:blipFill>
                <a:blip r:embed="rId43"/>
                <a:stretch>
                  <a:fillRect/>
                </a:stretch>
              </p:blipFill>
              <p:spPr>
                <a:xfrm>
                  <a:off x="1385859" y="5560325"/>
                  <a:ext cx="14652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64" name="Freihand 63">
                <a:extLst>
                  <a:ext uri="{FF2B5EF4-FFF2-40B4-BE49-F238E27FC236}">
                    <a16:creationId xmlns:a16="http://schemas.microsoft.com/office/drawing/2014/main" id="{B0FC2C26-DC27-4D3C-8F7B-2F3BBEE6F3DF}"/>
                  </a:ext>
                </a:extLst>
              </p14:cNvPr>
              <p14:cNvContentPartPr/>
              <p14:nvPr/>
            </p14:nvContentPartPr>
            <p14:xfrm>
              <a:off x="1759539" y="4092605"/>
              <a:ext cx="1536840" cy="1370520"/>
            </p14:xfrm>
          </p:contentPart>
        </mc:Choice>
        <mc:Fallback xmlns="">
          <p:pic>
            <p:nvPicPr>
              <p:cNvPr id="64" name="Freihand 63">
                <a:extLst>
                  <a:ext uri="{FF2B5EF4-FFF2-40B4-BE49-F238E27FC236}">
                    <a16:creationId xmlns:a16="http://schemas.microsoft.com/office/drawing/2014/main" id="{B0FC2C26-DC27-4D3C-8F7B-2F3BBEE6F3DF}"/>
                  </a:ext>
                </a:extLst>
              </p:cNvPr>
              <p:cNvPicPr/>
              <p:nvPr/>
            </p:nvPicPr>
            <p:blipFill>
              <a:blip r:embed="rId45"/>
              <a:stretch>
                <a:fillRect/>
              </a:stretch>
            </p:blipFill>
            <p:spPr>
              <a:xfrm>
                <a:off x="1755219" y="4088285"/>
                <a:ext cx="1545480" cy="1379160"/>
              </a:xfrm>
              <a:prstGeom prst="rect">
                <a:avLst/>
              </a:prstGeom>
            </p:spPr>
          </p:pic>
        </mc:Fallback>
      </mc:AlternateContent>
      <p:grpSp>
        <p:nvGrpSpPr>
          <p:cNvPr id="96" name="Gruppieren 95">
            <a:extLst>
              <a:ext uri="{FF2B5EF4-FFF2-40B4-BE49-F238E27FC236}">
                <a16:creationId xmlns:a16="http://schemas.microsoft.com/office/drawing/2014/main" id="{ADDF6ECD-2019-4139-84A1-D2EA3BE74348}"/>
              </a:ext>
            </a:extLst>
          </p:cNvPr>
          <p:cNvGrpSpPr/>
          <p:nvPr/>
        </p:nvGrpSpPr>
        <p:grpSpPr>
          <a:xfrm>
            <a:off x="4982259" y="6306965"/>
            <a:ext cx="1591560" cy="229680"/>
            <a:chOff x="4982259" y="6306965"/>
            <a:chExt cx="1591560" cy="229680"/>
          </a:xfrm>
        </p:grpSpPr>
        <mc:AlternateContent xmlns:mc="http://schemas.openxmlformats.org/markup-compatibility/2006" xmlns:p14="http://schemas.microsoft.com/office/powerpoint/2010/main">
          <mc:Choice Requires="p14">
            <p:contentPart p14:bwMode="auto" r:id="rId46">
              <p14:nvContentPartPr>
                <p14:cNvPr id="84" name="Freihand 83">
                  <a:extLst>
                    <a:ext uri="{FF2B5EF4-FFF2-40B4-BE49-F238E27FC236}">
                      <a16:creationId xmlns:a16="http://schemas.microsoft.com/office/drawing/2014/main" id="{FC0428E3-D14E-4607-B459-AEA12FFBB626}"/>
                    </a:ext>
                  </a:extLst>
                </p14:cNvPr>
                <p14:cNvContentPartPr/>
                <p14:nvPr/>
              </p14:nvContentPartPr>
              <p14:xfrm>
                <a:off x="5117979" y="6356285"/>
                <a:ext cx="6480" cy="178920"/>
              </p14:xfrm>
            </p:contentPart>
          </mc:Choice>
          <mc:Fallback xmlns="">
            <p:pic>
              <p:nvPicPr>
                <p:cNvPr id="84" name="Freihand 83">
                  <a:extLst>
                    <a:ext uri="{FF2B5EF4-FFF2-40B4-BE49-F238E27FC236}">
                      <a16:creationId xmlns:a16="http://schemas.microsoft.com/office/drawing/2014/main" id="{FC0428E3-D14E-4607-B459-AEA12FFBB626}"/>
                    </a:ext>
                  </a:extLst>
                </p:cNvPr>
                <p:cNvPicPr/>
                <p:nvPr/>
              </p:nvPicPr>
              <p:blipFill>
                <a:blip r:embed="rId47"/>
                <a:stretch>
                  <a:fillRect/>
                </a:stretch>
              </p:blipFill>
              <p:spPr>
                <a:xfrm>
                  <a:off x="5113659" y="6351965"/>
                  <a:ext cx="15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5" name="Freihand 84">
                  <a:extLst>
                    <a:ext uri="{FF2B5EF4-FFF2-40B4-BE49-F238E27FC236}">
                      <a16:creationId xmlns:a16="http://schemas.microsoft.com/office/drawing/2014/main" id="{B95720E9-140A-4B70-A439-6FBCF8723E15}"/>
                    </a:ext>
                  </a:extLst>
                </p14:cNvPr>
                <p14:cNvContentPartPr/>
                <p14:nvPr/>
              </p14:nvContentPartPr>
              <p14:xfrm>
                <a:off x="4982259" y="6341525"/>
                <a:ext cx="203760" cy="89280"/>
              </p14:xfrm>
            </p:contentPart>
          </mc:Choice>
          <mc:Fallback xmlns="">
            <p:pic>
              <p:nvPicPr>
                <p:cNvPr id="85" name="Freihand 84">
                  <a:extLst>
                    <a:ext uri="{FF2B5EF4-FFF2-40B4-BE49-F238E27FC236}">
                      <a16:creationId xmlns:a16="http://schemas.microsoft.com/office/drawing/2014/main" id="{B95720E9-140A-4B70-A439-6FBCF8723E15}"/>
                    </a:ext>
                  </a:extLst>
                </p:cNvPr>
                <p:cNvPicPr/>
                <p:nvPr/>
              </p:nvPicPr>
              <p:blipFill>
                <a:blip r:embed="rId49"/>
                <a:stretch>
                  <a:fillRect/>
                </a:stretch>
              </p:blipFill>
              <p:spPr>
                <a:xfrm>
                  <a:off x="4977939" y="6337205"/>
                  <a:ext cx="212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6" name="Freihand 85">
                  <a:extLst>
                    <a:ext uri="{FF2B5EF4-FFF2-40B4-BE49-F238E27FC236}">
                      <a16:creationId xmlns:a16="http://schemas.microsoft.com/office/drawing/2014/main" id="{1D725220-3448-4AC8-868B-E767111A6E00}"/>
                    </a:ext>
                  </a:extLst>
                </p14:cNvPr>
                <p14:cNvContentPartPr/>
                <p14:nvPr/>
              </p14:nvContentPartPr>
              <p14:xfrm>
                <a:off x="5191059" y="6431525"/>
                <a:ext cx="60480" cy="105120"/>
              </p14:xfrm>
            </p:contentPart>
          </mc:Choice>
          <mc:Fallback xmlns="">
            <p:pic>
              <p:nvPicPr>
                <p:cNvPr id="86" name="Freihand 85">
                  <a:extLst>
                    <a:ext uri="{FF2B5EF4-FFF2-40B4-BE49-F238E27FC236}">
                      <a16:creationId xmlns:a16="http://schemas.microsoft.com/office/drawing/2014/main" id="{1D725220-3448-4AC8-868B-E767111A6E00}"/>
                    </a:ext>
                  </a:extLst>
                </p:cNvPr>
                <p:cNvPicPr/>
                <p:nvPr/>
              </p:nvPicPr>
              <p:blipFill>
                <a:blip r:embed="rId51"/>
                <a:stretch>
                  <a:fillRect/>
                </a:stretch>
              </p:blipFill>
              <p:spPr>
                <a:xfrm>
                  <a:off x="5186739" y="6427205"/>
                  <a:ext cx="69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7" name="Freihand 86">
                  <a:extLst>
                    <a:ext uri="{FF2B5EF4-FFF2-40B4-BE49-F238E27FC236}">
                      <a16:creationId xmlns:a16="http://schemas.microsoft.com/office/drawing/2014/main" id="{22935B9B-5303-471A-AFA0-07D7901CB844}"/>
                    </a:ext>
                  </a:extLst>
                </p14:cNvPr>
                <p14:cNvContentPartPr/>
                <p14:nvPr/>
              </p14:nvContentPartPr>
              <p14:xfrm>
                <a:off x="5270259" y="6448805"/>
                <a:ext cx="62280" cy="49680"/>
              </p14:xfrm>
            </p:contentPart>
          </mc:Choice>
          <mc:Fallback xmlns="">
            <p:pic>
              <p:nvPicPr>
                <p:cNvPr id="87" name="Freihand 86">
                  <a:extLst>
                    <a:ext uri="{FF2B5EF4-FFF2-40B4-BE49-F238E27FC236}">
                      <a16:creationId xmlns:a16="http://schemas.microsoft.com/office/drawing/2014/main" id="{22935B9B-5303-471A-AFA0-07D7901CB844}"/>
                    </a:ext>
                  </a:extLst>
                </p:cNvPr>
                <p:cNvPicPr/>
                <p:nvPr/>
              </p:nvPicPr>
              <p:blipFill>
                <a:blip r:embed="rId53"/>
                <a:stretch>
                  <a:fillRect/>
                </a:stretch>
              </p:blipFill>
              <p:spPr>
                <a:xfrm>
                  <a:off x="5265939" y="6444485"/>
                  <a:ext cx="70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9" name="Freihand 88">
                  <a:extLst>
                    <a:ext uri="{FF2B5EF4-FFF2-40B4-BE49-F238E27FC236}">
                      <a16:creationId xmlns:a16="http://schemas.microsoft.com/office/drawing/2014/main" id="{44C9250C-BCD0-4A3E-BFB3-82AA8C57A1BA}"/>
                    </a:ext>
                  </a:extLst>
                </p14:cNvPr>
                <p14:cNvContentPartPr/>
                <p14:nvPr/>
              </p14:nvContentPartPr>
              <p14:xfrm>
                <a:off x="5399859" y="6378245"/>
                <a:ext cx="253080" cy="120960"/>
              </p14:xfrm>
            </p:contentPart>
          </mc:Choice>
          <mc:Fallback xmlns="">
            <p:pic>
              <p:nvPicPr>
                <p:cNvPr id="89" name="Freihand 88">
                  <a:extLst>
                    <a:ext uri="{FF2B5EF4-FFF2-40B4-BE49-F238E27FC236}">
                      <a16:creationId xmlns:a16="http://schemas.microsoft.com/office/drawing/2014/main" id="{44C9250C-BCD0-4A3E-BFB3-82AA8C57A1BA}"/>
                    </a:ext>
                  </a:extLst>
                </p:cNvPr>
                <p:cNvPicPr/>
                <p:nvPr/>
              </p:nvPicPr>
              <p:blipFill>
                <a:blip r:embed="rId55"/>
                <a:stretch>
                  <a:fillRect/>
                </a:stretch>
              </p:blipFill>
              <p:spPr>
                <a:xfrm>
                  <a:off x="5395539" y="6373925"/>
                  <a:ext cx="261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0" name="Freihand 89">
                  <a:extLst>
                    <a:ext uri="{FF2B5EF4-FFF2-40B4-BE49-F238E27FC236}">
                      <a16:creationId xmlns:a16="http://schemas.microsoft.com/office/drawing/2014/main" id="{A45C90FF-BCEE-4140-AD2C-185CD256FA33}"/>
                    </a:ext>
                  </a:extLst>
                </p14:cNvPr>
                <p14:cNvContentPartPr/>
                <p14:nvPr/>
              </p14:nvContentPartPr>
              <p14:xfrm>
                <a:off x="5672379" y="6358085"/>
                <a:ext cx="13680" cy="127440"/>
              </p14:xfrm>
            </p:contentPart>
          </mc:Choice>
          <mc:Fallback xmlns="">
            <p:pic>
              <p:nvPicPr>
                <p:cNvPr id="90" name="Freihand 89">
                  <a:extLst>
                    <a:ext uri="{FF2B5EF4-FFF2-40B4-BE49-F238E27FC236}">
                      <a16:creationId xmlns:a16="http://schemas.microsoft.com/office/drawing/2014/main" id="{A45C90FF-BCEE-4140-AD2C-185CD256FA33}"/>
                    </a:ext>
                  </a:extLst>
                </p:cNvPr>
                <p:cNvPicPr/>
                <p:nvPr/>
              </p:nvPicPr>
              <p:blipFill>
                <a:blip r:embed="rId57"/>
                <a:stretch>
                  <a:fillRect/>
                </a:stretch>
              </p:blipFill>
              <p:spPr>
                <a:xfrm>
                  <a:off x="5668059" y="6353765"/>
                  <a:ext cx="22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1" name="Freihand 90">
                  <a:extLst>
                    <a:ext uri="{FF2B5EF4-FFF2-40B4-BE49-F238E27FC236}">
                      <a16:creationId xmlns:a16="http://schemas.microsoft.com/office/drawing/2014/main" id="{3DBE1F76-6635-431C-90F5-6B72B53876DD}"/>
                    </a:ext>
                  </a:extLst>
                </p14:cNvPr>
                <p14:cNvContentPartPr/>
                <p14:nvPr/>
              </p14:nvContentPartPr>
              <p14:xfrm>
                <a:off x="5684979" y="6346925"/>
                <a:ext cx="215280" cy="169920"/>
              </p14:xfrm>
            </p:contentPart>
          </mc:Choice>
          <mc:Fallback xmlns="">
            <p:pic>
              <p:nvPicPr>
                <p:cNvPr id="91" name="Freihand 90">
                  <a:extLst>
                    <a:ext uri="{FF2B5EF4-FFF2-40B4-BE49-F238E27FC236}">
                      <a16:creationId xmlns:a16="http://schemas.microsoft.com/office/drawing/2014/main" id="{3DBE1F76-6635-431C-90F5-6B72B53876DD}"/>
                    </a:ext>
                  </a:extLst>
                </p:cNvPr>
                <p:cNvPicPr/>
                <p:nvPr/>
              </p:nvPicPr>
              <p:blipFill>
                <a:blip r:embed="rId59"/>
                <a:stretch>
                  <a:fillRect/>
                </a:stretch>
              </p:blipFill>
              <p:spPr>
                <a:xfrm>
                  <a:off x="5680659" y="6342605"/>
                  <a:ext cx="223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2" name="Freihand 91">
                  <a:extLst>
                    <a:ext uri="{FF2B5EF4-FFF2-40B4-BE49-F238E27FC236}">
                      <a16:creationId xmlns:a16="http://schemas.microsoft.com/office/drawing/2014/main" id="{404E5FA5-9010-410A-A749-9F8C606720AB}"/>
                    </a:ext>
                  </a:extLst>
                </p14:cNvPr>
                <p14:cNvContentPartPr/>
                <p14:nvPr/>
              </p14:nvContentPartPr>
              <p14:xfrm>
                <a:off x="5881179" y="6366005"/>
                <a:ext cx="65880" cy="51840"/>
              </p14:xfrm>
            </p:contentPart>
          </mc:Choice>
          <mc:Fallback xmlns="">
            <p:pic>
              <p:nvPicPr>
                <p:cNvPr id="92" name="Freihand 91">
                  <a:extLst>
                    <a:ext uri="{FF2B5EF4-FFF2-40B4-BE49-F238E27FC236}">
                      <a16:creationId xmlns:a16="http://schemas.microsoft.com/office/drawing/2014/main" id="{404E5FA5-9010-410A-A749-9F8C606720AB}"/>
                    </a:ext>
                  </a:extLst>
                </p:cNvPr>
                <p:cNvPicPr/>
                <p:nvPr/>
              </p:nvPicPr>
              <p:blipFill>
                <a:blip r:embed="rId61"/>
                <a:stretch>
                  <a:fillRect/>
                </a:stretch>
              </p:blipFill>
              <p:spPr>
                <a:xfrm>
                  <a:off x="5876859" y="6361685"/>
                  <a:ext cx="74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3" name="Freihand 92">
                  <a:extLst>
                    <a:ext uri="{FF2B5EF4-FFF2-40B4-BE49-F238E27FC236}">
                      <a16:creationId xmlns:a16="http://schemas.microsoft.com/office/drawing/2014/main" id="{2079E9BF-2BB4-4EB0-A349-159227D572F4}"/>
                    </a:ext>
                  </a:extLst>
                </p14:cNvPr>
                <p14:cNvContentPartPr/>
                <p14:nvPr/>
              </p14:nvContentPartPr>
              <p14:xfrm>
                <a:off x="5925819" y="6425045"/>
                <a:ext cx="263880" cy="69120"/>
              </p14:xfrm>
            </p:contentPart>
          </mc:Choice>
          <mc:Fallback xmlns="">
            <p:pic>
              <p:nvPicPr>
                <p:cNvPr id="93" name="Freihand 92">
                  <a:extLst>
                    <a:ext uri="{FF2B5EF4-FFF2-40B4-BE49-F238E27FC236}">
                      <a16:creationId xmlns:a16="http://schemas.microsoft.com/office/drawing/2014/main" id="{2079E9BF-2BB4-4EB0-A349-159227D572F4}"/>
                    </a:ext>
                  </a:extLst>
                </p:cNvPr>
                <p:cNvPicPr/>
                <p:nvPr/>
              </p:nvPicPr>
              <p:blipFill>
                <a:blip r:embed="rId63"/>
                <a:stretch>
                  <a:fillRect/>
                </a:stretch>
              </p:blipFill>
              <p:spPr>
                <a:xfrm>
                  <a:off x="5921499" y="6420725"/>
                  <a:ext cx="272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4" name="Freihand 93">
                  <a:extLst>
                    <a:ext uri="{FF2B5EF4-FFF2-40B4-BE49-F238E27FC236}">
                      <a16:creationId xmlns:a16="http://schemas.microsoft.com/office/drawing/2014/main" id="{040E179F-0164-42B9-BA8B-23E6EACAA4C6}"/>
                    </a:ext>
                  </a:extLst>
                </p14:cNvPr>
                <p14:cNvContentPartPr/>
                <p14:nvPr/>
              </p14:nvContentPartPr>
              <p14:xfrm>
                <a:off x="6253059" y="6306965"/>
                <a:ext cx="253440" cy="200520"/>
              </p14:xfrm>
            </p:contentPart>
          </mc:Choice>
          <mc:Fallback xmlns="">
            <p:pic>
              <p:nvPicPr>
                <p:cNvPr id="94" name="Freihand 93">
                  <a:extLst>
                    <a:ext uri="{FF2B5EF4-FFF2-40B4-BE49-F238E27FC236}">
                      <a16:creationId xmlns:a16="http://schemas.microsoft.com/office/drawing/2014/main" id="{040E179F-0164-42B9-BA8B-23E6EACAA4C6}"/>
                    </a:ext>
                  </a:extLst>
                </p:cNvPr>
                <p:cNvPicPr/>
                <p:nvPr/>
              </p:nvPicPr>
              <p:blipFill>
                <a:blip r:embed="rId65"/>
                <a:stretch>
                  <a:fillRect/>
                </a:stretch>
              </p:blipFill>
              <p:spPr>
                <a:xfrm>
                  <a:off x="6248739" y="6302645"/>
                  <a:ext cx="262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5" name="Freihand 94">
                  <a:extLst>
                    <a:ext uri="{FF2B5EF4-FFF2-40B4-BE49-F238E27FC236}">
                      <a16:creationId xmlns:a16="http://schemas.microsoft.com/office/drawing/2014/main" id="{2541B5CE-E0B8-4427-AEA0-B7EEB4CBDA0A}"/>
                    </a:ext>
                  </a:extLst>
                </p14:cNvPr>
                <p14:cNvContentPartPr/>
                <p14:nvPr/>
              </p14:nvContentPartPr>
              <p14:xfrm>
                <a:off x="6561219" y="6443045"/>
                <a:ext cx="12600" cy="18000"/>
              </p14:xfrm>
            </p:contentPart>
          </mc:Choice>
          <mc:Fallback xmlns="">
            <p:pic>
              <p:nvPicPr>
                <p:cNvPr id="95" name="Freihand 94">
                  <a:extLst>
                    <a:ext uri="{FF2B5EF4-FFF2-40B4-BE49-F238E27FC236}">
                      <a16:creationId xmlns:a16="http://schemas.microsoft.com/office/drawing/2014/main" id="{2541B5CE-E0B8-4427-AEA0-B7EEB4CBDA0A}"/>
                    </a:ext>
                  </a:extLst>
                </p:cNvPr>
                <p:cNvPicPr/>
                <p:nvPr/>
              </p:nvPicPr>
              <p:blipFill>
                <a:blip r:embed="rId67"/>
                <a:stretch>
                  <a:fillRect/>
                </a:stretch>
              </p:blipFill>
              <p:spPr>
                <a:xfrm>
                  <a:off x="6556899" y="6438725"/>
                  <a:ext cx="21240" cy="2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108" name="Freihand 107">
                <a:extLst>
                  <a:ext uri="{FF2B5EF4-FFF2-40B4-BE49-F238E27FC236}">
                    <a16:creationId xmlns:a16="http://schemas.microsoft.com/office/drawing/2014/main" id="{A13CC43F-0D17-470B-A782-C31C1D33A527}"/>
                  </a:ext>
                </a:extLst>
              </p14:cNvPr>
              <p14:cNvContentPartPr/>
              <p14:nvPr/>
            </p14:nvContentPartPr>
            <p14:xfrm>
              <a:off x="10477299" y="1337525"/>
              <a:ext cx="1109520" cy="683280"/>
            </p14:xfrm>
          </p:contentPart>
        </mc:Choice>
        <mc:Fallback xmlns="">
          <p:pic>
            <p:nvPicPr>
              <p:cNvPr id="108" name="Freihand 107">
                <a:extLst>
                  <a:ext uri="{FF2B5EF4-FFF2-40B4-BE49-F238E27FC236}">
                    <a16:creationId xmlns:a16="http://schemas.microsoft.com/office/drawing/2014/main" id="{A13CC43F-0D17-470B-A782-C31C1D33A527}"/>
                  </a:ext>
                </a:extLst>
              </p:cNvPr>
              <p:cNvPicPr/>
              <p:nvPr/>
            </p:nvPicPr>
            <p:blipFill>
              <a:blip r:embed="rId69"/>
              <a:stretch>
                <a:fillRect/>
              </a:stretch>
            </p:blipFill>
            <p:spPr>
              <a:xfrm>
                <a:off x="10472979" y="1333205"/>
                <a:ext cx="111816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0" name="Freihand 109">
                <a:extLst>
                  <a:ext uri="{FF2B5EF4-FFF2-40B4-BE49-F238E27FC236}">
                    <a16:creationId xmlns:a16="http://schemas.microsoft.com/office/drawing/2014/main" id="{8D9140D5-5E9B-4F11-97F3-322AB0E82343}"/>
                  </a:ext>
                </a:extLst>
              </p14:cNvPr>
              <p14:cNvContentPartPr/>
              <p14:nvPr/>
            </p14:nvContentPartPr>
            <p14:xfrm>
              <a:off x="9601779" y="933605"/>
              <a:ext cx="2431440" cy="1711080"/>
            </p14:xfrm>
          </p:contentPart>
        </mc:Choice>
        <mc:Fallback xmlns="">
          <p:pic>
            <p:nvPicPr>
              <p:cNvPr id="110" name="Freihand 109">
                <a:extLst>
                  <a:ext uri="{FF2B5EF4-FFF2-40B4-BE49-F238E27FC236}">
                    <a16:creationId xmlns:a16="http://schemas.microsoft.com/office/drawing/2014/main" id="{8D9140D5-5E9B-4F11-97F3-322AB0E82343}"/>
                  </a:ext>
                </a:extLst>
              </p:cNvPr>
              <p:cNvPicPr/>
              <p:nvPr/>
            </p:nvPicPr>
            <p:blipFill>
              <a:blip r:embed="rId71"/>
              <a:stretch>
                <a:fillRect/>
              </a:stretch>
            </p:blipFill>
            <p:spPr>
              <a:xfrm>
                <a:off x="9597459" y="929285"/>
                <a:ext cx="2440080" cy="1719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2" name="Freihand 111">
                <a:extLst>
                  <a:ext uri="{FF2B5EF4-FFF2-40B4-BE49-F238E27FC236}">
                    <a16:creationId xmlns:a16="http://schemas.microsoft.com/office/drawing/2014/main" id="{92011DD3-766F-4FB9-B1C3-8B82ADA37348}"/>
                  </a:ext>
                </a:extLst>
              </p14:cNvPr>
              <p14:cNvContentPartPr/>
              <p14:nvPr/>
            </p14:nvContentPartPr>
            <p14:xfrm>
              <a:off x="4305459" y="3591845"/>
              <a:ext cx="1646640" cy="2080800"/>
            </p14:xfrm>
          </p:contentPart>
        </mc:Choice>
        <mc:Fallback xmlns="">
          <p:pic>
            <p:nvPicPr>
              <p:cNvPr id="112" name="Freihand 111">
                <a:extLst>
                  <a:ext uri="{FF2B5EF4-FFF2-40B4-BE49-F238E27FC236}">
                    <a16:creationId xmlns:a16="http://schemas.microsoft.com/office/drawing/2014/main" id="{92011DD3-766F-4FB9-B1C3-8B82ADA37348}"/>
                  </a:ext>
                </a:extLst>
              </p:cNvPr>
              <p:cNvPicPr/>
              <p:nvPr/>
            </p:nvPicPr>
            <p:blipFill>
              <a:blip r:embed="rId73"/>
              <a:stretch>
                <a:fillRect/>
              </a:stretch>
            </p:blipFill>
            <p:spPr>
              <a:xfrm>
                <a:off x="4301139" y="3587525"/>
                <a:ext cx="1655280" cy="2089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4" name="Freihand 113">
                <a:extLst>
                  <a:ext uri="{FF2B5EF4-FFF2-40B4-BE49-F238E27FC236}">
                    <a16:creationId xmlns:a16="http://schemas.microsoft.com/office/drawing/2014/main" id="{286C97CF-A270-4E2B-B04D-902714F5E6CD}"/>
                  </a:ext>
                </a:extLst>
              </p14:cNvPr>
              <p14:cNvContentPartPr/>
              <p14:nvPr/>
            </p14:nvContentPartPr>
            <p14:xfrm>
              <a:off x="6083139" y="5696045"/>
              <a:ext cx="84600" cy="60120"/>
            </p14:xfrm>
          </p:contentPart>
        </mc:Choice>
        <mc:Fallback xmlns="">
          <p:pic>
            <p:nvPicPr>
              <p:cNvPr id="114" name="Freihand 113">
                <a:extLst>
                  <a:ext uri="{FF2B5EF4-FFF2-40B4-BE49-F238E27FC236}">
                    <a16:creationId xmlns:a16="http://schemas.microsoft.com/office/drawing/2014/main" id="{286C97CF-A270-4E2B-B04D-902714F5E6CD}"/>
                  </a:ext>
                </a:extLst>
              </p:cNvPr>
              <p:cNvPicPr/>
              <p:nvPr/>
            </p:nvPicPr>
            <p:blipFill>
              <a:blip r:embed="rId75"/>
              <a:stretch>
                <a:fillRect/>
              </a:stretch>
            </p:blipFill>
            <p:spPr>
              <a:xfrm>
                <a:off x="6078819" y="5691725"/>
                <a:ext cx="93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5" name="Freihand 114">
                <a:extLst>
                  <a:ext uri="{FF2B5EF4-FFF2-40B4-BE49-F238E27FC236}">
                    <a16:creationId xmlns:a16="http://schemas.microsoft.com/office/drawing/2014/main" id="{8FF7CFFA-DD24-47D5-A34D-D161419EB19D}"/>
                  </a:ext>
                </a:extLst>
              </p14:cNvPr>
              <p14:cNvContentPartPr/>
              <p14:nvPr/>
            </p14:nvContentPartPr>
            <p14:xfrm>
              <a:off x="6140019" y="5702165"/>
              <a:ext cx="46800" cy="148320"/>
            </p14:xfrm>
          </p:contentPart>
        </mc:Choice>
        <mc:Fallback xmlns="">
          <p:pic>
            <p:nvPicPr>
              <p:cNvPr id="115" name="Freihand 114">
                <a:extLst>
                  <a:ext uri="{FF2B5EF4-FFF2-40B4-BE49-F238E27FC236}">
                    <a16:creationId xmlns:a16="http://schemas.microsoft.com/office/drawing/2014/main" id="{8FF7CFFA-DD24-47D5-A34D-D161419EB19D}"/>
                  </a:ext>
                </a:extLst>
              </p:cNvPr>
              <p:cNvPicPr/>
              <p:nvPr/>
            </p:nvPicPr>
            <p:blipFill>
              <a:blip r:embed="rId77"/>
              <a:stretch>
                <a:fillRect/>
              </a:stretch>
            </p:blipFill>
            <p:spPr>
              <a:xfrm>
                <a:off x="6135699" y="5697845"/>
                <a:ext cx="55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6" name="Freihand 115">
                <a:extLst>
                  <a:ext uri="{FF2B5EF4-FFF2-40B4-BE49-F238E27FC236}">
                    <a16:creationId xmlns:a16="http://schemas.microsoft.com/office/drawing/2014/main" id="{2BFF1797-1EDD-4F17-9554-AD935ACC1B29}"/>
                  </a:ext>
                </a:extLst>
              </p14:cNvPr>
              <p14:cNvContentPartPr/>
              <p14:nvPr/>
            </p14:nvContentPartPr>
            <p14:xfrm>
              <a:off x="6231459" y="5651405"/>
              <a:ext cx="63000" cy="151920"/>
            </p14:xfrm>
          </p:contentPart>
        </mc:Choice>
        <mc:Fallback xmlns="">
          <p:pic>
            <p:nvPicPr>
              <p:cNvPr id="116" name="Freihand 115">
                <a:extLst>
                  <a:ext uri="{FF2B5EF4-FFF2-40B4-BE49-F238E27FC236}">
                    <a16:creationId xmlns:a16="http://schemas.microsoft.com/office/drawing/2014/main" id="{2BFF1797-1EDD-4F17-9554-AD935ACC1B29}"/>
                  </a:ext>
                </a:extLst>
              </p:cNvPr>
              <p:cNvPicPr/>
              <p:nvPr/>
            </p:nvPicPr>
            <p:blipFill>
              <a:blip r:embed="rId79"/>
              <a:stretch>
                <a:fillRect/>
              </a:stretch>
            </p:blipFill>
            <p:spPr>
              <a:xfrm>
                <a:off x="6227139" y="5647085"/>
                <a:ext cx="71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7" name="Freihand 116">
                <a:extLst>
                  <a:ext uri="{FF2B5EF4-FFF2-40B4-BE49-F238E27FC236}">
                    <a16:creationId xmlns:a16="http://schemas.microsoft.com/office/drawing/2014/main" id="{A15ED9A1-A22C-4054-AAF3-620BB5096045}"/>
                  </a:ext>
                </a:extLst>
              </p14:cNvPr>
              <p14:cNvContentPartPr/>
              <p14:nvPr/>
            </p14:nvContentPartPr>
            <p14:xfrm>
              <a:off x="6322899" y="5673725"/>
              <a:ext cx="92160" cy="114480"/>
            </p14:xfrm>
          </p:contentPart>
        </mc:Choice>
        <mc:Fallback xmlns="">
          <p:pic>
            <p:nvPicPr>
              <p:cNvPr id="117" name="Freihand 116">
                <a:extLst>
                  <a:ext uri="{FF2B5EF4-FFF2-40B4-BE49-F238E27FC236}">
                    <a16:creationId xmlns:a16="http://schemas.microsoft.com/office/drawing/2014/main" id="{A15ED9A1-A22C-4054-AAF3-620BB5096045}"/>
                  </a:ext>
                </a:extLst>
              </p:cNvPr>
              <p:cNvPicPr/>
              <p:nvPr/>
            </p:nvPicPr>
            <p:blipFill>
              <a:blip r:embed="rId81"/>
              <a:stretch>
                <a:fillRect/>
              </a:stretch>
            </p:blipFill>
            <p:spPr>
              <a:xfrm>
                <a:off x="6318579" y="5669405"/>
                <a:ext cx="100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8" name="Freihand 117">
                <a:extLst>
                  <a:ext uri="{FF2B5EF4-FFF2-40B4-BE49-F238E27FC236}">
                    <a16:creationId xmlns:a16="http://schemas.microsoft.com/office/drawing/2014/main" id="{F9FFA28B-86BA-4DFF-B3D1-C9CC6937A08E}"/>
                  </a:ext>
                </a:extLst>
              </p14:cNvPr>
              <p14:cNvContentPartPr/>
              <p14:nvPr/>
            </p14:nvContentPartPr>
            <p14:xfrm>
              <a:off x="6409299" y="5643125"/>
              <a:ext cx="69120" cy="205200"/>
            </p14:xfrm>
          </p:contentPart>
        </mc:Choice>
        <mc:Fallback xmlns="">
          <p:pic>
            <p:nvPicPr>
              <p:cNvPr id="118" name="Freihand 117">
                <a:extLst>
                  <a:ext uri="{FF2B5EF4-FFF2-40B4-BE49-F238E27FC236}">
                    <a16:creationId xmlns:a16="http://schemas.microsoft.com/office/drawing/2014/main" id="{F9FFA28B-86BA-4DFF-B3D1-C9CC6937A08E}"/>
                  </a:ext>
                </a:extLst>
              </p:cNvPr>
              <p:cNvPicPr/>
              <p:nvPr/>
            </p:nvPicPr>
            <p:blipFill>
              <a:blip r:embed="rId83"/>
              <a:stretch>
                <a:fillRect/>
              </a:stretch>
            </p:blipFill>
            <p:spPr>
              <a:xfrm>
                <a:off x="6404979" y="5638805"/>
                <a:ext cx="77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6" name="Freihand 205">
                <a:extLst>
                  <a:ext uri="{FF2B5EF4-FFF2-40B4-BE49-F238E27FC236}">
                    <a16:creationId xmlns:a16="http://schemas.microsoft.com/office/drawing/2014/main" id="{DA8E6440-BD5B-466D-B8DC-94B7CBA42B5C}"/>
                  </a:ext>
                </a:extLst>
              </p14:cNvPr>
              <p14:cNvContentPartPr/>
              <p14:nvPr/>
            </p14:nvContentPartPr>
            <p14:xfrm>
              <a:off x="3893619" y="1018205"/>
              <a:ext cx="325440" cy="474840"/>
            </p14:xfrm>
          </p:contentPart>
        </mc:Choice>
        <mc:Fallback xmlns="">
          <p:pic>
            <p:nvPicPr>
              <p:cNvPr id="206" name="Freihand 205">
                <a:extLst>
                  <a:ext uri="{FF2B5EF4-FFF2-40B4-BE49-F238E27FC236}">
                    <a16:creationId xmlns:a16="http://schemas.microsoft.com/office/drawing/2014/main" id="{DA8E6440-BD5B-466D-B8DC-94B7CBA42B5C}"/>
                  </a:ext>
                </a:extLst>
              </p:cNvPr>
              <p:cNvPicPr/>
              <p:nvPr/>
            </p:nvPicPr>
            <p:blipFill>
              <a:blip r:embed="rId85"/>
              <a:stretch>
                <a:fillRect/>
              </a:stretch>
            </p:blipFill>
            <p:spPr>
              <a:xfrm>
                <a:off x="3889299" y="1013885"/>
                <a:ext cx="33408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7" name="Freihand 206">
                <a:extLst>
                  <a:ext uri="{FF2B5EF4-FFF2-40B4-BE49-F238E27FC236}">
                    <a16:creationId xmlns:a16="http://schemas.microsoft.com/office/drawing/2014/main" id="{84D2816A-2705-462C-901A-DA9DC95A165B}"/>
                  </a:ext>
                </a:extLst>
              </p14:cNvPr>
              <p14:cNvContentPartPr/>
              <p14:nvPr/>
            </p14:nvContentPartPr>
            <p14:xfrm>
              <a:off x="760539" y="3572765"/>
              <a:ext cx="342720" cy="617400"/>
            </p14:xfrm>
          </p:contentPart>
        </mc:Choice>
        <mc:Fallback xmlns="">
          <p:pic>
            <p:nvPicPr>
              <p:cNvPr id="207" name="Freihand 206">
                <a:extLst>
                  <a:ext uri="{FF2B5EF4-FFF2-40B4-BE49-F238E27FC236}">
                    <a16:creationId xmlns:a16="http://schemas.microsoft.com/office/drawing/2014/main" id="{84D2816A-2705-462C-901A-DA9DC95A165B}"/>
                  </a:ext>
                </a:extLst>
              </p:cNvPr>
              <p:cNvPicPr/>
              <p:nvPr/>
            </p:nvPicPr>
            <p:blipFill>
              <a:blip r:embed="rId87"/>
              <a:stretch>
                <a:fillRect/>
              </a:stretch>
            </p:blipFill>
            <p:spPr>
              <a:xfrm>
                <a:off x="756219" y="3568445"/>
                <a:ext cx="35136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53" name="Freihand 252">
                <a:extLst>
                  <a:ext uri="{FF2B5EF4-FFF2-40B4-BE49-F238E27FC236}">
                    <a16:creationId xmlns:a16="http://schemas.microsoft.com/office/drawing/2014/main" id="{B200BED6-54FB-442B-AD3D-8A2686DD422A}"/>
                  </a:ext>
                </a:extLst>
              </p14:cNvPr>
              <p14:cNvContentPartPr/>
              <p14:nvPr/>
            </p14:nvContentPartPr>
            <p14:xfrm>
              <a:off x="8898699" y="3240125"/>
              <a:ext cx="63360" cy="45000"/>
            </p14:xfrm>
          </p:contentPart>
        </mc:Choice>
        <mc:Fallback xmlns="">
          <p:pic>
            <p:nvPicPr>
              <p:cNvPr id="253" name="Freihand 252">
                <a:extLst>
                  <a:ext uri="{FF2B5EF4-FFF2-40B4-BE49-F238E27FC236}">
                    <a16:creationId xmlns:a16="http://schemas.microsoft.com/office/drawing/2014/main" id="{B200BED6-54FB-442B-AD3D-8A2686DD422A}"/>
                  </a:ext>
                </a:extLst>
              </p:cNvPr>
              <p:cNvPicPr/>
              <p:nvPr/>
            </p:nvPicPr>
            <p:blipFill>
              <a:blip r:embed="rId89"/>
              <a:stretch>
                <a:fillRect/>
              </a:stretch>
            </p:blipFill>
            <p:spPr>
              <a:xfrm>
                <a:off x="8894379" y="3235805"/>
                <a:ext cx="72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0" name="Freihand 259">
                <a:extLst>
                  <a:ext uri="{FF2B5EF4-FFF2-40B4-BE49-F238E27FC236}">
                    <a16:creationId xmlns:a16="http://schemas.microsoft.com/office/drawing/2014/main" id="{FAE85621-8D5A-4F6E-BBB8-8F032404FD59}"/>
                  </a:ext>
                </a:extLst>
              </p14:cNvPr>
              <p14:cNvContentPartPr/>
              <p14:nvPr/>
            </p14:nvContentPartPr>
            <p14:xfrm>
              <a:off x="9566139" y="3705245"/>
              <a:ext cx="337320" cy="365760"/>
            </p14:xfrm>
          </p:contentPart>
        </mc:Choice>
        <mc:Fallback xmlns="">
          <p:pic>
            <p:nvPicPr>
              <p:cNvPr id="260" name="Freihand 259">
                <a:extLst>
                  <a:ext uri="{FF2B5EF4-FFF2-40B4-BE49-F238E27FC236}">
                    <a16:creationId xmlns:a16="http://schemas.microsoft.com/office/drawing/2014/main" id="{FAE85621-8D5A-4F6E-BBB8-8F032404FD59}"/>
                  </a:ext>
                </a:extLst>
              </p:cNvPr>
              <p:cNvPicPr/>
              <p:nvPr/>
            </p:nvPicPr>
            <p:blipFill>
              <a:blip r:embed="rId91"/>
              <a:stretch>
                <a:fillRect/>
              </a:stretch>
            </p:blipFill>
            <p:spPr>
              <a:xfrm>
                <a:off x="9561819" y="3700925"/>
                <a:ext cx="3459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 name="Freihand 2">
                <a:extLst>
                  <a:ext uri="{FF2B5EF4-FFF2-40B4-BE49-F238E27FC236}">
                    <a16:creationId xmlns:a16="http://schemas.microsoft.com/office/drawing/2014/main" id="{D0C7BBD7-9D89-4158-A585-02F3A06B09DC}"/>
                  </a:ext>
                </a:extLst>
              </p14:cNvPr>
              <p14:cNvContentPartPr/>
              <p14:nvPr/>
            </p14:nvContentPartPr>
            <p14:xfrm>
              <a:off x="193539" y="4042925"/>
              <a:ext cx="12240" cy="140400"/>
            </p14:xfrm>
          </p:contentPart>
        </mc:Choice>
        <mc:Fallback xmlns="">
          <p:pic>
            <p:nvPicPr>
              <p:cNvPr id="3" name="Freihand 2">
                <a:extLst>
                  <a:ext uri="{FF2B5EF4-FFF2-40B4-BE49-F238E27FC236}">
                    <a16:creationId xmlns:a16="http://schemas.microsoft.com/office/drawing/2014/main" id="{D0C7BBD7-9D89-4158-A585-02F3A06B09DC}"/>
                  </a:ext>
                </a:extLst>
              </p:cNvPr>
              <p:cNvPicPr/>
              <p:nvPr/>
            </p:nvPicPr>
            <p:blipFill>
              <a:blip r:embed="rId93"/>
              <a:stretch>
                <a:fillRect/>
              </a:stretch>
            </p:blipFill>
            <p:spPr>
              <a:xfrm>
                <a:off x="189219" y="4038605"/>
                <a:ext cx="20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 name="Freihand 3">
                <a:extLst>
                  <a:ext uri="{FF2B5EF4-FFF2-40B4-BE49-F238E27FC236}">
                    <a16:creationId xmlns:a16="http://schemas.microsoft.com/office/drawing/2014/main" id="{4E822546-F64F-4E80-B8D0-49A342D31DB1}"/>
                  </a:ext>
                </a:extLst>
              </p14:cNvPr>
              <p14:cNvContentPartPr/>
              <p14:nvPr/>
            </p14:nvContentPartPr>
            <p14:xfrm>
              <a:off x="142419" y="4004765"/>
              <a:ext cx="132120" cy="124200"/>
            </p14:xfrm>
          </p:contentPart>
        </mc:Choice>
        <mc:Fallback xmlns="">
          <p:pic>
            <p:nvPicPr>
              <p:cNvPr id="4" name="Freihand 3">
                <a:extLst>
                  <a:ext uri="{FF2B5EF4-FFF2-40B4-BE49-F238E27FC236}">
                    <a16:creationId xmlns:a16="http://schemas.microsoft.com/office/drawing/2014/main" id="{4E822546-F64F-4E80-B8D0-49A342D31DB1}"/>
                  </a:ext>
                </a:extLst>
              </p:cNvPr>
              <p:cNvPicPr/>
              <p:nvPr/>
            </p:nvPicPr>
            <p:blipFill>
              <a:blip r:embed="rId95"/>
              <a:stretch>
                <a:fillRect/>
              </a:stretch>
            </p:blipFill>
            <p:spPr>
              <a:xfrm>
                <a:off x="138099" y="4000445"/>
                <a:ext cx="140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 name="Freihand 5">
                <a:extLst>
                  <a:ext uri="{FF2B5EF4-FFF2-40B4-BE49-F238E27FC236}">
                    <a16:creationId xmlns:a16="http://schemas.microsoft.com/office/drawing/2014/main" id="{01DEFE84-A325-4342-8483-3FDCB38B4B4F}"/>
                  </a:ext>
                </a:extLst>
              </p14:cNvPr>
              <p14:cNvContentPartPr/>
              <p14:nvPr/>
            </p14:nvContentPartPr>
            <p14:xfrm>
              <a:off x="272379" y="4065605"/>
              <a:ext cx="84240" cy="61920"/>
            </p14:xfrm>
          </p:contentPart>
        </mc:Choice>
        <mc:Fallback xmlns="">
          <p:pic>
            <p:nvPicPr>
              <p:cNvPr id="6" name="Freihand 5">
                <a:extLst>
                  <a:ext uri="{FF2B5EF4-FFF2-40B4-BE49-F238E27FC236}">
                    <a16:creationId xmlns:a16="http://schemas.microsoft.com/office/drawing/2014/main" id="{01DEFE84-A325-4342-8483-3FDCB38B4B4F}"/>
                  </a:ext>
                </a:extLst>
              </p:cNvPr>
              <p:cNvPicPr/>
              <p:nvPr/>
            </p:nvPicPr>
            <p:blipFill>
              <a:blip r:embed="rId97"/>
              <a:stretch>
                <a:fillRect/>
              </a:stretch>
            </p:blipFill>
            <p:spPr>
              <a:xfrm>
                <a:off x="268059" y="4061285"/>
                <a:ext cx="92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 name="Freihand 6">
                <a:extLst>
                  <a:ext uri="{FF2B5EF4-FFF2-40B4-BE49-F238E27FC236}">
                    <a16:creationId xmlns:a16="http://schemas.microsoft.com/office/drawing/2014/main" id="{00AABF1A-FDD8-4F45-9C4A-97E1EF10D1F1}"/>
                  </a:ext>
                </a:extLst>
              </p14:cNvPr>
              <p14:cNvContentPartPr/>
              <p14:nvPr/>
            </p14:nvContentPartPr>
            <p14:xfrm>
              <a:off x="343299" y="4048325"/>
              <a:ext cx="96480" cy="82800"/>
            </p14:xfrm>
          </p:contentPart>
        </mc:Choice>
        <mc:Fallback xmlns="">
          <p:pic>
            <p:nvPicPr>
              <p:cNvPr id="7" name="Freihand 6">
                <a:extLst>
                  <a:ext uri="{FF2B5EF4-FFF2-40B4-BE49-F238E27FC236}">
                    <a16:creationId xmlns:a16="http://schemas.microsoft.com/office/drawing/2014/main" id="{00AABF1A-FDD8-4F45-9C4A-97E1EF10D1F1}"/>
                  </a:ext>
                </a:extLst>
              </p:cNvPr>
              <p:cNvPicPr/>
              <p:nvPr/>
            </p:nvPicPr>
            <p:blipFill>
              <a:blip r:embed="rId99"/>
              <a:stretch>
                <a:fillRect/>
              </a:stretch>
            </p:blipFill>
            <p:spPr>
              <a:xfrm>
                <a:off x="338979" y="4044005"/>
                <a:ext cx="105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 name="Freihand 8">
                <a:extLst>
                  <a:ext uri="{FF2B5EF4-FFF2-40B4-BE49-F238E27FC236}">
                    <a16:creationId xmlns:a16="http://schemas.microsoft.com/office/drawing/2014/main" id="{51E5DC2C-D5B5-41C3-B717-A31BCAC5C634}"/>
                  </a:ext>
                </a:extLst>
              </p14:cNvPr>
              <p14:cNvContentPartPr/>
              <p14:nvPr/>
            </p14:nvContentPartPr>
            <p14:xfrm>
              <a:off x="452739" y="3994325"/>
              <a:ext cx="22680" cy="137520"/>
            </p14:xfrm>
          </p:contentPart>
        </mc:Choice>
        <mc:Fallback xmlns="">
          <p:pic>
            <p:nvPicPr>
              <p:cNvPr id="9" name="Freihand 8">
                <a:extLst>
                  <a:ext uri="{FF2B5EF4-FFF2-40B4-BE49-F238E27FC236}">
                    <a16:creationId xmlns:a16="http://schemas.microsoft.com/office/drawing/2014/main" id="{51E5DC2C-D5B5-41C3-B717-A31BCAC5C634}"/>
                  </a:ext>
                </a:extLst>
              </p:cNvPr>
              <p:cNvPicPr/>
              <p:nvPr/>
            </p:nvPicPr>
            <p:blipFill>
              <a:blip r:embed="rId101"/>
              <a:stretch>
                <a:fillRect/>
              </a:stretch>
            </p:blipFill>
            <p:spPr>
              <a:xfrm>
                <a:off x="448419" y="3990005"/>
                <a:ext cx="31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 name="Freihand 10">
                <a:extLst>
                  <a:ext uri="{FF2B5EF4-FFF2-40B4-BE49-F238E27FC236}">
                    <a16:creationId xmlns:a16="http://schemas.microsoft.com/office/drawing/2014/main" id="{4206BF4B-2FFA-4C94-934D-4C7FE3C99FD2}"/>
                  </a:ext>
                </a:extLst>
              </p14:cNvPr>
              <p14:cNvContentPartPr/>
              <p14:nvPr/>
            </p14:nvContentPartPr>
            <p14:xfrm>
              <a:off x="495939" y="3983885"/>
              <a:ext cx="17640" cy="140400"/>
            </p14:xfrm>
          </p:contentPart>
        </mc:Choice>
        <mc:Fallback xmlns="">
          <p:pic>
            <p:nvPicPr>
              <p:cNvPr id="11" name="Freihand 10">
                <a:extLst>
                  <a:ext uri="{FF2B5EF4-FFF2-40B4-BE49-F238E27FC236}">
                    <a16:creationId xmlns:a16="http://schemas.microsoft.com/office/drawing/2014/main" id="{4206BF4B-2FFA-4C94-934D-4C7FE3C99FD2}"/>
                  </a:ext>
                </a:extLst>
              </p:cNvPr>
              <p:cNvPicPr/>
              <p:nvPr/>
            </p:nvPicPr>
            <p:blipFill>
              <a:blip r:embed="rId103"/>
              <a:stretch>
                <a:fillRect/>
              </a:stretch>
            </p:blipFill>
            <p:spPr>
              <a:xfrm>
                <a:off x="491619" y="3979565"/>
                <a:ext cx="26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 name="Freihand 12">
                <a:extLst>
                  <a:ext uri="{FF2B5EF4-FFF2-40B4-BE49-F238E27FC236}">
                    <a16:creationId xmlns:a16="http://schemas.microsoft.com/office/drawing/2014/main" id="{FE621EB8-5118-4C3B-981B-1CE57F9A3801}"/>
                  </a:ext>
                </a:extLst>
              </p14:cNvPr>
              <p14:cNvContentPartPr/>
              <p14:nvPr/>
            </p14:nvContentPartPr>
            <p14:xfrm>
              <a:off x="538059" y="4039685"/>
              <a:ext cx="46800" cy="79920"/>
            </p14:xfrm>
          </p:contentPart>
        </mc:Choice>
        <mc:Fallback xmlns="">
          <p:pic>
            <p:nvPicPr>
              <p:cNvPr id="13" name="Freihand 12">
                <a:extLst>
                  <a:ext uri="{FF2B5EF4-FFF2-40B4-BE49-F238E27FC236}">
                    <a16:creationId xmlns:a16="http://schemas.microsoft.com/office/drawing/2014/main" id="{FE621EB8-5118-4C3B-981B-1CE57F9A3801}"/>
                  </a:ext>
                </a:extLst>
              </p:cNvPr>
              <p:cNvPicPr/>
              <p:nvPr/>
            </p:nvPicPr>
            <p:blipFill>
              <a:blip r:embed="rId105"/>
              <a:stretch>
                <a:fillRect/>
              </a:stretch>
            </p:blipFill>
            <p:spPr>
              <a:xfrm>
                <a:off x="533739" y="4035365"/>
                <a:ext cx="55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 name="Freihand 13">
                <a:extLst>
                  <a:ext uri="{FF2B5EF4-FFF2-40B4-BE49-F238E27FC236}">
                    <a16:creationId xmlns:a16="http://schemas.microsoft.com/office/drawing/2014/main" id="{056ACF5E-F387-43A7-A201-430ECE72251F}"/>
                  </a:ext>
                </a:extLst>
              </p14:cNvPr>
              <p14:cNvContentPartPr/>
              <p14:nvPr/>
            </p14:nvContentPartPr>
            <p14:xfrm>
              <a:off x="597099" y="3975605"/>
              <a:ext cx="164520" cy="127440"/>
            </p14:xfrm>
          </p:contentPart>
        </mc:Choice>
        <mc:Fallback xmlns="">
          <p:pic>
            <p:nvPicPr>
              <p:cNvPr id="14" name="Freihand 13">
                <a:extLst>
                  <a:ext uri="{FF2B5EF4-FFF2-40B4-BE49-F238E27FC236}">
                    <a16:creationId xmlns:a16="http://schemas.microsoft.com/office/drawing/2014/main" id="{056ACF5E-F387-43A7-A201-430ECE72251F}"/>
                  </a:ext>
                </a:extLst>
              </p:cNvPr>
              <p:cNvPicPr/>
              <p:nvPr/>
            </p:nvPicPr>
            <p:blipFill>
              <a:blip r:embed="rId107"/>
              <a:stretch>
                <a:fillRect/>
              </a:stretch>
            </p:blipFill>
            <p:spPr>
              <a:xfrm>
                <a:off x="592779" y="3971285"/>
                <a:ext cx="173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6" name="Freihand 35">
                <a:extLst>
                  <a:ext uri="{FF2B5EF4-FFF2-40B4-BE49-F238E27FC236}">
                    <a16:creationId xmlns:a16="http://schemas.microsoft.com/office/drawing/2014/main" id="{8FF73EBE-630C-478A-A373-C44FDCB6CCC4}"/>
                  </a:ext>
                </a:extLst>
              </p14:cNvPr>
              <p14:cNvContentPartPr/>
              <p14:nvPr/>
            </p14:nvContentPartPr>
            <p14:xfrm>
              <a:off x="10477299" y="150245"/>
              <a:ext cx="14760" cy="655560"/>
            </p14:xfrm>
          </p:contentPart>
        </mc:Choice>
        <mc:Fallback xmlns="">
          <p:pic>
            <p:nvPicPr>
              <p:cNvPr id="36" name="Freihand 35">
                <a:extLst>
                  <a:ext uri="{FF2B5EF4-FFF2-40B4-BE49-F238E27FC236}">
                    <a16:creationId xmlns:a16="http://schemas.microsoft.com/office/drawing/2014/main" id="{8FF73EBE-630C-478A-A373-C44FDCB6CCC4}"/>
                  </a:ext>
                </a:extLst>
              </p:cNvPr>
              <p:cNvPicPr/>
              <p:nvPr/>
            </p:nvPicPr>
            <p:blipFill>
              <a:blip r:embed="rId109"/>
              <a:stretch>
                <a:fillRect/>
              </a:stretch>
            </p:blipFill>
            <p:spPr>
              <a:xfrm>
                <a:off x="10472979" y="145925"/>
                <a:ext cx="2340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7" name="Freihand 36">
                <a:extLst>
                  <a:ext uri="{FF2B5EF4-FFF2-40B4-BE49-F238E27FC236}">
                    <a16:creationId xmlns:a16="http://schemas.microsoft.com/office/drawing/2014/main" id="{8C96549A-9983-40E9-B23E-CB68B8FAF04B}"/>
                  </a:ext>
                </a:extLst>
              </p14:cNvPr>
              <p14:cNvContentPartPr/>
              <p14:nvPr/>
            </p14:nvContentPartPr>
            <p14:xfrm>
              <a:off x="10324299" y="773405"/>
              <a:ext cx="1061280" cy="36720"/>
            </p14:xfrm>
          </p:contentPart>
        </mc:Choice>
        <mc:Fallback xmlns="">
          <p:pic>
            <p:nvPicPr>
              <p:cNvPr id="37" name="Freihand 36">
                <a:extLst>
                  <a:ext uri="{FF2B5EF4-FFF2-40B4-BE49-F238E27FC236}">
                    <a16:creationId xmlns:a16="http://schemas.microsoft.com/office/drawing/2014/main" id="{8C96549A-9983-40E9-B23E-CB68B8FAF04B}"/>
                  </a:ext>
                </a:extLst>
              </p:cNvPr>
              <p:cNvPicPr/>
              <p:nvPr/>
            </p:nvPicPr>
            <p:blipFill>
              <a:blip r:embed="rId111"/>
              <a:stretch>
                <a:fillRect/>
              </a:stretch>
            </p:blipFill>
            <p:spPr>
              <a:xfrm>
                <a:off x="10319979" y="769085"/>
                <a:ext cx="1069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 name="Freihand 37">
                <a:extLst>
                  <a:ext uri="{FF2B5EF4-FFF2-40B4-BE49-F238E27FC236}">
                    <a16:creationId xmlns:a16="http://schemas.microsoft.com/office/drawing/2014/main" id="{6649D0DF-C8B7-4AF7-BA16-A91E3AA20254}"/>
                  </a:ext>
                </a:extLst>
              </p14:cNvPr>
              <p14:cNvContentPartPr/>
              <p14:nvPr/>
            </p14:nvContentPartPr>
            <p14:xfrm>
              <a:off x="11354259" y="725165"/>
              <a:ext cx="147960" cy="145800"/>
            </p14:xfrm>
          </p:contentPart>
        </mc:Choice>
        <mc:Fallback xmlns="">
          <p:pic>
            <p:nvPicPr>
              <p:cNvPr id="38" name="Freihand 37">
                <a:extLst>
                  <a:ext uri="{FF2B5EF4-FFF2-40B4-BE49-F238E27FC236}">
                    <a16:creationId xmlns:a16="http://schemas.microsoft.com/office/drawing/2014/main" id="{6649D0DF-C8B7-4AF7-BA16-A91E3AA20254}"/>
                  </a:ext>
                </a:extLst>
              </p:cNvPr>
              <p:cNvPicPr/>
              <p:nvPr/>
            </p:nvPicPr>
            <p:blipFill>
              <a:blip r:embed="rId113"/>
              <a:stretch>
                <a:fillRect/>
              </a:stretch>
            </p:blipFill>
            <p:spPr>
              <a:xfrm>
                <a:off x="11349939" y="720845"/>
                <a:ext cx="156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9" name="Freihand 38">
                <a:extLst>
                  <a:ext uri="{FF2B5EF4-FFF2-40B4-BE49-F238E27FC236}">
                    <a16:creationId xmlns:a16="http://schemas.microsoft.com/office/drawing/2014/main" id="{956FC3D0-89A6-45F5-8C49-C3E3FA1AC14B}"/>
                  </a:ext>
                </a:extLst>
              </p14:cNvPr>
              <p14:cNvContentPartPr/>
              <p14:nvPr/>
            </p14:nvContentPartPr>
            <p14:xfrm>
              <a:off x="10336179" y="69245"/>
              <a:ext cx="228960" cy="121680"/>
            </p14:xfrm>
          </p:contentPart>
        </mc:Choice>
        <mc:Fallback xmlns="">
          <p:pic>
            <p:nvPicPr>
              <p:cNvPr id="39" name="Freihand 38">
                <a:extLst>
                  <a:ext uri="{FF2B5EF4-FFF2-40B4-BE49-F238E27FC236}">
                    <a16:creationId xmlns:a16="http://schemas.microsoft.com/office/drawing/2014/main" id="{956FC3D0-89A6-45F5-8C49-C3E3FA1AC14B}"/>
                  </a:ext>
                </a:extLst>
              </p:cNvPr>
              <p:cNvPicPr/>
              <p:nvPr/>
            </p:nvPicPr>
            <p:blipFill>
              <a:blip r:embed="rId115"/>
              <a:stretch>
                <a:fillRect/>
              </a:stretch>
            </p:blipFill>
            <p:spPr>
              <a:xfrm>
                <a:off x="10331859" y="64925"/>
                <a:ext cx="237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1" name="Freihand 40">
                <a:extLst>
                  <a:ext uri="{FF2B5EF4-FFF2-40B4-BE49-F238E27FC236}">
                    <a16:creationId xmlns:a16="http://schemas.microsoft.com/office/drawing/2014/main" id="{28601CA9-4675-4EE7-BCA3-4599F100A5D5}"/>
                  </a:ext>
                </a:extLst>
              </p14:cNvPr>
              <p14:cNvContentPartPr/>
              <p14:nvPr/>
            </p14:nvContentPartPr>
            <p14:xfrm>
              <a:off x="10093179" y="132965"/>
              <a:ext cx="156600" cy="99720"/>
            </p14:xfrm>
          </p:contentPart>
        </mc:Choice>
        <mc:Fallback xmlns="">
          <p:pic>
            <p:nvPicPr>
              <p:cNvPr id="41" name="Freihand 40">
                <a:extLst>
                  <a:ext uri="{FF2B5EF4-FFF2-40B4-BE49-F238E27FC236}">
                    <a16:creationId xmlns:a16="http://schemas.microsoft.com/office/drawing/2014/main" id="{28601CA9-4675-4EE7-BCA3-4599F100A5D5}"/>
                  </a:ext>
                </a:extLst>
              </p:cNvPr>
              <p:cNvPicPr/>
              <p:nvPr/>
            </p:nvPicPr>
            <p:blipFill>
              <a:blip r:embed="rId117"/>
              <a:stretch>
                <a:fillRect/>
              </a:stretch>
            </p:blipFill>
            <p:spPr>
              <a:xfrm>
                <a:off x="10088859" y="128645"/>
                <a:ext cx="165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2" name="Freihand 41">
                <a:extLst>
                  <a:ext uri="{FF2B5EF4-FFF2-40B4-BE49-F238E27FC236}">
                    <a16:creationId xmlns:a16="http://schemas.microsoft.com/office/drawing/2014/main" id="{09BE9034-41FD-42B6-8A80-F69091A57567}"/>
                  </a:ext>
                </a:extLst>
              </p14:cNvPr>
              <p14:cNvContentPartPr/>
              <p14:nvPr/>
            </p14:nvContentPartPr>
            <p14:xfrm>
              <a:off x="11270019" y="932165"/>
              <a:ext cx="161640" cy="154800"/>
            </p14:xfrm>
          </p:contentPart>
        </mc:Choice>
        <mc:Fallback xmlns="">
          <p:pic>
            <p:nvPicPr>
              <p:cNvPr id="42" name="Freihand 41">
                <a:extLst>
                  <a:ext uri="{FF2B5EF4-FFF2-40B4-BE49-F238E27FC236}">
                    <a16:creationId xmlns:a16="http://schemas.microsoft.com/office/drawing/2014/main" id="{09BE9034-41FD-42B6-8A80-F69091A57567}"/>
                  </a:ext>
                </a:extLst>
              </p:cNvPr>
              <p:cNvPicPr/>
              <p:nvPr/>
            </p:nvPicPr>
            <p:blipFill>
              <a:blip r:embed="rId119"/>
              <a:stretch>
                <a:fillRect/>
              </a:stretch>
            </p:blipFill>
            <p:spPr>
              <a:xfrm>
                <a:off x="11265699" y="927845"/>
                <a:ext cx="170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4" name="Freihand 43">
                <a:extLst>
                  <a:ext uri="{FF2B5EF4-FFF2-40B4-BE49-F238E27FC236}">
                    <a16:creationId xmlns:a16="http://schemas.microsoft.com/office/drawing/2014/main" id="{5B687C77-C855-4C5E-A249-0CDBA8B5B176}"/>
                  </a:ext>
                </a:extLst>
              </p14:cNvPr>
              <p14:cNvContentPartPr/>
              <p14:nvPr/>
            </p14:nvContentPartPr>
            <p14:xfrm>
              <a:off x="10687899" y="140165"/>
              <a:ext cx="696240" cy="532440"/>
            </p14:xfrm>
          </p:contentPart>
        </mc:Choice>
        <mc:Fallback xmlns="">
          <p:pic>
            <p:nvPicPr>
              <p:cNvPr id="44" name="Freihand 43">
                <a:extLst>
                  <a:ext uri="{FF2B5EF4-FFF2-40B4-BE49-F238E27FC236}">
                    <a16:creationId xmlns:a16="http://schemas.microsoft.com/office/drawing/2014/main" id="{5B687C77-C855-4C5E-A249-0CDBA8B5B176}"/>
                  </a:ext>
                </a:extLst>
              </p:cNvPr>
              <p:cNvPicPr/>
              <p:nvPr/>
            </p:nvPicPr>
            <p:blipFill>
              <a:blip r:embed="rId121"/>
              <a:stretch>
                <a:fillRect/>
              </a:stretch>
            </p:blipFill>
            <p:spPr>
              <a:xfrm>
                <a:off x="10683579" y="135845"/>
                <a:ext cx="70488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5" name="Freihand 44">
                <a:extLst>
                  <a:ext uri="{FF2B5EF4-FFF2-40B4-BE49-F238E27FC236}">
                    <a16:creationId xmlns:a16="http://schemas.microsoft.com/office/drawing/2014/main" id="{FEBB6578-8FC0-4BFC-B1DD-82BC0380E605}"/>
                  </a:ext>
                </a:extLst>
              </p14:cNvPr>
              <p14:cNvContentPartPr/>
              <p14:nvPr/>
            </p14:nvContentPartPr>
            <p14:xfrm>
              <a:off x="10858179" y="196325"/>
              <a:ext cx="414360" cy="434520"/>
            </p14:xfrm>
          </p:contentPart>
        </mc:Choice>
        <mc:Fallback xmlns="">
          <p:pic>
            <p:nvPicPr>
              <p:cNvPr id="45" name="Freihand 44">
                <a:extLst>
                  <a:ext uri="{FF2B5EF4-FFF2-40B4-BE49-F238E27FC236}">
                    <a16:creationId xmlns:a16="http://schemas.microsoft.com/office/drawing/2014/main" id="{FEBB6578-8FC0-4BFC-B1DD-82BC0380E605}"/>
                  </a:ext>
                </a:extLst>
              </p:cNvPr>
              <p:cNvPicPr/>
              <p:nvPr/>
            </p:nvPicPr>
            <p:blipFill>
              <a:blip r:embed="rId123"/>
              <a:stretch>
                <a:fillRect/>
              </a:stretch>
            </p:blipFill>
            <p:spPr>
              <a:xfrm>
                <a:off x="10853859" y="192005"/>
                <a:ext cx="4230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7" name="Freihand 46">
                <a:extLst>
                  <a:ext uri="{FF2B5EF4-FFF2-40B4-BE49-F238E27FC236}">
                    <a16:creationId xmlns:a16="http://schemas.microsoft.com/office/drawing/2014/main" id="{38198159-D72F-4084-8FEC-1B609E25D21D}"/>
                  </a:ext>
                </a:extLst>
              </p14:cNvPr>
              <p14:cNvContentPartPr/>
              <p14:nvPr/>
            </p14:nvContentPartPr>
            <p14:xfrm>
              <a:off x="11460459" y="111005"/>
              <a:ext cx="75960" cy="94680"/>
            </p14:xfrm>
          </p:contentPart>
        </mc:Choice>
        <mc:Fallback xmlns="">
          <p:pic>
            <p:nvPicPr>
              <p:cNvPr id="47" name="Freihand 46">
                <a:extLst>
                  <a:ext uri="{FF2B5EF4-FFF2-40B4-BE49-F238E27FC236}">
                    <a16:creationId xmlns:a16="http://schemas.microsoft.com/office/drawing/2014/main" id="{38198159-D72F-4084-8FEC-1B609E25D21D}"/>
                  </a:ext>
                </a:extLst>
              </p:cNvPr>
              <p:cNvPicPr/>
              <p:nvPr/>
            </p:nvPicPr>
            <p:blipFill>
              <a:blip r:embed="rId125"/>
              <a:stretch>
                <a:fillRect/>
              </a:stretch>
            </p:blipFill>
            <p:spPr>
              <a:xfrm>
                <a:off x="11456139" y="106685"/>
                <a:ext cx="84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 name="Freihand 47">
                <a:extLst>
                  <a:ext uri="{FF2B5EF4-FFF2-40B4-BE49-F238E27FC236}">
                    <a16:creationId xmlns:a16="http://schemas.microsoft.com/office/drawing/2014/main" id="{BB710655-4943-4E4F-B8DF-349E1AF223C3}"/>
                  </a:ext>
                </a:extLst>
              </p14:cNvPr>
              <p14:cNvContentPartPr/>
              <p14:nvPr/>
            </p14:nvContentPartPr>
            <p14:xfrm>
              <a:off x="11504019" y="120725"/>
              <a:ext cx="23400" cy="105480"/>
            </p14:xfrm>
          </p:contentPart>
        </mc:Choice>
        <mc:Fallback xmlns="">
          <p:pic>
            <p:nvPicPr>
              <p:cNvPr id="48" name="Freihand 47">
                <a:extLst>
                  <a:ext uri="{FF2B5EF4-FFF2-40B4-BE49-F238E27FC236}">
                    <a16:creationId xmlns:a16="http://schemas.microsoft.com/office/drawing/2014/main" id="{BB710655-4943-4E4F-B8DF-349E1AF223C3}"/>
                  </a:ext>
                </a:extLst>
              </p:cNvPr>
              <p:cNvPicPr/>
              <p:nvPr/>
            </p:nvPicPr>
            <p:blipFill>
              <a:blip r:embed="rId127"/>
              <a:stretch>
                <a:fillRect/>
              </a:stretch>
            </p:blipFill>
            <p:spPr>
              <a:xfrm>
                <a:off x="11499699" y="116405"/>
                <a:ext cx="32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0" name="Freihand 49">
                <a:extLst>
                  <a:ext uri="{FF2B5EF4-FFF2-40B4-BE49-F238E27FC236}">
                    <a16:creationId xmlns:a16="http://schemas.microsoft.com/office/drawing/2014/main" id="{1EFA8D1B-50EA-4BF5-AADD-4647C25687D3}"/>
                  </a:ext>
                </a:extLst>
              </p14:cNvPr>
              <p14:cNvContentPartPr/>
              <p14:nvPr/>
            </p14:nvContentPartPr>
            <p14:xfrm>
              <a:off x="11441739" y="180845"/>
              <a:ext cx="66600" cy="5400"/>
            </p14:xfrm>
          </p:contentPart>
        </mc:Choice>
        <mc:Fallback xmlns="">
          <p:pic>
            <p:nvPicPr>
              <p:cNvPr id="50" name="Freihand 49">
                <a:extLst>
                  <a:ext uri="{FF2B5EF4-FFF2-40B4-BE49-F238E27FC236}">
                    <a16:creationId xmlns:a16="http://schemas.microsoft.com/office/drawing/2014/main" id="{1EFA8D1B-50EA-4BF5-AADD-4647C25687D3}"/>
                  </a:ext>
                </a:extLst>
              </p:cNvPr>
              <p:cNvPicPr/>
              <p:nvPr/>
            </p:nvPicPr>
            <p:blipFill>
              <a:blip r:embed="rId129"/>
              <a:stretch>
                <a:fillRect/>
              </a:stretch>
            </p:blipFill>
            <p:spPr>
              <a:xfrm>
                <a:off x="11437419" y="176525"/>
                <a:ext cx="75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2" name="Freihand 51">
                <a:extLst>
                  <a:ext uri="{FF2B5EF4-FFF2-40B4-BE49-F238E27FC236}">
                    <a16:creationId xmlns:a16="http://schemas.microsoft.com/office/drawing/2014/main" id="{8AC796F9-86C3-4567-8132-5A59C71DB61B}"/>
                  </a:ext>
                </a:extLst>
              </p14:cNvPr>
              <p14:cNvContentPartPr/>
              <p14:nvPr/>
            </p14:nvContentPartPr>
            <p14:xfrm>
              <a:off x="11320059" y="560285"/>
              <a:ext cx="39240" cy="116640"/>
            </p14:xfrm>
          </p:contentPart>
        </mc:Choice>
        <mc:Fallback xmlns="">
          <p:pic>
            <p:nvPicPr>
              <p:cNvPr id="52" name="Freihand 51">
                <a:extLst>
                  <a:ext uri="{FF2B5EF4-FFF2-40B4-BE49-F238E27FC236}">
                    <a16:creationId xmlns:a16="http://schemas.microsoft.com/office/drawing/2014/main" id="{8AC796F9-86C3-4567-8132-5A59C71DB61B}"/>
                  </a:ext>
                </a:extLst>
              </p:cNvPr>
              <p:cNvPicPr/>
              <p:nvPr/>
            </p:nvPicPr>
            <p:blipFill>
              <a:blip r:embed="rId131"/>
              <a:stretch>
                <a:fillRect/>
              </a:stretch>
            </p:blipFill>
            <p:spPr>
              <a:xfrm>
                <a:off x="11315739" y="555965"/>
                <a:ext cx="47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6" name="Freihand 55">
                <a:extLst>
                  <a:ext uri="{FF2B5EF4-FFF2-40B4-BE49-F238E27FC236}">
                    <a16:creationId xmlns:a16="http://schemas.microsoft.com/office/drawing/2014/main" id="{78D02120-0F54-46F0-A029-F938FF93B7AC}"/>
                  </a:ext>
                </a:extLst>
              </p14:cNvPr>
              <p14:cNvContentPartPr/>
              <p14:nvPr/>
            </p14:nvContentPartPr>
            <p14:xfrm>
              <a:off x="11335899" y="525365"/>
              <a:ext cx="108000" cy="115200"/>
            </p14:xfrm>
          </p:contentPart>
        </mc:Choice>
        <mc:Fallback xmlns="">
          <p:pic>
            <p:nvPicPr>
              <p:cNvPr id="56" name="Freihand 55">
                <a:extLst>
                  <a:ext uri="{FF2B5EF4-FFF2-40B4-BE49-F238E27FC236}">
                    <a16:creationId xmlns:a16="http://schemas.microsoft.com/office/drawing/2014/main" id="{78D02120-0F54-46F0-A029-F938FF93B7AC}"/>
                  </a:ext>
                </a:extLst>
              </p:cNvPr>
              <p:cNvPicPr/>
              <p:nvPr/>
            </p:nvPicPr>
            <p:blipFill>
              <a:blip r:embed="rId133"/>
              <a:stretch>
                <a:fillRect/>
              </a:stretch>
            </p:blipFill>
            <p:spPr>
              <a:xfrm>
                <a:off x="11331579" y="521045"/>
                <a:ext cx="116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Freihand 96">
                <a:extLst>
                  <a:ext uri="{FF2B5EF4-FFF2-40B4-BE49-F238E27FC236}">
                    <a16:creationId xmlns:a16="http://schemas.microsoft.com/office/drawing/2014/main" id="{71F85A49-8146-42D2-A3AE-1ADB66BEBE0C}"/>
                  </a:ext>
                </a:extLst>
              </p14:cNvPr>
              <p14:cNvContentPartPr/>
              <p14:nvPr/>
            </p14:nvContentPartPr>
            <p14:xfrm>
              <a:off x="10459659" y="1207205"/>
              <a:ext cx="22680" cy="856080"/>
            </p14:xfrm>
          </p:contentPart>
        </mc:Choice>
        <mc:Fallback xmlns="">
          <p:pic>
            <p:nvPicPr>
              <p:cNvPr id="97" name="Freihand 96">
                <a:extLst>
                  <a:ext uri="{FF2B5EF4-FFF2-40B4-BE49-F238E27FC236}">
                    <a16:creationId xmlns:a16="http://schemas.microsoft.com/office/drawing/2014/main" id="{71F85A49-8146-42D2-A3AE-1ADB66BEBE0C}"/>
                  </a:ext>
                </a:extLst>
              </p:cNvPr>
              <p:cNvPicPr/>
              <p:nvPr/>
            </p:nvPicPr>
            <p:blipFill>
              <a:blip r:embed="rId135"/>
              <a:stretch>
                <a:fillRect/>
              </a:stretch>
            </p:blipFill>
            <p:spPr>
              <a:xfrm>
                <a:off x="10455339" y="1202885"/>
                <a:ext cx="31320" cy="864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8" name="Freihand 97">
                <a:extLst>
                  <a:ext uri="{FF2B5EF4-FFF2-40B4-BE49-F238E27FC236}">
                    <a16:creationId xmlns:a16="http://schemas.microsoft.com/office/drawing/2014/main" id="{32125DC3-5434-4D65-ADC4-BE0856B0C0D8}"/>
                  </a:ext>
                </a:extLst>
              </p14:cNvPr>
              <p14:cNvContentPartPr/>
              <p14:nvPr/>
            </p14:nvContentPartPr>
            <p14:xfrm>
              <a:off x="10374339" y="2039525"/>
              <a:ext cx="1321200" cy="23760"/>
            </p14:xfrm>
          </p:contentPart>
        </mc:Choice>
        <mc:Fallback xmlns="">
          <p:pic>
            <p:nvPicPr>
              <p:cNvPr id="98" name="Freihand 97">
                <a:extLst>
                  <a:ext uri="{FF2B5EF4-FFF2-40B4-BE49-F238E27FC236}">
                    <a16:creationId xmlns:a16="http://schemas.microsoft.com/office/drawing/2014/main" id="{32125DC3-5434-4D65-ADC4-BE0856B0C0D8}"/>
                  </a:ext>
                </a:extLst>
              </p:cNvPr>
              <p:cNvPicPr/>
              <p:nvPr/>
            </p:nvPicPr>
            <p:blipFill>
              <a:blip r:embed="rId137"/>
              <a:stretch>
                <a:fillRect/>
              </a:stretch>
            </p:blipFill>
            <p:spPr>
              <a:xfrm>
                <a:off x="10370019" y="2035205"/>
                <a:ext cx="1329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Freihand 98">
                <a:extLst>
                  <a:ext uri="{FF2B5EF4-FFF2-40B4-BE49-F238E27FC236}">
                    <a16:creationId xmlns:a16="http://schemas.microsoft.com/office/drawing/2014/main" id="{A3385F9C-49ED-4755-A1F9-D989851E98D1}"/>
                  </a:ext>
                </a:extLst>
              </p14:cNvPr>
              <p14:cNvContentPartPr/>
              <p14:nvPr/>
            </p14:nvContentPartPr>
            <p14:xfrm>
              <a:off x="11689419" y="2003525"/>
              <a:ext cx="127440" cy="127080"/>
            </p14:xfrm>
          </p:contentPart>
        </mc:Choice>
        <mc:Fallback xmlns="">
          <p:pic>
            <p:nvPicPr>
              <p:cNvPr id="99" name="Freihand 98">
                <a:extLst>
                  <a:ext uri="{FF2B5EF4-FFF2-40B4-BE49-F238E27FC236}">
                    <a16:creationId xmlns:a16="http://schemas.microsoft.com/office/drawing/2014/main" id="{A3385F9C-49ED-4755-A1F9-D989851E98D1}"/>
                  </a:ext>
                </a:extLst>
              </p:cNvPr>
              <p:cNvPicPr/>
              <p:nvPr/>
            </p:nvPicPr>
            <p:blipFill>
              <a:blip r:embed="rId139"/>
              <a:stretch>
                <a:fillRect/>
              </a:stretch>
            </p:blipFill>
            <p:spPr>
              <a:xfrm>
                <a:off x="11685099" y="1999205"/>
                <a:ext cx="136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Freihand 100">
                <a:extLst>
                  <a:ext uri="{FF2B5EF4-FFF2-40B4-BE49-F238E27FC236}">
                    <a16:creationId xmlns:a16="http://schemas.microsoft.com/office/drawing/2014/main" id="{61594F9A-B4E8-4640-90E6-2D9D210F0C5A}"/>
                  </a:ext>
                </a:extLst>
              </p14:cNvPr>
              <p14:cNvContentPartPr/>
              <p14:nvPr/>
            </p14:nvContentPartPr>
            <p14:xfrm>
              <a:off x="10295139" y="1052405"/>
              <a:ext cx="265320" cy="157680"/>
            </p14:xfrm>
          </p:contentPart>
        </mc:Choice>
        <mc:Fallback xmlns="">
          <p:pic>
            <p:nvPicPr>
              <p:cNvPr id="101" name="Freihand 100">
                <a:extLst>
                  <a:ext uri="{FF2B5EF4-FFF2-40B4-BE49-F238E27FC236}">
                    <a16:creationId xmlns:a16="http://schemas.microsoft.com/office/drawing/2014/main" id="{61594F9A-B4E8-4640-90E6-2D9D210F0C5A}"/>
                  </a:ext>
                </a:extLst>
              </p:cNvPr>
              <p:cNvPicPr/>
              <p:nvPr/>
            </p:nvPicPr>
            <p:blipFill>
              <a:blip r:embed="rId141"/>
              <a:stretch>
                <a:fillRect/>
              </a:stretch>
            </p:blipFill>
            <p:spPr>
              <a:xfrm>
                <a:off x="10290819" y="1048085"/>
                <a:ext cx="273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 name="Freihand 102">
                <a:extLst>
                  <a:ext uri="{FF2B5EF4-FFF2-40B4-BE49-F238E27FC236}">
                    <a16:creationId xmlns:a16="http://schemas.microsoft.com/office/drawing/2014/main" id="{F59D5B93-8AEB-4E37-948A-A1115992D51D}"/>
                  </a:ext>
                </a:extLst>
              </p14:cNvPr>
              <p14:cNvContentPartPr/>
              <p14:nvPr/>
            </p14:nvContentPartPr>
            <p14:xfrm>
              <a:off x="11591139" y="2233925"/>
              <a:ext cx="118800" cy="182520"/>
            </p14:xfrm>
          </p:contentPart>
        </mc:Choice>
        <mc:Fallback xmlns="">
          <p:pic>
            <p:nvPicPr>
              <p:cNvPr id="103" name="Freihand 102">
                <a:extLst>
                  <a:ext uri="{FF2B5EF4-FFF2-40B4-BE49-F238E27FC236}">
                    <a16:creationId xmlns:a16="http://schemas.microsoft.com/office/drawing/2014/main" id="{F59D5B93-8AEB-4E37-948A-A1115992D51D}"/>
                  </a:ext>
                </a:extLst>
              </p:cNvPr>
              <p:cNvPicPr/>
              <p:nvPr/>
            </p:nvPicPr>
            <p:blipFill>
              <a:blip r:embed="rId143"/>
              <a:stretch>
                <a:fillRect/>
              </a:stretch>
            </p:blipFill>
            <p:spPr>
              <a:xfrm>
                <a:off x="11586819" y="2229605"/>
                <a:ext cx="127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Freihand 104">
                <a:extLst>
                  <a:ext uri="{FF2B5EF4-FFF2-40B4-BE49-F238E27FC236}">
                    <a16:creationId xmlns:a16="http://schemas.microsoft.com/office/drawing/2014/main" id="{79197F05-8782-4A5F-B7A5-57722D782053}"/>
                  </a:ext>
                </a:extLst>
              </p14:cNvPr>
              <p14:cNvContentPartPr/>
              <p14:nvPr/>
            </p14:nvContentPartPr>
            <p14:xfrm>
              <a:off x="10100379" y="1107485"/>
              <a:ext cx="93960" cy="64080"/>
            </p14:xfrm>
          </p:contentPart>
        </mc:Choice>
        <mc:Fallback xmlns="">
          <p:pic>
            <p:nvPicPr>
              <p:cNvPr id="105" name="Freihand 104">
                <a:extLst>
                  <a:ext uri="{FF2B5EF4-FFF2-40B4-BE49-F238E27FC236}">
                    <a16:creationId xmlns:a16="http://schemas.microsoft.com/office/drawing/2014/main" id="{79197F05-8782-4A5F-B7A5-57722D782053}"/>
                  </a:ext>
                </a:extLst>
              </p:cNvPr>
              <p:cNvPicPr/>
              <p:nvPr/>
            </p:nvPicPr>
            <p:blipFill>
              <a:blip r:embed="rId145"/>
              <a:stretch>
                <a:fillRect/>
              </a:stretch>
            </p:blipFill>
            <p:spPr>
              <a:xfrm>
                <a:off x="10096059" y="1103165"/>
                <a:ext cx="102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Freihand 105">
                <a:extLst>
                  <a:ext uri="{FF2B5EF4-FFF2-40B4-BE49-F238E27FC236}">
                    <a16:creationId xmlns:a16="http://schemas.microsoft.com/office/drawing/2014/main" id="{26C61937-99F6-4218-867F-60EAAE9F3273}"/>
                  </a:ext>
                </a:extLst>
              </p14:cNvPr>
              <p14:cNvContentPartPr/>
              <p14:nvPr/>
            </p14:nvContentPartPr>
            <p14:xfrm>
              <a:off x="10150779" y="1096325"/>
              <a:ext cx="65880" cy="183600"/>
            </p14:xfrm>
          </p:contentPart>
        </mc:Choice>
        <mc:Fallback xmlns="">
          <p:pic>
            <p:nvPicPr>
              <p:cNvPr id="106" name="Freihand 105">
                <a:extLst>
                  <a:ext uri="{FF2B5EF4-FFF2-40B4-BE49-F238E27FC236}">
                    <a16:creationId xmlns:a16="http://schemas.microsoft.com/office/drawing/2014/main" id="{26C61937-99F6-4218-867F-60EAAE9F3273}"/>
                  </a:ext>
                </a:extLst>
              </p:cNvPr>
              <p:cNvPicPr/>
              <p:nvPr/>
            </p:nvPicPr>
            <p:blipFill>
              <a:blip r:embed="rId147"/>
              <a:stretch>
                <a:fillRect/>
              </a:stretch>
            </p:blipFill>
            <p:spPr>
              <a:xfrm>
                <a:off x="10146459" y="1092005"/>
                <a:ext cx="74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65" name="Freihand 64">
                <a:extLst>
                  <a:ext uri="{FF2B5EF4-FFF2-40B4-BE49-F238E27FC236}">
                    <a16:creationId xmlns:a16="http://schemas.microsoft.com/office/drawing/2014/main" id="{F42D2E63-88F5-4431-851D-199C2A7A85FB}"/>
                  </a:ext>
                </a:extLst>
              </p14:cNvPr>
              <p14:cNvContentPartPr/>
              <p14:nvPr/>
            </p14:nvContentPartPr>
            <p14:xfrm>
              <a:off x="2549019" y="4754645"/>
              <a:ext cx="84600" cy="6120"/>
            </p14:xfrm>
          </p:contentPart>
        </mc:Choice>
        <mc:Fallback xmlns="">
          <p:pic>
            <p:nvPicPr>
              <p:cNvPr id="65" name="Freihand 64">
                <a:extLst>
                  <a:ext uri="{FF2B5EF4-FFF2-40B4-BE49-F238E27FC236}">
                    <a16:creationId xmlns:a16="http://schemas.microsoft.com/office/drawing/2014/main" id="{F42D2E63-88F5-4431-851D-199C2A7A85FB}"/>
                  </a:ext>
                </a:extLst>
              </p:cNvPr>
              <p:cNvPicPr/>
              <p:nvPr/>
            </p:nvPicPr>
            <p:blipFill>
              <a:blip r:embed="rId149"/>
              <a:stretch>
                <a:fillRect/>
              </a:stretch>
            </p:blipFill>
            <p:spPr>
              <a:xfrm>
                <a:off x="2544699" y="4750325"/>
                <a:ext cx="93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66" name="Freihand 65">
                <a:extLst>
                  <a:ext uri="{FF2B5EF4-FFF2-40B4-BE49-F238E27FC236}">
                    <a16:creationId xmlns:a16="http://schemas.microsoft.com/office/drawing/2014/main" id="{693F32A5-4944-4925-86FD-D5AA91AE3C57}"/>
                  </a:ext>
                </a:extLst>
              </p14:cNvPr>
              <p14:cNvContentPartPr/>
              <p14:nvPr/>
            </p14:nvContentPartPr>
            <p14:xfrm>
              <a:off x="2773299" y="4721525"/>
              <a:ext cx="459720" cy="26640"/>
            </p14:xfrm>
          </p:contentPart>
        </mc:Choice>
        <mc:Fallback xmlns="">
          <p:pic>
            <p:nvPicPr>
              <p:cNvPr id="66" name="Freihand 65">
                <a:extLst>
                  <a:ext uri="{FF2B5EF4-FFF2-40B4-BE49-F238E27FC236}">
                    <a16:creationId xmlns:a16="http://schemas.microsoft.com/office/drawing/2014/main" id="{693F32A5-4944-4925-86FD-D5AA91AE3C57}"/>
                  </a:ext>
                </a:extLst>
              </p:cNvPr>
              <p:cNvPicPr/>
              <p:nvPr/>
            </p:nvPicPr>
            <p:blipFill>
              <a:blip r:embed="rId151"/>
              <a:stretch>
                <a:fillRect/>
              </a:stretch>
            </p:blipFill>
            <p:spPr>
              <a:xfrm>
                <a:off x="2768979" y="4717205"/>
                <a:ext cx="468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7" name="Freihand 66">
                <a:extLst>
                  <a:ext uri="{FF2B5EF4-FFF2-40B4-BE49-F238E27FC236}">
                    <a16:creationId xmlns:a16="http://schemas.microsoft.com/office/drawing/2014/main" id="{24FDEB8C-0560-4C0D-B78C-066DB54FE5BE}"/>
                  </a:ext>
                </a:extLst>
              </p14:cNvPr>
              <p14:cNvContentPartPr/>
              <p14:nvPr/>
            </p14:nvContentPartPr>
            <p14:xfrm>
              <a:off x="3338499" y="4725125"/>
              <a:ext cx="180000" cy="16200"/>
            </p14:xfrm>
          </p:contentPart>
        </mc:Choice>
        <mc:Fallback xmlns="">
          <p:pic>
            <p:nvPicPr>
              <p:cNvPr id="67" name="Freihand 66">
                <a:extLst>
                  <a:ext uri="{FF2B5EF4-FFF2-40B4-BE49-F238E27FC236}">
                    <a16:creationId xmlns:a16="http://schemas.microsoft.com/office/drawing/2014/main" id="{24FDEB8C-0560-4C0D-B78C-066DB54FE5BE}"/>
                  </a:ext>
                </a:extLst>
              </p:cNvPr>
              <p:cNvPicPr/>
              <p:nvPr/>
            </p:nvPicPr>
            <p:blipFill>
              <a:blip r:embed="rId153"/>
              <a:stretch>
                <a:fillRect/>
              </a:stretch>
            </p:blipFill>
            <p:spPr>
              <a:xfrm>
                <a:off x="3334179" y="4720805"/>
                <a:ext cx="188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8" name="Freihand 67">
                <a:extLst>
                  <a:ext uri="{FF2B5EF4-FFF2-40B4-BE49-F238E27FC236}">
                    <a16:creationId xmlns:a16="http://schemas.microsoft.com/office/drawing/2014/main" id="{B9745FF8-C428-43F9-8E90-8A7ED8CF4D58}"/>
                  </a:ext>
                </a:extLst>
              </p14:cNvPr>
              <p14:cNvContentPartPr/>
              <p14:nvPr/>
            </p14:nvContentPartPr>
            <p14:xfrm>
              <a:off x="3679419" y="4734125"/>
              <a:ext cx="447480" cy="27720"/>
            </p14:xfrm>
          </p:contentPart>
        </mc:Choice>
        <mc:Fallback xmlns="">
          <p:pic>
            <p:nvPicPr>
              <p:cNvPr id="68" name="Freihand 67">
                <a:extLst>
                  <a:ext uri="{FF2B5EF4-FFF2-40B4-BE49-F238E27FC236}">
                    <a16:creationId xmlns:a16="http://schemas.microsoft.com/office/drawing/2014/main" id="{B9745FF8-C428-43F9-8E90-8A7ED8CF4D58}"/>
                  </a:ext>
                </a:extLst>
              </p:cNvPr>
              <p:cNvPicPr/>
              <p:nvPr/>
            </p:nvPicPr>
            <p:blipFill>
              <a:blip r:embed="rId155"/>
              <a:stretch>
                <a:fillRect/>
              </a:stretch>
            </p:blipFill>
            <p:spPr>
              <a:xfrm>
                <a:off x="3675099" y="4729805"/>
                <a:ext cx="456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0" name="Freihand 69">
                <a:extLst>
                  <a:ext uri="{FF2B5EF4-FFF2-40B4-BE49-F238E27FC236}">
                    <a16:creationId xmlns:a16="http://schemas.microsoft.com/office/drawing/2014/main" id="{50ECB158-6FA6-4E83-995A-F33E1BEA2540}"/>
                  </a:ext>
                </a:extLst>
              </p14:cNvPr>
              <p14:cNvContentPartPr/>
              <p14:nvPr/>
            </p14:nvContentPartPr>
            <p14:xfrm>
              <a:off x="2516979" y="4464485"/>
              <a:ext cx="11880" cy="177120"/>
            </p14:xfrm>
          </p:contentPart>
        </mc:Choice>
        <mc:Fallback xmlns="">
          <p:pic>
            <p:nvPicPr>
              <p:cNvPr id="70" name="Freihand 69">
                <a:extLst>
                  <a:ext uri="{FF2B5EF4-FFF2-40B4-BE49-F238E27FC236}">
                    <a16:creationId xmlns:a16="http://schemas.microsoft.com/office/drawing/2014/main" id="{50ECB158-6FA6-4E83-995A-F33E1BEA2540}"/>
                  </a:ext>
                </a:extLst>
              </p:cNvPr>
              <p:cNvPicPr/>
              <p:nvPr/>
            </p:nvPicPr>
            <p:blipFill>
              <a:blip r:embed="rId157"/>
              <a:stretch>
                <a:fillRect/>
              </a:stretch>
            </p:blipFill>
            <p:spPr>
              <a:xfrm>
                <a:off x="2512659" y="4460165"/>
                <a:ext cx="20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1" name="Freihand 70">
                <a:extLst>
                  <a:ext uri="{FF2B5EF4-FFF2-40B4-BE49-F238E27FC236}">
                    <a16:creationId xmlns:a16="http://schemas.microsoft.com/office/drawing/2014/main" id="{6EF7D0C7-F910-46EE-9A26-01CA2B3D1E20}"/>
                  </a:ext>
                </a:extLst>
              </p14:cNvPr>
              <p14:cNvContentPartPr/>
              <p14:nvPr/>
            </p14:nvContentPartPr>
            <p14:xfrm>
              <a:off x="2533179" y="3874085"/>
              <a:ext cx="18720" cy="450720"/>
            </p14:xfrm>
          </p:contentPart>
        </mc:Choice>
        <mc:Fallback xmlns="">
          <p:pic>
            <p:nvPicPr>
              <p:cNvPr id="71" name="Freihand 70">
                <a:extLst>
                  <a:ext uri="{FF2B5EF4-FFF2-40B4-BE49-F238E27FC236}">
                    <a16:creationId xmlns:a16="http://schemas.microsoft.com/office/drawing/2014/main" id="{6EF7D0C7-F910-46EE-9A26-01CA2B3D1E20}"/>
                  </a:ext>
                </a:extLst>
              </p:cNvPr>
              <p:cNvPicPr/>
              <p:nvPr/>
            </p:nvPicPr>
            <p:blipFill>
              <a:blip r:embed="rId159"/>
              <a:stretch>
                <a:fillRect/>
              </a:stretch>
            </p:blipFill>
            <p:spPr>
              <a:xfrm>
                <a:off x="2528859" y="3869765"/>
                <a:ext cx="2736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3" name="Freihand 72">
                <a:extLst>
                  <a:ext uri="{FF2B5EF4-FFF2-40B4-BE49-F238E27FC236}">
                    <a16:creationId xmlns:a16="http://schemas.microsoft.com/office/drawing/2014/main" id="{9E7B1B39-9F12-46C1-8EAC-A0B0F14B8554}"/>
                  </a:ext>
                </a:extLst>
              </p14:cNvPr>
              <p14:cNvContentPartPr/>
              <p14:nvPr/>
            </p14:nvContentPartPr>
            <p14:xfrm>
              <a:off x="2554779" y="3567365"/>
              <a:ext cx="6120" cy="67680"/>
            </p14:xfrm>
          </p:contentPart>
        </mc:Choice>
        <mc:Fallback xmlns="">
          <p:pic>
            <p:nvPicPr>
              <p:cNvPr id="73" name="Freihand 72">
                <a:extLst>
                  <a:ext uri="{FF2B5EF4-FFF2-40B4-BE49-F238E27FC236}">
                    <a16:creationId xmlns:a16="http://schemas.microsoft.com/office/drawing/2014/main" id="{9E7B1B39-9F12-46C1-8EAC-A0B0F14B8554}"/>
                  </a:ext>
                </a:extLst>
              </p:cNvPr>
              <p:cNvPicPr/>
              <p:nvPr/>
            </p:nvPicPr>
            <p:blipFill>
              <a:blip r:embed="rId161"/>
              <a:stretch>
                <a:fillRect/>
              </a:stretch>
            </p:blipFill>
            <p:spPr>
              <a:xfrm>
                <a:off x="2550459" y="3563045"/>
                <a:ext cx="14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4" name="Freihand 73">
                <a:extLst>
                  <a:ext uri="{FF2B5EF4-FFF2-40B4-BE49-F238E27FC236}">
                    <a16:creationId xmlns:a16="http://schemas.microsoft.com/office/drawing/2014/main" id="{402A5A4B-5A3E-4285-87A1-B83DCFD7DB02}"/>
                  </a:ext>
                </a:extLst>
              </p14:cNvPr>
              <p14:cNvContentPartPr/>
              <p14:nvPr/>
            </p14:nvContentPartPr>
            <p14:xfrm>
              <a:off x="2252379" y="3671045"/>
              <a:ext cx="110160" cy="85680"/>
            </p14:xfrm>
          </p:contentPart>
        </mc:Choice>
        <mc:Fallback xmlns="">
          <p:pic>
            <p:nvPicPr>
              <p:cNvPr id="74" name="Freihand 73">
                <a:extLst>
                  <a:ext uri="{FF2B5EF4-FFF2-40B4-BE49-F238E27FC236}">
                    <a16:creationId xmlns:a16="http://schemas.microsoft.com/office/drawing/2014/main" id="{402A5A4B-5A3E-4285-87A1-B83DCFD7DB02}"/>
                  </a:ext>
                </a:extLst>
              </p:cNvPr>
              <p:cNvPicPr/>
              <p:nvPr/>
            </p:nvPicPr>
            <p:blipFill>
              <a:blip r:embed="rId163"/>
              <a:stretch>
                <a:fillRect/>
              </a:stretch>
            </p:blipFill>
            <p:spPr>
              <a:xfrm>
                <a:off x="2248059" y="3666725"/>
                <a:ext cx="118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5" name="Freihand 74">
                <a:extLst>
                  <a:ext uri="{FF2B5EF4-FFF2-40B4-BE49-F238E27FC236}">
                    <a16:creationId xmlns:a16="http://schemas.microsoft.com/office/drawing/2014/main" id="{1C30E914-B6A4-4E84-BA68-28A9D59AD453}"/>
                  </a:ext>
                </a:extLst>
              </p14:cNvPr>
              <p14:cNvContentPartPr/>
              <p14:nvPr/>
            </p14:nvContentPartPr>
            <p14:xfrm>
              <a:off x="2373699" y="3643685"/>
              <a:ext cx="62640" cy="63720"/>
            </p14:xfrm>
          </p:contentPart>
        </mc:Choice>
        <mc:Fallback xmlns="">
          <p:pic>
            <p:nvPicPr>
              <p:cNvPr id="75" name="Freihand 74">
                <a:extLst>
                  <a:ext uri="{FF2B5EF4-FFF2-40B4-BE49-F238E27FC236}">
                    <a16:creationId xmlns:a16="http://schemas.microsoft.com/office/drawing/2014/main" id="{1C30E914-B6A4-4E84-BA68-28A9D59AD453}"/>
                  </a:ext>
                </a:extLst>
              </p:cNvPr>
              <p:cNvPicPr/>
              <p:nvPr/>
            </p:nvPicPr>
            <p:blipFill>
              <a:blip r:embed="rId165"/>
              <a:stretch>
                <a:fillRect/>
              </a:stretch>
            </p:blipFill>
            <p:spPr>
              <a:xfrm>
                <a:off x="2369379" y="3639365"/>
                <a:ext cx="71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6" name="Freihand 75">
                <a:extLst>
                  <a:ext uri="{FF2B5EF4-FFF2-40B4-BE49-F238E27FC236}">
                    <a16:creationId xmlns:a16="http://schemas.microsoft.com/office/drawing/2014/main" id="{5371D2B3-18D5-482A-B9E0-EDC502B21449}"/>
                  </a:ext>
                </a:extLst>
              </p14:cNvPr>
              <p14:cNvContentPartPr/>
              <p14:nvPr/>
            </p14:nvContentPartPr>
            <p14:xfrm>
              <a:off x="2377659" y="3650165"/>
              <a:ext cx="69120" cy="55080"/>
            </p14:xfrm>
          </p:contentPart>
        </mc:Choice>
        <mc:Fallback xmlns="">
          <p:pic>
            <p:nvPicPr>
              <p:cNvPr id="76" name="Freihand 75">
                <a:extLst>
                  <a:ext uri="{FF2B5EF4-FFF2-40B4-BE49-F238E27FC236}">
                    <a16:creationId xmlns:a16="http://schemas.microsoft.com/office/drawing/2014/main" id="{5371D2B3-18D5-482A-B9E0-EDC502B21449}"/>
                  </a:ext>
                </a:extLst>
              </p:cNvPr>
              <p:cNvPicPr/>
              <p:nvPr/>
            </p:nvPicPr>
            <p:blipFill>
              <a:blip r:embed="rId167"/>
              <a:stretch>
                <a:fillRect/>
              </a:stretch>
            </p:blipFill>
            <p:spPr>
              <a:xfrm>
                <a:off x="2373339" y="3645845"/>
                <a:ext cx="77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7" name="Freihand 76">
                <a:extLst>
                  <a:ext uri="{FF2B5EF4-FFF2-40B4-BE49-F238E27FC236}">
                    <a16:creationId xmlns:a16="http://schemas.microsoft.com/office/drawing/2014/main" id="{4024C6E8-BC26-438E-A714-44B76CD0F4A4}"/>
                  </a:ext>
                </a:extLst>
              </p14:cNvPr>
              <p14:cNvContentPartPr/>
              <p14:nvPr/>
            </p14:nvContentPartPr>
            <p14:xfrm>
              <a:off x="2387739" y="3634685"/>
              <a:ext cx="21960" cy="82440"/>
            </p14:xfrm>
          </p:contentPart>
        </mc:Choice>
        <mc:Fallback xmlns="">
          <p:pic>
            <p:nvPicPr>
              <p:cNvPr id="77" name="Freihand 76">
                <a:extLst>
                  <a:ext uri="{FF2B5EF4-FFF2-40B4-BE49-F238E27FC236}">
                    <a16:creationId xmlns:a16="http://schemas.microsoft.com/office/drawing/2014/main" id="{4024C6E8-BC26-438E-A714-44B76CD0F4A4}"/>
                  </a:ext>
                </a:extLst>
              </p:cNvPr>
              <p:cNvPicPr/>
              <p:nvPr/>
            </p:nvPicPr>
            <p:blipFill>
              <a:blip r:embed="rId169"/>
              <a:stretch>
                <a:fillRect/>
              </a:stretch>
            </p:blipFill>
            <p:spPr>
              <a:xfrm>
                <a:off x="2383419" y="3630365"/>
                <a:ext cx="30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8" name="Freihand 77">
                <a:extLst>
                  <a:ext uri="{FF2B5EF4-FFF2-40B4-BE49-F238E27FC236}">
                    <a16:creationId xmlns:a16="http://schemas.microsoft.com/office/drawing/2014/main" id="{C6AD7B9D-1E9F-4D83-B15D-7D5AB7F52E96}"/>
                  </a:ext>
                </a:extLst>
              </p14:cNvPr>
              <p14:cNvContentPartPr/>
              <p14:nvPr/>
            </p14:nvContentPartPr>
            <p14:xfrm>
              <a:off x="2353899" y="3651245"/>
              <a:ext cx="88200" cy="51840"/>
            </p14:xfrm>
          </p:contentPart>
        </mc:Choice>
        <mc:Fallback xmlns="">
          <p:pic>
            <p:nvPicPr>
              <p:cNvPr id="78" name="Freihand 77">
                <a:extLst>
                  <a:ext uri="{FF2B5EF4-FFF2-40B4-BE49-F238E27FC236}">
                    <a16:creationId xmlns:a16="http://schemas.microsoft.com/office/drawing/2014/main" id="{C6AD7B9D-1E9F-4D83-B15D-7D5AB7F52E96}"/>
                  </a:ext>
                </a:extLst>
              </p:cNvPr>
              <p:cNvPicPr/>
              <p:nvPr/>
            </p:nvPicPr>
            <p:blipFill>
              <a:blip r:embed="rId171"/>
              <a:stretch>
                <a:fillRect/>
              </a:stretch>
            </p:blipFill>
            <p:spPr>
              <a:xfrm>
                <a:off x="2349579" y="3646925"/>
                <a:ext cx="96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1" name="Freihand 80">
                <a:extLst>
                  <a:ext uri="{FF2B5EF4-FFF2-40B4-BE49-F238E27FC236}">
                    <a16:creationId xmlns:a16="http://schemas.microsoft.com/office/drawing/2014/main" id="{87620D38-B580-44B8-AA4D-DB1AD8E215D3}"/>
                  </a:ext>
                </a:extLst>
              </p14:cNvPr>
              <p14:cNvContentPartPr/>
              <p14:nvPr/>
            </p14:nvContentPartPr>
            <p14:xfrm>
              <a:off x="4090179" y="4864805"/>
              <a:ext cx="76680" cy="138600"/>
            </p14:xfrm>
          </p:contentPart>
        </mc:Choice>
        <mc:Fallback xmlns="">
          <p:pic>
            <p:nvPicPr>
              <p:cNvPr id="81" name="Freihand 80">
                <a:extLst>
                  <a:ext uri="{FF2B5EF4-FFF2-40B4-BE49-F238E27FC236}">
                    <a16:creationId xmlns:a16="http://schemas.microsoft.com/office/drawing/2014/main" id="{87620D38-B580-44B8-AA4D-DB1AD8E215D3}"/>
                  </a:ext>
                </a:extLst>
              </p:cNvPr>
              <p:cNvPicPr/>
              <p:nvPr/>
            </p:nvPicPr>
            <p:blipFill>
              <a:blip r:embed="rId173"/>
              <a:stretch>
                <a:fillRect/>
              </a:stretch>
            </p:blipFill>
            <p:spPr>
              <a:xfrm>
                <a:off x="4085859" y="4860485"/>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2" name="Freihand 81">
                <a:extLst>
                  <a:ext uri="{FF2B5EF4-FFF2-40B4-BE49-F238E27FC236}">
                    <a16:creationId xmlns:a16="http://schemas.microsoft.com/office/drawing/2014/main" id="{1ED9E405-D463-4278-989D-EF3A3820DBAD}"/>
                  </a:ext>
                </a:extLst>
              </p14:cNvPr>
              <p14:cNvContentPartPr/>
              <p14:nvPr/>
            </p14:nvContentPartPr>
            <p14:xfrm>
              <a:off x="4128339" y="4797845"/>
              <a:ext cx="137880" cy="107640"/>
            </p14:xfrm>
          </p:contentPart>
        </mc:Choice>
        <mc:Fallback xmlns="">
          <p:pic>
            <p:nvPicPr>
              <p:cNvPr id="82" name="Freihand 81">
                <a:extLst>
                  <a:ext uri="{FF2B5EF4-FFF2-40B4-BE49-F238E27FC236}">
                    <a16:creationId xmlns:a16="http://schemas.microsoft.com/office/drawing/2014/main" id="{1ED9E405-D463-4278-989D-EF3A3820DBAD}"/>
                  </a:ext>
                </a:extLst>
              </p:cNvPr>
              <p:cNvPicPr/>
              <p:nvPr/>
            </p:nvPicPr>
            <p:blipFill>
              <a:blip r:embed="rId175"/>
              <a:stretch>
                <a:fillRect/>
              </a:stretch>
            </p:blipFill>
            <p:spPr>
              <a:xfrm>
                <a:off x="4124019" y="4793525"/>
                <a:ext cx="146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0" name="Freihand 119">
                <a:extLst>
                  <a:ext uri="{FF2B5EF4-FFF2-40B4-BE49-F238E27FC236}">
                    <a16:creationId xmlns:a16="http://schemas.microsoft.com/office/drawing/2014/main" id="{B0F36F89-2A73-4201-9168-7FFB98AC7F0B}"/>
                  </a:ext>
                </a:extLst>
              </p14:cNvPr>
              <p14:cNvContentPartPr/>
              <p14:nvPr/>
            </p14:nvContentPartPr>
            <p14:xfrm>
              <a:off x="4293579" y="4775885"/>
              <a:ext cx="102960" cy="12240"/>
            </p14:xfrm>
          </p:contentPart>
        </mc:Choice>
        <mc:Fallback xmlns="">
          <p:pic>
            <p:nvPicPr>
              <p:cNvPr id="120" name="Freihand 119">
                <a:extLst>
                  <a:ext uri="{FF2B5EF4-FFF2-40B4-BE49-F238E27FC236}">
                    <a16:creationId xmlns:a16="http://schemas.microsoft.com/office/drawing/2014/main" id="{B0F36F89-2A73-4201-9168-7FFB98AC7F0B}"/>
                  </a:ext>
                </a:extLst>
              </p:cNvPr>
              <p:cNvPicPr/>
              <p:nvPr/>
            </p:nvPicPr>
            <p:blipFill>
              <a:blip r:embed="rId177"/>
              <a:stretch>
                <a:fillRect/>
              </a:stretch>
            </p:blipFill>
            <p:spPr>
              <a:xfrm>
                <a:off x="4289259" y="4771565"/>
                <a:ext cx="111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Freihand 120">
                <a:extLst>
                  <a:ext uri="{FF2B5EF4-FFF2-40B4-BE49-F238E27FC236}">
                    <a16:creationId xmlns:a16="http://schemas.microsoft.com/office/drawing/2014/main" id="{88F99330-E1E7-4AC0-B55B-0EDA78BC8F6C}"/>
                  </a:ext>
                </a:extLst>
              </p14:cNvPr>
              <p14:cNvContentPartPr/>
              <p14:nvPr/>
            </p14:nvContentPartPr>
            <p14:xfrm>
              <a:off x="4491579" y="4752845"/>
              <a:ext cx="348120" cy="13320"/>
            </p14:xfrm>
          </p:contentPart>
        </mc:Choice>
        <mc:Fallback xmlns="">
          <p:pic>
            <p:nvPicPr>
              <p:cNvPr id="121" name="Freihand 120">
                <a:extLst>
                  <a:ext uri="{FF2B5EF4-FFF2-40B4-BE49-F238E27FC236}">
                    <a16:creationId xmlns:a16="http://schemas.microsoft.com/office/drawing/2014/main" id="{88F99330-E1E7-4AC0-B55B-0EDA78BC8F6C}"/>
                  </a:ext>
                </a:extLst>
              </p:cNvPr>
              <p:cNvPicPr/>
              <p:nvPr/>
            </p:nvPicPr>
            <p:blipFill>
              <a:blip r:embed="rId179"/>
              <a:stretch>
                <a:fillRect/>
              </a:stretch>
            </p:blipFill>
            <p:spPr>
              <a:xfrm>
                <a:off x="4487259" y="4748525"/>
                <a:ext cx="356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Freihand 121">
                <a:extLst>
                  <a:ext uri="{FF2B5EF4-FFF2-40B4-BE49-F238E27FC236}">
                    <a16:creationId xmlns:a16="http://schemas.microsoft.com/office/drawing/2014/main" id="{5B93FBC4-2921-4FDB-8A34-EBDA22AE0A4B}"/>
                  </a:ext>
                </a:extLst>
              </p14:cNvPr>
              <p14:cNvContentPartPr/>
              <p14:nvPr/>
            </p14:nvContentPartPr>
            <p14:xfrm>
              <a:off x="5002779" y="4707485"/>
              <a:ext cx="610200" cy="35280"/>
            </p14:xfrm>
          </p:contentPart>
        </mc:Choice>
        <mc:Fallback xmlns="">
          <p:pic>
            <p:nvPicPr>
              <p:cNvPr id="122" name="Freihand 121">
                <a:extLst>
                  <a:ext uri="{FF2B5EF4-FFF2-40B4-BE49-F238E27FC236}">
                    <a16:creationId xmlns:a16="http://schemas.microsoft.com/office/drawing/2014/main" id="{5B93FBC4-2921-4FDB-8A34-EBDA22AE0A4B}"/>
                  </a:ext>
                </a:extLst>
              </p:cNvPr>
              <p:cNvPicPr/>
              <p:nvPr/>
            </p:nvPicPr>
            <p:blipFill>
              <a:blip r:embed="rId181"/>
              <a:stretch>
                <a:fillRect/>
              </a:stretch>
            </p:blipFill>
            <p:spPr>
              <a:xfrm>
                <a:off x="4998459" y="4703165"/>
                <a:ext cx="618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16EF282F-8AD1-441D-A0D0-CF5F38EFEC8F}"/>
                  </a:ext>
                </a:extLst>
              </p14:cNvPr>
              <p14:cNvContentPartPr/>
              <p14:nvPr/>
            </p14:nvContentPartPr>
            <p14:xfrm>
              <a:off x="5637819" y="4661765"/>
              <a:ext cx="27000" cy="54000"/>
            </p14:xfrm>
          </p:contentPart>
        </mc:Choice>
        <mc:Fallback xmlns="">
          <p:pic>
            <p:nvPicPr>
              <p:cNvPr id="124" name="Freihand 123">
                <a:extLst>
                  <a:ext uri="{FF2B5EF4-FFF2-40B4-BE49-F238E27FC236}">
                    <a16:creationId xmlns:a16="http://schemas.microsoft.com/office/drawing/2014/main" id="{16EF282F-8AD1-441D-A0D0-CF5F38EFEC8F}"/>
                  </a:ext>
                </a:extLst>
              </p:cNvPr>
              <p:cNvPicPr/>
              <p:nvPr/>
            </p:nvPicPr>
            <p:blipFill>
              <a:blip r:embed="rId183"/>
              <a:stretch>
                <a:fillRect/>
              </a:stretch>
            </p:blipFill>
            <p:spPr>
              <a:xfrm>
                <a:off x="5633499" y="4657445"/>
                <a:ext cx="35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69962AFB-92CB-4822-AFCC-BB1FFB6C9DE9}"/>
                  </a:ext>
                </a:extLst>
              </p14:cNvPr>
              <p14:cNvContentPartPr/>
              <p14:nvPr/>
            </p14:nvContentPartPr>
            <p14:xfrm>
              <a:off x="5688219" y="4340645"/>
              <a:ext cx="10080" cy="122760"/>
            </p14:xfrm>
          </p:contentPart>
        </mc:Choice>
        <mc:Fallback xmlns="">
          <p:pic>
            <p:nvPicPr>
              <p:cNvPr id="125" name="Freihand 124">
                <a:extLst>
                  <a:ext uri="{FF2B5EF4-FFF2-40B4-BE49-F238E27FC236}">
                    <a16:creationId xmlns:a16="http://schemas.microsoft.com/office/drawing/2014/main" id="{69962AFB-92CB-4822-AFCC-BB1FFB6C9DE9}"/>
                  </a:ext>
                </a:extLst>
              </p:cNvPr>
              <p:cNvPicPr/>
              <p:nvPr/>
            </p:nvPicPr>
            <p:blipFill>
              <a:blip r:embed="rId185"/>
              <a:stretch>
                <a:fillRect/>
              </a:stretch>
            </p:blipFill>
            <p:spPr>
              <a:xfrm>
                <a:off x="5683899" y="4336325"/>
                <a:ext cx="18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Freihand 125">
                <a:extLst>
                  <a:ext uri="{FF2B5EF4-FFF2-40B4-BE49-F238E27FC236}">
                    <a16:creationId xmlns:a16="http://schemas.microsoft.com/office/drawing/2014/main" id="{9ED01C2B-A846-48B1-ABB4-AA2A9C999D6A}"/>
                  </a:ext>
                </a:extLst>
              </p14:cNvPr>
              <p14:cNvContentPartPr/>
              <p14:nvPr/>
            </p14:nvContentPartPr>
            <p14:xfrm>
              <a:off x="5699019" y="3567005"/>
              <a:ext cx="16200" cy="321120"/>
            </p14:xfrm>
          </p:contentPart>
        </mc:Choice>
        <mc:Fallback xmlns="">
          <p:pic>
            <p:nvPicPr>
              <p:cNvPr id="126" name="Freihand 125">
                <a:extLst>
                  <a:ext uri="{FF2B5EF4-FFF2-40B4-BE49-F238E27FC236}">
                    <a16:creationId xmlns:a16="http://schemas.microsoft.com/office/drawing/2014/main" id="{9ED01C2B-A846-48B1-ABB4-AA2A9C999D6A}"/>
                  </a:ext>
                </a:extLst>
              </p:cNvPr>
              <p:cNvPicPr/>
              <p:nvPr/>
            </p:nvPicPr>
            <p:blipFill>
              <a:blip r:embed="rId187"/>
              <a:stretch>
                <a:fillRect/>
              </a:stretch>
            </p:blipFill>
            <p:spPr>
              <a:xfrm>
                <a:off x="5694699" y="3562685"/>
                <a:ext cx="248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Freihand 126">
                <a:extLst>
                  <a:ext uri="{FF2B5EF4-FFF2-40B4-BE49-F238E27FC236}">
                    <a16:creationId xmlns:a16="http://schemas.microsoft.com/office/drawing/2014/main" id="{B88A8E2C-0F44-4266-B1C9-0E084E5EAF8B}"/>
                  </a:ext>
                </a:extLst>
              </p14:cNvPr>
              <p14:cNvContentPartPr/>
              <p14:nvPr/>
            </p14:nvContentPartPr>
            <p14:xfrm>
              <a:off x="5746179" y="3648725"/>
              <a:ext cx="73800" cy="64080"/>
            </p14:xfrm>
          </p:contentPart>
        </mc:Choice>
        <mc:Fallback xmlns="">
          <p:pic>
            <p:nvPicPr>
              <p:cNvPr id="127" name="Freihand 126">
                <a:extLst>
                  <a:ext uri="{FF2B5EF4-FFF2-40B4-BE49-F238E27FC236}">
                    <a16:creationId xmlns:a16="http://schemas.microsoft.com/office/drawing/2014/main" id="{B88A8E2C-0F44-4266-B1C9-0E084E5EAF8B}"/>
                  </a:ext>
                </a:extLst>
              </p:cNvPr>
              <p:cNvPicPr/>
              <p:nvPr/>
            </p:nvPicPr>
            <p:blipFill>
              <a:blip r:embed="rId189"/>
              <a:stretch>
                <a:fillRect/>
              </a:stretch>
            </p:blipFill>
            <p:spPr>
              <a:xfrm>
                <a:off x="5741859" y="3644405"/>
                <a:ext cx="82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Freihand 127">
                <a:extLst>
                  <a:ext uri="{FF2B5EF4-FFF2-40B4-BE49-F238E27FC236}">
                    <a16:creationId xmlns:a16="http://schemas.microsoft.com/office/drawing/2014/main" id="{3477D8D1-E51C-49E2-96EB-D26497E56247}"/>
                  </a:ext>
                </a:extLst>
              </p14:cNvPr>
              <p14:cNvContentPartPr/>
              <p14:nvPr/>
            </p14:nvContentPartPr>
            <p14:xfrm>
              <a:off x="5785419" y="3646925"/>
              <a:ext cx="63000" cy="136440"/>
            </p14:xfrm>
          </p:contentPart>
        </mc:Choice>
        <mc:Fallback xmlns="">
          <p:pic>
            <p:nvPicPr>
              <p:cNvPr id="128" name="Freihand 127">
                <a:extLst>
                  <a:ext uri="{FF2B5EF4-FFF2-40B4-BE49-F238E27FC236}">
                    <a16:creationId xmlns:a16="http://schemas.microsoft.com/office/drawing/2014/main" id="{3477D8D1-E51C-49E2-96EB-D26497E56247}"/>
                  </a:ext>
                </a:extLst>
              </p:cNvPr>
              <p:cNvPicPr/>
              <p:nvPr/>
            </p:nvPicPr>
            <p:blipFill>
              <a:blip r:embed="rId191"/>
              <a:stretch>
                <a:fillRect/>
              </a:stretch>
            </p:blipFill>
            <p:spPr>
              <a:xfrm>
                <a:off x="5781099" y="3642605"/>
                <a:ext cx="71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Freihand 128">
                <a:extLst>
                  <a:ext uri="{FF2B5EF4-FFF2-40B4-BE49-F238E27FC236}">
                    <a16:creationId xmlns:a16="http://schemas.microsoft.com/office/drawing/2014/main" id="{F37BF444-4462-42F7-A3C8-745209B77CC8}"/>
                  </a:ext>
                </a:extLst>
              </p14:cNvPr>
              <p14:cNvContentPartPr/>
              <p14:nvPr/>
            </p14:nvContentPartPr>
            <p14:xfrm>
              <a:off x="5855979" y="3595085"/>
              <a:ext cx="131400" cy="88200"/>
            </p14:xfrm>
          </p:contentPart>
        </mc:Choice>
        <mc:Fallback xmlns="">
          <p:pic>
            <p:nvPicPr>
              <p:cNvPr id="129" name="Freihand 128">
                <a:extLst>
                  <a:ext uri="{FF2B5EF4-FFF2-40B4-BE49-F238E27FC236}">
                    <a16:creationId xmlns:a16="http://schemas.microsoft.com/office/drawing/2014/main" id="{F37BF444-4462-42F7-A3C8-745209B77CC8}"/>
                  </a:ext>
                </a:extLst>
              </p:cNvPr>
              <p:cNvPicPr/>
              <p:nvPr/>
            </p:nvPicPr>
            <p:blipFill>
              <a:blip r:embed="rId193"/>
              <a:stretch>
                <a:fillRect/>
              </a:stretch>
            </p:blipFill>
            <p:spPr>
              <a:xfrm>
                <a:off x="5851659" y="3590765"/>
                <a:ext cx="140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Freihand 130">
                <a:extLst>
                  <a:ext uri="{FF2B5EF4-FFF2-40B4-BE49-F238E27FC236}">
                    <a16:creationId xmlns:a16="http://schemas.microsoft.com/office/drawing/2014/main" id="{CF9F2C25-8F75-468C-8A54-6626082D78E9}"/>
                  </a:ext>
                </a:extLst>
              </p14:cNvPr>
              <p14:cNvContentPartPr/>
              <p14:nvPr/>
            </p14:nvContentPartPr>
            <p14:xfrm>
              <a:off x="5710539" y="3508325"/>
              <a:ext cx="2160" cy="24840"/>
            </p14:xfrm>
          </p:contentPart>
        </mc:Choice>
        <mc:Fallback xmlns="">
          <p:pic>
            <p:nvPicPr>
              <p:cNvPr id="131" name="Freihand 130">
                <a:extLst>
                  <a:ext uri="{FF2B5EF4-FFF2-40B4-BE49-F238E27FC236}">
                    <a16:creationId xmlns:a16="http://schemas.microsoft.com/office/drawing/2014/main" id="{CF9F2C25-8F75-468C-8A54-6626082D78E9}"/>
                  </a:ext>
                </a:extLst>
              </p:cNvPr>
              <p:cNvPicPr/>
              <p:nvPr/>
            </p:nvPicPr>
            <p:blipFill>
              <a:blip r:embed="rId195"/>
              <a:stretch>
                <a:fillRect/>
              </a:stretch>
            </p:blipFill>
            <p:spPr>
              <a:xfrm>
                <a:off x="5706219" y="3504005"/>
                <a:ext cx="10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Freihand 131">
                <a:extLst>
                  <a:ext uri="{FF2B5EF4-FFF2-40B4-BE49-F238E27FC236}">
                    <a16:creationId xmlns:a16="http://schemas.microsoft.com/office/drawing/2014/main" id="{429441C4-B9C5-44DE-B06A-3DCE5AAE805A}"/>
                  </a:ext>
                </a:extLst>
              </p14:cNvPr>
              <p14:cNvContentPartPr/>
              <p14:nvPr/>
            </p14:nvContentPartPr>
            <p14:xfrm>
              <a:off x="5713059" y="778085"/>
              <a:ext cx="122040" cy="2766960"/>
            </p14:xfrm>
          </p:contentPart>
        </mc:Choice>
        <mc:Fallback xmlns="">
          <p:pic>
            <p:nvPicPr>
              <p:cNvPr id="132" name="Freihand 131">
                <a:extLst>
                  <a:ext uri="{FF2B5EF4-FFF2-40B4-BE49-F238E27FC236}">
                    <a16:creationId xmlns:a16="http://schemas.microsoft.com/office/drawing/2014/main" id="{429441C4-B9C5-44DE-B06A-3DCE5AAE805A}"/>
                  </a:ext>
                </a:extLst>
              </p:cNvPr>
              <p:cNvPicPr/>
              <p:nvPr/>
            </p:nvPicPr>
            <p:blipFill>
              <a:blip r:embed="rId197"/>
              <a:stretch>
                <a:fillRect/>
              </a:stretch>
            </p:blipFill>
            <p:spPr>
              <a:xfrm>
                <a:off x="5708739" y="773765"/>
                <a:ext cx="130680" cy="2775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4" name="Freihand 133">
                <a:extLst>
                  <a:ext uri="{FF2B5EF4-FFF2-40B4-BE49-F238E27FC236}">
                    <a16:creationId xmlns:a16="http://schemas.microsoft.com/office/drawing/2014/main" id="{6459F41B-F30B-49DF-9500-5CECBEA1AA31}"/>
                  </a:ext>
                </a:extLst>
              </p14:cNvPr>
              <p14:cNvContentPartPr/>
              <p14:nvPr/>
            </p14:nvContentPartPr>
            <p14:xfrm>
              <a:off x="5865339" y="624725"/>
              <a:ext cx="118800" cy="85320"/>
            </p14:xfrm>
          </p:contentPart>
        </mc:Choice>
        <mc:Fallback xmlns="">
          <p:pic>
            <p:nvPicPr>
              <p:cNvPr id="134" name="Freihand 133">
                <a:extLst>
                  <a:ext uri="{FF2B5EF4-FFF2-40B4-BE49-F238E27FC236}">
                    <a16:creationId xmlns:a16="http://schemas.microsoft.com/office/drawing/2014/main" id="{6459F41B-F30B-49DF-9500-5CECBEA1AA31}"/>
                  </a:ext>
                </a:extLst>
              </p:cNvPr>
              <p:cNvPicPr/>
              <p:nvPr/>
            </p:nvPicPr>
            <p:blipFill>
              <a:blip r:embed="rId199"/>
              <a:stretch>
                <a:fillRect/>
              </a:stretch>
            </p:blipFill>
            <p:spPr>
              <a:xfrm>
                <a:off x="5861019" y="620405"/>
                <a:ext cx="127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 name="Freihand 134">
                <a:extLst>
                  <a:ext uri="{FF2B5EF4-FFF2-40B4-BE49-F238E27FC236}">
                    <a16:creationId xmlns:a16="http://schemas.microsoft.com/office/drawing/2014/main" id="{AEF696E8-DFF8-46E3-B9C5-A323C0726744}"/>
                  </a:ext>
                </a:extLst>
              </p14:cNvPr>
              <p14:cNvContentPartPr/>
              <p14:nvPr/>
            </p14:nvContentPartPr>
            <p14:xfrm>
              <a:off x="5960739" y="624725"/>
              <a:ext cx="24840" cy="195840"/>
            </p14:xfrm>
          </p:contentPart>
        </mc:Choice>
        <mc:Fallback xmlns="">
          <p:pic>
            <p:nvPicPr>
              <p:cNvPr id="135" name="Freihand 134">
                <a:extLst>
                  <a:ext uri="{FF2B5EF4-FFF2-40B4-BE49-F238E27FC236}">
                    <a16:creationId xmlns:a16="http://schemas.microsoft.com/office/drawing/2014/main" id="{AEF696E8-DFF8-46E3-B9C5-A323C0726744}"/>
                  </a:ext>
                </a:extLst>
              </p:cNvPr>
              <p:cNvPicPr/>
              <p:nvPr/>
            </p:nvPicPr>
            <p:blipFill>
              <a:blip r:embed="rId201"/>
              <a:stretch>
                <a:fillRect/>
              </a:stretch>
            </p:blipFill>
            <p:spPr>
              <a:xfrm>
                <a:off x="5956419" y="620405"/>
                <a:ext cx="33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417CB0B0-E92C-45F4-9F3B-A9BBEE02D80F}"/>
                  </a:ext>
                </a:extLst>
              </p14:cNvPr>
              <p14:cNvContentPartPr/>
              <p14:nvPr/>
            </p14:nvContentPartPr>
            <p14:xfrm>
              <a:off x="6029139" y="478205"/>
              <a:ext cx="117000" cy="108720"/>
            </p14:xfrm>
          </p:contentPart>
        </mc:Choice>
        <mc:Fallback xmlns="">
          <p:pic>
            <p:nvPicPr>
              <p:cNvPr id="137" name="Freihand 136">
                <a:extLst>
                  <a:ext uri="{FF2B5EF4-FFF2-40B4-BE49-F238E27FC236}">
                    <a16:creationId xmlns:a16="http://schemas.microsoft.com/office/drawing/2014/main" id="{417CB0B0-E92C-45F4-9F3B-A9BBEE02D80F}"/>
                  </a:ext>
                </a:extLst>
              </p:cNvPr>
              <p:cNvPicPr/>
              <p:nvPr/>
            </p:nvPicPr>
            <p:blipFill>
              <a:blip r:embed="rId203"/>
              <a:stretch>
                <a:fillRect/>
              </a:stretch>
            </p:blipFill>
            <p:spPr>
              <a:xfrm>
                <a:off x="6024819" y="473885"/>
                <a:ext cx="125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Freihand 138">
                <a:extLst>
                  <a:ext uri="{FF2B5EF4-FFF2-40B4-BE49-F238E27FC236}">
                    <a16:creationId xmlns:a16="http://schemas.microsoft.com/office/drawing/2014/main" id="{001CAEEE-BD5D-4630-B6DB-C37E86A48E37}"/>
                  </a:ext>
                </a:extLst>
              </p14:cNvPr>
              <p14:cNvContentPartPr/>
              <p14:nvPr/>
            </p14:nvContentPartPr>
            <p14:xfrm>
              <a:off x="6199779" y="638045"/>
              <a:ext cx="177120" cy="20160"/>
            </p14:xfrm>
          </p:contentPart>
        </mc:Choice>
        <mc:Fallback xmlns="">
          <p:pic>
            <p:nvPicPr>
              <p:cNvPr id="139" name="Freihand 138">
                <a:extLst>
                  <a:ext uri="{FF2B5EF4-FFF2-40B4-BE49-F238E27FC236}">
                    <a16:creationId xmlns:a16="http://schemas.microsoft.com/office/drawing/2014/main" id="{001CAEEE-BD5D-4630-B6DB-C37E86A48E37}"/>
                  </a:ext>
                </a:extLst>
              </p:cNvPr>
              <p:cNvPicPr/>
              <p:nvPr/>
            </p:nvPicPr>
            <p:blipFill>
              <a:blip r:embed="rId205"/>
              <a:stretch>
                <a:fillRect/>
              </a:stretch>
            </p:blipFill>
            <p:spPr>
              <a:xfrm>
                <a:off x="6195459" y="633725"/>
                <a:ext cx="185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Freihand 139">
                <a:extLst>
                  <a:ext uri="{FF2B5EF4-FFF2-40B4-BE49-F238E27FC236}">
                    <a16:creationId xmlns:a16="http://schemas.microsoft.com/office/drawing/2014/main" id="{9991BF07-7B50-4524-B9D1-2B50482317CC}"/>
                  </a:ext>
                </a:extLst>
              </p14:cNvPr>
              <p14:cNvContentPartPr/>
              <p14:nvPr/>
            </p14:nvContentPartPr>
            <p14:xfrm>
              <a:off x="6222819" y="678725"/>
              <a:ext cx="146160" cy="41040"/>
            </p14:xfrm>
          </p:contentPart>
        </mc:Choice>
        <mc:Fallback xmlns="">
          <p:pic>
            <p:nvPicPr>
              <p:cNvPr id="140" name="Freihand 139">
                <a:extLst>
                  <a:ext uri="{FF2B5EF4-FFF2-40B4-BE49-F238E27FC236}">
                    <a16:creationId xmlns:a16="http://schemas.microsoft.com/office/drawing/2014/main" id="{9991BF07-7B50-4524-B9D1-2B50482317CC}"/>
                  </a:ext>
                </a:extLst>
              </p:cNvPr>
              <p:cNvPicPr/>
              <p:nvPr/>
            </p:nvPicPr>
            <p:blipFill>
              <a:blip r:embed="rId207"/>
              <a:stretch>
                <a:fillRect/>
              </a:stretch>
            </p:blipFill>
            <p:spPr>
              <a:xfrm>
                <a:off x="6218499" y="674405"/>
                <a:ext cx="154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Freihand 140">
                <a:extLst>
                  <a:ext uri="{FF2B5EF4-FFF2-40B4-BE49-F238E27FC236}">
                    <a16:creationId xmlns:a16="http://schemas.microsoft.com/office/drawing/2014/main" id="{9196CA41-66BE-4F83-8A5D-E2AF229238DD}"/>
                  </a:ext>
                </a:extLst>
              </p14:cNvPr>
              <p14:cNvContentPartPr/>
              <p14:nvPr/>
            </p14:nvContentPartPr>
            <p14:xfrm>
              <a:off x="6178179" y="464525"/>
              <a:ext cx="167400" cy="134640"/>
            </p14:xfrm>
          </p:contentPart>
        </mc:Choice>
        <mc:Fallback xmlns="">
          <p:pic>
            <p:nvPicPr>
              <p:cNvPr id="141" name="Freihand 140">
                <a:extLst>
                  <a:ext uri="{FF2B5EF4-FFF2-40B4-BE49-F238E27FC236}">
                    <a16:creationId xmlns:a16="http://schemas.microsoft.com/office/drawing/2014/main" id="{9196CA41-66BE-4F83-8A5D-E2AF229238DD}"/>
                  </a:ext>
                </a:extLst>
              </p:cNvPr>
              <p:cNvPicPr/>
              <p:nvPr/>
            </p:nvPicPr>
            <p:blipFill>
              <a:blip r:embed="rId209"/>
              <a:stretch>
                <a:fillRect/>
              </a:stretch>
            </p:blipFill>
            <p:spPr>
              <a:xfrm>
                <a:off x="6173859" y="460205"/>
                <a:ext cx="176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2" name="Freihand 141">
                <a:extLst>
                  <a:ext uri="{FF2B5EF4-FFF2-40B4-BE49-F238E27FC236}">
                    <a16:creationId xmlns:a16="http://schemas.microsoft.com/office/drawing/2014/main" id="{D72CEBC1-1B86-4C16-849A-63E899F71555}"/>
                  </a:ext>
                </a:extLst>
              </p14:cNvPr>
              <p14:cNvContentPartPr/>
              <p14:nvPr/>
            </p14:nvContentPartPr>
            <p14:xfrm>
              <a:off x="6557619" y="480725"/>
              <a:ext cx="76320" cy="194760"/>
            </p14:xfrm>
          </p:contentPart>
        </mc:Choice>
        <mc:Fallback xmlns="">
          <p:pic>
            <p:nvPicPr>
              <p:cNvPr id="142" name="Freihand 141">
                <a:extLst>
                  <a:ext uri="{FF2B5EF4-FFF2-40B4-BE49-F238E27FC236}">
                    <a16:creationId xmlns:a16="http://schemas.microsoft.com/office/drawing/2014/main" id="{D72CEBC1-1B86-4C16-849A-63E899F71555}"/>
                  </a:ext>
                </a:extLst>
              </p:cNvPr>
              <p:cNvPicPr/>
              <p:nvPr/>
            </p:nvPicPr>
            <p:blipFill>
              <a:blip r:embed="rId211"/>
              <a:stretch>
                <a:fillRect/>
              </a:stretch>
            </p:blipFill>
            <p:spPr>
              <a:xfrm>
                <a:off x="6553299" y="476405"/>
                <a:ext cx="84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3" name="Freihand 142">
                <a:extLst>
                  <a:ext uri="{FF2B5EF4-FFF2-40B4-BE49-F238E27FC236}">
                    <a16:creationId xmlns:a16="http://schemas.microsoft.com/office/drawing/2014/main" id="{CBC37581-8163-4557-9C1D-48DBC38E8474}"/>
                  </a:ext>
                </a:extLst>
              </p14:cNvPr>
              <p14:cNvContentPartPr/>
              <p14:nvPr/>
            </p14:nvContentPartPr>
            <p14:xfrm>
              <a:off x="6556539" y="496205"/>
              <a:ext cx="132840" cy="166680"/>
            </p14:xfrm>
          </p:contentPart>
        </mc:Choice>
        <mc:Fallback xmlns="">
          <p:pic>
            <p:nvPicPr>
              <p:cNvPr id="143" name="Freihand 142">
                <a:extLst>
                  <a:ext uri="{FF2B5EF4-FFF2-40B4-BE49-F238E27FC236}">
                    <a16:creationId xmlns:a16="http://schemas.microsoft.com/office/drawing/2014/main" id="{CBC37581-8163-4557-9C1D-48DBC38E8474}"/>
                  </a:ext>
                </a:extLst>
              </p:cNvPr>
              <p:cNvPicPr/>
              <p:nvPr/>
            </p:nvPicPr>
            <p:blipFill>
              <a:blip r:embed="rId213"/>
              <a:stretch>
                <a:fillRect/>
              </a:stretch>
            </p:blipFill>
            <p:spPr>
              <a:xfrm>
                <a:off x="6552219" y="491885"/>
                <a:ext cx="141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4" name="Freihand 143">
                <a:extLst>
                  <a:ext uri="{FF2B5EF4-FFF2-40B4-BE49-F238E27FC236}">
                    <a16:creationId xmlns:a16="http://schemas.microsoft.com/office/drawing/2014/main" id="{EABEC57E-D4A1-4D78-92F5-D64BBDCB8CC2}"/>
                  </a:ext>
                </a:extLst>
              </p14:cNvPr>
              <p14:cNvContentPartPr/>
              <p14:nvPr/>
            </p14:nvContentPartPr>
            <p14:xfrm>
              <a:off x="6750219" y="473885"/>
              <a:ext cx="16200" cy="161640"/>
            </p14:xfrm>
          </p:contentPart>
        </mc:Choice>
        <mc:Fallback xmlns="">
          <p:pic>
            <p:nvPicPr>
              <p:cNvPr id="144" name="Freihand 143">
                <a:extLst>
                  <a:ext uri="{FF2B5EF4-FFF2-40B4-BE49-F238E27FC236}">
                    <a16:creationId xmlns:a16="http://schemas.microsoft.com/office/drawing/2014/main" id="{EABEC57E-D4A1-4D78-92F5-D64BBDCB8CC2}"/>
                  </a:ext>
                </a:extLst>
              </p:cNvPr>
              <p:cNvPicPr/>
              <p:nvPr/>
            </p:nvPicPr>
            <p:blipFill>
              <a:blip r:embed="rId215"/>
              <a:stretch>
                <a:fillRect/>
              </a:stretch>
            </p:blipFill>
            <p:spPr>
              <a:xfrm>
                <a:off x="6745899" y="469565"/>
                <a:ext cx="24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5" name="Freihand 144">
                <a:extLst>
                  <a:ext uri="{FF2B5EF4-FFF2-40B4-BE49-F238E27FC236}">
                    <a16:creationId xmlns:a16="http://schemas.microsoft.com/office/drawing/2014/main" id="{8788B94E-68B5-44CF-A7CD-837285478C51}"/>
                  </a:ext>
                </a:extLst>
              </p14:cNvPr>
              <p14:cNvContentPartPr/>
              <p14:nvPr/>
            </p14:nvContentPartPr>
            <p14:xfrm>
              <a:off x="6637539" y="489725"/>
              <a:ext cx="153000" cy="28440"/>
            </p14:xfrm>
          </p:contentPart>
        </mc:Choice>
        <mc:Fallback xmlns="">
          <p:pic>
            <p:nvPicPr>
              <p:cNvPr id="145" name="Freihand 144">
                <a:extLst>
                  <a:ext uri="{FF2B5EF4-FFF2-40B4-BE49-F238E27FC236}">
                    <a16:creationId xmlns:a16="http://schemas.microsoft.com/office/drawing/2014/main" id="{8788B94E-68B5-44CF-A7CD-837285478C51}"/>
                  </a:ext>
                </a:extLst>
              </p:cNvPr>
              <p:cNvPicPr/>
              <p:nvPr/>
            </p:nvPicPr>
            <p:blipFill>
              <a:blip r:embed="rId217"/>
              <a:stretch>
                <a:fillRect/>
              </a:stretch>
            </p:blipFill>
            <p:spPr>
              <a:xfrm>
                <a:off x="6633219" y="485405"/>
                <a:ext cx="161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6" name="Freihand 145">
                <a:extLst>
                  <a:ext uri="{FF2B5EF4-FFF2-40B4-BE49-F238E27FC236}">
                    <a16:creationId xmlns:a16="http://schemas.microsoft.com/office/drawing/2014/main" id="{91DF6064-359A-4445-BCA2-727DBA33B08E}"/>
                  </a:ext>
                </a:extLst>
              </p14:cNvPr>
              <p14:cNvContentPartPr/>
              <p14:nvPr/>
            </p14:nvContentPartPr>
            <p14:xfrm>
              <a:off x="6661299" y="453725"/>
              <a:ext cx="121680" cy="211320"/>
            </p14:xfrm>
          </p:contentPart>
        </mc:Choice>
        <mc:Fallback xmlns="">
          <p:pic>
            <p:nvPicPr>
              <p:cNvPr id="146" name="Freihand 145">
                <a:extLst>
                  <a:ext uri="{FF2B5EF4-FFF2-40B4-BE49-F238E27FC236}">
                    <a16:creationId xmlns:a16="http://schemas.microsoft.com/office/drawing/2014/main" id="{91DF6064-359A-4445-BCA2-727DBA33B08E}"/>
                  </a:ext>
                </a:extLst>
              </p:cNvPr>
              <p:cNvPicPr/>
              <p:nvPr/>
            </p:nvPicPr>
            <p:blipFill>
              <a:blip r:embed="rId219"/>
              <a:stretch>
                <a:fillRect/>
              </a:stretch>
            </p:blipFill>
            <p:spPr>
              <a:xfrm>
                <a:off x="6656979" y="449405"/>
                <a:ext cx="130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7" name="Freihand 146">
                <a:extLst>
                  <a:ext uri="{FF2B5EF4-FFF2-40B4-BE49-F238E27FC236}">
                    <a16:creationId xmlns:a16="http://schemas.microsoft.com/office/drawing/2014/main" id="{6159776F-F6CC-42C8-A6C2-CD3B8066A63F}"/>
                  </a:ext>
                </a:extLst>
              </p14:cNvPr>
              <p14:cNvContentPartPr/>
              <p14:nvPr/>
            </p14:nvContentPartPr>
            <p14:xfrm>
              <a:off x="6826179" y="517085"/>
              <a:ext cx="135360" cy="41040"/>
            </p14:xfrm>
          </p:contentPart>
        </mc:Choice>
        <mc:Fallback xmlns="">
          <p:pic>
            <p:nvPicPr>
              <p:cNvPr id="147" name="Freihand 146">
                <a:extLst>
                  <a:ext uri="{FF2B5EF4-FFF2-40B4-BE49-F238E27FC236}">
                    <a16:creationId xmlns:a16="http://schemas.microsoft.com/office/drawing/2014/main" id="{6159776F-F6CC-42C8-A6C2-CD3B8066A63F}"/>
                  </a:ext>
                </a:extLst>
              </p:cNvPr>
              <p:cNvPicPr/>
              <p:nvPr/>
            </p:nvPicPr>
            <p:blipFill>
              <a:blip r:embed="rId221"/>
              <a:stretch>
                <a:fillRect/>
              </a:stretch>
            </p:blipFill>
            <p:spPr>
              <a:xfrm>
                <a:off x="6821859" y="512765"/>
                <a:ext cx="144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8" name="Freihand 147">
                <a:extLst>
                  <a:ext uri="{FF2B5EF4-FFF2-40B4-BE49-F238E27FC236}">
                    <a16:creationId xmlns:a16="http://schemas.microsoft.com/office/drawing/2014/main" id="{E0748251-E1DE-41E4-9B85-F6B3B8FEA4C8}"/>
                  </a:ext>
                </a:extLst>
              </p14:cNvPr>
              <p14:cNvContentPartPr/>
              <p14:nvPr/>
            </p14:nvContentPartPr>
            <p14:xfrm>
              <a:off x="6987099" y="406565"/>
              <a:ext cx="130680" cy="185040"/>
            </p14:xfrm>
          </p:contentPart>
        </mc:Choice>
        <mc:Fallback xmlns="">
          <p:pic>
            <p:nvPicPr>
              <p:cNvPr id="148" name="Freihand 147">
                <a:extLst>
                  <a:ext uri="{FF2B5EF4-FFF2-40B4-BE49-F238E27FC236}">
                    <a16:creationId xmlns:a16="http://schemas.microsoft.com/office/drawing/2014/main" id="{E0748251-E1DE-41E4-9B85-F6B3B8FEA4C8}"/>
                  </a:ext>
                </a:extLst>
              </p:cNvPr>
              <p:cNvPicPr/>
              <p:nvPr/>
            </p:nvPicPr>
            <p:blipFill>
              <a:blip r:embed="rId223"/>
              <a:stretch>
                <a:fillRect/>
              </a:stretch>
            </p:blipFill>
            <p:spPr>
              <a:xfrm>
                <a:off x="6982779" y="402245"/>
                <a:ext cx="139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9" name="Freihand 148">
                <a:extLst>
                  <a:ext uri="{FF2B5EF4-FFF2-40B4-BE49-F238E27FC236}">
                    <a16:creationId xmlns:a16="http://schemas.microsoft.com/office/drawing/2014/main" id="{E7724980-93EC-49CE-A760-66DBE794242E}"/>
                  </a:ext>
                </a:extLst>
              </p14:cNvPr>
              <p14:cNvContentPartPr/>
              <p14:nvPr/>
            </p14:nvContentPartPr>
            <p14:xfrm>
              <a:off x="7032459" y="519965"/>
              <a:ext cx="60840" cy="48960"/>
            </p14:xfrm>
          </p:contentPart>
        </mc:Choice>
        <mc:Fallback xmlns="">
          <p:pic>
            <p:nvPicPr>
              <p:cNvPr id="149" name="Freihand 148">
                <a:extLst>
                  <a:ext uri="{FF2B5EF4-FFF2-40B4-BE49-F238E27FC236}">
                    <a16:creationId xmlns:a16="http://schemas.microsoft.com/office/drawing/2014/main" id="{E7724980-93EC-49CE-A760-66DBE794242E}"/>
                  </a:ext>
                </a:extLst>
              </p:cNvPr>
              <p:cNvPicPr/>
              <p:nvPr/>
            </p:nvPicPr>
            <p:blipFill>
              <a:blip r:embed="rId225"/>
              <a:stretch>
                <a:fillRect/>
              </a:stretch>
            </p:blipFill>
            <p:spPr>
              <a:xfrm>
                <a:off x="7028139" y="515645"/>
                <a:ext cx="69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0" name="Freihand 149">
                <a:extLst>
                  <a:ext uri="{FF2B5EF4-FFF2-40B4-BE49-F238E27FC236}">
                    <a16:creationId xmlns:a16="http://schemas.microsoft.com/office/drawing/2014/main" id="{834E453C-0FDA-4D6D-BA5D-DE50F4A2048A}"/>
                  </a:ext>
                </a:extLst>
              </p14:cNvPr>
              <p14:cNvContentPartPr/>
              <p14:nvPr/>
            </p14:nvContentPartPr>
            <p14:xfrm>
              <a:off x="7124259" y="413405"/>
              <a:ext cx="511560" cy="154080"/>
            </p14:xfrm>
          </p:contentPart>
        </mc:Choice>
        <mc:Fallback xmlns="">
          <p:pic>
            <p:nvPicPr>
              <p:cNvPr id="150" name="Freihand 149">
                <a:extLst>
                  <a:ext uri="{FF2B5EF4-FFF2-40B4-BE49-F238E27FC236}">
                    <a16:creationId xmlns:a16="http://schemas.microsoft.com/office/drawing/2014/main" id="{834E453C-0FDA-4D6D-BA5D-DE50F4A2048A}"/>
                  </a:ext>
                </a:extLst>
              </p:cNvPr>
              <p:cNvPicPr/>
              <p:nvPr/>
            </p:nvPicPr>
            <p:blipFill>
              <a:blip r:embed="rId227"/>
              <a:stretch>
                <a:fillRect/>
              </a:stretch>
            </p:blipFill>
            <p:spPr>
              <a:xfrm>
                <a:off x="7119939" y="409085"/>
                <a:ext cx="520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3" name="Freihand 152">
                <a:extLst>
                  <a:ext uri="{FF2B5EF4-FFF2-40B4-BE49-F238E27FC236}">
                    <a16:creationId xmlns:a16="http://schemas.microsoft.com/office/drawing/2014/main" id="{D2194837-54C3-410C-9885-0B4BA5A7BA24}"/>
                  </a:ext>
                </a:extLst>
              </p14:cNvPr>
              <p14:cNvContentPartPr/>
              <p14:nvPr/>
            </p14:nvContentPartPr>
            <p14:xfrm>
              <a:off x="7725099" y="280565"/>
              <a:ext cx="68760" cy="240120"/>
            </p14:xfrm>
          </p:contentPart>
        </mc:Choice>
        <mc:Fallback xmlns="">
          <p:pic>
            <p:nvPicPr>
              <p:cNvPr id="153" name="Freihand 152">
                <a:extLst>
                  <a:ext uri="{FF2B5EF4-FFF2-40B4-BE49-F238E27FC236}">
                    <a16:creationId xmlns:a16="http://schemas.microsoft.com/office/drawing/2014/main" id="{D2194837-54C3-410C-9885-0B4BA5A7BA24}"/>
                  </a:ext>
                </a:extLst>
              </p:cNvPr>
              <p:cNvPicPr/>
              <p:nvPr/>
            </p:nvPicPr>
            <p:blipFill>
              <a:blip r:embed="rId229"/>
              <a:stretch>
                <a:fillRect/>
              </a:stretch>
            </p:blipFill>
            <p:spPr>
              <a:xfrm>
                <a:off x="7720779" y="276245"/>
                <a:ext cx="77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4" name="Freihand 153">
                <a:extLst>
                  <a:ext uri="{FF2B5EF4-FFF2-40B4-BE49-F238E27FC236}">
                    <a16:creationId xmlns:a16="http://schemas.microsoft.com/office/drawing/2014/main" id="{1D0F65CF-1334-4DC6-B88D-8EB34BA4BB86}"/>
                  </a:ext>
                </a:extLst>
              </p14:cNvPr>
              <p14:cNvContentPartPr/>
              <p14:nvPr/>
            </p14:nvContentPartPr>
            <p14:xfrm>
              <a:off x="7820859" y="307565"/>
              <a:ext cx="74880" cy="147600"/>
            </p14:xfrm>
          </p:contentPart>
        </mc:Choice>
        <mc:Fallback xmlns="">
          <p:pic>
            <p:nvPicPr>
              <p:cNvPr id="154" name="Freihand 153">
                <a:extLst>
                  <a:ext uri="{FF2B5EF4-FFF2-40B4-BE49-F238E27FC236}">
                    <a16:creationId xmlns:a16="http://schemas.microsoft.com/office/drawing/2014/main" id="{1D0F65CF-1334-4DC6-B88D-8EB34BA4BB86}"/>
                  </a:ext>
                </a:extLst>
              </p:cNvPr>
              <p:cNvPicPr/>
              <p:nvPr/>
            </p:nvPicPr>
            <p:blipFill>
              <a:blip r:embed="rId231"/>
              <a:stretch>
                <a:fillRect/>
              </a:stretch>
            </p:blipFill>
            <p:spPr>
              <a:xfrm>
                <a:off x="7816539" y="303245"/>
                <a:ext cx="83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5" name="Freihand 154">
                <a:extLst>
                  <a:ext uri="{FF2B5EF4-FFF2-40B4-BE49-F238E27FC236}">
                    <a16:creationId xmlns:a16="http://schemas.microsoft.com/office/drawing/2014/main" id="{BCAEB0D3-E463-41CF-9B6F-0FCCC396B0BD}"/>
                  </a:ext>
                </a:extLst>
              </p14:cNvPr>
              <p14:cNvContentPartPr/>
              <p14:nvPr/>
            </p14:nvContentPartPr>
            <p14:xfrm>
              <a:off x="7884579" y="388925"/>
              <a:ext cx="133560" cy="46800"/>
            </p14:xfrm>
          </p:contentPart>
        </mc:Choice>
        <mc:Fallback xmlns="">
          <p:pic>
            <p:nvPicPr>
              <p:cNvPr id="155" name="Freihand 154">
                <a:extLst>
                  <a:ext uri="{FF2B5EF4-FFF2-40B4-BE49-F238E27FC236}">
                    <a16:creationId xmlns:a16="http://schemas.microsoft.com/office/drawing/2014/main" id="{BCAEB0D3-E463-41CF-9B6F-0FCCC396B0BD}"/>
                  </a:ext>
                </a:extLst>
              </p:cNvPr>
              <p:cNvPicPr/>
              <p:nvPr/>
            </p:nvPicPr>
            <p:blipFill>
              <a:blip r:embed="rId233"/>
              <a:stretch>
                <a:fillRect/>
              </a:stretch>
            </p:blipFill>
            <p:spPr>
              <a:xfrm>
                <a:off x="7880259" y="384605"/>
                <a:ext cx="142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6" name="Freihand 155">
                <a:extLst>
                  <a:ext uri="{FF2B5EF4-FFF2-40B4-BE49-F238E27FC236}">
                    <a16:creationId xmlns:a16="http://schemas.microsoft.com/office/drawing/2014/main" id="{F61F2802-9C50-498C-A919-1EA8D15A3A88}"/>
                  </a:ext>
                </a:extLst>
              </p14:cNvPr>
              <p14:cNvContentPartPr/>
              <p14:nvPr/>
            </p14:nvContentPartPr>
            <p14:xfrm>
              <a:off x="8019579" y="372725"/>
              <a:ext cx="91440" cy="170280"/>
            </p14:xfrm>
          </p:contentPart>
        </mc:Choice>
        <mc:Fallback xmlns="">
          <p:pic>
            <p:nvPicPr>
              <p:cNvPr id="156" name="Freihand 155">
                <a:extLst>
                  <a:ext uri="{FF2B5EF4-FFF2-40B4-BE49-F238E27FC236}">
                    <a16:creationId xmlns:a16="http://schemas.microsoft.com/office/drawing/2014/main" id="{F61F2802-9C50-498C-A919-1EA8D15A3A88}"/>
                  </a:ext>
                </a:extLst>
              </p:cNvPr>
              <p:cNvPicPr/>
              <p:nvPr/>
            </p:nvPicPr>
            <p:blipFill>
              <a:blip r:embed="rId235"/>
              <a:stretch>
                <a:fillRect/>
              </a:stretch>
            </p:blipFill>
            <p:spPr>
              <a:xfrm>
                <a:off x="8015259" y="368405"/>
                <a:ext cx="100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7" name="Freihand 156">
                <a:extLst>
                  <a:ext uri="{FF2B5EF4-FFF2-40B4-BE49-F238E27FC236}">
                    <a16:creationId xmlns:a16="http://schemas.microsoft.com/office/drawing/2014/main" id="{0C3DA561-F66E-4B09-8CF9-14948B07DFF8}"/>
                  </a:ext>
                </a:extLst>
              </p14:cNvPr>
              <p14:cNvContentPartPr/>
              <p14:nvPr/>
            </p14:nvContentPartPr>
            <p14:xfrm>
              <a:off x="8108859" y="270845"/>
              <a:ext cx="158760" cy="208440"/>
            </p14:xfrm>
          </p:contentPart>
        </mc:Choice>
        <mc:Fallback xmlns="">
          <p:pic>
            <p:nvPicPr>
              <p:cNvPr id="157" name="Freihand 156">
                <a:extLst>
                  <a:ext uri="{FF2B5EF4-FFF2-40B4-BE49-F238E27FC236}">
                    <a16:creationId xmlns:a16="http://schemas.microsoft.com/office/drawing/2014/main" id="{0C3DA561-F66E-4B09-8CF9-14948B07DFF8}"/>
                  </a:ext>
                </a:extLst>
              </p:cNvPr>
              <p:cNvPicPr/>
              <p:nvPr/>
            </p:nvPicPr>
            <p:blipFill>
              <a:blip r:embed="rId237"/>
              <a:stretch>
                <a:fillRect/>
              </a:stretch>
            </p:blipFill>
            <p:spPr>
              <a:xfrm>
                <a:off x="8104539" y="266525"/>
                <a:ext cx="167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8" name="Freihand 157">
                <a:extLst>
                  <a:ext uri="{FF2B5EF4-FFF2-40B4-BE49-F238E27FC236}">
                    <a16:creationId xmlns:a16="http://schemas.microsoft.com/office/drawing/2014/main" id="{2D78EDB1-4117-41C1-9702-2B8FE874EE4A}"/>
                  </a:ext>
                </a:extLst>
              </p14:cNvPr>
              <p14:cNvContentPartPr/>
              <p14:nvPr/>
            </p14:nvContentPartPr>
            <p14:xfrm>
              <a:off x="8243859" y="272645"/>
              <a:ext cx="47520" cy="27720"/>
            </p14:xfrm>
          </p:contentPart>
        </mc:Choice>
        <mc:Fallback xmlns="">
          <p:pic>
            <p:nvPicPr>
              <p:cNvPr id="158" name="Freihand 157">
                <a:extLst>
                  <a:ext uri="{FF2B5EF4-FFF2-40B4-BE49-F238E27FC236}">
                    <a16:creationId xmlns:a16="http://schemas.microsoft.com/office/drawing/2014/main" id="{2D78EDB1-4117-41C1-9702-2B8FE874EE4A}"/>
                  </a:ext>
                </a:extLst>
              </p:cNvPr>
              <p:cNvPicPr/>
              <p:nvPr/>
            </p:nvPicPr>
            <p:blipFill>
              <a:blip r:embed="rId239"/>
              <a:stretch>
                <a:fillRect/>
              </a:stretch>
            </p:blipFill>
            <p:spPr>
              <a:xfrm>
                <a:off x="8239539" y="268325"/>
                <a:ext cx="56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9" name="Freihand 158">
                <a:extLst>
                  <a:ext uri="{FF2B5EF4-FFF2-40B4-BE49-F238E27FC236}">
                    <a16:creationId xmlns:a16="http://schemas.microsoft.com/office/drawing/2014/main" id="{60289C27-A091-4A24-AB20-0E3BFA34C635}"/>
                  </a:ext>
                </a:extLst>
              </p14:cNvPr>
              <p14:cNvContentPartPr/>
              <p14:nvPr/>
            </p14:nvContentPartPr>
            <p14:xfrm>
              <a:off x="8293179" y="301805"/>
              <a:ext cx="61560" cy="79200"/>
            </p14:xfrm>
          </p:contentPart>
        </mc:Choice>
        <mc:Fallback xmlns="">
          <p:pic>
            <p:nvPicPr>
              <p:cNvPr id="159" name="Freihand 158">
                <a:extLst>
                  <a:ext uri="{FF2B5EF4-FFF2-40B4-BE49-F238E27FC236}">
                    <a16:creationId xmlns:a16="http://schemas.microsoft.com/office/drawing/2014/main" id="{60289C27-A091-4A24-AB20-0E3BFA34C635}"/>
                  </a:ext>
                </a:extLst>
              </p:cNvPr>
              <p:cNvPicPr/>
              <p:nvPr/>
            </p:nvPicPr>
            <p:blipFill>
              <a:blip r:embed="rId241"/>
              <a:stretch>
                <a:fillRect/>
              </a:stretch>
            </p:blipFill>
            <p:spPr>
              <a:xfrm>
                <a:off x="8288859" y="297485"/>
                <a:ext cx="7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0" name="Freihand 159">
                <a:extLst>
                  <a:ext uri="{FF2B5EF4-FFF2-40B4-BE49-F238E27FC236}">
                    <a16:creationId xmlns:a16="http://schemas.microsoft.com/office/drawing/2014/main" id="{833B3FB7-30C5-401B-BCB7-98784D78ED33}"/>
                  </a:ext>
                </a:extLst>
              </p14:cNvPr>
              <p14:cNvContentPartPr/>
              <p14:nvPr/>
            </p14:nvContentPartPr>
            <p14:xfrm>
              <a:off x="8330619" y="217925"/>
              <a:ext cx="129240" cy="158400"/>
            </p14:xfrm>
          </p:contentPart>
        </mc:Choice>
        <mc:Fallback xmlns="">
          <p:pic>
            <p:nvPicPr>
              <p:cNvPr id="160" name="Freihand 159">
                <a:extLst>
                  <a:ext uri="{FF2B5EF4-FFF2-40B4-BE49-F238E27FC236}">
                    <a16:creationId xmlns:a16="http://schemas.microsoft.com/office/drawing/2014/main" id="{833B3FB7-30C5-401B-BCB7-98784D78ED33}"/>
                  </a:ext>
                </a:extLst>
              </p:cNvPr>
              <p:cNvPicPr/>
              <p:nvPr/>
            </p:nvPicPr>
            <p:blipFill>
              <a:blip r:embed="rId243"/>
              <a:stretch>
                <a:fillRect/>
              </a:stretch>
            </p:blipFill>
            <p:spPr>
              <a:xfrm>
                <a:off x="8326299" y="213605"/>
                <a:ext cx="137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1" name="Freihand 160">
                <a:extLst>
                  <a:ext uri="{FF2B5EF4-FFF2-40B4-BE49-F238E27FC236}">
                    <a16:creationId xmlns:a16="http://schemas.microsoft.com/office/drawing/2014/main" id="{92571759-FCA1-4EF3-8499-9A9AEA838455}"/>
                  </a:ext>
                </a:extLst>
              </p14:cNvPr>
              <p14:cNvContentPartPr/>
              <p14:nvPr/>
            </p14:nvContentPartPr>
            <p14:xfrm>
              <a:off x="8427459" y="229805"/>
              <a:ext cx="73800" cy="60840"/>
            </p14:xfrm>
          </p:contentPart>
        </mc:Choice>
        <mc:Fallback xmlns="">
          <p:pic>
            <p:nvPicPr>
              <p:cNvPr id="161" name="Freihand 160">
                <a:extLst>
                  <a:ext uri="{FF2B5EF4-FFF2-40B4-BE49-F238E27FC236}">
                    <a16:creationId xmlns:a16="http://schemas.microsoft.com/office/drawing/2014/main" id="{92571759-FCA1-4EF3-8499-9A9AEA838455}"/>
                  </a:ext>
                </a:extLst>
              </p:cNvPr>
              <p:cNvPicPr/>
              <p:nvPr/>
            </p:nvPicPr>
            <p:blipFill>
              <a:blip r:embed="rId245"/>
              <a:stretch>
                <a:fillRect/>
              </a:stretch>
            </p:blipFill>
            <p:spPr>
              <a:xfrm>
                <a:off x="8423139" y="225485"/>
                <a:ext cx="82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2" name="Freihand 161">
                <a:extLst>
                  <a:ext uri="{FF2B5EF4-FFF2-40B4-BE49-F238E27FC236}">
                    <a16:creationId xmlns:a16="http://schemas.microsoft.com/office/drawing/2014/main" id="{8FF40D36-90CB-44A4-8668-B9185F5C4F89}"/>
                  </a:ext>
                </a:extLst>
              </p14:cNvPr>
              <p14:cNvContentPartPr/>
              <p14:nvPr/>
            </p14:nvContentPartPr>
            <p14:xfrm>
              <a:off x="8475699" y="135845"/>
              <a:ext cx="175320" cy="350640"/>
            </p14:xfrm>
          </p:contentPart>
        </mc:Choice>
        <mc:Fallback xmlns="">
          <p:pic>
            <p:nvPicPr>
              <p:cNvPr id="162" name="Freihand 161">
                <a:extLst>
                  <a:ext uri="{FF2B5EF4-FFF2-40B4-BE49-F238E27FC236}">
                    <a16:creationId xmlns:a16="http://schemas.microsoft.com/office/drawing/2014/main" id="{8FF40D36-90CB-44A4-8668-B9185F5C4F89}"/>
                  </a:ext>
                </a:extLst>
              </p:cNvPr>
              <p:cNvPicPr/>
              <p:nvPr/>
            </p:nvPicPr>
            <p:blipFill>
              <a:blip r:embed="rId247"/>
              <a:stretch>
                <a:fillRect/>
              </a:stretch>
            </p:blipFill>
            <p:spPr>
              <a:xfrm>
                <a:off x="8471379" y="131525"/>
                <a:ext cx="1839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4" name="Freihand 163">
                <a:extLst>
                  <a:ext uri="{FF2B5EF4-FFF2-40B4-BE49-F238E27FC236}">
                    <a16:creationId xmlns:a16="http://schemas.microsoft.com/office/drawing/2014/main" id="{F328C95A-8A97-4DD1-8337-134B7272E985}"/>
                  </a:ext>
                </a:extLst>
              </p14:cNvPr>
              <p14:cNvContentPartPr/>
              <p14:nvPr/>
            </p14:nvContentPartPr>
            <p14:xfrm>
              <a:off x="1008219" y="418805"/>
              <a:ext cx="4219560" cy="209880"/>
            </p14:xfrm>
          </p:contentPart>
        </mc:Choice>
        <mc:Fallback xmlns="">
          <p:pic>
            <p:nvPicPr>
              <p:cNvPr id="164" name="Freihand 163">
                <a:extLst>
                  <a:ext uri="{FF2B5EF4-FFF2-40B4-BE49-F238E27FC236}">
                    <a16:creationId xmlns:a16="http://schemas.microsoft.com/office/drawing/2014/main" id="{F328C95A-8A97-4DD1-8337-134B7272E985}"/>
                  </a:ext>
                </a:extLst>
              </p:cNvPr>
              <p:cNvPicPr/>
              <p:nvPr/>
            </p:nvPicPr>
            <p:blipFill>
              <a:blip r:embed="rId249"/>
              <a:stretch>
                <a:fillRect/>
              </a:stretch>
            </p:blipFill>
            <p:spPr>
              <a:xfrm>
                <a:off x="1003899" y="414485"/>
                <a:ext cx="42282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5" name="Freihand 164">
                <a:extLst>
                  <a:ext uri="{FF2B5EF4-FFF2-40B4-BE49-F238E27FC236}">
                    <a16:creationId xmlns:a16="http://schemas.microsoft.com/office/drawing/2014/main" id="{4C18655A-09AE-4854-8012-55614758203B}"/>
                  </a:ext>
                </a:extLst>
              </p14:cNvPr>
              <p14:cNvContentPartPr/>
              <p14:nvPr/>
            </p14:nvContentPartPr>
            <p14:xfrm>
              <a:off x="3401499" y="6245"/>
              <a:ext cx="2184840" cy="579600"/>
            </p14:xfrm>
          </p:contentPart>
        </mc:Choice>
        <mc:Fallback xmlns="">
          <p:pic>
            <p:nvPicPr>
              <p:cNvPr id="165" name="Freihand 164">
                <a:extLst>
                  <a:ext uri="{FF2B5EF4-FFF2-40B4-BE49-F238E27FC236}">
                    <a16:creationId xmlns:a16="http://schemas.microsoft.com/office/drawing/2014/main" id="{4C18655A-09AE-4854-8012-55614758203B}"/>
                  </a:ext>
                </a:extLst>
              </p:cNvPr>
              <p:cNvPicPr/>
              <p:nvPr/>
            </p:nvPicPr>
            <p:blipFill>
              <a:blip r:embed="rId251"/>
              <a:stretch>
                <a:fillRect/>
              </a:stretch>
            </p:blipFill>
            <p:spPr>
              <a:xfrm>
                <a:off x="3397179" y="1925"/>
                <a:ext cx="219348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7" name="Freihand 166">
                <a:extLst>
                  <a:ext uri="{FF2B5EF4-FFF2-40B4-BE49-F238E27FC236}">
                    <a16:creationId xmlns:a16="http://schemas.microsoft.com/office/drawing/2014/main" id="{A15E2E1E-ABF9-4759-BE2F-28AEC016AC40}"/>
                  </a:ext>
                </a:extLst>
              </p14:cNvPr>
              <p14:cNvContentPartPr/>
              <p14:nvPr/>
            </p14:nvContentPartPr>
            <p14:xfrm>
              <a:off x="4735659" y="933965"/>
              <a:ext cx="2195640" cy="2102400"/>
            </p14:xfrm>
          </p:contentPart>
        </mc:Choice>
        <mc:Fallback xmlns="">
          <p:pic>
            <p:nvPicPr>
              <p:cNvPr id="167" name="Freihand 166">
                <a:extLst>
                  <a:ext uri="{FF2B5EF4-FFF2-40B4-BE49-F238E27FC236}">
                    <a16:creationId xmlns:a16="http://schemas.microsoft.com/office/drawing/2014/main" id="{A15E2E1E-ABF9-4759-BE2F-28AEC016AC40}"/>
                  </a:ext>
                </a:extLst>
              </p:cNvPr>
              <p:cNvPicPr/>
              <p:nvPr/>
            </p:nvPicPr>
            <p:blipFill>
              <a:blip r:embed="rId253"/>
              <a:stretch>
                <a:fillRect/>
              </a:stretch>
            </p:blipFill>
            <p:spPr>
              <a:xfrm>
                <a:off x="4731339" y="929645"/>
                <a:ext cx="2204280" cy="2111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8" name="Freihand 167">
                <a:extLst>
                  <a:ext uri="{FF2B5EF4-FFF2-40B4-BE49-F238E27FC236}">
                    <a16:creationId xmlns:a16="http://schemas.microsoft.com/office/drawing/2014/main" id="{F7A5ADF9-0B32-471F-A12E-5643B6BA0783}"/>
                  </a:ext>
                </a:extLst>
              </p14:cNvPr>
              <p14:cNvContentPartPr/>
              <p14:nvPr/>
            </p14:nvContentPartPr>
            <p14:xfrm>
              <a:off x="7049739" y="2921165"/>
              <a:ext cx="114480" cy="81000"/>
            </p14:xfrm>
          </p:contentPart>
        </mc:Choice>
        <mc:Fallback xmlns="">
          <p:pic>
            <p:nvPicPr>
              <p:cNvPr id="168" name="Freihand 167">
                <a:extLst>
                  <a:ext uri="{FF2B5EF4-FFF2-40B4-BE49-F238E27FC236}">
                    <a16:creationId xmlns:a16="http://schemas.microsoft.com/office/drawing/2014/main" id="{F7A5ADF9-0B32-471F-A12E-5643B6BA0783}"/>
                  </a:ext>
                </a:extLst>
              </p:cNvPr>
              <p:cNvPicPr/>
              <p:nvPr/>
            </p:nvPicPr>
            <p:blipFill>
              <a:blip r:embed="rId255"/>
              <a:stretch>
                <a:fillRect/>
              </a:stretch>
            </p:blipFill>
            <p:spPr>
              <a:xfrm>
                <a:off x="7045419" y="2916845"/>
                <a:ext cx="123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Freihand 168">
                <a:extLst>
                  <a:ext uri="{FF2B5EF4-FFF2-40B4-BE49-F238E27FC236}">
                    <a16:creationId xmlns:a16="http://schemas.microsoft.com/office/drawing/2014/main" id="{9927E501-8765-4767-9DAC-6708A6882E4F}"/>
                  </a:ext>
                </a:extLst>
              </p14:cNvPr>
              <p14:cNvContentPartPr/>
              <p14:nvPr/>
            </p14:nvContentPartPr>
            <p14:xfrm>
              <a:off x="7122459" y="2930885"/>
              <a:ext cx="69840" cy="177120"/>
            </p14:xfrm>
          </p:contentPart>
        </mc:Choice>
        <mc:Fallback xmlns="">
          <p:pic>
            <p:nvPicPr>
              <p:cNvPr id="169" name="Freihand 168">
                <a:extLst>
                  <a:ext uri="{FF2B5EF4-FFF2-40B4-BE49-F238E27FC236}">
                    <a16:creationId xmlns:a16="http://schemas.microsoft.com/office/drawing/2014/main" id="{9927E501-8765-4767-9DAC-6708A6882E4F}"/>
                  </a:ext>
                </a:extLst>
              </p:cNvPr>
              <p:cNvPicPr/>
              <p:nvPr/>
            </p:nvPicPr>
            <p:blipFill>
              <a:blip r:embed="rId257"/>
              <a:stretch>
                <a:fillRect/>
              </a:stretch>
            </p:blipFill>
            <p:spPr>
              <a:xfrm>
                <a:off x="7118139" y="2926565"/>
                <a:ext cx="78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Freihand 169">
                <a:extLst>
                  <a:ext uri="{FF2B5EF4-FFF2-40B4-BE49-F238E27FC236}">
                    <a16:creationId xmlns:a16="http://schemas.microsoft.com/office/drawing/2014/main" id="{1CCC8235-ECB8-4832-8761-116F01A8927A}"/>
                  </a:ext>
                </a:extLst>
              </p14:cNvPr>
              <p14:cNvContentPartPr/>
              <p14:nvPr/>
            </p14:nvContentPartPr>
            <p14:xfrm>
              <a:off x="7267899" y="2825405"/>
              <a:ext cx="12960" cy="104040"/>
            </p14:xfrm>
          </p:contentPart>
        </mc:Choice>
        <mc:Fallback xmlns="">
          <p:pic>
            <p:nvPicPr>
              <p:cNvPr id="170" name="Freihand 169">
                <a:extLst>
                  <a:ext uri="{FF2B5EF4-FFF2-40B4-BE49-F238E27FC236}">
                    <a16:creationId xmlns:a16="http://schemas.microsoft.com/office/drawing/2014/main" id="{1CCC8235-ECB8-4832-8761-116F01A8927A}"/>
                  </a:ext>
                </a:extLst>
              </p:cNvPr>
              <p:cNvPicPr/>
              <p:nvPr/>
            </p:nvPicPr>
            <p:blipFill>
              <a:blip r:embed="rId259"/>
              <a:stretch>
                <a:fillRect/>
              </a:stretch>
            </p:blipFill>
            <p:spPr>
              <a:xfrm>
                <a:off x="7263579" y="2821085"/>
                <a:ext cx="21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Freihand 170">
                <a:extLst>
                  <a:ext uri="{FF2B5EF4-FFF2-40B4-BE49-F238E27FC236}">
                    <a16:creationId xmlns:a16="http://schemas.microsoft.com/office/drawing/2014/main" id="{FEA3255B-611A-4448-AA0F-47EB4C84F2EB}"/>
                  </a:ext>
                </a:extLst>
              </p14:cNvPr>
              <p14:cNvContentPartPr/>
              <p14:nvPr/>
            </p14:nvContentPartPr>
            <p14:xfrm>
              <a:off x="7195899" y="2819285"/>
              <a:ext cx="181800" cy="149400"/>
            </p14:xfrm>
          </p:contentPart>
        </mc:Choice>
        <mc:Fallback xmlns="">
          <p:pic>
            <p:nvPicPr>
              <p:cNvPr id="171" name="Freihand 170">
                <a:extLst>
                  <a:ext uri="{FF2B5EF4-FFF2-40B4-BE49-F238E27FC236}">
                    <a16:creationId xmlns:a16="http://schemas.microsoft.com/office/drawing/2014/main" id="{FEA3255B-611A-4448-AA0F-47EB4C84F2EB}"/>
                  </a:ext>
                </a:extLst>
              </p:cNvPr>
              <p:cNvPicPr/>
              <p:nvPr/>
            </p:nvPicPr>
            <p:blipFill>
              <a:blip r:embed="rId261"/>
              <a:stretch>
                <a:fillRect/>
              </a:stretch>
            </p:blipFill>
            <p:spPr>
              <a:xfrm>
                <a:off x="7191579" y="2814965"/>
                <a:ext cx="190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3" name="Freihand 172">
                <a:extLst>
                  <a:ext uri="{FF2B5EF4-FFF2-40B4-BE49-F238E27FC236}">
                    <a16:creationId xmlns:a16="http://schemas.microsoft.com/office/drawing/2014/main" id="{ACB09F57-1832-4458-86EC-FDA77D967219}"/>
                  </a:ext>
                </a:extLst>
              </p14:cNvPr>
              <p14:cNvContentPartPr/>
              <p14:nvPr/>
            </p14:nvContentPartPr>
            <p14:xfrm>
              <a:off x="6822219" y="720125"/>
              <a:ext cx="78840" cy="155880"/>
            </p14:xfrm>
          </p:contentPart>
        </mc:Choice>
        <mc:Fallback xmlns="">
          <p:pic>
            <p:nvPicPr>
              <p:cNvPr id="173" name="Freihand 172">
                <a:extLst>
                  <a:ext uri="{FF2B5EF4-FFF2-40B4-BE49-F238E27FC236}">
                    <a16:creationId xmlns:a16="http://schemas.microsoft.com/office/drawing/2014/main" id="{ACB09F57-1832-4458-86EC-FDA77D967219}"/>
                  </a:ext>
                </a:extLst>
              </p:cNvPr>
              <p:cNvPicPr/>
              <p:nvPr/>
            </p:nvPicPr>
            <p:blipFill>
              <a:blip r:embed="rId263"/>
              <a:stretch>
                <a:fillRect/>
              </a:stretch>
            </p:blipFill>
            <p:spPr>
              <a:xfrm>
                <a:off x="6817899" y="715805"/>
                <a:ext cx="87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 name="Freihand 173">
                <a:extLst>
                  <a:ext uri="{FF2B5EF4-FFF2-40B4-BE49-F238E27FC236}">
                    <a16:creationId xmlns:a16="http://schemas.microsoft.com/office/drawing/2014/main" id="{6A0DA4CB-BF4F-4E07-A436-41658154FF0E}"/>
                  </a:ext>
                </a:extLst>
              </p14:cNvPr>
              <p14:cNvContentPartPr/>
              <p14:nvPr/>
            </p14:nvContentPartPr>
            <p14:xfrm>
              <a:off x="6775779" y="760085"/>
              <a:ext cx="20880" cy="27720"/>
            </p14:xfrm>
          </p:contentPart>
        </mc:Choice>
        <mc:Fallback xmlns="">
          <p:pic>
            <p:nvPicPr>
              <p:cNvPr id="174" name="Freihand 173">
                <a:extLst>
                  <a:ext uri="{FF2B5EF4-FFF2-40B4-BE49-F238E27FC236}">
                    <a16:creationId xmlns:a16="http://schemas.microsoft.com/office/drawing/2014/main" id="{6A0DA4CB-BF4F-4E07-A436-41658154FF0E}"/>
                  </a:ext>
                </a:extLst>
              </p:cNvPr>
              <p:cNvPicPr/>
              <p:nvPr/>
            </p:nvPicPr>
            <p:blipFill>
              <a:blip r:embed="rId265"/>
              <a:stretch>
                <a:fillRect/>
              </a:stretch>
            </p:blipFill>
            <p:spPr>
              <a:xfrm>
                <a:off x="6771459" y="755765"/>
                <a:ext cx="29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5" name="Freihand 174">
                <a:extLst>
                  <a:ext uri="{FF2B5EF4-FFF2-40B4-BE49-F238E27FC236}">
                    <a16:creationId xmlns:a16="http://schemas.microsoft.com/office/drawing/2014/main" id="{1E4C4FFC-893A-4E68-89C7-C458E89F9D53}"/>
                  </a:ext>
                </a:extLst>
              </p14:cNvPr>
              <p14:cNvContentPartPr/>
              <p14:nvPr/>
            </p14:nvContentPartPr>
            <p14:xfrm>
              <a:off x="6864699" y="719045"/>
              <a:ext cx="48240" cy="137520"/>
            </p14:xfrm>
          </p:contentPart>
        </mc:Choice>
        <mc:Fallback xmlns="">
          <p:pic>
            <p:nvPicPr>
              <p:cNvPr id="175" name="Freihand 174">
                <a:extLst>
                  <a:ext uri="{FF2B5EF4-FFF2-40B4-BE49-F238E27FC236}">
                    <a16:creationId xmlns:a16="http://schemas.microsoft.com/office/drawing/2014/main" id="{1E4C4FFC-893A-4E68-89C7-C458E89F9D53}"/>
                  </a:ext>
                </a:extLst>
              </p:cNvPr>
              <p:cNvPicPr/>
              <p:nvPr/>
            </p:nvPicPr>
            <p:blipFill>
              <a:blip r:embed="rId267"/>
              <a:stretch>
                <a:fillRect/>
              </a:stretch>
            </p:blipFill>
            <p:spPr>
              <a:xfrm>
                <a:off x="6860379" y="714725"/>
                <a:ext cx="56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6" name="Freihand 175">
                <a:extLst>
                  <a:ext uri="{FF2B5EF4-FFF2-40B4-BE49-F238E27FC236}">
                    <a16:creationId xmlns:a16="http://schemas.microsoft.com/office/drawing/2014/main" id="{A3809CD3-6402-435E-BDB2-F7DB1C863012}"/>
                  </a:ext>
                </a:extLst>
              </p14:cNvPr>
              <p14:cNvContentPartPr/>
              <p14:nvPr/>
            </p14:nvContentPartPr>
            <p14:xfrm>
              <a:off x="6805299" y="804365"/>
              <a:ext cx="113040" cy="19440"/>
            </p14:xfrm>
          </p:contentPart>
        </mc:Choice>
        <mc:Fallback xmlns="">
          <p:pic>
            <p:nvPicPr>
              <p:cNvPr id="176" name="Freihand 175">
                <a:extLst>
                  <a:ext uri="{FF2B5EF4-FFF2-40B4-BE49-F238E27FC236}">
                    <a16:creationId xmlns:a16="http://schemas.microsoft.com/office/drawing/2014/main" id="{A3809CD3-6402-435E-BDB2-F7DB1C863012}"/>
                  </a:ext>
                </a:extLst>
              </p:cNvPr>
              <p:cNvPicPr/>
              <p:nvPr/>
            </p:nvPicPr>
            <p:blipFill>
              <a:blip r:embed="rId269"/>
              <a:stretch>
                <a:fillRect/>
              </a:stretch>
            </p:blipFill>
            <p:spPr>
              <a:xfrm>
                <a:off x="6800979" y="800045"/>
                <a:ext cx="121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7" name="Freihand 176">
                <a:extLst>
                  <a:ext uri="{FF2B5EF4-FFF2-40B4-BE49-F238E27FC236}">
                    <a16:creationId xmlns:a16="http://schemas.microsoft.com/office/drawing/2014/main" id="{5893A85D-793F-4F25-A142-9A6AD7A65A85}"/>
                  </a:ext>
                </a:extLst>
              </p14:cNvPr>
              <p14:cNvContentPartPr/>
              <p14:nvPr/>
            </p14:nvContentPartPr>
            <p14:xfrm>
              <a:off x="6926259" y="779885"/>
              <a:ext cx="145080" cy="26280"/>
            </p14:xfrm>
          </p:contentPart>
        </mc:Choice>
        <mc:Fallback xmlns="">
          <p:pic>
            <p:nvPicPr>
              <p:cNvPr id="177" name="Freihand 176">
                <a:extLst>
                  <a:ext uri="{FF2B5EF4-FFF2-40B4-BE49-F238E27FC236}">
                    <a16:creationId xmlns:a16="http://schemas.microsoft.com/office/drawing/2014/main" id="{5893A85D-793F-4F25-A142-9A6AD7A65A85}"/>
                  </a:ext>
                </a:extLst>
              </p:cNvPr>
              <p:cNvPicPr/>
              <p:nvPr/>
            </p:nvPicPr>
            <p:blipFill>
              <a:blip r:embed="rId271"/>
              <a:stretch>
                <a:fillRect/>
              </a:stretch>
            </p:blipFill>
            <p:spPr>
              <a:xfrm>
                <a:off x="6921939" y="775565"/>
                <a:ext cx="153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8" name="Freihand 177">
                <a:extLst>
                  <a:ext uri="{FF2B5EF4-FFF2-40B4-BE49-F238E27FC236}">
                    <a16:creationId xmlns:a16="http://schemas.microsoft.com/office/drawing/2014/main" id="{26DE3624-3433-4D5F-93B7-047ED01F2A4B}"/>
                  </a:ext>
                </a:extLst>
              </p14:cNvPr>
              <p14:cNvContentPartPr/>
              <p14:nvPr/>
            </p14:nvContentPartPr>
            <p14:xfrm>
              <a:off x="7085379" y="735245"/>
              <a:ext cx="104760" cy="153720"/>
            </p14:xfrm>
          </p:contentPart>
        </mc:Choice>
        <mc:Fallback xmlns="">
          <p:pic>
            <p:nvPicPr>
              <p:cNvPr id="178" name="Freihand 177">
                <a:extLst>
                  <a:ext uri="{FF2B5EF4-FFF2-40B4-BE49-F238E27FC236}">
                    <a16:creationId xmlns:a16="http://schemas.microsoft.com/office/drawing/2014/main" id="{26DE3624-3433-4D5F-93B7-047ED01F2A4B}"/>
                  </a:ext>
                </a:extLst>
              </p:cNvPr>
              <p:cNvPicPr/>
              <p:nvPr/>
            </p:nvPicPr>
            <p:blipFill>
              <a:blip r:embed="rId273"/>
              <a:stretch>
                <a:fillRect/>
              </a:stretch>
            </p:blipFill>
            <p:spPr>
              <a:xfrm>
                <a:off x="7081059" y="730925"/>
                <a:ext cx="113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9" name="Freihand 178">
                <a:extLst>
                  <a:ext uri="{FF2B5EF4-FFF2-40B4-BE49-F238E27FC236}">
                    <a16:creationId xmlns:a16="http://schemas.microsoft.com/office/drawing/2014/main" id="{2BAD59D1-ACDD-4323-A056-4288A60F9B5E}"/>
                  </a:ext>
                </a:extLst>
              </p14:cNvPr>
              <p14:cNvContentPartPr/>
              <p14:nvPr/>
            </p14:nvContentPartPr>
            <p14:xfrm>
              <a:off x="7180419" y="662525"/>
              <a:ext cx="81720" cy="134640"/>
            </p14:xfrm>
          </p:contentPart>
        </mc:Choice>
        <mc:Fallback xmlns="">
          <p:pic>
            <p:nvPicPr>
              <p:cNvPr id="179" name="Freihand 178">
                <a:extLst>
                  <a:ext uri="{FF2B5EF4-FFF2-40B4-BE49-F238E27FC236}">
                    <a16:creationId xmlns:a16="http://schemas.microsoft.com/office/drawing/2014/main" id="{2BAD59D1-ACDD-4323-A056-4288A60F9B5E}"/>
                  </a:ext>
                </a:extLst>
              </p:cNvPr>
              <p:cNvPicPr/>
              <p:nvPr/>
            </p:nvPicPr>
            <p:blipFill>
              <a:blip r:embed="rId275"/>
              <a:stretch>
                <a:fillRect/>
              </a:stretch>
            </p:blipFill>
            <p:spPr>
              <a:xfrm>
                <a:off x="7176099" y="658205"/>
                <a:ext cx="90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0" name="Freihand 179">
                <a:extLst>
                  <a:ext uri="{FF2B5EF4-FFF2-40B4-BE49-F238E27FC236}">
                    <a16:creationId xmlns:a16="http://schemas.microsoft.com/office/drawing/2014/main" id="{64F6BA8D-6699-4472-BBC0-6776F00F5C8F}"/>
                  </a:ext>
                </a:extLst>
              </p14:cNvPr>
              <p14:cNvContentPartPr/>
              <p14:nvPr/>
            </p14:nvContentPartPr>
            <p14:xfrm>
              <a:off x="7274019" y="714365"/>
              <a:ext cx="45000" cy="61200"/>
            </p14:xfrm>
          </p:contentPart>
        </mc:Choice>
        <mc:Fallback xmlns="">
          <p:pic>
            <p:nvPicPr>
              <p:cNvPr id="180" name="Freihand 179">
                <a:extLst>
                  <a:ext uri="{FF2B5EF4-FFF2-40B4-BE49-F238E27FC236}">
                    <a16:creationId xmlns:a16="http://schemas.microsoft.com/office/drawing/2014/main" id="{64F6BA8D-6699-4472-BBC0-6776F00F5C8F}"/>
                  </a:ext>
                </a:extLst>
              </p:cNvPr>
              <p:cNvPicPr/>
              <p:nvPr/>
            </p:nvPicPr>
            <p:blipFill>
              <a:blip r:embed="rId277"/>
              <a:stretch>
                <a:fillRect/>
              </a:stretch>
            </p:blipFill>
            <p:spPr>
              <a:xfrm>
                <a:off x="7269699" y="710045"/>
                <a:ext cx="53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1" name="Freihand 180">
                <a:extLst>
                  <a:ext uri="{FF2B5EF4-FFF2-40B4-BE49-F238E27FC236}">
                    <a16:creationId xmlns:a16="http://schemas.microsoft.com/office/drawing/2014/main" id="{DDA526AE-4BCF-4765-B1B7-E4D6B80B920E}"/>
                  </a:ext>
                </a:extLst>
              </p14:cNvPr>
              <p14:cNvContentPartPr/>
              <p14:nvPr/>
            </p14:nvContentPartPr>
            <p14:xfrm>
              <a:off x="7264659" y="709325"/>
              <a:ext cx="83520" cy="75960"/>
            </p14:xfrm>
          </p:contentPart>
        </mc:Choice>
        <mc:Fallback xmlns="">
          <p:pic>
            <p:nvPicPr>
              <p:cNvPr id="181" name="Freihand 180">
                <a:extLst>
                  <a:ext uri="{FF2B5EF4-FFF2-40B4-BE49-F238E27FC236}">
                    <a16:creationId xmlns:a16="http://schemas.microsoft.com/office/drawing/2014/main" id="{DDA526AE-4BCF-4765-B1B7-E4D6B80B920E}"/>
                  </a:ext>
                </a:extLst>
              </p:cNvPr>
              <p:cNvPicPr/>
              <p:nvPr/>
            </p:nvPicPr>
            <p:blipFill>
              <a:blip r:embed="rId279"/>
              <a:stretch>
                <a:fillRect/>
              </a:stretch>
            </p:blipFill>
            <p:spPr>
              <a:xfrm>
                <a:off x="7260339" y="705005"/>
                <a:ext cx="92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2" name="Freihand 181">
                <a:extLst>
                  <a:ext uri="{FF2B5EF4-FFF2-40B4-BE49-F238E27FC236}">
                    <a16:creationId xmlns:a16="http://schemas.microsoft.com/office/drawing/2014/main" id="{4FB169D7-FE54-4EC7-B07E-CB2B0E9633BD}"/>
                  </a:ext>
                </a:extLst>
              </p14:cNvPr>
              <p14:cNvContentPartPr/>
              <p14:nvPr/>
            </p14:nvContentPartPr>
            <p14:xfrm>
              <a:off x="7304259" y="622925"/>
              <a:ext cx="141840" cy="152280"/>
            </p14:xfrm>
          </p:contentPart>
        </mc:Choice>
        <mc:Fallback xmlns="">
          <p:pic>
            <p:nvPicPr>
              <p:cNvPr id="182" name="Freihand 181">
                <a:extLst>
                  <a:ext uri="{FF2B5EF4-FFF2-40B4-BE49-F238E27FC236}">
                    <a16:creationId xmlns:a16="http://schemas.microsoft.com/office/drawing/2014/main" id="{4FB169D7-FE54-4EC7-B07E-CB2B0E9633BD}"/>
                  </a:ext>
                </a:extLst>
              </p:cNvPr>
              <p:cNvPicPr/>
              <p:nvPr/>
            </p:nvPicPr>
            <p:blipFill>
              <a:blip r:embed="rId281"/>
              <a:stretch>
                <a:fillRect/>
              </a:stretch>
            </p:blipFill>
            <p:spPr>
              <a:xfrm>
                <a:off x="7299939" y="618605"/>
                <a:ext cx="150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4" name="Freihand 183">
                <a:extLst>
                  <a:ext uri="{FF2B5EF4-FFF2-40B4-BE49-F238E27FC236}">
                    <a16:creationId xmlns:a16="http://schemas.microsoft.com/office/drawing/2014/main" id="{C03D9C8A-081F-41D0-8424-A6D2840A24D1}"/>
                  </a:ext>
                </a:extLst>
              </p14:cNvPr>
              <p14:cNvContentPartPr/>
              <p14:nvPr/>
            </p14:nvContentPartPr>
            <p14:xfrm>
              <a:off x="7432779" y="2972285"/>
              <a:ext cx="180000" cy="27360"/>
            </p14:xfrm>
          </p:contentPart>
        </mc:Choice>
        <mc:Fallback xmlns="">
          <p:pic>
            <p:nvPicPr>
              <p:cNvPr id="184" name="Freihand 183">
                <a:extLst>
                  <a:ext uri="{FF2B5EF4-FFF2-40B4-BE49-F238E27FC236}">
                    <a16:creationId xmlns:a16="http://schemas.microsoft.com/office/drawing/2014/main" id="{C03D9C8A-081F-41D0-8424-A6D2840A24D1}"/>
                  </a:ext>
                </a:extLst>
              </p:cNvPr>
              <p:cNvPicPr/>
              <p:nvPr/>
            </p:nvPicPr>
            <p:blipFill>
              <a:blip r:embed="rId283"/>
              <a:stretch>
                <a:fillRect/>
              </a:stretch>
            </p:blipFill>
            <p:spPr>
              <a:xfrm>
                <a:off x="7428459" y="2967965"/>
                <a:ext cx="188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5" name="Freihand 184">
                <a:extLst>
                  <a:ext uri="{FF2B5EF4-FFF2-40B4-BE49-F238E27FC236}">
                    <a16:creationId xmlns:a16="http://schemas.microsoft.com/office/drawing/2014/main" id="{8252051B-8031-4207-B9D5-2471B2FD530D}"/>
                  </a:ext>
                </a:extLst>
              </p14:cNvPr>
              <p14:cNvContentPartPr/>
              <p14:nvPr/>
            </p14:nvContentPartPr>
            <p14:xfrm>
              <a:off x="7456899" y="3001445"/>
              <a:ext cx="130320" cy="61200"/>
            </p14:xfrm>
          </p:contentPart>
        </mc:Choice>
        <mc:Fallback xmlns="">
          <p:pic>
            <p:nvPicPr>
              <p:cNvPr id="185" name="Freihand 184">
                <a:extLst>
                  <a:ext uri="{FF2B5EF4-FFF2-40B4-BE49-F238E27FC236}">
                    <a16:creationId xmlns:a16="http://schemas.microsoft.com/office/drawing/2014/main" id="{8252051B-8031-4207-B9D5-2471B2FD530D}"/>
                  </a:ext>
                </a:extLst>
              </p:cNvPr>
              <p:cNvPicPr/>
              <p:nvPr/>
            </p:nvPicPr>
            <p:blipFill>
              <a:blip r:embed="rId285"/>
              <a:stretch>
                <a:fillRect/>
              </a:stretch>
            </p:blipFill>
            <p:spPr>
              <a:xfrm>
                <a:off x="7452579" y="2997125"/>
                <a:ext cx="138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6" name="Freihand 185">
                <a:extLst>
                  <a:ext uri="{FF2B5EF4-FFF2-40B4-BE49-F238E27FC236}">
                    <a16:creationId xmlns:a16="http://schemas.microsoft.com/office/drawing/2014/main" id="{59632ECB-968B-4664-9912-EA90EA5A8DCD}"/>
                  </a:ext>
                </a:extLst>
              </p14:cNvPr>
              <p14:cNvContentPartPr/>
              <p14:nvPr/>
            </p14:nvContentPartPr>
            <p14:xfrm>
              <a:off x="7429539" y="2795165"/>
              <a:ext cx="154440" cy="126720"/>
            </p14:xfrm>
          </p:contentPart>
        </mc:Choice>
        <mc:Fallback xmlns="">
          <p:pic>
            <p:nvPicPr>
              <p:cNvPr id="186" name="Freihand 185">
                <a:extLst>
                  <a:ext uri="{FF2B5EF4-FFF2-40B4-BE49-F238E27FC236}">
                    <a16:creationId xmlns:a16="http://schemas.microsoft.com/office/drawing/2014/main" id="{59632ECB-968B-4664-9912-EA90EA5A8DCD}"/>
                  </a:ext>
                </a:extLst>
              </p:cNvPr>
              <p:cNvPicPr/>
              <p:nvPr/>
            </p:nvPicPr>
            <p:blipFill>
              <a:blip r:embed="rId287"/>
              <a:stretch>
                <a:fillRect/>
              </a:stretch>
            </p:blipFill>
            <p:spPr>
              <a:xfrm>
                <a:off x="7425219" y="2790845"/>
                <a:ext cx="163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7" name="Freihand 186">
                <a:extLst>
                  <a:ext uri="{FF2B5EF4-FFF2-40B4-BE49-F238E27FC236}">
                    <a16:creationId xmlns:a16="http://schemas.microsoft.com/office/drawing/2014/main" id="{DD1DCBBA-7D6D-4E3A-B1E4-3A69D37CCD99}"/>
                  </a:ext>
                </a:extLst>
              </p14:cNvPr>
              <p14:cNvContentPartPr/>
              <p14:nvPr/>
            </p14:nvContentPartPr>
            <p14:xfrm>
              <a:off x="7800339" y="2847005"/>
              <a:ext cx="99000" cy="156240"/>
            </p14:xfrm>
          </p:contentPart>
        </mc:Choice>
        <mc:Fallback xmlns="">
          <p:pic>
            <p:nvPicPr>
              <p:cNvPr id="187" name="Freihand 186">
                <a:extLst>
                  <a:ext uri="{FF2B5EF4-FFF2-40B4-BE49-F238E27FC236}">
                    <a16:creationId xmlns:a16="http://schemas.microsoft.com/office/drawing/2014/main" id="{DD1DCBBA-7D6D-4E3A-B1E4-3A69D37CCD99}"/>
                  </a:ext>
                </a:extLst>
              </p:cNvPr>
              <p:cNvPicPr/>
              <p:nvPr/>
            </p:nvPicPr>
            <p:blipFill>
              <a:blip r:embed="rId289"/>
              <a:stretch>
                <a:fillRect/>
              </a:stretch>
            </p:blipFill>
            <p:spPr>
              <a:xfrm>
                <a:off x="7796019" y="2842685"/>
                <a:ext cx="107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8" name="Freihand 187">
                <a:extLst>
                  <a:ext uri="{FF2B5EF4-FFF2-40B4-BE49-F238E27FC236}">
                    <a16:creationId xmlns:a16="http://schemas.microsoft.com/office/drawing/2014/main" id="{7DDD4D94-EF8D-49B4-A4B5-294869B7AF65}"/>
                  </a:ext>
                </a:extLst>
              </p14:cNvPr>
              <p14:cNvContentPartPr/>
              <p14:nvPr/>
            </p14:nvContentPartPr>
            <p14:xfrm>
              <a:off x="7857219" y="2875805"/>
              <a:ext cx="61560" cy="147240"/>
            </p14:xfrm>
          </p:contentPart>
        </mc:Choice>
        <mc:Fallback xmlns="">
          <p:pic>
            <p:nvPicPr>
              <p:cNvPr id="188" name="Freihand 187">
                <a:extLst>
                  <a:ext uri="{FF2B5EF4-FFF2-40B4-BE49-F238E27FC236}">
                    <a16:creationId xmlns:a16="http://schemas.microsoft.com/office/drawing/2014/main" id="{7DDD4D94-EF8D-49B4-A4B5-294869B7AF65}"/>
                  </a:ext>
                </a:extLst>
              </p:cNvPr>
              <p:cNvPicPr/>
              <p:nvPr/>
            </p:nvPicPr>
            <p:blipFill>
              <a:blip r:embed="rId291"/>
              <a:stretch>
                <a:fillRect/>
              </a:stretch>
            </p:blipFill>
            <p:spPr>
              <a:xfrm>
                <a:off x="7852899" y="2871485"/>
                <a:ext cx="70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9" name="Freihand 188">
                <a:extLst>
                  <a:ext uri="{FF2B5EF4-FFF2-40B4-BE49-F238E27FC236}">
                    <a16:creationId xmlns:a16="http://schemas.microsoft.com/office/drawing/2014/main" id="{4F77BB68-70E4-420E-9AA9-BB4676E0B70A}"/>
                  </a:ext>
                </a:extLst>
              </p14:cNvPr>
              <p14:cNvContentPartPr/>
              <p14:nvPr/>
            </p14:nvContentPartPr>
            <p14:xfrm>
              <a:off x="7820139" y="2848085"/>
              <a:ext cx="255960" cy="140400"/>
            </p14:xfrm>
          </p:contentPart>
        </mc:Choice>
        <mc:Fallback xmlns="">
          <p:pic>
            <p:nvPicPr>
              <p:cNvPr id="189" name="Freihand 188">
                <a:extLst>
                  <a:ext uri="{FF2B5EF4-FFF2-40B4-BE49-F238E27FC236}">
                    <a16:creationId xmlns:a16="http://schemas.microsoft.com/office/drawing/2014/main" id="{4F77BB68-70E4-420E-9AA9-BB4676E0B70A}"/>
                  </a:ext>
                </a:extLst>
              </p:cNvPr>
              <p:cNvPicPr/>
              <p:nvPr/>
            </p:nvPicPr>
            <p:blipFill>
              <a:blip r:embed="rId293"/>
              <a:stretch>
                <a:fillRect/>
              </a:stretch>
            </p:blipFill>
            <p:spPr>
              <a:xfrm>
                <a:off x="7815819" y="2843765"/>
                <a:ext cx="264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0" name="Freihand 189">
                <a:extLst>
                  <a:ext uri="{FF2B5EF4-FFF2-40B4-BE49-F238E27FC236}">
                    <a16:creationId xmlns:a16="http://schemas.microsoft.com/office/drawing/2014/main" id="{439037D3-6E2A-4CD4-BEEB-09DCE4887052}"/>
                  </a:ext>
                </a:extLst>
              </p14:cNvPr>
              <p14:cNvContentPartPr/>
              <p14:nvPr/>
            </p14:nvContentPartPr>
            <p14:xfrm>
              <a:off x="7936779" y="2854925"/>
              <a:ext cx="230400" cy="182520"/>
            </p14:xfrm>
          </p:contentPart>
        </mc:Choice>
        <mc:Fallback xmlns="">
          <p:pic>
            <p:nvPicPr>
              <p:cNvPr id="190" name="Freihand 189">
                <a:extLst>
                  <a:ext uri="{FF2B5EF4-FFF2-40B4-BE49-F238E27FC236}">
                    <a16:creationId xmlns:a16="http://schemas.microsoft.com/office/drawing/2014/main" id="{439037D3-6E2A-4CD4-BEEB-09DCE4887052}"/>
                  </a:ext>
                </a:extLst>
              </p:cNvPr>
              <p:cNvPicPr/>
              <p:nvPr/>
            </p:nvPicPr>
            <p:blipFill>
              <a:blip r:embed="rId295"/>
              <a:stretch>
                <a:fillRect/>
              </a:stretch>
            </p:blipFill>
            <p:spPr>
              <a:xfrm>
                <a:off x="7932459" y="2850605"/>
                <a:ext cx="239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1" name="Freihand 190">
                <a:extLst>
                  <a:ext uri="{FF2B5EF4-FFF2-40B4-BE49-F238E27FC236}">
                    <a16:creationId xmlns:a16="http://schemas.microsoft.com/office/drawing/2014/main" id="{906323C8-216E-4961-8FB2-59AD352FD67E}"/>
                  </a:ext>
                </a:extLst>
              </p14:cNvPr>
              <p14:cNvContentPartPr/>
              <p14:nvPr/>
            </p14:nvContentPartPr>
            <p14:xfrm>
              <a:off x="7405419" y="3177485"/>
              <a:ext cx="11880" cy="147960"/>
            </p14:xfrm>
          </p:contentPart>
        </mc:Choice>
        <mc:Fallback xmlns="">
          <p:pic>
            <p:nvPicPr>
              <p:cNvPr id="191" name="Freihand 190">
                <a:extLst>
                  <a:ext uri="{FF2B5EF4-FFF2-40B4-BE49-F238E27FC236}">
                    <a16:creationId xmlns:a16="http://schemas.microsoft.com/office/drawing/2014/main" id="{906323C8-216E-4961-8FB2-59AD352FD67E}"/>
                  </a:ext>
                </a:extLst>
              </p:cNvPr>
              <p:cNvPicPr/>
              <p:nvPr/>
            </p:nvPicPr>
            <p:blipFill>
              <a:blip r:embed="rId297"/>
              <a:stretch>
                <a:fillRect/>
              </a:stretch>
            </p:blipFill>
            <p:spPr>
              <a:xfrm>
                <a:off x="7401099" y="3173165"/>
                <a:ext cx="20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2" name="Freihand 191">
                <a:extLst>
                  <a:ext uri="{FF2B5EF4-FFF2-40B4-BE49-F238E27FC236}">
                    <a16:creationId xmlns:a16="http://schemas.microsoft.com/office/drawing/2014/main" id="{984E659B-19B8-4C67-B0F6-43D5B73007BF}"/>
                  </a:ext>
                </a:extLst>
              </p14:cNvPr>
              <p14:cNvContentPartPr/>
              <p14:nvPr/>
            </p14:nvContentPartPr>
            <p14:xfrm>
              <a:off x="7397859" y="3167405"/>
              <a:ext cx="102240" cy="135360"/>
            </p14:xfrm>
          </p:contentPart>
        </mc:Choice>
        <mc:Fallback xmlns="">
          <p:pic>
            <p:nvPicPr>
              <p:cNvPr id="192" name="Freihand 191">
                <a:extLst>
                  <a:ext uri="{FF2B5EF4-FFF2-40B4-BE49-F238E27FC236}">
                    <a16:creationId xmlns:a16="http://schemas.microsoft.com/office/drawing/2014/main" id="{984E659B-19B8-4C67-B0F6-43D5B73007BF}"/>
                  </a:ext>
                </a:extLst>
              </p:cNvPr>
              <p:cNvPicPr/>
              <p:nvPr/>
            </p:nvPicPr>
            <p:blipFill>
              <a:blip r:embed="rId299"/>
              <a:stretch>
                <a:fillRect/>
              </a:stretch>
            </p:blipFill>
            <p:spPr>
              <a:xfrm>
                <a:off x="7393539" y="3163085"/>
                <a:ext cx="110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3" name="Freihand 192">
                <a:extLst>
                  <a:ext uri="{FF2B5EF4-FFF2-40B4-BE49-F238E27FC236}">
                    <a16:creationId xmlns:a16="http://schemas.microsoft.com/office/drawing/2014/main" id="{AB99D172-5968-42E1-B339-76210575953F}"/>
                  </a:ext>
                </a:extLst>
              </p14:cNvPr>
              <p14:cNvContentPartPr/>
              <p14:nvPr/>
            </p14:nvContentPartPr>
            <p14:xfrm>
              <a:off x="7519539" y="3221405"/>
              <a:ext cx="123840" cy="73080"/>
            </p14:xfrm>
          </p:contentPart>
        </mc:Choice>
        <mc:Fallback xmlns="">
          <p:pic>
            <p:nvPicPr>
              <p:cNvPr id="193" name="Freihand 192">
                <a:extLst>
                  <a:ext uri="{FF2B5EF4-FFF2-40B4-BE49-F238E27FC236}">
                    <a16:creationId xmlns:a16="http://schemas.microsoft.com/office/drawing/2014/main" id="{AB99D172-5968-42E1-B339-76210575953F}"/>
                  </a:ext>
                </a:extLst>
              </p:cNvPr>
              <p:cNvPicPr/>
              <p:nvPr/>
            </p:nvPicPr>
            <p:blipFill>
              <a:blip r:embed="rId301"/>
              <a:stretch>
                <a:fillRect/>
              </a:stretch>
            </p:blipFill>
            <p:spPr>
              <a:xfrm>
                <a:off x="7515219" y="3217085"/>
                <a:ext cx="132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4" name="Freihand 193">
                <a:extLst>
                  <a:ext uri="{FF2B5EF4-FFF2-40B4-BE49-F238E27FC236}">
                    <a16:creationId xmlns:a16="http://schemas.microsoft.com/office/drawing/2014/main" id="{52E622E9-F277-42E3-ACE9-212D38D04875}"/>
                  </a:ext>
                </a:extLst>
              </p14:cNvPr>
              <p14:cNvContentPartPr/>
              <p14:nvPr/>
            </p14:nvContentPartPr>
            <p14:xfrm>
              <a:off x="7631139" y="3135005"/>
              <a:ext cx="144360" cy="140400"/>
            </p14:xfrm>
          </p:contentPart>
        </mc:Choice>
        <mc:Fallback xmlns="">
          <p:pic>
            <p:nvPicPr>
              <p:cNvPr id="194" name="Freihand 193">
                <a:extLst>
                  <a:ext uri="{FF2B5EF4-FFF2-40B4-BE49-F238E27FC236}">
                    <a16:creationId xmlns:a16="http://schemas.microsoft.com/office/drawing/2014/main" id="{52E622E9-F277-42E3-ACE9-212D38D04875}"/>
                  </a:ext>
                </a:extLst>
              </p:cNvPr>
              <p:cNvPicPr/>
              <p:nvPr/>
            </p:nvPicPr>
            <p:blipFill>
              <a:blip r:embed="rId303"/>
              <a:stretch>
                <a:fillRect/>
              </a:stretch>
            </p:blipFill>
            <p:spPr>
              <a:xfrm>
                <a:off x="7626819" y="3130685"/>
                <a:ext cx="153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5" name="Freihand 194">
                <a:extLst>
                  <a:ext uri="{FF2B5EF4-FFF2-40B4-BE49-F238E27FC236}">
                    <a16:creationId xmlns:a16="http://schemas.microsoft.com/office/drawing/2014/main" id="{9B537492-1F44-4523-9592-CAD4ACF18A81}"/>
                  </a:ext>
                </a:extLst>
              </p14:cNvPr>
              <p14:cNvContentPartPr/>
              <p14:nvPr/>
            </p14:nvContentPartPr>
            <p14:xfrm>
              <a:off x="7815819" y="3113405"/>
              <a:ext cx="231120" cy="239760"/>
            </p14:xfrm>
          </p:contentPart>
        </mc:Choice>
        <mc:Fallback xmlns="">
          <p:pic>
            <p:nvPicPr>
              <p:cNvPr id="195" name="Freihand 194">
                <a:extLst>
                  <a:ext uri="{FF2B5EF4-FFF2-40B4-BE49-F238E27FC236}">
                    <a16:creationId xmlns:a16="http://schemas.microsoft.com/office/drawing/2014/main" id="{9B537492-1F44-4523-9592-CAD4ACF18A81}"/>
                  </a:ext>
                </a:extLst>
              </p:cNvPr>
              <p:cNvPicPr/>
              <p:nvPr/>
            </p:nvPicPr>
            <p:blipFill>
              <a:blip r:embed="rId305"/>
              <a:stretch>
                <a:fillRect/>
              </a:stretch>
            </p:blipFill>
            <p:spPr>
              <a:xfrm>
                <a:off x="7811499" y="3109085"/>
                <a:ext cx="2397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7" name="Freihand 196">
                <a:extLst>
                  <a:ext uri="{FF2B5EF4-FFF2-40B4-BE49-F238E27FC236}">
                    <a16:creationId xmlns:a16="http://schemas.microsoft.com/office/drawing/2014/main" id="{FB22717F-4A22-4F87-AF96-163B36B635D3}"/>
                  </a:ext>
                </a:extLst>
              </p14:cNvPr>
              <p14:cNvContentPartPr/>
              <p14:nvPr/>
            </p14:nvContentPartPr>
            <p14:xfrm>
              <a:off x="8058459" y="3123485"/>
              <a:ext cx="270360" cy="251640"/>
            </p14:xfrm>
          </p:contentPart>
        </mc:Choice>
        <mc:Fallback xmlns="">
          <p:pic>
            <p:nvPicPr>
              <p:cNvPr id="197" name="Freihand 196">
                <a:extLst>
                  <a:ext uri="{FF2B5EF4-FFF2-40B4-BE49-F238E27FC236}">
                    <a16:creationId xmlns:a16="http://schemas.microsoft.com/office/drawing/2014/main" id="{FB22717F-4A22-4F87-AF96-163B36B635D3}"/>
                  </a:ext>
                </a:extLst>
              </p:cNvPr>
              <p:cNvPicPr/>
              <p:nvPr/>
            </p:nvPicPr>
            <p:blipFill>
              <a:blip r:embed="rId307"/>
              <a:stretch>
                <a:fillRect/>
              </a:stretch>
            </p:blipFill>
            <p:spPr>
              <a:xfrm>
                <a:off x="8054139" y="3119165"/>
                <a:ext cx="2790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2" name="Freihand 261">
                <a:extLst>
                  <a:ext uri="{FF2B5EF4-FFF2-40B4-BE49-F238E27FC236}">
                    <a16:creationId xmlns:a16="http://schemas.microsoft.com/office/drawing/2014/main" id="{A77C6626-EB6D-45A0-A37C-24904560A3B1}"/>
                  </a:ext>
                </a:extLst>
              </p14:cNvPr>
              <p14:cNvContentPartPr/>
              <p14:nvPr/>
            </p14:nvContentPartPr>
            <p14:xfrm>
              <a:off x="2572419" y="3408965"/>
              <a:ext cx="10440" cy="87480"/>
            </p14:xfrm>
          </p:contentPart>
        </mc:Choice>
        <mc:Fallback xmlns="">
          <p:pic>
            <p:nvPicPr>
              <p:cNvPr id="262" name="Freihand 261">
                <a:extLst>
                  <a:ext uri="{FF2B5EF4-FFF2-40B4-BE49-F238E27FC236}">
                    <a16:creationId xmlns:a16="http://schemas.microsoft.com/office/drawing/2014/main" id="{A77C6626-EB6D-45A0-A37C-24904560A3B1}"/>
                  </a:ext>
                </a:extLst>
              </p:cNvPr>
              <p:cNvPicPr/>
              <p:nvPr/>
            </p:nvPicPr>
            <p:blipFill>
              <a:blip r:embed="rId309"/>
              <a:stretch>
                <a:fillRect/>
              </a:stretch>
            </p:blipFill>
            <p:spPr>
              <a:xfrm>
                <a:off x="2568099" y="3404645"/>
                <a:ext cx="19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9" name="Freihand 208">
                <a:extLst>
                  <a:ext uri="{FF2B5EF4-FFF2-40B4-BE49-F238E27FC236}">
                    <a16:creationId xmlns:a16="http://schemas.microsoft.com/office/drawing/2014/main" id="{2C4DB3FD-A2AF-4EA4-B8C8-07CCFE998316}"/>
                  </a:ext>
                </a:extLst>
              </p14:cNvPr>
              <p14:cNvContentPartPr/>
              <p14:nvPr/>
            </p14:nvContentPartPr>
            <p14:xfrm>
              <a:off x="10238619" y="2879405"/>
              <a:ext cx="64440" cy="846360"/>
            </p14:xfrm>
          </p:contentPart>
        </mc:Choice>
        <mc:Fallback xmlns="">
          <p:pic>
            <p:nvPicPr>
              <p:cNvPr id="209" name="Freihand 208">
                <a:extLst>
                  <a:ext uri="{FF2B5EF4-FFF2-40B4-BE49-F238E27FC236}">
                    <a16:creationId xmlns:a16="http://schemas.microsoft.com/office/drawing/2014/main" id="{2C4DB3FD-A2AF-4EA4-B8C8-07CCFE998316}"/>
                  </a:ext>
                </a:extLst>
              </p:cNvPr>
              <p:cNvPicPr/>
              <p:nvPr/>
            </p:nvPicPr>
            <p:blipFill>
              <a:blip r:embed="rId311"/>
              <a:stretch>
                <a:fillRect/>
              </a:stretch>
            </p:blipFill>
            <p:spPr>
              <a:xfrm>
                <a:off x="10234299" y="2875085"/>
                <a:ext cx="73080" cy="855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0" name="Freihand 209">
                <a:extLst>
                  <a:ext uri="{FF2B5EF4-FFF2-40B4-BE49-F238E27FC236}">
                    <a16:creationId xmlns:a16="http://schemas.microsoft.com/office/drawing/2014/main" id="{4E661FAB-3DF7-4737-8ABA-7E2075B95C74}"/>
                  </a:ext>
                </a:extLst>
              </p14:cNvPr>
              <p14:cNvContentPartPr/>
              <p14:nvPr/>
            </p14:nvContentPartPr>
            <p14:xfrm>
              <a:off x="10105779" y="3678965"/>
              <a:ext cx="1269000" cy="54720"/>
            </p14:xfrm>
          </p:contentPart>
        </mc:Choice>
        <mc:Fallback xmlns="">
          <p:pic>
            <p:nvPicPr>
              <p:cNvPr id="210" name="Freihand 209">
                <a:extLst>
                  <a:ext uri="{FF2B5EF4-FFF2-40B4-BE49-F238E27FC236}">
                    <a16:creationId xmlns:a16="http://schemas.microsoft.com/office/drawing/2014/main" id="{4E661FAB-3DF7-4737-8ABA-7E2075B95C74}"/>
                  </a:ext>
                </a:extLst>
              </p:cNvPr>
              <p:cNvPicPr/>
              <p:nvPr/>
            </p:nvPicPr>
            <p:blipFill>
              <a:blip r:embed="rId313"/>
              <a:stretch>
                <a:fillRect/>
              </a:stretch>
            </p:blipFill>
            <p:spPr>
              <a:xfrm>
                <a:off x="10101459" y="3674645"/>
                <a:ext cx="1277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1" name="Freihand 210">
                <a:extLst>
                  <a:ext uri="{FF2B5EF4-FFF2-40B4-BE49-F238E27FC236}">
                    <a16:creationId xmlns:a16="http://schemas.microsoft.com/office/drawing/2014/main" id="{9BDB94D0-D11F-471B-AF9F-EB17B754F786}"/>
                  </a:ext>
                </a:extLst>
              </p14:cNvPr>
              <p14:cNvContentPartPr/>
              <p14:nvPr/>
            </p14:nvContentPartPr>
            <p14:xfrm>
              <a:off x="11358939" y="3653045"/>
              <a:ext cx="138600" cy="155880"/>
            </p14:xfrm>
          </p:contentPart>
        </mc:Choice>
        <mc:Fallback xmlns="">
          <p:pic>
            <p:nvPicPr>
              <p:cNvPr id="211" name="Freihand 210">
                <a:extLst>
                  <a:ext uri="{FF2B5EF4-FFF2-40B4-BE49-F238E27FC236}">
                    <a16:creationId xmlns:a16="http://schemas.microsoft.com/office/drawing/2014/main" id="{9BDB94D0-D11F-471B-AF9F-EB17B754F786}"/>
                  </a:ext>
                </a:extLst>
              </p:cNvPr>
              <p:cNvPicPr/>
              <p:nvPr/>
            </p:nvPicPr>
            <p:blipFill>
              <a:blip r:embed="rId315"/>
              <a:stretch>
                <a:fillRect/>
              </a:stretch>
            </p:blipFill>
            <p:spPr>
              <a:xfrm>
                <a:off x="11354619" y="3648725"/>
                <a:ext cx="147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8" name="Freihand 217">
                <a:extLst>
                  <a:ext uri="{FF2B5EF4-FFF2-40B4-BE49-F238E27FC236}">
                    <a16:creationId xmlns:a16="http://schemas.microsoft.com/office/drawing/2014/main" id="{BED31CE2-B3CE-49FD-90B8-A3E70CBA091A}"/>
                  </a:ext>
                </a:extLst>
              </p14:cNvPr>
              <p14:cNvContentPartPr/>
              <p14:nvPr/>
            </p14:nvContentPartPr>
            <p14:xfrm>
              <a:off x="11331579" y="3866885"/>
              <a:ext cx="96480" cy="113760"/>
            </p14:xfrm>
          </p:contentPart>
        </mc:Choice>
        <mc:Fallback xmlns="">
          <p:pic>
            <p:nvPicPr>
              <p:cNvPr id="218" name="Freihand 217">
                <a:extLst>
                  <a:ext uri="{FF2B5EF4-FFF2-40B4-BE49-F238E27FC236}">
                    <a16:creationId xmlns:a16="http://schemas.microsoft.com/office/drawing/2014/main" id="{BED31CE2-B3CE-49FD-90B8-A3E70CBA091A}"/>
                  </a:ext>
                </a:extLst>
              </p:cNvPr>
              <p:cNvPicPr/>
              <p:nvPr/>
            </p:nvPicPr>
            <p:blipFill>
              <a:blip r:embed="rId317"/>
              <a:stretch>
                <a:fillRect/>
              </a:stretch>
            </p:blipFill>
            <p:spPr>
              <a:xfrm>
                <a:off x="11327259" y="3862565"/>
                <a:ext cx="105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3" name="Freihand 212">
                <a:extLst>
                  <a:ext uri="{FF2B5EF4-FFF2-40B4-BE49-F238E27FC236}">
                    <a16:creationId xmlns:a16="http://schemas.microsoft.com/office/drawing/2014/main" id="{43643464-B0FD-4DB3-96B1-3B67BF542497}"/>
                  </a:ext>
                </a:extLst>
              </p14:cNvPr>
              <p14:cNvContentPartPr/>
              <p14:nvPr/>
            </p14:nvContentPartPr>
            <p14:xfrm>
              <a:off x="10193259" y="2758805"/>
              <a:ext cx="180360" cy="151920"/>
            </p14:xfrm>
          </p:contentPart>
        </mc:Choice>
        <mc:Fallback xmlns="">
          <p:pic>
            <p:nvPicPr>
              <p:cNvPr id="213" name="Freihand 212">
                <a:extLst>
                  <a:ext uri="{FF2B5EF4-FFF2-40B4-BE49-F238E27FC236}">
                    <a16:creationId xmlns:a16="http://schemas.microsoft.com/office/drawing/2014/main" id="{43643464-B0FD-4DB3-96B1-3B67BF542497}"/>
                  </a:ext>
                </a:extLst>
              </p:cNvPr>
              <p:cNvPicPr/>
              <p:nvPr/>
            </p:nvPicPr>
            <p:blipFill>
              <a:blip r:embed="rId319"/>
              <a:stretch>
                <a:fillRect/>
              </a:stretch>
            </p:blipFill>
            <p:spPr>
              <a:xfrm>
                <a:off x="10188939" y="2754485"/>
                <a:ext cx="189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4" name="Freihand 213">
                <a:extLst>
                  <a:ext uri="{FF2B5EF4-FFF2-40B4-BE49-F238E27FC236}">
                    <a16:creationId xmlns:a16="http://schemas.microsoft.com/office/drawing/2014/main" id="{9D6B93E9-067B-4DB2-B5B9-834EC97DA5A2}"/>
                  </a:ext>
                </a:extLst>
              </p14:cNvPr>
              <p14:cNvContentPartPr/>
              <p14:nvPr/>
            </p14:nvContentPartPr>
            <p14:xfrm>
              <a:off x="9971499" y="2758445"/>
              <a:ext cx="103680" cy="70200"/>
            </p14:xfrm>
          </p:contentPart>
        </mc:Choice>
        <mc:Fallback xmlns="">
          <p:pic>
            <p:nvPicPr>
              <p:cNvPr id="214" name="Freihand 213">
                <a:extLst>
                  <a:ext uri="{FF2B5EF4-FFF2-40B4-BE49-F238E27FC236}">
                    <a16:creationId xmlns:a16="http://schemas.microsoft.com/office/drawing/2014/main" id="{9D6B93E9-067B-4DB2-B5B9-834EC97DA5A2}"/>
                  </a:ext>
                </a:extLst>
              </p:cNvPr>
              <p:cNvPicPr/>
              <p:nvPr/>
            </p:nvPicPr>
            <p:blipFill>
              <a:blip r:embed="rId321"/>
              <a:stretch>
                <a:fillRect/>
              </a:stretch>
            </p:blipFill>
            <p:spPr>
              <a:xfrm>
                <a:off x="9967179" y="2754125"/>
                <a:ext cx="112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5" name="Freihand 214">
                <a:extLst>
                  <a:ext uri="{FF2B5EF4-FFF2-40B4-BE49-F238E27FC236}">
                    <a16:creationId xmlns:a16="http://schemas.microsoft.com/office/drawing/2014/main" id="{8BDEA672-FAE8-459C-8FE2-5919A5BEBFEF}"/>
                  </a:ext>
                </a:extLst>
              </p14:cNvPr>
              <p14:cNvContentPartPr/>
              <p14:nvPr/>
            </p14:nvContentPartPr>
            <p14:xfrm>
              <a:off x="9920019" y="2825765"/>
              <a:ext cx="151200" cy="36360"/>
            </p14:xfrm>
          </p:contentPart>
        </mc:Choice>
        <mc:Fallback xmlns="">
          <p:pic>
            <p:nvPicPr>
              <p:cNvPr id="215" name="Freihand 214">
                <a:extLst>
                  <a:ext uri="{FF2B5EF4-FFF2-40B4-BE49-F238E27FC236}">
                    <a16:creationId xmlns:a16="http://schemas.microsoft.com/office/drawing/2014/main" id="{8BDEA672-FAE8-459C-8FE2-5919A5BEBFEF}"/>
                  </a:ext>
                </a:extLst>
              </p:cNvPr>
              <p:cNvPicPr/>
              <p:nvPr/>
            </p:nvPicPr>
            <p:blipFill>
              <a:blip r:embed="rId323"/>
              <a:stretch>
                <a:fillRect/>
              </a:stretch>
            </p:blipFill>
            <p:spPr>
              <a:xfrm>
                <a:off x="9915699" y="2821445"/>
                <a:ext cx="159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6" name="Freihand 215">
                <a:extLst>
                  <a:ext uri="{FF2B5EF4-FFF2-40B4-BE49-F238E27FC236}">
                    <a16:creationId xmlns:a16="http://schemas.microsoft.com/office/drawing/2014/main" id="{12E4B52D-9A9D-4884-BF51-319725AB527F}"/>
                  </a:ext>
                </a:extLst>
              </p14:cNvPr>
              <p14:cNvContentPartPr/>
              <p14:nvPr/>
            </p14:nvContentPartPr>
            <p14:xfrm>
              <a:off x="9962499" y="2894165"/>
              <a:ext cx="59760" cy="86400"/>
            </p14:xfrm>
          </p:contentPart>
        </mc:Choice>
        <mc:Fallback xmlns="">
          <p:pic>
            <p:nvPicPr>
              <p:cNvPr id="216" name="Freihand 215">
                <a:extLst>
                  <a:ext uri="{FF2B5EF4-FFF2-40B4-BE49-F238E27FC236}">
                    <a16:creationId xmlns:a16="http://schemas.microsoft.com/office/drawing/2014/main" id="{12E4B52D-9A9D-4884-BF51-319725AB527F}"/>
                  </a:ext>
                </a:extLst>
              </p:cNvPr>
              <p:cNvPicPr/>
              <p:nvPr/>
            </p:nvPicPr>
            <p:blipFill>
              <a:blip r:embed="rId325"/>
              <a:stretch>
                <a:fillRect/>
              </a:stretch>
            </p:blipFill>
            <p:spPr>
              <a:xfrm>
                <a:off x="9958179" y="2889845"/>
                <a:ext cx="68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9" name="Freihand 218">
                <a:extLst>
                  <a:ext uri="{FF2B5EF4-FFF2-40B4-BE49-F238E27FC236}">
                    <a16:creationId xmlns:a16="http://schemas.microsoft.com/office/drawing/2014/main" id="{D30D88D7-ABF0-4A5B-A4A8-731794332BFA}"/>
                  </a:ext>
                </a:extLst>
              </p14:cNvPr>
              <p14:cNvContentPartPr/>
              <p14:nvPr/>
            </p14:nvContentPartPr>
            <p14:xfrm>
              <a:off x="9762339" y="2866445"/>
              <a:ext cx="87480" cy="14040"/>
            </p14:xfrm>
          </p:contentPart>
        </mc:Choice>
        <mc:Fallback xmlns="">
          <p:pic>
            <p:nvPicPr>
              <p:cNvPr id="219" name="Freihand 218">
                <a:extLst>
                  <a:ext uri="{FF2B5EF4-FFF2-40B4-BE49-F238E27FC236}">
                    <a16:creationId xmlns:a16="http://schemas.microsoft.com/office/drawing/2014/main" id="{D30D88D7-ABF0-4A5B-A4A8-731794332BFA}"/>
                  </a:ext>
                </a:extLst>
              </p:cNvPr>
              <p:cNvPicPr/>
              <p:nvPr/>
            </p:nvPicPr>
            <p:blipFill>
              <a:blip r:embed="rId327"/>
              <a:stretch>
                <a:fillRect/>
              </a:stretch>
            </p:blipFill>
            <p:spPr>
              <a:xfrm>
                <a:off x="9758019" y="2862125"/>
                <a:ext cx="96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0" name="Freihand 219">
                <a:extLst>
                  <a:ext uri="{FF2B5EF4-FFF2-40B4-BE49-F238E27FC236}">
                    <a16:creationId xmlns:a16="http://schemas.microsoft.com/office/drawing/2014/main" id="{CAD26411-8042-48F2-B1B6-7A012D6897D0}"/>
                  </a:ext>
                </a:extLst>
              </p14:cNvPr>
              <p14:cNvContentPartPr/>
              <p14:nvPr/>
            </p14:nvContentPartPr>
            <p14:xfrm>
              <a:off x="9736059" y="2906765"/>
              <a:ext cx="115560" cy="20160"/>
            </p14:xfrm>
          </p:contentPart>
        </mc:Choice>
        <mc:Fallback xmlns="">
          <p:pic>
            <p:nvPicPr>
              <p:cNvPr id="220" name="Freihand 219">
                <a:extLst>
                  <a:ext uri="{FF2B5EF4-FFF2-40B4-BE49-F238E27FC236}">
                    <a16:creationId xmlns:a16="http://schemas.microsoft.com/office/drawing/2014/main" id="{CAD26411-8042-48F2-B1B6-7A012D6897D0}"/>
                  </a:ext>
                </a:extLst>
              </p:cNvPr>
              <p:cNvPicPr/>
              <p:nvPr/>
            </p:nvPicPr>
            <p:blipFill>
              <a:blip r:embed="rId329"/>
              <a:stretch>
                <a:fillRect/>
              </a:stretch>
            </p:blipFill>
            <p:spPr>
              <a:xfrm>
                <a:off x="9731739" y="2902445"/>
                <a:ext cx="124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1" name="Freihand 220">
                <a:extLst>
                  <a:ext uri="{FF2B5EF4-FFF2-40B4-BE49-F238E27FC236}">
                    <a16:creationId xmlns:a16="http://schemas.microsoft.com/office/drawing/2014/main" id="{B44C06FF-4E1D-4F39-B5AC-9D3E54C0FAC2}"/>
                  </a:ext>
                </a:extLst>
              </p14:cNvPr>
              <p14:cNvContentPartPr/>
              <p14:nvPr/>
            </p14:nvContentPartPr>
            <p14:xfrm>
              <a:off x="9346179" y="2813885"/>
              <a:ext cx="122400" cy="195120"/>
            </p14:xfrm>
          </p:contentPart>
        </mc:Choice>
        <mc:Fallback xmlns="">
          <p:pic>
            <p:nvPicPr>
              <p:cNvPr id="221" name="Freihand 220">
                <a:extLst>
                  <a:ext uri="{FF2B5EF4-FFF2-40B4-BE49-F238E27FC236}">
                    <a16:creationId xmlns:a16="http://schemas.microsoft.com/office/drawing/2014/main" id="{B44C06FF-4E1D-4F39-B5AC-9D3E54C0FAC2}"/>
                  </a:ext>
                </a:extLst>
              </p:cNvPr>
              <p:cNvPicPr/>
              <p:nvPr/>
            </p:nvPicPr>
            <p:blipFill>
              <a:blip r:embed="rId331"/>
              <a:stretch>
                <a:fillRect/>
              </a:stretch>
            </p:blipFill>
            <p:spPr>
              <a:xfrm>
                <a:off x="9341859" y="2809565"/>
                <a:ext cx="131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2" name="Freihand 221">
                <a:extLst>
                  <a:ext uri="{FF2B5EF4-FFF2-40B4-BE49-F238E27FC236}">
                    <a16:creationId xmlns:a16="http://schemas.microsoft.com/office/drawing/2014/main" id="{B785EA1C-F41A-4F55-A4A7-1A60B64D6D6B}"/>
                  </a:ext>
                </a:extLst>
              </p14:cNvPr>
              <p14:cNvContentPartPr/>
              <p14:nvPr/>
            </p14:nvContentPartPr>
            <p14:xfrm>
              <a:off x="9452739" y="2801645"/>
              <a:ext cx="47880" cy="159840"/>
            </p14:xfrm>
          </p:contentPart>
        </mc:Choice>
        <mc:Fallback xmlns="">
          <p:pic>
            <p:nvPicPr>
              <p:cNvPr id="222" name="Freihand 221">
                <a:extLst>
                  <a:ext uri="{FF2B5EF4-FFF2-40B4-BE49-F238E27FC236}">
                    <a16:creationId xmlns:a16="http://schemas.microsoft.com/office/drawing/2014/main" id="{B785EA1C-F41A-4F55-A4A7-1A60B64D6D6B}"/>
                  </a:ext>
                </a:extLst>
              </p:cNvPr>
              <p:cNvPicPr/>
              <p:nvPr/>
            </p:nvPicPr>
            <p:blipFill>
              <a:blip r:embed="rId333"/>
              <a:stretch>
                <a:fillRect/>
              </a:stretch>
            </p:blipFill>
            <p:spPr>
              <a:xfrm>
                <a:off x="9448419" y="2797325"/>
                <a:ext cx="56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3" name="Freihand 222">
                <a:extLst>
                  <a:ext uri="{FF2B5EF4-FFF2-40B4-BE49-F238E27FC236}">
                    <a16:creationId xmlns:a16="http://schemas.microsoft.com/office/drawing/2014/main" id="{739B878B-E837-4C90-B602-38EA3C841A6B}"/>
                  </a:ext>
                </a:extLst>
              </p14:cNvPr>
              <p14:cNvContentPartPr/>
              <p14:nvPr/>
            </p14:nvContentPartPr>
            <p14:xfrm>
              <a:off x="9529059" y="2868245"/>
              <a:ext cx="56520" cy="124920"/>
            </p14:xfrm>
          </p:contentPart>
        </mc:Choice>
        <mc:Fallback xmlns="">
          <p:pic>
            <p:nvPicPr>
              <p:cNvPr id="223" name="Freihand 222">
                <a:extLst>
                  <a:ext uri="{FF2B5EF4-FFF2-40B4-BE49-F238E27FC236}">
                    <a16:creationId xmlns:a16="http://schemas.microsoft.com/office/drawing/2014/main" id="{739B878B-E837-4C90-B602-38EA3C841A6B}"/>
                  </a:ext>
                </a:extLst>
              </p:cNvPr>
              <p:cNvPicPr/>
              <p:nvPr/>
            </p:nvPicPr>
            <p:blipFill>
              <a:blip r:embed="rId335"/>
              <a:stretch>
                <a:fillRect/>
              </a:stretch>
            </p:blipFill>
            <p:spPr>
              <a:xfrm>
                <a:off x="9524739" y="2863925"/>
                <a:ext cx="65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4" name="Freihand 223">
                <a:extLst>
                  <a:ext uri="{FF2B5EF4-FFF2-40B4-BE49-F238E27FC236}">
                    <a16:creationId xmlns:a16="http://schemas.microsoft.com/office/drawing/2014/main" id="{ADB46B82-F035-4D68-848D-17A77642F4FA}"/>
                  </a:ext>
                </a:extLst>
              </p14:cNvPr>
              <p14:cNvContentPartPr/>
              <p14:nvPr/>
            </p14:nvContentPartPr>
            <p14:xfrm>
              <a:off x="9589539" y="2809925"/>
              <a:ext cx="75960" cy="163800"/>
            </p14:xfrm>
          </p:contentPart>
        </mc:Choice>
        <mc:Fallback xmlns="">
          <p:pic>
            <p:nvPicPr>
              <p:cNvPr id="224" name="Freihand 223">
                <a:extLst>
                  <a:ext uri="{FF2B5EF4-FFF2-40B4-BE49-F238E27FC236}">
                    <a16:creationId xmlns:a16="http://schemas.microsoft.com/office/drawing/2014/main" id="{ADB46B82-F035-4D68-848D-17A77642F4FA}"/>
                  </a:ext>
                </a:extLst>
              </p:cNvPr>
              <p:cNvPicPr/>
              <p:nvPr/>
            </p:nvPicPr>
            <p:blipFill>
              <a:blip r:embed="rId337"/>
              <a:stretch>
                <a:fillRect/>
              </a:stretch>
            </p:blipFill>
            <p:spPr>
              <a:xfrm>
                <a:off x="9585219" y="2805605"/>
                <a:ext cx="84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6" name="Freihand 225">
                <a:extLst>
                  <a:ext uri="{FF2B5EF4-FFF2-40B4-BE49-F238E27FC236}">
                    <a16:creationId xmlns:a16="http://schemas.microsoft.com/office/drawing/2014/main" id="{A2D9B79C-CC31-4E9C-B248-446DBB121891}"/>
                  </a:ext>
                </a:extLst>
              </p14:cNvPr>
              <p14:cNvContentPartPr/>
              <p14:nvPr/>
            </p14:nvContentPartPr>
            <p14:xfrm>
              <a:off x="9195699" y="2918645"/>
              <a:ext cx="55440" cy="5760"/>
            </p14:xfrm>
          </p:contentPart>
        </mc:Choice>
        <mc:Fallback xmlns="">
          <p:pic>
            <p:nvPicPr>
              <p:cNvPr id="226" name="Freihand 225">
                <a:extLst>
                  <a:ext uri="{FF2B5EF4-FFF2-40B4-BE49-F238E27FC236}">
                    <a16:creationId xmlns:a16="http://schemas.microsoft.com/office/drawing/2014/main" id="{A2D9B79C-CC31-4E9C-B248-446DBB121891}"/>
                  </a:ext>
                </a:extLst>
              </p:cNvPr>
              <p:cNvPicPr/>
              <p:nvPr/>
            </p:nvPicPr>
            <p:blipFill>
              <a:blip r:embed="rId339"/>
              <a:stretch>
                <a:fillRect/>
              </a:stretch>
            </p:blipFill>
            <p:spPr>
              <a:xfrm>
                <a:off x="9191379" y="2914325"/>
                <a:ext cx="64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7" name="Freihand 226">
                <a:extLst>
                  <a:ext uri="{FF2B5EF4-FFF2-40B4-BE49-F238E27FC236}">
                    <a16:creationId xmlns:a16="http://schemas.microsoft.com/office/drawing/2014/main" id="{7A7E7380-CB76-4F0C-829E-2DFE4E4E6D4A}"/>
                  </a:ext>
                </a:extLst>
              </p14:cNvPr>
              <p14:cNvContentPartPr/>
              <p14:nvPr/>
            </p14:nvContentPartPr>
            <p14:xfrm>
              <a:off x="9164019" y="2962925"/>
              <a:ext cx="97920" cy="5040"/>
            </p14:xfrm>
          </p:contentPart>
        </mc:Choice>
        <mc:Fallback xmlns="">
          <p:pic>
            <p:nvPicPr>
              <p:cNvPr id="227" name="Freihand 226">
                <a:extLst>
                  <a:ext uri="{FF2B5EF4-FFF2-40B4-BE49-F238E27FC236}">
                    <a16:creationId xmlns:a16="http://schemas.microsoft.com/office/drawing/2014/main" id="{7A7E7380-CB76-4F0C-829E-2DFE4E4E6D4A}"/>
                  </a:ext>
                </a:extLst>
              </p:cNvPr>
              <p:cNvPicPr/>
              <p:nvPr/>
            </p:nvPicPr>
            <p:blipFill>
              <a:blip r:embed="rId341"/>
              <a:stretch>
                <a:fillRect/>
              </a:stretch>
            </p:blipFill>
            <p:spPr>
              <a:xfrm>
                <a:off x="9159699" y="2958605"/>
                <a:ext cx="106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9" name="Freihand 228">
                <a:extLst>
                  <a:ext uri="{FF2B5EF4-FFF2-40B4-BE49-F238E27FC236}">
                    <a16:creationId xmlns:a16="http://schemas.microsoft.com/office/drawing/2014/main" id="{6309967F-4E80-4CC8-AFE0-B09CDFA670AC}"/>
                  </a:ext>
                </a:extLst>
              </p14:cNvPr>
              <p14:cNvContentPartPr/>
              <p14:nvPr/>
            </p14:nvContentPartPr>
            <p14:xfrm>
              <a:off x="8789259" y="2960405"/>
              <a:ext cx="89640" cy="46800"/>
            </p14:xfrm>
          </p:contentPart>
        </mc:Choice>
        <mc:Fallback xmlns="">
          <p:pic>
            <p:nvPicPr>
              <p:cNvPr id="229" name="Freihand 228">
                <a:extLst>
                  <a:ext uri="{FF2B5EF4-FFF2-40B4-BE49-F238E27FC236}">
                    <a16:creationId xmlns:a16="http://schemas.microsoft.com/office/drawing/2014/main" id="{6309967F-4E80-4CC8-AFE0-B09CDFA670AC}"/>
                  </a:ext>
                </a:extLst>
              </p:cNvPr>
              <p:cNvPicPr/>
              <p:nvPr/>
            </p:nvPicPr>
            <p:blipFill>
              <a:blip r:embed="rId343"/>
              <a:stretch>
                <a:fillRect/>
              </a:stretch>
            </p:blipFill>
            <p:spPr>
              <a:xfrm>
                <a:off x="8784939" y="2956085"/>
                <a:ext cx="98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0" name="Freihand 229">
                <a:extLst>
                  <a:ext uri="{FF2B5EF4-FFF2-40B4-BE49-F238E27FC236}">
                    <a16:creationId xmlns:a16="http://schemas.microsoft.com/office/drawing/2014/main" id="{CFFDB0CF-3896-4675-B911-3DE9D2A79DFC}"/>
                  </a:ext>
                </a:extLst>
              </p14:cNvPr>
              <p14:cNvContentPartPr/>
              <p14:nvPr/>
            </p14:nvContentPartPr>
            <p14:xfrm>
              <a:off x="8906619" y="2976605"/>
              <a:ext cx="20520" cy="21240"/>
            </p14:xfrm>
          </p:contentPart>
        </mc:Choice>
        <mc:Fallback xmlns="">
          <p:pic>
            <p:nvPicPr>
              <p:cNvPr id="230" name="Freihand 229">
                <a:extLst>
                  <a:ext uri="{FF2B5EF4-FFF2-40B4-BE49-F238E27FC236}">
                    <a16:creationId xmlns:a16="http://schemas.microsoft.com/office/drawing/2014/main" id="{CFFDB0CF-3896-4675-B911-3DE9D2A79DFC}"/>
                  </a:ext>
                </a:extLst>
              </p:cNvPr>
              <p:cNvPicPr/>
              <p:nvPr/>
            </p:nvPicPr>
            <p:blipFill>
              <a:blip r:embed="rId345"/>
              <a:stretch>
                <a:fillRect/>
              </a:stretch>
            </p:blipFill>
            <p:spPr>
              <a:xfrm>
                <a:off x="8902299" y="2972285"/>
                <a:ext cx="29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1" name="Freihand 230">
                <a:extLst>
                  <a:ext uri="{FF2B5EF4-FFF2-40B4-BE49-F238E27FC236}">
                    <a16:creationId xmlns:a16="http://schemas.microsoft.com/office/drawing/2014/main" id="{E248B1B0-2D91-4FC5-9F8E-C33641C1926E}"/>
                  </a:ext>
                </a:extLst>
              </p14:cNvPr>
              <p14:cNvContentPartPr/>
              <p14:nvPr/>
            </p14:nvContentPartPr>
            <p14:xfrm>
              <a:off x="8989419" y="2821085"/>
              <a:ext cx="93960" cy="159120"/>
            </p14:xfrm>
          </p:contentPart>
        </mc:Choice>
        <mc:Fallback xmlns="">
          <p:pic>
            <p:nvPicPr>
              <p:cNvPr id="231" name="Freihand 230">
                <a:extLst>
                  <a:ext uri="{FF2B5EF4-FFF2-40B4-BE49-F238E27FC236}">
                    <a16:creationId xmlns:a16="http://schemas.microsoft.com/office/drawing/2014/main" id="{E248B1B0-2D91-4FC5-9F8E-C33641C1926E}"/>
                  </a:ext>
                </a:extLst>
              </p:cNvPr>
              <p:cNvPicPr/>
              <p:nvPr/>
            </p:nvPicPr>
            <p:blipFill>
              <a:blip r:embed="rId347"/>
              <a:stretch>
                <a:fillRect/>
              </a:stretch>
            </p:blipFill>
            <p:spPr>
              <a:xfrm>
                <a:off x="8985099" y="2816765"/>
                <a:ext cx="102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2" name="Freihand 231">
                <a:extLst>
                  <a:ext uri="{FF2B5EF4-FFF2-40B4-BE49-F238E27FC236}">
                    <a16:creationId xmlns:a16="http://schemas.microsoft.com/office/drawing/2014/main" id="{5751D01E-F355-478A-A04E-73E8CA32D44E}"/>
                  </a:ext>
                </a:extLst>
              </p14:cNvPr>
              <p14:cNvContentPartPr/>
              <p14:nvPr/>
            </p14:nvContentPartPr>
            <p14:xfrm>
              <a:off x="8970339" y="2986325"/>
              <a:ext cx="111960" cy="12960"/>
            </p14:xfrm>
          </p:contentPart>
        </mc:Choice>
        <mc:Fallback xmlns="">
          <p:pic>
            <p:nvPicPr>
              <p:cNvPr id="232" name="Freihand 231">
                <a:extLst>
                  <a:ext uri="{FF2B5EF4-FFF2-40B4-BE49-F238E27FC236}">
                    <a16:creationId xmlns:a16="http://schemas.microsoft.com/office/drawing/2014/main" id="{5751D01E-F355-478A-A04E-73E8CA32D44E}"/>
                  </a:ext>
                </a:extLst>
              </p:cNvPr>
              <p:cNvPicPr/>
              <p:nvPr/>
            </p:nvPicPr>
            <p:blipFill>
              <a:blip r:embed="rId349"/>
              <a:stretch>
                <a:fillRect/>
              </a:stretch>
            </p:blipFill>
            <p:spPr>
              <a:xfrm>
                <a:off x="8966019" y="2982005"/>
                <a:ext cx="120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3" name="Freihand 232">
                <a:extLst>
                  <a:ext uri="{FF2B5EF4-FFF2-40B4-BE49-F238E27FC236}">
                    <a16:creationId xmlns:a16="http://schemas.microsoft.com/office/drawing/2014/main" id="{14DFA7A7-4697-4E20-9E41-66B956D4C476}"/>
                  </a:ext>
                </a:extLst>
              </p14:cNvPr>
              <p14:cNvContentPartPr/>
              <p14:nvPr/>
            </p14:nvContentPartPr>
            <p14:xfrm>
              <a:off x="8977179" y="3043205"/>
              <a:ext cx="99720" cy="195120"/>
            </p14:xfrm>
          </p:contentPart>
        </mc:Choice>
        <mc:Fallback xmlns="">
          <p:pic>
            <p:nvPicPr>
              <p:cNvPr id="233" name="Freihand 232">
                <a:extLst>
                  <a:ext uri="{FF2B5EF4-FFF2-40B4-BE49-F238E27FC236}">
                    <a16:creationId xmlns:a16="http://schemas.microsoft.com/office/drawing/2014/main" id="{14DFA7A7-4697-4E20-9E41-66B956D4C476}"/>
                  </a:ext>
                </a:extLst>
              </p:cNvPr>
              <p:cNvPicPr/>
              <p:nvPr/>
            </p:nvPicPr>
            <p:blipFill>
              <a:blip r:embed="rId351"/>
              <a:stretch>
                <a:fillRect/>
              </a:stretch>
            </p:blipFill>
            <p:spPr>
              <a:xfrm>
                <a:off x="8972859" y="3038885"/>
                <a:ext cx="1083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5" name="Freihand 234">
                <a:extLst>
                  <a:ext uri="{FF2B5EF4-FFF2-40B4-BE49-F238E27FC236}">
                    <a16:creationId xmlns:a16="http://schemas.microsoft.com/office/drawing/2014/main" id="{C69D6619-A72D-42E1-AE20-BCD234AE2ADE}"/>
                  </a:ext>
                </a:extLst>
              </p14:cNvPr>
              <p14:cNvContentPartPr/>
              <p14:nvPr/>
            </p14:nvContentPartPr>
            <p14:xfrm>
              <a:off x="11209539" y="3790925"/>
              <a:ext cx="354240" cy="281880"/>
            </p14:xfrm>
          </p:contentPart>
        </mc:Choice>
        <mc:Fallback xmlns="">
          <p:pic>
            <p:nvPicPr>
              <p:cNvPr id="235" name="Freihand 234">
                <a:extLst>
                  <a:ext uri="{FF2B5EF4-FFF2-40B4-BE49-F238E27FC236}">
                    <a16:creationId xmlns:a16="http://schemas.microsoft.com/office/drawing/2014/main" id="{C69D6619-A72D-42E1-AE20-BCD234AE2ADE}"/>
                  </a:ext>
                </a:extLst>
              </p:cNvPr>
              <p:cNvPicPr/>
              <p:nvPr/>
            </p:nvPicPr>
            <p:blipFill>
              <a:blip r:embed="rId353"/>
              <a:stretch>
                <a:fillRect/>
              </a:stretch>
            </p:blipFill>
            <p:spPr>
              <a:xfrm>
                <a:off x="11205219" y="3786605"/>
                <a:ext cx="3628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5" name="Freihand 254">
                <a:extLst>
                  <a:ext uri="{FF2B5EF4-FFF2-40B4-BE49-F238E27FC236}">
                    <a16:creationId xmlns:a16="http://schemas.microsoft.com/office/drawing/2014/main" id="{379142A4-96DD-43B2-9E61-6E00DE2E2AE3}"/>
                  </a:ext>
                </a:extLst>
              </p14:cNvPr>
              <p14:cNvContentPartPr/>
              <p14:nvPr/>
            </p14:nvContentPartPr>
            <p14:xfrm>
              <a:off x="9182379" y="3294845"/>
              <a:ext cx="570600" cy="560880"/>
            </p14:xfrm>
          </p:contentPart>
        </mc:Choice>
        <mc:Fallback xmlns="">
          <p:pic>
            <p:nvPicPr>
              <p:cNvPr id="255" name="Freihand 254">
                <a:extLst>
                  <a:ext uri="{FF2B5EF4-FFF2-40B4-BE49-F238E27FC236}">
                    <a16:creationId xmlns:a16="http://schemas.microsoft.com/office/drawing/2014/main" id="{379142A4-96DD-43B2-9E61-6E00DE2E2AE3}"/>
                  </a:ext>
                </a:extLst>
              </p:cNvPr>
              <p:cNvPicPr/>
              <p:nvPr/>
            </p:nvPicPr>
            <p:blipFill>
              <a:blip r:embed="rId355"/>
              <a:stretch>
                <a:fillRect/>
              </a:stretch>
            </p:blipFill>
            <p:spPr>
              <a:xfrm>
                <a:off x="9178059" y="3290525"/>
                <a:ext cx="57924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7" name="Freihand 256">
                <a:extLst>
                  <a:ext uri="{FF2B5EF4-FFF2-40B4-BE49-F238E27FC236}">
                    <a16:creationId xmlns:a16="http://schemas.microsoft.com/office/drawing/2014/main" id="{FD0C09B1-6203-41BD-B05D-64261F8F0315}"/>
                  </a:ext>
                </a:extLst>
              </p14:cNvPr>
              <p14:cNvContentPartPr/>
              <p14:nvPr/>
            </p14:nvContentPartPr>
            <p14:xfrm>
              <a:off x="10412139" y="2784725"/>
              <a:ext cx="4320" cy="11880"/>
            </p14:xfrm>
          </p:contentPart>
        </mc:Choice>
        <mc:Fallback xmlns="">
          <p:pic>
            <p:nvPicPr>
              <p:cNvPr id="257" name="Freihand 256">
                <a:extLst>
                  <a:ext uri="{FF2B5EF4-FFF2-40B4-BE49-F238E27FC236}">
                    <a16:creationId xmlns:a16="http://schemas.microsoft.com/office/drawing/2014/main" id="{FD0C09B1-6203-41BD-B05D-64261F8F0315}"/>
                  </a:ext>
                </a:extLst>
              </p:cNvPr>
              <p:cNvPicPr/>
              <p:nvPr/>
            </p:nvPicPr>
            <p:blipFill>
              <a:blip r:embed="rId357"/>
              <a:stretch>
                <a:fillRect/>
              </a:stretch>
            </p:blipFill>
            <p:spPr>
              <a:xfrm>
                <a:off x="10407819" y="2780405"/>
                <a:ext cx="12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8" name="Freihand 257">
                <a:extLst>
                  <a:ext uri="{FF2B5EF4-FFF2-40B4-BE49-F238E27FC236}">
                    <a16:creationId xmlns:a16="http://schemas.microsoft.com/office/drawing/2014/main" id="{F5CE433E-E8E3-4B95-8380-CE208F547620}"/>
                  </a:ext>
                </a:extLst>
              </p14:cNvPr>
              <p14:cNvContentPartPr/>
              <p14:nvPr/>
            </p14:nvContentPartPr>
            <p14:xfrm>
              <a:off x="10399539" y="2798045"/>
              <a:ext cx="753840" cy="824760"/>
            </p14:xfrm>
          </p:contentPart>
        </mc:Choice>
        <mc:Fallback xmlns="">
          <p:pic>
            <p:nvPicPr>
              <p:cNvPr id="258" name="Freihand 257">
                <a:extLst>
                  <a:ext uri="{FF2B5EF4-FFF2-40B4-BE49-F238E27FC236}">
                    <a16:creationId xmlns:a16="http://schemas.microsoft.com/office/drawing/2014/main" id="{F5CE433E-E8E3-4B95-8380-CE208F547620}"/>
                  </a:ext>
                </a:extLst>
              </p:cNvPr>
              <p:cNvPicPr/>
              <p:nvPr/>
            </p:nvPicPr>
            <p:blipFill>
              <a:blip r:embed="rId359"/>
              <a:stretch>
                <a:fillRect/>
              </a:stretch>
            </p:blipFill>
            <p:spPr>
              <a:xfrm>
                <a:off x="10395219" y="2793725"/>
                <a:ext cx="762480" cy="83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7" name="Freihand 236">
                <a:extLst>
                  <a:ext uri="{FF2B5EF4-FFF2-40B4-BE49-F238E27FC236}">
                    <a16:creationId xmlns:a16="http://schemas.microsoft.com/office/drawing/2014/main" id="{CE018B9E-EF02-482B-9042-17ED0B4768B6}"/>
                  </a:ext>
                </a:extLst>
              </p14:cNvPr>
              <p14:cNvContentPartPr/>
              <p14:nvPr/>
            </p14:nvContentPartPr>
            <p14:xfrm>
              <a:off x="9083019" y="3399605"/>
              <a:ext cx="15120" cy="646920"/>
            </p14:xfrm>
          </p:contentPart>
        </mc:Choice>
        <mc:Fallback xmlns="">
          <p:pic>
            <p:nvPicPr>
              <p:cNvPr id="237" name="Freihand 236">
                <a:extLst>
                  <a:ext uri="{FF2B5EF4-FFF2-40B4-BE49-F238E27FC236}">
                    <a16:creationId xmlns:a16="http://schemas.microsoft.com/office/drawing/2014/main" id="{CE018B9E-EF02-482B-9042-17ED0B4768B6}"/>
                  </a:ext>
                </a:extLst>
              </p:cNvPr>
              <p:cNvPicPr/>
              <p:nvPr/>
            </p:nvPicPr>
            <p:blipFill>
              <a:blip r:embed="rId361"/>
              <a:stretch>
                <a:fillRect/>
              </a:stretch>
            </p:blipFill>
            <p:spPr>
              <a:xfrm>
                <a:off x="9078699" y="3395285"/>
                <a:ext cx="23760" cy="655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8" name="Freihand 237">
                <a:extLst>
                  <a:ext uri="{FF2B5EF4-FFF2-40B4-BE49-F238E27FC236}">
                    <a16:creationId xmlns:a16="http://schemas.microsoft.com/office/drawing/2014/main" id="{73B9ADF8-178E-41C4-9647-A8D5FEBED9F7}"/>
                  </a:ext>
                </a:extLst>
              </p14:cNvPr>
              <p14:cNvContentPartPr/>
              <p14:nvPr/>
            </p14:nvContentPartPr>
            <p14:xfrm>
              <a:off x="8937579" y="3990365"/>
              <a:ext cx="900360" cy="24120"/>
            </p14:xfrm>
          </p:contentPart>
        </mc:Choice>
        <mc:Fallback xmlns="">
          <p:pic>
            <p:nvPicPr>
              <p:cNvPr id="238" name="Freihand 237">
                <a:extLst>
                  <a:ext uri="{FF2B5EF4-FFF2-40B4-BE49-F238E27FC236}">
                    <a16:creationId xmlns:a16="http://schemas.microsoft.com/office/drawing/2014/main" id="{73B9ADF8-178E-41C4-9647-A8D5FEBED9F7}"/>
                  </a:ext>
                </a:extLst>
              </p:cNvPr>
              <p:cNvPicPr/>
              <p:nvPr/>
            </p:nvPicPr>
            <p:blipFill>
              <a:blip r:embed="rId363"/>
              <a:stretch>
                <a:fillRect/>
              </a:stretch>
            </p:blipFill>
            <p:spPr>
              <a:xfrm>
                <a:off x="8933259" y="3986045"/>
                <a:ext cx="909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9" name="Freihand 238">
                <a:extLst>
                  <a:ext uri="{FF2B5EF4-FFF2-40B4-BE49-F238E27FC236}">
                    <a16:creationId xmlns:a16="http://schemas.microsoft.com/office/drawing/2014/main" id="{FE3AA00E-5942-4E9D-BB62-A51B30AF2B5E}"/>
                  </a:ext>
                </a:extLst>
              </p14:cNvPr>
              <p14:cNvContentPartPr/>
              <p14:nvPr/>
            </p14:nvContentPartPr>
            <p14:xfrm>
              <a:off x="9826059" y="3948245"/>
              <a:ext cx="88920" cy="123840"/>
            </p14:xfrm>
          </p:contentPart>
        </mc:Choice>
        <mc:Fallback xmlns="">
          <p:pic>
            <p:nvPicPr>
              <p:cNvPr id="239" name="Freihand 238">
                <a:extLst>
                  <a:ext uri="{FF2B5EF4-FFF2-40B4-BE49-F238E27FC236}">
                    <a16:creationId xmlns:a16="http://schemas.microsoft.com/office/drawing/2014/main" id="{FE3AA00E-5942-4E9D-BB62-A51B30AF2B5E}"/>
                  </a:ext>
                </a:extLst>
              </p:cNvPr>
              <p:cNvPicPr/>
              <p:nvPr/>
            </p:nvPicPr>
            <p:blipFill>
              <a:blip r:embed="rId365"/>
              <a:stretch>
                <a:fillRect/>
              </a:stretch>
            </p:blipFill>
            <p:spPr>
              <a:xfrm>
                <a:off x="9821739" y="3943925"/>
                <a:ext cx="97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1" name="Freihand 240">
                <a:extLst>
                  <a:ext uri="{FF2B5EF4-FFF2-40B4-BE49-F238E27FC236}">
                    <a16:creationId xmlns:a16="http://schemas.microsoft.com/office/drawing/2014/main" id="{B552D639-B26E-4B5E-BC31-CD4B220D0C14}"/>
                  </a:ext>
                </a:extLst>
              </p14:cNvPr>
              <p14:cNvContentPartPr/>
              <p14:nvPr/>
            </p14:nvContentPartPr>
            <p14:xfrm>
              <a:off x="8942619" y="3255245"/>
              <a:ext cx="233640" cy="195840"/>
            </p14:xfrm>
          </p:contentPart>
        </mc:Choice>
        <mc:Fallback xmlns="">
          <p:pic>
            <p:nvPicPr>
              <p:cNvPr id="241" name="Freihand 240">
                <a:extLst>
                  <a:ext uri="{FF2B5EF4-FFF2-40B4-BE49-F238E27FC236}">
                    <a16:creationId xmlns:a16="http://schemas.microsoft.com/office/drawing/2014/main" id="{B552D639-B26E-4B5E-BC31-CD4B220D0C14}"/>
                  </a:ext>
                </a:extLst>
              </p:cNvPr>
              <p:cNvPicPr/>
              <p:nvPr/>
            </p:nvPicPr>
            <p:blipFill>
              <a:blip r:embed="rId367"/>
              <a:stretch>
                <a:fillRect/>
              </a:stretch>
            </p:blipFill>
            <p:spPr>
              <a:xfrm>
                <a:off x="8938299" y="3250925"/>
                <a:ext cx="242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3" name="Freihand 242">
                <a:extLst>
                  <a:ext uri="{FF2B5EF4-FFF2-40B4-BE49-F238E27FC236}">
                    <a16:creationId xmlns:a16="http://schemas.microsoft.com/office/drawing/2014/main" id="{1F12DE8C-C7C8-4F32-8B8B-D87AB980FD46}"/>
                  </a:ext>
                </a:extLst>
              </p14:cNvPr>
              <p14:cNvContentPartPr/>
              <p14:nvPr/>
            </p14:nvContentPartPr>
            <p14:xfrm>
              <a:off x="8680179" y="3262445"/>
              <a:ext cx="74880" cy="210240"/>
            </p14:xfrm>
          </p:contentPart>
        </mc:Choice>
        <mc:Fallback xmlns="">
          <p:pic>
            <p:nvPicPr>
              <p:cNvPr id="243" name="Freihand 242">
                <a:extLst>
                  <a:ext uri="{FF2B5EF4-FFF2-40B4-BE49-F238E27FC236}">
                    <a16:creationId xmlns:a16="http://schemas.microsoft.com/office/drawing/2014/main" id="{1F12DE8C-C7C8-4F32-8B8B-D87AB980FD46}"/>
                  </a:ext>
                </a:extLst>
              </p:cNvPr>
              <p:cNvPicPr/>
              <p:nvPr/>
            </p:nvPicPr>
            <p:blipFill>
              <a:blip r:embed="rId369"/>
              <a:stretch>
                <a:fillRect/>
              </a:stretch>
            </p:blipFill>
            <p:spPr>
              <a:xfrm>
                <a:off x="8675859" y="3258125"/>
                <a:ext cx="835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4" name="Freihand 243">
                <a:extLst>
                  <a:ext uri="{FF2B5EF4-FFF2-40B4-BE49-F238E27FC236}">
                    <a16:creationId xmlns:a16="http://schemas.microsoft.com/office/drawing/2014/main" id="{1ACE79A5-5517-4E2F-9194-4AAC6CEF7C90}"/>
                  </a:ext>
                </a:extLst>
              </p14:cNvPr>
              <p14:cNvContentPartPr/>
              <p14:nvPr/>
            </p14:nvContentPartPr>
            <p14:xfrm>
              <a:off x="8640939" y="3369005"/>
              <a:ext cx="104040" cy="19080"/>
            </p14:xfrm>
          </p:contentPart>
        </mc:Choice>
        <mc:Fallback xmlns="">
          <p:pic>
            <p:nvPicPr>
              <p:cNvPr id="244" name="Freihand 243">
                <a:extLst>
                  <a:ext uri="{FF2B5EF4-FFF2-40B4-BE49-F238E27FC236}">
                    <a16:creationId xmlns:a16="http://schemas.microsoft.com/office/drawing/2014/main" id="{1ACE79A5-5517-4E2F-9194-4AAC6CEF7C90}"/>
                  </a:ext>
                </a:extLst>
              </p:cNvPr>
              <p:cNvPicPr/>
              <p:nvPr/>
            </p:nvPicPr>
            <p:blipFill>
              <a:blip r:embed="rId371"/>
              <a:stretch>
                <a:fillRect/>
              </a:stretch>
            </p:blipFill>
            <p:spPr>
              <a:xfrm>
                <a:off x="8636619" y="3364685"/>
                <a:ext cx="112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5" name="Freihand 244">
                <a:extLst>
                  <a:ext uri="{FF2B5EF4-FFF2-40B4-BE49-F238E27FC236}">
                    <a16:creationId xmlns:a16="http://schemas.microsoft.com/office/drawing/2014/main" id="{9BA7B644-CC05-446B-AB46-FA6B778B7289}"/>
                  </a:ext>
                </a:extLst>
              </p14:cNvPr>
              <p14:cNvContentPartPr/>
              <p14:nvPr/>
            </p14:nvContentPartPr>
            <p14:xfrm>
              <a:off x="8732379" y="3268925"/>
              <a:ext cx="45360" cy="154800"/>
            </p14:xfrm>
          </p:contentPart>
        </mc:Choice>
        <mc:Fallback xmlns="">
          <p:pic>
            <p:nvPicPr>
              <p:cNvPr id="245" name="Freihand 244">
                <a:extLst>
                  <a:ext uri="{FF2B5EF4-FFF2-40B4-BE49-F238E27FC236}">
                    <a16:creationId xmlns:a16="http://schemas.microsoft.com/office/drawing/2014/main" id="{9BA7B644-CC05-446B-AB46-FA6B778B7289}"/>
                  </a:ext>
                </a:extLst>
              </p:cNvPr>
              <p:cNvPicPr/>
              <p:nvPr/>
            </p:nvPicPr>
            <p:blipFill>
              <a:blip r:embed="rId373"/>
              <a:stretch>
                <a:fillRect/>
              </a:stretch>
            </p:blipFill>
            <p:spPr>
              <a:xfrm>
                <a:off x="8728059" y="3264605"/>
                <a:ext cx="54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6" name="Freihand 245">
                <a:extLst>
                  <a:ext uri="{FF2B5EF4-FFF2-40B4-BE49-F238E27FC236}">
                    <a16:creationId xmlns:a16="http://schemas.microsoft.com/office/drawing/2014/main" id="{252B23AE-7B46-40D8-82B7-19571C568CFC}"/>
                  </a:ext>
                </a:extLst>
              </p14:cNvPr>
              <p14:cNvContentPartPr/>
              <p14:nvPr/>
            </p14:nvContentPartPr>
            <p14:xfrm>
              <a:off x="8762979" y="3302045"/>
              <a:ext cx="91440" cy="87840"/>
            </p14:xfrm>
          </p:contentPart>
        </mc:Choice>
        <mc:Fallback xmlns="">
          <p:pic>
            <p:nvPicPr>
              <p:cNvPr id="246" name="Freihand 245">
                <a:extLst>
                  <a:ext uri="{FF2B5EF4-FFF2-40B4-BE49-F238E27FC236}">
                    <a16:creationId xmlns:a16="http://schemas.microsoft.com/office/drawing/2014/main" id="{252B23AE-7B46-40D8-82B7-19571C568CFC}"/>
                  </a:ext>
                </a:extLst>
              </p:cNvPr>
              <p:cNvPicPr/>
              <p:nvPr/>
            </p:nvPicPr>
            <p:blipFill>
              <a:blip r:embed="rId375"/>
              <a:stretch>
                <a:fillRect/>
              </a:stretch>
            </p:blipFill>
            <p:spPr>
              <a:xfrm>
                <a:off x="8758659" y="3297725"/>
                <a:ext cx="10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7" name="Freihand 246">
                <a:extLst>
                  <a:ext uri="{FF2B5EF4-FFF2-40B4-BE49-F238E27FC236}">
                    <a16:creationId xmlns:a16="http://schemas.microsoft.com/office/drawing/2014/main" id="{B43F17D3-35F2-4D2C-AC47-8B70E94D5F68}"/>
                  </a:ext>
                </a:extLst>
              </p14:cNvPr>
              <p14:cNvContentPartPr/>
              <p14:nvPr/>
            </p14:nvContentPartPr>
            <p14:xfrm>
              <a:off x="8810859" y="3289805"/>
              <a:ext cx="110160" cy="119160"/>
            </p14:xfrm>
          </p:contentPart>
        </mc:Choice>
        <mc:Fallback xmlns="">
          <p:pic>
            <p:nvPicPr>
              <p:cNvPr id="247" name="Freihand 246">
                <a:extLst>
                  <a:ext uri="{FF2B5EF4-FFF2-40B4-BE49-F238E27FC236}">
                    <a16:creationId xmlns:a16="http://schemas.microsoft.com/office/drawing/2014/main" id="{B43F17D3-35F2-4D2C-AC47-8B70E94D5F68}"/>
                  </a:ext>
                </a:extLst>
              </p:cNvPr>
              <p:cNvPicPr/>
              <p:nvPr/>
            </p:nvPicPr>
            <p:blipFill>
              <a:blip r:embed="rId377"/>
              <a:stretch>
                <a:fillRect/>
              </a:stretch>
            </p:blipFill>
            <p:spPr>
              <a:xfrm>
                <a:off x="8806539" y="3285485"/>
                <a:ext cx="118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8" name="Freihand 247">
                <a:extLst>
                  <a:ext uri="{FF2B5EF4-FFF2-40B4-BE49-F238E27FC236}">
                    <a16:creationId xmlns:a16="http://schemas.microsoft.com/office/drawing/2014/main" id="{2D03A749-8CE6-4349-9E70-AB220691E23D}"/>
                  </a:ext>
                </a:extLst>
              </p14:cNvPr>
              <p14:cNvContentPartPr/>
              <p14:nvPr/>
            </p14:nvContentPartPr>
            <p14:xfrm>
              <a:off x="8873499" y="3228245"/>
              <a:ext cx="99000" cy="124920"/>
            </p14:xfrm>
          </p:contentPart>
        </mc:Choice>
        <mc:Fallback xmlns="">
          <p:pic>
            <p:nvPicPr>
              <p:cNvPr id="248" name="Freihand 247">
                <a:extLst>
                  <a:ext uri="{FF2B5EF4-FFF2-40B4-BE49-F238E27FC236}">
                    <a16:creationId xmlns:a16="http://schemas.microsoft.com/office/drawing/2014/main" id="{2D03A749-8CE6-4349-9E70-AB220691E23D}"/>
                  </a:ext>
                </a:extLst>
              </p:cNvPr>
              <p:cNvPicPr/>
              <p:nvPr/>
            </p:nvPicPr>
            <p:blipFill>
              <a:blip r:embed="rId379"/>
              <a:stretch>
                <a:fillRect/>
              </a:stretch>
            </p:blipFill>
            <p:spPr>
              <a:xfrm>
                <a:off x="8869179" y="3223925"/>
                <a:ext cx="107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9" name="Freihand 248">
                <a:extLst>
                  <a:ext uri="{FF2B5EF4-FFF2-40B4-BE49-F238E27FC236}">
                    <a16:creationId xmlns:a16="http://schemas.microsoft.com/office/drawing/2014/main" id="{45DFF557-3B14-4066-94A5-D7C0413EA5D4}"/>
                  </a:ext>
                </a:extLst>
              </p14:cNvPr>
              <p14:cNvContentPartPr/>
              <p14:nvPr/>
            </p14:nvContentPartPr>
            <p14:xfrm>
              <a:off x="8914899" y="3331205"/>
              <a:ext cx="84960" cy="10800"/>
            </p14:xfrm>
          </p:contentPart>
        </mc:Choice>
        <mc:Fallback xmlns="">
          <p:pic>
            <p:nvPicPr>
              <p:cNvPr id="249" name="Freihand 248">
                <a:extLst>
                  <a:ext uri="{FF2B5EF4-FFF2-40B4-BE49-F238E27FC236}">
                    <a16:creationId xmlns:a16="http://schemas.microsoft.com/office/drawing/2014/main" id="{45DFF557-3B14-4066-94A5-D7C0413EA5D4}"/>
                  </a:ext>
                </a:extLst>
              </p:cNvPr>
              <p:cNvPicPr/>
              <p:nvPr/>
            </p:nvPicPr>
            <p:blipFill>
              <a:blip r:embed="rId381"/>
              <a:stretch>
                <a:fillRect/>
              </a:stretch>
            </p:blipFill>
            <p:spPr>
              <a:xfrm>
                <a:off x="8910579" y="3326885"/>
                <a:ext cx="93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0" name="Freihand 249">
                <a:extLst>
                  <a:ext uri="{FF2B5EF4-FFF2-40B4-BE49-F238E27FC236}">
                    <a16:creationId xmlns:a16="http://schemas.microsoft.com/office/drawing/2014/main" id="{E9F97459-7C07-4619-AF5E-FE5A84E7606C}"/>
                  </a:ext>
                </a:extLst>
              </p14:cNvPr>
              <p14:cNvContentPartPr/>
              <p14:nvPr/>
            </p14:nvContentPartPr>
            <p14:xfrm>
              <a:off x="8896179" y="3358565"/>
              <a:ext cx="105480" cy="120600"/>
            </p14:xfrm>
          </p:contentPart>
        </mc:Choice>
        <mc:Fallback xmlns="">
          <p:pic>
            <p:nvPicPr>
              <p:cNvPr id="250" name="Freihand 249">
                <a:extLst>
                  <a:ext uri="{FF2B5EF4-FFF2-40B4-BE49-F238E27FC236}">
                    <a16:creationId xmlns:a16="http://schemas.microsoft.com/office/drawing/2014/main" id="{E9F97459-7C07-4619-AF5E-FE5A84E7606C}"/>
                  </a:ext>
                </a:extLst>
              </p:cNvPr>
              <p:cNvPicPr/>
              <p:nvPr/>
            </p:nvPicPr>
            <p:blipFill>
              <a:blip r:embed="rId383"/>
              <a:stretch>
                <a:fillRect/>
              </a:stretch>
            </p:blipFill>
            <p:spPr>
              <a:xfrm>
                <a:off x="8891859" y="3354245"/>
                <a:ext cx="114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2" name="Freihand 251">
                <a:extLst>
                  <a:ext uri="{FF2B5EF4-FFF2-40B4-BE49-F238E27FC236}">
                    <a16:creationId xmlns:a16="http://schemas.microsoft.com/office/drawing/2014/main" id="{26374170-D785-43C1-9FBE-901845885B4B}"/>
                  </a:ext>
                </a:extLst>
              </p14:cNvPr>
              <p14:cNvContentPartPr/>
              <p14:nvPr/>
            </p14:nvContentPartPr>
            <p14:xfrm>
              <a:off x="9776739" y="4126445"/>
              <a:ext cx="121320" cy="86760"/>
            </p14:xfrm>
          </p:contentPart>
        </mc:Choice>
        <mc:Fallback xmlns="">
          <p:pic>
            <p:nvPicPr>
              <p:cNvPr id="252" name="Freihand 251">
                <a:extLst>
                  <a:ext uri="{FF2B5EF4-FFF2-40B4-BE49-F238E27FC236}">
                    <a16:creationId xmlns:a16="http://schemas.microsoft.com/office/drawing/2014/main" id="{26374170-D785-43C1-9FBE-901845885B4B}"/>
                  </a:ext>
                </a:extLst>
              </p:cNvPr>
              <p:cNvPicPr/>
              <p:nvPr/>
            </p:nvPicPr>
            <p:blipFill>
              <a:blip r:embed="rId385"/>
              <a:stretch>
                <a:fillRect/>
              </a:stretch>
            </p:blipFill>
            <p:spPr>
              <a:xfrm>
                <a:off x="9772419" y="4122125"/>
                <a:ext cx="129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3" name="Freihand 272">
                <a:extLst>
                  <a:ext uri="{FF2B5EF4-FFF2-40B4-BE49-F238E27FC236}">
                    <a16:creationId xmlns:a16="http://schemas.microsoft.com/office/drawing/2014/main" id="{6EDCB5C3-D7CE-40D0-A6DB-77C6B89E4479}"/>
                  </a:ext>
                </a:extLst>
              </p14:cNvPr>
              <p14:cNvContentPartPr/>
              <p14:nvPr/>
            </p14:nvContentPartPr>
            <p14:xfrm>
              <a:off x="8696019" y="2829365"/>
              <a:ext cx="272160" cy="299880"/>
            </p14:xfrm>
          </p:contentPart>
        </mc:Choice>
        <mc:Fallback xmlns="">
          <p:pic>
            <p:nvPicPr>
              <p:cNvPr id="273" name="Freihand 272">
                <a:extLst>
                  <a:ext uri="{FF2B5EF4-FFF2-40B4-BE49-F238E27FC236}">
                    <a16:creationId xmlns:a16="http://schemas.microsoft.com/office/drawing/2014/main" id="{6EDCB5C3-D7CE-40D0-A6DB-77C6B89E4479}"/>
                  </a:ext>
                </a:extLst>
              </p:cNvPr>
              <p:cNvPicPr/>
              <p:nvPr/>
            </p:nvPicPr>
            <p:blipFill>
              <a:blip r:embed="rId387"/>
              <a:stretch>
                <a:fillRect/>
              </a:stretch>
            </p:blipFill>
            <p:spPr>
              <a:xfrm>
                <a:off x="8691699" y="2825045"/>
                <a:ext cx="2808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5" name="Freihand 274">
                <a:extLst>
                  <a:ext uri="{FF2B5EF4-FFF2-40B4-BE49-F238E27FC236}">
                    <a16:creationId xmlns:a16="http://schemas.microsoft.com/office/drawing/2014/main" id="{AEDBA5F8-C236-4301-8E19-0BCFA3DFB8E3}"/>
                  </a:ext>
                </a:extLst>
              </p14:cNvPr>
              <p14:cNvContentPartPr/>
              <p14:nvPr/>
            </p14:nvContentPartPr>
            <p14:xfrm>
              <a:off x="2117739" y="3577085"/>
              <a:ext cx="310680" cy="324000"/>
            </p14:xfrm>
          </p:contentPart>
        </mc:Choice>
        <mc:Fallback xmlns="">
          <p:pic>
            <p:nvPicPr>
              <p:cNvPr id="275" name="Freihand 274">
                <a:extLst>
                  <a:ext uri="{FF2B5EF4-FFF2-40B4-BE49-F238E27FC236}">
                    <a16:creationId xmlns:a16="http://schemas.microsoft.com/office/drawing/2014/main" id="{AEDBA5F8-C236-4301-8E19-0BCFA3DFB8E3}"/>
                  </a:ext>
                </a:extLst>
              </p:cNvPr>
              <p:cNvPicPr/>
              <p:nvPr/>
            </p:nvPicPr>
            <p:blipFill>
              <a:blip r:embed="rId389"/>
              <a:stretch>
                <a:fillRect/>
              </a:stretch>
            </p:blipFill>
            <p:spPr>
              <a:xfrm>
                <a:off x="2113419" y="3572765"/>
                <a:ext cx="3193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6" name="Freihand 275">
                <a:extLst>
                  <a:ext uri="{FF2B5EF4-FFF2-40B4-BE49-F238E27FC236}">
                    <a16:creationId xmlns:a16="http://schemas.microsoft.com/office/drawing/2014/main" id="{A4F7FE29-151A-41E0-ADDA-F271325BA12E}"/>
                  </a:ext>
                </a:extLst>
              </p14:cNvPr>
              <p14:cNvContentPartPr/>
              <p14:nvPr/>
            </p14:nvContentPartPr>
            <p14:xfrm>
              <a:off x="3959499" y="1844045"/>
              <a:ext cx="334440" cy="493200"/>
            </p14:xfrm>
          </p:contentPart>
        </mc:Choice>
        <mc:Fallback xmlns="">
          <p:pic>
            <p:nvPicPr>
              <p:cNvPr id="276" name="Freihand 275">
                <a:extLst>
                  <a:ext uri="{FF2B5EF4-FFF2-40B4-BE49-F238E27FC236}">
                    <a16:creationId xmlns:a16="http://schemas.microsoft.com/office/drawing/2014/main" id="{A4F7FE29-151A-41E0-ADDA-F271325BA12E}"/>
                  </a:ext>
                </a:extLst>
              </p:cNvPr>
              <p:cNvPicPr/>
              <p:nvPr/>
            </p:nvPicPr>
            <p:blipFill>
              <a:blip r:embed="rId391"/>
              <a:stretch>
                <a:fillRect/>
              </a:stretch>
            </p:blipFill>
            <p:spPr>
              <a:xfrm>
                <a:off x="3955179" y="1839725"/>
                <a:ext cx="3430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99" name="Freihand 198">
                <a:extLst>
                  <a:ext uri="{FF2B5EF4-FFF2-40B4-BE49-F238E27FC236}">
                    <a16:creationId xmlns:a16="http://schemas.microsoft.com/office/drawing/2014/main" id="{C45FC2CE-58AD-459C-A8E8-B9ECC87575D2}"/>
                  </a:ext>
                </a:extLst>
              </p14:cNvPr>
              <p14:cNvContentPartPr/>
              <p14:nvPr/>
            </p14:nvContentPartPr>
            <p14:xfrm>
              <a:off x="5578059" y="2005325"/>
              <a:ext cx="193320" cy="15120"/>
            </p14:xfrm>
          </p:contentPart>
        </mc:Choice>
        <mc:Fallback xmlns="">
          <p:pic>
            <p:nvPicPr>
              <p:cNvPr id="199" name="Freihand 198">
                <a:extLst>
                  <a:ext uri="{FF2B5EF4-FFF2-40B4-BE49-F238E27FC236}">
                    <a16:creationId xmlns:a16="http://schemas.microsoft.com/office/drawing/2014/main" id="{C45FC2CE-58AD-459C-A8E8-B9ECC87575D2}"/>
                  </a:ext>
                </a:extLst>
              </p:cNvPr>
              <p:cNvPicPr/>
              <p:nvPr/>
            </p:nvPicPr>
            <p:blipFill>
              <a:blip r:embed="rId393"/>
              <a:stretch>
                <a:fillRect/>
              </a:stretch>
            </p:blipFill>
            <p:spPr>
              <a:xfrm>
                <a:off x="5573739" y="2001005"/>
                <a:ext cx="201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00" name="Freihand 199">
                <a:extLst>
                  <a:ext uri="{FF2B5EF4-FFF2-40B4-BE49-F238E27FC236}">
                    <a16:creationId xmlns:a16="http://schemas.microsoft.com/office/drawing/2014/main" id="{17523FBA-64BA-47CE-A9E2-86390E483500}"/>
                  </a:ext>
                </a:extLst>
              </p14:cNvPr>
              <p14:cNvContentPartPr/>
              <p14:nvPr/>
            </p14:nvContentPartPr>
            <p14:xfrm>
              <a:off x="5229579" y="2037725"/>
              <a:ext cx="231120" cy="27720"/>
            </p14:xfrm>
          </p:contentPart>
        </mc:Choice>
        <mc:Fallback xmlns="">
          <p:pic>
            <p:nvPicPr>
              <p:cNvPr id="200" name="Freihand 199">
                <a:extLst>
                  <a:ext uri="{FF2B5EF4-FFF2-40B4-BE49-F238E27FC236}">
                    <a16:creationId xmlns:a16="http://schemas.microsoft.com/office/drawing/2014/main" id="{17523FBA-64BA-47CE-A9E2-86390E483500}"/>
                  </a:ext>
                </a:extLst>
              </p:cNvPr>
              <p:cNvPicPr/>
              <p:nvPr/>
            </p:nvPicPr>
            <p:blipFill>
              <a:blip r:embed="rId395"/>
              <a:stretch>
                <a:fillRect/>
              </a:stretch>
            </p:blipFill>
            <p:spPr>
              <a:xfrm>
                <a:off x="5225259" y="2033405"/>
                <a:ext cx="239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01" name="Freihand 200">
                <a:extLst>
                  <a:ext uri="{FF2B5EF4-FFF2-40B4-BE49-F238E27FC236}">
                    <a16:creationId xmlns:a16="http://schemas.microsoft.com/office/drawing/2014/main" id="{9342D4E9-0AE8-4F39-8332-BD7447F223D6}"/>
                  </a:ext>
                </a:extLst>
              </p14:cNvPr>
              <p14:cNvContentPartPr/>
              <p14:nvPr/>
            </p14:nvContentPartPr>
            <p14:xfrm>
              <a:off x="4327779" y="2077325"/>
              <a:ext cx="614520" cy="40320"/>
            </p14:xfrm>
          </p:contentPart>
        </mc:Choice>
        <mc:Fallback xmlns="">
          <p:pic>
            <p:nvPicPr>
              <p:cNvPr id="201" name="Freihand 200">
                <a:extLst>
                  <a:ext uri="{FF2B5EF4-FFF2-40B4-BE49-F238E27FC236}">
                    <a16:creationId xmlns:a16="http://schemas.microsoft.com/office/drawing/2014/main" id="{9342D4E9-0AE8-4F39-8332-BD7447F223D6}"/>
                  </a:ext>
                </a:extLst>
              </p:cNvPr>
              <p:cNvPicPr/>
              <p:nvPr/>
            </p:nvPicPr>
            <p:blipFill>
              <a:blip r:embed="rId397"/>
              <a:stretch>
                <a:fillRect/>
              </a:stretch>
            </p:blipFill>
            <p:spPr>
              <a:xfrm>
                <a:off x="4323459" y="2073005"/>
                <a:ext cx="623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03" name="Freihand 202">
                <a:extLst>
                  <a:ext uri="{FF2B5EF4-FFF2-40B4-BE49-F238E27FC236}">
                    <a16:creationId xmlns:a16="http://schemas.microsoft.com/office/drawing/2014/main" id="{28CCCBDB-2356-4077-85B6-035838BB1227}"/>
                  </a:ext>
                </a:extLst>
              </p14:cNvPr>
              <p14:cNvContentPartPr/>
              <p14:nvPr/>
            </p14:nvContentPartPr>
            <p14:xfrm>
              <a:off x="4090179" y="2025125"/>
              <a:ext cx="91440" cy="234000"/>
            </p14:xfrm>
          </p:contentPart>
        </mc:Choice>
        <mc:Fallback xmlns="">
          <p:pic>
            <p:nvPicPr>
              <p:cNvPr id="203" name="Freihand 202">
                <a:extLst>
                  <a:ext uri="{FF2B5EF4-FFF2-40B4-BE49-F238E27FC236}">
                    <a16:creationId xmlns:a16="http://schemas.microsoft.com/office/drawing/2014/main" id="{28CCCBDB-2356-4077-85B6-035838BB1227}"/>
                  </a:ext>
                </a:extLst>
              </p:cNvPr>
              <p:cNvPicPr/>
              <p:nvPr/>
            </p:nvPicPr>
            <p:blipFill>
              <a:blip r:embed="rId399"/>
              <a:stretch>
                <a:fillRect/>
              </a:stretch>
            </p:blipFill>
            <p:spPr>
              <a:xfrm>
                <a:off x="4085859" y="2020805"/>
                <a:ext cx="100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04" name="Freihand 203">
                <a:extLst>
                  <a:ext uri="{FF2B5EF4-FFF2-40B4-BE49-F238E27FC236}">
                    <a16:creationId xmlns:a16="http://schemas.microsoft.com/office/drawing/2014/main" id="{87252734-A1F0-4D7D-A374-F0D33946F51D}"/>
                  </a:ext>
                </a:extLst>
              </p14:cNvPr>
              <p14:cNvContentPartPr/>
              <p14:nvPr/>
            </p14:nvContentPartPr>
            <p14:xfrm>
              <a:off x="4163979" y="1942325"/>
              <a:ext cx="149040" cy="109440"/>
            </p14:xfrm>
          </p:contentPart>
        </mc:Choice>
        <mc:Fallback xmlns="">
          <p:pic>
            <p:nvPicPr>
              <p:cNvPr id="204" name="Freihand 203">
                <a:extLst>
                  <a:ext uri="{FF2B5EF4-FFF2-40B4-BE49-F238E27FC236}">
                    <a16:creationId xmlns:a16="http://schemas.microsoft.com/office/drawing/2014/main" id="{87252734-A1F0-4D7D-A374-F0D33946F51D}"/>
                  </a:ext>
                </a:extLst>
              </p:cNvPr>
              <p:cNvPicPr/>
              <p:nvPr/>
            </p:nvPicPr>
            <p:blipFill>
              <a:blip r:embed="rId401"/>
              <a:stretch>
                <a:fillRect/>
              </a:stretch>
            </p:blipFill>
            <p:spPr>
              <a:xfrm>
                <a:off x="4159659" y="1938005"/>
                <a:ext cx="157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3" name="Freihand 262">
                <a:extLst>
                  <a:ext uri="{FF2B5EF4-FFF2-40B4-BE49-F238E27FC236}">
                    <a16:creationId xmlns:a16="http://schemas.microsoft.com/office/drawing/2014/main" id="{09AC456F-9C13-467C-9199-0C7C61F7E03D}"/>
                  </a:ext>
                </a:extLst>
              </p14:cNvPr>
              <p14:cNvContentPartPr/>
              <p14:nvPr/>
            </p14:nvContentPartPr>
            <p14:xfrm>
              <a:off x="2584659" y="2760245"/>
              <a:ext cx="39240" cy="475920"/>
            </p14:xfrm>
          </p:contentPart>
        </mc:Choice>
        <mc:Fallback xmlns="">
          <p:pic>
            <p:nvPicPr>
              <p:cNvPr id="263" name="Freihand 262">
                <a:extLst>
                  <a:ext uri="{FF2B5EF4-FFF2-40B4-BE49-F238E27FC236}">
                    <a16:creationId xmlns:a16="http://schemas.microsoft.com/office/drawing/2014/main" id="{09AC456F-9C13-467C-9199-0C7C61F7E03D}"/>
                  </a:ext>
                </a:extLst>
              </p:cNvPr>
              <p:cNvPicPr/>
              <p:nvPr/>
            </p:nvPicPr>
            <p:blipFill>
              <a:blip r:embed="rId403"/>
              <a:stretch>
                <a:fillRect/>
              </a:stretch>
            </p:blipFill>
            <p:spPr>
              <a:xfrm>
                <a:off x="2580339" y="2755925"/>
                <a:ext cx="4788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4" name="Freihand 263">
                <a:extLst>
                  <a:ext uri="{FF2B5EF4-FFF2-40B4-BE49-F238E27FC236}">
                    <a16:creationId xmlns:a16="http://schemas.microsoft.com/office/drawing/2014/main" id="{A8B7316E-7144-461B-8490-84BA0D26F1E7}"/>
                  </a:ext>
                </a:extLst>
              </p14:cNvPr>
              <p14:cNvContentPartPr/>
              <p14:nvPr/>
            </p14:nvContentPartPr>
            <p14:xfrm>
              <a:off x="2626419" y="2366765"/>
              <a:ext cx="18000" cy="282600"/>
            </p14:xfrm>
          </p:contentPart>
        </mc:Choice>
        <mc:Fallback xmlns="">
          <p:pic>
            <p:nvPicPr>
              <p:cNvPr id="264" name="Freihand 263">
                <a:extLst>
                  <a:ext uri="{FF2B5EF4-FFF2-40B4-BE49-F238E27FC236}">
                    <a16:creationId xmlns:a16="http://schemas.microsoft.com/office/drawing/2014/main" id="{A8B7316E-7144-461B-8490-84BA0D26F1E7}"/>
                  </a:ext>
                </a:extLst>
              </p:cNvPr>
              <p:cNvPicPr/>
              <p:nvPr/>
            </p:nvPicPr>
            <p:blipFill>
              <a:blip r:embed="rId405"/>
              <a:stretch>
                <a:fillRect/>
              </a:stretch>
            </p:blipFill>
            <p:spPr>
              <a:xfrm>
                <a:off x="2622099" y="2362445"/>
                <a:ext cx="266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5" name="Freihand 264">
                <a:extLst>
                  <a:ext uri="{FF2B5EF4-FFF2-40B4-BE49-F238E27FC236}">
                    <a16:creationId xmlns:a16="http://schemas.microsoft.com/office/drawing/2014/main" id="{763A0CB5-1D87-4AD1-8C07-90377FB9F45B}"/>
                  </a:ext>
                </a:extLst>
              </p14:cNvPr>
              <p14:cNvContentPartPr/>
              <p14:nvPr/>
            </p14:nvContentPartPr>
            <p14:xfrm>
              <a:off x="2733699" y="2161565"/>
              <a:ext cx="159480" cy="38520"/>
            </p14:xfrm>
          </p:contentPart>
        </mc:Choice>
        <mc:Fallback xmlns="">
          <p:pic>
            <p:nvPicPr>
              <p:cNvPr id="265" name="Freihand 264">
                <a:extLst>
                  <a:ext uri="{FF2B5EF4-FFF2-40B4-BE49-F238E27FC236}">
                    <a16:creationId xmlns:a16="http://schemas.microsoft.com/office/drawing/2014/main" id="{763A0CB5-1D87-4AD1-8C07-90377FB9F45B}"/>
                  </a:ext>
                </a:extLst>
              </p:cNvPr>
              <p:cNvPicPr/>
              <p:nvPr/>
            </p:nvPicPr>
            <p:blipFill>
              <a:blip r:embed="rId407"/>
              <a:stretch>
                <a:fillRect/>
              </a:stretch>
            </p:blipFill>
            <p:spPr>
              <a:xfrm>
                <a:off x="2729379" y="2157245"/>
                <a:ext cx="168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6" name="Freihand 265">
                <a:extLst>
                  <a:ext uri="{FF2B5EF4-FFF2-40B4-BE49-F238E27FC236}">
                    <a16:creationId xmlns:a16="http://schemas.microsoft.com/office/drawing/2014/main" id="{A51D59A6-FC94-4192-BE6C-84C644AC4D2A}"/>
                  </a:ext>
                </a:extLst>
              </p14:cNvPr>
              <p14:cNvContentPartPr/>
              <p14:nvPr/>
            </p14:nvContentPartPr>
            <p14:xfrm>
              <a:off x="3078579" y="2147885"/>
              <a:ext cx="90720" cy="11160"/>
            </p14:xfrm>
          </p:contentPart>
        </mc:Choice>
        <mc:Fallback xmlns="">
          <p:pic>
            <p:nvPicPr>
              <p:cNvPr id="266" name="Freihand 265">
                <a:extLst>
                  <a:ext uri="{FF2B5EF4-FFF2-40B4-BE49-F238E27FC236}">
                    <a16:creationId xmlns:a16="http://schemas.microsoft.com/office/drawing/2014/main" id="{A51D59A6-FC94-4192-BE6C-84C644AC4D2A}"/>
                  </a:ext>
                </a:extLst>
              </p:cNvPr>
              <p:cNvPicPr/>
              <p:nvPr/>
            </p:nvPicPr>
            <p:blipFill>
              <a:blip r:embed="rId409"/>
              <a:stretch>
                <a:fillRect/>
              </a:stretch>
            </p:blipFill>
            <p:spPr>
              <a:xfrm>
                <a:off x="3074259" y="2143565"/>
                <a:ext cx="99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7" name="Freihand 266">
                <a:extLst>
                  <a:ext uri="{FF2B5EF4-FFF2-40B4-BE49-F238E27FC236}">
                    <a16:creationId xmlns:a16="http://schemas.microsoft.com/office/drawing/2014/main" id="{9B29298B-5B65-40FC-9688-D735FA93CB39}"/>
                  </a:ext>
                </a:extLst>
              </p14:cNvPr>
              <p14:cNvContentPartPr/>
              <p14:nvPr/>
            </p14:nvContentPartPr>
            <p14:xfrm>
              <a:off x="3439659" y="2094245"/>
              <a:ext cx="747720" cy="64800"/>
            </p14:xfrm>
          </p:contentPart>
        </mc:Choice>
        <mc:Fallback xmlns="">
          <p:pic>
            <p:nvPicPr>
              <p:cNvPr id="267" name="Freihand 266">
                <a:extLst>
                  <a:ext uri="{FF2B5EF4-FFF2-40B4-BE49-F238E27FC236}">
                    <a16:creationId xmlns:a16="http://schemas.microsoft.com/office/drawing/2014/main" id="{9B29298B-5B65-40FC-9688-D735FA93CB39}"/>
                  </a:ext>
                </a:extLst>
              </p:cNvPr>
              <p:cNvPicPr/>
              <p:nvPr/>
            </p:nvPicPr>
            <p:blipFill>
              <a:blip r:embed="rId411"/>
              <a:stretch>
                <a:fillRect/>
              </a:stretch>
            </p:blipFill>
            <p:spPr>
              <a:xfrm>
                <a:off x="3435339" y="2089925"/>
                <a:ext cx="756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8" name="Freihand 267">
                <a:extLst>
                  <a:ext uri="{FF2B5EF4-FFF2-40B4-BE49-F238E27FC236}">
                    <a16:creationId xmlns:a16="http://schemas.microsoft.com/office/drawing/2014/main" id="{FAD9BE95-6B3B-46D6-91DB-5F39690679AA}"/>
                  </a:ext>
                </a:extLst>
              </p14:cNvPr>
              <p14:cNvContentPartPr/>
              <p14:nvPr/>
            </p14:nvContentPartPr>
            <p14:xfrm>
              <a:off x="4268019" y="2079125"/>
              <a:ext cx="17640" cy="7920"/>
            </p14:xfrm>
          </p:contentPart>
        </mc:Choice>
        <mc:Fallback xmlns="">
          <p:pic>
            <p:nvPicPr>
              <p:cNvPr id="268" name="Freihand 267">
                <a:extLst>
                  <a:ext uri="{FF2B5EF4-FFF2-40B4-BE49-F238E27FC236}">
                    <a16:creationId xmlns:a16="http://schemas.microsoft.com/office/drawing/2014/main" id="{FAD9BE95-6B3B-46D6-91DB-5F39690679AA}"/>
                  </a:ext>
                </a:extLst>
              </p:cNvPr>
              <p:cNvPicPr/>
              <p:nvPr/>
            </p:nvPicPr>
            <p:blipFill>
              <a:blip r:embed="rId413"/>
              <a:stretch>
                <a:fillRect/>
              </a:stretch>
            </p:blipFill>
            <p:spPr>
              <a:xfrm>
                <a:off x="4263699" y="2074805"/>
                <a:ext cx="26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8" name="Freihand 277">
                <a:extLst>
                  <a:ext uri="{FF2B5EF4-FFF2-40B4-BE49-F238E27FC236}">
                    <a16:creationId xmlns:a16="http://schemas.microsoft.com/office/drawing/2014/main" id="{95CB758F-700F-4864-98EA-022C1468BE91}"/>
                  </a:ext>
                </a:extLst>
              </p14:cNvPr>
              <p14:cNvContentPartPr/>
              <p14:nvPr/>
            </p14:nvContentPartPr>
            <p14:xfrm>
              <a:off x="817779" y="900125"/>
              <a:ext cx="3002400" cy="2214360"/>
            </p14:xfrm>
          </p:contentPart>
        </mc:Choice>
        <mc:Fallback xmlns="">
          <p:pic>
            <p:nvPicPr>
              <p:cNvPr id="278" name="Freihand 277">
                <a:extLst>
                  <a:ext uri="{FF2B5EF4-FFF2-40B4-BE49-F238E27FC236}">
                    <a16:creationId xmlns:a16="http://schemas.microsoft.com/office/drawing/2014/main" id="{95CB758F-700F-4864-98EA-022C1468BE91}"/>
                  </a:ext>
                </a:extLst>
              </p:cNvPr>
              <p:cNvPicPr/>
              <p:nvPr/>
            </p:nvPicPr>
            <p:blipFill>
              <a:blip r:embed="rId415"/>
              <a:stretch>
                <a:fillRect/>
              </a:stretch>
            </p:blipFill>
            <p:spPr>
              <a:xfrm>
                <a:off x="813459" y="895805"/>
                <a:ext cx="3011040" cy="2223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0" name="Freihand 279">
                <a:extLst>
                  <a:ext uri="{FF2B5EF4-FFF2-40B4-BE49-F238E27FC236}">
                    <a16:creationId xmlns:a16="http://schemas.microsoft.com/office/drawing/2014/main" id="{DE07F356-A35C-4F95-AF3C-8CB024E8A50E}"/>
                  </a:ext>
                </a:extLst>
              </p14:cNvPr>
              <p14:cNvContentPartPr/>
              <p14:nvPr/>
            </p14:nvContentPartPr>
            <p14:xfrm>
              <a:off x="3465219" y="741005"/>
              <a:ext cx="168480" cy="185040"/>
            </p14:xfrm>
          </p:contentPart>
        </mc:Choice>
        <mc:Fallback xmlns="">
          <p:pic>
            <p:nvPicPr>
              <p:cNvPr id="280" name="Freihand 279">
                <a:extLst>
                  <a:ext uri="{FF2B5EF4-FFF2-40B4-BE49-F238E27FC236}">
                    <a16:creationId xmlns:a16="http://schemas.microsoft.com/office/drawing/2014/main" id="{DE07F356-A35C-4F95-AF3C-8CB024E8A50E}"/>
                  </a:ext>
                </a:extLst>
              </p:cNvPr>
              <p:cNvPicPr/>
              <p:nvPr/>
            </p:nvPicPr>
            <p:blipFill>
              <a:blip r:embed="rId417"/>
              <a:stretch>
                <a:fillRect/>
              </a:stretch>
            </p:blipFill>
            <p:spPr>
              <a:xfrm>
                <a:off x="3460899" y="736685"/>
                <a:ext cx="177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1" name="Freihand 280">
                <a:extLst>
                  <a:ext uri="{FF2B5EF4-FFF2-40B4-BE49-F238E27FC236}">
                    <a16:creationId xmlns:a16="http://schemas.microsoft.com/office/drawing/2014/main" id="{B8101EE1-216B-4ED8-B5B0-09A5A05F789B}"/>
                  </a:ext>
                </a:extLst>
              </p14:cNvPr>
              <p14:cNvContentPartPr/>
              <p14:nvPr/>
            </p14:nvContentPartPr>
            <p14:xfrm>
              <a:off x="3626859" y="623645"/>
              <a:ext cx="125280" cy="142560"/>
            </p14:xfrm>
          </p:contentPart>
        </mc:Choice>
        <mc:Fallback xmlns="">
          <p:pic>
            <p:nvPicPr>
              <p:cNvPr id="281" name="Freihand 280">
                <a:extLst>
                  <a:ext uri="{FF2B5EF4-FFF2-40B4-BE49-F238E27FC236}">
                    <a16:creationId xmlns:a16="http://schemas.microsoft.com/office/drawing/2014/main" id="{B8101EE1-216B-4ED8-B5B0-09A5A05F789B}"/>
                  </a:ext>
                </a:extLst>
              </p:cNvPr>
              <p:cNvPicPr/>
              <p:nvPr/>
            </p:nvPicPr>
            <p:blipFill>
              <a:blip r:embed="rId419"/>
              <a:stretch>
                <a:fillRect/>
              </a:stretch>
            </p:blipFill>
            <p:spPr>
              <a:xfrm>
                <a:off x="3622539" y="619325"/>
                <a:ext cx="133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3" name="Freihand 282">
                <a:extLst>
                  <a:ext uri="{FF2B5EF4-FFF2-40B4-BE49-F238E27FC236}">
                    <a16:creationId xmlns:a16="http://schemas.microsoft.com/office/drawing/2014/main" id="{79357CDF-9132-45AF-B2B3-F3576CF37F43}"/>
                  </a:ext>
                </a:extLst>
              </p14:cNvPr>
              <p14:cNvContentPartPr/>
              <p14:nvPr/>
            </p14:nvContentPartPr>
            <p14:xfrm>
              <a:off x="3192339" y="687005"/>
              <a:ext cx="191880" cy="33480"/>
            </p14:xfrm>
          </p:contentPart>
        </mc:Choice>
        <mc:Fallback xmlns="">
          <p:pic>
            <p:nvPicPr>
              <p:cNvPr id="283" name="Freihand 282">
                <a:extLst>
                  <a:ext uri="{FF2B5EF4-FFF2-40B4-BE49-F238E27FC236}">
                    <a16:creationId xmlns:a16="http://schemas.microsoft.com/office/drawing/2014/main" id="{79357CDF-9132-45AF-B2B3-F3576CF37F43}"/>
                  </a:ext>
                </a:extLst>
              </p:cNvPr>
              <p:cNvPicPr/>
              <p:nvPr/>
            </p:nvPicPr>
            <p:blipFill>
              <a:blip r:embed="rId421"/>
              <a:stretch>
                <a:fillRect/>
              </a:stretch>
            </p:blipFill>
            <p:spPr>
              <a:xfrm>
                <a:off x="3188019" y="682685"/>
                <a:ext cx="20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4" name="Freihand 283">
                <a:extLst>
                  <a:ext uri="{FF2B5EF4-FFF2-40B4-BE49-F238E27FC236}">
                    <a16:creationId xmlns:a16="http://schemas.microsoft.com/office/drawing/2014/main" id="{D66051AC-B138-42E8-B82E-97A7E09BEE05}"/>
                  </a:ext>
                </a:extLst>
              </p14:cNvPr>
              <p14:cNvContentPartPr/>
              <p14:nvPr/>
            </p14:nvContentPartPr>
            <p14:xfrm>
              <a:off x="3318699" y="630485"/>
              <a:ext cx="148320" cy="130320"/>
            </p14:xfrm>
          </p:contentPart>
        </mc:Choice>
        <mc:Fallback xmlns="">
          <p:pic>
            <p:nvPicPr>
              <p:cNvPr id="284" name="Freihand 283">
                <a:extLst>
                  <a:ext uri="{FF2B5EF4-FFF2-40B4-BE49-F238E27FC236}">
                    <a16:creationId xmlns:a16="http://schemas.microsoft.com/office/drawing/2014/main" id="{D66051AC-B138-42E8-B82E-97A7E09BEE05}"/>
                  </a:ext>
                </a:extLst>
              </p:cNvPr>
              <p:cNvPicPr/>
              <p:nvPr/>
            </p:nvPicPr>
            <p:blipFill>
              <a:blip r:embed="rId423"/>
              <a:stretch>
                <a:fillRect/>
              </a:stretch>
            </p:blipFill>
            <p:spPr>
              <a:xfrm>
                <a:off x="3314379" y="626165"/>
                <a:ext cx="156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6" name="Freihand 285">
                <a:extLst>
                  <a:ext uri="{FF2B5EF4-FFF2-40B4-BE49-F238E27FC236}">
                    <a16:creationId xmlns:a16="http://schemas.microsoft.com/office/drawing/2014/main" id="{E6EB716B-F728-423E-8698-B5D5A6E1572B}"/>
                  </a:ext>
                </a:extLst>
              </p14:cNvPr>
              <p14:cNvContentPartPr/>
              <p14:nvPr/>
            </p14:nvContentPartPr>
            <p14:xfrm>
              <a:off x="2212059" y="735965"/>
              <a:ext cx="11880" cy="165600"/>
            </p14:xfrm>
          </p:contentPart>
        </mc:Choice>
        <mc:Fallback xmlns="">
          <p:pic>
            <p:nvPicPr>
              <p:cNvPr id="286" name="Freihand 285">
                <a:extLst>
                  <a:ext uri="{FF2B5EF4-FFF2-40B4-BE49-F238E27FC236}">
                    <a16:creationId xmlns:a16="http://schemas.microsoft.com/office/drawing/2014/main" id="{E6EB716B-F728-423E-8698-B5D5A6E1572B}"/>
                  </a:ext>
                </a:extLst>
              </p:cNvPr>
              <p:cNvPicPr/>
              <p:nvPr/>
            </p:nvPicPr>
            <p:blipFill>
              <a:blip r:embed="rId425"/>
              <a:stretch>
                <a:fillRect/>
              </a:stretch>
            </p:blipFill>
            <p:spPr>
              <a:xfrm>
                <a:off x="2207739" y="731645"/>
                <a:ext cx="20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7" name="Freihand 286">
                <a:extLst>
                  <a:ext uri="{FF2B5EF4-FFF2-40B4-BE49-F238E27FC236}">
                    <a16:creationId xmlns:a16="http://schemas.microsoft.com/office/drawing/2014/main" id="{00C6C164-B0F9-4E15-BDD9-5E1B56EDCD38}"/>
                  </a:ext>
                </a:extLst>
              </p14:cNvPr>
              <p14:cNvContentPartPr/>
              <p14:nvPr/>
            </p14:nvContentPartPr>
            <p14:xfrm>
              <a:off x="2205939" y="689165"/>
              <a:ext cx="133920" cy="165240"/>
            </p14:xfrm>
          </p:contentPart>
        </mc:Choice>
        <mc:Fallback xmlns="">
          <p:pic>
            <p:nvPicPr>
              <p:cNvPr id="287" name="Freihand 286">
                <a:extLst>
                  <a:ext uri="{FF2B5EF4-FFF2-40B4-BE49-F238E27FC236}">
                    <a16:creationId xmlns:a16="http://schemas.microsoft.com/office/drawing/2014/main" id="{00C6C164-B0F9-4E15-BDD9-5E1B56EDCD38}"/>
                  </a:ext>
                </a:extLst>
              </p:cNvPr>
              <p:cNvPicPr/>
              <p:nvPr/>
            </p:nvPicPr>
            <p:blipFill>
              <a:blip r:embed="rId427"/>
              <a:stretch>
                <a:fillRect/>
              </a:stretch>
            </p:blipFill>
            <p:spPr>
              <a:xfrm>
                <a:off x="2201619" y="684845"/>
                <a:ext cx="142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9" name="Freihand 288">
                <a:extLst>
                  <a:ext uri="{FF2B5EF4-FFF2-40B4-BE49-F238E27FC236}">
                    <a16:creationId xmlns:a16="http://schemas.microsoft.com/office/drawing/2014/main" id="{8D5842F5-E150-4153-90B4-568A72A08D0E}"/>
                  </a:ext>
                </a:extLst>
              </p14:cNvPr>
              <p14:cNvContentPartPr/>
              <p14:nvPr/>
            </p14:nvContentPartPr>
            <p14:xfrm>
              <a:off x="2349579" y="642365"/>
              <a:ext cx="456840" cy="176400"/>
            </p14:xfrm>
          </p:contentPart>
        </mc:Choice>
        <mc:Fallback xmlns="">
          <p:pic>
            <p:nvPicPr>
              <p:cNvPr id="289" name="Freihand 288">
                <a:extLst>
                  <a:ext uri="{FF2B5EF4-FFF2-40B4-BE49-F238E27FC236}">
                    <a16:creationId xmlns:a16="http://schemas.microsoft.com/office/drawing/2014/main" id="{8D5842F5-E150-4153-90B4-568A72A08D0E}"/>
                  </a:ext>
                </a:extLst>
              </p:cNvPr>
              <p:cNvPicPr/>
              <p:nvPr/>
            </p:nvPicPr>
            <p:blipFill>
              <a:blip r:embed="rId429"/>
              <a:stretch>
                <a:fillRect/>
              </a:stretch>
            </p:blipFill>
            <p:spPr>
              <a:xfrm>
                <a:off x="2345259" y="638045"/>
                <a:ext cx="465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0" name="Freihand 289">
                <a:extLst>
                  <a:ext uri="{FF2B5EF4-FFF2-40B4-BE49-F238E27FC236}">
                    <a16:creationId xmlns:a16="http://schemas.microsoft.com/office/drawing/2014/main" id="{D279A415-F72C-4FDB-BF7B-720861B84758}"/>
                  </a:ext>
                </a:extLst>
              </p14:cNvPr>
              <p14:cNvContentPartPr/>
              <p14:nvPr/>
            </p14:nvContentPartPr>
            <p14:xfrm>
              <a:off x="2766099" y="594125"/>
              <a:ext cx="42480" cy="7920"/>
            </p14:xfrm>
          </p:contentPart>
        </mc:Choice>
        <mc:Fallback xmlns="">
          <p:pic>
            <p:nvPicPr>
              <p:cNvPr id="290" name="Freihand 289">
                <a:extLst>
                  <a:ext uri="{FF2B5EF4-FFF2-40B4-BE49-F238E27FC236}">
                    <a16:creationId xmlns:a16="http://schemas.microsoft.com/office/drawing/2014/main" id="{D279A415-F72C-4FDB-BF7B-720861B84758}"/>
                  </a:ext>
                </a:extLst>
              </p:cNvPr>
              <p:cNvPicPr/>
              <p:nvPr/>
            </p:nvPicPr>
            <p:blipFill>
              <a:blip r:embed="rId431"/>
              <a:stretch>
                <a:fillRect/>
              </a:stretch>
            </p:blipFill>
            <p:spPr>
              <a:xfrm>
                <a:off x="2761779" y="589805"/>
                <a:ext cx="51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1" name="Freihand 290">
                <a:extLst>
                  <a:ext uri="{FF2B5EF4-FFF2-40B4-BE49-F238E27FC236}">
                    <a16:creationId xmlns:a16="http://schemas.microsoft.com/office/drawing/2014/main" id="{B235E3AB-915A-42A6-816F-F664F071D6E7}"/>
                  </a:ext>
                </a:extLst>
              </p14:cNvPr>
              <p14:cNvContentPartPr/>
              <p14:nvPr/>
            </p14:nvContentPartPr>
            <p14:xfrm>
              <a:off x="2819739" y="510245"/>
              <a:ext cx="185040" cy="131040"/>
            </p14:xfrm>
          </p:contentPart>
        </mc:Choice>
        <mc:Fallback xmlns="">
          <p:pic>
            <p:nvPicPr>
              <p:cNvPr id="291" name="Freihand 290">
                <a:extLst>
                  <a:ext uri="{FF2B5EF4-FFF2-40B4-BE49-F238E27FC236}">
                    <a16:creationId xmlns:a16="http://schemas.microsoft.com/office/drawing/2014/main" id="{B235E3AB-915A-42A6-816F-F664F071D6E7}"/>
                  </a:ext>
                </a:extLst>
              </p:cNvPr>
              <p:cNvPicPr/>
              <p:nvPr/>
            </p:nvPicPr>
            <p:blipFill>
              <a:blip r:embed="rId433"/>
              <a:stretch>
                <a:fillRect/>
              </a:stretch>
            </p:blipFill>
            <p:spPr>
              <a:xfrm>
                <a:off x="2815419" y="505925"/>
                <a:ext cx="193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2" name="Freihand 291">
                <a:extLst>
                  <a:ext uri="{FF2B5EF4-FFF2-40B4-BE49-F238E27FC236}">
                    <a16:creationId xmlns:a16="http://schemas.microsoft.com/office/drawing/2014/main" id="{69411A78-511A-4CFE-AD88-38A178770E77}"/>
                  </a:ext>
                </a:extLst>
              </p14:cNvPr>
              <p14:cNvContentPartPr/>
              <p14:nvPr/>
            </p14:nvContentPartPr>
            <p14:xfrm>
              <a:off x="2979579" y="508085"/>
              <a:ext cx="69840" cy="111600"/>
            </p14:xfrm>
          </p:contentPart>
        </mc:Choice>
        <mc:Fallback xmlns="">
          <p:pic>
            <p:nvPicPr>
              <p:cNvPr id="292" name="Freihand 291">
                <a:extLst>
                  <a:ext uri="{FF2B5EF4-FFF2-40B4-BE49-F238E27FC236}">
                    <a16:creationId xmlns:a16="http://schemas.microsoft.com/office/drawing/2014/main" id="{69411A78-511A-4CFE-AD88-38A178770E77}"/>
                  </a:ext>
                </a:extLst>
              </p:cNvPr>
              <p:cNvPicPr/>
              <p:nvPr/>
            </p:nvPicPr>
            <p:blipFill>
              <a:blip r:embed="rId435"/>
              <a:stretch>
                <a:fillRect/>
              </a:stretch>
            </p:blipFill>
            <p:spPr>
              <a:xfrm>
                <a:off x="2975259" y="503765"/>
                <a:ext cx="78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3" name="Freihand 292">
                <a:extLst>
                  <a:ext uri="{FF2B5EF4-FFF2-40B4-BE49-F238E27FC236}">
                    <a16:creationId xmlns:a16="http://schemas.microsoft.com/office/drawing/2014/main" id="{8454B7F2-C81B-45D1-8F55-CF3538FDED93}"/>
                  </a:ext>
                </a:extLst>
              </p14:cNvPr>
              <p14:cNvContentPartPr/>
              <p14:nvPr/>
            </p14:nvContentPartPr>
            <p14:xfrm>
              <a:off x="3045459" y="529325"/>
              <a:ext cx="72720" cy="72360"/>
            </p14:xfrm>
          </p:contentPart>
        </mc:Choice>
        <mc:Fallback xmlns="">
          <p:pic>
            <p:nvPicPr>
              <p:cNvPr id="293" name="Freihand 292">
                <a:extLst>
                  <a:ext uri="{FF2B5EF4-FFF2-40B4-BE49-F238E27FC236}">
                    <a16:creationId xmlns:a16="http://schemas.microsoft.com/office/drawing/2014/main" id="{8454B7F2-C81B-45D1-8F55-CF3538FDED93}"/>
                  </a:ext>
                </a:extLst>
              </p:cNvPr>
              <p:cNvPicPr/>
              <p:nvPr/>
            </p:nvPicPr>
            <p:blipFill>
              <a:blip r:embed="rId437"/>
              <a:stretch>
                <a:fillRect/>
              </a:stretch>
            </p:blipFill>
            <p:spPr>
              <a:xfrm>
                <a:off x="3041139" y="525005"/>
                <a:ext cx="81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4" name="Freihand 293">
                <a:extLst>
                  <a:ext uri="{FF2B5EF4-FFF2-40B4-BE49-F238E27FC236}">
                    <a16:creationId xmlns:a16="http://schemas.microsoft.com/office/drawing/2014/main" id="{53FEBA5C-8F64-4C29-BE87-53E7C2F72EF9}"/>
                  </a:ext>
                </a:extLst>
              </p14:cNvPr>
              <p14:cNvContentPartPr/>
              <p14:nvPr/>
            </p14:nvContentPartPr>
            <p14:xfrm>
              <a:off x="3120339" y="467405"/>
              <a:ext cx="237240" cy="93960"/>
            </p14:xfrm>
          </p:contentPart>
        </mc:Choice>
        <mc:Fallback xmlns="">
          <p:pic>
            <p:nvPicPr>
              <p:cNvPr id="294" name="Freihand 293">
                <a:extLst>
                  <a:ext uri="{FF2B5EF4-FFF2-40B4-BE49-F238E27FC236}">
                    <a16:creationId xmlns:a16="http://schemas.microsoft.com/office/drawing/2014/main" id="{53FEBA5C-8F64-4C29-BE87-53E7C2F72EF9}"/>
                  </a:ext>
                </a:extLst>
              </p:cNvPr>
              <p:cNvPicPr/>
              <p:nvPr/>
            </p:nvPicPr>
            <p:blipFill>
              <a:blip r:embed="rId439"/>
              <a:stretch>
                <a:fillRect/>
              </a:stretch>
            </p:blipFill>
            <p:spPr>
              <a:xfrm>
                <a:off x="3116019" y="463085"/>
                <a:ext cx="245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0" name="Freihand 269">
                <a:extLst>
                  <a:ext uri="{FF2B5EF4-FFF2-40B4-BE49-F238E27FC236}">
                    <a16:creationId xmlns:a16="http://schemas.microsoft.com/office/drawing/2014/main" id="{8F5B19B7-22A2-44D3-BDE2-28A9670CE855}"/>
                  </a:ext>
                </a:extLst>
              </p14:cNvPr>
              <p14:cNvContentPartPr/>
              <p14:nvPr/>
            </p14:nvContentPartPr>
            <p14:xfrm>
              <a:off x="10748019" y="2935925"/>
              <a:ext cx="147960" cy="267840"/>
            </p14:xfrm>
          </p:contentPart>
        </mc:Choice>
        <mc:Fallback xmlns="">
          <p:pic>
            <p:nvPicPr>
              <p:cNvPr id="270" name="Freihand 269">
                <a:extLst>
                  <a:ext uri="{FF2B5EF4-FFF2-40B4-BE49-F238E27FC236}">
                    <a16:creationId xmlns:a16="http://schemas.microsoft.com/office/drawing/2014/main" id="{8F5B19B7-22A2-44D3-BDE2-28A9670CE855}"/>
                  </a:ext>
                </a:extLst>
              </p:cNvPr>
              <p:cNvPicPr/>
              <p:nvPr/>
            </p:nvPicPr>
            <p:blipFill>
              <a:blip r:embed="rId441"/>
              <a:stretch>
                <a:fillRect/>
              </a:stretch>
            </p:blipFill>
            <p:spPr>
              <a:xfrm>
                <a:off x="10743699" y="2931605"/>
                <a:ext cx="1566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1" name="Freihand 270">
                <a:extLst>
                  <a:ext uri="{FF2B5EF4-FFF2-40B4-BE49-F238E27FC236}">
                    <a16:creationId xmlns:a16="http://schemas.microsoft.com/office/drawing/2014/main" id="{68057ABE-E951-44FA-8D6C-F64E0F417D00}"/>
                  </a:ext>
                </a:extLst>
              </p14:cNvPr>
              <p14:cNvContentPartPr/>
              <p14:nvPr/>
            </p14:nvContentPartPr>
            <p14:xfrm>
              <a:off x="10697979" y="3034565"/>
              <a:ext cx="198000" cy="181800"/>
            </p14:xfrm>
          </p:contentPart>
        </mc:Choice>
        <mc:Fallback xmlns="">
          <p:pic>
            <p:nvPicPr>
              <p:cNvPr id="271" name="Freihand 270">
                <a:extLst>
                  <a:ext uri="{FF2B5EF4-FFF2-40B4-BE49-F238E27FC236}">
                    <a16:creationId xmlns:a16="http://schemas.microsoft.com/office/drawing/2014/main" id="{68057ABE-E951-44FA-8D6C-F64E0F417D00}"/>
                  </a:ext>
                </a:extLst>
              </p:cNvPr>
              <p:cNvPicPr/>
              <p:nvPr/>
            </p:nvPicPr>
            <p:blipFill>
              <a:blip r:embed="rId443"/>
              <a:stretch>
                <a:fillRect/>
              </a:stretch>
            </p:blipFill>
            <p:spPr>
              <a:xfrm>
                <a:off x="10693659" y="3030245"/>
                <a:ext cx="206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6" name="Freihand 295">
                <a:extLst>
                  <a:ext uri="{FF2B5EF4-FFF2-40B4-BE49-F238E27FC236}">
                    <a16:creationId xmlns:a16="http://schemas.microsoft.com/office/drawing/2014/main" id="{BD263E40-BA3B-44E0-8DF5-C83CBCFB5CF5}"/>
                  </a:ext>
                </a:extLst>
              </p14:cNvPr>
              <p14:cNvContentPartPr/>
              <p14:nvPr/>
            </p14:nvContentPartPr>
            <p14:xfrm>
              <a:off x="10997139" y="2849885"/>
              <a:ext cx="39600" cy="158760"/>
            </p14:xfrm>
          </p:contentPart>
        </mc:Choice>
        <mc:Fallback xmlns="">
          <p:pic>
            <p:nvPicPr>
              <p:cNvPr id="296" name="Freihand 295">
                <a:extLst>
                  <a:ext uri="{FF2B5EF4-FFF2-40B4-BE49-F238E27FC236}">
                    <a16:creationId xmlns:a16="http://schemas.microsoft.com/office/drawing/2014/main" id="{BD263E40-BA3B-44E0-8DF5-C83CBCFB5CF5}"/>
                  </a:ext>
                </a:extLst>
              </p:cNvPr>
              <p:cNvPicPr/>
              <p:nvPr/>
            </p:nvPicPr>
            <p:blipFill>
              <a:blip r:embed="rId445"/>
              <a:stretch>
                <a:fillRect/>
              </a:stretch>
            </p:blipFill>
            <p:spPr>
              <a:xfrm>
                <a:off x="10992819" y="2845565"/>
                <a:ext cx="48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97" name="Freihand 296">
                <a:extLst>
                  <a:ext uri="{FF2B5EF4-FFF2-40B4-BE49-F238E27FC236}">
                    <a16:creationId xmlns:a16="http://schemas.microsoft.com/office/drawing/2014/main" id="{97A7F2AD-C5CB-4896-B25C-19E01B0FD248}"/>
                  </a:ext>
                </a:extLst>
              </p14:cNvPr>
              <p14:cNvContentPartPr/>
              <p14:nvPr/>
            </p14:nvContentPartPr>
            <p14:xfrm>
              <a:off x="11051859" y="2859605"/>
              <a:ext cx="29520" cy="143280"/>
            </p14:xfrm>
          </p:contentPart>
        </mc:Choice>
        <mc:Fallback xmlns="">
          <p:pic>
            <p:nvPicPr>
              <p:cNvPr id="297" name="Freihand 296">
                <a:extLst>
                  <a:ext uri="{FF2B5EF4-FFF2-40B4-BE49-F238E27FC236}">
                    <a16:creationId xmlns:a16="http://schemas.microsoft.com/office/drawing/2014/main" id="{97A7F2AD-C5CB-4896-B25C-19E01B0FD248}"/>
                  </a:ext>
                </a:extLst>
              </p:cNvPr>
              <p:cNvPicPr/>
              <p:nvPr/>
            </p:nvPicPr>
            <p:blipFill>
              <a:blip r:embed="rId447"/>
              <a:stretch>
                <a:fillRect/>
              </a:stretch>
            </p:blipFill>
            <p:spPr>
              <a:xfrm>
                <a:off x="11047539" y="2855285"/>
                <a:ext cx="38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8" name="Freihand 297">
                <a:extLst>
                  <a:ext uri="{FF2B5EF4-FFF2-40B4-BE49-F238E27FC236}">
                    <a16:creationId xmlns:a16="http://schemas.microsoft.com/office/drawing/2014/main" id="{407D20F0-C17C-42F0-97C5-20B8B4C38E16}"/>
                  </a:ext>
                </a:extLst>
              </p14:cNvPr>
              <p14:cNvContentPartPr/>
              <p14:nvPr/>
            </p14:nvContentPartPr>
            <p14:xfrm>
              <a:off x="10988139" y="2943485"/>
              <a:ext cx="96480" cy="9000"/>
            </p14:xfrm>
          </p:contentPart>
        </mc:Choice>
        <mc:Fallback xmlns="">
          <p:pic>
            <p:nvPicPr>
              <p:cNvPr id="298" name="Freihand 297">
                <a:extLst>
                  <a:ext uri="{FF2B5EF4-FFF2-40B4-BE49-F238E27FC236}">
                    <a16:creationId xmlns:a16="http://schemas.microsoft.com/office/drawing/2014/main" id="{407D20F0-C17C-42F0-97C5-20B8B4C38E16}"/>
                  </a:ext>
                </a:extLst>
              </p:cNvPr>
              <p:cNvPicPr/>
              <p:nvPr/>
            </p:nvPicPr>
            <p:blipFill>
              <a:blip r:embed="rId449"/>
              <a:stretch>
                <a:fillRect/>
              </a:stretch>
            </p:blipFill>
            <p:spPr>
              <a:xfrm>
                <a:off x="10983819" y="2939165"/>
                <a:ext cx="105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9" name="Freihand 298">
                <a:extLst>
                  <a:ext uri="{FF2B5EF4-FFF2-40B4-BE49-F238E27FC236}">
                    <a16:creationId xmlns:a16="http://schemas.microsoft.com/office/drawing/2014/main" id="{0494FA24-5122-40CC-A448-83F0DA5AC29C}"/>
                  </a:ext>
                </a:extLst>
              </p14:cNvPr>
              <p14:cNvContentPartPr/>
              <p14:nvPr/>
            </p14:nvContentPartPr>
            <p14:xfrm>
              <a:off x="11107299" y="2912885"/>
              <a:ext cx="98280" cy="184320"/>
            </p14:xfrm>
          </p:contentPart>
        </mc:Choice>
        <mc:Fallback xmlns="">
          <p:pic>
            <p:nvPicPr>
              <p:cNvPr id="299" name="Freihand 298">
                <a:extLst>
                  <a:ext uri="{FF2B5EF4-FFF2-40B4-BE49-F238E27FC236}">
                    <a16:creationId xmlns:a16="http://schemas.microsoft.com/office/drawing/2014/main" id="{0494FA24-5122-40CC-A448-83F0DA5AC29C}"/>
                  </a:ext>
                </a:extLst>
              </p:cNvPr>
              <p:cNvPicPr/>
              <p:nvPr/>
            </p:nvPicPr>
            <p:blipFill>
              <a:blip r:embed="rId451"/>
              <a:stretch>
                <a:fillRect/>
              </a:stretch>
            </p:blipFill>
            <p:spPr>
              <a:xfrm>
                <a:off x="11102979" y="2908565"/>
                <a:ext cx="106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0" name="Freihand 299">
                <a:extLst>
                  <a:ext uri="{FF2B5EF4-FFF2-40B4-BE49-F238E27FC236}">
                    <a16:creationId xmlns:a16="http://schemas.microsoft.com/office/drawing/2014/main" id="{80E2789A-200A-4B9E-8BA6-1F66F4A679E2}"/>
                  </a:ext>
                </a:extLst>
              </p14:cNvPr>
              <p14:cNvContentPartPr/>
              <p14:nvPr/>
            </p14:nvContentPartPr>
            <p14:xfrm>
              <a:off x="11230059" y="2908925"/>
              <a:ext cx="73440" cy="175320"/>
            </p14:xfrm>
          </p:contentPart>
        </mc:Choice>
        <mc:Fallback xmlns="">
          <p:pic>
            <p:nvPicPr>
              <p:cNvPr id="300" name="Freihand 299">
                <a:extLst>
                  <a:ext uri="{FF2B5EF4-FFF2-40B4-BE49-F238E27FC236}">
                    <a16:creationId xmlns:a16="http://schemas.microsoft.com/office/drawing/2014/main" id="{80E2789A-200A-4B9E-8BA6-1F66F4A679E2}"/>
                  </a:ext>
                </a:extLst>
              </p:cNvPr>
              <p:cNvPicPr/>
              <p:nvPr/>
            </p:nvPicPr>
            <p:blipFill>
              <a:blip r:embed="rId453"/>
              <a:stretch>
                <a:fillRect/>
              </a:stretch>
            </p:blipFill>
            <p:spPr>
              <a:xfrm>
                <a:off x="11225739" y="2904605"/>
                <a:ext cx="82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01" name="Freihand 300">
                <a:extLst>
                  <a:ext uri="{FF2B5EF4-FFF2-40B4-BE49-F238E27FC236}">
                    <a16:creationId xmlns:a16="http://schemas.microsoft.com/office/drawing/2014/main" id="{DF1073B5-4975-4BBC-BD8F-82864FA1946B}"/>
                  </a:ext>
                </a:extLst>
              </p14:cNvPr>
              <p14:cNvContentPartPr/>
              <p14:nvPr/>
            </p14:nvContentPartPr>
            <p14:xfrm>
              <a:off x="11326539" y="2881565"/>
              <a:ext cx="139680" cy="77040"/>
            </p14:xfrm>
          </p:contentPart>
        </mc:Choice>
        <mc:Fallback xmlns="">
          <p:pic>
            <p:nvPicPr>
              <p:cNvPr id="301" name="Freihand 300">
                <a:extLst>
                  <a:ext uri="{FF2B5EF4-FFF2-40B4-BE49-F238E27FC236}">
                    <a16:creationId xmlns:a16="http://schemas.microsoft.com/office/drawing/2014/main" id="{DF1073B5-4975-4BBC-BD8F-82864FA1946B}"/>
                  </a:ext>
                </a:extLst>
              </p:cNvPr>
              <p:cNvPicPr/>
              <p:nvPr/>
            </p:nvPicPr>
            <p:blipFill>
              <a:blip r:embed="rId455"/>
              <a:stretch>
                <a:fillRect/>
              </a:stretch>
            </p:blipFill>
            <p:spPr>
              <a:xfrm>
                <a:off x="11322219" y="2877245"/>
                <a:ext cx="148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2" name="Freihand 301">
                <a:extLst>
                  <a:ext uri="{FF2B5EF4-FFF2-40B4-BE49-F238E27FC236}">
                    <a16:creationId xmlns:a16="http://schemas.microsoft.com/office/drawing/2014/main" id="{76850594-FF12-48A4-A5C6-84D156C8E4BA}"/>
                  </a:ext>
                </a:extLst>
              </p14:cNvPr>
              <p14:cNvContentPartPr/>
              <p14:nvPr/>
            </p14:nvContentPartPr>
            <p14:xfrm>
              <a:off x="11458299" y="2810645"/>
              <a:ext cx="70560" cy="139680"/>
            </p14:xfrm>
          </p:contentPart>
        </mc:Choice>
        <mc:Fallback xmlns="">
          <p:pic>
            <p:nvPicPr>
              <p:cNvPr id="302" name="Freihand 301">
                <a:extLst>
                  <a:ext uri="{FF2B5EF4-FFF2-40B4-BE49-F238E27FC236}">
                    <a16:creationId xmlns:a16="http://schemas.microsoft.com/office/drawing/2014/main" id="{76850594-FF12-48A4-A5C6-84D156C8E4BA}"/>
                  </a:ext>
                </a:extLst>
              </p:cNvPr>
              <p:cNvPicPr/>
              <p:nvPr/>
            </p:nvPicPr>
            <p:blipFill>
              <a:blip r:embed="rId457"/>
              <a:stretch>
                <a:fillRect/>
              </a:stretch>
            </p:blipFill>
            <p:spPr>
              <a:xfrm>
                <a:off x="11453979" y="2806325"/>
                <a:ext cx="79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3" name="Freihand 302">
                <a:extLst>
                  <a:ext uri="{FF2B5EF4-FFF2-40B4-BE49-F238E27FC236}">
                    <a16:creationId xmlns:a16="http://schemas.microsoft.com/office/drawing/2014/main" id="{BC94274F-49E9-42E1-8E55-C08782EF0E8C}"/>
                  </a:ext>
                </a:extLst>
              </p14:cNvPr>
              <p14:cNvContentPartPr/>
              <p14:nvPr/>
            </p14:nvContentPartPr>
            <p14:xfrm>
              <a:off x="11571699" y="2763125"/>
              <a:ext cx="190440" cy="170640"/>
            </p14:xfrm>
          </p:contentPart>
        </mc:Choice>
        <mc:Fallback xmlns="">
          <p:pic>
            <p:nvPicPr>
              <p:cNvPr id="303" name="Freihand 302">
                <a:extLst>
                  <a:ext uri="{FF2B5EF4-FFF2-40B4-BE49-F238E27FC236}">
                    <a16:creationId xmlns:a16="http://schemas.microsoft.com/office/drawing/2014/main" id="{BC94274F-49E9-42E1-8E55-C08782EF0E8C}"/>
                  </a:ext>
                </a:extLst>
              </p:cNvPr>
              <p:cNvPicPr/>
              <p:nvPr/>
            </p:nvPicPr>
            <p:blipFill>
              <a:blip r:embed="rId459"/>
              <a:stretch>
                <a:fillRect/>
              </a:stretch>
            </p:blipFill>
            <p:spPr>
              <a:xfrm>
                <a:off x="11567379" y="2758805"/>
                <a:ext cx="199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4" name="Freihand 303">
                <a:extLst>
                  <a:ext uri="{FF2B5EF4-FFF2-40B4-BE49-F238E27FC236}">
                    <a16:creationId xmlns:a16="http://schemas.microsoft.com/office/drawing/2014/main" id="{1F45FF77-600E-4367-932D-330C8E13D0C7}"/>
                  </a:ext>
                </a:extLst>
              </p14:cNvPr>
              <p14:cNvContentPartPr/>
              <p14:nvPr/>
            </p14:nvContentPartPr>
            <p14:xfrm>
              <a:off x="10956819" y="2999285"/>
              <a:ext cx="1014840" cy="145440"/>
            </p14:xfrm>
          </p:contentPart>
        </mc:Choice>
        <mc:Fallback xmlns="">
          <p:pic>
            <p:nvPicPr>
              <p:cNvPr id="304" name="Freihand 303">
                <a:extLst>
                  <a:ext uri="{FF2B5EF4-FFF2-40B4-BE49-F238E27FC236}">
                    <a16:creationId xmlns:a16="http://schemas.microsoft.com/office/drawing/2014/main" id="{1F45FF77-600E-4367-932D-330C8E13D0C7}"/>
                  </a:ext>
                </a:extLst>
              </p:cNvPr>
              <p:cNvPicPr/>
              <p:nvPr/>
            </p:nvPicPr>
            <p:blipFill>
              <a:blip r:embed="rId461"/>
              <a:stretch>
                <a:fillRect/>
              </a:stretch>
            </p:blipFill>
            <p:spPr>
              <a:xfrm>
                <a:off x="10952499" y="2994965"/>
                <a:ext cx="1023480" cy="154080"/>
              </a:xfrm>
              <a:prstGeom prst="rect">
                <a:avLst/>
              </a:prstGeom>
            </p:spPr>
          </p:pic>
        </mc:Fallback>
      </mc:AlternateContent>
      <p:grpSp>
        <p:nvGrpSpPr>
          <p:cNvPr id="316" name="Gruppieren 315">
            <a:extLst>
              <a:ext uri="{FF2B5EF4-FFF2-40B4-BE49-F238E27FC236}">
                <a16:creationId xmlns:a16="http://schemas.microsoft.com/office/drawing/2014/main" id="{07B9395C-D8E2-4232-9E85-C8277FD28121}"/>
              </a:ext>
            </a:extLst>
          </p:cNvPr>
          <p:cNvGrpSpPr/>
          <p:nvPr/>
        </p:nvGrpSpPr>
        <p:grpSpPr>
          <a:xfrm>
            <a:off x="7044699" y="2146805"/>
            <a:ext cx="1092960" cy="568800"/>
            <a:chOff x="7044699" y="2146805"/>
            <a:chExt cx="1092960" cy="568800"/>
          </a:xfrm>
        </p:grpSpPr>
        <mc:AlternateContent xmlns:mc="http://schemas.openxmlformats.org/markup-compatibility/2006" xmlns:p14="http://schemas.microsoft.com/office/powerpoint/2010/main">
          <mc:Choice Requires="p14">
            <p:contentPart p14:bwMode="auto" r:id="rId462">
              <p14:nvContentPartPr>
                <p14:cNvPr id="306" name="Freihand 305">
                  <a:extLst>
                    <a:ext uri="{FF2B5EF4-FFF2-40B4-BE49-F238E27FC236}">
                      <a16:creationId xmlns:a16="http://schemas.microsoft.com/office/drawing/2014/main" id="{86399CD7-13A4-4D2C-823C-0C7A489EB03C}"/>
                    </a:ext>
                  </a:extLst>
                </p14:cNvPr>
                <p14:cNvContentPartPr/>
                <p14:nvPr/>
              </p14:nvContentPartPr>
              <p14:xfrm>
                <a:off x="7044699" y="2516165"/>
                <a:ext cx="131760" cy="97200"/>
              </p14:xfrm>
            </p:contentPart>
          </mc:Choice>
          <mc:Fallback xmlns="">
            <p:pic>
              <p:nvPicPr>
                <p:cNvPr id="306" name="Freihand 305">
                  <a:extLst>
                    <a:ext uri="{FF2B5EF4-FFF2-40B4-BE49-F238E27FC236}">
                      <a16:creationId xmlns:a16="http://schemas.microsoft.com/office/drawing/2014/main" id="{86399CD7-13A4-4D2C-823C-0C7A489EB03C}"/>
                    </a:ext>
                  </a:extLst>
                </p:cNvPr>
                <p:cNvPicPr/>
                <p:nvPr/>
              </p:nvPicPr>
              <p:blipFill>
                <a:blip r:embed="rId463"/>
                <a:stretch>
                  <a:fillRect/>
                </a:stretch>
              </p:blipFill>
              <p:spPr>
                <a:xfrm>
                  <a:off x="7040379" y="2511845"/>
                  <a:ext cx="140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7" name="Freihand 306">
                  <a:extLst>
                    <a:ext uri="{FF2B5EF4-FFF2-40B4-BE49-F238E27FC236}">
                      <a16:creationId xmlns:a16="http://schemas.microsoft.com/office/drawing/2014/main" id="{B2FAF51E-EF08-4677-BAEB-85119B5F78DE}"/>
                    </a:ext>
                  </a:extLst>
                </p14:cNvPr>
                <p14:cNvContentPartPr/>
                <p14:nvPr/>
              </p14:nvContentPartPr>
              <p14:xfrm>
                <a:off x="7139019" y="2484485"/>
                <a:ext cx="48600" cy="231120"/>
              </p14:xfrm>
            </p:contentPart>
          </mc:Choice>
          <mc:Fallback xmlns="">
            <p:pic>
              <p:nvPicPr>
                <p:cNvPr id="307" name="Freihand 306">
                  <a:extLst>
                    <a:ext uri="{FF2B5EF4-FFF2-40B4-BE49-F238E27FC236}">
                      <a16:creationId xmlns:a16="http://schemas.microsoft.com/office/drawing/2014/main" id="{B2FAF51E-EF08-4677-BAEB-85119B5F78DE}"/>
                    </a:ext>
                  </a:extLst>
                </p:cNvPr>
                <p:cNvPicPr/>
                <p:nvPr/>
              </p:nvPicPr>
              <p:blipFill>
                <a:blip r:embed="rId465"/>
                <a:stretch>
                  <a:fillRect/>
                </a:stretch>
              </p:blipFill>
              <p:spPr>
                <a:xfrm>
                  <a:off x="7134699" y="2480165"/>
                  <a:ext cx="572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8" name="Freihand 307">
                  <a:extLst>
                    <a:ext uri="{FF2B5EF4-FFF2-40B4-BE49-F238E27FC236}">
                      <a16:creationId xmlns:a16="http://schemas.microsoft.com/office/drawing/2014/main" id="{0FC2A693-11DB-4977-A989-E871188E7AF4}"/>
                    </a:ext>
                  </a:extLst>
                </p14:cNvPr>
                <p14:cNvContentPartPr/>
                <p14:nvPr/>
              </p14:nvContentPartPr>
              <p14:xfrm>
                <a:off x="7233339" y="2382965"/>
                <a:ext cx="23400" cy="108720"/>
              </p14:xfrm>
            </p:contentPart>
          </mc:Choice>
          <mc:Fallback xmlns="">
            <p:pic>
              <p:nvPicPr>
                <p:cNvPr id="308" name="Freihand 307">
                  <a:extLst>
                    <a:ext uri="{FF2B5EF4-FFF2-40B4-BE49-F238E27FC236}">
                      <a16:creationId xmlns:a16="http://schemas.microsoft.com/office/drawing/2014/main" id="{0FC2A693-11DB-4977-A989-E871188E7AF4}"/>
                    </a:ext>
                  </a:extLst>
                </p:cNvPr>
                <p:cNvPicPr/>
                <p:nvPr/>
              </p:nvPicPr>
              <p:blipFill>
                <a:blip r:embed="rId467"/>
                <a:stretch>
                  <a:fillRect/>
                </a:stretch>
              </p:blipFill>
              <p:spPr>
                <a:xfrm>
                  <a:off x="7229019" y="2378645"/>
                  <a:ext cx="32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9" name="Freihand 308">
                  <a:extLst>
                    <a:ext uri="{FF2B5EF4-FFF2-40B4-BE49-F238E27FC236}">
                      <a16:creationId xmlns:a16="http://schemas.microsoft.com/office/drawing/2014/main" id="{1DC62AF8-37F9-463A-9E37-5C2BCE9ADF51}"/>
                    </a:ext>
                  </a:extLst>
                </p14:cNvPr>
                <p14:cNvContentPartPr/>
                <p14:nvPr/>
              </p14:nvContentPartPr>
              <p14:xfrm>
                <a:off x="7139019" y="2367485"/>
                <a:ext cx="176760" cy="121680"/>
              </p14:xfrm>
            </p:contentPart>
          </mc:Choice>
          <mc:Fallback xmlns="">
            <p:pic>
              <p:nvPicPr>
                <p:cNvPr id="309" name="Freihand 308">
                  <a:extLst>
                    <a:ext uri="{FF2B5EF4-FFF2-40B4-BE49-F238E27FC236}">
                      <a16:creationId xmlns:a16="http://schemas.microsoft.com/office/drawing/2014/main" id="{1DC62AF8-37F9-463A-9E37-5C2BCE9ADF51}"/>
                    </a:ext>
                  </a:extLst>
                </p:cNvPr>
                <p:cNvPicPr/>
                <p:nvPr/>
              </p:nvPicPr>
              <p:blipFill>
                <a:blip r:embed="rId469"/>
                <a:stretch>
                  <a:fillRect/>
                </a:stretch>
              </p:blipFill>
              <p:spPr>
                <a:xfrm>
                  <a:off x="7134699" y="2363165"/>
                  <a:ext cx="185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1" name="Freihand 310">
                  <a:extLst>
                    <a:ext uri="{FF2B5EF4-FFF2-40B4-BE49-F238E27FC236}">
                      <a16:creationId xmlns:a16="http://schemas.microsoft.com/office/drawing/2014/main" id="{EFF208C7-7792-4062-9F4F-B1BFA726D575}"/>
                    </a:ext>
                  </a:extLst>
                </p14:cNvPr>
                <p14:cNvContentPartPr/>
                <p14:nvPr/>
              </p14:nvContentPartPr>
              <p14:xfrm>
                <a:off x="7397139" y="2233205"/>
                <a:ext cx="99000" cy="367200"/>
              </p14:xfrm>
            </p:contentPart>
          </mc:Choice>
          <mc:Fallback xmlns="">
            <p:pic>
              <p:nvPicPr>
                <p:cNvPr id="311" name="Freihand 310">
                  <a:extLst>
                    <a:ext uri="{FF2B5EF4-FFF2-40B4-BE49-F238E27FC236}">
                      <a16:creationId xmlns:a16="http://schemas.microsoft.com/office/drawing/2014/main" id="{EFF208C7-7792-4062-9F4F-B1BFA726D575}"/>
                    </a:ext>
                  </a:extLst>
                </p:cNvPr>
                <p:cNvPicPr/>
                <p:nvPr/>
              </p:nvPicPr>
              <p:blipFill>
                <a:blip r:embed="rId471"/>
                <a:stretch>
                  <a:fillRect/>
                </a:stretch>
              </p:blipFill>
              <p:spPr>
                <a:xfrm>
                  <a:off x="7392819" y="2228885"/>
                  <a:ext cx="1076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12" name="Freihand 311">
                  <a:extLst>
                    <a:ext uri="{FF2B5EF4-FFF2-40B4-BE49-F238E27FC236}">
                      <a16:creationId xmlns:a16="http://schemas.microsoft.com/office/drawing/2014/main" id="{2DF7F3D7-00D8-418D-AD9A-EDF6FDA70835}"/>
                    </a:ext>
                  </a:extLst>
                </p14:cNvPr>
                <p14:cNvContentPartPr/>
                <p14:nvPr/>
              </p14:nvContentPartPr>
              <p14:xfrm>
                <a:off x="7556619" y="2286485"/>
                <a:ext cx="165960" cy="276120"/>
              </p14:xfrm>
            </p:contentPart>
          </mc:Choice>
          <mc:Fallback xmlns="">
            <p:pic>
              <p:nvPicPr>
                <p:cNvPr id="312" name="Freihand 311">
                  <a:extLst>
                    <a:ext uri="{FF2B5EF4-FFF2-40B4-BE49-F238E27FC236}">
                      <a16:creationId xmlns:a16="http://schemas.microsoft.com/office/drawing/2014/main" id="{2DF7F3D7-00D8-418D-AD9A-EDF6FDA70835}"/>
                    </a:ext>
                  </a:extLst>
                </p:cNvPr>
                <p:cNvPicPr/>
                <p:nvPr/>
              </p:nvPicPr>
              <p:blipFill>
                <a:blip r:embed="rId473"/>
                <a:stretch>
                  <a:fillRect/>
                </a:stretch>
              </p:blipFill>
              <p:spPr>
                <a:xfrm>
                  <a:off x="7552299" y="2282165"/>
                  <a:ext cx="1746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13" name="Freihand 312">
                  <a:extLst>
                    <a:ext uri="{FF2B5EF4-FFF2-40B4-BE49-F238E27FC236}">
                      <a16:creationId xmlns:a16="http://schemas.microsoft.com/office/drawing/2014/main" id="{C9AB9918-C220-4502-B109-C4A46B62E5A4}"/>
                    </a:ext>
                  </a:extLst>
                </p14:cNvPr>
                <p14:cNvContentPartPr/>
                <p14:nvPr/>
              </p14:nvContentPartPr>
              <p14:xfrm>
                <a:off x="7772259" y="2481605"/>
                <a:ext cx="7920" cy="105480"/>
              </p14:xfrm>
            </p:contentPart>
          </mc:Choice>
          <mc:Fallback xmlns="">
            <p:pic>
              <p:nvPicPr>
                <p:cNvPr id="313" name="Freihand 312">
                  <a:extLst>
                    <a:ext uri="{FF2B5EF4-FFF2-40B4-BE49-F238E27FC236}">
                      <a16:creationId xmlns:a16="http://schemas.microsoft.com/office/drawing/2014/main" id="{C9AB9918-C220-4502-B109-C4A46B62E5A4}"/>
                    </a:ext>
                  </a:extLst>
                </p:cNvPr>
                <p:cNvPicPr/>
                <p:nvPr/>
              </p:nvPicPr>
              <p:blipFill>
                <a:blip r:embed="rId475"/>
                <a:stretch>
                  <a:fillRect/>
                </a:stretch>
              </p:blipFill>
              <p:spPr>
                <a:xfrm>
                  <a:off x="7767939" y="2477285"/>
                  <a:ext cx="16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4" name="Freihand 313">
                  <a:extLst>
                    <a:ext uri="{FF2B5EF4-FFF2-40B4-BE49-F238E27FC236}">
                      <a16:creationId xmlns:a16="http://schemas.microsoft.com/office/drawing/2014/main" id="{0203C425-F68D-4E0D-BBA6-496E32E1DC9C}"/>
                    </a:ext>
                  </a:extLst>
                </p14:cNvPr>
                <p14:cNvContentPartPr/>
                <p14:nvPr/>
              </p14:nvContentPartPr>
              <p14:xfrm>
                <a:off x="7873059" y="2240405"/>
                <a:ext cx="138600" cy="214920"/>
              </p14:xfrm>
            </p:contentPart>
          </mc:Choice>
          <mc:Fallback xmlns="">
            <p:pic>
              <p:nvPicPr>
                <p:cNvPr id="314" name="Freihand 313">
                  <a:extLst>
                    <a:ext uri="{FF2B5EF4-FFF2-40B4-BE49-F238E27FC236}">
                      <a16:creationId xmlns:a16="http://schemas.microsoft.com/office/drawing/2014/main" id="{0203C425-F68D-4E0D-BBA6-496E32E1DC9C}"/>
                    </a:ext>
                  </a:extLst>
                </p:cNvPr>
                <p:cNvPicPr/>
                <p:nvPr/>
              </p:nvPicPr>
              <p:blipFill>
                <a:blip r:embed="rId477"/>
                <a:stretch>
                  <a:fillRect/>
                </a:stretch>
              </p:blipFill>
              <p:spPr>
                <a:xfrm>
                  <a:off x="7868739" y="2236085"/>
                  <a:ext cx="147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5" name="Freihand 314">
                  <a:extLst>
                    <a:ext uri="{FF2B5EF4-FFF2-40B4-BE49-F238E27FC236}">
                      <a16:creationId xmlns:a16="http://schemas.microsoft.com/office/drawing/2014/main" id="{EA3E4F66-58DA-4026-A063-1B8DB885D17C}"/>
                    </a:ext>
                  </a:extLst>
                </p14:cNvPr>
                <p14:cNvContentPartPr/>
                <p14:nvPr/>
              </p14:nvContentPartPr>
              <p14:xfrm>
                <a:off x="8047659" y="2146805"/>
                <a:ext cx="90000" cy="403920"/>
              </p14:xfrm>
            </p:contentPart>
          </mc:Choice>
          <mc:Fallback xmlns="">
            <p:pic>
              <p:nvPicPr>
                <p:cNvPr id="315" name="Freihand 314">
                  <a:extLst>
                    <a:ext uri="{FF2B5EF4-FFF2-40B4-BE49-F238E27FC236}">
                      <a16:creationId xmlns:a16="http://schemas.microsoft.com/office/drawing/2014/main" id="{EA3E4F66-58DA-4026-A063-1B8DB885D17C}"/>
                    </a:ext>
                  </a:extLst>
                </p:cNvPr>
                <p:cNvPicPr/>
                <p:nvPr/>
              </p:nvPicPr>
              <p:blipFill>
                <a:blip r:embed="rId479"/>
                <a:stretch>
                  <a:fillRect/>
                </a:stretch>
              </p:blipFill>
              <p:spPr>
                <a:xfrm>
                  <a:off x="8043339" y="2142485"/>
                  <a:ext cx="98640" cy="41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0">
            <p14:nvContentPartPr>
              <p14:cNvPr id="333" name="Freihand 332">
                <a:extLst>
                  <a:ext uri="{FF2B5EF4-FFF2-40B4-BE49-F238E27FC236}">
                    <a16:creationId xmlns:a16="http://schemas.microsoft.com/office/drawing/2014/main" id="{F3344486-E615-4BC3-991C-6908DE9755E6}"/>
                  </a:ext>
                </a:extLst>
              </p14:cNvPr>
              <p14:cNvContentPartPr/>
              <p14:nvPr/>
            </p14:nvContentPartPr>
            <p14:xfrm>
              <a:off x="7842819" y="2489885"/>
              <a:ext cx="198360" cy="90000"/>
            </p14:xfrm>
          </p:contentPart>
        </mc:Choice>
        <mc:Fallback xmlns="">
          <p:pic>
            <p:nvPicPr>
              <p:cNvPr id="333" name="Freihand 332">
                <a:extLst>
                  <a:ext uri="{FF2B5EF4-FFF2-40B4-BE49-F238E27FC236}">
                    <a16:creationId xmlns:a16="http://schemas.microsoft.com/office/drawing/2014/main" id="{F3344486-E615-4BC3-991C-6908DE9755E6}"/>
                  </a:ext>
                </a:extLst>
              </p:cNvPr>
              <p:cNvPicPr/>
              <p:nvPr/>
            </p:nvPicPr>
            <p:blipFill>
              <a:blip r:embed="rId481"/>
              <a:stretch>
                <a:fillRect/>
              </a:stretch>
            </p:blipFill>
            <p:spPr>
              <a:xfrm>
                <a:off x="7838499" y="2485565"/>
                <a:ext cx="207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4" name="Freihand 333">
                <a:extLst>
                  <a:ext uri="{FF2B5EF4-FFF2-40B4-BE49-F238E27FC236}">
                    <a16:creationId xmlns:a16="http://schemas.microsoft.com/office/drawing/2014/main" id="{4C3D54C4-265B-455A-BE0A-CB39478A6599}"/>
                  </a:ext>
                </a:extLst>
              </p14:cNvPr>
              <p14:cNvContentPartPr/>
              <p14:nvPr/>
            </p14:nvContentPartPr>
            <p14:xfrm>
              <a:off x="1198659" y="5967845"/>
              <a:ext cx="167760" cy="86040"/>
            </p14:xfrm>
          </p:contentPart>
        </mc:Choice>
        <mc:Fallback xmlns="">
          <p:pic>
            <p:nvPicPr>
              <p:cNvPr id="334" name="Freihand 333">
                <a:extLst>
                  <a:ext uri="{FF2B5EF4-FFF2-40B4-BE49-F238E27FC236}">
                    <a16:creationId xmlns:a16="http://schemas.microsoft.com/office/drawing/2014/main" id="{4C3D54C4-265B-455A-BE0A-CB39478A6599}"/>
                  </a:ext>
                </a:extLst>
              </p:cNvPr>
              <p:cNvPicPr/>
              <p:nvPr/>
            </p:nvPicPr>
            <p:blipFill>
              <a:blip r:embed="rId483"/>
              <a:stretch>
                <a:fillRect/>
              </a:stretch>
            </p:blipFill>
            <p:spPr>
              <a:xfrm>
                <a:off x="1194339" y="5963525"/>
                <a:ext cx="176400" cy="94680"/>
              </a:xfrm>
              <a:prstGeom prst="rect">
                <a:avLst/>
              </a:prstGeom>
            </p:spPr>
          </p:pic>
        </mc:Fallback>
      </mc:AlternateContent>
      <p:grpSp>
        <p:nvGrpSpPr>
          <p:cNvPr id="340" name="Gruppieren 339">
            <a:extLst>
              <a:ext uri="{FF2B5EF4-FFF2-40B4-BE49-F238E27FC236}">
                <a16:creationId xmlns:a16="http://schemas.microsoft.com/office/drawing/2014/main" id="{2C0CA017-F58A-4B60-B94E-0A1A0077A10A}"/>
              </a:ext>
            </a:extLst>
          </p:cNvPr>
          <p:cNvGrpSpPr/>
          <p:nvPr/>
        </p:nvGrpSpPr>
        <p:grpSpPr>
          <a:xfrm>
            <a:off x="1533459" y="3853205"/>
            <a:ext cx="286920" cy="360360"/>
            <a:chOff x="1533459" y="3853205"/>
            <a:chExt cx="286920" cy="360360"/>
          </a:xfrm>
        </p:grpSpPr>
        <mc:AlternateContent xmlns:mc="http://schemas.openxmlformats.org/markup-compatibility/2006" xmlns:p14="http://schemas.microsoft.com/office/powerpoint/2010/main">
          <mc:Choice Requires="p14">
            <p:contentPart p14:bwMode="auto" r:id="rId484">
              <p14:nvContentPartPr>
                <p14:cNvPr id="335" name="Freihand 334">
                  <a:extLst>
                    <a:ext uri="{FF2B5EF4-FFF2-40B4-BE49-F238E27FC236}">
                      <a16:creationId xmlns:a16="http://schemas.microsoft.com/office/drawing/2014/main" id="{B0AF9710-9371-431A-9CD1-E3FD04EBCB34}"/>
                    </a:ext>
                  </a:extLst>
                </p14:cNvPr>
                <p14:cNvContentPartPr/>
                <p14:nvPr/>
              </p14:nvContentPartPr>
              <p14:xfrm>
                <a:off x="1592859" y="3981725"/>
                <a:ext cx="114840" cy="111960"/>
              </p14:xfrm>
            </p:contentPart>
          </mc:Choice>
          <mc:Fallback xmlns="">
            <p:pic>
              <p:nvPicPr>
                <p:cNvPr id="335" name="Freihand 334">
                  <a:extLst>
                    <a:ext uri="{FF2B5EF4-FFF2-40B4-BE49-F238E27FC236}">
                      <a16:creationId xmlns:a16="http://schemas.microsoft.com/office/drawing/2014/main" id="{B0AF9710-9371-431A-9CD1-E3FD04EBCB34}"/>
                    </a:ext>
                  </a:extLst>
                </p:cNvPr>
                <p:cNvPicPr/>
                <p:nvPr/>
              </p:nvPicPr>
              <p:blipFill>
                <a:blip r:embed="rId485"/>
                <a:stretch>
                  <a:fillRect/>
                </a:stretch>
              </p:blipFill>
              <p:spPr>
                <a:xfrm>
                  <a:off x="1588539" y="3977405"/>
                  <a:ext cx="123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6" name="Freihand 335">
                  <a:extLst>
                    <a:ext uri="{FF2B5EF4-FFF2-40B4-BE49-F238E27FC236}">
                      <a16:creationId xmlns:a16="http://schemas.microsoft.com/office/drawing/2014/main" id="{C99EFEC0-8301-49D1-AC31-3FBD650720FC}"/>
                    </a:ext>
                  </a:extLst>
                </p14:cNvPr>
                <p14:cNvContentPartPr/>
                <p14:nvPr/>
              </p14:nvContentPartPr>
              <p14:xfrm>
                <a:off x="1676019" y="3874085"/>
                <a:ext cx="34920" cy="77400"/>
              </p14:xfrm>
            </p:contentPart>
          </mc:Choice>
          <mc:Fallback xmlns="">
            <p:pic>
              <p:nvPicPr>
                <p:cNvPr id="336" name="Freihand 335">
                  <a:extLst>
                    <a:ext uri="{FF2B5EF4-FFF2-40B4-BE49-F238E27FC236}">
                      <a16:creationId xmlns:a16="http://schemas.microsoft.com/office/drawing/2014/main" id="{C99EFEC0-8301-49D1-AC31-3FBD650720FC}"/>
                    </a:ext>
                  </a:extLst>
                </p:cNvPr>
                <p:cNvPicPr/>
                <p:nvPr/>
              </p:nvPicPr>
              <p:blipFill>
                <a:blip r:embed="rId487"/>
                <a:stretch>
                  <a:fillRect/>
                </a:stretch>
              </p:blipFill>
              <p:spPr>
                <a:xfrm>
                  <a:off x="1671699" y="3869765"/>
                  <a:ext cx="43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7" name="Freihand 336">
                  <a:extLst>
                    <a:ext uri="{FF2B5EF4-FFF2-40B4-BE49-F238E27FC236}">
                      <a16:creationId xmlns:a16="http://schemas.microsoft.com/office/drawing/2014/main" id="{21B186E4-6E83-4C14-86F4-3AA40EFCBC80}"/>
                    </a:ext>
                  </a:extLst>
                </p14:cNvPr>
                <p14:cNvContentPartPr/>
                <p14:nvPr/>
              </p14:nvContentPartPr>
              <p14:xfrm>
                <a:off x="1602219" y="3853205"/>
                <a:ext cx="171720" cy="108720"/>
              </p14:xfrm>
            </p:contentPart>
          </mc:Choice>
          <mc:Fallback xmlns="">
            <p:pic>
              <p:nvPicPr>
                <p:cNvPr id="337" name="Freihand 336">
                  <a:extLst>
                    <a:ext uri="{FF2B5EF4-FFF2-40B4-BE49-F238E27FC236}">
                      <a16:creationId xmlns:a16="http://schemas.microsoft.com/office/drawing/2014/main" id="{21B186E4-6E83-4C14-86F4-3AA40EFCBC80}"/>
                    </a:ext>
                  </a:extLst>
                </p:cNvPr>
                <p:cNvPicPr/>
                <p:nvPr/>
              </p:nvPicPr>
              <p:blipFill>
                <a:blip r:embed="rId489"/>
                <a:stretch>
                  <a:fillRect/>
                </a:stretch>
              </p:blipFill>
              <p:spPr>
                <a:xfrm>
                  <a:off x="1597899" y="3848885"/>
                  <a:ext cx="180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9" name="Freihand 338">
                  <a:extLst>
                    <a:ext uri="{FF2B5EF4-FFF2-40B4-BE49-F238E27FC236}">
                      <a16:creationId xmlns:a16="http://schemas.microsoft.com/office/drawing/2014/main" id="{D73A9F35-EFF5-4F3E-B221-3179466103F0}"/>
                    </a:ext>
                  </a:extLst>
                </p14:cNvPr>
                <p14:cNvContentPartPr/>
                <p14:nvPr/>
              </p14:nvContentPartPr>
              <p14:xfrm>
                <a:off x="1533459" y="4054805"/>
                <a:ext cx="286920" cy="158760"/>
              </p14:xfrm>
            </p:contentPart>
          </mc:Choice>
          <mc:Fallback xmlns="">
            <p:pic>
              <p:nvPicPr>
                <p:cNvPr id="339" name="Freihand 338">
                  <a:extLst>
                    <a:ext uri="{FF2B5EF4-FFF2-40B4-BE49-F238E27FC236}">
                      <a16:creationId xmlns:a16="http://schemas.microsoft.com/office/drawing/2014/main" id="{D73A9F35-EFF5-4F3E-B221-3179466103F0}"/>
                    </a:ext>
                  </a:extLst>
                </p:cNvPr>
                <p:cNvPicPr/>
                <p:nvPr/>
              </p:nvPicPr>
              <p:blipFill>
                <a:blip r:embed="rId491"/>
                <a:stretch>
                  <a:fillRect/>
                </a:stretch>
              </p:blipFill>
              <p:spPr>
                <a:xfrm>
                  <a:off x="1529139" y="4050485"/>
                  <a:ext cx="295560" cy="16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2">
            <p14:nvContentPartPr>
              <p14:cNvPr id="341" name="Freihand 340">
                <a:extLst>
                  <a:ext uri="{FF2B5EF4-FFF2-40B4-BE49-F238E27FC236}">
                    <a16:creationId xmlns:a16="http://schemas.microsoft.com/office/drawing/2014/main" id="{D597917C-2EAA-44C1-8360-498F21AA26F0}"/>
                  </a:ext>
                </a:extLst>
              </p14:cNvPr>
              <p14:cNvContentPartPr/>
              <p14:nvPr/>
            </p14:nvContentPartPr>
            <p14:xfrm>
              <a:off x="1225659" y="5957765"/>
              <a:ext cx="175680" cy="109800"/>
            </p14:xfrm>
          </p:contentPart>
        </mc:Choice>
        <mc:Fallback xmlns="">
          <p:pic>
            <p:nvPicPr>
              <p:cNvPr id="341" name="Freihand 340">
                <a:extLst>
                  <a:ext uri="{FF2B5EF4-FFF2-40B4-BE49-F238E27FC236}">
                    <a16:creationId xmlns:a16="http://schemas.microsoft.com/office/drawing/2014/main" id="{D597917C-2EAA-44C1-8360-498F21AA26F0}"/>
                  </a:ext>
                </a:extLst>
              </p:cNvPr>
              <p:cNvPicPr/>
              <p:nvPr/>
            </p:nvPicPr>
            <p:blipFill>
              <a:blip r:embed="rId493"/>
              <a:stretch>
                <a:fillRect/>
              </a:stretch>
            </p:blipFill>
            <p:spPr>
              <a:xfrm>
                <a:off x="1221339" y="5953445"/>
                <a:ext cx="184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2" name="Freihand 341">
                <a:extLst>
                  <a:ext uri="{FF2B5EF4-FFF2-40B4-BE49-F238E27FC236}">
                    <a16:creationId xmlns:a16="http://schemas.microsoft.com/office/drawing/2014/main" id="{7EFBFAB9-1379-4B06-9A86-7A1570B7C84A}"/>
                  </a:ext>
                </a:extLst>
              </p14:cNvPr>
              <p14:cNvContentPartPr/>
              <p14:nvPr/>
            </p14:nvContentPartPr>
            <p14:xfrm>
              <a:off x="7856859" y="2503205"/>
              <a:ext cx="155880" cy="69480"/>
            </p14:xfrm>
          </p:contentPart>
        </mc:Choice>
        <mc:Fallback xmlns="">
          <p:pic>
            <p:nvPicPr>
              <p:cNvPr id="342" name="Freihand 341">
                <a:extLst>
                  <a:ext uri="{FF2B5EF4-FFF2-40B4-BE49-F238E27FC236}">
                    <a16:creationId xmlns:a16="http://schemas.microsoft.com/office/drawing/2014/main" id="{7EFBFAB9-1379-4B06-9A86-7A1570B7C84A}"/>
                  </a:ext>
                </a:extLst>
              </p:cNvPr>
              <p:cNvPicPr/>
              <p:nvPr/>
            </p:nvPicPr>
            <p:blipFill>
              <a:blip r:embed="rId495"/>
              <a:stretch>
                <a:fillRect/>
              </a:stretch>
            </p:blipFill>
            <p:spPr>
              <a:xfrm>
                <a:off x="7852539" y="2498885"/>
                <a:ext cx="164520" cy="78120"/>
              </a:xfrm>
              <a:prstGeom prst="rect">
                <a:avLst/>
              </a:prstGeom>
            </p:spPr>
          </p:pic>
        </mc:Fallback>
      </mc:AlternateContent>
      <p:grpSp>
        <p:nvGrpSpPr>
          <p:cNvPr id="376" name="Gruppieren 375">
            <a:extLst>
              <a:ext uri="{FF2B5EF4-FFF2-40B4-BE49-F238E27FC236}">
                <a16:creationId xmlns:a16="http://schemas.microsoft.com/office/drawing/2014/main" id="{A81E6128-A80A-42A3-B5AD-10DEEF7D6032}"/>
              </a:ext>
            </a:extLst>
          </p:cNvPr>
          <p:cNvGrpSpPr/>
          <p:nvPr/>
        </p:nvGrpSpPr>
        <p:grpSpPr>
          <a:xfrm>
            <a:off x="5063259" y="663245"/>
            <a:ext cx="4268160" cy="1742760"/>
            <a:chOff x="5063259" y="663245"/>
            <a:chExt cx="4268160" cy="1742760"/>
          </a:xfrm>
        </p:grpSpPr>
        <mc:AlternateContent xmlns:mc="http://schemas.openxmlformats.org/markup-compatibility/2006" xmlns:p14="http://schemas.microsoft.com/office/powerpoint/2010/main">
          <mc:Choice Requires="p14">
            <p:contentPart p14:bwMode="auto" r:id="rId496">
              <p14:nvContentPartPr>
                <p14:cNvPr id="343" name="Freihand 342">
                  <a:extLst>
                    <a:ext uri="{FF2B5EF4-FFF2-40B4-BE49-F238E27FC236}">
                      <a16:creationId xmlns:a16="http://schemas.microsoft.com/office/drawing/2014/main" id="{221F9D7C-070B-448E-928B-0CBAF9C5FDC2}"/>
                    </a:ext>
                  </a:extLst>
                </p14:cNvPr>
                <p14:cNvContentPartPr/>
                <p14:nvPr/>
              </p14:nvContentPartPr>
              <p14:xfrm>
                <a:off x="5063259" y="741005"/>
                <a:ext cx="1727280" cy="1665000"/>
              </p14:xfrm>
            </p:contentPart>
          </mc:Choice>
          <mc:Fallback xmlns="">
            <p:pic>
              <p:nvPicPr>
                <p:cNvPr id="343" name="Freihand 342">
                  <a:extLst>
                    <a:ext uri="{FF2B5EF4-FFF2-40B4-BE49-F238E27FC236}">
                      <a16:creationId xmlns:a16="http://schemas.microsoft.com/office/drawing/2014/main" id="{221F9D7C-070B-448E-928B-0CBAF9C5FDC2}"/>
                    </a:ext>
                  </a:extLst>
                </p:cNvPr>
                <p:cNvPicPr/>
                <p:nvPr/>
              </p:nvPicPr>
              <p:blipFill>
                <a:blip r:embed="rId497"/>
                <a:stretch>
                  <a:fillRect/>
                </a:stretch>
              </p:blipFill>
              <p:spPr>
                <a:xfrm>
                  <a:off x="5058939" y="736685"/>
                  <a:ext cx="1735920" cy="16736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4" name="Freihand 343">
                  <a:extLst>
                    <a:ext uri="{FF2B5EF4-FFF2-40B4-BE49-F238E27FC236}">
                      <a16:creationId xmlns:a16="http://schemas.microsoft.com/office/drawing/2014/main" id="{5C8D8276-8394-4346-8826-0A96E4E18AEA}"/>
                    </a:ext>
                  </a:extLst>
                </p14:cNvPr>
                <p14:cNvContentPartPr/>
                <p14:nvPr/>
              </p14:nvContentPartPr>
              <p14:xfrm>
                <a:off x="6873339" y="2225285"/>
                <a:ext cx="55080" cy="124560"/>
              </p14:xfrm>
            </p:contentPart>
          </mc:Choice>
          <mc:Fallback xmlns="">
            <p:pic>
              <p:nvPicPr>
                <p:cNvPr id="344" name="Freihand 343">
                  <a:extLst>
                    <a:ext uri="{FF2B5EF4-FFF2-40B4-BE49-F238E27FC236}">
                      <a16:creationId xmlns:a16="http://schemas.microsoft.com/office/drawing/2014/main" id="{5C8D8276-8394-4346-8826-0A96E4E18AEA}"/>
                    </a:ext>
                  </a:extLst>
                </p:cNvPr>
                <p:cNvPicPr/>
                <p:nvPr/>
              </p:nvPicPr>
              <p:blipFill>
                <a:blip r:embed="rId499"/>
                <a:stretch>
                  <a:fillRect/>
                </a:stretch>
              </p:blipFill>
              <p:spPr>
                <a:xfrm>
                  <a:off x="6869019" y="2220965"/>
                  <a:ext cx="63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5" name="Freihand 344">
                  <a:extLst>
                    <a:ext uri="{FF2B5EF4-FFF2-40B4-BE49-F238E27FC236}">
                      <a16:creationId xmlns:a16="http://schemas.microsoft.com/office/drawing/2014/main" id="{590CB49A-E2E2-4588-9CDB-F127FB21B388}"/>
                    </a:ext>
                  </a:extLst>
                </p14:cNvPr>
                <p14:cNvContentPartPr/>
                <p14:nvPr/>
              </p14:nvContentPartPr>
              <p14:xfrm>
                <a:off x="6923019" y="2204405"/>
                <a:ext cx="77760" cy="123120"/>
              </p14:xfrm>
            </p:contentPart>
          </mc:Choice>
          <mc:Fallback xmlns="">
            <p:pic>
              <p:nvPicPr>
                <p:cNvPr id="345" name="Freihand 344">
                  <a:extLst>
                    <a:ext uri="{FF2B5EF4-FFF2-40B4-BE49-F238E27FC236}">
                      <a16:creationId xmlns:a16="http://schemas.microsoft.com/office/drawing/2014/main" id="{590CB49A-E2E2-4588-9CDB-F127FB21B388}"/>
                    </a:ext>
                  </a:extLst>
                </p:cNvPr>
                <p:cNvPicPr/>
                <p:nvPr/>
              </p:nvPicPr>
              <p:blipFill>
                <a:blip r:embed="rId501"/>
                <a:stretch>
                  <a:fillRect/>
                </a:stretch>
              </p:blipFill>
              <p:spPr>
                <a:xfrm>
                  <a:off x="6918699" y="2200085"/>
                  <a:ext cx="86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6" name="Freihand 345">
                  <a:extLst>
                    <a:ext uri="{FF2B5EF4-FFF2-40B4-BE49-F238E27FC236}">
                      <a16:creationId xmlns:a16="http://schemas.microsoft.com/office/drawing/2014/main" id="{6A9C6FA6-B113-4292-B493-E1414B0185CA}"/>
                    </a:ext>
                  </a:extLst>
                </p14:cNvPr>
                <p14:cNvContentPartPr/>
                <p14:nvPr/>
              </p14:nvContentPartPr>
              <p14:xfrm>
                <a:off x="6886659" y="2255165"/>
                <a:ext cx="82080" cy="44640"/>
              </p14:xfrm>
            </p:contentPart>
          </mc:Choice>
          <mc:Fallback xmlns="">
            <p:pic>
              <p:nvPicPr>
                <p:cNvPr id="346" name="Freihand 345">
                  <a:extLst>
                    <a:ext uri="{FF2B5EF4-FFF2-40B4-BE49-F238E27FC236}">
                      <a16:creationId xmlns:a16="http://schemas.microsoft.com/office/drawing/2014/main" id="{6A9C6FA6-B113-4292-B493-E1414B0185CA}"/>
                    </a:ext>
                  </a:extLst>
                </p:cNvPr>
                <p:cNvPicPr/>
                <p:nvPr/>
              </p:nvPicPr>
              <p:blipFill>
                <a:blip r:embed="rId503"/>
                <a:stretch>
                  <a:fillRect/>
                </a:stretch>
              </p:blipFill>
              <p:spPr>
                <a:xfrm>
                  <a:off x="6882339" y="2250845"/>
                  <a:ext cx="90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7" name="Freihand 346">
                  <a:extLst>
                    <a:ext uri="{FF2B5EF4-FFF2-40B4-BE49-F238E27FC236}">
                      <a16:creationId xmlns:a16="http://schemas.microsoft.com/office/drawing/2014/main" id="{4D5B02D6-1536-45DB-8BD3-E5598F08BA5A}"/>
                    </a:ext>
                  </a:extLst>
                </p14:cNvPr>
                <p14:cNvContentPartPr/>
                <p14:nvPr/>
              </p14:nvContentPartPr>
              <p14:xfrm>
                <a:off x="7023819" y="2179925"/>
                <a:ext cx="29880" cy="83160"/>
              </p14:xfrm>
            </p:contentPart>
          </mc:Choice>
          <mc:Fallback xmlns="">
            <p:pic>
              <p:nvPicPr>
                <p:cNvPr id="347" name="Freihand 346">
                  <a:extLst>
                    <a:ext uri="{FF2B5EF4-FFF2-40B4-BE49-F238E27FC236}">
                      <a16:creationId xmlns:a16="http://schemas.microsoft.com/office/drawing/2014/main" id="{4D5B02D6-1536-45DB-8BD3-E5598F08BA5A}"/>
                    </a:ext>
                  </a:extLst>
                </p:cNvPr>
                <p:cNvPicPr/>
                <p:nvPr/>
              </p:nvPicPr>
              <p:blipFill>
                <a:blip r:embed="rId505"/>
                <a:stretch>
                  <a:fillRect/>
                </a:stretch>
              </p:blipFill>
              <p:spPr>
                <a:xfrm>
                  <a:off x="7019499" y="2175605"/>
                  <a:ext cx="3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48" name="Freihand 347">
                  <a:extLst>
                    <a:ext uri="{FF2B5EF4-FFF2-40B4-BE49-F238E27FC236}">
                      <a16:creationId xmlns:a16="http://schemas.microsoft.com/office/drawing/2014/main" id="{E70FB756-7095-422E-9A4C-0C55A36CB896}"/>
                    </a:ext>
                  </a:extLst>
                </p14:cNvPr>
                <p14:cNvContentPartPr/>
                <p14:nvPr/>
              </p14:nvContentPartPr>
              <p14:xfrm>
                <a:off x="6945339" y="2161205"/>
                <a:ext cx="149760" cy="139320"/>
              </p14:xfrm>
            </p:contentPart>
          </mc:Choice>
          <mc:Fallback xmlns="">
            <p:pic>
              <p:nvPicPr>
                <p:cNvPr id="348" name="Freihand 347">
                  <a:extLst>
                    <a:ext uri="{FF2B5EF4-FFF2-40B4-BE49-F238E27FC236}">
                      <a16:creationId xmlns:a16="http://schemas.microsoft.com/office/drawing/2014/main" id="{E70FB756-7095-422E-9A4C-0C55A36CB896}"/>
                    </a:ext>
                  </a:extLst>
                </p:cNvPr>
                <p:cNvPicPr/>
                <p:nvPr/>
              </p:nvPicPr>
              <p:blipFill>
                <a:blip r:embed="rId507"/>
                <a:stretch>
                  <a:fillRect/>
                </a:stretch>
              </p:blipFill>
              <p:spPr>
                <a:xfrm>
                  <a:off x="6941019" y="2156885"/>
                  <a:ext cx="158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49" name="Freihand 348">
                  <a:extLst>
                    <a:ext uri="{FF2B5EF4-FFF2-40B4-BE49-F238E27FC236}">
                      <a16:creationId xmlns:a16="http://schemas.microsoft.com/office/drawing/2014/main" id="{EB9784A3-4BA8-45C2-AB31-D0767A64CF79}"/>
                    </a:ext>
                  </a:extLst>
                </p14:cNvPr>
                <p14:cNvContentPartPr/>
                <p14:nvPr/>
              </p14:nvContentPartPr>
              <p14:xfrm>
                <a:off x="7139379" y="2050325"/>
                <a:ext cx="84240" cy="193680"/>
              </p14:xfrm>
            </p:contentPart>
          </mc:Choice>
          <mc:Fallback xmlns="">
            <p:pic>
              <p:nvPicPr>
                <p:cNvPr id="349" name="Freihand 348">
                  <a:extLst>
                    <a:ext uri="{FF2B5EF4-FFF2-40B4-BE49-F238E27FC236}">
                      <a16:creationId xmlns:a16="http://schemas.microsoft.com/office/drawing/2014/main" id="{EB9784A3-4BA8-45C2-AB31-D0767A64CF79}"/>
                    </a:ext>
                  </a:extLst>
                </p:cNvPr>
                <p:cNvPicPr/>
                <p:nvPr/>
              </p:nvPicPr>
              <p:blipFill>
                <a:blip r:embed="rId509"/>
                <a:stretch>
                  <a:fillRect/>
                </a:stretch>
              </p:blipFill>
              <p:spPr>
                <a:xfrm>
                  <a:off x="7135059" y="2046005"/>
                  <a:ext cx="92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7" name="Freihand 316">
                  <a:extLst>
                    <a:ext uri="{FF2B5EF4-FFF2-40B4-BE49-F238E27FC236}">
                      <a16:creationId xmlns:a16="http://schemas.microsoft.com/office/drawing/2014/main" id="{0A58E11B-94BF-41F0-9A25-57304B81F3BD}"/>
                    </a:ext>
                  </a:extLst>
                </p14:cNvPr>
                <p14:cNvContentPartPr/>
                <p14:nvPr/>
              </p14:nvContentPartPr>
              <p14:xfrm>
                <a:off x="7321899" y="913445"/>
                <a:ext cx="360" cy="360"/>
              </p14:xfrm>
            </p:contentPart>
          </mc:Choice>
          <mc:Fallback xmlns="">
            <p:pic>
              <p:nvPicPr>
                <p:cNvPr id="317" name="Freihand 316">
                  <a:extLst>
                    <a:ext uri="{FF2B5EF4-FFF2-40B4-BE49-F238E27FC236}">
                      <a16:creationId xmlns:a16="http://schemas.microsoft.com/office/drawing/2014/main" id="{0A58E11B-94BF-41F0-9A25-57304B81F3BD}"/>
                    </a:ext>
                  </a:extLst>
                </p:cNvPr>
                <p:cNvPicPr/>
                <p:nvPr/>
              </p:nvPicPr>
              <p:blipFill>
                <a:blip r:embed="rId511"/>
                <a:stretch>
                  <a:fillRect/>
                </a:stretch>
              </p:blipFill>
              <p:spPr>
                <a:xfrm>
                  <a:off x="7317579" y="909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8" name="Freihand 317">
                  <a:extLst>
                    <a:ext uri="{FF2B5EF4-FFF2-40B4-BE49-F238E27FC236}">
                      <a16:creationId xmlns:a16="http://schemas.microsoft.com/office/drawing/2014/main" id="{F9DC4798-74D7-4C5B-B85E-5E32224BD7A4}"/>
                    </a:ext>
                  </a:extLst>
                </p14:cNvPr>
                <p14:cNvContentPartPr/>
                <p14:nvPr/>
              </p14:nvContentPartPr>
              <p14:xfrm>
                <a:off x="7208859" y="895085"/>
                <a:ext cx="137160" cy="174240"/>
              </p14:xfrm>
            </p:contentPart>
          </mc:Choice>
          <mc:Fallback xmlns="">
            <p:pic>
              <p:nvPicPr>
                <p:cNvPr id="318" name="Freihand 317">
                  <a:extLst>
                    <a:ext uri="{FF2B5EF4-FFF2-40B4-BE49-F238E27FC236}">
                      <a16:creationId xmlns:a16="http://schemas.microsoft.com/office/drawing/2014/main" id="{F9DC4798-74D7-4C5B-B85E-5E32224BD7A4}"/>
                    </a:ext>
                  </a:extLst>
                </p:cNvPr>
                <p:cNvPicPr/>
                <p:nvPr/>
              </p:nvPicPr>
              <p:blipFill>
                <a:blip r:embed="rId513"/>
                <a:stretch>
                  <a:fillRect/>
                </a:stretch>
              </p:blipFill>
              <p:spPr>
                <a:xfrm>
                  <a:off x="7204539" y="890765"/>
                  <a:ext cx="145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9" name="Freihand 318">
                  <a:extLst>
                    <a:ext uri="{FF2B5EF4-FFF2-40B4-BE49-F238E27FC236}">
                      <a16:creationId xmlns:a16="http://schemas.microsoft.com/office/drawing/2014/main" id="{6808CDBE-05F4-493A-846B-63DAB32A3BF8}"/>
                    </a:ext>
                  </a:extLst>
                </p14:cNvPr>
                <p14:cNvContentPartPr/>
                <p14:nvPr/>
              </p14:nvContentPartPr>
              <p14:xfrm>
                <a:off x="7379139" y="855485"/>
                <a:ext cx="137160" cy="160560"/>
              </p14:xfrm>
            </p:contentPart>
          </mc:Choice>
          <mc:Fallback xmlns="">
            <p:pic>
              <p:nvPicPr>
                <p:cNvPr id="319" name="Freihand 318">
                  <a:extLst>
                    <a:ext uri="{FF2B5EF4-FFF2-40B4-BE49-F238E27FC236}">
                      <a16:creationId xmlns:a16="http://schemas.microsoft.com/office/drawing/2014/main" id="{6808CDBE-05F4-493A-846B-63DAB32A3BF8}"/>
                    </a:ext>
                  </a:extLst>
                </p:cNvPr>
                <p:cNvPicPr/>
                <p:nvPr/>
              </p:nvPicPr>
              <p:blipFill>
                <a:blip r:embed="rId515"/>
                <a:stretch>
                  <a:fillRect/>
                </a:stretch>
              </p:blipFill>
              <p:spPr>
                <a:xfrm>
                  <a:off x="7374819" y="851165"/>
                  <a:ext cx="145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0" name="Freihand 319">
                  <a:extLst>
                    <a:ext uri="{FF2B5EF4-FFF2-40B4-BE49-F238E27FC236}">
                      <a16:creationId xmlns:a16="http://schemas.microsoft.com/office/drawing/2014/main" id="{59D50A2B-9DB6-4F65-9876-D3B1161DAEA1}"/>
                    </a:ext>
                  </a:extLst>
                </p14:cNvPr>
                <p14:cNvContentPartPr/>
                <p14:nvPr/>
              </p14:nvContentPartPr>
              <p14:xfrm>
                <a:off x="7533219" y="891125"/>
                <a:ext cx="93960" cy="135720"/>
              </p14:xfrm>
            </p:contentPart>
          </mc:Choice>
          <mc:Fallback xmlns="">
            <p:pic>
              <p:nvPicPr>
                <p:cNvPr id="320" name="Freihand 319">
                  <a:extLst>
                    <a:ext uri="{FF2B5EF4-FFF2-40B4-BE49-F238E27FC236}">
                      <a16:creationId xmlns:a16="http://schemas.microsoft.com/office/drawing/2014/main" id="{59D50A2B-9DB6-4F65-9876-D3B1161DAEA1}"/>
                    </a:ext>
                  </a:extLst>
                </p:cNvPr>
                <p:cNvPicPr/>
                <p:nvPr/>
              </p:nvPicPr>
              <p:blipFill>
                <a:blip r:embed="rId517"/>
                <a:stretch>
                  <a:fillRect/>
                </a:stretch>
              </p:blipFill>
              <p:spPr>
                <a:xfrm>
                  <a:off x="7528899" y="886805"/>
                  <a:ext cx="102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1" name="Freihand 320">
                  <a:extLst>
                    <a:ext uri="{FF2B5EF4-FFF2-40B4-BE49-F238E27FC236}">
                      <a16:creationId xmlns:a16="http://schemas.microsoft.com/office/drawing/2014/main" id="{26E87911-5E88-4263-B74B-E4A2FC669468}"/>
                    </a:ext>
                  </a:extLst>
                </p14:cNvPr>
                <p14:cNvContentPartPr/>
                <p14:nvPr/>
              </p14:nvContentPartPr>
              <p14:xfrm>
                <a:off x="7658499" y="924605"/>
                <a:ext cx="102600" cy="162000"/>
              </p14:xfrm>
            </p:contentPart>
          </mc:Choice>
          <mc:Fallback xmlns="">
            <p:pic>
              <p:nvPicPr>
                <p:cNvPr id="321" name="Freihand 320">
                  <a:extLst>
                    <a:ext uri="{FF2B5EF4-FFF2-40B4-BE49-F238E27FC236}">
                      <a16:creationId xmlns:a16="http://schemas.microsoft.com/office/drawing/2014/main" id="{26E87911-5E88-4263-B74B-E4A2FC669468}"/>
                    </a:ext>
                  </a:extLst>
                </p:cNvPr>
                <p:cNvPicPr/>
                <p:nvPr/>
              </p:nvPicPr>
              <p:blipFill>
                <a:blip r:embed="rId519"/>
                <a:stretch>
                  <a:fillRect/>
                </a:stretch>
              </p:blipFill>
              <p:spPr>
                <a:xfrm>
                  <a:off x="7654179" y="920285"/>
                  <a:ext cx="111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2" name="Freihand 321">
                  <a:extLst>
                    <a:ext uri="{FF2B5EF4-FFF2-40B4-BE49-F238E27FC236}">
                      <a16:creationId xmlns:a16="http://schemas.microsoft.com/office/drawing/2014/main" id="{36A321F2-5BDD-4559-B870-5B994D7595B6}"/>
                    </a:ext>
                  </a:extLst>
                </p14:cNvPr>
                <p14:cNvContentPartPr/>
                <p14:nvPr/>
              </p14:nvContentPartPr>
              <p14:xfrm>
                <a:off x="7761459" y="867365"/>
                <a:ext cx="219600" cy="131040"/>
              </p14:xfrm>
            </p:contentPart>
          </mc:Choice>
          <mc:Fallback xmlns="">
            <p:pic>
              <p:nvPicPr>
                <p:cNvPr id="322" name="Freihand 321">
                  <a:extLst>
                    <a:ext uri="{FF2B5EF4-FFF2-40B4-BE49-F238E27FC236}">
                      <a16:creationId xmlns:a16="http://schemas.microsoft.com/office/drawing/2014/main" id="{36A321F2-5BDD-4559-B870-5B994D7595B6}"/>
                    </a:ext>
                  </a:extLst>
                </p:cNvPr>
                <p:cNvPicPr/>
                <p:nvPr/>
              </p:nvPicPr>
              <p:blipFill>
                <a:blip r:embed="rId521"/>
                <a:stretch>
                  <a:fillRect/>
                </a:stretch>
              </p:blipFill>
              <p:spPr>
                <a:xfrm>
                  <a:off x="7757139" y="863045"/>
                  <a:ext cx="228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3" name="Freihand 322">
                  <a:extLst>
                    <a:ext uri="{FF2B5EF4-FFF2-40B4-BE49-F238E27FC236}">
                      <a16:creationId xmlns:a16="http://schemas.microsoft.com/office/drawing/2014/main" id="{6F0B1E46-CBBF-4F9A-B9D6-7A6DFF9D7C79}"/>
                    </a:ext>
                  </a:extLst>
                </p14:cNvPr>
                <p14:cNvContentPartPr/>
                <p14:nvPr/>
              </p14:nvContentPartPr>
              <p14:xfrm>
                <a:off x="7983939" y="843965"/>
                <a:ext cx="360" cy="360"/>
              </p14:xfrm>
            </p:contentPart>
          </mc:Choice>
          <mc:Fallback xmlns="">
            <p:pic>
              <p:nvPicPr>
                <p:cNvPr id="323" name="Freihand 322">
                  <a:extLst>
                    <a:ext uri="{FF2B5EF4-FFF2-40B4-BE49-F238E27FC236}">
                      <a16:creationId xmlns:a16="http://schemas.microsoft.com/office/drawing/2014/main" id="{6F0B1E46-CBBF-4F9A-B9D6-7A6DFF9D7C79}"/>
                    </a:ext>
                  </a:extLst>
                </p:cNvPr>
                <p:cNvPicPr/>
                <p:nvPr/>
              </p:nvPicPr>
              <p:blipFill>
                <a:blip r:embed="rId511"/>
                <a:stretch>
                  <a:fillRect/>
                </a:stretch>
              </p:blipFill>
              <p:spPr>
                <a:xfrm>
                  <a:off x="7979619" y="839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4" name="Freihand 323">
                  <a:extLst>
                    <a:ext uri="{FF2B5EF4-FFF2-40B4-BE49-F238E27FC236}">
                      <a16:creationId xmlns:a16="http://schemas.microsoft.com/office/drawing/2014/main" id="{A1A8903B-B519-482D-99F2-F71A02651E3C}"/>
                    </a:ext>
                  </a:extLst>
                </p14:cNvPr>
                <p14:cNvContentPartPr/>
                <p14:nvPr/>
              </p14:nvContentPartPr>
              <p14:xfrm>
                <a:off x="7955859" y="834605"/>
                <a:ext cx="122040" cy="162360"/>
              </p14:xfrm>
            </p:contentPart>
          </mc:Choice>
          <mc:Fallback xmlns="">
            <p:pic>
              <p:nvPicPr>
                <p:cNvPr id="324" name="Freihand 323">
                  <a:extLst>
                    <a:ext uri="{FF2B5EF4-FFF2-40B4-BE49-F238E27FC236}">
                      <a16:creationId xmlns:a16="http://schemas.microsoft.com/office/drawing/2014/main" id="{A1A8903B-B519-482D-99F2-F71A02651E3C}"/>
                    </a:ext>
                  </a:extLst>
                </p:cNvPr>
                <p:cNvPicPr/>
                <p:nvPr/>
              </p:nvPicPr>
              <p:blipFill>
                <a:blip r:embed="rId524"/>
                <a:stretch>
                  <a:fillRect/>
                </a:stretch>
              </p:blipFill>
              <p:spPr>
                <a:xfrm>
                  <a:off x="7951539" y="830285"/>
                  <a:ext cx="130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5" name="Freihand 324">
                  <a:extLst>
                    <a:ext uri="{FF2B5EF4-FFF2-40B4-BE49-F238E27FC236}">
                      <a16:creationId xmlns:a16="http://schemas.microsoft.com/office/drawing/2014/main" id="{CF28D30F-7259-430C-93AA-8B411D4F2840}"/>
                    </a:ext>
                  </a:extLst>
                </p14:cNvPr>
                <p14:cNvContentPartPr/>
                <p14:nvPr/>
              </p14:nvContentPartPr>
              <p14:xfrm>
                <a:off x="8065299" y="810485"/>
                <a:ext cx="74880" cy="180720"/>
              </p14:xfrm>
            </p:contentPart>
          </mc:Choice>
          <mc:Fallback xmlns="">
            <p:pic>
              <p:nvPicPr>
                <p:cNvPr id="325" name="Freihand 324">
                  <a:extLst>
                    <a:ext uri="{FF2B5EF4-FFF2-40B4-BE49-F238E27FC236}">
                      <a16:creationId xmlns:a16="http://schemas.microsoft.com/office/drawing/2014/main" id="{CF28D30F-7259-430C-93AA-8B411D4F2840}"/>
                    </a:ext>
                  </a:extLst>
                </p:cNvPr>
                <p:cNvPicPr/>
                <p:nvPr/>
              </p:nvPicPr>
              <p:blipFill>
                <a:blip r:embed="rId526"/>
                <a:stretch>
                  <a:fillRect/>
                </a:stretch>
              </p:blipFill>
              <p:spPr>
                <a:xfrm>
                  <a:off x="8060979" y="806165"/>
                  <a:ext cx="83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6" name="Freihand 325">
                  <a:extLst>
                    <a:ext uri="{FF2B5EF4-FFF2-40B4-BE49-F238E27FC236}">
                      <a16:creationId xmlns:a16="http://schemas.microsoft.com/office/drawing/2014/main" id="{CD070AE0-9DAA-4698-A6CC-DDAFE8AC08C8}"/>
                    </a:ext>
                  </a:extLst>
                </p14:cNvPr>
                <p14:cNvContentPartPr/>
                <p14:nvPr/>
              </p14:nvContentPartPr>
              <p14:xfrm>
                <a:off x="8092299" y="928565"/>
                <a:ext cx="42480" cy="61920"/>
              </p14:xfrm>
            </p:contentPart>
          </mc:Choice>
          <mc:Fallback xmlns="">
            <p:pic>
              <p:nvPicPr>
                <p:cNvPr id="326" name="Freihand 325">
                  <a:extLst>
                    <a:ext uri="{FF2B5EF4-FFF2-40B4-BE49-F238E27FC236}">
                      <a16:creationId xmlns:a16="http://schemas.microsoft.com/office/drawing/2014/main" id="{CD070AE0-9DAA-4698-A6CC-DDAFE8AC08C8}"/>
                    </a:ext>
                  </a:extLst>
                </p:cNvPr>
                <p:cNvPicPr/>
                <p:nvPr/>
              </p:nvPicPr>
              <p:blipFill>
                <a:blip r:embed="rId528"/>
                <a:stretch>
                  <a:fillRect/>
                </a:stretch>
              </p:blipFill>
              <p:spPr>
                <a:xfrm>
                  <a:off x="8087979" y="924245"/>
                  <a:ext cx="51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7" name="Freihand 326">
                  <a:extLst>
                    <a:ext uri="{FF2B5EF4-FFF2-40B4-BE49-F238E27FC236}">
                      <a16:creationId xmlns:a16="http://schemas.microsoft.com/office/drawing/2014/main" id="{838C4C83-3FD7-4BDA-9C9B-21CC963A78B1}"/>
                    </a:ext>
                  </a:extLst>
                </p14:cNvPr>
                <p14:cNvContentPartPr/>
                <p14:nvPr/>
              </p14:nvContentPartPr>
              <p14:xfrm>
                <a:off x="7992939" y="784565"/>
                <a:ext cx="35280" cy="9720"/>
              </p14:xfrm>
            </p:contentPart>
          </mc:Choice>
          <mc:Fallback xmlns="">
            <p:pic>
              <p:nvPicPr>
                <p:cNvPr id="327" name="Freihand 326">
                  <a:extLst>
                    <a:ext uri="{FF2B5EF4-FFF2-40B4-BE49-F238E27FC236}">
                      <a16:creationId xmlns:a16="http://schemas.microsoft.com/office/drawing/2014/main" id="{838C4C83-3FD7-4BDA-9C9B-21CC963A78B1}"/>
                    </a:ext>
                  </a:extLst>
                </p:cNvPr>
                <p:cNvPicPr/>
                <p:nvPr/>
              </p:nvPicPr>
              <p:blipFill>
                <a:blip r:embed="rId530"/>
                <a:stretch>
                  <a:fillRect/>
                </a:stretch>
              </p:blipFill>
              <p:spPr>
                <a:xfrm>
                  <a:off x="7988619" y="780245"/>
                  <a:ext cx="43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8" name="Freihand 327">
                  <a:extLst>
                    <a:ext uri="{FF2B5EF4-FFF2-40B4-BE49-F238E27FC236}">
                      <a16:creationId xmlns:a16="http://schemas.microsoft.com/office/drawing/2014/main" id="{2A0C7051-4B31-48E0-AAEE-88B854341248}"/>
                    </a:ext>
                  </a:extLst>
                </p14:cNvPr>
                <p14:cNvContentPartPr/>
                <p14:nvPr/>
              </p14:nvContentPartPr>
              <p14:xfrm>
                <a:off x="8334939" y="795365"/>
                <a:ext cx="148320" cy="178560"/>
              </p14:xfrm>
            </p:contentPart>
          </mc:Choice>
          <mc:Fallback xmlns="">
            <p:pic>
              <p:nvPicPr>
                <p:cNvPr id="328" name="Freihand 327">
                  <a:extLst>
                    <a:ext uri="{FF2B5EF4-FFF2-40B4-BE49-F238E27FC236}">
                      <a16:creationId xmlns:a16="http://schemas.microsoft.com/office/drawing/2014/main" id="{2A0C7051-4B31-48E0-AAEE-88B854341248}"/>
                    </a:ext>
                  </a:extLst>
                </p:cNvPr>
                <p:cNvPicPr/>
                <p:nvPr/>
              </p:nvPicPr>
              <p:blipFill>
                <a:blip r:embed="rId532"/>
                <a:stretch>
                  <a:fillRect/>
                </a:stretch>
              </p:blipFill>
              <p:spPr>
                <a:xfrm>
                  <a:off x="8330619" y="791045"/>
                  <a:ext cx="156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0" name="Freihand 329">
                  <a:extLst>
                    <a:ext uri="{FF2B5EF4-FFF2-40B4-BE49-F238E27FC236}">
                      <a16:creationId xmlns:a16="http://schemas.microsoft.com/office/drawing/2014/main" id="{4B7FCAA0-7E0D-4B20-AECE-0033B44954AE}"/>
                    </a:ext>
                  </a:extLst>
                </p14:cNvPr>
                <p14:cNvContentPartPr/>
                <p14:nvPr/>
              </p14:nvContentPartPr>
              <p14:xfrm>
                <a:off x="8594139" y="786725"/>
                <a:ext cx="24840" cy="133200"/>
              </p14:xfrm>
            </p:contentPart>
          </mc:Choice>
          <mc:Fallback xmlns="">
            <p:pic>
              <p:nvPicPr>
                <p:cNvPr id="330" name="Freihand 329">
                  <a:extLst>
                    <a:ext uri="{FF2B5EF4-FFF2-40B4-BE49-F238E27FC236}">
                      <a16:creationId xmlns:a16="http://schemas.microsoft.com/office/drawing/2014/main" id="{4B7FCAA0-7E0D-4B20-AECE-0033B44954AE}"/>
                    </a:ext>
                  </a:extLst>
                </p:cNvPr>
                <p:cNvPicPr/>
                <p:nvPr/>
              </p:nvPicPr>
              <p:blipFill>
                <a:blip r:embed="rId534"/>
                <a:stretch>
                  <a:fillRect/>
                </a:stretch>
              </p:blipFill>
              <p:spPr>
                <a:xfrm>
                  <a:off x="8589819" y="782405"/>
                  <a:ext cx="33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1" name="Freihand 330">
                  <a:extLst>
                    <a:ext uri="{FF2B5EF4-FFF2-40B4-BE49-F238E27FC236}">
                      <a16:creationId xmlns:a16="http://schemas.microsoft.com/office/drawing/2014/main" id="{C514C2B3-C1C3-4CAA-B6CF-9B0D4BEEB349}"/>
                    </a:ext>
                  </a:extLst>
                </p14:cNvPr>
                <p14:cNvContentPartPr/>
                <p14:nvPr/>
              </p14:nvContentPartPr>
              <p14:xfrm>
                <a:off x="8523579" y="663245"/>
                <a:ext cx="169920" cy="137880"/>
              </p14:xfrm>
            </p:contentPart>
          </mc:Choice>
          <mc:Fallback xmlns="">
            <p:pic>
              <p:nvPicPr>
                <p:cNvPr id="331" name="Freihand 330">
                  <a:extLst>
                    <a:ext uri="{FF2B5EF4-FFF2-40B4-BE49-F238E27FC236}">
                      <a16:creationId xmlns:a16="http://schemas.microsoft.com/office/drawing/2014/main" id="{C514C2B3-C1C3-4CAA-B6CF-9B0D4BEEB349}"/>
                    </a:ext>
                  </a:extLst>
                </p:cNvPr>
                <p:cNvPicPr/>
                <p:nvPr/>
              </p:nvPicPr>
              <p:blipFill>
                <a:blip r:embed="rId536"/>
                <a:stretch>
                  <a:fillRect/>
                </a:stretch>
              </p:blipFill>
              <p:spPr>
                <a:xfrm>
                  <a:off x="8519259" y="658925"/>
                  <a:ext cx="178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1" name="Freihand 350">
                  <a:extLst>
                    <a:ext uri="{FF2B5EF4-FFF2-40B4-BE49-F238E27FC236}">
                      <a16:creationId xmlns:a16="http://schemas.microsoft.com/office/drawing/2014/main" id="{DAC4ED8F-75BF-456D-A393-52FA155089E9}"/>
                    </a:ext>
                  </a:extLst>
                </p14:cNvPr>
                <p14:cNvContentPartPr/>
                <p14:nvPr/>
              </p14:nvContentPartPr>
              <p14:xfrm>
                <a:off x="8273739" y="1099205"/>
                <a:ext cx="116280" cy="135720"/>
              </p14:xfrm>
            </p:contentPart>
          </mc:Choice>
          <mc:Fallback xmlns="">
            <p:pic>
              <p:nvPicPr>
                <p:cNvPr id="351" name="Freihand 350">
                  <a:extLst>
                    <a:ext uri="{FF2B5EF4-FFF2-40B4-BE49-F238E27FC236}">
                      <a16:creationId xmlns:a16="http://schemas.microsoft.com/office/drawing/2014/main" id="{DAC4ED8F-75BF-456D-A393-52FA155089E9}"/>
                    </a:ext>
                  </a:extLst>
                </p:cNvPr>
                <p:cNvPicPr/>
                <p:nvPr/>
              </p:nvPicPr>
              <p:blipFill>
                <a:blip r:embed="rId538"/>
                <a:stretch>
                  <a:fillRect/>
                </a:stretch>
              </p:blipFill>
              <p:spPr>
                <a:xfrm>
                  <a:off x="8269419" y="1094885"/>
                  <a:ext cx="124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2" name="Freihand 351">
                  <a:extLst>
                    <a:ext uri="{FF2B5EF4-FFF2-40B4-BE49-F238E27FC236}">
                      <a16:creationId xmlns:a16="http://schemas.microsoft.com/office/drawing/2014/main" id="{448425E5-7800-45EF-9099-1FF9538D2B57}"/>
                    </a:ext>
                  </a:extLst>
                </p14:cNvPr>
                <p14:cNvContentPartPr/>
                <p14:nvPr/>
              </p14:nvContentPartPr>
              <p14:xfrm>
                <a:off x="8454819" y="1120445"/>
                <a:ext cx="96480" cy="28080"/>
              </p14:xfrm>
            </p:contentPart>
          </mc:Choice>
          <mc:Fallback xmlns="">
            <p:pic>
              <p:nvPicPr>
                <p:cNvPr id="352" name="Freihand 351">
                  <a:extLst>
                    <a:ext uri="{FF2B5EF4-FFF2-40B4-BE49-F238E27FC236}">
                      <a16:creationId xmlns:a16="http://schemas.microsoft.com/office/drawing/2014/main" id="{448425E5-7800-45EF-9099-1FF9538D2B57}"/>
                    </a:ext>
                  </a:extLst>
                </p:cNvPr>
                <p:cNvPicPr/>
                <p:nvPr/>
              </p:nvPicPr>
              <p:blipFill>
                <a:blip r:embed="rId540"/>
                <a:stretch>
                  <a:fillRect/>
                </a:stretch>
              </p:blipFill>
              <p:spPr>
                <a:xfrm>
                  <a:off x="8450499" y="1116125"/>
                  <a:ext cx="105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3" name="Freihand 352">
                  <a:extLst>
                    <a:ext uri="{FF2B5EF4-FFF2-40B4-BE49-F238E27FC236}">
                      <a16:creationId xmlns:a16="http://schemas.microsoft.com/office/drawing/2014/main" id="{ECB796CB-4329-4303-8824-0D868E9B76EC}"/>
                    </a:ext>
                  </a:extLst>
                </p14:cNvPr>
                <p14:cNvContentPartPr/>
                <p14:nvPr/>
              </p14:nvContentPartPr>
              <p14:xfrm>
                <a:off x="8559219" y="1055645"/>
                <a:ext cx="84960" cy="104040"/>
              </p14:xfrm>
            </p:contentPart>
          </mc:Choice>
          <mc:Fallback xmlns="">
            <p:pic>
              <p:nvPicPr>
                <p:cNvPr id="353" name="Freihand 352">
                  <a:extLst>
                    <a:ext uri="{FF2B5EF4-FFF2-40B4-BE49-F238E27FC236}">
                      <a16:creationId xmlns:a16="http://schemas.microsoft.com/office/drawing/2014/main" id="{ECB796CB-4329-4303-8824-0D868E9B76EC}"/>
                    </a:ext>
                  </a:extLst>
                </p:cNvPr>
                <p:cNvPicPr/>
                <p:nvPr/>
              </p:nvPicPr>
              <p:blipFill>
                <a:blip r:embed="rId542"/>
                <a:stretch>
                  <a:fillRect/>
                </a:stretch>
              </p:blipFill>
              <p:spPr>
                <a:xfrm>
                  <a:off x="8554899" y="1051325"/>
                  <a:ext cx="93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4" name="Freihand 353">
                  <a:extLst>
                    <a:ext uri="{FF2B5EF4-FFF2-40B4-BE49-F238E27FC236}">
                      <a16:creationId xmlns:a16="http://schemas.microsoft.com/office/drawing/2014/main" id="{8DFDF23A-D2B4-4FAF-A534-C56E0A47AF00}"/>
                    </a:ext>
                  </a:extLst>
                </p14:cNvPr>
                <p14:cNvContentPartPr/>
                <p14:nvPr/>
              </p14:nvContentPartPr>
              <p14:xfrm>
                <a:off x="8760819" y="941885"/>
                <a:ext cx="111240" cy="156960"/>
              </p14:xfrm>
            </p:contentPart>
          </mc:Choice>
          <mc:Fallback xmlns="">
            <p:pic>
              <p:nvPicPr>
                <p:cNvPr id="354" name="Freihand 353">
                  <a:extLst>
                    <a:ext uri="{FF2B5EF4-FFF2-40B4-BE49-F238E27FC236}">
                      <a16:creationId xmlns:a16="http://schemas.microsoft.com/office/drawing/2014/main" id="{8DFDF23A-D2B4-4FAF-A534-C56E0A47AF00}"/>
                    </a:ext>
                  </a:extLst>
                </p:cNvPr>
                <p:cNvPicPr/>
                <p:nvPr/>
              </p:nvPicPr>
              <p:blipFill>
                <a:blip r:embed="rId544"/>
                <a:stretch>
                  <a:fillRect/>
                </a:stretch>
              </p:blipFill>
              <p:spPr>
                <a:xfrm>
                  <a:off x="8756499" y="937565"/>
                  <a:ext cx="119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5" name="Freihand 354">
                  <a:extLst>
                    <a:ext uri="{FF2B5EF4-FFF2-40B4-BE49-F238E27FC236}">
                      <a16:creationId xmlns:a16="http://schemas.microsoft.com/office/drawing/2014/main" id="{C6A00F53-2EE4-4C5B-9BAD-E6D9F960EEBD}"/>
                    </a:ext>
                  </a:extLst>
                </p14:cNvPr>
                <p14:cNvContentPartPr/>
                <p14:nvPr/>
              </p14:nvContentPartPr>
              <p14:xfrm>
                <a:off x="8926779" y="930005"/>
                <a:ext cx="33480" cy="96840"/>
              </p14:xfrm>
            </p:contentPart>
          </mc:Choice>
          <mc:Fallback xmlns="">
            <p:pic>
              <p:nvPicPr>
                <p:cNvPr id="355" name="Freihand 354">
                  <a:extLst>
                    <a:ext uri="{FF2B5EF4-FFF2-40B4-BE49-F238E27FC236}">
                      <a16:creationId xmlns:a16="http://schemas.microsoft.com/office/drawing/2014/main" id="{C6A00F53-2EE4-4C5B-9BAD-E6D9F960EEBD}"/>
                    </a:ext>
                  </a:extLst>
                </p:cNvPr>
                <p:cNvPicPr/>
                <p:nvPr/>
              </p:nvPicPr>
              <p:blipFill>
                <a:blip r:embed="rId546"/>
                <a:stretch>
                  <a:fillRect/>
                </a:stretch>
              </p:blipFill>
              <p:spPr>
                <a:xfrm>
                  <a:off x="8922459" y="925685"/>
                  <a:ext cx="42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56" name="Freihand 355">
                  <a:extLst>
                    <a:ext uri="{FF2B5EF4-FFF2-40B4-BE49-F238E27FC236}">
                      <a16:creationId xmlns:a16="http://schemas.microsoft.com/office/drawing/2014/main" id="{0CFA99E5-336F-4767-8727-60C136BE54DC}"/>
                    </a:ext>
                  </a:extLst>
                </p14:cNvPr>
                <p14:cNvContentPartPr/>
                <p14:nvPr/>
              </p14:nvContentPartPr>
              <p14:xfrm>
                <a:off x="8905899" y="851885"/>
                <a:ext cx="210600" cy="135720"/>
              </p14:xfrm>
            </p:contentPart>
          </mc:Choice>
          <mc:Fallback xmlns="">
            <p:pic>
              <p:nvPicPr>
                <p:cNvPr id="356" name="Freihand 355">
                  <a:extLst>
                    <a:ext uri="{FF2B5EF4-FFF2-40B4-BE49-F238E27FC236}">
                      <a16:creationId xmlns:a16="http://schemas.microsoft.com/office/drawing/2014/main" id="{0CFA99E5-336F-4767-8727-60C136BE54DC}"/>
                    </a:ext>
                  </a:extLst>
                </p:cNvPr>
                <p:cNvPicPr/>
                <p:nvPr/>
              </p:nvPicPr>
              <p:blipFill>
                <a:blip r:embed="rId548"/>
                <a:stretch>
                  <a:fillRect/>
                </a:stretch>
              </p:blipFill>
              <p:spPr>
                <a:xfrm>
                  <a:off x="8901579" y="847565"/>
                  <a:ext cx="219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57" name="Freihand 356">
                  <a:extLst>
                    <a:ext uri="{FF2B5EF4-FFF2-40B4-BE49-F238E27FC236}">
                      <a16:creationId xmlns:a16="http://schemas.microsoft.com/office/drawing/2014/main" id="{7DD94BFB-848A-4EFE-85B5-F905485F5EA5}"/>
                    </a:ext>
                  </a:extLst>
                </p14:cNvPr>
                <p14:cNvContentPartPr/>
                <p14:nvPr/>
              </p14:nvContentPartPr>
              <p14:xfrm>
                <a:off x="9053499" y="859085"/>
                <a:ext cx="123480" cy="139320"/>
              </p14:xfrm>
            </p:contentPart>
          </mc:Choice>
          <mc:Fallback xmlns="">
            <p:pic>
              <p:nvPicPr>
                <p:cNvPr id="357" name="Freihand 356">
                  <a:extLst>
                    <a:ext uri="{FF2B5EF4-FFF2-40B4-BE49-F238E27FC236}">
                      <a16:creationId xmlns:a16="http://schemas.microsoft.com/office/drawing/2014/main" id="{7DD94BFB-848A-4EFE-85B5-F905485F5EA5}"/>
                    </a:ext>
                  </a:extLst>
                </p:cNvPr>
                <p:cNvPicPr/>
                <p:nvPr/>
              </p:nvPicPr>
              <p:blipFill>
                <a:blip r:embed="rId550"/>
                <a:stretch>
                  <a:fillRect/>
                </a:stretch>
              </p:blipFill>
              <p:spPr>
                <a:xfrm>
                  <a:off x="9049179" y="854765"/>
                  <a:ext cx="132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8" name="Freihand 357">
                  <a:extLst>
                    <a:ext uri="{FF2B5EF4-FFF2-40B4-BE49-F238E27FC236}">
                      <a16:creationId xmlns:a16="http://schemas.microsoft.com/office/drawing/2014/main" id="{639D3654-F907-418E-A806-25517E682738}"/>
                    </a:ext>
                  </a:extLst>
                </p14:cNvPr>
                <p14:cNvContentPartPr/>
                <p14:nvPr/>
              </p14:nvContentPartPr>
              <p14:xfrm>
                <a:off x="9158259" y="789245"/>
                <a:ext cx="173160" cy="145080"/>
              </p14:xfrm>
            </p:contentPart>
          </mc:Choice>
          <mc:Fallback xmlns="">
            <p:pic>
              <p:nvPicPr>
                <p:cNvPr id="358" name="Freihand 357">
                  <a:extLst>
                    <a:ext uri="{FF2B5EF4-FFF2-40B4-BE49-F238E27FC236}">
                      <a16:creationId xmlns:a16="http://schemas.microsoft.com/office/drawing/2014/main" id="{639D3654-F907-418E-A806-25517E682738}"/>
                    </a:ext>
                  </a:extLst>
                </p:cNvPr>
                <p:cNvPicPr/>
                <p:nvPr/>
              </p:nvPicPr>
              <p:blipFill>
                <a:blip r:embed="rId552"/>
                <a:stretch>
                  <a:fillRect/>
                </a:stretch>
              </p:blipFill>
              <p:spPr>
                <a:xfrm>
                  <a:off x="9153939" y="784925"/>
                  <a:ext cx="181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60" name="Freihand 359">
                  <a:extLst>
                    <a:ext uri="{FF2B5EF4-FFF2-40B4-BE49-F238E27FC236}">
                      <a16:creationId xmlns:a16="http://schemas.microsoft.com/office/drawing/2014/main" id="{E9DE7013-7F0B-4215-AD2D-DCAF6EE0FF79}"/>
                    </a:ext>
                  </a:extLst>
                </p14:cNvPr>
                <p14:cNvContentPartPr/>
                <p14:nvPr/>
              </p14:nvContentPartPr>
              <p14:xfrm>
                <a:off x="7207779" y="2007845"/>
                <a:ext cx="107280" cy="135000"/>
              </p14:xfrm>
            </p:contentPart>
          </mc:Choice>
          <mc:Fallback xmlns="">
            <p:pic>
              <p:nvPicPr>
                <p:cNvPr id="360" name="Freihand 359">
                  <a:extLst>
                    <a:ext uri="{FF2B5EF4-FFF2-40B4-BE49-F238E27FC236}">
                      <a16:creationId xmlns:a16="http://schemas.microsoft.com/office/drawing/2014/main" id="{E9DE7013-7F0B-4215-AD2D-DCAF6EE0FF79}"/>
                    </a:ext>
                  </a:extLst>
                </p:cNvPr>
                <p:cNvPicPr/>
                <p:nvPr/>
              </p:nvPicPr>
              <p:blipFill>
                <a:blip r:embed="rId554"/>
                <a:stretch>
                  <a:fillRect/>
                </a:stretch>
              </p:blipFill>
              <p:spPr>
                <a:xfrm>
                  <a:off x="7203459" y="2003525"/>
                  <a:ext cx="115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1" name="Freihand 360">
                  <a:extLst>
                    <a:ext uri="{FF2B5EF4-FFF2-40B4-BE49-F238E27FC236}">
                      <a16:creationId xmlns:a16="http://schemas.microsoft.com/office/drawing/2014/main" id="{0958D227-94AA-47EB-BA2C-1D5CB4E8AF53}"/>
                    </a:ext>
                  </a:extLst>
                </p14:cNvPr>
                <p14:cNvContentPartPr/>
                <p14:nvPr/>
              </p14:nvContentPartPr>
              <p14:xfrm>
                <a:off x="7346019" y="2083085"/>
                <a:ext cx="33480" cy="75960"/>
              </p14:xfrm>
            </p:contentPart>
          </mc:Choice>
          <mc:Fallback xmlns="">
            <p:pic>
              <p:nvPicPr>
                <p:cNvPr id="361" name="Freihand 360">
                  <a:extLst>
                    <a:ext uri="{FF2B5EF4-FFF2-40B4-BE49-F238E27FC236}">
                      <a16:creationId xmlns:a16="http://schemas.microsoft.com/office/drawing/2014/main" id="{0958D227-94AA-47EB-BA2C-1D5CB4E8AF53}"/>
                    </a:ext>
                  </a:extLst>
                </p:cNvPr>
                <p:cNvPicPr/>
                <p:nvPr/>
              </p:nvPicPr>
              <p:blipFill>
                <a:blip r:embed="rId556"/>
                <a:stretch>
                  <a:fillRect/>
                </a:stretch>
              </p:blipFill>
              <p:spPr>
                <a:xfrm>
                  <a:off x="7341699" y="2078765"/>
                  <a:ext cx="42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3" name="Freihand 362">
                  <a:extLst>
                    <a:ext uri="{FF2B5EF4-FFF2-40B4-BE49-F238E27FC236}">
                      <a16:creationId xmlns:a16="http://schemas.microsoft.com/office/drawing/2014/main" id="{5B43D910-23C8-4C9A-ACEB-27CAB9108716}"/>
                    </a:ext>
                  </a:extLst>
                </p14:cNvPr>
                <p14:cNvContentPartPr/>
                <p14:nvPr/>
              </p14:nvContentPartPr>
              <p14:xfrm>
                <a:off x="7322259" y="1998845"/>
                <a:ext cx="39240" cy="122040"/>
              </p14:xfrm>
            </p:contentPart>
          </mc:Choice>
          <mc:Fallback xmlns="">
            <p:pic>
              <p:nvPicPr>
                <p:cNvPr id="363" name="Freihand 362">
                  <a:extLst>
                    <a:ext uri="{FF2B5EF4-FFF2-40B4-BE49-F238E27FC236}">
                      <a16:creationId xmlns:a16="http://schemas.microsoft.com/office/drawing/2014/main" id="{5B43D910-23C8-4C9A-ACEB-27CAB9108716}"/>
                    </a:ext>
                  </a:extLst>
                </p:cNvPr>
                <p:cNvPicPr/>
                <p:nvPr/>
              </p:nvPicPr>
              <p:blipFill>
                <a:blip r:embed="rId558"/>
                <a:stretch>
                  <a:fillRect/>
                </a:stretch>
              </p:blipFill>
              <p:spPr>
                <a:xfrm>
                  <a:off x="7317939" y="1994525"/>
                  <a:ext cx="47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4" name="Freihand 363">
                  <a:extLst>
                    <a:ext uri="{FF2B5EF4-FFF2-40B4-BE49-F238E27FC236}">
                      <a16:creationId xmlns:a16="http://schemas.microsoft.com/office/drawing/2014/main" id="{00A102C8-3298-4340-8079-B3C7EBA1C06D}"/>
                    </a:ext>
                  </a:extLst>
                </p14:cNvPr>
                <p14:cNvContentPartPr/>
                <p14:nvPr/>
              </p14:nvContentPartPr>
              <p14:xfrm>
                <a:off x="7296339" y="2023685"/>
                <a:ext cx="95040" cy="61560"/>
              </p14:xfrm>
            </p:contentPart>
          </mc:Choice>
          <mc:Fallback xmlns="">
            <p:pic>
              <p:nvPicPr>
                <p:cNvPr id="364" name="Freihand 363">
                  <a:extLst>
                    <a:ext uri="{FF2B5EF4-FFF2-40B4-BE49-F238E27FC236}">
                      <a16:creationId xmlns:a16="http://schemas.microsoft.com/office/drawing/2014/main" id="{00A102C8-3298-4340-8079-B3C7EBA1C06D}"/>
                    </a:ext>
                  </a:extLst>
                </p:cNvPr>
                <p:cNvPicPr/>
                <p:nvPr/>
              </p:nvPicPr>
              <p:blipFill>
                <a:blip r:embed="rId560"/>
                <a:stretch>
                  <a:fillRect/>
                </a:stretch>
              </p:blipFill>
              <p:spPr>
                <a:xfrm>
                  <a:off x="7292019" y="2019365"/>
                  <a:ext cx="103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6" name="Freihand 365">
                  <a:extLst>
                    <a:ext uri="{FF2B5EF4-FFF2-40B4-BE49-F238E27FC236}">
                      <a16:creationId xmlns:a16="http://schemas.microsoft.com/office/drawing/2014/main" id="{697EA08C-9899-4BFE-8B92-046DF800F2B6}"/>
                    </a:ext>
                  </a:extLst>
                </p14:cNvPr>
                <p14:cNvContentPartPr/>
                <p14:nvPr/>
              </p14:nvContentPartPr>
              <p14:xfrm>
                <a:off x="7439259" y="1934765"/>
                <a:ext cx="105840" cy="134280"/>
              </p14:xfrm>
            </p:contentPart>
          </mc:Choice>
          <mc:Fallback xmlns="">
            <p:pic>
              <p:nvPicPr>
                <p:cNvPr id="366" name="Freihand 365">
                  <a:extLst>
                    <a:ext uri="{FF2B5EF4-FFF2-40B4-BE49-F238E27FC236}">
                      <a16:creationId xmlns:a16="http://schemas.microsoft.com/office/drawing/2014/main" id="{697EA08C-9899-4BFE-8B92-046DF800F2B6}"/>
                    </a:ext>
                  </a:extLst>
                </p:cNvPr>
                <p:cNvPicPr/>
                <p:nvPr/>
              </p:nvPicPr>
              <p:blipFill>
                <a:blip r:embed="rId562"/>
                <a:stretch>
                  <a:fillRect/>
                </a:stretch>
              </p:blipFill>
              <p:spPr>
                <a:xfrm>
                  <a:off x="7434939" y="1930445"/>
                  <a:ext cx="114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7" name="Freihand 366">
                  <a:extLst>
                    <a:ext uri="{FF2B5EF4-FFF2-40B4-BE49-F238E27FC236}">
                      <a16:creationId xmlns:a16="http://schemas.microsoft.com/office/drawing/2014/main" id="{53BD6EB1-2EE2-470C-A84C-598915E8235B}"/>
                    </a:ext>
                  </a:extLst>
                </p14:cNvPr>
                <p14:cNvContentPartPr/>
                <p14:nvPr/>
              </p14:nvContentPartPr>
              <p14:xfrm>
                <a:off x="7441779" y="1981925"/>
                <a:ext cx="78120" cy="39960"/>
              </p14:xfrm>
            </p:contentPart>
          </mc:Choice>
          <mc:Fallback xmlns="">
            <p:pic>
              <p:nvPicPr>
                <p:cNvPr id="367" name="Freihand 366">
                  <a:extLst>
                    <a:ext uri="{FF2B5EF4-FFF2-40B4-BE49-F238E27FC236}">
                      <a16:creationId xmlns:a16="http://schemas.microsoft.com/office/drawing/2014/main" id="{53BD6EB1-2EE2-470C-A84C-598915E8235B}"/>
                    </a:ext>
                  </a:extLst>
                </p:cNvPr>
                <p:cNvPicPr/>
                <p:nvPr/>
              </p:nvPicPr>
              <p:blipFill>
                <a:blip r:embed="rId564"/>
                <a:stretch>
                  <a:fillRect/>
                </a:stretch>
              </p:blipFill>
              <p:spPr>
                <a:xfrm>
                  <a:off x="7437459" y="1977605"/>
                  <a:ext cx="86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9" name="Freihand 368">
                  <a:extLst>
                    <a:ext uri="{FF2B5EF4-FFF2-40B4-BE49-F238E27FC236}">
                      <a16:creationId xmlns:a16="http://schemas.microsoft.com/office/drawing/2014/main" id="{76E93E05-C83B-48F9-BD30-4482A14837D7}"/>
                    </a:ext>
                  </a:extLst>
                </p14:cNvPr>
                <p14:cNvContentPartPr/>
                <p14:nvPr/>
              </p14:nvContentPartPr>
              <p14:xfrm>
                <a:off x="7431339" y="1922525"/>
                <a:ext cx="20880" cy="151560"/>
              </p14:xfrm>
            </p:contentPart>
          </mc:Choice>
          <mc:Fallback xmlns="">
            <p:pic>
              <p:nvPicPr>
                <p:cNvPr id="369" name="Freihand 368">
                  <a:extLst>
                    <a:ext uri="{FF2B5EF4-FFF2-40B4-BE49-F238E27FC236}">
                      <a16:creationId xmlns:a16="http://schemas.microsoft.com/office/drawing/2014/main" id="{76E93E05-C83B-48F9-BD30-4482A14837D7}"/>
                    </a:ext>
                  </a:extLst>
                </p:cNvPr>
                <p:cNvPicPr/>
                <p:nvPr/>
              </p:nvPicPr>
              <p:blipFill>
                <a:blip r:embed="rId566"/>
                <a:stretch>
                  <a:fillRect/>
                </a:stretch>
              </p:blipFill>
              <p:spPr>
                <a:xfrm>
                  <a:off x="7427019" y="1918205"/>
                  <a:ext cx="29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0" name="Freihand 369">
                  <a:extLst>
                    <a:ext uri="{FF2B5EF4-FFF2-40B4-BE49-F238E27FC236}">
                      <a16:creationId xmlns:a16="http://schemas.microsoft.com/office/drawing/2014/main" id="{20FDAD86-C378-42E1-99FF-55A4B00DC3F6}"/>
                    </a:ext>
                  </a:extLst>
                </p14:cNvPr>
                <p14:cNvContentPartPr/>
                <p14:nvPr/>
              </p14:nvContentPartPr>
              <p14:xfrm>
                <a:off x="7421259" y="1943765"/>
                <a:ext cx="14040" cy="29520"/>
              </p14:xfrm>
            </p:contentPart>
          </mc:Choice>
          <mc:Fallback xmlns="">
            <p:pic>
              <p:nvPicPr>
                <p:cNvPr id="370" name="Freihand 369">
                  <a:extLst>
                    <a:ext uri="{FF2B5EF4-FFF2-40B4-BE49-F238E27FC236}">
                      <a16:creationId xmlns:a16="http://schemas.microsoft.com/office/drawing/2014/main" id="{20FDAD86-C378-42E1-99FF-55A4B00DC3F6}"/>
                    </a:ext>
                  </a:extLst>
                </p:cNvPr>
                <p:cNvPicPr/>
                <p:nvPr/>
              </p:nvPicPr>
              <p:blipFill>
                <a:blip r:embed="rId568"/>
                <a:stretch>
                  <a:fillRect/>
                </a:stretch>
              </p:blipFill>
              <p:spPr>
                <a:xfrm>
                  <a:off x="7416939" y="1939445"/>
                  <a:ext cx="22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1" name="Freihand 370">
                  <a:extLst>
                    <a:ext uri="{FF2B5EF4-FFF2-40B4-BE49-F238E27FC236}">
                      <a16:creationId xmlns:a16="http://schemas.microsoft.com/office/drawing/2014/main" id="{D1EB2671-C2FF-4B8C-A85C-14CA2A763DEF}"/>
                    </a:ext>
                  </a:extLst>
                </p14:cNvPr>
                <p14:cNvContentPartPr/>
                <p14:nvPr/>
              </p14:nvContentPartPr>
              <p14:xfrm>
                <a:off x="7431339" y="1930445"/>
                <a:ext cx="118800" cy="112320"/>
              </p14:xfrm>
            </p:contentPart>
          </mc:Choice>
          <mc:Fallback xmlns="">
            <p:pic>
              <p:nvPicPr>
                <p:cNvPr id="371" name="Freihand 370">
                  <a:extLst>
                    <a:ext uri="{FF2B5EF4-FFF2-40B4-BE49-F238E27FC236}">
                      <a16:creationId xmlns:a16="http://schemas.microsoft.com/office/drawing/2014/main" id="{D1EB2671-C2FF-4B8C-A85C-14CA2A763DEF}"/>
                    </a:ext>
                  </a:extLst>
                </p:cNvPr>
                <p:cNvPicPr/>
                <p:nvPr/>
              </p:nvPicPr>
              <p:blipFill>
                <a:blip r:embed="rId570"/>
                <a:stretch>
                  <a:fillRect/>
                </a:stretch>
              </p:blipFill>
              <p:spPr>
                <a:xfrm>
                  <a:off x="7427019" y="1926125"/>
                  <a:ext cx="127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2" name="Freihand 371">
                  <a:extLst>
                    <a:ext uri="{FF2B5EF4-FFF2-40B4-BE49-F238E27FC236}">
                      <a16:creationId xmlns:a16="http://schemas.microsoft.com/office/drawing/2014/main" id="{7471379D-727C-419F-B371-A5C996AA3A5B}"/>
                    </a:ext>
                  </a:extLst>
                </p14:cNvPr>
                <p14:cNvContentPartPr/>
                <p14:nvPr/>
              </p14:nvContentPartPr>
              <p14:xfrm>
                <a:off x="7421259" y="2016485"/>
                <a:ext cx="137880" cy="74520"/>
              </p14:xfrm>
            </p:contentPart>
          </mc:Choice>
          <mc:Fallback xmlns="">
            <p:pic>
              <p:nvPicPr>
                <p:cNvPr id="372" name="Freihand 371">
                  <a:extLst>
                    <a:ext uri="{FF2B5EF4-FFF2-40B4-BE49-F238E27FC236}">
                      <a16:creationId xmlns:a16="http://schemas.microsoft.com/office/drawing/2014/main" id="{7471379D-727C-419F-B371-A5C996AA3A5B}"/>
                    </a:ext>
                  </a:extLst>
                </p:cNvPr>
                <p:cNvPicPr/>
                <p:nvPr/>
              </p:nvPicPr>
              <p:blipFill>
                <a:blip r:embed="rId572"/>
                <a:stretch>
                  <a:fillRect/>
                </a:stretch>
              </p:blipFill>
              <p:spPr>
                <a:xfrm>
                  <a:off x="7416939" y="2012165"/>
                  <a:ext cx="146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3" name="Freihand 372">
                  <a:extLst>
                    <a:ext uri="{FF2B5EF4-FFF2-40B4-BE49-F238E27FC236}">
                      <a16:creationId xmlns:a16="http://schemas.microsoft.com/office/drawing/2014/main" id="{3541EB08-8BD7-4681-BB34-DDDD21D1EA2C}"/>
                    </a:ext>
                  </a:extLst>
                </p14:cNvPr>
                <p14:cNvContentPartPr/>
                <p14:nvPr/>
              </p14:nvContentPartPr>
              <p14:xfrm>
                <a:off x="7553019" y="1825325"/>
                <a:ext cx="164520" cy="191880"/>
              </p14:xfrm>
            </p:contentPart>
          </mc:Choice>
          <mc:Fallback xmlns="">
            <p:pic>
              <p:nvPicPr>
                <p:cNvPr id="373" name="Freihand 372">
                  <a:extLst>
                    <a:ext uri="{FF2B5EF4-FFF2-40B4-BE49-F238E27FC236}">
                      <a16:creationId xmlns:a16="http://schemas.microsoft.com/office/drawing/2014/main" id="{3541EB08-8BD7-4681-BB34-DDDD21D1EA2C}"/>
                    </a:ext>
                  </a:extLst>
                </p:cNvPr>
                <p:cNvPicPr/>
                <p:nvPr/>
              </p:nvPicPr>
              <p:blipFill>
                <a:blip r:embed="rId574"/>
                <a:stretch>
                  <a:fillRect/>
                </a:stretch>
              </p:blipFill>
              <p:spPr>
                <a:xfrm>
                  <a:off x="7548699" y="1821005"/>
                  <a:ext cx="173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5" name="Freihand 374">
                  <a:extLst>
                    <a:ext uri="{FF2B5EF4-FFF2-40B4-BE49-F238E27FC236}">
                      <a16:creationId xmlns:a16="http://schemas.microsoft.com/office/drawing/2014/main" id="{80C2D07D-E0D9-4F5B-9F86-36728A66BA7F}"/>
                    </a:ext>
                  </a:extLst>
                </p14:cNvPr>
                <p14:cNvContentPartPr/>
                <p14:nvPr/>
              </p14:nvContentPartPr>
              <p14:xfrm>
                <a:off x="7616739" y="1754405"/>
                <a:ext cx="155160" cy="286920"/>
              </p14:xfrm>
            </p:contentPart>
          </mc:Choice>
          <mc:Fallback xmlns="">
            <p:pic>
              <p:nvPicPr>
                <p:cNvPr id="375" name="Freihand 374">
                  <a:extLst>
                    <a:ext uri="{FF2B5EF4-FFF2-40B4-BE49-F238E27FC236}">
                      <a16:creationId xmlns:a16="http://schemas.microsoft.com/office/drawing/2014/main" id="{80C2D07D-E0D9-4F5B-9F86-36728A66BA7F}"/>
                    </a:ext>
                  </a:extLst>
                </p:cNvPr>
                <p:cNvPicPr/>
                <p:nvPr/>
              </p:nvPicPr>
              <p:blipFill>
                <a:blip r:embed="rId576"/>
                <a:stretch>
                  <a:fillRect/>
                </a:stretch>
              </p:blipFill>
              <p:spPr>
                <a:xfrm>
                  <a:off x="7612419" y="1750085"/>
                  <a:ext cx="163800" cy="29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7">
            <p14:nvContentPartPr>
              <p14:cNvPr id="377" name="Freihand 376">
                <a:extLst>
                  <a:ext uri="{FF2B5EF4-FFF2-40B4-BE49-F238E27FC236}">
                    <a16:creationId xmlns:a16="http://schemas.microsoft.com/office/drawing/2014/main" id="{47E91FAF-3105-47A9-BC5F-109CDA55083B}"/>
                  </a:ext>
                </a:extLst>
              </p14:cNvPr>
              <p14:cNvContentPartPr/>
              <p14:nvPr/>
            </p14:nvContentPartPr>
            <p14:xfrm>
              <a:off x="5937339" y="5505605"/>
              <a:ext cx="743400" cy="515880"/>
            </p14:xfrm>
          </p:contentPart>
        </mc:Choice>
        <mc:Fallback xmlns="">
          <p:pic>
            <p:nvPicPr>
              <p:cNvPr id="377" name="Freihand 376">
                <a:extLst>
                  <a:ext uri="{FF2B5EF4-FFF2-40B4-BE49-F238E27FC236}">
                    <a16:creationId xmlns:a16="http://schemas.microsoft.com/office/drawing/2014/main" id="{47E91FAF-3105-47A9-BC5F-109CDA55083B}"/>
                  </a:ext>
                </a:extLst>
              </p:cNvPr>
              <p:cNvPicPr/>
              <p:nvPr/>
            </p:nvPicPr>
            <p:blipFill>
              <a:blip r:embed="rId578"/>
              <a:stretch>
                <a:fillRect/>
              </a:stretch>
            </p:blipFill>
            <p:spPr>
              <a:xfrm>
                <a:off x="5933019" y="5501285"/>
                <a:ext cx="752040" cy="524520"/>
              </a:xfrm>
              <a:prstGeom prst="rect">
                <a:avLst/>
              </a:prstGeom>
            </p:spPr>
          </p:pic>
        </mc:Fallback>
      </mc:AlternateContent>
      <p:grpSp>
        <p:nvGrpSpPr>
          <p:cNvPr id="380" name="Gruppieren 379">
            <a:extLst>
              <a:ext uri="{FF2B5EF4-FFF2-40B4-BE49-F238E27FC236}">
                <a16:creationId xmlns:a16="http://schemas.microsoft.com/office/drawing/2014/main" id="{CAAE4080-F400-4EF6-A73F-B0506FA1193B}"/>
              </a:ext>
            </a:extLst>
          </p:cNvPr>
          <p:cNvGrpSpPr/>
          <p:nvPr/>
        </p:nvGrpSpPr>
        <p:grpSpPr>
          <a:xfrm>
            <a:off x="5827899" y="314045"/>
            <a:ext cx="441720" cy="618840"/>
            <a:chOff x="5827899" y="314045"/>
            <a:chExt cx="441720" cy="618840"/>
          </a:xfrm>
        </p:grpSpPr>
        <mc:AlternateContent xmlns:mc="http://schemas.openxmlformats.org/markup-compatibility/2006" xmlns:p14="http://schemas.microsoft.com/office/powerpoint/2010/main">
          <mc:Choice Requires="p14">
            <p:contentPart p14:bwMode="auto" r:id="rId579">
              <p14:nvContentPartPr>
                <p14:cNvPr id="378" name="Freihand 377">
                  <a:extLst>
                    <a:ext uri="{FF2B5EF4-FFF2-40B4-BE49-F238E27FC236}">
                      <a16:creationId xmlns:a16="http://schemas.microsoft.com/office/drawing/2014/main" id="{FE5E00C3-85D1-43C7-A324-CD0D212791D4}"/>
                    </a:ext>
                  </a:extLst>
                </p14:cNvPr>
                <p14:cNvContentPartPr/>
                <p14:nvPr/>
              </p14:nvContentPartPr>
              <p14:xfrm>
                <a:off x="5827899" y="336005"/>
                <a:ext cx="231120" cy="596880"/>
              </p14:xfrm>
            </p:contentPart>
          </mc:Choice>
          <mc:Fallback xmlns="">
            <p:pic>
              <p:nvPicPr>
                <p:cNvPr id="378" name="Freihand 377">
                  <a:extLst>
                    <a:ext uri="{FF2B5EF4-FFF2-40B4-BE49-F238E27FC236}">
                      <a16:creationId xmlns:a16="http://schemas.microsoft.com/office/drawing/2014/main" id="{FE5E00C3-85D1-43C7-A324-CD0D212791D4}"/>
                    </a:ext>
                  </a:extLst>
                </p:cNvPr>
                <p:cNvPicPr/>
                <p:nvPr/>
              </p:nvPicPr>
              <p:blipFill>
                <a:blip r:embed="rId580"/>
                <a:stretch>
                  <a:fillRect/>
                </a:stretch>
              </p:blipFill>
              <p:spPr>
                <a:xfrm>
                  <a:off x="5823579" y="331685"/>
                  <a:ext cx="23976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9" name="Freihand 378">
                  <a:extLst>
                    <a:ext uri="{FF2B5EF4-FFF2-40B4-BE49-F238E27FC236}">
                      <a16:creationId xmlns:a16="http://schemas.microsoft.com/office/drawing/2014/main" id="{55B2831E-285A-4B34-A9C6-34B7294FF691}"/>
                    </a:ext>
                  </a:extLst>
                </p14:cNvPr>
                <p14:cNvContentPartPr/>
                <p14:nvPr/>
              </p14:nvContentPartPr>
              <p14:xfrm>
                <a:off x="6141819" y="314045"/>
                <a:ext cx="127800" cy="549720"/>
              </p14:xfrm>
            </p:contentPart>
          </mc:Choice>
          <mc:Fallback xmlns="">
            <p:pic>
              <p:nvPicPr>
                <p:cNvPr id="379" name="Freihand 378">
                  <a:extLst>
                    <a:ext uri="{FF2B5EF4-FFF2-40B4-BE49-F238E27FC236}">
                      <a16:creationId xmlns:a16="http://schemas.microsoft.com/office/drawing/2014/main" id="{55B2831E-285A-4B34-A9C6-34B7294FF691}"/>
                    </a:ext>
                  </a:extLst>
                </p:cNvPr>
                <p:cNvPicPr/>
                <p:nvPr/>
              </p:nvPicPr>
              <p:blipFill>
                <a:blip r:embed="rId582"/>
                <a:stretch>
                  <a:fillRect/>
                </a:stretch>
              </p:blipFill>
              <p:spPr>
                <a:xfrm>
                  <a:off x="6137499" y="309725"/>
                  <a:ext cx="136440" cy="55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3">
            <p14:nvContentPartPr>
              <p14:cNvPr id="384" name="Freihand 383">
                <a:extLst>
                  <a:ext uri="{FF2B5EF4-FFF2-40B4-BE49-F238E27FC236}">
                    <a16:creationId xmlns:a16="http://schemas.microsoft.com/office/drawing/2014/main" id="{359FA6AD-A46A-47F4-8C88-02E96C096BD0}"/>
                  </a:ext>
                </a:extLst>
              </p14:cNvPr>
              <p14:cNvContentPartPr/>
              <p14:nvPr/>
            </p14:nvContentPartPr>
            <p14:xfrm>
              <a:off x="5712339" y="1503845"/>
              <a:ext cx="146880" cy="7560"/>
            </p14:xfrm>
          </p:contentPart>
        </mc:Choice>
        <mc:Fallback xmlns="">
          <p:pic>
            <p:nvPicPr>
              <p:cNvPr id="384" name="Freihand 383">
                <a:extLst>
                  <a:ext uri="{FF2B5EF4-FFF2-40B4-BE49-F238E27FC236}">
                    <a16:creationId xmlns:a16="http://schemas.microsoft.com/office/drawing/2014/main" id="{359FA6AD-A46A-47F4-8C88-02E96C096BD0}"/>
                  </a:ext>
                </a:extLst>
              </p:cNvPr>
              <p:cNvPicPr/>
              <p:nvPr/>
            </p:nvPicPr>
            <p:blipFill>
              <a:blip r:embed="rId584"/>
              <a:stretch>
                <a:fillRect/>
              </a:stretch>
            </p:blipFill>
            <p:spPr>
              <a:xfrm>
                <a:off x="5708019" y="1499525"/>
                <a:ext cx="155520" cy="16200"/>
              </a:xfrm>
              <a:prstGeom prst="rect">
                <a:avLst/>
              </a:prstGeom>
            </p:spPr>
          </p:pic>
        </mc:Fallback>
      </mc:AlternateContent>
      <p:grpSp>
        <p:nvGrpSpPr>
          <p:cNvPr id="388" name="Gruppieren 387">
            <a:extLst>
              <a:ext uri="{FF2B5EF4-FFF2-40B4-BE49-F238E27FC236}">
                <a16:creationId xmlns:a16="http://schemas.microsoft.com/office/drawing/2014/main" id="{D12720E2-13D4-4DED-AD23-E6EBA9E712CF}"/>
              </a:ext>
            </a:extLst>
          </p:cNvPr>
          <p:cNvGrpSpPr/>
          <p:nvPr/>
        </p:nvGrpSpPr>
        <p:grpSpPr>
          <a:xfrm>
            <a:off x="4319499" y="1455965"/>
            <a:ext cx="1153800" cy="257760"/>
            <a:chOff x="4319499" y="1455965"/>
            <a:chExt cx="1153800" cy="257760"/>
          </a:xfrm>
        </p:grpSpPr>
        <mc:AlternateContent xmlns:mc="http://schemas.openxmlformats.org/markup-compatibility/2006" xmlns:p14="http://schemas.microsoft.com/office/powerpoint/2010/main">
          <mc:Choice Requires="p14">
            <p:contentPart p14:bwMode="auto" r:id="rId585">
              <p14:nvContentPartPr>
                <p14:cNvPr id="381" name="Freihand 380">
                  <a:extLst>
                    <a:ext uri="{FF2B5EF4-FFF2-40B4-BE49-F238E27FC236}">
                      <a16:creationId xmlns:a16="http://schemas.microsoft.com/office/drawing/2014/main" id="{3BD929EA-E0E8-4CE5-B4F0-90F525C64396}"/>
                    </a:ext>
                  </a:extLst>
                </p14:cNvPr>
                <p14:cNvContentPartPr/>
                <p14:nvPr/>
              </p14:nvContentPartPr>
              <p14:xfrm>
                <a:off x="4319499" y="1477565"/>
                <a:ext cx="120240" cy="20160"/>
              </p14:xfrm>
            </p:contentPart>
          </mc:Choice>
          <mc:Fallback xmlns="">
            <p:pic>
              <p:nvPicPr>
                <p:cNvPr id="381" name="Freihand 380">
                  <a:extLst>
                    <a:ext uri="{FF2B5EF4-FFF2-40B4-BE49-F238E27FC236}">
                      <a16:creationId xmlns:a16="http://schemas.microsoft.com/office/drawing/2014/main" id="{3BD929EA-E0E8-4CE5-B4F0-90F525C64396}"/>
                    </a:ext>
                  </a:extLst>
                </p:cNvPr>
                <p:cNvPicPr/>
                <p:nvPr/>
              </p:nvPicPr>
              <p:blipFill>
                <a:blip r:embed="rId586"/>
                <a:stretch>
                  <a:fillRect/>
                </a:stretch>
              </p:blipFill>
              <p:spPr>
                <a:xfrm>
                  <a:off x="4315179" y="1473245"/>
                  <a:ext cx="128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2" name="Freihand 381">
                  <a:extLst>
                    <a:ext uri="{FF2B5EF4-FFF2-40B4-BE49-F238E27FC236}">
                      <a16:creationId xmlns:a16="http://schemas.microsoft.com/office/drawing/2014/main" id="{7421C751-107A-4730-A307-041C44C85337}"/>
                    </a:ext>
                  </a:extLst>
                </p14:cNvPr>
                <p14:cNvContentPartPr/>
                <p14:nvPr/>
              </p14:nvContentPartPr>
              <p14:xfrm>
                <a:off x="4567539" y="1455965"/>
                <a:ext cx="370080" cy="10800"/>
              </p14:xfrm>
            </p:contentPart>
          </mc:Choice>
          <mc:Fallback xmlns="">
            <p:pic>
              <p:nvPicPr>
                <p:cNvPr id="382" name="Freihand 381">
                  <a:extLst>
                    <a:ext uri="{FF2B5EF4-FFF2-40B4-BE49-F238E27FC236}">
                      <a16:creationId xmlns:a16="http://schemas.microsoft.com/office/drawing/2014/main" id="{7421C751-107A-4730-A307-041C44C85337}"/>
                    </a:ext>
                  </a:extLst>
                </p:cNvPr>
                <p:cNvPicPr/>
                <p:nvPr/>
              </p:nvPicPr>
              <p:blipFill>
                <a:blip r:embed="rId588"/>
                <a:stretch>
                  <a:fillRect/>
                </a:stretch>
              </p:blipFill>
              <p:spPr>
                <a:xfrm>
                  <a:off x="4563219" y="1451645"/>
                  <a:ext cx="378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3" name="Freihand 382">
                  <a:extLst>
                    <a:ext uri="{FF2B5EF4-FFF2-40B4-BE49-F238E27FC236}">
                      <a16:creationId xmlns:a16="http://schemas.microsoft.com/office/drawing/2014/main" id="{0F0326FE-3901-41EA-BC90-D605193C7F28}"/>
                    </a:ext>
                  </a:extLst>
                </p14:cNvPr>
                <p14:cNvContentPartPr/>
                <p14:nvPr/>
              </p14:nvContentPartPr>
              <p14:xfrm>
                <a:off x="5081619" y="1473245"/>
                <a:ext cx="391680" cy="9360"/>
              </p14:xfrm>
            </p:contentPart>
          </mc:Choice>
          <mc:Fallback xmlns="">
            <p:pic>
              <p:nvPicPr>
                <p:cNvPr id="383" name="Freihand 382">
                  <a:extLst>
                    <a:ext uri="{FF2B5EF4-FFF2-40B4-BE49-F238E27FC236}">
                      <a16:creationId xmlns:a16="http://schemas.microsoft.com/office/drawing/2014/main" id="{0F0326FE-3901-41EA-BC90-D605193C7F28}"/>
                    </a:ext>
                  </a:extLst>
                </p:cNvPr>
                <p:cNvPicPr/>
                <p:nvPr/>
              </p:nvPicPr>
              <p:blipFill>
                <a:blip r:embed="rId590"/>
                <a:stretch>
                  <a:fillRect/>
                </a:stretch>
              </p:blipFill>
              <p:spPr>
                <a:xfrm>
                  <a:off x="5077299" y="1468925"/>
                  <a:ext cx="400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6" name="Freihand 385">
                  <a:extLst>
                    <a:ext uri="{FF2B5EF4-FFF2-40B4-BE49-F238E27FC236}">
                      <a16:creationId xmlns:a16="http://schemas.microsoft.com/office/drawing/2014/main" id="{6B1C02A8-983B-4DF5-8683-C33B44C8AAD8}"/>
                    </a:ext>
                  </a:extLst>
                </p14:cNvPr>
                <p14:cNvContentPartPr/>
                <p14:nvPr/>
              </p14:nvContentPartPr>
              <p14:xfrm>
                <a:off x="4391139" y="1543085"/>
                <a:ext cx="104400" cy="170640"/>
              </p14:xfrm>
            </p:contentPart>
          </mc:Choice>
          <mc:Fallback xmlns="">
            <p:pic>
              <p:nvPicPr>
                <p:cNvPr id="386" name="Freihand 385">
                  <a:extLst>
                    <a:ext uri="{FF2B5EF4-FFF2-40B4-BE49-F238E27FC236}">
                      <a16:creationId xmlns:a16="http://schemas.microsoft.com/office/drawing/2014/main" id="{6B1C02A8-983B-4DF5-8683-C33B44C8AAD8}"/>
                    </a:ext>
                  </a:extLst>
                </p:cNvPr>
                <p:cNvPicPr/>
                <p:nvPr/>
              </p:nvPicPr>
              <p:blipFill>
                <a:blip r:embed="rId592"/>
                <a:stretch>
                  <a:fillRect/>
                </a:stretch>
              </p:blipFill>
              <p:spPr>
                <a:xfrm>
                  <a:off x="4386819" y="1538765"/>
                  <a:ext cx="113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7" name="Freihand 386">
                  <a:extLst>
                    <a:ext uri="{FF2B5EF4-FFF2-40B4-BE49-F238E27FC236}">
                      <a16:creationId xmlns:a16="http://schemas.microsoft.com/office/drawing/2014/main" id="{8C940290-C6A5-45C7-8136-BFEF9BB90C2F}"/>
                    </a:ext>
                  </a:extLst>
                </p14:cNvPr>
                <p14:cNvContentPartPr/>
                <p14:nvPr/>
              </p14:nvContentPartPr>
              <p14:xfrm>
                <a:off x="4477899" y="1497365"/>
                <a:ext cx="128880" cy="96120"/>
              </p14:xfrm>
            </p:contentPart>
          </mc:Choice>
          <mc:Fallback xmlns="">
            <p:pic>
              <p:nvPicPr>
                <p:cNvPr id="387" name="Freihand 386">
                  <a:extLst>
                    <a:ext uri="{FF2B5EF4-FFF2-40B4-BE49-F238E27FC236}">
                      <a16:creationId xmlns:a16="http://schemas.microsoft.com/office/drawing/2014/main" id="{8C940290-C6A5-45C7-8136-BFEF9BB90C2F}"/>
                    </a:ext>
                  </a:extLst>
                </p:cNvPr>
                <p:cNvPicPr/>
                <p:nvPr/>
              </p:nvPicPr>
              <p:blipFill>
                <a:blip r:embed="rId594"/>
                <a:stretch>
                  <a:fillRect/>
                </a:stretch>
              </p:blipFill>
              <p:spPr>
                <a:xfrm>
                  <a:off x="4473579" y="1493045"/>
                  <a:ext cx="137520" cy="10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5">
            <p14:nvContentPartPr>
              <p14:cNvPr id="389" name="Freihand 388">
                <a:extLst>
                  <a:ext uri="{FF2B5EF4-FFF2-40B4-BE49-F238E27FC236}">
                    <a16:creationId xmlns:a16="http://schemas.microsoft.com/office/drawing/2014/main" id="{23514A99-CDB1-422F-A2D3-68723C328628}"/>
                  </a:ext>
                </a:extLst>
              </p14:cNvPr>
              <p14:cNvContentPartPr/>
              <p14:nvPr/>
            </p14:nvContentPartPr>
            <p14:xfrm>
              <a:off x="2079219" y="3540365"/>
              <a:ext cx="383760" cy="409680"/>
            </p14:xfrm>
          </p:contentPart>
        </mc:Choice>
        <mc:Fallback xmlns="">
          <p:pic>
            <p:nvPicPr>
              <p:cNvPr id="389" name="Freihand 388">
                <a:extLst>
                  <a:ext uri="{FF2B5EF4-FFF2-40B4-BE49-F238E27FC236}">
                    <a16:creationId xmlns:a16="http://schemas.microsoft.com/office/drawing/2014/main" id="{23514A99-CDB1-422F-A2D3-68723C328628}"/>
                  </a:ext>
                </a:extLst>
              </p:cNvPr>
              <p:cNvPicPr/>
              <p:nvPr/>
            </p:nvPicPr>
            <p:blipFill>
              <a:blip r:embed="rId596"/>
              <a:stretch>
                <a:fillRect/>
              </a:stretch>
            </p:blipFill>
            <p:spPr>
              <a:xfrm>
                <a:off x="2074899" y="3536045"/>
                <a:ext cx="392400" cy="418320"/>
              </a:xfrm>
              <a:prstGeom prst="rect">
                <a:avLst/>
              </a:prstGeom>
            </p:spPr>
          </p:pic>
        </mc:Fallback>
      </mc:AlternateContent>
      <p:grpSp>
        <p:nvGrpSpPr>
          <p:cNvPr id="407" name="Gruppieren 406">
            <a:extLst>
              <a:ext uri="{FF2B5EF4-FFF2-40B4-BE49-F238E27FC236}">
                <a16:creationId xmlns:a16="http://schemas.microsoft.com/office/drawing/2014/main" id="{074AE7D3-47A7-447F-A329-33694CF72D7D}"/>
              </a:ext>
            </a:extLst>
          </p:cNvPr>
          <p:cNvGrpSpPr/>
          <p:nvPr/>
        </p:nvGrpSpPr>
        <p:grpSpPr>
          <a:xfrm>
            <a:off x="1221699" y="640925"/>
            <a:ext cx="2004840" cy="1906560"/>
            <a:chOff x="1221699" y="640925"/>
            <a:chExt cx="2004840" cy="1906560"/>
          </a:xfrm>
        </p:grpSpPr>
        <mc:AlternateContent xmlns:mc="http://schemas.openxmlformats.org/markup-compatibility/2006" xmlns:p14="http://schemas.microsoft.com/office/powerpoint/2010/main">
          <mc:Choice Requires="p14">
            <p:contentPart p14:bwMode="auto" r:id="rId597">
              <p14:nvContentPartPr>
                <p14:cNvPr id="390" name="Freihand 389">
                  <a:extLst>
                    <a:ext uri="{FF2B5EF4-FFF2-40B4-BE49-F238E27FC236}">
                      <a16:creationId xmlns:a16="http://schemas.microsoft.com/office/drawing/2014/main" id="{F7F15491-ACDB-47AA-86E6-658B76F843E1}"/>
                    </a:ext>
                  </a:extLst>
                </p14:cNvPr>
                <p14:cNvContentPartPr/>
                <p14:nvPr/>
              </p14:nvContentPartPr>
              <p14:xfrm>
                <a:off x="2641179" y="2170565"/>
                <a:ext cx="19440" cy="102240"/>
              </p14:xfrm>
            </p:contentPart>
          </mc:Choice>
          <mc:Fallback xmlns="">
            <p:pic>
              <p:nvPicPr>
                <p:cNvPr id="390" name="Freihand 389">
                  <a:extLst>
                    <a:ext uri="{FF2B5EF4-FFF2-40B4-BE49-F238E27FC236}">
                      <a16:creationId xmlns:a16="http://schemas.microsoft.com/office/drawing/2014/main" id="{F7F15491-ACDB-47AA-86E6-658B76F843E1}"/>
                    </a:ext>
                  </a:extLst>
                </p:cNvPr>
                <p:cNvPicPr/>
                <p:nvPr/>
              </p:nvPicPr>
              <p:blipFill>
                <a:blip r:embed="rId598"/>
                <a:stretch>
                  <a:fillRect/>
                </a:stretch>
              </p:blipFill>
              <p:spPr>
                <a:xfrm>
                  <a:off x="2636859" y="2166245"/>
                  <a:ext cx="28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1" name="Freihand 390">
                  <a:extLst>
                    <a:ext uri="{FF2B5EF4-FFF2-40B4-BE49-F238E27FC236}">
                      <a16:creationId xmlns:a16="http://schemas.microsoft.com/office/drawing/2014/main" id="{54C9B289-189F-4BD3-B646-0D5E333B1C20}"/>
                    </a:ext>
                  </a:extLst>
                </p14:cNvPr>
                <p14:cNvContentPartPr/>
                <p14:nvPr/>
              </p14:nvContentPartPr>
              <p14:xfrm>
                <a:off x="2669259" y="1912445"/>
                <a:ext cx="1080" cy="59400"/>
              </p14:xfrm>
            </p:contentPart>
          </mc:Choice>
          <mc:Fallback xmlns="">
            <p:pic>
              <p:nvPicPr>
                <p:cNvPr id="391" name="Freihand 390">
                  <a:extLst>
                    <a:ext uri="{FF2B5EF4-FFF2-40B4-BE49-F238E27FC236}">
                      <a16:creationId xmlns:a16="http://schemas.microsoft.com/office/drawing/2014/main" id="{54C9B289-189F-4BD3-B646-0D5E333B1C20}"/>
                    </a:ext>
                  </a:extLst>
                </p:cNvPr>
                <p:cNvPicPr/>
                <p:nvPr/>
              </p:nvPicPr>
              <p:blipFill>
                <a:blip r:embed="rId600"/>
                <a:stretch>
                  <a:fillRect/>
                </a:stretch>
              </p:blipFill>
              <p:spPr>
                <a:xfrm>
                  <a:off x="2664939" y="1908125"/>
                  <a:ext cx="9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92" name="Freihand 391">
                  <a:extLst>
                    <a:ext uri="{FF2B5EF4-FFF2-40B4-BE49-F238E27FC236}">
                      <a16:creationId xmlns:a16="http://schemas.microsoft.com/office/drawing/2014/main" id="{B8B20C4F-C292-4930-8162-C2A15C4E8818}"/>
                    </a:ext>
                  </a:extLst>
                </p14:cNvPr>
                <p14:cNvContentPartPr/>
                <p14:nvPr/>
              </p14:nvContentPartPr>
              <p14:xfrm>
                <a:off x="2695539" y="1627685"/>
                <a:ext cx="29520" cy="142920"/>
              </p14:xfrm>
            </p:contentPart>
          </mc:Choice>
          <mc:Fallback xmlns="">
            <p:pic>
              <p:nvPicPr>
                <p:cNvPr id="392" name="Freihand 391">
                  <a:extLst>
                    <a:ext uri="{FF2B5EF4-FFF2-40B4-BE49-F238E27FC236}">
                      <a16:creationId xmlns:a16="http://schemas.microsoft.com/office/drawing/2014/main" id="{B8B20C4F-C292-4930-8162-C2A15C4E8818}"/>
                    </a:ext>
                  </a:extLst>
                </p:cNvPr>
                <p:cNvPicPr/>
                <p:nvPr/>
              </p:nvPicPr>
              <p:blipFill>
                <a:blip r:embed="rId602"/>
                <a:stretch>
                  <a:fillRect/>
                </a:stretch>
              </p:blipFill>
              <p:spPr>
                <a:xfrm>
                  <a:off x="2691219" y="1623365"/>
                  <a:ext cx="38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3" name="Freihand 392">
                  <a:extLst>
                    <a:ext uri="{FF2B5EF4-FFF2-40B4-BE49-F238E27FC236}">
                      <a16:creationId xmlns:a16="http://schemas.microsoft.com/office/drawing/2014/main" id="{43D95309-1760-400A-992A-A6B9EB4F9444}"/>
                    </a:ext>
                  </a:extLst>
                </p14:cNvPr>
                <p14:cNvContentPartPr/>
                <p14:nvPr/>
              </p14:nvContentPartPr>
              <p14:xfrm>
                <a:off x="3088659" y="903365"/>
                <a:ext cx="68040" cy="54360"/>
              </p14:xfrm>
            </p:contentPart>
          </mc:Choice>
          <mc:Fallback xmlns="">
            <p:pic>
              <p:nvPicPr>
                <p:cNvPr id="393" name="Freihand 392">
                  <a:extLst>
                    <a:ext uri="{FF2B5EF4-FFF2-40B4-BE49-F238E27FC236}">
                      <a16:creationId xmlns:a16="http://schemas.microsoft.com/office/drawing/2014/main" id="{43D95309-1760-400A-992A-A6B9EB4F9444}"/>
                    </a:ext>
                  </a:extLst>
                </p:cNvPr>
                <p:cNvPicPr/>
                <p:nvPr/>
              </p:nvPicPr>
              <p:blipFill>
                <a:blip r:embed="rId604"/>
                <a:stretch>
                  <a:fillRect/>
                </a:stretch>
              </p:blipFill>
              <p:spPr>
                <a:xfrm>
                  <a:off x="3084339" y="899045"/>
                  <a:ext cx="766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4" name="Freihand 393">
                  <a:extLst>
                    <a:ext uri="{FF2B5EF4-FFF2-40B4-BE49-F238E27FC236}">
                      <a16:creationId xmlns:a16="http://schemas.microsoft.com/office/drawing/2014/main" id="{C62AC07F-FA30-42E8-9039-C3FD4929F00B}"/>
                    </a:ext>
                  </a:extLst>
                </p14:cNvPr>
                <p14:cNvContentPartPr/>
                <p14:nvPr/>
              </p14:nvContentPartPr>
              <p14:xfrm>
                <a:off x="1221699" y="805805"/>
                <a:ext cx="2004840" cy="1741680"/>
              </p14:xfrm>
            </p:contentPart>
          </mc:Choice>
          <mc:Fallback xmlns="">
            <p:pic>
              <p:nvPicPr>
                <p:cNvPr id="394" name="Freihand 393">
                  <a:extLst>
                    <a:ext uri="{FF2B5EF4-FFF2-40B4-BE49-F238E27FC236}">
                      <a16:creationId xmlns:a16="http://schemas.microsoft.com/office/drawing/2014/main" id="{C62AC07F-FA30-42E8-9039-C3FD4929F00B}"/>
                    </a:ext>
                  </a:extLst>
                </p:cNvPr>
                <p:cNvPicPr/>
                <p:nvPr/>
              </p:nvPicPr>
              <p:blipFill>
                <a:blip r:embed="rId606"/>
                <a:stretch>
                  <a:fillRect/>
                </a:stretch>
              </p:blipFill>
              <p:spPr>
                <a:xfrm>
                  <a:off x="1217379" y="801485"/>
                  <a:ext cx="2013480" cy="17503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5" name="Freihand 394">
                  <a:extLst>
                    <a:ext uri="{FF2B5EF4-FFF2-40B4-BE49-F238E27FC236}">
                      <a16:creationId xmlns:a16="http://schemas.microsoft.com/office/drawing/2014/main" id="{A1DFF98D-0AD8-4B0C-97A1-A08475728505}"/>
                    </a:ext>
                  </a:extLst>
                </p14:cNvPr>
                <p14:cNvContentPartPr/>
                <p14:nvPr/>
              </p14:nvContentPartPr>
              <p14:xfrm>
                <a:off x="2750259" y="818045"/>
                <a:ext cx="103680" cy="155520"/>
              </p14:xfrm>
            </p:contentPart>
          </mc:Choice>
          <mc:Fallback xmlns="">
            <p:pic>
              <p:nvPicPr>
                <p:cNvPr id="395" name="Freihand 394">
                  <a:extLst>
                    <a:ext uri="{FF2B5EF4-FFF2-40B4-BE49-F238E27FC236}">
                      <a16:creationId xmlns:a16="http://schemas.microsoft.com/office/drawing/2014/main" id="{A1DFF98D-0AD8-4B0C-97A1-A08475728505}"/>
                    </a:ext>
                  </a:extLst>
                </p:cNvPr>
                <p:cNvPicPr/>
                <p:nvPr/>
              </p:nvPicPr>
              <p:blipFill>
                <a:blip r:embed="rId608"/>
                <a:stretch>
                  <a:fillRect/>
                </a:stretch>
              </p:blipFill>
              <p:spPr>
                <a:xfrm>
                  <a:off x="2745939" y="813725"/>
                  <a:ext cx="112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7" name="Freihand 396">
                  <a:extLst>
                    <a:ext uri="{FF2B5EF4-FFF2-40B4-BE49-F238E27FC236}">
                      <a16:creationId xmlns:a16="http://schemas.microsoft.com/office/drawing/2014/main" id="{7B043F5E-F9EA-410E-92F8-F7BBDA1AD0AC}"/>
                    </a:ext>
                  </a:extLst>
                </p14:cNvPr>
                <p14:cNvContentPartPr/>
                <p14:nvPr/>
              </p14:nvContentPartPr>
              <p14:xfrm>
                <a:off x="2861139" y="725165"/>
                <a:ext cx="128520" cy="109080"/>
              </p14:xfrm>
            </p:contentPart>
          </mc:Choice>
          <mc:Fallback xmlns="">
            <p:pic>
              <p:nvPicPr>
                <p:cNvPr id="397" name="Freihand 396">
                  <a:extLst>
                    <a:ext uri="{FF2B5EF4-FFF2-40B4-BE49-F238E27FC236}">
                      <a16:creationId xmlns:a16="http://schemas.microsoft.com/office/drawing/2014/main" id="{7B043F5E-F9EA-410E-92F8-F7BBDA1AD0AC}"/>
                    </a:ext>
                  </a:extLst>
                </p:cNvPr>
                <p:cNvPicPr/>
                <p:nvPr/>
              </p:nvPicPr>
              <p:blipFill>
                <a:blip r:embed="rId610"/>
                <a:stretch>
                  <a:fillRect/>
                </a:stretch>
              </p:blipFill>
              <p:spPr>
                <a:xfrm>
                  <a:off x="2856819" y="720845"/>
                  <a:ext cx="137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9" name="Freihand 398">
                  <a:extLst>
                    <a:ext uri="{FF2B5EF4-FFF2-40B4-BE49-F238E27FC236}">
                      <a16:creationId xmlns:a16="http://schemas.microsoft.com/office/drawing/2014/main" id="{53B29AF0-C866-4CCA-BC61-C913E781F68F}"/>
                    </a:ext>
                  </a:extLst>
                </p14:cNvPr>
                <p14:cNvContentPartPr/>
                <p14:nvPr/>
              </p14:nvContentPartPr>
              <p14:xfrm>
                <a:off x="2707779" y="786365"/>
                <a:ext cx="159480" cy="187200"/>
              </p14:xfrm>
            </p:contentPart>
          </mc:Choice>
          <mc:Fallback xmlns="">
            <p:pic>
              <p:nvPicPr>
                <p:cNvPr id="399" name="Freihand 398">
                  <a:extLst>
                    <a:ext uri="{FF2B5EF4-FFF2-40B4-BE49-F238E27FC236}">
                      <a16:creationId xmlns:a16="http://schemas.microsoft.com/office/drawing/2014/main" id="{53B29AF0-C866-4CCA-BC61-C913E781F68F}"/>
                    </a:ext>
                  </a:extLst>
                </p:cNvPr>
                <p:cNvPicPr/>
                <p:nvPr/>
              </p:nvPicPr>
              <p:blipFill>
                <a:blip r:embed="rId612"/>
                <a:stretch>
                  <a:fillRect/>
                </a:stretch>
              </p:blipFill>
              <p:spPr>
                <a:xfrm>
                  <a:off x="2703459" y="782045"/>
                  <a:ext cx="168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00" name="Freihand 399">
                  <a:extLst>
                    <a:ext uri="{FF2B5EF4-FFF2-40B4-BE49-F238E27FC236}">
                      <a16:creationId xmlns:a16="http://schemas.microsoft.com/office/drawing/2014/main" id="{6A56135D-F828-4865-B6A1-B190BEEECE82}"/>
                    </a:ext>
                  </a:extLst>
                </p14:cNvPr>
                <p14:cNvContentPartPr/>
                <p14:nvPr/>
              </p14:nvContentPartPr>
              <p14:xfrm>
                <a:off x="2958339" y="690245"/>
                <a:ext cx="70920" cy="197640"/>
              </p14:xfrm>
            </p:contentPart>
          </mc:Choice>
          <mc:Fallback xmlns="">
            <p:pic>
              <p:nvPicPr>
                <p:cNvPr id="400" name="Freihand 399">
                  <a:extLst>
                    <a:ext uri="{FF2B5EF4-FFF2-40B4-BE49-F238E27FC236}">
                      <a16:creationId xmlns:a16="http://schemas.microsoft.com/office/drawing/2014/main" id="{6A56135D-F828-4865-B6A1-B190BEEECE82}"/>
                    </a:ext>
                  </a:extLst>
                </p:cNvPr>
                <p:cNvPicPr/>
                <p:nvPr/>
              </p:nvPicPr>
              <p:blipFill>
                <a:blip r:embed="rId614"/>
                <a:stretch>
                  <a:fillRect/>
                </a:stretch>
              </p:blipFill>
              <p:spPr>
                <a:xfrm>
                  <a:off x="2954019" y="685925"/>
                  <a:ext cx="79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02" name="Freihand 401">
                  <a:extLst>
                    <a:ext uri="{FF2B5EF4-FFF2-40B4-BE49-F238E27FC236}">
                      <a16:creationId xmlns:a16="http://schemas.microsoft.com/office/drawing/2014/main" id="{CDE46E06-92F7-4160-851B-44E10177FCD4}"/>
                    </a:ext>
                  </a:extLst>
                </p14:cNvPr>
                <p14:cNvContentPartPr/>
                <p14:nvPr/>
              </p14:nvContentPartPr>
              <p14:xfrm>
                <a:off x="2983179" y="717245"/>
                <a:ext cx="50760" cy="109440"/>
              </p14:xfrm>
            </p:contentPart>
          </mc:Choice>
          <mc:Fallback xmlns="">
            <p:pic>
              <p:nvPicPr>
                <p:cNvPr id="402" name="Freihand 401">
                  <a:extLst>
                    <a:ext uri="{FF2B5EF4-FFF2-40B4-BE49-F238E27FC236}">
                      <a16:creationId xmlns:a16="http://schemas.microsoft.com/office/drawing/2014/main" id="{CDE46E06-92F7-4160-851B-44E10177FCD4}"/>
                    </a:ext>
                  </a:extLst>
                </p:cNvPr>
                <p:cNvPicPr/>
                <p:nvPr/>
              </p:nvPicPr>
              <p:blipFill>
                <a:blip r:embed="rId616"/>
                <a:stretch>
                  <a:fillRect/>
                </a:stretch>
              </p:blipFill>
              <p:spPr>
                <a:xfrm>
                  <a:off x="2978859" y="712925"/>
                  <a:ext cx="59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3" name="Freihand 402">
                  <a:extLst>
                    <a:ext uri="{FF2B5EF4-FFF2-40B4-BE49-F238E27FC236}">
                      <a16:creationId xmlns:a16="http://schemas.microsoft.com/office/drawing/2014/main" id="{AE04B5EB-29FC-4BF7-BE31-53095EF95B53}"/>
                    </a:ext>
                  </a:extLst>
                </p14:cNvPr>
                <p14:cNvContentPartPr/>
                <p14:nvPr/>
              </p14:nvContentPartPr>
              <p14:xfrm>
                <a:off x="3016659" y="724445"/>
                <a:ext cx="59400" cy="78840"/>
              </p14:xfrm>
            </p:contentPart>
          </mc:Choice>
          <mc:Fallback xmlns="">
            <p:pic>
              <p:nvPicPr>
                <p:cNvPr id="403" name="Freihand 402">
                  <a:extLst>
                    <a:ext uri="{FF2B5EF4-FFF2-40B4-BE49-F238E27FC236}">
                      <a16:creationId xmlns:a16="http://schemas.microsoft.com/office/drawing/2014/main" id="{AE04B5EB-29FC-4BF7-BE31-53095EF95B53}"/>
                    </a:ext>
                  </a:extLst>
                </p:cNvPr>
                <p:cNvPicPr/>
                <p:nvPr/>
              </p:nvPicPr>
              <p:blipFill>
                <a:blip r:embed="rId618"/>
                <a:stretch>
                  <a:fillRect/>
                </a:stretch>
              </p:blipFill>
              <p:spPr>
                <a:xfrm>
                  <a:off x="3012339" y="720125"/>
                  <a:ext cx="68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4" name="Freihand 403">
                  <a:extLst>
                    <a:ext uri="{FF2B5EF4-FFF2-40B4-BE49-F238E27FC236}">
                      <a16:creationId xmlns:a16="http://schemas.microsoft.com/office/drawing/2014/main" id="{ABD7FB34-D58C-4B61-9728-CB8D12B8B3DB}"/>
                    </a:ext>
                  </a:extLst>
                </p14:cNvPr>
                <p14:cNvContentPartPr/>
                <p14:nvPr/>
              </p14:nvContentPartPr>
              <p14:xfrm>
                <a:off x="2982819" y="800765"/>
                <a:ext cx="92160" cy="39600"/>
              </p14:xfrm>
            </p:contentPart>
          </mc:Choice>
          <mc:Fallback xmlns="">
            <p:pic>
              <p:nvPicPr>
                <p:cNvPr id="404" name="Freihand 403">
                  <a:extLst>
                    <a:ext uri="{FF2B5EF4-FFF2-40B4-BE49-F238E27FC236}">
                      <a16:creationId xmlns:a16="http://schemas.microsoft.com/office/drawing/2014/main" id="{ABD7FB34-D58C-4B61-9728-CB8D12B8B3DB}"/>
                    </a:ext>
                  </a:extLst>
                </p:cNvPr>
                <p:cNvPicPr/>
                <p:nvPr/>
              </p:nvPicPr>
              <p:blipFill>
                <a:blip r:embed="rId620"/>
                <a:stretch>
                  <a:fillRect/>
                </a:stretch>
              </p:blipFill>
              <p:spPr>
                <a:xfrm>
                  <a:off x="2978499" y="796445"/>
                  <a:ext cx="100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05" name="Freihand 404">
                  <a:extLst>
                    <a:ext uri="{FF2B5EF4-FFF2-40B4-BE49-F238E27FC236}">
                      <a16:creationId xmlns:a16="http://schemas.microsoft.com/office/drawing/2014/main" id="{8470E6DC-8568-4219-951C-1393AE22D813}"/>
                    </a:ext>
                  </a:extLst>
                </p14:cNvPr>
                <p14:cNvContentPartPr/>
                <p14:nvPr/>
              </p14:nvContentPartPr>
              <p14:xfrm>
                <a:off x="3053019" y="694925"/>
                <a:ext cx="87120" cy="106200"/>
              </p14:xfrm>
            </p:contentPart>
          </mc:Choice>
          <mc:Fallback xmlns="">
            <p:pic>
              <p:nvPicPr>
                <p:cNvPr id="405" name="Freihand 404">
                  <a:extLst>
                    <a:ext uri="{FF2B5EF4-FFF2-40B4-BE49-F238E27FC236}">
                      <a16:creationId xmlns:a16="http://schemas.microsoft.com/office/drawing/2014/main" id="{8470E6DC-8568-4219-951C-1393AE22D813}"/>
                    </a:ext>
                  </a:extLst>
                </p:cNvPr>
                <p:cNvPicPr/>
                <p:nvPr/>
              </p:nvPicPr>
              <p:blipFill>
                <a:blip r:embed="rId622"/>
                <a:stretch>
                  <a:fillRect/>
                </a:stretch>
              </p:blipFill>
              <p:spPr>
                <a:xfrm>
                  <a:off x="3048699" y="690605"/>
                  <a:ext cx="95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6" name="Freihand 405">
                  <a:extLst>
                    <a:ext uri="{FF2B5EF4-FFF2-40B4-BE49-F238E27FC236}">
                      <a16:creationId xmlns:a16="http://schemas.microsoft.com/office/drawing/2014/main" id="{9A9F3401-8548-4D76-A2CA-509E5F84CF31}"/>
                    </a:ext>
                  </a:extLst>
                </p14:cNvPr>
                <p14:cNvContentPartPr/>
                <p14:nvPr/>
              </p14:nvContentPartPr>
              <p14:xfrm>
                <a:off x="3123579" y="640925"/>
                <a:ext cx="45720" cy="200160"/>
              </p14:xfrm>
            </p:contentPart>
          </mc:Choice>
          <mc:Fallback xmlns="">
            <p:pic>
              <p:nvPicPr>
                <p:cNvPr id="406" name="Freihand 405">
                  <a:extLst>
                    <a:ext uri="{FF2B5EF4-FFF2-40B4-BE49-F238E27FC236}">
                      <a16:creationId xmlns:a16="http://schemas.microsoft.com/office/drawing/2014/main" id="{9A9F3401-8548-4D76-A2CA-509E5F84CF31}"/>
                    </a:ext>
                  </a:extLst>
                </p:cNvPr>
                <p:cNvPicPr/>
                <p:nvPr/>
              </p:nvPicPr>
              <p:blipFill>
                <a:blip r:embed="rId624"/>
                <a:stretch>
                  <a:fillRect/>
                </a:stretch>
              </p:blipFill>
              <p:spPr>
                <a:xfrm>
                  <a:off x="3119259" y="636605"/>
                  <a:ext cx="54360" cy="208800"/>
                </a:xfrm>
                <a:prstGeom prst="rect">
                  <a:avLst/>
                </a:prstGeom>
              </p:spPr>
            </p:pic>
          </mc:Fallback>
        </mc:AlternateContent>
      </p:grpSp>
      <p:grpSp>
        <p:nvGrpSpPr>
          <p:cNvPr id="443" name="Gruppieren 442">
            <a:extLst>
              <a:ext uri="{FF2B5EF4-FFF2-40B4-BE49-F238E27FC236}">
                <a16:creationId xmlns:a16="http://schemas.microsoft.com/office/drawing/2014/main" id="{84ABBF4E-467D-4978-A88A-E1BBD9485412}"/>
              </a:ext>
            </a:extLst>
          </p:cNvPr>
          <p:cNvGrpSpPr/>
          <p:nvPr/>
        </p:nvGrpSpPr>
        <p:grpSpPr>
          <a:xfrm>
            <a:off x="188859" y="614645"/>
            <a:ext cx="1685160" cy="520920"/>
            <a:chOff x="188859" y="614645"/>
            <a:chExt cx="1685160" cy="520920"/>
          </a:xfrm>
        </p:grpSpPr>
        <mc:AlternateContent xmlns:mc="http://schemas.openxmlformats.org/markup-compatibility/2006" xmlns:p14="http://schemas.microsoft.com/office/powerpoint/2010/main">
          <mc:Choice Requires="p14">
            <p:contentPart p14:bwMode="auto" r:id="rId625">
              <p14:nvContentPartPr>
                <p14:cNvPr id="408" name="Freihand 407">
                  <a:extLst>
                    <a:ext uri="{FF2B5EF4-FFF2-40B4-BE49-F238E27FC236}">
                      <a16:creationId xmlns:a16="http://schemas.microsoft.com/office/drawing/2014/main" id="{D84D4DE3-6AD9-4ABB-B0FF-73420443F558}"/>
                    </a:ext>
                  </a:extLst>
                </p14:cNvPr>
                <p14:cNvContentPartPr/>
                <p14:nvPr/>
              </p14:nvContentPartPr>
              <p14:xfrm>
                <a:off x="188859" y="761885"/>
                <a:ext cx="175680" cy="18720"/>
              </p14:xfrm>
            </p:contentPart>
          </mc:Choice>
          <mc:Fallback xmlns="">
            <p:pic>
              <p:nvPicPr>
                <p:cNvPr id="408" name="Freihand 407">
                  <a:extLst>
                    <a:ext uri="{FF2B5EF4-FFF2-40B4-BE49-F238E27FC236}">
                      <a16:creationId xmlns:a16="http://schemas.microsoft.com/office/drawing/2014/main" id="{D84D4DE3-6AD9-4ABB-B0FF-73420443F558}"/>
                    </a:ext>
                  </a:extLst>
                </p:cNvPr>
                <p:cNvPicPr/>
                <p:nvPr/>
              </p:nvPicPr>
              <p:blipFill>
                <a:blip r:embed="rId626"/>
                <a:stretch>
                  <a:fillRect/>
                </a:stretch>
              </p:blipFill>
              <p:spPr>
                <a:xfrm>
                  <a:off x="184539" y="757565"/>
                  <a:ext cx="184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9" name="Freihand 408">
                  <a:extLst>
                    <a:ext uri="{FF2B5EF4-FFF2-40B4-BE49-F238E27FC236}">
                      <a16:creationId xmlns:a16="http://schemas.microsoft.com/office/drawing/2014/main" id="{CA82DC11-8F40-405D-BB9E-3C89AB97722A}"/>
                    </a:ext>
                  </a:extLst>
                </p14:cNvPr>
                <p14:cNvContentPartPr/>
                <p14:nvPr/>
              </p14:nvContentPartPr>
              <p14:xfrm>
                <a:off x="338619" y="700685"/>
                <a:ext cx="88920" cy="131400"/>
              </p14:xfrm>
            </p:contentPart>
          </mc:Choice>
          <mc:Fallback xmlns="">
            <p:pic>
              <p:nvPicPr>
                <p:cNvPr id="409" name="Freihand 408">
                  <a:extLst>
                    <a:ext uri="{FF2B5EF4-FFF2-40B4-BE49-F238E27FC236}">
                      <a16:creationId xmlns:a16="http://schemas.microsoft.com/office/drawing/2014/main" id="{CA82DC11-8F40-405D-BB9E-3C89AB97722A}"/>
                    </a:ext>
                  </a:extLst>
                </p:cNvPr>
                <p:cNvPicPr/>
                <p:nvPr/>
              </p:nvPicPr>
              <p:blipFill>
                <a:blip r:embed="rId628"/>
                <a:stretch>
                  <a:fillRect/>
                </a:stretch>
              </p:blipFill>
              <p:spPr>
                <a:xfrm>
                  <a:off x="334299" y="696365"/>
                  <a:ext cx="97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11" name="Freihand 410">
                  <a:extLst>
                    <a:ext uri="{FF2B5EF4-FFF2-40B4-BE49-F238E27FC236}">
                      <a16:creationId xmlns:a16="http://schemas.microsoft.com/office/drawing/2014/main" id="{5FC18CAB-B253-4436-A4A2-85BC1374DB6B}"/>
                    </a:ext>
                  </a:extLst>
                </p14:cNvPr>
                <p14:cNvContentPartPr/>
                <p14:nvPr/>
              </p14:nvContentPartPr>
              <p14:xfrm>
                <a:off x="497379" y="722285"/>
                <a:ext cx="136080" cy="64080"/>
              </p14:xfrm>
            </p:contentPart>
          </mc:Choice>
          <mc:Fallback xmlns="">
            <p:pic>
              <p:nvPicPr>
                <p:cNvPr id="411" name="Freihand 410">
                  <a:extLst>
                    <a:ext uri="{FF2B5EF4-FFF2-40B4-BE49-F238E27FC236}">
                      <a16:creationId xmlns:a16="http://schemas.microsoft.com/office/drawing/2014/main" id="{5FC18CAB-B253-4436-A4A2-85BC1374DB6B}"/>
                    </a:ext>
                  </a:extLst>
                </p:cNvPr>
                <p:cNvPicPr/>
                <p:nvPr/>
              </p:nvPicPr>
              <p:blipFill>
                <a:blip r:embed="rId630"/>
                <a:stretch>
                  <a:fillRect/>
                </a:stretch>
              </p:blipFill>
              <p:spPr>
                <a:xfrm>
                  <a:off x="493059" y="717965"/>
                  <a:ext cx="144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2" name="Freihand 411">
                  <a:extLst>
                    <a:ext uri="{FF2B5EF4-FFF2-40B4-BE49-F238E27FC236}">
                      <a16:creationId xmlns:a16="http://schemas.microsoft.com/office/drawing/2014/main" id="{529D7E08-E6D9-4253-B97E-EB495CBC364C}"/>
                    </a:ext>
                  </a:extLst>
                </p14:cNvPr>
                <p14:cNvContentPartPr/>
                <p14:nvPr/>
              </p14:nvContentPartPr>
              <p14:xfrm>
                <a:off x="629139" y="692765"/>
                <a:ext cx="41760" cy="6480"/>
              </p14:xfrm>
            </p:contentPart>
          </mc:Choice>
          <mc:Fallback xmlns="">
            <p:pic>
              <p:nvPicPr>
                <p:cNvPr id="412" name="Freihand 411">
                  <a:extLst>
                    <a:ext uri="{FF2B5EF4-FFF2-40B4-BE49-F238E27FC236}">
                      <a16:creationId xmlns:a16="http://schemas.microsoft.com/office/drawing/2014/main" id="{529D7E08-E6D9-4253-B97E-EB495CBC364C}"/>
                    </a:ext>
                  </a:extLst>
                </p:cNvPr>
                <p:cNvPicPr/>
                <p:nvPr/>
              </p:nvPicPr>
              <p:blipFill>
                <a:blip r:embed="rId632"/>
                <a:stretch>
                  <a:fillRect/>
                </a:stretch>
              </p:blipFill>
              <p:spPr>
                <a:xfrm>
                  <a:off x="624819" y="688445"/>
                  <a:ext cx="50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3" name="Freihand 412">
                  <a:extLst>
                    <a:ext uri="{FF2B5EF4-FFF2-40B4-BE49-F238E27FC236}">
                      <a16:creationId xmlns:a16="http://schemas.microsoft.com/office/drawing/2014/main" id="{13AB5C33-2B21-4165-84E4-FD29D515C7A8}"/>
                    </a:ext>
                  </a:extLst>
                </p14:cNvPr>
                <p14:cNvContentPartPr/>
                <p14:nvPr/>
              </p14:nvContentPartPr>
              <p14:xfrm>
                <a:off x="666579" y="713285"/>
                <a:ext cx="72720" cy="79920"/>
              </p14:xfrm>
            </p:contentPart>
          </mc:Choice>
          <mc:Fallback xmlns="">
            <p:pic>
              <p:nvPicPr>
                <p:cNvPr id="413" name="Freihand 412">
                  <a:extLst>
                    <a:ext uri="{FF2B5EF4-FFF2-40B4-BE49-F238E27FC236}">
                      <a16:creationId xmlns:a16="http://schemas.microsoft.com/office/drawing/2014/main" id="{13AB5C33-2B21-4165-84E4-FD29D515C7A8}"/>
                    </a:ext>
                  </a:extLst>
                </p:cNvPr>
                <p:cNvPicPr/>
                <p:nvPr/>
              </p:nvPicPr>
              <p:blipFill>
                <a:blip r:embed="rId634"/>
                <a:stretch>
                  <a:fillRect/>
                </a:stretch>
              </p:blipFill>
              <p:spPr>
                <a:xfrm>
                  <a:off x="662259" y="708965"/>
                  <a:ext cx="81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4" name="Freihand 413">
                  <a:extLst>
                    <a:ext uri="{FF2B5EF4-FFF2-40B4-BE49-F238E27FC236}">
                      <a16:creationId xmlns:a16="http://schemas.microsoft.com/office/drawing/2014/main" id="{B839A114-7BD6-4E5C-9ED4-B19AD9D12639}"/>
                    </a:ext>
                  </a:extLst>
                </p14:cNvPr>
                <p14:cNvContentPartPr/>
                <p14:nvPr/>
              </p14:nvContentPartPr>
              <p14:xfrm>
                <a:off x="738219" y="717605"/>
                <a:ext cx="128160" cy="184680"/>
              </p14:xfrm>
            </p:contentPart>
          </mc:Choice>
          <mc:Fallback xmlns="">
            <p:pic>
              <p:nvPicPr>
                <p:cNvPr id="414" name="Freihand 413">
                  <a:extLst>
                    <a:ext uri="{FF2B5EF4-FFF2-40B4-BE49-F238E27FC236}">
                      <a16:creationId xmlns:a16="http://schemas.microsoft.com/office/drawing/2014/main" id="{B839A114-7BD6-4E5C-9ED4-B19AD9D12639}"/>
                    </a:ext>
                  </a:extLst>
                </p:cNvPr>
                <p:cNvPicPr/>
                <p:nvPr/>
              </p:nvPicPr>
              <p:blipFill>
                <a:blip r:embed="rId636"/>
                <a:stretch>
                  <a:fillRect/>
                </a:stretch>
              </p:blipFill>
              <p:spPr>
                <a:xfrm>
                  <a:off x="733899" y="713285"/>
                  <a:ext cx="136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5" name="Freihand 414">
                  <a:extLst>
                    <a:ext uri="{FF2B5EF4-FFF2-40B4-BE49-F238E27FC236}">
                      <a16:creationId xmlns:a16="http://schemas.microsoft.com/office/drawing/2014/main" id="{42F8C3A1-05D4-440A-88EA-CCF8F033201B}"/>
                    </a:ext>
                  </a:extLst>
                </p14:cNvPr>
                <p14:cNvContentPartPr/>
                <p14:nvPr/>
              </p14:nvContentPartPr>
              <p14:xfrm>
                <a:off x="876459" y="726245"/>
                <a:ext cx="74520" cy="67320"/>
              </p14:xfrm>
            </p:contentPart>
          </mc:Choice>
          <mc:Fallback xmlns="">
            <p:pic>
              <p:nvPicPr>
                <p:cNvPr id="415" name="Freihand 414">
                  <a:extLst>
                    <a:ext uri="{FF2B5EF4-FFF2-40B4-BE49-F238E27FC236}">
                      <a16:creationId xmlns:a16="http://schemas.microsoft.com/office/drawing/2014/main" id="{42F8C3A1-05D4-440A-88EA-CCF8F033201B}"/>
                    </a:ext>
                  </a:extLst>
                </p:cNvPr>
                <p:cNvPicPr/>
                <p:nvPr/>
              </p:nvPicPr>
              <p:blipFill>
                <a:blip r:embed="rId638"/>
                <a:stretch>
                  <a:fillRect/>
                </a:stretch>
              </p:blipFill>
              <p:spPr>
                <a:xfrm>
                  <a:off x="872139" y="721925"/>
                  <a:ext cx="83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6" name="Freihand 415">
                  <a:extLst>
                    <a:ext uri="{FF2B5EF4-FFF2-40B4-BE49-F238E27FC236}">
                      <a16:creationId xmlns:a16="http://schemas.microsoft.com/office/drawing/2014/main" id="{8008B06E-746F-4613-8499-BBDDC29CA8A9}"/>
                    </a:ext>
                  </a:extLst>
                </p14:cNvPr>
                <p14:cNvContentPartPr/>
                <p14:nvPr/>
              </p14:nvContentPartPr>
              <p14:xfrm>
                <a:off x="962139" y="654965"/>
                <a:ext cx="339840" cy="122040"/>
              </p14:xfrm>
            </p:contentPart>
          </mc:Choice>
          <mc:Fallback xmlns="">
            <p:pic>
              <p:nvPicPr>
                <p:cNvPr id="416" name="Freihand 415">
                  <a:extLst>
                    <a:ext uri="{FF2B5EF4-FFF2-40B4-BE49-F238E27FC236}">
                      <a16:creationId xmlns:a16="http://schemas.microsoft.com/office/drawing/2014/main" id="{8008B06E-746F-4613-8499-BBDDC29CA8A9}"/>
                    </a:ext>
                  </a:extLst>
                </p:cNvPr>
                <p:cNvPicPr/>
                <p:nvPr/>
              </p:nvPicPr>
              <p:blipFill>
                <a:blip r:embed="rId640"/>
                <a:stretch>
                  <a:fillRect/>
                </a:stretch>
              </p:blipFill>
              <p:spPr>
                <a:xfrm>
                  <a:off x="957819" y="650645"/>
                  <a:ext cx="348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8" name="Freihand 417">
                  <a:extLst>
                    <a:ext uri="{FF2B5EF4-FFF2-40B4-BE49-F238E27FC236}">
                      <a16:creationId xmlns:a16="http://schemas.microsoft.com/office/drawing/2014/main" id="{1A044D4E-F48E-4FB6-B053-4D132342F4FF}"/>
                    </a:ext>
                  </a:extLst>
                </p14:cNvPr>
                <p14:cNvContentPartPr/>
                <p14:nvPr/>
              </p14:nvContentPartPr>
              <p14:xfrm>
                <a:off x="1343019" y="673685"/>
                <a:ext cx="81000" cy="93600"/>
              </p14:xfrm>
            </p:contentPart>
          </mc:Choice>
          <mc:Fallback xmlns="">
            <p:pic>
              <p:nvPicPr>
                <p:cNvPr id="418" name="Freihand 417">
                  <a:extLst>
                    <a:ext uri="{FF2B5EF4-FFF2-40B4-BE49-F238E27FC236}">
                      <a16:creationId xmlns:a16="http://schemas.microsoft.com/office/drawing/2014/main" id="{1A044D4E-F48E-4FB6-B053-4D132342F4FF}"/>
                    </a:ext>
                  </a:extLst>
                </p:cNvPr>
                <p:cNvPicPr/>
                <p:nvPr/>
              </p:nvPicPr>
              <p:blipFill>
                <a:blip r:embed="rId642"/>
                <a:stretch>
                  <a:fillRect/>
                </a:stretch>
              </p:blipFill>
              <p:spPr>
                <a:xfrm>
                  <a:off x="1338699" y="669365"/>
                  <a:ext cx="89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9" name="Freihand 418">
                  <a:extLst>
                    <a:ext uri="{FF2B5EF4-FFF2-40B4-BE49-F238E27FC236}">
                      <a16:creationId xmlns:a16="http://schemas.microsoft.com/office/drawing/2014/main" id="{9D2BCE5D-B92C-4B10-A1D7-3CE5059B77B9}"/>
                    </a:ext>
                  </a:extLst>
                </p14:cNvPr>
                <p14:cNvContentPartPr/>
                <p14:nvPr/>
              </p14:nvContentPartPr>
              <p14:xfrm>
                <a:off x="1426899" y="614645"/>
                <a:ext cx="160920" cy="128880"/>
              </p14:xfrm>
            </p:contentPart>
          </mc:Choice>
          <mc:Fallback xmlns="">
            <p:pic>
              <p:nvPicPr>
                <p:cNvPr id="419" name="Freihand 418">
                  <a:extLst>
                    <a:ext uri="{FF2B5EF4-FFF2-40B4-BE49-F238E27FC236}">
                      <a16:creationId xmlns:a16="http://schemas.microsoft.com/office/drawing/2014/main" id="{9D2BCE5D-B92C-4B10-A1D7-3CE5059B77B9}"/>
                    </a:ext>
                  </a:extLst>
                </p:cNvPr>
                <p:cNvPicPr/>
                <p:nvPr/>
              </p:nvPicPr>
              <p:blipFill>
                <a:blip r:embed="rId644"/>
                <a:stretch>
                  <a:fillRect/>
                </a:stretch>
              </p:blipFill>
              <p:spPr>
                <a:xfrm>
                  <a:off x="1422579" y="610325"/>
                  <a:ext cx="169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20" name="Freihand 419">
                  <a:extLst>
                    <a:ext uri="{FF2B5EF4-FFF2-40B4-BE49-F238E27FC236}">
                      <a16:creationId xmlns:a16="http://schemas.microsoft.com/office/drawing/2014/main" id="{2F397F01-D00A-4FE0-8375-B1AA7B64F53C}"/>
                    </a:ext>
                  </a:extLst>
                </p14:cNvPr>
                <p14:cNvContentPartPr/>
                <p14:nvPr/>
              </p14:nvContentPartPr>
              <p14:xfrm>
                <a:off x="1574139" y="615365"/>
                <a:ext cx="46080" cy="44640"/>
              </p14:xfrm>
            </p:contentPart>
          </mc:Choice>
          <mc:Fallback xmlns="">
            <p:pic>
              <p:nvPicPr>
                <p:cNvPr id="420" name="Freihand 419">
                  <a:extLst>
                    <a:ext uri="{FF2B5EF4-FFF2-40B4-BE49-F238E27FC236}">
                      <a16:creationId xmlns:a16="http://schemas.microsoft.com/office/drawing/2014/main" id="{2F397F01-D00A-4FE0-8375-B1AA7B64F53C}"/>
                    </a:ext>
                  </a:extLst>
                </p:cNvPr>
                <p:cNvPicPr/>
                <p:nvPr/>
              </p:nvPicPr>
              <p:blipFill>
                <a:blip r:embed="rId646"/>
                <a:stretch>
                  <a:fillRect/>
                </a:stretch>
              </p:blipFill>
              <p:spPr>
                <a:xfrm>
                  <a:off x="1569819" y="611045"/>
                  <a:ext cx="54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21" name="Freihand 420">
                  <a:extLst>
                    <a:ext uri="{FF2B5EF4-FFF2-40B4-BE49-F238E27FC236}">
                      <a16:creationId xmlns:a16="http://schemas.microsoft.com/office/drawing/2014/main" id="{2C7F4EEB-BFDD-4E5A-8795-3748AB34F0A0}"/>
                    </a:ext>
                  </a:extLst>
                </p14:cNvPr>
                <p14:cNvContentPartPr/>
                <p14:nvPr/>
              </p14:nvContentPartPr>
              <p14:xfrm>
                <a:off x="1608339" y="663245"/>
                <a:ext cx="219960" cy="151920"/>
              </p14:xfrm>
            </p:contentPart>
          </mc:Choice>
          <mc:Fallback xmlns="">
            <p:pic>
              <p:nvPicPr>
                <p:cNvPr id="421" name="Freihand 420">
                  <a:extLst>
                    <a:ext uri="{FF2B5EF4-FFF2-40B4-BE49-F238E27FC236}">
                      <a16:creationId xmlns:a16="http://schemas.microsoft.com/office/drawing/2014/main" id="{2C7F4EEB-BFDD-4E5A-8795-3748AB34F0A0}"/>
                    </a:ext>
                  </a:extLst>
                </p:cNvPr>
                <p:cNvPicPr/>
                <p:nvPr/>
              </p:nvPicPr>
              <p:blipFill>
                <a:blip r:embed="rId648"/>
                <a:stretch>
                  <a:fillRect/>
                </a:stretch>
              </p:blipFill>
              <p:spPr>
                <a:xfrm>
                  <a:off x="1604019" y="658925"/>
                  <a:ext cx="228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2" name="Freihand 421">
                  <a:extLst>
                    <a:ext uri="{FF2B5EF4-FFF2-40B4-BE49-F238E27FC236}">
                      <a16:creationId xmlns:a16="http://schemas.microsoft.com/office/drawing/2014/main" id="{E61C00D3-655D-498F-9EBA-93323C10517D}"/>
                    </a:ext>
                  </a:extLst>
                </p14:cNvPr>
                <p14:cNvContentPartPr/>
                <p14:nvPr/>
              </p14:nvContentPartPr>
              <p14:xfrm>
                <a:off x="326019" y="917045"/>
                <a:ext cx="240480" cy="65880"/>
              </p14:xfrm>
            </p:contentPart>
          </mc:Choice>
          <mc:Fallback xmlns="">
            <p:pic>
              <p:nvPicPr>
                <p:cNvPr id="422" name="Freihand 421">
                  <a:extLst>
                    <a:ext uri="{FF2B5EF4-FFF2-40B4-BE49-F238E27FC236}">
                      <a16:creationId xmlns:a16="http://schemas.microsoft.com/office/drawing/2014/main" id="{E61C00D3-655D-498F-9EBA-93323C10517D}"/>
                    </a:ext>
                  </a:extLst>
                </p:cNvPr>
                <p:cNvPicPr/>
                <p:nvPr/>
              </p:nvPicPr>
              <p:blipFill>
                <a:blip r:embed="rId650"/>
                <a:stretch>
                  <a:fillRect/>
                </a:stretch>
              </p:blipFill>
              <p:spPr>
                <a:xfrm>
                  <a:off x="321699" y="912725"/>
                  <a:ext cx="249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23" name="Freihand 422">
                  <a:extLst>
                    <a:ext uri="{FF2B5EF4-FFF2-40B4-BE49-F238E27FC236}">
                      <a16:creationId xmlns:a16="http://schemas.microsoft.com/office/drawing/2014/main" id="{23337FC6-6477-471B-9245-7889E74890E0}"/>
                    </a:ext>
                  </a:extLst>
                </p14:cNvPr>
                <p14:cNvContentPartPr/>
                <p14:nvPr/>
              </p14:nvContentPartPr>
              <p14:xfrm>
                <a:off x="658299" y="896525"/>
                <a:ext cx="248400" cy="78480"/>
              </p14:xfrm>
            </p:contentPart>
          </mc:Choice>
          <mc:Fallback xmlns="">
            <p:pic>
              <p:nvPicPr>
                <p:cNvPr id="423" name="Freihand 422">
                  <a:extLst>
                    <a:ext uri="{FF2B5EF4-FFF2-40B4-BE49-F238E27FC236}">
                      <a16:creationId xmlns:a16="http://schemas.microsoft.com/office/drawing/2014/main" id="{23337FC6-6477-471B-9245-7889E74890E0}"/>
                    </a:ext>
                  </a:extLst>
                </p:cNvPr>
                <p:cNvPicPr/>
                <p:nvPr/>
              </p:nvPicPr>
              <p:blipFill>
                <a:blip r:embed="rId652"/>
                <a:stretch>
                  <a:fillRect/>
                </a:stretch>
              </p:blipFill>
              <p:spPr>
                <a:xfrm>
                  <a:off x="653979" y="892205"/>
                  <a:ext cx="257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4" name="Freihand 423">
                  <a:extLst>
                    <a:ext uri="{FF2B5EF4-FFF2-40B4-BE49-F238E27FC236}">
                      <a16:creationId xmlns:a16="http://schemas.microsoft.com/office/drawing/2014/main" id="{8D2939EE-C786-4A70-8A5A-8E8B83DEDB28}"/>
                    </a:ext>
                  </a:extLst>
                </p14:cNvPr>
                <p14:cNvContentPartPr/>
                <p14:nvPr/>
              </p14:nvContentPartPr>
              <p14:xfrm>
                <a:off x="847659" y="838565"/>
                <a:ext cx="30960" cy="19080"/>
              </p14:xfrm>
            </p:contentPart>
          </mc:Choice>
          <mc:Fallback xmlns="">
            <p:pic>
              <p:nvPicPr>
                <p:cNvPr id="424" name="Freihand 423">
                  <a:extLst>
                    <a:ext uri="{FF2B5EF4-FFF2-40B4-BE49-F238E27FC236}">
                      <a16:creationId xmlns:a16="http://schemas.microsoft.com/office/drawing/2014/main" id="{8D2939EE-C786-4A70-8A5A-8E8B83DEDB28}"/>
                    </a:ext>
                  </a:extLst>
                </p:cNvPr>
                <p:cNvPicPr/>
                <p:nvPr/>
              </p:nvPicPr>
              <p:blipFill>
                <a:blip r:embed="rId654"/>
                <a:stretch>
                  <a:fillRect/>
                </a:stretch>
              </p:blipFill>
              <p:spPr>
                <a:xfrm>
                  <a:off x="843339" y="834245"/>
                  <a:ext cx="3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5" name="Freihand 424">
                  <a:extLst>
                    <a:ext uri="{FF2B5EF4-FFF2-40B4-BE49-F238E27FC236}">
                      <a16:creationId xmlns:a16="http://schemas.microsoft.com/office/drawing/2014/main" id="{65BCE62C-0CCD-4D44-8E6E-D27F6FBA7413}"/>
                    </a:ext>
                  </a:extLst>
                </p14:cNvPr>
                <p14:cNvContentPartPr/>
                <p14:nvPr/>
              </p14:nvContentPartPr>
              <p14:xfrm>
                <a:off x="1010739" y="858365"/>
                <a:ext cx="22680" cy="104040"/>
              </p14:xfrm>
            </p:contentPart>
          </mc:Choice>
          <mc:Fallback xmlns="">
            <p:pic>
              <p:nvPicPr>
                <p:cNvPr id="425" name="Freihand 424">
                  <a:extLst>
                    <a:ext uri="{FF2B5EF4-FFF2-40B4-BE49-F238E27FC236}">
                      <a16:creationId xmlns:a16="http://schemas.microsoft.com/office/drawing/2014/main" id="{65BCE62C-0CCD-4D44-8E6E-D27F6FBA7413}"/>
                    </a:ext>
                  </a:extLst>
                </p:cNvPr>
                <p:cNvPicPr/>
                <p:nvPr/>
              </p:nvPicPr>
              <p:blipFill>
                <a:blip r:embed="rId656"/>
                <a:stretch>
                  <a:fillRect/>
                </a:stretch>
              </p:blipFill>
              <p:spPr>
                <a:xfrm>
                  <a:off x="1006419" y="854045"/>
                  <a:ext cx="31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6" name="Freihand 425">
                  <a:extLst>
                    <a:ext uri="{FF2B5EF4-FFF2-40B4-BE49-F238E27FC236}">
                      <a16:creationId xmlns:a16="http://schemas.microsoft.com/office/drawing/2014/main" id="{DC9B46ED-C043-4070-9408-C199EF79C021}"/>
                    </a:ext>
                  </a:extLst>
                </p14:cNvPr>
                <p14:cNvContentPartPr/>
                <p14:nvPr/>
              </p14:nvContentPartPr>
              <p14:xfrm>
                <a:off x="956739" y="829925"/>
                <a:ext cx="145080" cy="86760"/>
              </p14:xfrm>
            </p:contentPart>
          </mc:Choice>
          <mc:Fallback xmlns="">
            <p:pic>
              <p:nvPicPr>
                <p:cNvPr id="426" name="Freihand 425">
                  <a:extLst>
                    <a:ext uri="{FF2B5EF4-FFF2-40B4-BE49-F238E27FC236}">
                      <a16:creationId xmlns:a16="http://schemas.microsoft.com/office/drawing/2014/main" id="{DC9B46ED-C043-4070-9408-C199EF79C021}"/>
                    </a:ext>
                  </a:extLst>
                </p:cNvPr>
                <p:cNvPicPr/>
                <p:nvPr/>
              </p:nvPicPr>
              <p:blipFill>
                <a:blip r:embed="rId658"/>
                <a:stretch>
                  <a:fillRect/>
                </a:stretch>
              </p:blipFill>
              <p:spPr>
                <a:xfrm>
                  <a:off x="952419" y="825605"/>
                  <a:ext cx="153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27" name="Freihand 426">
                  <a:extLst>
                    <a:ext uri="{FF2B5EF4-FFF2-40B4-BE49-F238E27FC236}">
                      <a16:creationId xmlns:a16="http://schemas.microsoft.com/office/drawing/2014/main" id="{EEDAC59F-DFA0-41B0-8B2F-00CD3FB58243}"/>
                    </a:ext>
                  </a:extLst>
                </p14:cNvPr>
                <p14:cNvContentPartPr/>
                <p14:nvPr/>
              </p14:nvContentPartPr>
              <p14:xfrm>
                <a:off x="1102539" y="881045"/>
                <a:ext cx="178920" cy="64440"/>
              </p14:xfrm>
            </p:contentPart>
          </mc:Choice>
          <mc:Fallback xmlns="">
            <p:pic>
              <p:nvPicPr>
                <p:cNvPr id="427" name="Freihand 426">
                  <a:extLst>
                    <a:ext uri="{FF2B5EF4-FFF2-40B4-BE49-F238E27FC236}">
                      <a16:creationId xmlns:a16="http://schemas.microsoft.com/office/drawing/2014/main" id="{EEDAC59F-DFA0-41B0-8B2F-00CD3FB58243}"/>
                    </a:ext>
                  </a:extLst>
                </p:cNvPr>
                <p:cNvPicPr/>
                <p:nvPr/>
              </p:nvPicPr>
              <p:blipFill>
                <a:blip r:embed="rId660"/>
                <a:stretch>
                  <a:fillRect/>
                </a:stretch>
              </p:blipFill>
              <p:spPr>
                <a:xfrm>
                  <a:off x="1098219" y="876725"/>
                  <a:ext cx="187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28" name="Freihand 427">
                  <a:extLst>
                    <a:ext uri="{FF2B5EF4-FFF2-40B4-BE49-F238E27FC236}">
                      <a16:creationId xmlns:a16="http://schemas.microsoft.com/office/drawing/2014/main" id="{02CEB24D-FF69-4DED-A2F9-C347652BAD63}"/>
                    </a:ext>
                  </a:extLst>
                </p14:cNvPr>
                <p14:cNvContentPartPr/>
                <p14:nvPr/>
              </p14:nvContentPartPr>
              <p14:xfrm>
                <a:off x="1273899" y="834605"/>
                <a:ext cx="94680" cy="101160"/>
              </p14:xfrm>
            </p:contentPart>
          </mc:Choice>
          <mc:Fallback xmlns="">
            <p:pic>
              <p:nvPicPr>
                <p:cNvPr id="428" name="Freihand 427">
                  <a:extLst>
                    <a:ext uri="{FF2B5EF4-FFF2-40B4-BE49-F238E27FC236}">
                      <a16:creationId xmlns:a16="http://schemas.microsoft.com/office/drawing/2014/main" id="{02CEB24D-FF69-4DED-A2F9-C347652BAD63}"/>
                    </a:ext>
                  </a:extLst>
                </p:cNvPr>
                <p:cNvPicPr/>
                <p:nvPr/>
              </p:nvPicPr>
              <p:blipFill>
                <a:blip r:embed="rId662"/>
                <a:stretch>
                  <a:fillRect/>
                </a:stretch>
              </p:blipFill>
              <p:spPr>
                <a:xfrm>
                  <a:off x="1269579" y="830285"/>
                  <a:ext cx="103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29" name="Freihand 428">
                  <a:extLst>
                    <a:ext uri="{FF2B5EF4-FFF2-40B4-BE49-F238E27FC236}">
                      <a16:creationId xmlns:a16="http://schemas.microsoft.com/office/drawing/2014/main" id="{16468929-1EA8-495E-A1DE-88A3353156A5}"/>
                    </a:ext>
                  </a:extLst>
                </p14:cNvPr>
                <p14:cNvContentPartPr/>
                <p14:nvPr/>
              </p14:nvContentPartPr>
              <p14:xfrm>
                <a:off x="1374699" y="838925"/>
                <a:ext cx="108720" cy="93960"/>
              </p14:xfrm>
            </p:contentPart>
          </mc:Choice>
          <mc:Fallback xmlns="">
            <p:pic>
              <p:nvPicPr>
                <p:cNvPr id="429" name="Freihand 428">
                  <a:extLst>
                    <a:ext uri="{FF2B5EF4-FFF2-40B4-BE49-F238E27FC236}">
                      <a16:creationId xmlns:a16="http://schemas.microsoft.com/office/drawing/2014/main" id="{16468929-1EA8-495E-A1DE-88A3353156A5}"/>
                    </a:ext>
                  </a:extLst>
                </p:cNvPr>
                <p:cNvPicPr/>
                <p:nvPr/>
              </p:nvPicPr>
              <p:blipFill>
                <a:blip r:embed="rId664"/>
                <a:stretch>
                  <a:fillRect/>
                </a:stretch>
              </p:blipFill>
              <p:spPr>
                <a:xfrm>
                  <a:off x="1370379" y="834605"/>
                  <a:ext cx="117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31" name="Freihand 430">
                  <a:extLst>
                    <a:ext uri="{FF2B5EF4-FFF2-40B4-BE49-F238E27FC236}">
                      <a16:creationId xmlns:a16="http://schemas.microsoft.com/office/drawing/2014/main" id="{F53150CD-8EE7-4764-82B9-5E7B3F3CFB40}"/>
                    </a:ext>
                  </a:extLst>
                </p14:cNvPr>
                <p14:cNvContentPartPr/>
                <p14:nvPr/>
              </p14:nvContentPartPr>
              <p14:xfrm>
                <a:off x="1580979" y="851525"/>
                <a:ext cx="170640" cy="40320"/>
              </p14:xfrm>
            </p:contentPart>
          </mc:Choice>
          <mc:Fallback xmlns="">
            <p:pic>
              <p:nvPicPr>
                <p:cNvPr id="431" name="Freihand 430">
                  <a:extLst>
                    <a:ext uri="{FF2B5EF4-FFF2-40B4-BE49-F238E27FC236}">
                      <a16:creationId xmlns:a16="http://schemas.microsoft.com/office/drawing/2014/main" id="{F53150CD-8EE7-4764-82B9-5E7B3F3CFB40}"/>
                    </a:ext>
                  </a:extLst>
                </p:cNvPr>
                <p:cNvPicPr/>
                <p:nvPr/>
              </p:nvPicPr>
              <p:blipFill>
                <a:blip r:embed="rId666"/>
                <a:stretch>
                  <a:fillRect/>
                </a:stretch>
              </p:blipFill>
              <p:spPr>
                <a:xfrm>
                  <a:off x="1576659" y="847205"/>
                  <a:ext cx="179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32" name="Freihand 431">
                  <a:extLst>
                    <a:ext uri="{FF2B5EF4-FFF2-40B4-BE49-F238E27FC236}">
                      <a16:creationId xmlns:a16="http://schemas.microsoft.com/office/drawing/2014/main" id="{9204F779-71F6-4863-AD1D-FFEDC95B2277}"/>
                    </a:ext>
                  </a:extLst>
                </p14:cNvPr>
                <p14:cNvContentPartPr/>
                <p14:nvPr/>
              </p14:nvContentPartPr>
              <p14:xfrm>
                <a:off x="1764579" y="798965"/>
                <a:ext cx="109440" cy="100080"/>
              </p14:xfrm>
            </p:contentPart>
          </mc:Choice>
          <mc:Fallback xmlns="">
            <p:pic>
              <p:nvPicPr>
                <p:cNvPr id="432" name="Freihand 431">
                  <a:extLst>
                    <a:ext uri="{FF2B5EF4-FFF2-40B4-BE49-F238E27FC236}">
                      <a16:creationId xmlns:a16="http://schemas.microsoft.com/office/drawing/2014/main" id="{9204F779-71F6-4863-AD1D-FFEDC95B2277}"/>
                    </a:ext>
                  </a:extLst>
                </p:cNvPr>
                <p:cNvPicPr/>
                <p:nvPr/>
              </p:nvPicPr>
              <p:blipFill>
                <a:blip r:embed="rId668"/>
                <a:stretch>
                  <a:fillRect/>
                </a:stretch>
              </p:blipFill>
              <p:spPr>
                <a:xfrm>
                  <a:off x="1760259" y="794645"/>
                  <a:ext cx="118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33" name="Freihand 432">
                  <a:extLst>
                    <a:ext uri="{FF2B5EF4-FFF2-40B4-BE49-F238E27FC236}">
                      <a16:creationId xmlns:a16="http://schemas.microsoft.com/office/drawing/2014/main" id="{CEA3F643-AEE4-4120-B387-F47256DE2D29}"/>
                    </a:ext>
                  </a:extLst>
                </p14:cNvPr>
                <p14:cNvContentPartPr/>
                <p14:nvPr/>
              </p14:nvContentPartPr>
              <p14:xfrm>
                <a:off x="489819" y="1011725"/>
                <a:ext cx="123480" cy="123840"/>
              </p14:xfrm>
            </p:contentPart>
          </mc:Choice>
          <mc:Fallback xmlns="">
            <p:pic>
              <p:nvPicPr>
                <p:cNvPr id="433" name="Freihand 432">
                  <a:extLst>
                    <a:ext uri="{FF2B5EF4-FFF2-40B4-BE49-F238E27FC236}">
                      <a16:creationId xmlns:a16="http://schemas.microsoft.com/office/drawing/2014/main" id="{CEA3F643-AEE4-4120-B387-F47256DE2D29}"/>
                    </a:ext>
                  </a:extLst>
                </p:cNvPr>
                <p:cNvPicPr/>
                <p:nvPr/>
              </p:nvPicPr>
              <p:blipFill>
                <a:blip r:embed="rId670"/>
                <a:stretch>
                  <a:fillRect/>
                </a:stretch>
              </p:blipFill>
              <p:spPr>
                <a:xfrm>
                  <a:off x="485499" y="1007405"/>
                  <a:ext cx="132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34" name="Freihand 433">
                  <a:extLst>
                    <a:ext uri="{FF2B5EF4-FFF2-40B4-BE49-F238E27FC236}">
                      <a16:creationId xmlns:a16="http://schemas.microsoft.com/office/drawing/2014/main" id="{4B731A42-2F06-4AFC-8AC4-CA36A5945AB6}"/>
                    </a:ext>
                  </a:extLst>
                </p14:cNvPr>
                <p14:cNvContentPartPr/>
                <p14:nvPr/>
              </p14:nvContentPartPr>
              <p14:xfrm>
                <a:off x="634179" y="1066445"/>
                <a:ext cx="418320" cy="63720"/>
              </p14:xfrm>
            </p:contentPart>
          </mc:Choice>
          <mc:Fallback xmlns="">
            <p:pic>
              <p:nvPicPr>
                <p:cNvPr id="434" name="Freihand 433">
                  <a:extLst>
                    <a:ext uri="{FF2B5EF4-FFF2-40B4-BE49-F238E27FC236}">
                      <a16:creationId xmlns:a16="http://schemas.microsoft.com/office/drawing/2014/main" id="{4B731A42-2F06-4AFC-8AC4-CA36A5945AB6}"/>
                    </a:ext>
                  </a:extLst>
                </p:cNvPr>
                <p:cNvPicPr/>
                <p:nvPr/>
              </p:nvPicPr>
              <p:blipFill>
                <a:blip r:embed="rId672"/>
                <a:stretch>
                  <a:fillRect/>
                </a:stretch>
              </p:blipFill>
              <p:spPr>
                <a:xfrm>
                  <a:off x="629859" y="1062125"/>
                  <a:ext cx="42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35" name="Freihand 434">
                  <a:extLst>
                    <a:ext uri="{FF2B5EF4-FFF2-40B4-BE49-F238E27FC236}">
                      <a16:creationId xmlns:a16="http://schemas.microsoft.com/office/drawing/2014/main" id="{32326D34-1D6F-4C55-92EA-3289FB4ACCAF}"/>
                    </a:ext>
                  </a:extLst>
                </p14:cNvPr>
                <p14:cNvContentPartPr/>
                <p14:nvPr/>
              </p14:nvContentPartPr>
              <p14:xfrm>
                <a:off x="1054299" y="1043405"/>
                <a:ext cx="32760" cy="18720"/>
              </p14:xfrm>
            </p:contentPart>
          </mc:Choice>
          <mc:Fallback xmlns="">
            <p:pic>
              <p:nvPicPr>
                <p:cNvPr id="435" name="Freihand 434">
                  <a:extLst>
                    <a:ext uri="{FF2B5EF4-FFF2-40B4-BE49-F238E27FC236}">
                      <a16:creationId xmlns:a16="http://schemas.microsoft.com/office/drawing/2014/main" id="{32326D34-1D6F-4C55-92EA-3289FB4ACCAF}"/>
                    </a:ext>
                  </a:extLst>
                </p:cNvPr>
                <p:cNvPicPr/>
                <p:nvPr/>
              </p:nvPicPr>
              <p:blipFill>
                <a:blip r:embed="rId674"/>
                <a:stretch>
                  <a:fillRect/>
                </a:stretch>
              </p:blipFill>
              <p:spPr>
                <a:xfrm>
                  <a:off x="1049979" y="1039085"/>
                  <a:ext cx="41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36" name="Freihand 435">
                  <a:extLst>
                    <a:ext uri="{FF2B5EF4-FFF2-40B4-BE49-F238E27FC236}">
                      <a16:creationId xmlns:a16="http://schemas.microsoft.com/office/drawing/2014/main" id="{DBB51190-D3A2-436E-A375-BC3FC7C3B0AB}"/>
                    </a:ext>
                  </a:extLst>
                </p14:cNvPr>
                <p14:cNvContentPartPr/>
                <p14:nvPr/>
              </p14:nvContentPartPr>
              <p14:xfrm>
                <a:off x="1081659" y="1000565"/>
                <a:ext cx="176040" cy="115920"/>
              </p14:xfrm>
            </p:contentPart>
          </mc:Choice>
          <mc:Fallback xmlns="">
            <p:pic>
              <p:nvPicPr>
                <p:cNvPr id="436" name="Freihand 435">
                  <a:extLst>
                    <a:ext uri="{FF2B5EF4-FFF2-40B4-BE49-F238E27FC236}">
                      <a16:creationId xmlns:a16="http://schemas.microsoft.com/office/drawing/2014/main" id="{DBB51190-D3A2-436E-A375-BC3FC7C3B0AB}"/>
                    </a:ext>
                  </a:extLst>
                </p:cNvPr>
                <p:cNvPicPr/>
                <p:nvPr/>
              </p:nvPicPr>
              <p:blipFill>
                <a:blip r:embed="rId676"/>
                <a:stretch>
                  <a:fillRect/>
                </a:stretch>
              </p:blipFill>
              <p:spPr>
                <a:xfrm>
                  <a:off x="1077339" y="996245"/>
                  <a:ext cx="184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37" name="Freihand 436">
                  <a:extLst>
                    <a:ext uri="{FF2B5EF4-FFF2-40B4-BE49-F238E27FC236}">
                      <a16:creationId xmlns:a16="http://schemas.microsoft.com/office/drawing/2014/main" id="{47893E8E-0540-4BF7-93F9-428DFC968311}"/>
                    </a:ext>
                  </a:extLst>
                </p14:cNvPr>
                <p14:cNvContentPartPr/>
                <p14:nvPr/>
              </p14:nvContentPartPr>
              <p14:xfrm>
                <a:off x="1272459" y="1013885"/>
                <a:ext cx="69480" cy="93960"/>
              </p14:xfrm>
            </p:contentPart>
          </mc:Choice>
          <mc:Fallback xmlns="">
            <p:pic>
              <p:nvPicPr>
                <p:cNvPr id="437" name="Freihand 436">
                  <a:extLst>
                    <a:ext uri="{FF2B5EF4-FFF2-40B4-BE49-F238E27FC236}">
                      <a16:creationId xmlns:a16="http://schemas.microsoft.com/office/drawing/2014/main" id="{47893E8E-0540-4BF7-93F9-428DFC968311}"/>
                    </a:ext>
                  </a:extLst>
                </p:cNvPr>
                <p:cNvPicPr/>
                <p:nvPr/>
              </p:nvPicPr>
              <p:blipFill>
                <a:blip r:embed="rId678"/>
                <a:stretch>
                  <a:fillRect/>
                </a:stretch>
              </p:blipFill>
              <p:spPr>
                <a:xfrm>
                  <a:off x="1268139" y="1009565"/>
                  <a:ext cx="78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38" name="Freihand 437">
                  <a:extLst>
                    <a:ext uri="{FF2B5EF4-FFF2-40B4-BE49-F238E27FC236}">
                      <a16:creationId xmlns:a16="http://schemas.microsoft.com/office/drawing/2014/main" id="{0D6B39A4-10D7-4ED9-BDBC-A5424EE84ECF}"/>
                    </a:ext>
                  </a:extLst>
                </p14:cNvPr>
                <p14:cNvContentPartPr/>
                <p14:nvPr/>
              </p14:nvContentPartPr>
              <p14:xfrm>
                <a:off x="1309899" y="1053845"/>
                <a:ext cx="68400" cy="59400"/>
              </p14:xfrm>
            </p:contentPart>
          </mc:Choice>
          <mc:Fallback xmlns="">
            <p:pic>
              <p:nvPicPr>
                <p:cNvPr id="438" name="Freihand 437">
                  <a:extLst>
                    <a:ext uri="{FF2B5EF4-FFF2-40B4-BE49-F238E27FC236}">
                      <a16:creationId xmlns:a16="http://schemas.microsoft.com/office/drawing/2014/main" id="{0D6B39A4-10D7-4ED9-BDBC-A5424EE84ECF}"/>
                    </a:ext>
                  </a:extLst>
                </p:cNvPr>
                <p:cNvPicPr/>
                <p:nvPr/>
              </p:nvPicPr>
              <p:blipFill>
                <a:blip r:embed="rId680"/>
                <a:stretch>
                  <a:fillRect/>
                </a:stretch>
              </p:blipFill>
              <p:spPr>
                <a:xfrm>
                  <a:off x="1305579" y="1049525"/>
                  <a:ext cx="77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40" name="Freihand 439">
                  <a:extLst>
                    <a:ext uri="{FF2B5EF4-FFF2-40B4-BE49-F238E27FC236}">
                      <a16:creationId xmlns:a16="http://schemas.microsoft.com/office/drawing/2014/main" id="{A9F73933-0701-4A6A-825C-57C279F43C6F}"/>
                    </a:ext>
                  </a:extLst>
                </p14:cNvPr>
                <p14:cNvContentPartPr/>
                <p14:nvPr/>
              </p14:nvContentPartPr>
              <p14:xfrm>
                <a:off x="1391259" y="976445"/>
                <a:ext cx="235440" cy="129240"/>
              </p14:xfrm>
            </p:contentPart>
          </mc:Choice>
          <mc:Fallback xmlns="">
            <p:pic>
              <p:nvPicPr>
                <p:cNvPr id="440" name="Freihand 439">
                  <a:extLst>
                    <a:ext uri="{FF2B5EF4-FFF2-40B4-BE49-F238E27FC236}">
                      <a16:creationId xmlns:a16="http://schemas.microsoft.com/office/drawing/2014/main" id="{A9F73933-0701-4A6A-825C-57C279F43C6F}"/>
                    </a:ext>
                  </a:extLst>
                </p:cNvPr>
                <p:cNvPicPr/>
                <p:nvPr/>
              </p:nvPicPr>
              <p:blipFill>
                <a:blip r:embed="rId682"/>
                <a:stretch>
                  <a:fillRect/>
                </a:stretch>
              </p:blipFill>
              <p:spPr>
                <a:xfrm>
                  <a:off x="1386939" y="972125"/>
                  <a:ext cx="244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41" name="Freihand 440">
                  <a:extLst>
                    <a:ext uri="{FF2B5EF4-FFF2-40B4-BE49-F238E27FC236}">
                      <a16:creationId xmlns:a16="http://schemas.microsoft.com/office/drawing/2014/main" id="{5E78B462-377A-4381-9104-6611DEE440D0}"/>
                    </a:ext>
                  </a:extLst>
                </p14:cNvPr>
                <p14:cNvContentPartPr/>
                <p14:nvPr/>
              </p14:nvContentPartPr>
              <p14:xfrm>
                <a:off x="1632819" y="1023605"/>
                <a:ext cx="100800" cy="75600"/>
              </p14:xfrm>
            </p:contentPart>
          </mc:Choice>
          <mc:Fallback xmlns="">
            <p:pic>
              <p:nvPicPr>
                <p:cNvPr id="441" name="Freihand 440">
                  <a:extLst>
                    <a:ext uri="{FF2B5EF4-FFF2-40B4-BE49-F238E27FC236}">
                      <a16:creationId xmlns:a16="http://schemas.microsoft.com/office/drawing/2014/main" id="{5E78B462-377A-4381-9104-6611DEE440D0}"/>
                    </a:ext>
                  </a:extLst>
                </p:cNvPr>
                <p:cNvPicPr/>
                <p:nvPr/>
              </p:nvPicPr>
              <p:blipFill>
                <a:blip r:embed="rId684"/>
                <a:stretch>
                  <a:fillRect/>
                </a:stretch>
              </p:blipFill>
              <p:spPr>
                <a:xfrm>
                  <a:off x="1628499" y="1019285"/>
                  <a:ext cx="109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42" name="Freihand 441">
                  <a:extLst>
                    <a:ext uri="{FF2B5EF4-FFF2-40B4-BE49-F238E27FC236}">
                      <a16:creationId xmlns:a16="http://schemas.microsoft.com/office/drawing/2014/main" id="{402B7F16-1383-43E3-B0F0-DF6E3D33BD2B}"/>
                    </a:ext>
                  </a:extLst>
                </p14:cNvPr>
                <p14:cNvContentPartPr/>
                <p14:nvPr/>
              </p14:nvContentPartPr>
              <p14:xfrm>
                <a:off x="1344099" y="983645"/>
                <a:ext cx="145080" cy="21960"/>
              </p14:xfrm>
            </p:contentPart>
          </mc:Choice>
          <mc:Fallback xmlns="">
            <p:pic>
              <p:nvPicPr>
                <p:cNvPr id="442" name="Freihand 441">
                  <a:extLst>
                    <a:ext uri="{FF2B5EF4-FFF2-40B4-BE49-F238E27FC236}">
                      <a16:creationId xmlns:a16="http://schemas.microsoft.com/office/drawing/2014/main" id="{402B7F16-1383-43E3-B0F0-DF6E3D33BD2B}"/>
                    </a:ext>
                  </a:extLst>
                </p:cNvPr>
                <p:cNvPicPr/>
                <p:nvPr/>
              </p:nvPicPr>
              <p:blipFill>
                <a:blip r:embed="rId686"/>
                <a:stretch>
                  <a:fillRect/>
                </a:stretch>
              </p:blipFill>
              <p:spPr>
                <a:xfrm>
                  <a:off x="1339779" y="979325"/>
                  <a:ext cx="153720" cy="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7">
            <p14:nvContentPartPr>
              <p14:cNvPr id="474" name="Freihand 473">
                <a:extLst>
                  <a:ext uri="{FF2B5EF4-FFF2-40B4-BE49-F238E27FC236}">
                    <a16:creationId xmlns:a16="http://schemas.microsoft.com/office/drawing/2014/main" id="{DEFB6EEE-939F-4065-8540-70DE9C892471}"/>
                  </a:ext>
                </a:extLst>
              </p14:cNvPr>
              <p14:cNvContentPartPr/>
              <p14:nvPr/>
            </p14:nvContentPartPr>
            <p14:xfrm>
              <a:off x="7560939" y="2625245"/>
              <a:ext cx="200160" cy="91440"/>
            </p14:xfrm>
          </p:contentPart>
        </mc:Choice>
        <mc:Fallback xmlns="">
          <p:pic>
            <p:nvPicPr>
              <p:cNvPr id="474" name="Freihand 473">
                <a:extLst>
                  <a:ext uri="{FF2B5EF4-FFF2-40B4-BE49-F238E27FC236}">
                    <a16:creationId xmlns:a16="http://schemas.microsoft.com/office/drawing/2014/main" id="{DEFB6EEE-939F-4065-8540-70DE9C892471}"/>
                  </a:ext>
                </a:extLst>
              </p:cNvPr>
              <p:cNvPicPr/>
              <p:nvPr/>
            </p:nvPicPr>
            <p:blipFill>
              <a:blip r:embed="rId688"/>
              <a:stretch>
                <a:fillRect/>
              </a:stretch>
            </p:blipFill>
            <p:spPr>
              <a:xfrm>
                <a:off x="7556619" y="2620925"/>
                <a:ext cx="208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99" name="Freihand 498">
                <a:extLst>
                  <a:ext uri="{FF2B5EF4-FFF2-40B4-BE49-F238E27FC236}">
                    <a16:creationId xmlns:a16="http://schemas.microsoft.com/office/drawing/2014/main" id="{A1E012B4-DAF3-4CDC-B82A-F1D886C4D985}"/>
                  </a:ext>
                </a:extLst>
              </p14:cNvPr>
              <p14:cNvContentPartPr/>
              <p14:nvPr/>
            </p14:nvContentPartPr>
            <p14:xfrm>
              <a:off x="5794779" y="5389325"/>
              <a:ext cx="982080" cy="660960"/>
            </p14:xfrm>
          </p:contentPart>
        </mc:Choice>
        <mc:Fallback xmlns="">
          <p:pic>
            <p:nvPicPr>
              <p:cNvPr id="499" name="Freihand 498">
                <a:extLst>
                  <a:ext uri="{FF2B5EF4-FFF2-40B4-BE49-F238E27FC236}">
                    <a16:creationId xmlns:a16="http://schemas.microsoft.com/office/drawing/2014/main" id="{A1E012B4-DAF3-4CDC-B82A-F1D886C4D985}"/>
                  </a:ext>
                </a:extLst>
              </p:cNvPr>
              <p:cNvPicPr/>
              <p:nvPr/>
            </p:nvPicPr>
            <p:blipFill>
              <a:blip r:embed="rId690"/>
              <a:stretch>
                <a:fillRect/>
              </a:stretch>
            </p:blipFill>
            <p:spPr>
              <a:xfrm>
                <a:off x="5790459" y="5385005"/>
                <a:ext cx="990720" cy="6696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500" name="Freihand 499">
                <a:extLst>
                  <a:ext uri="{FF2B5EF4-FFF2-40B4-BE49-F238E27FC236}">
                    <a16:creationId xmlns:a16="http://schemas.microsoft.com/office/drawing/2014/main" id="{D150109B-688D-4688-878F-AD9640E756DA}"/>
                  </a:ext>
                </a:extLst>
              </p14:cNvPr>
              <p14:cNvContentPartPr/>
              <p14:nvPr/>
            </p14:nvContentPartPr>
            <p14:xfrm>
              <a:off x="2193699" y="4472405"/>
              <a:ext cx="668880" cy="590400"/>
            </p14:xfrm>
          </p:contentPart>
        </mc:Choice>
        <mc:Fallback xmlns="">
          <p:pic>
            <p:nvPicPr>
              <p:cNvPr id="500" name="Freihand 499">
                <a:extLst>
                  <a:ext uri="{FF2B5EF4-FFF2-40B4-BE49-F238E27FC236}">
                    <a16:creationId xmlns:a16="http://schemas.microsoft.com/office/drawing/2014/main" id="{D150109B-688D-4688-878F-AD9640E756DA}"/>
                  </a:ext>
                </a:extLst>
              </p:cNvPr>
              <p:cNvPicPr/>
              <p:nvPr/>
            </p:nvPicPr>
            <p:blipFill>
              <a:blip r:embed="rId692"/>
              <a:stretch>
                <a:fillRect/>
              </a:stretch>
            </p:blipFill>
            <p:spPr>
              <a:xfrm>
                <a:off x="2189379" y="4468085"/>
                <a:ext cx="67752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01" name="Freihand 500">
                <a:extLst>
                  <a:ext uri="{FF2B5EF4-FFF2-40B4-BE49-F238E27FC236}">
                    <a16:creationId xmlns:a16="http://schemas.microsoft.com/office/drawing/2014/main" id="{609F500F-A0BF-45AC-82CE-9096E885C6D1}"/>
                  </a:ext>
                </a:extLst>
              </p14:cNvPr>
              <p14:cNvContentPartPr/>
              <p14:nvPr/>
            </p14:nvContentPartPr>
            <p14:xfrm>
              <a:off x="1987779" y="3527405"/>
              <a:ext cx="564120" cy="420480"/>
            </p14:xfrm>
          </p:contentPart>
        </mc:Choice>
        <mc:Fallback xmlns="">
          <p:pic>
            <p:nvPicPr>
              <p:cNvPr id="501" name="Freihand 500">
                <a:extLst>
                  <a:ext uri="{FF2B5EF4-FFF2-40B4-BE49-F238E27FC236}">
                    <a16:creationId xmlns:a16="http://schemas.microsoft.com/office/drawing/2014/main" id="{609F500F-A0BF-45AC-82CE-9096E885C6D1}"/>
                  </a:ext>
                </a:extLst>
              </p:cNvPr>
              <p:cNvPicPr/>
              <p:nvPr/>
            </p:nvPicPr>
            <p:blipFill>
              <a:blip r:embed="rId694"/>
              <a:stretch>
                <a:fillRect/>
              </a:stretch>
            </p:blipFill>
            <p:spPr>
              <a:xfrm>
                <a:off x="1983459" y="3523085"/>
                <a:ext cx="5727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06" name="Freihand 505">
                <a:extLst>
                  <a:ext uri="{FF2B5EF4-FFF2-40B4-BE49-F238E27FC236}">
                    <a16:creationId xmlns:a16="http://schemas.microsoft.com/office/drawing/2014/main" id="{AF2948B3-92F2-4ECF-8675-6847BAE23FD2}"/>
                  </a:ext>
                </a:extLst>
              </p14:cNvPr>
              <p14:cNvContentPartPr/>
              <p14:nvPr/>
            </p14:nvContentPartPr>
            <p14:xfrm>
              <a:off x="4406259" y="1790765"/>
              <a:ext cx="88920" cy="15840"/>
            </p14:xfrm>
          </p:contentPart>
        </mc:Choice>
        <mc:Fallback xmlns="">
          <p:pic>
            <p:nvPicPr>
              <p:cNvPr id="506" name="Freihand 505">
                <a:extLst>
                  <a:ext uri="{FF2B5EF4-FFF2-40B4-BE49-F238E27FC236}">
                    <a16:creationId xmlns:a16="http://schemas.microsoft.com/office/drawing/2014/main" id="{AF2948B3-92F2-4ECF-8675-6847BAE23FD2}"/>
                  </a:ext>
                </a:extLst>
              </p:cNvPr>
              <p:cNvPicPr/>
              <p:nvPr/>
            </p:nvPicPr>
            <p:blipFill>
              <a:blip r:embed="rId696"/>
              <a:stretch>
                <a:fillRect/>
              </a:stretch>
            </p:blipFill>
            <p:spPr>
              <a:xfrm>
                <a:off x="4401939" y="1786445"/>
                <a:ext cx="97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505" name="Freihand 504">
                <a:extLst>
                  <a:ext uri="{FF2B5EF4-FFF2-40B4-BE49-F238E27FC236}">
                    <a16:creationId xmlns:a16="http://schemas.microsoft.com/office/drawing/2014/main" id="{1F7A6C0C-7E04-4987-880D-B4DBC0EB5734}"/>
                  </a:ext>
                </a:extLst>
              </p14:cNvPr>
              <p14:cNvContentPartPr/>
              <p14:nvPr/>
            </p14:nvContentPartPr>
            <p14:xfrm>
              <a:off x="3851139" y="1788245"/>
              <a:ext cx="99000" cy="720"/>
            </p14:xfrm>
          </p:contentPart>
        </mc:Choice>
        <mc:Fallback xmlns="">
          <p:pic>
            <p:nvPicPr>
              <p:cNvPr id="505" name="Freihand 504">
                <a:extLst>
                  <a:ext uri="{FF2B5EF4-FFF2-40B4-BE49-F238E27FC236}">
                    <a16:creationId xmlns:a16="http://schemas.microsoft.com/office/drawing/2014/main" id="{1F7A6C0C-7E04-4987-880D-B4DBC0EB5734}"/>
                  </a:ext>
                </a:extLst>
              </p:cNvPr>
              <p:cNvPicPr/>
              <p:nvPr/>
            </p:nvPicPr>
            <p:blipFill>
              <a:blip r:embed="rId698"/>
              <a:stretch>
                <a:fillRect/>
              </a:stretch>
            </p:blipFill>
            <p:spPr>
              <a:xfrm>
                <a:off x="3846819" y="1783925"/>
                <a:ext cx="107640" cy="9360"/>
              </a:xfrm>
              <a:prstGeom prst="rect">
                <a:avLst/>
              </a:prstGeom>
            </p:spPr>
          </p:pic>
        </mc:Fallback>
      </mc:AlternateContent>
      <p:grpSp>
        <p:nvGrpSpPr>
          <p:cNvPr id="569" name="Gruppieren 568">
            <a:extLst>
              <a:ext uri="{FF2B5EF4-FFF2-40B4-BE49-F238E27FC236}">
                <a16:creationId xmlns:a16="http://schemas.microsoft.com/office/drawing/2014/main" id="{EABD2731-6D2E-4D88-81CE-9B0A35BA4C41}"/>
              </a:ext>
            </a:extLst>
          </p:cNvPr>
          <p:cNvGrpSpPr/>
          <p:nvPr/>
        </p:nvGrpSpPr>
        <p:grpSpPr>
          <a:xfrm>
            <a:off x="171579" y="988325"/>
            <a:ext cx="3432240" cy="1624320"/>
            <a:chOff x="171579" y="988325"/>
            <a:chExt cx="3432240" cy="1624320"/>
          </a:xfrm>
        </p:grpSpPr>
        <mc:AlternateContent xmlns:mc="http://schemas.openxmlformats.org/markup-compatibility/2006" xmlns:p14="http://schemas.microsoft.com/office/powerpoint/2010/main">
          <mc:Choice Requires="p14">
            <p:contentPart p14:bwMode="auto" r:id="rId699">
              <p14:nvContentPartPr>
                <p14:cNvPr id="502" name="Freihand 501">
                  <a:extLst>
                    <a:ext uri="{FF2B5EF4-FFF2-40B4-BE49-F238E27FC236}">
                      <a16:creationId xmlns:a16="http://schemas.microsoft.com/office/drawing/2014/main" id="{37508582-2187-4AE6-BDC0-603F036667E6}"/>
                    </a:ext>
                  </a:extLst>
                </p14:cNvPr>
                <p14:cNvContentPartPr/>
                <p14:nvPr/>
              </p14:nvContentPartPr>
              <p14:xfrm>
                <a:off x="2630379" y="1938005"/>
                <a:ext cx="22320" cy="392040"/>
              </p14:xfrm>
            </p:contentPart>
          </mc:Choice>
          <mc:Fallback xmlns="">
            <p:pic>
              <p:nvPicPr>
                <p:cNvPr id="502" name="Freihand 501">
                  <a:extLst>
                    <a:ext uri="{FF2B5EF4-FFF2-40B4-BE49-F238E27FC236}">
                      <a16:creationId xmlns:a16="http://schemas.microsoft.com/office/drawing/2014/main" id="{37508582-2187-4AE6-BDC0-603F036667E6}"/>
                    </a:ext>
                  </a:extLst>
                </p:cNvPr>
                <p:cNvPicPr/>
                <p:nvPr/>
              </p:nvPicPr>
              <p:blipFill>
                <a:blip r:embed="rId700"/>
                <a:stretch>
                  <a:fillRect/>
                </a:stretch>
              </p:blipFill>
              <p:spPr>
                <a:xfrm>
                  <a:off x="2626059" y="1933685"/>
                  <a:ext cx="309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03" name="Freihand 502">
                  <a:extLst>
                    <a:ext uri="{FF2B5EF4-FFF2-40B4-BE49-F238E27FC236}">
                      <a16:creationId xmlns:a16="http://schemas.microsoft.com/office/drawing/2014/main" id="{D737E652-0DB8-4C55-83FB-79F49C2F5FC1}"/>
                    </a:ext>
                  </a:extLst>
                </p14:cNvPr>
                <p14:cNvContentPartPr/>
                <p14:nvPr/>
              </p14:nvContentPartPr>
              <p14:xfrm>
                <a:off x="2671419" y="1846205"/>
                <a:ext cx="182520" cy="18720"/>
              </p14:xfrm>
            </p:contentPart>
          </mc:Choice>
          <mc:Fallback xmlns="">
            <p:pic>
              <p:nvPicPr>
                <p:cNvPr id="503" name="Freihand 502">
                  <a:extLst>
                    <a:ext uri="{FF2B5EF4-FFF2-40B4-BE49-F238E27FC236}">
                      <a16:creationId xmlns:a16="http://schemas.microsoft.com/office/drawing/2014/main" id="{D737E652-0DB8-4C55-83FB-79F49C2F5FC1}"/>
                    </a:ext>
                  </a:extLst>
                </p:cNvPr>
                <p:cNvPicPr/>
                <p:nvPr/>
              </p:nvPicPr>
              <p:blipFill>
                <a:blip r:embed="rId702"/>
                <a:stretch>
                  <a:fillRect/>
                </a:stretch>
              </p:blipFill>
              <p:spPr>
                <a:xfrm>
                  <a:off x="2667099" y="1841885"/>
                  <a:ext cx="191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504" name="Freihand 503">
                  <a:extLst>
                    <a:ext uri="{FF2B5EF4-FFF2-40B4-BE49-F238E27FC236}">
                      <a16:creationId xmlns:a16="http://schemas.microsoft.com/office/drawing/2014/main" id="{53D5ED04-BEC2-4405-AED0-28B7EDC4DBB6}"/>
                    </a:ext>
                  </a:extLst>
                </p14:cNvPr>
                <p14:cNvContentPartPr/>
                <p14:nvPr/>
              </p14:nvContentPartPr>
              <p14:xfrm>
                <a:off x="3073179" y="1792925"/>
                <a:ext cx="530640" cy="8280"/>
              </p14:xfrm>
            </p:contentPart>
          </mc:Choice>
          <mc:Fallback xmlns="">
            <p:pic>
              <p:nvPicPr>
                <p:cNvPr id="504" name="Freihand 503">
                  <a:extLst>
                    <a:ext uri="{FF2B5EF4-FFF2-40B4-BE49-F238E27FC236}">
                      <a16:creationId xmlns:a16="http://schemas.microsoft.com/office/drawing/2014/main" id="{53D5ED04-BEC2-4405-AED0-28B7EDC4DBB6}"/>
                    </a:ext>
                  </a:extLst>
                </p:cNvPr>
                <p:cNvPicPr/>
                <p:nvPr/>
              </p:nvPicPr>
              <p:blipFill>
                <a:blip r:embed="rId704"/>
                <a:stretch>
                  <a:fillRect/>
                </a:stretch>
              </p:blipFill>
              <p:spPr>
                <a:xfrm>
                  <a:off x="3068859" y="1788605"/>
                  <a:ext cx="539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07" name="Freihand 506">
                  <a:extLst>
                    <a:ext uri="{FF2B5EF4-FFF2-40B4-BE49-F238E27FC236}">
                      <a16:creationId xmlns:a16="http://schemas.microsoft.com/office/drawing/2014/main" id="{253787F6-351A-49A2-B772-8574EAA6A69D}"/>
                    </a:ext>
                  </a:extLst>
                </p14:cNvPr>
                <p14:cNvContentPartPr/>
                <p14:nvPr/>
              </p14:nvContentPartPr>
              <p14:xfrm>
                <a:off x="1478379" y="1089845"/>
                <a:ext cx="1868040" cy="1522800"/>
              </p14:xfrm>
            </p:contentPart>
          </mc:Choice>
          <mc:Fallback xmlns="">
            <p:pic>
              <p:nvPicPr>
                <p:cNvPr id="507" name="Freihand 506">
                  <a:extLst>
                    <a:ext uri="{FF2B5EF4-FFF2-40B4-BE49-F238E27FC236}">
                      <a16:creationId xmlns:a16="http://schemas.microsoft.com/office/drawing/2014/main" id="{253787F6-351A-49A2-B772-8574EAA6A69D}"/>
                    </a:ext>
                  </a:extLst>
                </p:cNvPr>
                <p:cNvPicPr/>
                <p:nvPr/>
              </p:nvPicPr>
              <p:blipFill>
                <a:blip r:embed="rId706"/>
                <a:stretch>
                  <a:fillRect/>
                </a:stretch>
              </p:blipFill>
              <p:spPr>
                <a:xfrm>
                  <a:off x="1474059" y="1085525"/>
                  <a:ext cx="1876680" cy="15314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10" name="Freihand 509">
                  <a:extLst>
                    <a:ext uri="{FF2B5EF4-FFF2-40B4-BE49-F238E27FC236}">
                      <a16:creationId xmlns:a16="http://schemas.microsoft.com/office/drawing/2014/main" id="{48CC6A9F-2752-4936-9488-2A12BE7FAF79}"/>
                    </a:ext>
                  </a:extLst>
                </p14:cNvPr>
                <p14:cNvContentPartPr/>
                <p14:nvPr/>
              </p14:nvContentPartPr>
              <p14:xfrm>
                <a:off x="3038979" y="1193885"/>
                <a:ext cx="121320" cy="106920"/>
              </p14:xfrm>
            </p:contentPart>
          </mc:Choice>
          <mc:Fallback xmlns="">
            <p:pic>
              <p:nvPicPr>
                <p:cNvPr id="510" name="Freihand 509">
                  <a:extLst>
                    <a:ext uri="{FF2B5EF4-FFF2-40B4-BE49-F238E27FC236}">
                      <a16:creationId xmlns:a16="http://schemas.microsoft.com/office/drawing/2014/main" id="{48CC6A9F-2752-4936-9488-2A12BE7FAF79}"/>
                    </a:ext>
                  </a:extLst>
                </p:cNvPr>
                <p:cNvPicPr/>
                <p:nvPr/>
              </p:nvPicPr>
              <p:blipFill>
                <a:blip r:embed="rId708"/>
                <a:stretch>
                  <a:fillRect/>
                </a:stretch>
              </p:blipFill>
              <p:spPr>
                <a:xfrm>
                  <a:off x="3034659" y="1189565"/>
                  <a:ext cx="129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11" name="Freihand 510">
                  <a:extLst>
                    <a:ext uri="{FF2B5EF4-FFF2-40B4-BE49-F238E27FC236}">
                      <a16:creationId xmlns:a16="http://schemas.microsoft.com/office/drawing/2014/main" id="{A11F4600-89D4-48D2-9B82-43CBE2D36363}"/>
                    </a:ext>
                  </a:extLst>
                </p14:cNvPr>
                <p14:cNvContentPartPr/>
                <p14:nvPr/>
              </p14:nvContentPartPr>
              <p14:xfrm>
                <a:off x="3158499" y="1083365"/>
                <a:ext cx="116640" cy="111600"/>
              </p14:xfrm>
            </p:contentPart>
          </mc:Choice>
          <mc:Fallback xmlns="">
            <p:pic>
              <p:nvPicPr>
                <p:cNvPr id="511" name="Freihand 510">
                  <a:extLst>
                    <a:ext uri="{FF2B5EF4-FFF2-40B4-BE49-F238E27FC236}">
                      <a16:creationId xmlns:a16="http://schemas.microsoft.com/office/drawing/2014/main" id="{A11F4600-89D4-48D2-9B82-43CBE2D36363}"/>
                    </a:ext>
                  </a:extLst>
                </p:cNvPr>
                <p:cNvPicPr/>
                <p:nvPr/>
              </p:nvPicPr>
              <p:blipFill>
                <a:blip r:embed="rId710"/>
                <a:stretch>
                  <a:fillRect/>
                </a:stretch>
              </p:blipFill>
              <p:spPr>
                <a:xfrm>
                  <a:off x="3154179" y="1079045"/>
                  <a:ext cx="125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513" name="Freihand 512">
                  <a:extLst>
                    <a:ext uri="{FF2B5EF4-FFF2-40B4-BE49-F238E27FC236}">
                      <a16:creationId xmlns:a16="http://schemas.microsoft.com/office/drawing/2014/main" id="{4B764748-F9F9-41C5-905E-2A9A15D8B703}"/>
                    </a:ext>
                  </a:extLst>
                </p14:cNvPr>
                <p14:cNvContentPartPr/>
                <p14:nvPr/>
              </p14:nvContentPartPr>
              <p14:xfrm>
                <a:off x="3274779" y="1052045"/>
                <a:ext cx="66240" cy="191160"/>
              </p14:xfrm>
            </p:contentPart>
          </mc:Choice>
          <mc:Fallback xmlns="">
            <p:pic>
              <p:nvPicPr>
                <p:cNvPr id="513" name="Freihand 512">
                  <a:extLst>
                    <a:ext uri="{FF2B5EF4-FFF2-40B4-BE49-F238E27FC236}">
                      <a16:creationId xmlns:a16="http://schemas.microsoft.com/office/drawing/2014/main" id="{4B764748-F9F9-41C5-905E-2A9A15D8B703}"/>
                    </a:ext>
                  </a:extLst>
                </p:cNvPr>
                <p:cNvPicPr/>
                <p:nvPr/>
              </p:nvPicPr>
              <p:blipFill>
                <a:blip r:embed="rId712"/>
                <a:stretch>
                  <a:fillRect/>
                </a:stretch>
              </p:blipFill>
              <p:spPr>
                <a:xfrm>
                  <a:off x="3270459" y="1047725"/>
                  <a:ext cx="748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515" name="Freihand 514">
                  <a:extLst>
                    <a:ext uri="{FF2B5EF4-FFF2-40B4-BE49-F238E27FC236}">
                      <a16:creationId xmlns:a16="http://schemas.microsoft.com/office/drawing/2014/main" id="{1600A393-FECE-4F37-AA4B-5E4568561B4A}"/>
                    </a:ext>
                  </a:extLst>
                </p14:cNvPr>
                <p14:cNvContentPartPr/>
                <p14:nvPr/>
              </p14:nvContentPartPr>
              <p14:xfrm>
                <a:off x="3326619" y="1053845"/>
                <a:ext cx="70560" cy="106200"/>
              </p14:xfrm>
            </p:contentPart>
          </mc:Choice>
          <mc:Fallback xmlns="">
            <p:pic>
              <p:nvPicPr>
                <p:cNvPr id="515" name="Freihand 514">
                  <a:extLst>
                    <a:ext uri="{FF2B5EF4-FFF2-40B4-BE49-F238E27FC236}">
                      <a16:creationId xmlns:a16="http://schemas.microsoft.com/office/drawing/2014/main" id="{1600A393-FECE-4F37-AA4B-5E4568561B4A}"/>
                    </a:ext>
                  </a:extLst>
                </p:cNvPr>
                <p:cNvPicPr/>
                <p:nvPr/>
              </p:nvPicPr>
              <p:blipFill>
                <a:blip r:embed="rId714"/>
                <a:stretch>
                  <a:fillRect/>
                </a:stretch>
              </p:blipFill>
              <p:spPr>
                <a:xfrm>
                  <a:off x="3322299" y="1049525"/>
                  <a:ext cx="79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516" name="Freihand 515">
                  <a:extLst>
                    <a:ext uri="{FF2B5EF4-FFF2-40B4-BE49-F238E27FC236}">
                      <a16:creationId xmlns:a16="http://schemas.microsoft.com/office/drawing/2014/main" id="{F92C1CCB-3248-4006-8168-4B19D94E5B29}"/>
                    </a:ext>
                  </a:extLst>
                </p14:cNvPr>
                <p14:cNvContentPartPr/>
                <p14:nvPr/>
              </p14:nvContentPartPr>
              <p14:xfrm>
                <a:off x="3297099" y="1134485"/>
                <a:ext cx="95400" cy="39960"/>
              </p14:xfrm>
            </p:contentPart>
          </mc:Choice>
          <mc:Fallback xmlns="">
            <p:pic>
              <p:nvPicPr>
                <p:cNvPr id="516" name="Freihand 515">
                  <a:extLst>
                    <a:ext uri="{FF2B5EF4-FFF2-40B4-BE49-F238E27FC236}">
                      <a16:creationId xmlns:a16="http://schemas.microsoft.com/office/drawing/2014/main" id="{F92C1CCB-3248-4006-8168-4B19D94E5B29}"/>
                    </a:ext>
                  </a:extLst>
                </p:cNvPr>
                <p:cNvPicPr/>
                <p:nvPr/>
              </p:nvPicPr>
              <p:blipFill>
                <a:blip r:embed="rId716"/>
                <a:stretch>
                  <a:fillRect/>
                </a:stretch>
              </p:blipFill>
              <p:spPr>
                <a:xfrm>
                  <a:off x="3292779" y="1130165"/>
                  <a:ext cx="104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17" name="Freihand 516">
                  <a:extLst>
                    <a:ext uri="{FF2B5EF4-FFF2-40B4-BE49-F238E27FC236}">
                      <a16:creationId xmlns:a16="http://schemas.microsoft.com/office/drawing/2014/main" id="{DD2F987B-8C7D-4C7A-8BB6-283BA6C11B34}"/>
                    </a:ext>
                  </a:extLst>
                </p14:cNvPr>
                <p14:cNvContentPartPr/>
                <p14:nvPr/>
              </p14:nvContentPartPr>
              <p14:xfrm>
                <a:off x="3407979" y="1020005"/>
                <a:ext cx="94680" cy="153360"/>
              </p14:xfrm>
            </p:contentPart>
          </mc:Choice>
          <mc:Fallback xmlns="">
            <p:pic>
              <p:nvPicPr>
                <p:cNvPr id="517" name="Freihand 516">
                  <a:extLst>
                    <a:ext uri="{FF2B5EF4-FFF2-40B4-BE49-F238E27FC236}">
                      <a16:creationId xmlns:a16="http://schemas.microsoft.com/office/drawing/2014/main" id="{DD2F987B-8C7D-4C7A-8BB6-283BA6C11B34}"/>
                    </a:ext>
                  </a:extLst>
                </p:cNvPr>
                <p:cNvPicPr/>
                <p:nvPr/>
              </p:nvPicPr>
              <p:blipFill>
                <a:blip r:embed="rId718"/>
                <a:stretch>
                  <a:fillRect/>
                </a:stretch>
              </p:blipFill>
              <p:spPr>
                <a:xfrm>
                  <a:off x="3403659" y="1015685"/>
                  <a:ext cx="103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18" name="Freihand 517">
                  <a:extLst>
                    <a:ext uri="{FF2B5EF4-FFF2-40B4-BE49-F238E27FC236}">
                      <a16:creationId xmlns:a16="http://schemas.microsoft.com/office/drawing/2014/main" id="{5EE5F127-BEF0-4A23-BEED-AD73A9359CA4}"/>
                    </a:ext>
                  </a:extLst>
                </p14:cNvPr>
                <p14:cNvContentPartPr/>
                <p14:nvPr/>
              </p14:nvContentPartPr>
              <p14:xfrm>
                <a:off x="3480339" y="988325"/>
                <a:ext cx="78840" cy="268560"/>
              </p14:xfrm>
            </p:contentPart>
          </mc:Choice>
          <mc:Fallback xmlns="">
            <p:pic>
              <p:nvPicPr>
                <p:cNvPr id="518" name="Freihand 517">
                  <a:extLst>
                    <a:ext uri="{FF2B5EF4-FFF2-40B4-BE49-F238E27FC236}">
                      <a16:creationId xmlns:a16="http://schemas.microsoft.com/office/drawing/2014/main" id="{5EE5F127-BEF0-4A23-BEED-AD73A9359CA4}"/>
                    </a:ext>
                  </a:extLst>
                </p:cNvPr>
                <p:cNvPicPr/>
                <p:nvPr/>
              </p:nvPicPr>
              <p:blipFill>
                <a:blip r:embed="rId720"/>
                <a:stretch>
                  <a:fillRect/>
                </a:stretch>
              </p:blipFill>
              <p:spPr>
                <a:xfrm>
                  <a:off x="3476019" y="984005"/>
                  <a:ext cx="874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20" name="Freihand 519">
                  <a:extLst>
                    <a:ext uri="{FF2B5EF4-FFF2-40B4-BE49-F238E27FC236}">
                      <a16:creationId xmlns:a16="http://schemas.microsoft.com/office/drawing/2014/main" id="{B733A87B-2B74-469A-86D8-33392BF1F2A7}"/>
                    </a:ext>
                  </a:extLst>
                </p14:cNvPr>
                <p14:cNvContentPartPr/>
                <p14:nvPr/>
              </p14:nvContentPartPr>
              <p14:xfrm>
                <a:off x="1342659" y="1774925"/>
                <a:ext cx="1072440" cy="173880"/>
              </p14:xfrm>
            </p:contentPart>
          </mc:Choice>
          <mc:Fallback xmlns="">
            <p:pic>
              <p:nvPicPr>
                <p:cNvPr id="520" name="Freihand 519">
                  <a:extLst>
                    <a:ext uri="{FF2B5EF4-FFF2-40B4-BE49-F238E27FC236}">
                      <a16:creationId xmlns:a16="http://schemas.microsoft.com/office/drawing/2014/main" id="{B733A87B-2B74-469A-86D8-33392BF1F2A7}"/>
                    </a:ext>
                  </a:extLst>
                </p:cNvPr>
                <p:cNvPicPr/>
                <p:nvPr/>
              </p:nvPicPr>
              <p:blipFill>
                <a:blip r:embed="rId722"/>
                <a:stretch>
                  <a:fillRect/>
                </a:stretch>
              </p:blipFill>
              <p:spPr>
                <a:xfrm>
                  <a:off x="1338339" y="1770605"/>
                  <a:ext cx="1081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21" name="Freihand 520">
                  <a:extLst>
                    <a:ext uri="{FF2B5EF4-FFF2-40B4-BE49-F238E27FC236}">
                      <a16:creationId xmlns:a16="http://schemas.microsoft.com/office/drawing/2014/main" id="{D8AD0AB2-DC2F-4223-B492-C8478B124673}"/>
                    </a:ext>
                  </a:extLst>
                </p14:cNvPr>
                <p14:cNvContentPartPr/>
                <p14:nvPr/>
              </p14:nvContentPartPr>
              <p14:xfrm>
                <a:off x="2289819" y="1794725"/>
                <a:ext cx="212760" cy="173880"/>
              </p14:xfrm>
            </p:contentPart>
          </mc:Choice>
          <mc:Fallback xmlns="">
            <p:pic>
              <p:nvPicPr>
                <p:cNvPr id="521" name="Freihand 520">
                  <a:extLst>
                    <a:ext uri="{FF2B5EF4-FFF2-40B4-BE49-F238E27FC236}">
                      <a16:creationId xmlns:a16="http://schemas.microsoft.com/office/drawing/2014/main" id="{D8AD0AB2-DC2F-4223-B492-C8478B124673}"/>
                    </a:ext>
                  </a:extLst>
                </p:cNvPr>
                <p:cNvPicPr/>
                <p:nvPr/>
              </p:nvPicPr>
              <p:blipFill>
                <a:blip r:embed="rId724"/>
                <a:stretch>
                  <a:fillRect/>
                </a:stretch>
              </p:blipFill>
              <p:spPr>
                <a:xfrm>
                  <a:off x="2285499" y="1790405"/>
                  <a:ext cx="221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23" name="Freihand 522">
                  <a:extLst>
                    <a:ext uri="{FF2B5EF4-FFF2-40B4-BE49-F238E27FC236}">
                      <a16:creationId xmlns:a16="http://schemas.microsoft.com/office/drawing/2014/main" id="{B5C518CB-3A67-40FB-BB6A-9F4B832AA08F}"/>
                    </a:ext>
                  </a:extLst>
                </p14:cNvPr>
                <p14:cNvContentPartPr/>
                <p14:nvPr/>
              </p14:nvContentPartPr>
              <p14:xfrm>
                <a:off x="171579" y="1460645"/>
                <a:ext cx="74880" cy="146160"/>
              </p14:xfrm>
            </p:contentPart>
          </mc:Choice>
          <mc:Fallback xmlns="">
            <p:pic>
              <p:nvPicPr>
                <p:cNvPr id="523" name="Freihand 522">
                  <a:extLst>
                    <a:ext uri="{FF2B5EF4-FFF2-40B4-BE49-F238E27FC236}">
                      <a16:creationId xmlns:a16="http://schemas.microsoft.com/office/drawing/2014/main" id="{B5C518CB-3A67-40FB-BB6A-9F4B832AA08F}"/>
                    </a:ext>
                  </a:extLst>
                </p:cNvPr>
                <p:cNvPicPr/>
                <p:nvPr/>
              </p:nvPicPr>
              <p:blipFill>
                <a:blip r:embed="rId726"/>
                <a:stretch>
                  <a:fillRect/>
                </a:stretch>
              </p:blipFill>
              <p:spPr>
                <a:xfrm>
                  <a:off x="167259" y="1456325"/>
                  <a:ext cx="83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24" name="Freihand 523">
                  <a:extLst>
                    <a:ext uri="{FF2B5EF4-FFF2-40B4-BE49-F238E27FC236}">
                      <a16:creationId xmlns:a16="http://schemas.microsoft.com/office/drawing/2014/main" id="{0ACF1058-8420-4B8C-96CA-DF23CF74AFB2}"/>
                    </a:ext>
                  </a:extLst>
                </p14:cNvPr>
                <p14:cNvContentPartPr/>
                <p14:nvPr/>
              </p14:nvContentPartPr>
              <p14:xfrm>
                <a:off x="191019" y="1462445"/>
                <a:ext cx="221760" cy="165240"/>
              </p14:xfrm>
            </p:contentPart>
          </mc:Choice>
          <mc:Fallback xmlns="">
            <p:pic>
              <p:nvPicPr>
                <p:cNvPr id="524" name="Freihand 523">
                  <a:extLst>
                    <a:ext uri="{FF2B5EF4-FFF2-40B4-BE49-F238E27FC236}">
                      <a16:creationId xmlns:a16="http://schemas.microsoft.com/office/drawing/2014/main" id="{0ACF1058-8420-4B8C-96CA-DF23CF74AFB2}"/>
                    </a:ext>
                  </a:extLst>
                </p:cNvPr>
                <p:cNvPicPr/>
                <p:nvPr/>
              </p:nvPicPr>
              <p:blipFill>
                <a:blip r:embed="rId728"/>
                <a:stretch>
                  <a:fillRect/>
                </a:stretch>
              </p:blipFill>
              <p:spPr>
                <a:xfrm>
                  <a:off x="186699" y="1458125"/>
                  <a:ext cx="230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25" name="Freihand 524">
                  <a:extLst>
                    <a:ext uri="{FF2B5EF4-FFF2-40B4-BE49-F238E27FC236}">
                      <a16:creationId xmlns:a16="http://schemas.microsoft.com/office/drawing/2014/main" id="{A0F4CD11-9EA4-47A2-94B8-D386BC563A05}"/>
                    </a:ext>
                  </a:extLst>
                </p14:cNvPr>
                <p14:cNvContentPartPr/>
                <p14:nvPr/>
              </p14:nvContentPartPr>
              <p14:xfrm>
                <a:off x="407739" y="1448405"/>
                <a:ext cx="125280" cy="151560"/>
              </p14:xfrm>
            </p:contentPart>
          </mc:Choice>
          <mc:Fallback xmlns="">
            <p:pic>
              <p:nvPicPr>
                <p:cNvPr id="525" name="Freihand 524">
                  <a:extLst>
                    <a:ext uri="{FF2B5EF4-FFF2-40B4-BE49-F238E27FC236}">
                      <a16:creationId xmlns:a16="http://schemas.microsoft.com/office/drawing/2014/main" id="{A0F4CD11-9EA4-47A2-94B8-D386BC563A05}"/>
                    </a:ext>
                  </a:extLst>
                </p:cNvPr>
                <p:cNvPicPr/>
                <p:nvPr/>
              </p:nvPicPr>
              <p:blipFill>
                <a:blip r:embed="rId730"/>
                <a:stretch>
                  <a:fillRect/>
                </a:stretch>
              </p:blipFill>
              <p:spPr>
                <a:xfrm>
                  <a:off x="403419" y="1444085"/>
                  <a:ext cx="133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27" name="Freihand 526">
                  <a:extLst>
                    <a:ext uri="{FF2B5EF4-FFF2-40B4-BE49-F238E27FC236}">
                      <a16:creationId xmlns:a16="http://schemas.microsoft.com/office/drawing/2014/main" id="{201BC96C-A229-4E62-B81A-6D64D66BE1B2}"/>
                    </a:ext>
                  </a:extLst>
                </p14:cNvPr>
                <p14:cNvContentPartPr/>
                <p14:nvPr/>
              </p14:nvContentPartPr>
              <p14:xfrm>
                <a:off x="608259" y="1436885"/>
                <a:ext cx="79560" cy="126720"/>
              </p14:xfrm>
            </p:contentPart>
          </mc:Choice>
          <mc:Fallback xmlns="">
            <p:pic>
              <p:nvPicPr>
                <p:cNvPr id="527" name="Freihand 526">
                  <a:extLst>
                    <a:ext uri="{FF2B5EF4-FFF2-40B4-BE49-F238E27FC236}">
                      <a16:creationId xmlns:a16="http://schemas.microsoft.com/office/drawing/2014/main" id="{201BC96C-A229-4E62-B81A-6D64D66BE1B2}"/>
                    </a:ext>
                  </a:extLst>
                </p:cNvPr>
                <p:cNvPicPr/>
                <p:nvPr/>
              </p:nvPicPr>
              <p:blipFill>
                <a:blip r:embed="rId732"/>
                <a:stretch>
                  <a:fillRect/>
                </a:stretch>
              </p:blipFill>
              <p:spPr>
                <a:xfrm>
                  <a:off x="603939" y="1432565"/>
                  <a:ext cx="88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28" name="Freihand 527">
                  <a:extLst>
                    <a:ext uri="{FF2B5EF4-FFF2-40B4-BE49-F238E27FC236}">
                      <a16:creationId xmlns:a16="http://schemas.microsoft.com/office/drawing/2014/main" id="{FAD6D0DD-C9C4-474B-882A-61B2AB2D0A92}"/>
                    </a:ext>
                  </a:extLst>
                </p14:cNvPr>
                <p14:cNvContentPartPr/>
                <p14:nvPr/>
              </p14:nvContentPartPr>
              <p14:xfrm>
                <a:off x="736779" y="1466405"/>
                <a:ext cx="126360" cy="62280"/>
              </p14:xfrm>
            </p:contentPart>
          </mc:Choice>
          <mc:Fallback xmlns="">
            <p:pic>
              <p:nvPicPr>
                <p:cNvPr id="528" name="Freihand 527">
                  <a:extLst>
                    <a:ext uri="{FF2B5EF4-FFF2-40B4-BE49-F238E27FC236}">
                      <a16:creationId xmlns:a16="http://schemas.microsoft.com/office/drawing/2014/main" id="{FAD6D0DD-C9C4-474B-882A-61B2AB2D0A92}"/>
                    </a:ext>
                  </a:extLst>
                </p:cNvPr>
                <p:cNvPicPr/>
                <p:nvPr/>
              </p:nvPicPr>
              <p:blipFill>
                <a:blip r:embed="rId734"/>
                <a:stretch>
                  <a:fillRect/>
                </a:stretch>
              </p:blipFill>
              <p:spPr>
                <a:xfrm>
                  <a:off x="732459" y="1462085"/>
                  <a:ext cx="135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29" name="Freihand 528">
                  <a:extLst>
                    <a:ext uri="{FF2B5EF4-FFF2-40B4-BE49-F238E27FC236}">
                      <a16:creationId xmlns:a16="http://schemas.microsoft.com/office/drawing/2014/main" id="{261B04DB-0B29-4831-B821-013CF45454D0}"/>
                    </a:ext>
                  </a:extLst>
                </p14:cNvPr>
                <p14:cNvContentPartPr/>
                <p14:nvPr/>
              </p14:nvContentPartPr>
              <p14:xfrm>
                <a:off x="835779" y="1395125"/>
                <a:ext cx="360" cy="360"/>
              </p14:xfrm>
            </p:contentPart>
          </mc:Choice>
          <mc:Fallback xmlns="">
            <p:pic>
              <p:nvPicPr>
                <p:cNvPr id="529" name="Freihand 528">
                  <a:extLst>
                    <a:ext uri="{FF2B5EF4-FFF2-40B4-BE49-F238E27FC236}">
                      <a16:creationId xmlns:a16="http://schemas.microsoft.com/office/drawing/2014/main" id="{261B04DB-0B29-4831-B821-013CF45454D0}"/>
                    </a:ext>
                  </a:extLst>
                </p:cNvPr>
                <p:cNvPicPr/>
                <p:nvPr/>
              </p:nvPicPr>
              <p:blipFill>
                <a:blip r:embed="rId736"/>
                <a:stretch>
                  <a:fillRect/>
                </a:stretch>
              </p:blipFill>
              <p:spPr>
                <a:xfrm>
                  <a:off x="831459" y="1390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30" name="Freihand 529">
                  <a:extLst>
                    <a:ext uri="{FF2B5EF4-FFF2-40B4-BE49-F238E27FC236}">
                      <a16:creationId xmlns:a16="http://schemas.microsoft.com/office/drawing/2014/main" id="{E59DC341-EBD4-4DBB-8518-177255886BA1}"/>
                    </a:ext>
                  </a:extLst>
                </p14:cNvPr>
                <p14:cNvContentPartPr/>
                <p14:nvPr/>
              </p14:nvContentPartPr>
              <p14:xfrm>
                <a:off x="977619" y="1405925"/>
                <a:ext cx="29520" cy="102960"/>
              </p14:xfrm>
            </p:contentPart>
          </mc:Choice>
          <mc:Fallback xmlns="">
            <p:pic>
              <p:nvPicPr>
                <p:cNvPr id="530" name="Freihand 529">
                  <a:extLst>
                    <a:ext uri="{FF2B5EF4-FFF2-40B4-BE49-F238E27FC236}">
                      <a16:creationId xmlns:a16="http://schemas.microsoft.com/office/drawing/2014/main" id="{E59DC341-EBD4-4DBB-8518-177255886BA1}"/>
                    </a:ext>
                  </a:extLst>
                </p:cNvPr>
                <p:cNvPicPr/>
                <p:nvPr/>
              </p:nvPicPr>
              <p:blipFill>
                <a:blip r:embed="rId738"/>
                <a:stretch>
                  <a:fillRect/>
                </a:stretch>
              </p:blipFill>
              <p:spPr>
                <a:xfrm>
                  <a:off x="973299" y="1401605"/>
                  <a:ext cx="38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31" name="Freihand 530">
                  <a:extLst>
                    <a:ext uri="{FF2B5EF4-FFF2-40B4-BE49-F238E27FC236}">
                      <a16:creationId xmlns:a16="http://schemas.microsoft.com/office/drawing/2014/main" id="{AA22DFEB-B814-4ADF-BED6-50FA2912685E}"/>
                    </a:ext>
                  </a:extLst>
                </p14:cNvPr>
                <p14:cNvContentPartPr/>
                <p14:nvPr/>
              </p14:nvContentPartPr>
              <p14:xfrm>
                <a:off x="898059" y="1386485"/>
                <a:ext cx="166680" cy="67320"/>
              </p14:xfrm>
            </p:contentPart>
          </mc:Choice>
          <mc:Fallback xmlns="">
            <p:pic>
              <p:nvPicPr>
                <p:cNvPr id="531" name="Freihand 530">
                  <a:extLst>
                    <a:ext uri="{FF2B5EF4-FFF2-40B4-BE49-F238E27FC236}">
                      <a16:creationId xmlns:a16="http://schemas.microsoft.com/office/drawing/2014/main" id="{AA22DFEB-B814-4ADF-BED6-50FA2912685E}"/>
                    </a:ext>
                  </a:extLst>
                </p:cNvPr>
                <p:cNvPicPr/>
                <p:nvPr/>
              </p:nvPicPr>
              <p:blipFill>
                <a:blip r:embed="rId740"/>
                <a:stretch>
                  <a:fillRect/>
                </a:stretch>
              </p:blipFill>
              <p:spPr>
                <a:xfrm>
                  <a:off x="893739" y="1382165"/>
                  <a:ext cx="175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32" name="Freihand 531">
                  <a:extLst>
                    <a:ext uri="{FF2B5EF4-FFF2-40B4-BE49-F238E27FC236}">
                      <a16:creationId xmlns:a16="http://schemas.microsoft.com/office/drawing/2014/main" id="{61DB1AF8-4CA2-49E9-99D3-9D220FF50B32}"/>
                    </a:ext>
                  </a:extLst>
                </p14:cNvPr>
                <p14:cNvContentPartPr/>
                <p14:nvPr/>
              </p14:nvContentPartPr>
              <p14:xfrm>
                <a:off x="1071579" y="1373885"/>
                <a:ext cx="55080" cy="112680"/>
              </p14:xfrm>
            </p:contentPart>
          </mc:Choice>
          <mc:Fallback xmlns="">
            <p:pic>
              <p:nvPicPr>
                <p:cNvPr id="532" name="Freihand 531">
                  <a:extLst>
                    <a:ext uri="{FF2B5EF4-FFF2-40B4-BE49-F238E27FC236}">
                      <a16:creationId xmlns:a16="http://schemas.microsoft.com/office/drawing/2014/main" id="{61DB1AF8-4CA2-49E9-99D3-9D220FF50B32}"/>
                    </a:ext>
                  </a:extLst>
                </p:cNvPr>
                <p:cNvPicPr/>
                <p:nvPr/>
              </p:nvPicPr>
              <p:blipFill>
                <a:blip r:embed="rId742"/>
                <a:stretch>
                  <a:fillRect/>
                </a:stretch>
              </p:blipFill>
              <p:spPr>
                <a:xfrm>
                  <a:off x="1067259" y="1369565"/>
                  <a:ext cx="63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33" name="Freihand 532">
                  <a:extLst>
                    <a:ext uri="{FF2B5EF4-FFF2-40B4-BE49-F238E27FC236}">
                      <a16:creationId xmlns:a16="http://schemas.microsoft.com/office/drawing/2014/main" id="{5F0B8BFB-2F0A-484F-88FB-7100D8FDE21B}"/>
                    </a:ext>
                  </a:extLst>
                </p14:cNvPr>
                <p14:cNvContentPartPr/>
                <p14:nvPr/>
              </p14:nvContentPartPr>
              <p14:xfrm>
                <a:off x="1128459" y="1400885"/>
                <a:ext cx="69120" cy="81720"/>
              </p14:xfrm>
            </p:contentPart>
          </mc:Choice>
          <mc:Fallback xmlns="">
            <p:pic>
              <p:nvPicPr>
                <p:cNvPr id="533" name="Freihand 532">
                  <a:extLst>
                    <a:ext uri="{FF2B5EF4-FFF2-40B4-BE49-F238E27FC236}">
                      <a16:creationId xmlns:a16="http://schemas.microsoft.com/office/drawing/2014/main" id="{5F0B8BFB-2F0A-484F-88FB-7100D8FDE21B}"/>
                    </a:ext>
                  </a:extLst>
                </p:cNvPr>
                <p:cNvPicPr/>
                <p:nvPr/>
              </p:nvPicPr>
              <p:blipFill>
                <a:blip r:embed="rId744"/>
                <a:stretch>
                  <a:fillRect/>
                </a:stretch>
              </p:blipFill>
              <p:spPr>
                <a:xfrm>
                  <a:off x="1124139" y="1396565"/>
                  <a:ext cx="77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34" name="Freihand 533">
                  <a:extLst>
                    <a:ext uri="{FF2B5EF4-FFF2-40B4-BE49-F238E27FC236}">
                      <a16:creationId xmlns:a16="http://schemas.microsoft.com/office/drawing/2014/main" id="{E61795E5-27D9-4F4A-9806-B0FDD034768B}"/>
                    </a:ext>
                  </a:extLst>
                </p14:cNvPr>
                <p14:cNvContentPartPr/>
                <p14:nvPr/>
              </p14:nvContentPartPr>
              <p14:xfrm>
                <a:off x="1184259" y="1321685"/>
                <a:ext cx="123120" cy="138600"/>
              </p14:xfrm>
            </p:contentPart>
          </mc:Choice>
          <mc:Fallback xmlns="">
            <p:pic>
              <p:nvPicPr>
                <p:cNvPr id="534" name="Freihand 533">
                  <a:extLst>
                    <a:ext uri="{FF2B5EF4-FFF2-40B4-BE49-F238E27FC236}">
                      <a16:creationId xmlns:a16="http://schemas.microsoft.com/office/drawing/2014/main" id="{E61795E5-27D9-4F4A-9806-B0FDD034768B}"/>
                    </a:ext>
                  </a:extLst>
                </p:cNvPr>
                <p:cNvPicPr/>
                <p:nvPr/>
              </p:nvPicPr>
              <p:blipFill>
                <a:blip r:embed="rId746"/>
                <a:stretch>
                  <a:fillRect/>
                </a:stretch>
              </p:blipFill>
              <p:spPr>
                <a:xfrm>
                  <a:off x="1179939" y="1317365"/>
                  <a:ext cx="131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35" name="Freihand 534">
                  <a:extLst>
                    <a:ext uri="{FF2B5EF4-FFF2-40B4-BE49-F238E27FC236}">
                      <a16:creationId xmlns:a16="http://schemas.microsoft.com/office/drawing/2014/main" id="{7877F608-29C4-4DE1-8D1E-68376CF3CA57}"/>
                    </a:ext>
                  </a:extLst>
                </p14:cNvPr>
                <p14:cNvContentPartPr/>
                <p14:nvPr/>
              </p14:nvContentPartPr>
              <p14:xfrm>
                <a:off x="1284339" y="1320965"/>
                <a:ext cx="174960" cy="130320"/>
              </p14:xfrm>
            </p:contentPart>
          </mc:Choice>
          <mc:Fallback xmlns="">
            <p:pic>
              <p:nvPicPr>
                <p:cNvPr id="535" name="Freihand 534">
                  <a:extLst>
                    <a:ext uri="{FF2B5EF4-FFF2-40B4-BE49-F238E27FC236}">
                      <a16:creationId xmlns:a16="http://schemas.microsoft.com/office/drawing/2014/main" id="{7877F608-29C4-4DE1-8D1E-68376CF3CA57}"/>
                    </a:ext>
                  </a:extLst>
                </p:cNvPr>
                <p:cNvPicPr/>
                <p:nvPr/>
              </p:nvPicPr>
              <p:blipFill>
                <a:blip r:embed="rId748"/>
                <a:stretch>
                  <a:fillRect/>
                </a:stretch>
              </p:blipFill>
              <p:spPr>
                <a:xfrm>
                  <a:off x="1280019" y="1316645"/>
                  <a:ext cx="183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36" name="Freihand 535">
                  <a:extLst>
                    <a:ext uri="{FF2B5EF4-FFF2-40B4-BE49-F238E27FC236}">
                      <a16:creationId xmlns:a16="http://schemas.microsoft.com/office/drawing/2014/main" id="{51ADC6A8-4B5B-4BEE-A7DE-15CAD18AFC50}"/>
                    </a:ext>
                  </a:extLst>
                </p14:cNvPr>
                <p14:cNvContentPartPr/>
                <p14:nvPr/>
              </p14:nvContentPartPr>
              <p14:xfrm>
                <a:off x="1433379" y="1376045"/>
                <a:ext cx="83880" cy="133200"/>
              </p14:xfrm>
            </p:contentPart>
          </mc:Choice>
          <mc:Fallback xmlns="">
            <p:pic>
              <p:nvPicPr>
                <p:cNvPr id="536" name="Freihand 535">
                  <a:extLst>
                    <a:ext uri="{FF2B5EF4-FFF2-40B4-BE49-F238E27FC236}">
                      <a16:creationId xmlns:a16="http://schemas.microsoft.com/office/drawing/2014/main" id="{51ADC6A8-4B5B-4BEE-A7DE-15CAD18AFC50}"/>
                    </a:ext>
                  </a:extLst>
                </p:cNvPr>
                <p:cNvPicPr/>
                <p:nvPr/>
              </p:nvPicPr>
              <p:blipFill>
                <a:blip r:embed="rId750"/>
                <a:stretch>
                  <a:fillRect/>
                </a:stretch>
              </p:blipFill>
              <p:spPr>
                <a:xfrm>
                  <a:off x="1429059" y="1371725"/>
                  <a:ext cx="92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37" name="Freihand 536">
                  <a:extLst>
                    <a:ext uri="{FF2B5EF4-FFF2-40B4-BE49-F238E27FC236}">
                      <a16:creationId xmlns:a16="http://schemas.microsoft.com/office/drawing/2014/main" id="{AD06F965-009E-42CA-96A8-7D5AD1E82DBD}"/>
                    </a:ext>
                  </a:extLst>
                </p14:cNvPr>
                <p14:cNvContentPartPr/>
                <p14:nvPr/>
              </p14:nvContentPartPr>
              <p14:xfrm>
                <a:off x="1525179" y="1312685"/>
                <a:ext cx="203400" cy="110160"/>
              </p14:xfrm>
            </p:contentPart>
          </mc:Choice>
          <mc:Fallback xmlns="">
            <p:pic>
              <p:nvPicPr>
                <p:cNvPr id="537" name="Freihand 536">
                  <a:extLst>
                    <a:ext uri="{FF2B5EF4-FFF2-40B4-BE49-F238E27FC236}">
                      <a16:creationId xmlns:a16="http://schemas.microsoft.com/office/drawing/2014/main" id="{AD06F965-009E-42CA-96A8-7D5AD1E82DBD}"/>
                    </a:ext>
                  </a:extLst>
                </p:cNvPr>
                <p:cNvPicPr/>
                <p:nvPr/>
              </p:nvPicPr>
              <p:blipFill>
                <a:blip r:embed="rId752"/>
                <a:stretch>
                  <a:fillRect/>
                </a:stretch>
              </p:blipFill>
              <p:spPr>
                <a:xfrm>
                  <a:off x="1520859" y="1308365"/>
                  <a:ext cx="212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38" name="Freihand 537">
                  <a:extLst>
                    <a:ext uri="{FF2B5EF4-FFF2-40B4-BE49-F238E27FC236}">
                      <a16:creationId xmlns:a16="http://schemas.microsoft.com/office/drawing/2014/main" id="{51E1DE6C-9B01-4E2C-96E1-EC45746125AB}"/>
                    </a:ext>
                  </a:extLst>
                </p14:cNvPr>
                <p14:cNvContentPartPr/>
                <p14:nvPr/>
              </p14:nvContentPartPr>
              <p14:xfrm>
                <a:off x="1709139" y="1224125"/>
                <a:ext cx="92160" cy="157320"/>
              </p14:xfrm>
            </p:contentPart>
          </mc:Choice>
          <mc:Fallback xmlns="">
            <p:pic>
              <p:nvPicPr>
                <p:cNvPr id="538" name="Freihand 537">
                  <a:extLst>
                    <a:ext uri="{FF2B5EF4-FFF2-40B4-BE49-F238E27FC236}">
                      <a16:creationId xmlns:a16="http://schemas.microsoft.com/office/drawing/2014/main" id="{51E1DE6C-9B01-4E2C-96E1-EC45746125AB}"/>
                    </a:ext>
                  </a:extLst>
                </p:cNvPr>
                <p:cNvPicPr/>
                <p:nvPr/>
              </p:nvPicPr>
              <p:blipFill>
                <a:blip r:embed="rId754"/>
                <a:stretch>
                  <a:fillRect/>
                </a:stretch>
              </p:blipFill>
              <p:spPr>
                <a:xfrm>
                  <a:off x="1704819" y="1219805"/>
                  <a:ext cx="100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39" name="Freihand 538">
                  <a:extLst>
                    <a:ext uri="{FF2B5EF4-FFF2-40B4-BE49-F238E27FC236}">
                      <a16:creationId xmlns:a16="http://schemas.microsoft.com/office/drawing/2014/main" id="{B2257831-5B11-4867-8D0C-4DA0B6E4F92A}"/>
                    </a:ext>
                  </a:extLst>
                </p14:cNvPr>
                <p14:cNvContentPartPr/>
                <p14:nvPr/>
              </p14:nvContentPartPr>
              <p14:xfrm>
                <a:off x="1791219" y="1274525"/>
                <a:ext cx="30960" cy="63720"/>
              </p14:xfrm>
            </p:contentPart>
          </mc:Choice>
          <mc:Fallback xmlns="">
            <p:pic>
              <p:nvPicPr>
                <p:cNvPr id="539" name="Freihand 538">
                  <a:extLst>
                    <a:ext uri="{FF2B5EF4-FFF2-40B4-BE49-F238E27FC236}">
                      <a16:creationId xmlns:a16="http://schemas.microsoft.com/office/drawing/2014/main" id="{B2257831-5B11-4867-8D0C-4DA0B6E4F92A}"/>
                    </a:ext>
                  </a:extLst>
                </p:cNvPr>
                <p:cNvPicPr/>
                <p:nvPr/>
              </p:nvPicPr>
              <p:blipFill>
                <a:blip r:embed="rId756"/>
                <a:stretch>
                  <a:fillRect/>
                </a:stretch>
              </p:blipFill>
              <p:spPr>
                <a:xfrm>
                  <a:off x="1786899" y="1270205"/>
                  <a:ext cx="396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40" name="Freihand 539">
                  <a:extLst>
                    <a:ext uri="{FF2B5EF4-FFF2-40B4-BE49-F238E27FC236}">
                      <a16:creationId xmlns:a16="http://schemas.microsoft.com/office/drawing/2014/main" id="{F502B0C5-9232-4824-B225-9A8B25EDB35D}"/>
                    </a:ext>
                  </a:extLst>
                </p14:cNvPr>
                <p14:cNvContentPartPr/>
                <p14:nvPr/>
              </p14:nvContentPartPr>
              <p14:xfrm>
                <a:off x="1836579" y="1191005"/>
                <a:ext cx="75600" cy="154080"/>
              </p14:xfrm>
            </p:contentPart>
          </mc:Choice>
          <mc:Fallback xmlns="">
            <p:pic>
              <p:nvPicPr>
                <p:cNvPr id="540" name="Freihand 539">
                  <a:extLst>
                    <a:ext uri="{FF2B5EF4-FFF2-40B4-BE49-F238E27FC236}">
                      <a16:creationId xmlns:a16="http://schemas.microsoft.com/office/drawing/2014/main" id="{F502B0C5-9232-4824-B225-9A8B25EDB35D}"/>
                    </a:ext>
                  </a:extLst>
                </p:cNvPr>
                <p:cNvPicPr/>
                <p:nvPr/>
              </p:nvPicPr>
              <p:blipFill>
                <a:blip r:embed="rId758"/>
                <a:stretch>
                  <a:fillRect/>
                </a:stretch>
              </p:blipFill>
              <p:spPr>
                <a:xfrm>
                  <a:off x="1832259" y="1186685"/>
                  <a:ext cx="84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41" name="Freihand 540">
                  <a:extLst>
                    <a:ext uri="{FF2B5EF4-FFF2-40B4-BE49-F238E27FC236}">
                      <a16:creationId xmlns:a16="http://schemas.microsoft.com/office/drawing/2014/main" id="{045203DB-CF1E-40EF-8219-8E584C2A51BA}"/>
                    </a:ext>
                  </a:extLst>
                </p14:cNvPr>
                <p14:cNvContentPartPr/>
                <p14:nvPr/>
              </p14:nvContentPartPr>
              <p14:xfrm>
                <a:off x="1754499" y="1166885"/>
                <a:ext cx="176760" cy="166320"/>
              </p14:xfrm>
            </p:contentPart>
          </mc:Choice>
          <mc:Fallback xmlns="">
            <p:pic>
              <p:nvPicPr>
                <p:cNvPr id="541" name="Freihand 540">
                  <a:extLst>
                    <a:ext uri="{FF2B5EF4-FFF2-40B4-BE49-F238E27FC236}">
                      <a16:creationId xmlns:a16="http://schemas.microsoft.com/office/drawing/2014/main" id="{045203DB-CF1E-40EF-8219-8E584C2A51BA}"/>
                    </a:ext>
                  </a:extLst>
                </p:cNvPr>
                <p:cNvPicPr/>
                <p:nvPr/>
              </p:nvPicPr>
              <p:blipFill>
                <a:blip r:embed="rId760"/>
                <a:stretch>
                  <a:fillRect/>
                </a:stretch>
              </p:blipFill>
              <p:spPr>
                <a:xfrm>
                  <a:off x="1750179" y="1162565"/>
                  <a:ext cx="185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42" name="Freihand 541">
                  <a:extLst>
                    <a:ext uri="{FF2B5EF4-FFF2-40B4-BE49-F238E27FC236}">
                      <a16:creationId xmlns:a16="http://schemas.microsoft.com/office/drawing/2014/main" id="{6063DC13-AC92-45B6-9A80-9E6BA88A4844}"/>
                    </a:ext>
                  </a:extLst>
                </p14:cNvPr>
                <p14:cNvContentPartPr/>
                <p14:nvPr/>
              </p14:nvContentPartPr>
              <p14:xfrm>
                <a:off x="1676019" y="1117565"/>
                <a:ext cx="12600" cy="23760"/>
              </p14:xfrm>
            </p:contentPart>
          </mc:Choice>
          <mc:Fallback xmlns="">
            <p:pic>
              <p:nvPicPr>
                <p:cNvPr id="542" name="Freihand 541">
                  <a:extLst>
                    <a:ext uri="{FF2B5EF4-FFF2-40B4-BE49-F238E27FC236}">
                      <a16:creationId xmlns:a16="http://schemas.microsoft.com/office/drawing/2014/main" id="{6063DC13-AC92-45B6-9A80-9E6BA88A4844}"/>
                    </a:ext>
                  </a:extLst>
                </p:cNvPr>
                <p:cNvPicPr/>
                <p:nvPr/>
              </p:nvPicPr>
              <p:blipFill>
                <a:blip r:embed="rId762"/>
                <a:stretch>
                  <a:fillRect/>
                </a:stretch>
              </p:blipFill>
              <p:spPr>
                <a:xfrm>
                  <a:off x="1671699" y="1113245"/>
                  <a:ext cx="21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43" name="Freihand 542">
                  <a:extLst>
                    <a:ext uri="{FF2B5EF4-FFF2-40B4-BE49-F238E27FC236}">
                      <a16:creationId xmlns:a16="http://schemas.microsoft.com/office/drawing/2014/main" id="{373C82F9-44A9-4B2C-A571-78BB38DF8168}"/>
                    </a:ext>
                  </a:extLst>
                </p14:cNvPr>
                <p14:cNvContentPartPr/>
                <p14:nvPr/>
              </p14:nvContentPartPr>
              <p14:xfrm>
                <a:off x="374979" y="1769525"/>
                <a:ext cx="85320" cy="154080"/>
              </p14:xfrm>
            </p:contentPart>
          </mc:Choice>
          <mc:Fallback xmlns="">
            <p:pic>
              <p:nvPicPr>
                <p:cNvPr id="543" name="Freihand 542">
                  <a:extLst>
                    <a:ext uri="{FF2B5EF4-FFF2-40B4-BE49-F238E27FC236}">
                      <a16:creationId xmlns:a16="http://schemas.microsoft.com/office/drawing/2014/main" id="{373C82F9-44A9-4B2C-A571-78BB38DF8168}"/>
                    </a:ext>
                  </a:extLst>
                </p:cNvPr>
                <p:cNvPicPr/>
                <p:nvPr/>
              </p:nvPicPr>
              <p:blipFill>
                <a:blip r:embed="rId764"/>
                <a:stretch>
                  <a:fillRect/>
                </a:stretch>
              </p:blipFill>
              <p:spPr>
                <a:xfrm>
                  <a:off x="370659" y="1765205"/>
                  <a:ext cx="93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44" name="Freihand 543">
                  <a:extLst>
                    <a:ext uri="{FF2B5EF4-FFF2-40B4-BE49-F238E27FC236}">
                      <a16:creationId xmlns:a16="http://schemas.microsoft.com/office/drawing/2014/main" id="{5F91EB09-C163-4A72-86C2-9207A703BD66}"/>
                    </a:ext>
                  </a:extLst>
                </p14:cNvPr>
                <p14:cNvContentPartPr/>
                <p14:nvPr/>
              </p14:nvContentPartPr>
              <p14:xfrm>
                <a:off x="474339" y="1694645"/>
                <a:ext cx="207360" cy="168120"/>
              </p14:xfrm>
            </p:contentPart>
          </mc:Choice>
          <mc:Fallback xmlns="">
            <p:pic>
              <p:nvPicPr>
                <p:cNvPr id="544" name="Freihand 543">
                  <a:extLst>
                    <a:ext uri="{FF2B5EF4-FFF2-40B4-BE49-F238E27FC236}">
                      <a16:creationId xmlns:a16="http://schemas.microsoft.com/office/drawing/2014/main" id="{5F91EB09-C163-4A72-86C2-9207A703BD66}"/>
                    </a:ext>
                  </a:extLst>
                </p:cNvPr>
                <p:cNvPicPr/>
                <p:nvPr/>
              </p:nvPicPr>
              <p:blipFill>
                <a:blip r:embed="rId766"/>
                <a:stretch>
                  <a:fillRect/>
                </a:stretch>
              </p:blipFill>
              <p:spPr>
                <a:xfrm>
                  <a:off x="470019" y="1690325"/>
                  <a:ext cx="216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45" name="Freihand 544">
                  <a:extLst>
                    <a:ext uri="{FF2B5EF4-FFF2-40B4-BE49-F238E27FC236}">
                      <a16:creationId xmlns:a16="http://schemas.microsoft.com/office/drawing/2014/main" id="{0AC661D0-053B-4EAE-A788-BF8BC4477FE0}"/>
                    </a:ext>
                  </a:extLst>
                </p14:cNvPr>
                <p14:cNvContentPartPr/>
                <p14:nvPr/>
              </p14:nvContentPartPr>
              <p14:xfrm>
                <a:off x="657219" y="1702205"/>
                <a:ext cx="10080" cy="26280"/>
              </p14:xfrm>
            </p:contentPart>
          </mc:Choice>
          <mc:Fallback xmlns="">
            <p:pic>
              <p:nvPicPr>
                <p:cNvPr id="545" name="Freihand 544">
                  <a:extLst>
                    <a:ext uri="{FF2B5EF4-FFF2-40B4-BE49-F238E27FC236}">
                      <a16:creationId xmlns:a16="http://schemas.microsoft.com/office/drawing/2014/main" id="{0AC661D0-053B-4EAE-A788-BF8BC4477FE0}"/>
                    </a:ext>
                  </a:extLst>
                </p:cNvPr>
                <p:cNvPicPr/>
                <p:nvPr/>
              </p:nvPicPr>
              <p:blipFill>
                <a:blip r:embed="rId768"/>
                <a:stretch>
                  <a:fillRect/>
                </a:stretch>
              </p:blipFill>
              <p:spPr>
                <a:xfrm>
                  <a:off x="652899" y="1697885"/>
                  <a:ext cx="18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46" name="Freihand 545">
                  <a:extLst>
                    <a:ext uri="{FF2B5EF4-FFF2-40B4-BE49-F238E27FC236}">
                      <a16:creationId xmlns:a16="http://schemas.microsoft.com/office/drawing/2014/main" id="{0F88EE59-A69B-4369-A306-5F270D155815}"/>
                    </a:ext>
                  </a:extLst>
                </p14:cNvPr>
                <p14:cNvContentPartPr/>
                <p14:nvPr/>
              </p14:nvContentPartPr>
              <p14:xfrm>
                <a:off x="724899" y="1730645"/>
                <a:ext cx="255240" cy="203400"/>
              </p14:xfrm>
            </p:contentPart>
          </mc:Choice>
          <mc:Fallback xmlns="">
            <p:pic>
              <p:nvPicPr>
                <p:cNvPr id="546" name="Freihand 545">
                  <a:extLst>
                    <a:ext uri="{FF2B5EF4-FFF2-40B4-BE49-F238E27FC236}">
                      <a16:creationId xmlns:a16="http://schemas.microsoft.com/office/drawing/2014/main" id="{0F88EE59-A69B-4369-A306-5F270D155815}"/>
                    </a:ext>
                  </a:extLst>
                </p:cNvPr>
                <p:cNvPicPr/>
                <p:nvPr/>
              </p:nvPicPr>
              <p:blipFill>
                <a:blip r:embed="rId770"/>
                <a:stretch>
                  <a:fillRect/>
                </a:stretch>
              </p:blipFill>
              <p:spPr>
                <a:xfrm>
                  <a:off x="720579" y="1726325"/>
                  <a:ext cx="263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47" name="Freihand 546">
                  <a:extLst>
                    <a:ext uri="{FF2B5EF4-FFF2-40B4-BE49-F238E27FC236}">
                      <a16:creationId xmlns:a16="http://schemas.microsoft.com/office/drawing/2014/main" id="{54790928-3413-4C3B-B45A-F82610510998}"/>
                    </a:ext>
                  </a:extLst>
                </p14:cNvPr>
                <p14:cNvContentPartPr/>
                <p14:nvPr/>
              </p14:nvContentPartPr>
              <p14:xfrm>
                <a:off x="1066179" y="1665485"/>
                <a:ext cx="270360" cy="96120"/>
              </p14:xfrm>
            </p:contentPart>
          </mc:Choice>
          <mc:Fallback xmlns="">
            <p:pic>
              <p:nvPicPr>
                <p:cNvPr id="547" name="Freihand 546">
                  <a:extLst>
                    <a:ext uri="{FF2B5EF4-FFF2-40B4-BE49-F238E27FC236}">
                      <a16:creationId xmlns:a16="http://schemas.microsoft.com/office/drawing/2014/main" id="{54790928-3413-4C3B-B45A-F82610510998}"/>
                    </a:ext>
                  </a:extLst>
                </p:cNvPr>
                <p:cNvPicPr/>
                <p:nvPr/>
              </p:nvPicPr>
              <p:blipFill>
                <a:blip r:embed="rId772"/>
                <a:stretch>
                  <a:fillRect/>
                </a:stretch>
              </p:blipFill>
              <p:spPr>
                <a:xfrm>
                  <a:off x="1061859" y="1661165"/>
                  <a:ext cx="279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48" name="Freihand 547">
                  <a:extLst>
                    <a:ext uri="{FF2B5EF4-FFF2-40B4-BE49-F238E27FC236}">
                      <a16:creationId xmlns:a16="http://schemas.microsoft.com/office/drawing/2014/main" id="{077E58A2-8E13-484D-A6CB-E3F0D5864734}"/>
                    </a:ext>
                  </a:extLst>
                </p14:cNvPr>
                <p14:cNvContentPartPr/>
                <p14:nvPr/>
              </p14:nvContentPartPr>
              <p14:xfrm>
                <a:off x="1456059" y="1576565"/>
                <a:ext cx="321120" cy="101520"/>
              </p14:xfrm>
            </p:contentPart>
          </mc:Choice>
          <mc:Fallback xmlns="">
            <p:pic>
              <p:nvPicPr>
                <p:cNvPr id="548" name="Freihand 547">
                  <a:extLst>
                    <a:ext uri="{FF2B5EF4-FFF2-40B4-BE49-F238E27FC236}">
                      <a16:creationId xmlns:a16="http://schemas.microsoft.com/office/drawing/2014/main" id="{077E58A2-8E13-484D-A6CB-E3F0D5864734}"/>
                    </a:ext>
                  </a:extLst>
                </p:cNvPr>
                <p:cNvPicPr/>
                <p:nvPr/>
              </p:nvPicPr>
              <p:blipFill>
                <a:blip r:embed="rId774"/>
                <a:stretch>
                  <a:fillRect/>
                </a:stretch>
              </p:blipFill>
              <p:spPr>
                <a:xfrm>
                  <a:off x="1451739" y="1572245"/>
                  <a:ext cx="329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49" name="Freihand 548">
                  <a:extLst>
                    <a:ext uri="{FF2B5EF4-FFF2-40B4-BE49-F238E27FC236}">
                      <a16:creationId xmlns:a16="http://schemas.microsoft.com/office/drawing/2014/main" id="{0B80EF58-A73D-4668-8464-5A3E2C1F51C4}"/>
                    </a:ext>
                  </a:extLst>
                </p14:cNvPr>
                <p14:cNvContentPartPr/>
                <p14:nvPr/>
              </p14:nvContentPartPr>
              <p14:xfrm>
                <a:off x="1672779" y="1502765"/>
                <a:ext cx="17640" cy="14760"/>
              </p14:xfrm>
            </p:contentPart>
          </mc:Choice>
          <mc:Fallback xmlns="">
            <p:pic>
              <p:nvPicPr>
                <p:cNvPr id="549" name="Freihand 548">
                  <a:extLst>
                    <a:ext uri="{FF2B5EF4-FFF2-40B4-BE49-F238E27FC236}">
                      <a16:creationId xmlns:a16="http://schemas.microsoft.com/office/drawing/2014/main" id="{0B80EF58-A73D-4668-8464-5A3E2C1F51C4}"/>
                    </a:ext>
                  </a:extLst>
                </p:cNvPr>
                <p:cNvPicPr/>
                <p:nvPr/>
              </p:nvPicPr>
              <p:blipFill>
                <a:blip r:embed="rId776"/>
                <a:stretch>
                  <a:fillRect/>
                </a:stretch>
              </p:blipFill>
              <p:spPr>
                <a:xfrm>
                  <a:off x="1668459" y="1498445"/>
                  <a:ext cx="26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50" name="Freihand 549">
                  <a:extLst>
                    <a:ext uri="{FF2B5EF4-FFF2-40B4-BE49-F238E27FC236}">
                      <a16:creationId xmlns:a16="http://schemas.microsoft.com/office/drawing/2014/main" id="{4D2B9F15-AC1C-420B-93E6-A5A8BB074E4A}"/>
                    </a:ext>
                  </a:extLst>
                </p14:cNvPr>
                <p14:cNvContentPartPr/>
                <p14:nvPr/>
              </p14:nvContentPartPr>
              <p14:xfrm>
                <a:off x="433659" y="2007845"/>
                <a:ext cx="18360" cy="139320"/>
              </p14:xfrm>
            </p:contentPart>
          </mc:Choice>
          <mc:Fallback xmlns="">
            <p:pic>
              <p:nvPicPr>
                <p:cNvPr id="550" name="Freihand 549">
                  <a:extLst>
                    <a:ext uri="{FF2B5EF4-FFF2-40B4-BE49-F238E27FC236}">
                      <a16:creationId xmlns:a16="http://schemas.microsoft.com/office/drawing/2014/main" id="{4D2B9F15-AC1C-420B-93E6-A5A8BB074E4A}"/>
                    </a:ext>
                  </a:extLst>
                </p:cNvPr>
                <p:cNvPicPr/>
                <p:nvPr/>
              </p:nvPicPr>
              <p:blipFill>
                <a:blip r:embed="rId778"/>
                <a:stretch>
                  <a:fillRect/>
                </a:stretch>
              </p:blipFill>
              <p:spPr>
                <a:xfrm>
                  <a:off x="429339" y="2003525"/>
                  <a:ext cx="27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51" name="Freihand 550">
                  <a:extLst>
                    <a:ext uri="{FF2B5EF4-FFF2-40B4-BE49-F238E27FC236}">
                      <a16:creationId xmlns:a16="http://schemas.microsoft.com/office/drawing/2014/main" id="{DADCAE0F-7195-4430-89B6-01DD9AEB5B44}"/>
                    </a:ext>
                  </a:extLst>
                </p14:cNvPr>
                <p14:cNvContentPartPr/>
                <p14:nvPr/>
              </p14:nvContentPartPr>
              <p14:xfrm>
                <a:off x="356619" y="1967885"/>
                <a:ext cx="145080" cy="114840"/>
              </p14:xfrm>
            </p:contentPart>
          </mc:Choice>
          <mc:Fallback xmlns="">
            <p:pic>
              <p:nvPicPr>
                <p:cNvPr id="551" name="Freihand 550">
                  <a:extLst>
                    <a:ext uri="{FF2B5EF4-FFF2-40B4-BE49-F238E27FC236}">
                      <a16:creationId xmlns:a16="http://schemas.microsoft.com/office/drawing/2014/main" id="{DADCAE0F-7195-4430-89B6-01DD9AEB5B44}"/>
                    </a:ext>
                  </a:extLst>
                </p:cNvPr>
                <p:cNvPicPr/>
                <p:nvPr/>
              </p:nvPicPr>
              <p:blipFill>
                <a:blip r:embed="rId780"/>
                <a:stretch>
                  <a:fillRect/>
                </a:stretch>
              </p:blipFill>
              <p:spPr>
                <a:xfrm>
                  <a:off x="352299" y="1963565"/>
                  <a:ext cx="153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52" name="Freihand 551">
                  <a:extLst>
                    <a:ext uri="{FF2B5EF4-FFF2-40B4-BE49-F238E27FC236}">
                      <a16:creationId xmlns:a16="http://schemas.microsoft.com/office/drawing/2014/main" id="{CB72EF07-D7FD-4ACB-A275-E1B83E18C25E}"/>
                    </a:ext>
                  </a:extLst>
                </p14:cNvPr>
                <p14:cNvContentPartPr/>
                <p14:nvPr/>
              </p14:nvContentPartPr>
              <p14:xfrm>
                <a:off x="516459" y="2012525"/>
                <a:ext cx="184680" cy="105480"/>
              </p14:xfrm>
            </p:contentPart>
          </mc:Choice>
          <mc:Fallback xmlns="">
            <p:pic>
              <p:nvPicPr>
                <p:cNvPr id="552" name="Freihand 551">
                  <a:extLst>
                    <a:ext uri="{FF2B5EF4-FFF2-40B4-BE49-F238E27FC236}">
                      <a16:creationId xmlns:a16="http://schemas.microsoft.com/office/drawing/2014/main" id="{CB72EF07-D7FD-4ACB-A275-E1B83E18C25E}"/>
                    </a:ext>
                  </a:extLst>
                </p:cNvPr>
                <p:cNvPicPr/>
                <p:nvPr/>
              </p:nvPicPr>
              <p:blipFill>
                <a:blip r:embed="rId782"/>
                <a:stretch>
                  <a:fillRect/>
                </a:stretch>
              </p:blipFill>
              <p:spPr>
                <a:xfrm>
                  <a:off x="512139" y="2008205"/>
                  <a:ext cx="193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53" name="Freihand 552">
                  <a:extLst>
                    <a:ext uri="{FF2B5EF4-FFF2-40B4-BE49-F238E27FC236}">
                      <a16:creationId xmlns:a16="http://schemas.microsoft.com/office/drawing/2014/main" id="{EE70A0B0-CE4D-480A-99BB-E3592AE22405}"/>
                    </a:ext>
                  </a:extLst>
                </p14:cNvPr>
                <p14:cNvContentPartPr/>
                <p14:nvPr/>
              </p14:nvContentPartPr>
              <p14:xfrm>
                <a:off x="671259" y="1969685"/>
                <a:ext cx="25920" cy="17640"/>
              </p14:xfrm>
            </p:contentPart>
          </mc:Choice>
          <mc:Fallback xmlns="">
            <p:pic>
              <p:nvPicPr>
                <p:cNvPr id="553" name="Freihand 552">
                  <a:extLst>
                    <a:ext uri="{FF2B5EF4-FFF2-40B4-BE49-F238E27FC236}">
                      <a16:creationId xmlns:a16="http://schemas.microsoft.com/office/drawing/2014/main" id="{EE70A0B0-CE4D-480A-99BB-E3592AE22405}"/>
                    </a:ext>
                  </a:extLst>
                </p:cNvPr>
                <p:cNvPicPr/>
                <p:nvPr/>
              </p:nvPicPr>
              <p:blipFill>
                <a:blip r:embed="rId784"/>
                <a:stretch>
                  <a:fillRect/>
                </a:stretch>
              </p:blipFill>
              <p:spPr>
                <a:xfrm>
                  <a:off x="666939" y="1965365"/>
                  <a:ext cx="34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54" name="Freihand 553">
                  <a:extLst>
                    <a:ext uri="{FF2B5EF4-FFF2-40B4-BE49-F238E27FC236}">
                      <a16:creationId xmlns:a16="http://schemas.microsoft.com/office/drawing/2014/main" id="{30381018-577A-493E-A3C7-11EB114FB0CE}"/>
                    </a:ext>
                  </a:extLst>
                </p14:cNvPr>
                <p14:cNvContentPartPr/>
                <p14:nvPr/>
              </p14:nvContentPartPr>
              <p14:xfrm>
                <a:off x="715899" y="1954565"/>
                <a:ext cx="193320" cy="127440"/>
              </p14:xfrm>
            </p:contentPart>
          </mc:Choice>
          <mc:Fallback xmlns="">
            <p:pic>
              <p:nvPicPr>
                <p:cNvPr id="554" name="Freihand 553">
                  <a:extLst>
                    <a:ext uri="{FF2B5EF4-FFF2-40B4-BE49-F238E27FC236}">
                      <a16:creationId xmlns:a16="http://schemas.microsoft.com/office/drawing/2014/main" id="{30381018-577A-493E-A3C7-11EB114FB0CE}"/>
                    </a:ext>
                  </a:extLst>
                </p:cNvPr>
                <p:cNvPicPr/>
                <p:nvPr/>
              </p:nvPicPr>
              <p:blipFill>
                <a:blip r:embed="rId786"/>
                <a:stretch>
                  <a:fillRect/>
                </a:stretch>
              </p:blipFill>
              <p:spPr>
                <a:xfrm>
                  <a:off x="711579" y="1950245"/>
                  <a:ext cx="201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55" name="Freihand 554">
                  <a:extLst>
                    <a:ext uri="{FF2B5EF4-FFF2-40B4-BE49-F238E27FC236}">
                      <a16:creationId xmlns:a16="http://schemas.microsoft.com/office/drawing/2014/main" id="{F693E6E8-5DD6-4007-9793-8086E7DF00F7}"/>
                    </a:ext>
                  </a:extLst>
                </p14:cNvPr>
                <p14:cNvContentPartPr/>
                <p14:nvPr/>
              </p14:nvContentPartPr>
              <p14:xfrm>
                <a:off x="973659" y="1939085"/>
                <a:ext cx="173880" cy="55080"/>
              </p14:xfrm>
            </p:contentPart>
          </mc:Choice>
          <mc:Fallback xmlns="">
            <p:pic>
              <p:nvPicPr>
                <p:cNvPr id="555" name="Freihand 554">
                  <a:extLst>
                    <a:ext uri="{FF2B5EF4-FFF2-40B4-BE49-F238E27FC236}">
                      <a16:creationId xmlns:a16="http://schemas.microsoft.com/office/drawing/2014/main" id="{F693E6E8-5DD6-4007-9793-8086E7DF00F7}"/>
                    </a:ext>
                  </a:extLst>
                </p:cNvPr>
                <p:cNvPicPr/>
                <p:nvPr/>
              </p:nvPicPr>
              <p:blipFill>
                <a:blip r:embed="rId788"/>
                <a:stretch>
                  <a:fillRect/>
                </a:stretch>
              </p:blipFill>
              <p:spPr>
                <a:xfrm>
                  <a:off x="969339" y="1934765"/>
                  <a:ext cx="182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56" name="Freihand 555">
                  <a:extLst>
                    <a:ext uri="{FF2B5EF4-FFF2-40B4-BE49-F238E27FC236}">
                      <a16:creationId xmlns:a16="http://schemas.microsoft.com/office/drawing/2014/main" id="{FE02E58C-5790-4AFC-8C4F-7A96E87AF53E}"/>
                    </a:ext>
                  </a:extLst>
                </p14:cNvPr>
                <p14:cNvContentPartPr/>
                <p14:nvPr/>
              </p14:nvContentPartPr>
              <p14:xfrm>
                <a:off x="1189659" y="1822805"/>
                <a:ext cx="119160" cy="130320"/>
              </p14:xfrm>
            </p:contentPart>
          </mc:Choice>
          <mc:Fallback xmlns="">
            <p:pic>
              <p:nvPicPr>
                <p:cNvPr id="556" name="Freihand 555">
                  <a:extLst>
                    <a:ext uri="{FF2B5EF4-FFF2-40B4-BE49-F238E27FC236}">
                      <a16:creationId xmlns:a16="http://schemas.microsoft.com/office/drawing/2014/main" id="{FE02E58C-5790-4AFC-8C4F-7A96E87AF53E}"/>
                    </a:ext>
                  </a:extLst>
                </p:cNvPr>
                <p:cNvPicPr/>
                <p:nvPr/>
              </p:nvPicPr>
              <p:blipFill>
                <a:blip r:embed="rId790"/>
                <a:stretch>
                  <a:fillRect/>
                </a:stretch>
              </p:blipFill>
              <p:spPr>
                <a:xfrm>
                  <a:off x="1185339" y="1818485"/>
                  <a:ext cx="127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57" name="Freihand 556">
                  <a:extLst>
                    <a:ext uri="{FF2B5EF4-FFF2-40B4-BE49-F238E27FC236}">
                      <a16:creationId xmlns:a16="http://schemas.microsoft.com/office/drawing/2014/main" id="{F43736CA-F83C-41E7-A5D4-2003E03C7BD3}"/>
                    </a:ext>
                  </a:extLst>
                </p14:cNvPr>
                <p14:cNvContentPartPr/>
                <p14:nvPr/>
              </p14:nvContentPartPr>
              <p14:xfrm>
                <a:off x="1417899" y="1776365"/>
                <a:ext cx="292680" cy="112320"/>
              </p14:xfrm>
            </p:contentPart>
          </mc:Choice>
          <mc:Fallback xmlns="">
            <p:pic>
              <p:nvPicPr>
                <p:cNvPr id="557" name="Freihand 556">
                  <a:extLst>
                    <a:ext uri="{FF2B5EF4-FFF2-40B4-BE49-F238E27FC236}">
                      <a16:creationId xmlns:a16="http://schemas.microsoft.com/office/drawing/2014/main" id="{F43736CA-F83C-41E7-A5D4-2003E03C7BD3}"/>
                    </a:ext>
                  </a:extLst>
                </p:cNvPr>
                <p:cNvPicPr/>
                <p:nvPr/>
              </p:nvPicPr>
              <p:blipFill>
                <a:blip r:embed="rId792"/>
                <a:stretch>
                  <a:fillRect/>
                </a:stretch>
              </p:blipFill>
              <p:spPr>
                <a:xfrm>
                  <a:off x="1413579" y="1772045"/>
                  <a:ext cx="301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59" name="Freihand 558">
                  <a:extLst>
                    <a:ext uri="{FF2B5EF4-FFF2-40B4-BE49-F238E27FC236}">
                      <a16:creationId xmlns:a16="http://schemas.microsoft.com/office/drawing/2014/main" id="{05D16CF7-58AE-48A8-8F67-079E25E57C7D}"/>
                    </a:ext>
                  </a:extLst>
                </p14:cNvPr>
                <p14:cNvContentPartPr/>
                <p14:nvPr/>
              </p14:nvContentPartPr>
              <p14:xfrm>
                <a:off x="422139" y="2233565"/>
                <a:ext cx="104760" cy="153000"/>
              </p14:xfrm>
            </p:contentPart>
          </mc:Choice>
          <mc:Fallback xmlns="">
            <p:pic>
              <p:nvPicPr>
                <p:cNvPr id="559" name="Freihand 558">
                  <a:extLst>
                    <a:ext uri="{FF2B5EF4-FFF2-40B4-BE49-F238E27FC236}">
                      <a16:creationId xmlns:a16="http://schemas.microsoft.com/office/drawing/2014/main" id="{05D16CF7-58AE-48A8-8F67-079E25E57C7D}"/>
                    </a:ext>
                  </a:extLst>
                </p:cNvPr>
                <p:cNvPicPr/>
                <p:nvPr/>
              </p:nvPicPr>
              <p:blipFill>
                <a:blip r:embed="rId794"/>
                <a:stretch>
                  <a:fillRect/>
                </a:stretch>
              </p:blipFill>
              <p:spPr>
                <a:xfrm>
                  <a:off x="417819" y="2229245"/>
                  <a:ext cx="113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60" name="Freihand 559">
                  <a:extLst>
                    <a:ext uri="{FF2B5EF4-FFF2-40B4-BE49-F238E27FC236}">
                      <a16:creationId xmlns:a16="http://schemas.microsoft.com/office/drawing/2014/main" id="{56131667-A862-455B-8BA4-15098F9D4ED1}"/>
                    </a:ext>
                  </a:extLst>
                </p14:cNvPr>
                <p14:cNvContentPartPr/>
                <p14:nvPr/>
              </p14:nvContentPartPr>
              <p14:xfrm>
                <a:off x="573699" y="2236085"/>
                <a:ext cx="259200" cy="107640"/>
              </p14:xfrm>
            </p:contentPart>
          </mc:Choice>
          <mc:Fallback xmlns="">
            <p:pic>
              <p:nvPicPr>
                <p:cNvPr id="560" name="Freihand 559">
                  <a:extLst>
                    <a:ext uri="{FF2B5EF4-FFF2-40B4-BE49-F238E27FC236}">
                      <a16:creationId xmlns:a16="http://schemas.microsoft.com/office/drawing/2014/main" id="{56131667-A862-455B-8BA4-15098F9D4ED1}"/>
                    </a:ext>
                  </a:extLst>
                </p:cNvPr>
                <p:cNvPicPr/>
                <p:nvPr/>
              </p:nvPicPr>
              <p:blipFill>
                <a:blip r:embed="rId796"/>
                <a:stretch>
                  <a:fillRect/>
                </a:stretch>
              </p:blipFill>
              <p:spPr>
                <a:xfrm>
                  <a:off x="569379" y="2231765"/>
                  <a:ext cx="267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61" name="Freihand 560">
                  <a:extLst>
                    <a:ext uri="{FF2B5EF4-FFF2-40B4-BE49-F238E27FC236}">
                      <a16:creationId xmlns:a16="http://schemas.microsoft.com/office/drawing/2014/main" id="{A63B4FBD-14CA-40C0-AD9E-79FE10CE3DD2}"/>
                    </a:ext>
                  </a:extLst>
                </p14:cNvPr>
                <p14:cNvContentPartPr/>
                <p14:nvPr/>
              </p14:nvContentPartPr>
              <p14:xfrm>
                <a:off x="860619" y="2200805"/>
                <a:ext cx="141120" cy="65520"/>
              </p14:xfrm>
            </p:contentPart>
          </mc:Choice>
          <mc:Fallback xmlns="">
            <p:pic>
              <p:nvPicPr>
                <p:cNvPr id="561" name="Freihand 560">
                  <a:extLst>
                    <a:ext uri="{FF2B5EF4-FFF2-40B4-BE49-F238E27FC236}">
                      <a16:creationId xmlns:a16="http://schemas.microsoft.com/office/drawing/2014/main" id="{A63B4FBD-14CA-40C0-AD9E-79FE10CE3DD2}"/>
                    </a:ext>
                  </a:extLst>
                </p:cNvPr>
                <p:cNvPicPr/>
                <p:nvPr/>
              </p:nvPicPr>
              <p:blipFill>
                <a:blip r:embed="rId798"/>
                <a:stretch>
                  <a:fillRect/>
                </a:stretch>
              </p:blipFill>
              <p:spPr>
                <a:xfrm>
                  <a:off x="856299" y="2196485"/>
                  <a:ext cx="149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62" name="Freihand 561">
                  <a:extLst>
                    <a:ext uri="{FF2B5EF4-FFF2-40B4-BE49-F238E27FC236}">
                      <a16:creationId xmlns:a16="http://schemas.microsoft.com/office/drawing/2014/main" id="{070D30DE-DCA3-401D-BA36-DB50D5DF486C}"/>
                    </a:ext>
                  </a:extLst>
                </p14:cNvPr>
                <p14:cNvContentPartPr/>
                <p14:nvPr/>
              </p14:nvContentPartPr>
              <p14:xfrm>
                <a:off x="985899" y="2131325"/>
                <a:ext cx="17640" cy="23040"/>
              </p14:xfrm>
            </p:contentPart>
          </mc:Choice>
          <mc:Fallback xmlns="">
            <p:pic>
              <p:nvPicPr>
                <p:cNvPr id="562" name="Freihand 561">
                  <a:extLst>
                    <a:ext uri="{FF2B5EF4-FFF2-40B4-BE49-F238E27FC236}">
                      <a16:creationId xmlns:a16="http://schemas.microsoft.com/office/drawing/2014/main" id="{070D30DE-DCA3-401D-BA36-DB50D5DF486C}"/>
                    </a:ext>
                  </a:extLst>
                </p:cNvPr>
                <p:cNvPicPr/>
                <p:nvPr/>
              </p:nvPicPr>
              <p:blipFill>
                <a:blip r:embed="rId800"/>
                <a:stretch>
                  <a:fillRect/>
                </a:stretch>
              </p:blipFill>
              <p:spPr>
                <a:xfrm>
                  <a:off x="981579" y="2127005"/>
                  <a:ext cx="26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63" name="Freihand 562">
                  <a:extLst>
                    <a:ext uri="{FF2B5EF4-FFF2-40B4-BE49-F238E27FC236}">
                      <a16:creationId xmlns:a16="http://schemas.microsoft.com/office/drawing/2014/main" id="{DB8F0937-9930-4EFC-ACEE-6743DE3B4D95}"/>
                    </a:ext>
                  </a:extLst>
                </p14:cNvPr>
                <p14:cNvContentPartPr/>
                <p14:nvPr/>
              </p14:nvContentPartPr>
              <p14:xfrm>
                <a:off x="1029459" y="2060765"/>
                <a:ext cx="163440" cy="157320"/>
              </p14:xfrm>
            </p:contentPart>
          </mc:Choice>
          <mc:Fallback xmlns="">
            <p:pic>
              <p:nvPicPr>
                <p:cNvPr id="563" name="Freihand 562">
                  <a:extLst>
                    <a:ext uri="{FF2B5EF4-FFF2-40B4-BE49-F238E27FC236}">
                      <a16:creationId xmlns:a16="http://schemas.microsoft.com/office/drawing/2014/main" id="{DB8F0937-9930-4EFC-ACEE-6743DE3B4D95}"/>
                    </a:ext>
                  </a:extLst>
                </p:cNvPr>
                <p:cNvPicPr/>
                <p:nvPr/>
              </p:nvPicPr>
              <p:blipFill>
                <a:blip r:embed="rId802"/>
                <a:stretch>
                  <a:fillRect/>
                </a:stretch>
              </p:blipFill>
              <p:spPr>
                <a:xfrm>
                  <a:off x="1025139" y="2056445"/>
                  <a:ext cx="172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64" name="Freihand 563">
                  <a:extLst>
                    <a:ext uri="{FF2B5EF4-FFF2-40B4-BE49-F238E27FC236}">
                      <a16:creationId xmlns:a16="http://schemas.microsoft.com/office/drawing/2014/main" id="{0ACCCD21-14DB-4337-BB21-DEA00CD3C79A}"/>
                    </a:ext>
                  </a:extLst>
                </p14:cNvPr>
                <p14:cNvContentPartPr/>
                <p14:nvPr/>
              </p14:nvContentPartPr>
              <p14:xfrm>
                <a:off x="1204779" y="2035205"/>
                <a:ext cx="90720" cy="110880"/>
              </p14:xfrm>
            </p:contentPart>
          </mc:Choice>
          <mc:Fallback xmlns="">
            <p:pic>
              <p:nvPicPr>
                <p:cNvPr id="564" name="Freihand 563">
                  <a:extLst>
                    <a:ext uri="{FF2B5EF4-FFF2-40B4-BE49-F238E27FC236}">
                      <a16:creationId xmlns:a16="http://schemas.microsoft.com/office/drawing/2014/main" id="{0ACCCD21-14DB-4337-BB21-DEA00CD3C79A}"/>
                    </a:ext>
                  </a:extLst>
                </p:cNvPr>
                <p:cNvPicPr/>
                <p:nvPr/>
              </p:nvPicPr>
              <p:blipFill>
                <a:blip r:embed="rId804"/>
                <a:stretch>
                  <a:fillRect/>
                </a:stretch>
              </p:blipFill>
              <p:spPr>
                <a:xfrm>
                  <a:off x="1200459" y="2030885"/>
                  <a:ext cx="99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65" name="Freihand 564">
                  <a:extLst>
                    <a:ext uri="{FF2B5EF4-FFF2-40B4-BE49-F238E27FC236}">
                      <a16:creationId xmlns:a16="http://schemas.microsoft.com/office/drawing/2014/main" id="{F70781C2-78AC-4837-962D-EF0B7C403E88}"/>
                    </a:ext>
                  </a:extLst>
                </p14:cNvPr>
                <p14:cNvContentPartPr/>
                <p14:nvPr/>
              </p14:nvContentPartPr>
              <p14:xfrm>
                <a:off x="1259499" y="2081285"/>
                <a:ext cx="66960" cy="69840"/>
              </p14:xfrm>
            </p:contentPart>
          </mc:Choice>
          <mc:Fallback xmlns="">
            <p:pic>
              <p:nvPicPr>
                <p:cNvPr id="565" name="Freihand 564">
                  <a:extLst>
                    <a:ext uri="{FF2B5EF4-FFF2-40B4-BE49-F238E27FC236}">
                      <a16:creationId xmlns:a16="http://schemas.microsoft.com/office/drawing/2014/main" id="{F70781C2-78AC-4837-962D-EF0B7C403E88}"/>
                    </a:ext>
                  </a:extLst>
                </p:cNvPr>
                <p:cNvPicPr/>
                <p:nvPr/>
              </p:nvPicPr>
              <p:blipFill>
                <a:blip r:embed="rId806"/>
                <a:stretch>
                  <a:fillRect/>
                </a:stretch>
              </p:blipFill>
              <p:spPr>
                <a:xfrm>
                  <a:off x="1255179" y="2076965"/>
                  <a:ext cx="75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66" name="Freihand 565">
                  <a:extLst>
                    <a:ext uri="{FF2B5EF4-FFF2-40B4-BE49-F238E27FC236}">
                      <a16:creationId xmlns:a16="http://schemas.microsoft.com/office/drawing/2014/main" id="{F4770EF6-1ACE-46D1-A5A1-019B0DC8EFBF}"/>
                    </a:ext>
                  </a:extLst>
                </p14:cNvPr>
                <p14:cNvContentPartPr/>
                <p14:nvPr/>
              </p14:nvContentPartPr>
              <p14:xfrm>
                <a:off x="1328979" y="1981925"/>
                <a:ext cx="221400" cy="132480"/>
              </p14:xfrm>
            </p:contentPart>
          </mc:Choice>
          <mc:Fallback xmlns="">
            <p:pic>
              <p:nvPicPr>
                <p:cNvPr id="566" name="Freihand 565">
                  <a:extLst>
                    <a:ext uri="{FF2B5EF4-FFF2-40B4-BE49-F238E27FC236}">
                      <a16:creationId xmlns:a16="http://schemas.microsoft.com/office/drawing/2014/main" id="{F4770EF6-1ACE-46D1-A5A1-019B0DC8EFBF}"/>
                    </a:ext>
                  </a:extLst>
                </p:cNvPr>
                <p:cNvPicPr/>
                <p:nvPr/>
              </p:nvPicPr>
              <p:blipFill>
                <a:blip r:embed="rId808"/>
                <a:stretch>
                  <a:fillRect/>
                </a:stretch>
              </p:blipFill>
              <p:spPr>
                <a:xfrm>
                  <a:off x="1324659" y="1977605"/>
                  <a:ext cx="230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67" name="Freihand 566">
                  <a:extLst>
                    <a:ext uri="{FF2B5EF4-FFF2-40B4-BE49-F238E27FC236}">
                      <a16:creationId xmlns:a16="http://schemas.microsoft.com/office/drawing/2014/main" id="{D2ACC61F-8C1A-4B46-8B0B-47622E81F9BE}"/>
                    </a:ext>
                  </a:extLst>
                </p14:cNvPr>
                <p14:cNvContentPartPr/>
                <p14:nvPr/>
              </p14:nvContentPartPr>
              <p14:xfrm>
                <a:off x="1561899" y="1960325"/>
                <a:ext cx="95400" cy="83880"/>
              </p14:xfrm>
            </p:contentPart>
          </mc:Choice>
          <mc:Fallback xmlns="">
            <p:pic>
              <p:nvPicPr>
                <p:cNvPr id="567" name="Freihand 566">
                  <a:extLst>
                    <a:ext uri="{FF2B5EF4-FFF2-40B4-BE49-F238E27FC236}">
                      <a16:creationId xmlns:a16="http://schemas.microsoft.com/office/drawing/2014/main" id="{D2ACC61F-8C1A-4B46-8B0B-47622E81F9BE}"/>
                    </a:ext>
                  </a:extLst>
                </p:cNvPr>
                <p:cNvPicPr/>
                <p:nvPr/>
              </p:nvPicPr>
              <p:blipFill>
                <a:blip r:embed="rId810"/>
                <a:stretch>
                  <a:fillRect/>
                </a:stretch>
              </p:blipFill>
              <p:spPr>
                <a:xfrm>
                  <a:off x="1557579" y="1956005"/>
                  <a:ext cx="104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68" name="Freihand 567">
                  <a:extLst>
                    <a:ext uri="{FF2B5EF4-FFF2-40B4-BE49-F238E27FC236}">
                      <a16:creationId xmlns:a16="http://schemas.microsoft.com/office/drawing/2014/main" id="{B7EEE6BB-9D9B-4E18-8964-AB74F4A4E469}"/>
                    </a:ext>
                  </a:extLst>
                </p14:cNvPr>
                <p14:cNvContentPartPr/>
                <p14:nvPr/>
              </p14:nvContentPartPr>
              <p14:xfrm>
                <a:off x="1213419" y="2007125"/>
                <a:ext cx="118080" cy="34560"/>
              </p14:xfrm>
            </p:contentPart>
          </mc:Choice>
          <mc:Fallback xmlns="">
            <p:pic>
              <p:nvPicPr>
                <p:cNvPr id="568" name="Freihand 567">
                  <a:extLst>
                    <a:ext uri="{FF2B5EF4-FFF2-40B4-BE49-F238E27FC236}">
                      <a16:creationId xmlns:a16="http://schemas.microsoft.com/office/drawing/2014/main" id="{B7EEE6BB-9D9B-4E18-8964-AB74F4A4E469}"/>
                    </a:ext>
                  </a:extLst>
                </p:cNvPr>
                <p:cNvPicPr/>
                <p:nvPr/>
              </p:nvPicPr>
              <p:blipFill>
                <a:blip r:embed="rId812"/>
                <a:stretch>
                  <a:fillRect/>
                </a:stretch>
              </p:blipFill>
              <p:spPr>
                <a:xfrm>
                  <a:off x="1209099" y="2002805"/>
                  <a:ext cx="126720" cy="43200"/>
                </a:xfrm>
                <a:prstGeom prst="rect">
                  <a:avLst/>
                </a:prstGeom>
              </p:spPr>
            </p:pic>
          </mc:Fallback>
        </mc:AlternateContent>
      </p:grpSp>
      <p:grpSp>
        <p:nvGrpSpPr>
          <p:cNvPr id="572" name="Gruppieren 571">
            <a:extLst>
              <a:ext uri="{FF2B5EF4-FFF2-40B4-BE49-F238E27FC236}">
                <a16:creationId xmlns:a16="http://schemas.microsoft.com/office/drawing/2014/main" id="{63A8F158-4BBA-45A0-9A4F-8DA416A2CADE}"/>
              </a:ext>
            </a:extLst>
          </p:cNvPr>
          <p:cNvGrpSpPr/>
          <p:nvPr/>
        </p:nvGrpSpPr>
        <p:grpSpPr>
          <a:xfrm>
            <a:off x="4340019" y="840725"/>
            <a:ext cx="4881960" cy="1653120"/>
            <a:chOff x="4340019" y="840725"/>
            <a:chExt cx="4881960" cy="1653120"/>
          </a:xfrm>
        </p:grpSpPr>
        <mc:AlternateContent xmlns:mc="http://schemas.openxmlformats.org/markup-compatibility/2006" xmlns:p14="http://schemas.microsoft.com/office/powerpoint/2010/main">
          <mc:Choice Requires="p14">
            <p:contentPart p14:bwMode="auto" r:id="rId813">
              <p14:nvContentPartPr>
                <p14:cNvPr id="444" name="Freihand 443">
                  <a:extLst>
                    <a:ext uri="{FF2B5EF4-FFF2-40B4-BE49-F238E27FC236}">
                      <a16:creationId xmlns:a16="http://schemas.microsoft.com/office/drawing/2014/main" id="{8E4555AE-DEC3-4698-A8F8-3E59E6504642}"/>
                    </a:ext>
                  </a:extLst>
                </p14:cNvPr>
                <p14:cNvContentPartPr/>
                <p14:nvPr/>
              </p14:nvContentPartPr>
              <p14:xfrm>
                <a:off x="7198779" y="1349405"/>
                <a:ext cx="13680" cy="97920"/>
              </p14:xfrm>
            </p:contentPart>
          </mc:Choice>
          <mc:Fallback xmlns="">
            <p:pic>
              <p:nvPicPr>
                <p:cNvPr id="444" name="Freihand 443">
                  <a:extLst>
                    <a:ext uri="{FF2B5EF4-FFF2-40B4-BE49-F238E27FC236}">
                      <a16:creationId xmlns:a16="http://schemas.microsoft.com/office/drawing/2014/main" id="{8E4555AE-DEC3-4698-A8F8-3E59E6504642}"/>
                    </a:ext>
                  </a:extLst>
                </p:cNvPr>
                <p:cNvPicPr/>
                <p:nvPr/>
              </p:nvPicPr>
              <p:blipFill>
                <a:blip r:embed="rId814"/>
                <a:stretch>
                  <a:fillRect/>
                </a:stretch>
              </p:blipFill>
              <p:spPr>
                <a:xfrm>
                  <a:off x="7194459" y="1345085"/>
                  <a:ext cx="22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45" name="Freihand 444">
                  <a:extLst>
                    <a:ext uri="{FF2B5EF4-FFF2-40B4-BE49-F238E27FC236}">
                      <a16:creationId xmlns:a16="http://schemas.microsoft.com/office/drawing/2014/main" id="{BCF97F64-B629-4C7F-8488-751A2F7E7851}"/>
                    </a:ext>
                  </a:extLst>
                </p14:cNvPr>
                <p14:cNvContentPartPr/>
                <p14:nvPr/>
              </p14:nvContentPartPr>
              <p14:xfrm>
                <a:off x="7121019" y="1335725"/>
                <a:ext cx="144720" cy="14400"/>
              </p14:xfrm>
            </p:contentPart>
          </mc:Choice>
          <mc:Fallback xmlns="">
            <p:pic>
              <p:nvPicPr>
                <p:cNvPr id="445" name="Freihand 444">
                  <a:extLst>
                    <a:ext uri="{FF2B5EF4-FFF2-40B4-BE49-F238E27FC236}">
                      <a16:creationId xmlns:a16="http://schemas.microsoft.com/office/drawing/2014/main" id="{BCF97F64-B629-4C7F-8488-751A2F7E7851}"/>
                    </a:ext>
                  </a:extLst>
                </p:cNvPr>
                <p:cNvPicPr/>
                <p:nvPr/>
              </p:nvPicPr>
              <p:blipFill>
                <a:blip r:embed="rId816"/>
                <a:stretch>
                  <a:fillRect/>
                </a:stretch>
              </p:blipFill>
              <p:spPr>
                <a:xfrm>
                  <a:off x="7116699" y="1331405"/>
                  <a:ext cx="153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46" name="Freihand 445">
                  <a:extLst>
                    <a:ext uri="{FF2B5EF4-FFF2-40B4-BE49-F238E27FC236}">
                      <a16:creationId xmlns:a16="http://schemas.microsoft.com/office/drawing/2014/main" id="{59A2B69F-2AAC-483C-88C5-E5861AAC7307}"/>
                    </a:ext>
                  </a:extLst>
                </p14:cNvPr>
                <p14:cNvContentPartPr/>
                <p14:nvPr/>
              </p14:nvContentPartPr>
              <p14:xfrm>
                <a:off x="7149099" y="1395485"/>
                <a:ext cx="113760" cy="16200"/>
              </p14:xfrm>
            </p:contentPart>
          </mc:Choice>
          <mc:Fallback xmlns="">
            <p:pic>
              <p:nvPicPr>
                <p:cNvPr id="446" name="Freihand 445">
                  <a:extLst>
                    <a:ext uri="{FF2B5EF4-FFF2-40B4-BE49-F238E27FC236}">
                      <a16:creationId xmlns:a16="http://schemas.microsoft.com/office/drawing/2014/main" id="{59A2B69F-2AAC-483C-88C5-E5861AAC7307}"/>
                    </a:ext>
                  </a:extLst>
                </p:cNvPr>
                <p:cNvPicPr/>
                <p:nvPr/>
              </p:nvPicPr>
              <p:blipFill>
                <a:blip r:embed="rId818"/>
                <a:stretch>
                  <a:fillRect/>
                </a:stretch>
              </p:blipFill>
              <p:spPr>
                <a:xfrm>
                  <a:off x="7144779" y="1391165"/>
                  <a:ext cx="122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47" name="Freihand 446">
                  <a:extLst>
                    <a:ext uri="{FF2B5EF4-FFF2-40B4-BE49-F238E27FC236}">
                      <a16:creationId xmlns:a16="http://schemas.microsoft.com/office/drawing/2014/main" id="{AC7F2F26-2A1D-4919-961F-2ECEA7668009}"/>
                    </a:ext>
                  </a:extLst>
                </p14:cNvPr>
                <p14:cNvContentPartPr/>
                <p14:nvPr/>
              </p14:nvContentPartPr>
              <p14:xfrm>
                <a:off x="7281219" y="1342205"/>
                <a:ext cx="47520" cy="104760"/>
              </p14:xfrm>
            </p:contentPart>
          </mc:Choice>
          <mc:Fallback xmlns="">
            <p:pic>
              <p:nvPicPr>
                <p:cNvPr id="447" name="Freihand 446">
                  <a:extLst>
                    <a:ext uri="{FF2B5EF4-FFF2-40B4-BE49-F238E27FC236}">
                      <a16:creationId xmlns:a16="http://schemas.microsoft.com/office/drawing/2014/main" id="{AC7F2F26-2A1D-4919-961F-2ECEA7668009}"/>
                    </a:ext>
                  </a:extLst>
                </p:cNvPr>
                <p:cNvPicPr/>
                <p:nvPr/>
              </p:nvPicPr>
              <p:blipFill>
                <a:blip r:embed="rId820"/>
                <a:stretch>
                  <a:fillRect/>
                </a:stretch>
              </p:blipFill>
              <p:spPr>
                <a:xfrm>
                  <a:off x="7276899" y="1337885"/>
                  <a:ext cx="56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48" name="Freihand 447">
                  <a:extLst>
                    <a:ext uri="{FF2B5EF4-FFF2-40B4-BE49-F238E27FC236}">
                      <a16:creationId xmlns:a16="http://schemas.microsoft.com/office/drawing/2014/main" id="{06215D46-E274-470B-B8C9-CA1BFF99C5F9}"/>
                    </a:ext>
                  </a:extLst>
                </p14:cNvPr>
                <p14:cNvContentPartPr/>
                <p14:nvPr/>
              </p14:nvContentPartPr>
              <p14:xfrm>
                <a:off x="7321179" y="1383965"/>
                <a:ext cx="75600" cy="75960"/>
              </p14:xfrm>
            </p:contentPart>
          </mc:Choice>
          <mc:Fallback xmlns="">
            <p:pic>
              <p:nvPicPr>
                <p:cNvPr id="448" name="Freihand 447">
                  <a:extLst>
                    <a:ext uri="{FF2B5EF4-FFF2-40B4-BE49-F238E27FC236}">
                      <a16:creationId xmlns:a16="http://schemas.microsoft.com/office/drawing/2014/main" id="{06215D46-E274-470B-B8C9-CA1BFF99C5F9}"/>
                    </a:ext>
                  </a:extLst>
                </p:cNvPr>
                <p:cNvPicPr/>
                <p:nvPr/>
              </p:nvPicPr>
              <p:blipFill>
                <a:blip r:embed="rId822"/>
                <a:stretch>
                  <a:fillRect/>
                </a:stretch>
              </p:blipFill>
              <p:spPr>
                <a:xfrm>
                  <a:off x="7316859" y="1379645"/>
                  <a:ext cx="84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49" name="Freihand 448">
                  <a:extLst>
                    <a:ext uri="{FF2B5EF4-FFF2-40B4-BE49-F238E27FC236}">
                      <a16:creationId xmlns:a16="http://schemas.microsoft.com/office/drawing/2014/main" id="{BADB39E1-3039-45A0-B4A2-67502DE32968}"/>
                    </a:ext>
                  </a:extLst>
                </p14:cNvPr>
                <p14:cNvContentPartPr/>
                <p14:nvPr/>
              </p14:nvContentPartPr>
              <p14:xfrm>
                <a:off x="7405419" y="1320965"/>
                <a:ext cx="74520" cy="129600"/>
              </p14:xfrm>
            </p:contentPart>
          </mc:Choice>
          <mc:Fallback xmlns="">
            <p:pic>
              <p:nvPicPr>
                <p:cNvPr id="449" name="Freihand 448">
                  <a:extLst>
                    <a:ext uri="{FF2B5EF4-FFF2-40B4-BE49-F238E27FC236}">
                      <a16:creationId xmlns:a16="http://schemas.microsoft.com/office/drawing/2014/main" id="{BADB39E1-3039-45A0-B4A2-67502DE32968}"/>
                    </a:ext>
                  </a:extLst>
                </p:cNvPr>
                <p:cNvPicPr/>
                <p:nvPr/>
              </p:nvPicPr>
              <p:blipFill>
                <a:blip r:embed="rId824"/>
                <a:stretch>
                  <a:fillRect/>
                </a:stretch>
              </p:blipFill>
              <p:spPr>
                <a:xfrm>
                  <a:off x="7400739" y="1316645"/>
                  <a:ext cx="83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50" name="Freihand 449">
                  <a:extLst>
                    <a:ext uri="{FF2B5EF4-FFF2-40B4-BE49-F238E27FC236}">
                      <a16:creationId xmlns:a16="http://schemas.microsoft.com/office/drawing/2014/main" id="{4038C037-EA40-4B0C-B94F-AE83DB587865}"/>
                    </a:ext>
                  </a:extLst>
                </p14:cNvPr>
                <p14:cNvContentPartPr/>
                <p14:nvPr/>
              </p14:nvContentPartPr>
              <p14:xfrm>
                <a:off x="7436019" y="1398365"/>
                <a:ext cx="56520" cy="44280"/>
              </p14:xfrm>
            </p:contentPart>
          </mc:Choice>
          <mc:Fallback xmlns="">
            <p:pic>
              <p:nvPicPr>
                <p:cNvPr id="450" name="Freihand 449">
                  <a:extLst>
                    <a:ext uri="{FF2B5EF4-FFF2-40B4-BE49-F238E27FC236}">
                      <a16:creationId xmlns:a16="http://schemas.microsoft.com/office/drawing/2014/main" id="{4038C037-EA40-4B0C-B94F-AE83DB587865}"/>
                    </a:ext>
                  </a:extLst>
                </p:cNvPr>
                <p:cNvPicPr/>
                <p:nvPr/>
              </p:nvPicPr>
              <p:blipFill>
                <a:blip r:embed="rId826"/>
                <a:stretch>
                  <a:fillRect/>
                </a:stretch>
              </p:blipFill>
              <p:spPr>
                <a:xfrm>
                  <a:off x="7431699" y="1394045"/>
                  <a:ext cx="65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51" name="Freihand 450">
                  <a:extLst>
                    <a:ext uri="{FF2B5EF4-FFF2-40B4-BE49-F238E27FC236}">
                      <a16:creationId xmlns:a16="http://schemas.microsoft.com/office/drawing/2014/main" id="{F6A2B03F-78F1-43A0-ADFF-3EB08E70F8ED}"/>
                    </a:ext>
                  </a:extLst>
                </p14:cNvPr>
                <p14:cNvContentPartPr/>
                <p14:nvPr/>
              </p14:nvContentPartPr>
              <p14:xfrm>
                <a:off x="7486779" y="1345805"/>
                <a:ext cx="163080" cy="111240"/>
              </p14:xfrm>
            </p:contentPart>
          </mc:Choice>
          <mc:Fallback xmlns="">
            <p:pic>
              <p:nvPicPr>
                <p:cNvPr id="451" name="Freihand 450">
                  <a:extLst>
                    <a:ext uri="{FF2B5EF4-FFF2-40B4-BE49-F238E27FC236}">
                      <a16:creationId xmlns:a16="http://schemas.microsoft.com/office/drawing/2014/main" id="{F6A2B03F-78F1-43A0-ADFF-3EB08E70F8ED}"/>
                    </a:ext>
                  </a:extLst>
                </p:cNvPr>
                <p:cNvPicPr/>
                <p:nvPr/>
              </p:nvPicPr>
              <p:blipFill>
                <a:blip r:embed="rId828"/>
                <a:stretch>
                  <a:fillRect/>
                </a:stretch>
              </p:blipFill>
              <p:spPr>
                <a:xfrm>
                  <a:off x="7482459" y="1341485"/>
                  <a:ext cx="171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52" name="Freihand 451">
                  <a:extLst>
                    <a:ext uri="{FF2B5EF4-FFF2-40B4-BE49-F238E27FC236}">
                      <a16:creationId xmlns:a16="http://schemas.microsoft.com/office/drawing/2014/main" id="{51E0D6E3-650E-42DA-BD64-D261888F61FB}"/>
                    </a:ext>
                  </a:extLst>
                </p14:cNvPr>
                <p14:cNvContentPartPr/>
                <p14:nvPr/>
              </p14:nvContentPartPr>
              <p14:xfrm>
                <a:off x="7659579" y="1383965"/>
                <a:ext cx="96120" cy="167040"/>
              </p14:xfrm>
            </p:contentPart>
          </mc:Choice>
          <mc:Fallback xmlns="">
            <p:pic>
              <p:nvPicPr>
                <p:cNvPr id="452" name="Freihand 451">
                  <a:extLst>
                    <a:ext uri="{FF2B5EF4-FFF2-40B4-BE49-F238E27FC236}">
                      <a16:creationId xmlns:a16="http://schemas.microsoft.com/office/drawing/2014/main" id="{51E0D6E3-650E-42DA-BD64-D261888F61FB}"/>
                    </a:ext>
                  </a:extLst>
                </p:cNvPr>
                <p:cNvPicPr/>
                <p:nvPr/>
              </p:nvPicPr>
              <p:blipFill>
                <a:blip r:embed="rId830"/>
                <a:stretch>
                  <a:fillRect/>
                </a:stretch>
              </p:blipFill>
              <p:spPr>
                <a:xfrm>
                  <a:off x="7655259" y="1379645"/>
                  <a:ext cx="104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54" name="Freihand 453">
                  <a:extLst>
                    <a:ext uri="{FF2B5EF4-FFF2-40B4-BE49-F238E27FC236}">
                      <a16:creationId xmlns:a16="http://schemas.microsoft.com/office/drawing/2014/main" id="{9DD75590-496A-42D3-B487-603B99041C26}"/>
                    </a:ext>
                  </a:extLst>
                </p14:cNvPr>
                <p14:cNvContentPartPr/>
                <p14:nvPr/>
              </p14:nvContentPartPr>
              <p14:xfrm>
                <a:off x="7763979" y="1348685"/>
                <a:ext cx="206280" cy="118440"/>
              </p14:xfrm>
            </p:contentPart>
          </mc:Choice>
          <mc:Fallback xmlns="">
            <p:pic>
              <p:nvPicPr>
                <p:cNvPr id="454" name="Freihand 453">
                  <a:extLst>
                    <a:ext uri="{FF2B5EF4-FFF2-40B4-BE49-F238E27FC236}">
                      <a16:creationId xmlns:a16="http://schemas.microsoft.com/office/drawing/2014/main" id="{9DD75590-496A-42D3-B487-603B99041C26}"/>
                    </a:ext>
                  </a:extLst>
                </p:cNvPr>
                <p:cNvPicPr/>
                <p:nvPr/>
              </p:nvPicPr>
              <p:blipFill>
                <a:blip r:embed="rId832"/>
                <a:stretch>
                  <a:fillRect/>
                </a:stretch>
              </p:blipFill>
              <p:spPr>
                <a:xfrm>
                  <a:off x="7759659" y="1344365"/>
                  <a:ext cx="214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55" name="Freihand 454">
                  <a:extLst>
                    <a:ext uri="{FF2B5EF4-FFF2-40B4-BE49-F238E27FC236}">
                      <a16:creationId xmlns:a16="http://schemas.microsoft.com/office/drawing/2014/main" id="{1C1F0AAD-6905-480C-B12E-B0A188280965}"/>
                    </a:ext>
                  </a:extLst>
                </p14:cNvPr>
                <p14:cNvContentPartPr/>
                <p14:nvPr/>
              </p14:nvContentPartPr>
              <p14:xfrm>
                <a:off x="7965579" y="1313405"/>
                <a:ext cx="79200" cy="159480"/>
              </p14:xfrm>
            </p:contentPart>
          </mc:Choice>
          <mc:Fallback xmlns="">
            <p:pic>
              <p:nvPicPr>
                <p:cNvPr id="455" name="Freihand 454">
                  <a:extLst>
                    <a:ext uri="{FF2B5EF4-FFF2-40B4-BE49-F238E27FC236}">
                      <a16:creationId xmlns:a16="http://schemas.microsoft.com/office/drawing/2014/main" id="{1C1F0AAD-6905-480C-B12E-B0A188280965}"/>
                    </a:ext>
                  </a:extLst>
                </p:cNvPr>
                <p:cNvPicPr/>
                <p:nvPr/>
              </p:nvPicPr>
              <p:blipFill>
                <a:blip r:embed="rId834"/>
                <a:stretch>
                  <a:fillRect/>
                </a:stretch>
              </p:blipFill>
              <p:spPr>
                <a:xfrm>
                  <a:off x="7961259" y="1309085"/>
                  <a:ext cx="87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56" name="Freihand 455">
                  <a:extLst>
                    <a:ext uri="{FF2B5EF4-FFF2-40B4-BE49-F238E27FC236}">
                      <a16:creationId xmlns:a16="http://schemas.microsoft.com/office/drawing/2014/main" id="{B41E55D1-DACF-4105-B0F9-5F9485881074}"/>
                    </a:ext>
                  </a:extLst>
                </p14:cNvPr>
                <p14:cNvContentPartPr/>
                <p14:nvPr/>
              </p14:nvContentPartPr>
              <p14:xfrm>
                <a:off x="8018139" y="1387925"/>
                <a:ext cx="18360" cy="78480"/>
              </p14:xfrm>
            </p:contentPart>
          </mc:Choice>
          <mc:Fallback xmlns="">
            <p:pic>
              <p:nvPicPr>
                <p:cNvPr id="456" name="Freihand 455">
                  <a:extLst>
                    <a:ext uri="{FF2B5EF4-FFF2-40B4-BE49-F238E27FC236}">
                      <a16:creationId xmlns:a16="http://schemas.microsoft.com/office/drawing/2014/main" id="{B41E55D1-DACF-4105-B0F9-5F9485881074}"/>
                    </a:ext>
                  </a:extLst>
                </p:cNvPr>
                <p:cNvPicPr/>
                <p:nvPr/>
              </p:nvPicPr>
              <p:blipFill>
                <a:blip r:embed="rId836"/>
                <a:stretch>
                  <a:fillRect/>
                </a:stretch>
              </p:blipFill>
              <p:spPr>
                <a:xfrm>
                  <a:off x="8013819" y="1383605"/>
                  <a:ext cx="27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57" name="Freihand 456">
                  <a:extLst>
                    <a:ext uri="{FF2B5EF4-FFF2-40B4-BE49-F238E27FC236}">
                      <a16:creationId xmlns:a16="http://schemas.microsoft.com/office/drawing/2014/main" id="{6EE09E40-9AE5-46C3-BC69-396050D6274C}"/>
                    </a:ext>
                  </a:extLst>
                </p14:cNvPr>
                <p14:cNvContentPartPr/>
                <p14:nvPr/>
              </p14:nvContentPartPr>
              <p14:xfrm>
                <a:off x="8055219" y="1324565"/>
                <a:ext cx="117360" cy="134280"/>
              </p14:xfrm>
            </p:contentPart>
          </mc:Choice>
          <mc:Fallback xmlns="">
            <p:pic>
              <p:nvPicPr>
                <p:cNvPr id="457" name="Freihand 456">
                  <a:extLst>
                    <a:ext uri="{FF2B5EF4-FFF2-40B4-BE49-F238E27FC236}">
                      <a16:creationId xmlns:a16="http://schemas.microsoft.com/office/drawing/2014/main" id="{6EE09E40-9AE5-46C3-BC69-396050D6274C}"/>
                    </a:ext>
                  </a:extLst>
                </p:cNvPr>
                <p:cNvPicPr/>
                <p:nvPr/>
              </p:nvPicPr>
              <p:blipFill>
                <a:blip r:embed="rId838"/>
                <a:stretch>
                  <a:fillRect/>
                </a:stretch>
              </p:blipFill>
              <p:spPr>
                <a:xfrm>
                  <a:off x="8050899" y="1320245"/>
                  <a:ext cx="126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58" name="Freihand 457">
                  <a:extLst>
                    <a:ext uri="{FF2B5EF4-FFF2-40B4-BE49-F238E27FC236}">
                      <a16:creationId xmlns:a16="http://schemas.microsoft.com/office/drawing/2014/main" id="{C7C602FE-E390-4263-B2D0-BCC55D31EA4F}"/>
                    </a:ext>
                  </a:extLst>
                </p14:cNvPr>
                <p14:cNvContentPartPr/>
                <p14:nvPr/>
              </p14:nvContentPartPr>
              <p14:xfrm>
                <a:off x="8098059" y="1401605"/>
                <a:ext cx="41040" cy="90720"/>
              </p14:xfrm>
            </p:contentPart>
          </mc:Choice>
          <mc:Fallback xmlns="">
            <p:pic>
              <p:nvPicPr>
                <p:cNvPr id="458" name="Freihand 457">
                  <a:extLst>
                    <a:ext uri="{FF2B5EF4-FFF2-40B4-BE49-F238E27FC236}">
                      <a16:creationId xmlns:a16="http://schemas.microsoft.com/office/drawing/2014/main" id="{C7C602FE-E390-4263-B2D0-BCC55D31EA4F}"/>
                    </a:ext>
                  </a:extLst>
                </p:cNvPr>
                <p:cNvPicPr/>
                <p:nvPr/>
              </p:nvPicPr>
              <p:blipFill>
                <a:blip r:embed="rId840"/>
                <a:stretch>
                  <a:fillRect/>
                </a:stretch>
              </p:blipFill>
              <p:spPr>
                <a:xfrm>
                  <a:off x="8093739" y="1397285"/>
                  <a:ext cx="49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60" name="Freihand 459">
                  <a:extLst>
                    <a:ext uri="{FF2B5EF4-FFF2-40B4-BE49-F238E27FC236}">
                      <a16:creationId xmlns:a16="http://schemas.microsoft.com/office/drawing/2014/main" id="{91956314-AC27-4EFF-8A2C-A1061690C9B3}"/>
                    </a:ext>
                  </a:extLst>
                </p14:cNvPr>
                <p14:cNvContentPartPr/>
                <p14:nvPr/>
              </p14:nvContentPartPr>
              <p14:xfrm>
                <a:off x="8337819" y="1353365"/>
                <a:ext cx="157320" cy="165240"/>
              </p14:xfrm>
            </p:contentPart>
          </mc:Choice>
          <mc:Fallback xmlns="">
            <p:pic>
              <p:nvPicPr>
                <p:cNvPr id="460" name="Freihand 459">
                  <a:extLst>
                    <a:ext uri="{FF2B5EF4-FFF2-40B4-BE49-F238E27FC236}">
                      <a16:creationId xmlns:a16="http://schemas.microsoft.com/office/drawing/2014/main" id="{91956314-AC27-4EFF-8A2C-A1061690C9B3}"/>
                    </a:ext>
                  </a:extLst>
                </p:cNvPr>
                <p:cNvPicPr/>
                <p:nvPr/>
              </p:nvPicPr>
              <p:blipFill>
                <a:blip r:embed="rId842"/>
                <a:stretch>
                  <a:fillRect/>
                </a:stretch>
              </p:blipFill>
              <p:spPr>
                <a:xfrm>
                  <a:off x="8333499" y="1349045"/>
                  <a:ext cx="165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61" name="Freihand 460">
                  <a:extLst>
                    <a:ext uri="{FF2B5EF4-FFF2-40B4-BE49-F238E27FC236}">
                      <a16:creationId xmlns:a16="http://schemas.microsoft.com/office/drawing/2014/main" id="{D396F8DB-8FDD-4E19-BD01-AFC0DE999D9E}"/>
                    </a:ext>
                  </a:extLst>
                </p14:cNvPr>
                <p14:cNvContentPartPr/>
                <p14:nvPr/>
              </p14:nvContentPartPr>
              <p14:xfrm>
                <a:off x="8607459" y="1338245"/>
                <a:ext cx="13680" cy="151200"/>
              </p14:xfrm>
            </p:contentPart>
          </mc:Choice>
          <mc:Fallback xmlns="">
            <p:pic>
              <p:nvPicPr>
                <p:cNvPr id="461" name="Freihand 460">
                  <a:extLst>
                    <a:ext uri="{FF2B5EF4-FFF2-40B4-BE49-F238E27FC236}">
                      <a16:creationId xmlns:a16="http://schemas.microsoft.com/office/drawing/2014/main" id="{D396F8DB-8FDD-4E19-BD01-AFC0DE999D9E}"/>
                    </a:ext>
                  </a:extLst>
                </p:cNvPr>
                <p:cNvPicPr/>
                <p:nvPr/>
              </p:nvPicPr>
              <p:blipFill>
                <a:blip r:embed="rId844"/>
                <a:stretch>
                  <a:fillRect/>
                </a:stretch>
              </p:blipFill>
              <p:spPr>
                <a:xfrm>
                  <a:off x="8603139" y="1333925"/>
                  <a:ext cx="22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62" name="Freihand 461">
                  <a:extLst>
                    <a:ext uri="{FF2B5EF4-FFF2-40B4-BE49-F238E27FC236}">
                      <a16:creationId xmlns:a16="http://schemas.microsoft.com/office/drawing/2014/main" id="{933F3A7A-151E-4064-8FED-15C30335C777}"/>
                    </a:ext>
                  </a:extLst>
                </p14:cNvPr>
                <p14:cNvContentPartPr/>
                <p14:nvPr/>
              </p14:nvContentPartPr>
              <p14:xfrm>
                <a:off x="8516019" y="1247885"/>
                <a:ext cx="159120" cy="125280"/>
              </p14:xfrm>
            </p:contentPart>
          </mc:Choice>
          <mc:Fallback xmlns="">
            <p:pic>
              <p:nvPicPr>
                <p:cNvPr id="462" name="Freihand 461">
                  <a:extLst>
                    <a:ext uri="{FF2B5EF4-FFF2-40B4-BE49-F238E27FC236}">
                      <a16:creationId xmlns:a16="http://schemas.microsoft.com/office/drawing/2014/main" id="{933F3A7A-151E-4064-8FED-15C30335C777}"/>
                    </a:ext>
                  </a:extLst>
                </p:cNvPr>
                <p:cNvPicPr/>
                <p:nvPr/>
              </p:nvPicPr>
              <p:blipFill>
                <a:blip r:embed="rId846"/>
                <a:stretch>
                  <a:fillRect/>
                </a:stretch>
              </p:blipFill>
              <p:spPr>
                <a:xfrm>
                  <a:off x="8511699" y="1243565"/>
                  <a:ext cx="167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64" name="Freihand 463">
                  <a:extLst>
                    <a:ext uri="{FF2B5EF4-FFF2-40B4-BE49-F238E27FC236}">
                      <a16:creationId xmlns:a16="http://schemas.microsoft.com/office/drawing/2014/main" id="{2C073957-A437-4211-9FC6-062E9B9F4A27}"/>
                    </a:ext>
                  </a:extLst>
                </p14:cNvPr>
                <p14:cNvContentPartPr/>
                <p14:nvPr/>
              </p14:nvContentPartPr>
              <p14:xfrm>
                <a:off x="8226219" y="1630925"/>
                <a:ext cx="154080" cy="170640"/>
              </p14:xfrm>
            </p:contentPart>
          </mc:Choice>
          <mc:Fallback xmlns="">
            <p:pic>
              <p:nvPicPr>
                <p:cNvPr id="464" name="Freihand 463">
                  <a:extLst>
                    <a:ext uri="{FF2B5EF4-FFF2-40B4-BE49-F238E27FC236}">
                      <a16:creationId xmlns:a16="http://schemas.microsoft.com/office/drawing/2014/main" id="{2C073957-A437-4211-9FC6-062E9B9F4A27}"/>
                    </a:ext>
                  </a:extLst>
                </p:cNvPr>
                <p:cNvPicPr/>
                <p:nvPr/>
              </p:nvPicPr>
              <p:blipFill>
                <a:blip r:embed="rId848"/>
                <a:stretch>
                  <a:fillRect/>
                </a:stretch>
              </p:blipFill>
              <p:spPr>
                <a:xfrm>
                  <a:off x="8221899" y="1626605"/>
                  <a:ext cx="162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65" name="Freihand 464">
                  <a:extLst>
                    <a:ext uri="{FF2B5EF4-FFF2-40B4-BE49-F238E27FC236}">
                      <a16:creationId xmlns:a16="http://schemas.microsoft.com/office/drawing/2014/main" id="{A9356C15-4EDB-400E-A6C0-BD89F4792A28}"/>
                    </a:ext>
                  </a:extLst>
                </p14:cNvPr>
                <p14:cNvContentPartPr/>
                <p14:nvPr/>
              </p14:nvContentPartPr>
              <p14:xfrm>
                <a:off x="8414859" y="1683485"/>
                <a:ext cx="135360" cy="33840"/>
              </p14:xfrm>
            </p:contentPart>
          </mc:Choice>
          <mc:Fallback xmlns="">
            <p:pic>
              <p:nvPicPr>
                <p:cNvPr id="465" name="Freihand 464">
                  <a:extLst>
                    <a:ext uri="{FF2B5EF4-FFF2-40B4-BE49-F238E27FC236}">
                      <a16:creationId xmlns:a16="http://schemas.microsoft.com/office/drawing/2014/main" id="{A9356C15-4EDB-400E-A6C0-BD89F4792A28}"/>
                    </a:ext>
                  </a:extLst>
                </p:cNvPr>
                <p:cNvPicPr/>
                <p:nvPr/>
              </p:nvPicPr>
              <p:blipFill>
                <a:blip r:embed="rId850"/>
                <a:stretch>
                  <a:fillRect/>
                </a:stretch>
              </p:blipFill>
              <p:spPr>
                <a:xfrm>
                  <a:off x="8410539" y="1679165"/>
                  <a:ext cx="144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66" name="Freihand 465">
                  <a:extLst>
                    <a:ext uri="{FF2B5EF4-FFF2-40B4-BE49-F238E27FC236}">
                      <a16:creationId xmlns:a16="http://schemas.microsoft.com/office/drawing/2014/main" id="{EECDCBAA-F387-4EA0-BAD9-016029EB4F93}"/>
                    </a:ext>
                  </a:extLst>
                </p14:cNvPr>
                <p14:cNvContentPartPr/>
                <p14:nvPr/>
              </p14:nvContentPartPr>
              <p14:xfrm>
                <a:off x="8535819" y="1648565"/>
                <a:ext cx="68400" cy="89640"/>
              </p14:xfrm>
            </p:contentPart>
          </mc:Choice>
          <mc:Fallback xmlns="">
            <p:pic>
              <p:nvPicPr>
                <p:cNvPr id="466" name="Freihand 465">
                  <a:extLst>
                    <a:ext uri="{FF2B5EF4-FFF2-40B4-BE49-F238E27FC236}">
                      <a16:creationId xmlns:a16="http://schemas.microsoft.com/office/drawing/2014/main" id="{EECDCBAA-F387-4EA0-BAD9-016029EB4F93}"/>
                    </a:ext>
                  </a:extLst>
                </p:cNvPr>
                <p:cNvPicPr/>
                <p:nvPr/>
              </p:nvPicPr>
              <p:blipFill>
                <a:blip r:embed="rId852"/>
                <a:stretch>
                  <a:fillRect/>
                </a:stretch>
              </p:blipFill>
              <p:spPr>
                <a:xfrm>
                  <a:off x="8531499" y="1644245"/>
                  <a:ext cx="77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467" name="Freihand 466">
                  <a:extLst>
                    <a:ext uri="{FF2B5EF4-FFF2-40B4-BE49-F238E27FC236}">
                      <a16:creationId xmlns:a16="http://schemas.microsoft.com/office/drawing/2014/main" id="{A19BDF1D-8DC1-4498-89FD-4F52D4AFEDD7}"/>
                    </a:ext>
                  </a:extLst>
                </p14:cNvPr>
                <p14:cNvContentPartPr/>
                <p14:nvPr/>
              </p14:nvContentPartPr>
              <p14:xfrm>
                <a:off x="8679099" y="1588445"/>
                <a:ext cx="132480" cy="163800"/>
              </p14:xfrm>
            </p:contentPart>
          </mc:Choice>
          <mc:Fallback xmlns="">
            <p:pic>
              <p:nvPicPr>
                <p:cNvPr id="467" name="Freihand 466">
                  <a:extLst>
                    <a:ext uri="{FF2B5EF4-FFF2-40B4-BE49-F238E27FC236}">
                      <a16:creationId xmlns:a16="http://schemas.microsoft.com/office/drawing/2014/main" id="{A19BDF1D-8DC1-4498-89FD-4F52D4AFEDD7}"/>
                    </a:ext>
                  </a:extLst>
                </p:cNvPr>
                <p:cNvPicPr/>
                <p:nvPr/>
              </p:nvPicPr>
              <p:blipFill>
                <a:blip r:embed="rId854"/>
                <a:stretch>
                  <a:fillRect/>
                </a:stretch>
              </p:blipFill>
              <p:spPr>
                <a:xfrm>
                  <a:off x="8674779" y="1584125"/>
                  <a:ext cx="141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468" name="Freihand 467">
                  <a:extLst>
                    <a:ext uri="{FF2B5EF4-FFF2-40B4-BE49-F238E27FC236}">
                      <a16:creationId xmlns:a16="http://schemas.microsoft.com/office/drawing/2014/main" id="{F5B85C70-18F1-4AFE-AEAB-3131CF386768}"/>
                    </a:ext>
                  </a:extLst>
                </p14:cNvPr>
                <p14:cNvContentPartPr/>
                <p14:nvPr/>
              </p14:nvContentPartPr>
              <p14:xfrm>
                <a:off x="8861259" y="1616165"/>
                <a:ext cx="25200" cy="105120"/>
              </p14:xfrm>
            </p:contentPart>
          </mc:Choice>
          <mc:Fallback xmlns="">
            <p:pic>
              <p:nvPicPr>
                <p:cNvPr id="468" name="Freihand 467">
                  <a:extLst>
                    <a:ext uri="{FF2B5EF4-FFF2-40B4-BE49-F238E27FC236}">
                      <a16:creationId xmlns:a16="http://schemas.microsoft.com/office/drawing/2014/main" id="{F5B85C70-18F1-4AFE-AEAB-3131CF386768}"/>
                    </a:ext>
                  </a:extLst>
                </p:cNvPr>
                <p:cNvPicPr/>
                <p:nvPr/>
              </p:nvPicPr>
              <p:blipFill>
                <a:blip r:embed="rId856"/>
                <a:stretch>
                  <a:fillRect/>
                </a:stretch>
              </p:blipFill>
              <p:spPr>
                <a:xfrm>
                  <a:off x="8856939" y="1611845"/>
                  <a:ext cx="33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469" name="Freihand 468">
                  <a:extLst>
                    <a:ext uri="{FF2B5EF4-FFF2-40B4-BE49-F238E27FC236}">
                      <a16:creationId xmlns:a16="http://schemas.microsoft.com/office/drawing/2014/main" id="{82C670CE-2D3D-41DC-81DE-7641215906CE}"/>
                    </a:ext>
                  </a:extLst>
                </p14:cNvPr>
                <p14:cNvContentPartPr/>
                <p14:nvPr/>
              </p14:nvContentPartPr>
              <p14:xfrm>
                <a:off x="8821659" y="1653605"/>
                <a:ext cx="97200" cy="1440"/>
              </p14:xfrm>
            </p:contentPart>
          </mc:Choice>
          <mc:Fallback xmlns="">
            <p:pic>
              <p:nvPicPr>
                <p:cNvPr id="469" name="Freihand 468">
                  <a:extLst>
                    <a:ext uri="{FF2B5EF4-FFF2-40B4-BE49-F238E27FC236}">
                      <a16:creationId xmlns:a16="http://schemas.microsoft.com/office/drawing/2014/main" id="{82C670CE-2D3D-41DC-81DE-7641215906CE}"/>
                    </a:ext>
                  </a:extLst>
                </p:cNvPr>
                <p:cNvPicPr/>
                <p:nvPr/>
              </p:nvPicPr>
              <p:blipFill>
                <a:blip r:embed="rId858"/>
                <a:stretch>
                  <a:fillRect/>
                </a:stretch>
              </p:blipFill>
              <p:spPr>
                <a:xfrm>
                  <a:off x="8817339" y="1649285"/>
                  <a:ext cx="1058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470" name="Freihand 469">
                  <a:extLst>
                    <a:ext uri="{FF2B5EF4-FFF2-40B4-BE49-F238E27FC236}">
                      <a16:creationId xmlns:a16="http://schemas.microsoft.com/office/drawing/2014/main" id="{724362C3-94AF-45B4-8761-FF745C7B2DA3}"/>
                    </a:ext>
                  </a:extLst>
                </p14:cNvPr>
                <p14:cNvContentPartPr/>
                <p14:nvPr/>
              </p14:nvContentPartPr>
              <p14:xfrm>
                <a:off x="8989779" y="1585925"/>
                <a:ext cx="42840" cy="107640"/>
              </p14:xfrm>
            </p:contentPart>
          </mc:Choice>
          <mc:Fallback xmlns="">
            <p:pic>
              <p:nvPicPr>
                <p:cNvPr id="470" name="Freihand 469">
                  <a:extLst>
                    <a:ext uri="{FF2B5EF4-FFF2-40B4-BE49-F238E27FC236}">
                      <a16:creationId xmlns:a16="http://schemas.microsoft.com/office/drawing/2014/main" id="{724362C3-94AF-45B4-8761-FF745C7B2DA3}"/>
                    </a:ext>
                  </a:extLst>
                </p:cNvPr>
                <p:cNvPicPr/>
                <p:nvPr/>
              </p:nvPicPr>
              <p:blipFill>
                <a:blip r:embed="rId860"/>
                <a:stretch>
                  <a:fillRect/>
                </a:stretch>
              </p:blipFill>
              <p:spPr>
                <a:xfrm>
                  <a:off x="8985459" y="1581605"/>
                  <a:ext cx="51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471" name="Freihand 470">
                  <a:extLst>
                    <a:ext uri="{FF2B5EF4-FFF2-40B4-BE49-F238E27FC236}">
                      <a16:creationId xmlns:a16="http://schemas.microsoft.com/office/drawing/2014/main" id="{6B5D9088-75C8-4E86-89C1-551FCD4F374C}"/>
                    </a:ext>
                  </a:extLst>
                </p14:cNvPr>
                <p14:cNvContentPartPr/>
                <p14:nvPr/>
              </p14:nvContentPartPr>
              <p14:xfrm>
                <a:off x="8984739" y="1583765"/>
                <a:ext cx="145800" cy="121320"/>
              </p14:xfrm>
            </p:contentPart>
          </mc:Choice>
          <mc:Fallback xmlns="">
            <p:pic>
              <p:nvPicPr>
                <p:cNvPr id="471" name="Freihand 470">
                  <a:extLst>
                    <a:ext uri="{FF2B5EF4-FFF2-40B4-BE49-F238E27FC236}">
                      <a16:creationId xmlns:a16="http://schemas.microsoft.com/office/drawing/2014/main" id="{6B5D9088-75C8-4E86-89C1-551FCD4F374C}"/>
                    </a:ext>
                  </a:extLst>
                </p:cNvPr>
                <p:cNvPicPr/>
                <p:nvPr/>
              </p:nvPicPr>
              <p:blipFill>
                <a:blip r:embed="rId862"/>
                <a:stretch>
                  <a:fillRect/>
                </a:stretch>
              </p:blipFill>
              <p:spPr>
                <a:xfrm>
                  <a:off x="8980419" y="1579445"/>
                  <a:ext cx="154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472" name="Freihand 471">
                  <a:extLst>
                    <a:ext uri="{FF2B5EF4-FFF2-40B4-BE49-F238E27FC236}">
                      <a16:creationId xmlns:a16="http://schemas.microsoft.com/office/drawing/2014/main" id="{279EBCEA-47F1-43EB-8345-75F5EF6CA0A7}"/>
                    </a:ext>
                  </a:extLst>
                </p14:cNvPr>
                <p14:cNvContentPartPr/>
                <p14:nvPr/>
              </p14:nvContentPartPr>
              <p14:xfrm>
                <a:off x="9097779" y="1547045"/>
                <a:ext cx="124200" cy="156240"/>
              </p14:xfrm>
            </p:contentPart>
          </mc:Choice>
          <mc:Fallback xmlns="">
            <p:pic>
              <p:nvPicPr>
                <p:cNvPr id="472" name="Freihand 471">
                  <a:extLst>
                    <a:ext uri="{FF2B5EF4-FFF2-40B4-BE49-F238E27FC236}">
                      <a16:creationId xmlns:a16="http://schemas.microsoft.com/office/drawing/2014/main" id="{279EBCEA-47F1-43EB-8345-75F5EF6CA0A7}"/>
                    </a:ext>
                  </a:extLst>
                </p:cNvPr>
                <p:cNvPicPr/>
                <p:nvPr/>
              </p:nvPicPr>
              <p:blipFill>
                <a:blip r:embed="rId864"/>
                <a:stretch>
                  <a:fillRect/>
                </a:stretch>
              </p:blipFill>
              <p:spPr>
                <a:xfrm>
                  <a:off x="9093459" y="1542725"/>
                  <a:ext cx="132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475" name="Freihand 474">
                  <a:extLst>
                    <a:ext uri="{FF2B5EF4-FFF2-40B4-BE49-F238E27FC236}">
                      <a16:creationId xmlns:a16="http://schemas.microsoft.com/office/drawing/2014/main" id="{B3A9FC18-EB81-4366-86C5-6F950084BB5A}"/>
                    </a:ext>
                  </a:extLst>
                </p14:cNvPr>
                <p14:cNvContentPartPr/>
                <p14:nvPr/>
              </p14:nvContentPartPr>
              <p14:xfrm>
                <a:off x="4903779" y="840725"/>
                <a:ext cx="1731240" cy="1653120"/>
              </p14:xfrm>
            </p:contentPart>
          </mc:Choice>
          <mc:Fallback xmlns="">
            <p:pic>
              <p:nvPicPr>
                <p:cNvPr id="475" name="Freihand 474">
                  <a:extLst>
                    <a:ext uri="{FF2B5EF4-FFF2-40B4-BE49-F238E27FC236}">
                      <a16:creationId xmlns:a16="http://schemas.microsoft.com/office/drawing/2014/main" id="{B3A9FC18-EB81-4366-86C5-6F950084BB5A}"/>
                    </a:ext>
                  </a:extLst>
                </p:cNvPr>
                <p:cNvPicPr/>
                <p:nvPr/>
              </p:nvPicPr>
              <p:blipFill>
                <a:blip r:embed="rId866"/>
                <a:stretch>
                  <a:fillRect/>
                </a:stretch>
              </p:blipFill>
              <p:spPr>
                <a:xfrm>
                  <a:off x="4899459" y="836405"/>
                  <a:ext cx="1739880" cy="166176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476" name="Freihand 475">
                  <a:extLst>
                    <a:ext uri="{FF2B5EF4-FFF2-40B4-BE49-F238E27FC236}">
                      <a16:creationId xmlns:a16="http://schemas.microsoft.com/office/drawing/2014/main" id="{830FD733-233F-47AD-A5D1-B156C5760565}"/>
                    </a:ext>
                  </a:extLst>
                </p14:cNvPr>
                <p14:cNvContentPartPr/>
                <p14:nvPr/>
              </p14:nvContentPartPr>
              <p14:xfrm>
                <a:off x="6294099" y="1849085"/>
                <a:ext cx="132120" cy="220680"/>
              </p14:xfrm>
            </p:contentPart>
          </mc:Choice>
          <mc:Fallback xmlns="">
            <p:pic>
              <p:nvPicPr>
                <p:cNvPr id="476" name="Freihand 475">
                  <a:extLst>
                    <a:ext uri="{FF2B5EF4-FFF2-40B4-BE49-F238E27FC236}">
                      <a16:creationId xmlns:a16="http://schemas.microsoft.com/office/drawing/2014/main" id="{830FD733-233F-47AD-A5D1-B156C5760565}"/>
                    </a:ext>
                  </a:extLst>
                </p:cNvPr>
                <p:cNvPicPr/>
                <p:nvPr/>
              </p:nvPicPr>
              <p:blipFill>
                <a:blip r:embed="rId868"/>
                <a:stretch>
                  <a:fillRect/>
                </a:stretch>
              </p:blipFill>
              <p:spPr>
                <a:xfrm>
                  <a:off x="6289779" y="1844765"/>
                  <a:ext cx="1407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477" name="Freihand 476">
                  <a:extLst>
                    <a:ext uri="{FF2B5EF4-FFF2-40B4-BE49-F238E27FC236}">
                      <a16:creationId xmlns:a16="http://schemas.microsoft.com/office/drawing/2014/main" id="{D213A411-6C67-49D3-963F-82D95AEA28AE}"/>
                    </a:ext>
                  </a:extLst>
                </p14:cNvPr>
                <p14:cNvContentPartPr/>
                <p14:nvPr/>
              </p14:nvContentPartPr>
              <p14:xfrm>
                <a:off x="6437379" y="1655405"/>
                <a:ext cx="74880" cy="93600"/>
              </p14:xfrm>
            </p:contentPart>
          </mc:Choice>
          <mc:Fallback xmlns="">
            <p:pic>
              <p:nvPicPr>
                <p:cNvPr id="477" name="Freihand 476">
                  <a:extLst>
                    <a:ext uri="{FF2B5EF4-FFF2-40B4-BE49-F238E27FC236}">
                      <a16:creationId xmlns:a16="http://schemas.microsoft.com/office/drawing/2014/main" id="{D213A411-6C67-49D3-963F-82D95AEA28AE}"/>
                    </a:ext>
                  </a:extLst>
                </p:cNvPr>
                <p:cNvPicPr/>
                <p:nvPr/>
              </p:nvPicPr>
              <p:blipFill>
                <a:blip r:embed="rId870"/>
                <a:stretch>
                  <a:fillRect/>
                </a:stretch>
              </p:blipFill>
              <p:spPr>
                <a:xfrm>
                  <a:off x="6433059" y="1651085"/>
                  <a:ext cx="83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478" name="Freihand 477">
                  <a:extLst>
                    <a:ext uri="{FF2B5EF4-FFF2-40B4-BE49-F238E27FC236}">
                      <a16:creationId xmlns:a16="http://schemas.microsoft.com/office/drawing/2014/main" id="{E5C26E1A-E5F2-46F9-8DF2-BCBE3BA24D03}"/>
                    </a:ext>
                  </a:extLst>
                </p14:cNvPr>
                <p14:cNvContentPartPr/>
                <p14:nvPr/>
              </p14:nvContentPartPr>
              <p14:xfrm>
                <a:off x="6514779" y="1637765"/>
                <a:ext cx="15480" cy="172080"/>
              </p14:xfrm>
            </p:contentPart>
          </mc:Choice>
          <mc:Fallback xmlns="">
            <p:pic>
              <p:nvPicPr>
                <p:cNvPr id="478" name="Freihand 477">
                  <a:extLst>
                    <a:ext uri="{FF2B5EF4-FFF2-40B4-BE49-F238E27FC236}">
                      <a16:creationId xmlns:a16="http://schemas.microsoft.com/office/drawing/2014/main" id="{E5C26E1A-E5F2-46F9-8DF2-BCBE3BA24D03}"/>
                    </a:ext>
                  </a:extLst>
                </p:cNvPr>
                <p:cNvPicPr/>
                <p:nvPr/>
              </p:nvPicPr>
              <p:blipFill>
                <a:blip r:embed="rId872"/>
                <a:stretch>
                  <a:fillRect/>
                </a:stretch>
              </p:blipFill>
              <p:spPr>
                <a:xfrm>
                  <a:off x="6510459" y="1633445"/>
                  <a:ext cx="24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480" name="Freihand 479">
                  <a:extLst>
                    <a:ext uri="{FF2B5EF4-FFF2-40B4-BE49-F238E27FC236}">
                      <a16:creationId xmlns:a16="http://schemas.microsoft.com/office/drawing/2014/main" id="{750504B0-30A2-4B42-944C-DE67255BA5C7}"/>
                    </a:ext>
                  </a:extLst>
                </p14:cNvPr>
                <p14:cNvContentPartPr/>
                <p14:nvPr/>
              </p14:nvContentPartPr>
              <p14:xfrm>
                <a:off x="6528099" y="1520045"/>
                <a:ext cx="21240" cy="87840"/>
              </p14:xfrm>
            </p:contentPart>
          </mc:Choice>
          <mc:Fallback xmlns="">
            <p:pic>
              <p:nvPicPr>
                <p:cNvPr id="480" name="Freihand 479">
                  <a:extLst>
                    <a:ext uri="{FF2B5EF4-FFF2-40B4-BE49-F238E27FC236}">
                      <a16:creationId xmlns:a16="http://schemas.microsoft.com/office/drawing/2014/main" id="{750504B0-30A2-4B42-944C-DE67255BA5C7}"/>
                    </a:ext>
                  </a:extLst>
                </p:cNvPr>
                <p:cNvPicPr/>
                <p:nvPr/>
              </p:nvPicPr>
              <p:blipFill>
                <a:blip r:embed="rId874"/>
                <a:stretch>
                  <a:fillRect/>
                </a:stretch>
              </p:blipFill>
              <p:spPr>
                <a:xfrm>
                  <a:off x="6523779" y="1515725"/>
                  <a:ext cx="29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81" name="Freihand 480">
                  <a:extLst>
                    <a:ext uri="{FF2B5EF4-FFF2-40B4-BE49-F238E27FC236}">
                      <a16:creationId xmlns:a16="http://schemas.microsoft.com/office/drawing/2014/main" id="{6B39E727-A9D4-4FA8-BE7B-82986189BF54}"/>
                    </a:ext>
                  </a:extLst>
                </p14:cNvPr>
                <p14:cNvContentPartPr/>
                <p14:nvPr/>
              </p14:nvContentPartPr>
              <p14:xfrm>
                <a:off x="6444939" y="1499525"/>
                <a:ext cx="119520" cy="100800"/>
              </p14:xfrm>
            </p:contentPart>
          </mc:Choice>
          <mc:Fallback xmlns="">
            <p:pic>
              <p:nvPicPr>
                <p:cNvPr id="481" name="Freihand 480">
                  <a:extLst>
                    <a:ext uri="{FF2B5EF4-FFF2-40B4-BE49-F238E27FC236}">
                      <a16:creationId xmlns:a16="http://schemas.microsoft.com/office/drawing/2014/main" id="{6B39E727-A9D4-4FA8-BE7B-82986189BF54}"/>
                    </a:ext>
                  </a:extLst>
                </p:cNvPr>
                <p:cNvPicPr/>
                <p:nvPr/>
              </p:nvPicPr>
              <p:blipFill>
                <a:blip r:embed="rId876"/>
                <a:stretch>
                  <a:fillRect/>
                </a:stretch>
              </p:blipFill>
              <p:spPr>
                <a:xfrm>
                  <a:off x="6440619" y="1495205"/>
                  <a:ext cx="128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482" name="Freihand 481">
                  <a:extLst>
                    <a:ext uri="{FF2B5EF4-FFF2-40B4-BE49-F238E27FC236}">
                      <a16:creationId xmlns:a16="http://schemas.microsoft.com/office/drawing/2014/main" id="{3913E9AD-1C3D-4D8E-8556-90706800898C}"/>
                    </a:ext>
                  </a:extLst>
                </p14:cNvPr>
                <p14:cNvContentPartPr/>
                <p14:nvPr/>
              </p14:nvContentPartPr>
              <p14:xfrm>
                <a:off x="6604419" y="1537685"/>
                <a:ext cx="99360" cy="205200"/>
              </p14:xfrm>
            </p:contentPart>
          </mc:Choice>
          <mc:Fallback xmlns="">
            <p:pic>
              <p:nvPicPr>
                <p:cNvPr id="482" name="Freihand 481">
                  <a:extLst>
                    <a:ext uri="{FF2B5EF4-FFF2-40B4-BE49-F238E27FC236}">
                      <a16:creationId xmlns:a16="http://schemas.microsoft.com/office/drawing/2014/main" id="{3913E9AD-1C3D-4D8E-8556-90706800898C}"/>
                    </a:ext>
                  </a:extLst>
                </p:cNvPr>
                <p:cNvPicPr/>
                <p:nvPr/>
              </p:nvPicPr>
              <p:blipFill>
                <a:blip r:embed="rId878"/>
                <a:stretch>
                  <a:fillRect/>
                </a:stretch>
              </p:blipFill>
              <p:spPr>
                <a:xfrm>
                  <a:off x="6600099" y="1533365"/>
                  <a:ext cx="108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484" name="Freihand 483">
                  <a:extLst>
                    <a:ext uri="{FF2B5EF4-FFF2-40B4-BE49-F238E27FC236}">
                      <a16:creationId xmlns:a16="http://schemas.microsoft.com/office/drawing/2014/main" id="{7A34ED0E-6747-4626-AF94-94D226BD7C71}"/>
                    </a:ext>
                  </a:extLst>
                </p14:cNvPr>
                <p14:cNvContentPartPr/>
                <p14:nvPr/>
              </p14:nvContentPartPr>
              <p14:xfrm>
                <a:off x="6659859" y="1537325"/>
                <a:ext cx="92880" cy="129960"/>
              </p14:xfrm>
            </p:contentPart>
          </mc:Choice>
          <mc:Fallback xmlns="">
            <p:pic>
              <p:nvPicPr>
                <p:cNvPr id="484" name="Freihand 483">
                  <a:extLst>
                    <a:ext uri="{FF2B5EF4-FFF2-40B4-BE49-F238E27FC236}">
                      <a16:creationId xmlns:a16="http://schemas.microsoft.com/office/drawing/2014/main" id="{7A34ED0E-6747-4626-AF94-94D226BD7C71}"/>
                    </a:ext>
                  </a:extLst>
                </p:cNvPr>
                <p:cNvPicPr/>
                <p:nvPr/>
              </p:nvPicPr>
              <p:blipFill>
                <a:blip r:embed="rId880"/>
                <a:stretch>
                  <a:fillRect/>
                </a:stretch>
              </p:blipFill>
              <p:spPr>
                <a:xfrm>
                  <a:off x="6655539" y="1533005"/>
                  <a:ext cx="101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85" name="Freihand 484">
                  <a:extLst>
                    <a:ext uri="{FF2B5EF4-FFF2-40B4-BE49-F238E27FC236}">
                      <a16:creationId xmlns:a16="http://schemas.microsoft.com/office/drawing/2014/main" id="{9091CCBC-9E39-4641-B77B-9D04F77EB14D}"/>
                    </a:ext>
                  </a:extLst>
                </p14:cNvPr>
                <p14:cNvContentPartPr/>
                <p14:nvPr/>
              </p14:nvContentPartPr>
              <p14:xfrm>
                <a:off x="6754899" y="1553525"/>
                <a:ext cx="36720" cy="67320"/>
              </p14:xfrm>
            </p:contentPart>
          </mc:Choice>
          <mc:Fallback xmlns="">
            <p:pic>
              <p:nvPicPr>
                <p:cNvPr id="485" name="Freihand 484">
                  <a:extLst>
                    <a:ext uri="{FF2B5EF4-FFF2-40B4-BE49-F238E27FC236}">
                      <a16:creationId xmlns:a16="http://schemas.microsoft.com/office/drawing/2014/main" id="{9091CCBC-9E39-4641-B77B-9D04F77EB14D}"/>
                    </a:ext>
                  </a:extLst>
                </p:cNvPr>
                <p:cNvPicPr/>
                <p:nvPr/>
              </p:nvPicPr>
              <p:blipFill>
                <a:blip r:embed="rId882"/>
                <a:stretch>
                  <a:fillRect/>
                </a:stretch>
              </p:blipFill>
              <p:spPr>
                <a:xfrm>
                  <a:off x="6750579" y="1549205"/>
                  <a:ext cx="45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486" name="Freihand 485">
                  <a:extLst>
                    <a:ext uri="{FF2B5EF4-FFF2-40B4-BE49-F238E27FC236}">
                      <a16:creationId xmlns:a16="http://schemas.microsoft.com/office/drawing/2014/main" id="{7D5D1F9A-D5CB-4CFE-A296-8C33A10B46E6}"/>
                    </a:ext>
                  </a:extLst>
                </p14:cNvPr>
                <p14:cNvContentPartPr/>
                <p14:nvPr/>
              </p14:nvContentPartPr>
              <p14:xfrm>
                <a:off x="6744459" y="1560005"/>
                <a:ext cx="73080" cy="36000"/>
              </p14:xfrm>
            </p:contentPart>
          </mc:Choice>
          <mc:Fallback xmlns="">
            <p:pic>
              <p:nvPicPr>
                <p:cNvPr id="486" name="Freihand 485">
                  <a:extLst>
                    <a:ext uri="{FF2B5EF4-FFF2-40B4-BE49-F238E27FC236}">
                      <a16:creationId xmlns:a16="http://schemas.microsoft.com/office/drawing/2014/main" id="{7D5D1F9A-D5CB-4CFE-A296-8C33A10B46E6}"/>
                    </a:ext>
                  </a:extLst>
                </p:cNvPr>
                <p:cNvPicPr/>
                <p:nvPr/>
              </p:nvPicPr>
              <p:blipFill>
                <a:blip r:embed="rId884"/>
                <a:stretch>
                  <a:fillRect/>
                </a:stretch>
              </p:blipFill>
              <p:spPr>
                <a:xfrm>
                  <a:off x="6740139" y="1555685"/>
                  <a:ext cx="81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487" name="Freihand 486">
                  <a:extLst>
                    <a:ext uri="{FF2B5EF4-FFF2-40B4-BE49-F238E27FC236}">
                      <a16:creationId xmlns:a16="http://schemas.microsoft.com/office/drawing/2014/main" id="{4FBAB226-9F7D-4861-9110-04C1773EBE39}"/>
                    </a:ext>
                  </a:extLst>
                </p14:cNvPr>
                <p14:cNvContentPartPr/>
                <p14:nvPr/>
              </p14:nvContentPartPr>
              <p14:xfrm>
                <a:off x="6838779" y="1457765"/>
                <a:ext cx="72720" cy="128520"/>
              </p14:xfrm>
            </p:contentPart>
          </mc:Choice>
          <mc:Fallback xmlns="">
            <p:pic>
              <p:nvPicPr>
                <p:cNvPr id="487" name="Freihand 486">
                  <a:extLst>
                    <a:ext uri="{FF2B5EF4-FFF2-40B4-BE49-F238E27FC236}">
                      <a16:creationId xmlns:a16="http://schemas.microsoft.com/office/drawing/2014/main" id="{4FBAB226-9F7D-4861-9110-04C1773EBE39}"/>
                    </a:ext>
                  </a:extLst>
                </p:cNvPr>
                <p:cNvPicPr/>
                <p:nvPr/>
              </p:nvPicPr>
              <p:blipFill>
                <a:blip r:embed="rId886"/>
                <a:stretch>
                  <a:fillRect/>
                </a:stretch>
              </p:blipFill>
              <p:spPr>
                <a:xfrm>
                  <a:off x="6834459" y="1453445"/>
                  <a:ext cx="81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488" name="Freihand 487">
                  <a:extLst>
                    <a:ext uri="{FF2B5EF4-FFF2-40B4-BE49-F238E27FC236}">
                      <a16:creationId xmlns:a16="http://schemas.microsoft.com/office/drawing/2014/main" id="{54FDAEA6-E304-4ED0-830E-A47FE7C36A36}"/>
                    </a:ext>
                  </a:extLst>
                </p14:cNvPr>
                <p14:cNvContentPartPr/>
                <p14:nvPr/>
              </p14:nvContentPartPr>
              <p14:xfrm>
                <a:off x="6842739" y="1534805"/>
                <a:ext cx="67320" cy="40320"/>
              </p14:xfrm>
            </p:contentPart>
          </mc:Choice>
          <mc:Fallback xmlns="">
            <p:pic>
              <p:nvPicPr>
                <p:cNvPr id="488" name="Freihand 487">
                  <a:extLst>
                    <a:ext uri="{FF2B5EF4-FFF2-40B4-BE49-F238E27FC236}">
                      <a16:creationId xmlns:a16="http://schemas.microsoft.com/office/drawing/2014/main" id="{54FDAEA6-E304-4ED0-830E-A47FE7C36A36}"/>
                    </a:ext>
                  </a:extLst>
                </p:cNvPr>
                <p:cNvPicPr/>
                <p:nvPr/>
              </p:nvPicPr>
              <p:blipFill>
                <a:blip r:embed="rId888"/>
                <a:stretch>
                  <a:fillRect/>
                </a:stretch>
              </p:blipFill>
              <p:spPr>
                <a:xfrm>
                  <a:off x="6838419" y="1530485"/>
                  <a:ext cx="75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489" name="Freihand 488">
                  <a:extLst>
                    <a:ext uri="{FF2B5EF4-FFF2-40B4-BE49-F238E27FC236}">
                      <a16:creationId xmlns:a16="http://schemas.microsoft.com/office/drawing/2014/main" id="{5AAE4B05-04D0-49B8-9C27-793DB9F56DEE}"/>
                    </a:ext>
                  </a:extLst>
                </p14:cNvPr>
                <p14:cNvContentPartPr/>
                <p14:nvPr/>
              </p14:nvContentPartPr>
              <p14:xfrm>
                <a:off x="6898179" y="1409165"/>
                <a:ext cx="104760" cy="155520"/>
              </p14:xfrm>
            </p:contentPart>
          </mc:Choice>
          <mc:Fallback xmlns="">
            <p:pic>
              <p:nvPicPr>
                <p:cNvPr id="489" name="Freihand 488">
                  <a:extLst>
                    <a:ext uri="{FF2B5EF4-FFF2-40B4-BE49-F238E27FC236}">
                      <a16:creationId xmlns:a16="http://schemas.microsoft.com/office/drawing/2014/main" id="{5AAE4B05-04D0-49B8-9C27-793DB9F56DEE}"/>
                    </a:ext>
                  </a:extLst>
                </p:cNvPr>
                <p:cNvPicPr/>
                <p:nvPr/>
              </p:nvPicPr>
              <p:blipFill>
                <a:blip r:embed="rId890"/>
                <a:stretch>
                  <a:fillRect/>
                </a:stretch>
              </p:blipFill>
              <p:spPr>
                <a:xfrm>
                  <a:off x="6893859" y="1404845"/>
                  <a:ext cx="113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490" name="Freihand 489">
                  <a:extLst>
                    <a:ext uri="{FF2B5EF4-FFF2-40B4-BE49-F238E27FC236}">
                      <a16:creationId xmlns:a16="http://schemas.microsoft.com/office/drawing/2014/main" id="{645EAB84-22CD-4F98-92E0-7F295242A3EE}"/>
                    </a:ext>
                  </a:extLst>
                </p14:cNvPr>
                <p14:cNvContentPartPr/>
                <p14:nvPr/>
              </p14:nvContentPartPr>
              <p14:xfrm>
                <a:off x="6942099" y="1347605"/>
                <a:ext cx="97200" cy="238680"/>
              </p14:xfrm>
            </p:contentPart>
          </mc:Choice>
          <mc:Fallback xmlns="">
            <p:pic>
              <p:nvPicPr>
                <p:cNvPr id="490" name="Freihand 489">
                  <a:extLst>
                    <a:ext uri="{FF2B5EF4-FFF2-40B4-BE49-F238E27FC236}">
                      <a16:creationId xmlns:a16="http://schemas.microsoft.com/office/drawing/2014/main" id="{645EAB84-22CD-4F98-92E0-7F295242A3EE}"/>
                    </a:ext>
                  </a:extLst>
                </p:cNvPr>
                <p:cNvPicPr/>
                <p:nvPr/>
              </p:nvPicPr>
              <p:blipFill>
                <a:blip r:embed="rId892"/>
                <a:stretch>
                  <a:fillRect/>
                </a:stretch>
              </p:blipFill>
              <p:spPr>
                <a:xfrm>
                  <a:off x="6937779" y="1343285"/>
                  <a:ext cx="1058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492" name="Freihand 491">
                  <a:extLst>
                    <a:ext uri="{FF2B5EF4-FFF2-40B4-BE49-F238E27FC236}">
                      <a16:creationId xmlns:a16="http://schemas.microsoft.com/office/drawing/2014/main" id="{94D14D24-3521-4832-B4FB-F08B72032997}"/>
                    </a:ext>
                  </a:extLst>
                </p14:cNvPr>
                <p14:cNvContentPartPr/>
                <p14:nvPr/>
              </p14:nvContentPartPr>
              <p14:xfrm>
                <a:off x="4340019" y="1754765"/>
                <a:ext cx="131760" cy="13680"/>
              </p14:xfrm>
            </p:contentPart>
          </mc:Choice>
          <mc:Fallback xmlns="">
            <p:pic>
              <p:nvPicPr>
                <p:cNvPr id="492" name="Freihand 491">
                  <a:extLst>
                    <a:ext uri="{FF2B5EF4-FFF2-40B4-BE49-F238E27FC236}">
                      <a16:creationId xmlns:a16="http://schemas.microsoft.com/office/drawing/2014/main" id="{94D14D24-3521-4832-B4FB-F08B72032997}"/>
                    </a:ext>
                  </a:extLst>
                </p:cNvPr>
                <p:cNvPicPr/>
                <p:nvPr/>
              </p:nvPicPr>
              <p:blipFill>
                <a:blip r:embed="rId894"/>
                <a:stretch>
                  <a:fillRect/>
                </a:stretch>
              </p:blipFill>
              <p:spPr>
                <a:xfrm>
                  <a:off x="4335699" y="1750445"/>
                  <a:ext cx="140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493" name="Freihand 492">
                  <a:extLst>
                    <a:ext uri="{FF2B5EF4-FFF2-40B4-BE49-F238E27FC236}">
                      <a16:creationId xmlns:a16="http://schemas.microsoft.com/office/drawing/2014/main" id="{23EFD959-2233-4518-803B-564358B07357}"/>
                    </a:ext>
                  </a:extLst>
                </p14:cNvPr>
                <p14:cNvContentPartPr/>
                <p14:nvPr/>
              </p14:nvContentPartPr>
              <p14:xfrm>
                <a:off x="4543419" y="1730645"/>
                <a:ext cx="333000" cy="27720"/>
              </p14:xfrm>
            </p:contentPart>
          </mc:Choice>
          <mc:Fallback xmlns="">
            <p:pic>
              <p:nvPicPr>
                <p:cNvPr id="493" name="Freihand 492">
                  <a:extLst>
                    <a:ext uri="{FF2B5EF4-FFF2-40B4-BE49-F238E27FC236}">
                      <a16:creationId xmlns:a16="http://schemas.microsoft.com/office/drawing/2014/main" id="{23EFD959-2233-4518-803B-564358B07357}"/>
                    </a:ext>
                  </a:extLst>
                </p:cNvPr>
                <p:cNvPicPr/>
                <p:nvPr/>
              </p:nvPicPr>
              <p:blipFill>
                <a:blip r:embed="rId896"/>
                <a:stretch>
                  <a:fillRect/>
                </a:stretch>
              </p:blipFill>
              <p:spPr>
                <a:xfrm>
                  <a:off x="4539099" y="1726325"/>
                  <a:ext cx="341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494" name="Freihand 493">
                  <a:extLst>
                    <a:ext uri="{FF2B5EF4-FFF2-40B4-BE49-F238E27FC236}">
                      <a16:creationId xmlns:a16="http://schemas.microsoft.com/office/drawing/2014/main" id="{05E25D52-E928-4562-935E-10270BE59B98}"/>
                    </a:ext>
                  </a:extLst>
                </p14:cNvPr>
                <p14:cNvContentPartPr/>
                <p14:nvPr/>
              </p14:nvContentPartPr>
              <p14:xfrm>
                <a:off x="5004579" y="1722365"/>
                <a:ext cx="192600" cy="10080"/>
              </p14:xfrm>
            </p:contentPart>
          </mc:Choice>
          <mc:Fallback xmlns="">
            <p:pic>
              <p:nvPicPr>
                <p:cNvPr id="494" name="Freihand 493">
                  <a:extLst>
                    <a:ext uri="{FF2B5EF4-FFF2-40B4-BE49-F238E27FC236}">
                      <a16:creationId xmlns:a16="http://schemas.microsoft.com/office/drawing/2014/main" id="{05E25D52-E928-4562-935E-10270BE59B98}"/>
                    </a:ext>
                  </a:extLst>
                </p:cNvPr>
                <p:cNvPicPr/>
                <p:nvPr/>
              </p:nvPicPr>
              <p:blipFill>
                <a:blip r:embed="rId898"/>
                <a:stretch>
                  <a:fillRect/>
                </a:stretch>
              </p:blipFill>
              <p:spPr>
                <a:xfrm>
                  <a:off x="5000259" y="1718045"/>
                  <a:ext cx="20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495" name="Freihand 494">
                  <a:extLst>
                    <a:ext uri="{FF2B5EF4-FFF2-40B4-BE49-F238E27FC236}">
                      <a16:creationId xmlns:a16="http://schemas.microsoft.com/office/drawing/2014/main" id="{39265692-9672-4BCB-A512-4BC6D13DC9F7}"/>
                    </a:ext>
                  </a:extLst>
                </p14:cNvPr>
                <p14:cNvContentPartPr/>
                <p14:nvPr/>
              </p14:nvContentPartPr>
              <p14:xfrm>
                <a:off x="5291859" y="1684925"/>
                <a:ext cx="546480" cy="39960"/>
              </p14:xfrm>
            </p:contentPart>
          </mc:Choice>
          <mc:Fallback xmlns="">
            <p:pic>
              <p:nvPicPr>
                <p:cNvPr id="495" name="Freihand 494">
                  <a:extLst>
                    <a:ext uri="{FF2B5EF4-FFF2-40B4-BE49-F238E27FC236}">
                      <a16:creationId xmlns:a16="http://schemas.microsoft.com/office/drawing/2014/main" id="{39265692-9672-4BCB-A512-4BC6D13DC9F7}"/>
                    </a:ext>
                  </a:extLst>
                </p:cNvPr>
                <p:cNvPicPr/>
                <p:nvPr/>
              </p:nvPicPr>
              <p:blipFill>
                <a:blip r:embed="rId900"/>
                <a:stretch>
                  <a:fillRect/>
                </a:stretch>
              </p:blipFill>
              <p:spPr>
                <a:xfrm>
                  <a:off x="5287539" y="1680605"/>
                  <a:ext cx="555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496" name="Freihand 495">
                  <a:extLst>
                    <a:ext uri="{FF2B5EF4-FFF2-40B4-BE49-F238E27FC236}">
                      <a16:creationId xmlns:a16="http://schemas.microsoft.com/office/drawing/2014/main" id="{46469C98-0955-4B56-819B-718C2E0AA8BB}"/>
                    </a:ext>
                  </a:extLst>
                </p14:cNvPr>
                <p14:cNvContentPartPr/>
                <p14:nvPr/>
              </p14:nvContentPartPr>
              <p14:xfrm>
                <a:off x="4379259" y="1823885"/>
                <a:ext cx="99000" cy="138240"/>
              </p14:xfrm>
            </p:contentPart>
          </mc:Choice>
          <mc:Fallback xmlns="">
            <p:pic>
              <p:nvPicPr>
                <p:cNvPr id="496" name="Freihand 495">
                  <a:extLst>
                    <a:ext uri="{FF2B5EF4-FFF2-40B4-BE49-F238E27FC236}">
                      <a16:creationId xmlns:a16="http://schemas.microsoft.com/office/drawing/2014/main" id="{46469C98-0955-4B56-819B-718C2E0AA8BB}"/>
                    </a:ext>
                  </a:extLst>
                </p:cNvPr>
                <p:cNvPicPr/>
                <p:nvPr/>
              </p:nvPicPr>
              <p:blipFill>
                <a:blip r:embed="rId902"/>
                <a:stretch>
                  <a:fillRect/>
                </a:stretch>
              </p:blipFill>
              <p:spPr>
                <a:xfrm>
                  <a:off x="4374939" y="1819565"/>
                  <a:ext cx="107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497" name="Freihand 496">
                  <a:extLst>
                    <a:ext uri="{FF2B5EF4-FFF2-40B4-BE49-F238E27FC236}">
                      <a16:creationId xmlns:a16="http://schemas.microsoft.com/office/drawing/2014/main" id="{6D1EE91F-05A5-461D-88BC-F963B9341461}"/>
                    </a:ext>
                  </a:extLst>
                </p14:cNvPr>
                <p14:cNvContentPartPr/>
                <p14:nvPr/>
              </p14:nvContentPartPr>
              <p14:xfrm>
                <a:off x="4494819" y="1783205"/>
                <a:ext cx="165960" cy="92880"/>
              </p14:xfrm>
            </p:contentPart>
          </mc:Choice>
          <mc:Fallback xmlns="">
            <p:pic>
              <p:nvPicPr>
                <p:cNvPr id="497" name="Freihand 496">
                  <a:extLst>
                    <a:ext uri="{FF2B5EF4-FFF2-40B4-BE49-F238E27FC236}">
                      <a16:creationId xmlns:a16="http://schemas.microsoft.com/office/drawing/2014/main" id="{6D1EE91F-05A5-461D-88BC-F963B9341461}"/>
                    </a:ext>
                  </a:extLst>
                </p:cNvPr>
                <p:cNvPicPr/>
                <p:nvPr/>
              </p:nvPicPr>
              <p:blipFill>
                <a:blip r:embed="rId904"/>
                <a:stretch>
                  <a:fillRect/>
                </a:stretch>
              </p:blipFill>
              <p:spPr>
                <a:xfrm>
                  <a:off x="4490499" y="1778885"/>
                  <a:ext cx="174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70" name="Freihand 569">
                  <a:extLst>
                    <a:ext uri="{FF2B5EF4-FFF2-40B4-BE49-F238E27FC236}">
                      <a16:creationId xmlns:a16="http://schemas.microsoft.com/office/drawing/2014/main" id="{15E341FA-6DF0-4699-8A31-23B02374C9D8}"/>
                    </a:ext>
                  </a:extLst>
                </p14:cNvPr>
                <p14:cNvContentPartPr/>
                <p14:nvPr/>
              </p14:nvContentPartPr>
              <p14:xfrm>
                <a:off x="6937059" y="1692485"/>
                <a:ext cx="959760" cy="649800"/>
              </p14:xfrm>
            </p:contentPart>
          </mc:Choice>
          <mc:Fallback xmlns="">
            <p:pic>
              <p:nvPicPr>
                <p:cNvPr id="570" name="Freihand 569">
                  <a:extLst>
                    <a:ext uri="{FF2B5EF4-FFF2-40B4-BE49-F238E27FC236}">
                      <a16:creationId xmlns:a16="http://schemas.microsoft.com/office/drawing/2014/main" id="{15E341FA-6DF0-4699-8A31-23B02374C9D8}"/>
                    </a:ext>
                  </a:extLst>
                </p:cNvPr>
                <p:cNvPicPr/>
                <p:nvPr/>
              </p:nvPicPr>
              <p:blipFill>
                <a:blip r:embed="rId906"/>
                <a:stretch>
                  <a:fillRect/>
                </a:stretch>
              </p:blipFill>
              <p:spPr>
                <a:xfrm>
                  <a:off x="6932739" y="1688165"/>
                  <a:ext cx="96840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71" name="Freihand 570">
                  <a:extLst>
                    <a:ext uri="{FF2B5EF4-FFF2-40B4-BE49-F238E27FC236}">
                      <a16:creationId xmlns:a16="http://schemas.microsoft.com/office/drawing/2014/main" id="{DE2A23B3-0591-4836-9087-192DFCF1D269}"/>
                    </a:ext>
                  </a:extLst>
                </p14:cNvPr>
                <p14:cNvContentPartPr/>
                <p14:nvPr/>
              </p14:nvContentPartPr>
              <p14:xfrm>
                <a:off x="6219939" y="1199645"/>
                <a:ext cx="1065960" cy="729000"/>
              </p14:xfrm>
            </p:contentPart>
          </mc:Choice>
          <mc:Fallback xmlns="">
            <p:pic>
              <p:nvPicPr>
                <p:cNvPr id="571" name="Freihand 570">
                  <a:extLst>
                    <a:ext uri="{FF2B5EF4-FFF2-40B4-BE49-F238E27FC236}">
                      <a16:creationId xmlns:a16="http://schemas.microsoft.com/office/drawing/2014/main" id="{DE2A23B3-0591-4836-9087-192DFCF1D269}"/>
                    </a:ext>
                  </a:extLst>
                </p:cNvPr>
                <p:cNvPicPr/>
                <p:nvPr/>
              </p:nvPicPr>
              <p:blipFill>
                <a:blip r:embed="rId908"/>
                <a:stretch>
                  <a:fillRect/>
                </a:stretch>
              </p:blipFill>
              <p:spPr>
                <a:xfrm>
                  <a:off x="6215619" y="1195325"/>
                  <a:ext cx="1074600" cy="73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9">
            <p14:nvContentPartPr>
              <p14:cNvPr id="573" name="Freihand 572">
                <a:extLst>
                  <a:ext uri="{FF2B5EF4-FFF2-40B4-BE49-F238E27FC236}">
                    <a16:creationId xmlns:a16="http://schemas.microsoft.com/office/drawing/2014/main" id="{DFD3B160-C39F-4569-93F9-B8E31772B945}"/>
                  </a:ext>
                </a:extLst>
              </p14:cNvPr>
              <p14:cNvContentPartPr/>
              <p14:nvPr/>
            </p14:nvContentPartPr>
            <p14:xfrm>
              <a:off x="7456179" y="2132765"/>
              <a:ext cx="598680" cy="497880"/>
            </p14:xfrm>
          </p:contentPart>
        </mc:Choice>
        <mc:Fallback xmlns="">
          <p:pic>
            <p:nvPicPr>
              <p:cNvPr id="573" name="Freihand 572">
                <a:extLst>
                  <a:ext uri="{FF2B5EF4-FFF2-40B4-BE49-F238E27FC236}">
                    <a16:creationId xmlns:a16="http://schemas.microsoft.com/office/drawing/2014/main" id="{DFD3B160-C39F-4569-93F9-B8E31772B945}"/>
                  </a:ext>
                </a:extLst>
              </p:cNvPr>
              <p:cNvPicPr/>
              <p:nvPr/>
            </p:nvPicPr>
            <p:blipFill>
              <a:blip r:embed="rId910"/>
              <a:stretch>
                <a:fillRect/>
              </a:stretch>
            </p:blipFill>
            <p:spPr>
              <a:xfrm>
                <a:off x="7451859" y="2128445"/>
                <a:ext cx="60732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74" name="Freihand 573">
                <a:extLst>
                  <a:ext uri="{FF2B5EF4-FFF2-40B4-BE49-F238E27FC236}">
                    <a16:creationId xmlns:a16="http://schemas.microsoft.com/office/drawing/2014/main" id="{7B7BD0E8-3549-4550-839C-39061D9FFB81}"/>
                  </a:ext>
                </a:extLst>
              </p14:cNvPr>
              <p14:cNvContentPartPr/>
              <p14:nvPr/>
            </p14:nvContentPartPr>
            <p14:xfrm>
              <a:off x="4564659" y="3558725"/>
              <a:ext cx="1861560" cy="1868760"/>
            </p14:xfrm>
          </p:contentPart>
        </mc:Choice>
        <mc:Fallback xmlns="">
          <p:pic>
            <p:nvPicPr>
              <p:cNvPr id="574" name="Freihand 573">
                <a:extLst>
                  <a:ext uri="{FF2B5EF4-FFF2-40B4-BE49-F238E27FC236}">
                    <a16:creationId xmlns:a16="http://schemas.microsoft.com/office/drawing/2014/main" id="{7B7BD0E8-3549-4550-839C-39061D9FFB81}"/>
                  </a:ext>
                </a:extLst>
              </p:cNvPr>
              <p:cNvPicPr/>
              <p:nvPr/>
            </p:nvPicPr>
            <p:blipFill>
              <a:blip r:embed="rId912"/>
              <a:stretch>
                <a:fillRect/>
              </a:stretch>
            </p:blipFill>
            <p:spPr>
              <a:xfrm>
                <a:off x="4560339" y="3554405"/>
                <a:ext cx="1870200" cy="18774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75" name="Freihand 574">
                <a:extLst>
                  <a:ext uri="{FF2B5EF4-FFF2-40B4-BE49-F238E27FC236}">
                    <a16:creationId xmlns:a16="http://schemas.microsoft.com/office/drawing/2014/main" id="{5556839C-C4F5-48D7-A7CA-EC391648AABD}"/>
                  </a:ext>
                </a:extLst>
              </p14:cNvPr>
              <p14:cNvContentPartPr/>
              <p14:nvPr/>
            </p14:nvContentPartPr>
            <p14:xfrm>
              <a:off x="4451619" y="3540365"/>
              <a:ext cx="1928880" cy="2103480"/>
            </p14:xfrm>
          </p:contentPart>
        </mc:Choice>
        <mc:Fallback xmlns="">
          <p:pic>
            <p:nvPicPr>
              <p:cNvPr id="575" name="Freihand 574">
                <a:extLst>
                  <a:ext uri="{FF2B5EF4-FFF2-40B4-BE49-F238E27FC236}">
                    <a16:creationId xmlns:a16="http://schemas.microsoft.com/office/drawing/2014/main" id="{5556839C-C4F5-48D7-A7CA-EC391648AABD}"/>
                  </a:ext>
                </a:extLst>
              </p:cNvPr>
              <p:cNvPicPr/>
              <p:nvPr/>
            </p:nvPicPr>
            <p:blipFill>
              <a:blip r:embed="rId914"/>
              <a:stretch>
                <a:fillRect/>
              </a:stretch>
            </p:blipFill>
            <p:spPr>
              <a:xfrm>
                <a:off x="4447299" y="3536045"/>
                <a:ext cx="1937520" cy="21121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76" name="Freihand 575">
                <a:extLst>
                  <a:ext uri="{FF2B5EF4-FFF2-40B4-BE49-F238E27FC236}">
                    <a16:creationId xmlns:a16="http://schemas.microsoft.com/office/drawing/2014/main" id="{817C9424-44CE-4FB3-B6E7-E92A1484BE7A}"/>
                  </a:ext>
                </a:extLst>
              </p14:cNvPr>
              <p14:cNvContentPartPr/>
              <p14:nvPr/>
            </p14:nvContentPartPr>
            <p14:xfrm>
              <a:off x="4340019" y="3583205"/>
              <a:ext cx="2821680" cy="2287440"/>
            </p14:xfrm>
          </p:contentPart>
        </mc:Choice>
        <mc:Fallback xmlns="">
          <p:pic>
            <p:nvPicPr>
              <p:cNvPr id="576" name="Freihand 575">
                <a:extLst>
                  <a:ext uri="{FF2B5EF4-FFF2-40B4-BE49-F238E27FC236}">
                    <a16:creationId xmlns:a16="http://schemas.microsoft.com/office/drawing/2014/main" id="{817C9424-44CE-4FB3-B6E7-E92A1484BE7A}"/>
                  </a:ext>
                </a:extLst>
              </p:cNvPr>
              <p:cNvPicPr/>
              <p:nvPr/>
            </p:nvPicPr>
            <p:blipFill>
              <a:blip r:embed="rId916"/>
              <a:stretch>
                <a:fillRect/>
              </a:stretch>
            </p:blipFill>
            <p:spPr>
              <a:xfrm>
                <a:off x="4335699" y="3578885"/>
                <a:ext cx="2830320" cy="229608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77" name="Freihand 576">
                <a:extLst>
                  <a:ext uri="{FF2B5EF4-FFF2-40B4-BE49-F238E27FC236}">
                    <a16:creationId xmlns:a16="http://schemas.microsoft.com/office/drawing/2014/main" id="{A9A951E4-5DFB-4069-9DE6-B1041B253164}"/>
                  </a:ext>
                </a:extLst>
              </p14:cNvPr>
              <p14:cNvContentPartPr/>
              <p14:nvPr/>
            </p14:nvContentPartPr>
            <p14:xfrm>
              <a:off x="4173339" y="4740605"/>
              <a:ext cx="324360" cy="63360"/>
            </p14:xfrm>
          </p:contentPart>
        </mc:Choice>
        <mc:Fallback xmlns="">
          <p:pic>
            <p:nvPicPr>
              <p:cNvPr id="577" name="Freihand 576">
                <a:extLst>
                  <a:ext uri="{FF2B5EF4-FFF2-40B4-BE49-F238E27FC236}">
                    <a16:creationId xmlns:a16="http://schemas.microsoft.com/office/drawing/2014/main" id="{A9A951E4-5DFB-4069-9DE6-B1041B253164}"/>
                  </a:ext>
                </a:extLst>
              </p:cNvPr>
              <p:cNvPicPr/>
              <p:nvPr/>
            </p:nvPicPr>
            <p:blipFill>
              <a:blip r:embed="rId918"/>
              <a:stretch>
                <a:fillRect/>
              </a:stretch>
            </p:blipFill>
            <p:spPr>
              <a:xfrm>
                <a:off x="4169019" y="4736285"/>
                <a:ext cx="333000" cy="72000"/>
              </a:xfrm>
              <a:prstGeom prst="rect">
                <a:avLst/>
              </a:prstGeom>
            </p:spPr>
          </p:pic>
        </mc:Fallback>
      </mc:AlternateContent>
      <p:grpSp>
        <p:nvGrpSpPr>
          <p:cNvPr id="582" name="Gruppieren 581">
            <a:extLst>
              <a:ext uri="{FF2B5EF4-FFF2-40B4-BE49-F238E27FC236}">
                <a16:creationId xmlns:a16="http://schemas.microsoft.com/office/drawing/2014/main" id="{9DF04FD1-1B16-4173-B2F5-05AC1E926BF1}"/>
              </a:ext>
            </a:extLst>
          </p:cNvPr>
          <p:cNvGrpSpPr/>
          <p:nvPr/>
        </p:nvGrpSpPr>
        <p:grpSpPr>
          <a:xfrm>
            <a:off x="5310939" y="3629285"/>
            <a:ext cx="2459520" cy="2058480"/>
            <a:chOff x="5310939" y="3629285"/>
            <a:chExt cx="2459520" cy="2058480"/>
          </a:xfrm>
        </p:grpSpPr>
        <mc:AlternateContent xmlns:mc="http://schemas.openxmlformats.org/markup-compatibility/2006" xmlns:p14="http://schemas.microsoft.com/office/powerpoint/2010/main">
          <mc:Choice Requires="p14">
            <p:contentPart p14:bwMode="auto" r:id="rId919">
              <p14:nvContentPartPr>
                <p14:cNvPr id="578" name="Freihand 577">
                  <a:extLst>
                    <a:ext uri="{FF2B5EF4-FFF2-40B4-BE49-F238E27FC236}">
                      <a16:creationId xmlns:a16="http://schemas.microsoft.com/office/drawing/2014/main" id="{7EF8F307-CCA3-4E00-BD7B-799B33E5E396}"/>
                    </a:ext>
                  </a:extLst>
                </p14:cNvPr>
                <p14:cNvContentPartPr/>
                <p14:nvPr/>
              </p14:nvContentPartPr>
              <p14:xfrm>
                <a:off x="5584899" y="4715765"/>
                <a:ext cx="1036800" cy="72720"/>
              </p14:xfrm>
            </p:contentPart>
          </mc:Choice>
          <mc:Fallback xmlns="">
            <p:pic>
              <p:nvPicPr>
                <p:cNvPr id="578" name="Freihand 577">
                  <a:extLst>
                    <a:ext uri="{FF2B5EF4-FFF2-40B4-BE49-F238E27FC236}">
                      <a16:creationId xmlns:a16="http://schemas.microsoft.com/office/drawing/2014/main" id="{7EF8F307-CCA3-4E00-BD7B-799B33E5E396}"/>
                    </a:ext>
                  </a:extLst>
                </p:cNvPr>
                <p:cNvPicPr/>
                <p:nvPr/>
              </p:nvPicPr>
              <p:blipFill>
                <a:blip r:embed="rId920"/>
                <a:stretch>
                  <a:fillRect/>
                </a:stretch>
              </p:blipFill>
              <p:spPr>
                <a:xfrm>
                  <a:off x="5580579" y="4711445"/>
                  <a:ext cx="1045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79" name="Freihand 578">
                  <a:extLst>
                    <a:ext uri="{FF2B5EF4-FFF2-40B4-BE49-F238E27FC236}">
                      <a16:creationId xmlns:a16="http://schemas.microsoft.com/office/drawing/2014/main" id="{5C4D1F36-959F-4090-AAA3-F5DF038BBB88}"/>
                    </a:ext>
                  </a:extLst>
                </p14:cNvPr>
                <p14:cNvContentPartPr/>
                <p14:nvPr/>
              </p14:nvContentPartPr>
              <p14:xfrm>
                <a:off x="6586779" y="3640445"/>
                <a:ext cx="33840" cy="1196280"/>
              </p14:xfrm>
            </p:contentPart>
          </mc:Choice>
          <mc:Fallback xmlns="">
            <p:pic>
              <p:nvPicPr>
                <p:cNvPr id="579" name="Freihand 578">
                  <a:extLst>
                    <a:ext uri="{FF2B5EF4-FFF2-40B4-BE49-F238E27FC236}">
                      <a16:creationId xmlns:a16="http://schemas.microsoft.com/office/drawing/2014/main" id="{5C4D1F36-959F-4090-AAA3-F5DF038BBB88}"/>
                    </a:ext>
                  </a:extLst>
                </p:cNvPr>
                <p:cNvPicPr/>
                <p:nvPr/>
              </p:nvPicPr>
              <p:blipFill>
                <a:blip r:embed="rId922"/>
                <a:stretch>
                  <a:fillRect/>
                </a:stretch>
              </p:blipFill>
              <p:spPr>
                <a:xfrm>
                  <a:off x="6582459" y="3636125"/>
                  <a:ext cx="42480" cy="12049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81" name="Freihand 580">
                  <a:extLst>
                    <a:ext uri="{FF2B5EF4-FFF2-40B4-BE49-F238E27FC236}">
                      <a16:creationId xmlns:a16="http://schemas.microsoft.com/office/drawing/2014/main" id="{D96A790B-D277-4366-AF6B-0E50D5E04001}"/>
                    </a:ext>
                  </a:extLst>
                </p14:cNvPr>
                <p14:cNvContentPartPr/>
                <p14:nvPr/>
              </p14:nvContentPartPr>
              <p14:xfrm>
                <a:off x="5310939" y="3629285"/>
                <a:ext cx="2459520" cy="2058480"/>
              </p14:xfrm>
            </p:contentPart>
          </mc:Choice>
          <mc:Fallback xmlns="">
            <p:pic>
              <p:nvPicPr>
                <p:cNvPr id="581" name="Freihand 580">
                  <a:extLst>
                    <a:ext uri="{FF2B5EF4-FFF2-40B4-BE49-F238E27FC236}">
                      <a16:creationId xmlns:a16="http://schemas.microsoft.com/office/drawing/2014/main" id="{D96A790B-D277-4366-AF6B-0E50D5E04001}"/>
                    </a:ext>
                  </a:extLst>
                </p:cNvPr>
                <p:cNvPicPr/>
                <p:nvPr/>
              </p:nvPicPr>
              <p:blipFill>
                <a:blip r:embed="rId924"/>
                <a:stretch>
                  <a:fillRect/>
                </a:stretch>
              </p:blipFill>
              <p:spPr>
                <a:xfrm>
                  <a:off x="5306619" y="3624965"/>
                  <a:ext cx="2468160" cy="206712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(Fiskalpolitik)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a:t>
            </a:r>
            <a:r>
              <a:rPr lang="de-DE" sz="1800">
                <a:solidFill>
                  <a:srgbClr val="000000"/>
                </a:solidFill>
              </a:rPr>
              <a:t>zur neoklassischen </a:t>
            </a:r>
            <a:r>
              <a:rPr lang="de-DE" sz="1800" dirty="0">
                <a:solidFill>
                  <a:srgbClr val="000000"/>
                </a:solidFill>
              </a:rPr>
              <a:t>Theorie erklären</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1C67489-1CC0-498E-9DDF-D94E6BEB6248}"/>
                  </a:ext>
                </a:extLst>
              </p14:cNvPr>
              <p14:cNvContentPartPr/>
              <p14:nvPr/>
            </p14:nvContentPartPr>
            <p14:xfrm>
              <a:off x="292899" y="3728348"/>
              <a:ext cx="2733840" cy="66240"/>
            </p14:xfrm>
          </p:contentPart>
        </mc:Choice>
        <mc:Fallback xmlns="">
          <p:pic>
            <p:nvPicPr>
              <p:cNvPr id="2" name="Freihand 1">
                <a:extLst>
                  <a:ext uri="{FF2B5EF4-FFF2-40B4-BE49-F238E27FC236}">
                    <a16:creationId xmlns:a16="http://schemas.microsoft.com/office/drawing/2014/main" id="{F1C67489-1CC0-498E-9DDF-D94E6BEB6248}"/>
                  </a:ext>
                </a:extLst>
              </p:cNvPr>
              <p:cNvPicPr/>
              <p:nvPr/>
            </p:nvPicPr>
            <p:blipFill>
              <a:blip r:embed="rId4"/>
              <a:stretch>
                <a:fillRect/>
              </a:stretch>
            </p:blipFill>
            <p:spPr>
              <a:xfrm>
                <a:off x="288579" y="3724028"/>
                <a:ext cx="2742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3300536-0C8F-46C0-9D18-3905E2A226E3}"/>
                  </a:ext>
                </a:extLst>
              </p14:cNvPr>
              <p14:cNvContentPartPr/>
              <p14:nvPr/>
            </p14:nvContentPartPr>
            <p14:xfrm>
              <a:off x="332139" y="4258268"/>
              <a:ext cx="3510360" cy="77760"/>
            </p14:xfrm>
          </p:contentPart>
        </mc:Choice>
        <mc:Fallback xmlns="">
          <p:pic>
            <p:nvPicPr>
              <p:cNvPr id="3" name="Freihand 2">
                <a:extLst>
                  <a:ext uri="{FF2B5EF4-FFF2-40B4-BE49-F238E27FC236}">
                    <a16:creationId xmlns:a16="http://schemas.microsoft.com/office/drawing/2014/main" id="{93300536-0C8F-46C0-9D18-3905E2A226E3}"/>
                  </a:ext>
                </a:extLst>
              </p:cNvPr>
              <p:cNvPicPr/>
              <p:nvPr/>
            </p:nvPicPr>
            <p:blipFill>
              <a:blip r:embed="rId6"/>
              <a:stretch>
                <a:fillRect/>
              </a:stretch>
            </p:blipFill>
            <p:spPr>
              <a:xfrm>
                <a:off x="327819" y="4253948"/>
                <a:ext cx="3519000" cy="8640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7918930-5838-4660-0368-2C4E1BA9B7E8}"/>
                  </a:ext>
                </a:extLst>
              </p14:cNvPr>
              <p14:cNvContentPartPr/>
              <p14:nvPr/>
            </p14:nvContentPartPr>
            <p14:xfrm>
              <a:off x="723737" y="2818543"/>
              <a:ext cx="5242680" cy="219240"/>
            </p14:xfrm>
          </p:contentPart>
        </mc:Choice>
        <mc:Fallback xmlns="">
          <p:pic>
            <p:nvPicPr>
              <p:cNvPr id="2" name="Freihand 1">
                <a:extLst>
                  <a:ext uri="{FF2B5EF4-FFF2-40B4-BE49-F238E27FC236}">
                    <a16:creationId xmlns:a16="http://schemas.microsoft.com/office/drawing/2014/main" id="{47918930-5838-4660-0368-2C4E1BA9B7E8}"/>
                  </a:ext>
                </a:extLst>
              </p:cNvPr>
              <p:cNvPicPr/>
              <p:nvPr/>
            </p:nvPicPr>
            <p:blipFill>
              <a:blip r:embed="rId5"/>
              <a:stretch>
                <a:fillRect/>
              </a:stretch>
            </p:blipFill>
            <p:spPr>
              <a:xfrm>
                <a:off x="717617" y="2812423"/>
                <a:ext cx="5254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EFF7893-8389-B19B-E706-54813B346C37}"/>
                  </a:ext>
                </a:extLst>
              </p14:cNvPr>
              <p14:cNvContentPartPr/>
              <p14:nvPr/>
            </p14:nvContentPartPr>
            <p14:xfrm>
              <a:off x="759017" y="3717823"/>
              <a:ext cx="5761440" cy="211680"/>
            </p14:xfrm>
          </p:contentPart>
        </mc:Choice>
        <mc:Fallback xmlns="">
          <p:pic>
            <p:nvPicPr>
              <p:cNvPr id="3" name="Freihand 2">
                <a:extLst>
                  <a:ext uri="{FF2B5EF4-FFF2-40B4-BE49-F238E27FC236}">
                    <a16:creationId xmlns:a16="http://schemas.microsoft.com/office/drawing/2014/main" id="{6EFF7893-8389-B19B-E706-54813B346C37}"/>
                  </a:ext>
                </a:extLst>
              </p:cNvPr>
              <p:cNvPicPr/>
              <p:nvPr/>
            </p:nvPicPr>
            <p:blipFill>
              <a:blip r:embed="rId7"/>
              <a:stretch>
                <a:fillRect/>
              </a:stretch>
            </p:blipFill>
            <p:spPr>
              <a:xfrm>
                <a:off x="752897" y="3711703"/>
                <a:ext cx="5773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062CA4A-8111-B521-AD34-E5DCC981917D}"/>
                  </a:ext>
                </a:extLst>
              </p14:cNvPr>
              <p14:cNvContentPartPr/>
              <p14:nvPr/>
            </p14:nvContentPartPr>
            <p14:xfrm>
              <a:off x="2435177" y="4110943"/>
              <a:ext cx="5836680" cy="738000"/>
            </p14:xfrm>
          </p:contentPart>
        </mc:Choice>
        <mc:Fallback xmlns="">
          <p:pic>
            <p:nvPicPr>
              <p:cNvPr id="5" name="Freihand 4">
                <a:extLst>
                  <a:ext uri="{FF2B5EF4-FFF2-40B4-BE49-F238E27FC236}">
                    <a16:creationId xmlns:a16="http://schemas.microsoft.com/office/drawing/2014/main" id="{A062CA4A-8111-B521-AD34-E5DCC981917D}"/>
                  </a:ext>
                </a:extLst>
              </p:cNvPr>
              <p:cNvPicPr/>
              <p:nvPr/>
            </p:nvPicPr>
            <p:blipFill>
              <a:blip r:embed="rId9"/>
              <a:stretch>
                <a:fillRect/>
              </a:stretch>
            </p:blipFill>
            <p:spPr>
              <a:xfrm>
                <a:off x="2429057" y="4104823"/>
                <a:ext cx="584892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6F3519FA-0C79-4D9F-B354-3E747CEB130E}"/>
                  </a:ext>
                </a:extLst>
              </p14:cNvPr>
              <p14:cNvContentPartPr/>
              <p14:nvPr/>
            </p14:nvContentPartPr>
            <p14:xfrm>
              <a:off x="2620299" y="3924908"/>
              <a:ext cx="5897520" cy="1117800"/>
            </p14:xfrm>
          </p:contentPart>
        </mc:Choice>
        <mc:Fallback xmlns="">
          <p:pic>
            <p:nvPicPr>
              <p:cNvPr id="7" name="Freihand 6">
                <a:extLst>
                  <a:ext uri="{FF2B5EF4-FFF2-40B4-BE49-F238E27FC236}">
                    <a16:creationId xmlns:a16="http://schemas.microsoft.com/office/drawing/2014/main" id="{6F3519FA-0C79-4D9F-B354-3E747CEB130E}"/>
                  </a:ext>
                </a:extLst>
              </p:cNvPr>
              <p:cNvPicPr/>
              <p:nvPr/>
            </p:nvPicPr>
            <p:blipFill>
              <a:blip r:embed="rId11"/>
              <a:stretch>
                <a:fillRect/>
              </a:stretch>
            </p:blipFill>
            <p:spPr>
              <a:xfrm>
                <a:off x="2615979" y="3920588"/>
                <a:ext cx="5906160" cy="112644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341B1994-7C98-4BC0-BF21-8DFC4E4F4BEF}"/>
              </a:ext>
            </a:extLst>
          </p:cNvPr>
          <p:cNvPicPr>
            <a:picLocks noChangeAspect="1"/>
          </p:cNvPicPr>
          <p:nvPr/>
        </p:nvPicPr>
        <p:blipFill>
          <a:blip r:embed="rId3"/>
          <a:stretch>
            <a:fillRect/>
          </a:stretch>
        </p:blipFill>
        <p:spPr>
          <a:xfrm>
            <a:off x="146094" y="1254856"/>
            <a:ext cx="7639050" cy="1533525"/>
          </a:xfrm>
          <a:prstGeom prst="rect">
            <a:avLst/>
          </a:prstGeom>
        </p:spPr>
      </p:pic>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6999A5B-65C7-4A9D-86E6-CD145B48C65B}"/>
              </a:ext>
            </a:extLst>
          </p:cNvPr>
          <p:cNvPicPr>
            <a:picLocks noChangeAspect="1"/>
          </p:cNvPicPr>
          <p:nvPr/>
        </p:nvPicPr>
        <p:blipFill>
          <a:blip r:embed="rId4"/>
          <a:stretch>
            <a:fillRect/>
          </a:stretch>
        </p:blipFill>
        <p:spPr>
          <a:xfrm>
            <a:off x="134551" y="0"/>
            <a:ext cx="7339676" cy="1126430"/>
          </a:xfrm>
          <a:prstGeom prst="rect">
            <a:avLst/>
          </a:prstGeom>
        </p:spPr>
      </p:pic>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2B45FCBF-60F3-49E3-A7A7-644E8D6FB7F2}"/>
                  </a:ext>
                </a:extLst>
              </p14:cNvPr>
              <p14:cNvContentPartPr/>
              <p14:nvPr/>
            </p14:nvContentPartPr>
            <p14:xfrm>
              <a:off x="4658259" y="212228"/>
              <a:ext cx="406440" cy="15480"/>
            </p14:xfrm>
          </p:contentPart>
        </mc:Choice>
        <mc:Fallback>
          <p:pic>
            <p:nvPicPr>
              <p:cNvPr id="19" name="Freihand 18">
                <a:extLst>
                  <a:ext uri="{FF2B5EF4-FFF2-40B4-BE49-F238E27FC236}">
                    <a16:creationId xmlns:a16="http://schemas.microsoft.com/office/drawing/2014/main" id="{2B45FCBF-60F3-49E3-A7A7-644E8D6FB7F2}"/>
                  </a:ext>
                </a:extLst>
              </p:cNvPr>
              <p:cNvPicPr/>
              <p:nvPr/>
            </p:nvPicPr>
            <p:blipFill>
              <a:blip r:embed="rId6"/>
              <a:stretch>
                <a:fillRect/>
              </a:stretch>
            </p:blipFill>
            <p:spPr>
              <a:xfrm>
                <a:off x="4653939" y="207908"/>
                <a:ext cx="415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 name="Freihand 19">
                <a:extLst>
                  <a:ext uri="{FF2B5EF4-FFF2-40B4-BE49-F238E27FC236}">
                    <a16:creationId xmlns:a16="http://schemas.microsoft.com/office/drawing/2014/main" id="{EAF4ED2B-9ABC-4D3A-81A5-8E27BD6B70C7}"/>
                  </a:ext>
                </a:extLst>
              </p14:cNvPr>
              <p14:cNvContentPartPr/>
              <p14:nvPr/>
            </p14:nvContentPartPr>
            <p14:xfrm>
              <a:off x="6557259" y="250028"/>
              <a:ext cx="383400" cy="14400"/>
            </p14:xfrm>
          </p:contentPart>
        </mc:Choice>
        <mc:Fallback>
          <p:pic>
            <p:nvPicPr>
              <p:cNvPr id="20" name="Freihand 19">
                <a:extLst>
                  <a:ext uri="{FF2B5EF4-FFF2-40B4-BE49-F238E27FC236}">
                    <a16:creationId xmlns:a16="http://schemas.microsoft.com/office/drawing/2014/main" id="{EAF4ED2B-9ABC-4D3A-81A5-8E27BD6B70C7}"/>
                  </a:ext>
                </a:extLst>
              </p:cNvPr>
              <p:cNvPicPr/>
              <p:nvPr/>
            </p:nvPicPr>
            <p:blipFill>
              <a:blip r:embed="rId8"/>
              <a:stretch>
                <a:fillRect/>
              </a:stretch>
            </p:blipFill>
            <p:spPr>
              <a:xfrm>
                <a:off x="6552939" y="245708"/>
                <a:ext cx="392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 name="Freihand 27">
                <a:extLst>
                  <a:ext uri="{FF2B5EF4-FFF2-40B4-BE49-F238E27FC236}">
                    <a16:creationId xmlns:a16="http://schemas.microsoft.com/office/drawing/2014/main" id="{3F7ED7C2-5C45-4434-940F-082E9CA468A7}"/>
                  </a:ext>
                </a:extLst>
              </p14:cNvPr>
              <p14:cNvContentPartPr/>
              <p14:nvPr/>
            </p14:nvContentPartPr>
            <p14:xfrm>
              <a:off x="1730379" y="413468"/>
              <a:ext cx="2896920" cy="45360"/>
            </p14:xfrm>
          </p:contentPart>
        </mc:Choice>
        <mc:Fallback>
          <p:pic>
            <p:nvPicPr>
              <p:cNvPr id="28" name="Freihand 27">
                <a:extLst>
                  <a:ext uri="{FF2B5EF4-FFF2-40B4-BE49-F238E27FC236}">
                    <a16:creationId xmlns:a16="http://schemas.microsoft.com/office/drawing/2014/main" id="{3F7ED7C2-5C45-4434-940F-082E9CA468A7}"/>
                  </a:ext>
                </a:extLst>
              </p:cNvPr>
              <p:cNvPicPr/>
              <p:nvPr/>
            </p:nvPicPr>
            <p:blipFill>
              <a:blip r:embed="rId10"/>
              <a:stretch>
                <a:fillRect/>
              </a:stretch>
            </p:blipFill>
            <p:spPr>
              <a:xfrm>
                <a:off x="1726059" y="409148"/>
                <a:ext cx="2905560" cy="54000"/>
              </a:xfrm>
              <a:prstGeom prst="rect">
                <a:avLst/>
              </a:prstGeom>
            </p:spPr>
          </p:pic>
        </mc:Fallback>
      </mc:AlternateContent>
      <p:grpSp>
        <p:nvGrpSpPr>
          <p:cNvPr id="31" name="Gruppieren 30">
            <a:extLst>
              <a:ext uri="{FF2B5EF4-FFF2-40B4-BE49-F238E27FC236}">
                <a16:creationId xmlns:a16="http://schemas.microsoft.com/office/drawing/2014/main" id="{3FC579FA-389F-4D8F-9AD1-E8A04CB1479C}"/>
              </a:ext>
            </a:extLst>
          </p:cNvPr>
          <p:cNvGrpSpPr/>
          <p:nvPr/>
        </p:nvGrpSpPr>
        <p:grpSpPr>
          <a:xfrm>
            <a:off x="6630339" y="1001708"/>
            <a:ext cx="140040" cy="174240"/>
            <a:chOff x="6630339" y="1001708"/>
            <a:chExt cx="140040" cy="174240"/>
          </a:xfrm>
        </p:grpSpPr>
        <mc:AlternateContent xmlns:mc="http://schemas.openxmlformats.org/markup-compatibility/2006">
          <mc:Choice xmlns:p14="http://schemas.microsoft.com/office/powerpoint/2010/main" Requires="p14">
            <p:contentPart p14:bwMode="auto" r:id="rId11">
              <p14:nvContentPartPr>
                <p14:cNvPr id="29" name="Freihand 28">
                  <a:extLst>
                    <a:ext uri="{FF2B5EF4-FFF2-40B4-BE49-F238E27FC236}">
                      <a16:creationId xmlns:a16="http://schemas.microsoft.com/office/drawing/2014/main" id="{6BDFBD87-BF44-4631-8765-531E18E2E619}"/>
                    </a:ext>
                  </a:extLst>
                </p14:cNvPr>
                <p14:cNvContentPartPr/>
                <p14:nvPr/>
              </p14:nvContentPartPr>
              <p14:xfrm>
                <a:off x="6694419" y="1001708"/>
                <a:ext cx="43920" cy="152280"/>
              </p14:xfrm>
            </p:contentPart>
          </mc:Choice>
          <mc:Fallback>
            <p:pic>
              <p:nvPicPr>
                <p:cNvPr id="29" name="Freihand 28">
                  <a:extLst>
                    <a:ext uri="{FF2B5EF4-FFF2-40B4-BE49-F238E27FC236}">
                      <a16:creationId xmlns:a16="http://schemas.microsoft.com/office/drawing/2014/main" id="{6BDFBD87-BF44-4631-8765-531E18E2E619}"/>
                    </a:ext>
                  </a:extLst>
                </p:cNvPr>
                <p:cNvPicPr/>
                <p:nvPr/>
              </p:nvPicPr>
              <p:blipFill>
                <a:blip r:embed="rId12"/>
                <a:stretch>
                  <a:fillRect/>
                </a:stretch>
              </p:blipFill>
              <p:spPr>
                <a:xfrm>
                  <a:off x="6690099" y="997388"/>
                  <a:ext cx="52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 name="Freihand 29">
                  <a:extLst>
                    <a:ext uri="{FF2B5EF4-FFF2-40B4-BE49-F238E27FC236}">
                      <a16:creationId xmlns:a16="http://schemas.microsoft.com/office/drawing/2014/main" id="{42696FCE-F5FE-4DA4-89EB-935FEFB96B62}"/>
                    </a:ext>
                  </a:extLst>
                </p14:cNvPr>
                <p14:cNvContentPartPr/>
                <p14:nvPr/>
              </p14:nvContentPartPr>
              <p14:xfrm>
                <a:off x="6630339" y="1092068"/>
                <a:ext cx="140040" cy="83880"/>
              </p14:xfrm>
            </p:contentPart>
          </mc:Choice>
          <mc:Fallback>
            <p:pic>
              <p:nvPicPr>
                <p:cNvPr id="30" name="Freihand 29">
                  <a:extLst>
                    <a:ext uri="{FF2B5EF4-FFF2-40B4-BE49-F238E27FC236}">
                      <a16:creationId xmlns:a16="http://schemas.microsoft.com/office/drawing/2014/main" id="{42696FCE-F5FE-4DA4-89EB-935FEFB96B62}"/>
                    </a:ext>
                  </a:extLst>
                </p:cNvPr>
                <p:cNvPicPr/>
                <p:nvPr/>
              </p:nvPicPr>
              <p:blipFill>
                <a:blip r:embed="rId14"/>
                <a:stretch>
                  <a:fillRect/>
                </a:stretch>
              </p:blipFill>
              <p:spPr>
                <a:xfrm>
                  <a:off x="6626019" y="1087748"/>
                  <a:ext cx="148680" cy="92520"/>
                </a:xfrm>
                <a:prstGeom prst="rect">
                  <a:avLst/>
                </a:prstGeom>
              </p:spPr>
            </p:pic>
          </mc:Fallback>
        </mc:AlternateContent>
      </p:grpSp>
      <p:grpSp>
        <p:nvGrpSpPr>
          <p:cNvPr id="34" name="Gruppieren 33">
            <a:extLst>
              <a:ext uri="{FF2B5EF4-FFF2-40B4-BE49-F238E27FC236}">
                <a16:creationId xmlns:a16="http://schemas.microsoft.com/office/drawing/2014/main" id="{D9D03A9F-C573-4376-A5E4-4EE07C42A019}"/>
              </a:ext>
            </a:extLst>
          </p:cNvPr>
          <p:cNvGrpSpPr/>
          <p:nvPr/>
        </p:nvGrpSpPr>
        <p:grpSpPr>
          <a:xfrm>
            <a:off x="2697339" y="958868"/>
            <a:ext cx="192600" cy="181440"/>
            <a:chOff x="2697339" y="958868"/>
            <a:chExt cx="192600" cy="181440"/>
          </a:xfrm>
        </p:grpSpPr>
        <mc:AlternateContent xmlns:mc="http://schemas.openxmlformats.org/markup-compatibility/2006">
          <mc:Choice xmlns:p14="http://schemas.microsoft.com/office/powerpoint/2010/main" Requires="p14">
            <p:contentPart p14:bwMode="auto" r:id="rId15">
              <p14:nvContentPartPr>
                <p14:cNvPr id="32" name="Freihand 31">
                  <a:extLst>
                    <a:ext uri="{FF2B5EF4-FFF2-40B4-BE49-F238E27FC236}">
                      <a16:creationId xmlns:a16="http://schemas.microsoft.com/office/drawing/2014/main" id="{70D0C106-9F05-484A-ADFE-22E76B1CF088}"/>
                    </a:ext>
                  </a:extLst>
                </p14:cNvPr>
                <p14:cNvContentPartPr/>
                <p14:nvPr/>
              </p14:nvContentPartPr>
              <p14:xfrm>
                <a:off x="2763219" y="958868"/>
                <a:ext cx="21240" cy="181440"/>
              </p14:xfrm>
            </p:contentPart>
          </mc:Choice>
          <mc:Fallback>
            <p:pic>
              <p:nvPicPr>
                <p:cNvPr id="32" name="Freihand 31">
                  <a:extLst>
                    <a:ext uri="{FF2B5EF4-FFF2-40B4-BE49-F238E27FC236}">
                      <a16:creationId xmlns:a16="http://schemas.microsoft.com/office/drawing/2014/main" id="{70D0C106-9F05-484A-ADFE-22E76B1CF088}"/>
                    </a:ext>
                  </a:extLst>
                </p:cNvPr>
                <p:cNvPicPr/>
                <p:nvPr/>
              </p:nvPicPr>
              <p:blipFill>
                <a:blip r:embed="rId16"/>
                <a:stretch>
                  <a:fillRect/>
                </a:stretch>
              </p:blipFill>
              <p:spPr>
                <a:xfrm>
                  <a:off x="2758899" y="954548"/>
                  <a:ext cx="29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3" name="Freihand 32">
                  <a:extLst>
                    <a:ext uri="{FF2B5EF4-FFF2-40B4-BE49-F238E27FC236}">
                      <a16:creationId xmlns:a16="http://schemas.microsoft.com/office/drawing/2014/main" id="{5AB26615-CF35-411C-8F63-FEF97390E9D3}"/>
                    </a:ext>
                  </a:extLst>
                </p14:cNvPr>
                <p14:cNvContentPartPr/>
                <p14:nvPr/>
              </p14:nvContentPartPr>
              <p14:xfrm>
                <a:off x="2697339" y="1046708"/>
                <a:ext cx="192600" cy="93600"/>
              </p14:xfrm>
            </p:contentPart>
          </mc:Choice>
          <mc:Fallback>
            <p:pic>
              <p:nvPicPr>
                <p:cNvPr id="33" name="Freihand 32">
                  <a:extLst>
                    <a:ext uri="{FF2B5EF4-FFF2-40B4-BE49-F238E27FC236}">
                      <a16:creationId xmlns:a16="http://schemas.microsoft.com/office/drawing/2014/main" id="{5AB26615-CF35-411C-8F63-FEF97390E9D3}"/>
                    </a:ext>
                  </a:extLst>
                </p:cNvPr>
                <p:cNvPicPr/>
                <p:nvPr/>
              </p:nvPicPr>
              <p:blipFill>
                <a:blip r:embed="rId18"/>
                <a:stretch>
                  <a:fillRect/>
                </a:stretch>
              </p:blipFill>
              <p:spPr>
                <a:xfrm>
                  <a:off x="2693019" y="1042388"/>
                  <a:ext cx="201240" cy="102240"/>
                </a:xfrm>
                <a:prstGeom prst="rect">
                  <a:avLst/>
                </a:prstGeom>
              </p:spPr>
            </p:pic>
          </mc:Fallback>
        </mc:AlternateContent>
      </p:grpSp>
      <p:grpSp>
        <p:nvGrpSpPr>
          <p:cNvPr id="37" name="Gruppieren 36">
            <a:extLst>
              <a:ext uri="{FF2B5EF4-FFF2-40B4-BE49-F238E27FC236}">
                <a16:creationId xmlns:a16="http://schemas.microsoft.com/office/drawing/2014/main" id="{09B17AB4-2E0A-4D9A-ADBC-EDA3F0DBEE08}"/>
              </a:ext>
            </a:extLst>
          </p:cNvPr>
          <p:cNvGrpSpPr/>
          <p:nvPr/>
        </p:nvGrpSpPr>
        <p:grpSpPr>
          <a:xfrm>
            <a:off x="5971899" y="430388"/>
            <a:ext cx="397440" cy="22680"/>
            <a:chOff x="5971899" y="430388"/>
            <a:chExt cx="397440" cy="22680"/>
          </a:xfrm>
        </p:grpSpPr>
        <mc:AlternateContent xmlns:mc="http://schemas.openxmlformats.org/markup-compatibility/2006">
          <mc:Choice xmlns:p14="http://schemas.microsoft.com/office/powerpoint/2010/main" Requires="p14">
            <p:contentPart p14:bwMode="auto" r:id="rId19">
              <p14:nvContentPartPr>
                <p14:cNvPr id="35" name="Freihand 34">
                  <a:extLst>
                    <a:ext uri="{FF2B5EF4-FFF2-40B4-BE49-F238E27FC236}">
                      <a16:creationId xmlns:a16="http://schemas.microsoft.com/office/drawing/2014/main" id="{E4D98BDA-FBA6-4E6D-B442-600C1C245EEC}"/>
                    </a:ext>
                  </a:extLst>
                </p14:cNvPr>
                <p14:cNvContentPartPr/>
                <p14:nvPr/>
              </p14:nvContentPartPr>
              <p14:xfrm>
                <a:off x="6044259" y="440108"/>
                <a:ext cx="41760" cy="8280"/>
              </p14:xfrm>
            </p:contentPart>
          </mc:Choice>
          <mc:Fallback>
            <p:pic>
              <p:nvPicPr>
                <p:cNvPr id="35" name="Freihand 34">
                  <a:extLst>
                    <a:ext uri="{FF2B5EF4-FFF2-40B4-BE49-F238E27FC236}">
                      <a16:creationId xmlns:a16="http://schemas.microsoft.com/office/drawing/2014/main" id="{E4D98BDA-FBA6-4E6D-B442-600C1C245EEC}"/>
                    </a:ext>
                  </a:extLst>
                </p:cNvPr>
                <p:cNvPicPr/>
                <p:nvPr/>
              </p:nvPicPr>
              <p:blipFill>
                <a:blip r:embed="rId20"/>
                <a:stretch>
                  <a:fillRect/>
                </a:stretch>
              </p:blipFill>
              <p:spPr>
                <a:xfrm>
                  <a:off x="6039939" y="435788"/>
                  <a:ext cx="50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6" name="Freihand 35">
                  <a:extLst>
                    <a:ext uri="{FF2B5EF4-FFF2-40B4-BE49-F238E27FC236}">
                      <a16:creationId xmlns:a16="http://schemas.microsoft.com/office/drawing/2014/main" id="{8B419ABA-FB13-48AE-80D4-9BC40CAD0981}"/>
                    </a:ext>
                  </a:extLst>
                </p14:cNvPr>
                <p14:cNvContentPartPr/>
                <p14:nvPr/>
              </p14:nvContentPartPr>
              <p14:xfrm>
                <a:off x="5971899" y="430388"/>
                <a:ext cx="397440" cy="22680"/>
              </p14:xfrm>
            </p:contentPart>
          </mc:Choice>
          <mc:Fallback>
            <p:pic>
              <p:nvPicPr>
                <p:cNvPr id="36" name="Freihand 35">
                  <a:extLst>
                    <a:ext uri="{FF2B5EF4-FFF2-40B4-BE49-F238E27FC236}">
                      <a16:creationId xmlns:a16="http://schemas.microsoft.com/office/drawing/2014/main" id="{8B419ABA-FB13-48AE-80D4-9BC40CAD0981}"/>
                    </a:ext>
                  </a:extLst>
                </p:cNvPr>
                <p:cNvPicPr/>
                <p:nvPr/>
              </p:nvPicPr>
              <p:blipFill>
                <a:blip r:embed="rId22"/>
                <a:stretch>
                  <a:fillRect/>
                </a:stretch>
              </p:blipFill>
              <p:spPr>
                <a:xfrm>
                  <a:off x="5967579" y="426068"/>
                  <a:ext cx="406080" cy="3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45" name="Freihand 44">
                <a:extLst>
                  <a:ext uri="{FF2B5EF4-FFF2-40B4-BE49-F238E27FC236}">
                    <a16:creationId xmlns:a16="http://schemas.microsoft.com/office/drawing/2014/main" id="{D4C35026-263C-4CCF-A8C3-482D7CEB7842}"/>
                  </a:ext>
                </a:extLst>
              </p14:cNvPr>
              <p14:cNvContentPartPr/>
              <p14:nvPr/>
            </p14:nvContentPartPr>
            <p14:xfrm>
              <a:off x="600699" y="640628"/>
              <a:ext cx="358560" cy="27720"/>
            </p14:xfrm>
          </p:contentPart>
        </mc:Choice>
        <mc:Fallback>
          <p:pic>
            <p:nvPicPr>
              <p:cNvPr id="45" name="Freihand 44">
                <a:extLst>
                  <a:ext uri="{FF2B5EF4-FFF2-40B4-BE49-F238E27FC236}">
                    <a16:creationId xmlns:a16="http://schemas.microsoft.com/office/drawing/2014/main" id="{D4C35026-263C-4CCF-A8C3-482D7CEB7842}"/>
                  </a:ext>
                </a:extLst>
              </p:cNvPr>
              <p:cNvPicPr/>
              <p:nvPr/>
            </p:nvPicPr>
            <p:blipFill>
              <a:blip r:embed="rId24"/>
              <a:stretch>
                <a:fillRect/>
              </a:stretch>
            </p:blipFill>
            <p:spPr>
              <a:xfrm>
                <a:off x="596379" y="636308"/>
                <a:ext cx="367200" cy="36360"/>
              </a:xfrm>
              <a:prstGeom prst="rect">
                <a:avLst/>
              </a:prstGeom>
            </p:spPr>
          </p:pic>
        </mc:Fallback>
      </mc:AlternateContent>
      <p:grpSp>
        <p:nvGrpSpPr>
          <p:cNvPr id="54" name="Gruppieren 53">
            <a:extLst>
              <a:ext uri="{FF2B5EF4-FFF2-40B4-BE49-F238E27FC236}">
                <a16:creationId xmlns:a16="http://schemas.microsoft.com/office/drawing/2014/main" id="{A8406317-255C-4D60-AC3D-92B2CD15E936}"/>
              </a:ext>
            </a:extLst>
          </p:cNvPr>
          <p:cNvGrpSpPr/>
          <p:nvPr/>
        </p:nvGrpSpPr>
        <p:grpSpPr>
          <a:xfrm>
            <a:off x="7546179" y="329228"/>
            <a:ext cx="304200" cy="197280"/>
            <a:chOff x="7546179" y="329228"/>
            <a:chExt cx="304200" cy="197280"/>
          </a:xfrm>
        </p:grpSpPr>
        <mc:AlternateContent xmlns:mc="http://schemas.openxmlformats.org/markup-compatibility/2006">
          <mc:Choice xmlns:p14="http://schemas.microsoft.com/office/powerpoint/2010/main" Requires="p14">
            <p:contentPart p14:bwMode="auto" r:id="rId25">
              <p14:nvContentPartPr>
                <p14:cNvPr id="52" name="Freihand 51">
                  <a:extLst>
                    <a:ext uri="{FF2B5EF4-FFF2-40B4-BE49-F238E27FC236}">
                      <a16:creationId xmlns:a16="http://schemas.microsoft.com/office/drawing/2014/main" id="{AC43D9B8-C2CB-4463-AF23-F5115572F0F1}"/>
                    </a:ext>
                  </a:extLst>
                </p14:cNvPr>
                <p14:cNvContentPartPr/>
                <p14:nvPr/>
              </p14:nvContentPartPr>
              <p14:xfrm>
                <a:off x="7746339" y="441548"/>
                <a:ext cx="104040" cy="5760"/>
              </p14:xfrm>
            </p:contentPart>
          </mc:Choice>
          <mc:Fallback>
            <p:pic>
              <p:nvPicPr>
                <p:cNvPr id="52" name="Freihand 51">
                  <a:extLst>
                    <a:ext uri="{FF2B5EF4-FFF2-40B4-BE49-F238E27FC236}">
                      <a16:creationId xmlns:a16="http://schemas.microsoft.com/office/drawing/2014/main" id="{AC43D9B8-C2CB-4463-AF23-F5115572F0F1}"/>
                    </a:ext>
                  </a:extLst>
                </p:cNvPr>
                <p:cNvPicPr/>
                <p:nvPr/>
              </p:nvPicPr>
              <p:blipFill>
                <a:blip r:embed="rId26"/>
                <a:stretch>
                  <a:fillRect/>
                </a:stretch>
              </p:blipFill>
              <p:spPr>
                <a:xfrm>
                  <a:off x="7742019" y="437228"/>
                  <a:ext cx="1126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3" name="Freihand 52">
                  <a:extLst>
                    <a:ext uri="{FF2B5EF4-FFF2-40B4-BE49-F238E27FC236}">
                      <a16:creationId xmlns:a16="http://schemas.microsoft.com/office/drawing/2014/main" id="{3DF5C0E6-A7DD-4B56-AE73-447ADCAB544D}"/>
                    </a:ext>
                  </a:extLst>
                </p14:cNvPr>
                <p14:cNvContentPartPr/>
                <p14:nvPr/>
              </p14:nvContentPartPr>
              <p14:xfrm>
                <a:off x="7546179" y="329228"/>
                <a:ext cx="295920" cy="197280"/>
              </p14:xfrm>
            </p:contentPart>
          </mc:Choice>
          <mc:Fallback>
            <p:pic>
              <p:nvPicPr>
                <p:cNvPr id="53" name="Freihand 52">
                  <a:extLst>
                    <a:ext uri="{FF2B5EF4-FFF2-40B4-BE49-F238E27FC236}">
                      <a16:creationId xmlns:a16="http://schemas.microsoft.com/office/drawing/2014/main" id="{3DF5C0E6-A7DD-4B56-AE73-447ADCAB544D}"/>
                    </a:ext>
                  </a:extLst>
                </p:cNvPr>
                <p:cNvPicPr/>
                <p:nvPr/>
              </p:nvPicPr>
              <p:blipFill>
                <a:blip r:embed="rId28"/>
                <a:stretch>
                  <a:fillRect/>
                </a:stretch>
              </p:blipFill>
              <p:spPr>
                <a:xfrm>
                  <a:off x="7541859" y="324908"/>
                  <a:ext cx="304560" cy="205920"/>
                </a:xfrm>
                <a:prstGeom prst="rect">
                  <a:avLst/>
                </a:prstGeom>
              </p:spPr>
            </p:pic>
          </mc:Fallback>
        </mc:AlternateContent>
      </p:grpSp>
      <p:grpSp>
        <p:nvGrpSpPr>
          <p:cNvPr id="174087" name="Gruppieren 174086">
            <a:extLst>
              <a:ext uri="{FF2B5EF4-FFF2-40B4-BE49-F238E27FC236}">
                <a16:creationId xmlns:a16="http://schemas.microsoft.com/office/drawing/2014/main" id="{DE6FAA46-6762-489B-85D0-05E57E83F1FB}"/>
              </a:ext>
            </a:extLst>
          </p:cNvPr>
          <p:cNvGrpSpPr/>
          <p:nvPr/>
        </p:nvGrpSpPr>
        <p:grpSpPr>
          <a:xfrm>
            <a:off x="8068179" y="210428"/>
            <a:ext cx="2247480" cy="289800"/>
            <a:chOff x="8068179" y="210428"/>
            <a:chExt cx="2247480" cy="289800"/>
          </a:xfrm>
        </p:grpSpPr>
        <mc:AlternateContent xmlns:mc="http://schemas.openxmlformats.org/markup-compatibility/2006">
          <mc:Choice xmlns:p14="http://schemas.microsoft.com/office/powerpoint/2010/main" Requires="p14">
            <p:contentPart p14:bwMode="auto" r:id="rId29">
              <p14:nvContentPartPr>
                <p14:cNvPr id="55" name="Freihand 54">
                  <a:extLst>
                    <a:ext uri="{FF2B5EF4-FFF2-40B4-BE49-F238E27FC236}">
                      <a16:creationId xmlns:a16="http://schemas.microsoft.com/office/drawing/2014/main" id="{4EB3A86E-5DDD-48E1-98AA-CF4781CE69C1}"/>
                    </a:ext>
                  </a:extLst>
                </p14:cNvPr>
                <p14:cNvContentPartPr/>
                <p14:nvPr/>
              </p14:nvContentPartPr>
              <p14:xfrm>
                <a:off x="8068179" y="377828"/>
                <a:ext cx="179640" cy="122400"/>
              </p14:xfrm>
            </p:contentPart>
          </mc:Choice>
          <mc:Fallback>
            <p:pic>
              <p:nvPicPr>
                <p:cNvPr id="55" name="Freihand 54">
                  <a:extLst>
                    <a:ext uri="{FF2B5EF4-FFF2-40B4-BE49-F238E27FC236}">
                      <a16:creationId xmlns:a16="http://schemas.microsoft.com/office/drawing/2014/main" id="{4EB3A86E-5DDD-48E1-98AA-CF4781CE69C1}"/>
                    </a:ext>
                  </a:extLst>
                </p:cNvPr>
                <p:cNvPicPr/>
                <p:nvPr/>
              </p:nvPicPr>
              <p:blipFill>
                <a:blip r:embed="rId30"/>
                <a:stretch>
                  <a:fillRect/>
                </a:stretch>
              </p:blipFill>
              <p:spPr>
                <a:xfrm>
                  <a:off x="8063859" y="373508"/>
                  <a:ext cx="188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6" name="Freihand 55">
                  <a:extLst>
                    <a:ext uri="{FF2B5EF4-FFF2-40B4-BE49-F238E27FC236}">
                      <a16:creationId xmlns:a16="http://schemas.microsoft.com/office/drawing/2014/main" id="{1E2076F4-95E0-4F72-B0B4-DEAACDF9055D}"/>
                    </a:ext>
                  </a:extLst>
                </p14:cNvPr>
                <p14:cNvContentPartPr/>
                <p14:nvPr/>
              </p14:nvContentPartPr>
              <p14:xfrm>
                <a:off x="8271219" y="394748"/>
                <a:ext cx="101160" cy="82440"/>
              </p14:xfrm>
            </p:contentPart>
          </mc:Choice>
          <mc:Fallback>
            <p:pic>
              <p:nvPicPr>
                <p:cNvPr id="56" name="Freihand 55">
                  <a:extLst>
                    <a:ext uri="{FF2B5EF4-FFF2-40B4-BE49-F238E27FC236}">
                      <a16:creationId xmlns:a16="http://schemas.microsoft.com/office/drawing/2014/main" id="{1E2076F4-95E0-4F72-B0B4-DEAACDF9055D}"/>
                    </a:ext>
                  </a:extLst>
                </p:cNvPr>
                <p:cNvPicPr/>
                <p:nvPr/>
              </p:nvPicPr>
              <p:blipFill>
                <a:blip r:embed="rId32"/>
                <a:stretch>
                  <a:fillRect/>
                </a:stretch>
              </p:blipFill>
              <p:spPr>
                <a:xfrm>
                  <a:off x="8266899" y="390428"/>
                  <a:ext cx="109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7" name="Freihand 56">
                  <a:extLst>
                    <a:ext uri="{FF2B5EF4-FFF2-40B4-BE49-F238E27FC236}">
                      <a16:creationId xmlns:a16="http://schemas.microsoft.com/office/drawing/2014/main" id="{5C22E682-11FA-410E-A9C3-132630B22FA2}"/>
                    </a:ext>
                  </a:extLst>
                </p14:cNvPr>
                <p14:cNvContentPartPr/>
                <p14:nvPr/>
              </p14:nvContentPartPr>
              <p14:xfrm>
                <a:off x="8398659" y="287108"/>
                <a:ext cx="153720" cy="187920"/>
              </p14:xfrm>
            </p:contentPart>
          </mc:Choice>
          <mc:Fallback>
            <p:pic>
              <p:nvPicPr>
                <p:cNvPr id="57" name="Freihand 56">
                  <a:extLst>
                    <a:ext uri="{FF2B5EF4-FFF2-40B4-BE49-F238E27FC236}">
                      <a16:creationId xmlns:a16="http://schemas.microsoft.com/office/drawing/2014/main" id="{5C22E682-11FA-410E-A9C3-132630B22FA2}"/>
                    </a:ext>
                  </a:extLst>
                </p:cNvPr>
                <p:cNvPicPr/>
                <p:nvPr/>
              </p:nvPicPr>
              <p:blipFill>
                <a:blip r:embed="rId34"/>
                <a:stretch>
                  <a:fillRect/>
                </a:stretch>
              </p:blipFill>
              <p:spPr>
                <a:xfrm>
                  <a:off x="8394339" y="282788"/>
                  <a:ext cx="162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8" name="Freihand 57">
                  <a:extLst>
                    <a:ext uri="{FF2B5EF4-FFF2-40B4-BE49-F238E27FC236}">
                      <a16:creationId xmlns:a16="http://schemas.microsoft.com/office/drawing/2014/main" id="{4755C81C-0501-4A6B-AB43-C7113E332BDA}"/>
                    </a:ext>
                  </a:extLst>
                </p14:cNvPr>
                <p14:cNvContentPartPr/>
                <p14:nvPr/>
              </p14:nvContentPartPr>
              <p14:xfrm>
                <a:off x="8575059" y="365588"/>
                <a:ext cx="69120" cy="91800"/>
              </p14:xfrm>
            </p:contentPart>
          </mc:Choice>
          <mc:Fallback>
            <p:pic>
              <p:nvPicPr>
                <p:cNvPr id="58" name="Freihand 57">
                  <a:extLst>
                    <a:ext uri="{FF2B5EF4-FFF2-40B4-BE49-F238E27FC236}">
                      <a16:creationId xmlns:a16="http://schemas.microsoft.com/office/drawing/2014/main" id="{4755C81C-0501-4A6B-AB43-C7113E332BDA}"/>
                    </a:ext>
                  </a:extLst>
                </p:cNvPr>
                <p:cNvPicPr/>
                <p:nvPr/>
              </p:nvPicPr>
              <p:blipFill>
                <a:blip r:embed="rId36"/>
                <a:stretch>
                  <a:fillRect/>
                </a:stretch>
              </p:blipFill>
              <p:spPr>
                <a:xfrm>
                  <a:off x="8570739" y="361268"/>
                  <a:ext cx="77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9" name="Freihand 58">
                  <a:extLst>
                    <a:ext uri="{FF2B5EF4-FFF2-40B4-BE49-F238E27FC236}">
                      <a16:creationId xmlns:a16="http://schemas.microsoft.com/office/drawing/2014/main" id="{23CF3AD1-8C46-46B9-87EE-21E2309583DB}"/>
                    </a:ext>
                  </a:extLst>
                </p14:cNvPr>
                <p14:cNvContentPartPr/>
                <p14:nvPr/>
              </p14:nvContentPartPr>
              <p14:xfrm>
                <a:off x="8681619" y="393668"/>
                <a:ext cx="158040" cy="60120"/>
              </p14:xfrm>
            </p:contentPart>
          </mc:Choice>
          <mc:Fallback>
            <p:pic>
              <p:nvPicPr>
                <p:cNvPr id="59" name="Freihand 58">
                  <a:extLst>
                    <a:ext uri="{FF2B5EF4-FFF2-40B4-BE49-F238E27FC236}">
                      <a16:creationId xmlns:a16="http://schemas.microsoft.com/office/drawing/2014/main" id="{23CF3AD1-8C46-46B9-87EE-21E2309583DB}"/>
                    </a:ext>
                  </a:extLst>
                </p:cNvPr>
                <p:cNvPicPr/>
                <p:nvPr/>
              </p:nvPicPr>
              <p:blipFill>
                <a:blip r:embed="rId38"/>
                <a:stretch>
                  <a:fillRect/>
                </a:stretch>
              </p:blipFill>
              <p:spPr>
                <a:xfrm>
                  <a:off x="8677299" y="389348"/>
                  <a:ext cx="166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0" name="Freihand 59">
                  <a:extLst>
                    <a:ext uri="{FF2B5EF4-FFF2-40B4-BE49-F238E27FC236}">
                      <a16:creationId xmlns:a16="http://schemas.microsoft.com/office/drawing/2014/main" id="{83647FF0-8213-4138-B2F3-C720CBB81C79}"/>
                    </a:ext>
                  </a:extLst>
                </p14:cNvPr>
                <p14:cNvContentPartPr/>
                <p14:nvPr/>
              </p14:nvContentPartPr>
              <p14:xfrm>
                <a:off x="8944059" y="285668"/>
                <a:ext cx="252720" cy="186480"/>
              </p14:xfrm>
            </p:contentPart>
          </mc:Choice>
          <mc:Fallback>
            <p:pic>
              <p:nvPicPr>
                <p:cNvPr id="60" name="Freihand 59">
                  <a:extLst>
                    <a:ext uri="{FF2B5EF4-FFF2-40B4-BE49-F238E27FC236}">
                      <a16:creationId xmlns:a16="http://schemas.microsoft.com/office/drawing/2014/main" id="{83647FF0-8213-4138-B2F3-C720CBB81C79}"/>
                    </a:ext>
                  </a:extLst>
                </p:cNvPr>
                <p:cNvPicPr/>
                <p:nvPr/>
              </p:nvPicPr>
              <p:blipFill>
                <a:blip r:embed="rId40"/>
                <a:stretch>
                  <a:fillRect/>
                </a:stretch>
              </p:blipFill>
              <p:spPr>
                <a:xfrm>
                  <a:off x="8939739" y="281348"/>
                  <a:ext cx="261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1" name="Freihand 60">
                  <a:extLst>
                    <a:ext uri="{FF2B5EF4-FFF2-40B4-BE49-F238E27FC236}">
                      <a16:creationId xmlns:a16="http://schemas.microsoft.com/office/drawing/2014/main" id="{2ACEA6BA-BEE7-451C-88AD-E01BF85EE82B}"/>
                    </a:ext>
                  </a:extLst>
                </p14:cNvPr>
                <p14:cNvContentPartPr/>
                <p14:nvPr/>
              </p14:nvContentPartPr>
              <p14:xfrm>
                <a:off x="9195699" y="311588"/>
                <a:ext cx="24480" cy="36360"/>
              </p14:xfrm>
            </p:contentPart>
          </mc:Choice>
          <mc:Fallback>
            <p:pic>
              <p:nvPicPr>
                <p:cNvPr id="61" name="Freihand 60">
                  <a:extLst>
                    <a:ext uri="{FF2B5EF4-FFF2-40B4-BE49-F238E27FC236}">
                      <a16:creationId xmlns:a16="http://schemas.microsoft.com/office/drawing/2014/main" id="{2ACEA6BA-BEE7-451C-88AD-E01BF85EE82B}"/>
                    </a:ext>
                  </a:extLst>
                </p:cNvPr>
                <p:cNvPicPr/>
                <p:nvPr/>
              </p:nvPicPr>
              <p:blipFill>
                <a:blip r:embed="rId42"/>
                <a:stretch>
                  <a:fillRect/>
                </a:stretch>
              </p:blipFill>
              <p:spPr>
                <a:xfrm>
                  <a:off x="9191379" y="307268"/>
                  <a:ext cx="331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2" name="Freihand 61">
                  <a:extLst>
                    <a:ext uri="{FF2B5EF4-FFF2-40B4-BE49-F238E27FC236}">
                      <a16:creationId xmlns:a16="http://schemas.microsoft.com/office/drawing/2014/main" id="{E1CBBAE9-494F-4856-89E0-19E8E49D8BC8}"/>
                    </a:ext>
                  </a:extLst>
                </p14:cNvPr>
                <p14:cNvContentPartPr/>
                <p14:nvPr/>
              </p14:nvContentPartPr>
              <p14:xfrm>
                <a:off x="9216219" y="367388"/>
                <a:ext cx="85320" cy="77760"/>
              </p14:xfrm>
            </p:contentPart>
          </mc:Choice>
          <mc:Fallback>
            <p:pic>
              <p:nvPicPr>
                <p:cNvPr id="62" name="Freihand 61">
                  <a:extLst>
                    <a:ext uri="{FF2B5EF4-FFF2-40B4-BE49-F238E27FC236}">
                      <a16:creationId xmlns:a16="http://schemas.microsoft.com/office/drawing/2014/main" id="{E1CBBAE9-494F-4856-89E0-19E8E49D8BC8}"/>
                    </a:ext>
                  </a:extLst>
                </p:cNvPr>
                <p:cNvPicPr/>
                <p:nvPr/>
              </p:nvPicPr>
              <p:blipFill>
                <a:blip r:embed="rId44"/>
                <a:stretch>
                  <a:fillRect/>
                </a:stretch>
              </p:blipFill>
              <p:spPr>
                <a:xfrm>
                  <a:off x="9211899" y="363068"/>
                  <a:ext cx="93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3" name="Freihand 62">
                  <a:extLst>
                    <a:ext uri="{FF2B5EF4-FFF2-40B4-BE49-F238E27FC236}">
                      <a16:creationId xmlns:a16="http://schemas.microsoft.com/office/drawing/2014/main" id="{C97C2CF3-522B-469F-B862-74129E567B73}"/>
                    </a:ext>
                  </a:extLst>
                </p14:cNvPr>
                <p14:cNvContentPartPr/>
                <p14:nvPr/>
              </p14:nvContentPartPr>
              <p14:xfrm>
                <a:off x="9326019" y="284588"/>
                <a:ext cx="159120" cy="140040"/>
              </p14:xfrm>
            </p:contentPart>
          </mc:Choice>
          <mc:Fallback>
            <p:pic>
              <p:nvPicPr>
                <p:cNvPr id="63" name="Freihand 62">
                  <a:extLst>
                    <a:ext uri="{FF2B5EF4-FFF2-40B4-BE49-F238E27FC236}">
                      <a16:creationId xmlns:a16="http://schemas.microsoft.com/office/drawing/2014/main" id="{C97C2CF3-522B-469F-B862-74129E567B73}"/>
                    </a:ext>
                  </a:extLst>
                </p:cNvPr>
                <p:cNvPicPr/>
                <p:nvPr/>
              </p:nvPicPr>
              <p:blipFill>
                <a:blip r:embed="rId46"/>
                <a:stretch>
                  <a:fillRect/>
                </a:stretch>
              </p:blipFill>
              <p:spPr>
                <a:xfrm>
                  <a:off x="9321699" y="280268"/>
                  <a:ext cx="167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4080" name="Freihand 174079">
                  <a:extLst>
                    <a:ext uri="{FF2B5EF4-FFF2-40B4-BE49-F238E27FC236}">
                      <a16:creationId xmlns:a16="http://schemas.microsoft.com/office/drawing/2014/main" id="{AFC48202-6785-41E4-9477-A27F02E85D58}"/>
                    </a:ext>
                  </a:extLst>
                </p14:cNvPr>
                <p14:cNvContentPartPr/>
                <p14:nvPr/>
              </p14:nvContentPartPr>
              <p14:xfrm>
                <a:off x="9620139" y="316628"/>
                <a:ext cx="137160" cy="109440"/>
              </p14:xfrm>
            </p:contentPart>
          </mc:Choice>
          <mc:Fallback>
            <p:pic>
              <p:nvPicPr>
                <p:cNvPr id="174080" name="Freihand 174079">
                  <a:extLst>
                    <a:ext uri="{FF2B5EF4-FFF2-40B4-BE49-F238E27FC236}">
                      <a16:creationId xmlns:a16="http://schemas.microsoft.com/office/drawing/2014/main" id="{AFC48202-6785-41E4-9477-A27F02E85D58}"/>
                    </a:ext>
                  </a:extLst>
                </p:cNvPr>
                <p:cNvPicPr/>
                <p:nvPr/>
              </p:nvPicPr>
              <p:blipFill>
                <a:blip r:embed="rId48"/>
                <a:stretch>
                  <a:fillRect/>
                </a:stretch>
              </p:blipFill>
              <p:spPr>
                <a:xfrm>
                  <a:off x="9615819" y="312308"/>
                  <a:ext cx="145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4081" name="Freihand 174080">
                  <a:extLst>
                    <a:ext uri="{FF2B5EF4-FFF2-40B4-BE49-F238E27FC236}">
                      <a16:creationId xmlns:a16="http://schemas.microsoft.com/office/drawing/2014/main" id="{B3F6D49B-72E3-4315-A155-CCD697032F83}"/>
                    </a:ext>
                  </a:extLst>
                </p14:cNvPr>
                <p14:cNvContentPartPr/>
                <p14:nvPr/>
              </p14:nvContentPartPr>
              <p14:xfrm>
                <a:off x="9756579" y="336788"/>
                <a:ext cx="115560" cy="101160"/>
              </p14:xfrm>
            </p:contentPart>
          </mc:Choice>
          <mc:Fallback>
            <p:pic>
              <p:nvPicPr>
                <p:cNvPr id="174081" name="Freihand 174080">
                  <a:extLst>
                    <a:ext uri="{FF2B5EF4-FFF2-40B4-BE49-F238E27FC236}">
                      <a16:creationId xmlns:a16="http://schemas.microsoft.com/office/drawing/2014/main" id="{B3F6D49B-72E3-4315-A155-CCD697032F83}"/>
                    </a:ext>
                  </a:extLst>
                </p:cNvPr>
                <p:cNvPicPr/>
                <p:nvPr/>
              </p:nvPicPr>
              <p:blipFill>
                <a:blip r:embed="rId50"/>
                <a:stretch>
                  <a:fillRect/>
                </a:stretch>
              </p:blipFill>
              <p:spPr>
                <a:xfrm>
                  <a:off x="9752259" y="332468"/>
                  <a:ext cx="124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4082" name="Freihand 174081">
                  <a:extLst>
                    <a:ext uri="{FF2B5EF4-FFF2-40B4-BE49-F238E27FC236}">
                      <a16:creationId xmlns:a16="http://schemas.microsoft.com/office/drawing/2014/main" id="{0777CB96-851C-4CA8-A4E1-027D34FF7941}"/>
                    </a:ext>
                  </a:extLst>
                </p14:cNvPr>
                <p14:cNvContentPartPr/>
                <p14:nvPr/>
              </p14:nvContentPartPr>
              <p14:xfrm>
                <a:off x="9928659" y="331028"/>
                <a:ext cx="130680" cy="93600"/>
              </p14:xfrm>
            </p:contentPart>
          </mc:Choice>
          <mc:Fallback>
            <p:pic>
              <p:nvPicPr>
                <p:cNvPr id="174082" name="Freihand 174081">
                  <a:extLst>
                    <a:ext uri="{FF2B5EF4-FFF2-40B4-BE49-F238E27FC236}">
                      <a16:creationId xmlns:a16="http://schemas.microsoft.com/office/drawing/2014/main" id="{0777CB96-851C-4CA8-A4E1-027D34FF7941}"/>
                    </a:ext>
                  </a:extLst>
                </p:cNvPr>
                <p:cNvPicPr/>
                <p:nvPr/>
              </p:nvPicPr>
              <p:blipFill>
                <a:blip r:embed="rId52"/>
                <a:stretch>
                  <a:fillRect/>
                </a:stretch>
              </p:blipFill>
              <p:spPr>
                <a:xfrm>
                  <a:off x="9924339" y="326708"/>
                  <a:ext cx="139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4084" name="Freihand 174083">
                  <a:extLst>
                    <a:ext uri="{FF2B5EF4-FFF2-40B4-BE49-F238E27FC236}">
                      <a16:creationId xmlns:a16="http://schemas.microsoft.com/office/drawing/2014/main" id="{65E487AE-6C86-4D72-95A4-27DA9D8AA788}"/>
                    </a:ext>
                  </a:extLst>
                </p14:cNvPr>
                <p14:cNvContentPartPr/>
                <p14:nvPr/>
              </p14:nvContentPartPr>
              <p14:xfrm>
                <a:off x="10069419" y="210428"/>
                <a:ext cx="97920" cy="198360"/>
              </p14:xfrm>
            </p:contentPart>
          </mc:Choice>
          <mc:Fallback>
            <p:pic>
              <p:nvPicPr>
                <p:cNvPr id="174084" name="Freihand 174083">
                  <a:extLst>
                    <a:ext uri="{FF2B5EF4-FFF2-40B4-BE49-F238E27FC236}">
                      <a16:creationId xmlns:a16="http://schemas.microsoft.com/office/drawing/2014/main" id="{65E487AE-6C86-4D72-95A4-27DA9D8AA788}"/>
                    </a:ext>
                  </a:extLst>
                </p:cNvPr>
                <p:cNvPicPr/>
                <p:nvPr/>
              </p:nvPicPr>
              <p:blipFill>
                <a:blip r:embed="rId54"/>
                <a:stretch>
                  <a:fillRect/>
                </a:stretch>
              </p:blipFill>
              <p:spPr>
                <a:xfrm>
                  <a:off x="10065099" y="206108"/>
                  <a:ext cx="1065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4085" name="Freihand 174084">
                  <a:extLst>
                    <a:ext uri="{FF2B5EF4-FFF2-40B4-BE49-F238E27FC236}">
                      <a16:creationId xmlns:a16="http://schemas.microsoft.com/office/drawing/2014/main" id="{4D517078-7052-4303-947D-FD46E507B3A2}"/>
                    </a:ext>
                  </a:extLst>
                </p14:cNvPr>
                <p14:cNvContentPartPr/>
                <p14:nvPr/>
              </p14:nvContentPartPr>
              <p14:xfrm>
                <a:off x="10143939" y="255428"/>
                <a:ext cx="100800" cy="171360"/>
              </p14:xfrm>
            </p:contentPart>
          </mc:Choice>
          <mc:Fallback>
            <p:pic>
              <p:nvPicPr>
                <p:cNvPr id="174085" name="Freihand 174084">
                  <a:extLst>
                    <a:ext uri="{FF2B5EF4-FFF2-40B4-BE49-F238E27FC236}">
                      <a16:creationId xmlns:a16="http://schemas.microsoft.com/office/drawing/2014/main" id="{4D517078-7052-4303-947D-FD46E507B3A2}"/>
                    </a:ext>
                  </a:extLst>
                </p:cNvPr>
                <p:cNvPicPr/>
                <p:nvPr/>
              </p:nvPicPr>
              <p:blipFill>
                <a:blip r:embed="rId56"/>
                <a:stretch>
                  <a:fillRect/>
                </a:stretch>
              </p:blipFill>
              <p:spPr>
                <a:xfrm>
                  <a:off x="10139619" y="251108"/>
                  <a:ext cx="109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4086" name="Freihand 174085">
                  <a:extLst>
                    <a:ext uri="{FF2B5EF4-FFF2-40B4-BE49-F238E27FC236}">
                      <a16:creationId xmlns:a16="http://schemas.microsoft.com/office/drawing/2014/main" id="{6863E737-A37B-47C9-B6BD-9BD79A21B7F8}"/>
                    </a:ext>
                  </a:extLst>
                </p14:cNvPr>
                <p14:cNvContentPartPr/>
                <p14:nvPr/>
              </p14:nvContentPartPr>
              <p14:xfrm>
                <a:off x="10188579" y="310868"/>
                <a:ext cx="127080" cy="28080"/>
              </p14:xfrm>
            </p:contentPart>
          </mc:Choice>
          <mc:Fallback>
            <p:pic>
              <p:nvPicPr>
                <p:cNvPr id="174086" name="Freihand 174085">
                  <a:extLst>
                    <a:ext uri="{FF2B5EF4-FFF2-40B4-BE49-F238E27FC236}">
                      <a16:creationId xmlns:a16="http://schemas.microsoft.com/office/drawing/2014/main" id="{6863E737-A37B-47C9-B6BD-9BD79A21B7F8}"/>
                    </a:ext>
                  </a:extLst>
                </p:cNvPr>
                <p:cNvPicPr/>
                <p:nvPr/>
              </p:nvPicPr>
              <p:blipFill>
                <a:blip r:embed="rId58"/>
                <a:stretch>
                  <a:fillRect/>
                </a:stretch>
              </p:blipFill>
              <p:spPr>
                <a:xfrm>
                  <a:off x="10184259" y="306548"/>
                  <a:ext cx="135720" cy="3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174088" name="Freihand 174087">
                <a:extLst>
                  <a:ext uri="{FF2B5EF4-FFF2-40B4-BE49-F238E27FC236}">
                    <a16:creationId xmlns:a16="http://schemas.microsoft.com/office/drawing/2014/main" id="{C610F629-6F2C-4EB5-9FA8-D429BE346187}"/>
                  </a:ext>
                </a:extLst>
              </p14:cNvPr>
              <p14:cNvContentPartPr/>
              <p14:nvPr/>
            </p14:nvContentPartPr>
            <p14:xfrm>
              <a:off x="3061299" y="918188"/>
              <a:ext cx="520200" cy="32040"/>
            </p14:xfrm>
          </p:contentPart>
        </mc:Choice>
        <mc:Fallback>
          <p:pic>
            <p:nvPicPr>
              <p:cNvPr id="174088" name="Freihand 174087">
                <a:extLst>
                  <a:ext uri="{FF2B5EF4-FFF2-40B4-BE49-F238E27FC236}">
                    <a16:creationId xmlns:a16="http://schemas.microsoft.com/office/drawing/2014/main" id="{C610F629-6F2C-4EB5-9FA8-D429BE346187}"/>
                  </a:ext>
                </a:extLst>
              </p:cNvPr>
              <p:cNvPicPr/>
              <p:nvPr/>
            </p:nvPicPr>
            <p:blipFill>
              <a:blip r:embed="rId60"/>
              <a:stretch>
                <a:fillRect/>
              </a:stretch>
            </p:blipFill>
            <p:spPr>
              <a:xfrm>
                <a:off x="3056979" y="913868"/>
                <a:ext cx="528840" cy="40680"/>
              </a:xfrm>
              <a:prstGeom prst="rect">
                <a:avLst/>
              </a:prstGeom>
            </p:spPr>
          </p:pic>
        </mc:Fallback>
      </mc:AlternateContent>
      <p:grpSp>
        <p:nvGrpSpPr>
          <p:cNvPr id="174096" name="Gruppieren 174095">
            <a:extLst>
              <a:ext uri="{FF2B5EF4-FFF2-40B4-BE49-F238E27FC236}">
                <a16:creationId xmlns:a16="http://schemas.microsoft.com/office/drawing/2014/main" id="{503CD12F-CDD9-470B-A1EF-16CDA63D220D}"/>
              </a:ext>
            </a:extLst>
          </p:cNvPr>
          <p:cNvGrpSpPr/>
          <p:nvPr/>
        </p:nvGrpSpPr>
        <p:grpSpPr>
          <a:xfrm>
            <a:off x="5060019" y="1014668"/>
            <a:ext cx="135360" cy="214920"/>
            <a:chOff x="5060019" y="1014668"/>
            <a:chExt cx="135360" cy="214920"/>
          </a:xfrm>
        </p:grpSpPr>
        <mc:AlternateContent xmlns:mc="http://schemas.openxmlformats.org/markup-compatibility/2006">
          <mc:Choice xmlns:p14="http://schemas.microsoft.com/office/powerpoint/2010/main" Requires="p14">
            <p:contentPart p14:bwMode="auto" r:id="rId61">
              <p14:nvContentPartPr>
                <p14:cNvPr id="174094" name="Freihand 174093">
                  <a:extLst>
                    <a:ext uri="{FF2B5EF4-FFF2-40B4-BE49-F238E27FC236}">
                      <a16:creationId xmlns:a16="http://schemas.microsoft.com/office/drawing/2014/main" id="{D4157B81-D142-40DD-A059-BA9FF7BF4B26}"/>
                    </a:ext>
                  </a:extLst>
                </p14:cNvPr>
                <p14:cNvContentPartPr/>
                <p14:nvPr/>
              </p14:nvContentPartPr>
              <p14:xfrm>
                <a:off x="5101419" y="1014668"/>
                <a:ext cx="38520" cy="177840"/>
              </p14:xfrm>
            </p:contentPart>
          </mc:Choice>
          <mc:Fallback>
            <p:pic>
              <p:nvPicPr>
                <p:cNvPr id="174094" name="Freihand 174093">
                  <a:extLst>
                    <a:ext uri="{FF2B5EF4-FFF2-40B4-BE49-F238E27FC236}">
                      <a16:creationId xmlns:a16="http://schemas.microsoft.com/office/drawing/2014/main" id="{D4157B81-D142-40DD-A059-BA9FF7BF4B26}"/>
                    </a:ext>
                  </a:extLst>
                </p:cNvPr>
                <p:cNvPicPr/>
                <p:nvPr/>
              </p:nvPicPr>
              <p:blipFill>
                <a:blip r:embed="rId62"/>
                <a:stretch>
                  <a:fillRect/>
                </a:stretch>
              </p:blipFill>
              <p:spPr>
                <a:xfrm>
                  <a:off x="5097099" y="1010348"/>
                  <a:ext cx="471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4095" name="Freihand 174094">
                  <a:extLst>
                    <a:ext uri="{FF2B5EF4-FFF2-40B4-BE49-F238E27FC236}">
                      <a16:creationId xmlns:a16="http://schemas.microsoft.com/office/drawing/2014/main" id="{B7B608DF-E8A2-46DB-A932-5236EC4E2AAC}"/>
                    </a:ext>
                  </a:extLst>
                </p14:cNvPr>
                <p14:cNvContentPartPr/>
                <p14:nvPr/>
              </p14:nvContentPartPr>
              <p14:xfrm>
                <a:off x="5060019" y="1105028"/>
                <a:ext cx="135360" cy="124560"/>
              </p14:xfrm>
            </p:contentPart>
          </mc:Choice>
          <mc:Fallback>
            <p:pic>
              <p:nvPicPr>
                <p:cNvPr id="174095" name="Freihand 174094">
                  <a:extLst>
                    <a:ext uri="{FF2B5EF4-FFF2-40B4-BE49-F238E27FC236}">
                      <a16:creationId xmlns:a16="http://schemas.microsoft.com/office/drawing/2014/main" id="{B7B608DF-E8A2-46DB-A932-5236EC4E2AAC}"/>
                    </a:ext>
                  </a:extLst>
                </p:cNvPr>
                <p:cNvPicPr/>
                <p:nvPr/>
              </p:nvPicPr>
              <p:blipFill>
                <a:blip r:embed="rId64"/>
                <a:stretch>
                  <a:fillRect/>
                </a:stretch>
              </p:blipFill>
              <p:spPr>
                <a:xfrm>
                  <a:off x="5055699" y="1100708"/>
                  <a:ext cx="144000" cy="133200"/>
                </a:xfrm>
                <a:prstGeom prst="rect">
                  <a:avLst/>
                </a:prstGeom>
              </p:spPr>
            </p:pic>
          </mc:Fallback>
        </mc:AlternateContent>
      </p:grpSp>
      <p:grpSp>
        <p:nvGrpSpPr>
          <p:cNvPr id="174178" name="Gruppieren 174177">
            <a:extLst>
              <a:ext uri="{FF2B5EF4-FFF2-40B4-BE49-F238E27FC236}">
                <a16:creationId xmlns:a16="http://schemas.microsoft.com/office/drawing/2014/main" id="{5E6090ED-42E4-4D05-A767-C43FB3A4A215}"/>
              </a:ext>
            </a:extLst>
          </p:cNvPr>
          <p:cNvGrpSpPr/>
          <p:nvPr/>
        </p:nvGrpSpPr>
        <p:grpSpPr>
          <a:xfrm>
            <a:off x="8436099" y="766268"/>
            <a:ext cx="1033560" cy="165600"/>
            <a:chOff x="8436099" y="766268"/>
            <a:chExt cx="1033560" cy="165600"/>
          </a:xfrm>
        </p:grpSpPr>
        <mc:AlternateContent xmlns:mc="http://schemas.openxmlformats.org/markup-compatibility/2006">
          <mc:Choice xmlns:p14="http://schemas.microsoft.com/office/powerpoint/2010/main" Requires="p14">
            <p:contentPart p14:bwMode="auto" r:id="rId65">
              <p14:nvContentPartPr>
                <p14:cNvPr id="174170" name="Freihand 174169">
                  <a:extLst>
                    <a:ext uri="{FF2B5EF4-FFF2-40B4-BE49-F238E27FC236}">
                      <a16:creationId xmlns:a16="http://schemas.microsoft.com/office/drawing/2014/main" id="{3CCFCB8E-30F6-4887-817A-658C277646B0}"/>
                    </a:ext>
                  </a:extLst>
                </p14:cNvPr>
                <p14:cNvContentPartPr/>
                <p14:nvPr/>
              </p14:nvContentPartPr>
              <p14:xfrm>
                <a:off x="8512779" y="808028"/>
                <a:ext cx="11160" cy="84240"/>
              </p14:xfrm>
            </p:contentPart>
          </mc:Choice>
          <mc:Fallback>
            <p:pic>
              <p:nvPicPr>
                <p:cNvPr id="174170" name="Freihand 174169">
                  <a:extLst>
                    <a:ext uri="{FF2B5EF4-FFF2-40B4-BE49-F238E27FC236}">
                      <a16:creationId xmlns:a16="http://schemas.microsoft.com/office/drawing/2014/main" id="{3CCFCB8E-30F6-4887-817A-658C277646B0}"/>
                    </a:ext>
                  </a:extLst>
                </p:cNvPr>
                <p:cNvPicPr/>
                <p:nvPr/>
              </p:nvPicPr>
              <p:blipFill>
                <a:blip r:embed="rId66"/>
                <a:stretch>
                  <a:fillRect/>
                </a:stretch>
              </p:blipFill>
              <p:spPr>
                <a:xfrm>
                  <a:off x="8508459" y="803708"/>
                  <a:ext cx="19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4171" name="Freihand 174170">
                  <a:extLst>
                    <a:ext uri="{FF2B5EF4-FFF2-40B4-BE49-F238E27FC236}">
                      <a16:creationId xmlns:a16="http://schemas.microsoft.com/office/drawing/2014/main" id="{01803358-F592-4252-B4A9-004AC70C9BBF}"/>
                    </a:ext>
                  </a:extLst>
                </p14:cNvPr>
                <p14:cNvContentPartPr/>
                <p14:nvPr/>
              </p14:nvContentPartPr>
              <p14:xfrm>
                <a:off x="8436099" y="773828"/>
                <a:ext cx="164880" cy="158040"/>
              </p14:xfrm>
            </p:contentPart>
          </mc:Choice>
          <mc:Fallback>
            <p:pic>
              <p:nvPicPr>
                <p:cNvPr id="174171" name="Freihand 174170">
                  <a:extLst>
                    <a:ext uri="{FF2B5EF4-FFF2-40B4-BE49-F238E27FC236}">
                      <a16:creationId xmlns:a16="http://schemas.microsoft.com/office/drawing/2014/main" id="{01803358-F592-4252-B4A9-004AC70C9BBF}"/>
                    </a:ext>
                  </a:extLst>
                </p:cNvPr>
                <p:cNvPicPr/>
                <p:nvPr/>
              </p:nvPicPr>
              <p:blipFill>
                <a:blip r:embed="rId68"/>
                <a:stretch>
                  <a:fillRect/>
                </a:stretch>
              </p:blipFill>
              <p:spPr>
                <a:xfrm>
                  <a:off x="8431779" y="769508"/>
                  <a:ext cx="173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4172" name="Freihand 174171">
                  <a:extLst>
                    <a:ext uri="{FF2B5EF4-FFF2-40B4-BE49-F238E27FC236}">
                      <a16:creationId xmlns:a16="http://schemas.microsoft.com/office/drawing/2014/main" id="{4633BCBF-1587-4FB7-BCEF-CE59AC3DEC5E}"/>
                    </a:ext>
                  </a:extLst>
                </p14:cNvPr>
                <p14:cNvContentPartPr/>
                <p14:nvPr/>
              </p14:nvContentPartPr>
              <p14:xfrm>
                <a:off x="8661819" y="788228"/>
                <a:ext cx="87480" cy="106920"/>
              </p14:xfrm>
            </p:contentPart>
          </mc:Choice>
          <mc:Fallback>
            <p:pic>
              <p:nvPicPr>
                <p:cNvPr id="174172" name="Freihand 174171">
                  <a:extLst>
                    <a:ext uri="{FF2B5EF4-FFF2-40B4-BE49-F238E27FC236}">
                      <a16:creationId xmlns:a16="http://schemas.microsoft.com/office/drawing/2014/main" id="{4633BCBF-1587-4FB7-BCEF-CE59AC3DEC5E}"/>
                    </a:ext>
                  </a:extLst>
                </p:cNvPr>
                <p:cNvPicPr/>
                <p:nvPr/>
              </p:nvPicPr>
              <p:blipFill>
                <a:blip r:embed="rId70"/>
                <a:stretch>
                  <a:fillRect/>
                </a:stretch>
              </p:blipFill>
              <p:spPr>
                <a:xfrm>
                  <a:off x="8657499" y="783908"/>
                  <a:ext cx="96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4173" name="Freihand 174172">
                  <a:extLst>
                    <a:ext uri="{FF2B5EF4-FFF2-40B4-BE49-F238E27FC236}">
                      <a16:creationId xmlns:a16="http://schemas.microsoft.com/office/drawing/2014/main" id="{D642DE73-8558-47ED-B2E4-00E0F7DBC059}"/>
                    </a:ext>
                  </a:extLst>
                </p14:cNvPr>
                <p14:cNvContentPartPr/>
                <p14:nvPr/>
              </p14:nvContentPartPr>
              <p14:xfrm>
                <a:off x="8666139" y="766268"/>
                <a:ext cx="133560" cy="86040"/>
              </p14:xfrm>
            </p:contentPart>
          </mc:Choice>
          <mc:Fallback>
            <p:pic>
              <p:nvPicPr>
                <p:cNvPr id="174173" name="Freihand 174172">
                  <a:extLst>
                    <a:ext uri="{FF2B5EF4-FFF2-40B4-BE49-F238E27FC236}">
                      <a16:creationId xmlns:a16="http://schemas.microsoft.com/office/drawing/2014/main" id="{D642DE73-8558-47ED-B2E4-00E0F7DBC059}"/>
                    </a:ext>
                  </a:extLst>
                </p:cNvPr>
                <p:cNvPicPr/>
                <p:nvPr/>
              </p:nvPicPr>
              <p:blipFill>
                <a:blip r:embed="rId72"/>
                <a:stretch>
                  <a:fillRect/>
                </a:stretch>
              </p:blipFill>
              <p:spPr>
                <a:xfrm>
                  <a:off x="8661819" y="761948"/>
                  <a:ext cx="142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4174" name="Freihand 174173">
                  <a:extLst>
                    <a:ext uri="{FF2B5EF4-FFF2-40B4-BE49-F238E27FC236}">
                      <a16:creationId xmlns:a16="http://schemas.microsoft.com/office/drawing/2014/main" id="{316A8675-BFDA-4EDE-93CE-368077BCD18C}"/>
                    </a:ext>
                  </a:extLst>
                </p14:cNvPr>
                <p14:cNvContentPartPr/>
                <p14:nvPr/>
              </p14:nvContentPartPr>
              <p14:xfrm>
                <a:off x="8832099" y="847268"/>
                <a:ext cx="84960" cy="3960"/>
              </p14:xfrm>
            </p:contentPart>
          </mc:Choice>
          <mc:Fallback>
            <p:pic>
              <p:nvPicPr>
                <p:cNvPr id="174174" name="Freihand 174173">
                  <a:extLst>
                    <a:ext uri="{FF2B5EF4-FFF2-40B4-BE49-F238E27FC236}">
                      <a16:creationId xmlns:a16="http://schemas.microsoft.com/office/drawing/2014/main" id="{316A8675-BFDA-4EDE-93CE-368077BCD18C}"/>
                    </a:ext>
                  </a:extLst>
                </p:cNvPr>
                <p:cNvPicPr/>
                <p:nvPr/>
              </p:nvPicPr>
              <p:blipFill>
                <a:blip r:embed="rId74"/>
                <a:stretch>
                  <a:fillRect/>
                </a:stretch>
              </p:blipFill>
              <p:spPr>
                <a:xfrm>
                  <a:off x="8827779" y="842948"/>
                  <a:ext cx="93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4175" name="Freihand 174174">
                  <a:extLst>
                    <a:ext uri="{FF2B5EF4-FFF2-40B4-BE49-F238E27FC236}">
                      <a16:creationId xmlns:a16="http://schemas.microsoft.com/office/drawing/2014/main" id="{BD141933-F6FF-43A6-9C0B-DC927C1EBCBB}"/>
                    </a:ext>
                  </a:extLst>
                </p14:cNvPr>
                <p14:cNvContentPartPr/>
                <p14:nvPr/>
              </p14:nvContentPartPr>
              <p14:xfrm>
                <a:off x="9067179" y="809468"/>
                <a:ext cx="1080" cy="88200"/>
              </p14:xfrm>
            </p:contentPart>
          </mc:Choice>
          <mc:Fallback>
            <p:pic>
              <p:nvPicPr>
                <p:cNvPr id="174175" name="Freihand 174174">
                  <a:extLst>
                    <a:ext uri="{FF2B5EF4-FFF2-40B4-BE49-F238E27FC236}">
                      <a16:creationId xmlns:a16="http://schemas.microsoft.com/office/drawing/2014/main" id="{BD141933-F6FF-43A6-9C0B-DC927C1EBCBB}"/>
                    </a:ext>
                  </a:extLst>
                </p:cNvPr>
                <p:cNvPicPr/>
                <p:nvPr/>
              </p:nvPicPr>
              <p:blipFill>
                <a:blip r:embed="rId76"/>
                <a:stretch>
                  <a:fillRect/>
                </a:stretch>
              </p:blipFill>
              <p:spPr>
                <a:xfrm>
                  <a:off x="9062859" y="805148"/>
                  <a:ext cx="9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4176" name="Freihand 174175">
                  <a:extLst>
                    <a:ext uri="{FF2B5EF4-FFF2-40B4-BE49-F238E27FC236}">
                      <a16:creationId xmlns:a16="http://schemas.microsoft.com/office/drawing/2014/main" id="{78C3952A-FDF8-4987-85AD-686E363E3FC0}"/>
                    </a:ext>
                  </a:extLst>
                </p14:cNvPr>
                <p14:cNvContentPartPr/>
                <p14:nvPr/>
              </p14:nvContentPartPr>
              <p14:xfrm>
                <a:off x="8968899" y="772388"/>
                <a:ext cx="191160" cy="152640"/>
              </p14:xfrm>
            </p:contentPart>
          </mc:Choice>
          <mc:Fallback>
            <p:pic>
              <p:nvPicPr>
                <p:cNvPr id="174176" name="Freihand 174175">
                  <a:extLst>
                    <a:ext uri="{FF2B5EF4-FFF2-40B4-BE49-F238E27FC236}">
                      <a16:creationId xmlns:a16="http://schemas.microsoft.com/office/drawing/2014/main" id="{78C3952A-FDF8-4987-85AD-686E363E3FC0}"/>
                    </a:ext>
                  </a:extLst>
                </p:cNvPr>
                <p:cNvPicPr/>
                <p:nvPr/>
              </p:nvPicPr>
              <p:blipFill>
                <a:blip r:embed="rId78"/>
                <a:stretch>
                  <a:fillRect/>
                </a:stretch>
              </p:blipFill>
              <p:spPr>
                <a:xfrm>
                  <a:off x="8964579" y="768068"/>
                  <a:ext cx="199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4177" name="Freihand 174176">
                  <a:extLst>
                    <a:ext uri="{FF2B5EF4-FFF2-40B4-BE49-F238E27FC236}">
                      <a16:creationId xmlns:a16="http://schemas.microsoft.com/office/drawing/2014/main" id="{3A6E91B7-076E-403E-BDE5-7609920F24A9}"/>
                    </a:ext>
                  </a:extLst>
                </p14:cNvPr>
                <p14:cNvContentPartPr/>
                <p14:nvPr/>
              </p14:nvContentPartPr>
              <p14:xfrm>
                <a:off x="9266619" y="819908"/>
                <a:ext cx="203040" cy="60840"/>
              </p14:xfrm>
            </p:contentPart>
          </mc:Choice>
          <mc:Fallback>
            <p:pic>
              <p:nvPicPr>
                <p:cNvPr id="174177" name="Freihand 174176">
                  <a:extLst>
                    <a:ext uri="{FF2B5EF4-FFF2-40B4-BE49-F238E27FC236}">
                      <a16:creationId xmlns:a16="http://schemas.microsoft.com/office/drawing/2014/main" id="{3A6E91B7-076E-403E-BDE5-7609920F24A9}"/>
                    </a:ext>
                  </a:extLst>
                </p:cNvPr>
                <p:cNvPicPr/>
                <p:nvPr/>
              </p:nvPicPr>
              <p:blipFill>
                <a:blip r:embed="rId80"/>
                <a:stretch>
                  <a:fillRect/>
                </a:stretch>
              </p:blipFill>
              <p:spPr>
                <a:xfrm>
                  <a:off x="9262299" y="815588"/>
                  <a:ext cx="211680" cy="69480"/>
                </a:xfrm>
                <a:prstGeom prst="rect">
                  <a:avLst/>
                </a:prstGeom>
              </p:spPr>
            </p:pic>
          </mc:Fallback>
        </mc:AlternateContent>
      </p:grpSp>
      <p:grpSp>
        <p:nvGrpSpPr>
          <p:cNvPr id="174204" name="Gruppieren 174203">
            <a:extLst>
              <a:ext uri="{FF2B5EF4-FFF2-40B4-BE49-F238E27FC236}">
                <a16:creationId xmlns:a16="http://schemas.microsoft.com/office/drawing/2014/main" id="{1CA9DCB1-FF55-4E4B-A779-B6DD498989AB}"/>
              </a:ext>
            </a:extLst>
          </p:cNvPr>
          <p:cNvGrpSpPr/>
          <p:nvPr/>
        </p:nvGrpSpPr>
        <p:grpSpPr>
          <a:xfrm>
            <a:off x="9695739" y="636668"/>
            <a:ext cx="1459440" cy="448920"/>
            <a:chOff x="9695739" y="636668"/>
            <a:chExt cx="1459440" cy="448920"/>
          </a:xfrm>
        </p:grpSpPr>
        <mc:AlternateContent xmlns:mc="http://schemas.openxmlformats.org/markup-compatibility/2006">
          <mc:Choice xmlns:p14="http://schemas.microsoft.com/office/powerpoint/2010/main" Requires="p14">
            <p:contentPart p14:bwMode="auto" r:id="rId81">
              <p14:nvContentPartPr>
                <p14:cNvPr id="174179" name="Freihand 174178">
                  <a:extLst>
                    <a:ext uri="{FF2B5EF4-FFF2-40B4-BE49-F238E27FC236}">
                      <a16:creationId xmlns:a16="http://schemas.microsoft.com/office/drawing/2014/main" id="{0E6FA9CE-2E7D-4C83-9DE1-05B1354862E6}"/>
                    </a:ext>
                  </a:extLst>
                </p14:cNvPr>
                <p14:cNvContentPartPr/>
                <p14:nvPr/>
              </p14:nvContentPartPr>
              <p14:xfrm>
                <a:off x="9792579" y="679868"/>
                <a:ext cx="4320" cy="87480"/>
              </p14:xfrm>
            </p:contentPart>
          </mc:Choice>
          <mc:Fallback>
            <p:pic>
              <p:nvPicPr>
                <p:cNvPr id="174179" name="Freihand 174178">
                  <a:extLst>
                    <a:ext uri="{FF2B5EF4-FFF2-40B4-BE49-F238E27FC236}">
                      <a16:creationId xmlns:a16="http://schemas.microsoft.com/office/drawing/2014/main" id="{0E6FA9CE-2E7D-4C83-9DE1-05B1354862E6}"/>
                    </a:ext>
                  </a:extLst>
                </p:cNvPr>
                <p:cNvPicPr/>
                <p:nvPr/>
              </p:nvPicPr>
              <p:blipFill>
                <a:blip r:embed="rId82"/>
                <a:stretch>
                  <a:fillRect/>
                </a:stretch>
              </p:blipFill>
              <p:spPr>
                <a:xfrm>
                  <a:off x="9788259" y="675548"/>
                  <a:ext cx="12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4180" name="Freihand 174179">
                  <a:extLst>
                    <a:ext uri="{FF2B5EF4-FFF2-40B4-BE49-F238E27FC236}">
                      <a16:creationId xmlns:a16="http://schemas.microsoft.com/office/drawing/2014/main" id="{0888BBF7-70EB-4F2A-B430-EF3A673ED544}"/>
                    </a:ext>
                  </a:extLst>
                </p14:cNvPr>
                <p14:cNvContentPartPr/>
                <p14:nvPr/>
              </p14:nvContentPartPr>
              <p14:xfrm>
                <a:off x="9715539" y="651068"/>
                <a:ext cx="149760" cy="138600"/>
              </p14:xfrm>
            </p:contentPart>
          </mc:Choice>
          <mc:Fallback>
            <p:pic>
              <p:nvPicPr>
                <p:cNvPr id="174180" name="Freihand 174179">
                  <a:extLst>
                    <a:ext uri="{FF2B5EF4-FFF2-40B4-BE49-F238E27FC236}">
                      <a16:creationId xmlns:a16="http://schemas.microsoft.com/office/drawing/2014/main" id="{0888BBF7-70EB-4F2A-B430-EF3A673ED544}"/>
                    </a:ext>
                  </a:extLst>
                </p:cNvPr>
                <p:cNvPicPr/>
                <p:nvPr/>
              </p:nvPicPr>
              <p:blipFill>
                <a:blip r:embed="rId84"/>
                <a:stretch>
                  <a:fillRect/>
                </a:stretch>
              </p:blipFill>
              <p:spPr>
                <a:xfrm>
                  <a:off x="9711219" y="646748"/>
                  <a:ext cx="158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4181" name="Freihand 174180">
                  <a:extLst>
                    <a:ext uri="{FF2B5EF4-FFF2-40B4-BE49-F238E27FC236}">
                      <a16:creationId xmlns:a16="http://schemas.microsoft.com/office/drawing/2014/main" id="{CACE0FDE-BA54-4199-861C-66B35D0201F9}"/>
                    </a:ext>
                  </a:extLst>
                </p14:cNvPr>
                <p14:cNvContentPartPr/>
                <p14:nvPr/>
              </p14:nvContentPartPr>
              <p14:xfrm>
                <a:off x="9908139" y="716588"/>
                <a:ext cx="360" cy="360"/>
              </p14:xfrm>
            </p:contentPart>
          </mc:Choice>
          <mc:Fallback>
            <p:pic>
              <p:nvPicPr>
                <p:cNvPr id="174181" name="Freihand 174180">
                  <a:extLst>
                    <a:ext uri="{FF2B5EF4-FFF2-40B4-BE49-F238E27FC236}">
                      <a16:creationId xmlns:a16="http://schemas.microsoft.com/office/drawing/2014/main" id="{CACE0FDE-BA54-4199-861C-66B35D0201F9}"/>
                    </a:ext>
                  </a:extLst>
                </p:cNvPr>
                <p:cNvPicPr/>
                <p:nvPr/>
              </p:nvPicPr>
              <p:blipFill>
                <a:blip r:embed="rId86"/>
                <a:stretch>
                  <a:fillRect/>
                </a:stretch>
              </p:blipFill>
              <p:spPr>
                <a:xfrm>
                  <a:off x="9903819" y="7122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4182" name="Freihand 174181">
                  <a:extLst>
                    <a:ext uri="{FF2B5EF4-FFF2-40B4-BE49-F238E27FC236}">
                      <a16:creationId xmlns:a16="http://schemas.microsoft.com/office/drawing/2014/main" id="{BD98D91C-884E-42DF-9A85-512BE709BEE5}"/>
                    </a:ext>
                  </a:extLst>
                </p14:cNvPr>
                <p14:cNvContentPartPr/>
                <p14:nvPr/>
              </p14:nvContentPartPr>
              <p14:xfrm>
                <a:off x="9909939" y="721988"/>
                <a:ext cx="30960" cy="7200"/>
              </p14:xfrm>
            </p:contentPart>
          </mc:Choice>
          <mc:Fallback>
            <p:pic>
              <p:nvPicPr>
                <p:cNvPr id="174182" name="Freihand 174181">
                  <a:extLst>
                    <a:ext uri="{FF2B5EF4-FFF2-40B4-BE49-F238E27FC236}">
                      <a16:creationId xmlns:a16="http://schemas.microsoft.com/office/drawing/2014/main" id="{BD98D91C-884E-42DF-9A85-512BE709BEE5}"/>
                    </a:ext>
                  </a:extLst>
                </p:cNvPr>
                <p:cNvPicPr/>
                <p:nvPr/>
              </p:nvPicPr>
              <p:blipFill>
                <a:blip r:embed="rId88"/>
                <a:stretch>
                  <a:fillRect/>
                </a:stretch>
              </p:blipFill>
              <p:spPr>
                <a:xfrm>
                  <a:off x="9905619" y="717668"/>
                  <a:ext cx="39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4183" name="Freihand 174182">
                  <a:extLst>
                    <a:ext uri="{FF2B5EF4-FFF2-40B4-BE49-F238E27FC236}">
                      <a16:creationId xmlns:a16="http://schemas.microsoft.com/office/drawing/2014/main" id="{C460D42D-4C32-4B34-86F7-A58F061A4635}"/>
                    </a:ext>
                  </a:extLst>
                </p14:cNvPr>
                <p14:cNvContentPartPr/>
                <p14:nvPr/>
              </p14:nvContentPartPr>
              <p14:xfrm>
                <a:off x="9983739" y="675548"/>
                <a:ext cx="1080" cy="90000"/>
              </p14:xfrm>
            </p:contentPart>
          </mc:Choice>
          <mc:Fallback>
            <p:pic>
              <p:nvPicPr>
                <p:cNvPr id="174183" name="Freihand 174182">
                  <a:extLst>
                    <a:ext uri="{FF2B5EF4-FFF2-40B4-BE49-F238E27FC236}">
                      <a16:creationId xmlns:a16="http://schemas.microsoft.com/office/drawing/2014/main" id="{C460D42D-4C32-4B34-86F7-A58F061A4635}"/>
                    </a:ext>
                  </a:extLst>
                </p:cNvPr>
                <p:cNvPicPr/>
                <p:nvPr/>
              </p:nvPicPr>
              <p:blipFill>
                <a:blip r:embed="rId90"/>
                <a:stretch>
                  <a:fillRect/>
                </a:stretch>
              </p:blipFill>
              <p:spPr>
                <a:xfrm>
                  <a:off x="9979419" y="671228"/>
                  <a:ext cx="9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4184" name="Freihand 174183">
                  <a:extLst>
                    <a:ext uri="{FF2B5EF4-FFF2-40B4-BE49-F238E27FC236}">
                      <a16:creationId xmlns:a16="http://schemas.microsoft.com/office/drawing/2014/main" id="{40F2309E-F69D-42C3-B808-6836AD88ACB7}"/>
                    </a:ext>
                  </a:extLst>
                </p14:cNvPr>
                <p14:cNvContentPartPr/>
                <p14:nvPr/>
              </p14:nvContentPartPr>
              <p14:xfrm>
                <a:off x="9918219" y="636668"/>
                <a:ext cx="159840" cy="65880"/>
              </p14:xfrm>
            </p:contentPart>
          </mc:Choice>
          <mc:Fallback>
            <p:pic>
              <p:nvPicPr>
                <p:cNvPr id="174184" name="Freihand 174183">
                  <a:extLst>
                    <a:ext uri="{FF2B5EF4-FFF2-40B4-BE49-F238E27FC236}">
                      <a16:creationId xmlns:a16="http://schemas.microsoft.com/office/drawing/2014/main" id="{40F2309E-F69D-42C3-B808-6836AD88ACB7}"/>
                    </a:ext>
                  </a:extLst>
                </p:cNvPr>
                <p:cNvPicPr/>
                <p:nvPr/>
              </p:nvPicPr>
              <p:blipFill>
                <a:blip r:embed="rId92"/>
                <a:stretch>
                  <a:fillRect/>
                </a:stretch>
              </p:blipFill>
              <p:spPr>
                <a:xfrm>
                  <a:off x="9913899" y="632348"/>
                  <a:ext cx="168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4185" name="Freihand 174184">
                  <a:extLst>
                    <a:ext uri="{FF2B5EF4-FFF2-40B4-BE49-F238E27FC236}">
                      <a16:creationId xmlns:a16="http://schemas.microsoft.com/office/drawing/2014/main" id="{F173AA39-CFA8-4F2E-9E04-E00A473A5B04}"/>
                    </a:ext>
                  </a:extLst>
                </p14:cNvPr>
                <p14:cNvContentPartPr/>
                <p14:nvPr/>
              </p14:nvContentPartPr>
              <p14:xfrm>
                <a:off x="9907419" y="669428"/>
                <a:ext cx="15120" cy="106560"/>
              </p14:xfrm>
            </p:contentPart>
          </mc:Choice>
          <mc:Fallback>
            <p:pic>
              <p:nvPicPr>
                <p:cNvPr id="174185" name="Freihand 174184">
                  <a:extLst>
                    <a:ext uri="{FF2B5EF4-FFF2-40B4-BE49-F238E27FC236}">
                      <a16:creationId xmlns:a16="http://schemas.microsoft.com/office/drawing/2014/main" id="{F173AA39-CFA8-4F2E-9E04-E00A473A5B04}"/>
                    </a:ext>
                  </a:extLst>
                </p:cNvPr>
                <p:cNvPicPr/>
                <p:nvPr/>
              </p:nvPicPr>
              <p:blipFill>
                <a:blip r:embed="rId94"/>
                <a:stretch>
                  <a:fillRect/>
                </a:stretch>
              </p:blipFill>
              <p:spPr>
                <a:xfrm>
                  <a:off x="9903099" y="665108"/>
                  <a:ext cx="23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4186" name="Freihand 174185">
                  <a:extLst>
                    <a:ext uri="{FF2B5EF4-FFF2-40B4-BE49-F238E27FC236}">
                      <a16:creationId xmlns:a16="http://schemas.microsoft.com/office/drawing/2014/main" id="{E513263F-FDFC-4966-9987-02050CBD2B5A}"/>
                    </a:ext>
                  </a:extLst>
                </p14:cNvPr>
                <p14:cNvContentPartPr/>
                <p14:nvPr/>
              </p14:nvContentPartPr>
              <p14:xfrm>
                <a:off x="10129179" y="739628"/>
                <a:ext cx="24480" cy="23040"/>
              </p14:xfrm>
            </p:contentPart>
          </mc:Choice>
          <mc:Fallback>
            <p:pic>
              <p:nvPicPr>
                <p:cNvPr id="174186" name="Freihand 174185">
                  <a:extLst>
                    <a:ext uri="{FF2B5EF4-FFF2-40B4-BE49-F238E27FC236}">
                      <a16:creationId xmlns:a16="http://schemas.microsoft.com/office/drawing/2014/main" id="{E513263F-FDFC-4966-9987-02050CBD2B5A}"/>
                    </a:ext>
                  </a:extLst>
                </p:cNvPr>
                <p:cNvPicPr/>
                <p:nvPr/>
              </p:nvPicPr>
              <p:blipFill>
                <a:blip r:embed="rId96"/>
                <a:stretch>
                  <a:fillRect/>
                </a:stretch>
              </p:blipFill>
              <p:spPr>
                <a:xfrm>
                  <a:off x="10124859" y="735308"/>
                  <a:ext cx="33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4187" name="Freihand 174186">
                  <a:extLst>
                    <a:ext uri="{FF2B5EF4-FFF2-40B4-BE49-F238E27FC236}">
                      <a16:creationId xmlns:a16="http://schemas.microsoft.com/office/drawing/2014/main" id="{9A17B6CB-760E-4BB7-9F92-5D4500B9400E}"/>
                    </a:ext>
                  </a:extLst>
                </p14:cNvPr>
                <p14:cNvContentPartPr/>
                <p14:nvPr/>
              </p14:nvContentPartPr>
              <p14:xfrm>
                <a:off x="10209459" y="659708"/>
                <a:ext cx="103680" cy="113040"/>
              </p14:xfrm>
            </p:contentPart>
          </mc:Choice>
          <mc:Fallback>
            <p:pic>
              <p:nvPicPr>
                <p:cNvPr id="174187" name="Freihand 174186">
                  <a:extLst>
                    <a:ext uri="{FF2B5EF4-FFF2-40B4-BE49-F238E27FC236}">
                      <a16:creationId xmlns:a16="http://schemas.microsoft.com/office/drawing/2014/main" id="{9A17B6CB-760E-4BB7-9F92-5D4500B9400E}"/>
                    </a:ext>
                  </a:extLst>
                </p:cNvPr>
                <p:cNvPicPr/>
                <p:nvPr/>
              </p:nvPicPr>
              <p:blipFill>
                <a:blip r:embed="rId98"/>
                <a:stretch>
                  <a:fillRect/>
                </a:stretch>
              </p:blipFill>
              <p:spPr>
                <a:xfrm>
                  <a:off x="10205139" y="655388"/>
                  <a:ext cx="112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4188" name="Freihand 174187">
                  <a:extLst>
                    <a:ext uri="{FF2B5EF4-FFF2-40B4-BE49-F238E27FC236}">
                      <a16:creationId xmlns:a16="http://schemas.microsoft.com/office/drawing/2014/main" id="{7EF66154-6A2E-4B46-83AC-0D04B729AD30}"/>
                    </a:ext>
                  </a:extLst>
                </p14:cNvPr>
                <p14:cNvContentPartPr/>
                <p14:nvPr/>
              </p14:nvContentPartPr>
              <p14:xfrm>
                <a:off x="10309539" y="722708"/>
                <a:ext cx="263880" cy="51480"/>
              </p14:xfrm>
            </p:contentPart>
          </mc:Choice>
          <mc:Fallback>
            <p:pic>
              <p:nvPicPr>
                <p:cNvPr id="174188" name="Freihand 174187">
                  <a:extLst>
                    <a:ext uri="{FF2B5EF4-FFF2-40B4-BE49-F238E27FC236}">
                      <a16:creationId xmlns:a16="http://schemas.microsoft.com/office/drawing/2014/main" id="{7EF66154-6A2E-4B46-83AC-0D04B729AD30}"/>
                    </a:ext>
                  </a:extLst>
                </p:cNvPr>
                <p:cNvPicPr/>
                <p:nvPr/>
              </p:nvPicPr>
              <p:blipFill>
                <a:blip r:embed="rId100"/>
                <a:stretch>
                  <a:fillRect/>
                </a:stretch>
              </p:blipFill>
              <p:spPr>
                <a:xfrm>
                  <a:off x="10305219" y="718388"/>
                  <a:ext cx="272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4190" name="Freihand 174189">
                  <a:extLst>
                    <a:ext uri="{FF2B5EF4-FFF2-40B4-BE49-F238E27FC236}">
                      <a16:creationId xmlns:a16="http://schemas.microsoft.com/office/drawing/2014/main" id="{9936839F-97CC-4267-9449-EB330D2753DE}"/>
                    </a:ext>
                  </a:extLst>
                </p14:cNvPr>
                <p14:cNvContentPartPr/>
                <p14:nvPr/>
              </p14:nvContentPartPr>
              <p14:xfrm>
                <a:off x="9695739" y="842588"/>
                <a:ext cx="900360" cy="45000"/>
              </p14:xfrm>
            </p:contentPart>
          </mc:Choice>
          <mc:Fallback>
            <p:pic>
              <p:nvPicPr>
                <p:cNvPr id="174190" name="Freihand 174189">
                  <a:extLst>
                    <a:ext uri="{FF2B5EF4-FFF2-40B4-BE49-F238E27FC236}">
                      <a16:creationId xmlns:a16="http://schemas.microsoft.com/office/drawing/2014/main" id="{9936839F-97CC-4267-9449-EB330D2753DE}"/>
                    </a:ext>
                  </a:extLst>
                </p:cNvPr>
                <p:cNvPicPr/>
                <p:nvPr/>
              </p:nvPicPr>
              <p:blipFill>
                <a:blip r:embed="rId102"/>
                <a:stretch>
                  <a:fillRect/>
                </a:stretch>
              </p:blipFill>
              <p:spPr>
                <a:xfrm>
                  <a:off x="9691419" y="838268"/>
                  <a:ext cx="909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4191" name="Freihand 174190">
                  <a:extLst>
                    <a:ext uri="{FF2B5EF4-FFF2-40B4-BE49-F238E27FC236}">
                      <a16:creationId xmlns:a16="http://schemas.microsoft.com/office/drawing/2014/main" id="{8F7D1317-9038-4CEC-9E15-55DFA04661DD}"/>
                    </a:ext>
                  </a:extLst>
                </p14:cNvPr>
                <p14:cNvContentPartPr/>
                <p14:nvPr/>
              </p14:nvContentPartPr>
              <p14:xfrm>
                <a:off x="9836859" y="978668"/>
                <a:ext cx="9360" cy="92880"/>
              </p14:xfrm>
            </p:contentPart>
          </mc:Choice>
          <mc:Fallback>
            <p:pic>
              <p:nvPicPr>
                <p:cNvPr id="174191" name="Freihand 174190">
                  <a:extLst>
                    <a:ext uri="{FF2B5EF4-FFF2-40B4-BE49-F238E27FC236}">
                      <a16:creationId xmlns:a16="http://schemas.microsoft.com/office/drawing/2014/main" id="{8F7D1317-9038-4CEC-9E15-55DFA04661DD}"/>
                    </a:ext>
                  </a:extLst>
                </p:cNvPr>
                <p:cNvPicPr/>
                <p:nvPr/>
              </p:nvPicPr>
              <p:blipFill>
                <a:blip r:embed="rId104"/>
                <a:stretch>
                  <a:fillRect/>
                </a:stretch>
              </p:blipFill>
              <p:spPr>
                <a:xfrm>
                  <a:off x="9832539" y="974348"/>
                  <a:ext cx="18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4192" name="Freihand 174191">
                  <a:extLst>
                    <a:ext uri="{FF2B5EF4-FFF2-40B4-BE49-F238E27FC236}">
                      <a16:creationId xmlns:a16="http://schemas.microsoft.com/office/drawing/2014/main" id="{56DB3B40-CF35-477C-B2A3-77674E717C2C}"/>
                    </a:ext>
                  </a:extLst>
                </p14:cNvPr>
                <p14:cNvContentPartPr/>
                <p14:nvPr/>
              </p14:nvContentPartPr>
              <p14:xfrm>
                <a:off x="9779259" y="947348"/>
                <a:ext cx="137520" cy="138240"/>
              </p14:xfrm>
            </p:contentPart>
          </mc:Choice>
          <mc:Fallback>
            <p:pic>
              <p:nvPicPr>
                <p:cNvPr id="174192" name="Freihand 174191">
                  <a:extLst>
                    <a:ext uri="{FF2B5EF4-FFF2-40B4-BE49-F238E27FC236}">
                      <a16:creationId xmlns:a16="http://schemas.microsoft.com/office/drawing/2014/main" id="{56DB3B40-CF35-477C-B2A3-77674E717C2C}"/>
                    </a:ext>
                  </a:extLst>
                </p:cNvPr>
                <p:cNvPicPr/>
                <p:nvPr/>
              </p:nvPicPr>
              <p:blipFill>
                <a:blip r:embed="rId106"/>
                <a:stretch>
                  <a:fillRect/>
                </a:stretch>
              </p:blipFill>
              <p:spPr>
                <a:xfrm>
                  <a:off x="9774939" y="943028"/>
                  <a:ext cx="146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4193" name="Freihand 174192">
                  <a:extLst>
                    <a:ext uri="{FF2B5EF4-FFF2-40B4-BE49-F238E27FC236}">
                      <a16:creationId xmlns:a16="http://schemas.microsoft.com/office/drawing/2014/main" id="{CD9D333C-5539-4DE9-A8F7-8D72F8D20A3E}"/>
                    </a:ext>
                  </a:extLst>
                </p14:cNvPr>
                <p14:cNvContentPartPr/>
                <p14:nvPr/>
              </p14:nvContentPartPr>
              <p14:xfrm>
                <a:off x="9953859" y="993788"/>
                <a:ext cx="10080" cy="63000"/>
              </p14:xfrm>
            </p:contentPart>
          </mc:Choice>
          <mc:Fallback>
            <p:pic>
              <p:nvPicPr>
                <p:cNvPr id="174193" name="Freihand 174192">
                  <a:extLst>
                    <a:ext uri="{FF2B5EF4-FFF2-40B4-BE49-F238E27FC236}">
                      <a16:creationId xmlns:a16="http://schemas.microsoft.com/office/drawing/2014/main" id="{CD9D333C-5539-4DE9-A8F7-8D72F8D20A3E}"/>
                    </a:ext>
                  </a:extLst>
                </p:cNvPr>
                <p:cNvPicPr/>
                <p:nvPr/>
              </p:nvPicPr>
              <p:blipFill>
                <a:blip r:embed="rId108"/>
                <a:stretch>
                  <a:fillRect/>
                </a:stretch>
              </p:blipFill>
              <p:spPr>
                <a:xfrm>
                  <a:off x="9949539" y="989468"/>
                  <a:ext cx="18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4194" name="Freihand 174193">
                  <a:extLst>
                    <a:ext uri="{FF2B5EF4-FFF2-40B4-BE49-F238E27FC236}">
                      <a16:creationId xmlns:a16="http://schemas.microsoft.com/office/drawing/2014/main" id="{B48CC4F9-AC7E-418A-AA6E-F0A9EC028490}"/>
                    </a:ext>
                  </a:extLst>
                </p14:cNvPr>
                <p14:cNvContentPartPr/>
                <p14:nvPr/>
              </p14:nvContentPartPr>
              <p14:xfrm>
                <a:off x="10019019" y="955628"/>
                <a:ext cx="31680" cy="116640"/>
              </p14:xfrm>
            </p:contentPart>
          </mc:Choice>
          <mc:Fallback>
            <p:pic>
              <p:nvPicPr>
                <p:cNvPr id="174194" name="Freihand 174193">
                  <a:extLst>
                    <a:ext uri="{FF2B5EF4-FFF2-40B4-BE49-F238E27FC236}">
                      <a16:creationId xmlns:a16="http://schemas.microsoft.com/office/drawing/2014/main" id="{B48CC4F9-AC7E-418A-AA6E-F0A9EC028490}"/>
                    </a:ext>
                  </a:extLst>
                </p:cNvPr>
                <p:cNvPicPr/>
                <p:nvPr/>
              </p:nvPicPr>
              <p:blipFill>
                <a:blip r:embed="rId110"/>
                <a:stretch>
                  <a:fillRect/>
                </a:stretch>
              </p:blipFill>
              <p:spPr>
                <a:xfrm>
                  <a:off x="10014699" y="951308"/>
                  <a:ext cx="40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4195" name="Freihand 174194">
                  <a:extLst>
                    <a:ext uri="{FF2B5EF4-FFF2-40B4-BE49-F238E27FC236}">
                      <a16:creationId xmlns:a16="http://schemas.microsoft.com/office/drawing/2014/main" id="{DA8EBA54-33AD-4E3D-8BD6-C37D0B644BAF}"/>
                    </a:ext>
                  </a:extLst>
                </p14:cNvPr>
                <p14:cNvContentPartPr/>
                <p14:nvPr/>
              </p14:nvContentPartPr>
              <p14:xfrm>
                <a:off x="9971859" y="946988"/>
                <a:ext cx="111600" cy="56880"/>
              </p14:xfrm>
            </p:contentPart>
          </mc:Choice>
          <mc:Fallback>
            <p:pic>
              <p:nvPicPr>
                <p:cNvPr id="174195" name="Freihand 174194">
                  <a:extLst>
                    <a:ext uri="{FF2B5EF4-FFF2-40B4-BE49-F238E27FC236}">
                      <a16:creationId xmlns:a16="http://schemas.microsoft.com/office/drawing/2014/main" id="{DA8EBA54-33AD-4E3D-8BD6-C37D0B644BAF}"/>
                    </a:ext>
                  </a:extLst>
                </p:cNvPr>
                <p:cNvPicPr/>
                <p:nvPr/>
              </p:nvPicPr>
              <p:blipFill>
                <a:blip r:embed="rId112"/>
                <a:stretch>
                  <a:fillRect/>
                </a:stretch>
              </p:blipFill>
              <p:spPr>
                <a:xfrm>
                  <a:off x="9967539" y="942668"/>
                  <a:ext cx="120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4196" name="Freihand 174195">
                  <a:extLst>
                    <a:ext uri="{FF2B5EF4-FFF2-40B4-BE49-F238E27FC236}">
                      <a16:creationId xmlns:a16="http://schemas.microsoft.com/office/drawing/2014/main" id="{A754B666-8BB5-4212-88AC-4DBA4D0C05B1}"/>
                    </a:ext>
                  </a:extLst>
                </p14:cNvPr>
                <p14:cNvContentPartPr/>
                <p14:nvPr/>
              </p14:nvContentPartPr>
              <p14:xfrm>
                <a:off x="10130259" y="1001708"/>
                <a:ext cx="124200" cy="69840"/>
              </p14:xfrm>
            </p:contentPart>
          </mc:Choice>
          <mc:Fallback>
            <p:pic>
              <p:nvPicPr>
                <p:cNvPr id="174196" name="Freihand 174195">
                  <a:extLst>
                    <a:ext uri="{FF2B5EF4-FFF2-40B4-BE49-F238E27FC236}">
                      <a16:creationId xmlns:a16="http://schemas.microsoft.com/office/drawing/2014/main" id="{A754B666-8BB5-4212-88AC-4DBA4D0C05B1}"/>
                    </a:ext>
                  </a:extLst>
                </p:cNvPr>
                <p:cNvPicPr/>
                <p:nvPr/>
              </p:nvPicPr>
              <p:blipFill>
                <a:blip r:embed="rId114"/>
                <a:stretch>
                  <a:fillRect/>
                </a:stretch>
              </p:blipFill>
              <p:spPr>
                <a:xfrm>
                  <a:off x="10125939" y="997388"/>
                  <a:ext cx="132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4197" name="Freihand 174196">
                  <a:extLst>
                    <a:ext uri="{FF2B5EF4-FFF2-40B4-BE49-F238E27FC236}">
                      <a16:creationId xmlns:a16="http://schemas.microsoft.com/office/drawing/2014/main" id="{294A5BD7-7EB1-4201-B5D7-7A314CB5B45C}"/>
                    </a:ext>
                  </a:extLst>
                </p14:cNvPr>
                <p14:cNvContentPartPr/>
                <p14:nvPr/>
              </p14:nvContentPartPr>
              <p14:xfrm>
                <a:off x="10288659" y="990908"/>
                <a:ext cx="82440" cy="75240"/>
              </p14:xfrm>
            </p:contentPart>
          </mc:Choice>
          <mc:Fallback>
            <p:pic>
              <p:nvPicPr>
                <p:cNvPr id="174197" name="Freihand 174196">
                  <a:extLst>
                    <a:ext uri="{FF2B5EF4-FFF2-40B4-BE49-F238E27FC236}">
                      <a16:creationId xmlns:a16="http://schemas.microsoft.com/office/drawing/2014/main" id="{294A5BD7-7EB1-4201-B5D7-7A314CB5B45C}"/>
                    </a:ext>
                  </a:extLst>
                </p:cNvPr>
                <p:cNvPicPr/>
                <p:nvPr/>
              </p:nvPicPr>
              <p:blipFill>
                <a:blip r:embed="rId116"/>
                <a:stretch>
                  <a:fillRect/>
                </a:stretch>
              </p:blipFill>
              <p:spPr>
                <a:xfrm>
                  <a:off x="10284339" y="986588"/>
                  <a:ext cx="91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4198" name="Freihand 174197">
                  <a:extLst>
                    <a:ext uri="{FF2B5EF4-FFF2-40B4-BE49-F238E27FC236}">
                      <a16:creationId xmlns:a16="http://schemas.microsoft.com/office/drawing/2014/main" id="{53B201A4-4877-41B8-8D5A-73F649536496}"/>
                    </a:ext>
                  </a:extLst>
                </p14:cNvPr>
                <p14:cNvContentPartPr/>
                <p14:nvPr/>
              </p14:nvContentPartPr>
              <p14:xfrm>
                <a:off x="10389099" y="942308"/>
                <a:ext cx="93240" cy="103320"/>
              </p14:xfrm>
            </p:contentPart>
          </mc:Choice>
          <mc:Fallback>
            <p:pic>
              <p:nvPicPr>
                <p:cNvPr id="174198" name="Freihand 174197">
                  <a:extLst>
                    <a:ext uri="{FF2B5EF4-FFF2-40B4-BE49-F238E27FC236}">
                      <a16:creationId xmlns:a16="http://schemas.microsoft.com/office/drawing/2014/main" id="{53B201A4-4877-41B8-8D5A-73F649536496}"/>
                    </a:ext>
                  </a:extLst>
                </p:cNvPr>
                <p:cNvPicPr/>
                <p:nvPr/>
              </p:nvPicPr>
              <p:blipFill>
                <a:blip r:embed="rId118"/>
                <a:stretch>
                  <a:fillRect/>
                </a:stretch>
              </p:blipFill>
              <p:spPr>
                <a:xfrm>
                  <a:off x="10384779" y="937988"/>
                  <a:ext cx="101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4199" name="Freihand 174198">
                  <a:extLst>
                    <a:ext uri="{FF2B5EF4-FFF2-40B4-BE49-F238E27FC236}">
                      <a16:creationId xmlns:a16="http://schemas.microsoft.com/office/drawing/2014/main" id="{2C798A91-CEBF-4B80-AE68-1A9C7758FF3D}"/>
                    </a:ext>
                  </a:extLst>
                </p14:cNvPr>
                <p14:cNvContentPartPr/>
                <p14:nvPr/>
              </p14:nvContentPartPr>
              <p14:xfrm>
                <a:off x="10515819" y="997028"/>
                <a:ext cx="4320" cy="1440"/>
              </p14:xfrm>
            </p:contentPart>
          </mc:Choice>
          <mc:Fallback>
            <p:pic>
              <p:nvPicPr>
                <p:cNvPr id="174199" name="Freihand 174198">
                  <a:extLst>
                    <a:ext uri="{FF2B5EF4-FFF2-40B4-BE49-F238E27FC236}">
                      <a16:creationId xmlns:a16="http://schemas.microsoft.com/office/drawing/2014/main" id="{2C798A91-CEBF-4B80-AE68-1A9C7758FF3D}"/>
                    </a:ext>
                  </a:extLst>
                </p:cNvPr>
                <p:cNvPicPr/>
                <p:nvPr/>
              </p:nvPicPr>
              <p:blipFill>
                <a:blip r:embed="rId120"/>
                <a:stretch>
                  <a:fillRect/>
                </a:stretch>
              </p:blipFill>
              <p:spPr>
                <a:xfrm>
                  <a:off x="10511499" y="992708"/>
                  <a:ext cx="129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4201" name="Freihand 174200">
                  <a:extLst>
                    <a:ext uri="{FF2B5EF4-FFF2-40B4-BE49-F238E27FC236}">
                      <a16:creationId xmlns:a16="http://schemas.microsoft.com/office/drawing/2014/main" id="{7FB263FB-4AAB-49E2-A59E-532F03663FB6}"/>
                    </a:ext>
                  </a:extLst>
                </p14:cNvPr>
                <p14:cNvContentPartPr/>
                <p14:nvPr/>
              </p14:nvContentPartPr>
              <p14:xfrm>
                <a:off x="10714179" y="779588"/>
                <a:ext cx="153000" cy="122760"/>
              </p14:xfrm>
            </p:contentPart>
          </mc:Choice>
          <mc:Fallback>
            <p:pic>
              <p:nvPicPr>
                <p:cNvPr id="174201" name="Freihand 174200">
                  <a:extLst>
                    <a:ext uri="{FF2B5EF4-FFF2-40B4-BE49-F238E27FC236}">
                      <a16:creationId xmlns:a16="http://schemas.microsoft.com/office/drawing/2014/main" id="{7FB263FB-4AAB-49E2-A59E-532F03663FB6}"/>
                    </a:ext>
                  </a:extLst>
                </p:cNvPr>
                <p:cNvPicPr/>
                <p:nvPr/>
              </p:nvPicPr>
              <p:blipFill>
                <a:blip r:embed="rId122"/>
                <a:stretch>
                  <a:fillRect/>
                </a:stretch>
              </p:blipFill>
              <p:spPr>
                <a:xfrm>
                  <a:off x="10709859" y="775268"/>
                  <a:ext cx="161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4202" name="Freihand 174201">
                  <a:extLst>
                    <a:ext uri="{FF2B5EF4-FFF2-40B4-BE49-F238E27FC236}">
                      <a16:creationId xmlns:a16="http://schemas.microsoft.com/office/drawing/2014/main" id="{03189790-D613-402D-8E4F-70A8D410E88B}"/>
                    </a:ext>
                  </a:extLst>
                </p14:cNvPr>
                <p14:cNvContentPartPr/>
                <p14:nvPr/>
              </p14:nvContentPartPr>
              <p14:xfrm>
                <a:off x="10894539" y="777788"/>
                <a:ext cx="69840" cy="95040"/>
              </p14:xfrm>
            </p:contentPart>
          </mc:Choice>
          <mc:Fallback>
            <p:pic>
              <p:nvPicPr>
                <p:cNvPr id="174202" name="Freihand 174201">
                  <a:extLst>
                    <a:ext uri="{FF2B5EF4-FFF2-40B4-BE49-F238E27FC236}">
                      <a16:creationId xmlns:a16="http://schemas.microsoft.com/office/drawing/2014/main" id="{03189790-D613-402D-8E4F-70A8D410E88B}"/>
                    </a:ext>
                  </a:extLst>
                </p:cNvPr>
                <p:cNvPicPr/>
                <p:nvPr/>
              </p:nvPicPr>
              <p:blipFill>
                <a:blip r:embed="rId124"/>
                <a:stretch>
                  <a:fillRect/>
                </a:stretch>
              </p:blipFill>
              <p:spPr>
                <a:xfrm>
                  <a:off x="10890219" y="773468"/>
                  <a:ext cx="78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4203" name="Freihand 174202">
                  <a:extLst>
                    <a:ext uri="{FF2B5EF4-FFF2-40B4-BE49-F238E27FC236}">
                      <a16:creationId xmlns:a16="http://schemas.microsoft.com/office/drawing/2014/main" id="{97B69B38-3D40-4D61-99AF-163DB10A9801}"/>
                    </a:ext>
                  </a:extLst>
                </p14:cNvPr>
                <p14:cNvContentPartPr/>
                <p14:nvPr/>
              </p14:nvContentPartPr>
              <p14:xfrm>
                <a:off x="11022699" y="789668"/>
                <a:ext cx="132480" cy="82080"/>
              </p14:xfrm>
            </p:contentPart>
          </mc:Choice>
          <mc:Fallback>
            <p:pic>
              <p:nvPicPr>
                <p:cNvPr id="174203" name="Freihand 174202">
                  <a:extLst>
                    <a:ext uri="{FF2B5EF4-FFF2-40B4-BE49-F238E27FC236}">
                      <a16:creationId xmlns:a16="http://schemas.microsoft.com/office/drawing/2014/main" id="{97B69B38-3D40-4D61-99AF-163DB10A9801}"/>
                    </a:ext>
                  </a:extLst>
                </p:cNvPr>
                <p:cNvPicPr/>
                <p:nvPr/>
              </p:nvPicPr>
              <p:blipFill>
                <a:blip r:embed="rId126"/>
                <a:stretch>
                  <a:fillRect/>
                </a:stretch>
              </p:blipFill>
              <p:spPr>
                <a:xfrm>
                  <a:off x="11018379" y="785348"/>
                  <a:ext cx="141120" cy="9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174205" name="Freihand 174204">
                <a:extLst>
                  <a:ext uri="{FF2B5EF4-FFF2-40B4-BE49-F238E27FC236}">
                    <a16:creationId xmlns:a16="http://schemas.microsoft.com/office/drawing/2014/main" id="{87A53497-2415-46CA-BEB0-BC79B5384F44}"/>
                  </a:ext>
                </a:extLst>
              </p14:cNvPr>
              <p14:cNvContentPartPr/>
              <p14:nvPr/>
            </p14:nvContentPartPr>
            <p14:xfrm>
              <a:off x="5555019" y="2429108"/>
              <a:ext cx="594720" cy="28080"/>
            </p14:xfrm>
          </p:contentPart>
        </mc:Choice>
        <mc:Fallback>
          <p:pic>
            <p:nvPicPr>
              <p:cNvPr id="174205" name="Freihand 174204">
                <a:extLst>
                  <a:ext uri="{FF2B5EF4-FFF2-40B4-BE49-F238E27FC236}">
                    <a16:creationId xmlns:a16="http://schemas.microsoft.com/office/drawing/2014/main" id="{87A53497-2415-46CA-BEB0-BC79B5384F44}"/>
                  </a:ext>
                </a:extLst>
              </p:cNvPr>
              <p:cNvPicPr/>
              <p:nvPr/>
            </p:nvPicPr>
            <p:blipFill>
              <a:blip r:embed="rId128"/>
              <a:stretch>
                <a:fillRect/>
              </a:stretch>
            </p:blipFill>
            <p:spPr>
              <a:xfrm>
                <a:off x="5550699" y="2424788"/>
                <a:ext cx="603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4207" name="Freihand 174206">
                <a:extLst>
                  <a:ext uri="{FF2B5EF4-FFF2-40B4-BE49-F238E27FC236}">
                    <a16:creationId xmlns:a16="http://schemas.microsoft.com/office/drawing/2014/main" id="{FE2A4756-A264-4229-9FD1-97E864E24648}"/>
                  </a:ext>
                </a:extLst>
              </p14:cNvPr>
              <p14:cNvContentPartPr/>
              <p14:nvPr/>
            </p14:nvContentPartPr>
            <p14:xfrm>
              <a:off x="1780059" y="2352068"/>
              <a:ext cx="552240" cy="57960"/>
            </p14:xfrm>
          </p:contentPart>
        </mc:Choice>
        <mc:Fallback>
          <p:pic>
            <p:nvPicPr>
              <p:cNvPr id="174207" name="Freihand 174206">
                <a:extLst>
                  <a:ext uri="{FF2B5EF4-FFF2-40B4-BE49-F238E27FC236}">
                    <a16:creationId xmlns:a16="http://schemas.microsoft.com/office/drawing/2014/main" id="{FE2A4756-A264-4229-9FD1-97E864E24648}"/>
                  </a:ext>
                </a:extLst>
              </p:cNvPr>
              <p:cNvPicPr/>
              <p:nvPr/>
            </p:nvPicPr>
            <p:blipFill>
              <a:blip r:embed="rId130"/>
              <a:stretch>
                <a:fillRect/>
              </a:stretch>
            </p:blipFill>
            <p:spPr>
              <a:xfrm>
                <a:off x="1775739" y="2347748"/>
                <a:ext cx="560880" cy="66600"/>
              </a:xfrm>
              <a:prstGeom prst="rect">
                <a:avLst/>
              </a:prstGeom>
            </p:spPr>
          </p:pic>
        </mc:Fallback>
      </mc:AlternateContent>
      <p:grpSp>
        <p:nvGrpSpPr>
          <p:cNvPr id="174240" name="Gruppieren 174239">
            <a:extLst>
              <a:ext uri="{FF2B5EF4-FFF2-40B4-BE49-F238E27FC236}">
                <a16:creationId xmlns:a16="http://schemas.microsoft.com/office/drawing/2014/main" id="{25B4335E-A76E-4623-9D13-EFB565A20E14}"/>
              </a:ext>
            </a:extLst>
          </p:cNvPr>
          <p:cNvGrpSpPr/>
          <p:nvPr/>
        </p:nvGrpSpPr>
        <p:grpSpPr>
          <a:xfrm>
            <a:off x="8171139" y="1276748"/>
            <a:ext cx="2528280" cy="236880"/>
            <a:chOff x="8171139" y="1276748"/>
            <a:chExt cx="2528280" cy="236880"/>
          </a:xfrm>
        </p:grpSpPr>
        <mc:AlternateContent xmlns:mc="http://schemas.openxmlformats.org/markup-compatibility/2006">
          <mc:Choice xmlns:p14="http://schemas.microsoft.com/office/powerpoint/2010/main" Requires="p14">
            <p:contentPart p14:bwMode="auto" r:id="rId131">
              <p14:nvContentPartPr>
                <p14:cNvPr id="174209" name="Freihand 174208">
                  <a:extLst>
                    <a:ext uri="{FF2B5EF4-FFF2-40B4-BE49-F238E27FC236}">
                      <a16:creationId xmlns:a16="http://schemas.microsoft.com/office/drawing/2014/main" id="{FB49CB3D-220C-41F8-8150-3616D16C20E9}"/>
                    </a:ext>
                  </a:extLst>
                </p14:cNvPr>
                <p14:cNvContentPartPr/>
                <p14:nvPr/>
              </p14:nvContentPartPr>
              <p14:xfrm>
                <a:off x="8576499" y="1324628"/>
                <a:ext cx="17640" cy="93960"/>
              </p14:xfrm>
            </p:contentPart>
          </mc:Choice>
          <mc:Fallback>
            <p:pic>
              <p:nvPicPr>
                <p:cNvPr id="174209" name="Freihand 174208">
                  <a:extLst>
                    <a:ext uri="{FF2B5EF4-FFF2-40B4-BE49-F238E27FC236}">
                      <a16:creationId xmlns:a16="http://schemas.microsoft.com/office/drawing/2014/main" id="{FB49CB3D-220C-41F8-8150-3616D16C20E9}"/>
                    </a:ext>
                  </a:extLst>
                </p:cNvPr>
                <p:cNvPicPr/>
                <p:nvPr/>
              </p:nvPicPr>
              <p:blipFill>
                <a:blip r:embed="rId132"/>
                <a:stretch>
                  <a:fillRect/>
                </a:stretch>
              </p:blipFill>
              <p:spPr>
                <a:xfrm>
                  <a:off x="8572179" y="1320308"/>
                  <a:ext cx="26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4210" name="Freihand 174209">
                  <a:extLst>
                    <a:ext uri="{FF2B5EF4-FFF2-40B4-BE49-F238E27FC236}">
                      <a16:creationId xmlns:a16="http://schemas.microsoft.com/office/drawing/2014/main" id="{D69BE522-D7B6-40C3-830A-34A250B95C43}"/>
                    </a:ext>
                  </a:extLst>
                </p14:cNvPr>
                <p14:cNvContentPartPr/>
                <p14:nvPr/>
              </p14:nvContentPartPr>
              <p14:xfrm>
                <a:off x="8503779" y="1280708"/>
                <a:ext cx="188280" cy="188640"/>
              </p14:xfrm>
            </p:contentPart>
          </mc:Choice>
          <mc:Fallback>
            <p:pic>
              <p:nvPicPr>
                <p:cNvPr id="174210" name="Freihand 174209">
                  <a:extLst>
                    <a:ext uri="{FF2B5EF4-FFF2-40B4-BE49-F238E27FC236}">
                      <a16:creationId xmlns:a16="http://schemas.microsoft.com/office/drawing/2014/main" id="{D69BE522-D7B6-40C3-830A-34A250B95C43}"/>
                    </a:ext>
                  </a:extLst>
                </p:cNvPr>
                <p:cNvPicPr/>
                <p:nvPr/>
              </p:nvPicPr>
              <p:blipFill>
                <a:blip r:embed="rId134"/>
                <a:stretch>
                  <a:fillRect/>
                </a:stretch>
              </p:blipFill>
              <p:spPr>
                <a:xfrm>
                  <a:off x="8499459" y="1276388"/>
                  <a:ext cx="1969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4211" name="Freihand 174210">
                  <a:extLst>
                    <a:ext uri="{FF2B5EF4-FFF2-40B4-BE49-F238E27FC236}">
                      <a16:creationId xmlns:a16="http://schemas.microsoft.com/office/drawing/2014/main" id="{905E7134-1C71-4762-A18F-67C1B1E72352}"/>
                    </a:ext>
                  </a:extLst>
                </p14:cNvPr>
                <p14:cNvContentPartPr/>
                <p14:nvPr/>
              </p14:nvContentPartPr>
              <p14:xfrm>
                <a:off x="8171139" y="1403108"/>
                <a:ext cx="114480" cy="2160"/>
              </p14:xfrm>
            </p:contentPart>
          </mc:Choice>
          <mc:Fallback>
            <p:pic>
              <p:nvPicPr>
                <p:cNvPr id="174211" name="Freihand 174210">
                  <a:extLst>
                    <a:ext uri="{FF2B5EF4-FFF2-40B4-BE49-F238E27FC236}">
                      <a16:creationId xmlns:a16="http://schemas.microsoft.com/office/drawing/2014/main" id="{905E7134-1C71-4762-A18F-67C1B1E72352}"/>
                    </a:ext>
                  </a:extLst>
                </p:cNvPr>
                <p:cNvPicPr/>
                <p:nvPr/>
              </p:nvPicPr>
              <p:blipFill>
                <a:blip r:embed="rId136"/>
                <a:stretch>
                  <a:fillRect/>
                </a:stretch>
              </p:blipFill>
              <p:spPr>
                <a:xfrm>
                  <a:off x="8166819" y="1398788"/>
                  <a:ext cx="123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4212" name="Freihand 174211">
                  <a:extLst>
                    <a:ext uri="{FF2B5EF4-FFF2-40B4-BE49-F238E27FC236}">
                      <a16:creationId xmlns:a16="http://schemas.microsoft.com/office/drawing/2014/main" id="{7F791A54-B2CD-40B4-9553-CFE51BC179F5}"/>
                    </a:ext>
                  </a:extLst>
                </p14:cNvPr>
                <p14:cNvContentPartPr/>
                <p14:nvPr/>
              </p14:nvContentPartPr>
              <p14:xfrm>
                <a:off x="8249619" y="1349108"/>
                <a:ext cx="123840" cy="142200"/>
              </p14:xfrm>
            </p:contentPart>
          </mc:Choice>
          <mc:Fallback>
            <p:pic>
              <p:nvPicPr>
                <p:cNvPr id="174212" name="Freihand 174211">
                  <a:extLst>
                    <a:ext uri="{FF2B5EF4-FFF2-40B4-BE49-F238E27FC236}">
                      <a16:creationId xmlns:a16="http://schemas.microsoft.com/office/drawing/2014/main" id="{7F791A54-B2CD-40B4-9553-CFE51BC179F5}"/>
                    </a:ext>
                  </a:extLst>
                </p:cNvPr>
                <p:cNvPicPr/>
                <p:nvPr/>
              </p:nvPicPr>
              <p:blipFill>
                <a:blip r:embed="rId138"/>
                <a:stretch>
                  <a:fillRect/>
                </a:stretch>
              </p:blipFill>
              <p:spPr>
                <a:xfrm>
                  <a:off x="8245299" y="1344788"/>
                  <a:ext cx="132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213" name="Freihand 174212">
                  <a:extLst>
                    <a:ext uri="{FF2B5EF4-FFF2-40B4-BE49-F238E27FC236}">
                      <a16:creationId xmlns:a16="http://schemas.microsoft.com/office/drawing/2014/main" id="{E3E426C6-C346-4903-BAC4-3D483CC8D674}"/>
                    </a:ext>
                  </a:extLst>
                </p14:cNvPr>
                <p14:cNvContentPartPr/>
                <p14:nvPr/>
              </p14:nvContentPartPr>
              <p14:xfrm>
                <a:off x="8755419" y="1377908"/>
                <a:ext cx="25920" cy="88200"/>
              </p14:xfrm>
            </p:contentPart>
          </mc:Choice>
          <mc:Fallback>
            <p:pic>
              <p:nvPicPr>
                <p:cNvPr id="174213" name="Freihand 174212">
                  <a:extLst>
                    <a:ext uri="{FF2B5EF4-FFF2-40B4-BE49-F238E27FC236}">
                      <a16:creationId xmlns:a16="http://schemas.microsoft.com/office/drawing/2014/main" id="{E3E426C6-C346-4903-BAC4-3D483CC8D674}"/>
                    </a:ext>
                  </a:extLst>
                </p:cNvPr>
                <p:cNvPicPr/>
                <p:nvPr/>
              </p:nvPicPr>
              <p:blipFill>
                <a:blip r:embed="rId140"/>
                <a:stretch>
                  <a:fillRect/>
                </a:stretch>
              </p:blipFill>
              <p:spPr>
                <a:xfrm>
                  <a:off x="8751099" y="1373588"/>
                  <a:ext cx="34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4214" name="Freihand 174213">
                  <a:extLst>
                    <a:ext uri="{FF2B5EF4-FFF2-40B4-BE49-F238E27FC236}">
                      <a16:creationId xmlns:a16="http://schemas.microsoft.com/office/drawing/2014/main" id="{30039BEA-5C3D-416C-966A-F535BA13B00E}"/>
                    </a:ext>
                  </a:extLst>
                </p14:cNvPr>
                <p14:cNvContentPartPr/>
                <p14:nvPr/>
              </p14:nvContentPartPr>
              <p14:xfrm>
                <a:off x="8829219" y="1330388"/>
                <a:ext cx="34920" cy="129960"/>
              </p14:xfrm>
            </p:contentPart>
          </mc:Choice>
          <mc:Fallback>
            <p:pic>
              <p:nvPicPr>
                <p:cNvPr id="174214" name="Freihand 174213">
                  <a:extLst>
                    <a:ext uri="{FF2B5EF4-FFF2-40B4-BE49-F238E27FC236}">
                      <a16:creationId xmlns:a16="http://schemas.microsoft.com/office/drawing/2014/main" id="{30039BEA-5C3D-416C-966A-F535BA13B00E}"/>
                    </a:ext>
                  </a:extLst>
                </p:cNvPr>
                <p:cNvPicPr/>
                <p:nvPr/>
              </p:nvPicPr>
              <p:blipFill>
                <a:blip r:embed="rId142"/>
                <a:stretch>
                  <a:fillRect/>
                </a:stretch>
              </p:blipFill>
              <p:spPr>
                <a:xfrm>
                  <a:off x="8824899" y="1326068"/>
                  <a:ext cx="43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4215" name="Freihand 174214">
                  <a:extLst>
                    <a:ext uri="{FF2B5EF4-FFF2-40B4-BE49-F238E27FC236}">
                      <a16:creationId xmlns:a16="http://schemas.microsoft.com/office/drawing/2014/main" id="{11A74235-8145-48A0-BB57-35829FEE79AE}"/>
                    </a:ext>
                  </a:extLst>
                </p14:cNvPr>
                <p14:cNvContentPartPr/>
                <p14:nvPr/>
              </p14:nvContentPartPr>
              <p14:xfrm>
                <a:off x="8784939" y="1321028"/>
                <a:ext cx="118080" cy="79560"/>
              </p14:xfrm>
            </p:contentPart>
          </mc:Choice>
          <mc:Fallback>
            <p:pic>
              <p:nvPicPr>
                <p:cNvPr id="174215" name="Freihand 174214">
                  <a:extLst>
                    <a:ext uri="{FF2B5EF4-FFF2-40B4-BE49-F238E27FC236}">
                      <a16:creationId xmlns:a16="http://schemas.microsoft.com/office/drawing/2014/main" id="{11A74235-8145-48A0-BB57-35829FEE79AE}"/>
                    </a:ext>
                  </a:extLst>
                </p:cNvPr>
                <p:cNvPicPr/>
                <p:nvPr/>
              </p:nvPicPr>
              <p:blipFill>
                <a:blip r:embed="rId144"/>
                <a:stretch>
                  <a:fillRect/>
                </a:stretch>
              </p:blipFill>
              <p:spPr>
                <a:xfrm>
                  <a:off x="8780619" y="1316708"/>
                  <a:ext cx="126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4216" name="Freihand 174215">
                  <a:extLst>
                    <a:ext uri="{FF2B5EF4-FFF2-40B4-BE49-F238E27FC236}">
                      <a16:creationId xmlns:a16="http://schemas.microsoft.com/office/drawing/2014/main" id="{FD9E394C-6164-47C9-85E0-930F26EEC2FD}"/>
                    </a:ext>
                  </a:extLst>
                </p14:cNvPr>
                <p14:cNvContentPartPr/>
                <p14:nvPr/>
              </p14:nvContentPartPr>
              <p14:xfrm>
                <a:off x="8944059" y="1384388"/>
                <a:ext cx="148320" cy="79200"/>
              </p14:xfrm>
            </p:contentPart>
          </mc:Choice>
          <mc:Fallback>
            <p:pic>
              <p:nvPicPr>
                <p:cNvPr id="174216" name="Freihand 174215">
                  <a:extLst>
                    <a:ext uri="{FF2B5EF4-FFF2-40B4-BE49-F238E27FC236}">
                      <a16:creationId xmlns:a16="http://schemas.microsoft.com/office/drawing/2014/main" id="{FD9E394C-6164-47C9-85E0-930F26EEC2FD}"/>
                    </a:ext>
                  </a:extLst>
                </p:cNvPr>
                <p:cNvPicPr/>
                <p:nvPr/>
              </p:nvPicPr>
              <p:blipFill>
                <a:blip r:embed="rId146"/>
                <a:stretch>
                  <a:fillRect/>
                </a:stretch>
              </p:blipFill>
              <p:spPr>
                <a:xfrm>
                  <a:off x="8939739" y="1380068"/>
                  <a:ext cx="156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4217" name="Freihand 174216">
                  <a:extLst>
                    <a:ext uri="{FF2B5EF4-FFF2-40B4-BE49-F238E27FC236}">
                      <a16:creationId xmlns:a16="http://schemas.microsoft.com/office/drawing/2014/main" id="{F194B52F-4C25-47BD-90E9-575316D2B13F}"/>
                    </a:ext>
                  </a:extLst>
                </p14:cNvPr>
                <p14:cNvContentPartPr/>
                <p14:nvPr/>
              </p14:nvContentPartPr>
              <p14:xfrm>
                <a:off x="9106059" y="1343348"/>
                <a:ext cx="131400" cy="99720"/>
              </p14:xfrm>
            </p:contentPart>
          </mc:Choice>
          <mc:Fallback>
            <p:pic>
              <p:nvPicPr>
                <p:cNvPr id="174217" name="Freihand 174216">
                  <a:extLst>
                    <a:ext uri="{FF2B5EF4-FFF2-40B4-BE49-F238E27FC236}">
                      <a16:creationId xmlns:a16="http://schemas.microsoft.com/office/drawing/2014/main" id="{F194B52F-4C25-47BD-90E9-575316D2B13F}"/>
                    </a:ext>
                  </a:extLst>
                </p:cNvPr>
                <p:cNvPicPr/>
                <p:nvPr/>
              </p:nvPicPr>
              <p:blipFill>
                <a:blip r:embed="rId148"/>
                <a:stretch>
                  <a:fillRect/>
                </a:stretch>
              </p:blipFill>
              <p:spPr>
                <a:xfrm>
                  <a:off x="9101739" y="1339028"/>
                  <a:ext cx="140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4219" name="Freihand 174218">
                  <a:extLst>
                    <a:ext uri="{FF2B5EF4-FFF2-40B4-BE49-F238E27FC236}">
                      <a16:creationId xmlns:a16="http://schemas.microsoft.com/office/drawing/2014/main" id="{204A5930-7072-45BE-A64F-A984DBE0A936}"/>
                    </a:ext>
                  </a:extLst>
                </p14:cNvPr>
                <p14:cNvContentPartPr/>
                <p14:nvPr/>
              </p14:nvContentPartPr>
              <p14:xfrm>
                <a:off x="9388299" y="1405268"/>
                <a:ext cx="185760" cy="18720"/>
              </p14:xfrm>
            </p:contentPart>
          </mc:Choice>
          <mc:Fallback>
            <p:pic>
              <p:nvPicPr>
                <p:cNvPr id="174219" name="Freihand 174218">
                  <a:extLst>
                    <a:ext uri="{FF2B5EF4-FFF2-40B4-BE49-F238E27FC236}">
                      <a16:creationId xmlns:a16="http://schemas.microsoft.com/office/drawing/2014/main" id="{204A5930-7072-45BE-A64F-A984DBE0A936}"/>
                    </a:ext>
                  </a:extLst>
                </p:cNvPr>
                <p:cNvPicPr/>
                <p:nvPr/>
              </p:nvPicPr>
              <p:blipFill>
                <a:blip r:embed="rId150"/>
                <a:stretch>
                  <a:fillRect/>
                </a:stretch>
              </p:blipFill>
              <p:spPr>
                <a:xfrm>
                  <a:off x="9383979" y="1400948"/>
                  <a:ext cx="194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4220" name="Freihand 174219">
                  <a:extLst>
                    <a:ext uri="{FF2B5EF4-FFF2-40B4-BE49-F238E27FC236}">
                      <a16:creationId xmlns:a16="http://schemas.microsoft.com/office/drawing/2014/main" id="{C9BBCF5C-2639-43D0-B94A-96872510F570}"/>
                    </a:ext>
                  </a:extLst>
                </p14:cNvPr>
                <p14:cNvContentPartPr/>
                <p14:nvPr/>
              </p14:nvContentPartPr>
              <p14:xfrm>
                <a:off x="9419259" y="1444148"/>
                <a:ext cx="171720" cy="16200"/>
              </p14:xfrm>
            </p:contentPart>
          </mc:Choice>
          <mc:Fallback>
            <p:pic>
              <p:nvPicPr>
                <p:cNvPr id="174220" name="Freihand 174219">
                  <a:extLst>
                    <a:ext uri="{FF2B5EF4-FFF2-40B4-BE49-F238E27FC236}">
                      <a16:creationId xmlns:a16="http://schemas.microsoft.com/office/drawing/2014/main" id="{C9BBCF5C-2639-43D0-B94A-96872510F570}"/>
                    </a:ext>
                  </a:extLst>
                </p:cNvPr>
                <p:cNvPicPr/>
                <p:nvPr/>
              </p:nvPicPr>
              <p:blipFill>
                <a:blip r:embed="rId152"/>
                <a:stretch>
                  <a:fillRect/>
                </a:stretch>
              </p:blipFill>
              <p:spPr>
                <a:xfrm>
                  <a:off x="9414939" y="1439828"/>
                  <a:ext cx="180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4221" name="Freihand 174220">
                  <a:extLst>
                    <a:ext uri="{FF2B5EF4-FFF2-40B4-BE49-F238E27FC236}">
                      <a16:creationId xmlns:a16="http://schemas.microsoft.com/office/drawing/2014/main" id="{ACC7C1F8-BD1E-4EB9-9327-D8AA7E75C256}"/>
                    </a:ext>
                  </a:extLst>
                </p14:cNvPr>
                <p14:cNvContentPartPr/>
                <p14:nvPr/>
              </p14:nvContentPartPr>
              <p14:xfrm>
                <a:off x="9921459" y="1320668"/>
                <a:ext cx="25200" cy="83520"/>
              </p14:xfrm>
            </p:contentPart>
          </mc:Choice>
          <mc:Fallback>
            <p:pic>
              <p:nvPicPr>
                <p:cNvPr id="174221" name="Freihand 174220">
                  <a:extLst>
                    <a:ext uri="{FF2B5EF4-FFF2-40B4-BE49-F238E27FC236}">
                      <a16:creationId xmlns:a16="http://schemas.microsoft.com/office/drawing/2014/main" id="{ACC7C1F8-BD1E-4EB9-9327-D8AA7E75C256}"/>
                    </a:ext>
                  </a:extLst>
                </p:cNvPr>
                <p:cNvPicPr/>
                <p:nvPr/>
              </p:nvPicPr>
              <p:blipFill>
                <a:blip r:embed="rId154"/>
                <a:stretch>
                  <a:fillRect/>
                </a:stretch>
              </p:blipFill>
              <p:spPr>
                <a:xfrm>
                  <a:off x="9917139" y="1316348"/>
                  <a:ext cx="33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4222" name="Freihand 174221">
                  <a:extLst>
                    <a:ext uri="{FF2B5EF4-FFF2-40B4-BE49-F238E27FC236}">
                      <a16:creationId xmlns:a16="http://schemas.microsoft.com/office/drawing/2014/main" id="{AC590767-7BB2-4C89-B8A1-38C442257A63}"/>
                    </a:ext>
                  </a:extLst>
                </p14:cNvPr>
                <p14:cNvContentPartPr/>
                <p14:nvPr/>
              </p14:nvContentPartPr>
              <p14:xfrm>
                <a:off x="9835419" y="1280348"/>
                <a:ext cx="179640" cy="137520"/>
              </p14:xfrm>
            </p:contentPart>
          </mc:Choice>
          <mc:Fallback>
            <p:pic>
              <p:nvPicPr>
                <p:cNvPr id="174222" name="Freihand 174221">
                  <a:extLst>
                    <a:ext uri="{FF2B5EF4-FFF2-40B4-BE49-F238E27FC236}">
                      <a16:creationId xmlns:a16="http://schemas.microsoft.com/office/drawing/2014/main" id="{AC590767-7BB2-4C89-B8A1-38C442257A63}"/>
                    </a:ext>
                  </a:extLst>
                </p:cNvPr>
                <p:cNvPicPr/>
                <p:nvPr/>
              </p:nvPicPr>
              <p:blipFill>
                <a:blip r:embed="rId156"/>
                <a:stretch>
                  <a:fillRect/>
                </a:stretch>
              </p:blipFill>
              <p:spPr>
                <a:xfrm>
                  <a:off x="9831099" y="1276028"/>
                  <a:ext cx="188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4223" name="Freihand 174222">
                  <a:extLst>
                    <a:ext uri="{FF2B5EF4-FFF2-40B4-BE49-F238E27FC236}">
                      <a16:creationId xmlns:a16="http://schemas.microsoft.com/office/drawing/2014/main" id="{4FC8C133-50CF-43EA-A1F8-D87ECA9A1393}"/>
                    </a:ext>
                  </a:extLst>
                </p14:cNvPr>
                <p14:cNvContentPartPr/>
                <p14:nvPr/>
              </p14:nvContentPartPr>
              <p14:xfrm>
                <a:off x="10092819" y="1301228"/>
                <a:ext cx="109800" cy="82800"/>
              </p14:xfrm>
            </p:contentPart>
          </mc:Choice>
          <mc:Fallback>
            <p:pic>
              <p:nvPicPr>
                <p:cNvPr id="174223" name="Freihand 174222">
                  <a:extLst>
                    <a:ext uri="{FF2B5EF4-FFF2-40B4-BE49-F238E27FC236}">
                      <a16:creationId xmlns:a16="http://schemas.microsoft.com/office/drawing/2014/main" id="{4FC8C133-50CF-43EA-A1F8-D87ECA9A1393}"/>
                    </a:ext>
                  </a:extLst>
                </p:cNvPr>
                <p:cNvPicPr/>
                <p:nvPr/>
              </p:nvPicPr>
              <p:blipFill>
                <a:blip r:embed="rId158"/>
                <a:stretch>
                  <a:fillRect/>
                </a:stretch>
              </p:blipFill>
              <p:spPr>
                <a:xfrm>
                  <a:off x="10088499" y="1296908"/>
                  <a:ext cx="118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4224" name="Freihand 174223">
                  <a:extLst>
                    <a:ext uri="{FF2B5EF4-FFF2-40B4-BE49-F238E27FC236}">
                      <a16:creationId xmlns:a16="http://schemas.microsoft.com/office/drawing/2014/main" id="{BA8950AB-7AEF-466D-998A-21581FB8F5CB}"/>
                    </a:ext>
                  </a:extLst>
                </p14:cNvPr>
                <p14:cNvContentPartPr/>
                <p14:nvPr/>
              </p14:nvContentPartPr>
              <p14:xfrm>
                <a:off x="10145739" y="1276748"/>
                <a:ext cx="99000" cy="45360"/>
              </p14:xfrm>
            </p:contentPart>
          </mc:Choice>
          <mc:Fallback>
            <p:pic>
              <p:nvPicPr>
                <p:cNvPr id="174224" name="Freihand 174223">
                  <a:extLst>
                    <a:ext uri="{FF2B5EF4-FFF2-40B4-BE49-F238E27FC236}">
                      <a16:creationId xmlns:a16="http://schemas.microsoft.com/office/drawing/2014/main" id="{BA8950AB-7AEF-466D-998A-21581FB8F5CB}"/>
                    </a:ext>
                  </a:extLst>
                </p:cNvPr>
                <p:cNvPicPr/>
                <p:nvPr/>
              </p:nvPicPr>
              <p:blipFill>
                <a:blip r:embed="rId160"/>
                <a:stretch>
                  <a:fillRect/>
                </a:stretch>
              </p:blipFill>
              <p:spPr>
                <a:xfrm>
                  <a:off x="10141419" y="1272428"/>
                  <a:ext cx="107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4225" name="Freihand 174224">
                  <a:extLst>
                    <a:ext uri="{FF2B5EF4-FFF2-40B4-BE49-F238E27FC236}">
                      <a16:creationId xmlns:a16="http://schemas.microsoft.com/office/drawing/2014/main" id="{59C69547-AB14-44A7-BBCE-7793D2BB08A9}"/>
                    </a:ext>
                  </a:extLst>
                </p14:cNvPr>
                <p14:cNvContentPartPr/>
                <p14:nvPr/>
              </p14:nvContentPartPr>
              <p14:xfrm>
                <a:off x="10307019" y="1354868"/>
                <a:ext cx="155880" cy="41040"/>
              </p14:xfrm>
            </p:contentPart>
          </mc:Choice>
          <mc:Fallback>
            <p:pic>
              <p:nvPicPr>
                <p:cNvPr id="174225" name="Freihand 174224">
                  <a:extLst>
                    <a:ext uri="{FF2B5EF4-FFF2-40B4-BE49-F238E27FC236}">
                      <a16:creationId xmlns:a16="http://schemas.microsoft.com/office/drawing/2014/main" id="{59C69547-AB14-44A7-BBCE-7793D2BB08A9}"/>
                    </a:ext>
                  </a:extLst>
                </p:cNvPr>
                <p:cNvPicPr/>
                <p:nvPr/>
              </p:nvPicPr>
              <p:blipFill>
                <a:blip r:embed="rId162"/>
                <a:stretch>
                  <a:fillRect/>
                </a:stretch>
              </p:blipFill>
              <p:spPr>
                <a:xfrm>
                  <a:off x="10302699" y="1350548"/>
                  <a:ext cx="164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4226" name="Freihand 174225">
                  <a:extLst>
                    <a:ext uri="{FF2B5EF4-FFF2-40B4-BE49-F238E27FC236}">
                      <a16:creationId xmlns:a16="http://schemas.microsoft.com/office/drawing/2014/main" id="{7305CEA3-728F-486F-98DA-9A0A390871C4}"/>
                    </a:ext>
                  </a:extLst>
                </p14:cNvPr>
                <p14:cNvContentPartPr/>
                <p14:nvPr/>
              </p14:nvContentPartPr>
              <p14:xfrm>
                <a:off x="10520499" y="1350188"/>
                <a:ext cx="152280" cy="12960"/>
              </p14:xfrm>
            </p:contentPart>
          </mc:Choice>
          <mc:Fallback>
            <p:pic>
              <p:nvPicPr>
                <p:cNvPr id="174226" name="Freihand 174225">
                  <a:extLst>
                    <a:ext uri="{FF2B5EF4-FFF2-40B4-BE49-F238E27FC236}">
                      <a16:creationId xmlns:a16="http://schemas.microsoft.com/office/drawing/2014/main" id="{7305CEA3-728F-486F-98DA-9A0A390871C4}"/>
                    </a:ext>
                  </a:extLst>
                </p:cNvPr>
                <p:cNvPicPr/>
                <p:nvPr/>
              </p:nvPicPr>
              <p:blipFill>
                <a:blip r:embed="rId164"/>
                <a:stretch>
                  <a:fillRect/>
                </a:stretch>
              </p:blipFill>
              <p:spPr>
                <a:xfrm>
                  <a:off x="10516179" y="1345868"/>
                  <a:ext cx="160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4227" name="Freihand 174226">
                  <a:extLst>
                    <a:ext uri="{FF2B5EF4-FFF2-40B4-BE49-F238E27FC236}">
                      <a16:creationId xmlns:a16="http://schemas.microsoft.com/office/drawing/2014/main" id="{F5024025-286F-440E-95B4-6018F88264BC}"/>
                    </a:ext>
                  </a:extLst>
                </p14:cNvPr>
                <p14:cNvContentPartPr/>
                <p14:nvPr/>
              </p14:nvContentPartPr>
              <p14:xfrm>
                <a:off x="9742539" y="1476188"/>
                <a:ext cx="956880" cy="37440"/>
              </p14:xfrm>
            </p:contentPart>
          </mc:Choice>
          <mc:Fallback>
            <p:pic>
              <p:nvPicPr>
                <p:cNvPr id="174227" name="Freihand 174226">
                  <a:extLst>
                    <a:ext uri="{FF2B5EF4-FFF2-40B4-BE49-F238E27FC236}">
                      <a16:creationId xmlns:a16="http://schemas.microsoft.com/office/drawing/2014/main" id="{F5024025-286F-440E-95B4-6018F88264BC}"/>
                    </a:ext>
                  </a:extLst>
                </p:cNvPr>
                <p:cNvPicPr/>
                <p:nvPr/>
              </p:nvPicPr>
              <p:blipFill>
                <a:blip r:embed="rId166"/>
                <a:stretch>
                  <a:fillRect/>
                </a:stretch>
              </p:blipFill>
              <p:spPr>
                <a:xfrm>
                  <a:off x="9738219" y="1471868"/>
                  <a:ext cx="965520" cy="46080"/>
                </a:xfrm>
                <a:prstGeom prst="rect">
                  <a:avLst/>
                </a:prstGeom>
              </p:spPr>
            </p:pic>
          </mc:Fallback>
        </mc:AlternateContent>
      </p:grpSp>
      <p:grpSp>
        <p:nvGrpSpPr>
          <p:cNvPr id="174239" name="Gruppieren 174238">
            <a:extLst>
              <a:ext uri="{FF2B5EF4-FFF2-40B4-BE49-F238E27FC236}">
                <a16:creationId xmlns:a16="http://schemas.microsoft.com/office/drawing/2014/main" id="{EF486516-0A2B-4DAC-9236-AF1561F3B539}"/>
              </a:ext>
            </a:extLst>
          </p:cNvPr>
          <p:cNvGrpSpPr/>
          <p:nvPr/>
        </p:nvGrpSpPr>
        <p:grpSpPr>
          <a:xfrm>
            <a:off x="9811299" y="1601108"/>
            <a:ext cx="658440" cy="133200"/>
            <a:chOff x="9811299" y="1601108"/>
            <a:chExt cx="658440" cy="133200"/>
          </a:xfrm>
        </p:grpSpPr>
        <mc:AlternateContent xmlns:mc="http://schemas.openxmlformats.org/markup-compatibility/2006">
          <mc:Choice xmlns:p14="http://schemas.microsoft.com/office/powerpoint/2010/main" Requires="p14">
            <p:contentPart p14:bwMode="auto" r:id="rId167">
              <p14:nvContentPartPr>
                <p14:cNvPr id="174228" name="Freihand 174227">
                  <a:extLst>
                    <a:ext uri="{FF2B5EF4-FFF2-40B4-BE49-F238E27FC236}">
                      <a16:creationId xmlns:a16="http://schemas.microsoft.com/office/drawing/2014/main" id="{CBCB9FD3-F478-4B2E-8A82-ECDD3B19519F}"/>
                    </a:ext>
                  </a:extLst>
                </p14:cNvPr>
                <p14:cNvContentPartPr/>
                <p14:nvPr/>
              </p14:nvContentPartPr>
              <p14:xfrm>
                <a:off x="9867819" y="1615508"/>
                <a:ext cx="32040" cy="103680"/>
              </p14:xfrm>
            </p:contentPart>
          </mc:Choice>
          <mc:Fallback>
            <p:pic>
              <p:nvPicPr>
                <p:cNvPr id="174228" name="Freihand 174227">
                  <a:extLst>
                    <a:ext uri="{FF2B5EF4-FFF2-40B4-BE49-F238E27FC236}">
                      <a16:creationId xmlns:a16="http://schemas.microsoft.com/office/drawing/2014/main" id="{CBCB9FD3-F478-4B2E-8A82-ECDD3B19519F}"/>
                    </a:ext>
                  </a:extLst>
                </p:cNvPr>
                <p:cNvPicPr/>
                <p:nvPr/>
              </p:nvPicPr>
              <p:blipFill>
                <a:blip r:embed="rId168"/>
                <a:stretch>
                  <a:fillRect/>
                </a:stretch>
              </p:blipFill>
              <p:spPr>
                <a:xfrm>
                  <a:off x="9863499" y="1611188"/>
                  <a:ext cx="40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4229" name="Freihand 174228">
                  <a:extLst>
                    <a:ext uri="{FF2B5EF4-FFF2-40B4-BE49-F238E27FC236}">
                      <a16:creationId xmlns:a16="http://schemas.microsoft.com/office/drawing/2014/main" id="{358E177B-1ADC-4CD7-8C47-79260C20C812}"/>
                    </a:ext>
                  </a:extLst>
                </p14:cNvPr>
                <p14:cNvContentPartPr/>
                <p14:nvPr/>
              </p14:nvContentPartPr>
              <p14:xfrm>
                <a:off x="9811299" y="1601108"/>
                <a:ext cx="119880" cy="119880"/>
              </p14:xfrm>
            </p:contentPart>
          </mc:Choice>
          <mc:Fallback>
            <p:pic>
              <p:nvPicPr>
                <p:cNvPr id="174229" name="Freihand 174228">
                  <a:extLst>
                    <a:ext uri="{FF2B5EF4-FFF2-40B4-BE49-F238E27FC236}">
                      <a16:creationId xmlns:a16="http://schemas.microsoft.com/office/drawing/2014/main" id="{358E177B-1ADC-4CD7-8C47-79260C20C812}"/>
                    </a:ext>
                  </a:extLst>
                </p:cNvPr>
                <p:cNvPicPr/>
                <p:nvPr/>
              </p:nvPicPr>
              <p:blipFill>
                <a:blip r:embed="rId170"/>
                <a:stretch>
                  <a:fillRect/>
                </a:stretch>
              </p:blipFill>
              <p:spPr>
                <a:xfrm>
                  <a:off x="9806979" y="1596788"/>
                  <a:ext cx="128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4230" name="Freihand 174229">
                  <a:extLst>
                    <a:ext uri="{FF2B5EF4-FFF2-40B4-BE49-F238E27FC236}">
                      <a16:creationId xmlns:a16="http://schemas.microsoft.com/office/drawing/2014/main" id="{D8A407C7-D2E7-4EC4-98D0-537EDAB3F0D1}"/>
                    </a:ext>
                  </a:extLst>
                </p14:cNvPr>
                <p14:cNvContentPartPr/>
                <p14:nvPr/>
              </p14:nvContentPartPr>
              <p14:xfrm>
                <a:off x="9992739" y="1624508"/>
                <a:ext cx="86400" cy="95760"/>
              </p14:xfrm>
            </p:contentPart>
          </mc:Choice>
          <mc:Fallback>
            <p:pic>
              <p:nvPicPr>
                <p:cNvPr id="174230" name="Freihand 174229">
                  <a:extLst>
                    <a:ext uri="{FF2B5EF4-FFF2-40B4-BE49-F238E27FC236}">
                      <a16:creationId xmlns:a16="http://schemas.microsoft.com/office/drawing/2014/main" id="{D8A407C7-D2E7-4EC4-98D0-537EDAB3F0D1}"/>
                    </a:ext>
                  </a:extLst>
                </p:cNvPr>
                <p:cNvPicPr/>
                <p:nvPr/>
              </p:nvPicPr>
              <p:blipFill>
                <a:blip r:embed="rId172"/>
                <a:stretch>
                  <a:fillRect/>
                </a:stretch>
              </p:blipFill>
              <p:spPr>
                <a:xfrm>
                  <a:off x="9988419" y="1620188"/>
                  <a:ext cx="95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4231" name="Freihand 174230">
                  <a:extLst>
                    <a:ext uri="{FF2B5EF4-FFF2-40B4-BE49-F238E27FC236}">
                      <a16:creationId xmlns:a16="http://schemas.microsoft.com/office/drawing/2014/main" id="{9E95ECD8-D647-435E-B042-31FF69A9C8D3}"/>
                    </a:ext>
                  </a:extLst>
                </p14:cNvPr>
                <p14:cNvContentPartPr/>
                <p14:nvPr/>
              </p14:nvContentPartPr>
              <p14:xfrm>
                <a:off x="9992739" y="1613348"/>
                <a:ext cx="127800" cy="61560"/>
              </p14:xfrm>
            </p:contentPart>
          </mc:Choice>
          <mc:Fallback>
            <p:pic>
              <p:nvPicPr>
                <p:cNvPr id="174231" name="Freihand 174230">
                  <a:extLst>
                    <a:ext uri="{FF2B5EF4-FFF2-40B4-BE49-F238E27FC236}">
                      <a16:creationId xmlns:a16="http://schemas.microsoft.com/office/drawing/2014/main" id="{9E95ECD8-D647-435E-B042-31FF69A9C8D3}"/>
                    </a:ext>
                  </a:extLst>
                </p:cNvPr>
                <p:cNvPicPr/>
                <p:nvPr/>
              </p:nvPicPr>
              <p:blipFill>
                <a:blip r:embed="rId174"/>
                <a:stretch>
                  <a:fillRect/>
                </a:stretch>
              </p:blipFill>
              <p:spPr>
                <a:xfrm>
                  <a:off x="9988419" y="1609028"/>
                  <a:ext cx="136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4232" name="Freihand 174231">
                  <a:extLst>
                    <a:ext uri="{FF2B5EF4-FFF2-40B4-BE49-F238E27FC236}">
                      <a16:creationId xmlns:a16="http://schemas.microsoft.com/office/drawing/2014/main" id="{5EA523A3-BC6F-4151-B71C-CB7514E79FE1}"/>
                    </a:ext>
                  </a:extLst>
                </p14:cNvPr>
                <p14:cNvContentPartPr/>
                <p14:nvPr/>
              </p14:nvContentPartPr>
              <p14:xfrm>
                <a:off x="10199379" y="1633868"/>
                <a:ext cx="213120" cy="79560"/>
              </p14:xfrm>
            </p:contentPart>
          </mc:Choice>
          <mc:Fallback>
            <p:pic>
              <p:nvPicPr>
                <p:cNvPr id="174232" name="Freihand 174231">
                  <a:extLst>
                    <a:ext uri="{FF2B5EF4-FFF2-40B4-BE49-F238E27FC236}">
                      <a16:creationId xmlns:a16="http://schemas.microsoft.com/office/drawing/2014/main" id="{5EA523A3-BC6F-4151-B71C-CB7514E79FE1}"/>
                    </a:ext>
                  </a:extLst>
                </p:cNvPr>
                <p:cNvPicPr/>
                <p:nvPr/>
              </p:nvPicPr>
              <p:blipFill>
                <a:blip r:embed="rId176"/>
                <a:stretch>
                  <a:fillRect/>
                </a:stretch>
              </p:blipFill>
              <p:spPr>
                <a:xfrm>
                  <a:off x="10195059" y="1629548"/>
                  <a:ext cx="221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4233" name="Freihand 174232">
                  <a:extLst>
                    <a:ext uri="{FF2B5EF4-FFF2-40B4-BE49-F238E27FC236}">
                      <a16:creationId xmlns:a16="http://schemas.microsoft.com/office/drawing/2014/main" id="{3C4F7C8B-7EE6-4ADD-A5F2-F7A0DC5DE515}"/>
                    </a:ext>
                  </a:extLst>
                </p14:cNvPr>
                <p14:cNvContentPartPr/>
                <p14:nvPr/>
              </p14:nvContentPartPr>
              <p14:xfrm>
                <a:off x="10312059" y="1625228"/>
                <a:ext cx="157680" cy="109080"/>
              </p14:xfrm>
            </p:contentPart>
          </mc:Choice>
          <mc:Fallback>
            <p:pic>
              <p:nvPicPr>
                <p:cNvPr id="174233" name="Freihand 174232">
                  <a:extLst>
                    <a:ext uri="{FF2B5EF4-FFF2-40B4-BE49-F238E27FC236}">
                      <a16:creationId xmlns:a16="http://schemas.microsoft.com/office/drawing/2014/main" id="{3C4F7C8B-7EE6-4ADD-A5F2-F7A0DC5DE515}"/>
                    </a:ext>
                  </a:extLst>
                </p:cNvPr>
                <p:cNvPicPr/>
                <p:nvPr/>
              </p:nvPicPr>
              <p:blipFill>
                <a:blip r:embed="rId178"/>
                <a:stretch>
                  <a:fillRect/>
                </a:stretch>
              </p:blipFill>
              <p:spPr>
                <a:xfrm>
                  <a:off x="10307739" y="1620908"/>
                  <a:ext cx="166320" cy="117720"/>
                </a:xfrm>
                <a:prstGeom prst="rect">
                  <a:avLst/>
                </a:prstGeom>
              </p:spPr>
            </p:pic>
          </mc:Fallback>
        </mc:AlternateContent>
      </p:grpSp>
      <p:grpSp>
        <p:nvGrpSpPr>
          <p:cNvPr id="174238" name="Gruppieren 174237">
            <a:extLst>
              <a:ext uri="{FF2B5EF4-FFF2-40B4-BE49-F238E27FC236}">
                <a16:creationId xmlns:a16="http://schemas.microsoft.com/office/drawing/2014/main" id="{4CE6BE48-C79E-462E-AB01-B31E8EBE9CB0}"/>
              </a:ext>
            </a:extLst>
          </p:cNvPr>
          <p:cNvGrpSpPr/>
          <p:nvPr/>
        </p:nvGrpSpPr>
        <p:grpSpPr>
          <a:xfrm>
            <a:off x="10937739" y="1407068"/>
            <a:ext cx="583560" cy="124200"/>
            <a:chOff x="10937739" y="1407068"/>
            <a:chExt cx="583560" cy="124200"/>
          </a:xfrm>
        </p:grpSpPr>
        <mc:AlternateContent xmlns:mc="http://schemas.openxmlformats.org/markup-compatibility/2006">
          <mc:Choice xmlns:p14="http://schemas.microsoft.com/office/powerpoint/2010/main" Requires="p14">
            <p:contentPart p14:bwMode="auto" r:id="rId179">
              <p14:nvContentPartPr>
                <p14:cNvPr id="174234" name="Freihand 174233">
                  <a:extLst>
                    <a:ext uri="{FF2B5EF4-FFF2-40B4-BE49-F238E27FC236}">
                      <a16:creationId xmlns:a16="http://schemas.microsoft.com/office/drawing/2014/main" id="{F2866EEE-B4AB-4AE4-85C7-E82C41270474}"/>
                    </a:ext>
                  </a:extLst>
                </p14:cNvPr>
                <p14:cNvContentPartPr/>
                <p14:nvPr/>
              </p14:nvContentPartPr>
              <p14:xfrm>
                <a:off x="10937739" y="1479068"/>
                <a:ext cx="52560" cy="16200"/>
              </p14:xfrm>
            </p:contentPart>
          </mc:Choice>
          <mc:Fallback>
            <p:pic>
              <p:nvPicPr>
                <p:cNvPr id="174234" name="Freihand 174233">
                  <a:extLst>
                    <a:ext uri="{FF2B5EF4-FFF2-40B4-BE49-F238E27FC236}">
                      <a16:creationId xmlns:a16="http://schemas.microsoft.com/office/drawing/2014/main" id="{F2866EEE-B4AB-4AE4-85C7-E82C41270474}"/>
                    </a:ext>
                  </a:extLst>
                </p:cNvPr>
                <p:cNvPicPr/>
                <p:nvPr/>
              </p:nvPicPr>
              <p:blipFill>
                <a:blip r:embed="rId180"/>
                <a:stretch>
                  <a:fillRect/>
                </a:stretch>
              </p:blipFill>
              <p:spPr>
                <a:xfrm>
                  <a:off x="10933419" y="1474748"/>
                  <a:ext cx="61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4235" name="Freihand 174234">
                  <a:extLst>
                    <a:ext uri="{FF2B5EF4-FFF2-40B4-BE49-F238E27FC236}">
                      <a16:creationId xmlns:a16="http://schemas.microsoft.com/office/drawing/2014/main" id="{004B6347-5607-4026-A21C-13A1E0B6CD13}"/>
                    </a:ext>
                  </a:extLst>
                </p14:cNvPr>
                <p14:cNvContentPartPr/>
                <p14:nvPr/>
              </p14:nvContentPartPr>
              <p14:xfrm>
                <a:off x="11077779" y="1407068"/>
                <a:ext cx="139680" cy="124200"/>
              </p14:xfrm>
            </p:contentPart>
          </mc:Choice>
          <mc:Fallback>
            <p:pic>
              <p:nvPicPr>
                <p:cNvPr id="174235" name="Freihand 174234">
                  <a:extLst>
                    <a:ext uri="{FF2B5EF4-FFF2-40B4-BE49-F238E27FC236}">
                      <a16:creationId xmlns:a16="http://schemas.microsoft.com/office/drawing/2014/main" id="{004B6347-5607-4026-A21C-13A1E0B6CD13}"/>
                    </a:ext>
                  </a:extLst>
                </p:cNvPr>
                <p:cNvPicPr/>
                <p:nvPr/>
              </p:nvPicPr>
              <p:blipFill>
                <a:blip r:embed="rId182"/>
                <a:stretch>
                  <a:fillRect/>
                </a:stretch>
              </p:blipFill>
              <p:spPr>
                <a:xfrm>
                  <a:off x="11073459" y="1402748"/>
                  <a:ext cx="148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4236" name="Freihand 174235">
                  <a:extLst>
                    <a:ext uri="{FF2B5EF4-FFF2-40B4-BE49-F238E27FC236}">
                      <a16:creationId xmlns:a16="http://schemas.microsoft.com/office/drawing/2014/main" id="{A9E5DA0B-3FE9-4552-9898-B1F91ECAC7B6}"/>
                    </a:ext>
                  </a:extLst>
                </p14:cNvPr>
                <p14:cNvContentPartPr/>
                <p14:nvPr/>
              </p14:nvContentPartPr>
              <p14:xfrm>
                <a:off x="11246619" y="1415348"/>
                <a:ext cx="82800" cy="90000"/>
              </p14:xfrm>
            </p:contentPart>
          </mc:Choice>
          <mc:Fallback>
            <p:pic>
              <p:nvPicPr>
                <p:cNvPr id="174236" name="Freihand 174235">
                  <a:extLst>
                    <a:ext uri="{FF2B5EF4-FFF2-40B4-BE49-F238E27FC236}">
                      <a16:creationId xmlns:a16="http://schemas.microsoft.com/office/drawing/2014/main" id="{A9E5DA0B-3FE9-4552-9898-B1F91ECAC7B6}"/>
                    </a:ext>
                  </a:extLst>
                </p:cNvPr>
                <p:cNvPicPr/>
                <p:nvPr/>
              </p:nvPicPr>
              <p:blipFill>
                <a:blip r:embed="rId184"/>
                <a:stretch>
                  <a:fillRect/>
                </a:stretch>
              </p:blipFill>
              <p:spPr>
                <a:xfrm>
                  <a:off x="11242299" y="1411028"/>
                  <a:ext cx="91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4237" name="Freihand 174236">
                  <a:extLst>
                    <a:ext uri="{FF2B5EF4-FFF2-40B4-BE49-F238E27FC236}">
                      <a16:creationId xmlns:a16="http://schemas.microsoft.com/office/drawing/2014/main" id="{1046E4CB-1249-4109-9C3B-0701492AF096}"/>
                    </a:ext>
                  </a:extLst>
                </p14:cNvPr>
                <p14:cNvContentPartPr/>
                <p14:nvPr/>
              </p14:nvContentPartPr>
              <p14:xfrm>
                <a:off x="11402139" y="1420748"/>
                <a:ext cx="119160" cy="75240"/>
              </p14:xfrm>
            </p:contentPart>
          </mc:Choice>
          <mc:Fallback>
            <p:pic>
              <p:nvPicPr>
                <p:cNvPr id="174237" name="Freihand 174236">
                  <a:extLst>
                    <a:ext uri="{FF2B5EF4-FFF2-40B4-BE49-F238E27FC236}">
                      <a16:creationId xmlns:a16="http://schemas.microsoft.com/office/drawing/2014/main" id="{1046E4CB-1249-4109-9C3B-0701492AF096}"/>
                    </a:ext>
                  </a:extLst>
                </p:cNvPr>
                <p:cNvPicPr/>
                <p:nvPr/>
              </p:nvPicPr>
              <p:blipFill>
                <a:blip r:embed="rId186"/>
                <a:stretch>
                  <a:fillRect/>
                </a:stretch>
              </p:blipFill>
              <p:spPr>
                <a:xfrm>
                  <a:off x="11397819" y="1416428"/>
                  <a:ext cx="127800" cy="8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174317" name="Freihand 174316">
                <a:extLst>
                  <a:ext uri="{FF2B5EF4-FFF2-40B4-BE49-F238E27FC236}">
                    <a16:creationId xmlns:a16="http://schemas.microsoft.com/office/drawing/2014/main" id="{83AF4207-0F61-472E-B1EA-D2AC0005C305}"/>
                  </a:ext>
                </a:extLst>
              </p14:cNvPr>
              <p14:cNvContentPartPr/>
              <p14:nvPr/>
            </p14:nvContentPartPr>
            <p14:xfrm>
              <a:off x="7635459" y="3307508"/>
              <a:ext cx="108000" cy="117720"/>
            </p14:xfrm>
          </p:contentPart>
        </mc:Choice>
        <mc:Fallback>
          <p:pic>
            <p:nvPicPr>
              <p:cNvPr id="174317" name="Freihand 174316">
                <a:extLst>
                  <a:ext uri="{FF2B5EF4-FFF2-40B4-BE49-F238E27FC236}">
                    <a16:creationId xmlns:a16="http://schemas.microsoft.com/office/drawing/2014/main" id="{83AF4207-0F61-472E-B1EA-D2AC0005C305}"/>
                  </a:ext>
                </a:extLst>
              </p:cNvPr>
              <p:cNvPicPr/>
              <p:nvPr/>
            </p:nvPicPr>
            <p:blipFill>
              <a:blip r:embed="rId188"/>
              <a:stretch>
                <a:fillRect/>
              </a:stretch>
            </p:blipFill>
            <p:spPr>
              <a:xfrm>
                <a:off x="7631139" y="3303188"/>
                <a:ext cx="116640" cy="126360"/>
              </a:xfrm>
              <a:prstGeom prst="rect">
                <a:avLst/>
              </a:prstGeom>
            </p:spPr>
          </p:pic>
        </mc:Fallback>
      </mc:AlternateContent>
      <p:grpSp>
        <p:nvGrpSpPr>
          <p:cNvPr id="174339" name="Gruppieren 174338">
            <a:extLst>
              <a:ext uri="{FF2B5EF4-FFF2-40B4-BE49-F238E27FC236}">
                <a16:creationId xmlns:a16="http://schemas.microsoft.com/office/drawing/2014/main" id="{2A2821F6-998A-4990-BE6D-60757CE6DF65}"/>
              </a:ext>
            </a:extLst>
          </p:cNvPr>
          <p:cNvGrpSpPr/>
          <p:nvPr/>
        </p:nvGrpSpPr>
        <p:grpSpPr>
          <a:xfrm>
            <a:off x="7619979" y="3246668"/>
            <a:ext cx="1175400" cy="401400"/>
            <a:chOff x="7619979" y="3246668"/>
            <a:chExt cx="1175400" cy="401400"/>
          </a:xfrm>
        </p:grpSpPr>
        <mc:AlternateContent xmlns:mc="http://schemas.openxmlformats.org/markup-compatibility/2006">
          <mc:Choice xmlns:p14="http://schemas.microsoft.com/office/powerpoint/2010/main" Requires="p14">
            <p:contentPart p14:bwMode="auto" r:id="rId189">
              <p14:nvContentPartPr>
                <p14:cNvPr id="174325" name="Freihand 174324">
                  <a:extLst>
                    <a:ext uri="{FF2B5EF4-FFF2-40B4-BE49-F238E27FC236}">
                      <a16:creationId xmlns:a16="http://schemas.microsoft.com/office/drawing/2014/main" id="{14C987B4-E06A-45D4-B9C7-65BDD69730AE}"/>
                    </a:ext>
                  </a:extLst>
                </p14:cNvPr>
                <p14:cNvContentPartPr/>
                <p14:nvPr/>
              </p14:nvContentPartPr>
              <p14:xfrm>
                <a:off x="7806459" y="3302468"/>
                <a:ext cx="113400" cy="110520"/>
              </p14:xfrm>
            </p:contentPart>
          </mc:Choice>
          <mc:Fallback>
            <p:pic>
              <p:nvPicPr>
                <p:cNvPr id="174325" name="Freihand 174324">
                  <a:extLst>
                    <a:ext uri="{FF2B5EF4-FFF2-40B4-BE49-F238E27FC236}">
                      <a16:creationId xmlns:a16="http://schemas.microsoft.com/office/drawing/2014/main" id="{14C987B4-E06A-45D4-B9C7-65BDD69730AE}"/>
                    </a:ext>
                  </a:extLst>
                </p:cNvPr>
                <p:cNvPicPr/>
                <p:nvPr/>
              </p:nvPicPr>
              <p:blipFill>
                <a:blip r:embed="rId190"/>
                <a:stretch>
                  <a:fillRect/>
                </a:stretch>
              </p:blipFill>
              <p:spPr>
                <a:xfrm>
                  <a:off x="7802139" y="3298148"/>
                  <a:ext cx="122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4326" name="Freihand 174325">
                  <a:extLst>
                    <a:ext uri="{FF2B5EF4-FFF2-40B4-BE49-F238E27FC236}">
                      <a16:creationId xmlns:a16="http://schemas.microsoft.com/office/drawing/2014/main" id="{D2217EF5-B7A0-4AB3-8F7F-CEE1F5727AD8}"/>
                    </a:ext>
                  </a:extLst>
                </p14:cNvPr>
                <p14:cNvContentPartPr/>
                <p14:nvPr/>
              </p14:nvContentPartPr>
              <p14:xfrm>
                <a:off x="7946139" y="3265388"/>
                <a:ext cx="109800" cy="120600"/>
              </p14:xfrm>
            </p:contentPart>
          </mc:Choice>
          <mc:Fallback>
            <p:pic>
              <p:nvPicPr>
                <p:cNvPr id="174326" name="Freihand 174325">
                  <a:extLst>
                    <a:ext uri="{FF2B5EF4-FFF2-40B4-BE49-F238E27FC236}">
                      <a16:creationId xmlns:a16="http://schemas.microsoft.com/office/drawing/2014/main" id="{D2217EF5-B7A0-4AB3-8F7F-CEE1F5727AD8}"/>
                    </a:ext>
                  </a:extLst>
                </p:cNvPr>
                <p:cNvPicPr/>
                <p:nvPr/>
              </p:nvPicPr>
              <p:blipFill>
                <a:blip r:embed="rId192"/>
                <a:stretch>
                  <a:fillRect/>
                </a:stretch>
              </p:blipFill>
              <p:spPr>
                <a:xfrm>
                  <a:off x="7941819" y="3261068"/>
                  <a:ext cx="118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4327" name="Freihand 174326">
                  <a:extLst>
                    <a:ext uri="{FF2B5EF4-FFF2-40B4-BE49-F238E27FC236}">
                      <a16:creationId xmlns:a16="http://schemas.microsoft.com/office/drawing/2014/main" id="{42CBE729-8346-4D3D-B11E-5007F5EA20C7}"/>
                    </a:ext>
                  </a:extLst>
                </p14:cNvPr>
                <p14:cNvContentPartPr/>
                <p14:nvPr/>
              </p14:nvContentPartPr>
              <p14:xfrm>
                <a:off x="8074299" y="3368708"/>
                <a:ext cx="7920" cy="59400"/>
              </p14:xfrm>
            </p:contentPart>
          </mc:Choice>
          <mc:Fallback>
            <p:pic>
              <p:nvPicPr>
                <p:cNvPr id="174327" name="Freihand 174326">
                  <a:extLst>
                    <a:ext uri="{FF2B5EF4-FFF2-40B4-BE49-F238E27FC236}">
                      <a16:creationId xmlns:a16="http://schemas.microsoft.com/office/drawing/2014/main" id="{42CBE729-8346-4D3D-B11E-5007F5EA20C7}"/>
                    </a:ext>
                  </a:extLst>
                </p:cNvPr>
                <p:cNvPicPr/>
                <p:nvPr/>
              </p:nvPicPr>
              <p:blipFill>
                <a:blip r:embed="rId194"/>
                <a:stretch>
                  <a:fillRect/>
                </a:stretch>
              </p:blipFill>
              <p:spPr>
                <a:xfrm>
                  <a:off x="8069979" y="3364388"/>
                  <a:ext cx="16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4328" name="Freihand 174327">
                  <a:extLst>
                    <a:ext uri="{FF2B5EF4-FFF2-40B4-BE49-F238E27FC236}">
                      <a16:creationId xmlns:a16="http://schemas.microsoft.com/office/drawing/2014/main" id="{28B7D437-69E9-4096-8A7F-D67154769B44}"/>
                    </a:ext>
                  </a:extLst>
                </p14:cNvPr>
                <p14:cNvContentPartPr/>
                <p14:nvPr/>
              </p14:nvContentPartPr>
              <p14:xfrm>
                <a:off x="8135139" y="3266108"/>
                <a:ext cx="64080" cy="87480"/>
              </p14:xfrm>
            </p:contentPart>
          </mc:Choice>
          <mc:Fallback>
            <p:pic>
              <p:nvPicPr>
                <p:cNvPr id="174328" name="Freihand 174327">
                  <a:extLst>
                    <a:ext uri="{FF2B5EF4-FFF2-40B4-BE49-F238E27FC236}">
                      <a16:creationId xmlns:a16="http://schemas.microsoft.com/office/drawing/2014/main" id="{28B7D437-69E9-4096-8A7F-D67154769B44}"/>
                    </a:ext>
                  </a:extLst>
                </p:cNvPr>
                <p:cNvPicPr/>
                <p:nvPr/>
              </p:nvPicPr>
              <p:blipFill>
                <a:blip r:embed="rId196"/>
                <a:stretch>
                  <a:fillRect/>
                </a:stretch>
              </p:blipFill>
              <p:spPr>
                <a:xfrm>
                  <a:off x="8130819" y="3261788"/>
                  <a:ext cx="72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4329" name="Freihand 174328">
                  <a:extLst>
                    <a:ext uri="{FF2B5EF4-FFF2-40B4-BE49-F238E27FC236}">
                      <a16:creationId xmlns:a16="http://schemas.microsoft.com/office/drawing/2014/main" id="{53C1F99E-11DB-49C2-A03F-81D86F1670FC}"/>
                    </a:ext>
                  </a:extLst>
                </p14:cNvPr>
                <p14:cNvContentPartPr/>
                <p14:nvPr/>
              </p14:nvContentPartPr>
              <p14:xfrm>
                <a:off x="8238819" y="3246668"/>
                <a:ext cx="42480" cy="115920"/>
              </p14:xfrm>
            </p:contentPart>
          </mc:Choice>
          <mc:Fallback>
            <p:pic>
              <p:nvPicPr>
                <p:cNvPr id="174329" name="Freihand 174328">
                  <a:extLst>
                    <a:ext uri="{FF2B5EF4-FFF2-40B4-BE49-F238E27FC236}">
                      <a16:creationId xmlns:a16="http://schemas.microsoft.com/office/drawing/2014/main" id="{53C1F99E-11DB-49C2-A03F-81D86F1670FC}"/>
                    </a:ext>
                  </a:extLst>
                </p:cNvPr>
                <p:cNvPicPr/>
                <p:nvPr/>
              </p:nvPicPr>
              <p:blipFill>
                <a:blip r:embed="rId198"/>
                <a:stretch>
                  <a:fillRect/>
                </a:stretch>
              </p:blipFill>
              <p:spPr>
                <a:xfrm>
                  <a:off x="8234499" y="3242348"/>
                  <a:ext cx="51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4330" name="Freihand 174329">
                  <a:extLst>
                    <a:ext uri="{FF2B5EF4-FFF2-40B4-BE49-F238E27FC236}">
                      <a16:creationId xmlns:a16="http://schemas.microsoft.com/office/drawing/2014/main" id="{6CB59F50-384B-4BD5-87B0-F4C3A2957E43}"/>
                    </a:ext>
                  </a:extLst>
                </p14:cNvPr>
                <p14:cNvContentPartPr/>
                <p14:nvPr/>
              </p14:nvContentPartPr>
              <p14:xfrm>
                <a:off x="8216499" y="3313628"/>
                <a:ext cx="78120" cy="17280"/>
              </p14:xfrm>
            </p:contentPart>
          </mc:Choice>
          <mc:Fallback>
            <p:pic>
              <p:nvPicPr>
                <p:cNvPr id="174330" name="Freihand 174329">
                  <a:extLst>
                    <a:ext uri="{FF2B5EF4-FFF2-40B4-BE49-F238E27FC236}">
                      <a16:creationId xmlns:a16="http://schemas.microsoft.com/office/drawing/2014/main" id="{6CB59F50-384B-4BD5-87B0-F4C3A2957E43}"/>
                    </a:ext>
                  </a:extLst>
                </p:cNvPr>
                <p:cNvPicPr/>
                <p:nvPr/>
              </p:nvPicPr>
              <p:blipFill>
                <a:blip r:embed="rId200"/>
                <a:stretch>
                  <a:fillRect/>
                </a:stretch>
              </p:blipFill>
              <p:spPr>
                <a:xfrm>
                  <a:off x="8212179" y="3309308"/>
                  <a:ext cx="86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4331" name="Freihand 174330">
                  <a:extLst>
                    <a:ext uri="{FF2B5EF4-FFF2-40B4-BE49-F238E27FC236}">
                      <a16:creationId xmlns:a16="http://schemas.microsoft.com/office/drawing/2014/main" id="{85B0F0B9-F348-47FC-9FFD-858579C12035}"/>
                    </a:ext>
                  </a:extLst>
                </p14:cNvPr>
                <p14:cNvContentPartPr/>
                <p14:nvPr/>
              </p14:nvContentPartPr>
              <p14:xfrm>
                <a:off x="7659579" y="3463028"/>
                <a:ext cx="609840" cy="28800"/>
              </p14:xfrm>
            </p:contentPart>
          </mc:Choice>
          <mc:Fallback>
            <p:pic>
              <p:nvPicPr>
                <p:cNvPr id="174331" name="Freihand 174330">
                  <a:extLst>
                    <a:ext uri="{FF2B5EF4-FFF2-40B4-BE49-F238E27FC236}">
                      <a16:creationId xmlns:a16="http://schemas.microsoft.com/office/drawing/2014/main" id="{85B0F0B9-F348-47FC-9FFD-858579C12035}"/>
                    </a:ext>
                  </a:extLst>
                </p:cNvPr>
                <p:cNvPicPr/>
                <p:nvPr/>
              </p:nvPicPr>
              <p:blipFill>
                <a:blip r:embed="rId202"/>
                <a:stretch>
                  <a:fillRect/>
                </a:stretch>
              </p:blipFill>
              <p:spPr>
                <a:xfrm>
                  <a:off x="7655259" y="3458708"/>
                  <a:ext cx="618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4332" name="Freihand 174331">
                  <a:extLst>
                    <a:ext uri="{FF2B5EF4-FFF2-40B4-BE49-F238E27FC236}">
                      <a16:creationId xmlns:a16="http://schemas.microsoft.com/office/drawing/2014/main" id="{2D1B952D-71E9-4E88-B242-A5E17C781CDF}"/>
                    </a:ext>
                  </a:extLst>
                </p14:cNvPr>
                <p14:cNvContentPartPr/>
                <p14:nvPr/>
              </p14:nvContentPartPr>
              <p14:xfrm>
                <a:off x="7619979" y="3534308"/>
                <a:ext cx="116640" cy="93960"/>
              </p14:xfrm>
            </p:contentPart>
          </mc:Choice>
          <mc:Fallback>
            <p:pic>
              <p:nvPicPr>
                <p:cNvPr id="174332" name="Freihand 174331">
                  <a:extLst>
                    <a:ext uri="{FF2B5EF4-FFF2-40B4-BE49-F238E27FC236}">
                      <a16:creationId xmlns:a16="http://schemas.microsoft.com/office/drawing/2014/main" id="{2D1B952D-71E9-4E88-B242-A5E17C781CDF}"/>
                    </a:ext>
                  </a:extLst>
                </p:cNvPr>
                <p:cNvPicPr/>
                <p:nvPr/>
              </p:nvPicPr>
              <p:blipFill>
                <a:blip r:embed="rId204"/>
                <a:stretch>
                  <a:fillRect/>
                </a:stretch>
              </p:blipFill>
              <p:spPr>
                <a:xfrm>
                  <a:off x="7615659" y="3529988"/>
                  <a:ext cx="125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4333" name="Freihand 174332">
                  <a:extLst>
                    <a:ext uri="{FF2B5EF4-FFF2-40B4-BE49-F238E27FC236}">
                      <a16:creationId xmlns:a16="http://schemas.microsoft.com/office/drawing/2014/main" id="{FC535925-2BAC-4D7D-9BD7-BE641FE68CE6}"/>
                    </a:ext>
                  </a:extLst>
                </p14:cNvPr>
                <p14:cNvContentPartPr/>
                <p14:nvPr/>
              </p14:nvContentPartPr>
              <p14:xfrm>
                <a:off x="7765419" y="3532508"/>
                <a:ext cx="101520" cy="77040"/>
              </p14:xfrm>
            </p:contentPart>
          </mc:Choice>
          <mc:Fallback>
            <p:pic>
              <p:nvPicPr>
                <p:cNvPr id="174333" name="Freihand 174332">
                  <a:extLst>
                    <a:ext uri="{FF2B5EF4-FFF2-40B4-BE49-F238E27FC236}">
                      <a16:creationId xmlns:a16="http://schemas.microsoft.com/office/drawing/2014/main" id="{FC535925-2BAC-4D7D-9BD7-BE641FE68CE6}"/>
                    </a:ext>
                  </a:extLst>
                </p:cNvPr>
                <p:cNvPicPr/>
                <p:nvPr/>
              </p:nvPicPr>
              <p:blipFill>
                <a:blip r:embed="rId206"/>
                <a:stretch>
                  <a:fillRect/>
                </a:stretch>
              </p:blipFill>
              <p:spPr>
                <a:xfrm>
                  <a:off x="7761099" y="3528188"/>
                  <a:ext cx="110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4334" name="Freihand 174333">
                  <a:extLst>
                    <a:ext uri="{FF2B5EF4-FFF2-40B4-BE49-F238E27FC236}">
                      <a16:creationId xmlns:a16="http://schemas.microsoft.com/office/drawing/2014/main" id="{9DFF1DD0-60D7-4567-BCEE-599B384CEFDA}"/>
                    </a:ext>
                  </a:extLst>
                </p14:cNvPr>
                <p14:cNvContentPartPr/>
                <p14:nvPr/>
              </p14:nvContentPartPr>
              <p14:xfrm>
                <a:off x="7904379" y="3525668"/>
                <a:ext cx="104040" cy="122400"/>
              </p14:xfrm>
            </p:contentPart>
          </mc:Choice>
          <mc:Fallback>
            <p:pic>
              <p:nvPicPr>
                <p:cNvPr id="174334" name="Freihand 174333">
                  <a:extLst>
                    <a:ext uri="{FF2B5EF4-FFF2-40B4-BE49-F238E27FC236}">
                      <a16:creationId xmlns:a16="http://schemas.microsoft.com/office/drawing/2014/main" id="{9DFF1DD0-60D7-4567-BCEE-599B384CEFDA}"/>
                    </a:ext>
                  </a:extLst>
                </p:cNvPr>
                <p:cNvPicPr/>
                <p:nvPr/>
              </p:nvPicPr>
              <p:blipFill>
                <a:blip r:embed="rId208"/>
                <a:stretch>
                  <a:fillRect/>
                </a:stretch>
              </p:blipFill>
              <p:spPr>
                <a:xfrm>
                  <a:off x="7900059" y="3521348"/>
                  <a:ext cx="112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4335" name="Freihand 174334">
                  <a:extLst>
                    <a:ext uri="{FF2B5EF4-FFF2-40B4-BE49-F238E27FC236}">
                      <a16:creationId xmlns:a16="http://schemas.microsoft.com/office/drawing/2014/main" id="{A5A2FCB0-A669-4CAB-8679-F12E18710C80}"/>
                    </a:ext>
                  </a:extLst>
                </p14:cNvPr>
                <p14:cNvContentPartPr/>
                <p14:nvPr/>
              </p14:nvContentPartPr>
              <p14:xfrm>
                <a:off x="8036139" y="3534308"/>
                <a:ext cx="78840" cy="92160"/>
              </p14:xfrm>
            </p:contentPart>
          </mc:Choice>
          <mc:Fallback>
            <p:pic>
              <p:nvPicPr>
                <p:cNvPr id="174335" name="Freihand 174334">
                  <a:extLst>
                    <a:ext uri="{FF2B5EF4-FFF2-40B4-BE49-F238E27FC236}">
                      <a16:creationId xmlns:a16="http://schemas.microsoft.com/office/drawing/2014/main" id="{A5A2FCB0-A669-4CAB-8679-F12E18710C80}"/>
                    </a:ext>
                  </a:extLst>
                </p:cNvPr>
                <p:cNvPicPr/>
                <p:nvPr/>
              </p:nvPicPr>
              <p:blipFill>
                <a:blip r:embed="rId210"/>
                <a:stretch>
                  <a:fillRect/>
                </a:stretch>
              </p:blipFill>
              <p:spPr>
                <a:xfrm>
                  <a:off x="8031819" y="3529988"/>
                  <a:ext cx="87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4336" name="Freihand 174335">
                  <a:extLst>
                    <a:ext uri="{FF2B5EF4-FFF2-40B4-BE49-F238E27FC236}">
                      <a16:creationId xmlns:a16="http://schemas.microsoft.com/office/drawing/2014/main" id="{4A91858D-922A-42B8-A601-A8CC82B71961}"/>
                    </a:ext>
                  </a:extLst>
                </p14:cNvPr>
                <p14:cNvContentPartPr/>
                <p14:nvPr/>
              </p14:nvContentPartPr>
              <p14:xfrm>
                <a:off x="8121459" y="3507308"/>
                <a:ext cx="100080" cy="140760"/>
              </p14:xfrm>
            </p:contentPart>
          </mc:Choice>
          <mc:Fallback>
            <p:pic>
              <p:nvPicPr>
                <p:cNvPr id="174336" name="Freihand 174335">
                  <a:extLst>
                    <a:ext uri="{FF2B5EF4-FFF2-40B4-BE49-F238E27FC236}">
                      <a16:creationId xmlns:a16="http://schemas.microsoft.com/office/drawing/2014/main" id="{4A91858D-922A-42B8-A601-A8CC82B71961}"/>
                    </a:ext>
                  </a:extLst>
                </p:cNvPr>
                <p:cNvPicPr/>
                <p:nvPr/>
              </p:nvPicPr>
              <p:blipFill>
                <a:blip r:embed="rId212"/>
                <a:stretch>
                  <a:fillRect/>
                </a:stretch>
              </p:blipFill>
              <p:spPr>
                <a:xfrm>
                  <a:off x="8117139" y="3502988"/>
                  <a:ext cx="108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4337" name="Freihand 174336">
                  <a:extLst>
                    <a:ext uri="{FF2B5EF4-FFF2-40B4-BE49-F238E27FC236}">
                      <a16:creationId xmlns:a16="http://schemas.microsoft.com/office/drawing/2014/main" id="{886F2F89-D19D-49E8-8DBC-91965659EDE2}"/>
                    </a:ext>
                  </a:extLst>
                </p14:cNvPr>
                <p14:cNvContentPartPr/>
                <p14:nvPr/>
              </p14:nvContentPartPr>
              <p14:xfrm>
                <a:off x="8452299" y="3462668"/>
                <a:ext cx="75600" cy="7920"/>
              </p14:xfrm>
            </p:contentPart>
          </mc:Choice>
          <mc:Fallback>
            <p:pic>
              <p:nvPicPr>
                <p:cNvPr id="174337" name="Freihand 174336">
                  <a:extLst>
                    <a:ext uri="{FF2B5EF4-FFF2-40B4-BE49-F238E27FC236}">
                      <a16:creationId xmlns:a16="http://schemas.microsoft.com/office/drawing/2014/main" id="{886F2F89-D19D-49E8-8DBC-91965659EDE2}"/>
                    </a:ext>
                  </a:extLst>
                </p:cNvPr>
                <p:cNvPicPr/>
                <p:nvPr/>
              </p:nvPicPr>
              <p:blipFill>
                <a:blip r:embed="rId214"/>
                <a:stretch>
                  <a:fillRect/>
                </a:stretch>
              </p:blipFill>
              <p:spPr>
                <a:xfrm>
                  <a:off x="8447979" y="3458348"/>
                  <a:ext cx="84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4338" name="Freihand 174337">
                  <a:extLst>
                    <a:ext uri="{FF2B5EF4-FFF2-40B4-BE49-F238E27FC236}">
                      <a16:creationId xmlns:a16="http://schemas.microsoft.com/office/drawing/2014/main" id="{F895F9B3-6A2D-4708-8249-FF069F820F20}"/>
                    </a:ext>
                  </a:extLst>
                </p14:cNvPr>
                <p14:cNvContentPartPr/>
                <p14:nvPr/>
              </p14:nvContentPartPr>
              <p14:xfrm>
                <a:off x="8623659" y="3379148"/>
                <a:ext cx="171720" cy="120600"/>
              </p14:xfrm>
            </p:contentPart>
          </mc:Choice>
          <mc:Fallback>
            <p:pic>
              <p:nvPicPr>
                <p:cNvPr id="174338" name="Freihand 174337">
                  <a:extLst>
                    <a:ext uri="{FF2B5EF4-FFF2-40B4-BE49-F238E27FC236}">
                      <a16:creationId xmlns:a16="http://schemas.microsoft.com/office/drawing/2014/main" id="{F895F9B3-6A2D-4708-8249-FF069F820F20}"/>
                    </a:ext>
                  </a:extLst>
                </p:cNvPr>
                <p:cNvPicPr/>
                <p:nvPr/>
              </p:nvPicPr>
              <p:blipFill>
                <a:blip r:embed="rId216"/>
                <a:stretch>
                  <a:fillRect/>
                </a:stretch>
              </p:blipFill>
              <p:spPr>
                <a:xfrm>
                  <a:off x="8619339" y="3374828"/>
                  <a:ext cx="180360" cy="129240"/>
                </a:xfrm>
                <a:prstGeom prst="rect">
                  <a:avLst/>
                </a:prstGeom>
              </p:spPr>
            </p:pic>
          </mc:Fallback>
        </mc:AlternateContent>
      </p:grpSp>
      <p:grpSp>
        <p:nvGrpSpPr>
          <p:cNvPr id="174343" name="Gruppieren 174342">
            <a:extLst>
              <a:ext uri="{FF2B5EF4-FFF2-40B4-BE49-F238E27FC236}">
                <a16:creationId xmlns:a16="http://schemas.microsoft.com/office/drawing/2014/main" id="{E307C75B-ACEC-41B4-B268-650057C5CA2B}"/>
              </a:ext>
            </a:extLst>
          </p:cNvPr>
          <p:cNvGrpSpPr/>
          <p:nvPr/>
        </p:nvGrpSpPr>
        <p:grpSpPr>
          <a:xfrm>
            <a:off x="3506619" y="2035268"/>
            <a:ext cx="3925440" cy="1635480"/>
            <a:chOff x="3506619" y="2035268"/>
            <a:chExt cx="3925440" cy="1635480"/>
          </a:xfrm>
        </p:grpSpPr>
        <mc:AlternateContent xmlns:mc="http://schemas.openxmlformats.org/markup-compatibility/2006">
          <mc:Choice xmlns:p14="http://schemas.microsoft.com/office/powerpoint/2010/main" Requires="p14">
            <p:contentPart p14:bwMode="auto" r:id="rId217">
              <p14:nvContentPartPr>
                <p14:cNvPr id="38" name="Freihand 37">
                  <a:extLst>
                    <a:ext uri="{FF2B5EF4-FFF2-40B4-BE49-F238E27FC236}">
                      <a16:creationId xmlns:a16="http://schemas.microsoft.com/office/drawing/2014/main" id="{AE52CD8D-5C27-4288-96BF-9B3FFE5F1F8E}"/>
                    </a:ext>
                  </a:extLst>
                </p14:cNvPr>
                <p14:cNvContentPartPr/>
                <p14:nvPr/>
              </p14:nvContentPartPr>
              <p14:xfrm>
                <a:off x="6348819" y="2257388"/>
                <a:ext cx="139680" cy="108360"/>
              </p14:xfrm>
            </p:contentPart>
          </mc:Choice>
          <mc:Fallback>
            <p:pic>
              <p:nvPicPr>
                <p:cNvPr id="38" name="Freihand 37">
                  <a:extLst>
                    <a:ext uri="{FF2B5EF4-FFF2-40B4-BE49-F238E27FC236}">
                      <a16:creationId xmlns:a16="http://schemas.microsoft.com/office/drawing/2014/main" id="{AE52CD8D-5C27-4288-96BF-9B3FFE5F1F8E}"/>
                    </a:ext>
                  </a:extLst>
                </p:cNvPr>
                <p:cNvPicPr/>
                <p:nvPr/>
              </p:nvPicPr>
              <p:blipFill>
                <a:blip r:embed="rId218"/>
                <a:stretch>
                  <a:fillRect/>
                </a:stretch>
              </p:blipFill>
              <p:spPr>
                <a:xfrm>
                  <a:off x="6344499" y="2253068"/>
                  <a:ext cx="148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9" name="Freihand 38">
                  <a:extLst>
                    <a:ext uri="{FF2B5EF4-FFF2-40B4-BE49-F238E27FC236}">
                      <a16:creationId xmlns:a16="http://schemas.microsoft.com/office/drawing/2014/main" id="{E3A690CE-EA04-487D-B5E7-389C54E2C3E3}"/>
                    </a:ext>
                  </a:extLst>
                </p14:cNvPr>
                <p14:cNvContentPartPr/>
                <p14:nvPr/>
              </p14:nvContentPartPr>
              <p14:xfrm>
                <a:off x="6489579" y="2352068"/>
                <a:ext cx="29520" cy="38520"/>
              </p14:xfrm>
            </p:contentPart>
          </mc:Choice>
          <mc:Fallback>
            <p:pic>
              <p:nvPicPr>
                <p:cNvPr id="39" name="Freihand 38">
                  <a:extLst>
                    <a:ext uri="{FF2B5EF4-FFF2-40B4-BE49-F238E27FC236}">
                      <a16:creationId xmlns:a16="http://schemas.microsoft.com/office/drawing/2014/main" id="{E3A690CE-EA04-487D-B5E7-389C54E2C3E3}"/>
                    </a:ext>
                  </a:extLst>
                </p:cNvPr>
                <p:cNvPicPr/>
                <p:nvPr/>
              </p:nvPicPr>
              <p:blipFill>
                <a:blip r:embed="rId220"/>
                <a:stretch>
                  <a:fillRect/>
                </a:stretch>
              </p:blipFill>
              <p:spPr>
                <a:xfrm>
                  <a:off x="6485259" y="2347748"/>
                  <a:ext cx="38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0" name="Freihand 39">
                  <a:extLst>
                    <a:ext uri="{FF2B5EF4-FFF2-40B4-BE49-F238E27FC236}">
                      <a16:creationId xmlns:a16="http://schemas.microsoft.com/office/drawing/2014/main" id="{4B65464C-83A4-4631-A6AE-4F8CA357F7AB}"/>
                    </a:ext>
                  </a:extLst>
                </p14:cNvPr>
                <p14:cNvContentPartPr/>
                <p14:nvPr/>
              </p14:nvContentPartPr>
              <p14:xfrm>
                <a:off x="6579579" y="2240108"/>
                <a:ext cx="170640" cy="146160"/>
              </p14:xfrm>
            </p:contentPart>
          </mc:Choice>
          <mc:Fallback>
            <p:pic>
              <p:nvPicPr>
                <p:cNvPr id="40" name="Freihand 39">
                  <a:extLst>
                    <a:ext uri="{FF2B5EF4-FFF2-40B4-BE49-F238E27FC236}">
                      <a16:creationId xmlns:a16="http://schemas.microsoft.com/office/drawing/2014/main" id="{4B65464C-83A4-4631-A6AE-4F8CA357F7AB}"/>
                    </a:ext>
                  </a:extLst>
                </p:cNvPr>
                <p:cNvPicPr/>
                <p:nvPr/>
              </p:nvPicPr>
              <p:blipFill>
                <a:blip r:embed="rId222"/>
                <a:stretch>
                  <a:fillRect/>
                </a:stretch>
              </p:blipFill>
              <p:spPr>
                <a:xfrm>
                  <a:off x="6575259" y="2235788"/>
                  <a:ext cx="179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1" name="Freihand 40">
                  <a:extLst>
                    <a:ext uri="{FF2B5EF4-FFF2-40B4-BE49-F238E27FC236}">
                      <a16:creationId xmlns:a16="http://schemas.microsoft.com/office/drawing/2014/main" id="{5E86863A-F6E9-482B-AE5A-4D4CFA5EA629}"/>
                    </a:ext>
                  </a:extLst>
                </p14:cNvPr>
                <p14:cNvContentPartPr/>
                <p14:nvPr/>
              </p14:nvContentPartPr>
              <p14:xfrm>
                <a:off x="6762459" y="2253788"/>
                <a:ext cx="90720" cy="100080"/>
              </p14:xfrm>
            </p:contentPart>
          </mc:Choice>
          <mc:Fallback>
            <p:pic>
              <p:nvPicPr>
                <p:cNvPr id="41" name="Freihand 40">
                  <a:extLst>
                    <a:ext uri="{FF2B5EF4-FFF2-40B4-BE49-F238E27FC236}">
                      <a16:creationId xmlns:a16="http://schemas.microsoft.com/office/drawing/2014/main" id="{5E86863A-F6E9-482B-AE5A-4D4CFA5EA629}"/>
                    </a:ext>
                  </a:extLst>
                </p:cNvPr>
                <p:cNvPicPr/>
                <p:nvPr/>
              </p:nvPicPr>
              <p:blipFill>
                <a:blip r:embed="rId224"/>
                <a:stretch>
                  <a:fillRect/>
                </a:stretch>
              </p:blipFill>
              <p:spPr>
                <a:xfrm>
                  <a:off x="6758139" y="2249468"/>
                  <a:ext cx="99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2" name="Freihand 41">
                  <a:extLst>
                    <a:ext uri="{FF2B5EF4-FFF2-40B4-BE49-F238E27FC236}">
                      <a16:creationId xmlns:a16="http://schemas.microsoft.com/office/drawing/2014/main" id="{CCC63BCC-42A4-4D81-851D-84B56D4E1F4B}"/>
                    </a:ext>
                  </a:extLst>
                </p14:cNvPr>
                <p14:cNvContentPartPr/>
                <p14:nvPr/>
              </p14:nvContentPartPr>
              <p14:xfrm>
                <a:off x="6723579" y="2215628"/>
                <a:ext cx="80280" cy="63720"/>
              </p14:xfrm>
            </p:contentPart>
          </mc:Choice>
          <mc:Fallback>
            <p:pic>
              <p:nvPicPr>
                <p:cNvPr id="42" name="Freihand 41">
                  <a:extLst>
                    <a:ext uri="{FF2B5EF4-FFF2-40B4-BE49-F238E27FC236}">
                      <a16:creationId xmlns:a16="http://schemas.microsoft.com/office/drawing/2014/main" id="{CCC63BCC-42A4-4D81-851D-84B56D4E1F4B}"/>
                    </a:ext>
                  </a:extLst>
                </p:cNvPr>
                <p:cNvPicPr/>
                <p:nvPr/>
              </p:nvPicPr>
              <p:blipFill>
                <a:blip r:embed="rId226"/>
                <a:stretch>
                  <a:fillRect/>
                </a:stretch>
              </p:blipFill>
              <p:spPr>
                <a:xfrm>
                  <a:off x="6719259" y="2211308"/>
                  <a:ext cx="88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3" name="Freihand 42">
                  <a:extLst>
                    <a:ext uri="{FF2B5EF4-FFF2-40B4-BE49-F238E27FC236}">
                      <a16:creationId xmlns:a16="http://schemas.microsoft.com/office/drawing/2014/main" id="{A6DE67D4-D9F7-4C9A-B20D-3B9AFB1F99C7}"/>
                    </a:ext>
                  </a:extLst>
                </p14:cNvPr>
                <p14:cNvContentPartPr/>
                <p14:nvPr/>
              </p14:nvContentPartPr>
              <p14:xfrm>
                <a:off x="6827619" y="2327948"/>
                <a:ext cx="64800" cy="49320"/>
              </p14:xfrm>
            </p:contentPart>
          </mc:Choice>
          <mc:Fallback>
            <p:pic>
              <p:nvPicPr>
                <p:cNvPr id="43" name="Freihand 42">
                  <a:extLst>
                    <a:ext uri="{FF2B5EF4-FFF2-40B4-BE49-F238E27FC236}">
                      <a16:creationId xmlns:a16="http://schemas.microsoft.com/office/drawing/2014/main" id="{A6DE67D4-D9F7-4C9A-B20D-3B9AFB1F99C7}"/>
                    </a:ext>
                  </a:extLst>
                </p:cNvPr>
                <p:cNvPicPr/>
                <p:nvPr/>
              </p:nvPicPr>
              <p:blipFill>
                <a:blip r:embed="rId228"/>
                <a:stretch>
                  <a:fillRect/>
                </a:stretch>
              </p:blipFill>
              <p:spPr>
                <a:xfrm>
                  <a:off x="6823299" y="2323628"/>
                  <a:ext cx="734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119" name="Freihand 174118">
                  <a:extLst>
                    <a:ext uri="{FF2B5EF4-FFF2-40B4-BE49-F238E27FC236}">
                      <a16:creationId xmlns:a16="http://schemas.microsoft.com/office/drawing/2014/main" id="{0756DA24-EB55-4A61-A188-EFE14D0D5872}"/>
                    </a:ext>
                  </a:extLst>
                </p14:cNvPr>
                <p14:cNvContentPartPr/>
                <p14:nvPr/>
              </p14:nvContentPartPr>
              <p14:xfrm>
                <a:off x="5551779" y="2260268"/>
                <a:ext cx="163440" cy="118440"/>
              </p14:xfrm>
            </p:contentPart>
          </mc:Choice>
          <mc:Fallback>
            <p:pic>
              <p:nvPicPr>
                <p:cNvPr id="174119" name="Freihand 174118">
                  <a:extLst>
                    <a:ext uri="{FF2B5EF4-FFF2-40B4-BE49-F238E27FC236}">
                      <a16:creationId xmlns:a16="http://schemas.microsoft.com/office/drawing/2014/main" id="{0756DA24-EB55-4A61-A188-EFE14D0D5872}"/>
                    </a:ext>
                  </a:extLst>
                </p:cNvPr>
                <p:cNvPicPr/>
                <p:nvPr/>
              </p:nvPicPr>
              <p:blipFill>
                <a:blip r:embed="rId230"/>
                <a:stretch>
                  <a:fillRect/>
                </a:stretch>
              </p:blipFill>
              <p:spPr>
                <a:xfrm>
                  <a:off x="5547459" y="2255948"/>
                  <a:ext cx="172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4120" name="Freihand 174119">
                  <a:extLst>
                    <a:ext uri="{FF2B5EF4-FFF2-40B4-BE49-F238E27FC236}">
                      <a16:creationId xmlns:a16="http://schemas.microsoft.com/office/drawing/2014/main" id="{66DC8824-36C7-4709-BC5F-2302AA2BC358}"/>
                    </a:ext>
                  </a:extLst>
                </p14:cNvPr>
                <p14:cNvContentPartPr/>
                <p14:nvPr/>
              </p14:nvContentPartPr>
              <p14:xfrm>
                <a:off x="5742219" y="2274308"/>
                <a:ext cx="85680" cy="80280"/>
              </p14:xfrm>
            </p:contentPart>
          </mc:Choice>
          <mc:Fallback>
            <p:pic>
              <p:nvPicPr>
                <p:cNvPr id="174120" name="Freihand 174119">
                  <a:extLst>
                    <a:ext uri="{FF2B5EF4-FFF2-40B4-BE49-F238E27FC236}">
                      <a16:creationId xmlns:a16="http://schemas.microsoft.com/office/drawing/2014/main" id="{66DC8824-36C7-4709-BC5F-2302AA2BC358}"/>
                    </a:ext>
                  </a:extLst>
                </p:cNvPr>
                <p:cNvPicPr/>
                <p:nvPr/>
              </p:nvPicPr>
              <p:blipFill>
                <a:blip r:embed="rId232"/>
                <a:stretch>
                  <a:fillRect/>
                </a:stretch>
              </p:blipFill>
              <p:spPr>
                <a:xfrm>
                  <a:off x="5737899" y="2269988"/>
                  <a:ext cx="94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4121" name="Freihand 174120">
                  <a:extLst>
                    <a:ext uri="{FF2B5EF4-FFF2-40B4-BE49-F238E27FC236}">
                      <a16:creationId xmlns:a16="http://schemas.microsoft.com/office/drawing/2014/main" id="{21F472B9-B457-4749-B7A2-DB8A4CB3F48D}"/>
                    </a:ext>
                  </a:extLst>
                </p14:cNvPr>
                <p14:cNvContentPartPr/>
                <p14:nvPr/>
              </p14:nvContentPartPr>
              <p14:xfrm>
                <a:off x="5841939" y="2275748"/>
                <a:ext cx="108720" cy="83520"/>
              </p14:xfrm>
            </p:contentPart>
          </mc:Choice>
          <mc:Fallback>
            <p:pic>
              <p:nvPicPr>
                <p:cNvPr id="174121" name="Freihand 174120">
                  <a:extLst>
                    <a:ext uri="{FF2B5EF4-FFF2-40B4-BE49-F238E27FC236}">
                      <a16:creationId xmlns:a16="http://schemas.microsoft.com/office/drawing/2014/main" id="{21F472B9-B457-4749-B7A2-DB8A4CB3F48D}"/>
                    </a:ext>
                  </a:extLst>
                </p:cNvPr>
                <p:cNvPicPr/>
                <p:nvPr/>
              </p:nvPicPr>
              <p:blipFill>
                <a:blip r:embed="rId234"/>
                <a:stretch>
                  <a:fillRect/>
                </a:stretch>
              </p:blipFill>
              <p:spPr>
                <a:xfrm>
                  <a:off x="5837619" y="2271428"/>
                  <a:ext cx="117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4122" name="Freihand 174121">
                  <a:extLst>
                    <a:ext uri="{FF2B5EF4-FFF2-40B4-BE49-F238E27FC236}">
                      <a16:creationId xmlns:a16="http://schemas.microsoft.com/office/drawing/2014/main" id="{8ECE74A9-7694-474D-8E08-17389602F66E}"/>
                    </a:ext>
                  </a:extLst>
                </p14:cNvPr>
                <p14:cNvContentPartPr/>
                <p14:nvPr/>
              </p14:nvContentPartPr>
              <p14:xfrm>
                <a:off x="5932299" y="2355308"/>
                <a:ext cx="32760" cy="44640"/>
              </p14:xfrm>
            </p:contentPart>
          </mc:Choice>
          <mc:Fallback>
            <p:pic>
              <p:nvPicPr>
                <p:cNvPr id="174122" name="Freihand 174121">
                  <a:extLst>
                    <a:ext uri="{FF2B5EF4-FFF2-40B4-BE49-F238E27FC236}">
                      <a16:creationId xmlns:a16="http://schemas.microsoft.com/office/drawing/2014/main" id="{8ECE74A9-7694-474D-8E08-17389602F66E}"/>
                    </a:ext>
                  </a:extLst>
                </p:cNvPr>
                <p:cNvPicPr/>
                <p:nvPr/>
              </p:nvPicPr>
              <p:blipFill>
                <a:blip r:embed="rId236"/>
                <a:stretch>
                  <a:fillRect/>
                </a:stretch>
              </p:blipFill>
              <p:spPr>
                <a:xfrm>
                  <a:off x="5927979" y="2350988"/>
                  <a:ext cx="41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4123" name="Freihand 174122">
                  <a:extLst>
                    <a:ext uri="{FF2B5EF4-FFF2-40B4-BE49-F238E27FC236}">
                      <a16:creationId xmlns:a16="http://schemas.microsoft.com/office/drawing/2014/main" id="{43AAF10D-D8DB-420F-BF64-8729D44FD26A}"/>
                    </a:ext>
                  </a:extLst>
                </p14:cNvPr>
                <p14:cNvContentPartPr/>
                <p14:nvPr/>
              </p14:nvContentPartPr>
              <p14:xfrm>
                <a:off x="6015099" y="2268908"/>
                <a:ext cx="123480" cy="120600"/>
              </p14:xfrm>
            </p:contentPart>
          </mc:Choice>
          <mc:Fallback>
            <p:pic>
              <p:nvPicPr>
                <p:cNvPr id="174123" name="Freihand 174122">
                  <a:extLst>
                    <a:ext uri="{FF2B5EF4-FFF2-40B4-BE49-F238E27FC236}">
                      <a16:creationId xmlns:a16="http://schemas.microsoft.com/office/drawing/2014/main" id="{43AAF10D-D8DB-420F-BF64-8729D44FD26A}"/>
                    </a:ext>
                  </a:extLst>
                </p:cNvPr>
                <p:cNvPicPr/>
                <p:nvPr/>
              </p:nvPicPr>
              <p:blipFill>
                <a:blip r:embed="rId238"/>
                <a:stretch>
                  <a:fillRect/>
                </a:stretch>
              </p:blipFill>
              <p:spPr>
                <a:xfrm>
                  <a:off x="6010779" y="2264588"/>
                  <a:ext cx="132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4100" name="Freihand 174099">
                  <a:extLst>
                    <a:ext uri="{FF2B5EF4-FFF2-40B4-BE49-F238E27FC236}">
                      <a16:creationId xmlns:a16="http://schemas.microsoft.com/office/drawing/2014/main" id="{FFFA89BA-4CA9-4D94-BAE2-C866D28DC613}"/>
                    </a:ext>
                  </a:extLst>
                </p14:cNvPr>
                <p14:cNvContentPartPr/>
                <p14:nvPr/>
              </p14:nvContentPartPr>
              <p14:xfrm>
                <a:off x="3983259" y="2201948"/>
                <a:ext cx="30960" cy="34200"/>
              </p14:xfrm>
            </p:contentPart>
          </mc:Choice>
          <mc:Fallback>
            <p:pic>
              <p:nvPicPr>
                <p:cNvPr id="174100" name="Freihand 174099">
                  <a:extLst>
                    <a:ext uri="{FF2B5EF4-FFF2-40B4-BE49-F238E27FC236}">
                      <a16:creationId xmlns:a16="http://schemas.microsoft.com/office/drawing/2014/main" id="{FFFA89BA-4CA9-4D94-BAE2-C866D28DC613}"/>
                    </a:ext>
                  </a:extLst>
                </p:cNvPr>
                <p:cNvPicPr/>
                <p:nvPr/>
              </p:nvPicPr>
              <p:blipFill>
                <a:blip r:embed="rId240"/>
                <a:stretch>
                  <a:fillRect/>
                </a:stretch>
              </p:blipFill>
              <p:spPr>
                <a:xfrm>
                  <a:off x="3978939" y="2197628"/>
                  <a:ext cx="39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4101" name="Freihand 174100">
                  <a:extLst>
                    <a:ext uri="{FF2B5EF4-FFF2-40B4-BE49-F238E27FC236}">
                      <a16:creationId xmlns:a16="http://schemas.microsoft.com/office/drawing/2014/main" id="{6E8CF4E6-EC06-4DB5-86D0-8A5F59EDA7F4}"/>
                    </a:ext>
                  </a:extLst>
                </p14:cNvPr>
                <p14:cNvContentPartPr/>
                <p14:nvPr/>
              </p14:nvContentPartPr>
              <p14:xfrm>
                <a:off x="3967779" y="2232188"/>
                <a:ext cx="46800" cy="15840"/>
              </p14:xfrm>
            </p:contentPart>
          </mc:Choice>
          <mc:Fallback>
            <p:pic>
              <p:nvPicPr>
                <p:cNvPr id="174101" name="Freihand 174100">
                  <a:extLst>
                    <a:ext uri="{FF2B5EF4-FFF2-40B4-BE49-F238E27FC236}">
                      <a16:creationId xmlns:a16="http://schemas.microsoft.com/office/drawing/2014/main" id="{6E8CF4E6-EC06-4DB5-86D0-8A5F59EDA7F4}"/>
                    </a:ext>
                  </a:extLst>
                </p:cNvPr>
                <p:cNvPicPr/>
                <p:nvPr/>
              </p:nvPicPr>
              <p:blipFill>
                <a:blip r:embed="rId242"/>
                <a:stretch>
                  <a:fillRect/>
                </a:stretch>
              </p:blipFill>
              <p:spPr>
                <a:xfrm>
                  <a:off x="3963459" y="2227868"/>
                  <a:ext cx="55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241" name="Freihand 174240">
                  <a:extLst>
                    <a:ext uri="{FF2B5EF4-FFF2-40B4-BE49-F238E27FC236}">
                      <a16:creationId xmlns:a16="http://schemas.microsoft.com/office/drawing/2014/main" id="{168EE6E7-1222-4AF8-9C6C-25EBD271396B}"/>
                    </a:ext>
                  </a:extLst>
                </p14:cNvPr>
                <p14:cNvContentPartPr/>
                <p14:nvPr/>
              </p14:nvContentPartPr>
              <p14:xfrm>
                <a:off x="4016379" y="2251628"/>
                <a:ext cx="136800" cy="113400"/>
              </p14:xfrm>
            </p:contentPart>
          </mc:Choice>
          <mc:Fallback>
            <p:pic>
              <p:nvPicPr>
                <p:cNvPr id="174241" name="Freihand 174240">
                  <a:extLst>
                    <a:ext uri="{FF2B5EF4-FFF2-40B4-BE49-F238E27FC236}">
                      <a16:creationId xmlns:a16="http://schemas.microsoft.com/office/drawing/2014/main" id="{168EE6E7-1222-4AF8-9C6C-25EBD271396B}"/>
                    </a:ext>
                  </a:extLst>
                </p:cNvPr>
                <p:cNvPicPr/>
                <p:nvPr/>
              </p:nvPicPr>
              <p:blipFill>
                <a:blip r:embed="rId244"/>
                <a:stretch>
                  <a:fillRect/>
                </a:stretch>
              </p:blipFill>
              <p:spPr>
                <a:xfrm>
                  <a:off x="4012059" y="2247308"/>
                  <a:ext cx="145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4242" name="Freihand 174241">
                  <a:extLst>
                    <a:ext uri="{FF2B5EF4-FFF2-40B4-BE49-F238E27FC236}">
                      <a16:creationId xmlns:a16="http://schemas.microsoft.com/office/drawing/2014/main" id="{D95C6455-4509-4834-B7B9-DE48F3751A61}"/>
                    </a:ext>
                  </a:extLst>
                </p14:cNvPr>
                <p14:cNvContentPartPr/>
                <p14:nvPr/>
              </p14:nvContentPartPr>
              <p14:xfrm>
                <a:off x="4147419" y="2258468"/>
                <a:ext cx="88920" cy="102600"/>
              </p14:xfrm>
            </p:contentPart>
          </mc:Choice>
          <mc:Fallback>
            <p:pic>
              <p:nvPicPr>
                <p:cNvPr id="174242" name="Freihand 174241">
                  <a:extLst>
                    <a:ext uri="{FF2B5EF4-FFF2-40B4-BE49-F238E27FC236}">
                      <a16:creationId xmlns:a16="http://schemas.microsoft.com/office/drawing/2014/main" id="{D95C6455-4509-4834-B7B9-DE48F3751A61}"/>
                    </a:ext>
                  </a:extLst>
                </p:cNvPr>
                <p:cNvPicPr/>
                <p:nvPr/>
              </p:nvPicPr>
              <p:blipFill>
                <a:blip r:embed="rId246"/>
                <a:stretch>
                  <a:fillRect/>
                </a:stretch>
              </p:blipFill>
              <p:spPr>
                <a:xfrm>
                  <a:off x="4143099" y="2254148"/>
                  <a:ext cx="97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4243" name="Freihand 174242">
                  <a:extLst>
                    <a:ext uri="{FF2B5EF4-FFF2-40B4-BE49-F238E27FC236}">
                      <a16:creationId xmlns:a16="http://schemas.microsoft.com/office/drawing/2014/main" id="{16E50DEB-47EB-4404-BAF8-43CF4969F7E3}"/>
                    </a:ext>
                  </a:extLst>
                </p14:cNvPr>
                <p14:cNvContentPartPr/>
                <p14:nvPr/>
              </p14:nvContentPartPr>
              <p14:xfrm>
                <a:off x="4259739" y="2256308"/>
                <a:ext cx="126720" cy="100800"/>
              </p14:xfrm>
            </p:contentPart>
          </mc:Choice>
          <mc:Fallback>
            <p:pic>
              <p:nvPicPr>
                <p:cNvPr id="174243" name="Freihand 174242">
                  <a:extLst>
                    <a:ext uri="{FF2B5EF4-FFF2-40B4-BE49-F238E27FC236}">
                      <a16:creationId xmlns:a16="http://schemas.microsoft.com/office/drawing/2014/main" id="{16E50DEB-47EB-4404-BAF8-43CF4969F7E3}"/>
                    </a:ext>
                  </a:extLst>
                </p:cNvPr>
                <p:cNvPicPr/>
                <p:nvPr/>
              </p:nvPicPr>
              <p:blipFill>
                <a:blip r:embed="rId248"/>
                <a:stretch>
                  <a:fillRect/>
                </a:stretch>
              </p:blipFill>
              <p:spPr>
                <a:xfrm>
                  <a:off x="4255419" y="2251988"/>
                  <a:ext cx="135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4244" name="Freihand 174243">
                  <a:extLst>
                    <a:ext uri="{FF2B5EF4-FFF2-40B4-BE49-F238E27FC236}">
                      <a16:creationId xmlns:a16="http://schemas.microsoft.com/office/drawing/2014/main" id="{6E16F99C-4835-46DB-B441-DEFF26389D61}"/>
                    </a:ext>
                  </a:extLst>
                </p14:cNvPr>
                <p14:cNvContentPartPr/>
                <p14:nvPr/>
              </p14:nvContentPartPr>
              <p14:xfrm>
                <a:off x="4344339" y="2349548"/>
                <a:ext cx="34200" cy="69120"/>
              </p14:xfrm>
            </p:contentPart>
          </mc:Choice>
          <mc:Fallback>
            <p:pic>
              <p:nvPicPr>
                <p:cNvPr id="174244" name="Freihand 174243">
                  <a:extLst>
                    <a:ext uri="{FF2B5EF4-FFF2-40B4-BE49-F238E27FC236}">
                      <a16:creationId xmlns:a16="http://schemas.microsoft.com/office/drawing/2014/main" id="{6E16F99C-4835-46DB-B441-DEFF26389D61}"/>
                    </a:ext>
                  </a:extLst>
                </p:cNvPr>
                <p:cNvPicPr/>
                <p:nvPr/>
              </p:nvPicPr>
              <p:blipFill>
                <a:blip r:embed="rId250"/>
                <a:stretch>
                  <a:fillRect/>
                </a:stretch>
              </p:blipFill>
              <p:spPr>
                <a:xfrm>
                  <a:off x="4340019" y="2345228"/>
                  <a:ext cx="42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4245" name="Freihand 174244">
                  <a:extLst>
                    <a:ext uri="{FF2B5EF4-FFF2-40B4-BE49-F238E27FC236}">
                      <a16:creationId xmlns:a16="http://schemas.microsoft.com/office/drawing/2014/main" id="{4237177A-C2BC-460E-813A-83D8E7DA038A}"/>
                    </a:ext>
                  </a:extLst>
                </p14:cNvPr>
                <p14:cNvContentPartPr/>
                <p14:nvPr/>
              </p14:nvContentPartPr>
              <p14:xfrm>
                <a:off x="4405179" y="2276468"/>
                <a:ext cx="100800" cy="100080"/>
              </p14:xfrm>
            </p:contentPart>
          </mc:Choice>
          <mc:Fallback>
            <p:pic>
              <p:nvPicPr>
                <p:cNvPr id="174245" name="Freihand 174244">
                  <a:extLst>
                    <a:ext uri="{FF2B5EF4-FFF2-40B4-BE49-F238E27FC236}">
                      <a16:creationId xmlns:a16="http://schemas.microsoft.com/office/drawing/2014/main" id="{4237177A-C2BC-460E-813A-83D8E7DA038A}"/>
                    </a:ext>
                  </a:extLst>
                </p:cNvPr>
                <p:cNvPicPr/>
                <p:nvPr/>
              </p:nvPicPr>
              <p:blipFill>
                <a:blip r:embed="rId252"/>
                <a:stretch>
                  <a:fillRect/>
                </a:stretch>
              </p:blipFill>
              <p:spPr>
                <a:xfrm>
                  <a:off x="4400859" y="2272148"/>
                  <a:ext cx="109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4246" name="Freihand 174245">
                  <a:extLst>
                    <a:ext uri="{FF2B5EF4-FFF2-40B4-BE49-F238E27FC236}">
                      <a16:creationId xmlns:a16="http://schemas.microsoft.com/office/drawing/2014/main" id="{979EF6F2-7714-4ED4-A9C3-2463932EE842}"/>
                    </a:ext>
                  </a:extLst>
                </p14:cNvPr>
                <p14:cNvContentPartPr/>
                <p14:nvPr/>
              </p14:nvContentPartPr>
              <p14:xfrm>
                <a:off x="4444419" y="2251988"/>
                <a:ext cx="189720" cy="122400"/>
              </p14:xfrm>
            </p:contentPart>
          </mc:Choice>
          <mc:Fallback>
            <p:pic>
              <p:nvPicPr>
                <p:cNvPr id="174246" name="Freihand 174245">
                  <a:extLst>
                    <a:ext uri="{FF2B5EF4-FFF2-40B4-BE49-F238E27FC236}">
                      <a16:creationId xmlns:a16="http://schemas.microsoft.com/office/drawing/2014/main" id="{979EF6F2-7714-4ED4-A9C3-2463932EE842}"/>
                    </a:ext>
                  </a:extLst>
                </p:cNvPr>
                <p:cNvPicPr/>
                <p:nvPr/>
              </p:nvPicPr>
              <p:blipFill>
                <a:blip r:embed="rId254"/>
                <a:stretch>
                  <a:fillRect/>
                </a:stretch>
              </p:blipFill>
              <p:spPr>
                <a:xfrm>
                  <a:off x="4440099" y="2247668"/>
                  <a:ext cx="198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4102" name="Freihand 174101">
                  <a:extLst>
                    <a:ext uri="{FF2B5EF4-FFF2-40B4-BE49-F238E27FC236}">
                      <a16:creationId xmlns:a16="http://schemas.microsoft.com/office/drawing/2014/main" id="{81764FDE-8475-4AC8-8FD8-4AA3FA9BAEE7}"/>
                    </a:ext>
                  </a:extLst>
                </p14:cNvPr>
                <p14:cNvContentPartPr/>
                <p14:nvPr/>
              </p14:nvContentPartPr>
              <p14:xfrm>
                <a:off x="3981459" y="2535308"/>
                <a:ext cx="33480" cy="87480"/>
              </p14:xfrm>
            </p:contentPart>
          </mc:Choice>
          <mc:Fallback>
            <p:pic>
              <p:nvPicPr>
                <p:cNvPr id="174102" name="Freihand 174101">
                  <a:extLst>
                    <a:ext uri="{FF2B5EF4-FFF2-40B4-BE49-F238E27FC236}">
                      <a16:creationId xmlns:a16="http://schemas.microsoft.com/office/drawing/2014/main" id="{81764FDE-8475-4AC8-8FD8-4AA3FA9BAEE7}"/>
                    </a:ext>
                  </a:extLst>
                </p:cNvPr>
                <p:cNvPicPr/>
                <p:nvPr/>
              </p:nvPicPr>
              <p:blipFill>
                <a:blip r:embed="rId256"/>
                <a:stretch>
                  <a:fillRect/>
                </a:stretch>
              </p:blipFill>
              <p:spPr>
                <a:xfrm>
                  <a:off x="3977139" y="2530988"/>
                  <a:ext cx="42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103" name="Freihand 174102">
                  <a:extLst>
                    <a:ext uri="{FF2B5EF4-FFF2-40B4-BE49-F238E27FC236}">
                      <a16:creationId xmlns:a16="http://schemas.microsoft.com/office/drawing/2014/main" id="{BF5AB260-B48A-43AA-B412-7F6CC29CA770}"/>
                    </a:ext>
                  </a:extLst>
                </p14:cNvPr>
                <p14:cNvContentPartPr/>
                <p14:nvPr/>
              </p14:nvContentPartPr>
              <p14:xfrm>
                <a:off x="3975699" y="2537108"/>
                <a:ext cx="99720" cy="57960"/>
              </p14:xfrm>
            </p:contentPart>
          </mc:Choice>
          <mc:Fallback>
            <p:pic>
              <p:nvPicPr>
                <p:cNvPr id="174103" name="Freihand 174102">
                  <a:extLst>
                    <a:ext uri="{FF2B5EF4-FFF2-40B4-BE49-F238E27FC236}">
                      <a16:creationId xmlns:a16="http://schemas.microsoft.com/office/drawing/2014/main" id="{BF5AB260-B48A-43AA-B412-7F6CC29CA770}"/>
                    </a:ext>
                  </a:extLst>
                </p:cNvPr>
                <p:cNvPicPr/>
                <p:nvPr/>
              </p:nvPicPr>
              <p:blipFill>
                <a:blip r:embed="rId258"/>
                <a:stretch>
                  <a:fillRect/>
                </a:stretch>
              </p:blipFill>
              <p:spPr>
                <a:xfrm>
                  <a:off x="3971379" y="2532788"/>
                  <a:ext cx="108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4247" name="Freihand 174246">
                  <a:extLst>
                    <a:ext uri="{FF2B5EF4-FFF2-40B4-BE49-F238E27FC236}">
                      <a16:creationId xmlns:a16="http://schemas.microsoft.com/office/drawing/2014/main" id="{C7171823-6F95-4EA3-A6EA-1B9FC079CE82}"/>
                    </a:ext>
                  </a:extLst>
                </p14:cNvPr>
                <p14:cNvContentPartPr/>
                <p14:nvPr/>
              </p14:nvContentPartPr>
              <p14:xfrm>
                <a:off x="4000539" y="2546828"/>
                <a:ext cx="160560" cy="118800"/>
              </p14:xfrm>
            </p:contentPart>
          </mc:Choice>
          <mc:Fallback>
            <p:pic>
              <p:nvPicPr>
                <p:cNvPr id="174247" name="Freihand 174246">
                  <a:extLst>
                    <a:ext uri="{FF2B5EF4-FFF2-40B4-BE49-F238E27FC236}">
                      <a16:creationId xmlns:a16="http://schemas.microsoft.com/office/drawing/2014/main" id="{C7171823-6F95-4EA3-A6EA-1B9FC079CE82}"/>
                    </a:ext>
                  </a:extLst>
                </p:cNvPr>
                <p:cNvPicPr/>
                <p:nvPr/>
              </p:nvPicPr>
              <p:blipFill>
                <a:blip r:embed="rId260"/>
                <a:stretch>
                  <a:fillRect/>
                </a:stretch>
              </p:blipFill>
              <p:spPr>
                <a:xfrm>
                  <a:off x="3996219" y="2542508"/>
                  <a:ext cx="169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248" name="Freihand 174247">
                  <a:extLst>
                    <a:ext uri="{FF2B5EF4-FFF2-40B4-BE49-F238E27FC236}">
                      <a16:creationId xmlns:a16="http://schemas.microsoft.com/office/drawing/2014/main" id="{B8CDCE94-C8C9-4C4F-881A-559B550519EF}"/>
                    </a:ext>
                  </a:extLst>
                </p14:cNvPr>
                <p14:cNvContentPartPr/>
                <p14:nvPr/>
              </p14:nvContentPartPr>
              <p14:xfrm>
                <a:off x="4160379" y="2538548"/>
                <a:ext cx="79200" cy="94320"/>
              </p14:xfrm>
            </p:contentPart>
          </mc:Choice>
          <mc:Fallback>
            <p:pic>
              <p:nvPicPr>
                <p:cNvPr id="174248" name="Freihand 174247">
                  <a:extLst>
                    <a:ext uri="{FF2B5EF4-FFF2-40B4-BE49-F238E27FC236}">
                      <a16:creationId xmlns:a16="http://schemas.microsoft.com/office/drawing/2014/main" id="{B8CDCE94-C8C9-4C4F-881A-559B550519EF}"/>
                    </a:ext>
                  </a:extLst>
                </p:cNvPr>
                <p:cNvPicPr/>
                <p:nvPr/>
              </p:nvPicPr>
              <p:blipFill>
                <a:blip r:embed="rId262"/>
                <a:stretch>
                  <a:fillRect/>
                </a:stretch>
              </p:blipFill>
              <p:spPr>
                <a:xfrm>
                  <a:off x="4156059" y="2534228"/>
                  <a:ext cx="87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4249" name="Freihand 174248">
                  <a:extLst>
                    <a:ext uri="{FF2B5EF4-FFF2-40B4-BE49-F238E27FC236}">
                      <a16:creationId xmlns:a16="http://schemas.microsoft.com/office/drawing/2014/main" id="{8D87F7FB-AEF1-492D-B337-A97031F92B01}"/>
                    </a:ext>
                  </a:extLst>
                </p14:cNvPr>
                <p14:cNvContentPartPr/>
                <p14:nvPr/>
              </p14:nvContentPartPr>
              <p14:xfrm>
                <a:off x="4233099" y="2530988"/>
                <a:ext cx="146160" cy="156240"/>
              </p14:xfrm>
            </p:contentPart>
          </mc:Choice>
          <mc:Fallback>
            <p:pic>
              <p:nvPicPr>
                <p:cNvPr id="174249" name="Freihand 174248">
                  <a:extLst>
                    <a:ext uri="{FF2B5EF4-FFF2-40B4-BE49-F238E27FC236}">
                      <a16:creationId xmlns:a16="http://schemas.microsoft.com/office/drawing/2014/main" id="{8D87F7FB-AEF1-492D-B337-A97031F92B01}"/>
                    </a:ext>
                  </a:extLst>
                </p:cNvPr>
                <p:cNvPicPr/>
                <p:nvPr/>
              </p:nvPicPr>
              <p:blipFill>
                <a:blip r:embed="rId264"/>
                <a:stretch>
                  <a:fillRect/>
                </a:stretch>
              </p:blipFill>
              <p:spPr>
                <a:xfrm>
                  <a:off x="4228779" y="2526668"/>
                  <a:ext cx="1548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252" name="Freihand 174251">
                  <a:extLst>
                    <a:ext uri="{FF2B5EF4-FFF2-40B4-BE49-F238E27FC236}">
                      <a16:creationId xmlns:a16="http://schemas.microsoft.com/office/drawing/2014/main" id="{08E29EAB-2821-4FC5-8C18-8358DB2600FE}"/>
                    </a:ext>
                  </a:extLst>
                </p14:cNvPr>
                <p14:cNvContentPartPr/>
                <p14:nvPr/>
              </p14:nvContentPartPr>
              <p14:xfrm>
                <a:off x="4395459" y="2560868"/>
                <a:ext cx="70560" cy="90360"/>
              </p14:xfrm>
            </p:contentPart>
          </mc:Choice>
          <mc:Fallback>
            <p:pic>
              <p:nvPicPr>
                <p:cNvPr id="174252" name="Freihand 174251">
                  <a:extLst>
                    <a:ext uri="{FF2B5EF4-FFF2-40B4-BE49-F238E27FC236}">
                      <a16:creationId xmlns:a16="http://schemas.microsoft.com/office/drawing/2014/main" id="{08E29EAB-2821-4FC5-8C18-8358DB2600FE}"/>
                    </a:ext>
                  </a:extLst>
                </p:cNvPr>
                <p:cNvPicPr/>
                <p:nvPr/>
              </p:nvPicPr>
              <p:blipFill>
                <a:blip r:embed="rId266"/>
                <a:stretch>
                  <a:fillRect/>
                </a:stretch>
              </p:blipFill>
              <p:spPr>
                <a:xfrm>
                  <a:off x="4391139" y="2556548"/>
                  <a:ext cx="79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4253" name="Freihand 174252">
                  <a:extLst>
                    <a:ext uri="{FF2B5EF4-FFF2-40B4-BE49-F238E27FC236}">
                      <a16:creationId xmlns:a16="http://schemas.microsoft.com/office/drawing/2014/main" id="{3340D832-1DC6-4146-ACCB-D7B474275F3F}"/>
                    </a:ext>
                  </a:extLst>
                </p14:cNvPr>
                <p14:cNvContentPartPr/>
                <p14:nvPr/>
              </p14:nvContentPartPr>
              <p14:xfrm>
                <a:off x="4517859" y="2537108"/>
                <a:ext cx="82800" cy="138600"/>
              </p14:xfrm>
            </p:contentPart>
          </mc:Choice>
          <mc:Fallback>
            <p:pic>
              <p:nvPicPr>
                <p:cNvPr id="174253" name="Freihand 174252">
                  <a:extLst>
                    <a:ext uri="{FF2B5EF4-FFF2-40B4-BE49-F238E27FC236}">
                      <a16:creationId xmlns:a16="http://schemas.microsoft.com/office/drawing/2014/main" id="{3340D832-1DC6-4146-ACCB-D7B474275F3F}"/>
                    </a:ext>
                  </a:extLst>
                </p:cNvPr>
                <p:cNvPicPr/>
                <p:nvPr/>
              </p:nvPicPr>
              <p:blipFill>
                <a:blip r:embed="rId268"/>
                <a:stretch>
                  <a:fillRect/>
                </a:stretch>
              </p:blipFill>
              <p:spPr>
                <a:xfrm>
                  <a:off x="4513539" y="2532788"/>
                  <a:ext cx="91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254" name="Freihand 174253">
                  <a:extLst>
                    <a:ext uri="{FF2B5EF4-FFF2-40B4-BE49-F238E27FC236}">
                      <a16:creationId xmlns:a16="http://schemas.microsoft.com/office/drawing/2014/main" id="{C5017EDD-09B3-410A-8792-B30E95A5F581}"/>
                    </a:ext>
                  </a:extLst>
                </p14:cNvPr>
                <p14:cNvContentPartPr/>
                <p14:nvPr/>
              </p14:nvContentPartPr>
              <p14:xfrm>
                <a:off x="4515699" y="2613428"/>
                <a:ext cx="100440" cy="20160"/>
              </p14:xfrm>
            </p:contentPart>
          </mc:Choice>
          <mc:Fallback>
            <p:pic>
              <p:nvPicPr>
                <p:cNvPr id="174254" name="Freihand 174253">
                  <a:extLst>
                    <a:ext uri="{FF2B5EF4-FFF2-40B4-BE49-F238E27FC236}">
                      <a16:creationId xmlns:a16="http://schemas.microsoft.com/office/drawing/2014/main" id="{C5017EDD-09B3-410A-8792-B30E95A5F581}"/>
                    </a:ext>
                  </a:extLst>
                </p:cNvPr>
                <p:cNvPicPr/>
                <p:nvPr/>
              </p:nvPicPr>
              <p:blipFill>
                <a:blip r:embed="rId270"/>
                <a:stretch>
                  <a:fillRect/>
                </a:stretch>
              </p:blipFill>
              <p:spPr>
                <a:xfrm>
                  <a:off x="4511379" y="2609108"/>
                  <a:ext cx="109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4255" name="Freihand 174254">
                  <a:extLst>
                    <a:ext uri="{FF2B5EF4-FFF2-40B4-BE49-F238E27FC236}">
                      <a16:creationId xmlns:a16="http://schemas.microsoft.com/office/drawing/2014/main" id="{AC6BB89C-9D04-4CA0-ABC9-AC351F106835}"/>
                    </a:ext>
                  </a:extLst>
                </p14:cNvPr>
                <p14:cNvContentPartPr/>
                <p14:nvPr/>
              </p14:nvContentPartPr>
              <p14:xfrm>
                <a:off x="3719739" y="2407508"/>
                <a:ext cx="296640" cy="555120"/>
              </p14:xfrm>
            </p:contentPart>
          </mc:Choice>
          <mc:Fallback>
            <p:pic>
              <p:nvPicPr>
                <p:cNvPr id="174255" name="Freihand 174254">
                  <a:extLst>
                    <a:ext uri="{FF2B5EF4-FFF2-40B4-BE49-F238E27FC236}">
                      <a16:creationId xmlns:a16="http://schemas.microsoft.com/office/drawing/2014/main" id="{AC6BB89C-9D04-4CA0-ABC9-AC351F106835}"/>
                    </a:ext>
                  </a:extLst>
                </p:cNvPr>
                <p:cNvPicPr/>
                <p:nvPr/>
              </p:nvPicPr>
              <p:blipFill>
                <a:blip r:embed="rId272"/>
                <a:stretch>
                  <a:fillRect/>
                </a:stretch>
              </p:blipFill>
              <p:spPr>
                <a:xfrm>
                  <a:off x="3715419" y="2403188"/>
                  <a:ext cx="305280" cy="563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256" name="Freihand 174255">
                  <a:extLst>
                    <a:ext uri="{FF2B5EF4-FFF2-40B4-BE49-F238E27FC236}">
                      <a16:creationId xmlns:a16="http://schemas.microsoft.com/office/drawing/2014/main" id="{C3A4F1B6-DBD1-452A-9A67-E1F449EED503}"/>
                    </a:ext>
                  </a:extLst>
                </p14:cNvPr>
                <p14:cNvContentPartPr/>
                <p14:nvPr/>
              </p14:nvContentPartPr>
              <p14:xfrm>
                <a:off x="3615699" y="2911148"/>
                <a:ext cx="226800" cy="165960"/>
              </p14:xfrm>
            </p:contentPart>
          </mc:Choice>
          <mc:Fallback>
            <p:pic>
              <p:nvPicPr>
                <p:cNvPr id="174256" name="Freihand 174255">
                  <a:extLst>
                    <a:ext uri="{FF2B5EF4-FFF2-40B4-BE49-F238E27FC236}">
                      <a16:creationId xmlns:a16="http://schemas.microsoft.com/office/drawing/2014/main" id="{C3A4F1B6-DBD1-452A-9A67-E1F449EED503}"/>
                    </a:ext>
                  </a:extLst>
                </p:cNvPr>
                <p:cNvPicPr/>
                <p:nvPr/>
              </p:nvPicPr>
              <p:blipFill>
                <a:blip r:embed="rId274"/>
                <a:stretch>
                  <a:fillRect/>
                </a:stretch>
              </p:blipFill>
              <p:spPr>
                <a:xfrm>
                  <a:off x="3611379" y="2906828"/>
                  <a:ext cx="235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4258" name="Freihand 174257">
                  <a:extLst>
                    <a:ext uri="{FF2B5EF4-FFF2-40B4-BE49-F238E27FC236}">
                      <a16:creationId xmlns:a16="http://schemas.microsoft.com/office/drawing/2014/main" id="{50F167F1-F256-43D3-A3C3-29F6A6F326A4}"/>
                    </a:ext>
                  </a:extLst>
                </p14:cNvPr>
                <p14:cNvContentPartPr/>
                <p14:nvPr/>
              </p14:nvContentPartPr>
              <p14:xfrm>
                <a:off x="3521019" y="3157388"/>
                <a:ext cx="166320" cy="87120"/>
              </p14:xfrm>
            </p:contentPart>
          </mc:Choice>
          <mc:Fallback>
            <p:pic>
              <p:nvPicPr>
                <p:cNvPr id="174258" name="Freihand 174257">
                  <a:extLst>
                    <a:ext uri="{FF2B5EF4-FFF2-40B4-BE49-F238E27FC236}">
                      <a16:creationId xmlns:a16="http://schemas.microsoft.com/office/drawing/2014/main" id="{50F167F1-F256-43D3-A3C3-29F6A6F326A4}"/>
                    </a:ext>
                  </a:extLst>
                </p:cNvPr>
                <p:cNvPicPr/>
                <p:nvPr/>
              </p:nvPicPr>
              <p:blipFill>
                <a:blip r:embed="rId276"/>
                <a:stretch>
                  <a:fillRect/>
                </a:stretch>
              </p:blipFill>
              <p:spPr>
                <a:xfrm>
                  <a:off x="3516699" y="3153068"/>
                  <a:ext cx="174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4259" name="Freihand 174258">
                  <a:extLst>
                    <a:ext uri="{FF2B5EF4-FFF2-40B4-BE49-F238E27FC236}">
                      <a16:creationId xmlns:a16="http://schemas.microsoft.com/office/drawing/2014/main" id="{9FABE7AD-7E3D-469D-B4CE-D0B61EE2F51A}"/>
                    </a:ext>
                  </a:extLst>
                </p14:cNvPr>
                <p14:cNvContentPartPr/>
                <p14:nvPr/>
              </p14:nvContentPartPr>
              <p14:xfrm>
                <a:off x="3690219" y="3160268"/>
                <a:ext cx="70200" cy="74520"/>
              </p14:xfrm>
            </p:contentPart>
          </mc:Choice>
          <mc:Fallback>
            <p:pic>
              <p:nvPicPr>
                <p:cNvPr id="174259" name="Freihand 174258">
                  <a:extLst>
                    <a:ext uri="{FF2B5EF4-FFF2-40B4-BE49-F238E27FC236}">
                      <a16:creationId xmlns:a16="http://schemas.microsoft.com/office/drawing/2014/main" id="{9FABE7AD-7E3D-469D-B4CE-D0B61EE2F51A}"/>
                    </a:ext>
                  </a:extLst>
                </p:cNvPr>
                <p:cNvPicPr/>
                <p:nvPr/>
              </p:nvPicPr>
              <p:blipFill>
                <a:blip r:embed="rId278"/>
                <a:stretch>
                  <a:fillRect/>
                </a:stretch>
              </p:blipFill>
              <p:spPr>
                <a:xfrm>
                  <a:off x="3685899" y="3155948"/>
                  <a:ext cx="78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260" name="Freihand 174259">
                  <a:extLst>
                    <a:ext uri="{FF2B5EF4-FFF2-40B4-BE49-F238E27FC236}">
                      <a16:creationId xmlns:a16="http://schemas.microsoft.com/office/drawing/2014/main" id="{D688AE5D-6977-4C76-AAE4-C8B5B04E2B88}"/>
                    </a:ext>
                  </a:extLst>
                </p14:cNvPr>
                <p14:cNvContentPartPr/>
                <p14:nvPr/>
              </p14:nvContentPartPr>
              <p14:xfrm>
                <a:off x="3782739" y="3138308"/>
                <a:ext cx="72000" cy="107280"/>
              </p14:xfrm>
            </p:contentPart>
          </mc:Choice>
          <mc:Fallback>
            <p:pic>
              <p:nvPicPr>
                <p:cNvPr id="174260" name="Freihand 174259">
                  <a:extLst>
                    <a:ext uri="{FF2B5EF4-FFF2-40B4-BE49-F238E27FC236}">
                      <a16:creationId xmlns:a16="http://schemas.microsoft.com/office/drawing/2014/main" id="{D688AE5D-6977-4C76-AAE4-C8B5B04E2B88}"/>
                    </a:ext>
                  </a:extLst>
                </p:cNvPr>
                <p:cNvPicPr/>
                <p:nvPr/>
              </p:nvPicPr>
              <p:blipFill>
                <a:blip r:embed="rId280"/>
                <a:stretch>
                  <a:fillRect/>
                </a:stretch>
              </p:blipFill>
              <p:spPr>
                <a:xfrm>
                  <a:off x="3778419" y="3133988"/>
                  <a:ext cx="80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4261" name="Freihand 174260">
                  <a:extLst>
                    <a:ext uri="{FF2B5EF4-FFF2-40B4-BE49-F238E27FC236}">
                      <a16:creationId xmlns:a16="http://schemas.microsoft.com/office/drawing/2014/main" id="{D07E3763-32E1-472A-848E-111DB834CBAA}"/>
                    </a:ext>
                  </a:extLst>
                </p14:cNvPr>
                <p14:cNvContentPartPr/>
                <p14:nvPr/>
              </p14:nvContentPartPr>
              <p14:xfrm>
                <a:off x="3858339" y="3216068"/>
                <a:ext cx="32760" cy="60120"/>
              </p14:xfrm>
            </p:contentPart>
          </mc:Choice>
          <mc:Fallback>
            <p:pic>
              <p:nvPicPr>
                <p:cNvPr id="174261" name="Freihand 174260">
                  <a:extLst>
                    <a:ext uri="{FF2B5EF4-FFF2-40B4-BE49-F238E27FC236}">
                      <a16:creationId xmlns:a16="http://schemas.microsoft.com/office/drawing/2014/main" id="{D07E3763-32E1-472A-848E-111DB834CBAA}"/>
                    </a:ext>
                  </a:extLst>
                </p:cNvPr>
                <p:cNvPicPr/>
                <p:nvPr/>
              </p:nvPicPr>
              <p:blipFill>
                <a:blip r:embed="rId282"/>
                <a:stretch>
                  <a:fillRect/>
                </a:stretch>
              </p:blipFill>
              <p:spPr>
                <a:xfrm>
                  <a:off x="3854019" y="3211748"/>
                  <a:ext cx="41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262" name="Freihand 174261">
                  <a:extLst>
                    <a:ext uri="{FF2B5EF4-FFF2-40B4-BE49-F238E27FC236}">
                      <a16:creationId xmlns:a16="http://schemas.microsoft.com/office/drawing/2014/main" id="{69442ABA-40E4-4541-A785-95DC7B12A216}"/>
                    </a:ext>
                  </a:extLst>
                </p14:cNvPr>
                <p14:cNvContentPartPr/>
                <p14:nvPr/>
              </p14:nvContentPartPr>
              <p14:xfrm>
                <a:off x="3939339" y="3135428"/>
                <a:ext cx="92880" cy="107280"/>
              </p14:xfrm>
            </p:contentPart>
          </mc:Choice>
          <mc:Fallback>
            <p:pic>
              <p:nvPicPr>
                <p:cNvPr id="174262" name="Freihand 174261">
                  <a:extLst>
                    <a:ext uri="{FF2B5EF4-FFF2-40B4-BE49-F238E27FC236}">
                      <a16:creationId xmlns:a16="http://schemas.microsoft.com/office/drawing/2014/main" id="{69442ABA-40E4-4541-A785-95DC7B12A216}"/>
                    </a:ext>
                  </a:extLst>
                </p:cNvPr>
                <p:cNvPicPr/>
                <p:nvPr/>
              </p:nvPicPr>
              <p:blipFill>
                <a:blip r:embed="rId284"/>
                <a:stretch>
                  <a:fillRect/>
                </a:stretch>
              </p:blipFill>
              <p:spPr>
                <a:xfrm>
                  <a:off x="3935019" y="3131108"/>
                  <a:ext cx="101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4263" name="Freihand 174262">
                  <a:extLst>
                    <a:ext uri="{FF2B5EF4-FFF2-40B4-BE49-F238E27FC236}">
                      <a16:creationId xmlns:a16="http://schemas.microsoft.com/office/drawing/2014/main" id="{8065520A-D701-48FC-914A-6CBD0A91704E}"/>
                    </a:ext>
                  </a:extLst>
                </p14:cNvPr>
                <p14:cNvContentPartPr/>
                <p14:nvPr/>
              </p14:nvContentPartPr>
              <p14:xfrm>
                <a:off x="3506619" y="3304988"/>
                <a:ext cx="527400" cy="24120"/>
              </p14:xfrm>
            </p:contentPart>
          </mc:Choice>
          <mc:Fallback>
            <p:pic>
              <p:nvPicPr>
                <p:cNvPr id="174263" name="Freihand 174262">
                  <a:extLst>
                    <a:ext uri="{FF2B5EF4-FFF2-40B4-BE49-F238E27FC236}">
                      <a16:creationId xmlns:a16="http://schemas.microsoft.com/office/drawing/2014/main" id="{8065520A-D701-48FC-914A-6CBD0A91704E}"/>
                    </a:ext>
                  </a:extLst>
                </p:cNvPr>
                <p:cNvPicPr/>
                <p:nvPr/>
              </p:nvPicPr>
              <p:blipFill>
                <a:blip r:embed="rId286"/>
                <a:stretch>
                  <a:fillRect/>
                </a:stretch>
              </p:blipFill>
              <p:spPr>
                <a:xfrm>
                  <a:off x="3502299" y="3300668"/>
                  <a:ext cx="536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4265" name="Freihand 174264">
                  <a:extLst>
                    <a:ext uri="{FF2B5EF4-FFF2-40B4-BE49-F238E27FC236}">
                      <a16:creationId xmlns:a16="http://schemas.microsoft.com/office/drawing/2014/main" id="{7421C643-AAD8-42DB-BBD9-5A2BE1EF9364}"/>
                    </a:ext>
                  </a:extLst>
                </p14:cNvPr>
                <p14:cNvContentPartPr/>
                <p14:nvPr/>
              </p14:nvContentPartPr>
              <p14:xfrm>
                <a:off x="3532899" y="3427388"/>
                <a:ext cx="133560" cy="92520"/>
              </p14:xfrm>
            </p:contentPart>
          </mc:Choice>
          <mc:Fallback>
            <p:pic>
              <p:nvPicPr>
                <p:cNvPr id="174265" name="Freihand 174264">
                  <a:extLst>
                    <a:ext uri="{FF2B5EF4-FFF2-40B4-BE49-F238E27FC236}">
                      <a16:creationId xmlns:a16="http://schemas.microsoft.com/office/drawing/2014/main" id="{7421C643-AAD8-42DB-BBD9-5A2BE1EF9364}"/>
                    </a:ext>
                  </a:extLst>
                </p:cNvPr>
                <p:cNvPicPr/>
                <p:nvPr/>
              </p:nvPicPr>
              <p:blipFill>
                <a:blip r:embed="rId288"/>
                <a:stretch>
                  <a:fillRect/>
                </a:stretch>
              </p:blipFill>
              <p:spPr>
                <a:xfrm>
                  <a:off x="3528579" y="3423068"/>
                  <a:ext cx="142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266" name="Freihand 174265">
                  <a:extLst>
                    <a:ext uri="{FF2B5EF4-FFF2-40B4-BE49-F238E27FC236}">
                      <a16:creationId xmlns:a16="http://schemas.microsoft.com/office/drawing/2014/main" id="{94FFF83D-A0F0-4CC1-B3B9-CC94B98BF0AB}"/>
                    </a:ext>
                  </a:extLst>
                </p14:cNvPr>
                <p14:cNvContentPartPr/>
                <p14:nvPr/>
              </p14:nvContentPartPr>
              <p14:xfrm>
                <a:off x="3662859" y="3420908"/>
                <a:ext cx="92160" cy="83160"/>
              </p14:xfrm>
            </p:contentPart>
          </mc:Choice>
          <mc:Fallback>
            <p:pic>
              <p:nvPicPr>
                <p:cNvPr id="174266" name="Freihand 174265">
                  <a:extLst>
                    <a:ext uri="{FF2B5EF4-FFF2-40B4-BE49-F238E27FC236}">
                      <a16:creationId xmlns:a16="http://schemas.microsoft.com/office/drawing/2014/main" id="{94FFF83D-A0F0-4CC1-B3B9-CC94B98BF0AB}"/>
                    </a:ext>
                  </a:extLst>
                </p:cNvPr>
                <p:cNvPicPr/>
                <p:nvPr/>
              </p:nvPicPr>
              <p:blipFill>
                <a:blip r:embed="rId290"/>
                <a:stretch>
                  <a:fillRect/>
                </a:stretch>
              </p:blipFill>
              <p:spPr>
                <a:xfrm>
                  <a:off x="3658539" y="3416588"/>
                  <a:ext cx="100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267" name="Freihand 174266">
                  <a:extLst>
                    <a:ext uri="{FF2B5EF4-FFF2-40B4-BE49-F238E27FC236}">
                      <a16:creationId xmlns:a16="http://schemas.microsoft.com/office/drawing/2014/main" id="{F2722ACC-D40D-40A8-B03A-1DB5F9DF7CB6}"/>
                    </a:ext>
                  </a:extLst>
                </p14:cNvPr>
                <p14:cNvContentPartPr/>
                <p14:nvPr/>
              </p14:nvContentPartPr>
              <p14:xfrm>
                <a:off x="3764019" y="3418388"/>
                <a:ext cx="103680" cy="90360"/>
              </p14:xfrm>
            </p:contentPart>
          </mc:Choice>
          <mc:Fallback>
            <p:pic>
              <p:nvPicPr>
                <p:cNvPr id="174267" name="Freihand 174266">
                  <a:extLst>
                    <a:ext uri="{FF2B5EF4-FFF2-40B4-BE49-F238E27FC236}">
                      <a16:creationId xmlns:a16="http://schemas.microsoft.com/office/drawing/2014/main" id="{F2722ACC-D40D-40A8-B03A-1DB5F9DF7CB6}"/>
                    </a:ext>
                  </a:extLst>
                </p:cNvPr>
                <p:cNvPicPr/>
                <p:nvPr/>
              </p:nvPicPr>
              <p:blipFill>
                <a:blip r:embed="rId292"/>
                <a:stretch>
                  <a:fillRect/>
                </a:stretch>
              </p:blipFill>
              <p:spPr>
                <a:xfrm>
                  <a:off x="3759699" y="3414068"/>
                  <a:ext cx="112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4268" name="Freihand 174267">
                  <a:extLst>
                    <a:ext uri="{FF2B5EF4-FFF2-40B4-BE49-F238E27FC236}">
                      <a16:creationId xmlns:a16="http://schemas.microsoft.com/office/drawing/2014/main" id="{8D0532A9-D7D3-407D-811A-BAC8500B31D1}"/>
                    </a:ext>
                  </a:extLst>
                </p14:cNvPr>
                <p14:cNvContentPartPr/>
                <p14:nvPr/>
              </p14:nvContentPartPr>
              <p14:xfrm>
                <a:off x="3847539" y="3478508"/>
                <a:ext cx="23040" cy="73080"/>
              </p14:xfrm>
            </p:contentPart>
          </mc:Choice>
          <mc:Fallback>
            <p:pic>
              <p:nvPicPr>
                <p:cNvPr id="174268" name="Freihand 174267">
                  <a:extLst>
                    <a:ext uri="{FF2B5EF4-FFF2-40B4-BE49-F238E27FC236}">
                      <a16:creationId xmlns:a16="http://schemas.microsoft.com/office/drawing/2014/main" id="{8D0532A9-D7D3-407D-811A-BAC8500B31D1}"/>
                    </a:ext>
                  </a:extLst>
                </p:cNvPr>
                <p:cNvPicPr/>
                <p:nvPr/>
              </p:nvPicPr>
              <p:blipFill>
                <a:blip r:embed="rId294"/>
                <a:stretch>
                  <a:fillRect/>
                </a:stretch>
              </p:blipFill>
              <p:spPr>
                <a:xfrm>
                  <a:off x="3843219" y="3474188"/>
                  <a:ext cx="31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4269" name="Freihand 174268">
                  <a:extLst>
                    <a:ext uri="{FF2B5EF4-FFF2-40B4-BE49-F238E27FC236}">
                      <a16:creationId xmlns:a16="http://schemas.microsoft.com/office/drawing/2014/main" id="{AE47993C-96D3-43D1-A29E-9BAD00998D71}"/>
                    </a:ext>
                  </a:extLst>
                </p14:cNvPr>
                <p14:cNvContentPartPr/>
                <p14:nvPr/>
              </p14:nvContentPartPr>
              <p14:xfrm>
                <a:off x="3910539" y="3380588"/>
                <a:ext cx="142560" cy="124920"/>
              </p14:xfrm>
            </p:contentPart>
          </mc:Choice>
          <mc:Fallback>
            <p:pic>
              <p:nvPicPr>
                <p:cNvPr id="174269" name="Freihand 174268">
                  <a:extLst>
                    <a:ext uri="{FF2B5EF4-FFF2-40B4-BE49-F238E27FC236}">
                      <a16:creationId xmlns:a16="http://schemas.microsoft.com/office/drawing/2014/main" id="{AE47993C-96D3-43D1-A29E-9BAD00998D71}"/>
                    </a:ext>
                  </a:extLst>
                </p:cNvPr>
                <p:cNvPicPr/>
                <p:nvPr/>
              </p:nvPicPr>
              <p:blipFill>
                <a:blip r:embed="rId296"/>
                <a:stretch>
                  <a:fillRect/>
                </a:stretch>
              </p:blipFill>
              <p:spPr>
                <a:xfrm>
                  <a:off x="3906219" y="3376268"/>
                  <a:ext cx="151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271" name="Freihand 174270">
                  <a:extLst>
                    <a:ext uri="{FF2B5EF4-FFF2-40B4-BE49-F238E27FC236}">
                      <a16:creationId xmlns:a16="http://schemas.microsoft.com/office/drawing/2014/main" id="{1342CC7F-9406-48C1-B85C-6869EEAC3B1E}"/>
                    </a:ext>
                  </a:extLst>
                </p14:cNvPr>
                <p14:cNvContentPartPr/>
                <p14:nvPr/>
              </p14:nvContentPartPr>
              <p14:xfrm>
                <a:off x="4149579" y="3306068"/>
                <a:ext cx="36000" cy="9000"/>
              </p14:xfrm>
            </p:contentPart>
          </mc:Choice>
          <mc:Fallback>
            <p:pic>
              <p:nvPicPr>
                <p:cNvPr id="174271" name="Freihand 174270">
                  <a:extLst>
                    <a:ext uri="{FF2B5EF4-FFF2-40B4-BE49-F238E27FC236}">
                      <a16:creationId xmlns:a16="http://schemas.microsoft.com/office/drawing/2014/main" id="{1342CC7F-9406-48C1-B85C-6869EEAC3B1E}"/>
                    </a:ext>
                  </a:extLst>
                </p:cNvPr>
                <p:cNvPicPr/>
                <p:nvPr/>
              </p:nvPicPr>
              <p:blipFill>
                <a:blip r:embed="rId298"/>
                <a:stretch>
                  <a:fillRect/>
                </a:stretch>
              </p:blipFill>
              <p:spPr>
                <a:xfrm>
                  <a:off x="4145259" y="3301748"/>
                  <a:ext cx="44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272" name="Freihand 174271">
                  <a:extLst>
                    <a:ext uri="{FF2B5EF4-FFF2-40B4-BE49-F238E27FC236}">
                      <a16:creationId xmlns:a16="http://schemas.microsoft.com/office/drawing/2014/main" id="{CE11E4D2-9413-46CB-A864-29EE6C7A9D43}"/>
                    </a:ext>
                  </a:extLst>
                </p14:cNvPr>
                <p14:cNvContentPartPr/>
                <p14:nvPr/>
              </p14:nvContentPartPr>
              <p14:xfrm>
                <a:off x="4260459" y="3229748"/>
                <a:ext cx="137520" cy="112680"/>
              </p14:xfrm>
            </p:contentPart>
          </mc:Choice>
          <mc:Fallback>
            <p:pic>
              <p:nvPicPr>
                <p:cNvPr id="174272" name="Freihand 174271">
                  <a:extLst>
                    <a:ext uri="{FF2B5EF4-FFF2-40B4-BE49-F238E27FC236}">
                      <a16:creationId xmlns:a16="http://schemas.microsoft.com/office/drawing/2014/main" id="{CE11E4D2-9413-46CB-A864-29EE6C7A9D43}"/>
                    </a:ext>
                  </a:extLst>
                </p:cNvPr>
                <p:cNvPicPr/>
                <p:nvPr/>
              </p:nvPicPr>
              <p:blipFill>
                <a:blip r:embed="rId300"/>
                <a:stretch>
                  <a:fillRect/>
                </a:stretch>
              </p:blipFill>
              <p:spPr>
                <a:xfrm>
                  <a:off x="4256139" y="3225428"/>
                  <a:ext cx="146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273" name="Freihand 174272">
                  <a:extLst>
                    <a:ext uri="{FF2B5EF4-FFF2-40B4-BE49-F238E27FC236}">
                      <a16:creationId xmlns:a16="http://schemas.microsoft.com/office/drawing/2014/main" id="{844365A6-9218-4FD8-86C2-E9524567BF71}"/>
                    </a:ext>
                  </a:extLst>
                </p14:cNvPr>
                <p14:cNvContentPartPr/>
                <p14:nvPr/>
              </p14:nvContentPartPr>
              <p14:xfrm>
                <a:off x="4386459" y="3238388"/>
                <a:ext cx="87120" cy="102240"/>
              </p14:xfrm>
            </p:contentPart>
          </mc:Choice>
          <mc:Fallback>
            <p:pic>
              <p:nvPicPr>
                <p:cNvPr id="174273" name="Freihand 174272">
                  <a:extLst>
                    <a:ext uri="{FF2B5EF4-FFF2-40B4-BE49-F238E27FC236}">
                      <a16:creationId xmlns:a16="http://schemas.microsoft.com/office/drawing/2014/main" id="{844365A6-9218-4FD8-86C2-E9524567BF71}"/>
                    </a:ext>
                  </a:extLst>
                </p:cNvPr>
                <p:cNvPicPr/>
                <p:nvPr/>
              </p:nvPicPr>
              <p:blipFill>
                <a:blip r:embed="rId302"/>
                <a:stretch>
                  <a:fillRect/>
                </a:stretch>
              </p:blipFill>
              <p:spPr>
                <a:xfrm>
                  <a:off x="4382139" y="3234068"/>
                  <a:ext cx="95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274" name="Freihand 174273">
                  <a:extLst>
                    <a:ext uri="{FF2B5EF4-FFF2-40B4-BE49-F238E27FC236}">
                      <a16:creationId xmlns:a16="http://schemas.microsoft.com/office/drawing/2014/main" id="{7911736B-CBB6-4D46-903D-DFE9C19BD185}"/>
                    </a:ext>
                  </a:extLst>
                </p14:cNvPr>
                <p14:cNvContentPartPr/>
                <p14:nvPr/>
              </p14:nvContentPartPr>
              <p14:xfrm>
                <a:off x="4505979" y="3241628"/>
                <a:ext cx="78840" cy="84600"/>
              </p14:xfrm>
            </p:contentPart>
          </mc:Choice>
          <mc:Fallback>
            <p:pic>
              <p:nvPicPr>
                <p:cNvPr id="174274" name="Freihand 174273">
                  <a:extLst>
                    <a:ext uri="{FF2B5EF4-FFF2-40B4-BE49-F238E27FC236}">
                      <a16:creationId xmlns:a16="http://schemas.microsoft.com/office/drawing/2014/main" id="{7911736B-CBB6-4D46-903D-DFE9C19BD185}"/>
                    </a:ext>
                  </a:extLst>
                </p:cNvPr>
                <p:cNvPicPr/>
                <p:nvPr/>
              </p:nvPicPr>
              <p:blipFill>
                <a:blip r:embed="rId304"/>
                <a:stretch>
                  <a:fillRect/>
                </a:stretch>
              </p:blipFill>
              <p:spPr>
                <a:xfrm>
                  <a:off x="4501659" y="3237308"/>
                  <a:ext cx="87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4276" name="Freihand 174275">
                  <a:extLst>
                    <a:ext uri="{FF2B5EF4-FFF2-40B4-BE49-F238E27FC236}">
                      <a16:creationId xmlns:a16="http://schemas.microsoft.com/office/drawing/2014/main" id="{97276CA4-AAA6-4B1D-8013-49AA15DFA22E}"/>
                    </a:ext>
                  </a:extLst>
                </p14:cNvPr>
                <p14:cNvContentPartPr/>
                <p14:nvPr/>
              </p14:nvContentPartPr>
              <p14:xfrm>
                <a:off x="4803339" y="2266748"/>
                <a:ext cx="102600" cy="84240"/>
              </p14:xfrm>
            </p:contentPart>
          </mc:Choice>
          <mc:Fallback>
            <p:pic>
              <p:nvPicPr>
                <p:cNvPr id="174276" name="Freihand 174275">
                  <a:extLst>
                    <a:ext uri="{FF2B5EF4-FFF2-40B4-BE49-F238E27FC236}">
                      <a16:creationId xmlns:a16="http://schemas.microsoft.com/office/drawing/2014/main" id="{97276CA4-AAA6-4B1D-8013-49AA15DFA22E}"/>
                    </a:ext>
                  </a:extLst>
                </p:cNvPr>
                <p:cNvPicPr/>
                <p:nvPr/>
              </p:nvPicPr>
              <p:blipFill>
                <a:blip r:embed="rId306"/>
                <a:stretch>
                  <a:fillRect/>
                </a:stretch>
              </p:blipFill>
              <p:spPr>
                <a:xfrm>
                  <a:off x="4799019" y="2262428"/>
                  <a:ext cx="111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4277" name="Freihand 174276">
                  <a:extLst>
                    <a:ext uri="{FF2B5EF4-FFF2-40B4-BE49-F238E27FC236}">
                      <a16:creationId xmlns:a16="http://schemas.microsoft.com/office/drawing/2014/main" id="{0F943028-E51C-47AF-9D47-0B9C5A5EA51F}"/>
                    </a:ext>
                  </a:extLst>
                </p14:cNvPr>
                <p14:cNvContentPartPr/>
                <p14:nvPr/>
              </p14:nvContentPartPr>
              <p14:xfrm>
                <a:off x="4892259" y="2343428"/>
                <a:ext cx="18360" cy="51840"/>
              </p14:xfrm>
            </p:contentPart>
          </mc:Choice>
          <mc:Fallback>
            <p:pic>
              <p:nvPicPr>
                <p:cNvPr id="174277" name="Freihand 174276">
                  <a:extLst>
                    <a:ext uri="{FF2B5EF4-FFF2-40B4-BE49-F238E27FC236}">
                      <a16:creationId xmlns:a16="http://schemas.microsoft.com/office/drawing/2014/main" id="{0F943028-E51C-47AF-9D47-0B9C5A5EA51F}"/>
                    </a:ext>
                  </a:extLst>
                </p:cNvPr>
                <p:cNvPicPr/>
                <p:nvPr/>
              </p:nvPicPr>
              <p:blipFill>
                <a:blip r:embed="rId308"/>
                <a:stretch>
                  <a:fillRect/>
                </a:stretch>
              </p:blipFill>
              <p:spPr>
                <a:xfrm>
                  <a:off x="4887939" y="2339108"/>
                  <a:ext cx="27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4278" name="Freihand 174277">
                  <a:extLst>
                    <a:ext uri="{FF2B5EF4-FFF2-40B4-BE49-F238E27FC236}">
                      <a16:creationId xmlns:a16="http://schemas.microsoft.com/office/drawing/2014/main" id="{1D4BB21B-E377-4938-822C-3286D0430CB3}"/>
                    </a:ext>
                  </a:extLst>
                </p14:cNvPr>
                <p14:cNvContentPartPr/>
                <p14:nvPr/>
              </p14:nvContentPartPr>
              <p14:xfrm>
                <a:off x="4966419" y="2247668"/>
                <a:ext cx="123120" cy="110520"/>
              </p14:xfrm>
            </p:contentPart>
          </mc:Choice>
          <mc:Fallback>
            <p:pic>
              <p:nvPicPr>
                <p:cNvPr id="174278" name="Freihand 174277">
                  <a:extLst>
                    <a:ext uri="{FF2B5EF4-FFF2-40B4-BE49-F238E27FC236}">
                      <a16:creationId xmlns:a16="http://schemas.microsoft.com/office/drawing/2014/main" id="{1D4BB21B-E377-4938-822C-3286D0430CB3}"/>
                    </a:ext>
                  </a:extLst>
                </p:cNvPr>
                <p:cNvPicPr/>
                <p:nvPr/>
              </p:nvPicPr>
              <p:blipFill>
                <a:blip r:embed="rId310"/>
                <a:stretch>
                  <a:fillRect/>
                </a:stretch>
              </p:blipFill>
              <p:spPr>
                <a:xfrm>
                  <a:off x="4962099" y="2243348"/>
                  <a:ext cx="131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4279" name="Freihand 174278">
                  <a:extLst>
                    <a:ext uri="{FF2B5EF4-FFF2-40B4-BE49-F238E27FC236}">
                      <a16:creationId xmlns:a16="http://schemas.microsoft.com/office/drawing/2014/main" id="{3426B8E9-8A23-43C0-8E0B-1BFF9137B732}"/>
                    </a:ext>
                  </a:extLst>
                </p14:cNvPr>
                <p14:cNvContentPartPr/>
                <p14:nvPr/>
              </p14:nvContentPartPr>
              <p14:xfrm>
                <a:off x="5070819" y="2235428"/>
                <a:ext cx="136080" cy="121320"/>
              </p14:xfrm>
            </p:contentPart>
          </mc:Choice>
          <mc:Fallback>
            <p:pic>
              <p:nvPicPr>
                <p:cNvPr id="174279" name="Freihand 174278">
                  <a:extLst>
                    <a:ext uri="{FF2B5EF4-FFF2-40B4-BE49-F238E27FC236}">
                      <a16:creationId xmlns:a16="http://schemas.microsoft.com/office/drawing/2014/main" id="{3426B8E9-8A23-43C0-8E0B-1BFF9137B732}"/>
                    </a:ext>
                  </a:extLst>
                </p:cNvPr>
                <p:cNvPicPr/>
                <p:nvPr/>
              </p:nvPicPr>
              <p:blipFill>
                <a:blip r:embed="rId312"/>
                <a:stretch>
                  <a:fillRect/>
                </a:stretch>
              </p:blipFill>
              <p:spPr>
                <a:xfrm>
                  <a:off x="5066499" y="2231108"/>
                  <a:ext cx="144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4280" name="Freihand 174279">
                  <a:extLst>
                    <a:ext uri="{FF2B5EF4-FFF2-40B4-BE49-F238E27FC236}">
                      <a16:creationId xmlns:a16="http://schemas.microsoft.com/office/drawing/2014/main" id="{299404C6-C7E4-48DF-96C8-0CE644088A9F}"/>
                    </a:ext>
                  </a:extLst>
                </p14:cNvPr>
                <p14:cNvContentPartPr/>
                <p14:nvPr/>
              </p14:nvContentPartPr>
              <p14:xfrm>
                <a:off x="5239659" y="2243348"/>
                <a:ext cx="74880" cy="104760"/>
              </p14:xfrm>
            </p:contentPart>
          </mc:Choice>
          <mc:Fallback>
            <p:pic>
              <p:nvPicPr>
                <p:cNvPr id="174280" name="Freihand 174279">
                  <a:extLst>
                    <a:ext uri="{FF2B5EF4-FFF2-40B4-BE49-F238E27FC236}">
                      <a16:creationId xmlns:a16="http://schemas.microsoft.com/office/drawing/2014/main" id="{299404C6-C7E4-48DF-96C8-0CE644088A9F}"/>
                    </a:ext>
                  </a:extLst>
                </p:cNvPr>
                <p:cNvPicPr/>
                <p:nvPr/>
              </p:nvPicPr>
              <p:blipFill>
                <a:blip r:embed="rId314"/>
                <a:stretch>
                  <a:fillRect/>
                </a:stretch>
              </p:blipFill>
              <p:spPr>
                <a:xfrm>
                  <a:off x="5235339" y="2239028"/>
                  <a:ext cx="83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4281" name="Freihand 174280">
                  <a:extLst>
                    <a:ext uri="{FF2B5EF4-FFF2-40B4-BE49-F238E27FC236}">
                      <a16:creationId xmlns:a16="http://schemas.microsoft.com/office/drawing/2014/main" id="{A90C1BBC-BC32-4F11-A229-5BD696FE6690}"/>
                    </a:ext>
                  </a:extLst>
                </p14:cNvPr>
                <p14:cNvContentPartPr/>
                <p14:nvPr/>
              </p14:nvContentPartPr>
              <p14:xfrm>
                <a:off x="5229579" y="2193668"/>
                <a:ext cx="36360" cy="69840"/>
              </p14:xfrm>
            </p:contentPart>
          </mc:Choice>
          <mc:Fallback>
            <p:pic>
              <p:nvPicPr>
                <p:cNvPr id="174281" name="Freihand 174280">
                  <a:extLst>
                    <a:ext uri="{FF2B5EF4-FFF2-40B4-BE49-F238E27FC236}">
                      <a16:creationId xmlns:a16="http://schemas.microsoft.com/office/drawing/2014/main" id="{A90C1BBC-BC32-4F11-A229-5BD696FE6690}"/>
                    </a:ext>
                  </a:extLst>
                </p:cNvPr>
                <p:cNvPicPr/>
                <p:nvPr/>
              </p:nvPicPr>
              <p:blipFill>
                <a:blip r:embed="rId316"/>
                <a:stretch>
                  <a:fillRect/>
                </a:stretch>
              </p:blipFill>
              <p:spPr>
                <a:xfrm>
                  <a:off x="5225259" y="2189348"/>
                  <a:ext cx="45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4282" name="Freihand 174281">
                  <a:extLst>
                    <a:ext uri="{FF2B5EF4-FFF2-40B4-BE49-F238E27FC236}">
                      <a16:creationId xmlns:a16="http://schemas.microsoft.com/office/drawing/2014/main" id="{00D2B243-0885-4834-B2C1-54B8FDBD0B95}"/>
                    </a:ext>
                  </a:extLst>
                </p14:cNvPr>
                <p14:cNvContentPartPr/>
                <p14:nvPr/>
              </p14:nvContentPartPr>
              <p14:xfrm>
                <a:off x="5307339" y="2316068"/>
                <a:ext cx="74880" cy="41760"/>
              </p14:xfrm>
            </p:contentPart>
          </mc:Choice>
          <mc:Fallback>
            <p:pic>
              <p:nvPicPr>
                <p:cNvPr id="174282" name="Freihand 174281">
                  <a:extLst>
                    <a:ext uri="{FF2B5EF4-FFF2-40B4-BE49-F238E27FC236}">
                      <a16:creationId xmlns:a16="http://schemas.microsoft.com/office/drawing/2014/main" id="{00D2B243-0885-4834-B2C1-54B8FDBD0B95}"/>
                    </a:ext>
                  </a:extLst>
                </p:cNvPr>
                <p:cNvPicPr/>
                <p:nvPr/>
              </p:nvPicPr>
              <p:blipFill>
                <a:blip r:embed="rId318"/>
                <a:stretch>
                  <a:fillRect/>
                </a:stretch>
              </p:blipFill>
              <p:spPr>
                <a:xfrm>
                  <a:off x="5303019" y="2311748"/>
                  <a:ext cx="83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6" name="Freihand 45">
                  <a:extLst>
                    <a:ext uri="{FF2B5EF4-FFF2-40B4-BE49-F238E27FC236}">
                      <a16:creationId xmlns:a16="http://schemas.microsoft.com/office/drawing/2014/main" id="{CA5150EC-84A8-4F9A-904B-94BDCCB5DFC6}"/>
                    </a:ext>
                  </a:extLst>
                </p14:cNvPr>
                <p14:cNvContentPartPr/>
                <p14:nvPr/>
              </p14:nvContentPartPr>
              <p14:xfrm>
                <a:off x="6379059" y="2600468"/>
                <a:ext cx="107280" cy="104040"/>
              </p14:xfrm>
            </p:contentPart>
          </mc:Choice>
          <mc:Fallback>
            <p:pic>
              <p:nvPicPr>
                <p:cNvPr id="46" name="Freihand 45">
                  <a:extLst>
                    <a:ext uri="{FF2B5EF4-FFF2-40B4-BE49-F238E27FC236}">
                      <a16:creationId xmlns:a16="http://schemas.microsoft.com/office/drawing/2014/main" id="{CA5150EC-84A8-4F9A-904B-94BDCCB5DFC6}"/>
                    </a:ext>
                  </a:extLst>
                </p:cNvPr>
                <p:cNvPicPr/>
                <p:nvPr/>
              </p:nvPicPr>
              <p:blipFill>
                <a:blip r:embed="rId320"/>
                <a:stretch>
                  <a:fillRect/>
                </a:stretch>
              </p:blipFill>
              <p:spPr>
                <a:xfrm>
                  <a:off x="6374739" y="2596148"/>
                  <a:ext cx="115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7" name="Freihand 46">
                  <a:extLst>
                    <a:ext uri="{FF2B5EF4-FFF2-40B4-BE49-F238E27FC236}">
                      <a16:creationId xmlns:a16="http://schemas.microsoft.com/office/drawing/2014/main" id="{E6FEA545-4E33-47B4-B6B6-7A88E152BE7E}"/>
                    </a:ext>
                  </a:extLst>
                </p14:cNvPr>
                <p14:cNvContentPartPr/>
                <p14:nvPr/>
              </p14:nvContentPartPr>
              <p14:xfrm>
                <a:off x="6512619" y="2695508"/>
                <a:ext cx="17640" cy="38880"/>
              </p14:xfrm>
            </p:contentPart>
          </mc:Choice>
          <mc:Fallback>
            <p:pic>
              <p:nvPicPr>
                <p:cNvPr id="47" name="Freihand 46">
                  <a:extLst>
                    <a:ext uri="{FF2B5EF4-FFF2-40B4-BE49-F238E27FC236}">
                      <a16:creationId xmlns:a16="http://schemas.microsoft.com/office/drawing/2014/main" id="{E6FEA545-4E33-47B4-B6B6-7A88E152BE7E}"/>
                    </a:ext>
                  </a:extLst>
                </p:cNvPr>
                <p:cNvPicPr/>
                <p:nvPr/>
              </p:nvPicPr>
              <p:blipFill>
                <a:blip r:embed="rId322"/>
                <a:stretch>
                  <a:fillRect/>
                </a:stretch>
              </p:blipFill>
              <p:spPr>
                <a:xfrm>
                  <a:off x="6508299" y="2691188"/>
                  <a:ext cx="26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8" name="Freihand 47">
                  <a:extLst>
                    <a:ext uri="{FF2B5EF4-FFF2-40B4-BE49-F238E27FC236}">
                      <a16:creationId xmlns:a16="http://schemas.microsoft.com/office/drawing/2014/main" id="{3BD2B554-0FBF-4464-9861-802031F1E401}"/>
                    </a:ext>
                  </a:extLst>
                </p14:cNvPr>
                <p14:cNvContentPartPr/>
                <p14:nvPr/>
              </p14:nvContentPartPr>
              <p14:xfrm>
                <a:off x="6605139" y="2579588"/>
                <a:ext cx="118800" cy="104400"/>
              </p14:xfrm>
            </p:contentPart>
          </mc:Choice>
          <mc:Fallback>
            <p:pic>
              <p:nvPicPr>
                <p:cNvPr id="48" name="Freihand 47">
                  <a:extLst>
                    <a:ext uri="{FF2B5EF4-FFF2-40B4-BE49-F238E27FC236}">
                      <a16:creationId xmlns:a16="http://schemas.microsoft.com/office/drawing/2014/main" id="{3BD2B554-0FBF-4464-9861-802031F1E401}"/>
                    </a:ext>
                  </a:extLst>
                </p:cNvPr>
                <p:cNvPicPr/>
                <p:nvPr/>
              </p:nvPicPr>
              <p:blipFill>
                <a:blip r:embed="rId324"/>
                <a:stretch>
                  <a:fillRect/>
                </a:stretch>
              </p:blipFill>
              <p:spPr>
                <a:xfrm>
                  <a:off x="6600819" y="2575268"/>
                  <a:ext cx="127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9" name="Freihand 48">
                  <a:extLst>
                    <a:ext uri="{FF2B5EF4-FFF2-40B4-BE49-F238E27FC236}">
                      <a16:creationId xmlns:a16="http://schemas.microsoft.com/office/drawing/2014/main" id="{2B407959-B8AD-4187-9067-23D63C50CC15}"/>
                    </a:ext>
                  </a:extLst>
                </p14:cNvPr>
                <p14:cNvContentPartPr/>
                <p14:nvPr/>
              </p14:nvContentPartPr>
              <p14:xfrm>
                <a:off x="6740859" y="2557268"/>
                <a:ext cx="127080" cy="142920"/>
              </p14:xfrm>
            </p:contentPart>
          </mc:Choice>
          <mc:Fallback>
            <p:pic>
              <p:nvPicPr>
                <p:cNvPr id="49" name="Freihand 48">
                  <a:extLst>
                    <a:ext uri="{FF2B5EF4-FFF2-40B4-BE49-F238E27FC236}">
                      <a16:creationId xmlns:a16="http://schemas.microsoft.com/office/drawing/2014/main" id="{2B407959-B8AD-4187-9067-23D63C50CC15}"/>
                    </a:ext>
                  </a:extLst>
                </p:cNvPr>
                <p:cNvPicPr/>
                <p:nvPr/>
              </p:nvPicPr>
              <p:blipFill>
                <a:blip r:embed="rId326"/>
                <a:stretch>
                  <a:fillRect/>
                </a:stretch>
              </p:blipFill>
              <p:spPr>
                <a:xfrm>
                  <a:off x="6736539" y="2552948"/>
                  <a:ext cx="135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50" name="Freihand 49">
                  <a:extLst>
                    <a:ext uri="{FF2B5EF4-FFF2-40B4-BE49-F238E27FC236}">
                      <a16:creationId xmlns:a16="http://schemas.microsoft.com/office/drawing/2014/main" id="{DBDD8D58-CC3C-41E3-A8A6-7C5F1C6FB886}"/>
                    </a:ext>
                  </a:extLst>
                </p14:cNvPr>
                <p14:cNvContentPartPr/>
                <p14:nvPr/>
              </p14:nvContentPartPr>
              <p14:xfrm>
                <a:off x="6875499" y="2673548"/>
                <a:ext cx="43200" cy="64440"/>
              </p14:xfrm>
            </p:contentPart>
          </mc:Choice>
          <mc:Fallback>
            <p:pic>
              <p:nvPicPr>
                <p:cNvPr id="50" name="Freihand 49">
                  <a:extLst>
                    <a:ext uri="{FF2B5EF4-FFF2-40B4-BE49-F238E27FC236}">
                      <a16:creationId xmlns:a16="http://schemas.microsoft.com/office/drawing/2014/main" id="{DBDD8D58-CC3C-41E3-A8A6-7C5F1C6FB886}"/>
                    </a:ext>
                  </a:extLst>
                </p:cNvPr>
                <p:cNvPicPr/>
                <p:nvPr/>
              </p:nvPicPr>
              <p:blipFill>
                <a:blip r:embed="rId328"/>
                <a:stretch>
                  <a:fillRect/>
                </a:stretch>
              </p:blipFill>
              <p:spPr>
                <a:xfrm>
                  <a:off x="6871179" y="2669228"/>
                  <a:ext cx="51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4125" name="Freihand 174124">
                  <a:extLst>
                    <a:ext uri="{FF2B5EF4-FFF2-40B4-BE49-F238E27FC236}">
                      <a16:creationId xmlns:a16="http://schemas.microsoft.com/office/drawing/2014/main" id="{15780D0A-8BEC-48A0-923E-6113863E129B}"/>
                    </a:ext>
                  </a:extLst>
                </p14:cNvPr>
                <p14:cNvContentPartPr/>
                <p14:nvPr/>
              </p14:nvContentPartPr>
              <p14:xfrm>
                <a:off x="5505339" y="2574908"/>
                <a:ext cx="114480" cy="93240"/>
              </p14:xfrm>
            </p:contentPart>
          </mc:Choice>
          <mc:Fallback>
            <p:pic>
              <p:nvPicPr>
                <p:cNvPr id="174125" name="Freihand 174124">
                  <a:extLst>
                    <a:ext uri="{FF2B5EF4-FFF2-40B4-BE49-F238E27FC236}">
                      <a16:creationId xmlns:a16="http://schemas.microsoft.com/office/drawing/2014/main" id="{15780D0A-8BEC-48A0-923E-6113863E129B}"/>
                    </a:ext>
                  </a:extLst>
                </p:cNvPr>
                <p:cNvPicPr/>
                <p:nvPr/>
              </p:nvPicPr>
              <p:blipFill>
                <a:blip r:embed="rId330"/>
                <a:stretch>
                  <a:fillRect/>
                </a:stretch>
              </p:blipFill>
              <p:spPr>
                <a:xfrm>
                  <a:off x="5501019" y="2570588"/>
                  <a:ext cx="123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4126" name="Freihand 174125">
                  <a:extLst>
                    <a:ext uri="{FF2B5EF4-FFF2-40B4-BE49-F238E27FC236}">
                      <a16:creationId xmlns:a16="http://schemas.microsoft.com/office/drawing/2014/main" id="{03431C58-E881-4616-86E7-C3E640EA519E}"/>
                    </a:ext>
                  </a:extLst>
                </p14:cNvPr>
                <p14:cNvContentPartPr/>
                <p14:nvPr/>
              </p14:nvContentPartPr>
              <p14:xfrm>
                <a:off x="5646459" y="2582828"/>
                <a:ext cx="73440" cy="60480"/>
              </p14:xfrm>
            </p:contentPart>
          </mc:Choice>
          <mc:Fallback>
            <p:pic>
              <p:nvPicPr>
                <p:cNvPr id="174126" name="Freihand 174125">
                  <a:extLst>
                    <a:ext uri="{FF2B5EF4-FFF2-40B4-BE49-F238E27FC236}">
                      <a16:creationId xmlns:a16="http://schemas.microsoft.com/office/drawing/2014/main" id="{03431C58-E881-4616-86E7-C3E640EA519E}"/>
                    </a:ext>
                  </a:extLst>
                </p:cNvPr>
                <p:cNvPicPr/>
                <p:nvPr/>
              </p:nvPicPr>
              <p:blipFill>
                <a:blip r:embed="rId332"/>
                <a:stretch>
                  <a:fillRect/>
                </a:stretch>
              </p:blipFill>
              <p:spPr>
                <a:xfrm>
                  <a:off x="5642139" y="2578508"/>
                  <a:ext cx="82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4127" name="Freihand 174126">
                  <a:extLst>
                    <a:ext uri="{FF2B5EF4-FFF2-40B4-BE49-F238E27FC236}">
                      <a16:creationId xmlns:a16="http://schemas.microsoft.com/office/drawing/2014/main" id="{0B5778E5-E863-4B62-93DD-8C2E1BA36B1E}"/>
                    </a:ext>
                  </a:extLst>
                </p14:cNvPr>
                <p14:cNvContentPartPr/>
                <p14:nvPr/>
              </p14:nvContentPartPr>
              <p14:xfrm>
                <a:off x="5747979" y="2550068"/>
                <a:ext cx="64080" cy="133560"/>
              </p14:xfrm>
            </p:contentPart>
          </mc:Choice>
          <mc:Fallback>
            <p:pic>
              <p:nvPicPr>
                <p:cNvPr id="174127" name="Freihand 174126">
                  <a:extLst>
                    <a:ext uri="{FF2B5EF4-FFF2-40B4-BE49-F238E27FC236}">
                      <a16:creationId xmlns:a16="http://schemas.microsoft.com/office/drawing/2014/main" id="{0B5778E5-E863-4B62-93DD-8C2E1BA36B1E}"/>
                    </a:ext>
                  </a:extLst>
                </p:cNvPr>
                <p:cNvPicPr/>
                <p:nvPr/>
              </p:nvPicPr>
              <p:blipFill>
                <a:blip r:embed="rId334"/>
                <a:stretch>
                  <a:fillRect/>
                </a:stretch>
              </p:blipFill>
              <p:spPr>
                <a:xfrm>
                  <a:off x="5743659" y="2545748"/>
                  <a:ext cx="72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4128" name="Freihand 174127">
                  <a:extLst>
                    <a:ext uri="{FF2B5EF4-FFF2-40B4-BE49-F238E27FC236}">
                      <a16:creationId xmlns:a16="http://schemas.microsoft.com/office/drawing/2014/main" id="{9FE1B514-E9A8-44ED-9142-0506309CD5AB}"/>
                    </a:ext>
                  </a:extLst>
                </p14:cNvPr>
                <p14:cNvContentPartPr/>
                <p14:nvPr/>
              </p14:nvContentPartPr>
              <p14:xfrm>
                <a:off x="5821419" y="2653028"/>
                <a:ext cx="24480" cy="38160"/>
              </p14:xfrm>
            </p:contentPart>
          </mc:Choice>
          <mc:Fallback>
            <p:pic>
              <p:nvPicPr>
                <p:cNvPr id="174128" name="Freihand 174127">
                  <a:extLst>
                    <a:ext uri="{FF2B5EF4-FFF2-40B4-BE49-F238E27FC236}">
                      <a16:creationId xmlns:a16="http://schemas.microsoft.com/office/drawing/2014/main" id="{9FE1B514-E9A8-44ED-9142-0506309CD5AB}"/>
                    </a:ext>
                  </a:extLst>
                </p:cNvPr>
                <p:cNvPicPr/>
                <p:nvPr/>
              </p:nvPicPr>
              <p:blipFill>
                <a:blip r:embed="rId336"/>
                <a:stretch>
                  <a:fillRect/>
                </a:stretch>
              </p:blipFill>
              <p:spPr>
                <a:xfrm>
                  <a:off x="5817099" y="2648708"/>
                  <a:ext cx="33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4129" name="Freihand 174128">
                  <a:extLst>
                    <a:ext uri="{FF2B5EF4-FFF2-40B4-BE49-F238E27FC236}">
                      <a16:creationId xmlns:a16="http://schemas.microsoft.com/office/drawing/2014/main" id="{D111E3CF-6362-490E-BE4B-1E725A4C69D1}"/>
                    </a:ext>
                  </a:extLst>
                </p14:cNvPr>
                <p14:cNvContentPartPr/>
                <p14:nvPr/>
              </p14:nvContentPartPr>
              <p14:xfrm>
                <a:off x="5885859" y="2541788"/>
                <a:ext cx="77040" cy="131400"/>
              </p14:xfrm>
            </p:contentPart>
          </mc:Choice>
          <mc:Fallback>
            <p:pic>
              <p:nvPicPr>
                <p:cNvPr id="174129" name="Freihand 174128">
                  <a:extLst>
                    <a:ext uri="{FF2B5EF4-FFF2-40B4-BE49-F238E27FC236}">
                      <a16:creationId xmlns:a16="http://schemas.microsoft.com/office/drawing/2014/main" id="{D111E3CF-6362-490E-BE4B-1E725A4C69D1}"/>
                    </a:ext>
                  </a:extLst>
                </p:cNvPr>
                <p:cNvPicPr/>
                <p:nvPr/>
              </p:nvPicPr>
              <p:blipFill>
                <a:blip r:embed="rId338"/>
                <a:stretch>
                  <a:fillRect/>
                </a:stretch>
              </p:blipFill>
              <p:spPr>
                <a:xfrm>
                  <a:off x="5881539" y="2537468"/>
                  <a:ext cx="85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4130" name="Freihand 174129">
                  <a:extLst>
                    <a:ext uri="{FF2B5EF4-FFF2-40B4-BE49-F238E27FC236}">
                      <a16:creationId xmlns:a16="http://schemas.microsoft.com/office/drawing/2014/main" id="{D7A37CCD-E635-4763-8108-3FCB5D4764AC}"/>
                    </a:ext>
                  </a:extLst>
                </p14:cNvPr>
                <p14:cNvContentPartPr/>
                <p14:nvPr/>
              </p14:nvContentPartPr>
              <p14:xfrm>
                <a:off x="6001059" y="2559428"/>
                <a:ext cx="65520" cy="107640"/>
              </p14:xfrm>
            </p:contentPart>
          </mc:Choice>
          <mc:Fallback>
            <p:pic>
              <p:nvPicPr>
                <p:cNvPr id="174130" name="Freihand 174129">
                  <a:extLst>
                    <a:ext uri="{FF2B5EF4-FFF2-40B4-BE49-F238E27FC236}">
                      <a16:creationId xmlns:a16="http://schemas.microsoft.com/office/drawing/2014/main" id="{D7A37CCD-E635-4763-8108-3FCB5D4764AC}"/>
                    </a:ext>
                  </a:extLst>
                </p:cNvPr>
                <p:cNvPicPr/>
                <p:nvPr/>
              </p:nvPicPr>
              <p:blipFill>
                <a:blip r:embed="rId340"/>
                <a:stretch>
                  <a:fillRect/>
                </a:stretch>
              </p:blipFill>
              <p:spPr>
                <a:xfrm>
                  <a:off x="5996739" y="2555108"/>
                  <a:ext cx="74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4152" name="Freihand 174151">
                  <a:extLst>
                    <a:ext uri="{FF2B5EF4-FFF2-40B4-BE49-F238E27FC236}">
                      <a16:creationId xmlns:a16="http://schemas.microsoft.com/office/drawing/2014/main" id="{D1186939-FCEC-4F28-9667-B74B34308F03}"/>
                    </a:ext>
                  </a:extLst>
                </p14:cNvPr>
                <p14:cNvContentPartPr/>
                <p14:nvPr/>
              </p14:nvContentPartPr>
              <p14:xfrm>
                <a:off x="5656539" y="2807828"/>
                <a:ext cx="59040" cy="92520"/>
              </p14:xfrm>
            </p:contentPart>
          </mc:Choice>
          <mc:Fallback>
            <p:pic>
              <p:nvPicPr>
                <p:cNvPr id="174152" name="Freihand 174151">
                  <a:extLst>
                    <a:ext uri="{FF2B5EF4-FFF2-40B4-BE49-F238E27FC236}">
                      <a16:creationId xmlns:a16="http://schemas.microsoft.com/office/drawing/2014/main" id="{D1186939-FCEC-4F28-9667-B74B34308F03}"/>
                    </a:ext>
                  </a:extLst>
                </p:cNvPr>
                <p:cNvPicPr/>
                <p:nvPr/>
              </p:nvPicPr>
              <p:blipFill>
                <a:blip r:embed="rId342"/>
                <a:stretch>
                  <a:fillRect/>
                </a:stretch>
              </p:blipFill>
              <p:spPr>
                <a:xfrm>
                  <a:off x="5652219" y="2803508"/>
                  <a:ext cx="67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4153" name="Freihand 174152">
                  <a:extLst>
                    <a:ext uri="{FF2B5EF4-FFF2-40B4-BE49-F238E27FC236}">
                      <a16:creationId xmlns:a16="http://schemas.microsoft.com/office/drawing/2014/main" id="{7B7BA988-E43E-4B79-B74A-0FD49CFF872E}"/>
                    </a:ext>
                  </a:extLst>
                </p14:cNvPr>
                <p14:cNvContentPartPr/>
                <p14:nvPr/>
              </p14:nvContentPartPr>
              <p14:xfrm>
                <a:off x="5618019" y="2731868"/>
                <a:ext cx="133560" cy="104040"/>
              </p14:xfrm>
            </p:contentPart>
          </mc:Choice>
          <mc:Fallback>
            <p:pic>
              <p:nvPicPr>
                <p:cNvPr id="174153" name="Freihand 174152">
                  <a:extLst>
                    <a:ext uri="{FF2B5EF4-FFF2-40B4-BE49-F238E27FC236}">
                      <a16:creationId xmlns:a16="http://schemas.microsoft.com/office/drawing/2014/main" id="{7B7BA988-E43E-4B79-B74A-0FD49CFF872E}"/>
                    </a:ext>
                  </a:extLst>
                </p:cNvPr>
                <p:cNvPicPr/>
                <p:nvPr/>
              </p:nvPicPr>
              <p:blipFill>
                <a:blip r:embed="rId344"/>
                <a:stretch>
                  <a:fillRect/>
                </a:stretch>
              </p:blipFill>
              <p:spPr>
                <a:xfrm>
                  <a:off x="5613699" y="2727548"/>
                  <a:ext cx="142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4154" name="Freihand 174153">
                  <a:extLst>
                    <a:ext uri="{FF2B5EF4-FFF2-40B4-BE49-F238E27FC236}">
                      <a16:creationId xmlns:a16="http://schemas.microsoft.com/office/drawing/2014/main" id="{3F528A04-D1C1-4EFF-A9A4-7BA22163E9EF}"/>
                    </a:ext>
                  </a:extLst>
                </p14:cNvPr>
                <p14:cNvContentPartPr/>
                <p14:nvPr/>
              </p14:nvContentPartPr>
              <p14:xfrm>
                <a:off x="5451339" y="2992868"/>
                <a:ext cx="108720" cy="93240"/>
              </p14:xfrm>
            </p:contentPart>
          </mc:Choice>
          <mc:Fallback>
            <p:pic>
              <p:nvPicPr>
                <p:cNvPr id="174154" name="Freihand 174153">
                  <a:extLst>
                    <a:ext uri="{FF2B5EF4-FFF2-40B4-BE49-F238E27FC236}">
                      <a16:creationId xmlns:a16="http://schemas.microsoft.com/office/drawing/2014/main" id="{3F528A04-D1C1-4EFF-A9A4-7BA22163E9EF}"/>
                    </a:ext>
                  </a:extLst>
                </p:cNvPr>
                <p:cNvPicPr/>
                <p:nvPr/>
              </p:nvPicPr>
              <p:blipFill>
                <a:blip r:embed="rId346"/>
                <a:stretch>
                  <a:fillRect/>
                </a:stretch>
              </p:blipFill>
              <p:spPr>
                <a:xfrm>
                  <a:off x="5447019" y="2988548"/>
                  <a:ext cx="117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4155" name="Freihand 174154">
                  <a:extLst>
                    <a:ext uri="{FF2B5EF4-FFF2-40B4-BE49-F238E27FC236}">
                      <a16:creationId xmlns:a16="http://schemas.microsoft.com/office/drawing/2014/main" id="{3A453DD0-BD5E-441A-AB62-C0A8F749427C}"/>
                    </a:ext>
                  </a:extLst>
                </p14:cNvPr>
                <p14:cNvContentPartPr/>
                <p14:nvPr/>
              </p14:nvContentPartPr>
              <p14:xfrm>
                <a:off x="5602539" y="2999348"/>
                <a:ext cx="88560" cy="74880"/>
              </p14:xfrm>
            </p:contentPart>
          </mc:Choice>
          <mc:Fallback>
            <p:pic>
              <p:nvPicPr>
                <p:cNvPr id="174155" name="Freihand 174154">
                  <a:extLst>
                    <a:ext uri="{FF2B5EF4-FFF2-40B4-BE49-F238E27FC236}">
                      <a16:creationId xmlns:a16="http://schemas.microsoft.com/office/drawing/2014/main" id="{3A453DD0-BD5E-441A-AB62-C0A8F749427C}"/>
                    </a:ext>
                  </a:extLst>
                </p:cNvPr>
                <p:cNvPicPr/>
                <p:nvPr/>
              </p:nvPicPr>
              <p:blipFill>
                <a:blip r:embed="rId348"/>
                <a:stretch>
                  <a:fillRect/>
                </a:stretch>
              </p:blipFill>
              <p:spPr>
                <a:xfrm>
                  <a:off x="5598219" y="2995028"/>
                  <a:ext cx="97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4156" name="Freihand 174155">
                  <a:extLst>
                    <a:ext uri="{FF2B5EF4-FFF2-40B4-BE49-F238E27FC236}">
                      <a16:creationId xmlns:a16="http://schemas.microsoft.com/office/drawing/2014/main" id="{394A64E3-0BCE-470A-A4A0-6B732A2CC32D}"/>
                    </a:ext>
                  </a:extLst>
                </p14:cNvPr>
                <p14:cNvContentPartPr/>
                <p14:nvPr/>
              </p14:nvContentPartPr>
              <p14:xfrm>
                <a:off x="5717019" y="2989988"/>
                <a:ext cx="67320" cy="87840"/>
              </p14:xfrm>
            </p:contentPart>
          </mc:Choice>
          <mc:Fallback>
            <p:pic>
              <p:nvPicPr>
                <p:cNvPr id="174156" name="Freihand 174155">
                  <a:extLst>
                    <a:ext uri="{FF2B5EF4-FFF2-40B4-BE49-F238E27FC236}">
                      <a16:creationId xmlns:a16="http://schemas.microsoft.com/office/drawing/2014/main" id="{394A64E3-0BCE-470A-A4A0-6B732A2CC32D}"/>
                    </a:ext>
                  </a:extLst>
                </p:cNvPr>
                <p:cNvPicPr/>
                <p:nvPr/>
              </p:nvPicPr>
              <p:blipFill>
                <a:blip r:embed="rId350"/>
                <a:stretch>
                  <a:fillRect/>
                </a:stretch>
              </p:blipFill>
              <p:spPr>
                <a:xfrm>
                  <a:off x="5712699" y="2985668"/>
                  <a:ext cx="75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4157" name="Freihand 174156">
                  <a:extLst>
                    <a:ext uri="{FF2B5EF4-FFF2-40B4-BE49-F238E27FC236}">
                      <a16:creationId xmlns:a16="http://schemas.microsoft.com/office/drawing/2014/main" id="{D06BFB19-65B6-4223-B313-EBB7F828E745}"/>
                    </a:ext>
                  </a:extLst>
                </p14:cNvPr>
                <p14:cNvContentPartPr/>
                <p14:nvPr/>
              </p14:nvContentPartPr>
              <p14:xfrm>
                <a:off x="5785779" y="3083948"/>
                <a:ext cx="9360" cy="40320"/>
              </p14:xfrm>
            </p:contentPart>
          </mc:Choice>
          <mc:Fallback>
            <p:pic>
              <p:nvPicPr>
                <p:cNvPr id="174157" name="Freihand 174156">
                  <a:extLst>
                    <a:ext uri="{FF2B5EF4-FFF2-40B4-BE49-F238E27FC236}">
                      <a16:creationId xmlns:a16="http://schemas.microsoft.com/office/drawing/2014/main" id="{D06BFB19-65B6-4223-B313-EBB7F828E745}"/>
                    </a:ext>
                  </a:extLst>
                </p:cNvPr>
                <p:cNvPicPr/>
                <p:nvPr/>
              </p:nvPicPr>
              <p:blipFill>
                <a:blip r:embed="rId352"/>
                <a:stretch>
                  <a:fillRect/>
                </a:stretch>
              </p:blipFill>
              <p:spPr>
                <a:xfrm>
                  <a:off x="5781459" y="3079628"/>
                  <a:ext cx="18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4158" name="Freihand 174157">
                  <a:extLst>
                    <a:ext uri="{FF2B5EF4-FFF2-40B4-BE49-F238E27FC236}">
                      <a16:creationId xmlns:a16="http://schemas.microsoft.com/office/drawing/2014/main" id="{0508BD44-543B-4BED-8333-F873D7654E3F}"/>
                    </a:ext>
                  </a:extLst>
                </p14:cNvPr>
                <p14:cNvContentPartPr/>
                <p14:nvPr/>
              </p14:nvContentPartPr>
              <p14:xfrm>
                <a:off x="5854179" y="2975948"/>
                <a:ext cx="70920" cy="91080"/>
              </p14:xfrm>
            </p:contentPart>
          </mc:Choice>
          <mc:Fallback>
            <p:pic>
              <p:nvPicPr>
                <p:cNvPr id="174158" name="Freihand 174157">
                  <a:extLst>
                    <a:ext uri="{FF2B5EF4-FFF2-40B4-BE49-F238E27FC236}">
                      <a16:creationId xmlns:a16="http://schemas.microsoft.com/office/drawing/2014/main" id="{0508BD44-543B-4BED-8333-F873D7654E3F}"/>
                    </a:ext>
                  </a:extLst>
                </p:cNvPr>
                <p:cNvPicPr/>
                <p:nvPr/>
              </p:nvPicPr>
              <p:blipFill>
                <a:blip r:embed="rId354"/>
                <a:stretch>
                  <a:fillRect/>
                </a:stretch>
              </p:blipFill>
              <p:spPr>
                <a:xfrm>
                  <a:off x="5849859" y="2971628"/>
                  <a:ext cx="79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4159" name="Freihand 174158">
                  <a:extLst>
                    <a:ext uri="{FF2B5EF4-FFF2-40B4-BE49-F238E27FC236}">
                      <a16:creationId xmlns:a16="http://schemas.microsoft.com/office/drawing/2014/main" id="{0890B81D-E06F-47D2-9710-D3B9542720F3}"/>
                    </a:ext>
                  </a:extLst>
                </p14:cNvPr>
                <p14:cNvContentPartPr/>
                <p14:nvPr/>
              </p14:nvContentPartPr>
              <p14:xfrm>
                <a:off x="5880099" y="2917628"/>
                <a:ext cx="173160" cy="151200"/>
              </p14:xfrm>
            </p:contentPart>
          </mc:Choice>
          <mc:Fallback>
            <p:pic>
              <p:nvPicPr>
                <p:cNvPr id="174159" name="Freihand 174158">
                  <a:extLst>
                    <a:ext uri="{FF2B5EF4-FFF2-40B4-BE49-F238E27FC236}">
                      <a16:creationId xmlns:a16="http://schemas.microsoft.com/office/drawing/2014/main" id="{0890B81D-E06F-47D2-9710-D3B9542720F3}"/>
                    </a:ext>
                  </a:extLst>
                </p:cNvPr>
                <p:cNvPicPr/>
                <p:nvPr/>
              </p:nvPicPr>
              <p:blipFill>
                <a:blip r:embed="rId356"/>
                <a:stretch>
                  <a:fillRect/>
                </a:stretch>
              </p:blipFill>
              <p:spPr>
                <a:xfrm>
                  <a:off x="5875779" y="2913308"/>
                  <a:ext cx="181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74160" name="Freihand 174159">
                  <a:extLst>
                    <a:ext uri="{FF2B5EF4-FFF2-40B4-BE49-F238E27FC236}">
                      <a16:creationId xmlns:a16="http://schemas.microsoft.com/office/drawing/2014/main" id="{CC7B9552-36A7-44A3-BCA5-065CE818BDF7}"/>
                    </a:ext>
                  </a:extLst>
                </p14:cNvPr>
                <p14:cNvContentPartPr/>
                <p14:nvPr/>
              </p14:nvContentPartPr>
              <p14:xfrm>
                <a:off x="6089619" y="2978828"/>
                <a:ext cx="133560" cy="68760"/>
              </p14:xfrm>
            </p:contentPart>
          </mc:Choice>
          <mc:Fallback>
            <p:pic>
              <p:nvPicPr>
                <p:cNvPr id="174160" name="Freihand 174159">
                  <a:extLst>
                    <a:ext uri="{FF2B5EF4-FFF2-40B4-BE49-F238E27FC236}">
                      <a16:creationId xmlns:a16="http://schemas.microsoft.com/office/drawing/2014/main" id="{CC7B9552-36A7-44A3-BCA5-065CE818BDF7}"/>
                    </a:ext>
                  </a:extLst>
                </p:cNvPr>
                <p:cNvPicPr/>
                <p:nvPr/>
              </p:nvPicPr>
              <p:blipFill>
                <a:blip r:embed="rId358"/>
                <a:stretch>
                  <a:fillRect/>
                </a:stretch>
              </p:blipFill>
              <p:spPr>
                <a:xfrm>
                  <a:off x="6085299" y="2974508"/>
                  <a:ext cx="142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74161" name="Freihand 174160">
                  <a:extLst>
                    <a:ext uri="{FF2B5EF4-FFF2-40B4-BE49-F238E27FC236}">
                      <a16:creationId xmlns:a16="http://schemas.microsoft.com/office/drawing/2014/main" id="{134632A0-C4A6-423F-AC19-247545BC95E4}"/>
                    </a:ext>
                  </a:extLst>
                </p14:cNvPr>
                <p14:cNvContentPartPr/>
                <p14:nvPr/>
              </p14:nvContentPartPr>
              <p14:xfrm>
                <a:off x="6208059" y="2980268"/>
                <a:ext cx="113760" cy="67320"/>
              </p14:xfrm>
            </p:contentPart>
          </mc:Choice>
          <mc:Fallback>
            <p:pic>
              <p:nvPicPr>
                <p:cNvPr id="174161" name="Freihand 174160">
                  <a:extLst>
                    <a:ext uri="{FF2B5EF4-FFF2-40B4-BE49-F238E27FC236}">
                      <a16:creationId xmlns:a16="http://schemas.microsoft.com/office/drawing/2014/main" id="{134632A0-C4A6-423F-AC19-247545BC95E4}"/>
                    </a:ext>
                  </a:extLst>
                </p:cNvPr>
                <p:cNvPicPr/>
                <p:nvPr/>
              </p:nvPicPr>
              <p:blipFill>
                <a:blip r:embed="rId360"/>
                <a:stretch>
                  <a:fillRect/>
                </a:stretch>
              </p:blipFill>
              <p:spPr>
                <a:xfrm>
                  <a:off x="6203739" y="2975948"/>
                  <a:ext cx="122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74162" name="Freihand 174161">
                  <a:extLst>
                    <a:ext uri="{FF2B5EF4-FFF2-40B4-BE49-F238E27FC236}">
                      <a16:creationId xmlns:a16="http://schemas.microsoft.com/office/drawing/2014/main" id="{6C2E4E9E-608B-4830-A013-35B033E8BCD4}"/>
                    </a:ext>
                  </a:extLst>
                </p14:cNvPr>
                <p14:cNvContentPartPr/>
                <p14:nvPr/>
              </p14:nvContentPartPr>
              <p14:xfrm>
                <a:off x="6338739" y="2960828"/>
                <a:ext cx="87120" cy="91800"/>
              </p14:xfrm>
            </p:contentPart>
          </mc:Choice>
          <mc:Fallback>
            <p:pic>
              <p:nvPicPr>
                <p:cNvPr id="174162" name="Freihand 174161">
                  <a:extLst>
                    <a:ext uri="{FF2B5EF4-FFF2-40B4-BE49-F238E27FC236}">
                      <a16:creationId xmlns:a16="http://schemas.microsoft.com/office/drawing/2014/main" id="{6C2E4E9E-608B-4830-A013-35B033E8BCD4}"/>
                    </a:ext>
                  </a:extLst>
                </p:cNvPr>
                <p:cNvPicPr/>
                <p:nvPr/>
              </p:nvPicPr>
              <p:blipFill>
                <a:blip r:embed="rId362"/>
                <a:stretch>
                  <a:fillRect/>
                </a:stretch>
              </p:blipFill>
              <p:spPr>
                <a:xfrm>
                  <a:off x="6334419" y="2956508"/>
                  <a:ext cx="95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4163" name="Freihand 174162">
                  <a:extLst>
                    <a:ext uri="{FF2B5EF4-FFF2-40B4-BE49-F238E27FC236}">
                      <a16:creationId xmlns:a16="http://schemas.microsoft.com/office/drawing/2014/main" id="{CF397CD1-1CA3-4A95-AD82-9CCF1273B38E}"/>
                    </a:ext>
                  </a:extLst>
                </p14:cNvPr>
                <p14:cNvContentPartPr/>
                <p14:nvPr/>
              </p14:nvContentPartPr>
              <p14:xfrm>
                <a:off x="6394179" y="3033188"/>
                <a:ext cx="51840" cy="86400"/>
              </p14:xfrm>
            </p:contentPart>
          </mc:Choice>
          <mc:Fallback>
            <p:pic>
              <p:nvPicPr>
                <p:cNvPr id="174163" name="Freihand 174162">
                  <a:extLst>
                    <a:ext uri="{FF2B5EF4-FFF2-40B4-BE49-F238E27FC236}">
                      <a16:creationId xmlns:a16="http://schemas.microsoft.com/office/drawing/2014/main" id="{CF397CD1-1CA3-4A95-AD82-9CCF1273B38E}"/>
                    </a:ext>
                  </a:extLst>
                </p:cNvPr>
                <p:cNvPicPr/>
                <p:nvPr/>
              </p:nvPicPr>
              <p:blipFill>
                <a:blip r:embed="rId364"/>
                <a:stretch>
                  <a:fillRect/>
                </a:stretch>
              </p:blipFill>
              <p:spPr>
                <a:xfrm>
                  <a:off x="6389859" y="3028868"/>
                  <a:ext cx="60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4164" name="Freihand 174163">
                  <a:extLst>
                    <a:ext uri="{FF2B5EF4-FFF2-40B4-BE49-F238E27FC236}">
                      <a16:creationId xmlns:a16="http://schemas.microsoft.com/office/drawing/2014/main" id="{1390E797-55BE-42E2-95A2-1F6284A6FAF4}"/>
                    </a:ext>
                  </a:extLst>
                </p14:cNvPr>
                <p14:cNvContentPartPr/>
                <p14:nvPr/>
              </p14:nvContentPartPr>
              <p14:xfrm>
                <a:off x="6468699" y="2963348"/>
                <a:ext cx="92880" cy="91800"/>
              </p14:xfrm>
            </p:contentPart>
          </mc:Choice>
          <mc:Fallback>
            <p:pic>
              <p:nvPicPr>
                <p:cNvPr id="174164" name="Freihand 174163">
                  <a:extLst>
                    <a:ext uri="{FF2B5EF4-FFF2-40B4-BE49-F238E27FC236}">
                      <a16:creationId xmlns:a16="http://schemas.microsoft.com/office/drawing/2014/main" id="{1390E797-55BE-42E2-95A2-1F6284A6FAF4}"/>
                    </a:ext>
                  </a:extLst>
                </p:cNvPr>
                <p:cNvPicPr/>
                <p:nvPr/>
              </p:nvPicPr>
              <p:blipFill>
                <a:blip r:embed="rId366"/>
                <a:stretch>
                  <a:fillRect/>
                </a:stretch>
              </p:blipFill>
              <p:spPr>
                <a:xfrm>
                  <a:off x="6464379" y="2959028"/>
                  <a:ext cx="101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4165" name="Freihand 174164">
                  <a:extLst>
                    <a:ext uri="{FF2B5EF4-FFF2-40B4-BE49-F238E27FC236}">
                      <a16:creationId xmlns:a16="http://schemas.microsoft.com/office/drawing/2014/main" id="{74DEF7F2-0CD4-4B85-9271-F2BA603DDA88}"/>
                    </a:ext>
                  </a:extLst>
                </p14:cNvPr>
                <p14:cNvContentPartPr/>
                <p14:nvPr/>
              </p14:nvContentPartPr>
              <p14:xfrm>
                <a:off x="6589299" y="2964068"/>
                <a:ext cx="52560" cy="96480"/>
              </p14:xfrm>
            </p:contentPart>
          </mc:Choice>
          <mc:Fallback>
            <p:pic>
              <p:nvPicPr>
                <p:cNvPr id="174165" name="Freihand 174164">
                  <a:extLst>
                    <a:ext uri="{FF2B5EF4-FFF2-40B4-BE49-F238E27FC236}">
                      <a16:creationId xmlns:a16="http://schemas.microsoft.com/office/drawing/2014/main" id="{74DEF7F2-0CD4-4B85-9271-F2BA603DDA88}"/>
                    </a:ext>
                  </a:extLst>
                </p:cNvPr>
                <p:cNvPicPr/>
                <p:nvPr/>
              </p:nvPicPr>
              <p:blipFill>
                <a:blip r:embed="rId368"/>
                <a:stretch>
                  <a:fillRect/>
                </a:stretch>
              </p:blipFill>
              <p:spPr>
                <a:xfrm>
                  <a:off x="6584979" y="2959748"/>
                  <a:ext cx="61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4166" name="Freihand 174165">
                  <a:extLst>
                    <a:ext uri="{FF2B5EF4-FFF2-40B4-BE49-F238E27FC236}">
                      <a16:creationId xmlns:a16="http://schemas.microsoft.com/office/drawing/2014/main" id="{B15C3925-8247-4B56-B946-5CE29B75BCAD}"/>
                    </a:ext>
                  </a:extLst>
                </p14:cNvPr>
                <p14:cNvContentPartPr/>
                <p14:nvPr/>
              </p14:nvContentPartPr>
              <p14:xfrm>
                <a:off x="6621699" y="3020228"/>
                <a:ext cx="65880" cy="43920"/>
              </p14:xfrm>
            </p:contentPart>
          </mc:Choice>
          <mc:Fallback>
            <p:pic>
              <p:nvPicPr>
                <p:cNvPr id="174166" name="Freihand 174165">
                  <a:extLst>
                    <a:ext uri="{FF2B5EF4-FFF2-40B4-BE49-F238E27FC236}">
                      <a16:creationId xmlns:a16="http://schemas.microsoft.com/office/drawing/2014/main" id="{B15C3925-8247-4B56-B946-5CE29B75BCAD}"/>
                    </a:ext>
                  </a:extLst>
                </p:cNvPr>
                <p:cNvPicPr/>
                <p:nvPr/>
              </p:nvPicPr>
              <p:blipFill>
                <a:blip r:embed="rId370"/>
                <a:stretch>
                  <a:fillRect/>
                </a:stretch>
              </p:blipFill>
              <p:spPr>
                <a:xfrm>
                  <a:off x="6617379" y="3015908"/>
                  <a:ext cx="74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4167" name="Freihand 174166">
                  <a:extLst>
                    <a:ext uri="{FF2B5EF4-FFF2-40B4-BE49-F238E27FC236}">
                      <a16:creationId xmlns:a16="http://schemas.microsoft.com/office/drawing/2014/main" id="{91E6B1F2-5B12-47F5-BE8D-0902C229721A}"/>
                    </a:ext>
                  </a:extLst>
                </p14:cNvPr>
                <p14:cNvContentPartPr/>
                <p14:nvPr/>
              </p14:nvContentPartPr>
              <p14:xfrm>
                <a:off x="6542139" y="2924108"/>
                <a:ext cx="63720" cy="46440"/>
              </p14:xfrm>
            </p:contentPart>
          </mc:Choice>
          <mc:Fallback>
            <p:pic>
              <p:nvPicPr>
                <p:cNvPr id="174167" name="Freihand 174166">
                  <a:extLst>
                    <a:ext uri="{FF2B5EF4-FFF2-40B4-BE49-F238E27FC236}">
                      <a16:creationId xmlns:a16="http://schemas.microsoft.com/office/drawing/2014/main" id="{91E6B1F2-5B12-47F5-BE8D-0902C229721A}"/>
                    </a:ext>
                  </a:extLst>
                </p:cNvPr>
                <p:cNvPicPr/>
                <p:nvPr/>
              </p:nvPicPr>
              <p:blipFill>
                <a:blip r:embed="rId372"/>
                <a:stretch>
                  <a:fillRect/>
                </a:stretch>
              </p:blipFill>
              <p:spPr>
                <a:xfrm>
                  <a:off x="6537819" y="2919788"/>
                  <a:ext cx="72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4168" name="Freihand 174167">
                  <a:extLst>
                    <a:ext uri="{FF2B5EF4-FFF2-40B4-BE49-F238E27FC236}">
                      <a16:creationId xmlns:a16="http://schemas.microsoft.com/office/drawing/2014/main" id="{AB1D85DD-B6EA-4EA7-A7CB-9F6D265AD971}"/>
                    </a:ext>
                  </a:extLst>
                </p14:cNvPr>
                <p14:cNvContentPartPr/>
                <p14:nvPr/>
              </p14:nvContentPartPr>
              <p14:xfrm>
                <a:off x="6590379" y="2906828"/>
                <a:ext cx="184680" cy="251640"/>
              </p14:xfrm>
            </p:contentPart>
          </mc:Choice>
          <mc:Fallback>
            <p:pic>
              <p:nvPicPr>
                <p:cNvPr id="174168" name="Freihand 174167">
                  <a:extLst>
                    <a:ext uri="{FF2B5EF4-FFF2-40B4-BE49-F238E27FC236}">
                      <a16:creationId xmlns:a16="http://schemas.microsoft.com/office/drawing/2014/main" id="{AB1D85DD-B6EA-4EA7-A7CB-9F6D265AD971}"/>
                    </a:ext>
                  </a:extLst>
                </p:cNvPr>
                <p:cNvPicPr/>
                <p:nvPr/>
              </p:nvPicPr>
              <p:blipFill>
                <a:blip r:embed="rId374"/>
                <a:stretch>
                  <a:fillRect/>
                </a:stretch>
              </p:blipFill>
              <p:spPr>
                <a:xfrm>
                  <a:off x="6586059" y="2902508"/>
                  <a:ext cx="1933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4284" name="Freihand 174283">
                  <a:extLst>
                    <a:ext uri="{FF2B5EF4-FFF2-40B4-BE49-F238E27FC236}">
                      <a16:creationId xmlns:a16="http://schemas.microsoft.com/office/drawing/2014/main" id="{F07C7A13-1570-425A-99E7-EA60DA8E1EB5}"/>
                    </a:ext>
                  </a:extLst>
                </p14:cNvPr>
                <p14:cNvContentPartPr/>
                <p14:nvPr/>
              </p14:nvContentPartPr>
              <p14:xfrm>
                <a:off x="4806579" y="2587148"/>
                <a:ext cx="84600" cy="77760"/>
              </p14:xfrm>
            </p:contentPart>
          </mc:Choice>
          <mc:Fallback>
            <p:pic>
              <p:nvPicPr>
                <p:cNvPr id="174284" name="Freihand 174283">
                  <a:extLst>
                    <a:ext uri="{FF2B5EF4-FFF2-40B4-BE49-F238E27FC236}">
                      <a16:creationId xmlns:a16="http://schemas.microsoft.com/office/drawing/2014/main" id="{F07C7A13-1570-425A-99E7-EA60DA8E1EB5}"/>
                    </a:ext>
                  </a:extLst>
                </p:cNvPr>
                <p:cNvPicPr/>
                <p:nvPr/>
              </p:nvPicPr>
              <p:blipFill>
                <a:blip r:embed="rId376"/>
                <a:stretch>
                  <a:fillRect/>
                </a:stretch>
              </p:blipFill>
              <p:spPr>
                <a:xfrm>
                  <a:off x="4802259" y="2582828"/>
                  <a:ext cx="93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4285" name="Freihand 174284">
                  <a:extLst>
                    <a:ext uri="{FF2B5EF4-FFF2-40B4-BE49-F238E27FC236}">
                      <a16:creationId xmlns:a16="http://schemas.microsoft.com/office/drawing/2014/main" id="{770DF83F-268E-445B-A25D-679E1FB47921}"/>
                    </a:ext>
                  </a:extLst>
                </p14:cNvPr>
                <p14:cNvContentPartPr/>
                <p14:nvPr/>
              </p14:nvContentPartPr>
              <p14:xfrm>
                <a:off x="4894419" y="2642588"/>
                <a:ext cx="15120" cy="43560"/>
              </p14:xfrm>
            </p:contentPart>
          </mc:Choice>
          <mc:Fallback>
            <p:pic>
              <p:nvPicPr>
                <p:cNvPr id="174285" name="Freihand 174284">
                  <a:extLst>
                    <a:ext uri="{FF2B5EF4-FFF2-40B4-BE49-F238E27FC236}">
                      <a16:creationId xmlns:a16="http://schemas.microsoft.com/office/drawing/2014/main" id="{770DF83F-268E-445B-A25D-679E1FB47921}"/>
                    </a:ext>
                  </a:extLst>
                </p:cNvPr>
                <p:cNvPicPr/>
                <p:nvPr/>
              </p:nvPicPr>
              <p:blipFill>
                <a:blip r:embed="rId378"/>
                <a:stretch>
                  <a:fillRect/>
                </a:stretch>
              </p:blipFill>
              <p:spPr>
                <a:xfrm>
                  <a:off x="4890099" y="2638268"/>
                  <a:ext cx="23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4286" name="Freihand 174285">
                  <a:extLst>
                    <a:ext uri="{FF2B5EF4-FFF2-40B4-BE49-F238E27FC236}">
                      <a16:creationId xmlns:a16="http://schemas.microsoft.com/office/drawing/2014/main" id="{680BC082-C0BB-4FEA-9A07-ECE17B6AC0C6}"/>
                    </a:ext>
                  </a:extLst>
                </p14:cNvPr>
                <p14:cNvContentPartPr/>
                <p14:nvPr/>
              </p14:nvContentPartPr>
              <p14:xfrm>
                <a:off x="4970019" y="2550788"/>
                <a:ext cx="52200" cy="115920"/>
              </p14:xfrm>
            </p:contentPart>
          </mc:Choice>
          <mc:Fallback>
            <p:pic>
              <p:nvPicPr>
                <p:cNvPr id="174286" name="Freihand 174285">
                  <a:extLst>
                    <a:ext uri="{FF2B5EF4-FFF2-40B4-BE49-F238E27FC236}">
                      <a16:creationId xmlns:a16="http://schemas.microsoft.com/office/drawing/2014/main" id="{680BC082-C0BB-4FEA-9A07-ECE17B6AC0C6}"/>
                    </a:ext>
                  </a:extLst>
                </p:cNvPr>
                <p:cNvPicPr/>
                <p:nvPr/>
              </p:nvPicPr>
              <p:blipFill>
                <a:blip r:embed="rId380"/>
                <a:stretch>
                  <a:fillRect/>
                </a:stretch>
              </p:blipFill>
              <p:spPr>
                <a:xfrm>
                  <a:off x="4965699" y="2546468"/>
                  <a:ext cx="60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4287" name="Freihand 174286">
                  <a:extLst>
                    <a:ext uri="{FF2B5EF4-FFF2-40B4-BE49-F238E27FC236}">
                      <a16:creationId xmlns:a16="http://schemas.microsoft.com/office/drawing/2014/main" id="{B3FD3915-FE2A-465E-919D-EF4343D452C0}"/>
                    </a:ext>
                  </a:extLst>
                </p14:cNvPr>
                <p14:cNvContentPartPr/>
                <p14:nvPr/>
              </p14:nvContentPartPr>
              <p14:xfrm>
                <a:off x="5044539" y="2568068"/>
                <a:ext cx="79200" cy="109800"/>
              </p14:xfrm>
            </p:contentPart>
          </mc:Choice>
          <mc:Fallback>
            <p:pic>
              <p:nvPicPr>
                <p:cNvPr id="174287" name="Freihand 174286">
                  <a:extLst>
                    <a:ext uri="{FF2B5EF4-FFF2-40B4-BE49-F238E27FC236}">
                      <a16:creationId xmlns:a16="http://schemas.microsoft.com/office/drawing/2014/main" id="{B3FD3915-FE2A-465E-919D-EF4343D452C0}"/>
                    </a:ext>
                  </a:extLst>
                </p:cNvPr>
                <p:cNvPicPr/>
                <p:nvPr/>
              </p:nvPicPr>
              <p:blipFill>
                <a:blip r:embed="rId382"/>
                <a:stretch>
                  <a:fillRect/>
                </a:stretch>
              </p:blipFill>
              <p:spPr>
                <a:xfrm>
                  <a:off x="5040219" y="2563748"/>
                  <a:ext cx="87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4288" name="Freihand 174287">
                  <a:extLst>
                    <a:ext uri="{FF2B5EF4-FFF2-40B4-BE49-F238E27FC236}">
                      <a16:creationId xmlns:a16="http://schemas.microsoft.com/office/drawing/2014/main" id="{BC808B9A-A26E-4857-BD45-362F60EE3AEC}"/>
                    </a:ext>
                  </a:extLst>
                </p14:cNvPr>
                <p14:cNvContentPartPr/>
                <p14:nvPr/>
              </p14:nvContentPartPr>
              <p14:xfrm>
                <a:off x="5256219" y="2580308"/>
                <a:ext cx="73800" cy="84600"/>
              </p14:xfrm>
            </p:contentPart>
          </mc:Choice>
          <mc:Fallback>
            <p:pic>
              <p:nvPicPr>
                <p:cNvPr id="174288" name="Freihand 174287">
                  <a:extLst>
                    <a:ext uri="{FF2B5EF4-FFF2-40B4-BE49-F238E27FC236}">
                      <a16:creationId xmlns:a16="http://schemas.microsoft.com/office/drawing/2014/main" id="{BC808B9A-A26E-4857-BD45-362F60EE3AEC}"/>
                    </a:ext>
                  </a:extLst>
                </p:cNvPr>
                <p:cNvPicPr/>
                <p:nvPr/>
              </p:nvPicPr>
              <p:blipFill>
                <a:blip r:embed="rId384"/>
                <a:stretch>
                  <a:fillRect/>
                </a:stretch>
              </p:blipFill>
              <p:spPr>
                <a:xfrm>
                  <a:off x="5251899" y="2575988"/>
                  <a:ext cx="82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4289" name="Freihand 174288">
                  <a:extLst>
                    <a:ext uri="{FF2B5EF4-FFF2-40B4-BE49-F238E27FC236}">
                      <a16:creationId xmlns:a16="http://schemas.microsoft.com/office/drawing/2014/main" id="{07BD7D36-F5E6-42D0-BD00-52B049B0B8B1}"/>
                    </a:ext>
                  </a:extLst>
                </p14:cNvPr>
                <p14:cNvContentPartPr/>
                <p14:nvPr/>
              </p14:nvContentPartPr>
              <p14:xfrm>
                <a:off x="5193579" y="2525228"/>
                <a:ext cx="83520" cy="69840"/>
              </p14:xfrm>
            </p:contentPart>
          </mc:Choice>
          <mc:Fallback>
            <p:pic>
              <p:nvPicPr>
                <p:cNvPr id="174289" name="Freihand 174288">
                  <a:extLst>
                    <a:ext uri="{FF2B5EF4-FFF2-40B4-BE49-F238E27FC236}">
                      <a16:creationId xmlns:a16="http://schemas.microsoft.com/office/drawing/2014/main" id="{07BD7D36-F5E6-42D0-BD00-52B049B0B8B1}"/>
                    </a:ext>
                  </a:extLst>
                </p:cNvPr>
                <p:cNvPicPr/>
                <p:nvPr/>
              </p:nvPicPr>
              <p:blipFill>
                <a:blip r:embed="rId386"/>
                <a:stretch>
                  <a:fillRect/>
                </a:stretch>
              </p:blipFill>
              <p:spPr>
                <a:xfrm>
                  <a:off x="5189259" y="2520908"/>
                  <a:ext cx="92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4290" name="Freihand 174289">
                  <a:extLst>
                    <a:ext uri="{FF2B5EF4-FFF2-40B4-BE49-F238E27FC236}">
                      <a16:creationId xmlns:a16="http://schemas.microsoft.com/office/drawing/2014/main" id="{87F7734D-4C0F-45DA-85BD-989B8848823B}"/>
                    </a:ext>
                  </a:extLst>
                </p14:cNvPr>
                <p14:cNvContentPartPr/>
                <p14:nvPr/>
              </p14:nvContentPartPr>
              <p14:xfrm>
                <a:off x="5324259" y="2640068"/>
                <a:ext cx="90000" cy="47160"/>
              </p14:xfrm>
            </p:contentPart>
          </mc:Choice>
          <mc:Fallback>
            <p:pic>
              <p:nvPicPr>
                <p:cNvPr id="174290" name="Freihand 174289">
                  <a:extLst>
                    <a:ext uri="{FF2B5EF4-FFF2-40B4-BE49-F238E27FC236}">
                      <a16:creationId xmlns:a16="http://schemas.microsoft.com/office/drawing/2014/main" id="{87F7734D-4C0F-45DA-85BD-989B8848823B}"/>
                    </a:ext>
                  </a:extLst>
                </p:cNvPr>
                <p:cNvPicPr/>
                <p:nvPr/>
              </p:nvPicPr>
              <p:blipFill>
                <a:blip r:embed="rId388"/>
                <a:stretch>
                  <a:fillRect/>
                </a:stretch>
              </p:blipFill>
              <p:spPr>
                <a:xfrm>
                  <a:off x="5319939" y="2635748"/>
                  <a:ext cx="98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4292" name="Freihand 174291">
                  <a:extLst>
                    <a:ext uri="{FF2B5EF4-FFF2-40B4-BE49-F238E27FC236}">
                      <a16:creationId xmlns:a16="http://schemas.microsoft.com/office/drawing/2014/main" id="{25438E36-A110-499B-A51A-EABFA363A615}"/>
                    </a:ext>
                  </a:extLst>
                </p14:cNvPr>
                <p14:cNvContentPartPr/>
                <p14:nvPr/>
              </p14:nvContentPartPr>
              <p14:xfrm>
                <a:off x="4913859" y="2784788"/>
                <a:ext cx="406440" cy="656280"/>
              </p14:xfrm>
            </p:contentPart>
          </mc:Choice>
          <mc:Fallback>
            <p:pic>
              <p:nvPicPr>
                <p:cNvPr id="174292" name="Freihand 174291">
                  <a:extLst>
                    <a:ext uri="{FF2B5EF4-FFF2-40B4-BE49-F238E27FC236}">
                      <a16:creationId xmlns:a16="http://schemas.microsoft.com/office/drawing/2014/main" id="{25438E36-A110-499B-A51A-EABFA363A615}"/>
                    </a:ext>
                  </a:extLst>
                </p:cNvPr>
                <p:cNvPicPr/>
                <p:nvPr/>
              </p:nvPicPr>
              <p:blipFill>
                <a:blip r:embed="rId390"/>
                <a:stretch>
                  <a:fillRect/>
                </a:stretch>
              </p:blipFill>
              <p:spPr>
                <a:xfrm>
                  <a:off x="4909539" y="2780468"/>
                  <a:ext cx="415080" cy="664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74293" name="Freihand 174292">
                  <a:extLst>
                    <a:ext uri="{FF2B5EF4-FFF2-40B4-BE49-F238E27FC236}">
                      <a16:creationId xmlns:a16="http://schemas.microsoft.com/office/drawing/2014/main" id="{D4D35B47-B3AA-402D-AC23-C9579F04824A}"/>
                    </a:ext>
                  </a:extLst>
                </p14:cNvPr>
                <p14:cNvContentPartPr/>
                <p14:nvPr/>
              </p14:nvContentPartPr>
              <p14:xfrm>
                <a:off x="5222379" y="3335228"/>
                <a:ext cx="218880" cy="210240"/>
              </p14:xfrm>
            </p:contentPart>
          </mc:Choice>
          <mc:Fallback>
            <p:pic>
              <p:nvPicPr>
                <p:cNvPr id="174293" name="Freihand 174292">
                  <a:extLst>
                    <a:ext uri="{FF2B5EF4-FFF2-40B4-BE49-F238E27FC236}">
                      <a16:creationId xmlns:a16="http://schemas.microsoft.com/office/drawing/2014/main" id="{D4D35B47-B3AA-402D-AC23-C9579F04824A}"/>
                    </a:ext>
                  </a:extLst>
                </p:cNvPr>
                <p:cNvPicPr/>
                <p:nvPr/>
              </p:nvPicPr>
              <p:blipFill>
                <a:blip r:embed="rId392"/>
                <a:stretch>
                  <a:fillRect/>
                </a:stretch>
              </p:blipFill>
              <p:spPr>
                <a:xfrm>
                  <a:off x="5218059" y="3330908"/>
                  <a:ext cx="227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74295" name="Freihand 174294">
                  <a:extLst>
                    <a:ext uri="{FF2B5EF4-FFF2-40B4-BE49-F238E27FC236}">
                      <a16:creationId xmlns:a16="http://schemas.microsoft.com/office/drawing/2014/main" id="{CAE0FBDC-E701-488D-B347-C892406E3243}"/>
                    </a:ext>
                  </a:extLst>
                </p14:cNvPr>
                <p14:cNvContentPartPr/>
                <p14:nvPr/>
              </p14:nvContentPartPr>
              <p14:xfrm>
                <a:off x="5678139" y="3354308"/>
                <a:ext cx="112680" cy="93960"/>
              </p14:xfrm>
            </p:contentPart>
          </mc:Choice>
          <mc:Fallback>
            <p:pic>
              <p:nvPicPr>
                <p:cNvPr id="174295" name="Freihand 174294">
                  <a:extLst>
                    <a:ext uri="{FF2B5EF4-FFF2-40B4-BE49-F238E27FC236}">
                      <a16:creationId xmlns:a16="http://schemas.microsoft.com/office/drawing/2014/main" id="{CAE0FBDC-E701-488D-B347-C892406E3243}"/>
                    </a:ext>
                  </a:extLst>
                </p:cNvPr>
                <p:cNvPicPr/>
                <p:nvPr/>
              </p:nvPicPr>
              <p:blipFill>
                <a:blip r:embed="rId394"/>
                <a:stretch>
                  <a:fillRect/>
                </a:stretch>
              </p:blipFill>
              <p:spPr>
                <a:xfrm>
                  <a:off x="5673819" y="3349988"/>
                  <a:ext cx="1213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4296" name="Freihand 174295">
                  <a:extLst>
                    <a:ext uri="{FF2B5EF4-FFF2-40B4-BE49-F238E27FC236}">
                      <a16:creationId xmlns:a16="http://schemas.microsoft.com/office/drawing/2014/main" id="{67C6C81C-16B2-491F-9B04-26454771EC9A}"/>
                    </a:ext>
                  </a:extLst>
                </p14:cNvPr>
                <p14:cNvContentPartPr/>
                <p14:nvPr/>
              </p14:nvContentPartPr>
              <p14:xfrm>
                <a:off x="5833659" y="3344228"/>
                <a:ext cx="77040" cy="68040"/>
              </p14:xfrm>
            </p:contentPart>
          </mc:Choice>
          <mc:Fallback>
            <p:pic>
              <p:nvPicPr>
                <p:cNvPr id="174296" name="Freihand 174295">
                  <a:extLst>
                    <a:ext uri="{FF2B5EF4-FFF2-40B4-BE49-F238E27FC236}">
                      <a16:creationId xmlns:a16="http://schemas.microsoft.com/office/drawing/2014/main" id="{67C6C81C-16B2-491F-9B04-26454771EC9A}"/>
                    </a:ext>
                  </a:extLst>
                </p:cNvPr>
                <p:cNvPicPr/>
                <p:nvPr/>
              </p:nvPicPr>
              <p:blipFill>
                <a:blip r:embed="rId396"/>
                <a:stretch>
                  <a:fillRect/>
                </a:stretch>
              </p:blipFill>
              <p:spPr>
                <a:xfrm>
                  <a:off x="5829339" y="3339908"/>
                  <a:ext cx="85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4297" name="Freihand 174296">
                  <a:extLst>
                    <a:ext uri="{FF2B5EF4-FFF2-40B4-BE49-F238E27FC236}">
                      <a16:creationId xmlns:a16="http://schemas.microsoft.com/office/drawing/2014/main" id="{78313D8B-24E8-4C2F-B4EF-83A31E719C24}"/>
                    </a:ext>
                  </a:extLst>
                </p14:cNvPr>
                <p14:cNvContentPartPr/>
                <p14:nvPr/>
              </p14:nvContentPartPr>
              <p14:xfrm>
                <a:off x="5931579" y="3334868"/>
                <a:ext cx="79200" cy="86400"/>
              </p14:xfrm>
            </p:contentPart>
          </mc:Choice>
          <mc:Fallback>
            <p:pic>
              <p:nvPicPr>
                <p:cNvPr id="174297" name="Freihand 174296">
                  <a:extLst>
                    <a:ext uri="{FF2B5EF4-FFF2-40B4-BE49-F238E27FC236}">
                      <a16:creationId xmlns:a16="http://schemas.microsoft.com/office/drawing/2014/main" id="{78313D8B-24E8-4C2F-B4EF-83A31E719C24}"/>
                    </a:ext>
                  </a:extLst>
                </p:cNvPr>
                <p:cNvPicPr/>
                <p:nvPr/>
              </p:nvPicPr>
              <p:blipFill>
                <a:blip r:embed="rId398"/>
                <a:stretch>
                  <a:fillRect/>
                </a:stretch>
              </p:blipFill>
              <p:spPr>
                <a:xfrm>
                  <a:off x="5927259" y="3330548"/>
                  <a:ext cx="87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74298" name="Freihand 174297">
                  <a:extLst>
                    <a:ext uri="{FF2B5EF4-FFF2-40B4-BE49-F238E27FC236}">
                      <a16:creationId xmlns:a16="http://schemas.microsoft.com/office/drawing/2014/main" id="{C418D450-7230-425C-BB0D-C9BDF4FBA9B1}"/>
                    </a:ext>
                  </a:extLst>
                </p14:cNvPr>
                <p14:cNvContentPartPr/>
                <p14:nvPr/>
              </p14:nvContentPartPr>
              <p14:xfrm>
                <a:off x="6029139" y="3389948"/>
                <a:ext cx="20160" cy="73080"/>
              </p14:xfrm>
            </p:contentPart>
          </mc:Choice>
          <mc:Fallback>
            <p:pic>
              <p:nvPicPr>
                <p:cNvPr id="174298" name="Freihand 174297">
                  <a:extLst>
                    <a:ext uri="{FF2B5EF4-FFF2-40B4-BE49-F238E27FC236}">
                      <a16:creationId xmlns:a16="http://schemas.microsoft.com/office/drawing/2014/main" id="{C418D450-7230-425C-BB0D-C9BDF4FBA9B1}"/>
                    </a:ext>
                  </a:extLst>
                </p:cNvPr>
                <p:cNvPicPr/>
                <p:nvPr/>
              </p:nvPicPr>
              <p:blipFill>
                <a:blip r:embed="rId400"/>
                <a:stretch>
                  <a:fillRect/>
                </a:stretch>
              </p:blipFill>
              <p:spPr>
                <a:xfrm>
                  <a:off x="6024819" y="3385628"/>
                  <a:ext cx="28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74299" name="Freihand 174298">
                  <a:extLst>
                    <a:ext uri="{FF2B5EF4-FFF2-40B4-BE49-F238E27FC236}">
                      <a16:creationId xmlns:a16="http://schemas.microsoft.com/office/drawing/2014/main" id="{5DB7211D-3FF3-45F6-932B-240A47622971}"/>
                    </a:ext>
                  </a:extLst>
                </p14:cNvPr>
                <p14:cNvContentPartPr/>
                <p14:nvPr/>
              </p14:nvContentPartPr>
              <p14:xfrm>
                <a:off x="6083859" y="3330908"/>
                <a:ext cx="65160" cy="58320"/>
              </p14:xfrm>
            </p:contentPart>
          </mc:Choice>
          <mc:Fallback>
            <p:pic>
              <p:nvPicPr>
                <p:cNvPr id="174299" name="Freihand 174298">
                  <a:extLst>
                    <a:ext uri="{FF2B5EF4-FFF2-40B4-BE49-F238E27FC236}">
                      <a16:creationId xmlns:a16="http://schemas.microsoft.com/office/drawing/2014/main" id="{5DB7211D-3FF3-45F6-932B-240A47622971}"/>
                    </a:ext>
                  </a:extLst>
                </p:cNvPr>
                <p:cNvPicPr/>
                <p:nvPr/>
              </p:nvPicPr>
              <p:blipFill>
                <a:blip r:embed="rId402"/>
                <a:stretch>
                  <a:fillRect/>
                </a:stretch>
              </p:blipFill>
              <p:spPr>
                <a:xfrm>
                  <a:off x="6079539" y="3326588"/>
                  <a:ext cx="73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4300" name="Freihand 174299">
                  <a:extLst>
                    <a:ext uri="{FF2B5EF4-FFF2-40B4-BE49-F238E27FC236}">
                      <a16:creationId xmlns:a16="http://schemas.microsoft.com/office/drawing/2014/main" id="{780F41B4-1198-43D2-B4EA-376E7C944DC9}"/>
                    </a:ext>
                  </a:extLst>
                </p14:cNvPr>
                <p14:cNvContentPartPr/>
                <p14:nvPr/>
              </p14:nvContentPartPr>
              <p14:xfrm>
                <a:off x="6185739" y="3310748"/>
                <a:ext cx="65160" cy="94680"/>
              </p14:xfrm>
            </p:contentPart>
          </mc:Choice>
          <mc:Fallback>
            <p:pic>
              <p:nvPicPr>
                <p:cNvPr id="174300" name="Freihand 174299">
                  <a:extLst>
                    <a:ext uri="{FF2B5EF4-FFF2-40B4-BE49-F238E27FC236}">
                      <a16:creationId xmlns:a16="http://schemas.microsoft.com/office/drawing/2014/main" id="{780F41B4-1198-43D2-B4EA-376E7C944DC9}"/>
                    </a:ext>
                  </a:extLst>
                </p:cNvPr>
                <p:cNvPicPr/>
                <p:nvPr/>
              </p:nvPicPr>
              <p:blipFill>
                <a:blip r:embed="rId404"/>
                <a:stretch>
                  <a:fillRect/>
                </a:stretch>
              </p:blipFill>
              <p:spPr>
                <a:xfrm>
                  <a:off x="6181419" y="3306428"/>
                  <a:ext cx="73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74301" name="Freihand 174300">
                  <a:extLst>
                    <a:ext uri="{FF2B5EF4-FFF2-40B4-BE49-F238E27FC236}">
                      <a16:creationId xmlns:a16="http://schemas.microsoft.com/office/drawing/2014/main" id="{C3C52DCF-DE05-4882-806E-9FA96E66A2E3}"/>
                    </a:ext>
                  </a:extLst>
                </p14:cNvPr>
                <p14:cNvContentPartPr/>
                <p14:nvPr/>
              </p14:nvContentPartPr>
              <p14:xfrm>
                <a:off x="6182139" y="3357908"/>
                <a:ext cx="264240" cy="12240"/>
              </p14:xfrm>
            </p:contentPart>
          </mc:Choice>
          <mc:Fallback>
            <p:pic>
              <p:nvPicPr>
                <p:cNvPr id="174301" name="Freihand 174300">
                  <a:extLst>
                    <a:ext uri="{FF2B5EF4-FFF2-40B4-BE49-F238E27FC236}">
                      <a16:creationId xmlns:a16="http://schemas.microsoft.com/office/drawing/2014/main" id="{C3C52DCF-DE05-4882-806E-9FA96E66A2E3}"/>
                    </a:ext>
                  </a:extLst>
                </p:cNvPr>
                <p:cNvPicPr/>
                <p:nvPr/>
              </p:nvPicPr>
              <p:blipFill>
                <a:blip r:embed="rId406"/>
                <a:stretch>
                  <a:fillRect/>
                </a:stretch>
              </p:blipFill>
              <p:spPr>
                <a:xfrm>
                  <a:off x="6177819" y="3353588"/>
                  <a:ext cx="272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74302" name="Freihand 174301">
                  <a:extLst>
                    <a:ext uri="{FF2B5EF4-FFF2-40B4-BE49-F238E27FC236}">
                      <a16:creationId xmlns:a16="http://schemas.microsoft.com/office/drawing/2014/main" id="{5563A976-4BBA-4A0D-B3A3-DC6ADE9CC1BA}"/>
                    </a:ext>
                  </a:extLst>
                </p14:cNvPr>
                <p14:cNvContentPartPr/>
                <p14:nvPr/>
              </p14:nvContentPartPr>
              <p14:xfrm>
                <a:off x="6470139" y="3312548"/>
                <a:ext cx="155160" cy="91440"/>
              </p14:xfrm>
            </p:contentPart>
          </mc:Choice>
          <mc:Fallback>
            <p:pic>
              <p:nvPicPr>
                <p:cNvPr id="174302" name="Freihand 174301">
                  <a:extLst>
                    <a:ext uri="{FF2B5EF4-FFF2-40B4-BE49-F238E27FC236}">
                      <a16:creationId xmlns:a16="http://schemas.microsoft.com/office/drawing/2014/main" id="{5563A976-4BBA-4A0D-B3A3-DC6ADE9CC1BA}"/>
                    </a:ext>
                  </a:extLst>
                </p:cNvPr>
                <p:cNvPicPr/>
                <p:nvPr/>
              </p:nvPicPr>
              <p:blipFill>
                <a:blip r:embed="rId408"/>
                <a:stretch>
                  <a:fillRect/>
                </a:stretch>
              </p:blipFill>
              <p:spPr>
                <a:xfrm>
                  <a:off x="6465819" y="3308228"/>
                  <a:ext cx="163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74303" name="Freihand 174302">
                  <a:extLst>
                    <a:ext uri="{FF2B5EF4-FFF2-40B4-BE49-F238E27FC236}">
                      <a16:creationId xmlns:a16="http://schemas.microsoft.com/office/drawing/2014/main" id="{DC81A9EB-7747-40C0-8AA5-5E9B958447E5}"/>
                    </a:ext>
                  </a:extLst>
                </p14:cNvPr>
                <p14:cNvContentPartPr/>
                <p14:nvPr/>
              </p14:nvContentPartPr>
              <p14:xfrm>
                <a:off x="6684339" y="3282668"/>
                <a:ext cx="108360" cy="69840"/>
              </p14:xfrm>
            </p:contentPart>
          </mc:Choice>
          <mc:Fallback>
            <p:pic>
              <p:nvPicPr>
                <p:cNvPr id="174303" name="Freihand 174302">
                  <a:extLst>
                    <a:ext uri="{FF2B5EF4-FFF2-40B4-BE49-F238E27FC236}">
                      <a16:creationId xmlns:a16="http://schemas.microsoft.com/office/drawing/2014/main" id="{DC81A9EB-7747-40C0-8AA5-5E9B958447E5}"/>
                    </a:ext>
                  </a:extLst>
                </p:cNvPr>
                <p:cNvPicPr/>
                <p:nvPr/>
              </p:nvPicPr>
              <p:blipFill>
                <a:blip r:embed="rId410"/>
                <a:stretch>
                  <a:fillRect/>
                </a:stretch>
              </p:blipFill>
              <p:spPr>
                <a:xfrm>
                  <a:off x="6680019" y="3278348"/>
                  <a:ext cx="117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74304" name="Freihand 174303">
                  <a:extLst>
                    <a:ext uri="{FF2B5EF4-FFF2-40B4-BE49-F238E27FC236}">
                      <a16:creationId xmlns:a16="http://schemas.microsoft.com/office/drawing/2014/main" id="{A6D03399-3877-44D3-BF52-5D3996C22567}"/>
                    </a:ext>
                  </a:extLst>
                </p14:cNvPr>
                <p14:cNvContentPartPr/>
                <p14:nvPr/>
              </p14:nvContentPartPr>
              <p14:xfrm>
                <a:off x="6827619" y="3265748"/>
                <a:ext cx="70200" cy="85320"/>
              </p14:xfrm>
            </p:contentPart>
          </mc:Choice>
          <mc:Fallback>
            <p:pic>
              <p:nvPicPr>
                <p:cNvPr id="174304" name="Freihand 174303">
                  <a:extLst>
                    <a:ext uri="{FF2B5EF4-FFF2-40B4-BE49-F238E27FC236}">
                      <a16:creationId xmlns:a16="http://schemas.microsoft.com/office/drawing/2014/main" id="{A6D03399-3877-44D3-BF52-5D3996C22567}"/>
                    </a:ext>
                  </a:extLst>
                </p:cNvPr>
                <p:cNvPicPr/>
                <p:nvPr/>
              </p:nvPicPr>
              <p:blipFill>
                <a:blip r:embed="rId412"/>
                <a:stretch>
                  <a:fillRect/>
                </a:stretch>
              </p:blipFill>
              <p:spPr>
                <a:xfrm>
                  <a:off x="6823299" y="3261428"/>
                  <a:ext cx="78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74305" name="Freihand 174304">
                  <a:extLst>
                    <a:ext uri="{FF2B5EF4-FFF2-40B4-BE49-F238E27FC236}">
                      <a16:creationId xmlns:a16="http://schemas.microsoft.com/office/drawing/2014/main" id="{2B087B81-396E-43B9-B98D-B64422215D42}"/>
                    </a:ext>
                  </a:extLst>
                </p14:cNvPr>
                <p14:cNvContentPartPr/>
                <p14:nvPr/>
              </p14:nvContentPartPr>
              <p14:xfrm>
                <a:off x="6891339" y="3349268"/>
                <a:ext cx="23400" cy="32040"/>
              </p14:xfrm>
            </p:contentPart>
          </mc:Choice>
          <mc:Fallback>
            <p:pic>
              <p:nvPicPr>
                <p:cNvPr id="174305" name="Freihand 174304">
                  <a:extLst>
                    <a:ext uri="{FF2B5EF4-FFF2-40B4-BE49-F238E27FC236}">
                      <a16:creationId xmlns:a16="http://schemas.microsoft.com/office/drawing/2014/main" id="{2B087B81-396E-43B9-B98D-B64422215D42}"/>
                    </a:ext>
                  </a:extLst>
                </p:cNvPr>
                <p:cNvPicPr/>
                <p:nvPr/>
              </p:nvPicPr>
              <p:blipFill>
                <a:blip r:embed="rId414"/>
                <a:stretch>
                  <a:fillRect/>
                </a:stretch>
              </p:blipFill>
              <p:spPr>
                <a:xfrm>
                  <a:off x="6887019" y="3344948"/>
                  <a:ext cx="32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74306" name="Freihand 174305">
                  <a:extLst>
                    <a:ext uri="{FF2B5EF4-FFF2-40B4-BE49-F238E27FC236}">
                      <a16:creationId xmlns:a16="http://schemas.microsoft.com/office/drawing/2014/main" id="{7F5695A6-3FB0-4DF2-9DFC-DE39296F4C44}"/>
                    </a:ext>
                  </a:extLst>
                </p14:cNvPr>
                <p14:cNvContentPartPr/>
                <p14:nvPr/>
              </p14:nvContentPartPr>
              <p14:xfrm>
                <a:off x="6957579" y="3260348"/>
                <a:ext cx="105840" cy="98280"/>
              </p14:xfrm>
            </p:contentPart>
          </mc:Choice>
          <mc:Fallback>
            <p:pic>
              <p:nvPicPr>
                <p:cNvPr id="174306" name="Freihand 174305">
                  <a:extLst>
                    <a:ext uri="{FF2B5EF4-FFF2-40B4-BE49-F238E27FC236}">
                      <a16:creationId xmlns:a16="http://schemas.microsoft.com/office/drawing/2014/main" id="{7F5695A6-3FB0-4DF2-9DFC-DE39296F4C44}"/>
                    </a:ext>
                  </a:extLst>
                </p:cNvPr>
                <p:cNvPicPr/>
                <p:nvPr/>
              </p:nvPicPr>
              <p:blipFill>
                <a:blip r:embed="rId416"/>
                <a:stretch>
                  <a:fillRect/>
                </a:stretch>
              </p:blipFill>
              <p:spPr>
                <a:xfrm>
                  <a:off x="6953259" y="3256028"/>
                  <a:ext cx="114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4307" name="Freihand 174306">
                  <a:extLst>
                    <a:ext uri="{FF2B5EF4-FFF2-40B4-BE49-F238E27FC236}">
                      <a16:creationId xmlns:a16="http://schemas.microsoft.com/office/drawing/2014/main" id="{CC069238-C2AC-4556-B6A2-5EB36B232F79}"/>
                    </a:ext>
                  </a:extLst>
                </p14:cNvPr>
                <p14:cNvContentPartPr/>
                <p14:nvPr/>
              </p14:nvContentPartPr>
              <p14:xfrm>
                <a:off x="7042179" y="3250268"/>
                <a:ext cx="103680" cy="120600"/>
              </p14:xfrm>
            </p:contentPart>
          </mc:Choice>
          <mc:Fallback>
            <p:pic>
              <p:nvPicPr>
                <p:cNvPr id="174307" name="Freihand 174306">
                  <a:extLst>
                    <a:ext uri="{FF2B5EF4-FFF2-40B4-BE49-F238E27FC236}">
                      <a16:creationId xmlns:a16="http://schemas.microsoft.com/office/drawing/2014/main" id="{CC069238-C2AC-4556-B6A2-5EB36B232F79}"/>
                    </a:ext>
                  </a:extLst>
                </p:cNvPr>
                <p:cNvPicPr/>
                <p:nvPr/>
              </p:nvPicPr>
              <p:blipFill>
                <a:blip r:embed="rId418"/>
                <a:stretch>
                  <a:fillRect/>
                </a:stretch>
              </p:blipFill>
              <p:spPr>
                <a:xfrm>
                  <a:off x="7037859" y="3245948"/>
                  <a:ext cx="112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4308" name="Freihand 174307">
                  <a:extLst>
                    <a:ext uri="{FF2B5EF4-FFF2-40B4-BE49-F238E27FC236}">
                      <a16:creationId xmlns:a16="http://schemas.microsoft.com/office/drawing/2014/main" id="{B26337AB-4960-405B-AD6C-7B66F70E9E2E}"/>
                    </a:ext>
                  </a:extLst>
                </p14:cNvPr>
                <p14:cNvContentPartPr/>
                <p14:nvPr/>
              </p14:nvContentPartPr>
              <p14:xfrm>
                <a:off x="5749419" y="3484268"/>
                <a:ext cx="1395000" cy="54720"/>
              </p14:xfrm>
            </p:contentPart>
          </mc:Choice>
          <mc:Fallback>
            <p:pic>
              <p:nvPicPr>
                <p:cNvPr id="174308" name="Freihand 174307">
                  <a:extLst>
                    <a:ext uri="{FF2B5EF4-FFF2-40B4-BE49-F238E27FC236}">
                      <a16:creationId xmlns:a16="http://schemas.microsoft.com/office/drawing/2014/main" id="{B26337AB-4960-405B-AD6C-7B66F70E9E2E}"/>
                    </a:ext>
                  </a:extLst>
                </p:cNvPr>
                <p:cNvPicPr/>
                <p:nvPr/>
              </p:nvPicPr>
              <p:blipFill>
                <a:blip r:embed="rId420"/>
                <a:stretch>
                  <a:fillRect/>
                </a:stretch>
              </p:blipFill>
              <p:spPr>
                <a:xfrm>
                  <a:off x="5745099" y="3479948"/>
                  <a:ext cx="1403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4309" name="Freihand 174308">
                  <a:extLst>
                    <a:ext uri="{FF2B5EF4-FFF2-40B4-BE49-F238E27FC236}">
                      <a16:creationId xmlns:a16="http://schemas.microsoft.com/office/drawing/2014/main" id="{7CA2AC86-00E3-420F-B104-925ECC6A0FCA}"/>
                    </a:ext>
                  </a:extLst>
                </p14:cNvPr>
                <p14:cNvContentPartPr/>
                <p14:nvPr/>
              </p14:nvContentPartPr>
              <p14:xfrm>
                <a:off x="6270699" y="3572828"/>
                <a:ext cx="147960" cy="85680"/>
              </p14:xfrm>
            </p:contentPart>
          </mc:Choice>
          <mc:Fallback>
            <p:pic>
              <p:nvPicPr>
                <p:cNvPr id="174309" name="Freihand 174308">
                  <a:extLst>
                    <a:ext uri="{FF2B5EF4-FFF2-40B4-BE49-F238E27FC236}">
                      <a16:creationId xmlns:a16="http://schemas.microsoft.com/office/drawing/2014/main" id="{7CA2AC86-00E3-420F-B104-925ECC6A0FCA}"/>
                    </a:ext>
                  </a:extLst>
                </p:cNvPr>
                <p:cNvPicPr/>
                <p:nvPr/>
              </p:nvPicPr>
              <p:blipFill>
                <a:blip r:embed="rId422"/>
                <a:stretch>
                  <a:fillRect/>
                </a:stretch>
              </p:blipFill>
              <p:spPr>
                <a:xfrm>
                  <a:off x="6266379" y="3568508"/>
                  <a:ext cx="156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4310" name="Freihand 174309">
                  <a:extLst>
                    <a:ext uri="{FF2B5EF4-FFF2-40B4-BE49-F238E27FC236}">
                      <a16:creationId xmlns:a16="http://schemas.microsoft.com/office/drawing/2014/main" id="{52F17C00-4E8A-4173-8D59-8F3B6E7ABE0D}"/>
                    </a:ext>
                  </a:extLst>
                </p14:cNvPr>
                <p14:cNvContentPartPr/>
                <p14:nvPr/>
              </p14:nvContentPartPr>
              <p14:xfrm>
                <a:off x="6437739" y="3575708"/>
                <a:ext cx="109080" cy="88200"/>
              </p14:xfrm>
            </p:contentPart>
          </mc:Choice>
          <mc:Fallback>
            <p:pic>
              <p:nvPicPr>
                <p:cNvPr id="174310" name="Freihand 174309">
                  <a:extLst>
                    <a:ext uri="{FF2B5EF4-FFF2-40B4-BE49-F238E27FC236}">
                      <a16:creationId xmlns:a16="http://schemas.microsoft.com/office/drawing/2014/main" id="{52F17C00-4E8A-4173-8D59-8F3B6E7ABE0D}"/>
                    </a:ext>
                  </a:extLst>
                </p:cNvPr>
                <p:cNvPicPr/>
                <p:nvPr/>
              </p:nvPicPr>
              <p:blipFill>
                <a:blip r:embed="rId424"/>
                <a:stretch>
                  <a:fillRect/>
                </a:stretch>
              </p:blipFill>
              <p:spPr>
                <a:xfrm>
                  <a:off x="6433419" y="3571388"/>
                  <a:ext cx="117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74311" name="Freihand 174310">
                  <a:extLst>
                    <a:ext uri="{FF2B5EF4-FFF2-40B4-BE49-F238E27FC236}">
                      <a16:creationId xmlns:a16="http://schemas.microsoft.com/office/drawing/2014/main" id="{E7A2A5AD-3C37-49F8-A4A4-DA60FF1FEB53}"/>
                    </a:ext>
                  </a:extLst>
                </p14:cNvPr>
                <p14:cNvContentPartPr/>
                <p14:nvPr/>
              </p14:nvContentPartPr>
              <p14:xfrm>
                <a:off x="6569499" y="3565628"/>
                <a:ext cx="88920" cy="77760"/>
              </p14:xfrm>
            </p:contentPart>
          </mc:Choice>
          <mc:Fallback>
            <p:pic>
              <p:nvPicPr>
                <p:cNvPr id="174311" name="Freihand 174310">
                  <a:extLst>
                    <a:ext uri="{FF2B5EF4-FFF2-40B4-BE49-F238E27FC236}">
                      <a16:creationId xmlns:a16="http://schemas.microsoft.com/office/drawing/2014/main" id="{E7A2A5AD-3C37-49F8-A4A4-DA60FF1FEB53}"/>
                    </a:ext>
                  </a:extLst>
                </p:cNvPr>
                <p:cNvPicPr/>
                <p:nvPr/>
              </p:nvPicPr>
              <p:blipFill>
                <a:blip r:embed="rId426"/>
                <a:stretch>
                  <a:fillRect/>
                </a:stretch>
              </p:blipFill>
              <p:spPr>
                <a:xfrm>
                  <a:off x="6565179" y="3561308"/>
                  <a:ext cx="97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74312" name="Freihand 174311">
                  <a:extLst>
                    <a:ext uri="{FF2B5EF4-FFF2-40B4-BE49-F238E27FC236}">
                      <a16:creationId xmlns:a16="http://schemas.microsoft.com/office/drawing/2014/main" id="{B41AA370-01CB-44EE-9BB6-297F8162EED4}"/>
                    </a:ext>
                  </a:extLst>
                </p14:cNvPr>
                <p14:cNvContentPartPr/>
                <p14:nvPr/>
              </p14:nvContentPartPr>
              <p14:xfrm>
                <a:off x="6669579" y="3622868"/>
                <a:ext cx="46080" cy="47880"/>
              </p14:xfrm>
            </p:contentPart>
          </mc:Choice>
          <mc:Fallback>
            <p:pic>
              <p:nvPicPr>
                <p:cNvPr id="174312" name="Freihand 174311">
                  <a:extLst>
                    <a:ext uri="{FF2B5EF4-FFF2-40B4-BE49-F238E27FC236}">
                      <a16:creationId xmlns:a16="http://schemas.microsoft.com/office/drawing/2014/main" id="{B41AA370-01CB-44EE-9BB6-297F8162EED4}"/>
                    </a:ext>
                  </a:extLst>
                </p:cNvPr>
                <p:cNvPicPr/>
                <p:nvPr/>
              </p:nvPicPr>
              <p:blipFill>
                <a:blip r:embed="rId428"/>
                <a:stretch>
                  <a:fillRect/>
                </a:stretch>
              </p:blipFill>
              <p:spPr>
                <a:xfrm>
                  <a:off x="6665259" y="3618548"/>
                  <a:ext cx="54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74313" name="Freihand 174312">
                  <a:extLst>
                    <a:ext uri="{FF2B5EF4-FFF2-40B4-BE49-F238E27FC236}">
                      <a16:creationId xmlns:a16="http://schemas.microsoft.com/office/drawing/2014/main" id="{2F5FF3A5-FA07-454B-BFEA-6BD07E324DD5}"/>
                    </a:ext>
                  </a:extLst>
                </p14:cNvPr>
                <p14:cNvContentPartPr/>
                <p14:nvPr/>
              </p14:nvContentPartPr>
              <p14:xfrm>
                <a:off x="6714219" y="3559508"/>
                <a:ext cx="122400" cy="101880"/>
              </p14:xfrm>
            </p:contentPart>
          </mc:Choice>
          <mc:Fallback>
            <p:pic>
              <p:nvPicPr>
                <p:cNvPr id="174313" name="Freihand 174312">
                  <a:extLst>
                    <a:ext uri="{FF2B5EF4-FFF2-40B4-BE49-F238E27FC236}">
                      <a16:creationId xmlns:a16="http://schemas.microsoft.com/office/drawing/2014/main" id="{2F5FF3A5-FA07-454B-BFEA-6BD07E324DD5}"/>
                    </a:ext>
                  </a:extLst>
                </p:cNvPr>
                <p:cNvPicPr/>
                <p:nvPr/>
              </p:nvPicPr>
              <p:blipFill>
                <a:blip r:embed="rId430"/>
                <a:stretch>
                  <a:fillRect/>
                </a:stretch>
              </p:blipFill>
              <p:spPr>
                <a:xfrm>
                  <a:off x="6709899" y="3555188"/>
                  <a:ext cx="131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74314" name="Freihand 174313">
                  <a:extLst>
                    <a:ext uri="{FF2B5EF4-FFF2-40B4-BE49-F238E27FC236}">
                      <a16:creationId xmlns:a16="http://schemas.microsoft.com/office/drawing/2014/main" id="{979EFFCA-B9F1-42C2-A241-BA737F03F51E}"/>
                    </a:ext>
                  </a:extLst>
                </p14:cNvPr>
                <p14:cNvContentPartPr/>
                <p14:nvPr/>
              </p14:nvContentPartPr>
              <p14:xfrm>
                <a:off x="6851379" y="3531068"/>
                <a:ext cx="91080" cy="133560"/>
              </p14:xfrm>
            </p:contentPart>
          </mc:Choice>
          <mc:Fallback>
            <p:pic>
              <p:nvPicPr>
                <p:cNvPr id="174314" name="Freihand 174313">
                  <a:extLst>
                    <a:ext uri="{FF2B5EF4-FFF2-40B4-BE49-F238E27FC236}">
                      <a16:creationId xmlns:a16="http://schemas.microsoft.com/office/drawing/2014/main" id="{979EFFCA-B9F1-42C2-A241-BA737F03F51E}"/>
                    </a:ext>
                  </a:extLst>
                </p:cNvPr>
                <p:cNvPicPr/>
                <p:nvPr/>
              </p:nvPicPr>
              <p:blipFill>
                <a:blip r:embed="rId432"/>
                <a:stretch>
                  <a:fillRect/>
                </a:stretch>
              </p:blipFill>
              <p:spPr>
                <a:xfrm>
                  <a:off x="6847059" y="3526748"/>
                  <a:ext cx="99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74315" name="Freihand 174314">
                  <a:extLst>
                    <a:ext uri="{FF2B5EF4-FFF2-40B4-BE49-F238E27FC236}">
                      <a16:creationId xmlns:a16="http://schemas.microsoft.com/office/drawing/2014/main" id="{45D96970-A44C-4DA6-8D47-7DB1E7B94727}"/>
                    </a:ext>
                  </a:extLst>
                </p14:cNvPr>
                <p14:cNvContentPartPr/>
                <p14:nvPr/>
              </p14:nvContentPartPr>
              <p14:xfrm>
                <a:off x="7302819" y="3468788"/>
                <a:ext cx="129240" cy="2160"/>
              </p14:xfrm>
            </p:contentPart>
          </mc:Choice>
          <mc:Fallback>
            <p:pic>
              <p:nvPicPr>
                <p:cNvPr id="174315" name="Freihand 174314">
                  <a:extLst>
                    <a:ext uri="{FF2B5EF4-FFF2-40B4-BE49-F238E27FC236}">
                      <a16:creationId xmlns:a16="http://schemas.microsoft.com/office/drawing/2014/main" id="{45D96970-A44C-4DA6-8D47-7DB1E7B94727}"/>
                    </a:ext>
                  </a:extLst>
                </p:cNvPr>
                <p:cNvPicPr/>
                <p:nvPr/>
              </p:nvPicPr>
              <p:blipFill>
                <a:blip r:embed="rId434"/>
                <a:stretch>
                  <a:fillRect/>
                </a:stretch>
              </p:blipFill>
              <p:spPr>
                <a:xfrm>
                  <a:off x="7298499" y="3464468"/>
                  <a:ext cx="1378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74316" name="Freihand 174315">
                  <a:extLst>
                    <a:ext uri="{FF2B5EF4-FFF2-40B4-BE49-F238E27FC236}">
                      <a16:creationId xmlns:a16="http://schemas.microsoft.com/office/drawing/2014/main" id="{5F8BD5AF-0041-4BDE-A6EA-C557CA28622C}"/>
                    </a:ext>
                  </a:extLst>
                </p14:cNvPr>
                <p14:cNvContentPartPr/>
                <p14:nvPr/>
              </p14:nvContentPartPr>
              <p14:xfrm>
                <a:off x="7256379" y="3507308"/>
                <a:ext cx="161640" cy="17280"/>
              </p14:xfrm>
            </p:contentPart>
          </mc:Choice>
          <mc:Fallback>
            <p:pic>
              <p:nvPicPr>
                <p:cNvPr id="174316" name="Freihand 174315">
                  <a:extLst>
                    <a:ext uri="{FF2B5EF4-FFF2-40B4-BE49-F238E27FC236}">
                      <a16:creationId xmlns:a16="http://schemas.microsoft.com/office/drawing/2014/main" id="{5F8BD5AF-0041-4BDE-A6EA-C557CA28622C}"/>
                    </a:ext>
                  </a:extLst>
                </p:cNvPr>
                <p:cNvPicPr/>
                <p:nvPr/>
              </p:nvPicPr>
              <p:blipFill>
                <a:blip r:embed="rId436"/>
                <a:stretch>
                  <a:fillRect/>
                </a:stretch>
              </p:blipFill>
              <p:spPr>
                <a:xfrm>
                  <a:off x="7252059" y="3502988"/>
                  <a:ext cx="170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74340" name="Freihand 174339">
                  <a:extLst>
                    <a:ext uri="{FF2B5EF4-FFF2-40B4-BE49-F238E27FC236}">
                      <a16:creationId xmlns:a16="http://schemas.microsoft.com/office/drawing/2014/main" id="{AB7A1C5E-F96C-430C-AD36-78BCA724FB9C}"/>
                    </a:ext>
                  </a:extLst>
                </p14:cNvPr>
                <p14:cNvContentPartPr/>
                <p14:nvPr/>
              </p14:nvContentPartPr>
              <p14:xfrm>
                <a:off x="4740699" y="2035268"/>
                <a:ext cx="735480" cy="768240"/>
              </p14:xfrm>
            </p:contentPart>
          </mc:Choice>
          <mc:Fallback>
            <p:pic>
              <p:nvPicPr>
                <p:cNvPr id="174340" name="Freihand 174339">
                  <a:extLst>
                    <a:ext uri="{FF2B5EF4-FFF2-40B4-BE49-F238E27FC236}">
                      <a16:creationId xmlns:a16="http://schemas.microsoft.com/office/drawing/2014/main" id="{AB7A1C5E-F96C-430C-AD36-78BCA724FB9C}"/>
                    </a:ext>
                  </a:extLst>
                </p:cNvPr>
                <p:cNvPicPr/>
                <p:nvPr/>
              </p:nvPicPr>
              <p:blipFill>
                <a:blip r:embed="rId438"/>
                <a:stretch>
                  <a:fillRect/>
                </a:stretch>
              </p:blipFill>
              <p:spPr>
                <a:xfrm>
                  <a:off x="4736379" y="2030948"/>
                  <a:ext cx="744120" cy="776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4342" name="Freihand 174341">
                  <a:extLst>
                    <a:ext uri="{FF2B5EF4-FFF2-40B4-BE49-F238E27FC236}">
                      <a16:creationId xmlns:a16="http://schemas.microsoft.com/office/drawing/2014/main" id="{B14A4984-A417-47A6-A77D-4658CDB0DAA4}"/>
                    </a:ext>
                  </a:extLst>
                </p14:cNvPr>
                <p14:cNvContentPartPr/>
                <p14:nvPr/>
              </p14:nvContentPartPr>
              <p14:xfrm>
                <a:off x="4908819" y="2730068"/>
                <a:ext cx="257400" cy="22320"/>
              </p14:xfrm>
            </p:contentPart>
          </mc:Choice>
          <mc:Fallback>
            <p:pic>
              <p:nvPicPr>
                <p:cNvPr id="174342" name="Freihand 174341">
                  <a:extLst>
                    <a:ext uri="{FF2B5EF4-FFF2-40B4-BE49-F238E27FC236}">
                      <a16:creationId xmlns:a16="http://schemas.microsoft.com/office/drawing/2014/main" id="{B14A4984-A417-47A6-A77D-4658CDB0DAA4}"/>
                    </a:ext>
                  </a:extLst>
                </p:cNvPr>
                <p:cNvPicPr/>
                <p:nvPr/>
              </p:nvPicPr>
              <p:blipFill>
                <a:blip r:embed="rId440"/>
                <a:stretch>
                  <a:fillRect/>
                </a:stretch>
              </p:blipFill>
              <p:spPr>
                <a:xfrm>
                  <a:off x="4904499" y="2725748"/>
                  <a:ext cx="266040" cy="30960"/>
                </a:xfrm>
                <a:prstGeom prst="rect">
                  <a:avLst/>
                </a:prstGeom>
              </p:spPr>
            </p:pic>
          </mc:Fallback>
        </mc:AlternateContent>
      </p:grpSp>
      <p:grpSp>
        <p:nvGrpSpPr>
          <p:cNvPr id="174376" name="Gruppieren 174375">
            <a:extLst>
              <a:ext uri="{FF2B5EF4-FFF2-40B4-BE49-F238E27FC236}">
                <a16:creationId xmlns:a16="http://schemas.microsoft.com/office/drawing/2014/main" id="{66EE5D0B-B27A-4226-8333-9AB5CF7EFE68}"/>
              </a:ext>
            </a:extLst>
          </p:cNvPr>
          <p:cNvGrpSpPr/>
          <p:nvPr/>
        </p:nvGrpSpPr>
        <p:grpSpPr>
          <a:xfrm>
            <a:off x="379299" y="3787388"/>
            <a:ext cx="1698480" cy="620280"/>
            <a:chOff x="379299" y="3787388"/>
            <a:chExt cx="1698480" cy="620280"/>
          </a:xfrm>
        </p:grpSpPr>
        <mc:AlternateContent xmlns:mc="http://schemas.openxmlformats.org/markup-compatibility/2006">
          <mc:Choice xmlns:p14="http://schemas.microsoft.com/office/powerpoint/2010/main" Requires="p14">
            <p:contentPart p14:bwMode="auto" r:id="rId441">
              <p14:nvContentPartPr>
                <p14:cNvPr id="174356" name="Freihand 174355">
                  <a:extLst>
                    <a:ext uri="{FF2B5EF4-FFF2-40B4-BE49-F238E27FC236}">
                      <a16:creationId xmlns:a16="http://schemas.microsoft.com/office/drawing/2014/main" id="{EA1844C3-F4EB-455C-8979-D97352090F17}"/>
                    </a:ext>
                  </a:extLst>
                </p14:cNvPr>
                <p14:cNvContentPartPr/>
                <p14:nvPr/>
              </p14:nvContentPartPr>
              <p14:xfrm>
                <a:off x="528699" y="3804308"/>
                <a:ext cx="136800" cy="191880"/>
              </p14:xfrm>
            </p:contentPart>
          </mc:Choice>
          <mc:Fallback>
            <p:pic>
              <p:nvPicPr>
                <p:cNvPr id="174356" name="Freihand 174355">
                  <a:extLst>
                    <a:ext uri="{FF2B5EF4-FFF2-40B4-BE49-F238E27FC236}">
                      <a16:creationId xmlns:a16="http://schemas.microsoft.com/office/drawing/2014/main" id="{EA1844C3-F4EB-455C-8979-D97352090F17}"/>
                    </a:ext>
                  </a:extLst>
                </p:cNvPr>
                <p:cNvPicPr/>
                <p:nvPr/>
              </p:nvPicPr>
              <p:blipFill>
                <a:blip r:embed="rId442"/>
                <a:stretch>
                  <a:fillRect/>
                </a:stretch>
              </p:blipFill>
              <p:spPr>
                <a:xfrm>
                  <a:off x="524379" y="3799988"/>
                  <a:ext cx="145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4357" name="Freihand 174356">
                  <a:extLst>
                    <a:ext uri="{FF2B5EF4-FFF2-40B4-BE49-F238E27FC236}">
                      <a16:creationId xmlns:a16="http://schemas.microsoft.com/office/drawing/2014/main" id="{355D12F4-2832-48B5-BA9E-8F35E48D29A0}"/>
                    </a:ext>
                  </a:extLst>
                </p14:cNvPr>
                <p14:cNvContentPartPr/>
                <p14:nvPr/>
              </p14:nvContentPartPr>
              <p14:xfrm>
                <a:off x="531579" y="3839228"/>
                <a:ext cx="188280" cy="127800"/>
              </p14:xfrm>
            </p:contentPart>
          </mc:Choice>
          <mc:Fallback>
            <p:pic>
              <p:nvPicPr>
                <p:cNvPr id="174357" name="Freihand 174356">
                  <a:extLst>
                    <a:ext uri="{FF2B5EF4-FFF2-40B4-BE49-F238E27FC236}">
                      <a16:creationId xmlns:a16="http://schemas.microsoft.com/office/drawing/2014/main" id="{355D12F4-2832-48B5-BA9E-8F35E48D29A0}"/>
                    </a:ext>
                  </a:extLst>
                </p:cNvPr>
                <p:cNvPicPr/>
                <p:nvPr/>
              </p:nvPicPr>
              <p:blipFill>
                <a:blip r:embed="rId444"/>
                <a:stretch>
                  <a:fillRect/>
                </a:stretch>
              </p:blipFill>
              <p:spPr>
                <a:xfrm>
                  <a:off x="527259" y="3834908"/>
                  <a:ext cx="196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4358" name="Freihand 174357">
                  <a:extLst>
                    <a:ext uri="{FF2B5EF4-FFF2-40B4-BE49-F238E27FC236}">
                      <a16:creationId xmlns:a16="http://schemas.microsoft.com/office/drawing/2014/main" id="{26B29AB6-F827-4998-9058-446EE16BD0C5}"/>
                    </a:ext>
                  </a:extLst>
                </p14:cNvPr>
                <p14:cNvContentPartPr/>
                <p14:nvPr/>
              </p14:nvContentPartPr>
              <p14:xfrm>
                <a:off x="413139" y="4064588"/>
                <a:ext cx="433800" cy="14400"/>
              </p14:xfrm>
            </p:contentPart>
          </mc:Choice>
          <mc:Fallback>
            <p:pic>
              <p:nvPicPr>
                <p:cNvPr id="174358" name="Freihand 174357">
                  <a:extLst>
                    <a:ext uri="{FF2B5EF4-FFF2-40B4-BE49-F238E27FC236}">
                      <a16:creationId xmlns:a16="http://schemas.microsoft.com/office/drawing/2014/main" id="{26B29AB6-F827-4998-9058-446EE16BD0C5}"/>
                    </a:ext>
                  </a:extLst>
                </p:cNvPr>
                <p:cNvPicPr/>
                <p:nvPr/>
              </p:nvPicPr>
              <p:blipFill>
                <a:blip r:embed="rId446"/>
                <a:stretch>
                  <a:fillRect/>
                </a:stretch>
              </p:blipFill>
              <p:spPr>
                <a:xfrm>
                  <a:off x="408819" y="4060268"/>
                  <a:ext cx="442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4359" name="Freihand 174358">
                  <a:extLst>
                    <a:ext uri="{FF2B5EF4-FFF2-40B4-BE49-F238E27FC236}">
                      <a16:creationId xmlns:a16="http://schemas.microsoft.com/office/drawing/2014/main" id="{B3A7313E-6F0A-4D29-93E6-6A12EC72AC95}"/>
                    </a:ext>
                  </a:extLst>
                </p14:cNvPr>
                <p14:cNvContentPartPr/>
                <p14:nvPr/>
              </p14:nvContentPartPr>
              <p14:xfrm>
                <a:off x="379299" y="4190228"/>
                <a:ext cx="140400" cy="179640"/>
              </p14:xfrm>
            </p:contentPart>
          </mc:Choice>
          <mc:Fallback>
            <p:pic>
              <p:nvPicPr>
                <p:cNvPr id="174359" name="Freihand 174358">
                  <a:extLst>
                    <a:ext uri="{FF2B5EF4-FFF2-40B4-BE49-F238E27FC236}">
                      <a16:creationId xmlns:a16="http://schemas.microsoft.com/office/drawing/2014/main" id="{B3A7313E-6F0A-4D29-93E6-6A12EC72AC95}"/>
                    </a:ext>
                  </a:extLst>
                </p:cNvPr>
                <p:cNvPicPr/>
                <p:nvPr/>
              </p:nvPicPr>
              <p:blipFill>
                <a:blip r:embed="rId448"/>
                <a:stretch>
                  <a:fillRect/>
                </a:stretch>
              </p:blipFill>
              <p:spPr>
                <a:xfrm>
                  <a:off x="374979" y="4185908"/>
                  <a:ext cx="149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74360" name="Freihand 174359">
                  <a:extLst>
                    <a:ext uri="{FF2B5EF4-FFF2-40B4-BE49-F238E27FC236}">
                      <a16:creationId xmlns:a16="http://schemas.microsoft.com/office/drawing/2014/main" id="{B5C1D3EB-E0A2-4824-9349-60472E150B2A}"/>
                    </a:ext>
                  </a:extLst>
                </p14:cNvPr>
                <p14:cNvContentPartPr/>
                <p14:nvPr/>
              </p14:nvContentPartPr>
              <p14:xfrm>
                <a:off x="511419" y="4157108"/>
                <a:ext cx="155880" cy="250560"/>
              </p14:xfrm>
            </p:contentPart>
          </mc:Choice>
          <mc:Fallback>
            <p:pic>
              <p:nvPicPr>
                <p:cNvPr id="174360" name="Freihand 174359">
                  <a:extLst>
                    <a:ext uri="{FF2B5EF4-FFF2-40B4-BE49-F238E27FC236}">
                      <a16:creationId xmlns:a16="http://schemas.microsoft.com/office/drawing/2014/main" id="{B5C1D3EB-E0A2-4824-9349-60472E150B2A}"/>
                    </a:ext>
                  </a:extLst>
                </p:cNvPr>
                <p:cNvPicPr/>
                <p:nvPr/>
              </p:nvPicPr>
              <p:blipFill>
                <a:blip r:embed="rId450"/>
                <a:stretch>
                  <a:fillRect/>
                </a:stretch>
              </p:blipFill>
              <p:spPr>
                <a:xfrm>
                  <a:off x="507099" y="4152788"/>
                  <a:ext cx="1645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74361" name="Freihand 174360">
                  <a:extLst>
                    <a:ext uri="{FF2B5EF4-FFF2-40B4-BE49-F238E27FC236}">
                      <a16:creationId xmlns:a16="http://schemas.microsoft.com/office/drawing/2014/main" id="{2B504AE4-E640-4605-85EA-D834D423FC39}"/>
                    </a:ext>
                  </a:extLst>
                </p14:cNvPr>
                <p14:cNvContentPartPr/>
                <p14:nvPr/>
              </p14:nvContentPartPr>
              <p14:xfrm>
                <a:off x="640659" y="4166468"/>
                <a:ext cx="120960" cy="126000"/>
              </p14:xfrm>
            </p:contentPart>
          </mc:Choice>
          <mc:Fallback>
            <p:pic>
              <p:nvPicPr>
                <p:cNvPr id="174361" name="Freihand 174360">
                  <a:extLst>
                    <a:ext uri="{FF2B5EF4-FFF2-40B4-BE49-F238E27FC236}">
                      <a16:creationId xmlns:a16="http://schemas.microsoft.com/office/drawing/2014/main" id="{2B504AE4-E640-4605-85EA-D834D423FC39}"/>
                    </a:ext>
                  </a:extLst>
                </p:cNvPr>
                <p:cNvPicPr/>
                <p:nvPr/>
              </p:nvPicPr>
              <p:blipFill>
                <a:blip r:embed="rId452"/>
                <a:stretch>
                  <a:fillRect/>
                </a:stretch>
              </p:blipFill>
              <p:spPr>
                <a:xfrm>
                  <a:off x="636339" y="4162148"/>
                  <a:ext cx="129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74362" name="Freihand 174361">
                  <a:extLst>
                    <a:ext uri="{FF2B5EF4-FFF2-40B4-BE49-F238E27FC236}">
                      <a16:creationId xmlns:a16="http://schemas.microsoft.com/office/drawing/2014/main" id="{4E88A7EE-F3EE-4740-8347-CBD94FE94DFA}"/>
                    </a:ext>
                  </a:extLst>
                </p14:cNvPr>
                <p14:cNvContentPartPr/>
                <p14:nvPr/>
              </p14:nvContentPartPr>
              <p14:xfrm>
                <a:off x="755859" y="4211468"/>
                <a:ext cx="34200" cy="90720"/>
              </p14:xfrm>
            </p:contentPart>
          </mc:Choice>
          <mc:Fallback>
            <p:pic>
              <p:nvPicPr>
                <p:cNvPr id="174362" name="Freihand 174361">
                  <a:extLst>
                    <a:ext uri="{FF2B5EF4-FFF2-40B4-BE49-F238E27FC236}">
                      <a16:creationId xmlns:a16="http://schemas.microsoft.com/office/drawing/2014/main" id="{4E88A7EE-F3EE-4740-8347-CBD94FE94DFA}"/>
                    </a:ext>
                  </a:extLst>
                </p:cNvPr>
                <p:cNvPicPr/>
                <p:nvPr/>
              </p:nvPicPr>
              <p:blipFill>
                <a:blip r:embed="rId454"/>
                <a:stretch>
                  <a:fillRect/>
                </a:stretch>
              </p:blipFill>
              <p:spPr>
                <a:xfrm>
                  <a:off x="751539" y="4207148"/>
                  <a:ext cx="42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74363" name="Freihand 174362">
                  <a:extLst>
                    <a:ext uri="{FF2B5EF4-FFF2-40B4-BE49-F238E27FC236}">
                      <a16:creationId xmlns:a16="http://schemas.microsoft.com/office/drawing/2014/main" id="{5C462389-0B35-4B8A-9A37-442237CFB3E3}"/>
                    </a:ext>
                  </a:extLst>
                </p14:cNvPr>
                <p14:cNvContentPartPr/>
                <p14:nvPr/>
              </p14:nvContentPartPr>
              <p14:xfrm>
                <a:off x="1013259" y="4060988"/>
                <a:ext cx="181440" cy="70920"/>
              </p14:xfrm>
            </p:contentPart>
          </mc:Choice>
          <mc:Fallback>
            <p:pic>
              <p:nvPicPr>
                <p:cNvPr id="174363" name="Freihand 174362">
                  <a:extLst>
                    <a:ext uri="{FF2B5EF4-FFF2-40B4-BE49-F238E27FC236}">
                      <a16:creationId xmlns:a16="http://schemas.microsoft.com/office/drawing/2014/main" id="{5C462389-0B35-4B8A-9A37-442237CFB3E3}"/>
                    </a:ext>
                  </a:extLst>
                </p:cNvPr>
                <p:cNvPicPr/>
                <p:nvPr/>
              </p:nvPicPr>
              <p:blipFill>
                <a:blip r:embed="rId456"/>
                <a:stretch>
                  <a:fillRect/>
                </a:stretch>
              </p:blipFill>
              <p:spPr>
                <a:xfrm>
                  <a:off x="1008939" y="4056668"/>
                  <a:ext cx="190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74364" name="Freihand 174363">
                  <a:extLst>
                    <a:ext uri="{FF2B5EF4-FFF2-40B4-BE49-F238E27FC236}">
                      <a16:creationId xmlns:a16="http://schemas.microsoft.com/office/drawing/2014/main" id="{93D56FC7-93D8-40A4-8719-3E5EF4D1B7BC}"/>
                    </a:ext>
                  </a:extLst>
                </p14:cNvPr>
                <p14:cNvContentPartPr/>
                <p14:nvPr/>
              </p14:nvContentPartPr>
              <p14:xfrm>
                <a:off x="1333299" y="3787388"/>
                <a:ext cx="165600" cy="149400"/>
              </p14:xfrm>
            </p:contentPart>
          </mc:Choice>
          <mc:Fallback>
            <p:pic>
              <p:nvPicPr>
                <p:cNvPr id="174364" name="Freihand 174363">
                  <a:extLst>
                    <a:ext uri="{FF2B5EF4-FFF2-40B4-BE49-F238E27FC236}">
                      <a16:creationId xmlns:a16="http://schemas.microsoft.com/office/drawing/2014/main" id="{93D56FC7-93D8-40A4-8719-3E5EF4D1B7BC}"/>
                    </a:ext>
                  </a:extLst>
                </p:cNvPr>
                <p:cNvPicPr/>
                <p:nvPr/>
              </p:nvPicPr>
              <p:blipFill>
                <a:blip r:embed="rId458"/>
                <a:stretch>
                  <a:fillRect/>
                </a:stretch>
              </p:blipFill>
              <p:spPr>
                <a:xfrm>
                  <a:off x="1328979" y="3783068"/>
                  <a:ext cx="174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74365" name="Freihand 174364">
                  <a:extLst>
                    <a:ext uri="{FF2B5EF4-FFF2-40B4-BE49-F238E27FC236}">
                      <a16:creationId xmlns:a16="http://schemas.microsoft.com/office/drawing/2014/main" id="{CA287351-BFCF-4E2D-9A5E-D598D8A8634B}"/>
                    </a:ext>
                  </a:extLst>
                </p14:cNvPr>
                <p14:cNvContentPartPr/>
                <p14:nvPr/>
              </p14:nvContentPartPr>
              <p14:xfrm>
                <a:off x="1523379" y="3804308"/>
                <a:ext cx="102960" cy="93600"/>
              </p14:xfrm>
            </p:contentPart>
          </mc:Choice>
          <mc:Fallback>
            <p:pic>
              <p:nvPicPr>
                <p:cNvPr id="174365" name="Freihand 174364">
                  <a:extLst>
                    <a:ext uri="{FF2B5EF4-FFF2-40B4-BE49-F238E27FC236}">
                      <a16:creationId xmlns:a16="http://schemas.microsoft.com/office/drawing/2014/main" id="{CA287351-BFCF-4E2D-9A5E-D598D8A8634B}"/>
                    </a:ext>
                  </a:extLst>
                </p:cNvPr>
                <p:cNvPicPr/>
                <p:nvPr/>
              </p:nvPicPr>
              <p:blipFill>
                <a:blip r:embed="rId460"/>
                <a:stretch>
                  <a:fillRect/>
                </a:stretch>
              </p:blipFill>
              <p:spPr>
                <a:xfrm>
                  <a:off x="1519059" y="3799988"/>
                  <a:ext cx="111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74366" name="Freihand 174365">
                  <a:extLst>
                    <a:ext uri="{FF2B5EF4-FFF2-40B4-BE49-F238E27FC236}">
                      <a16:creationId xmlns:a16="http://schemas.microsoft.com/office/drawing/2014/main" id="{48658893-DA05-4B76-B57E-6EA682968822}"/>
                    </a:ext>
                  </a:extLst>
                </p14:cNvPr>
                <p14:cNvContentPartPr/>
                <p14:nvPr/>
              </p14:nvContentPartPr>
              <p14:xfrm>
                <a:off x="1705539" y="3793148"/>
                <a:ext cx="93600" cy="154800"/>
              </p14:xfrm>
            </p:contentPart>
          </mc:Choice>
          <mc:Fallback>
            <p:pic>
              <p:nvPicPr>
                <p:cNvPr id="174366" name="Freihand 174365">
                  <a:extLst>
                    <a:ext uri="{FF2B5EF4-FFF2-40B4-BE49-F238E27FC236}">
                      <a16:creationId xmlns:a16="http://schemas.microsoft.com/office/drawing/2014/main" id="{48658893-DA05-4B76-B57E-6EA682968822}"/>
                    </a:ext>
                  </a:extLst>
                </p:cNvPr>
                <p:cNvPicPr/>
                <p:nvPr/>
              </p:nvPicPr>
              <p:blipFill>
                <a:blip r:embed="rId462"/>
                <a:stretch>
                  <a:fillRect/>
                </a:stretch>
              </p:blipFill>
              <p:spPr>
                <a:xfrm>
                  <a:off x="1701219" y="3788828"/>
                  <a:ext cx="102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74367" name="Freihand 174366">
                  <a:extLst>
                    <a:ext uri="{FF2B5EF4-FFF2-40B4-BE49-F238E27FC236}">
                      <a16:creationId xmlns:a16="http://schemas.microsoft.com/office/drawing/2014/main" id="{2D9FF741-DAF5-4B97-BE8E-A59EAA4B6FD4}"/>
                    </a:ext>
                  </a:extLst>
                </p14:cNvPr>
                <p14:cNvContentPartPr/>
                <p14:nvPr/>
              </p14:nvContentPartPr>
              <p14:xfrm>
                <a:off x="1825059" y="3908348"/>
                <a:ext cx="32760" cy="56520"/>
              </p14:xfrm>
            </p:contentPart>
          </mc:Choice>
          <mc:Fallback>
            <p:pic>
              <p:nvPicPr>
                <p:cNvPr id="174367" name="Freihand 174366">
                  <a:extLst>
                    <a:ext uri="{FF2B5EF4-FFF2-40B4-BE49-F238E27FC236}">
                      <a16:creationId xmlns:a16="http://schemas.microsoft.com/office/drawing/2014/main" id="{2D9FF741-DAF5-4B97-BE8E-A59EAA4B6FD4}"/>
                    </a:ext>
                  </a:extLst>
                </p:cNvPr>
                <p:cNvPicPr/>
                <p:nvPr/>
              </p:nvPicPr>
              <p:blipFill>
                <a:blip r:embed="rId464"/>
                <a:stretch>
                  <a:fillRect/>
                </a:stretch>
              </p:blipFill>
              <p:spPr>
                <a:xfrm>
                  <a:off x="1820739" y="3904028"/>
                  <a:ext cx="41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74368" name="Freihand 174367">
                  <a:extLst>
                    <a:ext uri="{FF2B5EF4-FFF2-40B4-BE49-F238E27FC236}">
                      <a16:creationId xmlns:a16="http://schemas.microsoft.com/office/drawing/2014/main" id="{735C98A4-3808-4488-9E6C-C97B94BA4E1D}"/>
                    </a:ext>
                  </a:extLst>
                </p14:cNvPr>
                <p14:cNvContentPartPr/>
                <p14:nvPr/>
              </p14:nvContentPartPr>
              <p14:xfrm>
                <a:off x="1925859" y="3799988"/>
                <a:ext cx="78840" cy="167760"/>
              </p14:xfrm>
            </p:contentPart>
          </mc:Choice>
          <mc:Fallback>
            <p:pic>
              <p:nvPicPr>
                <p:cNvPr id="174368" name="Freihand 174367">
                  <a:extLst>
                    <a:ext uri="{FF2B5EF4-FFF2-40B4-BE49-F238E27FC236}">
                      <a16:creationId xmlns:a16="http://schemas.microsoft.com/office/drawing/2014/main" id="{735C98A4-3808-4488-9E6C-C97B94BA4E1D}"/>
                    </a:ext>
                  </a:extLst>
                </p:cNvPr>
                <p:cNvPicPr/>
                <p:nvPr/>
              </p:nvPicPr>
              <p:blipFill>
                <a:blip r:embed="rId466"/>
                <a:stretch>
                  <a:fillRect/>
                </a:stretch>
              </p:blipFill>
              <p:spPr>
                <a:xfrm>
                  <a:off x="1921539" y="3795668"/>
                  <a:ext cx="87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74369" name="Freihand 174368">
                  <a:extLst>
                    <a:ext uri="{FF2B5EF4-FFF2-40B4-BE49-F238E27FC236}">
                      <a16:creationId xmlns:a16="http://schemas.microsoft.com/office/drawing/2014/main" id="{FE6797AB-A5A6-43B7-803E-351F95724314}"/>
                    </a:ext>
                  </a:extLst>
                </p14:cNvPr>
                <p14:cNvContentPartPr/>
                <p14:nvPr/>
              </p14:nvContentPartPr>
              <p14:xfrm>
                <a:off x="1396299" y="4037588"/>
                <a:ext cx="649800" cy="26280"/>
              </p14:xfrm>
            </p:contentPart>
          </mc:Choice>
          <mc:Fallback>
            <p:pic>
              <p:nvPicPr>
                <p:cNvPr id="174369" name="Freihand 174368">
                  <a:extLst>
                    <a:ext uri="{FF2B5EF4-FFF2-40B4-BE49-F238E27FC236}">
                      <a16:creationId xmlns:a16="http://schemas.microsoft.com/office/drawing/2014/main" id="{FE6797AB-A5A6-43B7-803E-351F95724314}"/>
                    </a:ext>
                  </a:extLst>
                </p:cNvPr>
                <p:cNvPicPr/>
                <p:nvPr/>
              </p:nvPicPr>
              <p:blipFill>
                <a:blip r:embed="rId468"/>
                <a:stretch>
                  <a:fillRect/>
                </a:stretch>
              </p:blipFill>
              <p:spPr>
                <a:xfrm>
                  <a:off x="1391979" y="4033268"/>
                  <a:ext cx="658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74370" name="Freihand 174369">
                  <a:extLst>
                    <a:ext uri="{FF2B5EF4-FFF2-40B4-BE49-F238E27FC236}">
                      <a16:creationId xmlns:a16="http://schemas.microsoft.com/office/drawing/2014/main" id="{F01926A0-0B33-4F5C-A872-6E51D13DD750}"/>
                    </a:ext>
                  </a:extLst>
                </p14:cNvPr>
                <p14:cNvContentPartPr/>
                <p14:nvPr/>
              </p14:nvContentPartPr>
              <p14:xfrm>
                <a:off x="1348059" y="4122188"/>
                <a:ext cx="136080" cy="127080"/>
              </p14:xfrm>
            </p:contentPart>
          </mc:Choice>
          <mc:Fallback>
            <p:pic>
              <p:nvPicPr>
                <p:cNvPr id="174370" name="Freihand 174369">
                  <a:extLst>
                    <a:ext uri="{FF2B5EF4-FFF2-40B4-BE49-F238E27FC236}">
                      <a16:creationId xmlns:a16="http://schemas.microsoft.com/office/drawing/2014/main" id="{F01926A0-0B33-4F5C-A872-6E51D13DD750}"/>
                    </a:ext>
                  </a:extLst>
                </p:cNvPr>
                <p:cNvPicPr/>
                <p:nvPr/>
              </p:nvPicPr>
              <p:blipFill>
                <a:blip r:embed="rId470"/>
                <a:stretch>
                  <a:fillRect/>
                </a:stretch>
              </p:blipFill>
              <p:spPr>
                <a:xfrm>
                  <a:off x="1343739" y="4117868"/>
                  <a:ext cx="144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74371" name="Freihand 174370">
                  <a:extLst>
                    <a:ext uri="{FF2B5EF4-FFF2-40B4-BE49-F238E27FC236}">
                      <a16:creationId xmlns:a16="http://schemas.microsoft.com/office/drawing/2014/main" id="{9AF359DB-68B7-40F6-A95B-C53311AB9B3F}"/>
                    </a:ext>
                  </a:extLst>
                </p14:cNvPr>
                <p14:cNvContentPartPr/>
                <p14:nvPr/>
              </p14:nvContentPartPr>
              <p14:xfrm>
                <a:off x="1485219" y="4143428"/>
                <a:ext cx="108000" cy="94680"/>
              </p14:xfrm>
            </p:contentPart>
          </mc:Choice>
          <mc:Fallback>
            <p:pic>
              <p:nvPicPr>
                <p:cNvPr id="174371" name="Freihand 174370">
                  <a:extLst>
                    <a:ext uri="{FF2B5EF4-FFF2-40B4-BE49-F238E27FC236}">
                      <a16:creationId xmlns:a16="http://schemas.microsoft.com/office/drawing/2014/main" id="{9AF359DB-68B7-40F6-A95B-C53311AB9B3F}"/>
                    </a:ext>
                  </a:extLst>
                </p:cNvPr>
                <p:cNvPicPr/>
                <p:nvPr/>
              </p:nvPicPr>
              <p:blipFill>
                <a:blip r:embed="rId472"/>
                <a:stretch>
                  <a:fillRect/>
                </a:stretch>
              </p:blipFill>
              <p:spPr>
                <a:xfrm>
                  <a:off x="1480899" y="4139108"/>
                  <a:ext cx="116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74372" name="Freihand 174371">
                  <a:extLst>
                    <a:ext uri="{FF2B5EF4-FFF2-40B4-BE49-F238E27FC236}">
                      <a16:creationId xmlns:a16="http://schemas.microsoft.com/office/drawing/2014/main" id="{7BCD7D89-B53A-434D-A14F-74A124497BED}"/>
                    </a:ext>
                  </a:extLst>
                </p14:cNvPr>
                <p14:cNvContentPartPr/>
                <p14:nvPr/>
              </p14:nvContentPartPr>
              <p14:xfrm>
                <a:off x="1617339" y="4111748"/>
                <a:ext cx="133560" cy="144720"/>
              </p14:xfrm>
            </p:contentPart>
          </mc:Choice>
          <mc:Fallback>
            <p:pic>
              <p:nvPicPr>
                <p:cNvPr id="174372" name="Freihand 174371">
                  <a:extLst>
                    <a:ext uri="{FF2B5EF4-FFF2-40B4-BE49-F238E27FC236}">
                      <a16:creationId xmlns:a16="http://schemas.microsoft.com/office/drawing/2014/main" id="{7BCD7D89-B53A-434D-A14F-74A124497BED}"/>
                    </a:ext>
                  </a:extLst>
                </p:cNvPr>
                <p:cNvPicPr/>
                <p:nvPr/>
              </p:nvPicPr>
              <p:blipFill>
                <a:blip r:embed="rId474"/>
                <a:stretch>
                  <a:fillRect/>
                </a:stretch>
              </p:blipFill>
              <p:spPr>
                <a:xfrm>
                  <a:off x="1613019" y="4107428"/>
                  <a:ext cx="142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74373" name="Freihand 174372">
                  <a:extLst>
                    <a:ext uri="{FF2B5EF4-FFF2-40B4-BE49-F238E27FC236}">
                      <a16:creationId xmlns:a16="http://schemas.microsoft.com/office/drawing/2014/main" id="{B483E31F-C890-4925-895C-10ACA3B1A052}"/>
                    </a:ext>
                  </a:extLst>
                </p14:cNvPr>
                <p14:cNvContentPartPr/>
                <p14:nvPr/>
              </p14:nvContentPartPr>
              <p14:xfrm>
                <a:off x="1739019" y="4228028"/>
                <a:ext cx="20880" cy="80640"/>
              </p14:xfrm>
            </p:contentPart>
          </mc:Choice>
          <mc:Fallback>
            <p:pic>
              <p:nvPicPr>
                <p:cNvPr id="174373" name="Freihand 174372">
                  <a:extLst>
                    <a:ext uri="{FF2B5EF4-FFF2-40B4-BE49-F238E27FC236}">
                      <a16:creationId xmlns:a16="http://schemas.microsoft.com/office/drawing/2014/main" id="{B483E31F-C890-4925-895C-10ACA3B1A052}"/>
                    </a:ext>
                  </a:extLst>
                </p:cNvPr>
                <p:cNvPicPr/>
                <p:nvPr/>
              </p:nvPicPr>
              <p:blipFill>
                <a:blip r:embed="rId476"/>
                <a:stretch>
                  <a:fillRect/>
                </a:stretch>
              </p:blipFill>
              <p:spPr>
                <a:xfrm>
                  <a:off x="1734699" y="4223708"/>
                  <a:ext cx="29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74374" name="Freihand 174373">
                  <a:extLst>
                    <a:ext uri="{FF2B5EF4-FFF2-40B4-BE49-F238E27FC236}">
                      <a16:creationId xmlns:a16="http://schemas.microsoft.com/office/drawing/2014/main" id="{9A260E4E-51CA-4154-9F07-890893A6C518}"/>
                    </a:ext>
                  </a:extLst>
                </p14:cNvPr>
                <p14:cNvContentPartPr/>
                <p14:nvPr/>
              </p14:nvContentPartPr>
              <p14:xfrm>
                <a:off x="1804539" y="4137668"/>
                <a:ext cx="123840" cy="151920"/>
              </p14:xfrm>
            </p:contentPart>
          </mc:Choice>
          <mc:Fallback>
            <p:pic>
              <p:nvPicPr>
                <p:cNvPr id="174374" name="Freihand 174373">
                  <a:extLst>
                    <a:ext uri="{FF2B5EF4-FFF2-40B4-BE49-F238E27FC236}">
                      <a16:creationId xmlns:a16="http://schemas.microsoft.com/office/drawing/2014/main" id="{9A260E4E-51CA-4154-9F07-890893A6C518}"/>
                    </a:ext>
                  </a:extLst>
                </p:cNvPr>
                <p:cNvPicPr/>
                <p:nvPr/>
              </p:nvPicPr>
              <p:blipFill>
                <a:blip r:embed="rId478"/>
                <a:stretch>
                  <a:fillRect/>
                </a:stretch>
              </p:blipFill>
              <p:spPr>
                <a:xfrm>
                  <a:off x="1800219" y="4133348"/>
                  <a:ext cx="132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74375" name="Freihand 174374">
                  <a:extLst>
                    <a:ext uri="{FF2B5EF4-FFF2-40B4-BE49-F238E27FC236}">
                      <a16:creationId xmlns:a16="http://schemas.microsoft.com/office/drawing/2014/main" id="{CA2990AA-B7D2-4C3D-ACDE-5BF5A28C855E}"/>
                    </a:ext>
                  </a:extLst>
                </p14:cNvPr>
                <p14:cNvContentPartPr/>
                <p14:nvPr/>
              </p14:nvContentPartPr>
              <p14:xfrm>
                <a:off x="1925859" y="4130108"/>
                <a:ext cx="151920" cy="152640"/>
              </p14:xfrm>
            </p:contentPart>
          </mc:Choice>
          <mc:Fallback>
            <p:pic>
              <p:nvPicPr>
                <p:cNvPr id="174375" name="Freihand 174374">
                  <a:extLst>
                    <a:ext uri="{FF2B5EF4-FFF2-40B4-BE49-F238E27FC236}">
                      <a16:creationId xmlns:a16="http://schemas.microsoft.com/office/drawing/2014/main" id="{CA2990AA-B7D2-4C3D-ACDE-5BF5A28C855E}"/>
                    </a:ext>
                  </a:extLst>
                </p:cNvPr>
                <p:cNvPicPr/>
                <p:nvPr/>
              </p:nvPicPr>
              <p:blipFill>
                <a:blip r:embed="rId480"/>
                <a:stretch>
                  <a:fillRect/>
                </a:stretch>
              </p:blipFill>
              <p:spPr>
                <a:xfrm>
                  <a:off x="1921539" y="4125788"/>
                  <a:ext cx="160560" cy="161280"/>
                </a:xfrm>
                <a:prstGeom prst="rect">
                  <a:avLst/>
                </a:prstGeom>
              </p:spPr>
            </p:pic>
          </mc:Fallback>
        </mc:AlternateContent>
      </p:grpSp>
      <p:grpSp>
        <p:nvGrpSpPr>
          <p:cNvPr id="174383" name="Gruppieren 174382">
            <a:extLst>
              <a:ext uri="{FF2B5EF4-FFF2-40B4-BE49-F238E27FC236}">
                <a16:creationId xmlns:a16="http://schemas.microsoft.com/office/drawing/2014/main" id="{CDCC3081-3603-4B7E-8507-A96EB0385292}"/>
              </a:ext>
            </a:extLst>
          </p:cNvPr>
          <p:cNvGrpSpPr/>
          <p:nvPr/>
        </p:nvGrpSpPr>
        <p:grpSpPr>
          <a:xfrm>
            <a:off x="2303499" y="3960188"/>
            <a:ext cx="796320" cy="183600"/>
            <a:chOff x="2303499" y="3960188"/>
            <a:chExt cx="796320" cy="183600"/>
          </a:xfrm>
        </p:grpSpPr>
        <mc:AlternateContent xmlns:mc="http://schemas.openxmlformats.org/markup-compatibility/2006">
          <mc:Choice xmlns:p14="http://schemas.microsoft.com/office/powerpoint/2010/main" Requires="p14">
            <p:contentPart p14:bwMode="auto" r:id="rId481">
              <p14:nvContentPartPr>
                <p14:cNvPr id="174377" name="Freihand 174376">
                  <a:extLst>
                    <a:ext uri="{FF2B5EF4-FFF2-40B4-BE49-F238E27FC236}">
                      <a16:creationId xmlns:a16="http://schemas.microsoft.com/office/drawing/2014/main" id="{D60DA82C-09B7-4162-9340-98DFE69FFAF3}"/>
                    </a:ext>
                  </a:extLst>
                </p14:cNvPr>
                <p14:cNvContentPartPr/>
                <p14:nvPr/>
              </p14:nvContentPartPr>
              <p14:xfrm>
                <a:off x="2324739" y="4037228"/>
                <a:ext cx="130320" cy="26640"/>
              </p14:xfrm>
            </p:contentPart>
          </mc:Choice>
          <mc:Fallback>
            <p:pic>
              <p:nvPicPr>
                <p:cNvPr id="174377" name="Freihand 174376">
                  <a:extLst>
                    <a:ext uri="{FF2B5EF4-FFF2-40B4-BE49-F238E27FC236}">
                      <a16:creationId xmlns:a16="http://schemas.microsoft.com/office/drawing/2014/main" id="{D60DA82C-09B7-4162-9340-98DFE69FFAF3}"/>
                    </a:ext>
                  </a:extLst>
                </p:cNvPr>
                <p:cNvPicPr/>
                <p:nvPr/>
              </p:nvPicPr>
              <p:blipFill>
                <a:blip r:embed="rId482"/>
                <a:stretch>
                  <a:fillRect/>
                </a:stretch>
              </p:blipFill>
              <p:spPr>
                <a:xfrm>
                  <a:off x="2320419" y="4032908"/>
                  <a:ext cx="138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74378" name="Freihand 174377">
                  <a:extLst>
                    <a:ext uri="{FF2B5EF4-FFF2-40B4-BE49-F238E27FC236}">
                      <a16:creationId xmlns:a16="http://schemas.microsoft.com/office/drawing/2014/main" id="{DB45D378-8BF9-46DE-A25F-E73FF87519C7}"/>
                    </a:ext>
                  </a:extLst>
                </p14:cNvPr>
                <p14:cNvContentPartPr/>
                <p14:nvPr/>
              </p14:nvContentPartPr>
              <p14:xfrm>
                <a:off x="2303499" y="4080428"/>
                <a:ext cx="93960" cy="14040"/>
              </p14:xfrm>
            </p:contentPart>
          </mc:Choice>
          <mc:Fallback>
            <p:pic>
              <p:nvPicPr>
                <p:cNvPr id="174378" name="Freihand 174377">
                  <a:extLst>
                    <a:ext uri="{FF2B5EF4-FFF2-40B4-BE49-F238E27FC236}">
                      <a16:creationId xmlns:a16="http://schemas.microsoft.com/office/drawing/2014/main" id="{DB45D378-8BF9-46DE-A25F-E73FF87519C7}"/>
                    </a:ext>
                  </a:extLst>
                </p:cNvPr>
                <p:cNvPicPr/>
                <p:nvPr/>
              </p:nvPicPr>
              <p:blipFill>
                <a:blip r:embed="rId484"/>
                <a:stretch>
                  <a:fillRect/>
                </a:stretch>
              </p:blipFill>
              <p:spPr>
                <a:xfrm>
                  <a:off x="2299179" y="4076108"/>
                  <a:ext cx="102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4379" name="Freihand 174378">
                  <a:extLst>
                    <a:ext uri="{FF2B5EF4-FFF2-40B4-BE49-F238E27FC236}">
                      <a16:creationId xmlns:a16="http://schemas.microsoft.com/office/drawing/2014/main" id="{4B9C0CE0-7847-4CF3-99D8-F1A57AB6F794}"/>
                    </a:ext>
                  </a:extLst>
                </p14:cNvPr>
                <p14:cNvContentPartPr/>
                <p14:nvPr/>
              </p14:nvContentPartPr>
              <p14:xfrm>
                <a:off x="2452899" y="4017788"/>
                <a:ext cx="105480" cy="126000"/>
              </p14:xfrm>
            </p:contentPart>
          </mc:Choice>
          <mc:Fallback>
            <p:pic>
              <p:nvPicPr>
                <p:cNvPr id="174379" name="Freihand 174378">
                  <a:extLst>
                    <a:ext uri="{FF2B5EF4-FFF2-40B4-BE49-F238E27FC236}">
                      <a16:creationId xmlns:a16="http://schemas.microsoft.com/office/drawing/2014/main" id="{4B9C0CE0-7847-4CF3-99D8-F1A57AB6F794}"/>
                    </a:ext>
                  </a:extLst>
                </p:cNvPr>
                <p:cNvPicPr/>
                <p:nvPr/>
              </p:nvPicPr>
              <p:blipFill>
                <a:blip r:embed="rId486"/>
                <a:stretch>
                  <a:fillRect/>
                </a:stretch>
              </p:blipFill>
              <p:spPr>
                <a:xfrm>
                  <a:off x="2448579" y="4013468"/>
                  <a:ext cx="114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74380" name="Freihand 174379">
                  <a:extLst>
                    <a:ext uri="{FF2B5EF4-FFF2-40B4-BE49-F238E27FC236}">
                      <a16:creationId xmlns:a16="http://schemas.microsoft.com/office/drawing/2014/main" id="{1054751F-7C26-4974-9EAD-A49859D76BCF}"/>
                    </a:ext>
                  </a:extLst>
                </p14:cNvPr>
                <p14:cNvContentPartPr/>
                <p14:nvPr/>
              </p14:nvContentPartPr>
              <p14:xfrm>
                <a:off x="2686539" y="3960188"/>
                <a:ext cx="141120" cy="161640"/>
              </p14:xfrm>
            </p:contentPart>
          </mc:Choice>
          <mc:Fallback>
            <p:pic>
              <p:nvPicPr>
                <p:cNvPr id="174380" name="Freihand 174379">
                  <a:extLst>
                    <a:ext uri="{FF2B5EF4-FFF2-40B4-BE49-F238E27FC236}">
                      <a16:creationId xmlns:a16="http://schemas.microsoft.com/office/drawing/2014/main" id="{1054751F-7C26-4974-9EAD-A49859D76BCF}"/>
                    </a:ext>
                  </a:extLst>
                </p:cNvPr>
                <p:cNvPicPr/>
                <p:nvPr/>
              </p:nvPicPr>
              <p:blipFill>
                <a:blip r:embed="rId488"/>
                <a:stretch>
                  <a:fillRect/>
                </a:stretch>
              </p:blipFill>
              <p:spPr>
                <a:xfrm>
                  <a:off x="2682219" y="3955868"/>
                  <a:ext cx="149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4381" name="Freihand 174380">
                  <a:extLst>
                    <a:ext uri="{FF2B5EF4-FFF2-40B4-BE49-F238E27FC236}">
                      <a16:creationId xmlns:a16="http://schemas.microsoft.com/office/drawing/2014/main" id="{42123CDF-4122-47D7-8D87-6434E48402BB}"/>
                    </a:ext>
                  </a:extLst>
                </p14:cNvPr>
                <p14:cNvContentPartPr/>
                <p14:nvPr/>
              </p14:nvContentPartPr>
              <p14:xfrm>
                <a:off x="2724699" y="4005188"/>
                <a:ext cx="352800" cy="97560"/>
              </p14:xfrm>
            </p:contentPart>
          </mc:Choice>
          <mc:Fallback>
            <p:pic>
              <p:nvPicPr>
                <p:cNvPr id="174381" name="Freihand 174380">
                  <a:extLst>
                    <a:ext uri="{FF2B5EF4-FFF2-40B4-BE49-F238E27FC236}">
                      <a16:creationId xmlns:a16="http://schemas.microsoft.com/office/drawing/2014/main" id="{42123CDF-4122-47D7-8D87-6434E48402BB}"/>
                    </a:ext>
                  </a:extLst>
                </p:cNvPr>
                <p:cNvPicPr/>
                <p:nvPr/>
              </p:nvPicPr>
              <p:blipFill>
                <a:blip r:embed="rId490"/>
                <a:stretch>
                  <a:fillRect/>
                </a:stretch>
              </p:blipFill>
              <p:spPr>
                <a:xfrm>
                  <a:off x="2720379" y="4000868"/>
                  <a:ext cx="361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74382" name="Freihand 174381">
                  <a:extLst>
                    <a:ext uri="{FF2B5EF4-FFF2-40B4-BE49-F238E27FC236}">
                      <a16:creationId xmlns:a16="http://schemas.microsoft.com/office/drawing/2014/main" id="{5AB487CF-7A21-4BB6-939E-10BCF75D1929}"/>
                    </a:ext>
                  </a:extLst>
                </p14:cNvPr>
                <p14:cNvContentPartPr/>
                <p14:nvPr/>
              </p14:nvContentPartPr>
              <p14:xfrm>
                <a:off x="2945379" y="4096988"/>
                <a:ext cx="154440" cy="12240"/>
              </p14:xfrm>
            </p:contentPart>
          </mc:Choice>
          <mc:Fallback>
            <p:pic>
              <p:nvPicPr>
                <p:cNvPr id="174382" name="Freihand 174381">
                  <a:extLst>
                    <a:ext uri="{FF2B5EF4-FFF2-40B4-BE49-F238E27FC236}">
                      <a16:creationId xmlns:a16="http://schemas.microsoft.com/office/drawing/2014/main" id="{5AB487CF-7A21-4BB6-939E-10BCF75D1929}"/>
                    </a:ext>
                  </a:extLst>
                </p:cNvPr>
                <p:cNvPicPr/>
                <p:nvPr/>
              </p:nvPicPr>
              <p:blipFill>
                <a:blip r:embed="rId492"/>
                <a:stretch>
                  <a:fillRect/>
                </a:stretch>
              </p:blipFill>
              <p:spPr>
                <a:xfrm>
                  <a:off x="2941059" y="4092668"/>
                  <a:ext cx="163080" cy="20880"/>
                </a:xfrm>
                <a:prstGeom prst="rect">
                  <a:avLst/>
                </a:prstGeom>
              </p:spPr>
            </p:pic>
          </mc:Fallback>
        </mc:AlternateContent>
      </p:grpSp>
      <p:grpSp>
        <p:nvGrpSpPr>
          <p:cNvPr id="174401" name="Gruppieren 174400">
            <a:extLst>
              <a:ext uri="{FF2B5EF4-FFF2-40B4-BE49-F238E27FC236}">
                <a16:creationId xmlns:a16="http://schemas.microsoft.com/office/drawing/2014/main" id="{B3E2FB67-1E6C-4FF5-8194-43E54408D0FB}"/>
              </a:ext>
            </a:extLst>
          </p:cNvPr>
          <p:cNvGrpSpPr/>
          <p:nvPr/>
        </p:nvGrpSpPr>
        <p:grpSpPr>
          <a:xfrm>
            <a:off x="3267579" y="3825188"/>
            <a:ext cx="1303200" cy="496080"/>
            <a:chOff x="3267579" y="3825188"/>
            <a:chExt cx="1303200" cy="496080"/>
          </a:xfrm>
        </p:grpSpPr>
        <mc:AlternateContent xmlns:mc="http://schemas.openxmlformats.org/markup-compatibility/2006">
          <mc:Choice xmlns:p14="http://schemas.microsoft.com/office/powerpoint/2010/main" Requires="p14">
            <p:contentPart p14:bwMode="auto" r:id="rId493">
              <p14:nvContentPartPr>
                <p14:cNvPr id="174384" name="Freihand 174383">
                  <a:extLst>
                    <a:ext uri="{FF2B5EF4-FFF2-40B4-BE49-F238E27FC236}">
                      <a16:creationId xmlns:a16="http://schemas.microsoft.com/office/drawing/2014/main" id="{1BE4B2E8-3ADA-468A-8E34-B9F8BFB366AA}"/>
                    </a:ext>
                  </a:extLst>
                </p14:cNvPr>
                <p14:cNvContentPartPr/>
                <p14:nvPr/>
              </p14:nvContentPartPr>
              <p14:xfrm>
                <a:off x="3332739" y="3830588"/>
                <a:ext cx="139680" cy="131400"/>
              </p14:xfrm>
            </p:contentPart>
          </mc:Choice>
          <mc:Fallback>
            <p:pic>
              <p:nvPicPr>
                <p:cNvPr id="174384" name="Freihand 174383">
                  <a:extLst>
                    <a:ext uri="{FF2B5EF4-FFF2-40B4-BE49-F238E27FC236}">
                      <a16:creationId xmlns:a16="http://schemas.microsoft.com/office/drawing/2014/main" id="{1BE4B2E8-3ADA-468A-8E34-B9F8BFB366AA}"/>
                    </a:ext>
                  </a:extLst>
                </p:cNvPr>
                <p:cNvPicPr/>
                <p:nvPr/>
              </p:nvPicPr>
              <p:blipFill>
                <a:blip r:embed="rId494"/>
                <a:stretch>
                  <a:fillRect/>
                </a:stretch>
              </p:blipFill>
              <p:spPr>
                <a:xfrm>
                  <a:off x="3328419" y="3826268"/>
                  <a:ext cx="148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4385" name="Freihand 174384">
                  <a:extLst>
                    <a:ext uri="{FF2B5EF4-FFF2-40B4-BE49-F238E27FC236}">
                      <a16:creationId xmlns:a16="http://schemas.microsoft.com/office/drawing/2014/main" id="{80922FB0-A101-497E-8F30-2E8445A0AE12}"/>
                    </a:ext>
                  </a:extLst>
                </p14:cNvPr>
                <p14:cNvContentPartPr/>
                <p14:nvPr/>
              </p14:nvContentPartPr>
              <p14:xfrm>
                <a:off x="3511299" y="3848228"/>
                <a:ext cx="76320" cy="75600"/>
              </p14:xfrm>
            </p:contentPart>
          </mc:Choice>
          <mc:Fallback>
            <p:pic>
              <p:nvPicPr>
                <p:cNvPr id="174385" name="Freihand 174384">
                  <a:extLst>
                    <a:ext uri="{FF2B5EF4-FFF2-40B4-BE49-F238E27FC236}">
                      <a16:creationId xmlns:a16="http://schemas.microsoft.com/office/drawing/2014/main" id="{80922FB0-A101-497E-8F30-2E8445A0AE12}"/>
                    </a:ext>
                  </a:extLst>
                </p:cNvPr>
                <p:cNvPicPr/>
                <p:nvPr/>
              </p:nvPicPr>
              <p:blipFill>
                <a:blip r:embed="rId496"/>
                <a:stretch>
                  <a:fillRect/>
                </a:stretch>
              </p:blipFill>
              <p:spPr>
                <a:xfrm>
                  <a:off x="3506979" y="3843908"/>
                  <a:ext cx="84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74386" name="Freihand 174385">
                  <a:extLst>
                    <a:ext uri="{FF2B5EF4-FFF2-40B4-BE49-F238E27FC236}">
                      <a16:creationId xmlns:a16="http://schemas.microsoft.com/office/drawing/2014/main" id="{FB581B3B-C920-4040-86F2-FDECE89315F3}"/>
                    </a:ext>
                  </a:extLst>
                </p14:cNvPr>
                <p14:cNvContentPartPr/>
                <p14:nvPr/>
              </p14:nvContentPartPr>
              <p14:xfrm>
                <a:off x="3600939" y="3825188"/>
                <a:ext cx="88200" cy="138960"/>
              </p14:xfrm>
            </p:contentPart>
          </mc:Choice>
          <mc:Fallback>
            <p:pic>
              <p:nvPicPr>
                <p:cNvPr id="174386" name="Freihand 174385">
                  <a:extLst>
                    <a:ext uri="{FF2B5EF4-FFF2-40B4-BE49-F238E27FC236}">
                      <a16:creationId xmlns:a16="http://schemas.microsoft.com/office/drawing/2014/main" id="{FB581B3B-C920-4040-86F2-FDECE89315F3}"/>
                    </a:ext>
                  </a:extLst>
                </p:cNvPr>
                <p:cNvPicPr/>
                <p:nvPr/>
              </p:nvPicPr>
              <p:blipFill>
                <a:blip r:embed="rId498"/>
                <a:stretch>
                  <a:fillRect/>
                </a:stretch>
              </p:blipFill>
              <p:spPr>
                <a:xfrm>
                  <a:off x="3596619" y="3820868"/>
                  <a:ext cx="96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4387" name="Freihand 174386">
                  <a:extLst>
                    <a:ext uri="{FF2B5EF4-FFF2-40B4-BE49-F238E27FC236}">
                      <a16:creationId xmlns:a16="http://schemas.microsoft.com/office/drawing/2014/main" id="{E30C2A1D-2AC6-4A9E-842C-5EF23E4220A6}"/>
                    </a:ext>
                  </a:extLst>
                </p14:cNvPr>
                <p14:cNvContentPartPr/>
                <p14:nvPr/>
              </p14:nvContentPartPr>
              <p14:xfrm>
                <a:off x="3695979" y="3928868"/>
                <a:ext cx="10440" cy="64800"/>
              </p14:xfrm>
            </p:contentPart>
          </mc:Choice>
          <mc:Fallback>
            <p:pic>
              <p:nvPicPr>
                <p:cNvPr id="174387" name="Freihand 174386">
                  <a:extLst>
                    <a:ext uri="{FF2B5EF4-FFF2-40B4-BE49-F238E27FC236}">
                      <a16:creationId xmlns:a16="http://schemas.microsoft.com/office/drawing/2014/main" id="{E30C2A1D-2AC6-4A9E-842C-5EF23E4220A6}"/>
                    </a:ext>
                  </a:extLst>
                </p:cNvPr>
                <p:cNvPicPr/>
                <p:nvPr/>
              </p:nvPicPr>
              <p:blipFill>
                <a:blip r:embed="rId500"/>
                <a:stretch>
                  <a:fillRect/>
                </a:stretch>
              </p:blipFill>
              <p:spPr>
                <a:xfrm>
                  <a:off x="3691659" y="3924548"/>
                  <a:ext cx="19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74388" name="Freihand 174387">
                  <a:extLst>
                    <a:ext uri="{FF2B5EF4-FFF2-40B4-BE49-F238E27FC236}">
                      <a16:creationId xmlns:a16="http://schemas.microsoft.com/office/drawing/2014/main" id="{C8349967-47C4-43CB-8FEA-D8C33700F488}"/>
                    </a:ext>
                  </a:extLst>
                </p14:cNvPr>
                <p14:cNvContentPartPr/>
                <p14:nvPr/>
              </p14:nvContentPartPr>
              <p14:xfrm>
                <a:off x="3780579" y="3831308"/>
                <a:ext cx="59040" cy="154800"/>
              </p14:xfrm>
            </p:contentPart>
          </mc:Choice>
          <mc:Fallback>
            <p:pic>
              <p:nvPicPr>
                <p:cNvPr id="174388" name="Freihand 174387">
                  <a:extLst>
                    <a:ext uri="{FF2B5EF4-FFF2-40B4-BE49-F238E27FC236}">
                      <a16:creationId xmlns:a16="http://schemas.microsoft.com/office/drawing/2014/main" id="{C8349967-47C4-43CB-8FEA-D8C33700F488}"/>
                    </a:ext>
                  </a:extLst>
                </p:cNvPr>
                <p:cNvPicPr/>
                <p:nvPr/>
              </p:nvPicPr>
              <p:blipFill>
                <a:blip r:embed="rId502"/>
                <a:stretch>
                  <a:fillRect/>
                </a:stretch>
              </p:blipFill>
              <p:spPr>
                <a:xfrm>
                  <a:off x="3776259" y="3826988"/>
                  <a:ext cx="67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4389" name="Freihand 174388">
                  <a:extLst>
                    <a:ext uri="{FF2B5EF4-FFF2-40B4-BE49-F238E27FC236}">
                      <a16:creationId xmlns:a16="http://schemas.microsoft.com/office/drawing/2014/main" id="{8C4D5D4D-42FB-4917-AC27-B75AE8796F80}"/>
                    </a:ext>
                  </a:extLst>
                </p14:cNvPr>
                <p14:cNvContentPartPr/>
                <p14:nvPr/>
              </p14:nvContentPartPr>
              <p14:xfrm>
                <a:off x="3267579" y="4036148"/>
                <a:ext cx="599040" cy="64440"/>
              </p14:xfrm>
            </p:contentPart>
          </mc:Choice>
          <mc:Fallback>
            <p:pic>
              <p:nvPicPr>
                <p:cNvPr id="174389" name="Freihand 174388">
                  <a:extLst>
                    <a:ext uri="{FF2B5EF4-FFF2-40B4-BE49-F238E27FC236}">
                      <a16:creationId xmlns:a16="http://schemas.microsoft.com/office/drawing/2014/main" id="{8C4D5D4D-42FB-4917-AC27-B75AE8796F80}"/>
                    </a:ext>
                  </a:extLst>
                </p:cNvPr>
                <p:cNvPicPr/>
                <p:nvPr/>
              </p:nvPicPr>
              <p:blipFill>
                <a:blip r:embed="rId504"/>
                <a:stretch>
                  <a:fillRect/>
                </a:stretch>
              </p:blipFill>
              <p:spPr>
                <a:xfrm>
                  <a:off x="3263259" y="4031828"/>
                  <a:ext cx="607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4390" name="Freihand 174389">
                  <a:extLst>
                    <a:ext uri="{FF2B5EF4-FFF2-40B4-BE49-F238E27FC236}">
                      <a16:creationId xmlns:a16="http://schemas.microsoft.com/office/drawing/2014/main" id="{8CDEC4EE-AB87-4D8C-911F-C94E48F5CDEB}"/>
                    </a:ext>
                  </a:extLst>
                </p14:cNvPr>
                <p14:cNvContentPartPr/>
                <p14:nvPr/>
              </p14:nvContentPartPr>
              <p14:xfrm>
                <a:off x="3344619" y="4178348"/>
                <a:ext cx="103680" cy="113040"/>
              </p14:xfrm>
            </p:contentPart>
          </mc:Choice>
          <mc:Fallback>
            <p:pic>
              <p:nvPicPr>
                <p:cNvPr id="174390" name="Freihand 174389">
                  <a:extLst>
                    <a:ext uri="{FF2B5EF4-FFF2-40B4-BE49-F238E27FC236}">
                      <a16:creationId xmlns:a16="http://schemas.microsoft.com/office/drawing/2014/main" id="{8CDEC4EE-AB87-4D8C-911F-C94E48F5CDEB}"/>
                    </a:ext>
                  </a:extLst>
                </p:cNvPr>
                <p:cNvPicPr/>
                <p:nvPr/>
              </p:nvPicPr>
              <p:blipFill>
                <a:blip r:embed="rId506"/>
                <a:stretch>
                  <a:fillRect/>
                </a:stretch>
              </p:blipFill>
              <p:spPr>
                <a:xfrm>
                  <a:off x="3340299" y="4174028"/>
                  <a:ext cx="112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4391" name="Freihand 174390">
                  <a:extLst>
                    <a:ext uri="{FF2B5EF4-FFF2-40B4-BE49-F238E27FC236}">
                      <a16:creationId xmlns:a16="http://schemas.microsoft.com/office/drawing/2014/main" id="{B60FA5F5-9780-4009-9A83-5282833F2D6B}"/>
                    </a:ext>
                  </a:extLst>
                </p14:cNvPr>
                <p14:cNvContentPartPr/>
                <p14:nvPr/>
              </p14:nvContentPartPr>
              <p14:xfrm>
                <a:off x="3464139" y="4184468"/>
                <a:ext cx="89280" cy="111600"/>
              </p14:xfrm>
            </p:contentPart>
          </mc:Choice>
          <mc:Fallback>
            <p:pic>
              <p:nvPicPr>
                <p:cNvPr id="174391" name="Freihand 174390">
                  <a:extLst>
                    <a:ext uri="{FF2B5EF4-FFF2-40B4-BE49-F238E27FC236}">
                      <a16:creationId xmlns:a16="http://schemas.microsoft.com/office/drawing/2014/main" id="{B60FA5F5-9780-4009-9A83-5282833F2D6B}"/>
                    </a:ext>
                  </a:extLst>
                </p:cNvPr>
                <p:cNvPicPr/>
                <p:nvPr/>
              </p:nvPicPr>
              <p:blipFill>
                <a:blip r:embed="rId508"/>
                <a:stretch>
                  <a:fillRect/>
                </a:stretch>
              </p:blipFill>
              <p:spPr>
                <a:xfrm>
                  <a:off x="3459819" y="4180148"/>
                  <a:ext cx="97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4392" name="Freihand 174391">
                  <a:extLst>
                    <a:ext uri="{FF2B5EF4-FFF2-40B4-BE49-F238E27FC236}">
                      <a16:creationId xmlns:a16="http://schemas.microsoft.com/office/drawing/2014/main" id="{76BF6B78-E957-4825-8148-A840AF9E6D4E}"/>
                    </a:ext>
                  </a:extLst>
                </p14:cNvPr>
                <p14:cNvContentPartPr/>
                <p14:nvPr/>
              </p14:nvContentPartPr>
              <p14:xfrm>
                <a:off x="3586179" y="4152788"/>
                <a:ext cx="78120" cy="128520"/>
              </p14:xfrm>
            </p:contentPart>
          </mc:Choice>
          <mc:Fallback>
            <p:pic>
              <p:nvPicPr>
                <p:cNvPr id="174392" name="Freihand 174391">
                  <a:extLst>
                    <a:ext uri="{FF2B5EF4-FFF2-40B4-BE49-F238E27FC236}">
                      <a16:creationId xmlns:a16="http://schemas.microsoft.com/office/drawing/2014/main" id="{76BF6B78-E957-4825-8148-A840AF9E6D4E}"/>
                    </a:ext>
                  </a:extLst>
                </p:cNvPr>
                <p:cNvPicPr/>
                <p:nvPr/>
              </p:nvPicPr>
              <p:blipFill>
                <a:blip r:embed="rId510"/>
                <a:stretch>
                  <a:fillRect/>
                </a:stretch>
              </p:blipFill>
              <p:spPr>
                <a:xfrm>
                  <a:off x="3581859" y="4148468"/>
                  <a:ext cx="86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4393" name="Freihand 174392">
                  <a:extLst>
                    <a:ext uri="{FF2B5EF4-FFF2-40B4-BE49-F238E27FC236}">
                      <a16:creationId xmlns:a16="http://schemas.microsoft.com/office/drawing/2014/main" id="{E0863E75-5670-45C9-9D34-9AA3FEEBF8EF}"/>
                    </a:ext>
                  </a:extLst>
                </p14:cNvPr>
                <p14:cNvContentPartPr/>
                <p14:nvPr/>
              </p14:nvContentPartPr>
              <p14:xfrm>
                <a:off x="3627579" y="4159268"/>
                <a:ext cx="74880" cy="162000"/>
              </p14:xfrm>
            </p:contentPart>
          </mc:Choice>
          <mc:Fallback>
            <p:pic>
              <p:nvPicPr>
                <p:cNvPr id="174393" name="Freihand 174392">
                  <a:extLst>
                    <a:ext uri="{FF2B5EF4-FFF2-40B4-BE49-F238E27FC236}">
                      <a16:creationId xmlns:a16="http://schemas.microsoft.com/office/drawing/2014/main" id="{E0863E75-5670-45C9-9D34-9AA3FEEBF8EF}"/>
                    </a:ext>
                  </a:extLst>
                </p:cNvPr>
                <p:cNvPicPr/>
                <p:nvPr/>
              </p:nvPicPr>
              <p:blipFill>
                <a:blip r:embed="rId512"/>
                <a:stretch>
                  <a:fillRect/>
                </a:stretch>
              </p:blipFill>
              <p:spPr>
                <a:xfrm>
                  <a:off x="3623259" y="4154948"/>
                  <a:ext cx="83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4394" name="Freihand 174393">
                  <a:extLst>
                    <a:ext uri="{FF2B5EF4-FFF2-40B4-BE49-F238E27FC236}">
                      <a16:creationId xmlns:a16="http://schemas.microsoft.com/office/drawing/2014/main" id="{598D442E-8424-4F16-A2D8-DBAEF1EDCA93}"/>
                    </a:ext>
                  </a:extLst>
                </p14:cNvPr>
                <p14:cNvContentPartPr/>
                <p14:nvPr/>
              </p14:nvContentPartPr>
              <p14:xfrm>
                <a:off x="3738819" y="4177268"/>
                <a:ext cx="73800" cy="131040"/>
              </p14:xfrm>
            </p:contentPart>
          </mc:Choice>
          <mc:Fallback>
            <p:pic>
              <p:nvPicPr>
                <p:cNvPr id="174394" name="Freihand 174393">
                  <a:extLst>
                    <a:ext uri="{FF2B5EF4-FFF2-40B4-BE49-F238E27FC236}">
                      <a16:creationId xmlns:a16="http://schemas.microsoft.com/office/drawing/2014/main" id="{598D442E-8424-4F16-A2D8-DBAEF1EDCA93}"/>
                    </a:ext>
                  </a:extLst>
                </p:cNvPr>
                <p:cNvPicPr/>
                <p:nvPr/>
              </p:nvPicPr>
              <p:blipFill>
                <a:blip r:embed="rId514"/>
                <a:stretch>
                  <a:fillRect/>
                </a:stretch>
              </p:blipFill>
              <p:spPr>
                <a:xfrm>
                  <a:off x="3734499" y="4172948"/>
                  <a:ext cx="82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74395" name="Freihand 174394">
                  <a:extLst>
                    <a:ext uri="{FF2B5EF4-FFF2-40B4-BE49-F238E27FC236}">
                      <a16:creationId xmlns:a16="http://schemas.microsoft.com/office/drawing/2014/main" id="{955D5E19-C1C6-4C65-B2E2-1CF12E3F65DC}"/>
                    </a:ext>
                  </a:extLst>
                </p14:cNvPr>
                <p14:cNvContentPartPr/>
                <p14:nvPr/>
              </p14:nvContentPartPr>
              <p14:xfrm>
                <a:off x="3824139" y="4167548"/>
                <a:ext cx="90000" cy="132840"/>
              </p14:xfrm>
            </p:contentPart>
          </mc:Choice>
          <mc:Fallback>
            <p:pic>
              <p:nvPicPr>
                <p:cNvPr id="174395" name="Freihand 174394">
                  <a:extLst>
                    <a:ext uri="{FF2B5EF4-FFF2-40B4-BE49-F238E27FC236}">
                      <a16:creationId xmlns:a16="http://schemas.microsoft.com/office/drawing/2014/main" id="{955D5E19-C1C6-4C65-B2E2-1CF12E3F65DC}"/>
                    </a:ext>
                  </a:extLst>
                </p:cNvPr>
                <p:cNvPicPr/>
                <p:nvPr/>
              </p:nvPicPr>
              <p:blipFill>
                <a:blip r:embed="rId516"/>
                <a:stretch>
                  <a:fillRect/>
                </a:stretch>
              </p:blipFill>
              <p:spPr>
                <a:xfrm>
                  <a:off x="3819819" y="4163228"/>
                  <a:ext cx="98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4396" name="Freihand 174395">
                  <a:extLst>
                    <a:ext uri="{FF2B5EF4-FFF2-40B4-BE49-F238E27FC236}">
                      <a16:creationId xmlns:a16="http://schemas.microsoft.com/office/drawing/2014/main" id="{7B092AD3-CDB7-4C94-9C5D-5B5FA35E0D64}"/>
                    </a:ext>
                  </a:extLst>
                </p14:cNvPr>
                <p14:cNvContentPartPr/>
                <p14:nvPr/>
              </p14:nvContentPartPr>
              <p14:xfrm>
                <a:off x="4067859" y="4078628"/>
                <a:ext cx="32760" cy="14400"/>
              </p14:xfrm>
            </p:contentPart>
          </mc:Choice>
          <mc:Fallback>
            <p:pic>
              <p:nvPicPr>
                <p:cNvPr id="174396" name="Freihand 174395">
                  <a:extLst>
                    <a:ext uri="{FF2B5EF4-FFF2-40B4-BE49-F238E27FC236}">
                      <a16:creationId xmlns:a16="http://schemas.microsoft.com/office/drawing/2014/main" id="{7B092AD3-CDB7-4C94-9C5D-5B5FA35E0D64}"/>
                    </a:ext>
                  </a:extLst>
                </p:cNvPr>
                <p:cNvPicPr/>
                <p:nvPr/>
              </p:nvPicPr>
              <p:blipFill>
                <a:blip r:embed="rId518"/>
                <a:stretch>
                  <a:fillRect/>
                </a:stretch>
              </p:blipFill>
              <p:spPr>
                <a:xfrm>
                  <a:off x="4063539" y="4074308"/>
                  <a:ext cx="41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4397" name="Freihand 174396">
                  <a:extLst>
                    <a:ext uri="{FF2B5EF4-FFF2-40B4-BE49-F238E27FC236}">
                      <a16:creationId xmlns:a16="http://schemas.microsoft.com/office/drawing/2014/main" id="{9F25D618-CB49-499A-85BB-69823C62086C}"/>
                    </a:ext>
                  </a:extLst>
                </p14:cNvPr>
                <p14:cNvContentPartPr/>
                <p14:nvPr/>
              </p14:nvContentPartPr>
              <p14:xfrm>
                <a:off x="4193859" y="3946868"/>
                <a:ext cx="105480" cy="204480"/>
              </p14:xfrm>
            </p:contentPart>
          </mc:Choice>
          <mc:Fallback>
            <p:pic>
              <p:nvPicPr>
                <p:cNvPr id="174397" name="Freihand 174396">
                  <a:extLst>
                    <a:ext uri="{FF2B5EF4-FFF2-40B4-BE49-F238E27FC236}">
                      <a16:creationId xmlns:a16="http://schemas.microsoft.com/office/drawing/2014/main" id="{9F25D618-CB49-499A-85BB-69823C62086C}"/>
                    </a:ext>
                  </a:extLst>
                </p:cNvPr>
                <p:cNvPicPr/>
                <p:nvPr/>
              </p:nvPicPr>
              <p:blipFill>
                <a:blip r:embed="rId520"/>
                <a:stretch>
                  <a:fillRect/>
                </a:stretch>
              </p:blipFill>
              <p:spPr>
                <a:xfrm>
                  <a:off x="4189539" y="3942548"/>
                  <a:ext cx="1141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4398" name="Freihand 174397">
                  <a:extLst>
                    <a:ext uri="{FF2B5EF4-FFF2-40B4-BE49-F238E27FC236}">
                      <a16:creationId xmlns:a16="http://schemas.microsoft.com/office/drawing/2014/main" id="{BB119627-CC5B-433B-8B74-2F9670B912C0}"/>
                    </a:ext>
                  </a:extLst>
                </p14:cNvPr>
                <p14:cNvContentPartPr/>
                <p14:nvPr/>
              </p14:nvContentPartPr>
              <p14:xfrm>
                <a:off x="4267299" y="4143788"/>
                <a:ext cx="18360" cy="34560"/>
              </p14:xfrm>
            </p:contentPart>
          </mc:Choice>
          <mc:Fallback>
            <p:pic>
              <p:nvPicPr>
                <p:cNvPr id="174398" name="Freihand 174397">
                  <a:extLst>
                    <a:ext uri="{FF2B5EF4-FFF2-40B4-BE49-F238E27FC236}">
                      <a16:creationId xmlns:a16="http://schemas.microsoft.com/office/drawing/2014/main" id="{BB119627-CC5B-433B-8B74-2F9670B912C0}"/>
                    </a:ext>
                  </a:extLst>
                </p:cNvPr>
                <p:cNvPicPr/>
                <p:nvPr/>
              </p:nvPicPr>
              <p:blipFill>
                <a:blip r:embed="rId522"/>
                <a:stretch>
                  <a:fillRect/>
                </a:stretch>
              </p:blipFill>
              <p:spPr>
                <a:xfrm>
                  <a:off x="4262979" y="4139468"/>
                  <a:ext cx="27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4399" name="Freihand 174398">
                  <a:extLst>
                    <a:ext uri="{FF2B5EF4-FFF2-40B4-BE49-F238E27FC236}">
                      <a16:creationId xmlns:a16="http://schemas.microsoft.com/office/drawing/2014/main" id="{96BE6AB4-A126-45F8-BF99-56C24F49DB57}"/>
                    </a:ext>
                  </a:extLst>
                </p14:cNvPr>
                <p14:cNvContentPartPr/>
                <p14:nvPr/>
              </p14:nvContentPartPr>
              <p14:xfrm>
                <a:off x="4375659" y="3927788"/>
                <a:ext cx="78120" cy="194040"/>
              </p14:xfrm>
            </p:contentPart>
          </mc:Choice>
          <mc:Fallback>
            <p:pic>
              <p:nvPicPr>
                <p:cNvPr id="174399" name="Freihand 174398">
                  <a:extLst>
                    <a:ext uri="{FF2B5EF4-FFF2-40B4-BE49-F238E27FC236}">
                      <a16:creationId xmlns:a16="http://schemas.microsoft.com/office/drawing/2014/main" id="{96BE6AB4-A126-45F8-BF99-56C24F49DB57}"/>
                    </a:ext>
                  </a:extLst>
                </p:cNvPr>
                <p:cNvPicPr/>
                <p:nvPr/>
              </p:nvPicPr>
              <p:blipFill>
                <a:blip r:embed="rId524"/>
                <a:stretch>
                  <a:fillRect/>
                </a:stretch>
              </p:blipFill>
              <p:spPr>
                <a:xfrm>
                  <a:off x="4371339" y="3923468"/>
                  <a:ext cx="86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4400" name="Freihand 174399">
                  <a:extLst>
                    <a:ext uri="{FF2B5EF4-FFF2-40B4-BE49-F238E27FC236}">
                      <a16:creationId xmlns:a16="http://schemas.microsoft.com/office/drawing/2014/main" id="{C078D13B-EB0C-4D6F-969E-50BC7466456D}"/>
                    </a:ext>
                  </a:extLst>
                </p14:cNvPr>
                <p14:cNvContentPartPr/>
                <p14:nvPr/>
              </p14:nvContentPartPr>
              <p14:xfrm>
                <a:off x="4504899" y="3956948"/>
                <a:ext cx="65880" cy="230040"/>
              </p14:xfrm>
            </p:contentPart>
          </mc:Choice>
          <mc:Fallback>
            <p:pic>
              <p:nvPicPr>
                <p:cNvPr id="174400" name="Freihand 174399">
                  <a:extLst>
                    <a:ext uri="{FF2B5EF4-FFF2-40B4-BE49-F238E27FC236}">
                      <a16:creationId xmlns:a16="http://schemas.microsoft.com/office/drawing/2014/main" id="{C078D13B-EB0C-4D6F-969E-50BC7466456D}"/>
                    </a:ext>
                  </a:extLst>
                </p:cNvPr>
                <p:cNvPicPr/>
                <p:nvPr/>
              </p:nvPicPr>
              <p:blipFill>
                <a:blip r:embed="rId526"/>
                <a:stretch>
                  <a:fillRect/>
                </a:stretch>
              </p:blipFill>
              <p:spPr>
                <a:xfrm>
                  <a:off x="4500579" y="3952628"/>
                  <a:ext cx="74520" cy="238680"/>
                </a:xfrm>
                <a:prstGeom prst="rect">
                  <a:avLst/>
                </a:prstGeom>
              </p:spPr>
            </p:pic>
          </mc:Fallback>
        </mc:AlternateContent>
      </p:grpSp>
      <p:grpSp>
        <p:nvGrpSpPr>
          <p:cNvPr id="174407" name="Gruppieren 174406">
            <a:extLst>
              <a:ext uri="{FF2B5EF4-FFF2-40B4-BE49-F238E27FC236}">
                <a16:creationId xmlns:a16="http://schemas.microsoft.com/office/drawing/2014/main" id="{78CAD1B8-6C81-420D-A341-FA5F03A4DABA}"/>
              </a:ext>
            </a:extLst>
          </p:cNvPr>
          <p:cNvGrpSpPr/>
          <p:nvPr/>
        </p:nvGrpSpPr>
        <p:grpSpPr>
          <a:xfrm>
            <a:off x="413499" y="2194028"/>
            <a:ext cx="2755784" cy="1465920"/>
            <a:chOff x="413499" y="2194028"/>
            <a:chExt cx="2755784" cy="1465920"/>
          </a:xfrm>
        </p:grpSpPr>
        <mc:AlternateContent xmlns:mc="http://schemas.openxmlformats.org/markup-compatibility/2006">
          <mc:Choice xmlns:p14="http://schemas.microsoft.com/office/powerpoint/2010/main" Requires="p14">
            <p:contentPart p14:bwMode="auto" r:id="rId527">
              <p14:nvContentPartPr>
                <p14:cNvPr id="10" name="Freihand 9">
                  <a:extLst>
                    <a:ext uri="{FF2B5EF4-FFF2-40B4-BE49-F238E27FC236}">
                      <a16:creationId xmlns:a16="http://schemas.microsoft.com/office/drawing/2014/main" id="{CA1A28D1-E301-419B-B609-B00A464AF2BB}"/>
                    </a:ext>
                  </a:extLst>
                </p14:cNvPr>
                <p14:cNvContentPartPr/>
                <p14:nvPr/>
              </p14:nvContentPartPr>
              <p14:xfrm>
                <a:off x="2641883" y="2264243"/>
                <a:ext cx="89640" cy="110520"/>
              </p14:xfrm>
            </p:contentPart>
          </mc:Choice>
          <mc:Fallback>
            <p:pic>
              <p:nvPicPr>
                <p:cNvPr id="10" name="Freihand 9">
                  <a:extLst>
                    <a:ext uri="{FF2B5EF4-FFF2-40B4-BE49-F238E27FC236}">
                      <a16:creationId xmlns:a16="http://schemas.microsoft.com/office/drawing/2014/main" id="{CA1A28D1-E301-419B-B609-B00A464AF2BB}"/>
                    </a:ext>
                  </a:extLst>
                </p:cNvPr>
                <p:cNvPicPr/>
                <p:nvPr/>
              </p:nvPicPr>
              <p:blipFill>
                <a:blip r:embed="rId528"/>
                <a:stretch>
                  <a:fillRect/>
                </a:stretch>
              </p:blipFill>
              <p:spPr>
                <a:xfrm>
                  <a:off x="2637563" y="2259923"/>
                  <a:ext cx="98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1" name="Freihand 10">
                  <a:extLst>
                    <a:ext uri="{FF2B5EF4-FFF2-40B4-BE49-F238E27FC236}">
                      <a16:creationId xmlns:a16="http://schemas.microsoft.com/office/drawing/2014/main" id="{9F1237E5-87E7-49C8-BCA6-56A4DB0067EB}"/>
                    </a:ext>
                  </a:extLst>
                </p14:cNvPr>
                <p14:cNvContentPartPr/>
                <p14:nvPr/>
              </p14:nvContentPartPr>
              <p14:xfrm>
                <a:off x="2763203" y="2359283"/>
                <a:ext cx="1080" cy="66240"/>
              </p14:xfrm>
            </p:contentPart>
          </mc:Choice>
          <mc:Fallback>
            <p:pic>
              <p:nvPicPr>
                <p:cNvPr id="11" name="Freihand 10">
                  <a:extLst>
                    <a:ext uri="{FF2B5EF4-FFF2-40B4-BE49-F238E27FC236}">
                      <a16:creationId xmlns:a16="http://schemas.microsoft.com/office/drawing/2014/main" id="{9F1237E5-87E7-49C8-BCA6-56A4DB0067EB}"/>
                    </a:ext>
                  </a:extLst>
                </p:cNvPr>
                <p:cNvPicPr/>
                <p:nvPr/>
              </p:nvPicPr>
              <p:blipFill>
                <a:blip r:embed="rId530"/>
                <a:stretch>
                  <a:fillRect/>
                </a:stretch>
              </p:blipFill>
              <p:spPr>
                <a:xfrm>
                  <a:off x="2758883" y="2354963"/>
                  <a:ext cx="9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3" name="Freihand 12">
                  <a:extLst>
                    <a:ext uri="{FF2B5EF4-FFF2-40B4-BE49-F238E27FC236}">
                      <a16:creationId xmlns:a16="http://schemas.microsoft.com/office/drawing/2014/main" id="{D704BA51-8408-479B-8362-8F61946BB5F7}"/>
                    </a:ext>
                  </a:extLst>
                </p14:cNvPr>
                <p14:cNvContentPartPr/>
                <p14:nvPr/>
              </p14:nvContentPartPr>
              <p14:xfrm>
                <a:off x="2836283" y="2231483"/>
                <a:ext cx="95400" cy="121320"/>
              </p14:xfrm>
            </p:contentPart>
          </mc:Choice>
          <mc:Fallback>
            <p:pic>
              <p:nvPicPr>
                <p:cNvPr id="13" name="Freihand 12">
                  <a:extLst>
                    <a:ext uri="{FF2B5EF4-FFF2-40B4-BE49-F238E27FC236}">
                      <a16:creationId xmlns:a16="http://schemas.microsoft.com/office/drawing/2014/main" id="{D704BA51-8408-479B-8362-8F61946BB5F7}"/>
                    </a:ext>
                  </a:extLst>
                </p:cNvPr>
                <p:cNvPicPr/>
                <p:nvPr/>
              </p:nvPicPr>
              <p:blipFill>
                <a:blip r:embed="rId532"/>
                <a:stretch>
                  <a:fillRect/>
                </a:stretch>
              </p:blipFill>
              <p:spPr>
                <a:xfrm>
                  <a:off x="2831963" y="2227163"/>
                  <a:ext cx="104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4" name="Freihand 13">
                  <a:extLst>
                    <a:ext uri="{FF2B5EF4-FFF2-40B4-BE49-F238E27FC236}">
                      <a16:creationId xmlns:a16="http://schemas.microsoft.com/office/drawing/2014/main" id="{EBA04785-016F-45B8-8495-73F260022282}"/>
                    </a:ext>
                  </a:extLst>
                </p14:cNvPr>
                <p14:cNvContentPartPr/>
                <p14:nvPr/>
              </p14:nvContentPartPr>
              <p14:xfrm>
                <a:off x="3036443" y="2279003"/>
                <a:ext cx="35280" cy="77760"/>
              </p14:xfrm>
            </p:contentPart>
          </mc:Choice>
          <mc:Fallback>
            <p:pic>
              <p:nvPicPr>
                <p:cNvPr id="14" name="Freihand 13">
                  <a:extLst>
                    <a:ext uri="{FF2B5EF4-FFF2-40B4-BE49-F238E27FC236}">
                      <a16:creationId xmlns:a16="http://schemas.microsoft.com/office/drawing/2014/main" id="{EBA04785-016F-45B8-8495-73F260022282}"/>
                    </a:ext>
                  </a:extLst>
                </p:cNvPr>
                <p:cNvPicPr/>
                <p:nvPr/>
              </p:nvPicPr>
              <p:blipFill>
                <a:blip r:embed="rId534"/>
                <a:stretch>
                  <a:fillRect/>
                </a:stretch>
              </p:blipFill>
              <p:spPr>
                <a:xfrm>
                  <a:off x="3032123" y="2274683"/>
                  <a:ext cx="43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5" name="Freihand 14">
                  <a:extLst>
                    <a:ext uri="{FF2B5EF4-FFF2-40B4-BE49-F238E27FC236}">
                      <a16:creationId xmlns:a16="http://schemas.microsoft.com/office/drawing/2014/main" id="{4EB17389-6DF5-4309-95B8-30ED746D51EA}"/>
                    </a:ext>
                  </a:extLst>
                </p14:cNvPr>
                <p14:cNvContentPartPr/>
                <p14:nvPr/>
              </p14:nvContentPartPr>
              <p14:xfrm>
                <a:off x="2986403" y="2214563"/>
                <a:ext cx="56160" cy="56880"/>
              </p14:xfrm>
            </p:contentPart>
          </mc:Choice>
          <mc:Fallback>
            <p:pic>
              <p:nvPicPr>
                <p:cNvPr id="15" name="Freihand 14">
                  <a:extLst>
                    <a:ext uri="{FF2B5EF4-FFF2-40B4-BE49-F238E27FC236}">
                      <a16:creationId xmlns:a16="http://schemas.microsoft.com/office/drawing/2014/main" id="{4EB17389-6DF5-4309-95B8-30ED746D51EA}"/>
                    </a:ext>
                  </a:extLst>
                </p:cNvPr>
                <p:cNvPicPr/>
                <p:nvPr/>
              </p:nvPicPr>
              <p:blipFill>
                <a:blip r:embed="rId536"/>
                <a:stretch>
                  <a:fillRect/>
                </a:stretch>
              </p:blipFill>
              <p:spPr>
                <a:xfrm>
                  <a:off x="2982083" y="2210243"/>
                  <a:ext cx="64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6" name="Freihand 15">
                  <a:extLst>
                    <a:ext uri="{FF2B5EF4-FFF2-40B4-BE49-F238E27FC236}">
                      <a16:creationId xmlns:a16="http://schemas.microsoft.com/office/drawing/2014/main" id="{08912C26-F36E-40E8-B26B-B65310C81176}"/>
                    </a:ext>
                  </a:extLst>
                </p14:cNvPr>
                <p14:cNvContentPartPr/>
                <p14:nvPr/>
              </p14:nvContentPartPr>
              <p14:xfrm>
                <a:off x="3108083" y="2320043"/>
                <a:ext cx="61200" cy="64800"/>
              </p14:xfrm>
            </p:contentPart>
          </mc:Choice>
          <mc:Fallback>
            <p:pic>
              <p:nvPicPr>
                <p:cNvPr id="16" name="Freihand 15">
                  <a:extLst>
                    <a:ext uri="{FF2B5EF4-FFF2-40B4-BE49-F238E27FC236}">
                      <a16:creationId xmlns:a16="http://schemas.microsoft.com/office/drawing/2014/main" id="{08912C26-F36E-40E8-B26B-B65310C81176}"/>
                    </a:ext>
                  </a:extLst>
                </p:cNvPr>
                <p:cNvPicPr/>
                <p:nvPr/>
              </p:nvPicPr>
              <p:blipFill>
                <a:blip r:embed="rId538"/>
                <a:stretch>
                  <a:fillRect/>
                </a:stretch>
              </p:blipFill>
              <p:spPr>
                <a:xfrm>
                  <a:off x="3103763" y="2315723"/>
                  <a:ext cx="69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1" name="Freihand 20">
                  <a:extLst>
                    <a:ext uri="{FF2B5EF4-FFF2-40B4-BE49-F238E27FC236}">
                      <a16:creationId xmlns:a16="http://schemas.microsoft.com/office/drawing/2014/main" id="{0B25659D-0757-4DF6-AAF0-69DAA9195AB2}"/>
                    </a:ext>
                  </a:extLst>
                </p14:cNvPr>
                <p14:cNvContentPartPr/>
                <p14:nvPr/>
              </p14:nvContentPartPr>
              <p14:xfrm>
                <a:off x="2550819" y="2601548"/>
                <a:ext cx="123840" cy="88200"/>
              </p14:xfrm>
            </p:contentPart>
          </mc:Choice>
          <mc:Fallback>
            <p:pic>
              <p:nvPicPr>
                <p:cNvPr id="21" name="Freihand 20">
                  <a:extLst>
                    <a:ext uri="{FF2B5EF4-FFF2-40B4-BE49-F238E27FC236}">
                      <a16:creationId xmlns:a16="http://schemas.microsoft.com/office/drawing/2014/main" id="{0B25659D-0757-4DF6-AAF0-69DAA9195AB2}"/>
                    </a:ext>
                  </a:extLst>
                </p:cNvPr>
                <p:cNvPicPr/>
                <p:nvPr/>
              </p:nvPicPr>
              <p:blipFill>
                <a:blip r:embed="rId540"/>
                <a:stretch>
                  <a:fillRect/>
                </a:stretch>
              </p:blipFill>
              <p:spPr>
                <a:xfrm>
                  <a:off x="2546499" y="2597228"/>
                  <a:ext cx="132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2" name="Freihand 21">
                  <a:extLst>
                    <a:ext uri="{FF2B5EF4-FFF2-40B4-BE49-F238E27FC236}">
                      <a16:creationId xmlns:a16="http://schemas.microsoft.com/office/drawing/2014/main" id="{F51A46CD-354E-419D-B8A4-94083DACAFAA}"/>
                    </a:ext>
                  </a:extLst>
                </p14:cNvPr>
                <p14:cNvContentPartPr/>
                <p14:nvPr/>
              </p14:nvContentPartPr>
              <p14:xfrm>
                <a:off x="2677539" y="2678228"/>
                <a:ext cx="32040" cy="43560"/>
              </p14:xfrm>
            </p:contentPart>
          </mc:Choice>
          <mc:Fallback>
            <p:pic>
              <p:nvPicPr>
                <p:cNvPr id="22" name="Freihand 21">
                  <a:extLst>
                    <a:ext uri="{FF2B5EF4-FFF2-40B4-BE49-F238E27FC236}">
                      <a16:creationId xmlns:a16="http://schemas.microsoft.com/office/drawing/2014/main" id="{F51A46CD-354E-419D-B8A4-94083DACAFAA}"/>
                    </a:ext>
                  </a:extLst>
                </p:cNvPr>
                <p:cNvPicPr/>
                <p:nvPr/>
              </p:nvPicPr>
              <p:blipFill>
                <a:blip r:embed="rId542"/>
                <a:stretch>
                  <a:fillRect/>
                </a:stretch>
              </p:blipFill>
              <p:spPr>
                <a:xfrm>
                  <a:off x="2673219" y="2673908"/>
                  <a:ext cx="40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3" name="Freihand 22">
                  <a:extLst>
                    <a:ext uri="{FF2B5EF4-FFF2-40B4-BE49-F238E27FC236}">
                      <a16:creationId xmlns:a16="http://schemas.microsoft.com/office/drawing/2014/main" id="{1C19016F-79BC-4911-9C48-85A5FFD29A5F}"/>
                    </a:ext>
                  </a:extLst>
                </p14:cNvPr>
                <p14:cNvContentPartPr/>
                <p14:nvPr/>
              </p14:nvContentPartPr>
              <p14:xfrm>
                <a:off x="2796339" y="2580668"/>
                <a:ext cx="162720" cy="132840"/>
              </p14:xfrm>
            </p:contentPart>
          </mc:Choice>
          <mc:Fallback>
            <p:pic>
              <p:nvPicPr>
                <p:cNvPr id="23" name="Freihand 22">
                  <a:extLst>
                    <a:ext uri="{FF2B5EF4-FFF2-40B4-BE49-F238E27FC236}">
                      <a16:creationId xmlns:a16="http://schemas.microsoft.com/office/drawing/2014/main" id="{1C19016F-79BC-4911-9C48-85A5FFD29A5F}"/>
                    </a:ext>
                  </a:extLst>
                </p:cNvPr>
                <p:cNvPicPr/>
                <p:nvPr/>
              </p:nvPicPr>
              <p:blipFill>
                <a:blip r:embed="rId544"/>
                <a:stretch>
                  <a:fillRect/>
                </a:stretch>
              </p:blipFill>
              <p:spPr>
                <a:xfrm>
                  <a:off x="2792019" y="2576348"/>
                  <a:ext cx="171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4" name="Freihand 23">
                  <a:extLst>
                    <a:ext uri="{FF2B5EF4-FFF2-40B4-BE49-F238E27FC236}">
                      <a16:creationId xmlns:a16="http://schemas.microsoft.com/office/drawing/2014/main" id="{9C7557FF-C835-4640-84FB-99EB04D45FF1}"/>
                    </a:ext>
                  </a:extLst>
                </p14:cNvPr>
                <p14:cNvContentPartPr/>
                <p14:nvPr/>
              </p14:nvContentPartPr>
              <p14:xfrm>
                <a:off x="2982819" y="2600828"/>
                <a:ext cx="54000" cy="88560"/>
              </p14:xfrm>
            </p:contentPart>
          </mc:Choice>
          <mc:Fallback>
            <p:pic>
              <p:nvPicPr>
                <p:cNvPr id="24" name="Freihand 23">
                  <a:extLst>
                    <a:ext uri="{FF2B5EF4-FFF2-40B4-BE49-F238E27FC236}">
                      <a16:creationId xmlns:a16="http://schemas.microsoft.com/office/drawing/2014/main" id="{9C7557FF-C835-4640-84FB-99EB04D45FF1}"/>
                    </a:ext>
                  </a:extLst>
                </p:cNvPr>
                <p:cNvPicPr/>
                <p:nvPr/>
              </p:nvPicPr>
              <p:blipFill>
                <a:blip r:embed="rId546"/>
                <a:stretch>
                  <a:fillRect/>
                </a:stretch>
              </p:blipFill>
              <p:spPr>
                <a:xfrm>
                  <a:off x="2978499" y="2596508"/>
                  <a:ext cx="62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5" name="Freihand 24">
                  <a:extLst>
                    <a:ext uri="{FF2B5EF4-FFF2-40B4-BE49-F238E27FC236}">
                      <a16:creationId xmlns:a16="http://schemas.microsoft.com/office/drawing/2014/main" id="{2D3C53F9-0153-42E1-9493-4EEBD1273750}"/>
                    </a:ext>
                  </a:extLst>
                </p14:cNvPr>
                <p14:cNvContentPartPr/>
                <p14:nvPr/>
              </p14:nvContentPartPr>
              <p14:xfrm>
                <a:off x="2945379" y="2526308"/>
                <a:ext cx="68760" cy="56520"/>
              </p14:xfrm>
            </p:contentPart>
          </mc:Choice>
          <mc:Fallback>
            <p:pic>
              <p:nvPicPr>
                <p:cNvPr id="25" name="Freihand 24">
                  <a:extLst>
                    <a:ext uri="{FF2B5EF4-FFF2-40B4-BE49-F238E27FC236}">
                      <a16:creationId xmlns:a16="http://schemas.microsoft.com/office/drawing/2014/main" id="{2D3C53F9-0153-42E1-9493-4EEBD1273750}"/>
                    </a:ext>
                  </a:extLst>
                </p:cNvPr>
                <p:cNvPicPr/>
                <p:nvPr/>
              </p:nvPicPr>
              <p:blipFill>
                <a:blip r:embed="rId548"/>
                <a:stretch>
                  <a:fillRect/>
                </a:stretch>
              </p:blipFill>
              <p:spPr>
                <a:xfrm>
                  <a:off x="2941059" y="2521988"/>
                  <a:ext cx="77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6" name="Freihand 25">
                  <a:extLst>
                    <a:ext uri="{FF2B5EF4-FFF2-40B4-BE49-F238E27FC236}">
                      <a16:creationId xmlns:a16="http://schemas.microsoft.com/office/drawing/2014/main" id="{CC5F5C10-B4BE-4C3A-AFE8-964FB291D92B}"/>
                    </a:ext>
                  </a:extLst>
                </p14:cNvPr>
                <p14:cNvContentPartPr/>
                <p14:nvPr/>
              </p14:nvContentPartPr>
              <p14:xfrm>
                <a:off x="3045819" y="2660228"/>
                <a:ext cx="61560" cy="53640"/>
              </p14:xfrm>
            </p:contentPart>
          </mc:Choice>
          <mc:Fallback>
            <p:pic>
              <p:nvPicPr>
                <p:cNvPr id="26" name="Freihand 25">
                  <a:extLst>
                    <a:ext uri="{FF2B5EF4-FFF2-40B4-BE49-F238E27FC236}">
                      <a16:creationId xmlns:a16="http://schemas.microsoft.com/office/drawing/2014/main" id="{CC5F5C10-B4BE-4C3A-AFE8-964FB291D92B}"/>
                    </a:ext>
                  </a:extLst>
                </p:cNvPr>
                <p:cNvPicPr/>
                <p:nvPr/>
              </p:nvPicPr>
              <p:blipFill>
                <a:blip r:embed="rId550"/>
                <a:stretch>
                  <a:fillRect/>
                </a:stretch>
              </p:blipFill>
              <p:spPr>
                <a:xfrm>
                  <a:off x="3041499" y="2655908"/>
                  <a:ext cx="70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74112" name="Freihand 174111">
                  <a:extLst>
                    <a:ext uri="{FF2B5EF4-FFF2-40B4-BE49-F238E27FC236}">
                      <a16:creationId xmlns:a16="http://schemas.microsoft.com/office/drawing/2014/main" id="{FB295BAE-3F28-43C7-8423-B2C47999364E}"/>
                    </a:ext>
                  </a:extLst>
                </p14:cNvPr>
                <p14:cNvContentPartPr/>
                <p14:nvPr/>
              </p14:nvContentPartPr>
              <p14:xfrm>
                <a:off x="1742979" y="2600468"/>
                <a:ext cx="91800" cy="95400"/>
              </p14:xfrm>
            </p:contentPart>
          </mc:Choice>
          <mc:Fallback>
            <p:pic>
              <p:nvPicPr>
                <p:cNvPr id="174112" name="Freihand 174111">
                  <a:extLst>
                    <a:ext uri="{FF2B5EF4-FFF2-40B4-BE49-F238E27FC236}">
                      <a16:creationId xmlns:a16="http://schemas.microsoft.com/office/drawing/2014/main" id="{FB295BAE-3F28-43C7-8423-B2C47999364E}"/>
                    </a:ext>
                  </a:extLst>
                </p:cNvPr>
                <p:cNvPicPr/>
                <p:nvPr/>
              </p:nvPicPr>
              <p:blipFill>
                <a:blip r:embed="rId552"/>
                <a:stretch>
                  <a:fillRect/>
                </a:stretch>
              </p:blipFill>
              <p:spPr>
                <a:xfrm>
                  <a:off x="1738659" y="2596148"/>
                  <a:ext cx="100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74113" name="Freihand 174112">
                  <a:extLst>
                    <a:ext uri="{FF2B5EF4-FFF2-40B4-BE49-F238E27FC236}">
                      <a16:creationId xmlns:a16="http://schemas.microsoft.com/office/drawing/2014/main" id="{504D511C-7D05-4DF8-9F3B-26BD75213456}"/>
                    </a:ext>
                  </a:extLst>
                </p14:cNvPr>
                <p14:cNvContentPartPr/>
                <p14:nvPr/>
              </p14:nvContentPartPr>
              <p14:xfrm>
                <a:off x="1891659" y="2596148"/>
                <a:ext cx="54000" cy="80640"/>
              </p14:xfrm>
            </p:contentPart>
          </mc:Choice>
          <mc:Fallback>
            <p:pic>
              <p:nvPicPr>
                <p:cNvPr id="174113" name="Freihand 174112">
                  <a:extLst>
                    <a:ext uri="{FF2B5EF4-FFF2-40B4-BE49-F238E27FC236}">
                      <a16:creationId xmlns:a16="http://schemas.microsoft.com/office/drawing/2014/main" id="{504D511C-7D05-4DF8-9F3B-26BD75213456}"/>
                    </a:ext>
                  </a:extLst>
                </p:cNvPr>
                <p:cNvPicPr/>
                <p:nvPr/>
              </p:nvPicPr>
              <p:blipFill>
                <a:blip r:embed="rId554"/>
                <a:stretch>
                  <a:fillRect/>
                </a:stretch>
              </p:blipFill>
              <p:spPr>
                <a:xfrm>
                  <a:off x="1887339" y="2591828"/>
                  <a:ext cx="62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74114" name="Freihand 174113">
                  <a:extLst>
                    <a:ext uri="{FF2B5EF4-FFF2-40B4-BE49-F238E27FC236}">
                      <a16:creationId xmlns:a16="http://schemas.microsoft.com/office/drawing/2014/main" id="{5D250D6F-E388-4971-93CA-87E15B62BE13}"/>
                    </a:ext>
                  </a:extLst>
                </p14:cNvPr>
                <p14:cNvContentPartPr/>
                <p14:nvPr/>
              </p14:nvContentPartPr>
              <p14:xfrm>
                <a:off x="1993539" y="2603348"/>
                <a:ext cx="52560" cy="76680"/>
              </p14:xfrm>
            </p:contentPart>
          </mc:Choice>
          <mc:Fallback>
            <p:pic>
              <p:nvPicPr>
                <p:cNvPr id="174114" name="Freihand 174113">
                  <a:extLst>
                    <a:ext uri="{FF2B5EF4-FFF2-40B4-BE49-F238E27FC236}">
                      <a16:creationId xmlns:a16="http://schemas.microsoft.com/office/drawing/2014/main" id="{5D250D6F-E388-4971-93CA-87E15B62BE13}"/>
                    </a:ext>
                  </a:extLst>
                </p:cNvPr>
                <p:cNvPicPr/>
                <p:nvPr/>
              </p:nvPicPr>
              <p:blipFill>
                <a:blip r:embed="rId556"/>
                <a:stretch>
                  <a:fillRect/>
                </a:stretch>
              </p:blipFill>
              <p:spPr>
                <a:xfrm>
                  <a:off x="1989219" y="2599028"/>
                  <a:ext cx="61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74115" name="Freihand 174114">
                  <a:extLst>
                    <a:ext uri="{FF2B5EF4-FFF2-40B4-BE49-F238E27FC236}">
                      <a16:creationId xmlns:a16="http://schemas.microsoft.com/office/drawing/2014/main" id="{D4213020-B5C0-4564-A6BB-75BEAC2DCA42}"/>
                    </a:ext>
                  </a:extLst>
                </p14:cNvPr>
                <p14:cNvContentPartPr/>
                <p14:nvPr/>
              </p14:nvContentPartPr>
              <p14:xfrm>
                <a:off x="2005419" y="2572748"/>
                <a:ext cx="111240" cy="117000"/>
              </p14:xfrm>
            </p:contentPart>
          </mc:Choice>
          <mc:Fallback>
            <p:pic>
              <p:nvPicPr>
                <p:cNvPr id="174115" name="Freihand 174114">
                  <a:extLst>
                    <a:ext uri="{FF2B5EF4-FFF2-40B4-BE49-F238E27FC236}">
                      <a16:creationId xmlns:a16="http://schemas.microsoft.com/office/drawing/2014/main" id="{D4213020-B5C0-4564-A6BB-75BEAC2DCA42}"/>
                    </a:ext>
                  </a:extLst>
                </p:cNvPr>
                <p:cNvPicPr/>
                <p:nvPr/>
              </p:nvPicPr>
              <p:blipFill>
                <a:blip r:embed="rId558"/>
                <a:stretch>
                  <a:fillRect/>
                </a:stretch>
              </p:blipFill>
              <p:spPr>
                <a:xfrm>
                  <a:off x="2001099" y="2568428"/>
                  <a:ext cx="119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74116" name="Freihand 174115">
                  <a:extLst>
                    <a:ext uri="{FF2B5EF4-FFF2-40B4-BE49-F238E27FC236}">
                      <a16:creationId xmlns:a16="http://schemas.microsoft.com/office/drawing/2014/main" id="{22AC28D4-CA6F-4BF3-B857-96F5749D23CE}"/>
                    </a:ext>
                  </a:extLst>
                </p14:cNvPr>
                <p14:cNvContentPartPr/>
                <p14:nvPr/>
              </p14:nvContentPartPr>
              <p14:xfrm>
                <a:off x="2148699" y="2567348"/>
                <a:ext cx="74880" cy="124920"/>
              </p14:xfrm>
            </p:contentPart>
          </mc:Choice>
          <mc:Fallback>
            <p:pic>
              <p:nvPicPr>
                <p:cNvPr id="174116" name="Freihand 174115">
                  <a:extLst>
                    <a:ext uri="{FF2B5EF4-FFF2-40B4-BE49-F238E27FC236}">
                      <a16:creationId xmlns:a16="http://schemas.microsoft.com/office/drawing/2014/main" id="{22AC28D4-CA6F-4BF3-B857-96F5749D23CE}"/>
                    </a:ext>
                  </a:extLst>
                </p:cNvPr>
                <p:cNvPicPr/>
                <p:nvPr/>
              </p:nvPicPr>
              <p:blipFill>
                <a:blip r:embed="rId560"/>
                <a:stretch>
                  <a:fillRect/>
                </a:stretch>
              </p:blipFill>
              <p:spPr>
                <a:xfrm>
                  <a:off x="2144379" y="2563028"/>
                  <a:ext cx="83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74117" name="Freihand 174116">
                  <a:extLst>
                    <a:ext uri="{FF2B5EF4-FFF2-40B4-BE49-F238E27FC236}">
                      <a16:creationId xmlns:a16="http://schemas.microsoft.com/office/drawing/2014/main" id="{98DC5C91-F333-4F9C-B59E-ED345A1D6E52}"/>
                    </a:ext>
                  </a:extLst>
                </p14:cNvPr>
                <p14:cNvContentPartPr/>
                <p14:nvPr/>
              </p14:nvContentPartPr>
              <p14:xfrm>
                <a:off x="2221419" y="2563028"/>
                <a:ext cx="104760" cy="129600"/>
              </p14:xfrm>
            </p:contentPart>
          </mc:Choice>
          <mc:Fallback>
            <p:pic>
              <p:nvPicPr>
                <p:cNvPr id="174117" name="Freihand 174116">
                  <a:extLst>
                    <a:ext uri="{FF2B5EF4-FFF2-40B4-BE49-F238E27FC236}">
                      <a16:creationId xmlns:a16="http://schemas.microsoft.com/office/drawing/2014/main" id="{98DC5C91-F333-4F9C-B59E-ED345A1D6E52}"/>
                    </a:ext>
                  </a:extLst>
                </p:cNvPr>
                <p:cNvPicPr/>
                <p:nvPr/>
              </p:nvPicPr>
              <p:blipFill>
                <a:blip r:embed="rId562"/>
                <a:stretch>
                  <a:fillRect/>
                </a:stretch>
              </p:blipFill>
              <p:spPr>
                <a:xfrm>
                  <a:off x="2217099" y="2558708"/>
                  <a:ext cx="113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74132" name="Freihand 174131">
                  <a:extLst>
                    <a:ext uri="{FF2B5EF4-FFF2-40B4-BE49-F238E27FC236}">
                      <a16:creationId xmlns:a16="http://schemas.microsoft.com/office/drawing/2014/main" id="{F7E57E0E-54A3-4DA4-BEF6-1C5D199D3E16}"/>
                    </a:ext>
                  </a:extLst>
                </p14:cNvPr>
                <p14:cNvContentPartPr/>
                <p14:nvPr/>
              </p14:nvContentPartPr>
              <p14:xfrm>
                <a:off x="1914339" y="2787668"/>
                <a:ext cx="53280" cy="111960"/>
              </p14:xfrm>
            </p:contentPart>
          </mc:Choice>
          <mc:Fallback>
            <p:pic>
              <p:nvPicPr>
                <p:cNvPr id="174132" name="Freihand 174131">
                  <a:extLst>
                    <a:ext uri="{FF2B5EF4-FFF2-40B4-BE49-F238E27FC236}">
                      <a16:creationId xmlns:a16="http://schemas.microsoft.com/office/drawing/2014/main" id="{F7E57E0E-54A3-4DA4-BEF6-1C5D199D3E16}"/>
                    </a:ext>
                  </a:extLst>
                </p:cNvPr>
                <p:cNvPicPr/>
                <p:nvPr/>
              </p:nvPicPr>
              <p:blipFill>
                <a:blip r:embed="rId564"/>
                <a:stretch>
                  <a:fillRect/>
                </a:stretch>
              </p:blipFill>
              <p:spPr>
                <a:xfrm>
                  <a:off x="1910019" y="2783348"/>
                  <a:ext cx="61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74133" name="Freihand 174132">
                  <a:extLst>
                    <a:ext uri="{FF2B5EF4-FFF2-40B4-BE49-F238E27FC236}">
                      <a16:creationId xmlns:a16="http://schemas.microsoft.com/office/drawing/2014/main" id="{32397FAD-FC2B-4B37-ACFB-7C8860030C7B}"/>
                    </a:ext>
                  </a:extLst>
                </p14:cNvPr>
                <p14:cNvContentPartPr/>
                <p14:nvPr/>
              </p14:nvContentPartPr>
              <p14:xfrm>
                <a:off x="1868619" y="2727188"/>
                <a:ext cx="130320" cy="90000"/>
              </p14:xfrm>
            </p:contentPart>
          </mc:Choice>
          <mc:Fallback>
            <p:pic>
              <p:nvPicPr>
                <p:cNvPr id="174133" name="Freihand 174132">
                  <a:extLst>
                    <a:ext uri="{FF2B5EF4-FFF2-40B4-BE49-F238E27FC236}">
                      <a16:creationId xmlns:a16="http://schemas.microsoft.com/office/drawing/2014/main" id="{32397FAD-FC2B-4B37-ACFB-7C8860030C7B}"/>
                    </a:ext>
                  </a:extLst>
                </p:cNvPr>
                <p:cNvPicPr/>
                <p:nvPr/>
              </p:nvPicPr>
              <p:blipFill>
                <a:blip r:embed="rId566"/>
                <a:stretch>
                  <a:fillRect/>
                </a:stretch>
              </p:blipFill>
              <p:spPr>
                <a:xfrm>
                  <a:off x="1864299" y="2722868"/>
                  <a:ext cx="138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74135" name="Freihand 174134">
                  <a:extLst>
                    <a:ext uri="{FF2B5EF4-FFF2-40B4-BE49-F238E27FC236}">
                      <a16:creationId xmlns:a16="http://schemas.microsoft.com/office/drawing/2014/main" id="{F0D8C8B9-A6B1-4501-B005-C3A712AA99EA}"/>
                    </a:ext>
                  </a:extLst>
                </p14:cNvPr>
                <p14:cNvContentPartPr/>
                <p14:nvPr/>
              </p14:nvContentPartPr>
              <p14:xfrm>
                <a:off x="1502859" y="3084668"/>
                <a:ext cx="118080" cy="79200"/>
              </p14:xfrm>
            </p:contentPart>
          </mc:Choice>
          <mc:Fallback>
            <p:pic>
              <p:nvPicPr>
                <p:cNvPr id="174135" name="Freihand 174134">
                  <a:extLst>
                    <a:ext uri="{FF2B5EF4-FFF2-40B4-BE49-F238E27FC236}">
                      <a16:creationId xmlns:a16="http://schemas.microsoft.com/office/drawing/2014/main" id="{F0D8C8B9-A6B1-4501-B005-C3A712AA99EA}"/>
                    </a:ext>
                  </a:extLst>
                </p:cNvPr>
                <p:cNvPicPr/>
                <p:nvPr/>
              </p:nvPicPr>
              <p:blipFill>
                <a:blip r:embed="rId568"/>
                <a:stretch>
                  <a:fillRect/>
                </a:stretch>
              </p:blipFill>
              <p:spPr>
                <a:xfrm>
                  <a:off x="1498539" y="3080348"/>
                  <a:ext cx="126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74136" name="Freihand 174135">
                  <a:extLst>
                    <a:ext uri="{FF2B5EF4-FFF2-40B4-BE49-F238E27FC236}">
                      <a16:creationId xmlns:a16="http://schemas.microsoft.com/office/drawing/2014/main" id="{A076F43E-C2A7-48A3-8213-07450BEB38E4}"/>
                    </a:ext>
                  </a:extLst>
                </p14:cNvPr>
                <p14:cNvContentPartPr/>
                <p14:nvPr/>
              </p14:nvContentPartPr>
              <p14:xfrm>
                <a:off x="1627779" y="3081068"/>
                <a:ext cx="79920" cy="84960"/>
              </p14:xfrm>
            </p:contentPart>
          </mc:Choice>
          <mc:Fallback>
            <p:pic>
              <p:nvPicPr>
                <p:cNvPr id="174136" name="Freihand 174135">
                  <a:extLst>
                    <a:ext uri="{FF2B5EF4-FFF2-40B4-BE49-F238E27FC236}">
                      <a16:creationId xmlns:a16="http://schemas.microsoft.com/office/drawing/2014/main" id="{A076F43E-C2A7-48A3-8213-07450BEB38E4}"/>
                    </a:ext>
                  </a:extLst>
                </p:cNvPr>
                <p:cNvPicPr/>
                <p:nvPr/>
              </p:nvPicPr>
              <p:blipFill>
                <a:blip r:embed="rId570"/>
                <a:stretch>
                  <a:fillRect/>
                </a:stretch>
              </p:blipFill>
              <p:spPr>
                <a:xfrm>
                  <a:off x="1623459" y="3076748"/>
                  <a:ext cx="88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74137" name="Freihand 174136">
                  <a:extLst>
                    <a:ext uri="{FF2B5EF4-FFF2-40B4-BE49-F238E27FC236}">
                      <a16:creationId xmlns:a16="http://schemas.microsoft.com/office/drawing/2014/main" id="{3E75844B-099C-485D-8502-6459C32BE0F8}"/>
                    </a:ext>
                  </a:extLst>
                </p14:cNvPr>
                <p14:cNvContentPartPr/>
                <p14:nvPr/>
              </p14:nvContentPartPr>
              <p14:xfrm>
                <a:off x="1723179" y="3060548"/>
                <a:ext cx="59760" cy="114120"/>
              </p14:xfrm>
            </p:contentPart>
          </mc:Choice>
          <mc:Fallback>
            <p:pic>
              <p:nvPicPr>
                <p:cNvPr id="174137" name="Freihand 174136">
                  <a:extLst>
                    <a:ext uri="{FF2B5EF4-FFF2-40B4-BE49-F238E27FC236}">
                      <a16:creationId xmlns:a16="http://schemas.microsoft.com/office/drawing/2014/main" id="{3E75844B-099C-485D-8502-6459C32BE0F8}"/>
                    </a:ext>
                  </a:extLst>
                </p:cNvPr>
                <p:cNvPicPr/>
                <p:nvPr/>
              </p:nvPicPr>
              <p:blipFill>
                <a:blip r:embed="rId572"/>
                <a:stretch>
                  <a:fillRect/>
                </a:stretch>
              </p:blipFill>
              <p:spPr>
                <a:xfrm>
                  <a:off x="1718859" y="3056228"/>
                  <a:ext cx="68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74139" name="Freihand 174138">
                  <a:extLst>
                    <a:ext uri="{FF2B5EF4-FFF2-40B4-BE49-F238E27FC236}">
                      <a16:creationId xmlns:a16="http://schemas.microsoft.com/office/drawing/2014/main" id="{F3F477DE-CF2F-4471-AB66-F749E514964B}"/>
                    </a:ext>
                  </a:extLst>
                </p14:cNvPr>
                <p14:cNvContentPartPr/>
                <p14:nvPr/>
              </p14:nvContentPartPr>
              <p14:xfrm>
                <a:off x="1783659" y="3151628"/>
                <a:ext cx="17640" cy="77400"/>
              </p14:xfrm>
            </p:contentPart>
          </mc:Choice>
          <mc:Fallback>
            <p:pic>
              <p:nvPicPr>
                <p:cNvPr id="174139" name="Freihand 174138">
                  <a:extLst>
                    <a:ext uri="{FF2B5EF4-FFF2-40B4-BE49-F238E27FC236}">
                      <a16:creationId xmlns:a16="http://schemas.microsoft.com/office/drawing/2014/main" id="{F3F477DE-CF2F-4471-AB66-F749E514964B}"/>
                    </a:ext>
                  </a:extLst>
                </p:cNvPr>
                <p:cNvPicPr/>
                <p:nvPr/>
              </p:nvPicPr>
              <p:blipFill>
                <a:blip r:embed="rId574"/>
                <a:stretch>
                  <a:fillRect/>
                </a:stretch>
              </p:blipFill>
              <p:spPr>
                <a:xfrm>
                  <a:off x="1779339" y="3147308"/>
                  <a:ext cx="26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74140" name="Freihand 174139">
                  <a:extLst>
                    <a:ext uri="{FF2B5EF4-FFF2-40B4-BE49-F238E27FC236}">
                      <a16:creationId xmlns:a16="http://schemas.microsoft.com/office/drawing/2014/main" id="{45D8A166-05F5-4C58-8B61-359B6586D034}"/>
                    </a:ext>
                  </a:extLst>
                </p14:cNvPr>
                <p14:cNvContentPartPr/>
                <p14:nvPr/>
              </p14:nvContentPartPr>
              <p14:xfrm>
                <a:off x="1845579" y="3071348"/>
                <a:ext cx="51480" cy="82800"/>
              </p14:xfrm>
            </p:contentPart>
          </mc:Choice>
          <mc:Fallback>
            <p:pic>
              <p:nvPicPr>
                <p:cNvPr id="174140" name="Freihand 174139">
                  <a:extLst>
                    <a:ext uri="{FF2B5EF4-FFF2-40B4-BE49-F238E27FC236}">
                      <a16:creationId xmlns:a16="http://schemas.microsoft.com/office/drawing/2014/main" id="{45D8A166-05F5-4C58-8B61-359B6586D034}"/>
                    </a:ext>
                  </a:extLst>
                </p:cNvPr>
                <p:cNvPicPr/>
                <p:nvPr/>
              </p:nvPicPr>
              <p:blipFill>
                <a:blip r:embed="rId576"/>
                <a:stretch>
                  <a:fillRect/>
                </a:stretch>
              </p:blipFill>
              <p:spPr>
                <a:xfrm>
                  <a:off x="1841259" y="3067028"/>
                  <a:ext cx="60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74141" name="Freihand 174140">
                  <a:extLst>
                    <a:ext uri="{FF2B5EF4-FFF2-40B4-BE49-F238E27FC236}">
                      <a16:creationId xmlns:a16="http://schemas.microsoft.com/office/drawing/2014/main" id="{4D833B07-66EE-4E28-B6FF-E60EC228934B}"/>
                    </a:ext>
                  </a:extLst>
                </p14:cNvPr>
                <p14:cNvContentPartPr/>
                <p14:nvPr/>
              </p14:nvContentPartPr>
              <p14:xfrm>
                <a:off x="1980579" y="3109868"/>
                <a:ext cx="18360" cy="2520"/>
              </p14:xfrm>
            </p:contentPart>
          </mc:Choice>
          <mc:Fallback>
            <p:pic>
              <p:nvPicPr>
                <p:cNvPr id="174141" name="Freihand 174140">
                  <a:extLst>
                    <a:ext uri="{FF2B5EF4-FFF2-40B4-BE49-F238E27FC236}">
                      <a16:creationId xmlns:a16="http://schemas.microsoft.com/office/drawing/2014/main" id="{4D833B07-66EE-4E28-B6FF-E60EC228934B}"/>
                    </a:ext>
                  </a:extLst>
                </p:cNvPr>
                <p:cNvPicPr/>
                <p:nvPr/>
              </p:nvPicPr>
              <p:blipFill>
                <a:blip r:embed="rId578"/>
                <a:stretch>
                  <a:fillRect/>
                </a:stretch>
              </p:blipFill>
              <p:spPr>
                <a:xfrm>
                  <a:off x="1976259" y="3105548"/>
                  <a:ext cx="27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74142" name="Freihand 174141">
                  <a:extLst>
                    <a:ext uri="{FF2B5EF4-FFF2-40B4-BE49-F238E27FC236}">
                      <a16:creationId xmlns:a16="http://schemas.microsoft.com/office/drawing/2014/main" id="{32A1D1CA-2932-42E1-BE77-8BCC2081B84F}"/>
                    </a:ext>
                  </a:extLst>
                </p14:cNvPr>
                <p14:cNvContentPartPr/>
                <p14:nvPr/>
              </p14:nvContentPartPr>
              <p14:xfrm>
                <a:off x="2050779" y="2995748"/>
                <a:ext cx="81720" cy="153360"/>
              </p14:xfrm>
            </p:contentPart>
          </mc:Choice>
          <mc:Fallback>
            <p:pic>
              <p:nvPicPr>
                <p:cNvPr id="174142" name="Freihand 174141">
                  <a:extLst>
                    <a:ext uri="{FF2B5EF4-FFF2-40B4-BE49-F238E27FC236}">
                      <a16:creationId xmlns:a16="http://schemas.microsoft.com/office/drawing/2014/main" id="{32A1D1CA-2932-42E1-BE77-8BCC2081B84F}"/>
                    </a:ext>
                  </a:extLst>
                </p:cNvPr>
                <p:cNvPicPr/>
                <p:nvPr/>
              </p:nvPicPr>
              <p:blipFill>
                <a:blip r:embed="rId580"/>
                <a:stretch>
                  <a:fillRect/>
                </a:stretch>
              </p:blipFill>
              <p:spPr>
                <a:xfrm>
                  <a:off x="2046459" y="2991428"/>
                  <a:ext cx="90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74143" name="Freihand 174142">
                  <a:extLst>
                    <a:ext uri="{FF2B5EF4-FFF2-40B4-BE49-F238E27FC236}">
                      <a16:creationId xmlns:a16="http://schemas.microsoft.com/office/drawing/2014/main" id="{B76E32C7-D45B-42A6-8AF2-AFB3AA9A3631}"/>
                    </a:ext>
                  </a:extLst>
                </p14:cNvPr>
                <p14:cNvContentPartPr/>
                <p14:nvPr/>
              </p14:nvContentPartPr>
              <p14:xfrm>
                <a:off x="2143659" y="3032108"/>
                <a:ext cx="88920" cy="93600"/>
              </p14:xfrm>
            </p:contentPart>
          </mc:Choice>
          <mc:Fallback>
            <p:pic>
              <p:nvPicPr>
                <p:cNvPr id="174143" name="Freihand 174142">
                  <a:extLst>
                    <a:ext uri="{FF2B5EF4-FFF2-40B4-BE49-F238E27FC236}">
                      <a16:creationId xmlns:a16="http://schemas.microsoft.com/office/drawing/2014/main" id="{B76E32C7-D45B-42A6-8AF2-AFB3AA9A3631}"/>
                    </a:ext>
                  </a:extLst>
                </p:cNvPr>
                <p:cNvPicPr/>
                <p:nvPr/>
              </p:nvPicPr>
              <p:blipFill>
                <a:blip r:embed="rId582"/>
                <a:stretch>
                  <a:fillRect/>
                </a:stretch>
              </p:blipFill>
              <p:spPr>
                <a:xfrm>
                  <a:off x="2139339" y="3027788"/>
                  <a:ext cx="97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74144" name="Freihand 174143">
                  <a:extLst>
                    <a:ext uri="{FF2B5EF4-FFF2-40B4-BE49-F238E27FC236}">
                      <a16:creationId xmlns:a16="http://schemas.microsoft.com/office/drawing/2014/main" id="{E2B2AA8F-692B-45E2-AD75-B49BF20568B1}"/>
                    </a:ext>
                  </a:extLst>
                </p14:cNvPr>
                <p14:cNvContentPartPr/>
                <p14:nvPr/>
              </p14:nvContentPartPr>
              <p14:xfrm>
                <a:off x="2276859" y="3039308"/>
                <a:ext cx="21960" cy="82440"/>
              </p14:xfrm>
            </p:contentPart>
          </mc:Choice>
          <mc:Fallback>
            <p:pic>
              <p:nvPicPr>
                <p:cNvPr id="174144" name="Freihand 174143">
                  <a:extLst>
                    <a:ext uri="{FF2B5EF4-FFF2-40B4-BE49-F238E27FC236}">
                      <a16:creationId xmlns:a16="http://schemas.microsoft.com/office/drawing/2014/main" id="{E2B2AA8F-692B-45E2-AD75-B49BF20568B1}"/>
                    </a:ext>
                  </a:extLst>
                </p:cNvPr>
                <p:cNvPicPr/>
                <p:nvPr/>
              </p:nvPicPr>
              <p:blipFill>
                <a:blip r:embed="rId584"/>
                <a:stretch>
                  <a:fillRect/>
                </a:stretch>
              </p:blipFill>
              <p:spPr>
                <a:xfrm>
                  <a:off x="2272539" y="3034988"/>
                  <a:ext cx="30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74145" name="Freihand 174144">
                  <a:extLst>
                    <a:ext uri="{FF2B5EF4-FFF2-40B4-BE49-F238E27FC236}">
                      <a16:creationId xmlns:a16="http://schemas.microsoft.com/office/drawing/2014/main" id="{AC026CA2-07F6-4C3A-A3E6-3E04CF303C06}"/>
                    </a:ext>
                  </a:extLst>
                </p14:cNvPr>
                <p14:cNvContentPartPr/>
                <p14:nvPr/>
              </p14:nvContentPartPr>
              <p14:xfrm>
                <a:off x="2236899" y="3015908"/>
                <a:ext cx="201960" cy="96480"/>
              </p14:xfrm>
            </p:contentPart>
          </mc:Choice>
          <mc:Fallback>
            <p:pic>
              <p:nvPicPr>
                <p:cNvPr id="174145" name="Freihand 174144">
                  <a:extLst>
                    <a:ext uri="{FF2B5EF4-FFF2-40B4-BE49-F238E27FC236}">
                      <a16:creationId xmlns:a16="http://schemas.microsoft.com/office/drawing/2014/main" id="{AC026CA2-07F6-4C3A-A3E6-3E04CF303C06}"/>
                    </a:ext>
                  </a:extLst>
                </p:cNvPr>
                <p:cNvPicPr/>
                <p:nvPr/>
              </p:nvPicPr>
              <p:blipFill>
                <a:blip r:embed="rId586"/>
                <a:stretch>
                  <a:fillRect/>
                </a:stretch>
              </p:blipFill>
              <p:spPr>
                <a:xfrm>
                  <a:off x="2232579" y="3011588"/>
                  <a:ext cx="210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74146" name="Freihand 174145">
                  <a:extLst>
                    <a:ext uri="{FF2B5EF4-FFF2-40B4-BE49-F238E27FC236}">
                      <a16:creationId xmlns:a16="http://schemas.microsoft.com/office/drawing/2014/main" id="{3A88E25B-FDAA-4428-AC80-ED68E7B2EC6A}"/>
                    </a:ext>
                  </a:extLst>
                </p14:cNvPr>
                <p14:cNvContentPartPr/>
                <p14:nvPr/>
              </p14:nvContentPartPr>
              <p14:xfrm>
                <a:off x="2421579" y="3103748"/>
                <a:ext cx="23400" cy="61920"/>
              </p14:xfrm>
            </p:contentPart>
          </mc:Choice>
          <mc:Fallback>
            <p:pic>
              <p:nvPicPr>
                <p:cNvPr id="174146" name="Freihand 174145">
                  <a:extLst>
                    <a:ext uri="{FF2B5EF4-FFF2-40B4-BE49-F238E27FC236}">
                      <a16:creationId xmlns:a16="http://schemas.microsoft.com/office/drawing/2014/main" id="{3A88E25B-FDAA-4428-AC80-ED68E7B2EC6A}"/>
                    </a:ext>
                  </a:extLst>
                </p:cNvPr>
                <p:cNvPicPr/>
                <p:nvPr/>
              </p:nvPicPr>
              <p:blipFill>
                <a:blip r:embed="rId588"/>
                <a:stretch>
                  <a:fillRect/>
                </a:stretch>
              </p:blipFill>
              <p:spPr>
                <a:xfrm>
                  <a:off x="2417259" y="3099428"/>
                  <a:ext cx="32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74147" name="Freihand 174146">
                  <a:extLst>
                    <a:ext uri="{FF2B5EF4-FFF2-40B4-BE49-F238E27FC236}">
                      <a16:creationId xmlns:a16="http://schemas.microsoft.com/office/drawing/2014/main" id="{DA0F1227-F8B6-4B1F-B491-337EC28251CD}"/>
                    </a:ext>
                  </a:extLst>
                </p14:cNvPr>
                <p14:cNvContentPartPr/>
                <p14:nvPr/>
              </p14:nvContentPartPr>
              <p14:xfrm>
                <a:off x="2492859" y="3019148"/>
                <a:ext cx="83160" cy="97920"/>
              </p14:xfrm>
            </p:contentPart>
          </mc:Choice>
          <mc:Fallback>
            <p:pic>
              <p:nvPicPr>
                <p:cNvPr id="174147" name="Freihand 174146">
                  <a:extLst>
                    <a:ext uri="{FF2B5EF4-FFF2-40B4-BE49-F238E27FC236}">
                      <a16:creationId xmlns:a16="http://schemas.microsoft.com/office/drawing/2014/main" id="{DA0F1227-F8B6-4B1F-B491-337EC28251CD}"/>
                    </a:ext>
                  </a:extLst>
                </p:cNvPr>
                <p:cNvPicPr/>
                <p:nvPr/>
              </p:nvPicPr>
              <p:blipFill>
                <a:blip r:embed="rId590"/>
                <a:stretch>
                  <a:fillRect/>
                </a:stretch>
              </p:blipFill>
              <p:spPr>
                <a:xfrm>
                  <a:off x="2488539" y="3014828"/>
                  <a:ext cx="91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74148" name="Freihand 174147">
                  <a:extLst>
                    <a:ext uri="{FF2B5EF4-FFF2-40B4-BE49-F238E27FC236}">
                      <a16:creationId xmlns:a16="http://schemas.microsoft.com/office/drawing/2014/main" id="{39AAF2B9-8DC6-42FA-B2D8-D66459F38B19}"/>
                    </a:ext>
                  </a:extLst>
                </p14:cNvPr>
                <p14:cNvContentPartPr/>
                <p14:nvPr/>
              </p14:nvContentPartPr>
              <p14:xfrm>
                <a:off x="2640099" y="3039668"/>
                <a:ext cx="36000" cy="77760"/>
              </p14:xfrm>
            </p:contentPart>
          </mc:Choice>
          <mc:Fallback>
            <p:pic>
              <p:nvPicPr>
                <p:cNvPr id="174148" name="Freihand 174147">
                  <a:extLst>
                    <a:ext uri="{FF2B5EF4-FFF2-40B4-BE49-F238E27FC236}">
                      <a16:creationId xmlns:a16="http://schemas.microsoft.com/office/drawing/2014/main" id="{39AAF2B9-8DC6-42FA-B2D8-D66459F38B19}"/>
                    </a:ext>
                  </a:extLst>
                </p:cNvPr>
                <p:cNvPicPr/>
                <p:nvPr/>
              </p:nvPicPr>
              <p:blipFill>
                <a:blip r:embed="rId592"/>
                <a:stretch>
                  <a:fillRect/>
                </a:stretch>
              </p:blipFill>
              <p:spPr>
                <a:xfrm>
                  <a:off x="2635779" y="3035348"/>
                  <a:ext cx="44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74149" name="Freihand 174148">
                  <a:extLst>
                    <a:ext uri="{FF2B5EF4-FFF2-40B4-BE49-F238E27FC236}">
                      <a16:creationId xmlns:a16="http://schemas.microsoft.com/office/drawing/2014/main" id="{6308C736-743B-4F67-8C6A-991F68ABB87C}"/>
                    </a:ext>
                  </a:extLst>
                </p14:cNvPr>
                <p14:cNvContentPartPr/>
                <p14:nvPr/>
              </p14:nvContentPartPr>
              <p14:xfrm>
                <a:off x="2613099" y="3000068"/>
                <a:ext cx="47520" cy="36000"/>
              </p14:xfrm>
            </p:contentPart>
          </mc:Choice>
          <mc:Fallback>
            <p:pic>
              <p:nvPicPr>
                <p:cNvPr id="174149" name="Freihand 174148">
                  <a:extLst>
                    <a:ext uri="{FF2B5EF4-FFF2-40B4-BE49-F238E27FC236}">
                      <a16:creationId xmlns:a16="http://schemas.microsoft.com/office/drawing/2014/main" id="{6308C736-743B-4F67-8C6A-991F68ABB87C}"/>
                    </a:ext>
                  </a:extLst>
                </p:cNvPr>
                <p:cNvPicPr/>
                <p:nvPr/>
              </p:nvPicPr>
              <p:blipFill>
                <a:blip r:embed="rId594"/>
                <a:stretch>
                  <a:fillRect/>
                </a:stretch>
              </p:blipFill>
              <p:spPr>
                <a:xfrm>
                  <a:off x="2608779" y="2995748"/>
                  <a:ext cx="56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74150" name="Freihand 174149">
                  <a:extLst>
                    <a:ext uri="{FF2B5EF4-FFF2-40B4-BE49-F238E27FC236}">
                      <a16:creationId xmlns:a16="http://schemas.microsoft.com/office/drawing/2014/main" id="{EF9C7D3A-BF6A-4E30-BB05-DCCFE44D66A5}"/>
                    </a:ext>
                  </a:extLst>
                </p14:cNvPr>
                <p14:cNvContentPartPr/>
                <p14:nvPr/>
              </p14:nvContentPartPr>
              <p14:xfrm>
                <a:off x="2681499" y="2995748"/>
                <a:ext cx="144360" cy="222480"/>
              </p14:xfrm>
            </p:contentPart>
          </mc:Choice>
          <mc:Fallback>
            <p:pic>
              <p:nvPicPr>
                <p:cNvPr id="174150" name="Freihand 174149">
                  <a:extLst>
                    <a:ext uri="{FF2B5EF4-FFF2-40B4-BE49-F238E27FC236}">
                      <a16:creationId xmlns:a16="http://schemas.microsoft.com/office/drawing/2014/main" id="{EF9C7D3A-BF6A-4E30-BB05-DCCFE44D66A5}"/>
                    </a:ext>
                  </a:extLst>
                </p:cNvPr>
                <p:cNvPicPr/>
                <p:nvPr/>
              </p:nvPicPr>
              <p:blipFill>
                <a:blip r:embed="rId596"/>
                <a:stretch>
                  <a:fillRect/>
                </a:stretch>
              </p:blipFill>
              <p:spPr>
                <a:xfrm>
                  <a:off x="2677179" y="2991428"/>
                  <a:ext cx="1530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74106" name="Freihand 174105">
                  <a:extLst>
                    <a:ext uri="{FF2B5EF4-FFF2-40B4-BE49-F238E27FC236}">
                      <a16:creationId xmlns:a16="http://schemas.microsoft.com/office/drawing/2014/main" id="{B038993C-CDCC-4B00-B83D-AC28CAE390C1}"/>
                    </a:ext>
                  </a:extLst>
                </p14:cNvPr>
                <p14:cNvContentPartPr/>
                <p14:nvPr/>
              </p14:nvContentPartPr>
              <p14:xfrm>
                <a:off x="1762779" y="2254868"/>
                <a:ext cx="102960" cy="77040"/>
              </p14:xfrm>
            </p:contentPart>
          </mc:Choice>
          <mc:Fallback>
            <p:pic>
              <p:nvPicPr>
                <p:cNvPr id="174106" name="Freihand 174105">
                  <a:extLst>
                    <a:ext uri="{FF2B5EF4-FFF2-40B4-BE49-F238E27FC236}">
                      <a16:creationId xmlns:a16="http://schemas.microsoft.com/office/drawing/2014/main" id="{B038993C-CDCC-4B00-B83D-AC28CAE390C1}"/>
                    </a:ext>
                  </a:extLst>
                </p:cNvPr>
                <p:cNvPicPr/>
                <p:nvPr/>
              </p:nvPicPr>
              <p:blipFill>
                <a:blip r:embed="rId598"/>
                <a:stretch>
                  <a:fillRect/>
                </a:stretch>
              </p:blipFill>
              <p:spPr>
                <a:xfrm>
                  <a:off x="1758459" y="2250548"/>
                  <a:ext cx="111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74107" name="Freihand 174106">
                  <a:extLst>
                    <a:ext uri="{FF2B5EF4-FFF2-40B4-BE49-F238E27FC236}">
                      <a16:creationId xmlns:a16="http://schemas.microsoft.com/office/drawing/2014/main" id="{A452CE16-F09D-4066-A950-AD0A5ECD7AE2}"/>
                    </a:ext>
                  </a:extLst>
                </p14:cNvPr>
                <p14:cNvContentPartPr/>
                <p14:nvPr/>
              </p14:nvContentPartPr>
              <p14:xfrm>
                <a:off x="1898499" y="2235428"/>
                <a:ext cx="67680" cy="84960"/>
              </p14:xfrm>
            </p:contentPart>
          </mc:Choice>
          <mc:Fallback>
            <p:pic>
              <p:nvPicPr>
                <p:cNvPr id="174107" name="Freihand 174106">
                  <a:extLst>
                    <a:ext uri="{FF2B5EF4-FFF2-40B4-BE49-F238E27FC236}">
                      <a16:creationId xmlns:a16="http://schemas.microsoft.com/office/drawing/2014/main" id="{A452CE16-F09D-4066-A950-AD0A5ECD7AE2}"/>
                    </a:ext>
                  </a:extLst>
                </p:cNvPr>
                <p:cNvPicPr/>
                <p:nvPr/>
              </p:nvPicPr>
              <p:blipFill>
                <a:blip r:embed="rId600"/>
                <a:stretch>
                  <a:fillRect/>
                </a:stretch>
              </p:blipFill>
              <p:spPr>
                <a:xfrm>
                  <a:off x="1894179" y="2231108"/>
                  <a:ext cx="76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74108" name="Freihand 174107">
                  <a:extLst>
                    <a:ext uri="{FF2B5EF4-FFF2-40B4-BE49-F238E27FC236}">
                      <a16:creationId xmlns:a16="http://schemas.microsoft.com/office/drawing/2014/main" id="{24FB95E9-FF8B-4F12-A035-C0C95D2F95F2}"/>
                    </a:ext>
                  </a:extLst>
                </p14:cNvPr>
                <p14:cNvContentPartPr/>
                <p14:nvPr/>
              </p14:nvContentPartPr>
              <p14:xfrm>
                <a:off x="1998579" y="2225348"/>
                <a:ext cx="47520" cy="112680"/>
              </p14:xfrm>
            </p:contentPart>
          </mc:Choice>
          <mc:Fallback>
            <p:pic>
              <p:nvPicPr>
                <p:cNvPr id="174108" name="Freihand 174107">
                  <a:extLst>
                    <a:ext uri="{FF2B5EF4-FFF2-40B4-BE49-F238E27FC236}">
                      <a16:creationId xmlns:a16="http://schemas.microsoft.com/office/drawing/2014/main" id="{24FB95E9-FF8B-4F12-A035-C0C95D2F95F2}"/>
                    </a:ext>
                  </a:extLst>
                </p:cNvPr>
                <p:cNvPicPr/>
                <p:nvPr/>
              </p:nvPicPr>
              <p:blipFill>
                <a:blip r:embed="rId602"/>
                <a:stretch>
                  <a:fillRect/>
                </a:stretch>
              </p:blipFill>
              <p:spPr>
                <a:xfrm>
                  <a:off x="1994259" y="2221028"/>
                  <a:ext cx="56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74109" name="Freihand 174108">
                  <a:extLst>
                    <a:ext uri="{FF2B5EF4-FFF2-40B4-BE49-F238E27FC236}">
                      <a16:creationId xmlns:a16="http://schemas.microsoft.com/office/drawing/2014/main" id="{A4FEDAAA-6EF1-4666-9672-C5B067B701AD}"/>
                    </a:ext>
                  </a:extLst>
                </p14:cNvPr>
                <p14:cNvContentPartPr/>
                <p14:nvPr/>
              </p14:nvContentPartPr>
              <p14:xfrm>
                <a:off x="2069139" y="2308148"/>
                <a:ext cx="18720" cy="54000"/>
              </p14:xfrm>
            </p:contentPart>
          </mc:Choice>
          <mc:Fallback>
            <p:pic>
              <p:nvPicPr>
                <p:cNvPr id="174109" name="Freihand 174108">
                  <a:extLst>
                    <a:ext uri="{FF2B5EF4-FFF2-40B4-BE49-F238E27FC236}">
                      <a16:creationId xmlns:a16="http://schemas.microsoft.com/office/drawing/2014/main" id="{A4FEDAAA-6EF1-4666-9672-C5B067B701AD}"/>
                    </a:ext>
                  </a:extLst>
                </p:cNvPr>
                <p:cNvPicPr/>
                <p:nvPr/>
              </p:nvPicPr>
              <p:blipFill>
                <a:blip r:embed="rId604"/>
                <a:stretch>
                  <a:fillRect/>
                </a:stretch>
              </p:blipFill>
              <p:spPr>
                <a:xfrm>
                  <a:off x="2064819" y="2303828"/>
                  <a:ext cx="27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74110" name="Freihand 174109">
                  <a:extLst>
                    <a:ext uri="{FF2B5EF4-FFF2-40B4-BE49-F238E27FC236}">
                      <a16:creationId xmlns:a16="http://schemas.microsoft.com/office/drawing/2014/main" id="{85C3E20B-87D0-4715-BB07-4948F9B9F85B}"/>
                    </a:ext>
                  </a:extLst>
                </p14:cNvPr>
                <p14:cNvContentPartPr/>
                <p14:nvPr/>
              </p14:nvContentPartPr>
              <p14:xfrm>
                <a:off x="2152659" y="2242988"/>
                <a:ext cx="61200" cy="102240"/>
              </p14:xfrm>
            </p:contentPart>
          </mc:Choice>
          <mc:Fallback>
            <p:pic>
              <p:nvPicPr>
                <p:cNvPr id="174110" name="Freihand 174109">
                  <a:extLst>
                    <a:ext uri="{FF2B5EF4-FFF2-40B4-BE49-F238E27FC236}">
                      <a16:creationId xmlns:a16="http://schemas.microsoft.com/office/drawing/2014/main" id="{85C3E20B-87D0-4715-BB07-4948F9B9F85B}"/>
                    </a:ext>
                  </a:extLst>
                </p:cNvPr>
                <p:cNvPicPr/>
                <p:nvPr/>
              </p:nvPicPr>
              <p:blipFill>
                <a:blip r:embed="rId606"/>
                <a:stretch>
                  <a:fillRect/>
                </a:stretch>
              </p:blipFill>
              <p:spPr>
                <a:xfrm>
                  <a:off x="2148339" y="2238668"/>
                  <a:ext cx="69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74350" name="Freihand 174349">
                  <a:extLst>
                    <a:ext uri="{FF2B5EF4-FFF2-40B4-BE49-F238E27FC236}">
                      <a16:creationId xmlns:a16="http://schemas.microsoft.com/office/drawing/2014/main" id="{F1FF6A4F-4F30-44DC-815D-22DA727DD044}"/>
                    </a:ext>
                  </a:extLst>
                </p14:cNvPr>
                <p14:cNvContentPartPr/>
                <p14:nvPr/>
              </p14:nvContentPartPr>
              <p14:xfrm>
                <a:off x="925419" y="2212388"/>
                <a:ext cx="47520" cy="54000"/>
              </p14:xfrm>
            </p:contentPart>
          </mc:Choice>
          <mc:Fallback>
            <p:pic>
              <p:nvPicPr>
                <p:cNvPr id="174350" name="Freihand 174349">
                  <a:extLst>
                    <a:ext uri="{FF2B5EF4-FFF2-40B4-BE49-F238E27FC236}">
                      <a16:creationId xmlns:a16="http://schemas.microsoft.com/office/drawing/2014/main" id="{F1FF6A4F-4F30-44DC-815D-22DA727DD044}"/>
                    </a:ext>
                  </a:extLst>
                </p:cNvPr>
                <p:cNvPicPr/>
                <p:nvPr/>
              </p:nvPicPr>
              <p:blipFill>
                <a:blip r:embed="rId608"/>
                <a:stretch>
                  <a:fillRect/>
                </a:stretch>
              </p:blipFill>
              <p:spPr>
                <a:xfrm>
                  <a:off x="921099" y="2208068"/>
                  <a:ext cx="56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74351" name="Freihand 174350">
                  <a:extLst>
                    <a:ext uri="{FF2B5EF4-FFF2-40B4-BE49-F238E27FC236}">
                      <a16:creationId xmlns:a16="http://schemas.microsoft.com/office/drawing/2014/main" id="{B7EC3DAB-917C-404A-846B-0D8638936032}"/>
                    </a:ext>
                  </a:extLst>
                </p14:cNvPr>
                <p14:cNvContentPartPr/>
                <p14:nvPr/>
              </p14:nvContentPartPr>
              <p14:xfrm>
                <a:off x="927579" y="2194388"/>
                <a:ext cx="74880" cy="52200"/>
              </p14:xfrm>
            </p:contentPart>
          </mc:Choice>
          <mc:Fallback>
            <p:pic>
              <p:nvPicPr>
                <p:cNvPr id="174351" name="Freihand 174350">
                  <a:extLst>
                    <a:ext uri="{FF2B5EF4-FFF2-40B4-BE49-F238E27FC236}">
                      <a16:creationId xmlns:a16="http://schemas.microsoft.com/office/drawing/2014/main" id="{B7EC3DAB-917C-404A-846B-0D8638936032}"/>
                    </a:ext>
                  </a:extLst>
                </p:cNvPr>
                <p:cNvPicPr/>
                <p:nvPr/>
              </p:nvPicPr>
              <p:blipFill>
                <a:blip r:embed="rId610"/>
                <a:stretch>
                  <a:fillRect/>
                </a:stretch>
              </p:blipFill>
              <p:spPr>
                <a:xfrm>
                  <a:off x="923259" y="2190068"/>
                  <a:ext cx="83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74089" name="Freihand 174088">
                  <a:extLst>
                    <a:ext uri="{FF2B5EF4-FFF2-40B4-BE49-F238E27FC236}">
                      <a16:creationId xmlns:a16="http://schemas.microsoft.com/office/drawing/2014/main" id="{1C7F4941-25B2-49C2-9061-EE3179E45A54}"/>
                    </a:ext>
                  </a:extLst>
                </p14:cNvPr>
                <p14:cNvContentPartPr/>
                <p14:nvPr/>
              </p14:nvContentPartPr>
              <p14:xfrm>
                <a:off x="1012179" y="2539268"/>
                <a:ext cx="93960" cy="142200"/>
              </p14:xfrm>
            </p:contentPart>
          </mc:Choice>
          <mc:Fallback>
            <p:pic>
              <p:nvPicPr>
                <p:cNvPr id="174089" name="Freihand 174088">
                  <a:extLst>
                    <a:ext uri="{FF2B5EF4-FFF2-40B4-BE49-F238E27FC236}">
                      <a16:creationId xmlns:a16="http://schemas.microsoft.com/office/drawing/2014/main" id="{1C7F4941-25B2-49C2-9061-EE3179E45A54}"/>
                    </a:ext>
                  </a:extLst>
                </p:cNvPr>
                <p:cNvPicPr/>
                <p:nvPr/>
              </p:nvPicPr>
              <p:blipFill>
                <a:blip r:embed="rId612"/>
                <a:stretch>
                  <a:fillRect/>
                </a:stretch>
              </p:blipFill>
              <p:spPr>
                <a:xfrm>
                  <a:off x="1007859" y="2534948"/>
                  <a:ext cx="102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74090" name="Freihand 174089">
                  <a:extLst>
                    <a:ext uri="{FF2B5EF4-FFF2-40B4-BE49-F238E27FC236}">
                      <a16:creationId xmlns:a16="http://schemas.microsoft.com/office/drawing/2014/main" id="{BD151E35-255E-498C-BE47-559E39950A20}"/>
                    </a:ext>
                  </a:extLst>
                </p14:cNvPr>
                <p14:cNvContentPartPr/>
                <p14:nvPr/>
              </p14:nvContentPartPr>
              <p14:xfrm>
                <a:off x="1114779" y="2665988"/>
                <a:ext cx="27720" cy="48240"/>
              </p14:xfrm>
            </p:contentPart>
          </mc:Choice>
          <mc:Fallback>
            <p:pic>
              <p:nvPicPr>
                <p:cNvPr id="174090" name="Freihand 174089">
                  <a:extLst>
                    <a:ext uri="{FF2B5EF4-FFF2-40B4-BE49-F238E27FC236}">
                      <a16:creationId xmlns:a16="http://schemas.microsoft.com/office/drawing/2014/main" id="{BD151E35-255E-498C-BE47-559E39950A20}"/>
                    </a:ext>
                  </a:extLst>
                </p:cNvPr>
                <p:cNvPicPr/>
                <p:nvPr/>
              </p:nvPicPr>
              <p:blipFill>
                <a:blip r:embed="rId614"/>
                <a:stretch>
                  <a:fillRect/>
                </a:stretch>
              </p:blipFill>
              <p:spPr>
                <a:xfrm>
                  <a:off x="1110459" y="2661668"/>
                  <a:ext cx="363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74091" name="Freihand 174090">
                  <a:extLst>
                    <a:ext uri="{FF2B5EF4-FFF2-40B4-BE49-F238E27FC236}">
                      <a16:creationId xmlns:a16="http://schemas.microsoft.com/office/drawing/2014/main" id="{A97C64BB-5038-4D9C-946E-EFBF72F0A1B9}"/>
                    </a:ext>
                  </a:extLst>
                </p14:cNvPr>
                <p14:cNvContentPartPr/>
                <p14:nvPr/>
              </p14:nvContentPartPr>
              <p14:xfrm>
                <a:off x="1183179" y="2555468"/>
                <a:ext cx="90720" cy="141120"/>
              </p14:xfrm>
            </p:contentPart>
          </mc:Choice>
          <mc:Fallback>
            <p:pic>
              <p:nvPicPr>
                <p:cNvPr id="174091" name="Freihand 174090">
                  <a:extLst>
                    <a:ext uri="{FF2B5EF4-FFF2-40B4-BE49-F238E27FC236}">
                      <a16:creationId xmlns:a16="http://schemas.microsoft.com/office/drawing/2014/main" id="{A97C64BB-5038-4D9C-946E-EFBF72F0A1B9}"/>
                    </a:ext>
                  </a:extLst>
                </p:cNvPr>
                <p:cNvPicPr/>
                <p:nvPr/>
              </p:nvPicPr>
              <p:blipFill>
                <a:blip r:embed="rId616"/>
                <a:stretch>
                  <a:fillRect/>
                </a:stretch>
              </p:blipFill>
              <p:spPr>
                <a:xfrm>
                  <a:off x="1178859" y="2551148"/>
                  <a:ext cx="99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74092" name="Freihand 174091">
                  <a:extLst>
                    <a:ext uri="{FF2B5EF4-FFF2-40B4-BE49-F238E27FC236}">
                      <a16:creationId xmlns:a16="http://schemas.microsoft.com/office/drawing/2014/main" id="{69A6AEEA-5A01-4F4D-8E0A-36240FE3672C}"/>
                    </a:ext>
                  </a:extLst>
                </p14:cNvPr>
                <p14:cNvContentPartPr/>
                <p14:nvPr/>
              </p14:nvContentPartPr>
              <p14:xfrm>
                <a:off x="1297299" y="2565548"/>
                <a:ext cx="99720" cy="176400"/>
              </p14:xfrm>
            </p:contentPart>
          </mc:Choice>
          <mc:Fallback>
            <p:pic>
              <p:nvPicPr>
                <p:cNvPr id="174092" name="Freihand 174091">
                  <a:extLst>
                    <a:ext uri="{FF2B5EF4-FFF2-40B4-BE49-F238E27FC236}">
                      <a16:creationId xmlns:a16="http://schemas.microsoft.com/office/drawing/2014/main" id="{69A6AEEA-5A01-4F4D-8E0A-36240FE3672C}"/>
                    </a:ext>
                  </a:extLst>
                </p:cNvPr>
                <p:cNvPicPr/>
                <p:nvPr/>
              </p:nvPicPr>
              <p:blipFill>
                <a:blip r:embed="rId618"/>
                <a:stretch>
                  <a:fillRect/>
                </a:stretch>
              </p:blipFill>
              <p:spPr>
                <a:xfrm>
                  <a:off x="1292979" y="2561228"/>
                  <a:ext cx="108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74353" name="Freihand 174352">
                  <a:extLst>
                    <a:ext uri="{FF2B5EF4-FFF2-40B4-BE49-F238E27FC236}">
                      <a16:creationId xmlns:a16="http://schemas.microsoft.com/office/drawing/2014/main" id="{CCB2C91F-88D0-4913-A1DD-4237548DB87D}"/>
                    </a:ext>
                  </a:extLst>
                </p14:cNvPr>
                <p14:cNvContentPartPr/>
                <p14:nvPr/>
              </p14:nvContentPartPr>
              <p14:xfrm>
                <a:off x="551379" y="2374748"/>
                <a:ext cx="443880" cy="986040"/>
              </p14:xfrm>
            </p:contentPart>
          </mc:Choice>
          <mc:Fallback>
            <p:pic>
              <p:nvPicPr>
                <p:cNvPr id="174353" name="Freihand 174352">
                  <a:extLst>
                    <a:ext uri="{FF2B5EF4-FFF2-40B4-BE49-F238E27FC236}">
                      <a16:creationId xmlns:a16="http://schemas.microsoft.com/office/drawing/2014/main" id="{CCB2C91F-88D0-4913-A1DD-4237548DB87D}"/>
                    </a:ext>
                  </a:extLst>
                </p:cNvPr>
                <p:cNvPicPr/>
                <p:nvPr/>
              </p:nvPicPr>
              <p:blipFill>
                <a:blip r:embed="rId620"/>
                <a:stretch>
                  <a:fillRect/>
                </a:stretch>
              </p:blipFill>
              <p:spPr>
                <a:xfrm>
                  <a:off x="547059" y="2370428"/>
                  <a:ext cx="452520" cy="9946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74354" name="Freihand 174353">
                  <a:extLst>
                    <a:ext uri="{FF2B5EF4-FFF2-40B4-BE49-F238E27FC236}">
                      <a16:creationId xmlns:a16="http://schemas.microsoft.com/office/drawing/2014/main" id="{5CB33DA4-58D4-4DF6-9020-A8FB543E5948}"/>
                    </a:ext>
                  </a:extLst>
                </p14:cNvPr>
                <p14:cNvContentPartPr/>
                <p14:nvPr/>
              </p14:nvContentPartPr>
              <p14:xfrm>
                <a:off x="413499" y="3316508"/>
                <a:ext cx="320040" cy="343440"/>
              </p14:xfrm>
            </p:contentPart>
          </mc:Choice>
          <mc:Fallback>
            <p:pic>
              <p:nvPicPr>
                <p:cNvPr id="174354" name="Freihand 174353">
                  <a:extLst>
                    <a:ext uri="{FF2B5EF4-FFF2-40B4-BE49-F238E27FC236}">
                      <a16:creationId xmlns:a16="http://schemas.microsoft.com/office/drawing/2014/main" id="{5CB33DA4-58D4-4DF6-9020-A8FB543E5948}"/>
                    </a:ext>
                  </a:extLst>
                </p:cNvPr>
                <p:cNvPicPr/>
                <p:nvPr/>
              </p:nvPicPr>
              <p:blipFill>
                <a:blip r:embed="rId622"/>
                <a:stretch>
                  <a:fillRect/>
                </a:stretch>
              </p:blipFill>
              <p:spPr>
                <a:xfrm>
                  <a:off x="409179" y="3312188"/>
                  <a:ext cx="3286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74402" name="Freihand 174401">
                  <a:extLst>
                    <a:ext uri="{FF2B5EF4-FFF2-40B4-BE49-F238E27FC236}">
                      <a16:creationId xmlns:a16="http://schemas.microsoft.com/office/drawing/2014/main" id="{21E68208-0E03-4C16-BDD6-50A9D103C4B6}"/>
                    </a:ext>
                  </a:extLst>
                </p14:cNvPr>
                <p14:cNvContentPartPr/>
                <p14:nvPr/>
              </p14:nvContentPartPr>
              <p14:xfrm>
                <a:off x="1028019" y="2210948"/>
                <a:ext cx="92520" cy="137520"/>
              </p14:xfrm>
            </p:contentPart>
          </mc:Choice>
          <mc:Fallback>
            <p:pic>
              <p:nvPicPr>
                <p:cNvPr id="174402" name="Freihand 174401">
                  <a:extLst>
                    <a:ext uri="{FF2B5EF4-FFF2-40B4-BE49-F238E27FC236}">
                      <a16:creationId xmlns:a16="http://schemas.microsoft.com/office/drawing/2014/main" id="{21E68208-0E03-4C16-BDD6-50A9D103C4B6}"/>
                    </a:ext>
                  </a:extLst>
                </p:cNvPr>
                <p:cNvPicPr/>
                <p:nvPr/>
              </p:nvPicPr>
              <p:blipFill>
                <a:blip r:embed="rId624"/>
                <a:stretch>
                  <a:fillRect/>
                </a:stretch>
              </p:blipFill>
              <p:spPr>
                <a:xfrm>
                  <a:off x="1023699" y="2206628"/>
                  <a:ext cx="101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74403" name="Freihand 174402">
                  <a:extLst>
                    <a:ext uri="{FF2B5EF4-FFF2-40B4-BE49-F238E27FC236}">
                      <a16:creationId xmlns:a16="http://schemas.microsoft.com/office/drawing/2014/main" id="{F9A1C6DA-5202-4BCC-BB41-AFFC181DC495}"/>
                    </a:ext>
                  </a:extLst>
                </p14:cNvPr>
                <p14:cNvContentPartPr/>
                <p14:nvPr/>
              </p14:nvContentPartPr>
              <p14:xfrm>
                <a:off x="1116579" y="2340548"/>
                <a:ext cx="29520" cy="65880"/>
              </p14:xfrm>
            </p:contentPart>
          </mc:Choice>
          <mc:Fallback>
            <p:pic>
              <p:nvPicPr>
                <p:cNvPr id="174403" name="Freihand 174402">
                  <a:extLst>
                    <a:ext uri="{FF2B5EF4-FFF2-40B4-BE49-F238E27FC236}">
                      <a16:creationId xmlns:a16="http://schemas.microsoft.com/office/drawing/2014/main" id="{F9A1C6DA-5202-4BCC-BB41-AFFC181DC495}"/>
                    </a:ext>
                  </a:extLst>
                </p:cNvPr>
                <p:cNvPicPr/>
                <p:nvPr/>
              </p:nvPicPr>
              <p:blipFill>
                <a:blip r:embed="rId626"/>
                <a:stretch>
                  <a:fillRect/>
                </a:stretch>
              </p:blipFill>
              <p:spPr>
                <a:xfrm>
                  <a:off x="1112259" y="2336228"/>
                  <a:ext cx="38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74404" name="Freihand 174403">
                  <a:extLst>
                    <a:ext uri="{FF2B5EF4-FFF2-40B4-BE49-F238E27FC236}">
                      <a16:creationId xmlns:a16="http://schemas.microsoft.com/office/drawing/2014/main" id="{297D8A6F-32CA-4523-BB95-A689331D4147}"/>
                    </a:ext>
                  </a:extLst>
                </p14:cNvPr>
                <p14:cNvContentPartPr/>
                <p14:nvPr/>
              </p14:nvContentPartPr>
              <p14:xfrm>
                <a:off x="1190019" y="2205908"/>
                <a:ext cx="100800" cy="171360"/>
              </p14:xfrm>
            </p:contentPart>
          </mc:Choice>
          <mc:Fallback>
            <p:pic>
              <p:nvPicPr>
                <p:cNvPr id="174404" name="Freihand 174403">
                  <a:extLst>
                    <a:ext uri="{FF2B5EF4-FFF2-40B4-BE49-F238E27FC236}">
                      <a16:creationId xmlns:a16="http://schemas.microsoft.com/office/drawing/2014/main" id="{297D8A6F-32CA-4523-BB95-A689331D4147}"/>
                    </a:ext>
                  </a:extLst>
                </p:cNvPr>
                <p:cNvPicPr/>
                <p:nvPr/>
              </p:nvPicPr>
              <p:blipFill>
                <a:blip r:embed="rId628"/>
                <a:stretch>
                  <a:fillRect/>
                </a:stretch>
              </p:blipFill>
              <p:spPr>
                <a:xfrm>
                  <a:off x="1185699" y="2201588"/>
                  <a:ext cx="109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74405" name="Freihand 174404">
                  <a:extLst>
                    <a:ext uri="{FF2B5EF4-FFF2-40B4-BE49-F238E27FC236}">
                      <a16:creationId xmlns:a16="http://schemas.microsoft.com/office/drawing/2014/main" id="{BEEDBAFD-1D89-41BB-B23E-B9F3E7C109CA}"/>
                    </a:ext>
                  </a:extLst>
                </p14:cNvPr>
                <p14:cNvContentPartPr/>
                <p14:nvPr/>
              </p14:nvContentPartPr>
              <p14:xfrm>
                <a:off x="1324299" y="2226428"/>
                <a:ext cx="84960" cy="141840"/>
              </p14:xfrm>
            </p:contentPart>
          </mc:Choice>
          <mc:Fallback>
            <p:pic>
              <p:nvPicPr>
                <p:cNvPr id="174405" name="Freihand 174404">
                  <a:extLst>
                    <a:ext uri="{FF2B5EF4-FFF2-40B4-BE49-F238E27FC236}">
                      <a16:creationId xmlns:a16="http://schemas.microsoft.com/office/drawing/2014/main" id="{BEEDBAFD-1D89-41BB-B23E-B9F3E7C109CA}"/>
                    </a:ext>
                  </a:extLst>
                </p:cNvPr>
                <p:cNvPicPr/>
                <p:nvPr/>
              </p:nvPicPr>
              <p:blipFill>
                <a:blip r:embed="rId630"/>
                <a:stretch>
                  <a:fillRect/>
                </a:stretch>
              </p:blipFill>
              <p:spPr>
                <a:xfrm>
                  <a:off x="1319979" y="2222108"/>
                  <a:ext cx="93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74406" name="Freihand 174405">
                  <a:extLst>
                    <a:ext uri="{FF2B5EF4-FFF2-40B4-BE49-F238E27FC236}">
                      <a16:creationId xmlns:a16="http://schemas.microsoft.com/office/drawing/2014/main" id="{1B2F9B14-8725-47B4-B9C0-E29DE26390FF}"/>
                    </a:ext>
                  </a:extLst>
                </p14:cNvPr>
                <p14:cNvContentPartPr/>
                <p14:nvPr/>
              </p14:nvContentPartPr>
              <p14:xfrm>
                <a:off x="1339779" y="2194028"/>
                <a:ext cx="127080" cy="6480"/>
              </p14:xfrm>
            </p:contentPart>
          </mc:Choice>
          <mc:Fallback>
            <p:pic>
              <p:nvPicPr>
                <p:cNvPr id="174406" name="Freihand 174405">
                  <a:extLst>
                    <a:ext uri="{FF2B5EF4-FFF2-40B4-BE49-F238E27FC236}">
                      <a16:creationId xmlns:a16="http://schemas.microsoft.com/office/drawing/2014/main" id="{1B2F9B14-8725-47B4-B9C0-E29DE26390FF}"/>
                    </a:ext>
                  </a:extLst>
                </p:cNvPr>
                <p:cNvPicPr/>
                <p:nvPr/>
              </p:nvPicPr>
              <p:blipFill>
                <a:blip r:embed="rId632"/>
                <a:stretch>
                  <a:fillRect/>
                </a:stretch>
              </p:blipFill>
              <p:spPr>
                <a:xfrm>
                  <a:off x="1335459" y="2189708"/>
                  <a:ext cx="135720" cy="15120"/>
                </a:xfrm>
                <a:prstGeom prst="rect">
                  <a:avLst/>
                </a:prstGeom>
              </p:spPr>
            </p:pic>
          </mc:Fallback>
        </mc:AlternateContent>
      </p:grpSp>
      <p:grpSp>
        <p:nvGrpSpPr>
          <p:cNvPr id="174412" name="Gruppieren 174411">
            <a:extLst>
              <a:ext uri="{FF2B5EF4-FFF2-40B4-BE49-F238E27FC236}">
                <a16:creationId xmlns:a16="http://schemas.microsoft.com/office/drawing/2014/main" id="{89EB3DAA-C16B-4B5B-A676-F59C576666E3}"/>
              </a:ext>
            </a:extLst>
          </p:cNvPr>
          <p:cNvGrpSpPr/>
          <p:nvPr/>
        </p:nvGrpSpPr>
        <p:grpSpPr>
          <a:xfrm>
            <a:off x="862059" y="1824308"/>
            <a:ext cx="639000" cy="227880"/>
            <a:chOff x="862059" y="1824308"/>
            <a:chExt cx="639000" cy="227880"/>
          </a:xfrm>
        </p:grpSpPr>
        <mc:AlternateContent xmlns:mc="http://schemas.openxmlformats.org/markup-compatibility/2006">
          <mc:Choice xmlns:p14="http://schemas.microsoft.com/office/powerpoint/2010/main" Requires="p14">
            <p:contentPart p14:bwMode="auto" r:id="rId633">
              <p14:nvContentPartPr>
                <p14:cNvPr id="174097" name="Freihand 174096">
                  <a:extLst>
                    <a:ext uri="{FF2B5EF4-FFF2-40B4-BE49-F238E27FC236}">
                      <a16:creationId xmlns:a16="http://schemas.microsoft.com/office/drawing/2014/main" id="{2FF2B703-4D8D-4937-9D93-FE4837F2D18A}"/>
                    </a:ext>
                  </a:extLst>
                </p14:cNvPr>
                <p14:cNvContentPartPr/>
                <p14:nvPr/>
              </p14:nvContentPartPr>
              <p14:xfrm>
                <a:off x="941259" y="1859228"/>
                <a:ext cx="50040" cy="67320"/>
              </p14:xfrm>
            </p:contentPart>
          </mc:Choice>
          <mc:Fallback>
            <p:pic>
              <p:nvPicPr>
                <p:cNvPr id="174097" name="Freihand 174096">
                  <a:extLst>
                    <a:ext uri="{FF2B5EF4-FFF2-40B4-BE49-F238E27FC236}">
                      <a16:creationId xmlns:a16="http://schemas.microsoft.com/office/drawing/2014/main" id="{2FF2B703-4D8D-4937-9D93-FE4837F2D18A}"/>
                    </a:ext>
                  </a:extLst>
                </p:cNvPr>
                <p:cNvPicPr/>
                <p:nvPr/>
              </p:nvPicPr>
              <p:blipFill>
                <a:blip r:embed="rId634"/>
                <a:stretch>
                  <a:fillRect/>
                </a:stretch>
              </p:blipFill>
              <p:spPr>
                <a:xfrm>
                  <a:off x="936939" y="1854908"/>
                  <a:ext cx="58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4098" name="Freihand 174097">
                  <a:extLst>
                    <a:ext uri="{FF2B5EF4-FFF2-40B4-BE49-F238E27FC236}">
                      <a16:creationId xmlns:a16="http://schemas.microsoft.com/office/drawing/2014/main" id="{03513BBD-E0EA-412D-8027-E464EF7052B4}"/>
                    </a:ext>
                  </a:extLst>
                </p14:cNvPr>
                <p14:cNvContentPartPr/>
                <p14:nvPr/>
              </p14:nvContentPartPr>
              <p14:xfrm>
                <a:off x="935139" y="1848428"/>
                <a:ext cx="86400" cy="74880"/>
              </p14:xfrm>
            </p:contentPart>
          </mc:Choice>
          <mc:Fallback>
            <p:pic>
              <p:nvPicPr>
                <p:cNvPr id="174098" name="Freihand 174097">
                  <a:extLst>
                    <a:ext uri="{FF2B5EF4-FFF2-40B4-BE49-F238E27FC236}">
                      <a16:creationId xmlns:a16="http://schemas.microsoft.com/office/drawing/2014/main" id="{03513BBD-E0EA-412D-8027-E464EF7052B4}"/>
                    </a:ext>
                  </a:extLst>
                </p:cNvPr>
                <p:cNvPicPr/>
                <p:nvPr/>
              </p:nvPicPr>
              <p:blipFill>
                <a:blip r:embed="rId636"/>
                <a:stretch>
                  <a:fillRect/>
                </a:stretch>
              </p:blipFill>
              <p:spPr>
                <a:xfrm>
                  <a:off x="930819" y="1844108"/>
                  <a:ext cx="95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74344" name="Freihand 174343">
                  <a:extLst>
                    <a:ext uri="{FF2B5EF4-FFF2-40B4-BE49-F238E27FC236}">
                      <a16:creationId xmlns:a16="http://schemas.microsoft.com/office/drawing/2014/main" id="{D7D902FE-D71F-464E-8D55-90A9BC9E0F27}"/>
                    </a:ext>
                  </a:extLst>
                </p14:cNvPr>
                <p14:cNvContentPartPr/>
                <p14:nvPr/>
              </p14:nvContentPartPr>
              <p14:xfrm>
                <a:off x="862059" y="1843748"/>
                <a:ext cx="125640" cy="155880"/>
              </p14:xfrm>
            </p:contentPart>
          </mc:Choice>
          <mc:Fallback>
            <p:pic>
              <p:nvPicPr>
                <p:cNvPr id="174344" name="Freihand 174343">
                  <a:extLst>
                    <a:ext uri="{FF2B5EF4-FFF2-40B4-BE49-F238E27FC236}">
                      <a16:creationId xmlns:a16="http://schemas.microsoft.com/office/drawing/2014/main" id="{D7D902FE-D71F-464E-8D55-90A9BC9E0F27}"/>
                    </a:ext>
                  </a:extLst>
                </p:cNvPr>
                <p:cNvPicPr/>
                <p:nvPr/>
              </p:nvPicPr>
              <p:blipFill>
                <a:blip r:embed="rId638"/>
                <a:stretch>
                  <a:fillRect/>
                </a:stretch>
              </p:blipFill>
              <p:spPr>
                <a:xfrm>
                  <a:off x="857739" y="1839428"/>
                  <a:ext cx="134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74345" name="Freihand 174344">
                  <a:extLst>
                    <a:ext uri="{FF2B5EF4-FFF2-40B4-BE49-F238E27FC236}">
                      <a16:creationId xmlns:a16="http://schemas.microsoft.com/office/drawing/2014/main" id="{E02ABF35-51A5-4989-B354-5026C19809D5}"/>
                    </a:ext>
                  </a:extLst>
                </p14:cNvPr>
                <p14:cNvContentPartPr/>
                <p14:nvPr/>
              </p14:nvContentPartPr>
              <p14:xfrm>
                <a:off x="863139" y="1875428"/>
                <a:ext cx="150840" cy="96840"/>
              </p14:xfrm>
            </p:contentPart>
          </mc:Choice>
          <mc:Fallback>
            <p:pic>
              <p:nvPicPr>
                <p:cNvPr id="174345" name="Freihand 174344">
                  <a:extLst>
                    <a:ext uri="{FF2B5EF4-FFF2-40B4-BE49-F238E27FC236}">
                      <a16:creationId xmlns:a16="http://schemas.microsoft.com/office/drawing/2014/main" id="{E02ABF35-51A5-4989-B354-5026C19809D5}"/>
                    </a:ext>
                  </a:extLst>
                </p:cNvPr>
                <p:cNvPicPr/>
                <p:nvPr/>
              </p:nvPicPr>
              <p:blipFill>
                <a:blip r:embed="rId640"/>
                <a:stretch>
                  <a:fillRect/>
                </a:stretch>
              </p:blipFill>
              <p:spPr>
                <a:xfrm>
                  <a:off x="858819" y="1871108"/>
                  <a:ext cx="159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74346" name="Freihand 174345">
                  <a:extLst>
                    <a:ext uri="{FF2B5EF4-FFF2-40B4-BE49-F238E27FC236}">
                      <a16:creationId xmlns:a16="http://schemas.microsoft.com/office/drawing/2014/main" id="{FA8862A5-42C2-49DE-B485-9FE80DFBEB0D}"/>
                    </a:ext>
                  </a:extLst>
                </p14:cNvPr>
                <p14:cNvContentPartPr/>
                <p14:nvPr/>
              </p14:nvContentPartPr>
              <p14:xfrm>
                <a:off x="903099" y="1897388"/>
                <a:ext cx="8640" cy="18000"/>
              </p14:xfrm>
            </p:contentPart>
          </mc:Choice>
          <mc:Fallback>
            <p:pic>
              <p:nvPicPr>
                <p:cNvPr id="174346" name="Freihand 174345">
                  <a:extLst>
                    <a:ext uri="{FF2B5EF4-FFF2-40B4-BE49-F238E27FC236}">
                      <a16:creationId xmlns:a16="http://schemas.microsoft.com/office/drawing/2014/main" id="{FA8862A5-42C2-49DE-B485-9FE80DFBEB0D}"/>
                    </a:ext>
                  </a:extLst>
                </p:cNvPr>
                <p:cNvPicPr/>
                <p:nvPr/>
              </p:nvPicPr>
              <p:blipFill>
                <a:blip r:embed="rId642"/>
                <a:stretch>
                  <a:fillRect/>
                </a:stretch>
              </p:blipFill>
              <p:spPr>
                <a:xfrm>
                  <a:off x="898779" y="1893068"/>
                  <a:ext cx="17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74347" name="Freihand 174346">
                  <a:extLst>
                    <a:ext uri="{FF2B5EF4-FFF2-40B4-BE49-F238E27FC236}">
                      <a16:creationId xmlns:a16="http://schemas.microsoft.com/office/drawing/2014/main" id="{DD8ADCF4-DAC9-4580-AF0A-7B6FE1C990B4}"/>
                    </a:ext>
                  </a:extLst>
                </p14:cNvPr>
                <p14:cNvContentPartPr/>
                <p14:nvPr/>
              </p14:nvContentPartPr>
              <p14:xfrm>
                <a:off x="901659" y="1855268"/>
                <a:ext cx="100080" cy="73800"/>
              </p14:xfrm>
            </p:contentPart>
          </mc:Choice>
          <mc:Fallback>
            <p:pic>
              <p:nvPicPr>
                <p:cNvPr id="174347" name="Freihand 174346">
                  <a:extLst>
                    <a:ext uri="{FF2B5EF4-FFF2-40B4-BE49-F238E27FC236}">
                      <a16:creationId xmlns:a16="http://schemas.microsoft.com/office/drawing/2014/main" id="{DD8ADCF4-DAC9-4580-AF0A-7B6FE1C990B4}"/>
                    </a:ext>
                  </a:extLst>
                </p:cNvPr>
                <p:cNvPicPr/>
                <p:nvPr/>
              </p:nvPicPr>
              <p:blipFill>
                <a:blip r:embed="rId644"/>
                <a:stretch>
                  <a:fillRect/>
                </a:stretch>
              </p:blipFill>
              <p:spPr>
                <a:xfrm>
                  <a:off x="897339" y="1850948"/>
                  <a:ext cx="108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74348" name="Freihand 174347">
                  <a:extLst>
                    <a:ext uri="{FF2B5EF4-FFF2-40B4-BE49-F238E27FC236}">
                      <a16:creationId xmlns:a16="http://schemas.microsoft.com/office/drawing/2014/main" id="{92A62199-426C-4598-AD8A-A71068363EEB}"/>
                    </a:ext>
                  </a:extLst>
                </p14:cNvPr>
                <p14:cNvContentPartPr/>
                <p14:nvPr/>
              </p14:nvContentPartPr>
              <p14:xfrm>
                <a:off x="862419" y="1824308"/>
                <a:ext cx="223560" cy="152640"/>
              </p14:xfrm>
            </p:contentPart>
          </mc:Choice>
          <mc:Fallback>
            <p:pic>
              <p:nvPicPr>
                <p:cNvPr id="174348" name="Freihand 174347">
                  <a:extLst>
                    <a:ext uri="{FF2B5EF4-FFF2-40B4-BE49-F238E27FC236}">
                      <a16:creationId xmlns:a16="http://schemas.microsoft.com/office/drawing/2014/main" id="{92A62199-426C-4598-AD8A-A71068363EEB}"/>
                    </a:ext>
                  </a:extLst>
                </p:cNvPr>
                <p:cNvPicPr/>
                <p:nvPr/>
              </p:nvPicPr>
              <p:blipFill>
                <a:blip r:embed="rId646"/>
                <a:stretch>
                  <a:fillRect/>
                </a:stretch>
              </p:blipFill>
              <p:spPr>
                <a:xfrm>
                  <a:off x="858099" y="1819988"/>
                  <a:ext cx="232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74408" name="Freihand 174407">
                  <a:extLst>
                    <a:ext uri="{FF2B5EF4-FFF2-40B4-BE49-F238E27FC236}">
                      <a16:creationId xmlns:a16="http://schemas.microsoft.com/office/drawing/2014/main" id="{4B7803C3-2FD9-4B99-967E-F7CB14B4116A}"/>
                    </a:ext>
                  </a:extLst>
                </p14:cNvPr>
                <p14:cNvContentPartPr/>
                <p14:nvPr/>
              </p14:nvContentPartPr>
              <p14:xfrm>
                <a:off x="1053579" y="1894508"/>
                <a:ext cx="74880" cy="129600"/>
              </p14:xfrm>
            </p:contentPart>
          </mc:Choice>
          <mc:Fallback>
            <p:pic>
              <p:nvPicPr>
                <p:cNvPr id="174408" name="Freihand 174407">
                  <a:extLst>
                    <a:ext uri="{FF2B5EF4-FFF2-40B4-BE49-F238E27FC236}">
                      <a16:creationId xmlns:a16="http://schemas.microsoft.com/office/drawing/2014/main" id="{4B7803C3-2FD9-4B99-967E-F7CB14B4116A}"/>
                    </a:ext>
                  </a:extLst>
                </p:cNvPr>
                <p:cNvPicPr/>
                <p:nvPr/>
              </p:nvPicPr>
              <p:blipFill>
                <a:blip r:embed="rId648"/>
                <a:stretch>
                  <a:fillRect/>
                </a:stretch>
              </p:blipFill>
              <p:spPr>
                <a:xfrm>
                  <a:off x="1049259" y="1890188"/>
                  <a:ext cx="83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74409" name="Freihand 174408">
                  <a:extLst>
                    <a:ext uri="{FF2B5EF4-FFF2-40B4-BE49-F238E27FC236}">
                      <a16:creationId xmlns:a16="http://schemas.microsoft.com/office/drawing/2014/main" id="{537FED5C-CCE3-41E7-83F5-D4F7C7946776}"/>
                    </a:ext>
                  </a:extLst>
                </p14:cNvPr>
                <p14:cNvContentPartPr/>
                <p14:nvPr/>
              </p14:nvContentPartPr>
              <p14:xfrm>
                <a:off x="1154739" y="1982348"/>
                <a:ext cx="17640" cy="69840"/>
              </p14:xfrm>
            </p:contentPart>
          </mc:Choice>
          <mc:Fallback>
            <p:pic>
              <p:nvPicPr>
                <p:cNvPr id="174409" name="Freihand 174408">
                  <a:extLst>
                    <a:ext uri="{FF2B5EF4-FFF2-40B4-BE49-F238E27FC236}">
                      <a16:creationId xmlns:a16="http://schemas.microsoft.com/office/drawing/2014/main" id="{537FED5C-CCE3-41E7-83F5-D4F7C7946776}"/>
                    </a:ext>
                  </a:extLst>
                </p:cNvPr>
                <p:cNvPicPr/>
                <p:nvPr/>
              </p:nvPicPr>
              <p:blipFill>
                <a:blip r:embed="rId650"/>
                <a:stretch>
                  <a:fillRect/>
                </a:stretch>
              </p:blipFill>
              <p:spPr>
                <a:xfrm>
                  <a:off x="1150419" y="1978028"/>
                  <a:ext cx="26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74410" name="Freihand 174409">
                  <a:extLst>
                    <a:ext uri="{FF2B5EF4-FFF2-40B4-BE49-F238E27FC236}">
                      <a16:creationId xmlns:a16="http://schemas.microsoft.com/office/drawing/2014/main" id="{B9EB6CA5-B559-4243-B171-A32424A68E97}"/>
                    </a:ext>
                  </a:extLst>
                </p14:cNvPr>
                <p14:cNvContentPartPr/>
                <p14:nvPr/>
              </p14:nvContentPartPr>
              <p14:xfrm>
                <a:off x="1192539" y="1885508"/>
                <a:ext cx="141120" cy="119880"/>
              </p14:xfrm>
            </p:contentPart>
          </mc:Choice>
          <mc:Fallback>
            <p:pic>
              <p:nvPicPr>
                <p:cNvPr id="174410" name="Freihand 174409">
                  <a:extLst>
                    <a:ext uri="{FF2B5EF4-FFF2-40B4-BE49-F238E27FC236}">
                      <a16:creationId xmlns:a16="http://schemas.microsoft.com/office/drawing/2014/main" id="{B9EB6CA5-B559-4243-B171-A32424A68E97}"/>
                    </a:ext>
                  </a:extLst>
                </p:cNvPr>
                <p:cNvPicPr/>
                <p:nvPr/>
              </p:nvPicPr>
              <p:blipFill>
                <a:blip r:embed="rId652"/>
                <a:stretch>
                  <a:fillRect/>
                </a:stretch>
              </p:blipFill>
              <p:spPr>
                <a:xfrm>
                  <a:off x="1188219" y="1881188"/>
                  <a:ext cx="149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74411" name="Freihand 174410">
                  <a:extLst>
                    <a:ext uri="{FF2B5EF4-FFF2-40B4-BE49-F238E27FC236}">
                      <a16:creationId xmlns:a16="http://schemas.microsoft.com/office/drawing/2014/main" id="{98E707DE-D944-4D24-B60B-DB70215DE1BA}"/>
                    </a:ext>
                  </a:extLst>
                </p14:cNvPr>
                <p14:cNvContentPartPr/>
                <p14:nvPr/>
              </p14:nvContentPartPr>
              <p14:xfrm>
                <a:off x="1344099" y="1874348"/>
                <a:ext cx="156960" cy="169200"/>
              </p14:xfrm>
            </p:contentPart>
          </mc:Choice>
          <mc:Fallback>
            <p:pic>
              <p:nvPicPr>
                <p:cNvPr id="174411" name="Freihand 174410">
                  <a:extLst>
                    <a:ext uri="{FF2B5EF4-FFF2-40B4-BE49-F238E27FC236}">
                      <a16:creationId xmlns:a16="http://schemas.microsoft.com/office/drawing/2014/main" id="{98E707DE-D944-4D24-B60B-DB70215DE1BA}"/>
                    </a:ext>
                  </a:extLst>
                </p:cNvPr>
                <p:cNvPicPr/>
                <p:nvPr/>
              </p:nvPicPr>
              <p:blipFill>
                <a:blip r:embed="rId654"/>
                <a:stretch>
                  <a:fillRect/>
                </a:stretch>
              </p:blipFill>
              <p:spPr>
                <a:xfrm>
                  <a:off x="1339779" y="1870028"/>
                  <a:ext cx="165600" cy="177840"/>
                </a:xfrm>
                <a:prstGeom prst="rect">
                  <a:avLst/>
                </a:prstGeom>
              </p:spPr>
            </p:pic>
          </mc:Fallback>
        </mc:AlternateContent>
      </p:grpSp>
    </p:spTree>
    <p:extLst>
      <p:ext uri="{BB962C8B-B14F-4D97-AF65-F5344CB8AC3E}">
        <p14:creationId xmlns:p14="http://schemas.microsoft.com/office/powerpoint/2010/main" val="245592140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29DE55F-20C4-418F-BD70-724D50459681}"/>
              </a:ext>
            </a:extLst>
          </p:cNvPr>
          <p:cNvPicPr>
            <a:picLocks noChangeAspect="1"/>
          </p:cNvPicPr>
          <p:nvPr/>
        </p:nvPicPr>
        <p:blipFill>
          <a:blip r:embed="rId3"/>
          <a:stretch>
            <a:fillRect/>
          </a:stretch>
        </p:blipFill>
        <p:spPr>
          <a:xfrm>
            <a:off x="199901" y="173479"/>
            <a:ext cx="6240656" cy="2625687"/>
          </a:xfrm>
          <a:prstGeom prst="rect">
            <a:avLst/>
          </a:prstGeom>
        </p:spPr>
      </p:pic>
      <p:pic>
        <p:nvPicPr>
          <p:cNvPr id="23" name="Grafik 22">
            <a:extLst>
              <a:ext uri="{FF2B5EF4-FFF2-40B4-BE49-F238E27FC236}">
                <a16:creationId xmlns:a16="http://schemas.microsoft.com/office/drawing/2014/main" id="{6F1F4E84-33C4-4AA6-A673-CC047A0900DB}"/>
              </a:ext>
            </a:extLst>
          </p:cNvPr>
          <p:cNvPicPr>
            <a:picLocks noChangeAspect="1"/>
          </p:cNvPicPr>
          <p:nvPr/>
        </p:nvPicPr>
        <p:blipFill>
          <a:blip r:embed="rId4"/>
          <a:stretch>
            <a:fillRect/>
          </a:stretch>
        </p:blipFill>
        <p:spPr>
          <a:xfrm>
            <a:off x="3797827" y="899828"/>
            <a:ext cx="1427432" cy="849381"/>
          </a:xfrm>
          <a:prstGeom prst="rect">
            <a:avLst/>
          </a:prstGeom>
        </p:spPr>
      </p:pic>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83" name="Grafik 82">
            <a:extLst>
              <a:ext uri="{FF2B5EF4-FFF2-40B4-BE49-F238E27FC236}">
                <a16:creationId xmlns:a16="http://schemas.microsoft.com/office/drawing/2014/main" id="{874FF77E-DE30-4A16-B030-3734D19651A3}"/>
              </a:ext>
            </a:extLst>
          </p:cNvPr>
          <p:cNvPicPr>
            <a:picLocks noChangeAspect="1"/>
          </p:cNvPicPr>
          <p:nvPr/>
        </p:nvPicPr>
        <p:blipFill>
          <a:blip r:embed="rId5"/>
          <a:stretch>
            <a:fillRect/>
          </a:stretch>
        </p:blipFill>
        <p:spPr>
          <a:xfrm>
            <a:off x="5210685" y="1162691"/>
            <a:ext cx="764670" cy="804616"/>
          </a:xfrm>
          <a:prstGeom prst="rect">
            <a:avLst/>
          </a:prstGeom>
        </p:spPr>
      </p:pic>
      <mc:AlternateContent xmlns:mc="http://schemas.openxmlformats.org/markup-compatibility/2006">
        <mc:Choice xmlns:p14="http://schemas.microsoft.com/office/powerpoint/2010/main" Requires="p14">
          <p:contentPart p14:bwMode="auto" r:id="rId6">
            <p14:nvContentPartPr>
              <p14:cNvPr id="84" name="Freihand 83">
                <a:extLst>
                  <a:ext uri="{FF2B5EF4-FFF2-40B4-BE49-F238E27FC236}">
                    <a16:creationId xmlns:a16="http://schemas.microsoft.com/office/drawing/2014/main" id="{59A3BA6A-90B8-4F8C-8E6A-E9BA8422241C}"/>
                  </a:ext>
                </a:extLst>
              </p14:cNvPr>
              <p14:cNvContentPartPr/>
              <p14:nvPr/>
            </p14:nvContentPartPr>
            <p14:xfrm>
              <a:off x="7616379" y="3405068"/>
              <a:ext cx="42480" cy="11880"/>
            </p14:xfrm>
          </p:contentPart>
        </mc:Choice>
        <mc:Fallback>
          <p:pic>
            <p:nvPicPr>
              <p:cNvPr id="84" name="Freihand 83">
                <a:extLst>
                  <a:ext uri="{FF2B5EF4-FFF2-40B4-BE49-F238E27FC236}">
                    <a16:creationId xmlns:a16="http://schemas.microsoft.com/office/drawing/2014/main" id="{59A3BA6A-90B8-4F8C-8E6A-E9BA8422241C}"/>
                  </a:ext>
                </a:extLst>
              </p:cNvPr>
              <p:cNvPicPr/>
              <p:nvPr/>
            </p:nvPicPr>
            <p:blipFill>
              <a:blip r:embed="rId7"/>
              <a:stretch>
                <a:fillRect/>
              </a:stretch>
            </p:blipFill>
            <p:spPr>
              <a:xfrm>
                <a:off x="7612059" y="3400748"/>
                <a:ext cx="51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8" name="Freihand 87">
                <a:extLst>
                  <a:ext uri="{FF2B5EF4-FFF2-40B4-BE49-F238E27FC236}">
                    <a16:creationId xmlns:a16="http://schemas.microsoft.com/office/drawing/2014/main" id="{F228C761-6473-496E-BA63-1360E1BCA690}"/>
                  </a:ext>
                </a:extLst>
              </p14:cNvPr>
              <p14:cNvContentPartPr/>
              <p14:nvPr/>
            </p14:nvContentPartPr>
            <p14:xfrm>
              <a:off x="4097739" y="1498508"/>
              <a:ext cx="4445280" cy="1417320"/>
            </p14:xfrm>
          </p:contentPart>
        </mc:Choice>
        <mc:Fallback>
          <p:pic>
            <p:nvPicPr>
              <p:cNvPr id="88" name="Freihand 87">
                <a:extLst>
                  <a:ext uri="{FF2B5EF4-FFF2-40B4-BE49-F238E27FC236}">
                    <a16:creationId xmlns:a16="http://schemas.microsoft.com/office/drawing/2014/main" id="{F228C761-6473-496E-BA63-1360E1BCA690}"/>
                  </a:ext>
                </a:extLst>
              </p:cNvPr>
              <p:cNvPicPr/>
              <p:nvPr/>
            </p:nvPicPr>
            <p:blipFill>
              <a:blip r:embed="rId9"/>
              <a:stretch>
                <a:fillRect/>
              </a:stretch>
            </p:blipFill>
            <p:spPr>
              <a:xfrm>
                <a:off x="4093419" y="1494188"/>
                <a:ext cx="4453920" cy="142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9" name="Freihand 88">
                <a:extLst>
                  <a:ext uri="{FF2B5EF4-FFF2-40B4-BE49-F238E27FC236}">
                    <a16:creationId xmlns:a16="http://schemas.microsoft.com/office/drawing/2014/main" id="{F1C2394D-6E4D-4CED-BA84-6BC14C44465F}"/>
                  </a:ext>
                </a:extLst>
              </p14:cNvPr>
              <p14:cNvContentPartPr/>
              <p14:nvPr/>
            </p14:nvContentPartPr>
            <p14:xfrm>
              <a:off x="4001259" y="1412108"/>
              <a:ext cx="251280" cy="139320"/>
            </p14:xfrm>
          </p:contentPart>
        </mc:Choice>
        <mc:Fallback>
          <p:pic>
            <p:nvPicPr>
              <p:cNvPr id="89" name="Freihand 88">
                <a:extLst>
                  <a:ext uri="{FF2B5EF4-FFF2-40B4-BE49-F238E27FC236}">
                    <a16:creationId xmlns:a16="http://schemas.microsoft.com/office/drawing/2014/main" id="{F1C2394D-6E4D-4CED-BA84-6BC14C44465F}"/>
                  </a:ext>
                </a:extLst>
              </p:cNvPr>
              <p:cNvPicPr/>
              <p:nvPr/>
            </p:nvPicPr>
            <p:blipFill>
              <a:blip r:embed="rId11"/>
              <a:stretch>
                <a:fillRect/>
              </a:stretch>
            </p:blipFill>
            <p:spPr>
              <a:xfrm>
                <a:off x="3996579" y="1407788"/>
                <a:ext cx="259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Freihand 27">
                <a:extLst>
                  <a:ext uri="{FF2B5EF4-FFF2-40B4-BE49-F238E27FC236}">
                    <a16:creationId xmlns:a16="http://schemas.microsoft.com/office/drawing/2014/main" id="{DB9C76B2-A258-4786-8C23-226F2AFA3E68}"/>
                  </a:ext>
                </a:extLst>
              </p14:cNvPr>
              <p14:cNvContentPartPr/>
              <p14:nvPr/>
            </p14:nvContentPartPr>
            <p14:xfrm>
              <a:off x="8624207" y="2045818"/>
              <a:ext cx="156600" cy="124920"/>
            </p14:xfrm>
          </p:contentPart>
        </mc:Choice>
        <mc:Fallback>
          <p:pic>
            <p:nvPicPr>
              <p:cNvPr id="28" name="Freihand 27">
                <a:extLst>
                  <a:ext uri="{FF2B5EF4-FFF2-40B4-BE49-F238E27FC236}">
                    <a16:creationId xmlns:a16="http://schemas.microsoft.com/office/drawing/2014/main" id="{DB9C76B2-A258-4786-8C23-226F2AFA3E68}"/>
                  </a:ext>
                </a:extLst>
              </p:cNvPr>
              <p:cNvPicPr/>
              <p:nvPr/>
            </p:nvPicPr>
            <p:blipFill>
              <a:blip r:embed="rId13"/>
              <a:stretch>
                <a:fillRect/>
              </a:stretch>
            </p:blipFill>
            <p:spPr>
              <a:xfrm>
                <a:off x="8619887" y="2041498"/>
                <a:ext cx="165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9" name="Freihand 28">
                <a:extLst>
                  <a:ext uri="{FF2B5EF4-FFF2-40B4-BE49-F238E27FC236}">
                    <a16:creationId xmlns:a16="http://schemas.microsoft.com/office/drawing/2014/main" id="{F0E3A575-25CA-4F7A-9247-A2DCB8E34FA7}"/>
                  </a:ext>
                </a:extLst>
              </p14:cNvPr>
              <p14:cNvContentPartPr/>
              <p14:nvPr/>
            </p14:nvContentPartPr>
            <p14:xfrm>
              <a:off x="8809607" y="2061298"/>
              <a:ext cx="125280" cy="120240"/>
            </p14:xfrm>
          </p:contentPart>
        </mc:Choice>
        <mc:Fallback>
          <p:pic>
            <p:nvPicPr>
              <p:cNvPr id="29" name="Freihand 28">
                <a:extLst>
                  <a:ext uri="{FF2B5EF4-FFF2-40B4-BE49-F238E27FC236}">
                    <a16:creationId xmlns:a16="http://schemas.microsoft.com/office/drawing/2014/main" id="{F0E3A575-25CA-4F7A-9247-A2DCB8E34FA7}"/>
                  </a:ext>
                </a:extLst>
              </p:cNvPr>
              <p:cNvPicPr/>
              <p:nvPr/>
            </p:nvPicPr>
            <p:blipFill>
              <a:blip r:embed="rId15"/>
              <a:stretch>
                <a:fillRect/>
              </a:stretch>
            </p:blipFill>
            <p:spPr>
              <a:xfrm>
                <a:off x="8805287" y="2056978"/>
                <a:ext cx="133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 name="Freihand 29">
                <a:extLst>
                  <a:ext uri="{FF2B5EF4-FFF2-40B4-BE49-F238E27FC236}">
                    <a16:creationId xmlns:a16="http://schemas.microsoft.com/office/drawing/2014/main" id="{65E2A685-24A7-433E-A455-C6744690016A}"/>
                  </a:ext>
                </a:extLst>
              </p14:cNvPr>
              <p14:cNvContentPartPr/>
              <p14:nvPr/>
            </p14:nvContentPartPr>
            <p14:xfrm>
              <a:off x="9027047" y="2131858"/>
              <a:ext cx="10080" cy="6480"/>
            </p14:xfrm>
          </p:contentPart>
        </mc:Choice>
        <mc:Fallback>
          <p:pic>
            <p:nvPicPr>
              <p:cNvPr id="30" name="Freihand 29">
                <a:extLst>
                  <a:ext uri="{FF2B5EF4-FFF2-40B4-BE49-F238E27FC236}">
                    <a16:creationId xmlns:a16="http://schemas.microsoft.com/office/drawing/2014/main" id="{65E2A685-24A7-433E-A455-C6744690016A}"/>
                  </a:ext>
                </a:extLst>
              </p:cNvPr>
              <p:cNvPicPr/>
              <p:nvPr/>
            </p:nvPicPr>
            <p:blipFill>
              <a:blip r:embed="rId17"/>
              <a:stretch>
                <a:fillRect/>
              </a:stretch>
            </p:blipFill>
            <p:spPr>
              <a:xfrm>
                <a:off x="9022727" y="2127538"/>
                <a:ext cx="18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 name="Freihand 30">
                <a:extLst>
                  <a:ext uri="{FF2B5EF4-FFF2-40B4-BE49-F238E27FC236}">
                    <a16:creationId xmlns:a16="http://schemas.microsoft.com/office/drawing/2014/main" id="{47F6F124-0C8A-4440-BD40-8A9145C6985D}"/>
                  </a:ext>
                </a:extLst>
              </p14:cNvPr>
              <p14:cNvContentPartPr/>
              <p14:nvPr/>
            </p14:nvContentPartPr>
            <p14:xfrm>
              <a:off x="9130727" y="2051578"/>
              <a:ext cx="92160" cy="69120"/>
            </p14:xfrm>
          </p:contentPart>
        </mc:Choice>
        <mc:Fallback>
          <p:pic>
            <p:nvPicPr>
              <p:cNvPr id="31" name="Freihand 30">
                <a:extLst>
                  <a:ext uri="{FF2B5EF4-FFF2-40B4-BE49-F238E27FC236}">
                    <a16:creationId xmlns:a16="http://schemas.microsoft.com/office/drawing/2014/main" id="{47F6F124-0C8A-4440-BD40-8A9145C6985D}"/>
                  </a:ext>
                </a:extLst>
              </p:cNvPr>
              <p:cNvPicPr/>
              <p:nvPr/>
            </p:nvPicPr>
            <p:blipFill>
              <a:blip r:embed="rId19"/>
              <a:stretch>
                <a:fillRect/>
              </a:stretch>
            </p:blipFill>
            <p:spPr>
              <a:xfrm>
                <a:off x="9126407" y="2047258"/>
                <a:ext cx="100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2" name="Freihand 31">
                <a:extLst>
                  <a:ext uri="{FF2B5EF4-FFF2-40B4-BE49-F238E27FC236}">
                    <a16:creationId xmlns:a16="http://schemas.microsoft.com/office/drawing/2014/main" id="{124A9258-7458-4040-A9D9-C269407DD530}"/>
                  </a:ext>
                </a:extLst>
              </p14:cNvPr>
              <p14:cNvContentPartPr/>
              <p14:nvPr/>
            </p14:nvContentPartPr>
            <p14:xfrm>
              <a:off x="9246647" y="2130418"/>
              <a:ext cx="14400" cy="61560"/>
            </p14:xfrm>
          </p:contentPart>
        </mc:Choice>
        <mc:Fallback>
          <p:pic>
            <p:nvPicPr>
              <p:cNvPr id="32" name="Freihand 31">
                <a:extLst>
                  <a:ext uri="{FF2B5EF4-FFF2-40B4-BE49-F238E27FC236}">
                    <a16:creationId xmlns:a16="http://schemas.microsoft.com/office/drawing/2014/main" id="{124A9258-7458-4040-A9D9-C269407DD530}"/>
                  </a:ext>
                </a:extLst>
              </p:cNvPr>
              <p:cNvPicPr/>
              <p:nvPr/>
            </p:nvPicPr>
            <p:blipFill>
              <a:blip r:embed="rId21"/>
              <a:stretch>
                <a:fillRect/>
              </a:stretch>
            </p:blipFill>
            <p:spPr>
              <a:xfrm>
                <a:off x="9242327" y="2126098"/>
                <a:ext cx="23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Freihand 32">
                <a:extLst>
                  <a:ext uri="{FF2B5EF4-FFF2-40B4-BE49-F238E27FC236}">
                    <a16:creationId xmlns:a16="http://schemas.microsoft.com/office/drawing/2014/main" id="{EFAEE257-E169-48F8-BE2C-3567F6A2CE44}"/>
                  </a:ext>
                </a:extLst>
              </p14:cNvPr>
              <p14:cNvContentPartPr/>
              <p14:nvPr/>
            </p14:nvContentPartPr>
            <p14:xfrm>
              <a:off x="9314687" y="2026018"/>
              <a:ext cx="223200" cy="92880"/>
            </p14:xfrm>
          </p:contentPart>
        </mc:Choice>
        <mc:Fallback>
          <p:pic>
            <p:nvPicPr>
              <p:cNvPr id="33" name="Freihand 32">
                <a:extLst>
                  <a:ext uri="{FF2B5EF4-FFF2-40B4-BE49-F238E27FC236}">
                    <a16:creationId xmlns:a16="http://schemas.microsoft.com/office/drawing/2014/main" id="{EFAEE257-E169-48F8-BE2C-3567F6A2CE44}"/>
                  </a:ext>
                </a:extLst>
              </p:cNvPr>
              <p:cNvPicPr/>
              <p:nvPr/>
            </p:nvPicPr>
            <p:blipFill>
              <a:blip r:embed="rId23"/>
              <a:stretch>
                <a:fillRect/>
              </a:stretch>
            </p:blipFill>
            <p:spPr>
              <a:xfrm>
                <a:off x="9310367" y="2021698"/>
                <a:ext cx="231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Freihand 33">
                <a:extLst>
                  <a:ext uri="{FF2B5EF4-FFF2-40B4-BE49-F238E27FC236}">
                    <a16:creationId xmlns:a16="http://schemas.microsoft.com/office/drawing/2014/main" id="{6BEECE1A-11F2-4E15-AF19-7E7D95759507}"/>
                  </a:ext>
                </a:extLst>
              </p14:cNvPr>
              <p14:cNvContentPartPr/>
              <p14:nvPr/>
            </p14:nvContentPartPr>
            <p14:xfrm>
              <a:off x="9469847" y="1995058"/>
              <a:ext cx="297360" cy="106560"/>
            </p14:xfrm>
          </p:contentPart>
        </mc:Choice>
        <mc:Fallback>
          <p:pic>
            <p:nvPicPr>
              <p:cNvPr id="34" name="Freihand 33">
                <a:extLst>
                  <a:ext uri="{FF2B5EF4-FFF2-40B4-BE49-F238E27FC236}">
                    <a16:creationId xmlns:a16="http://schemas.microsoft.com/office/drawing/2014/main" id="{6BEECE1A-11F2-4E15-AF19-7E7D95759507}"/>
                  </a:ext>
                </a:extLst>
              </p:cNvPr>
              <p:cNvPicPr/>
              <p:nvPr/>
            </p:nvPicPr>
            <p:blipFill>
              <a:blip r:embed="rId25"/>
              <a:stretch>
                <a:fillRect/>
              </a:stretch>
            </p:blipFill>
            <p:spPr>
              <a:xfrm>
                <a:off x="9465527" y="1990738"/>
                <a:ext cx="306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Freihand 34">
                <a:extLst>
                  <a:ext uri="{FF2B5EF4-FFF2-40B4-BE49-F238E27FC236}">
                    <a16:creationId xmlns:a16="http://schemas.microsoft.com/office/drawing/2014/main" id="{8F02A33E-D810-43EA-B473-445729405A83}"/>
                  </a:ext>
                </a:extLst>
              </p14:cNvPr>
              <p14:cNvContentPartPr/>
              <p14:nvPr/>
            </p14:nvContentPartPr>
            <p14:xfrm>
              <a:off x="9686927" y="2046898"/>
              <a:ext cx="113760" cy="6480"/>
            </p14:xfrm>
          </p:contentPart>
        </mc:Choice>
        <mc:Fallback>
          <p:pic>
            <p:nvPicPr>
              <p:cNvPr id="35" name="Freihand 34">
                <a:extLst>
                  <a:ext uri="{FF2B5EF4-FFF2-40B4-BE49-F238E27FC236}">
                    <a16:creationId xmlns:a16="http://schemas.microsoft.com/office/drawing/2014/main" id="{8F02A33E-D810-43EA-B473-445729405A83}"/>
                  </a:ext>
                </a:extLst>
              </p:cNvPr>
              <p:cNvPicPr/>
              <p:nvPr/>
            </p:nvPicPr>
            <p:blipFill>
              <a:blip r:embed="rId27"/>
              <a:stretch>
                <a:fillRect/>
              </a:stretch>
            </p:blipFill>
            <p:spPr>
              <a:xfrm>
                <a:off x="9682607" y="2042578"/>
                <a:ext cx="122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Freihand 35">
                <a:extLst>
                  <a:ext uri="{FF2B5EF4-FFF2-40B4-BE49-F238E27FC236}">
                    <a16:creationId xmlns:a16="http://schemas.microsoft.com/office/drawing/2014/main" id="{5511B9F5-278C-47EF-8B42-D47760437EAE}"/>
                  </a:ext>
                </a:extLst>
              </p14:cNvPr>
              <p14:cNvContentPartPr/>
              <p14:nvPr/>
            </p14:nvContentPartPr>
            <p14:xfrm>
              <a:off x="9916247" y="1966618"/>
              <a:ext cx="115200" cy="156600"/>
            </p14:xfrm>
          </p:contentPart>
        </mc:Choice>
        <mc:Fallback>
          <p:pic>
            <p:nvPicPr>
              <p:cNvPr id="36" name="Freihand 35">
                <a:extLst>
                  <a:ext uri="{FF2B5EF4-FFF2-40B4-BE49-F238E27FC236}">
                    <a16:creationId xmlns:a16="http://schemas.microsoft.com/office/drawing/2014/main" id="{5511B9F5-278C-47EF-8B42-D47760437EAE}"/>
                  </a:ext>
                </a:extLst>
              </p:cNvPr>
              <p:cNvPicPr/>
              <p:nvPr/>
            </p:nvPicPr>
            <p:blipFill>
              <a:blip r:embed="rId29"/>
              <a:stretch>
                <a:fillRect/>
              </a:stretch>
            </p:blipFill>
            <p:spPr>
              <a:xfrm>
                <a:off x="9911927" y="1962298"/>
                <a:ext cx="123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7" name="Freihand 36">
                <a:extLst>
                  <a:ext uri="{FF2B5EF4-FFF2-40B4-BE49-F238E27FC236}">
                    <a16:creationId xmlns:a16="http://schemas.microsoft.com/office/drawing/2014/main" id="{989A7D68-DBA2-4238-BB4B-29925288FE83}"/>
                  </a:ext>
                </a:extLst>
              </p14:cNvPr>
              <p14:cNvContentPartPr/>
              <p14:nvPr/>
            </p14:nvContentPartPr>
            <p14:xfrm>
              <a:off x="10114607" y="2037898"/>
              <a:ext cx="4680" cy="8280"/>
            </p14:xfrm>
          </p:contentPart>
        </mc:Choice>
        <mc:Fallback>
          <p:pic>
            <p:nvPicPr>
              <p:cNvPr id="37" name="Freihand 36">
                <a:extLst>
                  <a:ext uri="{FF2B5EF4-FFF2-40B4-BE49-F238E27FC236}">
                    <a16:creationId xmlns:a16="http://schemas.microsoft.com/office/drawing/2014/main" id="{989A7D68-DBA2-4238-BB4B-29925288FE83}"/>
                  </a:ext>
                </a:extLst>
              </p:cNvPr>
              <p:cNvPicPr/>
              <p:nvPr/>
            </p:nvPicPr>
            <p:blipFill>
              <a:blip r:embed="rId31"/>
              <a:stretch>
                <a:fillRect/>
              </a:stretch>
            </p:blipFill>
            <p:spPr>
              <a:xfrm>
                <a:off x="10110287" y="2033578"/>
                <a:ext cx="13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8" name="Freihand 37">
                <a:extLst>
                  <a:ext uri="{FF2B5EF4-FFF2-40B4-BE49-F238E27FC236}">
                    <a16:creationId xmlns:a16="http://schemas.microsoft.com/office/drawing/2014/main" id="{E6239BAE-CA6B-4B69-A708-4E640C8B5932}"/>
                  </a:ext>
                </a:extLst>
              </p14:cNvPr>
              <p14:cNvContentPartPr/>
              <p14:nvPr/>
            </p14:nvContentPartPr>
            <p14:xfrm>
              <a:off x="10188047" y="1965538"/>
              <a:ext cx="131760" cy="99360"/>
            </p14:xfrm>
          </p:contentPart>
        </mc:Choice>
        <mc:Fallback>
          <p:pic>
            <p:nvPicPr>
              <p:cNvPr id="38" name="Freihand 37">
                <a:extLst>
                  <a:ext uri="{FF2B5EF4-FFF2-40B4-BE49-F238E27FC236}">
                    <a16:creationId xmlns:a16="http://schemas.microsoft.com/office/drawing/2014/main" id="{E6239BAE-CA6B-4B69-A708-4E640C8B5932}"/>
                  </a:ext>
                </a:extLst>
              </p:cNvPr>
              <p:cNvPicPr/>
              <p:nvPr/>
            </p:nvPicPr>
            <p:blipFill>
              <a:blip r:embed="rId33"/>
              <a:stretch>
                <a:fillRect/>
              </a:stretch>
            </p:blipFill>
            <p:spPr>
              <a:xfrm>
                <a:off x="10183727" y="1961218"/>
                <a:ext cx="140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9" name="Freihand 38">
                <a:extLst>
                  <a:ext uri="{FF2B5EF4-FFF2-40B4-BE49-F238E27FC236}">
                    <a16:creationId xmlns:a16="http://schemas.microsoft.com/office/drawing/2014/main" id="{6B2420A6-B02B-4318-869E-CF2C93F93DAB}"/>
                  </a:ext>
                </a:extLst>
              </p14:cNvPr>
              <p14:cNvContentPartPr/>
              <p14:nvPr/>
            </p14:nvContentPartPr>
            <p14:xfrm>
              <a:off x="10326287" y="2041138"/>
              <a:ext cx="21240" cy="79200"/>
            </p14:xfrm>
          </p:contentPart>
        </mc:Choice>
        <mc:Fallback>
          <p:pic>
            <p:nvPicPr>
              <p:cNvPr id="39" name="Freihand 38">
                <a:extLst>
                  <a:ext uri="{FF2B5EF4-FFF2-40B4-BE49-F238E27FC236}">
                    <a16:creationId xmlns:a16="http://schemas.microsoft.com/office/drawing/2014/main" id="{6B2420A6-B02B-4318-869E-CF2C93F93DAB}"/>
                  </a:ext>
                </a:extLst>
              </p:cNvPr>
              <p:cNvPicPr/>
              <p:nvPr/>
            </p:nvPicPr>
            <p:blipFill>
              <a:blip r:embed="rId35"/>
              <a:stretch>
                <a:fillRect/>
              </a:stretch>
            </p:blipFill>
            <p:spPr>
              <a:xfrm>
                <a:off x="10321967" y="2036818"/>
                <a:ext cx="29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0" name="Freihand 39">
                <a:extLst>
                  <a:ext uri="{FF2B5EF4-FFF2-40B4-BE49-F238E27FC236}">
                    <a16:creationId xmlns:a16="http://schemas.microsoft.com/office/drawing/2014/main" id="{0FDC18C7-79A2-4EFA-A3B6-3D3E628F3BA7}"/>
                  </a:ext>
                </a:extLst>
              </p14:cNvPr>
              <p14:cNvContentPartPr/>
              <p14:nvPr/>
            </p14:nvContentPartPr>
            <p14:xfrm>
              <a:off x="10441487" y="1921618"/>
              <a:ext cx="154080" cy="151920"/>
            </p14:xfrm>
          </p:contentPart>
        </mc:Choice>
        <mc:Fallback>
          <p:pic>
            <p:nvPicPr>
              <p:cNvPr id="40" name="Freihand 39">
                <a:extLst>
                  <a:ext uri="{FF2B5EF4-FFF2-40B4-BE49-F238E27FC236}">
                    <a16:creationId xmlns:a16="http://schemas.microsoft.com/office/drawing/2014/main" id="{0FDC18C7-79A2-4EFA-A3B6-3D3E628F3BA7}"/>
                  </a:ext>
                </a:extLst>
              </p:cNvPr>
              <p:cNvPicPr/>
              <p:nvPr/>
            </p:nvPicPr>
            <p:blipFill>
              <a:blip r:embed="rId37"/>
              <a:stretch>
                <a:fillRect/>
              </a:stretch>
            </p:blipFill>
            <p:spPr>
              <a:xfrm>
                <a:off x="10437167" y="1917298"/>
                <a:ext cx="162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1" name="Freihand 40">
                <a:extLst>
                  <a:ext uri="{FF2B5EF4-FFF2-40B4-BE49-F238E27FC236}">
                    <a16:creationId xmlns:a16="http://schemas.microsoft.com/office/drawing/2014/main" id="{B7012D4A-DC6A-4CDD-817A-EBF50A51C122}"/>
                  </a:ext>
                </a:extLst>
              </p14:cNvPr>
              <p14:cNvContentPartPr/>
              <p14:nvPr/>
            </p14:nvContentPartPr>
            <p14:xfrm>
              <a:off x="10655327" y="1901458"/>
              <a:ext cx="100800" cy="144360"/>
            </p14:xfrm>
          </p:contentPart>
        </mc:Choice>
        <mc:Fallback>
          <p:pic>
            <p:nvPicPr>
              <p:cNvPr id="41" name="Freihand 40">
                <a:extLst>
                  <a:ext uri="{FF2B5EF4-FFF2-40B4-BE49-F238E27FC236}">
                    <a16:creationId xmlns:a16="http://schemas.microsoft.com/office/drawing/2014/main" id="{B7012D4A-DC6A-4CDD-817A-EBF50A51C122}"/>
                  </a:ext>
                </a:extLst>
              </p:cNvPr>
              <p:cNvPicPr/>
              <p:nvPr/>
            </p:nvPicPr>
            <p:blipFill>
              <a:blip r:embed="rId39"/>
              <a:stretch>
                <a:fillRect/>
              </a:stretch>
            </p:blipFill>
            <p:spPr>
              <a:xfrm>
                <a:off x="10651007" y="1897138"/>
                <a:ext cx="109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2" name="Freihand 41">
                <a:extLst>
                  <a:ext uri="{FF2B5EF4-FFF2-40B4-BE49-F238E27FC236}">
                    <a16:creationId xmlns:a16="http://schemas.microsoft.com/office/drawing/2014/main" id="{8289BEC4-A546-410D-A962-8E73CE7947E6}"/>
                  </a:ext>
                </a:extLst>
              </p14:cNvPr>
              <p14:cNvContentPartPr/>
              <p14:nvPr/>
            </p14:nvContentPartPr>
            <p14:xfrm>
              <a:off x="10702847" y="1873378"/>
              <a:ext cx="123840" cy="26280"/>
            </p14:xfrm>
          </p:contentPart>
        </mc:Choice>
        <mc:Fallback>
          <p:pic>
            <p:nvPicPr>
              <p:cNvPr id="42" name="Freihand 41">
                <a:extLst>
                  <a:ext uri="{FF2B5EF4-FFF2-40B4-BE49-F238E27FC236}">
                    <a16:creationId xmlns:a16="http://schemas.microsoft.com/office/drawing/2014/main" id="{8289BEC4-A546-410D-A962-8E73CE7947E6}"/>
                  </a:ext>
                </a:extLst>
              </p:cNvPr>
              <p:cNvPicPr/>
              <p:nvPr/>
            </p:nvPicPr>
            <p:blipFill>
              <a:blip r:embed="rId41"/>
              <a:stretch>
                <a:fillRect/>
              </a:stretch>
            </p:blipFill>
            <p:spPr>
              <a:xfrm>
                <a:off x="10698527" y="1869058"/>
                <a:ext cx="132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0D341172-96DD-4F45-AFB4-A945E39FACAB}"/>
                  </a:ext>
                </a:extLst>
              </p14:cNvPr>
              <p14:cNvContentPartPr/>
              <p14:nvPr/>
            </p14:nvContentPartPr>
            <p14:xfrm>
              <a:off x="9056567" y="2596258"/>
              <a:ext cx="95040" cy="184320"/>
            </p14:xfrm>
          </p:contentPart>
        </mc:Choice>
        <mc:Fallback>
          <p:pic>
            <p:nvPicPr>
              <p:cNvPr id="46" name="Freihand 45">
                <a:extLst>
                  <a:ext uri="{FF2B5EF4-FFF2-40B4-BE49-F238E27FC236}">
                    <a16:creationId xmlns:a16="http://schemas.microsoft.com/office/drawing/2014/main" id="{0D341172-96DD-4F45-AFB4-A945E39FACAB}"/>
                  </a:ext>
                </a:extLst>
              </p:cNvPr>
              <p:cNvPicPr/>
              <p:nvPr/>
            </p:nvPicPr>
            <p:blipFill>
              <a:blip r:embed="rId43"/>
              <a:stretch>
                <a:fillRect/>
              </a:stretch>
            </p:blipFill>
            <p:spPr>
              <a:xfrm>
                <a:off x="9052247" y="2591938"/>
                <a:ext cx="103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F33716DB-894C-444D-B71B-92C637CCBA42}"/>
                  </a:ext>
                </a:extLst>
              </p14:cNvPr>
              <p14:cNvContentPartPr/>
              <p14:nvPr/>
            </p14:nvContentPartPr>
            <p14:xfrm>
              <a:off x="8995007" y="2815858"/>
              <a:ext cx="217800" cy="9360"/>
            </p14:xfrm>
          </p:contentPart>
        </mc:Choice>
        <mc:Fallback>
          <p:pic>
            <p:nvPicPr>
              <p:cNvPr id="47" name="Freihand 46">
                <a:extLst>
                  <a:ext uri="{FF2B5EF4-FFF2-40B4-BE49-F238E27FC236}">
                    <a16:creationId xmlns:a16="http://schemas.microsoft.com/office/drawing/2014/main" id="{F33716DB-894C-444D-B71B-92C637CCBA42}"/>
                  </a:ext>
                </a:extLst>
              </p:cNvPr>
              <p:cNvPicPr/>
              <p:nvPr/>
            </p:nvPicPr>
            <p:blipFill>
              <a:blip r:embed="rId45"/>
              <a:stretch>
                <a:fillRect/>
              </a:stretch>
            </p:blipFill>
            <p:spPr>
              <a:xfrm>
                <a:off x="8990687" y="2811538"/>
                <a:ext cx="226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4ADBC9EF-CADE-4C14-B062-E5359359DB8D}"/>
                  </a:ext>
                </a:extLst>
              </p14:cNvPr>
              <p14:cNvContentPartPr/>
              <p14:nvPr/>
            </p14:nvContentPartPr>
            <p14:xfrm>
              <a:off x="9044327" y="2874538"/>
              <a:ext cx="142560" cy="138240"/>
            </p14:xfrm>
          </p:contentPart>
        </mc:Choice>
        <mc:Fallback>
          <p:pic>
            <p:nvPicPr>
              <p:cNvPr id="48" name="Freihand 47">
                <a:extLst>
                  <a:ext uri="{FF2B5EF4-FFF2-40B4-BE49-F238E27FC236}">
                    <a16:creationId xmlns:a16="http://schemas.microsoft.com/office/drawing/2014/main" id="{4ADBC9EF-CADE-4C14-B062-E5359359DB8D}"/>
                  </a:ext>
                </a:extLst>
              </p:cNvPr>
              <p:cNvPicPr/>
              <p:nvPr/>
            </p:nvPicPr>
            <p:blipFill>
              <a:blip r:embed="rId47"/>
              <a:stretch>
                <a:fillRect/>
              </a:stretch>
            </p:blipFill>
            <p:spPr>
              <a:xfrm>
                <a:off x="9040007" y="2870218"/>
                <a:ext cx="151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822E9A7A-0214-443C-B6DA-BCD59317E224}"/>
                  </a:ext>
                </a:extLst>
              </p14:cNvPr>
              <p14:cNvContentPartPr/>
              <p14:nvPr/>
            </p14:nvContentPartPr>
            <p14:xfrm>
              <a:off x="9042167" y="2930338"/>
              <a:ext cx="178920" cy="16920"/>
            </p14:xfrm>
          </p:contentPart>
        </mc:Choice>
        <mc:Fallback>
          <p:pic>
            <p:nvPicPr>
              <p:cNvPr id="49" name="Freihand 48">
                <a:extLst>
                  <a:ext uri="{FF2B5EF4-FFF2-40B4-BE49-F238E27FC236}">
                    <a16:creationId xmlns:a16="http://schemas.microsoft.com/office/drawing/2014/main" id="{822E9A7A-0214-443C-B6DA-BCD59317E224}"/>
                  </a:ext>
                </a:extLst>
              </p:cNvPr>
              <p:cNvPicPr/>
              <p:nvPr/>
            </p:nvPicPr>
            <p:blipFill>
              <a:blip r:embed="rId49"/>
              <a:stretch>
                <a:fillRect/>
              </a:stretch>
            </p:blipFill>
            <p:spPr>
              <a:xfrm>
                <a:off x="9037847" y="2926018"/>
                <a:ext cx="187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4122F2F7-A2B7-4919-BE20-96A52D35B97A}"/>
                  </a:ext>
                </a:extLst>
              </p14:cNvPr>
              <p14:cNvContentPartPr/>
              <p14:nvPr/>
            </p14:nvContentPartPr>
            <p14:xfrm>
              <a:off x="9387047" y="2811178"/>
              <a:ext cx="39240" cy="20160"/>
            </p14:xfrm>
          </p:contentPart>
        </mc:Choice>
        <mc:Fallback>
          <p:pic>
            <p:nvPicPr>
              <p:cNvPr id="50" name="Freihand 49">
                <a:extLst>
                  <a:ext uri="{FF2B5EF4-FFF2-40B4-BE49-F238E27FC236}">
                    <a16:creationId xmlns:a16="http://schemas.microsoft.com/office/drawing/2014/main" id="{4122F2F7-A2B7-4919-BE20-96A52D35B97A}"/>
                  </a:ext>
                </a:extLst>
              </p:cNvPr>
              <p:cNvPicPr/>
              <p:nvPr/>
            </p:nvPicPr>
            <p:blipFill>
              <a:blip r:embed="rId51"/>
              <a:stretch>
                <a:fillRect/>
              </a:stretch>
            </p:blipFill>
            <p:spPr>
              <a:xfrm>
                <a:off x="9382727" y="2806858"/>
                <a:ext cx="47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Freihand 50">
                <a:extLst>
                  <a:ext uri="{FF2B5EF4-FFF2-40B4-BE49-F238E27FC236}">
                    <a16:creationId xmlns:a16="http://schemas.microsoft.com/office/drawing/2014/main" id="{80E5BE3A-3650-4353-B3F2-9CB492BD8A08}"/>
                  </a:ext>
                </a:extLst>
              </p14:cNvPr>
              <p14:cNvContentPartPr/>
              <p14:nvPr/>
            </p14:nvContentPartPr>
            <p14:xfrm>
              <a:off x="9532847" y="2712538"/>
              <a:ext cx="140400" cy="127080"/>
            </p14:xfrm>
          </p:contentPart>
        </mc:Choice>
        <mc:Fallback>
          <p:pic>
            <p:nvPicPr>
              <p:cNvPr id="51" name="Freihand 50">
                <a:extLst>
                  <a:ext uri="{FF2B5EF4-FFF2-40B4-BE49-F238E27FC236}">
                    <a16:creationId xmlns:a16="http://schemas.microsoft.com/office/drawing/2014/main" id="{80E5BE3A-3650-4353-B3F2-9CB492BD8A08}"/>
                  </a:ext>
                </a:extLst>
              </p:cNvPr>
              <p:cNvPicPr/>
              <p:nvPr/>
            </p:nvPicPr>
            <p:blipFill>
              <a:blip r:embed="rId53"/>
              <a:stretch>
                <a:fillRect/>
              </a:stretch>
            </p:blipFill>
            <p:spPr>
              <a:xfrm>
                <a:off x="9528527" y="2708218"/>
                <a:ext cx="149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Freihand 51">
                <a:extLst>
                  <a:ext uri="{FF2B5EF4-FFF2-40B4-BE49-F238E27FC236}">
                    <a16:creationId xmlns:a16="http://schemas.microsoft.com/office/drawing/2014/main" id="{FCDE32B4-0146-4D46-B132-B40028521CD1}"/>
                  </a:ext>
                </a:extLst>
              </p14:cNvPr>
              <p14:cNvContentPartPr/>
              <p14:nvPr/>
            </p14:nvContentPartPr>
            <p14:xfrm>
              <a:off x="9740927" y="2713978"/>
              <a:ext cx="99000" cy="99360"/>
            </p14:xfrm>
          </p:contentPart>
        </mc:Choice>
        <mc:Fallback>
          <p:pic>
            <p:nvPicPr>
              <p:cNvPr id="52" name="Freihand 51">
                <a:extLst>
                  <a:ext uri="{FF2B5EF4-FFF2-40B4-BE49-F238E27FC236}">
                    <a16:creationId xmlns:a16="http://schemas.microsoft.com/office/drawing/2014/main" id="{FCDE32B4-0146-4D46-B132-B40028521CD1}"/>
                  </a:ext>
                </a:extLst>
              </p:cNvPr>
              <p:cNvPicPr/>
              <p:nvPr/>
            </p:nvPicPr>
            <p:blipFill>
              <a:blip r:embed="rId55"/>
              <a:stretch>
                <a:fillRect/>
              </a:stretch>
            </p:blipFill>
            <p:spPr>
              <a:xfrm>
                <a:off x="9736607" y="2709658"/>
                <a:ext cx="107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Freihand 52">
                <a:extLst>
                  <a:ext uri="{FF2B5EF4-FFF2-40B4-BE49-F238E27FC236}">
                    <a16:creationId xmlns:a16="http://schemas.microsoft.com/office/drawing/2014/main" id="{1D369480-4EC2-49CF-8B71-EB5F5CE8A8A0}"/>
                  </a:ext>
                </a:extLst>
              </p14:cNvPr>
              <p14:cNvContentPartPr/>
              <p14:nvPr/>
            </p14:nvContentPartPr>
            <p14:xfrm>
              <a:off x="9923447" y="2706418"/>
              <a:ext cx="115560" cy="97200"/>
            </p14:xfrm>
          </p:contentPart>
        </mc:Choice>
        <mc:Fallback>
          <p:pic>
            <p:nvPicPr>
              <p:cNvPr id="53" name="Freihand 52">
                <a:extLst>
                  <a:ext uri="{FF2B5EF4-FFF2-40B4-BE49-F238E27FC236}">
                    <a16:creationId xmlns:a16="http://schemas.microsoft.com/office/drawing/2014/main" id="{1D369480-4EC2-49CF-8B71-EB5F5CE8A8A0}"/>
                  </a:ext>
                </a:extLst>
              </p:cNvPr>
              <p:cNvPicPr/>
              <p:nvPr/>
            </p:nvPicPr>
            <p:blipFill>
              <a:blip r:embed="rId57"/>
              <a:stretch>
                <a:fillRect/>
              </a:stretch>
            </p:blipFill>
            <p:spPr>
              <a:xfrm>
                <a:off x="9919127" y="2702098"/>
                <a:ext cx="124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9" name="Freihand 58">
                <a:extLst>
                  <a:ext uri="{FF2B5EF4-FFF2-40B4-BE49-F238E27FC236}">
                    <a16:creationId xmlns:a16="http://schemas.microsoft.com/office/drawing/2014/main" id="{18C3EE00-1B4E-4568-9699-88D316C18FB8}"/>
                  </a:ext>
                </a:extLst>
              </p14:cNvPr>
              <p14:cNvContentPartPr/>
              <p14:nvPr/>
            </p14:nvContentPartPr>
            <p14:xfrm>
              <a:off x="9776927" y="1140418"/>
              <a:ext cx="198360" cy="158400"/>
            </p14:xfrm>
          </p:contentPart>
        </mc:Choice>
        <mc:Fallback>
          <p:pic>
            <p:nvPicPr>
              <p:cNvPr id="59" name="Freihand 58">
                <a:extLst>
                  <a:ext uri="{FF2B5EF4-FFF2-40B4-BE49-F238E27FC236}">
                    <a16:creationId xmlns:a16="http://schemas.microsoft.com/office/drawing/2014/main" id="{18C3EE00-1B4E-4568-9699-88D316C18FB8}"/>
                  </a:ext>
                </a:extLst>
              </p:cNvPr>
              <p:cNvPicPr/>
              <p:nvPr/>
            </p:nvPicPr>
            <p:blipFill>
              <a:blip r:embed="rId59"/>
              <a:stretch>
                <a:fillRect/>
              </a:stretch>
            </p:blipFill>
            <p:spPr>
              <a:xfrm>
                <a:off x="9772607" y="1136098"/>
                <a:ext cx="207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0" name="Freihand 59">
                <a:extLst>
                  <a:ext uri="{FF2B5EF4-FFF2-40B4-BE49-F238E27FC236}">
                    <a16:creationId xmlns:a16="http://schemas.microsoft.com/office/drawing/2014/main" id="{F9BCC2E3-F8AA-4865-BC4C-9E5D9FF6F560}"/>
                  </a:ext>
                </a:extLst>
              </p14:cNvPr>
              <p14:cNvContentPartPr/>
              <p14:nvPr/>
            </p14:nvContentPartPr>
            <p14:xfrm>
              <a:off x="9985007" y="1131058"/>
              <a:ext cx="93600" cy="148680"/>
            </p14:xfrm>
          </p:contentPart>
        </mc:Choice>
        <mc:Fallback>
          <p:pic>
            <p:nvPicPr>
              <p:cNvPr id="60" name="Freihand 59">
                <a:extLst>
                  <a:ext uri="{FF2B5EF4-FFF2-40B4-BE49-F238E27FC236}">
                    <a16:creationId xmlns:a16="http://schemas.microsoft.com/office/drawing/2014/main" id="{F9BCC2E3-F8AA-4865-BC4C-9E5D9FF6F560}"/>
                  </a:ext>
                </a:extLst>
              </p:cNvPr>
              <p:cNvPicPr/>
              <p:nvPr/>
            </p:nvPicPr>
            <p:blipFill>
              <a:blip r:embed="rId61"/>
              <a:stretch>
                <a:fillRect/>
              </a:stretch>
            </p:blipFill>
            <p:spPr>
              <a:xfrm>
                <a:off x="9980687" y="1126738"/>
                <a:ext cx="102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1" name="Freihand 60">
                <a:extLst>
                  <a:ext uri="{FF2B5EF4-FFF2-40B4-BE49-F238E27FC236}">
                    <a16:creationId xmlns:a16="http://schemas.microsoft.com/office/drawing/2014/main" id="{79BB5B55-1AE8-4B3C-BA09-D634411F8528}"/>
                  </a:ext>
                </a:extLst>
              </p14:cNvPr>
              <p14:cNvContentPartPr/>
              <p14:nvPr/>
            </p14:nvContentPartPr>
            <p14:xfrm>
              <a:off x="10107047" y="1125658"/>
              <a:ext cx="131760" cy="105840"/>
            </p14:xfrm>
          </p:contentPart>
        </mc:Choice>
        <mc:Fallback>
          <p:pic>
            <p:nvPicPr>
              <p:cNvPr id="61" name="Freihand 60">
                <a:extLst>
                  <a:ext uri="{FF2B5EF4-FFF2-40B4-BE49-F238E27FC236}">
                    <a16:creationId xmlns:a16="http://schemas.microsoft.com/office/drawing/2014/main" id="{79BB5B55-1AE8-4B3C-BA09-D634411F8528}"/>
                  </a:ext>
                </a:extLst>
              </p:cNvPr>
              <p:cNvPicPr/>
              <p:nvPr/>
            </p:nvPicPr>
            <p:blipFill>
              <a:blip r:embed="rId63"/>
              <a:stretch>
                <a:fillRect/>
              </a:stretch>
            </p:blipFill>
            <p:spPr>
              <a:xfrm>
                <a:off x="10102727" y="1121338"/>
                <a:ext cx="140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2" name="Freihand 61">
                <a:extLst>
                  <a:ext uri="{FF2B5EF4-FFF2-40B4-BE49-F238E27FC236}">
                    <a16:creationId xmlns:a16="http://schemas.microsoft.com/office/drawing/2014/main" id="{09D0207B-426F-47CC-8AB7-0C994AA1A53C}"/>
                  </a:ext>
                </a:extLst>
              </p14:cNvPr>
              <p14:cNvContentPartPr/>
              <p14:nvPr/>
            </p14:nvContentPartPr>
            <p14:xfrm>
              <a:off x="10269407" y="1181818"/>
              <a:ext cx="11160" cy="101160"/>
            </p14:xfrm>
          </p:contentPart>
        </mc:Choice>
        <mc:Fallback>
          <p:pic>
            <p:nvPicPr>
              <p:cNvPr id="62" name="Freihand 61">
                <a:extLst>
                  <a:ext uri="{FF2B5EF4-FFF2-40B4-BE49-F238E27FC236}">
                    <a16:creationId xmlns:a16="http://schemas.microsoft.com/office/drawing/2014/main" id="{09D0207B-426F-47CC-8AB7-0C994AA1A53C}"/>
                  </a:ext>
                </a:extLst>
              </p:cNvPr>
              <p:cNvPicPr/>
              <p:nvPr/>
            </p:nvPicPr>
            <p:blipFill>
              <a:blip r:embed="rId65"/>
              <a:stretch>
                <a:fillRect/>
              </a:stretch>
            </p:blipFill>
            <p:spPr>
              <a:xfrm>
                <a:off x="10265087" y="1177498"/>
                <a:ext cx="19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3" name="Freihand 62">
                <a:extLst>
                  <a:ext uri="{FF2B5EF4-FFF2-40B4-BE49-F238E27FC236}">
                    <a16:creationId xmlns:a16="http://schemas.microsoft.com/office/drawing/2014/main" id="{3B5D7B02-F002-4E99-AEF7-4349EBC95B47}"/>
                  </a:ext>
                </a:extLst>
              </p14:cNvPr>
              <p14:cNvContentPartPr/>
              <p14:nvPr/>
            </p14:nvContentPartPr>
            <p14:xfrm>
              <a:off x="10327727" y="1071298"/>
              <a:ext cx="122760" cy="159120"/>
            </p14:xfrm>
          </p:contentPart>
        </mc:Choice>
        <mc:Fallback>
          <p:pic>
            <p:nvPicPr>
              <p:cNvPr id="63" name="Freihand 62">
                <a:extLst>
                  <a:ext uri="{FF2B5EF4-FFF2-40B4-BE49-F238E27FC236}">
                    <a16:creationId xmlns:a16="http://schemas.microsoft.com/office/drawing/2014/main" id="{3B5D7B02-F002-4E99-AEF7-4349EBC95B47}"/>
                  </a:ext>
                </a:extLst>
              </p:cNvPr>
              <p:cNvPicPr/>
              <p:nvPr/>
            </p:nvPicPr>
            <p:blipFill>
              <a:blip r:embed="rId67"/>
              <a:stretch>
                <a:fillRect/>
              </a:stretch>
            </p:blipFill>
            <p:spPr>
              <a:xfrm>
                <a:off x="10323407" y="1066978"/>
                <a:ext cx="131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4" name="Freihand 63">
                <a:extLst>
                  <a:ext uri="{FF2B5EF4-FFF2-40B4-BE49-F238E27FC236}">
                    <a16:creationId xmlns:a16="http://schemas.microsoft.com/office/drawing/2014/main" id="{36892415-43E7-4956-881B-01FC512765C2}"/>
                  </a:ext>
                </a:extLst>
              </p14:cNvPr>
              <p14:cNvContentPartPr/>
              <p14:nvPr/>
            </p14:nvContentPartPr>
            <p14:xfrm>
              <a:off x="10531127" y="1038538"/>
              <a:ext cx="81720" cy="131760"/>
            </p14:xfrm>
          </p:contentPart>
        </mc:Choice>
        <mc:Fallback>
          <p:pic>
            <p:nvPicPr>
              <p:cNvPr id="64" name="Freihand 63">
                <a:extLst>
                  <a:ext uri="{FF2B5EF4-FFF2-40B4-BE49-F238E27FC236}">
                    <a16:creationId xmlns:a16="http://schemas.microsoft.com/office/drawing/2014/main" id="{36892415-43E7-4956-881B-01FC512765C2}"/>
                  </a:ext>
                </a:extLst>
              </p:cNvPr>
              <p:cNvPicPr/>
              <p:nvPr/>
            </p:nvPicPr>
            <p:blipFill>
              <a:blip r:embed="rId69"/>
              <a:stretch>
                <a:fillRect/>
              </a:stretch>
            </p:blipFill>
            <p:spPr>
              <a:xfrm>
                <a:off x="10526807" y="1034218"/>
                <a:ext cx="90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5" name="Freihand 64">
                <a:extLst>
                  <a:ext uri="{FF2B5EF4-FFF2-40B4-BE49-F238E27FC236}">
                    <a16:creationId xmlns:a16="http://schemas.microsoft.com/office/drawing/2014/main" id="{E6B96E4A-B33C-4815-8908-93674F4FB227}"/>
                  </a:ext>
                </a:extLst>
              </p14:cNvPr>
              <p14:cNvContentPartPr/>
              <p14:nvPr/>
            </p14:nvContentPartPr>
            <p14:xfrm>
              <a:off x="10729487" y="1063018"/>
              <a:ext cx="147600" cy="46080"/>
            </p14:xfrm>
          </p:contentPart>
        </mc:Choice>
        <mc:Fallback>
          <p:pic>
            <p:nvPicPr>
              <p:cNvPr id="65" name="Freihand 64">
                <a:extLst>
                  <a:ext uri="{FF2B5EF4-FFF2-40B4-BE49-F238E27FC236}">
                    <a16:creationId xmlns:a16="http://schemas.microsoft.com/office/drawing/2014/main" id="{E6B96E4A-B33C-4815-8908-93674F4FB227}"/>
                  </a:ext>
                </a:extLst>
              </p:cNvPr>
              <p:cNvPicPr/>
              <p:nvPr/>
            </p:nvPicPr>
            <p:blipFill>
              <a:blip r:embed="rId71"/>
              <a:stretch>
                <a:fillRect/>
              </a:stretch>
            </p:blipFill>
            <p:spPr>
              <a:xfrm>
                <a:off x="10725167" y="1058698"/>
                <a:ext cx="156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6" name="Freihand 65">
                <a:extLst>
                  <a:ext uri="{FF2B5EF4-FFF2-40B4-BE49-F238E27FC236}">
                    <a16:creationId xmlns:a16="http://schemas.microsoft.com/office/drawing/2014/main" id="{1965D419-D28F-4CFF-B212-ABD16BA96BC2}"/>
                  </a:ext>
                </a:extLst>
              </p14:cNvPr>
              <p14:cNvContentPartPr/>
              <p14:nvPr/>
            </p14:nvContentPartPr>
            <p14:xfrm>
              <a:off x="10931447" y="908218"/>
              <a:ext cx="152640" cy="161640"/>
            </p14:xfrm>
          </p:contentPart>
        </mc:Choice>
        <mc:Fallback>
          <p:pic>
            <p:nvPicPr>
              <p:cNvPr id="66" name="Freihand 65">
                <a:extLst>
                  <a:ext uri="{FF2B5EF4-FFF2-40B4-BE49-F238E27FC236}">
                    <a16:creationId xmlns:a16="http://schemas.microsoft.com/office/drawing/2014/main" id="{1965D419-D28F-4CFF-B212-ABD16BA96BC2}"/>
                  </a:ext>
                </a:extLst>
              </p:cNvPr>
              <p:cNvPicPr/>
              <p:nvPr/>
            </p:nvPicPr>
            <p:blipFill>
              <a:blip r:embed="rId73"/>
              <a:stretch>
                <a:fillRect/>
              </a:stretch>
            </p:blipFill>
            <p:spPr>
              <a:xfrm>
                <a:off x="10927127" y="903898"/>
                <a:ext cx="161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7" name="Freihand 66">
                <a:extLst>
                  <a:ext uri="{FF2B5EF4-FFF2-40B4-BE49-F238E27FC236}">
                    <a16:creationId xmlns:a16="http://schemas.microsoft.com/office/drawing/2014/main" id="{411BB2AC-58A1-45F2-BC68-22133C7A07CE}"/>
                  </a:ext>
                </a:extLst>
              </p14:cNvPr>
              <p14:cNvContentPartPr/>
              <p14:nvPr/>
            </p14:nvContentPartPr>
            <p14:xfrm>
              <a:off x="11086247" y="898858"/>
              <a:ext cx="147600" cy="140040"/>
            </p14:xfrm>
          </p:contentPart>
        </mc:Choice>
        <mc:Fallback>
          <p:pic>
            <p:nvPicPr>
              <p:cNvPr id="67" name="Freihand 66">
                <a:extLst>
                  <a:ext uri="{FF2B5EF4-FFF2-40B4-BE49-F238E27FC236}">
                    <a16:creationId xmlns:a16="http://schemas.microsoft.com/office/drawing/2014/main" id="{411BB2AC-58A1-45F2-BC68-22133C7A07CE}"/>
                  </a:ext>
                </a:extLst>
              </p:cNvPr>
              <p:cNvPicPr/>
              <p:nvPr/>
            </p:nvPicPr>
            <p:blipFill>
              <a:blip r:embed="rId75"/>
              <a:stretch>
                <a:fillRect/>
              </a:stretch>
            </p:blipFill>
            <p:spPr>
              <a:xfrm>
                <a:off x="11081927" y="894538"/>
                <a:ext cx="156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8" name="Freihand 67">
                <a:extLst>
                  <a:ext uri="{FF2B5EF4-FFF2-40B4-BE49-F238E27FC236}">
                    <a16:creationId xmlns:a16="http://schemas.microsoft.com/office/drawing/2014/main" id="{534D45E0-9144-4D8C-B1E7-85107EFB54B9}"/>
                  </a:ext>
                </a:extLst>
              </p14:cNvPr>
              <p14:cNvContentPartPr/>
              <p14:nvPr/>
            </p14:nvContentPartPr>
            <p14:xfrm>
              <a:off x="11241047" y="877618"/>
              <a:ext cx="98280" cy="153360"/>
            </p14:xfrm>
          </p:contentPart>
        </mc:Choice>
        <mc:Fallback>
          <p:pic>
            <p:nvPicPr>
              <p:cNvPr id="68" name="Freihand 67">
                <a:extLst>
                  <a:ext uri="{FF2B5EF4-FFF2-40B4-BE49-F238E27FC236}">
                    <a16:creationId xmlns:a16="http://schemas.microsoft.com/office/drawing/2014/main" id="{534D45E0-9144-4D8C-B1E7-85107EFB54B9}"/>
                  </a:ext>
                </a:extLst>
              </p:cNvPr>
              <p:cNvPicPr/>
              <p:nvPr/>
            </p:nvPicPr>
            <p:blipFill>
              <a:blip r:embed="rId77"/>
              <a:stretch>
                <a:fillRect/>
              </a:stretch>
            </p:blipFill>
            <p:spPr>
              <a:xfrm>
                <a:off x="11236727" y="873298"/>
                <a:ext cx="106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9" name="Freihand 68">
                <a:extLst>
                  <a:ext uri="{FF2B5EF4-FFF2-40B4-BE49-F238E27FC236}">
                    <a16:creationId xmlns:a16="http://schemas.microsoft.com/office/drawing/2014/main" id="{11D64D03-8C4A-4531-B08D-FDCDC2AA4339}"/>
                  </a:ext>
                </a:extLst>
              </p14:cNvPr>
              <p14:cNvContentPartPr/>
              <p14:nvPr/>
            </p14:nvContentPartPr>
            <p14:xfrm>
              <a:off x="11351927" y="960058"/>
              <a:ext cx="37440" cy="98640"/>
            </p14:xfrm>
          </p:contentPart>
        </mc:Choice>
        <mc:Fallback>
          <p:pic>
            <p:nvPicPr>
              <p:cNvPr id="69" name="Freihand 68">
                <a:extLst>
                  <a:ext uri="{FF2B5EF4-FFF2-40B4-BE49-F238E27FC236}">
                    <a16:creationId xmlns:a16="http://schemas.microsoft.com/office/drawing/2014/main" id="{11D64D03-8C4A-4531-B08D-FDCDC2AA4339}"/>
                  </a:ext>
                </a:extLst>
              </p:cNvPr>
              <p:cNvPicPr/>
              <p:nvPr/>
            </p:nvPicPr>
            <p:blipFill>
              <a:blip r:embed="rId79"/>
              <a:stretch>
                <a:fillRect/>
              </a:stretch>
            </p:blipFill>
            <p:spPr>
              <a:xfrm>
                <a:off x="11347607" y="955738"/>
                <a:ext cx="46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0" name="Freihand 69">
                <a:extLst>
                  <a:ext uri="{FF2B5EF4-FFF2-40B4-BE49-F238E27FC236}">
                    <a16:creationId xmlns:a16="http://schemas.microsoft.com/office/drawing/2014/main" id="{BBF2C486-3793-4D4C-96DB-B8FC8298D812}"/>
                  </a:ext>
                </a:extLst>
              </p14:cNvPr>
              <p14:cNvContentPartPr/>
              <p14:nvPr/>
            </p14:nvContentPartPr>
            <p14:xfrm>
              <a:off x="11414927" y="848098"/>
              <a:ext cx="138600" cy="142560"/>
            </p14:xfrm>
          </p:contentPart>
        </mc:Choice>
        <mc:Fallback>
          <p:pic>
            <p:nvPicPr>
              <p:cNvPr id="70" name="Freihand 69">
                <a:extLst>
                  <a:ext uri="{FF2B5EF4-FFF2-40B4-BE49-F238E27FC236}">
                    <a16:creationId xmlns:a16="http://schemas.microsoft.com/office/drawing/2014/main" id="{BBF2C486-3793-4D4C-96DB-B8FC8298D812}"/>
                  </a:ext>
                </a:extLst>
              </p:cNvPr>
              <p:cNvPicPr/>
              <p:nvPr/>
            </p:nvPicPr>
            <p:blipFill>
              <a:blip r:embed="rId81"/>
              <a:stretch>
                <a:fillRect/>
              </a:stretch>
            </p:blipFill>
            <p:spPr>
              <a:xfrm>
                <a:off x="11410607" y="843778"/>
                <a:ext cx="1472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1" name="Freihand 70">
                <a:extLst>
                  <a:ext uri="{FF2B5EF4-FFF2-40B4-BE49-F238E27FC236}">
                    <a16:creationId xmlns:a16="http://schemas.microsoft.com/office/drawing/2014/main" id="{FAD03831-0027-407A-8BB4-62ED40158A8A}"/>
                  </a:ext>
                </a:extLst>
              </p14:cNvPr>
              <p14:cNvContentPartPr/>
              <p14:nvPr/>
            </p14:nvContentPartPr>
            <p14:xfrm>
              <a:off x="11597087" y="786538"/>
              <a:ext cx="92160" cy="192960"/>
            </p14:xfrm>
          </p:contentPart>
        </mc:Choice>
        <mc:Fallback>
          <p:pic>
            <p:nvPicPr>
              <p:cNvPr id="71" name="Freihand 70">
                <a:extLst>
                  <a:ext uri="{FF2B5EF4-FFF2-40B4-BE49-F238E27FC236}">
                    <a16:creationId xmlns:a16="http://schemas.microsoft.com/office/drawing/2014/main" id="{FAD03831-0027-407A-8BB4-62ED40158A8A}"/>
                  </a:ext>
                </a:extLst>
              </p:cNvPr>
              <p:cNvPicPr/>
              <p:nvPr/>
            </p:nvPicPr>
            <p:blipFill>
              <a:blip r:embed="rId83"/>
              <a:stretch>
                <a:fillRect/>
              </a:stretch>
            </p:blipFill>
            <p:spPr>
              <a:xfrm>
                <a:off x="11592767" y="782218"/>
                <a:ext cx="100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2" name="Freihand 71">
                <a:extLst>
                  <a:ext uri="{FF2B5EF4-FFF2-40B4-BE49-F238E27FC236}">
                    <a16:creationId xmlns:a16="http://schemas.microsoft.com/office/drawing/2014/main" id="{49DF584A-01C4-459C-A377-2F8A4639BB9B}"/>
                  </a:ext>
                </a:extLst>
              </p14:cNvPr>
              <p14:cNvContentPartPr/>
              <p14:nvPr/>
            </p14:nvContentPartPr>
            <p14:xfrm>
              <a:off x="11575487" y="888058"/>
              <a:ext cx="204120" cy="33840"/>
            </p14:xfrm>
          </p:contentPart>
        </mc:Choice>
        <mc:Fallback>
          <p:pic>
            <p:nvPicPr>
              <p:cNvPr id="72" name="Freihand 71">
                <a:extLst>
                  <a:ext uri="{FF2B5EF4-FFF2-40B4-BE49-F238E27FC236}">
                    <a16:creationId xmlns:a16="http://schemas.microsoft.com/office/drawing/2014/main" id="{49DF584A-01C4-459C-A377-2F8A4639BB9B}"/>
                  </a:ext>
                </a:extLst>
              </p:cNvPr>
              <p:cNvPicPr/>
              <p:nvPr/>
            </p:nvPicPr>
            <p:blipFill>
              <a:blip r:embed="rId85"/>
              <a:stretch>
                <a:fillRect/>
              </a:stretch>
            </p:blipFill>
            <p:spPr>
              <a:xfrm>
                <a:off x="11571167" y="883738"/>
                <a:ext cx="212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3" name="Freihand 72">
                <a:extLst>
                  <a:ext uri="{FF2B5EF4-FFF2-40B4-BE49-F238E27FC236}">
                    <a16:creationId xmlns:a16="http://schemas.microsoft.com/office/drawing/2014/main" id="{91C21937-718D-4F4A-8A4E-F4E4B0E59565}"/>
                  </a:ext>
                </a:extLst>
              </p14:cNvPr>
              <p14:cNvContentPartPr/>
              <p14:nvPr/>
            </p14:nvContentPartPr>
            <p14:xfrm>
              <a:off x="9874487" y="1154458"/>
              <a:ext cx="1996560" cy="329400"/>
            </p14:xfrm>
          </p:contentPart>
        </mc:Choice>
        <mc:Fallback>
          <p:pic>
            <p:nvPicPr>
              <p:cNvPr id="73" name="Freihand 72">
                <a:extLst>
                  <a:ext uri="{FF2B5EF4-FFF2-40B4-BE49-F238E27FC236}">
                    <a16:creationId xmlns:a16="http://schemas.microsoft.com/office/drawing/2014/main" id="{91C21937-718D-4F4A-8A4E-F4E4B0E59565}"/>
                  </a:ext>
                </a:extLst>
              </p:cNvPr>
              <p:cNvPicPr/>
              <p:nvPr/>
            </p:nvPicPr>
            <p:blipFill>
              <a:blip r:embed="rId87"/>
              <a:stretch>
                <a:fillRect/>
              </a:stretch>
            </p:blipFill>
            <p:spPr>
              <a:xfrm>
                <a:off x="9870167" y="1150138"/>
                <a:ext cx="20052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4" name="Freihand 73">
                <a:extLst>
                  <a:ext uri="{FF2B5EF4-FFF2-40B4-BE49-F238E27FC236}">
                    <a16:creationId xmlns:a16="http://schemas.microsoft.com/office/drawing/2014/main" id="{C91CD9F7-C9F6-41D0-989D-994A80192E35}"/>
                  </a:ext>
                </a:extLst>
              </p14:cNvPr>
              <p14:cNvContentPartPr/>
              <p14:nvPr/>
            </p14:nvContentPartPr>
            <p14:xfrm>
              <a:off x="10557407" y="1412578"/>
              <a:ext cx="170640" cy="148680"/>
            </p14:xfrm>
          </p:contentPart>
        </mc:Choice>
        <mc:Fallback>
          <p:pic>
            <p:nvPicPr>
              <p:cNvPr id="74" name="Freihand 73">
                <a:extLst>
                  <a:ext uri="{FF2B5EF4-FFF2-40B4-BE49-F238E27FC236}">
                    <a16:creationId xmlns:a16="http://schemas.microsoft.com/office/drawing/2014/main" id="{C91CD9F7-C9F6-41D0-989D-994A80192E35}"/>
                  </a:ext>
                </a:extLst>
              </p:cNvPr>
              <p:cNvPicPr/>
              <p:nvPr/>
            </p:nvPicPr>
            <p:blipFill>
              <a:blip r:embed="rId89"/>
              <a:stretch>
                <a:fillRect/>
              </a:stretch>
            </p:blipFill>
            <p:spPr>
              <a:xfrm>
                <a:off x="10553087" y="1408258"/>
                <a:ext cx="179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5" name="Freihand 74">
                <a:extLst>
                  <a:ext uri="{FF2B5EF4-FFF2-40B4-BE49-F238E27FC236}">
                    <a16:creationId xmlns:a16="http://schemas.microsoft.com/office/drawing/2014/main" id="{F92627EE-C5D2-4490-BAE3-3D0F622F0B41}"/>
                  </a:ext>
                </a:extLst>
              </p14:cNvPr>
              <p14:cNvContentPartPr/>
              <p14:nvPr/>
            </p14:nvContentPartPr>
            <p14:xfrm>
              <a:off x="10774127" y="1390978"/>
              <a:ext cx="147600" cy="128520"/>
            </p14:xfrm>
          </p:contentPart>
        </mc:Choice>
        <mc:Fallback>
          <p:pic>
            <p:nvPicPr>
              <p:cNvPr id="75" name="Freihand 74">
                <a:extLst>
                  <a:ext uri="{FF2B5EF4-FFF2-40B4-BE49-F238E27FC236}">
                    <a16:creationId xmlns:a16="http://schemas.microsoft.com/office/drawing/2014/main" id="{F92627EE-C5D2-4490-BAE3-3D0F622F0B41}"/>
                  </a:ext>
                </a:extLst>
              </p:cNvPr>
              <p:cNvPicPr/>
              <p:nvPr/>
            </p:nvPicPr>
            <p:blipFill>
              <a:blip r:embed="rId91"/>
              <a:stretch>
                <a:fillRect/>
              </a:stretch>
            </p:blipFill>
            <p:spPr>
              <a:xfrm>
                <a:off x="10769807" y="1386658"/>
                <a:ext cx="156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6" name="Freihand 75">
                <a:extLst>
                  <a:ext uri="{FF2B5EF4-FFF2-40B4-BE49-F238E27FC236}">
                    <a16:creationId xmlns:a16="http://schemas.microsoft.com/office/drawing/2014/main" id="{CD33CFA3-B981-4811-B824-151509101536}"/>
                  </a:ext>
                </a:extLst>
              </p14:cNvPr>
              <p14:cNvContentPartPr/>
              <p14:nvPr/>
            </p14:nvContentPartPr>
            <p14:xfrm>
              <a:off x="10936487" y="1375138"/>
              <a:ext cx="93600" cy="147240"/>
            </p14:xfrm>
          </p:contentPart>
        </mc:Choice>
        <mc:Fallback>
          <p:pic>
            <p:nvPicPr>
              <p:cNvPr id="76" name="Freihand 75">
                <a:extLst>
                  <a:ext uri="{FF2B5EF4-FFF2-40B4-BE49-F238E27FC236}">
                    <a16:creationId xmlns:a16="http://schemas.microsoft.com/office/drawing/2014/main" id="{CD33CFA3-B981-4811-B824-151509101536}"/>
                  </a:ext>
                </a:extLst>
              </p:cNvPr>
              <p:cNvPicPr/>
              <p:nvPr/>
            </p:nvPicPr>
            <p:blipFill>
              <a:blip r:embed="rId93"/>
              <a:stretch>
                <a:fillRect/>
              </a:stretch>
            </p:blipFill>
            <p:spPr>
              <a:xfrm>
                <a:off x="10932167" y="1370818"/>
                <a:ext cx="102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Freihand 76">
                <a:extLst>
                  <a:ext uri="{FF2B5EF4-FFF2-40B4-BE49-F238E27FC236}">
                    <a16:creationId xmlns:a16="http://schemas.microsoft.com/office/drawing/2014/main" id="{CAF4A135-DFB1-4C35-84AB-263DA3970E10}"/>
                  </a:ext>
                </a:extLst>
              </p14:cNvPr>
              <p14:cNvContentPartPr/>
              <p14:nvPr/>
            </p14:nvContentPartPr>
            <p14:xfrm>
              <a:off x="10903007" y="1362178"/>
              <a:ext cx="142920" cy="180000"/>
            </p14:xfrm>
          </p:contentPart>
        </mc:Choice>
        <mc:Fallback>
          <p:pic>
            <p:nvPicPr>
              <p:cNvPr id="77" name="Freihand 76">
                <a:extLst>
                  <a:ext uri="{FF2B5EF4-FFF2-40B4-BE49-F238E27FC236}">
                    <a16:creationId xmlns:a16="http://schemas.microsoft.com/office/drawing/2014/main" id="{CAF4A135-DFB1-4C35-84AB-263DA3970E10}"/>
                  </a:ext>
                </a:extLst>
              </p:cNvPr>
              <p:cNvPicPr/>
              <p:nvPr/>
            </p:nvPicPr>
            <p:blipFill>
              <a:blip r:embed="rId95"/>
              <a:stretch>
                <a:fillRect/>
              </a:stretch>
            </p:blipFill>
            <p:spPr>
              <a:xfrm>
                <a:off x="10898687" y="1357858"/>
                <a:ext cx="151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8" name="Freihand 77">
                <a:extLst>
                  <a:ext uri="{FF2B5EF4-FFF2-40B4-BE49-F238E27FC236}">
                    <a16:creationId xmlns:a16="http://schemas.microsoft.com/office/drawing/2014/main" id="{74DBD44C-9364-4FAF-BFF2-3EFA773CF6A7}"/>
                  </a:ext>
                </a:extLst>
              </p14:cNvPr>
              <p14:cNvContentPartPr/>
              <p14:nvPr/>
            </p14:nvContentPartPr>
            <p14:xfrm>
              <a:off x="11051687" y="1461898"/>
              <a:ext cx="11880" cy="85320"/>
            </p14:xfrm>
          </p:contentPart>
        </mc:Choice>
        <mc:Fallback>
          <p:pic>
            <p:nvPicPr>
              <p:cNvPr id="78" name="Freihand 77">
                <a:extLst>
                  <a:ext uri="{FF2B5EF4-FFF2-40B4-BE49-F238E27FC236}">
                    <a16:creationId xmlns:a16="http://schemas.microsoft.com/office/drawing/2014/main" id="{74DBD44C-9364-4FAF-BFF2-3EFA773CF6A7}"/>
                  </a:ext>
                </a:extLst>
              </p:cNvPr>
              <p:cNvPicPr/>
              <p:nvPr/>
            </p:nvPicPr>
            <p:blipFill>
              <a:blip r:embed="rId97"/>
              <a:stretch>
                <a:fillRect/>
              </a:stretch>
            </p:blipFill>
            <p:spPr>
              <a:xfrm>
                <a:off x="11047367" y="1457578"/>
                <a:ext cx="20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9" name="Freihand 78">
                <a:extLst>
                  <a:ext uri="{FF2B5EF4-FFF2-40B4-BE49-F238E27FC236}">
                    <a16:creationId xmlns:a16="http://schemas.microsoft.com/office/drawing/2014/main" id="{90C27947-2B35-4F2B-8A20-2F01D8F4975E}"/>
                  </a:ext>
                </a:extLst>
              </p14:cNvPr>
              <p14:cNvContentPartPr/>
              <p14:nvPr/>
            </p14:nvContentPartPr>
            <p14:xfrm>
              <a:off x="11110367" y="1335178"/>
              <a:ext cx="110520" cy="140760"/>
            </p14:xfrm>
          </p:contentPart>
        </mc:Choice>
        <mc:Fallback>
          <p:pic>
            <p:nvPicPr>
              <p:cNvPr id="79" name="Freihand 78">
                <a:extLst>
                  <a:ext uri="{FF2B5EF4-FFF2-40B4-BE49-F238E27FC236}">
                    <a16:creationId xmlns:a16="http://schemas.microsoft.com/office/drawing/2014/main" id="{90C27947-2B35-4F2B-8A20-2F01D8F4975E}"/>
                  </a:ext>
                </a:extLst>
              </p:cNvPr>
              <p:cNvPicPr/>
              <p:nvPr/>
            </p:nvPicPr>
            <p:blipFill>
              <a:blip r:embed="rId99"/>
              <a:stretch>
                <a:fillRect/>
              </a:stretch>
            </p:blipFill>
            <p:spPr>
              <a:xfrm>
                <a:off x="11106047" y="1330858"/>
                <a:ext cx="119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0" name="Freihand 79">
                <a:extLst>
                  <a:ext uri="{FF2B5EF4-FFF2-40B4-BE49-F238E27FC236}">
                    <a16:creationId xmlns:a16="http://schemas.microsoft.com/office/drawing/2014/main" id="{1C681F75-4F16-4408-BACC-AD501F42BA9F}"/>
                  </a:ext>
                </a:extLst>
              </p14:cNvPr>
              <p14:cNvContentPartPr/>
              <p14:nvPr/>
            </p14:nvContentPartPr>
            <p14:xfrm>
              <a:off x="11320247" y="1313938"/>
              <a:ext cx="73800" cy="152280"/>
            </p14:xfrm>
          </p:contentPart>
        </mc:Choice>
        <mc:Fallback>
          <p:pic>
            <p:nvPicPr>
              <p:cNvPr id="80" name="Freihand 79">
                <a:extLst>
                  <a:ext uri="{FF2B5EF4-FFF2-40B4-BE49-F238E27FC236}">
                    <a16:creationId xmlns:a16="http://schemas.microsoft.com/office/drawing/2014/main" id="{1C681F75-4F16-4408-BACC-AD501F42BA9F}"/>
                  </a:ext>
                </a:extLst>
              </p:cNvPr>
              <p:cNvPicPr/>
              <p:nvPr/>
            </p:nvPicPr>
            <p:blipFill>
              <a:blip r:embed="rId101"/>
              <a:stretch>
                <a:fillRect/>
              </a:stretch>
            </p:blipFill>
            <p:spPr>
              <a:xfrm>
                <a:off x="11315927" y="1309618"/>
                <a:ext cx="82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1" name="Freihand 80">
                <a:extLst>
                  <a:ext uri="{FF2B5EF4-FFF2-40B4-BE49-F238E27FC236}">
                    <a16:creationId xmlns:a16="http://schemas.microsoft.com/office/drawing/2014/main" id="{A509EA0E-33D4-40BE-AAF2-286704D99138}"/>
                  </a:ext>
                </a:extLst>
              </p14:cNvPr>
              <p14:cNvContentPartPr/>
              <p14:nvPr/>
            </p14:nvContentPartPr>
            <p14:xfrm>
              <a:off x="11309087" y="1365778"/>
              <a:ext cx="170640" cy="45000"/>
            </p14:xfrm>
          </p:contentPart>
        </mc:Choice>
        <mc:Fallback>
          <p:pic>
            <p:nvPicPr>
              <p:cNvPr id="81" name="Freihand 80">
                <a:extLst>
                  <a:ext uri="{FF2B5EF4-FFF2-40B4-BE49-F238E27FC236}">
                    <a16:creationId xmlns:a16="http://schemas.microsoft.com/office/drawing/2014/main" id="{A509EA0E-33D4-40BE-AAF2-286704D99138}"/>
                  </a:ext>
                </a:extLst>
              </p:cNvPr>
              <p:cNvPicPr/>
              <p:nvPr/>
            </p:nvPicPr>
            <p:blipFill>
              <a:blip r:embed="rId103"/>
              <a:stretch>
                <a:fillRect/>
              </a:stretch>
            </p:blipFill>
            <p:spPr>
              <a:xfrm>
                <a:off x="11304767" y="1361458"/>
                <a:ext cx="179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5" name="Freihand 84">
                <a:extLst>
                  <a:ext uri="{FF2B5EF4-FFF2-40B4-BE49-F238E27FC236}">
                    <a16:creationId xmlns:a16="http://schemas.microsoft.com/office/drawing/2014/main" id="{2B6DA09F-B9E3-48E5-A6A0-0CBD66BE8BF4}"/>
                  </a:ext>
                </a:extLst>
              </p14:cNvPr>
              <p14:cNvContentPartPr/>
              <p14:nvPr/>
            </p14:nvContentPartPr>
            <p14:xfrm>
              <a:off x="5081619" y="363068"/>
              <a:ext cx="4908960" cy="1148760"/>
            </p14:xfrm>
          </p:contentPart>
        </mc:Choice>
        <mc:Fallback>
          <p:pic>
            <p:nvPicPr>
              <p:cNvPr id="85" name="Freihand 84">
                <a:extLst>
                  <a:ext uri="{FF2B5EF4-FFF2-40B4-BE49-F238E27FC236}">
                    <a16:creationId xmlns:a16="http://schemas.microsoft.com/office/drawing/2014/main" id="{2B6DA09F-B9E3-48E5-A6A0-0CBD66BE8BF4}"/>
                  </a:ext>
                </a:extLst>
              </p:cNvPr>
              <p:cNvPicPr/>
              <p:nvPr/>
            </p:nvPicPr>
            <p:blipFill>
              <a:blip r:embed="rId105"/>
              <a:stretch>
                <a:fillRect/>
              </a:stretch>
            </p:blipFill>
            <p:spPr>
              <a:xfrm>
                <a:off x="5077299" y="358748"/>
                <a:ext cx="4917600" cy="1157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6" name="Freihand 85">
                <a:extLst>
                  <a:ext uri="{FF2B5EF4-FFF2-40B4-BE49-F238E27FC236}">
                    <a16:creationId xmlns:a16="http://schemas.microsoft.com/office/drawing/2014/main" id="{6129E5EF-FCAF-459F-95A4-6A303AE6072B}"/>
                  </a:ext>
                </a:extLst>
              </p14:cNvPr>
              <p14:cNvContentPartPr/>
              <p14:nvPr/>
            </p14:nvContentPartPr>
            <p14:xfrm>
              <a:off x="5008899" y="1492748"/>
              <a:ext cx="191520" cy="102960"/>
            </p14:xfrm>
          </p:contentPart>
        </mc:Choice>
        <mc:Fallback>
          <p:pic>
            <p:nvPicPr>
              <p:cNvPr id="86" name="Freihand 85">
                <a:extLst>
                  <a:ext uri="{FF2B5EF4-FFF2-40B4-BE49-F238E27FC236}">
                    <a16:creationId xmlns:a16="http://schemas.microsoft.com/office/drawing/2014/main" id="{6129E5EF-FCAF-459F-95A4-6A303AE6072B}"/>
                  </a:ext>
                </a:extLst>
              </p:cNvPr>
              <p:cNvPicPr/>
              <p:nvPr/>
            </p:nvPicPr>
            <p:blipFill>
              <a:blip r:embed="rId107"/>
              <a:stretch>
                <a:fillRect/>
              </a:stretch>
            </p:blipFill>
            <p:spPr>
              <a:xfrm>
                <a:off x="5004579" y="1488428"/>
                <a:ext cx="200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1" name="Freihand 90">
                <a:extLst>
                  <a:ext uri="{FF2B5EF4-FFF2-40B4-BE49-F238E27FC236}">
                    <a16:creationId xmlns:a16="http://schemas.microsoft.com/office/drawing/2014/main" id="{333443C7-AA1D-42A8-8B65-35FC71334091}"/>
                  </a:ext>
                </a:extLst>
              </p14:cNvPr>
              <p14:cNvContentPartPr/>
              <p14:nvPr/>
            </p14:nvContentPartPr>
            <p14:xfrm>
              <a:off x="4610739" y="1520468"/>
              <a:ext cx="4184640" cy="1909440"/>
            </p14:xfrm>
          </p:contentPart>
        </mc:Choice>
        <mc:Fallback>
          <p:pic>
            <p:nvPicPr>
              <p:cNvPr id="91" name="Freihand 90">
                <a:extLst>
                  <a:ext uri="{FF2B5EF4-FFF2-40B4-BE49-F238E27FC236}">
                    <a16:creationId xmlns:a16="http://schemas.microsoft.com/office/drawing/2014/main" id="{333443C7-AA1D-42A8-8B65-35FC71334091}"/>
                  </a:ext>
                </a:extLst>
              </p:cNvPr>
              <p:cNvPicPr/>
              <p:nvPr/>
            </p:nvPicPr>
            <p:blipFill>
              <a:blip r:embed="rId109"/>
              <a:stretch>
                <a:fillRect/>
              </a:stretch>
            </p:blipFill>
            <p:spPr>
              <a:xfrm>
                <a:off x="4606419" y="1516148"/>
                <a:ext cx="4193280" cy="1918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2" name="Freihand 91">
                <a:extLst>
                  <a:ext uri="{FF2B5EF4-FFF2-40B4-BE49-F238E27FC236}">
                    <a16:creationId xmlns:a16="http://schemas.microsoft.com/office/drawing/2014/main" id="{C46459E4-AF1A-4928-8BAA-96C53967AAD8}"/>
                  </a:ext>
                </a:extLst>
              </p14:cNvPr>
              <p14:cNvContentPartPr/>
              <p14:nvPr/>
            </p14:nvContentPartPr>
            <p14:xfrm>
              <a:off x="4520019" y="1463948"/>
              <a:ext cx="179640" cy="102600"/>
            </p14:xfrm>
          </p:contentPart>
        </mc:Choice>
        <mc:Fallback>
          <p:pic>
            <p:nvPicPr>
              <p:cNvPr id="92" name="Freihand 91">
                <a:extLst>
                  <a:ext uri="{FF2B5EF4-FFF2-40B4-BE49-F238E27FC236}">
                    <a16:creationId xmlns:a16="http://schemas.microsoft.com/office/drawing/2014/main" id="{C46459E4-AF1A-4928-8BAA-96C53967AAD8}"/>
                  </a:ext>
                </a:extLst>
              </p:cNvPr>
              <p:cNvPicPr/>
              <p:nvPr/>
            </p:nvPicPr>
            <p:blipFill>
              <a:blip r:embed="rId111"/>
              <a:stretch>
                <a:fillRect/>
              </a:stretch>
            </p:blipFill>
            <p:spPr>
              <a:xfrm>
                <a:off x="4515699" y="1459628"/>
                <a:ext cx="188280" cy="111240"/>
              </a:xfrm>
              <a:prstGeom prst="rect">
                <a:avLst/>
              </a:prstGeom>
            </p:spPr>
          </p:pic>
        </mc:Fallback>
      </mc:AlternateContent>
      <p:grpSp>
        <p:nvGrpSpPr>
          <p:cNvPr id="110" name="Gruppieren 109">
            <a:extLst>
              <a:ext uri="{FF2B5EF4-FFF2-40B4-BE49-F238E27FC236}">
                <a16:creationId xmlns:a16="http://schemas.microsoft.com/office/drawing/2014/main" id="{B253AF46-FE8B-4461-B164-AC0FDFE96CF6}"/>
              </a:ext>
            </a:extLst>
          </p:cNvPr>
          <p:cNvGrpSpPr/>
          <p:nvPr/>
        </p:nvGrpSpPr>
        <p:grpSpPr>
          <a:xfrm>
            <a:off x="5980179" y="579428"/>
            <a:ext cx="2761146" cy="929880"/>
            <a:chOff x="5980179" y="579428"/>
            <a:chExt cx="2761146" cy="929880"/>
          </a:xfrm>
        </p:grpSpPr>
        <mc:AlternateContent xmlns:mc="http://schemas.openxmlformats.org/markup-compatibility/2006">
          <mc:Choice xmlns:p14="http://schemas.microsoft.com/office/powerpoint/2010/main" Requires="p14">
            <p:contentPart p14:bwMode="auto" r:id="rId112">
              <p14:nvContentPartPr>
                <p14:cNvPr id="5" name="Freihand 4">
                  <a:extLst>
                    <a:ext uri="{FF2B5EF4-FFF2-40B4-BE49-F238E27FC236}">
                      <a16:creationId xmlns:a16="http://schemas.microsoft.com/office/drawing/2014/main" id="{54AD6193-5CE8-4450-98A8-03F32DE8237A}"/>
                    </a:ext>
                  </a:extLst>
                </p14:cNvPr>
                <p14:cNvContentPartPr/>
                <p14:nvPr/>
              </p14:nvContentPartPr>
              <p14:xfrm>
                <a:off x="7282307" y="1288558"/>
                <a:ext cx="257760" cy="40680"/>
              </p14:xfrm>
            </p:contentPart>
          </mc:Choice>
          <mc:Fallback>
            <p:pic>
              <p:nvPicPr>
                <p:cNvPr id="5" name="Freihand 4">
                  <a:extLst>
                    <a:ext uri="{FF2B5EF4-FFF2-40B4-BE49-F238E27FC236}">
                      <a16:creationId xmlns:a16="http://schemas.microsoft.com/office/drawing/2014/main" id="{54AD6193-5CE8-4450-98A8-03F32DE8237A}"/>
                    </a:ext>
                  </a:extLst>
                </p:cNvPr>
                <p:cNvPicPr/>
                <p:nvPr/>
              </p:nvPicPr>
              <p:blipFill>
                <a:blip r:embed="rId113"/>
                <a:stretch>
                  <a:fillRect/>
                </a:stretch>
              </p:blipFill>
              <p:spPr>
                <a:xfrm>
                  <a:off x="7277987" y="1284238"/>
                  <a:ext cx="266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 name="Freihand 5">
                  <a:extLst>
                    <a:ext uri="{FF2B5EF4-FFF2-40B4-BE49-F238E27FC236}">
                      <a16:creationId xmlns:a16="http://schemas.microsoft.com/office/drawing/2014/main" id="{989647FE-0C3D-4586-9EE8-4270BC53282C}"/>
                    </a:ext>
                  </a:extLst>
                </p14:cNvPr>
                <p14:cNvContentPartPr/>
                <p14:nvPr/>
              </p14:nvContentPartPr>
              <p14:xfrm>
                <a:off x="7118867" y="1220878"/>
                <a:ext cx="290160" cy="173880"/>
              </p14:xfrm>
            </p:contentPart>
          </mc:Choice>
          <mc:Fallback>
            <p:pic>
              <p:nvPicPr>
                <p:cNvPr id="6" name="Freihand 5">
                  <a:extLst>
                    <a:ext uri="{FF2B5EF4-FFF2-40B4-BE49-F238E27FC236}">
                      <a16:creationId xmlns:a16="http://schemas.microsoft.com/office/drawing/2014/main" id="{989647FE-0C3D-4586-9EE8-4270BC53282C}"/>
                    </a:ext>
                  </a:extLst>
                </p:cNvPr>
                <p:cNvPicPr/>
                <p:nvPr/>
              </p:nvPicPr>
              <p:blipFill>
                <a:blip r:embed="rId115"/>
                <a:stretch>
                  <a:fillRect/>
                </a:stretch>
              </p:blipFill>
              <p:spPr>
                <a:xfrm>
                  <a:off x="7114547" y="1216558"/>
                  <a:ext cx="298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 name="Freihand 6">
                  <a:extLst>
                    <a:ext uri="{FF2B5EF4-FFF2-40B4-BE49-F238E27FC236}">
                      <a16:creationId xmlns:a16="http://schemas.microsoft.com/office/drawing/2014/main" id="{0EF54A5A-411C-4005-A1A1-AE80C124FECA}"/>
                    </a:ext>
                  </a:extLst>
                </p14:cNvPr>
                <p14:cNvContentPartPr/>
                <p14:nvPr/>
              </p14:nvContentPartPr>
              <p14:xfrm>
                <a:off x="7488165" y="1066618"/>
                <a:ext cx="274320" cy="68040"/>
              </p14:xfrm>
            </p:contentPart>
          </mc:Choice>
          <mc:Fallback>
            <p:pic>
              <p:nvPicPr>
                <p:cNvPr id="7" name="Freihand 6">
                  <a:extLst>
                    <a:ext uri="{FF2B5EF4-FFF2-40B4-BE49-F238E27FC236}">
                      <a16:creationId xmlns:a16="http://schemas.microsoft.com/office/drawing/2014/main" id="{0EF54A5A-411C-4005-A1A1-AE80C124FECA}"/>
                    </a:ext>
                  </a:extLst>
                </p:cNvPr>
                <p:cNvPicPr/>
                <p:nvPr/>
              </p:nvPicPr>
              <p:blipFill>
                <a:blip r:embed="rId117"/>
                <a:stretch>
                  <a:fillRect/>
                </a:stretch>
              </p:blipFill>
              <p:spPr>
                <a:xfrm>
                  <a:off x="7483845" y="1062298"/>
                  <a:ext cx="282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 name="Freihand 7">
                  <a:extLst>
                    <a:ext uri="{FF2B5EF4-FFF2-40B4-BE49-F238E27FC236}">
                      <a16:creationId xmlns:a16="http://schemas.microsoft.com/office/drawing/2014/main" id="{4987B612-24A3-4BC3-89D7-831EFB9F4780}"/>
                    </a:ext>
                  </a:extLst>
                </p14:cNvPr>
                <p14:cNvContentPartPr/>
                <p14:nvPr/>
              </p14:nvContentPartPr>
              <p14:xfrm>
                <a:off x="7776165" y="960778"/>
                <a:ext cx="131040" cy="145440"/>
              </p14:xfrm>
            </p:contentPart>
          </mc:Choice>
          <mc:Fallback>
            <p:pic>
              <p:nvPicPr>
                <p:cNvPr id="8" name="Freihand 7">
                  <a:extLst>
                    <a:ext uri="{FF2B5EF4-FFF2-40B4-BE49-F238E27FC236}">
                      <a16:creationId xmlns:a16="http://schemas.microsoft.com/office/drawing/2014/main" id="{4987B612-24A3-4BC3-89D7-831EFB9F4780}"/>
                    </a:ext>
                  </a:extLst>
                </p:cNvPr>
                <p:cNvPicPr/>
                <p:nvPr/>
              </p:nvPicPr>
              <p:blipFill>
                <a:blip r:embed="rId119"/>
                <a:stretch>
                  <a:fillRect/>
                </a:stretch>
              </p:blipFill>
              <p:spPr>
                <a:xfrm>
                  <a:off x="7771845" y="956458"/>
                  <a:ext cx="139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 name="Freihand 8">
                  <a:extLst>
                    <a:ext uri="{FF2B5EF4-FFF2-40B4-BE49-F238E27FC236}">
                      <a16:creationId xmlns:a16="http://schemas.microsoft.com/office/drawing/2014/main" id="{1B8938E9-BB5B-4F9B-8F89-3771AA5A0A32}"/>
                    </a:ext>
                  </a:extLst>
                </p14:cNvPr>
                <p14:cNvContentPartPr/>
                <p14:nvPr/>
              </p14:nvContentPartPr>
              <p14:xfrm>
                <a:off x="7924125" y="1023058"/>
                <a:ext cx="47880" cy="63720"/>
              </p14:xfrm>
            </p:contentPart>
          </mc:Choice>
          <mc:Fallback>
            <p:pic>
              <p:nvPicPr>
                <p:cNvPr id="9" name="Freihand 8">
                  <a:extLst>
                    <a:ext uri="{FF2B5EF4-FFF2-40B4-BE49-F238E27FC236}">
                      <a16:creationId xmlns:a16="http://schemas.microsoft.com/office/drawing/2014/main" id="{1B8938E9-BB5B-4F9B-8F89-3771AA5A0A32}"/>
                    </a:ext>
                  </a:extLst>
                </p:cNvPr>
                <p:cNvPicPr/>
                <p:nvPr/>
              </p:nvPicPr>
              <p:blipFill>
                <a:blip r:embed="rId121"/>
                <a:stretch>
                  <a:fillRect/>
                </a:stretch>
              </p:blipFill>
              <p:spPr>
                <a:xfrm>
                  <a:off x="7919805" y="1018738"/>
                  <a:ext cx="565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 name="Freihand 9">
                  <a:extLst>
                    <a:ext uri="{FF2B5EF4-FFF2-40B4-BE49-F238E27FC236}">
                      <a16:creationId xmlns:a16="http://schemas.microsoft.com/office/drawing/2014/main" id="{02605EF9-5566-4E0D-B82E-DC6E8DA71CEC}"/>
                    </a:ext>
                  </a:extLst>
                </p14:cNvPr>
                <p14:cNvContentPartPr/>
                <p14:nvPr/>
              </p14:nvContentPartPr>
              <p14:xfrm>
                <a:off x="8007645" y="1027018"/>
                <a:ext cx="188280" cy="51480"/>
              </p14:xfrm>
            </p:contentPart>
          </mc:Choice>
          <mc:Fallback>
            <p:pic>
              <p:nvPicPr>
                <p:cNvPr id="10" name="Freihand 9">
                  <a:extLst>
                    <a:ext uri="{FF2B5EF4-FFF2-40B4-BE49-F238E27FC236}">
                      <a16:creationId xmlns:a16="http://schemas.microsoft.com/office/drawing/2014/main" id="{02605EF9-5566-4E0D-B82E-DC6E8DA71CEC}"/>
                    </a:ext>
                  </a:extLst>
                </p:cNvPr>
                <p:cNvPicPr/>
                <p:nvPr/>
              </p:nvPicPr>
              <p:blipFill>
                <a:blip r:embed="rId123"/>
                <a:stretch>
                  <a:fillRect/>
                </a:stretch>
              </p:blipFill>
              <p:spPr>
                <a:xfrm>
                  <a:off x="8003325" y="1022698"/>
                  <a:ext cx="196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 name="Freihand 10">
                  <a:extLst>
                    <a:ext uri="{FF2B5EF4-FFF2-40B4-BE49-F238E27FC236}">
                      <a16:creationId xmlns:a16="http://schemas.microsoft.com/office/drawing/2014/main" id="{2B30C39F-347E-498E-8D16-ABD21E5E7D10}"/>
                    </a:ext>
                  </a:extLst>
                </p14:cNvPr>
                <p14:cNvContentPartPr/>
                <p14:nvPr/>
              </p14:nvContentPartPr>
              <p14:xfrm>
                <a:off x="8207445" y="919018"/>
                <a:ext cx="268200" cy="146520"/>
              </p14:xfrm>
            </p:contentPart>
          </mc:Choice>
          <mc:Fallback>
            <p:pic>
              <p:nvPicPr>
                <p:cNvPr id="11" name="Freihand 10">
                  <a:extLst>
                    <a:ext uri="{FF2B5EF4-FFF2-40B4-BE49-F238E27FC236}">
                      <a16:creationId xmlns:a16="http://schemas.microsoft.com/office/drawing/2014/main" id="{2B30C39F-347E-498E-8D16-ABD21E5E7D10}"/>
                    </a:ext>
                  </a:extLst>
                </p:cNvPr>
                <p:cNvPicPr/>
                <p:nvPr/>
              </p:nvPicPr>
              <p:blipFill>
                <a:blip r:embed="rId125"/>
                <a:stretch>
                  <a:fillRect/>
                </a:stretch>
              </p:blipFill>
              <p:spPr>
                <a:xfrm>
                  <a:off x="8203125" y="914698"/>
                  <a:ext cx="276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 name="Freihand 11">
                  <a:extLst>
                    <a:ext uri="{FF2B5EF4-FFF2-40B4-BE49-F238E27FC236}">
                      <a16:creationId xmlns:a16="http://schemas.microsoft.com/office/drawing/2014/main" id="{6C0DA8A8-E59F-4C09-A929-F6EC476F7301}"/>
                    </a:ext>
                  </a:extLst>
                </p14:cNvPr>
                <p14:cNvContentPartPr/>
                <p14:nvPr/>
              </p14:nvContentPartPr>
              <p14:xfrm>
                <a:off x="8476005" y="934138"/>
                <a:ext cx="69120" cy="73440"/>
              </p14:xfrm>
            </p:contentPart>
          </mc:Choice>
          <mc:Fallback>
            <p:pic>
              <p:nvPicPr>
                <p:cNvPr id="12" name="Freihand 11">
                  <a:extLst>
                    <a:ext uri="{FF2B5EF4-FFF2-40B4-BE49-F238E27FC236}">
                      <a16:creationId xmlns:a16="http://schemas.microsoft.com/office/drawing/2014/main" id="{6C0DA8A8-E59F-4C09-A929-F6EC476F7301}"/>
                    </a:ext>
                  </a:extLst>
                </p:cNvPr>
                <p:cNvPicPr/>
                <p:nvPr/>
              </p:nvPicPr>
              <p:blipFill>
                <a:blip r:embed="rId127"/>
                <a:stretch>
                  <a:fillRect/>
                </a:stretch>
              </p:blipFill>
              <p:spPr>
                <a:xfrm>
                  <a:off x="8471685" y="929818"/>
                  <a:ext cx="77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 name="Freihand 12">
                  <a:extLst>
                    <a:ext uri="{FF2B5EF4-FFF2-40B4-BE49-F238E27FC236}">
                      <a16:creationId xmlns:a16="http://schemas.microsoft.com/office/drawing/2014/main" id="{2429240D-7D71-42A5-AAFF-9BBD88A22A04}"/>
                    </a:ext>
                  </a:extLst>
                </p14:cNvPr>
                <p14:cNvContentPartPr/>
                <p14:nvPr/>
              </p14:nvContentPartPr>
              <p14:xfrm>
                <a:off x="8515245" y="1012978"/>
                <a:ext cx="79920" cy="32040"/>
              </p14:xfrm>
            </p:contentPart>
          </mc:Choice>
          <mc:Fallback>
            <p:pic>
              <p:nvPicPr>
                <p:cNvPr id="13" name="Freihand 12">
                  <a:extLst>
                    <a:ext uri="{FF2B5EF4-FFF2-40B4-BE49-F238E27FC236}">
                      <a16:creationId xmlns:a16="http://schemas.microsoft.com/office/drawing/2014/main" id="{2429240D-7D71-42A5-AAFF-9BBD88A22A04}"/>
                    </a:ext>
                  </a:extLst>
                </p:cNvPr>
                <p:cNvPicPr/>
                <p:nvPr/>
              </p:nvPicPr>
              <p:blipFill>
                <a:blip r:embed="rId129"/>
                <a:stretch>
                  <a:fillRect/>
                </a:stretch>
              </p:blipFill>
              <p:spPr>
                <a:xfrm>
                  <a:off x="8510925" y="1008658"/>
                  <a:ext cx="88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 name="Freihand 13">
                  <a:extLst>
                    <a:ext uri="{FF2B5EF4-FFF2-40B4-BE49-F238E27FC236}">
                      <a16:creationId xmlns:a16="http://schemas.microsoft.com/office/drawing/2014/main" id="{2FAE7E18-6E00-4F3B-B75F-8FF754D7086C}"/>
                    </a:ext>
                  </a:extLst>
                </p14:cNvPr>
                <p14:cNvContentPartPr/>
                <p14:nvPr/>
              </p14:nvContentPartPr>
              <p14:xfrm>
                <a:off x="8612445" y="889138"/>
                <a:ext cx="128880" cy="172800"/>
              </p14:xfrm>
            </p:contentPart>
          </mc:Choice>
          <mc:Fallback>
            <p:pic>
              <p:nvPicPr>
                <p:cNvPr id="14" name="Freihand 13">
                  <a:extLst>
                    <a:ext uri="{FF2B5EF4-FFF2-40B4-BE49-F238E27FC236}">
                      <a16:creationId xmlns:a16="http://schemas.microsoft.com/office/drawing/2014/main" id="{2FAE7E18-6E00-4F3B-B75F-8FF754D7086C}"/>
                    </a:ext>
                  </a:extLst>
                </p:cNvPr>
                <p:cNvPicPr/>
                <p:nvPr/>
              </p:nvPicPr>
              <p:blipFill>
                <a:blip r:embed="rId131"/>
                <a:stretch>
                  <a:fillRect/>
                </a:stretch>
              </p:blipFill>
              <p:spPr>
                <a:xfrm>
                  <a:off x="8608125" y="884818"/>
                  <a:ext cx="137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 name="Freihand 14">
                  <a:extLst>
                    <a:ext uri="{FF2B5EF4-FFF2-40B4-BE49-F238E27FC236}">
                      <a16:creationId xmlns:a16="http://schemas.microsoft.com/office/drawing/2014/main" id="{6F007DFE-FC13-4C62-BE66-A485943B0AF0}"/>
                    </a:ext>
                  </a:extLst>
                </p14:cNvPr>
                <p14:cNvContentPartPr/>
                <p14:nvPr/>
              </p14:nvContentPartPr>
              <p14:xfrm>
                <a:off x="7897845" y="1253458"/>
                <a:ext cx="114840" cy="99360"/>
              </p14:xfrm>
            </p:contentPart>
          </mc:Choice>
          <mc:Fallback>
            <p:pic>
              <p:nvPicPr>
                <p:cNvPr id="15" name="Freihand 14">
                  <a:extLst>
                    <a:ext uri="{FF2B5EF4-FFF2-40B4-BE49-F238E27FC236}">
                      <a16:creationId xmlns:a16="http://schemas.microsoft.com/office/drawing/2014/main" id="{6F007DFE-FC13-4C62-BE66-A485943B0AF0}"/>
                    </a:ext>
                  </a:extLst>
                </p:cNvPr>
                <p:cNvPicPr/>
                <p:nvPr/>
              </p:nvPicPr>
              <p:blipFill>
                <a:blip r:embed="rId133"/>
                <a:stretch>
                  <a:fillRect/>
                </a:stretch>
              </p:blipFill>
              <p:spPr>
                <a:xfrm>
                  <a:off x="7893525" y="1249138"/>
                  <a:ext cx="123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 name="Freihand 15">
                  <a:extLst>
                    <a:ext uri="{FF2B5EF4-FFF2-40B4-BE49-F238E27FC236}">
                      <a16:creationId xmlns:a16="http://schemas.microsoft.com/office/drawing/2014/main" id="{BFEC3137-71A4-49A2-A9BE-C0C22906019A}"/>
                    </a:ext>
                  </a:extLst>
                </p14:cNvPr>
                <p14:cNvContentPartPr/>
                <p14:nvPr/>
              </p14:nvContentPartPr>
              <p14:xfrm>
                <a:off x="8027805" y="1259938"/>
                <a:ext cx="108360" cy="95760"/>
              </p14:xfrm>
            </p:contentPart>
          </mc:Choice>
          <mc:Fallback>
            <p:pic>
              <p:nvPicPr>
                <p:cNvPr id="16" name="Freihand 15">
                  <a:extLst>
                    <a:ext uri="{FF2B5EF4-FFF2-40B4-BE49-F238E27FC236}">
                      <a16:creationId xmlns:a16="http://schemas.microsoft.com/office/drawing/2014/main" id="{BFEC3137-71A4-49A2-A9BE-C0C22906019A}"/>
                    </a:ext>
                  </a:extLst>
                </p:cNvPr>
                <p:cNvPicPr/>
                <p:nvPr/>
              </p:nvPicPr>
              <p:blipFill>
                <a:blip r:embed="rId135"/>
                <a:stretch>
                  <a:fillRect/>
                </a:stretch>
              </p:blipFill>
              <p:spPr>
                <a:xfrm>
                  <a:off x="8023485" y="1255618"/>
                  <a:ext cx="117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7" name="Freihand 16">
                  <a:extLst>
                    <a:ext uri="{FF2B5EF4-FFF2-40B4-BE49-F238E27FC236}">
                      <a16:creationId xmlns:a16="http://schemas.microsoft.com/office/drawing/2014/main" id="{297614F8-22EB-420E-A257-8A8D9E3448FE}"/>
                    </a:ext>
                  </a:extLst>
                </p14:cNvPr>
                <p14:cNvContentPartPr/>
                <p14:nvPr/>
              </p14:nvContentPartPr>
              <p14:xfrm>
                <a:off x="8146605" y="1273978"/>
                <a:ext cx="111240" cy="50760"/>
              </p14:xfrm>
            </p:contentPart>
          </mc:Choice>
          <mc:Fallback>
            <p:pic>
              <p:nvPicPr>
                <p:cNvPr id="17" name="Freihand 16">
                  <a:extLst>
                    <a:ext uri="{FF2B5EF4-FFF2-40B4-BE49-F238E27FC236}">
                      <a16:creationId xmlns:a16="http://schemas.microsoft.com/office/drawing/2014/main" id="{297614F8-22EB-420E-A257-8A8D9E3448FE}"/>
                    </a:ext>
                  </a:extLst>
                </p:cNvPr>
                <p:cNvPicPr/>
                <p:nvPr/>
              </p:nvPicPr>
              <p:blipFill>
                <a:blip r:embed="rId137"/>
                <a:stretch>
                  <a:fillRect/>
                </a:stretch>
              </p:blipFill>
              <p:spPr>
                <a:xfrm>
                  <a:off x="8142285" y="1269658"/>
                  <a:ext cx="119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8" name="Freihand 17">
                  <a:extLst>
                    <a:ext uri="{FF2B5EF4-FFF2-40B4-BE49-F238E27FC236}">
                      <a16:creationId xmlns:a16="http://schemas.microsoft.com/office/drawing/2014/main" id="{D27578BD-8D7A-44B3-90C0-B7EDA69DF1F0}"/>
                    </a:ext>
                  </a:extLst>
                </p14:cNvPr>
                <p14:cNvContentPartPr/>
                <p14:nvPr/>
              </p14:nvContentPartPr>
              <p14:xfrm>
                <a:off x="8262525" y="1180378"/>
                <a:ext cx="249840" cy="124560"/>
              </p14:xfrm>
            </p:contentPart>
          </mc:Choice>
          <mc:Fallback>
            <p:pic>
              <p:nvPicPr>
                <p:cNvPr id="18" name="Freihand 17">
                  <a:extLst>
                    <a:ext uri="{FF2B5EF4-FFF2-40B4-BE49-F238E27FC236}">
                      <a16:creationId xmlns:a16="http://schemas.microsoft.com/office/drawing/2014/main" id="{D27578BD-8D7A-44B3-90C0-B7EDA69DF1F0}"/>
                    </a:ext>
                  </a:extLst>
                </p:cNvPr>
                <p:cNvPicPr/>
                <p:nvPr/>
              </p:nvPicPr>
              <p:blipFill>
                <a:blip r:embed="rId139"/>
                <a:stretch>
                  <a:fillRect/>
                </a:stretch>
              </p:blipFill>
              <p:spPr>
                <a:xfrm>
                  <a:off x="8258205" y="1176058"/>
                  <a:ext cx="258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9" name="Freihand 18">
                  <a:extLst>
                    <a:ext uri="{FF2B5EF4-FFF2-40B4-BE49-F238E27FC236}">
                      <a16:creationId xmlns:a16="http://schemas.microsoft.com/office/drawing/2014/main" id="{C1747F74-ADF3-4782-BE6A-CF7152A910B9}"/>
                    </a:ext>
                  </a:extLst>
                </p14:cNvPr>
                <p14:cNvContentPartPr/>
                <p14:nvPr/>
              </p14:nvContentPartPr>
              <p14:xfrm>
                <a:off x="8544765" y="1083538"/>
                <a:ext cx="26640" cy="146160"/>
              </p14:xfrm>
            </p:contentPart>
          </mc:Choice>
          <mc:Fallback>
            <p:pic>
              <p:nvPicPr>
                <p:cNvPr id="19" name="Freihand 18">
                  <a:extLst>
                    <a:ext uri="{FF2B5EF4-FFF2-40B4-BE49-F238E27FC236}">
                      <a16:creationId xmlns:a16="http://schemas.microsoft.com/office/drawing/2014/main" id="{C1747F74-ADF3-4782-BE6A-CF7152A910B9}"/>
                    </a:ext>
                  </a:extLst>
                </p:cNvPr>
                <p:cNvPicPr/>
                <p:nvPr/>
              </p:nvPicPr>
              <p:blipFill>
                <a:blip r:embed="rId141"/>
                <a:stretch>
                  <a:fillRect/>
                </a:stretch>
              </p:blipFill>
              <p:spPr>
                <a:xfrm>
                  <a:off x="8540445" y="1079218"/>
                  <a:ext cx="35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0" name="Freihand 19">
                  <a:extLst>
                    <a:ext uri="{FF2B5EF4-FFF2-40B4-BE49-F238E27FC236}">
                      <a16:creationId xmlns:a16="http://schemas.microsoft.com/office/drawing/2014/main" id="{9512B96E-AD30-4651-9ACD-7EAEC4418DA6}"/>
                    </a:ext>
                  </a:extLst>
                </p14:cNvPr>
                <p14:cNvContentPartPr/>
                <p14:nvPr/>
              </p14:nvContentPartPr>
              <p14:xfrm>
                <a:off x="8561685" y="1303858"/>
                <a:ext cx="21240" cy="16560"/>
              </p14:xfrm>
            </p:contentPart>
          </mc:Choice>
          <mc:Fallback>
            <p:pic>
              <p:nvPicPr>
                <p:cNvPr id="20" name="Freihand 19">
                  <a:extLst>
                    <a:ext uri="{FF2B5EF4-FFF2-40B4-BE49-F238E27FC236}">
                      <a16:creationId xmlns:a16="http://schemas.microsoft.com/office/drawing/2014/main" id="{9512B96E-AD30-4651-9ACD-7EAEC4418DA6}"/>
                    </a:ext>
                  </a:extLst>
                </p:cNvPr>
                <p:cNvPicPr/>
                <p:nvPr/>
              </p:nvPicPr>
              <p:blipFill>
                <a:blip r:embed="rId143"/>
                <a:stretch>
                  <a:fillRect/>
                </a:stretch>
              </p:blipFill>
              <p:spPr>
                <a:xfrm>
                  <a:off x="8557365" y="1299538"/>
                  <a:ext cx="29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Freihand 93">
                  <a:extLst>
                    <a:ext uri="{FF2B5EF4-FFF2-40B4-BE49-F238E27FC236}">
                      <a16:creationId xmlns:a16="http://schemas.microsoft.com/office/drawing/2014/main" id="{2DA52351-AA8C-460C-B72C-456C529EA0CB}"/>
                    </a:ext>
                  </a:extLst>
                </p14:cNvPr>
                <p14:cNvContentPartPr/>
                <p14:nvPr/>
              </p14:nvContentPartPr>
              <p14:xfrm>
                <a:off x="6049659" y="1276748"/>
                <a:ext cx="354240" cy="189000"/>
              </p14:xfrm>
            </p:contentPart>
          </mc:Choice>
          <mc:Fallback>
            <p:pic>
              <p:nvPicPr>
                <p:cNvPr id="94" name="Freihand 93">
                  <a:extLst>
                    <a:ext uri="{FF2B5EF4-FFF2-40B4-BE49-F238E27FC236}">
                      <a16:creationId xmlns:a16="http://schemas.microsoft.com/office/drawing/2014/main" id="{2DA52351-AA8C-460C-B72C-456C529EA0CB}"/>
                    </a:ext>
                  </a:extLst>
                </p:cNvPr>
                <p:cNvPicPr/>
                <p:nvPr/>
              </p:nvPicPr>
              <p:blipFill>
                <a:blip r:embed="rId145"/>
                <a:stretch>
                  <a:fillRect/>
                </a:stretch>
              </p:blipFill>
              <p:spPr>
                <a:xfrm>
                  <a:off x="6045339" y="1272428"/>
                  <a:ext cx="3628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Freihand 94">
                  <a:extLst>
                    <a:ext uri="{FF2B5EF4-FFF2-40B4-BE49-F238E27FC236}">
                      <a16:creationId xmlns:a16="http://schemas.microsoft.com/office/drawing/2014/main" id="{5FE5ACE1-ADF0-45D0-A84F-36015A902F39}"/>
                    </a:ext>
                  </a:extLst>
                </p14:cNvPr>
                <p14:cNvContentPartPr/>
                <p14:nvPr/>
              </p14:nvContentPartPr>
              <p14:xfrm>
                <a:off x="5980179" y="1394468"/>
                <a:ext cx="205920" cy="114840"/>
              </p14:xfrm>
            </p:contentPart>
          </mc:Choice>
          <mc:Fallback>
            <p:pic>
              <p:nvPicPr>
                <p:cNvPr id="95" name="Freihand 94">
                  <a:extLst>
                    <a:ext uri="{FF2B5EF4-FFF2-40B4-BE49-F238E27FC236}">
                      <a16:creationId xmlns:a16="http://schemas.microsoft.com/office/drawing/2014/main" id="{5FE5ACE1-ADF0-45D0-A84F-36015A902F39}"/>
                    </a:ext>
                  </a:extLst>
                </p:cNvPr>
                <p:cNvPicPr/>
                <p:nvPr/>
              </p:nvPicPr>
              <p:blipFill>
                <a:blip r:embed="rId147"/>
                <a:stretch>
                  <a:fillRect/>
                </a:stretch>
              </p:blipFill>
              <p:spPr>
                <a:xfrm>
                  <a:off x="5975859" y="1390148"/>
                  <a:ext cx="214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246F4CE4-B08A-4005-9469-C645DDB5E1DE}"/>
                    </a:ext>
                  </a:extLst>
                </p14:cNvPr>
                <p14:cNvContentPartPr/>
                <p14:nvPr/>
              </p14:nvContentPartPr>
              <p14:xfrm>
                <a:off x="6459699" y="990548"/>
                <a:ext cx="186480" cy="151560"/>
              </p14:xfrm>
            </p:contentPart>
          </mc:Choice>
          <mc:Fallback>
            <p:pic>
              <p:nvPicPr>
                <p:cNvPr id="97" name="Freihand 96">
                  <a:extLst>
                    <a:ext uri="{FF2B5EF4-FFF2-40B4-BE49-F238E27FC236}">
                      <a16:creationId xmlns:a16="http://schemas.microsoft.com/office/drawing/2014/main" id="{246F4CE4-B08A-4005-9469-C645DDB5E1DE}"/>
                    </a:ext>
                  </a:extLst>
                </p:cNvPr>
                <p:cNvPicPr/>
                <p:nvPr/>
              </p:nvPicPr>
              <p:blipFill>
                <a:blip r:embed="rId149"/>
                <a:stretch>
                  <a:fillRect/>
                </a:stretch>
              </p:blipFill>
              <p:spPr>
                <a:xfrm>
                  <a:off x="6455379" y="986228"/>
                  <a:ext cx="195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Freihand 97">
                  <a:extLst>
                    <a:ext uri="{FF2B5EF4-FFF2-40B4-BE49-F238E27FC236}">
                      <a16:creationId xmlns:a16="http://schemas.microsoft.com/office/drawing/2014/main" id="{A64514C3-F7C5-44F0-AF19-FA80228DF1C1}"/>
                    </a:ext>
                  </a:extLst>
                </p14:cNvPr>
                <p14:cNvContentPartPr/>
                <p14:nvPr/>
              </p14:nvContentPartPr>
              <p14:xfrm>
                <a:off x="6724299" y="958508"/>
                <a:ext cx="15480" cy="96120"/>
              </p14:xfrm>
            </p:contentPart>
          </mc:Choice>
          <mc:Fallback>
            <p:pic>
              <p:nvPicPr>
                <p:cNvPr id="98" name="Freihand 97">
                  <a:extLst>
                    <a:ext uri="{FF2B5EF4-FFF2-40B4-BE49-F238E27FC236}">
                      <a16:creationId xmlns:a16="http://schemas.microsoft.com/office/drawing/2014/main" id="{A64514C3-F7C5-44F0-AF19-FA80228DF1C1}"/>
                    </a:ext>
                  </a:extLst>
                </p:cNvPr>
                <p:cNvPicPr/>
                <p:nvPr/>
              </p:nvPicPr>
              <p:blipFill>
                <a:blip r:embed="rId151"/>
                <a:stretch>
                  <a:fillRect/>
                </a:stretch>
              </p:blipFill>
              <p:spPr>
                <a:xfrm>
                  <a:off x="6719979" y="954188"/>
                  <a:ext cx="24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9" name="Freihand 98">
                  <a:extLst>
                    <a:ext uri="{FF2B5EF4-FFF2-40B4-BE49-F238E27FC236}">
                      <a16:creationId xmlns:a16="http://schemas.microsoft.com/office/drawing/2014/main" id="{CD31F741-96EC-45F4-AC99-CD9B49822332}"/>
                    </a:ext>
                  </a:extLst>
                </p14:cNvPr>
                <p14:cNvContentPartPr/>
                <p14:nvPr/>
              </p14:nvContentPartPr>
              <p14:xfrm>
                <a:off x="6681459" y="958868"/>
                <a:ext cx="122040" cy="39600"/>
              </p14:xfrm>
            </p:contentPart>
          </mc:Choice>
          <mc:Fallback>
            <p:pic>
              <p:nvPicPr>
                <p:cNvPr id="99" name="Freihand 98">
                  <a:extLst>
                    <a:ext uri="{FF2B5EF4-FFF2-40B4-BE49-F238E27FC236}">
                      <a16:creationId xmlns:a16="http://schemas.microsoft.com/office/drawing/2014/main" id="{CD31F741-96EC-45F4-AC99-CD9B49822332}"/>
                    </a:ext>
                  </a:extLst>
                </p:cNvPr>
                <p:cNvPicPr/>
                <p:nvPr/>
              </p:nvPicPr>
              <p:blipFill>
                <a:blip r:embed="rId153"/>
                <a:stretch>
                  <a:fillRect/>
                </a:stretch>
              </p:blipFill>
              <p:spPr>
                <a:xfrm>
                  <a:off x="6677139" y="954548"/>
                  <a:ext cx="130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BA2AE379-AED2-46C1-AE36-09B3B22F6FCF}"/>
                    </a:ext>
                  </a:extLst>
                </p14:cNvPr>
                <p14:cNvContentPartPr/>
                <p14:nvPr/>
              </p14:nvContentPartPr>
              <p14:xfrm>
                <a:off x="6846699" y="856628"/>
                <a:ext cx="101160" cy="110160"/>
              </p14:xfrm>
            </p:contentPart>
          </mc:Choice>
          <mc:Fallback>
            <p:pic>
              <p:nvPicPr>
                <p:cNvPr id="101" name="Freihand 100">
                  <a:extLst>
                    <a:ext uri="{FF2B5EF4-FFF2-40B4-BE49-F238E27FC236}">
                      <a16:creationId xmlns:a16="http://schemas.microsoft.com/office/drawing/2014/main" id="{BA2AE379-AED2-46C1-AE36-09B3B22F6FCF}"/>
                    </a:ext>
                  </a:extLst>
                </p:cNvPr>
                <p:cNvPicPr/>
                <p:nvPr/>
              </p:nvPicPr>
              <p:blipFill>
                <a:blip r:embed="rId155"/>
                <a:stretch>
                  <a:fillRect/>
                </a:stretch>
              </p:blipFill>
              <p:spPr>
                <a:xfrm>
                  <a:off x="6842379" y="852308"/>
                  <a:ext cx="109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45D0B78B-4100-4482-82EB-C13BDE705DE7}"/>
                    </a:ext>
                  </a:extLst>
                </p14:cNvPr>
                <p14:cNvContentPartPr/>
                <p14:nvPr/>
              </p14:nvContentPartPr>
              <p14:xfrm>
                <a:off x="6942459" y="803348"/>
                <a:ext cx="105840" cy="131400"/>
              </p14:xfrm>
            </p:contentPart>
          </mc:Choice>
          <mc:Fallback>
            <p:pic>
              <p:nvPicPr>
                <p:cNvPr id="102" name="Freihand 101">
                  <a:extLst>
                    <a:ext uri="{FF2B5EF4-FFF2-40B4-BE49-F238E27FC236}">
                      <a16:creationId xmlns:a16="http://schemas.microsoft.com/office/drawing/2014/main" id="{45D0B78B-4100-4482-82EB-C13BDE705DE7}"/>
                    </a:ext>
                  </a:extLst>
                </p:cNvPr>
                <p:cNvPicPr/>
                <p:nvPr/>
              </p:nvPicPr>
              <p:blipFill>
                <a:blip r:embed="rId157"/>
                <a:stretch>
                  <a:fillRect/>
                </a:stretch>
              </p:blipFill>
              <p:spPr>
                <a:xfrm>
                  <a:off x="6938139" y="799028"/>
                  <a:ext cx="114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Freihand 102">
                  <a:extLst>
                    <a:ext uri="{FF2B5EF4-FFF2-40B4-BE49-F238E27FC236}">
                      <a16:creationId xmlns:a16="http://schemas.microsoft.com/office/drawing/2014/main" id="{7C73168A-0F49-4AC2-854B-C0CAD6867B67}"/>
                    </a:ext>
                  </a:extLst>
                </p14:cNvPr>
                <p14:cNvContentPartPr/>
                <p14:nvPr/>
              </p14:nvContentPartPr>
              <p14:xfrm>
                <a:off x="7079259" y="878228"/>
                <a:ext cx="36000" cy="53280"/>
              </p14:xfrm>
            </p:contentPart>
          </mc:Choice>
          <mc:Fallback>
            <p:pic>
              <p:nvPicPr>
                <p:cNvPr id="103" name="Freihand 102">
                  <a:extLst>
                    <a:ext uri="{FF2B5EF4-FFF2-40B4-BE49-F238E27FC236}">
                      <a16:creationId xmlns:a16="http://schemas.microsoft.com/office/drawing/2014/main" id="{7C73168A-0F49-4AC2-854B-C0CAD6867B67}"/>
                    </a:ext>
                  </a:extLst>
                </p:cNvPr>
                <p:cNvPicPr/>
                <p:nvPr/>
              </p:nvPicPr>
              <p:blipFill>
                <a:blip r:embed="rId159"/>
                <a:stretch>
                  <a:fillRect/>
                </a:stretch>
              </p:blipFill>
              <p:spPr>
                <a:xfrm>
                  <a:off x="7074939" y="873908"/>
                  <a:ext cx="44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4" name="Freihand 103">
                  <a:extLst>
                    <a:ext uri="{FF2B5EF4-FFF2-40B4-BE49-F238E27FC236}">
                      <a16:creationId xmlns:a16="http://schemas.microsoft.com/office/drawing/2014/main" id="{7D2AC230-10B9-4347-8BFF-A96E09B16971}"/>
                    </a:ext>
                  </a:extLst>
                </p14:cNvPr>
                <p14:cNvContentPartPr/>
                <p14:nvPr/>
              </p14:nvContentPartPr>
              <p14:xfrm>
                <a:off x="7113459" y="760868"/>
                <a:ext cx="78840" cy="96120"/>
              </p14:xfrm>
            </p:contentPart>
          </mc:Choice>
          <mc:Fallback>
            <p:pic>
              <p:nvPicPr>
                <p:cNvPr id="104" name="Freihand 103">
                  <a:extLst>
                    <a:ext uri="{FF2B5EF4-FFF2-40B4-BE49-F238E27FC236}">
                      <a16:creationId xmlns:a16="http://schemas.microsoft.com/office/drawing/2014/main" id="{7D2AC230-10B9-4347-8BFF-A96E09B16971}"/>
                    </a:ext>
                  </a:extLst>
                </p:cNvPr>
                <p:cNvPicPr/>
                <p:nvPr/>
              </p:nvPicPr>
              <p:blipFill>
                <a:blip r:embed="rId161"/>
                <a:stretch>
                  <a:fillRect/>
                </a:stretch>
              </p:blipFill>
              <p:spPr>
                <a:xfrm>
                  <a:off x="7109139" y="756548"/>
                  <a:ext cx="87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5" name="Freihand 104">
                  <a:extLst>
                    <a:ext uri="{FF2B5EF4-FFF2-40B4-BE49-F238E27FC236}">
                      <a16:creationId xmlns:a16="http://schemas.microsoft.com/office/drawing/2014/main" id="{C5BC906F-7527-40C4-838D-C3AD4EB098A3}"/>
                    </a:ext>
                  </a:extLst>
                </p14:cNvPr>
                <p14:cNvContentPartPr/>
                <p14:nvPr/>
              </p14:nvContentPartPr>
              <p14:xfrm>
                <a:off x="7136499" y="702908"/>
                <a:ext cx="93960" cy="38520"/>
              </p14:xfrm>
            </p:contentPart>
          </mc:Choice>
          <mc:Fallback>
            <p:pic>
              <p:nvPicPr>
                <p:cNvPr id="105" name="Freihand 104">
                  <a:extLst>
                    <a:ext uri="{FF2B5EF4-FFF2-40B4-BE49-F238E27FC236}">
                      <a16:creationId xmlns:a16="http://schemas.microsoft.com/office/drawing/2014/main" id="{C5BC906F-7527-40C4-838D-C3AD4EB098A3}"/>
                    </a:ext>
                  </a:extLst>
                </p:cNvPr>
                <p:cNvPicPr/>
                <p:nvPr/>
              </p:nvPicPr>
              <p:blipFill>
                <a:blip r:embed="rId163"/>
                <a:stretch>
                  <a:fillRect/>
                </a:stretch>
              </p:blipFill>
              <p:spPr>
                <a:xfrm>
                  <a:off x="7132179" y="698588"/>
                  <a:ext cx="102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6" name="Freihand 105">
                  <a:extLst>
                    <a:ext uri="{FF2B5EF4-FFF2-40B4-BE49-F238E27FC236}">
                      <a16:creationId xmlns:a16="http://schemas.microsoft.com/office/drawing/2014/main" id="{43426C94-8034-4C48-8BEC-53758A4C0D3D}"/>
                    </a:ext>
                  </a:extLst>
                </p14:cNvPr>
                <p14:cNvContentPartPr/>
                <p14:nvPr/>
              </p14:nvContentPartPr>
              <p14:xfrm>
                <a:off x="7259259" y="698948"/>
                <a:ext cx="52560" cy="104400"/>
              </p14:xfrm>
            </p:contentPart>
          </mc:Choice>
          <mc:Fallback>
            <p:pic>
              <p:nvPicPr>
                <p:cNvPr id="106" name="Freihand 105">
                  <a:extLst>
                    <a:ext uri="{FF2B5EF4-FFF2-40B4-BE49-F238E27FC236}">
                      <a16:creationId xmlns:a16="http://schemas.microsoft.com/office/drawing/2014/main" id="{43426C94-8034-4C48-8BEC-53758A4C0D3D}"/>
                    </a:ext>
                  </a:extLst>
                </p:cNvPr>
                <p:cNvPicPr/>
                <p:nvPr/>
              </p:nvPicPr>
              <p:blipFill>
                <a:blip r:embed="rId165"/>
                <a:stretch>
                  <a:fillRect/>
                </a:stretch>
              </p:blipFill>
              <p:spPr>
                <a:xfrm>
                  <a:off x="7254939" y="694628"/>
                  <a:ext cx="61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7" name="Freihand 106">
                  <a:extLst>
                    <a:ext uri="{FF2B5EF4-FFF2-40B4-BE49-F238E27FC236}">
                      <a16:creationId xmlns:a16="http://schemas.microsoft.com/office/drawing/2014/main" id="{9A93C63D-1CA1-4613-8F39-0092F7E3A081}"/>
                    </a:ext>
                  </a:extLst>
                </p14:cNvPr>
                <p14:cNvContentPartPr/>
                <p14:nvPr/>
              </p14:nvContentPartPr>
              <p14:xfrm>
                <a:off x="7276539" y="672308"/>
                <a:ext cx="111240" cy="6840"/>
              </p14:xfrm>
            </p:contentPart>
          </mc:Choice>
          <mc:Fallback>
            <p:pic>
              <p:nvPicPr>
                <p:cNvPr id="107" name="Freihand 106">
                  <a:extLst>
                    <a:ext uri="{FF2B5EF4-FFF2-40B4-BE49-F238E27FC236}">
                      <a16:creationId xmlns:a16="http://schemas.microsoft.com/office/drawing/2014/main" id="{9A93C63D-1CA1-4613-8F39-0092F7E3A081}"/>
                    </a:ext>
                  </a:extLst>
                </p:cNvPr>
                <p:cNvPicPr/>
                <p:nvPr/>
              </p:nvPicPr>
              <p:blipFill>
                <a:blip r:embed="rId167"/>
                <a:stretch>
                  <a:fillRect/>
                </a:stretch>
              </p:blipFill>
              <p:spPr>
                <a:xfrm>
                  <a:off x="7272219" y="667988"/>
                  <a:ext cx="119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8" name="Freihand 107">
                  <a:extLst>
                    <a:ext uri="{FF2B5EF4-FFF2-40B4-BE49-F238E27FC236}">
                      <a16:creationId xmlns:a16="http://schemas.microsoft.com/office/drawing/2014/main" id="{2502EA47-23A8-4823-A536-0B168DAA23F5}"/>
                    </a:ext>
                  </a:extLst>
                </p14:cNvPr>
                <p14:cNvContentPartPr/>
                <p14:nvPr/>
              </p14:nvContentPartPr>
              <p14:xfrm>
                <a:off x="7425579" y="648548"/>
                <a:ext cx="62640" cy="108360"/>
              </p14:xfrm>
            </p:contentPart>
          </mc:Choice>
          <mc:Fallback>
            <p:pic>
              <p:nvPicPr>
                <p:cNvPr id="108" name="Freihand 107">
                  <a:extLst>
                    <a:ext uri="{FF2B5EF4-FFF2-40B4-BE49-F238E27FC236}">
                      <a16:creationId xmlns:a16="http://schemas.microsoft.com/office/drawing/2014/main" id="{2502EA47-23A8-4823-A536-0B168DAA23F5}"/>
                    </a:ext>
                  </a:extLst>
                </p:cNvPr>
                <p:cNvPicPr/>
                <p:nvPr/>
              </p:nvPicPr>
              <p:blipFill>
                <a:blip r:embed="rId169"/>
                <a:stretch>
                  <a:fillRect/>
                </a:stretch>
              </p:blipFill>
              <p:spPr>
                <a:xfrm>
                  <a:off x="7421259" y="644228"/>
                  <a:ext cx="71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9" name="Freihand 108">
                  <a:extLst>
                    <a:ext uri="{FF2B5EF4-FFF2-40B4-BE49-F238E27FC236}">
                      <a16:creationId xmlns:a16="http://schemas.microsoft.com/office/drawing/2014/main" id="{830B5B12-D532-48D2-BD57-ABF173426B7F}"/>
                    </a:ext>
                  </a:extLst>
                </p14:cNvPr>
                <p14:cNvContentPartPr/>
                <p14:nvPr/>
              </p14:nvContentPartPr>
              <p14:xfrm>
                <a:off x="7359699" y="579428"/>
                <a:ext cx="182520" cy="154080"/>
              </p14:xfrm>
            </p:contentPart>
          </mc:Choice>
          <mc:Fallback>
            <p:pic>
              <p:nvPicPr>
                <p:cNvPr id="109" name="Freihand 108">
                  <a:extLst>
                    <a:ext uri="{FF2B5EF4-FFF2-40B4-BE49-F238E27FC236}">
                      <a16:creationId xmlns:a16="http://schemas.microsoft.com/office/drawing/2014/main" id="{830B5B12-D532-48D2-BD57-ABF173426B7F}"/>
                    </a:ext>
                  </a:extLst>
                </p:cNvPr>
                <p:cNvPicPr/>
                <p:nvPr/>
              </p:nvPicPr>
              <p:blipFill>
                <a:blip r:embed="rId171"/>
                <a:stretch>
                  <a:fillRect/>
                </a:stretch>
              </p:blipFill>
              <p:spPr>
                <a:xfrm>
                  <a:off x="7355379" y="575108"/>
                  <a:ext cx="191160" cy="162720"/>
                </a:xfrm>
                <a:prstGeom prst="rect">
                  <a:avLst/>
                </a:prstGeom>
              </p:spPr>
            </p:pic>
          </mc:Fallback>
        </mc:AlternateContent>
      </p:grpSp>
      <p:grpSp>
        <p:nvGrpSpPr>
          <p:cNvPr id="228" name="Gruppieren 227">
            <a:extLst>
              <a:ext uri="{FF2B5EF4-FFF2-40B4-BE49-F238E27FC236}">
                <a16:creationId xmlns:a16="http://schemas.microsoft.com/office/drawing/2014/main" id="{76714CA9-24C0-44BD-BA76-46DDACBA0FD7}"/>
              </a:ext>
            </a:extLst>
          </p:cNvPr>
          <p:cNvGrpSpPr/>
          <p:nvPr/>
        </p:nvGrpSpPr>
        <p:grpSpPr>
          <a:xfrm>
            <a:off x="3932859" y="1722068"/>
            <a:ext cx="4542120" cy="4604760"/>
            <a:chOff x="3932859" y="1722068"/>
            <a:chExt cx="4542120" cy="4604760"/>
          </a:xfrm>
        </p:grpSpPr>
        <mc:AlternateContent xmlns:mc="http://schemas.openxmlformats.org/markup-compatibility/2006">
          <mc:Choice xmlns:p14="http://schemas.microsoft.com/office/powerpoint/2010/main" Requires="p14">
            <p:contentPart p14:bwMode="auto" r:id="rId172">
              <p14:nvContentPartPr>
                <p14:cNvPr id="111" name="Freihand 110">
                  <a:extLst>
                    <a:ext uri="{FF2B5EF4-FFF2-40B4-BE49-F238E27FC236}">
                      <a16:creationId xmlns:a16="http://schemas.microsoft.com/office/drawing/2014/main" id="{8258264A-E20A-482C-9E27-8078BCE64363}"/>
                    </a:ext>
                  </a:extLst>
                </p14:cNvPr>
                <p14:cNvContentPartPr/>
                <p14:nvPr/>
              </p14:nvContentPartPr>
              <p14:xfrm>
                <a:off x="5990619" y="1791908"/>
                <a:ext cx="867960" cy="2243520"/>
              </p14:xfrm>
            </p:contentPart>
          </mc:Choice>
          <mc:Fallback>
            <p:pic>
              <p:nvPicPr>
                <p:cNvPr id="111" name="Freihand 110">
                  <a:extLst>
                    <a:ext uri="{FF2B5EF4-FFF2-40B4-BE49-F238E27FC236}">
                      <a16:creationId xmlns:a16="http://schemas.microsoft.com/office/drawing/2014/main" id="{8258264A-E20A-482C-9E27-8078BCE64363}"/>
                    </a:ext>
                  </a:extLst>
                </p:cNvPr>
                <p:cNvPicPr/>
                <p:nvPr/>
              </p:nvPicPr>
              <p:blipFill>
                <a:blip r:embed="rId173"/>
                <a:stretch>
                  <a:fillRect/>
                </a:stretch>
              </p:blipFill>
              <p:spPr>
                <a:xfrm>
                  <a:off x="5986299" y="1787588"/>
                  <a:ext cx="876600" cy="2252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2" name="Freihand 111">
                  <a:extLst>
                    <a:ext uri="{FF2B5EF4-FFF2-40B4-BE49-F238E27FC236}">
                      <a16:creationId xmlns:a16="http://schemas.microsoft.com/office/drawing/2014/main" id="{BA97C411-6D21-4372-AF81-417000F06168}"/>
                    </a:ext>
                  </a:extLst>
                </p14:cNvPr>
                <p14:cNvContentPartPr/>
                <p14:nvPr/>
              </p14:nvContentPartPr>
              <p14:xfrm>
                <a:off x="5949939" y="1722068"/>
                <a:ext cx="174600" cy="150840"/>
              </p14:xfrm>
            </p:contentPart>
          </mc:Choice>
          <mc:Fallback>
            <p:pic>
              <p:nvPicPr>
                <p:cNvPr id="112" name="Freihand 111">
                  <a:extLst>
                    <a:ext uri="{FF2B5EF4-FFF2-40B4-BE49-F238E27FC236}">
                      <a16:creationId xmlns:a16="http://schemas.microsoft.com/office/drawing/2014/main" id="{BA97C411-6D21-4372-AF81-417000F06168}"/>
                    </a:ext>
                  </a:extLst>
                </p:cNvPr>
                <p:cNvPicPr/>
                <p:nvPr/>
              </p:nvPicPr>
              <p:blipFill>
                <a:blip r:embed="rId175"/>
                <a:stretch>
                  <a:fillRect/>
                </a:stretch>
              </p:blipFill>
              <p:spPr>
                <a:xfrm>
                  <a:off x="5945619" y="1717748"/>
                  <a:ext cx="183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7" name="Freihand 136">
                  <a:extLst>
                    <a:ext uri="{FF2B5EF4-FFF2-40B4-BE49-F238E27FC236}">
                      <a16:creationId xmlns:a16="http://schemas.microsoft.com/office/drawing/2014/main" id="{3B9CD9D3-42D5-4C23-B698-4278BE286A2B}"/>
                    </a:ext>
                  </a:extLst>
                </p14:cNvPr>
                <p14:cNvContentPartPr/>
                <p14:nvPr/>
              </p14:nvContentPartPr>
              <p14:xfrm>
                <a:off x="3932859" y="1908548"/>
                <a:ext cx="1728720" cy="3674160"/>
              </p14:xfrm>
            </p:contentPart>
          </mc:Choice>
          <mc:Fallback>
            <p:pic>
              <p:nvPicPr>
                <p:cNvPr id="137" name="Freihand 136">
                  <a:extLst>
                    <a:ext uri="{FF2B5EF4-FFF2-40B4-BE49-F238E27FC236}">
                      <a16:creationId xmlns:a16="http://schemas.microsoft.com/office/drawing/2014/main" id="{3B9CD9D3-42D5-4C23-B698-4278BE286A2B}"/>
                    </a:ext>
                  </a:extLst>
                </p:cNvPr>
                <p:cNvPicPr/>
                <p:nvPr/>
              </p:nvPicPr>
              <p:blipFill>
                <a:blip r:embed="rId177"/>
                <a:stretch>
                  <a:fillRect/>
                </a:stretch>
              </p:blipFill>
              <p:spPr>
                <a:xfrm>
                  <a:off x="3928539" y="1904228"/>
                  <a:ext cx="1737360" cy="3682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8" name="Freihand 137">
                  <a:extLst>
                    <a:ext uri="{FF2B5EF4-FFF2-40B4-BE49-F238E27FC236}">
                      <a16:creationId xmlns:a16="http://schemas.microsoft.com/office/drawing/2014/main" id="{A4FDDFA3-9D30-49A2-8F97-2B5CACA0B13E}"/>
                    </a:ext>
                  </a:extLst>
                </p14:cNvPr>
                <p14:cNvContentPartPr/>
                <p14:nvPr/>
              </p14:nvContentPartPr>
              <p14:xfrm>
                <a:off x="4364859" y="5360228"/>
                <a:ext cx="158040" cy="245160"/>
              </p14:xfrm>
            </p:contentPart>
          </mc:Choice>
          <mc:Fallback>
            <p:pic>
              <p:nvPicPr>
                <p:cNvPr id="138" name="Freihand 137">
                  <a:extLst>
                    <a:ext uri="{FF2B5EF4-FFF2-40B4-BE49-F238E27FC236}">
                      <a16:creationId xmlns:a16="http://schemas.microsoft.com/office/drawing/2014/main" id="{A4FDDFA3-9D30-49A2-8F97-2B5CACA0B13E}"/>
                    </a:ext>
                  </a:extLst>
                </p:cNvPr>
                <p:cNvPicPr/>
                <p:nvPr/>
              </p:nvPicPr>
              <p:blipFill>
                <a:blip r:embed="rId179"/>
                <a:stretch>
                  <a:fillRect/>
                </a:stretch>
              </p:blipFill>
              <p:spPr>
                <a:xfrm>
                  <a:off x="4360539" y="5355908"/>
                  <a:ext cx="166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9" name="Freihand 138">
                  <a:extLst>
                    <a:ext uri="{FF2B5EF4-FFF2-40B4-BE49-F238E27FC236}">
                      <a16:creationId xmlns:a16="http://schemas.microsoft.com/office/drawing/2014/main" id="{A23A6A12-5645-4D5B-BCF3-C6C52E7C34CB}"/>
                    </a:ext>
                  </a:extLst>
                </p14:cNvPr>
                <p14:cNvContentPartPr/>
                <p14:nvPr/>
              </p14:nvContentPartPr>
              <p14:xfrm>
                <a:off x="4709739" y="5302268"/>
                <a:ext cx="189000" cy="226440"/>
              </p14:xfrm>
            </p:contentPart>
          </mc:Choice>
          <mc:Fallback>
            <p:pic>
              <p:nvPicPr>
                <p:cNvPr id="139" name="Freihand 138">
                  <a:extLst>
                    <a:ext uri="{FF2B5EF4-FFF2-40B4-BE49-F238E27FC236}">
                      <a16:creationId xmlns:a16="http://schemas.microsoft.com/office/drawing/2014/main" id="{A23A6A12-5645-4D5B-BCF3-C6C52E7C34CB}"/>
                    </a:ext>
                  </a:extLst>
                </p:cNvPr>
                <p:cNvPicPr/>
                <p:nvPr/>
              </p:nvPicPr>
              <p:blipFill>
                <a:blip r:embed="rId181"/>
                <a:stretch>
                  <a:fillRect/>
                </a:stretch>
              </p:blipFill>
              <p:spPr>
                <a:xfrm>
                  <a:off x="4705419" y="5297948"/>
                  <a:ext cx="197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0" name="Freihand 139">
                  <a:extLst>
                    <a:ext uri="{FF2B5EF4-FFF2-40B4-BE49-F238E27FC236}">
                      <a16:creationId xmlns:a16="http://schemas.microsoft.com/office/drawing/2014/main" id="{FE2A179C-4F56-4618-BA8F-AFE52C29F37D}"/>
                    </a:ext>
                  </a:extLst>
                </p14:cNvPr>
                <p14:cNvContentPartPr/>
                <p14:nvPr/>
              </p14:nvContentPartPr>
              <p14:xfrm>
                <a:off x="4757979" y="5178788"/>
                <a:ext cx="110520" cy="430560"/>
              </p14:xfrm>
            </p:contentPart>
          </mc:Choice>
          <mc:Fallback>
            <p:pic>
              <p:nvPicPr>
                <p:cNvPr id="140" name="Freihand 139">
                  <a:extLst>
                    <a:ext uri="{FF2B5EF4-FFF2-40B4-BE49-F238E27FC236}">
                      <a16:creationId xmlns:a16="http://schemas.microsoft.com/office/drawing/2014/main" id="{FE2A179C-4F56-4618-BA8F-AFE52C29F37D}"/>
                    </a:ext>
                  </a:extLst>
                </p:cNvPr>
                <p:cNvPicPr/>
                <p:nvPr/>
              </p:nvPicPr>
              <p:blipFill>
                <a:blip r:embed="rId183"/>
                <a:stretch>
                  <a:fillRect/>
                </a:stretch>
              </p:blipFill>
              <p:spPr>
                <a:xfrm>
                  <a:off x="4753659" y="5174468"/>
                  <a:ext cx="11916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1" name="Freihand 140">
                  <a:extLst>
                    <a:ext uri="{FF2B5EF4-FFF2-40B4-BE49-F238E27FC236}">
                      <a16:creationId xmlns:a16="http://schemas.microsoft.com/office/drawing/2014/main" id="{C3ED6E48-3408-4DA1-B05C-C8A59E755868}"/>
                    </a:ext>
                  </a:extLst>
                </p14:cNvPr>
                <p14:cNvContentPartPr/>
                <p14:nvPr/>
              </p14:nvContentPartPr>
              <p14:xfrm>
                <a:off x="4962459" y="5300468"/>
                <a:ext cx="79920" cy="118800"/>
              </p14:xfrm>
            </p:contentPart>
          </mc:Choice>
          <mc:Fallback>
            <p:pic>
              <p:nvPicPr>
                <p:cNvPr id="141" name="Freihand 140">
                  <a:extLst>
                    <a:ext uri="{FF2B5EF4-FFF2-40B4-BE49-F238E27FC236}">
                      <a16:creationId xmlns:a16="http://schemas.microsoft.com/office/drawing/2014/main" id="{C3ED6E48-3408-4DA1-B05C-C8A59E755868}"/>
                    </a:ext>
                  </a:extLst>
                </p:cNvPr>
                <p:cNvPicPr/>
                <p:nvPr/>
              </p:nvPicPr>
              <p:blipFill>
                <a:blip r:embed="rId185"/>
                <a:stretch>
                  <a:fillRect/>
                </a:stretch>
              </p:blipFill>
              <p:spPr>
                <a:xfrm>
                  <a:off x="4958139" y="5296148"/>
                  <a:ext cx="88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2" name="Freihand 141">
                  <a:extLst>
                    <a:ext uri="{FF2B5EF4-FFF2-40B4-BE49-F238E27FC236}">
                      <a16:creationId xmlns:a16="http://schemas.microsoft.com/office/drawing/2014/main" id="{00E47EE2-AB62-40C9-954A-CB5F08EC4AE2}"/>
                    </a:ext>
                  </a:extLst>
                </p14:cNvPr>
                <p14:cNvContentPartPr/>
                <p14:nvPr/>
              </p14:nvContentPartPr>
              <p14:xfrm>
                <a:off x="4961379" y="5300108"/>
                <a:ext cx="275040" cy="83880"/>
              </p14:xfrm>
            </p:contentPart>
          </mc:Choice>
          <mc:Fallback>
            <p:pic>
              <p:nvPicPr>
                <p:cNvPr id="142" name="Freihand 141">
                  <a:extLst>
                    <a:ext uri="{FF2B5EF4-FFF2-40B4-BE49-F238E27FC236}">
                      <a16:creationId xmlns:a16="http://schemas.microsoft.com/office/drawing/2014/main" id="{00E47EE2-AB62-40C9-954A-CB5F08EC4AE2}"/>
                    </a:ext>
                  </a:extLst>
                </p:cNvPr>
                <p:cNvPicPr/>
                <p:nvPr/>
              </p:nvPicPr>
              <p:blipFill>
                <a:blip r:embed="rId187"/>
                <a:stretch>
                  <a:fillRect/>
                </a:stretch>
              </p:blipFill>
              <p:spPr>
                <a:xfrm>
                  <a:off x="4957059" y="5295788"/>
                  <a:ext cx="283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3" name="Freihand 142">
                  <a:extLst>
                    <a:ext uri="{FF2B5EF4-FFF2-40B4-BE49-F238E27FC236}">
                      <a16:creationId xmlns:a16="http://schemas.microsoft.com/office/drawing/2014/main" id="{768A52CD-65C9-4AB1-A093-67085B12F795}"/>
                    </a:ext>
                  </a:extLst>
                </p14:cNvPr>
                <p14:cNvContentPartPr/>
                <p14:nvPr/>
              </p14:nvContentPartPr>
              <p14:xfrm>
                <a:off x="5402739" y="5128388"/>
                <a:ext cx="21240" cy="210240"/>
              </p14:xfrm>
            </p:contentPart>
          </mc:Choice>
          <mc:Fallback>
            <p:pic>
              <p:nvPicPr>
                <p:cNvPr id="143" name="Freihand 142">
                  <a:extLst>
                    <a:ext uri="{FF2B5EF4-FFF2-40B4-BE49-F238E27FC236}">
                      <a16:creationId xmlns:a16="http://schemas.microsoft.com/office/drawing/2014/main" id="{768A52CD-65C9-4AB1-A093-67085B12F795}"/>
                    </a:ext>
                  </a:extLst>
                </p:cNvPr>
                <p:cNvPicPr/>
                <p:nvPr/>
              </p:nvPicPr>
              <p:blipFill>
                <a:blip r:embed="rId189"/>
                <a:stretch>
                  <a:fillRect/>
                </a:stretch>
              </p:blipFill>
              <p:spPr>
                <a:xfrm>
                  <a:off x="5398419" y="5124068"/>
                  <a:ext cx="298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4" name="Freihand 143">
                  <a:extLst>
                    <a:ext uri="{FF2B5EF4-FFF2-40B4-BE49-F238E27FC236}">
                      <a16:creationId xmlns:a16="http://schemas.microsoft.com/office/drawing/2014/main" id="{117AD05A-A227-4381-B4D8-AEAB7FE03A77}"/>
                    </a:ext>
                  </a:extLst>
                </p14:cNvPr>
                <p14:cNvContentPartPr/>
                <p14:nvPr/>
              </p14:nvContentPartPr>
              <p14:xfrm>
                <a:off x="5321739" y="5245748"/>
                <a:ext cx="212760" cy="129960"/>
              </p14:xfrm>
            </p:contentPart>
          </mc:Choice>
          <mc:Fallback>
            <p:pic>
              <p:nvPicPr>
                <p:cNvPr id="144" name="Freihand 143">
                  <a:extLst>
                    <a:ext uri="{FF2B5EF4-FFF2-40B4-BE49-F238E27FC236}">
                      <a16:creationId xmlns:a16="http://schemas.microsoft.com/office/drawing/2014/main" id="{117AD05A-A227-4381-B4D8-AEAB7FE03A77}"/>
                    </a:ext>
                  </a:extLst>
                </p:cNvPr>
                <p:cNvPicPr/>
                <p:nvPr/>
              </p:nvPicPr>
              <p:blipFill>
                <a:blip r:embed="rId191"/>
                <a:stretch>
                  <a:fillRect/>
                </a:stretch>
              </p:blipFill>
              <p:spPr>
                <a:xfrm>
                  <a:off x="5317419" y="5241428"/>
                  <a:ext cx="221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5" name="Freihand 144">
                  <a:extLst>
                    <a:ext uri="{FF2B5EF4-FFF2-40B4-BE49-F238E27FC236}">
                      <a16:creationId xmlns:a16="http://schemas.microsoft.com/office/drawing/2014/main" id="{9215FCFC-8954-4C42-A644-24CD562369FF}"/>
                    </a:ext>
                  </a:extLst>
                </p14:cNvPr>
                <p14:cNvContentPartPr/>
                <p14:nvPr/>
              </p14:nvContentPartPr>
              <p14:xfrm>
                <a:off x="5345499" y="5069708"/>
                <a:ext cx="186480" cy="33120"/>
              </p14:xfrm>
            </p:contentPart>
          </mc:Choice>
          <mc:Fallback>
            <p:pic>
              <p:nvPicPr>
                <p:cNvPr id="145" name="Freihand 144">
                  <a:extLst>
                    <a:ext uri="{FF2B5EF4-FFF2-40B4-BE49-F238E27FC236}">
                      <a16:creationId xmlns:a16="http://schemas.microsoft.com/office/drawing/2014/main" id="{9215FCFC-8954-4C42-A644-24CD562369FF}"/>
                    </a:ext>
                  </a:extLst>
                </p:cNvPr>
                <p:cNvPicPr/>
                <p:nvPr/>
              </p:nvPicPr>
              <p:blipFill>
                <a:blip r:embed="rId193"/>
                <a:stretch>
                  <a:fillRect/>
                </a:stretch>
              </p:blipFill>
              <p:spPr>
                <a:xfrm>
                  <a:off x="5341179" y="5065388"/>
                  <a:ext cx="195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6" name="Freihand 145">
                  <a:extLst>
                    <a:ext uri="{FF2B5EF4-FFF2-40B4-BE49-F238E27FC236}">
                      <a16:creationId xmlns:a16="http://schemas.microsoft.com/office/drawing/2014/main" id="{6DDCC13C-825F-45A0-A064-0510C6269501}"/>
                    </a:ext>
                  </a:extLst>
                </p14:cNvPr>
                <p14:cNvContentPartPr/>
                <p14:nvPr/>
              </p14:nvContentPartPr>
              <p14:xfrm>
                <a:off x="5530899" y="5196068"/>
                <a:ext cx="150120" cy="73080"/>
              </p14:xfrm>
            </p:contentPart>
          </mc:Choice>
          <mc:Fallback>
            <p:pic>
              <p:nvPicPr>
                <p:cNvPr id="146" name="Freihand 145">
                  <a:extLst>
                    <a:ext uri="{FF2B5EF4-FFF2-40B4-BE49-F238E27FC236}">
                      <a16:creationId xmlns:a16="http://schemas.microsoft.com/office/drawing/2014/main" id="{6DDCC13C-825F-45A0-A064-0510C6269501}"/>
                    </a:ext>
                  </a:extLst>
                </p:cNvPr>
                <p:cNvPicPr/>
                <p:nvPr/>
              </p:nvPicPr>
              <p:blipFill>
                <a:blip r:embed="rId195"/>
                <a:stretch>
                  <a:fillRect/>
                </a:stretch>
              </p:blipFill>
              <p:spPr>
                <a:xfrm>
                  <a:off x="5526579" y="5191748"/>
                  <a:ext cx="158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7" name="Freihand 146">
                  <a:extLst>
                    <a:ext uri="{FF2B5EF4-FFF2-40B4-BE49-F238E27FC236}">
                      <a16:creationId xmlns:a16="http://schemas.microsoft.com/office/drawing/2014/main" id="{6D037800-BF76-417C-8AD1-FBA61D023589}"/>
                    </a:ext>
                  </a:extLst>
                </p14:cNvPr>
                <p14:cNvContentPartPr/>
                <p14:nvPr/>
              </p14:nvContentPartPr>
              <p14:xfrm>
                <a:off x="5675259" y="5031548"/>
                <a:ext cx="259920" cy="286200"/>
              </p14:xfrm>
            </p:contentPart>
          </mc:Choice>
          <mc:Fallback>
            <p:pic>
              <p:nvPicPr>
                <p:cNvPr id="147" name="Freihand 146">
                  <a:extLst>
                    <a:ext uri="{FF2B5EF4-FFF2-40B4-BE49-F238E27FC236}">
                      <a16:creationId xmlns:a16="http://schemas.microsoft.com/office/drawing/2014/main" id="{6D037800-BF76-417C-8AD1-FBA61D023589}"/>
                    </a:ext>
                  </a:extLst>
                </p:cNvPr>
                <p:cNvPicPr/>
                <p:nvPr/>
              </p:nvPicPr>
              <p:blipFill>
                <a:blip r:embed="rId197"/>
                <a:stretch>
                  <a:fillRect/>
                </a:stretch>
              </p:blipFill>
              <p:spPr>
                <a:xfrm>
                  <a:off x="5670939" y="5027228"/>
                  <a:ext cx="2685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8" name="Freihand 147">
                  <a:extLst>
                    <a:ext uri="{FF2B5EF4-FFF2-40B4-BE49-F238E27FC236}">
                      <a16:creationId xmlns:a16="http://schemas.microsoft.com/office/drawing/2014/main" id="{AE8408B3-ACA1-4D5F-B4F3-E4325BAE8A86}"/>
                    </a:ext>
                  </a:extLst>
                </p14:cNvPr>
                <p14:cNvContentPartPr/>
                <p14:nvPr/>
              </p14:nvContentPartPr>
              <p14:xfrm>
                <a:off x="6049659" y="5047748"/>
                <a:ext cx="239400" cy="47520"/>
              </p14:xfrm>
            </p:contentPart>
          </mc:Choice>
          <mc:Fallback>
            <p:pic>
              <p:nvPicPr>
                <p:cNvPr id="148" name="Freihand 147">
                  <a:extLst>
                    <a:ext uri="{FF2B5EF4-FFF2-40B4-BE49-F238E27FC236}">
                      <a16:creationId xmlns:a16="http://schemas.microsoft.com/office/drawing/2014/main" id="{AE8408B3-ACA1-4D5F-B4F3-E4325BAE8A86}"/>
                    </a:ext>
                  </a:extLst>
                </p:cNvPr>
                <p:cNvPicPr/>
                <p:nvPr/>
              </p:nvPicPr>
              <p:blipFill>
                <a:blip r:embed="rId199"/>
                <a:stretch>
                  <a:fillRect/>
                </a:stretch>
              </p:blipFill>
              <p:spPr>
                <a:xfrm>
                  <a:off x="6045339" y="5043428"/>
                  <a:ext cx="248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 name="Freihand 148">
                  <a:extLst>
                    <a:ext uri="{FF2B5EF4-FFF2-40B4-BE49-F238E27FC236}">
                      <a16:creationId xmlns:a16="http://schemas.microsoft.com/office/drawing/2014/main" id="{E9B55367-F7FD-4251-8521-0D87E073B7EF}"/>
                    </a:ext>
                  </a:extLst>
                </p14:cNvPr>
                <p14:cNvContentPartPr/>
                <p14:nvPr/>
              </p14:nvContentPartPr>
              <p14:xfrm>
                <a:off x="6104739" y="5094188"/>
                <a:ext cx="198360" cy="31320"/>
              </p14:xfrm>
            </p:contentPart>
          </mc:Choice>
          <mc:Fallback>
            <p:pic>
              <p:nvPicPr>
                <p:cNvPr id="149" name="Freihand 148">
                  <a:extLst>
                    <a:ext uri="{FF2B5EF4-FFF2-40B4-BE49-F238E27FC236}">
                      <a16:creationId xmlns:a16="http://schemas.microsoft.com/office/drawing/2014/main" id="{E9B55367-F7FD-4251-8521-0D87E073B7EF}"/>
                    </a:ext>
                  </a:extLst>
                </p:cNvPr>
                <p:cNvPicPr/>
                <p:nvPr/>
              </p:nvPicPr>
              <p:blipFill>
                <a:blip r:embed="rId201"/>
                <a:stretch>
                  <a:fillRect/>
                </a:stretch>
              </p:blipFill>
              <p:spPr>
                <a:xfrm>
                  <a:off x="6100419" y="5089868"/>
                  <a:ext cx="207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1" name="Freihand 170">
                  <a:extLst>
                    <a:ext uri="{FF2B5EF4-FFF2-40B4-BE49-F238E27FC236}">
                      <a16:creationId xmlns:a16="http://schemas.microsoft.com/office/drawing/2014/main" id="{DD850C41-2BA3-4E0F-A249-A6A9F8E2ABE9}"/>
                    </a:ext>
                  </a:extLst>
                </p14:cNvPr>
                <p14:cNvContentPartPr/>
                <p14:nvPr/>
              </p14:nvContentPartPr>
              <p14:xfrm>
                <a:off x="6409659" y="4891148"/>
                <a:ext cx="107640" cy="208440"/>
              </p14:xfrm>
            </p:contentPart>
          </mc:Choice>
          <mc:Fallback>
            <p:pic>
              <p:nvPicPr>
                <p:cNvPr id="171" name="Freihand 170">
                  <a:extLst>
                    <a:ext uri="{FF2B5EF4-FFF2-40B4-BE49-F238E27FC236}">
                      <a16:creationId xmlns:a16="http://schemas.microsoft.com/office/drawing/2014/main" id="{DD850C41-2BA3-4E0F-A249-A6A9F8E2ABE9}"/>
                    </a:ext>
                  </a:extLst>
                </p:cNvPr>
                <p:cNvPicPr/>
                <p:nvPr/>
              </p:nvPicPr>
              <p:blipFill>
                <a:blip r:embed="rId203"/>
                <a:stretch>
                  <a:fillRect/>
                </a:stretch>
              </p:blipFill>
              <p:spPr>
                <a:xfrm>
                  <a:off x="6405339" y="4886828"/>
                  <a:ext cx="1162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2" name="Freihand 171">
                  <a:extLst>
                    <a:ext uri="{FF2B5EF4-FFF2-40B4-BE49-F238E27FC236}">
                      <a16:creationId xmlns:a16="http://schemas.microsoft.com/office/drawing/2014/main" id="{FE7CEBC5-563B-43BF-9407-16C9D8F79CFE}"/>
                    </a:ext>
                  </a:extLst>
                </p14:cNvPr>
                <p14:cNvContentPartPr/>
                <p14:nvPr/>
              </p14:nvContentPartPr>
              <p14:xfrm>
                <a:off x="6525939" y="4845068"/>
                <a:ext cx="69840" cy="129960"/>
              </p14:xfrm>
            </p:contentPart>
          </mc:Choice>
          <mc:Fallback>
            <p:pic>
              <p:nvPicPr>
                <p:cNvPr id="172" name="Freihand 171">
                  <a:extLst>
                    <a:ext uri="{FF2B5EF4-FFF2-40B4-BE49-F238E27FC236}">
                      <a16:creationId xmlns:a16="http://schemas.microsoft.com/office/drawing/2014/main" id="{FE7CEBC5-563B-43BF-9407-16C9D8F79CFE}"/>
                    </a:ext>
                  </a:extLst>
                </p:cNvPr>
                <p:cNvPicPr/>
                <p:nvPr/>
              </p:nvPicPr>
              <p:blipFill>
                <a:blip r:embed="rId205"/>
                <a:stretch>
                  <a:fillRect/>
                </a:stretch>
              </p:blipFill>
              <p:spPr>
                <a:xfrm>
                  <a:off x="6521619" y="4840748"/>
                  <a:ext cx="78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3" name="Freihand 172">
                  <a:extLst>
                    <a:ext uri="{FF2B5EF4-FFF2-40B4-BE49-F238E27FC236}">
                      <a16:creationId xmlns:a16="http://schemas.microsoft.com/office/drawing/2014/main" id="{C7443E3A-8C0B-409A-BCDD-596C73C0B07F}"/>
                    </a:ext>
                  </a:extLst>
                </p14:cNvPr>
                <p14:cNvContentPartPr/>
                <p14:nvPr/>
              </p14:nvContentPartPr>
              <p14:xfrm>
                <a:off x="6623499" y="4963868"/>
                <a:ext cx="22680" cy="48960"/>
              </p14:xfrm>
            </p:contentPart>
          </mc:Choice>
          <mc:Fallback>
            <p:pic>
              <p:nvPicPr>
                <p:cNvPr id="173" name="Freihand 172">
                  <a:extLst>
                    <a:ext uri="{FF2B5EF4-FFF2-40B4-BE49-F238E27FC236}">
                      <a16:creationId xmlns:a16="http://schemas.microsoft.com/office/drawing/2014/main" id="{C7443E3A-8C0B-409A-BCDD-596C73C0B07F}"/>
                    </a:ext>
                  </a:extLst>
                </p:cNvPr>
                <p:cNvPicPr/>
                <p:nvPr/>
              </p:nvPicPr>
              <p:blipFill>
                <a:blip r:embed="rId207"/>
                <a:stretch>
                  <a:fillRect/>
                </a:stretch>
              </p:blipFill>
              <p:spPr>
                <a:xfrm>
                  <a:off x="6619179" y="4959548"/>
                  <a:ext cx="31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4" name="Freihand 173">
                  <a:extLst>
                    <a:ext uri="{FF2B5EF4-FFF2-40B4-BE49-F238E27FC236}">
                      <a16:creationId xmlns:a16="http://schemas.microsoft.com/office/drawing/2014/main" id="{E71EE09F-00D0-426E-9CEA-A676B131C809}"/>
                    </a:ext>
                  </a:extLst>
                </p14:cNvPr>
                <p14:cNvContentPartPr/>
                <p14:nvPr/>
              </p14:nvContentPartPr>
              <p14:xfrm>
                <a:off x="6703059" y="4814828"/>
                <a:ext cx="61560" cy="130320"/>
              </p14:xfrm>
            </p:contentPart>
          </mc:Choice>
          <mc:Fallback>
            <p:pic>
              <p:nvPicPr>
                <p:cNvPr id="174" name="Freihand 173">
                  <a:extLst>
                    <a:ext uri="{FF2B5EF4-FFF2-40B4-BE49-F238E27FC236}">
                      <a16:creationId xmlns:a16="http://schemas.microsoft.com/office/drawing/2014/main" id="{E71EE09F-00D0-426E-9CEA-A676B131C809}"/>
                    </a:ext>
                  </a:extLst>
                </p:cNvPr>
                <p:cNvPicPr/>
                <p:nvPr/>
              </p:nvPicPr>
              <p:blipFill>
                <a:blip r:embed="rId209"/>
                <a:stretch>
                  <a:fillRect/>
                </a:stretch>
              </p:blipFill>
              <p:spPr>
                <a:xfrm>
                  <a:off x="6698739" y="4810508"/>
                  <a:ext cx="70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5" name="Freihand 174">
                  <a:extLst>
                    <a:ext uri="{FF2B5EF4-FFF2-40B4-BE49-F238E27FC236}">
                      <a16:creationId xmlns:a16="http://schemas.microsoft.com/office/drawing/2014/main" id="{E9B97C4E-1896-44E7-9A10-108978D0C02F}"/>
                    </a:ext>
                  </a:extLst>
                </p14:cNvPr>
                <p14:cNvContentPartPr/>
                <p14:nvPr/>
              </p14:nvContentPartPr>
              <p14:xfrm>
                <a:off x="6784779" y="4798268"/>
                <a:ext cx="64440" cy="139680"/>
              </p14:xfrm>
            </p:contentPart>
          </mc:Choice>
          <mc:Fallback>
            <p:pic>
              <p:nvPicPr>
                <p:cNvPr id="175" name="Freihand 174">
                  <a:extLst>
                    <a:ext uri="{FF2B5EF4-FFF2-40B4-BE49-F238E27FC236}">
                      <a16:creationId xmlns:a16="http://schemas.microsoft.com/office/drawing/2014/main" id="{E9B97C4E-1896-44E7-9A10-108978D0C02F}"/>
                    </a:ext>
                  </a:extLst>
                </p:cNvPr>
                <p:cNvPicPr/>
                <p:nvPr/>
              </p:nvPicPr>
              <p:blipFill>
                <a:blip r:embed="rId211"/>
                <a:stretch>
                  <a:fillRect/>
                </a:stretch>
              </p:blipFill>
              <p:spPr>
                <a:xfrm>
                  <a:off x="6780459" y="4793948"/>
                  <a:ext cx="73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6" name="Freihand 175">
                  <a:extLst>
                    <a:ext uri="{FF2B5EF4-FFF2-40B4-BE49-F238E27FC236}">
                      <a16:creationId xmlns:a16="http://schemas.microsoft.com/office/drawing/2014/main" id="{C848ACCC-5CA1-4113-85D3-393A653BBEB9}"/>
                    </a:ext>
                  </a:extLst>
                </p14:cNvPr>
                <p14:cNvContentPartPr/>
                <p14:nvPr/>
              </p14:nvContentPartPr>
              <p14:xfrm>
                <a:off x="6855339" y="4768748"/>
                <a:ext cx="88920" cy="125280"/>
              </p14:xfrm>
            </p:contentPart>
          </mc:Choice>
          <mc:Fallback>
            <p:pic>
              <p:nvPicPr>
                <p:cNvPr id="176" name="Freihand 175">
                  <a:extLst>
                    <a:ext uri="{FF2B5EF4-FFF2-40B4-BE49-F238E27FC236}">
                      <a16:creationId xmlns:a16="http://schemas.microsoft.com/office/drawing/2014/main" id="{C848ACCC-5CA1-4113-85D3-393A653BBEB9}"/>
                    </a:ext>
                  </a:extLst>
                </p:cNvPr>
                <p:cNvPicPr/>
                <p:nvPr/>
              </p:nvPicPr>
              <p:blipFill>
                <a:blip r:embed="rId213"/>
                <a:stretch>
                  <a:fillRect/>
                </a:stretch>
              </p:blipFill>
              <p:spPr>
                <a:xfrm>
                  <a:off x="6851019" y="4764428"/>
                  <a:ext cx="97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7" name="Freihand 176">
                  <a:extLst>
                    <a:ext uri="{FF2B5EF4-FFF2-40B4-BE49-F238E27FC236}">
                      <a16:creationId xmlns:a16="http://schemas.microsoft.com/office/drawing/2014/main" id="{299F0111-D645-40A2-9239-7F99F7F795FF}"/>
                    </a:ext>
                  </a:extLst>
                </p14:cNvPr>
                <p14:cNvContentPartPr/>
                <p14:nvPr/>
              </p14:nvContentPartPr>
              <p14:xfrm>
                <a:off x="6993579" y="4729148"/>
                <a:ext cx="61560" cy="129960"/>
              </p14:xfrm>
            </p:contentPart>
          </mc:Choice>
          <mc:Fallback>
            <p:pic>
              <p:nvPicPr>
                <p:cNvPr id="177" name="Freihand 176">
                  <a:extLst>
                    <a:ext uri="{FF2B5EF4-FFF2-40B4-BE49-F238E27FC236}">
                      <a16:creationId xmlns:a16="http://schemas.microsoft.com/office/drawing/2014/main" id="{299F0111-D645-40A2-9239-7F99F7F795FF}"/>
                    </a:ext>
                  </a:extLst>
                </p:cNvPr>
                <p:cNvPicPr/>
                <p:nvPr/>
              </p:nvPicPr>
              <p:blipFill>
                <a:blip r:embed="rId215"/>
                <a:stretch>
                  <a:fillRect/>
                </a:stretch>
              </p:blipFill>
              <p:spPr>
                <a:xfrm>
                  <a:off x="6989259" y="4724828"/>
                  <a:ext cx="70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8" name="Freihand 177">
                  <a:extLst>
                    <a:ext uri="{FF2B5EF4-FFF2-40B4-BE49-F238E27FC236}">
                      <a16:creationId xmlns:a16="http://schemas.microsoft.com/office/drawing/2014/main" id="{FBB33C77-8241-4AF3-8D84-4840D70EF835}"/>
                    </a:ext>
                  </a:extLst>
                </p14:cNvPr>
                <p14:cNvContentPartPr/>
                <p14:nvPr/>
              </p14:nvContentPartPr>
              <p14:xfrm>
                <a:off x="7187259" y="4742828"/>
                <a:ext cx="27000" cy="7920"/>
              </p14:xfrm>
            </p:contentPart>
          </mc:Choice>
          <mc:Fallback>
            <p:pic>
              <p:nvPicPr>
                <p:cNvPr id="178" name="Freihand 177">
                  <a:extLst>
                    <a:ext uri="{FF2B5EF4-FFF2-40B4-BE49-F238E27FC236}">
                      <a16:creationId xmlns:a16="http://schemas.microsoft.com/office/drawing/2014/main" id="{FBB33C77-8241-4AF3-8D84-4840D70EF835}"/>
                    </a:ext>
                  </a:extLst>
                </p:cNvPr>
                <p:cNvPicPr/>
                <p:nvPr/>
              </p:nvPicPr>
              <p:blipFill>
                <a:blip r:embed="rId217"/>
                <a:stretch>
                  <a:fillRect/>
                </a:stretch>
              </p:blipFill>
              <p:spPr>
                <a:xfrm>
                  <a:off x="7182939" y="4738508"/>
                  <a:ext cx="35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9" name="Freihand 178">
                  <a:extLst>
                    <a:ext uri="{FF2B5EF4-FFF2-40B4-BE49-F238E27FC236}">
                      <a16:creationId xmlns:a16="http://schemas.microsoft.com/office/drawing/2014/main" id="{2D1A277B-A3ED-49AF-BD56-85F5B0114E2C}"/>
                    </a:ext>
                  </a:extLst>
                </p14:cNvPr>
                <p14:cNvContentPartPr/>
                <p14:nvPr/>
              </p14:nvContentPartPr>
              <p14:xfrm>
                <a:off x="7262499" y="4631948"/>
                <a:ext cx="102240" cy="113760"/>
              </p14:xfrm>
            </p:contentPart>
          </mc:Choice>
          <mc:Fallback>
            <p:pic>
              <p:nvPicPr>
                <p:cNvPr id="179" name="Freihand 178">
                  <a:extLst>
                    <a:ext uri="{FF2B5EF4-FFF2-40B4-BE49-F238E27FC236}">
                      <a16:creationId xmlns:a16="http://schemas.microsoft.com/office/drawing/2014/main" id="{2D1A277B-A3ED-49AF-BD56-85F5B0114E2C}"/>
                    </a:ext>
                  </a:extLst>
                </p:cNvPr>
                <p:cNvPicPr/>
                <p:nvPr/>
              </p:nvPicPr>
              <p:blipFill>
                <a:blip r:embed="rId219"/>
                <a:stretch>
                  <a:fillRect/>
                </a:stretch>
              </p:blipFill>
              <p:spPr>
                <a:xfrm>
                  <a:off x="7258179" y="4627628"/>
                  <a:ext cx="110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0" name="Freihand 179">
                  <a:extLst>
                    <a:ext uri="{FF2B5EF4-FFF2-40B4-BE49-F238E27FC236}">
                      <a16:creationId xmlns:a16="http://schemas.microsoft.com/office/drawing/2014/main" id="{55A1F264-A7C9-4E5F-8125-685FA6DCCD01}"/>
                    </a:ext>
                  </a:extLst>
                </p14:cNvPr>
                <p14:cNvContentPartPr/>
                <p14:nvPr/>
              </p14:nvContentPartPr>
              <p14:xfrm>
                <a:off x="7402899" y="4707548"/>
                <a:ext cx="360" cy="360"/>
              </p14:xfrm>
            </p:contentPart>
          </mc:Choice>
          <mc:Fallback>
            <p:pic>
              <p:nvPicPr>
                <p:cNvPr id="180" name="Freihand 179">
                  <a:extLst>
                    <a:ext uri="{FF2B5EF4-FFF2-40B4-BE49-F238E27FC236}">
                      <a16:creationId xmlns:a16="http://schemas.microsoft.com/office/drawing/2014/main" id="{55A1F264-A7C9-4E5F-8125-685FA6DCCD01}"/>
                    </a:ext>
                  </a:extLst>
                </p:cNvPr>
                <p:cNvPicPr/>
                <p:nvPr/>
              </p:nvPicPr>
              <p:blipFill>
                <a:blip r:embed="rId221"/>
                <a:stretch>
                  <a:fillRect/>
                </a:stretch>
              </p:blipFill>
              <p:spPr>
                <a:xfrm>
                  <a:off x="7398579" y="47032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1" name="Freihand 180">
                  <a:extLst>
                    <a:ext uri="{FF2B5EF4-FFF2-40B4-BE49-F238E27FC236}">
                      <a16:creationId xmlns:a16="http://schemas.microsoft.com/office/drawing/2014/main" id="{A63953A9-B241-483F-AEE7-7D39AB82A561}"/>
                    </a:ext>
                  </a:extLst>
                </p14:cNvPr>
                <p14:cNvContentPartPr/>
                <p14:nvPr/>
              </p14:nvContentPartPr>
              <p14:xfrm>
                <a:off x="7403259" y="4598828"/>
                <a:ext cx="94680" cy="110880"/>
              </p14:xfrm>
            </p:contentPart>
          </mc:Choice>
          <mc:Fallback>
            <p:pic>
              <p:nvPicPr>
                <p:cNvPr id="181" name="Freihand 180">
                  <a:extLst>
                    <a:ext uri="{FF2B5EF4-FFF2-40B4-BE49-F238E27FC236}">
                      <a16:creationId xmlns:a16="http://schemas.microsoft.com/office/drawing/2014/main" id="{A63953A9-B241-483F-AEE7-7D39AB82A561}"/>
                    </a:ext>
                  </a:extLst>
                </p:cNvPr>
                <p:cNvPicPr/>
                <p:nvPr/>
              </p:nvPicPr>
              <p:blipFill>
                <a:blip r:embed="rId223"/>
                <a:stretch>
                  <a:fillRect/>
                </a:stretch>
              </p:blipFill>
              <p:spPr>
                <a:xfrm>
                  <a:off x="7398939" y="4594508"/>
                  <a:ext cx="103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4" name="Freihand 113">
                  <a:extLst>
                    <a:ext uri="{FF2B5EF4-FFF2-40B4-BE49-F238E27FC236}">
                      <a16:creationId xmlns:a16="http://schemas.microsoft.com/office/drawing/2014/main" id="{56E60DEA-86DF-4445-8530-659CDFFE8D66}"/>
                    </a:ext>
                  </a:extLst>
                </p14:cNvPr>
                <p14:cNvContentPartPr/>
                <p14:nvPr/>
              </p14:nvContentPartPr>
              <p14:xfrm>
                <a:off x="4905219" y="4309748"/>
                <a:ext cx="151200" cy="142560"/>
              </p14:xfrm>
            </p:contentPart>
          </mc:Choice>
          <mc:Fallback>
            <p:pic>
              <p:nvPicPr>
                <p:cNvPr id="114" name="Freihand 113">
                  <a:extLst>
                    <a:ext uri="{FF2B5EF4-FFF2-40B4-BE49-F238E27FC236}">
                      <a16:creationId xmlns:a16="http://schemas.microsoft.com/office/drawing/2014/main" id="{56E60DEA-86DF-4445-8530-659CDFFE8D66}"/>
                    </a:ext>
                  </a:extLst>
                </p:cNvPr>
                <p:cNvPicPr/>
                <p:nvPr/>
              </p:nvPicPr>
              <p:blipFill>
                <a:blip r:embed="rId225"/>
                <a:stretch>
                  <a:fillRect/>
                </a:stretch>
              </p:blipFill>
              <p:spPr>
                <a:xfrm>
                  <a:off x="4900899" y="4305428"/>
                  <a:ext cx="159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5" name="Freihand 114">
                  <a:extLst>
                    <a:ext uri="{FF2B5EF4-FFF2-40B4-BE49-F238E27FC236}">
                      <a16:creationId xmlns:a16="http://schemas.microsoft.com/office/drawing/2014/main" id="{4EEF4F6E-9F9A-452D-981C-935B0952928C}"/>
                    </a:ext>
                  </a:extLst>
                </p14:cNvPr>
                <p14:cNvContentPartPr/>
                <p14:nvPr/>
              </p14:nvContentPartPr>
              <p14:xfrm>
                <a:off x="5065059" y="4393988"/>
                <a:ext cx="33480" cy="88560"/>
              </p14:xfrm>
            </p:contentPart>
          </mc:Choice>
          <mc:Fallback>
            <p:pic>
              <p:nvPicPr>
                <p:cNvPr id="115" name="Freihand 114">
                  <a:extLst>
                    <a:ext uri="{FF2B5EF4-FFF2-40B4-BE49-F238E27FC236}">
                      <a16:creationId xmlns:a16="http://schemas.microsoft.com/office/drawing/2014/main" id="{4EEF4F6E-9F9A-452D-981C-935B0952928C}"/>
                    </a:ext>
                  </a:extLst>
                </p:cNvPr>
                <p:cNvPicPr/>
                <p:nvPr/>
              </p:nvPicPr>
              <p:blipFill>
                <a:blip r:embed="rId227"/>
                <a:stretch>
                  <a:fillRect/>
                </a:stretch>
              </p:blipFill>
              <p:spPr>
                <a:xfrm>
                  <a:off x="5060739" y="4389668"/>
                  <a:ext cx="42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6" name="Freihand 115">
                  <a:extLst>
                    <a:ext uri="{FF2B5EF4-FFF2-40B4-BE49-F238E27FC236}">
                      <a16:creationId xmlns:a16="http://schemas.microsoft.com/office/drawing/2014/main" id="{2D79EBBE-0964-4742-B143-34A919776EA8}"/>
                    </a:ext>
                  </a:extLst>
                </p14:cNvPr>
                <p14:cNvContentPartPr/>
                <p14:nvPr/>
              </p14:nvContentPartPr>
              <p14:xfrm>
                <a:off x="5175939" y="4293548"/>
                <a:ext cx="82080" cy="135360"/>
              </p14:xfrm>
            </p:contentPart>
          </mc:Choice>
          <mc:Fallback>
            <p:pic>
              <p:nvPicPr>
                <p:cNvPr id="116" name="Freihand 115">
                  <a:extLst>
                    <a:ext uri="{FF2B5EF4-FFF2-40B4-BE49-F238E27FC236}">
                      <a16:creationId xmlns:a16="http://schemas.microsoft.com/office/drawing/2014/main" id="{2D79EBBE-0964-4742-B143-34A919776EA8}"/>
                    </a:ext>
                  </a:extLst>
                </p:cNvPr>
                <p:cNvPicPr/>
                <p:nvPr/>
              </p:nvPicPr>
              <p:blipFill>
                <a:blip r:embed="rId229"/>
                <a:stretch>
                  <a:fillRect/>
                </a:stretch>
              </p:blipFill>
              <p:spPr>
                <a:xfrm>
                  <a:off x="5171619" y="4289228"/>
                  <a:ext cx="90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7" name="Freihand 116">
                  <a:extLst>
                    <a:ext uri="{FF2B5EF4-FFF2-40B4-BE49-F238E27FC236}">
                      <a16:creationId xmlns:a16="http://schemas.microsoft.com/office/drawing/2014/main" id="{FFA59F2C-7754-41FA-ADBC-F09387CE59BB}"/>
                    </a:ext>
                  </a:extLst>
                </p14:cNvPr>
                <p14:cNvContentPartPr/>
                <p14:nvPr/>
              </p14:nvContentPartPr>
              <p14:xfrm>
                <a:off x="5275299" y="4289588"/>
                <a:ext cx="124560" cy="152280"/>
              </p14:xfrm>
            </p:contentPart>
          </mc:Choice>
          <mc:Fallback>
            <p:pic>
              <p:nvPicPr>
                <p:cNvPr id="117" name="Freihand 116">
                  <a:extLst>
                    <a:ext uri="{FF2B5EF4-FFF2-40B4-BE49-F238E27FC236}">
                      <a16:creationId xmlns:a16="http://schemas.microsoft.com/office/drawing/2014/main" id="{FFA59F2C-7754-41FA-ADBC-F09387CE59BB}"/>
                    </a:ext>
                  </a:extLst>
                </p:cNvPr>
                <p:cNvPicPr/>
                <p:nvPr/>
              </p:nvPicPr>
              <p:blipFill>
                <a:blip r:embed="rId231"/>
                <a:stretch>
                  <a:fillRect/>
                </a:stretch>
              </p:blipFill>
              <p:spPr>
                <a:xfrm>
                  <a:off x="5270979" y="4285268"/>
                  <a:ext cx="133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9" name="Freihand 118">
                  <a:extLst>
                    <a:ext uri="{FF2B5EF4-FFF2-40B4-BE49-F238E27FC236}">
                      <a16:creationId xmlns:a16="http://schemas.microsoft.com/office/drawing/2014/main" id="{EAAF883B-A763-4417-94B7-68D5530A411D}"/>
                    </a:ext>
                  </a:extLst>
                </p14:cNvPr>
                <p14:cNvContentPartPr/>
                <p14:nvPr/>
              </p14:nvContentPartPr>
              <p14:xfrm>
                <a:off x="5452419" y="4289228"/>
                <a:ext cx="85320" cy="112320"/>
              </p14:xfrm>
            </p:contentPart>
          </mc:Choice>
          <mc:Fallback>
            <p:pic>
              <p:nvPicPr>
                <p:cNvPr id="119" name="Freihand 118">
                  <a:extLst>
                    <a:ext uri="{FF2B5EF4-FFF2-40B4-BE49-F238E27FC236}">
                      <a16:creationId xmlns:a16="http://schemas.microsoft.com/office/drawing/2014/main" id="{EAAF883B-A763-4417-94B7-68D5530A411D}"/>
                    </a:ext>
                  </a:extLst>
                </p:cNvPr>
                <p:cNvPicPr/>
                <p:nvPr/>
              </p:nvPicPr>
              <p:blipFill>
                <a:blip r:embed="rId233"/>
                <a:stretch>
                  <a:fillRect/>
                </a:stretch>
              </p:blipFill>
              <p:spPr>
                <a:xfrm>
                  <a:off x="5448099" y="4284908"/>
                  <a:ext cx="93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0" name="Freihand 119">
                  <a:extLst>
                    <a:ext uri="{FF2B5EF4-FFF2-40B4-BE49-F238E27FC236}">
                      <a16:creationId xmlns:a16="http://schemas.microsoft.com/office/drawing/2014/main" id="{41DDB5BE-BEB3-4246-9657-9A0C6D4CB62B}"/>
                    </a:ext>
                  </a:extLst>
                </p14:cNvPr>
                <p14:cNvContentPartPr/>
                <p14:nvPr/>
              </p14:nvContentPartPr>
              <p14:xfrm>
                <a:off x="5483019" y="4256828"/>
                <a:ext cx="118800" cy="3960"/>
              </p14:xfrm>
            </p:contentPart>
          </mc:Choice>
          <mc:Fallback>
            <p:pic>
              <p:nvPicPr>
                <p:cNvPr id="120" name="Freihand 119">
                  <a:extLst>
                    <a:ext uri="{FF2B5EF4-FFF2-40B4-BE49-F238E27FC236}">
                      <a16:creationId xmlns:a16="http://schemas.microsoft.com/office/drawing/2014/main" id="{41DDB5BE-BEB3-4246-9657-9A0C6D4CB62B}"/>
                    </a:ext>
                  </a:extLst>
                </p:cNvPr>
                <p:cNvPicPr/>
                <p:nvPr/>
              </p:nvPicPr>
              <p:blipFill>
                <a:blip r:embed="rId235"/>
                <a:stretch>
                  <a:fillRect/>
                </a:stretch>
              </p:blipFill>
              <p:spPr>
                <a:xfrm>
                  <a:off x="5478699" y="4252508"/>
                  <a:ext cx="127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1" name="Freihand 120">
                  <a:extLst>
                    <a:ext uri="{FF2B5EF4-FFF2-40B4-BE49-F238E27FC236}">
                      <a16:creationId xmlns:a16="http://schemas.microsoft.com/office/drawing/2014/main" id="{579774E2-4588-4545-86C6-AE8C77CD6AB6}"/>
                    </a:ext>
                  </a:extLst>
                </p14:cNvPr>
                <p14:cNvContentPartPr/>
                <p14:nvPr/>
              </p14:nvContentPartPr>
              <p14:xfrm>
                <a:off x="5591379" y="4235588"/>
                <a:ext cx="147600" cy="160200"/>
              </p14:xfrm>
            </p:contentPart>
          </mc:Choice>
          <mc:Fallback>
            <p:pic>
              <p:nvPicPr>
                <p:cNvPr id="121" name="Freihand 120">
                  <a:extLst>
                    <a:ext uri="{FF2B5EF4-FFF2-40B4-BE49-F238E27FC236}">
                      <a16:creationId xmlns:a16="http://schemas.microsoft.com/office/drawing/2014/main" id="{579774E2-4588-4545-86C6-AE8C77CD6AB6}"/>
                    </a:ext>
                  </a:extLst>
                </p:cNvPr>
                <p:cNvPicPr/>
                <p:nvPr/>
              </p:nvPicPr>
              <p:blipFill>
                <a:blip r:embed="rId237"/>
                <a:stretch>
                  <a:fillRect/>
                </a:stretch>
              </p:blipFill>
              <p:spPr>
                <a:xfrm>
                  <a:off x="5587059" y="4231268"/>
                  <a:ext cx="156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2" name="Freihand 121">
                  <a:extLst>
                    <a:ext uri="{FF2B5EF4-FFF2-40B4-BE49-F238E27FC236}">
                      <a16:creationId xmlns:a16="http://schemas.microsoft.com/office/drawing/2014/main" id="{A994EB8B-6C55-4034-A919-EEA10A898903}"/>
                    </a:ext>
                  </a:extLst>
                </p14:cNvPr>
                <p14:cNvContentPartPr/>
                <p14:nvPr/>
              </p14:nvContentPartPr>
              <p14:xfrm>
                <a:off x="5854899" y="4292828"/>
                <a:ext cx="17280" cy="33840"/>
              </p14:xfrm>
            </p:contentPart>
          </mc:Choice>
          <mc:Fallback>
            <p:pic>
              <p:nvPicPr>
                <p:cNvPr id="122" name="Freihand 121">
                  <a:extLst>
                    <a:ext uri="{FF2B5EF4-FFF2-40B4-BE49-F238E27FC236}">
                      <a16:creationId xmlns:a16="http://schemas.microsoft.com/office/drawing/2014/main" id="{A994EB8B-6C55-4034-A919-EEA10A898903}"/>
                    </a:ext>
                  </a:extLst>
                </p:cNvPr>
                <p:cNvPicPr/>
                <p:nvPr/>
              </p:nvPicPr>
              <p:blipFill>
                <a:blip r:embed="rId239"/>
                <a:stretch>
                  <a:fillRect/>
                </a:stretch>
              </p:blipFill>
              <p:spPr>
                <a:xfrm>
                  <a:off x="5850579" y="4288508"/>
                  <a:ext cx="25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3" name="Freihand 122">
                  <a:extLst>
                    <a:ext uri="{FF2B5EF4-FFF2-40B4-BE49-F238E27FC236}">
                      <a16:creationId xmlns:a16="http://schemas.microsoft.com/office/drawing/2014/main" id="{11D46F37-4F57-4212-9CBD-656BC5DAB506}"/>
                    </a:ext>
                  </a:extLst>
                </p14:cNvPr>
                <p14:cNvContentPartPr/>
                <p14:nvPr/>
              </p14:nvContentPartPr>
              <p14:xfrm>
                <a:off x="5943819" y="4245668"/>
                <a:ext cx="122040" cy="105120"/>
              </p14:xfrm>
            </p:contentPart>
          </mc:Choice>
          <mc:Fallback>
            <p:pic>
              <p:nvPicPr>
                <p:cNvPr id="123" name="Freihand 122">
                  <a:extLst>
                    <a:ext uri="{FF2B5EF4-FFF2-40B4-BE49-F238E27FC236}">
                      <a16:creationId xmlns:a16="http://schemas.microsoft.com/office/drawing/2014/main" id="{11D46F37-4F57-4212-9CBD-656BC5DAB506}"/>
                    </a:ext>
                  </a:extLst>
                </p:cNvPr>
                <p:cNvPicPr/>
                <p:nvPr/>
              </p:nvPicPr>
              <p:blipFill>
                <a:blip r:embed="rId241"/>
                <a:stretch>
                  <a:fillRect/>
                </a:stretch>
              </p:blipFill>
              <p:spPr>
                <a:xfrm>
                  <a:off x="5939499" y="4241348"/>
                  <a:ext cx="130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6" name="Freihand 125">
                  <a:extLst>
                    <a:ext uri="{FF2B5EF4-FFF2-40B4-BE49-F238E27FC236}">
                      <a16:creationId xmlns:a16="http://schemas.microsoft.com/office/drawing/2014/main" id="{D6A3E8EB-4C80-4620-89EB-69918B6EBED0}"/>
                    </a:ext>
                  </a:extLst>
                </p14:cNvPr>
                <p14:cNvContentPartPr/>
                <p14:nvPr/>
              </p14:nvContentPartPr>
              <p14:xfrm>
                <a:off x="6332979" y="4222988"/>
                <a:ext cx="94320" cy="100800"/>
              </p14:xfrm>
            </p:contentPart>
          </mc:Choice>
          <mc:Fallback>
            <p:pic>
              <p:nvPicPr>
                <p:cNvPr id="126" name="Freihand 125">
                  <a:extLst>
                    <a:ext uri="{FF2B5EF4-FFF2-40B4-BE49-F238E27FC236}">
                      <a16:creationId xmlns:a16="http://schemas.microsoft.com/office/drawing/2014/main" id="{D6A3E8EB-4C80-4620-89EB-69918B6EBED0}"/>
                    </a:ext>
                  </a:extLst>
                </p:cNvPr>
                <p:cNvPicPr/>
                <p:nvPr/>
              </p:nvPicPr>
              <p:blipFill>
                <a:blip r:embed="rId243"/>
                <a:stretch>
                  <a:fillRect/>
                </a:stretch>
              </p:blipFill>
              <p:spPr>
                <a:xfrm>
                  <a:off x="6328659" y="4218668"/>
                  <a:ext cx="102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27" name="Freihand 126">
                  <a:extLst>
                    <a:ext uri="{FF2B5EF4-FFF2-40B4-BE49-F238E27FC236}">
                      <a16:creationId xmlns:a16="http://schemas.microsoft.com/office/drawing/2014/main" id="{52109372-E233-4924-A6B1-D3A7341FD2CC}"/>
                    </a:ext>
                  </a:extLst>
                </p14:cNvPr>
                <p14:cNvContentPartPr/>
                <p14:nvPr/>
              </p14:nvContentPartPr>
              <p14:xfrm>
                <a:off x="6456819" y="4249268"/>
                <a:ext cx="81720" cy="84240"/>
              </p14:xfrm>
            </p:contentPart>
          </mc:Choice>
          <mc:Fallback>
            <p:pic>
              <p:nvPicPr>
                <p:cNvPr id="127" name="Freihand 126">
                  <a:extLst>
                    <a:ext uri="{FF2B5EF4-FFF2-40B4-BE49-F238E27FC236}">
                      <a16:creationId xmlns:a16="http://schemas.microsoft.com/office/drawing/2014/main" id="{52109372-E233-4924-A6B1-D3A7341FD2CC}"/>
                    </a:ext>
                  </a:extLst>
                </p:cNvPr>
                <p:cNvPicPr/>
                <p:nvPr/>
              </p:nvPicPr>
              <p:blipFill>
                <a:blip r:embed="rId245"/>
                <a:stretch>
                  <a:fillRect/>
                </a:stretch>
              </p:blipFill>
              <p:spPr>
                <a:xfrm>
                  <a:off x="6452499" y="4244948"/>
                  <a:ext cx="90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8" name="Freihand 127">
                  <a:extLst>
                    <a:ext uri="{FF2B5EF4-FFF2-40B4-BE49-F238E27FC236}">
                      <a16:creationId xmlns:a16="http://schemas.microsoft.com/office/drawing/2014/main" id="{0CD1B60C-C8EB-4361-A437-A2C94AFC9ADD}"/>
                    </a:ext>
                  </a:extLst>
                </p14:cNvPr>
                <p14:cNvContentPartPr/>
                <p14:nvPr/>
              </p14:nvContentPartPr>
              <p14:xfrm>
                <a:off x="6546459" y="4208228"/>
                <a:ext cx="88560" cy="104040"/>
              </p14:xfrm>
            </p:contentPart>
          </mc:Choice>
          <mc:Fallback>
            <p:pic>
              <p:nvPicPr>
                <p:cNvPr id="128" name="Freihand 127">
                  <a:extLst>
                    <a:ext uri="{FF2B5EF4-FFF2-40B4-BE49-F238E27FC236}">
                      <a16:creationId xmlns:a16="http://schemas.microsoft.com/office/drawing/2014/main" id="{0CD1B60C-C8EB-4361-A437-A2C94AFC9ADD}"/>
                    </a:ext>
                  </a:extLst>
                </p:cNvPr>
                <p:cNvPicPr/>
                <p:nvPr/>
              </p:nvPicPr>
              <p:blipFill>
                <a:blip r:embed="rId247"/>
                <a:stretch>
                  <a:fillRect/>
                </a:stretch>
              </p:blipFill>
              <p:spPr>
                <a:xfrm>
                  <a:off x="6542139" y="4203908"/>
                  <a:ext cx="97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29" name="Freihand 128">
                  <a:extLst>
                    <a:ext uri="{FF2B5EF4-FFF2-40B4-BE49-F238E27FC236}">
                      <a16:creationId xmlns:a16="http://schemas.microsoft.com/office/drawing/2014/main" id="{A2947FE7-C533-489F-865D-BE2E61D76337}"/>
                    </a:ext>
                  </a:extLst>
                </p14:cNvPr>
                <p14:cNvContentPartPr/>
                <p14:nvPr/>
              </p14:nvContentPartPr>
              <p14:xfrm>
                <a:off x="6677139" y="4218308"/>
                <a:ext cx="89280" cy="96840"/>
              </p14:xfrm>
            </p:contentPart>
          </mc:Choice>
          <mc:Fallback>
            <p:pic>
              <p:nvPicPr>
                <p:cNvPr id="129" name="Freihand 128">
                  <a:extLst>
                    <a:ext uri="{FF2B5EF4-FFF2-40B4-BE49-F238E27FC236}">
                      <a16:creationId xmlns:a16="http://schemas.microsoft.com/office/drawing/2014/main" id="{A2947FE7-C533-489F-865D-BE2E61D76337}"/>
                    </a:ext>
                  </a:extLst>
                </p:cNvPr>
                <p:cNvPicPr/>
                <p:nvPr/>
              </p:nvPicPr>
              <p:blipFill>
                <a:blip r:embed="rId249"/>
                <a:stretch>
                  <a:fillRect/>
                </a:stretch>
              </p:blipFill>
              <p:spPr>
                <a:xfrm>
                  <a:off x="6672819" y="4213988"/>
                  <a:ext cx="97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1" name="Freihand 130">
                  <a:extLst>
                    <a:ext uri="{FF2B5EF4-FFF2-40B4-BE49-F238E27FC236}">
                      <a16:creationId xmlns:a16="http://schemas.microsoft.com/office/drawing/2014/main" id="{5722F792-96DE-49E9-A5D7-FC9EB2C56478}"/>
                    </a:ext>
                  </a:extLst>
                </p14:cNvPr>
                <p14:cNvContentPartPr/>
                <p14:nvPr/>
              </p14:nvContentPartPr>
              <p14:xfrm>
                <a:off x="4682379" y="4181948"/>
                <a:ext cx="178920" cy="393840"/>
              </p14:xfrm>
            </p:contentPart>
          </mc:Choice>
          <mc:Fallback>
            <p:pic>
              <p:nvPicPr>
                <p:cNvPr id="131" name="Freihand 130">
                  <a:extLst>
                    <a:ext uri="{FF2B5EF4-FFF2-40B4-BE49-F238E27FC236}">
                      <a16:creationId xmlns:a16="http://schemas.microsoft.com/office/drawing/2014/main" id="{5722F792-96DE-49E9-A5D7-FC9EB2C56478}"/>
                    </a:ext>
                  </a:extLst>
                </p:cNvPr>
                <p:cNvPicPr/>
                <p:nvPr/>
              </p:nvPicPr>
              <p:blipFill>
                <a:blip r:embed="rId251"/>
                <a:stretch>
                  <a:fillRect/>
                </a:stretch>
              </p:blipFill>
              <p:spPr>
                <a:xfrm>
                  <a:off x="4678059" y="4177628"/>
                  <a:ext cx="18756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2" name="Freihand 131">
                  <a:extLst>
                    <a:ext uri="{FF2B5EF4-FFF2-40B4-BE49-F238E27FC236}">
                      <a16:creationId xmlns:a16="http://schemas.microsoft.com/office/drawing/2014/main" id="{D243D4C2-832C-4EFE-99D9-8F4A0BA554BB}"/>
                    </a:ext>
                  </a:extLst>
                </p14:cNvPr>
                <p14:cNvContentPartPr/>
                <p14:nvPr/>
              </p14:nvContentPartPr>
              <p14:xfrm>
                <a:off x="6776499" y="4089068"/>
                <a:ext cx="173520" cy="341280"/>
              </p14:xfrm>
            </p:contentPart>
          </mc:Choice>
          <mc:Fallback>
            <p:pic>
              <p:nvPicPr>
                <p:cNvPr id="132" name="Freihand 131">
                  <a:extLst>
                    <a:ext uri="{FF2B5EF4-FFF2-40B4-BE49-F238E27FC236}">
                      <a16:creationId xmlns:a16="http://schemas.microsoft.com/office/drawing/2014/main" id="{D243D4C2-832C-4EFE-99D9-8F4A0BA554BB}"/>
                    </a:ext>
                  </a:extLst>
                </p:cNvPr>
                <p:cNvPicPr/>
                <p:nvPr/>
              </p:nvPicPr>
              <p:blipFill>
                <a:blip r:embed="rId253"/>
                <a:stretch>
                  <a:fillRect/>
                </a:stretch>
              </p:blipFill>
              <p:spPr>
                <a:xfrm>
                  <a:off x="6772179" y="4084748"/>
                  <a:ext cx="1821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3" name="Freihand 132">
                  <a:extLst>
                    <a:ext uri="{FF2B5EF4-FFF2-40B4-BE49-F238E27FC236}">
                      <a16:creationId xmlns:a16="http://schemas.microsoft.com/office/drawing/2014/main" id="{70B48138-9094-4935-8A00-BEE5445F0EE0}"/>
                    </a:ext>
                  </a:extLst>
                </p14:cNvPr>
                <p14:cNvContentPartPr/>
                <p14:nvPr/>
              </p14:nvContentPartPr>
              <p14:xfrm>
                <a:off x="7023819" y="3729428"/>
                <a:ext cx="25200" cy="145440"/>
              </p14:xfrm>
            </p:contentPart>
          </mc:Choice>
          <mc:Fallback>
            <p:pic>
              <p:nvPicPr>
                <p:cNvPr id="133" name="Freihand 132">
                  <a:extLst>
                    <a:ext uri="{FF2B5EF4-FFF2-40B4-BE49-F238E27FC236}">
                      <a16:creationId xmlns:a16="http://schemas.microsoft.com/office/drawing/2014/main" id="{70B48138-9094-4935-8A00-BEE5445F0EE0}"/>
                    </a:ext>
                  </a:extLst>
                </p:cNvPr>
                <p:cNvPicPr/>
                <p:nvPr/>
              </p:nvPicPr>
              <p:blipFill>
                <a:blip r:embed="rId255"/>
                <a:stretch>
                  <a:fillRect/>
                </a:stretch>
              </p:blipFill>
              <p:spPr>
                <a:xfrm>
                  <a:off x="7019499" y="3725108"/>
                  <a:ext cx="33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4" name="Freihand 133">
                  <a:extLst>
                    <a:ext uri="{FF2B5EF4-FFF2-40B4-BE49-F238E27FC236}">
                      <a16:creationId xmlns:a16="http://schemas.microsoft.com/office/drawing/2014/main" id="{63B3D15C-AFD9-4ADF-BA50-F9286F29B340}"/>
                    </a:ext>
                  </a:extLst>
                </p14:cNvPr>
                <p14:cNvContentPartPr/>
                <p14:nvPr/>
              </p14:nvContentPartPr>
              <p14:xfrm>
                <a:off x="6943899" y="3862268"/>
                <a:ext cx="190800" cy="21960"/>
              </p14:xfrm>
            </p:contentPart>
          </mc:Choice>
          <mc:Fallback>
            <p:pic>
              <p:nvPicPr>
                <p:cNvPr id="134" name="Freihand 133">
                  <a:extLst>
                    <a:ext uri="{FF2B5EF4-FFF2-40B4-BE49-F238E27FC236}">
                      <a16:creationId xmlns:a16="http://schemas.microsoft.com/office/drawing/2014/main" id="{63B3D15C-AFD9-4ADF-BA50-F9286F29B340}"/>
                    </a:ext>
                  </a:extLst>
                </p:cNvPr>
                <p:cNvPicPr/>
                <p:nvPr/>
              </p:nvPicPr>
              <p:blipFill>
                <a:blip r:embed="rId257"/>
                <a:stretch>
                  <a:fillRect/>
                </a:stretch>
              </p:blipFill>
              <p:spPr>
                <a:xfrm>
                  <a:off x="6939579" y="3857948"/>
                  <a:ext cx="199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5" name="Freihand 134">
                  <a:extLst>
                    <a:ext uri="{FF2B5EF4-FFF2-40B4-BE49-F238E27FC236}">
                      <a16:creationId xmlns:a16="http://schemas.microsoft.com/office/drawing/2014/main" id="{A1AB90AB-4FC8-4E64-8924-8874DE0BB751}"/>
                    </a:ext>
                  </a:extLst>
                </p14:cNvPr>
                <p14:cNvContentPartPr/>
                <p14:nvPr/>
              </p14:nvContentPartPr>
              <p14:xfrm>
                <a:off x="6977379" y="3927788"/>
                <a:ext cx="145440" cy="99360"/>
              </p14:xfrm>
            </p:contentPart>
          </mc:Choice>
          <mc:Fallback>
            <p:pic>
              <p:nvPicPr>
                <p:cNvPr id="135" name="Freihand 134">
                  <a:extLst>
                    <a:ext uri="{FF2B5EF4-FFF2-40B4-BE49-F238E27FC236}">
                      <a16:creationId xmlns:a16="http://schemas.microsoft.com/office/drawing/2014/main" id="{A1AB90AB-4FC8-4E64-8924-8874DE0BB751}"/>
                    </a:ext>
                  </a:extLst>
                </p:cNvPr>
                <p:cNvPicPr/>
                <p:nvPr/>
              </p:nvPicPr>
              <p:blipFill>
                <a:blip r:embed="rId259"/>
                <a:stretch>
                  <a:fillRect/>
                </a:stretch>
              </p:blipFill>
              <p:spPr>
                <a:xfrm>
                  <a:off x="6973059" y="3923468"/>
                  <a:ext cx="154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3" name="Freihand 182">
                  <a:extLst>
                    <a:ext uri="{FF2B5EF4-FFF2-40B4-BE49-F238E27FC236}">
                      <a16:creationId xmlns:a16="http://schemas.microsoft.com/office/drawing/2014/main" id="{E0C56244-81C0-4982-AFD4-DD3846B70A62}"/>
                    </a:ext>
                  </a:extLst>
                </p14:cNvPr>
                <p14:cNvContentPartPr/>
                <p14:nvPr/>
              </p14:nvContentPartPr>
              <p14:xfrm>
                <a:off x="6083139" y="4323068"/>
                <a:ext cx="10080" cy="132120"/>
              </p14:xfrm>
            </p:contentPart>
          </mc:Choice>
          <mc:Fallback>
            <p:pic>
              <p:nvPicPr>
                <p:cNvPr id="183" name="Freihand 182">
                  <a:extLst>
                    <a:ext uri="{FF2B5EF4-FFF2-40B4-BE49-F238E27FC236}">
                      <a16:creationId xmlns:a16="http://schemas.microsoft.com/office/drawing/2014/main" id="{E0C56244-81C0-4982-AFD4-DD3846B70A62}"/>
                    </a:ext>
                  </a:extLst>
                </p:cNvPr>
                <p:cNvPicPr/>
                <p:nvPr/>
              </p:nvPicPr>
              <p:blipFill>
                <a:blip r:embed="rId261"/>
                <a:stretch>
                  <a:fillRect/>
                </a:stretch>
              </p:blipFill>
              <p:spPr>
                <a:xfrm>
                  <a:off x="6078819" y="4318748"/>
                  <a:ext cx="18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4" name="Freihand 183">
                  <a:extLst>
                    <a:ext uri="{FF2B5EF4-FFF2-40B4-BE49-F238E27FC236}">
                      <a16:creationId xmlns:a16="http://schemas.microsoft.com/office/drawing/2014/main" id="{3DB9DC34-2F59-434B-9EED-F51A70D74000}"/>
                    </a:ext>
                  </a:extLst>
                </p14:cNvPr>
                <p14:cNvContentPartPr/>
                <p14:nvPr/>
              </p14:nvContentPartPr>
              <p14:xfrm>
                <a:off x="6145059" y="4216148"/>
                <a:ext cx="108360" cy="126000"/>
              </p14:xfrm>
            </p:contentPart>
          </mc:Choice>
          <mc:Fallback>
            <p:pic>
              <p:nvPicPr>
                <p:cNvPr id="184" name="Freihand 183">
                  <a:extLst>
                    <a:ext uri="{FF2B5EF4-FFF2-40B4-BE49-F238E27FC236}">
                      <a16:creationId xmlns:a16="http://schemas.microsoft.com/office/drawing/2014/main" id="{3DB9DC34-2F59-434B-9EED-F51A70D74000}"/>
                    </a:ext>
                  </a:extLst>
                </p:cNvPr>
                <p:cNvPicPr/>
                <p:nvPr/>
              </p:nvPicPr>
              <p:blipFill>
                <a:blip r:embed="rId263"/>
                <a:stretch>
                  <a:fillRect/>
                </a:stretch>
              </p:blipFill>
              <p:spPr>
                <a:xfrm>
                  <a:off x="6140739" y="4211828"/>
                  <a:ext cx="117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6" name="Freihand 185">
                  <a:extLst>
                    <a:ext uri="{FF2B5EF4-FFF2-40B4-BE49-F238E27FC236}">
                      <a16:creationId xmlns:a16="http://schemas.microsoft.com/office/drawing/2014/main" id="{7749505F-18BB-4ED1-89EA-63E901CE1883}"/>
                    </a:ext>
                  </a:extLst>
                </p14:cNvPr>
                <p14:cNvContentPartPr/>
                <p14:nvPr/>
              </p14:nvContentPartPr>
              <p14:xfrm>
                <a:off x="7383099" y="4741748"/>
                <a:ext cx="21960" cy="75960"/>
              </p14:xfrm>
            </p:contentPart>
          </mc:Choice>
          <mc:Fallback>
            <p:pic>
              <p:nvPicPr>
                <p:cNvPr id="186" name="Freihand 185">
                  <a:extLst>
                    <a:ext uri="{FF2B5EF4-FFF2-40B4-BE49-F238E27FC236}">
                      <a16:creationId xmlns:a16="http://schemas.microsoft.com/office/drawing/2014/main" id="{7749505F-18BB-4ED1-89EA-63E901CE1883}"/>
                    </a:ext>
                  </a:extLst>
                </p:cNvPr>
                <p:cNvPicPr/>
                <p:nvPr/>
              </p:nvPicPr>
              <p:blipFill>
                <a:blip r:embed="rId265"/>
                <a:stretch>
                  <a:fillRect/>
                </a:stretch>
              </p:blipFill>
              <p:spPr>
                <a:xfrm>
                  <a:off x="7378779" y="4737428"/>
                  <a:ext cx="30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7" name="Freihand 186">
                  <a:extLst>
                    <a:ext uri="{FF2B5EF4-FFF2-40B4-BE49-F238E27FC236}">
                      <a16:creationId xmlns:a16="http://schemas.microsoft.com/office/drawing/2014/main" id="{1F250B70-74EB-4731-A407-0FB31469B23C}"/>
                    </a:ext>
                  </a:extLst>
                </p14:cNvPr>
                <p14:cNvContentPartPr/>
                <p14:nvPr/>
              </p14:nvContentPartPr>
              <p14:xfrm>
                <a:off x="7551939" y="4559588"/>
                <a:ext cx="75600" cy="98280"/>
              </p14:xfrm>
            </p:contentPart>
          </mc:Choice>
          <mc:Fallback>
            <p:pic>
              <p:nvPicPr>
                <p:cNvPr id="187" name="Freihand 186">
                  <a:extLst>
                    <a:ext uri="{FF2B5EF4-FFF2-40B4-BE49-F238E27FC236}">
                      <a16:creationId xmlns:a16="http://schemas.microsoft.com/office/drawing/2014/main" id="{1F250B70-74EB-4731-A407-0FB31469B23C}"/>
                    </a:ext>
                  </a:extLst>
                </p:cNvPr>
                <p:cNvPicPr/>
                <p:nvPr/>
              </p:nvPicPr>
              <p:blipFill>
                <a:blip r:embed="rId267"/>
                <a:stretch>
                  <a:fillRect/>
                </a:stretch>
              </p:blipFill>
              <p:spPr>
                <a:xfrm>
                  <a:off x="7547619" y="4555268"/>
                  <a:ext cx="84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8" name="Freihand 187">
                  <a:extLst>
                    <a:ext uri="{FF2B5EF4-FFF2-40B4-BE49-F238E27FC236}">
                      <a16:creationId xmlns:a16="http://schemas.microsoft.com/office/drawing/2014/main" id="{0FC00B88-8672-449C-9682-854FCA347063}"/>
                    </a:ext>
                  </a:extLst>
                </p14:cNvPr>
                <p14:cNvContentPartPr/>
                <p14:nvPr/>
              </p14:nvContentPartPr>
              <p14:xfrm>
                <a:off x="7664619" y="4524308"/>
                <a:ext cx="85680" cy="108360"/>
              </p14:xfrm>
            </p:contentPart>
          </mc:Choice>
          <mc:Fallback>
            <p:pic>
              <p:nvPicPr>
                <p:cNvPr id="188" name="Freihand 187">
                  <a:extLst>
                    <a:ext uri="{FF2B5EF4-FFF2-40B4-BE49-F238E27FC236}">
                      <a16:creationId xmlns:a16="http://schemas.microsoft.com/office/drawing/2014/main" id="{0FC00B88-8672-449C-9682-854FCA347063}"/>
                    </a:ext>
                  </a:extLst>
                </p:cNvPr>
                <p:cNvPicPr/>
                <p:nvPr/>
              </p:nvPicPr>
              <p:blipFill>
                <a:blip r:embed="rId269"/>
                <a:stretch>
                  <a:fillRect/>
                </a:stretch>
              </p:blipFill>
              <p:spPr>
                <a:xfrm>
                  <a:off x="7660299" y="4519988"/>
                  <a:ext cx="94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0" name="Freihand 189">
                  <a:extLst>
                    <a:ext uri="{FF2B5EF4-FFF2-40B4-BE49-F238E27FC236}">
                      <a16:creationId xmlns:a16="http://schemas.microsoft.com/office/drawing/2014/main" id="{9A50F4A9-DBE4-4B5E-9B1E-58F3E6C80C9F}"/>
                    </a:ext>
                  </a:extLst>
                </p14:cNvPr>
                <p14:cNvContentPartPr/>
                <p14:nvPr/>
              </p14:nvContentPartPr>
              <p14:xfrm>
                <a:off x="7813659" y="4405508"/>
                <a:ext cx="83520" cy="224640"/>
              </p14:xfrm>
            </p:contentPart>
          </mc:Choice>
          <mc:Fallback>
            <p:pic>
              <p:nvPicPr>
                <p:cNvPr id="190" name="Freihand 189">
                  <a:extLst>
                    <a:ext uri="{FF2B5EF4-FFF2-40B4-BE49-F238E27FC236}">
                      <a16:creationId xmlns:a16="http://schemas.microsoft.com/office/drawing/2014/main" id="{9A50F4A9-DBE4-4B5E-9B1E-58F3E6C80C9F}"/>
                    </a:ext>
                  </a:extLst>
                </p:cNvPr>
                <p:cNvPicPr/>
                <p:nvPr/>
              </p:nvPicPr>
              <p:blipFill>
                <a:blip r:embed="rId271"/>
                <a:stretch>
                  <a:fillRect/>
                </a:stretch>
              </p:blipFill>
              <p:spPr>
                <a:xfrm>
                  <a:off x="7809339" y="4401188"/>
                  <a:ext cx="92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1" name="Freihand 190">
                  <a:extLst>
                    <a:ext uri="{FF2B5EF4-FFF2-40B4-BE49-F238E27FC236}">
                      <a16:creationId xmlns:a16="http://schemas.microsoft.com/office/drawing/2014/main" id="{18A7C379-FEBD-4D5E-81B9-018522CF6244}"/>
                    </a:ext>
                  </a:extLst>
                </p14:cNvPr>
                <p14:cNvContentPartPr/>
                <p14:nvPr/>
              </p14:nvContentPartPr>
              <p14:xfrm>
                <a:off x="7883139" y="4211108"/>
                <a:ext cx="35280" cy="101880"/>
              </p14:xfrm>
            </p:contentPart>
          </mc:Choice>
          <mc:Fallback>
            <p:pic>
              <p:nvPicPr>
                <p:cNvPr id="191" name="Freihand 190">
                  <a:extLst>
                    <a:ext uri="{FF2B5EF4-FFF2-40B4-BE49-F238E27FC236}">
                      <a16:creationId xmlns:a16="http://schemas.microsoft.com/office/drawing/2014/main" id="{18A7C379-FEBD-4D5E-81B9-018522CF6244}"/>
                    </a:ext>
                  </a:extLst>
                </p:cNvPr>
                <p:cNvPicPr/>
                <p:nvPr/>
              </p:nvPicPr>
              <p:blipFill>
                <a:blip r:embed="rId273"/>
                <a:stretch>
                  <a:fillRect/>
                </a:stretch>
              </p:blipFill>
              <p:spPr>
                <a:xfrm>
                  <a:off x="7878819" y="4206788"/>
                  <a:ext cx="43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2" name="Freihand 191">
                  <a:extLst>
                    <a:ext uri="{FF2B5EF4-FFF2-40B4-BE49-F238E27FC236}">
                      <a16:creationId xmlns:a16="http://schemas.microsoft.com/office/drawing/2014/main" id="{2BEFA68E-BA87-4DF8-910E-D85799DB7902}"/>
                    </a:ext>
                  </a:extLst>
                </p14:cNvPr>
                <p14:cNvContentPartPr/>
                <p14:nvPr/>
              </p14:nvContentPartPr>
              <p14:xfrm>
                <a:off x="7838499" y="4298948"/>
                <a:ext cx="105480" cy="50760"/>
              </p14:xfrm>
            </p:contentPart>
          </mc:Choice>
          <mc:Fallback>
            <p:pic>
              <p:nvPicPr>
                <p:cNvPr id="192" name="Freihand 191">
                  <a:extLst>
                    <a:ext uri="{FF2B5EF4-FFF2-40B4-BE49-F238E27FC236}">
                      <a16:creationId xmlns:a16="http://schemas.microsoft.com/office/drawing/2014/main" id="{2BEFA68E-BA87-4DF8-910E-D85799DB7902}"/>
                    </a:ext>
                  </a:extLst>
                </p:cNvPr>
                <p:cNvPicPr/>
                <p:nvPr/>
              </p:nvPicPr>
              <p:blipFill>
                <a:blip r:embed="rId275"/>
                <a:stretch>
                  <a:fillRect/>
                </a:stretch>
              </p:blipFill>
              <p:spPr>
                <a:xfrm>
                  <a:off x="7834179" y="4294628"/>
                  <a:ext cx="114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3" name="Freihand 192">
                  <a:extLst>
                    <a:ext uri="{FF2B5EF4-FFF2-40B4-BE49-F238E27FC236}">
                      <a16:creationId xmlns:a16="http://schemas.microsoft.com/office/drawing/2014/main" id="{DC0EAEE6-654D-48A3-9BD2-7F847110BF3D}"/>
                    </a:ext>
                  </a:extLst>
                </p14:cNvPr>
                <p14:cNvContentPartPr/>
                <p14:nvPr/>
              </p14:nvContentPartPr>
              <p14:xfrm>
                <a:off x="7890339" y="4352948"/>
                <a:ext cx="95760" cy="44280"/>
              </p14:xfrm>
            </p:contentPart>
          </mc:Choice>
          <mc:Fallback>
            <p:pic>
              <p:nvPicPr>
                <p:cNvPr id="193" name="Freihand 192">
                  <a:extLst>
                    <a:ext uri="{FF2B5EF4-FFF2-40B4-BE49-F238E27FC236}">
                      <a16:creationId xmlns:a16="http://schemas.microsoft.com/office/drawing/2014/main" id="{DC0EAEE6-654D-48A3-9BD2-7F847110BF3D}"/>
                    </a:ext>
                  </a:extLst>
                </p:cNvPr>
                <p:cNvPicPr/>
                <p:nvPr/>
              </p:nvPicPr>
              <p:blipFill>
                <a:blip r:embed="rId277"/>
                <a:stretch>
                  <a:fillRect/>
                </a:stretch>
              </p:blipFill>
              <p:spPr>
                <a:xfrm>
                  <a:off x="7886019" y="4348628"/>
                  <a:ext cx="104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4" name="Freihand 193">
                  <a:extLst>
                    <a:ext uri="{FF2B5EF4-FFF2-40B4-BE49-F238E27FC236}">
                      <a16:creationId xmlns:a16="http://schemas.microsoft.com/office/drawing/2014/main" id="{A9E35588-CF8E-4AC8-BF25-B2280A698CDE}"/>
                    </a:ext>
                  </a:extLst>
                </p14:cNvPr>
                <p14:cNvContentPartPr/>
                <p14:nvPr/>
              </p14:nvContentPartPr>
              <p14:xfrm>
                <a:off x="8051259" y="4425308"/>
                <a:ext cx="127080" cy="43560"/>
              </p14:xfrm>
            </p:contentPart>
          </mc:Choice>
          <mc:Fallback>
            <p:pic>
              <p:nvPicPr>
                <p:cNvPr id="194" name="Freihand 193">
                  <a:extLst>
                    <a:ext uri="{FF2B5EF4-FFF2-40B4-BE49-F238E27FC236}">
                      <a16:creationId xmlns:a16="http://schemas.microsoft.com/office/drawing/2014/main" id="{A9E35588-CF8E-4AC8-BF25-B2280A698CDE}"/>
                    </a:ext>
                  </a:extLst>
                </p:cNvPr>
                <p:cNvPicPr/>
                <p:nvPr/>
              </p:nvPicPr>
              <p:blipFill>
                <a:blip r:embed="rId279"/>
                <a:stretch>
                  <a:fillRect/>
                </a:stretch>
              </p:blipFill>
              <p:spPr>
                <a:xfrm>
                  <a:off x="8046939" y="4420988"/>
                  <a:ext cx="135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5" name="Freihand 194">
                  <a:extLst>
                    <a:ext uri="{FF2B5EF4-FFF2-40B4-BE49-F238E27FC236}">
                      <a16:creationId xmlns:a16="http://schemas.microsoft.com/office/drawing/2014/main" id="{FB5FB2A3-2BD2-4246-B9FF-1003E1621670}"/>
                    </a:ext>
                  </a:extLst>
                </p14:cNvPr>
                <p14:cNvContentPartPr/>
                <p14:nvPr/>
              </p14:nvContentPartPr>
              <p14:xfrm>
                <a:off x="8224779" y="4365908"/>
                <a:ext cx="115200" cy="119880"/>
              </p14:xfrm>
            </p:contentPart>
          </mc:Choice>
          <mc:Fallback>
            <p:pic>
              <p:nvPicPr>
                <p:cNvPr id="195" name="Freihand 194">
                  <a:extLst>
                    <a:ext uri="{FF2B5EF4-FFF2-40B4-BE49-F238E27FC236}">
                      <a16:creationId xmlns:a16="http://schemas.microsoft.com/office/drawing/2014/main" id="{FB5FB2A3-2BD2-4246-B9FF-1003E1621670}"/>
                    </a:ext>
                  </a:extLst>
                </p:cNvPr>
                <p:cNvPicPr/>
                <p:nvPr/>
              </p:nvPicPr>
              <p:blipFill>
                <a:blip r:embed="rId281"/>
                <a:stretch>
                  <a:fillRect/>
                </a:stretch>
              </p:blipFill>
              <p:spPr>
                <a:xfrm>
                  <a:off x="8220459" y="4361588"/>
                  <a:ext cx="123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6" name="Freihand 195">
                  <a:extLst>
                    <a:ext uri="{FF2B5EF4-FFF2-40B4-BE49-F238E27FC236}">
                      <a16:creationId xmlns:a16="http://schemas.microsoft.com/office/drawing/2014/main" id="{1F8D0166-07C4-4BA4-B46A-A481F28FF35B}"/>
                    </a:ext>
                  </a:extLst>
                </p14:cNvPr>
                <p14:cNvContentPartPr/>
                <p14:nvPr/>
              </p14:nvContentPartPr>
              <p14:xfrm>
                <a:off x="6432339" y="5031908"/>
                <a:ext cx="784440" cy="198360"/>
              </p14:xfrm>
            </p:contentPart>
          </mc:Choice>
          <mc:Fallback>
            <p:pic>
              <p:nvPicPr>
                <p:cNvPr id="196" name="Freihand 195">
                  <a:extLst>
                    <a:ext uri="{FF2B5EF4-FFF2-40B4-BE49-F238E27FC236}">
                      <a16:creationId xmlns:a16="http://schemas.microsoft.com/office/drawing/2014/main" id="{1F8D0166-07C4-4BA4-B46A-A481F28FF35B}"/>
                    </a:ext>
                  </a:extLst>
                </p:cNvPr>
                <p:cNvPicPr/>
                <p:nvPr/>
              </p:nvPicPr>
              <p:blipFill>
                <a:blip r:embed="rId283"/>
                <a:stretch>
                  <a:fillRect/>
                </a:stretch>
              </p:blipFill>
              <p:spPr>
                <a:xfrm>
                  <a:off x="6428019" y="5027588"/>
                  <a:ext cx="793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7" name="Freihand 196">
                  <a:extLst>
                    <a:ext uri="{FF2B5EF4-FFF2-40B4-BE49-F238E27FC236}">
                      <a16:creationId xmlns:a16="http://schemas.microsoft.com/office/drawing/2014/main" id="{6A78BD18-E1B1-46FD-8D9A-F238CEEADEB6}"/>
                    </a:ext>
                  </a:extLst>
                </p14:cNvPr>
                <p14:cNvContentPartPr/>
                <p14:nvPr/>
              </p14:nvContentPartPr>
              <p14:xfrm>
                <a:off x="7181859" y="4926788"/>
                <a:ext cx="534600" cy="222480"/>
              </p14:xfrm>
            </p:contentPart>
          </mc:Choice>
          <mc:Fallback>
            <p:pic>
              <p:nvPicPr>
                <p:cNvPr id="197" name="Freihand 196">
                  <a:extLst>
                    <a:ext uri="{FF2B5EF4-FFF2-40B4-BE49-F238E27FC236}">
                      <a16:creationId xmlns:a16="http://schemas.microsoft.com/office/drawing/2014/main" id="{6A78BD18-E1B1-46FD-8D9A-F238CEEADEB6}"/>
                    </a:ext>
                  </a:extLst>
                </p:cNvPr>
                <p:cNvPicPr/>
                <p:nvPr/>
              </p:nvPicPr>
              <p:blipFill>
                <a:blip r:embed="rId285"/>
                <a:stretch>
                  <a:fillRect/>
                </a:stretch>
              </p:blipFill>
              <p:spPr>
                <a:xfrm>
                  <a:off x="7177539" y="4922468"/>
                  <a:ext cx="5432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8" name="Freihand 197">
                  <a:extLst>
                    <a:ext uri="{FF2B5EF4-FFF2-40B4-BE49-F238E27FC236}">
                      <a16:creationId xmlns:a16="http://schemas.microsoft.com/office/drawing/2014/main" id="{5699A3CD-F199-4972-B23F-2802A7AC2B6A}"/>
                    </a:ext>
                  </a:extLst>
                </p14:cNvPr>
                <p14:cNvContentPartPr/>
                <p14:nvPr/>
              </p14:nvContentPartPr>
              <p14:xfrm>
                <a:off x="6692619" y="5376788"/>
                <a:ext cx="298080" cy="323640"/>
              </p14:xfrm>
            </p:contentPart>
          </mc:Choice>
          <mc:Fallback>
            <p:pic>
              <p:nvPicPr>
                <p:cNvPr id="198" name="Freihand 197">
                  <a:extLst>
                    <a:ext uri="{FF2B5EF4-FFF2-40B4-BE49-F238E27FC236}">
                      <a16:creationId xmlns:a16="http://schemas.microsoft.com/office/drawing/2014/main" id="{5699A3CD-F199-4972-B23F-2802A7AC2B6A}"/>
                    </a:ext>
                  </a:extLst>
                </p:cNvPr>
                <p:cNvPicPr/>
                <p:nvPr/>
              </p:nvPicPr>
              <p:blipFill>
                <a:blip r:embed="rId287"/>
                <a:stretch>
                  <a:fillRect/>
                </a:stretch>
              </p:blipFill>
              <p:spPr>
                <a:xfrm>
                  <a:off x="6688299" y="5372468"/>
                  <a:ext cx="3067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9" name="Freihand 198">
                  <a:extLst>
                    <a:ext uri="{FF2B5EF4-FFF2-40B4-BE49-F238E27FC236}">
                      <a16:creationId xmlns:a16="http://schemas.microsoft.com/office/drawing/2014/main" id="{EACEB926-5EE1-46EF-AE79-EA2AB8B4656E}"/>
                    </a:ext>
                  </a:extLst>
                </p14:cNvPr>
                <p14:cNvContentPartPr/>
                <p14:nvPr/>
              </p14:nvContentPartPr>
              <p14:xfrm>
                <a:off x="6788019" y="5287508"/>
                <a:ext cx="255960" cy="154080"/>
              </p14:xfrm>
            </p:contentPart>
          </mc:Choice>
          <mc:Fallback>
            <p:pic>
              <p:nvPicPr>
                <p:cNvPr id="199" name="Freihand 198">
                  <a:extLst>
                    <a:ext uri="{FF2B5EF4-FFF2-40B4-BE49-F238E27FC236}">
                      <a16:creationId xmlns:a16="http://schemas.microsoft.com/office/drawing/2014/main" id="{EACEB926-5EE1-46EF-AE79-EA2AB8B4656E}"/>
                    </a:ext>
                  </a:extLst>
                </p:cNvPr>
                <p:cNvPicPr/>
                <p:nvPr/>
              </p:nvPicPr>
              <p:blipFill>
                <a:blip r:embed="rId289"/>
                <a:stretch>
                  <a:fillRect/>
                </a:stretch>
              </p:blipFill>
              <p:spPr>
                <a:xfrm>
                  <a:off x="6783699" y="5283188"/>
                  <a:ext cx="264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0" name="Freihand 199">
                  <a:extLst>
                    <a:ext uri="{FF2B5EF4-FFF2-40B4-BE49-F238E27FC236}">
                      <a16:creationId xmlns:a16="http://schemas.microsoft.com/office/drawing/2014/main" id="{4D17777A-33BF-4B44-BBA7-528E447FA816}"/>
                    </a:ext>
                  </a:extLst>
                </p14:cNvPr>
                <p14:cNvContentPartPr/>
                <p14:nvPr/>
              </p14:nvContentPartPr>
              <p14:xfrm>
                <a:off x="5951019" y="5853788"/>
                <a:ext cx="99000" cy="215280"/>
              </p14:xfrm>
            </p:contentPart>
          </mc:Choice>
          <mc:Fallback>
            <p:pic>
              <p:nvPicPr>
                <p:cNvPr id="200" name="Freihand 199">
                  <a:extLst>
                    <a:ext uri="{FF2B5EF4-FFF2-40B4-BE49-F238E27FC236}">
                      <a16:creationId xmlns:a16="http://schemas.microsoft.com/office/drawing/2014/main" id="{4D17777A-33BF-4B44-BBA7-528E447FA816}"/>
                    </a:ext>
                  </a:extLst>
                </p:cNvPr>
                <p:cNvPicPr/>
                <p:nvPr/>
              </p:nvPicPr>
              <p:blipFill>
                <a:blip r:embed="rId291"/>
                <a:stretch>
                  <a:fillRect/>
                </a:stretch>
              </p:blipFill>
              <p:spPr>
                <a:xfrm>
                  <a:off x="5946699" y="5849468"/>
                  <a:ext cx="107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1" name="Freihand 200">
                  <a:extLst>
                    <a:ext uri="{FF2B5EF4-FFF2-40B4-BE49-F238E27FC236}">
                      <a16:creationId xmlns:a16="http://schemas.microsoft.com/office/drawing/2014/main" id="{8BA13118-E579-496C-8107-9A7272BB3C27}"/>
                    </a:ext>
                  </a:extLst>
                </p14:cNvPr>
                <p14:cNvContentPartPr/>
                <p14:nvPr/>
              </p14:nvContentPartPr>
              <p14:xfrm>
                <a:off x="6145419" y="5831828"/>
                <a:ext cx="62280" cy="88560"/>
              </p14:xfrm>
            </p:contentPart>
          </mc:Choice>
          <mc:Fallback>
            <p:pic>
              <p:nvPicPr>
                <p:cNvPr id="201" name="Freihand 200">
                  <a:extLst>
                    <a:ext uri="{FF2B5EF4-FFF2-40B4-BE49-F238E27FC236}">
                      <a16:creationId xmlns:a16="http://schemas.microsoft.com/office/drawing/2014/main" id="{8BA13118-E579-496C-8107-9A7272BB3C27}"/>
                    </a:ext>
                  </a:extLst>
                </p:cNvPr>
                <p:cNvPicPr/>
                <p:nvPr/>
              </p:nvPicPr>
              <p:blipFill>
                <a:blip r:embed="rId293"/>
                <a:stretch>
                  <a:fillRect/>
                </a:stretch>
              </p:blipFill>
              <p:spPr>
                <a:xfrm>
                  <a:off x="6141099" y="5827508"/>
                  <a:ext cx="70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2" name="Freihand 201">
                  <a:extLst>
                    <a:ext uri="{FF2B5EF4-FFF2-40B4-BE49-F238E27FC236}">
                      <a16:creationId xmlns:a16="http://schemas.microsoft.com/office/drawing/2014/main" id="{D4A67CDA-A1CC-4D5D-B5A5-F00AD0CD36AD}"/>
                    </a:ext>
                  </a:extLst>
                </p14:cNvPr>
                <p14:cNvContentPartPr/>
                <p14:nvPr/>
              </p14:nvContentPartPr>
              <p14:xfrm>
                <a:off x="6254139" y="5830748"/>
                <a:ext cx="279360" cy="72360"/>
              </p14:xfrm>
            </p:contentPart>
          </mc:Choice>
          <mc:Fallback>
            <p:pic>
              <p:nvPicPr>
                <p:cNvPr id="202" name="Freihand 201">
                  <a:extLst>
                    <a:ext uri="{FF2B5EF4-FFF2-40B4-BE49-F238E27FC236}">
                      <a16:creationId xmlns:a16="http://schemas.microsoft.com/office/drawing/2014/main" id="{D4A67CDA-A1CC-4D5D-B5A5-F00AD0CD36AD}"/>
                    </a:ext>
                  </a:extLst>
                </p:cNvPr>
                <p:cNvPicPr/>
                <p:nvPr/>
              </p:nvPicPr>
              <p:blipFill>
                <a:blip r:embed="rId295"/>
                <a:stretch>
                  <a:fillRect/>
                </a:stretch>
              </p:blipFill>
              <p:spPr>
                <a:xfrm>
                  <a:off x="6249819" y="5826428"/>
                  <a:ext cx="288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3" name="Freihand 202">
                  <a:extLst>
                    <a:ext uri="{FF2B5EF4-FFF2-40B4-BE49-F238E27FC236}">
                      <a16:creationId xmlns:a16="http://schemas.microsoft.com/office/drawing/2014/main" id="{CEED9E60-7778-43CB-9513-D9D5D4F48C33}"/>
                    </a:ext>
                  </a:extLst>
                </p14:cNvPr>
                <p14:cNvContentPartPr/>
                <p14:nvPr/>
              </p14:nvContentPartPr>
              <p14:xfrm>
                <a:off x="6578499" y="5809508"/>
                <a:ext cx="69120" cy="61560"/>
              </p14:xfrm>
            </p:contentPart>
          </mc:Choice>
          <mc:Fallback>
            <p:pic>
              <p:nvPicPr>
                <p:cNvPr id="203" name="Freihand 202">
                  <a:extLst>
                    <a:ext uri="{FF2B5EF4-FFF2-40B4-BE49-F238E27FC236}">
                      <a16:creationId xmlns:a16="http://schemas.microsoft.com/office/drawing/2014/main" id="{CEED9E60-7778-43CB-9513-D9D5D4F48C33}"/>
                    </a:ext>
                  </a:extLst>
                </p:cNvPr>
                <p:cNvPicPr/>
                <p:nvPr/>
              </p:nvPicPr>
              <p:blipFill>
                <a:blip r:embed="rId297"/>
                <a:stretch>
                  <a:fillRect/>
                </a:stretch>
              </p:blipFill>
              <p:spPr>
                <a:xfrm>
                  <a:off x="6574179" y="5805188"/>
                  <a:ext cx="77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4" name="Freihand 203">
                  <a:extLst>
                    <a:ext uri="{FF2B5EF4-FFF2-40B4-BE49-F238E27FC236}">
                      <a16:creationId xmlns:a16="http://schemas.microsoft.com/office/drawing/2014/main" id="{5D339F21-3D60-49FE-8FC7-A4C0746EFB45}"/>
                    </a:ext>
                  </a:extLst>
                </p14:cNvPr>
                <p14:cNvContentPartPr/>
                <p14:nvPr/>
              </p14:nvContentPartPr>
              <p14:xfrm>
                <a:off x="6713859" y="5702588"/>
                <a:ext cx="218160" cy="142920"/>
              </p14:xfrm>
            </p:contentPart>
          </mc:Choice>
          <mc:Fallback>
            <p:pic>
              <p:nvPicPr>
                <p:cNvPr id="204" name="Freihand 203">
                  <a:extLst>
                    <a:ext uri="{FF2B5EF4-FFF2-40B4-BE49-F238E27FC236}">
                      <a16:creationId xmlns:a16="http://schemas.microsoft.com/office/drawing/2014/main" id="{5D339F21-3D60-49FE-8FC7-A4C0746EFB45}"/>
                    </a:ext>
                  </a:extLst>
                </p:cNvPr>
                <p:cNvPicPr/>
                <p:nvPr/>
              </p:nvPicPr>
              <p:blipFill>
                <a:blip r:embed="rId299"/>
                <a:stretch>
                  <a:fillRect/>
                </a:stretch>
              </p:blipFill>
              <p:spPr>
                <a:xfrm>
                  <a:off x="6709539" y="5698268"/>
                  <a:ext cx="226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5" name="Freihand 204">
                  <a:extLst>
                    <a:ext uri="{FF2B5EF4-FFF2-40B4-BE49-F238E27FC236}">
                      <a16:creationId xmlns:a16="http://schemas.microsoft.com/office/drawing/2014/main" id="{F3F4A4DB-FF23-4F2F-B27F-E505F49C9791}"/>
                    </a:ext>
                  </a:extLst>
                </p14:cNvPr>
                <p14:cNvContentPartPr/>
                <p14:nvPr/>
              </p14:nvContentPartPr>
              <p14:xfrm>
                <a:off x="6924819" y="5690348"/>
                <a:ext cx="111600" cy="120600"/>
              </p14:xfrm>
            </p:contentPart>
          </mc:Choice>
          <mc:Fallback>
            <p:pic>
              <p:nvPicPr>
                <p:cNvPr id="205" name="Freihand 204">
                  <a:extLst>
                    <a:ext uri="{FF2B5EF4-FFF2-40B4-BE49-F238E27FC236}">
                      <a16:creationId xmlns:a16="http://schemas.microsoft.com/office/drawing/2014/main" id="{F3F4A4DB-FF23-4F2F-B27F-E505F49C9791}"/>
                    </a:ext>
                  </a:extLst>
                </p:cNvPr>
                <p:cNvPicPr/>
                <p:nvPr/>
              </p:nvPicPr>
              <p:blipFill>
                <a:blip r:embed="rId301"/>
                <a:stretch>
                  <a:fillRect/>
                </a:stretch>
              </p:blipFill>
              <p:spPr>
                <a:xfrm>
                  <a:off x="6920499" y="5686028"/>
                  <a:ext cx="120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6" name="Freihand 205">
                  <a:extLst>
                    <a:ext uri="{FF2B5EF4-FFF2-40B4-BE49-F238E27FC236}">
                      <a16:creationId xmlns:a16="http://schemas.microsoft.com/office/drawing/2014/main" id="{2C16AB33-A133-4634-9231-C3440DBB8210}"/>
                    </a:ext>
                  </a:extLst>
                </p14:cNvPr>
                <p14:cNvContentPartPr/>
                <p14:nvPr/>
              </p14:nvContentPartPr>
              <p14:xfrm>
                <a:off x="7068099" y="5668748"/>
                <a:ext cx="256680" cy="116280"/>
              </p14:xfrm>
            </p:contentPart>
          </mc:Choice>
          <mc:Fallback>
            <p:pic>
              <p:nvPicPr>
                <p:cNvPr id="206" name="Freihand 205">
                  <a:extLst>
                    <a:ext uri="{FF2B5EF4-FFF2-40B4-BE49-F238E27FC236}">
                      <a16:creationId xmlns:a16="http://schemas.microsoft.com/office/drawing/2014/main" id="{2C16AB33-A133-4634-9231-C3440DBB8210}"/>
                    </a:ext>
                  </a:extLst>
                </p:cNvPr>
                <p:cNvPicPr/>
                <p:nvPr/>
              </p:nvPicPr>
              <p:blipFill>
                <a:blip r:embed="rId303"/>
                <a:stretch>
                  <a:fillRect/>
                </a:stretch>
              </p:blipFill>
              <p:spPr>
                <a:xfrm>
                  <a:off x="7063779" y="5664428"/>
                  <a:ext cx="265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7" name="Freihand 206">
                  <a:extLst>
                    <a:ext uri="{FF2B5EF4-FFF2-40B4-BE49-F238E27FC236}">
                      <a16:creationId xmlns:a16="http://schemas.microsoft.com/office/drawing/2014/main" id="{EF9038E1-F6ED-43D0-9095-B39ECD729074}"/>
                    </a:ext>
                  </a:extLst>
                </p14:cNvPr>
                <p14:cNvContentPartPr/>
                <p14:nvPr/>
              </p14:nvContentPartPr>
              <p14:xfrm>
                <a:off x="7424499" y="5577668"/>
                <a:ext cx="182160" cy="160920"/>
              </p14:xfrm>
            </p:contentPart>
          </mc:Choice>
          <mc:Fallback>
            <p:pic>
              <p:nvPicPr>
                <p:cNvPr id="207" name="Freihand 206">
                  <a:extLst>
                    <a:ext uri="{FF2B5EF4-FFF2-40B4-BE49-F238E27FC236}">
                      <a16:creationId xmlns:a16="http://schemas.microsoft.com/office/drawing/2014/main" id="{EF9038E1-F6ED-43D0-9095-B39ECD729074}"/>
                    </a:ext>
                  </a:extLst>
                </p:cNvPr>
                <p:cNvPicPr/>
                <p:nvPr/>
              </p:nvPicPr>
              <p:blipFill>
                <a:blip r:embed="rId305"/>
                <a:stretch>
                  <a:fillRect/>
                </a:stretch>
              </p:blipFill>
              <p:spPr>
                <a:xfrm>
                  <a:off x="7420179" y="5573348"/>
                  <a:ext cx="190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8" name="Freihand 207">
                  <a:extLst>
                    <a:ext uri="{FF2B5EF4-FFF2-40B4-BE49-F238E27FC236}">
                      <a16:creationId xmlns:a16="http://schemas.microsoft.com/office/drawing/2014/main" id="{C6B114A8-302B-4CF7-9942-0D9069832AA4}"/>
                    </a:ext>
                  </a:extLst>
                </p14:cNvPr>
                <p14:cNvContentPartPr/>
                <p14:nvPr/>
              </p14:nvContentPartPr>
              <p14:xfrm>
                <a:off x="7645539" y="5526548"/>
                <a:ext cx="410760" cy="189720"/>
              </p14:xfrm>
            </p:contentPart>
          </mc:Choice>
          <mc:Fallback>
            <p:pic>
              <p:nvPicPr>
                <p:cNvPr id="208" name="Freihand 207">
                  <a:extLst>
                    <a:ext uri="{FF2B5EF4-FFF2-40B4-BE49-F238E27FC236}">
                      <a16:creationId xmlns:a16="http://schemas.microsoft.com/office/drawing/2014/main" id="{C6B114A8-302B-4CF7-9942-0D9069832AA4}"/>
                    </a:ext>
                  </a:extLst>
                </p:cNvPr>
                <p:cNvPicPr/>
                <p:nvPr/>
              </p:nvPicPr>
              <p:blipFill>
                <a:blip r:embed="rId307"/>
                <a:stretch>
                  <a:fillRect/>
                </a:stretch>
              </p:blipFill>
              <p:spPr>
                <a:xfrm>
                  <a:off x="7641219" y="5522228"/>
                  <a:ext cx="419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9" name="Freihand 208">
                  <a:extLst>
                    <a:ext uri="{FF2B5EF4-FFF2-40B4-BE49-F238E27FC236}">
                      <a16:creationId xmlns:a16="http://schemas.microsoft.com/office/drawing/2014/main" id="{C50153F8-5DCB-4EB6-9FE9-259C127E0AA6}"/>
                    </a:ext>
                  </a:extLst>
                </p14:cNvPr>
                <p14:cNvContentPartPr/>
                <p14:nvPr/>
              </p14:nvContentPartPr>
              <p14:xfrm>
                <a:off x="7976019" y="5449508"/>
                <a:ext cx="143280" cy="205920"/>
              </p14:xfrm>
            </p:contentPart>
          </mc:Choice>
          <mc:Fallback>
            <p:pic>
              <p:nvPicPr>
                <p:cNvPr id="209" name="Freihand 208">
                  <a:extLst>
                    <a:ext uri="{FF2B5EF4-FFF2-40B4-BE49-F238E27FC236}">
                      <a16:creationId xmlns:a16="http://schemas.microsoft.com/office/drawing/2014/main" id="{C50153F8-5DCB-4EB6-9FE9-259C127E0AA6}"/>
                    </a:ext>
                  </a:extLst>
                </p:cNvPr>
                <p:cNvPicPr/>
                <p:nvPr/>
              </p:nvPicPr>
              <p:blipFill>
                <a:blip r:embed="rId309"/>
                <a:stretch>
                  <a:fillRect/>
                </a:stretch>
              </p:blipFill>
              <p:spPr>
                <a:xfrm>
                  <a:off x="7971699" y="5445188"/>
                  <a:ext cx="151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1" name="Freihand 210">
                  <a:extLst>
                    <a:ext uri="{FF2B5EF4-FFF2-40B4-BE49-F238E27FC236}">
                      <a16:creationId xmlns:a16="http://schemas.microsoft.com/office/drawing/2014/main" id="{237B8F38-42A6-4649-A29F-105ED944C054}"/>
                    </a:ext>
                  </a:extLst>
                </p14:cNvPr>
                <p14:cNvContentPartPr/>
                <p14:nvPr/>
              </p14:nvContentPartPr>
              <p14:xfrm>
                <a:off x="5956059" y="6165548"/>
                <a:ext cx="365760" cy="161280"/>
              </p14:xfrm>
            </p:contentPart>
          </mc:Choice>
          <mc:Fallback>
            <p:pic>
              <p:nvPicPr>
                <p:cNvPr id="211" name="Freihand 210">
                  <a:extLst>
                    <a:ext uri="{FF2B5EF4-FFF2-40B4-BE49-F238E27FC236}">
                      <a16:creationId xmlns:a16="http://schemas.microsoft.com/office/drawing/2014/main" id="{237B8F38-42A6-4649-A29F-105ED944C054}"/>
                    </a:ext>
                  </a:extLst>
                </p:cNvPr>
                <p:cNvPicPr/>
                <p:nvPr/>
              </p:nvPicPr>
              <p:blipFill>
                <a:blip r:embed="rId311"/>
                <a:stretch>
                  <a:fillRect/>
                </a:stretch>
              </p:blipFill>
              <p:spPr>
                <a:xfrm>
                  <a:off x="5951739" y="6161228"/>
                  <a:ext cx="374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2" name="Freihand 211">
                  <a:extLst>
                    <a:ext uri="{FF2B5EF4-FFF2-40B4-BE49-F238E27FC236}">
                      <a16:creationId xmlns:a16="http://schemas.microsoft.com/office/drawing/2014/main" id="{924537EB-8252-43AB-9E66-AB1589F7CB93}"/>
                    </a:ext>
                  </a:extLst>
                </p14:cNvPr>
                <p14:cNvContentPartPr/>
                <p14:nvPr/>
              </p14:nvContentPartPr>
              <p14:xfrm>
                <a:off x="6517299" y="6098948"/>
                <a:ext cx="33480" cy="146160"/>
              </p14:xfrm>
            </p:contentPart>
          </mc:Choice>
          <mc:Fallback>
            <p:pic>
              <p:nvPicPr>
                <p:cNvPr id="212" name="Freihand 211">
                  <a:extLst>
                    <a:ext uri="{FF2B5EF4-FFF2-40B4-BE49-F238E27FC236}">
                      <a16:creationId xmlns:a16="http://schemas.microsoft.com/office/drawing/2014/main" id="{924537EB-8252-43AB-9E66-AB1589F7CB93}"/>
                    </a:ext>
                  </a:extLst>
                </p:cNvPr>
                <p:cNvPicPr/>
                <p:nvPr/>
              </p:nvPicPr>
              <p:blipFill>
                <a:blip r:embed="rId313"/>
                <a:stretch>
                  <a:fillRect/>
                </a:stretch>
              </p:blipFill>
              <p:spPr>
                <a:xfrm>
                  <a:off x="6512979" y="6094628"/>
                  <a:ext cx="42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3" name="Freihand 212">
                  <a:extLst>
                    <a:ext uri="{FF2B5EF4-FFF2-40B4-BE49-F238E27FC236}">
                      <a16:creationId xmlns:a16="http://schemas.microsoft.com/office/drawing/2014/main" id="{2351313F-C093-44F2-BCAB-DC1B9E013B98}"/>
                    </a:ext>
                  </a:extLst>
                </p14:cNvPr>
                <p14:cNvContentPartPr/>
                <p14:nvPr/>
              </p14:nvContentPartPr>
              <p14:xfrm>
                <a:off x="6439899" y="6177788"/>
                <a:ext cx="211320" cy="82440"/>
              </p14:xfrm>
            </p:contentPart>
          </mc:Choice>
          <mc:Fallback>
            <p:pic>
              <p:nvPicPr>
                <p:cNvPr id="213" name="Freihand 212">
                  <a:extLst>
                    <a:ext uri="{FF2B5EF4-FFF2-40B4-BE49-F238E27FC236}">
                      <a16:creationId xmlns:a16="http://schemas.microsoft.com/office/drawing/2014/main" id="{2351313F-C093-44F2-BCAB-DC1B9E013B98}"/>
                    </a:ext>
                  </a:extLst>
                </p:cNvPr>
                <p:cNvPicPr/>
                <p:nvPr/>
              </p:nvPicPr>
              <p:blipFill>
                <a:blip r:embed="rId315"/>
                <a:stretch>
                  <a:fillRect/>
                </a:stretch>
              </p:blipFill>
              <p:spPr>
                <a:xfrm>
                  <a:off x="6435579" y="6173468"/>
                  <a:ext cx="219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4" name="Freihand 213">
                  <a:extLst>
                    <a:ext uri="{FF2B5EF4-FFF2-40B4-BE49-F238E27FC236}">
                      <a16:creationId xmlns:a16="http://schemas.microsoft.com/office/drawing/2014/main" id="{06C09076-DAB0-4BF4-9BC0-54CE17F2FAE0}"/>
                    </a:ext>
                  </a:extLst>
                </p14:cNvPr>
                <p14:cNvContentPartPr/>
                <p14:nvPr/>
              </p14:nvContentPartPr>
              <p14:xfrm>
                <a:off x="6434499" y="6052508"/>
                <a:ext cx="113040" cy="33840"/>
              </p14:xfrm>
            </p:contentPart>
          </mc:Choice>
          <mc:Fallback>
            <p:pic>
              <p:nvPicPr>
                <p:cNvPr id="214" name="Freihand 213">
                  <a:extLst>
                    <a:ext uri="{FF2B5EF4-FFF2-40B4-BE49-F238E27FC236}">
                      <a16:creationId xmlns:a16="http://schemas.microsoft.com/office/drawing/2014/main" id="{06C09076-DAB0-4BF4-9BC0-54CE17F2FAE0}"/>
                    </a:ext>
                  </a:extLst>
                </p:cNvPr>
                <p:cNvPicPr/>
                <p:nvPr/>
              </p:nvPicPr>
              <p:blipFill>
                <a:blip r:embed="rId317"/>
                <a:stretch>
                  <a:fillRect/>
                </a:stretch>
              </p:blipFill>
              <p:spPr>
                <a:xfrm>
                  <a:off x="6430179" y="6048188"/>
                  <a:ext cx="1216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5" name="Freihand 214">
                  <a:extLst>
                    <a:ext uri="{FF2B5EF4-FFF2-40B4-BE49-F238E27FC236}">
                      <a16:creationId xmlns:a16="http://schemas.microsoft.com/office/drawing/2014/main" id="{AC872E1D-6CAC-47FB-80A6-93873CFC1105}"/>
                    </a:ext>
                  </a:extLst>
                </p14:cNvPr>
                <p14:cNvContentPartPr/>
                <p14:nvPr/>
              </p14:nvContentPartPr>
              <p14:xfrm>
                <a:off x="6607659" y="6110108"/>
                <a:ext cx="123480" cy="62640"/>
              </p14:xfrm>
            </p:contentPart>
          </mc:Choice>
          <mc:Fallback>
            <p:pic>
              <p:nvPicPr>
                <p:cNvPr id="215" name="Freihand 214">
                  <a:extLst>
                    <a:ext uri="{FF2B5EF4-FFF2-40B4-BE49-F238E27FC236}">
                      <a16:creationId xmlns:a16="http://schemas.microsoft.com/office/drawing/2014/main" id="{AC872E1D-6CAC-47FB-80A6-93873CFC1105}"/>
                    </a:ext>
                  </a:extLst>
                </p:cNvPr>
                <p:cNvPicPr/>
                <p:nvPr/>
              </p:nvPicPr>
              <p:blipFill>
                <a:blip r:embed="rId319"/>
                <a:stretch>
                  <a:fillRect/>
                </a:stretch>
              </p:blipFill>
              <p:spPr>
                <a:xfrm>
                  <a:off x="6603339" y="6105788"/>
                  <a:ext cx="132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6" name="Freihand 215">
                  <a:extLst>
                    <a:ext uri="{FF2B5EF4-FFF2-40B4-BE49-F238E27FC236}">
                      <a16:creationId xmlns:a16="http://schemas.microsoft.com/office/drawing/2014/main" id="{741852FA-685E-4866-8F1A-498CF9957BA8}"/>
                    </a:ext>
                  </a:extLst>
                </p14:cNvPr>
                <p14:cNvContentPartPr/>
                <p14:nvPr/>
              </p14:nvContentPartPr>
              <p14:xfrm>
                <a:off x="6757419" y="5975468"/>
                <a:ext cx="186840" cy="225000"/>
              </p14:xfrm>
            </p:contentPart>
          </mc:Choice>
          <mc:Fallback>
            <p:pic>
              <p:nvPicPr>
                <p:cNvPr id="216" name="Freihand 215">
                  <a:extLst>
                    <a:ext uri="{FF2B5EF4-FFF2-40B4-BE49-F238E27FC236}">
                      <a16:creationId xmlns:a16="http://schemas.microsoft.com/office/drawing/2014/main" id="{741852FA-685E-4866-8F1A-498CF9957BA8}"/>
                    </a:ext>
                  </a:extLst>
                </p:cNvPr>
                <p:cNvPicPr/>
                <p:nvPr/>
              </p:nvPicPr>
              <p:blipFill>
                <a:blip r:embed="rId321"/>
                <a:stretch>
                  <a:fillRect/>
                </a:stretch>
              </p:blipFill>
              <p:spPr>
                <a:xfrm>
                  <a:off x="6753099" y="5971148"/>
                  <a:ext cx="1954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7" name="Freihand 216">
                  <a:extLst>
                    <a:ext uri="{FF2B5EF4-FFF2-40B4-BE49-F238E27FC236}">
                      <a16:creationId xmlns:a16="http://schemas.microsoft.com/office/drawing/2014/main" id="{867B90AD-689D-422C-9436-6202306A80F2}"/>
                    </a:ext>
                  </a:extLst>
                </p14:cNvPr>
                <p14:cNvContentPartPr/>
                <p14:nvPr/>
              </p14:nvContentPartPr>
              <p14:xfrm>
                <a:off x="6949659" y="6022988"/>
                <a:ext cx="125640" cy="88200"/>
              </p14:xfrm>
            </p:contentPart>
          </mc:Choice>
          <mc:Fallback>
            <p:pic>
              <p:nvPicPr>
                <p:cNvPr id="217" name="Freihand 216">
                  <a:extLst>
                    <a:ext uri="{FF2B5EF4-FFF2-40B4-BE49-F238E27FC236}">
                      <a16:creationId xmlns:a16="http://schemas.microsoft.com/office/drawing/2014/main" id="{867B90AD-689D-422C-9436-6202306A80F2}"/>
                    </a:ext>
                  </a:extLst>
                </p:cNvPr>
                <p:cNvPicPr/>
                <p:nvPr/>
              </p:nvPicPr>
              <p:blipFill>
                <a:blip r:embed="rId323"/>
                <a:stretch>
                  <a:fillRect/>
                </a:stretch>
              </p:blipFill>
              <p:spPr>
                <a:xfrm>
                  <a:off x="6945339" y="6018668"/>
                  <a:ext cx="134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8" name="Freihand 217">
                  <a:extLst>
                    <a:ext uri="{FF2B5EF4-FFF2-40B4-BE49-F238E27FC236}">
                      <a16:creationId xmlns:a16="http://schemas.microsoft.com/office/drawing/2014/main" id="{06498CBB-C5A0-49FB-89A5-DA51DB82FEAE}"/>
                    </a:ext>
                  </a:extLst>
                </p14:cNvPr>
                <p14:cNvContentPartPr/>
                <p14:nvPr/>
              </p14:nvContentPartPr>
              <p14:xfrm>
                <a:off x="7103019" y="5929748"/>
                <a:ext cx="191160" cy="175680"/>
              </p14:xfrm>
            </p:contentPart>
          </mc:Choice>
          <mc:Fallback>
            <p:pic>
              <p:nvPicPr>
                <p:cNvPr id="218" name="Freihand 217">
                  <a:extLst>
                    <a:ext uri="{FF2B5EF4-FFF2-40B4-BE49-F238E27FC236}">
                      <a16:creationId xmlns:a16="http://schemas.microsoft.com/office/drawing/2014/main" id="{06498CBB-C5A0-49FB-89A5-DA51DB82FEAE}"/>
                    </a:ext>
                  </a:extLst>
                </p:cNvPr>
                <p:cNvPicPr/>
                <p:nvPr/>
              </p:nvPicPr>
              <p:blipFill>
                <a:blip r:embed="rId325"/>
                <a:stretch>
                  <a:fillRect/>
                </a:stretch>
              </p:blipFill>
              <p:spPr>
                <a:xfrm>
                  <a:off x="7098699" y="5925428"/>
                  <a:ext cx="199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9" name="Freihand 218">
                  <a:extLst>
                    <a:ext uri="{FF2B5EF4-FFF2-40B4-BE49-F238E27FC236}">
                      <a16:creationId xmlns:a16="http://schemas.microsoft.com/office/drawing/2014/main" id="{85CA09B3-045A-4AAF-8A81-C9AA03AB781F}"/>
                    </a:ext>
                  </a:extLst>
                </p14:cNvPr>
                <p14:cNvContentPartPr/>
                <p14:nvPr/>
              </p14:nvContentPartPr>
              <p14:xfrm>
                <a:off x="7237659" y="5884028"/>
                <a:ext cx="48960" cy="15480"/>
              </p14:xfrm>
            </p:contentPart>
          </mc:Choice>
          <mc:Fallback>
            <p:pic>
              <p:nvPicPr>
                <p:cNvPr id="219" name="Freihand 218">
                  <a:extLst>
                    <a:ext uri="{FF2B5EF4-FFF2-40B4-BE49-F238E27FC236}">
                      <a16:creationId xmlns:a16="http://schemas.microsoft.com/office/drawing/2014/main" id="{85CA09B3-045A-4AAF-8A81-C9AA03AB781F}"/>
                    </a:ext>
                  </a:extLst>
                </p:cNvPr>
                <p:cNvPicPr/>
                <p:nvPr/>
              </p:nvPicPr>
              <p:blipFill>
                <a:blip r:embed="rId327"/>
                <a:stretch>
                  <a:fillRect/>
                </a:stretch>
              </p:blipFill>
              <p:spPr>
                <a:xfrm>
                  <a:off x="7233339" y="5879708"/>
                  <a:ext cx="57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0" name="Freihand 219">
                  <a:extLst>
                    <a:ext uri="{FF2B5EF4-FFF2-40B4-BE49-F238E27FC236}">
                      <a16:creationId xmlns:a16="http://schemas.microsoft.com/office/drawing/2014/main" id="{68A211C1-6534-4D6C-BA9A-3712BE3C6A02}"/>
                    </a:ext>
                  </a:extLst>
                </p14:cNvPr>
                <p14:cNvContentPartPr/>
                <p14:nvPr/>
              </p14:nvContentPartPr>
              <p14:xfrm>
                <a:off x="7314339" y="5963948"/>
                <a:ext cx="207360" cy="72720"/>
              </p14:xfrm>
            </p:contentPart>
          </mc:Choice>
          <mc:Fallback>
            <p:pic>
              <p:nvPicPr>
                <p:cNvPr id="220" name="Freihand 219">
                  <a:extLst>
                    <a:ext uri="{FF2B5EF4-FFF2-40B4-BE49-F238E27FC236}">
                      <a16:creationId xmlns:a16="http://schemas.microsoft.com/office/drawing/2014/main" id="{68A211C1-6534-4D6C-BA9A-3712BE3C6A02}"/>
                    </a:ext>
                  </a:extLst>
                </p:cNvPr>
                <p:cNvPicPr/>
                <p:nvPr/>
              </p:nvPicPr>
              <p:blipFill>
                <a:blip r:embed="rId329"/>
                <a:stretch>
                  <a:fillRect/>
                </a:stretch>
              </p:blipFill>
              <p:spPr>
                <a:xfrm>
                  <a:off x="7310019" y="5959628"/>
                  <a:ext cx="216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1" name="Freihand 220">
                  <a:extLst>
                    <a:ext uri="{FF2B5EF4-FFF2-40B4-BE49-F238E27FC236}">
                      <a16:creationId xmlns:a16="http://schemas.microsoft.com/office/drawing/2014/main" id="{0C553E79-6674-4016-B3EE-D750B8E29E80}"/>
                    </a:ext>
                  </a:extLst>
                </p14:cNvPr>
                <p14:cNvContentPartPr/>
                <p14:nvPr/>
              </p14:nvContentPartPr>
              <p14:xfrm>
                <a:off x="7528179" y="5940188"/>
                <a:ext cx="104040" cy="90360"/>
              </p14:xfrm>
            </p:contentPart>
          </mc:Choice>
          <mc:Fallback>
            <p:pic>
              <p:nvPicPr>
                <p:cNvPr id="221" name="Freihand 220">
                  <a:extLst>
                    <a:ext uri="{FF2B5EF4-FFF2-40B4-BE49-F238E27FC236}">
                      <a16:creationId xmlns:a16="http://schemas.microsoft.com/office/drawing/2014/main" id="{0C553E79-6674-4016-B3EE-D750B8E29E80}"/>
                    </a:ext>
                  </a:extLst>
                </p:cNvPr>
                <p:cNvPicPr/>
                <p:nvPr/>
              </p:nvPicPr>
              <p:blipFill>
                <a:blip r:embed="rId331"/>
                <a:stretch>
                  <a:fillRect/>
                </a:stretch>
              </p:blipFill>
              <p:spPr>
                <a:xfrm>
                  <a:off x="7523859" y="5935868"/>
                  <a:ext cx="112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2" name="Freihand 221">
                  <a:extLst>
                    <a:ext uri="{FF2B5EF4-FFF2-40B4-BE49-F238E27FC236}">
                      <a16:creationId xmlns:a16="http://schemas.microsoft.com/office/drawing/2014/main" id="{D4ABA4AC-A17C-42F1-BA52-549B51ECF94F}"/>
                    </a:ext>
                  </a:extLst>
                </p14:cNvPr>
                <p14:cNvContentPartPr/>
                <p14:nvPr/>
              </p14:nvContentPartPr>
              <p14:xfrm>
                <a:off x="7661019" y="5849108"/>
                <a:ext cx="104400" cy="211320"/>
              </p14:xfrm>
            </p:contentPart>
          </mc:Choice>
          <mc:Fallback>
            <p:pic>
              <p:nvPicPr>
                <p:cNvPr id="222" name="Freihand 221">
                  <a:extLst>
                    <a:ext uri="{FF2B5EF4-FFF2-40B4-BE49-F238E27FC236}">
                      <a16:creationId xmlns:a16="http://schemas.microsoft.com/office/drawing/2014/main" id="{D4ABA4AC-A17C-42F1-BA52-549B51ECF94F}"/>
                    </a:ext>
                  </a:extLst>
                </p:cNvPr>
                <p:cNvPicPr/>
                <p:nvPr/>
              </p:nvPicPr>
              <p:blipFill>
                <a:blip r:embed="rId333"/>
                <a:stretch>
                  <a:fillRect/>
                </a:stretch>
              </p:blipFill>
              <p:spPr>
                <a:xfrm>
                  <a:off x="7656699" y="5844788"/>
                  <a:ext cx="113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3" name="Freihand 222">
                  <a:extLst>
                    <a:ext uri="{FF2B5EF4-FFF2-40B4-BE49-F238E27FC236}">
                      <a16:creationId xmlns:a16="http://schemas.microsoft.com/office/drawing/2014/main" id="{003B2795-ACFB-49C1-80A6-C0AEB528FD77}"/>
                    </a:ext>
                  </a:extLst>
                </p14:cNvPr>
                <p14:cNvContentPartPr/>
                <p14:nvPr/>
              </p14:nvContentPartPr>
              <p14:xfrm>
                <a:off x="7775139" y="5808428"/>
                <a:ext cx="180000" cy="140400"/>
              </p14:xfrm>
            </p:contentPart>
          </mc:Choice>
          <mc:Fallback>
            <p:pic>
              <p:nvPicPr>
                <p:cNvPr id="223" name="Freihand 222">
                  <a:extLst>
                    <a:ext uri="{FF2B5EF4-FFF2-40B4-BE49-F238E27FC236}">
                      <a16:creationId xmlns:a16="http://schemas.microsoft.com/office/drawing/2014/main" id="{003B2795-ACFB-49C1-80A6-C0AEB528FD77}"/>
                    </a:ext>
                  </a:extLst>
                </p:cNvPr>
                <p:cNvPicPr/>
                <p:nvPr/>
              </p:nvPicPr>
              <p:blipFill>
                <a:blip r:embed="rId335"/>
                <a:stretch>
                  <a:fillRect/>
                </a:stretch>
              </p:blipFill>
              <p:spPr>
                <a:xfrm>
                  <a:off x="7770819" y="5804108"/>
                  <a:ext cx="188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4" name="Freihand 223">
                  <a:extLst>
                    <a:ext uri="{FF2B5EF4-FFF2-40B4-BE49-F238E27FC236}">
                      <a16:creationId xmlns:a16="http://schemas.microsoft.com/office/drawing/2014/main" id="{A3044E58-E6CD-4C3C-81A1-B0283031B9A2}"/>
                    </a:ext>
                  </a:extLst>
                </p14:cNvPr>
                <p14:cNvContentPartPr/>
                <p14:nvPr/>
              </p14:nvContentPartPr>
              <p14:xfrm>
                <a:off x="7990779" y="5783588"/>
                <a:ext cx="21240" cy="131040"/>
              </p14:xfrm>
            </p:contentPart>
          </mc:Choice>
          <mc:Fallback>
            <p:pic>
              <p:nvPicPr>
                <p:cNvPr id="224" name="Freihand 223">
                  <a:extLst>
                    <a:ext uri="{FF2B5EF4-FFF2-40B4-BE49-F238E27FC236}">
                      <a16:creationId xmlns:a16="http://schemas.microsoft.com/office/drawing/2014/main" id="{A3044E58-E6CD-4C3C-81A1-B0283031B9A2}"/>
                    </a:ext>
                  </a:extLst>
                </p:cNvPr>
                <p:cNvPicPr/>
                <p:nvPr/>
              </p:nvPicPr>
              <p:blipFill>
                <a:blip r:embed="rId337"/>
                <a:stretch>
                  <a:fillRect/>
                </a:stretch>
              </p:blipFill>
              <p:spPr>
                <a:xfrm>
                  <a:off x="7986459" y="5779268"/>
                  <a:ext cx="29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5" name="Freihand 224">
                  <a:extLst>
                    <a:ext uri="{FF2B5EF4-FFF2-40B4-BE49-F238E27FC236}">
                      <a16:creationId xmlns:a16="http://schemas.microsoft.com/office/drawing/2014/main" id="{4BEBC7F2-670F-4963-AC4B-98F7FA473953}"/>
                    </a:ext>
                  </a:extLst>
                </p14:cNvPr>
                <p14:cNvContentPartPr/>
                <p14:nvPr/>
              </p14:nvContentPartPr>
              <p14:xfrm>
                <a:off x="7978899" y="5852708"/>
                <a:ext cx="64080" cy="18720"/>
              </p14:xfrm>
            </p:contentPart>
          </mc:Choice>
          <mc:Fallback>
            <p:pic>
              <p:nvPicPr>
                <p:cNvPr id="225" name="Freihand 224">
                  <a:extLst>
                    <a:ext uri="{FF2B5EF4-FFF2-40B4-BE49-F238E27FC236}">
                      <a16:creationId xmlns:a16="http://schemas.microsoft.com/office/drawing/2014/main" id="{4BEBC7F2-670F-4963-AC4B-98F7FA473953}"/>
                    </a:ext>
                  </a:extLst>
                </p:cNvPr>
                <p:cNvPicPr/>
                <p:nvPr/>
              </p:nvPicPr>
              <p:blipFill>
                <a:blip r:embed="rId339"/>
                <a:stretch>
                  <a:fillRect/>
                </a:stretch>
              </p:blipFill>
              <p:spPr>
                <a:xfrm>
                  <a:off x="7974579" y="5848388"/>
                  <a:ext cx="72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6" name="Freihand 225">
                  <a:extLst>
                    <a:ext uri="{FF2B5EF4-FFF2-40B4-BE49-F238E27FC236}">
                      <a16:creationId xmlns:a16="http://schemas.microsoft.com/office/drawing/2014/main" id="{E16E0D84-D3F9-49F6-A0E2-D30B66FA580F}"/>
                    </a:ext>
                  </a:extLst>
                </p14:cNvPr>
                <p14:cNvContentPartPr/>
                <p14:nvPr/>
              </p14:nvContentPartPr>
              <p14:xfrm>
                <a:off x="8051619" y="5772068"/>
                <a:ext cx="361440" cy="94320"/>
              </p14:xfrm>
            </p:contentPart>
          </mc:Choice>
          <mc:Fallback>
            <p:pic>
              <p:nvPicPr>
                <p:cNvPr id="226" name="Freihand 225">
                  <a:extLst>
                    <a:ext uri="{FF2B5EF4-FFF2-40B4-BE49-F238E27FC236}">
                      <a16:creationId xmlns:a16="http://schemas.microsoft.com/office/drawing/2014/main" id="{E16E0D84-D3F9-49F6-A0E2-D30B66FA580F}"/>
                    </a:ext>
                  </a:extLst>
                </p:cNvPr>
                <p:cNvPicPr/>
                <p:nvPr/>
              </p:nvPicPr>
              <p:blipFill>
                <a:blip r:embed="rId341"/>
                <a:stretch>
                  <a:fillRect/>
                </a:stretch>
              </p:blipFill>
              <p:spPr>
                <a:xfrm>
                  <a:off x="8047299" y="5767748"/>
                  <a:ext cx="370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7" name="Freihand 226">
                  <a:extLst>
                    <a:ext uri="{FF2B5EF4-FFF2-40B4-BE49-F238E27FC236}">
                      <a16:creationId xmlns:a16="http://schemas.microsoft.com/office/drawing/2014/main" id="{3378C184-A270-4EC0-B7AC-77251BD81019}"/>
                    </a:ext>
                  </a:extLst>
                </p14:cNvPr>
                <p14:cNvContentPartPr/>
                <p14:nvPr/>
              </p14:nvContentPartPr>
              <p14:xfrm>
                <a:off x="8468859" y="5597108"/>
                <a:ext cx="6120" cy="241200"/>
              </p14:xfrm>
            </p:contentPart>
          </mc:Choice>
          <mc:Fallback>
            <p:pic>
              <p:nvPicPr>
                <p:cNvPr id="227" name="Freihand 226">
                  <a:extLst>
                    <a:ext uri="{FF2B5EF4-FFF2-40B4-BE49-F238E27FC236}">
                      <a16:creationId xmlns:a16="http://schemas.microsoft.com/office/drawing/2014/main" id="{3378C184-A270-4EC0-B7AC-77251BD81019}"/>
                    </a:ext>
                  </a:extLst>
                </p:cNvPr>
                <p:cNvPicPr/>
                <p:nvPr/>
              </p:nvPicPr>
              <p:blipFill>
                <a:blip r:embed="rId343"/>
                <a:stretch>
                  <a:fillRect/>
                </a:stretch>
              </p:blipFill>
              <p:spPr>
                <a:xfrm>
                  <a:off x="8464539" y="5592788"/>
                  <a:ext cx="14760" cy="249840"/>
                </a:xfrm>
                <a:prstGeom prst="rect">
                  <a:avLst/>
                </a:prstGeom>
              </p:spPr>
            </p:pic>
          </mc:Fallback>
        </mc:AlternateContent>
      </p:grpSp>
      <p:grpSp>
        <p:nvGrpSpPr>
          <p:cNvPr id="302" name="Gruppieren 301">
            <a:extLst>
              <a:ext uri="{FF2B5EF4-FFF2-40B4-BE49-F238E27FC236}">
                <a16:creationId xmlns:a16="http://schemas.microsoft.com/office/drawing/2014/main" id="{824AAE69-93F5-42B4-8EFC-1F8029792FCE}"/>
              </a:ext>
            </a:extLst>
          </p:cNvPr>
          <p:cNvGrpSpPr/>
          <p:nvPr/>
        </p:nvGrpSpPr>
        <p:grpSpPr>
          <a:xfrm>
            <a:off x="287859" y="2787668"/>
            <a:ext cx="3837600" cy="1338120"/>
            <a:chOff x="287859" y="2787668"/>
            <a:chExt cx="3837600" cy="1338120"/>
          </a:xfrm>
        </p:grpSpPr>
        <mc:AlternateContent xmlns:mc="http://schemas.openxmlformats.org/markup-compatibility/2006">
          <mc:Choice xmlns:p14="http://schemas.microsoft.com/office/powerpoint/2010/main" Requires="p14">
            <p:contentPart p14:bwMode="auto" r:id="rId344">
              <p14:nvContentPartPr>
                <p14:cNvPr id="229" name="Freihand 228">
                  <a:extLst>
                    <a:ext uri="{FF2B5EF4-FFF2-40B4-BE49-F238E27FC236}">
                      <a16:creationId xmlns:a16="http://schemas.microsoft.com/office/drawing/2014/main" id="{7B46E1EA-067B-4E25-8987-8A0DFF59FE54}"/>
                    </a:ext>
                  </a:extLst>
                </p14:cNvPr>
                <p14:cNvContentPartPr/>
                <p14:nvPr/>
              </p14:nvContentPartPr>
              <p14:xfrm>
                <a:off x="1059339" y="2899628"/>
                <a:ext cx="70920" cy="236160"/>
              </p14:xfrm>
            </p:contentPart>
          </mc:Choice>
          <mc:Fallback>
            <p:pic>
              <p:nvPicPr>
                <p:cNvPr id="229" name="Freihand 228">
                  <a:extLst>
                    <a:ext uri="{FF2B5EF4-FFF2-40B4-BE49-F238E27FC236}">
                      <a16:creationId xmlns:a16="http://schemas.microsoft.com/office/drawing/2014/main" id="{7B46E1EA-067B-4E25-8987-8A0DFF59FE54}"/>
                    </a:ext>
                  </a:extLst>
                </p:cNvPr>
                <p:cNvPicPr/>
                <p:nvPr/>
              </p:nvPicPr>
              <p:blipFill>
                <a:blip r:embed="rId345"/>
                <a:stretch>
                  <a:fillRect/>
                </a:stretch>
              </p:blipFill>
              <p:spPr>
                <a:xfrm>
                  <a:off x="1055019" y="2895308"/>
                  <a:ext cx="795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0" name="Freihand 229">
                  <a:extLst>
                    <a:ext uri="{FF2B5EF4-FFF2-40B4-BE49-F238E27FC236}">
                      <a16:creationId xmlns:a16="http://schemas.microsoft.com/office/drawing/2014/main" id="{0A703364-3C76-46D8-93A8-E39E964CA1A4}"/>
                    </a:ext>
                  </a:extLst>
                </p14:cNvPr>
                <p14:cNvContentPartPr/>
                <p14:nvPr/>
              </p14:nvContentPartPr>
              <p14:xfrm>
                <a:off x="946659" y="2787668"/>
                <a:ext cx="285120" cy="150480"/>
              </p14:xfrm>
            </p:contentPart>
          </mc:Choice>
          <mc:Fallback>
            <p:pic>
              <p:nvPicPr>
                <p:cNvPr id="230" name="Freihand 229">
                  <a:extLst>
                    <a:ext uri="{FF2B5EF4-FFF2-40B4-BE49-F238E27FC236}">
                      <a16:creationId xmlns:a16="http://schemas.microsoft.com/office/drawing/2014/main" id="{0A703364-3C76-46D8-93A8-E39E964CA1A4}"/>
                    </a:ext>
                  </a:extLst>
                </p:cNvPr>
                <p:cNvPicPr/>
                <p:nvPr/>
              </p:nvPicPr>
              <p:blipFill>
                <a:blip r:embed="rId347"/>
                <a:stretch>
                  <a:fillRect/>
                </a:stretch>
              </p:blipFill>
              <p:spPr>
                <a:xfrm>
                  <a:off x="942339" y="2783348"/>
                  <a:ext cx="293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1" name="Freihand 230">
                  <a:extLst>
                    <a:ext uri="{FF2B5EF4-FFF2-40B4-BE49-F238E27FC236}">
                      <a16:creationId xmlns:a16="http://schemas.microsoft.com/office/drawing/2014/main" id="{3DABFA9D-9868-4AAD-ADCE-90D7F5F2FAF1}"/>
                    </a:ext>
                  </a:extLst>
                </p14:cNvPr>
                <p14:cNvContentPartPr/>
                <p14:nvPr/>
              </p14:nvContentPartPr>
              <p14:xfrm>
                <a:off x="513219" y="3327308"/>
                <a:ext cx="14760" cy="200880"/>
              </p14:xfrm>
            </p:contentPart>
          </mc:Choice>
          <mc:Fallback>
            <p:pic>
              <p:nvPicPr>
                <p:cNvPr id="231" name="Freihand 230">
                  <a:extLst>
                    <a:ext uri="{FF2B5EF4-FFF2-40B4-BE49-F238E27FC236}">
                      <a16:creationId xmlns:a16="http://schemas.microsoft.com/office/drawing/2014/main" id="{3DABFA9D-9868-4AAD-ADCE-90D7F5F2FAF1}"/>
                    </a:ext>
                  </a:extLst>
                </p:cNvPr>
                <p:cNvPicPr/>
                <p:nvPr/>
              </p:nvPicPr>
              <p:blipFill>
                <a:blip r:embed="rId349"/>
                <a:stretch>
                  <a:fillRect/>
                </a:stretch>
              </p:blipFill>
              <p:spPr>
                <a:xfrm>
                  <a:off x="508899" y="3322988"/>
                  <a:ext cx="23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2" name="Freihand 231">
                  <a:extLst>
                    <a:ext uri="{FF2B5EF4-FFF2-40B4-BE49-F238E27FC236}">
                      <a16:creationId xmlns:a16="http://schemas.microsoft.com/office/drawing/2014/main" id="{FFE27B84-59DA-4DF3-812F-41C7C9290EAB}"/>
                    </a:ext>
                  </a:extLst>
                </p14:cNvPr>
                <p14:cNvContentPartPr/>
                <p14:nvPr/>
              </p14:nvContentPartPr>
              <p14:xfrm>
                <a:off x="410619" y="3290228"/>
                <a:ext cx="208800" cy="46800"/>
              </p14:xfrm>
            </p:contentPart>
          </mc:Choice>
          <mc:Fallback>
            <p:pic>
              <p:nvPicPr>
                <p:cNvPr id="232" name="Freihand 231">
                  <a:extLst>
                    <a:ext uri="{FF2B5EF4-FFF2-40B4-BE49-F238E27FC236}">
                      <a16:creationId xmlns:a16="http://schemas.microsoft.com/office/drawing/2014/main" id="{FFE27B84-59DA-4DF3-812F-41C7C9290EAB}"/>
                    </a:ext>
                  </a:extLst>
                </p:cNvPr>
                <p:cNvPicPr/>
                <p:nvPr/>
              </p:nvPicPr>
              <p:blipFill>
                <a:blip r:embed="rId351"/>
                <a:stretch>
                  <a:fillRect/>
                </a:stretch>
              </p:blipFill>
              <p:spPr>
                <a:xfrm>
                  <a:off x="406299" y="3285908"/>
                  <a:ext cx="217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3" name="Freihand 232">
                  <a:extLst>
                    <a:ext uri="{FF2B5EF4-FFF2-40B4-BE49-F238E27FC236}">
                      <a16:creationId xmlns:a16="http://schemas.microsoft.com/office/drawing/2014/main" id="{AB82E7D3-05F0-4454-A523-79EBBF2B6E23}"/>
                    </a:ext>
                  </a:extLst>
                </p14:cNvPr>
                <p14:cNvContentPartPr/>
                <p14:nvPr/>
              </p14:nvContentPartPr>
              <p14:xfrm>
                <a:off x="449499" y="3391028"/>
                <a:ext cx="217800" cy="80280"/>
              </p14:xfrm>
            </p:contentPart>
          </mc:Choice>
          <mc:Fallback>
            <p:pic>
              <p:nvPicPr>
                <p:cNvPr id="233" name="Freihand 232">
                  <a:extLst>
                    <a:ext uri="{FF2B5EF4-FFF2-40B4-BE49-F238E27FC236}">
                      <a16:creationId xmlns:a16="http://schemas.microsoft.com/office/drawing/2014/main" id="{AB82E7D3-05F0-4454-A523-79EBBF2B6E23}"/>
                    </a:ext>
                  </a:extLst>
                </p:cNvPr>
                <p:cNvPicPr/>
                <p:nvPr/>
              </p:nvPicPr>
              <p:blipFill>
                <a:blip r:embed="rId353"/>
                <a:stretch>
                  <a:fillRect/>
                </a:stretch>
              </p:blipFill>
              <p:spPr>
                <a:xfrm>
                  <a:off x="445179" y="3386708"/>
                  <a:ext cx="226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4" name="Freihand 233">
                  <a:extLst>
                    <a:ext uri="{FF2B5EF4-FFF2-40B4-BE49-F238E27FC236}">
                      <a16:creationId xmlns:a16="http://schemas.microsoft.com/office/drawing/2014/main" id="{9E2643E8-3197-4B73-801C-84BE7D7C5F97}"/>
                    </a:ext>
                  </a:extLst>
                </p14:cNvPr>
                <p14:cNvContentPartPr/>
                <p14:nvPr/>
              </p14:nvContentPartPr>
              <p14:xfrm>
                <a:off x="663699" y="3328388"/>
                <a:ext cx="20160" cy="23760"/>
              </p14:xfrm>
            </p:contentPart>
          </mc:Choice>
          <mc:Fallback>
            <p:pic>
              <p:nvPicPr>
                <p:cNvPr id="234" name="Freihand 233">
                  <a:extLst>
                    <a:ext uri="{FF2B5EF4-FFF2-40B4-BE49-F238E27FC236}">
                      <a16:creationId xmlns:a16="http://schemas.microsoft.com/office/drawing/2014/main" id="{9E2643E8-3197-4B73-801C-84BE7D7C5F97}"/>
                    </a:ext>
                  </a:extLst>
                </p:cNvPr>
                <p:cNvPicPr/>
                <p:nvPr/>
              </p:nvPicPr>
              <p:blipFill>
                <a:blip r:embed="rId355"/>
                <a:stretch>
                  <a:fillRect/>
                </a:stretch>
              </p:blipFill>
              <p:spPr>
                <a:xfrm>
                  <a:off x="659379" y="3324068"/>
                  <a:ext cx="28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5" name="Freihand 234">
                  <a:extLst>
                    <a:ext uri="{FF2B5EF4-FFF2-40B4-BE49-F238E27FC236}">
                      <a16:creationId xmlns:a16="http://schemas.microsoft.com/office/drawing/2014/main" id="{949D545C-23DF-4C82-A938-17DC50B8BD8D}"/>
                    </a:ext>
                  </a:extLst>
                </p14:cNvPr>
                <p14:cNvContentPartPr/>
                <p14:nvPr/>
              </p14:nvContentPartPr>
              <p14:xfrm>
                <a:off x="734259" y="3371948"/>
                <a:ext cx="81360" cy="92880"/>
              </p14:xfrm>
            </p:contentPart>
          </mc:Choice>
          <mc:Fallback>
            <p:pic>
              <p:nvPicPr>
                <p:cNvPr id="235" name="Freihand 234">
                  <a:extLst>
                    <a:ext uri="{FF2B5EF4-FFF2-40B4-BE49-F238E27FC236}">
                      <a16:creationId xmlns:a16="http://schemas.microsoft.com/office/drawing/2014/main" id="{949D545C-23DF-4C82-A938-17DC50B8BD8D}"/>
                    </a:ext>
                  </a:extLst>
                </p:cNvPr>
                <p:cNvPicPr/>
                <p:nvPr/>
              </p:nvPicPr>
              <p:blipFill>
                <a:blip r:embed="rId357"/>
                <a:stretch>
                  <a:fillRect/>
                </a:stretch>
              </p:blipFill>
              <p:spPr>
                <a:xfrm>
                  <a:off x="729939" y="3367628"/>
                  <a:ext cx="90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6" name="Freihand 235">
                  <a:extLst>
                    <a:ext uri="{FF2B5EF4-FFF2-40B4-BE49-F238E27FC236}">
                      <a16:creationId xmlns:a16="http://schemas.microsoft.com/office/drawing/2014/main" id="{9E053509-DB45-4882-AE91-C2D31A4AB718}"/>
                    </a:ext>
                  </a:extLst>
                </p14:cNvPr>
                <p14:cNvContentPartPr/>
                <p14:nvPr/>
              </p14:nvContentPartPr>
              <p14:xfrm>
                <a:off x="861699" y="3244148"/>
                <a:ext cx="294840" cy="153360"/>
              </p14:xfrm>
            </p:contentPart>
          </mc:Choice>
          <mc:Fallback>
            <p:pic>
              <p:nvPicPr>
                <p:cNvPr id="236" name="Freihand 235">
                  <a:extLst>
                    <a:ext uri="{FF2B5EF4-FFF2-40B4-BE49-F238E27FC236}">
                      <a16:creationId xmlns:a16="http://schemas.microsoft.com/office/drawing/2014/main" id="{9E053509-DB45-4882-AE91-C2D31A4AB718}"/>
                    </a:ext>
                  </a:extLst>
                </p:cNvPr>
                <p:cNvPicPr/>
                <p:nvPr/>
              </p:nvPicPr>
              <p:blipFill>
                <a:blip r:embed="rId359"/>
                <a:stretch>
                  <a:fillRect/>
                </a:stretch>
              </p:blipFill>
              <p:spPr>
                <a:xfrm>
                  <a:off x="857379" y="3239828"/>
                  <a:ext cx="303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7" name="Freihand 236">
                  <a:extLst>
                    <a:ext uri="{FF2B5EF4-FFF2-40B4-BE49-F238E27FC236}">
                      <a16:creationId xmlns:a16="http://schemas.microsoft.com/office/drawing/2014/main" id="{44FBB316-FC53-4763-B9E1-7A31EDC7D63C}"/>
                    </a:ext>
                  </a:extLst>
                </p14:cNvPr>
                <p14:cNvContentPartPr/>
                <p14:nvPr/>
              </p14:nvContentPartPr>
              <p14:xfrm>
                <a:off x="1270659" y="3266828"/>
                <a:ext cx="106200" cy="31320"/>
              </p14:xfrm>
            </p:contentPart>
          </mc:Choice>
          <mc:Fallback>
            <p:pic>
              <p:nvPicPr>
                <p:cNvPr id="237" name="Freihand 236">
                  <a:extLst>
                    <a:ext uri="{FF2B5EF4-FFF2-40B4-BE49-F238E27FC236}">
                      <a16:creationId xmlns:a16="http://schemas.microsoft.com/office/drawing/2014/main" id="{44FBB316-FC53-4763-B9E1-7A31EDC7D63C}"/>
                    </a:ext>
                  </a:extLst>
                </p:cNvPr>
                <p:cNvPicPr/>
                <p:nvPr/>
              </p:nvPicPr>
              <p:blipFill>
                <a:blip r:embed="rId361"/>
                <a:stretch>
                  <a:fillRect/>
                </a:stretch>
              </p:blipFill>
              <p:spPr>
                <a:xfrm>
                  <a:off x="1266339" y="3262508"/>
                  <a:ext cx="114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8" name="Freihand 237">
                  <a:extLst>
                    <a:ext uri="{FF2B5EF4-FFF2-40B4-BE49-F238E27FC236}">
                      <a16:creationId xmlns:a16="http://schemas.microsoft.com/office/drawing/2014/main" id="{248C9B7E-D5BA-4C70-8585-AA8151888B17}"/>
                    </a:ext>
                  </a:extLst>
                </p14:cNvPr>
                <p14:cNvContentPartPr/>
                <p14:nvPr/>
              </p14:nvContentPartPr>
              <p14:xfrm>
                <a:off x="1438419" y="3148028"/>
                <a:ext cx="146160" cy="162000"/>
              </p14:xfrm>
            </p:contentPart>
          </mc:Choice>
          <mc:Fallback>
            <p:pic>
              <p:nvPicPr>
                <p:cNvPr id="238" name="Freihand 237">
                  <a:extLst>
                    <a:ext uri="{FF2B5EF4-FFF2-40B4-BE49-F238E27FC236}">
                      <a16:creationId xmlns:a16="http://schemas.microsoft.com/office/drawing/2014/main" id="{248C9B7E-D5BA-4C70-8585-AA8151888B17}"/>
                    </a:ext>
                  </a:extLst>
                </p:cNvPr>
                <p:cNvPicPr/>
                <p:nvPr/>
              </p:nvPicPr>
              <p:blipFill>
                <a:blip r:embed="rId363"/>
                <a:stretch>
                  <a:fillRect/>
                </a:stretch>
              </p:blipFill>
              <p:spPr>
                <a:xfrm>
                  <a:off x="1434099" y="3143708"/>
                  <a:ext cx="154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9" name="Freihand 238">
                  <a:extLst>
                    <a:ext uri="{FF2B5EF4-FFF2-40B4-BE49-F238E27FC236}">
                      <a16:creationId xmlns:a16="http://schemas.microsoft.com/office/drawing/2014/main" id="{67B99F3C-65A4-42B8-B0E2-0A49EBCDF851}"/>
                    </a:ext>
                  </a:extLst>
                </p14:cNvPr>
                <p14:cNvContentPartPr/>
                <p14:nvPr/>
              </p14:nvContentPartPr>
              <p14:xfrm>
                <a:off x="1620579" y="3102308"/>
                <a:ext cx="20160" cy="191880"/>
              </p14:xfrm>
            </p:contentPart>
          </mc:Choice>
          <mc:Fallback>
            <p:pic>
              <p:nvPicPr>
                <p:cNvPr id="239" name="Freihand 238">
                  <a:extLst>
                    <a:ext uri="{FF2B5EF4-FFF2-40B4-BE49-F238E27FC236}">
                      <a16:creationId xmlns:a16="http://schemas.microsoft.com/office/drawing/2014/main" id="{67B99F3C-65A4-42B8-B0E2-0A49EBCDF851}"/>
                    </a:ext>
                  </a:extLst>
                </p:cNvPr>
                <p:cNvPicPr/>
                <p:nvPr/>
              </p:nvPicPr>
              <p:blipFill>
                <a:blip r:embed="rId365"/>
                <a:stretch>
                  <a:fillRect/>
                </a:stretch>
              </p:blipFill>
              <p:spPr>
                <a:xfrm>
                  <a:off x="1616259" y="3097988"/>
                  <a:ext cx="28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0" name="Freihand 239">
                  <a:extLst>
                    <a:ext uri="{FF2B5EF4-FFF2-40B4-BE49-F238E27FC236}">
                      <a16:creationId xmlns:a16="http://schemas.microsoft.com/office/drawing/2014/main" id="{13FF178B-F24F-4E91-9A59-038A3989E1E3}"/>
                    </a:ext>
                  </a:extLst>
                </p14:cNvPr>
                <p14:cNvContentPartPr/>
                <p14:nvPr/>
              </p14:nvContentPartPr>
              <p14:xfrm>
                <a:off x="1700139" y="3161708"/>
                <a:ext cx="173520" cy="88920"/>
              </p14:xfrm>
            </p:contentPart>
          </mc:Choice>
          <mc:Fallback>
            <p:pic>
              <p:nvPicPr>
                <p:cNvPr id="240" name="Freihand 239">
                  <a:extLst>
                    <a:ext uri="{FF2B5EF4-FFF2-40B4-BE49-F238E27FC236}">
                      <a16:creationId xmlns:a16="http://schemas.microsoft.com/office/drawing/2014/main" id="{13FF178B-F24F-4E91-9A59-038A3989E1E3}"/>
                    </a:ext>
                  </a:extLst>
                </p:cNvPr>
                <p:cNvPicPr/>
                <p:nvPr/>
              </p:nvPicPr>
              <p:blipFill>
                <a:blip r:embed="rId367"/>
                <a:stretch>
                  <a:fillRect/>
                </a:stretch>
              </p:blipFill>
              <p:spPr>
                <a:xfrm>
                  <a:off x="1695819" y="3157388"/>
                  <a:ext cx="182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1" name="Freihand 240">
                  <a:extLst>
                    <a:ext uri="{FF2B5EF4-FFF2-40B4-BE49-F238E27FC236}">
                      <a16:creationId xmlns:a16="http://schemas.microsoft.com/office/drawing/2014/main" id="{26266F8E-BB61-49C8-9042-706F87D2B7EA}"/>
                    </a:ext>
                  </a:extLst>
                </p14:cNvPr>
                <p14:cNvContentPartPr/>
                <p14:nvPr/>
              </p14:nvContentPartPr>
              <p14:xfrm>
                <a:off x="1845579" y="3101228"/>
                <a:ext cx="23400" cy="40320"/>
              </p14:xfrm>
            </p:contentPart>
          </mc:Choice>
          <mc:Fallback>
            <p:pic>
              <p:nvPicPr>
                <p:cNvPr id="241" name="Freihand 240">
                  <a:extLst>
                    <a:ext uri="{FF2B5EF4-FFF2-40B4-BE49-F238E27FC236}">
                      <a16:creationId xmlns:a16="http://schemas.microsoft.com/office/drawing/2014/main" id="{26266F8E-BB61-49C8-9042-706F87D2B7EA}"/>
                    </a:ext>
                  </a:extLst>
                </p:cNvPr>
                <p:cNvPicPr/>
                <p:nvPr/>
              </p:nvPicPr>
              <p:blipFill>
                <a:blip r:embed="rId369"/>
                <a:stretch>
                  <a:fillRect/>
                </a:stretch>
              </p:blipFill>
              <p:spPr>
                <a:xfrm>
                  <a:off x="1841259" y="3096908"/>
                  <a:ext cx="32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2" name="Freihand 241">
                  <a:extLst>
                    <a:ext uri="{FF2B5EF4-FFF2-40B4-BE49-F238E27FC236}">
                      <a16:creationId xmlns:a16="http://schemas.microsoft.com/office/drawing/2014/main" id="{909E3584-FCB1-43E9-9D65-54027181CF8C}"/>
                    </a:ext>
                  </a:extLst>
                </p14:cNvPr>
                <p14:cNvContentPartPr/>
                <p14:nvPr/>
              </p14:nvContentPartPr>
              <p14:xfrm>
                <a:off x="1913979" y="3054428"/>
                <a:ext cx="407880" cy="339840"/>
              </p14:xfrm>
            </p:contentPart>
          </mc:Choice>
          <mc:Fallback>
            <p:pic>
              <p:nvPicPr>
                <p:cNvPr id="242" name="Freihand 241">
                  <a:extLst>
                    <a:ext uri="{FF2B5EF4-FFF2-40B4-BE49-F238E27FC236}">
                      <a16:creationId xmlns:a16="http://schemas.microsoft.com/office/drawing/2014/main" id="{909E3584-FCB1-43E9-9D65-54027181CF8C}"/>
                    </a:ext>
                  </a:extLst>
                </p:cNvPr>
                <p:cNvPicPr/>
                <p:nvPr/>
              </p:nvPicPr>
              <p:blipFill>
                <a:blip r:embed="rId371"/>
                <a:stretch>
                  <a:fillRect/>
                </a:stretch>
              </p:blipFill>
              <p:spPr>
                <a:xfrm>
                  <a:off x="1909659" y="3050108"/>
                  <a:ext cx="4165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3" name="Freihand 242">
                  <a:extLst>
                    <a:ext uri="{FF2B5EF4-FFF2-40B4-BE49-F238E27FC236}">
                      <a16:creationId xmlns:a16="http://schemas.microsoft.com/office/drawing/2014/main" id="{7042D647-1BB5-42C4-B347-F468100F73C0}"/>
                    </a:ext>
                  </a:extLst>
                </p14:cNvPr>
                <p14:cNvContentPartPr/>
                <p14:nvPr/>
              </p14:nvContentPartPr>
              <p14:xfrm>
                <a:off x="2402499" y="2912588"/>
                <a:ext cx="21240" cy="258120"/>
              </p14:xfrm>
            </p:contentPart>
          </mc:Choice>
          <mc:Fallback>
            <p:pic>
              <p:nvPicPr>
                <p:cNvPr id="243" name="Freihand 242">
                  <a:extLst>
                    <a:ext uri="{FF2B5EF4-FFF2-40B4-BE49-F238E27FC236}">
                      <a16:creationId xmlns:a16="http://schemas.microsoft.com/office/drawing/2014/main" id="{7042D647-1BB5-42C4-B347-F468100F73C0}"/>
                    </a:ext>
                  </a:extLst>
                </p:cNvPr>
                <p:cNvPicPr/>
                <p:nvPr/>
              </p:nvPicPr>
              <p:blipFill>
                <a:blip r:embed="rId373"/>
                <a:stretch>
                  <a:fillRect/>
                </a:stretch>
              </p:blipFill>
              <p:spPr>
                <a:xfrm>
                  <a:off x="2398179" y="2908268"/>
                  <a:ext cx="298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5" name="Freihand 244">
                  <a:extLst>
                    <a:ext uri="{FF2B5EF4-FFF2-40B4-BE49-F238E27FC236}">
                      <a16:creationId xmlns:a16="http://schemas.microsoft.com/office/drawing/2014/main" id="{04608DAD-A44F-4A75-9B63-11B6E5D9A30D}"/>
                    </a:ext>
                  </a:extLst>
                </p14:cNvPr>
                <p14:cNvContentPartPr/>
                <p14:nvPr/>
              </p14:nvContentPartPr>
              <p14:xfrm>
                <a:off x="287859" y="3968828"/>
                <a:ext cx="151560" cy="156960"/>
              </p14:xfrm>
            </p:contentPart>
          </mc:Choice>
          <mc:Fallback>
            <p:pic>
              <p:nvPicPr>
                <p:cNvPr id="245" name="Freihand 244">
                  <a:extLst>
                    <a:ext uri="{FF2B5EF4-FFF2-40B4-BE49-F238E27FC236}">
                      <a16:creationId xmlns:a16="http://schemas.microsoft.com/office/drawing/2014/main" id="{04608DAD-A44F-4A75-9B63-11B6E5D9A30D}"/>
                    </a:ext>
                  </a:extLst>
                </p:cNvPr>
                <p:cNvPicPr/>
                <p:nvPr/>
              </p:nvPicPr>
              <p:blipFill>
                <a:blip r:embed="rId375"/>
                <a:stretch>
                  <a:fillRect/>
                </a:stretch>
              </p:blipFill>
              <p:spPr>
                <a:xfrm>
                  <a:off x="283539" y="3964508"/>
                  <a:ext cx="160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6" name="Freihand 245">
                  <a:extLst>
                    <a:ext uri="{FF2B5EF4-FFF2-40B4-BE49-F238E27FC236}">
                      <a16:creationId xmlns:a16="http://schemas.microsoft.com/office/drawing/2014/main" id="{6A715AD3-40A9-40EB-9532-84880F7613B0}"/>
                    </a:ext>
                  </a:extLst>
                </p14:cNvPr>
                <p14:cNvContentPartPr/>
                <p14:nvPr/>
              </p14:nvContentPartPr>
              <p14:xfrm>
                <a:off x="587379" y="3946148"/>
                <a:ext cx="12960" cy="133920"/>
              </p14:xfrm>
            </p:contentPart>
          </mc:Choice>
          <mc:Fallback>
            <p:pic>
              <p:nvPicPr>
                <p:cNvPr id="246" name="Freihand 245">
                  <a:extLst>
                    <a:ext uri="{FF2B5EF4-FFF2-40B4-BE49-F238E27FC236}">
                      <a16:creationId xmlns:a16="http://schemas.microsoft.com/office/drawing/2014/main" id="{6A715AD3-40A9-40EB-9532-84880F7613B0}"/>
                    </a:ext>
                  </a:extLst>
                </p:cNvPr>
                <p:cNvPicPr/>
                <p:nvPr/>
              </p:nvPicPr>
              <p:blipFill>
                <a:blip r:embed="rId377"/>
                <a:stretch>
                  <a:fillRect/>
                </a:stretch>
              </p:blipFill>
              <p:spPr>
                <a:xfrm>
                  <a:off x="583059" y="3941828"/>
                  <a:ext cx="21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7" name="Freihand 246">
                  <a:extLst>
                    <a:ext uri="{FF2B5EF4-FFF2-40B4-BE49-F238E27FC236}">
                      <a16:creationId xmlns:a16="http://schemas.microsoft.com/office/drawing/2014/main" id="{1E53D5B6-630D-4F7B-BCB8-2AE5D333794F}"/>
                    </a:ext>
                  </a:extLst>
                </p14:cNvPr>
                <p14:cNvContentPartPr/>
                <p14:nvPr/>
              </p14:nvContentPartPr>
              <p14:xfrm>
                <a:off x="522219" y="4012388"/>
                <a:ext cx="121320" cy="25200"/>
              </p14:xfrm>
            </p:contentPart>
          </mc:Choice>
          <mc:Fallback>
            <p:pic>
              <p:nvPicPr>
                <p:cNvPr id="247" name="Freihand 246">
                  <a:extLst>
                    <a:ext uri="{FF2B5EF4-FFF2-40B4-BE49-F238E27FC236}">
                      <a16:creationId xmlns:a16="http://schemas.microsoft.com/office/drawing/2014/main" id="{1E53D5B6-630D-4F7B-BCB8-2AE5D333794F}"/>
                    </a:ext>
                  </a:extLst>
                </p:cNvPr>
                <p:cNvPicPr/>
                <p:nvPr/>
              </p:nvPicPr>
              <p:blipFill>
                <a:blip r:embed="rId379"/>
                <a:stretch>
                  <a:fillRect/>
                </a:stretch>
              </p:blipFill>
              <p:spPr>
                <a:xfrm>
                  <a:off x="517899" y="4008068"/>
                  <a:ext cx="129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8" name="Freihand 247">
                  <a:extLst>
                    <a:ext uri="{FF2B5EF4-FFF2-40B4-BE49-F238E27FC236}">
                      <a16:creationId xmlns:a16="http://schemas.microsoft.com/office/drawing/2014/main" id="{EC73C3DB-CECC-43FA-9C12-2213575C113E}"/>
                    </a:ext>
                  </a:extLst>
                </p14:cNvPr>
                <p14:cNvContentPartPr/>
                <p14:nvPr/>
              </p14:nvContentPartPr>
              <p14:xfrm>
                <a:off x="763059" y="3900428"/>
                <a:ext cx="176760" cy="101880"/>
              </p14:xfrm>
            </p:contentPart>
          </mc:Choice>
          <mc:Fallback>
            <p:pic>
              <p:nvPicPr>
                <p:cNvPr id="248" name="Freihand 247">
                  <a:extLst>
                    <a:ext uri="{FF2B5EF4-FFF2-40B4-BE49-F238E27FC236}">
                      <a16:creationId xmlns:a16="http://schemas.microsoft.com/office/drawing/2014/main" id="{EC73C3DB-CECC-43FA-9C12-2213575C113E}"/>
                    </a:ext>
                  </a:extLst>
                </p:cNvPr>
                <p:cNvPicPr/>
                <p:nvPr/>
              </p:nvPicPr>
              <p:blipFill>
                <a:blip r:embed="rId381"/>
                <a:stretch>
                  <a:fillRect/>
                </a:stretch>
              </p:blipFill>
              <p:spPr>
                <a:xfrm>
                  <a:off x="758739" y="3896108"/>
                  <a:ext cx="185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0" name="Freihand 249">
                  <a:extLst>
                    <a:ext uri="{FF2B5EF4-FFF2-40B4-BE49-F238E27FC236}">
                      <a16:creationId xmlns:a16="http://schemas.microsoft.com/office/drawing/2014/main" id="{EAE160C5-C8E0-49B8-8ECF-070E51F924F9}"/>
                    </a:ext>
                  </a:extLst>
                </p14:cNvPr>
                <p14:cNvContentPartPr/>
                <p14:nvPr/>
              </p14:nvContentPartPr>
              <p14:xfrm>
                <a:off x="1090659" y="3879548"/>
                <a:ext cx="203760" cy="41040"/>
              </p14:xfrm>
            </p:contentPart>
          </mc:Choice>
          <mc:Fallback>
            <p:pic>
              <p:nvPicPr>
                <p:cNvPr id="250" name="Freihand 249">
                  <a:extLst>
                    <a:ext uri="{FF2B5EF4-FFF2-40B4-BE49-F238E27FC236}">
                      <a16:creationId xmlns:a16="http://schemas.microsoft.com/office/drawing/2014/main" id="{EAE160C5-C8E0-49B8-8ECF-070E51F924F9}"/>
                    </a:ext>
                  </a:extLst>
                </p:cNvPr>
                <p:cNvPicPr/>
                <p:nvPr/>
              </p:nvPicPr>
              <p:blipFill>
                <a:blip r:embed="rId383"/>
                <a:stretch>
                  <a:fillRect/>
                </a:stretch>
              </p:blipFill>
              <p:spPr>
                <a:xfrm>
                  <a:off x="1086339" y="3875228"/>
                  <a:ext cx="212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1" name="Freihand 250">
                  <a:extLst>
                    <a:ext uri="{FF2B5EF4-FFF2-40B4-BE49-F238E27FC236}">
                      <a16:creationId xmlns:a16="http://schemas.microsoft.com/office/drawing/2014/main" id="{0ECB1C34-64E7-4850-9F03-F73A329D536D}"/>
                    </a:ext>
                  </a:extLst>
                </p14:cNvPr>
                <p14:cNvContentPartPr/>
                <p14:nvPr/>
              </p14:nvContentPartPr>
              <p14:xfrm>
                <a:off x="1137099" y="3931028"/>
                <a:ext cx="171720" cy="44280"/>
              </p14:xfrm>
            </p:contentPart>
          </mc:Choice>
          <mc:Fallback>
            <p:pic>
              <p:nvPicPr>
                <p:cNvPr id="251" name="Freihand 250">
                  <a:extLst>
                    <a:ext uri="{FF2B5EF4-FFF2-40B4-BE49-F238E27FC236}">
                      <a16:creationId xmlns:a16="http://schemas.microsoft.com/office/drawing/2014/main" id="{0ECB1C34-64E7-4850-9F03-F73A329D536D}"/>
                    </a:ext>
                  </a:extLst>
                </p:cNvPr>
                <p:cNvPicPr/>
                <p:nvPr/>
              </p:nvPicPr>
              <p:blipFill>
                <a:blip r:embed="rId385"/>
                <a:stretch>
                  <a:fillRect/>
                </a:stretch>
              </p:blipFill>
              <p:spPr>
                <a:xfrm>
                  <a:off x="1132779" y="3926708"/>
                  <a:ext cx="180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3" name="Freihand 252">
                  <a:extLst>
                    <a:ext uri="{FF2B5EF4-FFF2-40B4-BE49-F238E27FC236}">
                      <a16:creationId xmlns:a16="http://schemas.microsoft.com/office/drawing/2014/main" id="{4DD53366-876D-4629-8239-86B24973A36B}"/>
                    </a:ext>
                  </a:extLst>
                </p14:cNvPr>
                <p14:cNvContentPartPr/>
                <p14:nvPr/>
              </p14:nvContentPartPr>
              <p14:xfrm>
                <a:off x="1515459" y="3621788"/>
                <a:ext cx="142200" cy="127800"/>
              </p14:xfrm>
            </p:contentPart>
          </mc:Choice>
          <mc:Fallback>
            <p:pic>
              <p:nvPicPr>
                <p:cNvPr id="253" name="Freihand 252">
                  <a:extLst>
                    <a:ext uri="{FF2B5EF4-FFF2-40B4-BE49-F238E27FC236}">
                      <a16:creationId xmlns:a16="http://schemas.microsoft.com/office/drawing/2014/main" id="{4DD53366-876D-4629-8239-86B24973A36B}"/>
                    </a:ext>
                  </a:extLst>
                </p:cNvPr>
                <p:cNvPicPr/>
                <p:nvPr/>
              </p:nvPicPr>
              <p:blipFill>
                <a:blip r:embed="rId387"/>
                <a:stretch>
                  <a:fillRect/>
                </a:stretch>
              </p:blipFill>
              <p:spPr>
                <a:xfrm>
                  <a:off x="1511139" y="3617468"/>
                  <a:ext cx="150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4" name="Freihand 253">
                  <a:extLst>
                    <a:ext uri="{FF2B5EF4-FFF2-40B4-BE49-F238E27FC236}">
                      <a16:creationId xmlns:a16="http://schemas.microsoft.com/office/drawing/2014/main" id="{76BCF870-E56E-4909-B437-284503D47B32}"/>
                    </a:ext>
                  </a:extLst>
                </p14:cNvPr>
                <p14:cNvContentPartPr/>
                <p14:nvPr/>
              </p14:nvContentPartPr>
              <p14:xfrm>
                <a:off x="1781499" y="3614228"/>
                <a:ext cx="15840" cy="111240"/>
              </p14:xfrm>
            </p:contentPart>
          </mc:Choice>
          <mc:Fallback>
            <p:pic>
              <p:nvPicPr>
                <p:cNvPr id="254" name="Freihand 253">
                  <a:extLst>
                    <a:ext uri="{FF2B5EF4-FFF2-40B4-BE49-F238E27FC236}">
                      <a16:creationId xmlns:a16="http://schemas.microsoft.com/office/drawing/2014/main" id="{76BCF870-E56E-4909-B437-284503D47B32}"/>
                    </a:ext>
                  </a:extLst>
                </p:cNvPr>
                <p:cNvPicPr/>
                <p:nvPr/>
              </p:nvPicPr>
              <p:blipFill>
                <a:blip r:embed="rId389"/>
                <a:stretch>
                  <a:fillRect/>
                </a:stretch>
              </p:blipFill>
              <p:spPr>
                <a:xfrm>
                  <a:off x="1777179" y="3609908"/>
                  <a:ext cx="24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5" name="Freihand 254">
                  <a:extLst>
                    <a:ext uri="{FF2B5EF4-FFF2-40B4-BE49-F238E27FC236}">
                      <a16:creationId xmlns:a16="http://schemas.microsoft.com/office/drawing/2014/main" id="{DFAFD9BB-1AAE-437B-8868-C8E996A09361}"/>
                    </a:ext>
                  </a:extLst>
                </p14:cNvPr>
                <p14:cNvContentPartPr/>
                <p14:nvPr/>
              </p14:nvContentPartPr>
              <p14:xfrm>
                <a:off x="1722459" y="3653468"/>
                <a:ext cx="104760" cy="29520"/>
              </p14:xfrm>
            </p:contentPart>
          </mc:Choice>
          <mc:Fallback>
            <p:pic>
              <p:nvPicPr>
                <p:cNvPr id="255" name="Freihand 254">
                  <a:extLst>
                    <a:ext uri="{FF2B5EF4-FFF2-40B4-BE49-F238E27FC236}">
                      <a16:creationId xmlns:a16="http://schemas.microsoft.com/office/drawing/2014/main" id="{DFAFD9BB-1AAE-437B-8868-C8E996A09361}"/>
                    </a:ext>
                  </a:extLst>
                </p:cNvPr>
                <p:cNvPicPr/>
                <p:nvPr/>
              </p:nvPicPr>
              <p:blipFill>
                <a:blip r:embed="rId391"/>
                <a:stretch>
                  <a:fillRect/>
                </a:stretch>
              </p:blipFill>
              <p:spPr>
                <a:xfrm>
                  <a:off x="1718139" y="3649148"/>
                  <a:ext cx="113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7" name="Freihand 256">
                  <a:extLst>
                    <a:ext uri="{FF2B5EF4-FFF2-40B4-BE49-F238E27FC236}">
                      <a16:creationId xmlns:a16="http://schemas.microsoft.com/office/drawing/2014/main" id="{7813F538-33A9-45A8-B7B1-4D494B305F30}"/>
                    </a:ext>
                  </a:extLst>
                </p14:cNvPr>
                <p14:cNvContentPartPr/>
                <p14:nvPr/>
              </p14:nvContentPartPr>
              <p14:xfrm>
                <a:off x="2026299" y="3531788"/>
                <a:ext cx="79920" cy="93240"/>
              </p14:xfrm>
            </p:contentPart>
          </mc:Choice>
          <mc:Fallback>
            <p:pic>
              <p:nvPicPr>
                <p:cNvPr id="257" name="Freihand 256">
                  <a:extLst>
                    <a:ext uri="{FF2B5EF4-FFF2-40B4-BE49-F238E27FC236}">
                      <a16:creationId xmlns:a16="http://schemas.microsoft.com/office/drawing/2014/main" id="{7813F538-33A9-45A8-B7B1-4D494B305F30}"/>
                    </a:ext>
                  </a:extLst>
                </p:cNvPr>
                <p:cNvPicPr/>
                <p:nvPr/>
              </p:nvPicPr>
              <p:blipFill>
                <a:blip r:embed="rId393"/>
                <a:stretch>
                  <a:fillRect/>
                </a:stretch>
              </p:blipFill>
              <p:spPr>
                <a:xfrm>
                  <a:off x="2021979" y="3527468"/>
                  <a:ext cx="88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8" name="Freihand 257">
                  <a:extLst>
                    <a:ext uri="{FF2B5EF4-FFF2-40B4-BE49-F238E27FC236}">
                      <a16:creationId xmlns:a16="http://schemas.microsoft.com/office/drawing/2014/main" id="{DF750405-3DF6-4490-B919-BEFE4806254D}"/>
                    </a:ext>
                  </a:extLst>
                </p14:cNvPr>
                <p14:cNvContentPartPr/>
                <p14:nvPr/>
              </p14:nvContentPartPr>
              <p14:xfrm>
                <a:off x="2014419" y="3444308"/>
                <a:ext cx="19440" cy="7200"/>
              </p14:xfrm>
            </p:contentPart>
          </mc:Choice>
          <mc:Fallback>
            <p:pic>
              <p:nvPicPr>
                <p:cNvPr id="258" name="Freihand 257">
                  <a:extLst>
                    <a:ext uri="{FF2B5EF4-FFF2-40B4-BE49-F238E27FC236}">
                      <a16:creationId xmlns:a16="http://schemas.microsoft.com/office/drawing/2014/main" id="{DF750405-3DF6-4490-B919-BEFE4806254D}"/>
                    </a:ext>
                  </a:extLst>
                </p:cNvPr>
                <p:cNvPicPr/>
                <p:nvPr/>
              </p:nvPicPr>
              <p:blipFill>
                <a:blip r:embed="rId395"/>
                <a:stretch>
                  <a:fillRect/>
                </a:stretch>
              </p:blipFill>
              <p:spPr>
                <a:xfrm>
                  <a:off x="2010099" y="3439988"/>
                  <a:ext cx="28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9" name="Freihand 258">
                  <a:extLst>
                    <a:ext uri="{FF2B5EF4-FFF2-40B4-BE49-F238E27FC236}">
                      <a16:creationId xmlns:a16="http://schemas.microsoft.com/office/drawing/2014/main" id="{13E62501-612F-407F-B558-A73C7E8B1608}"/>
                    </a:ext>
                  </a:extLst>
                </p14:cNvPr>
                <p14:cNvContentPartPr/>
                <p14:nvPr/>
              </p14:nvContentPartPr>
              <p14:xfrm>
                <a:off x="1526979" y="3711788"/>
                <a:ext cx="739440" cy="158040"/>
              </p14:xfrm>
            </p:contentPart>
          </mc:Choice>
          <mc:Fallback>
            <p:pic>
              <p:nvPicPr>
                <p:cNvPr id="259" name="Freihand 258">
                  <a:extLst>
                    <a:ext uri="{FF2B5EF4-FFF2-40B4-BE49-F238E27FC236}">
                      <a16:creationId xmlns:a16="http://schemas.microsoft.com/office/drawing/2014/main" id="{13E62501-612F-407F-B558-A73C7E8B1608}"/>
                    </a:ext>
                  </a:extLst>
                </p:cNvPr>
                <p:cNvPicPr/>
                <p:nvPr/>
              </p:nvPicPr>
              <p:blipFill>
                <a:blip r:embed="rId397"/>
                <a:stretch>
                  <a:fillRect/>
                </a:stretch>
              </p:blipFill>
              <p:spPr>
                <a:xfrm>
                  <a:off x="1522659" y="3707468"/>
                  <a:ext cx="748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0" name="Freihand 259">
                  <a:extLst>
                    <a:ext uri="{FF2B5EF4-FFF2-40B4-BE49-F238E27FC236}">
                      <a16:creationId xmlns:a16="http://schemas.microsoft.com/office/drawing/2014/main" id="{D61A2C2E-860E-434C-9196-EF5DC435B873}"/>
                    </a:ext>
                  </a:extLst>
                </p14:cNvPr>
                <p14:cNvContentPartPr/>
                <p14:nvPr/>
              </p14:nvContentPartPr>
              <p14:xfrm>
                <a:off x="1569099" y="3963068"/>
                <a:ext cx="158760" cy="133560"/>
              </p14:xfrm>
            </p:contentPart>
          </mc:Choice>
          <mc:Fallback>
            <p:pic>
              <p:nvPicPr>
                <p:cNvPr id="260" name="Freihand 259">
                  <a:extLst>
                    <a:ext uri="{FF2B5EF4-FFF2-40B4-BE49-F238E27FC236}">
                      <a16:creationId xmlns:a16="http://schemas.microsoft.com/office/drawing/2014/main" id="{D61A2C2E-860E-434C-9196-EF5DC435B873}"/>
                    </a:ext>
                  </a:extLst>
                </p:cNvPr>
                <p:cNvPicPr/>
                <p:nvPr/>
              </p:nvPicPr>
              <p:blipFill>
                <a:blip r:embed="rId399"/>
                <a:stretch>
                  <a:fillRect/>
                </a:stretch>
              </p:blipFill>
              <p:spPr>
                <a:xfrm>
                  <a:off x="1564779" y="3958748"/>
                  <a:ext cx="167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1" name="Freihand 260">
                  <a:extLst>
                    <a:ext uri="{FF2B5EF4-FFF2-40B4-BE49-F238E27FC236}">
                      <a16:creationId xmlns:a16="http://schemas.microsoft.com/office/drawing/2014/main" id="{6C3E85CE-FA94-4485-85A3-4062FFC4F775}"/>
                    </a:ext>
                  </a:extLst>
                </p14:cNvPr>
                <p14:cNvContentPartPr/>
                <p14:nvPr/>
              </p14:nvContentPartPr>
              <p14:xfrm>
                <a:off x="1820019" y="3927428"/>
                <a:ext cx="28440" cy="129960"/>
              </p14:xfrm>
            </p:contentPart>
          </mc:Choice>
          <mc:Fallback>
            <p:pic>
              <p:nvPicPr>
                <p:cNvPr id="261" name="Freihand 260">
                  <a:extLst>
                    <a:ext uri="{FF2B5EF4-FFF2-40B4-BE49-F238E27FC236}">
                      <a16:creationId xmlns:a16="http://schemas.microsoft.com/office/drawing/2014/main" id="{6C3E85CE-FA94-4485-85A3-4062FFC4F775}"/>
                    </a:ext>
                  </a:extLst>
                </p:cNvPr>
                <p:cNvPicPr/>
                <p:nvPr/>
              </p:nvPicPr>
              <p:blipFill>
                <a:blip r:embed="rId401"/>
                <a:stretch>
                  <a:fillRect/>
                </a:stretch>
              </p:blipFill>
              <p:spPr>
                <a:xfrm>
                  <a:off x="1815699" y="3923108"/>
                  <a:ext cx="37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2" name="Freihand 261">
                  <a:extLst>
                    <a:ext uri="{FF2B5EF4-FFF2-40B4-BE49-F238E27FC236}">
                      <a16:creationId xmlns:a16="http://schemas.microsoft.com/office/drawing/2014/main" id="{45949A89-B251-4D93-B739-C16D7556DA45}"/>
                    </a:ext>
                  </a:extLst>
                </p14:cNvPr>
                <p14:cNvContentPartPr/>
                <p14:nvPr/>
              </p14:nvContentPartPr>
              <p14:xfrm>
                <a:off x="1769619" y="3965948"/>
                <a:ext cx="154440" cy="35640"/>
              </p14:xfrm>
            </p:contentPart>
          </mc:Choice>
          <mc:Fallback>
            <p:pic>
              <p:nvPicPr>
                <p:cNvPr id="262" name="Freihand 261">
                  <a:extLst>
                    <a:ext uri="{FF2B5EF4-FFF2-40B4-BE49-F238E27FC236}">
                      <a16:creationId xmlns:a16="http://schemas.microsoft.com/office/drawing/2014/main" id="{45949A89-B251-4D93-B739-C16D7556DA45}"/>
                    </a:ext>
                  </a:extLst>
                </p:cNvPr>
                <p:cNvPicPr/>
                <p:nvPr/>
              </p:nvPicPr>
              <p:blipFill>
                <a:blip r:embed="rId403"/>
                <a:stretch>
                  <a:fillRect/>
                </a:stretch>
              </p:blipFill>
              <p:spPr>
                <a:xfrm>
                  <a:off x="1765299" y="3961628"/>
                  <a:ext cx="163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3" name="Freihand 262">
                  <a:extLst>
                    <a:ext uri="{FF2B5EF4-FFF2-40B4-BE49-F238E27FC236}">
                      <a16:creationId xmlns:a16="http://schemas.microsoft.com/office/drawing/2014/main" id="{6BF39447-F4CA-45AE-B402-24EB7FABC327}"/>
                    </a:ext>
                  </a:extLst>
                </p14:cNvPr>
                <p14:cNvContentPartPr/>
                <p14:nvPr/>
              </p14:nvContentPartPr>
              <p14:xfrm>
                <a:off x="2036739" y="3917348"/>
                <a:ext cx="19440" cy="89280"/>
              </p14:xfrm>
            </p:contentPart>
          </mc:Choice>
          <mc:Fallback>
            <p:pic>
              <p:nvPicPr>
                <p:cNvPr id="263" name="Freihand 262">
                  <a:extLst>
                    <a:ext uri="{FF2B5EF4-FFF2-40B4-BE49-F238E27FC236}">
                      <a16:creationId xmlns:a16="http://schemas.microsoft.com/office/drawing/2014/main" id="{6BF39447-F4CA-45AE-B402-24EB7FABC327}"/>
                    </a:ext>
                  </a:extLst>
                </p:cNvPr>
                <p:cNvPicPr/>
                <p:nvPr/>
              </p:nvPicPr>
              <p:blipFill>
                <a:blip r:embed="rId405"/>
                <a:stretch>
                  <a:fillRect/>
                </a:stretch>
              </p:blipFill>
              <p:spPr>
                <a:xfrm>
                  <a:off x="2032419" y="3913028"/>
                  <a:ext cx="28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4" name="Freihand 263">
                  <a:extLst>
                    <a:ext uri="{FF2B5EF4-FFF2-40B4-BE49-F238E27FC236}">
                      <a16:creationId xmlns:a16="http://schemas.microsoft.com/office/drawing/2014/main" id="{E019D249-40BB-4720-9892-968220AFC812}"/>
                    </a:ext>
                  </a:extLst>
                </p14:cNvPr>
                <p14:cNvContentPartPr/>
                <p14:nvPr/>
              </p14:nvContentPartPr>
              <p14:xfrm>
                <a:off x="2078139" y="3908348"/>
                <a:ext cx="23760" cy="96120"/>
              </p14:xfrm>
            </p:contentPart>
          </mc:Choice>
          <mc:Fallback>
            <p:pic>
              <p:nvPicPr>
                <p:cNvPr id="264" name="Freihand 263">
                  <a:extLst>
                    <a:ext uri="{FF2B5EF4-FFF2-40B4-BE49-F238E27FC236}">
                      <a16:creationId xmlns:a16="http://schemas.microsoft.com/office/drawing/2014/main" id="{E019D249-40BB-4720-9892-968220AFC812}"/>
                    </a:ext>
                  </a:extLst>
                </p:cNvPr>
                <p:cNvPicPr/>
                <p:nvPr/>
              </p:nvPicPr>
              <p:blipFill>
                <a:blip r:embed="rId407"/>
                <a:stretch>
                  <a:fillRect/>
                </a:stretch>
              </p:blipFill>
              <p:spPr>
                <a:xfrm>
                  <a:off x="2073819" y="3904028"/>
                  <a:ext cx="32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5" name="Freihand 264">
                  <a:extLst>
                    <a:ext uri="{FF2B5EF4-FFF2-40B4-BE49-F238E27FC236}">
                      <a16:creationId xmlns:a16="http://schemas.microsoft.com/office/drawing/2014/main" id="{D6E5AEA7-2FD1-4AE6-90F9-C2931CB62F9C}"/>
                    </a:ext>
                  </a:extLst>
                </p14:cNvPr>
                <p14:cNvContentPartPr/>
                <p14:nvPr/>
              </p14:nvContentPartPr>
              <p14:xfrm>
                <a:off x="1962219" y="3845348"/>
                <a:ext cx="246240" cy="54000"/>
              </p14:xfrm>
            </p:contentPart>
          </mc:Choice>
          <mc:Fallback>
            <p:pic>
              <p:nvPicPr>
                <p:cNvPr id="265" name="Freihand 264">
                  <a:extLst>
                    <a:ext uri="{FF2B5EF4-FFF2-40B4-BE49-F238E27FC236}">
                      <a16:creationId xmlns:a16="http://schemas.microsoft.com/office/drawing/2014/main" id="{D6E5AEA7-2FD1-4AE6-90F9-C2931CB62F9C}"/>
                    </a:ext>
                  </a:extLst>
                </p:cNvPr>
                <p:cNvPicPr/>
                <p:nvPr/>
              </p:nvPicPr>
              <p:blipFill>
                <a:blip r:embed="rId409"/>
                <a:stretch>
                  <a:fillRect/>
                </a:stretch>
              </p:blipFill>
              <p:spPr>
                <a:xfrm>
                  <a:off x="1957899" y="3841028"/>
                  <a:ext cx="254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7" name="Freihand 266">
                  <a:extLst>
                    <a:ext uri="{FF2B5EF4-FFF2-40B4-BE49-F238E27FC236}">
                      <a16:creationId xmlns:a16="http://schemas.microsoft.com/office/drawing/2014/main" id="{2B07D064-1EF8-4D2A-8689-32287CEAEA65}"/>
                    </a:ext>
                  </a:extLst>
                </p14:cNvPr>
                <p14:cNvContentPartPr/>
                <p14:nvPr/>
              </p14:nvContentPartPr>
              <p14:xfrm>
                <a:off x="810219" y="3707108"/>
                <a:ext cx="4680" cy="96120"/>
              </p14:xfrm>
            </p:contentPart>
          </mc:Choice>
          <mc:Fallback>
            <p:pic>
              <p:nvPicPr>
                <p:cNvPr id="267" name="Freihand 266">
                  <a:extLst>
                    <a:ext uri="{FF2B5EF4-FFF2-40B4-BE49-F238E27FC236}">
                      <a16:creationId xmlns:a16="http://schemas.microsoft.com/office/drawing/2014/main" id="{2B07D064-1EF8-4D2A-8689-32287CEAEA65}"/>
                    </a:ext>
                  </a:extLst>
                </p:cNvPr>
                <p:cNvPicPr/>
                <p:nvPr/>
              </p:nvPicPr>
              <p:blipFill>
                <a:blip r:embed="rId411"/>
                <a:stretch>
                  <a:fillRect/>
                </a:stretch>
              </p:blipFill>
              <p:spPr>
                <a:xfrm>
                  <a:off x="805899" y="3702788"/>
                  <a:ext cx="13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8" name="Freihand 267">
                  <a:extLst>
                    <a:ext uri="{FF2B5EF4-FFF2-40B4-BE49-F238E27FC236}">
                      <a16:creationId xmlns:a16="http://schemas.microsoft.com/office/drawing/2014/main" id="{585E9FF1-6605-4D58-9F9C-E92261B7BA72}"/>
                    </a:ext>
                  </a:extLst>
                </p14:cNvPr>
                <p14:cNvContentPartPr/>
                <p14:nvPr/>
              </p14:nvContentPartPr>
              <p14:xfrm>
                <a:off x="772059" y="3737708"/>
                <a:ext cx="107280" cy="85680"/>
              </p14:xfrm>
            </p:contentPart>
          </mc:Choice>
          <mc:Fallback>
            <p:pic>
              <p:nvPicPr>
                <p:cNvPr id="268" name="Freihand 267">
                  <a:extLst>
                    <a:ext uri="{FF2B5EF4-FFF2-40B4-BE49-F238E27FC236}">
                      <a16:creationId xmlns:a16="http://schemas.microsoft.com/office/drawing/2014/main" id="{585E9FF1-6605-4D58-9F9C-E92261B7BA72}"/>
                    </a:ext>
                  </a:extLst>
                </p:cNvPr>
                <p:cNvPicPr/>
                <p:nvPr/>
              </p:nvPicPr>
              <p:blipFill>
                <a:blip r:embed="rId413"/>
                <a:stretch>
                  <a:fillRect/>
                </a:stretch>
              </p:blipFill>
              <p:spPr>
                <a:xfrm>
                  <a:off x="767739" y="3733388"/>
                  <a:ext cx="115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9" name="Freihand 268">
                  <a:extLst>
                    <a:ext uri="{FF2B5EF4-FFF2-40B4-BE49-F238E27FC236}">
                      <a16:creationId xmlns:a16="http://schemas.microsoft.com/office/drawing/2014/main" id="{77E42BF2-BDD5-4378-8F7E-72C645A40A41}"/>
                    </a:ext>
                  </a:extLst>
                </p14:cNvPr>
                <p14:cNvContentPartPr/>
                <p14:nvPr/>
              </p14:nvContentPartPr>
              <p14:xfrm>
                <a:off x="580179" y="3639428"/>
                <a:ext cx="109800" cy="100800"/>
              </p14:xfrm>
            </p:contentPart>
          </mc:Choice>
          <mc:Fallback>
            <p:pic>
              <p:nvPicPr>
                <p:cNvPr id="269" name="Freihand 268">
                  <a:extLst>
                    <a:ext uri="{FF2B5EF4-FFF2-40B4-BE49-F238E27FC236}">
                      <a16:creationId xmlns:a16="http://schemas.microsoft.com/office/drawing/2014/main" id="{77E42BF2-BDD5-4378-8F7E-72C645A40A41}"/>
                    </a:ext>
                  </a:extLst>
                </p:cNvPr>
                <p:cNvPicPr/>
                <p:nvPr/>
              </p:nvPicPr>
              <p:blipFill>
                <a:blip r:embed="rId415"/>
                <a:stretch>
                  <a:fillRect/>
                </a:stretch>
              </p:blipFill>
              <p:spPr>
                <a:xfrm>
                  <a:off x="575859" y="3635108"/>
                  <a:ext cx="118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0" name="Freihand 269">
                  <a:extLst>
                    <a:ext uri="{FF2B5EF4-FFF2-40B4-BE49-F238E27FC236}">
                      <a16:creationId xmlns:a16="http://schemas.microsoft.com/office/drawing/2014/main" id="{6B2829F6-F1BC-4D62-BF24-240FD09FBA9C}"/>
                    </a:ext>
                  </a:extLst>
                </p14:cNvPr>
                <p14:cNvContentPartPr/>
                <p14:nvPr/>
              </p14:nvContentPartPr>
              <p14:xfrm>
                <a:off x="675579" y="3636908"/>
                <a:ext cx="76320" cy="51480"/>
              </p14:xfrm>
            </p:contentPart>
          </mc:Choice>
          <mc:Fallback>
            <p:pic>
              <p:nvPicPr>
                <p:cNvPr id="270" name="Freihand 269">
                  <a:extLst>
                    <a:ext uri="{FF2B5EF4-FFF2-40B4-BE49-F238E27FC236}">
                      <a16:creationId xmlns:a16="http://schemas.microsoft.com/office/drawing/2014/main" id="{6B2829F6-F1BC-4D62-BF24-240FD09FBA9C}"/>
                    </a:ext>
                  </a:extLst>
                </p:cNvPr>
                <p:cNvPicPr/>
                <p:nvPr/>
              </p:nvPicPr>
              <p:blipFill>
                <a:blip r:embed="rId417"/>
                <a:stretch>
                  <a:fillRect/>
                </a:stretch>
              </p:blipFill>
              <p:spPr>
                <a:xfrm>
                  <a:off x="671259" y="3632588"/>
                  <a:ext cx="84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1" name="Freihand 270">
                  <a:extLst>
                    <a:ext uri="{FF2B5EF4-FFF2-40B4-BE49-F238E27FC236}">
                      <a16:creationId xmlns:a16="http://schemas.microsoft.com/office/drawing/2014/main" id="{4CF08C9A-7432-489E-BD24-72DE840A93B7}"/>
                    </a:ext>
                  </a:extLst>
                </p14:cNvPr>
                <p14:cNvContentPartPr/>
                <p14:nvPr/>
              </p14:nvContentPartPr>
              <p14:xfrm>
                <a:off x="764139" y="3525668"/>
                <a:ext cx="18360" cy="142200"/>
              </p14:xfrm>
            </p:contentPart>
          </mc:Choice>
          <mc:Fallback>
            <p:pic>
              <p:nvPicPr>
                <p:cNvPr id="271" name="Freihand 270">
                  <a:extLst>
                    <a:ext uri="{FF2B5EF4-FFF2-40B4-BE49-F238E27FC236}">
                      <a16:creationId xmlns:a16="http://schemas.microsoft.com/office/drawing/2014/main" id="{4CF08C9A-7432-489E-BD24-72DE840A93B7}"/>
                    </a:ext>
                  </a:extLst>
                </p:cNvPr>
                <p:cNvPicPr/>
                <p:nvPr/>
              </p:nvPicPr>
              <p:blipFill>
                <a:blip r:embed="rId419"/>
                <a:stretch>
                  <a:fillRect/>
                </a:stretch>
              </p:blipFill>
              <p:spPr>
                <a:xfrm>
                  <a:off x="759819" y="3521348"/>
                  <a:ext cx="27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2" name="Freihand 271">
                  <a:extLst>
                    <a:ext uri="{FF2B5EF4-FFF2-40B4-BE49-F238E27FC236}">
                      <a16:creationId xmlns:a16="http://schemas.microsoft.com/office/drawing/2014/main" id="{27917304-A77C-4D18-934D-67811FCE45D0}"/>
                    </a:ext>
                  </a:extLst>
                </p14:cNvPr>
                <p14:cNvContentPartPr/>
                <p14:nvPr/>
              </p14:nvContentPartPr>
              <p14:xfrm>
                <a:off x="804459" y="3558428"/>
                <a:ext cx="82440" cy="88560"/>
              </p14:xfrm>
            </p:contentPart>
          </mc:Choice>
          <mc:Fallback>
            <p:pic>
              <p:nvPicPr>
                <p:cNvPr id="272" name="Freihand 271">
                  <a:extLst>
                    <a:ext uri="{FF2B5EF4-FFF2-40B4-BE49-F238E27FC236}">
                      <a16:creationId xmlns:a16="http://schemas.microsoft.com/office/drawing/2014/main" id="{27917304-A77C-4D18-934D-67811FCE45D0}"/>
                    </a:ext>
                  </a:extLst>
                </p:cNvPr>
                <p:cNvPicPr/>
                <p:nvPr/>
              </p:nvPicPr>
              <p:blipFill>
                <a:blip r:embed="rId421"/>
                <a:stretch>
                  <a:fillRect/>
                </a:stretch>
              </p:blipFill>
              <p:spPr>
                <a:xfrm>
                  <a:off x="800139" y="3554108"/>
                  <a:ext cx="91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3" name="Freihand 272">
                  <a:extLst>
                    <a:ext uri="{FF2B5EF4-FFF2-40B4-BE49-F238E27FC236}">
                      <a16:creationId xmlns:a16="http://schemas.microsoft.com/office/drawing/2014/main" id="{8AE411E7-45E3-44F3-B126-D0CB8BBD1382}"/>
                    </a:ext>
                  </a:extLst>
                </p14:cNvPr>
                <p14:cNvContentPartPr/>
                <p14:nvPr/>
              </p14:nvContentPartPr>
              <p14:xfrm>
                <a:off x="902739" y="3492188"/>
                <a:ext cx="141840" cy="119880"/>
              </p14:xfrm>
            </p:contentPart>
          </mc:Choice>
          <mc:Fallback>
            <p:pic>
              <p:nvPicPr>
                <p:cNvPr id="273" name="Freihand 272">
                  <a:extLst>
                    <a:ext uri="{FF2B5EF4-FFF2-40B4-BE49-F238E27FC236}">
                      <a16:creationId xmlns:a16="http://schemas.microsoft.com/office/drawing/2014/main" id="{8AE411E7-45E3-44F3-B126-D0CB8BBD1382}"/>
                    </a:ext>
                  </a:extLst>
                </p:cNvPr>
                <p:cNvPicPr/>
                <p:nvPr/>
              </p:nvPicPr>
              <p:blipFill>
                <a:blip r:embed="rId423"/>
                <a:stretch>
                  <a:fillRect/>
                </a:stretch>
              </p:blipFill>
              <p:spPr>
                <a:xfrm>
                  <a:off x="898419" y="3487868"/>
                  <a:ext cx="150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4" name="Freihand 273">
                  <a:extLst>
                    <a:ext uri="{FF2B5EF4-FFF2-40B4-BE49-F238E27FC236}">
                      <a16:creationId xmlns:a16="http://schemas.microsoft.com/office/drawing/2014/main" id="{D8866E08-C0EA-4823-AEDC-851F529AD366}"/>
                    </a:ext>
                  </a:extLst>
                </p14:cNvPr>
                <p14:cNvContentPartPr/>
                <p14:nvPr/>
              </p14:nvContentPartPr>
              <p14:xfrm>
                <a:off x="1043499" y="3515948"/>
                <a:ext cx="114120" cy="40320"/>
              </p14:xfrm>
            </p:contentPart>
          </mc:Choice>
          <mc:Fallback>
            <p:pic>
              <p:nvPicPr>
                <p:cNvPr id="274" name="Freihand 273">
                  <a:extLst>
                    <a:ext uri="{FF2B5EF4-FFF2-40B4-BE49-F238E27FC236}">
                      <a16:creationId xmlns:a16="http://schemas.microsoft.com/office/drawing/2014/main" id="{D8866E08-C0EA-4823-AEDC-851F529AD366}"/>
                    </a:ext>
                  </a:extLst>
                </p:cNvPr>
                <p:cNvPicPr/>
                <p:nvPr/>
              </p:nvPicPr>
              <p:blipFill>
                <a:blip r:embed="rId425"/>
                <a:stretch>
                  <a:fillRect/>
                </a:stretch>
              </p:blipFill>
              <p:spPr>
                <a:xfrm>
                  <a:off x="1039179" y="3511628"/>
                  <a:ext cx="1227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5" name="Freihand 274">
                  <a:extLst>
                    <a:ext uri="{FF2B5EF4-FFF2-40B4-BE49-F238E27FC236}">
                      <a16:creationId xmlns:a16="http://schemas.microsoft.com/office/drawing/2014/main" id="{05932062-4E6E-4A13-BBBC-7557EC23475F}"/>
                    </a:ext>
                  </a:extLst>
                </p14:cNvPr>
                <p14:cNvContentPartPr/>
                <p14:nvPr/>
              </p14:nvContentPartPr>
              <p14:xfrm>
                <a:off x="1134579" y="3477068"/>
                <a:ext cx="54360" cy="15120"/>
              </p14:xfrm>
            </p:contentPart>
          </mc:Choice>
          <mc:Fallback>
            <p:pic>
              <p:nvPicPr>
                <p:cNvPr id="275" name="Freihand 274">
                  <a:extLst>
                    <a:ext uri="{FF2B5EF4-FFF2-40B4-BE49-F238E27FC236}">
                      <a16:creationId xmlns:a16="http://schemas.microsoft.com/office/drawing/2014/main" id="{05932062-4E6E-4A13-BBBC-7557EC23475F}"/>
                    </a:ext>
                  </a:extLst>
                </p:cNvPr>
                <p:cNvPicPr/>
                <p:nvPr/>
              </p:nvPicPr>
              <p:blipFill>
                <a:blip r:embed="rId427"/>
                <a:stretch>
                  <a:fillRect/>
                </a:stretch>
              </p:blipFill>
              <p:spPr>
                <a:xfrm>
                  <a:off x="1130259" y="3472748"/>
                  <a:ext cx="63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6" name="Freihand 275">
                  <a:extLst>
                    <a:ext uri="{FF2B5EF4-FFF2-40B4-BE49-F238E27FC236}">
                      <a16:creationId xmlns:a16="http://schemas.microsoft.com/office/drawing/2014/main" id="{E82AD88B-E4FD-4503-8F63-D6A4F99AF9BD}"/>
                    </a:ext>
                  </a:extLst>
                </p14:cNvPr>
                <p14:cNvContentPartPr/>
                <p14:nvPr/>
              </p14:nvContentPartPr>
              <p14:xfrm>
                <a:off x="1186419" y="3480308"/>
                <a:ext cx="59400" cy="67320"/>
              </p14:xfrm>
            </p:contentPart>
          </mc:Choice>
          <mc:Fallback>
            <p:pic>
              <p:nvPicPr>
                <p:cNvPr id="276" name="Freihand 275">
                  <a:extLst>
                    <a:ext uri="{FF2B5EF4-FFF2-40B4-BE49-F238E27FC236}">
                      <a16:creationId xmlns:a16="http://schemas.microsoft.com/office/drawing/2014/main" id="{E82AD88B-E4FD-4503-8F63-D6A4F99AF9BD}"/>
                    </a:ext>
                  </a:extLst>
                </p:cNvPr>
                <p:cNvPicPr/>
                <p:nvPr/>
              </p:nvPicPr>
              <p:blipFill>
                <a:blip r:embed="rId429"/>
                <a:stretch>
                  <a:fillRect/>
                </a:stretch>
              </p:blipFill>
              <p:spPr>
                <a:xfrm>
                  <a:off x="1182099" y="3475988"/>
                  <a:ext cx="68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7" name="Freihand 276">
                  <a:extLst>
                    <a:ext uri="{FF2B5EF4-FFF2-40B4-BE49-F238E27FC236}">
                      <a16:creationId xmlns:a16="http://schemas.microsoft.com/office/drawing/2014/main" id="{2B7AF121-B53F-43B3-8BDA-E2E555BF838D}"/>
                    </a:ext>
                  </a:extLst>
                </p14:cNvPr>
                <p14:cNvContentPartPr/>
                <p14:nvPr/>
              </p14:nvContentPartPr>
              <p14:xfrm>
                <a:off x="1238979" y="3460508"/>
                <a:ext cx="179280" cy="46440"/>
              </p14:xfrm>
            </p:contentPart>
          </mc:Choice>
          <mc:Fallback>
            <p:pic>
              <p:nvPicPr>
                <p:cNvPr id="277" name="Freihand 276">
                  <a:extLst>
                    <a:ext uri="{FF2B5EF4-FFF2-40B4-BE49-F238E27FC236}">
                      <a16:creationId xmlns:a16="http://schemas.microsoft.com/office/drawing/2014/main" id="{2B7AF121-B53F-43B3-8BDA-E2E555BF838D}"/>
                    </a:ext>
                  </a:extLst>
                </p:cNvPr>
                <p:cNvPicPr/>
                <p:nvPr/>
              </p:nvPicPr>
              <p:blipFill>
                <a:blip r:embed="rId431"/>
                <a:stretch>
                  <a:fillRect/>
                </a:stretch>
              </p:blipFill>
              <p:spPr>
                <a:xfrm>
                  <a:off x="1234659" y="3456188"/>
                  <a:ext cx="187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8" name="Freihand 277">
                  <a:extLst>
                    <a:ext uri="{FF2B5EF4-FFF2-40B4-BE49-F238E27FC236}">
                      <a16:creationId xmlns:a16="http://schemas.microsoft.com/office/drawing/2014/main" id="{63AC9BCD-5E8A-4B6D-B6EA-0E1BFB6782F6}"/>
                    </a:ext>
                  </a:extLst>
                </p14:cNvPr>
                <p14:cNvContentPartPr/>
                <p14:nvPr/>
              </p14:nvContentPartPr>
              <p14:xfrm>
                <a:off x="2217099" y="3401468"/>
                <a:ext cx="225360" cy="109440"/>
              </p14:xfrm>
            </p:contentPart>
          </mc:Choice>
          <mc:Fallback>
            <p:pic>
              <p:nvPicPr>
                <p:cNvPr id="278" name="Freihand 277">
                  <a:extLst>
                    <a:ext uri="{FF2B5EF4-FFF2-40B4-BE49-F238E27FC236}">
                      <a16:creationId xmlns:a16="http://schemas.microsoft.com/office/drawing/2014/main" id="{63AC9BCD-5E8A-4B6D-B6EA-0E1BFB6782F6}"/>
                    </a:ext>
                  </a:extLst>
                </p:cNvPr>
                <p:cNvPicPr/>
                <p:nvPr/>
              </p:nvPicPr>
              <p:blipFill>
                <a:blip r:embed="rId433"/>
                <a:stretch>
                  <a:fillRect/>
                </a:stretch>
              </p:blipFill>
              <p:spPr>
                <a:xfrm>
                  <a:off x="2212779" y="3397148"/>
                  <a:ext cx="234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9" name="Freihand 278">
                  <a:extLst>
                    <a:ext uri="{FF2B5EF4-FFF2-40B4-BE49-F238E27FC236}">
                      <a16:creationId xmlns:a16="http://schemas.microsoft.com/office/drawing/2014/main" id="{6DAF0342-D6A9-4B78-BD5F-3A0295AEBF3A}"/>
                    </a:ext>
                  </a:extLst>
                </p14:cNvPr>
                <p14:cNvContentPartPr/>
                <p14:nvPr/>
              </p14:nvContentPartPr>
              <p14:xfrm>
                <a:off x="2173179" y="3419108"/>
                <a:ext cx="118800" cy="135360"/>
              </p14:xfrm>
            </p:contentPart>
          </mc:Choice>
          <mc:Fallback>
            <p:pic>
              <p:nvPicPr>
                <p:cNvPr id="279" name="Freihand 278">
                  <a:extLst>
                    <a:ext uri="{FF2B5EF4-FFF2-40B4-BE49-F238E27FC236}">
                      <a16:creationId xmlns:a16="http://schemas.microsoft.com/office/drawing/2014/main" id="{6DAF0342-D6A9-4B78-BD5F-3A0295AEBF3A}"/>
                    </a:ext>
                  </a:extLst>
                </p:cNvPr>
                <p:cNvPicPr/>
                <p:nvPr/>
              </p:nvPicPr>
              <p:blipFill>
                <a:blip r:embed="rId435"/>
                <a:stretch>
                  <a:fillRect/>
                </a:stretch>
              </p:blipFill>
              <p:spPr>
                <a:xfrm>
                  <a:off x="2168859" y="3414788"/>
                  <a:ext cx="127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0" name="Freihand 279">
                  <a:extLst>
                    <a:ext uri="{FF2B5EF4-FFF2-40B4-BE49-F238E27FC236}">
                      <a16:creationId xmlns:a16="http://schemas.microsoft.com/office/drawing/2014/main" id="{AC39A286-0833-4017-9968-11B323EBBBF9}"/>
                    </a:ext>
                  </a:extLst>
                </p14:cNvPr>
                <p14:cNvContentPartPr/>
                <p14:nvPr/>
              </p14:nvContentPartPr>
              <p14:xfrm>
                <a:off x="2572419" y="3298508"/>
                <a:ext cx="118080" cy="52560"/>
              </p14:xfrm>
            </p:contentPart>
          </mc:Choice>
          <mc:Fallback>
            <p:pic>
              <p:nvPicPr>
                <p:cNvPr id="280" name="Freihand 279">
                  <a:extLst>
                    <a:ext uri="{FF2B5EF4-FFF2-40B4-BE49-F238E27FC236}">
                      <a16:creationId xmlns:a16="http://schemas.microsoft.com/office/drawing/2014/main" id="{AC39A286-0833-4017-9968-11B323EBBBF9}"/>
                    </a:ext>
                  </a:extLst>
                </p:cNvPr>
                <p:cNvPicPr/>
                <p:nvPr/>
              </p:nvPicPr>
              <p:blipFill>
                <a:blip r:embed="rId437"/>
                <a:stretch>
                  <a:fillRect/>
                </a:stretch>
              </p:blipFill>
              <p:spPr>
                <a:xfrm>
                  <a:off x="2568099" y="3294188"/>
                  <a:ext cx="126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81" name="Freihand 280">
                  <a:extLst>
                    <a:ext uri="{FF2B5EF4-FFF2-40B4-BE49-F238E27FC236}">
                      <a16:creationId xmlns:a16="http://schemas.microsoft.com/office/drawing/2014/main" id="{062DE269-0265-41B8-ADE3-1D6EB6785B28}"/>
                    </a:ext>
                  </a:extLst>
                </p14:cNvPr>
                <p14:cNvContentPartPr/>
                <p14:nvPr/>
              </p14:nvContentPartPr>
              <p14:xfrm>
                <a:off x="2703819" y="3182588"/>
                <a:ext cx="415080" cy="131040"/>
              </p14:xfrm>
            </p:contentPart>
          </mc:Choice>
          <mc:Fallback>
            <p:pic>
              <p:nvPicPr>
                <p:cNvPr id="281" name="Freihand 280">
                  <a:extLst>
                    <a:ext uri="{FF2B5EF4-FFF2-40B4-BE49-F238E27FC236}">
                      <a16:creationId xmlns:a16="http://schemas.microsoft.com/office/drawing/2014/main" id="{062DE269-0265-41B8-ADE3-1D6EB6785B28}"/>
                    </a:ext>
                  </a:extLst>
                </p:cNvPr>
                <p:cNvPicPr/>
                <p:nvPr/>
              </p:nvPicPr>
              <p:blipFill>
                <a:blip r:embed="rId439"/>
                <a:stretch>
                  <a:fillRect/>
                </a:stretch>
              </p:blipFill>
              <p:spPr>
                <a:xfrm>
                  <a:off x="2699499" y="3178268"/>
                  <a:ext cx="423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2" name="Freihand 281">
                  <a:extLst>
                    <a:ext uri="{FF2B5EF4-FFF2-40B4-BE49-F238E27FC236}">
                      <a16:creationId xmlns:a16="http://schemas.microsoft.com/office/drawing/2014/main" id="{340CE8AC-9225-42D4-A89D-F46FEEE7E78F}"/>
                    </a:ext>
                  </a:extLst>
                </p14:cNvPr>
                <p14:cNvContentPartPr/>
                <p14:nvPr/>
              </p14:nvContentPartPr>
              <p14:xfrm>
                <a:off x="3116739" y="3106628"/>
                <a:ext cx="43560" cy="15120"/>
              </p14:xfrm>
            </p:contentPart>
          </mc:Choice>
          <mc:Fallback>
            <p:pic>
              <p:nvPicPr>
                <p:cNvPr id="282" name="Freihand 281">
                  <a:extLst>
                    <a:ext uri="{FF2B5EF4-FFF2-40B4-BE49-F238E27FC236}">
                      <a16:creationId xmlns:a16="http://schemas.microsoft.com/office/drawing/2014/main" id="{340CE8AC-9225-42D4-A89D-F46FEEE7E78F}"/>
                    </a:ext>
                  </a:extLst>
                </p:cNvPr>
                <p:cNvPicPr/>
                <p:nvPr/>
              </p:nvPicPr>
              <p:blipFill>
                <a:blip r:embed="rId441"/>
                <a:stretch>
                  <a:fillRect/>
                </a:stretch>
              </p:blipFill>
              <p:spPr>
                <a:xfrm>
                  <a:off x="3112419" y="3102308"/>
                  <a:ext cx="52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3" name="Freihand 282">
                  <a:extLst>
                    <a:ext uri="{FF2B5EF4-FFF2-40B4-BE49-F238E27FC236}">
                      <a16:creationId xmlns:a16="http://schemas.microsoft.com/office/drawing/2014/main" id="{012603EB-4214-4DB2-8760-B5F1641E540C}"/>
                    </a:ext>
                  </a:extLst>
                </p14:cNvPr>
                <p14:cNvContentPartPr/>
                <p14:nvPr/>
              </p14:nvContentPartPr>
              <p14:xfrm>
                <a:off x="3170019" y="3053348"/>
                <a:ext cx="300600" cy="123120"/>
              </p14:xfrm>
            </p:contentPart>
          </mc:Choice>
          <mc:Fallback>
            <p:pic>
              <p:nvPicPr>
                <p:cNvPr id="283" name="Freihand 282">
                  <a:extLst>
                    <a:ext uri="{FF2B5EF4-FFF2-40B4-BE49-F238E27FC236}">
                      <a16:creationId xmlns:a16="http://schemas.microsoft.com/office/drawing/2014/main" id="{012603EB-4214-4DB2-8760-B5F1641E540C}"/>
                    </a:ext>
                  </a:extLst>
                </p:cNvPr>
                <p:cNvPicPr/>
                <p:nvPr/>
              </p:nvPicPr>
              <p:blipFill>
                <a:blip r:embed="rId443"/>
                <a:stretch>
                  <a:fillRect/>
                </a:stretch>
              </p:blipFill>
              <p:spPr>
                <a:xfrm>
                  <a:off x="3165699" y="3049028"/>
                  <a:ext cx="309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4" name="Freihand 283">
                  <a:extLst>
                    <a:ext uri="{FF2B5EF4-FFF2-40B4-BE49-F238E27FC236}">
                      <a16:creationId xmlns:a16="http://schemas.microsoft.com/office/drawing/2014/main" id="{D81D35F3-BF24-4AF7-91A2-B7409DB8B286}"/>
                    </a:ext>
                  </a:extLst>
                </p14:cNvPr>
                <p14:cNvContentPartPr/>
                <p14:nvPr/>
              </p14:nvContentPartPr>
              <p14:xfrm>
                <a:off x="3526419" y="2951108"/>
                <a:ext cx="148680" cy="106200"/>
              </p14:xfrm>
            </p:contentPart>
          </mc:Choice>
          <mc:Fallback>
            <p:pic>
              <p:nvPicPr>
                <p:cNvPr id="284" name="Freihand 283">
                  <a:extLst>
                    <a:ext uri="{FF2B5EF4-FFF2-40B4-BE49-F238E27FC236}">
                      <a16:creationId xmlns:a16="http://schemas.microsoft.com/office/drawing/2014/main" id="{D81D35F3-BF24-4AF7-91A2-B7409DB8B286}"/>
                    </a:ext>
                  </a:extLst>
                </p:cNvPr>
                <p:cNvPicPr/>
                <p:nvPr/>
              </p:nvPicPr>
              <p:blipFill>
                <a:blip r:embed="rId445"/>
                <a:stretch>
                  <a:fillRect/>
                </a:stretch>
              </p:blipFill>
              <p:spPr>
                <a:xfrm>
                  <a:off x="3522099" y="2946788"/>
                  <a:ext cx="157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5" name="Freihand 284">
                  <a:extLst>
                    <a:ext uri="{FF2B5EF4-FFF2-40B4-BE49-F238E27FC236}">
                      <a16:creationId xmlns:a16="http://schemas.microsoft.com/office/drawing/2014/main" id="{CC69BDD4-A796-4A5C-AB8E-3A6CF1637748}"/>
                    </a:ext>
                  </a:extLst>
                </p14:cNvPr>
                <p14:cNvContentPartPr/>
                <p14:nvPr/>
              </p14:nvContentPartPr>
              <p14:xfrm>
                <a:off x="3547299" y="2975228"/>
                <a:ext cx="286920" cy="30960"/>
              </p14:xfrm>
            </p:contentPart>
          </mc:Choice>
          <mc:Fallback>
            <p:pic>
              <p:nvPicPr>
                <p:cNvPr id="285" name="Freihand 284">
                  <a:extLst>
                    <a:ext uri="{FF2B5EF4-FFF2-40B4-BE49-F238E27FC236}">
                      <a16:creationId xmlns:a16="http://schemas.microsoft.com/office/drawing/2014/main" id="{CC69BDD4-A796-4A5C-AB8E-3A6CF1637748}"/>
                    </a:ext>
                  </a:extLst>
                </p:cNvPr>
                <p:cNvPicPr/>
                <p:nvPr/>
              </p:nvPicPr>
              <p:blipFill>
                <a:blip r:embed="rId447"/>
                <a:stretch>
                  <a:fillRect/>
                </a:stretch>
              </p:blipFill>
              <p:spPr>
                <a:xfrm>
                  <a:off x="3542979" y="2970908"/>
                  <a:ext cx="295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6" name="Freihand 285">
                  <a:extLst>
                    <a:ext uri="{FF2B5EF4-FFF2-40B4-BE49-F238E27FC236}">
                      <a16:creationId xmlns:a16="http://schemas.microsoft.com/office/drawing/2014/main" id="{06BE2039-6BCB-40BF-B41F-2098678492E7}"/>
                    </a:ext>
                  </a:extLst>
                </p14:cNvPr>
                <p14:cNvContentPartPr/>
                <p14:nvPr/>
              </p14:nvContentPartPr>
              <p14:xfrm>
                <a:off x="3818739" y="2910068"/>
                <a:ext cx="104040" cy="87840"/>
              </p14:xfrm>
            </p:contentPart>
          </mc:Choice>
          <mc:Fallback>
            <p:pic>
              <p:nvPicPr>
                <p:cNvPr id="286" name="Freihand 285">
                  <a:extLst>
                    <a:ext uri="{FF2B5EF4-FFF2-40B4-BE49-F238E27FC236}">
                      <a16:creationId xmlns:a16="http://schemas.microsoft.com/office/drawing/2014/main" id="{06BE2039-6BCB-40BF-B41F-2098678492E7}"/>
                    </a:ext>
                  </a:extLst>
                </p:cNvPr>
                <p:cNvPicPr/>
                <p:nvPr/>
              </p:nvPicPr>
              <p:blipFill>
                <a:blip r:embed="rId449"/>
                <a:stretch>
                  <a:fillRect/>
                </a:stretch>
              </p:blipFill>
              <p:spPr>
                <a:xfrm>
                  <a:off x="3814419" y="2905748"/>
                  <a:ext cx="112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7" name="Freihand 286">
                  <a:extLst>
                    <a:ext uri="{FF2B5EF4-FFF2-40B4-BE49-F238E27FC236}">
                      <a16:creationId xmlns:a16="http://schemas.microsoft.com/office/drawing/2014/main" id="{AAC1C4DC-F9BC-46BC-98C3-1DF90D9BEA3A}"/>
                    </a:ext>
                  </a:extLst>
                </p14:cNvPr>
                <p14:cNvContentPartPr/>
                <p14:nvPr/>
              </p14:nvContentPartPr>
              <p14:xfrm>
                <a:off x="3935379" y="2900708"/>
                <a:ext cx="190080" cy="49680"/>
              </p14:xfrm>
            </p:contentPart>
          </mc:Choice>
          <mc:Fallback>
            <p:pic>
              <p:nvPicPr>
                <p:cNvPr id="287" name="Freihand 286">
                  <a:extLst>
                    <a:ext uri="{FF2B5EF4-FFF2-40B4-BE49-F238E27FC236}">
                      <a16:creationId xmlns:a16="http://schemas.microsoft.com/office/drawing/2014/main" id="{AAC1C4DC-F9BC-46BC-98C3-1DF90D9BEA3A}"/>
                    </a:ext>
                  </a:extLst>
                </p:cNvPr>
                <p:cNvPicPr/>
                <p:nvPr/>
              </p:nvPicPr>
              <p:blipFill>
                <a:blip r:embed="rId451"/>
                <a:stretch>
                  <a:fillRect/>
                </a:stretch>
              </p:blipFill>
              <p:spPr>
                <a:xfrm>
                  <a:off x="3931059" y="2896388"/>
                  <a:ext cx="1987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8" name="Freihand 287">
                  <a:extLst>
                    <a:ext uri="{FF2B5EF4-FFF2-40B4-BE49-F238E27FC236}">
                      <a16:creationId xmlns:a16="http://schemas.microsoft.com/office/drawing/2014/main" id="{32E7695E-74E3-42F1-90DF-4BFF4F7A8F1B}"/>
                    </a:ext>
                  </a:extLst>
                </p14:cNvPr>
                <p14:cNvContentPartPr/>
                <p14:nvPr/>
              </p14:nvContentPartPr>
              <p14:xfrm>
                <a:off x="2259219" y="3856148"/>
                <a:ext cx="208080" cy="55440"/>
              </p14:xfrm>
            </p:contentPart>
          </mc:Choice>
          <mc:Fallback>
            <p:pic>
              <p:nvPicPr>
                <p:cNvPr id="288" name="Freihand 287">
                  <a:extLst>
                    <a:ext uri="{FF2B5EF4-FFF2-40B4-BE49-F238E27FC236}">
                      <a16:creationId xmlns:a16="http://schemas.microsoft.com/office/drawing/2014/main" id="{32E7695E-74E3-42F1-90DF-4BFF4F7A8F1B}"/>
                    </a:ext>
                  </a:extLst>
                </p:cNvPr>
                <p:cNvPicPr/>
                <p:nvPr/>
              </p:nvPicPr>
              <p:blipFill>
                <a:blip r:embed="rId453"/>
                <a:stretch>
                  <a:fillRect/>
                </a:stretch>
              </p:blipFill>
              <p:spPr>
                <a:xfrm>
                  <a:off x="2254899" y="3851828"/>
                  <a:ext cx="216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9" name="Freihand 288">
                  <a:extLst>
                    <a:ext uri="{FF2B5EF4-FFF2-40B4-BE49-F238E27FC236}">
                      <a16:creationId xmlns:a16="http://schemas.microsoft.com/office/drawing/2014/main" id="{383496B3-58A0-4DAF-B41C-B96EE846788F}"/>
                    </a:ext>
                  </a:extLst>
                </p14:cNvPr>
                <p14:cNvContentPartPr/>
                <p14:nvPr/>
              </p14:nvContentPartPr>
              <p14:xfrm>
                <a:off x="2227539" y="3836708"/>
                <a:ext cx="114840" cy="125280"/>
              </p14:xfrm>
            </p:contentPart>
          </mc:Choice>
          <mc:Fallback>
            <p:pic>
              <p:nvPicPr>
                <p:cNvPr id="289" name="Freihand 288">
                  <a:extLst>
                    <a:ext uri="{FF2B5EF4-FFF2-40B4-BE49-F238E27FC236}">
                      <a16:creationId xmlns:a16="http://schemas.microsoft.com/office/drawing/2014/main" id="{383496B3-58A0-4DAF-B41C-B96EE846788F}"/>
                    </a:ext>
                  </a:extLst>
                </p:cNvPr>
                <p:cNvPicPr/>
                <p:nvPr/>
              </p:nvPicPr>
              <p:blipFill>
                <a:blip r:embed="rId455"/>
                <a:stretch>
                  <a:fillRect/>
                </a:stretch>
              </p:blipFill>
              <p:spPr>
                <a:xfrm>
                  <a:off x="2223219" y="3832388"/>
                  <a:ext cx="123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0" name="Freihand 289">
                  <a:extLst>
                    <a:ext uri="{FF2B5EF4-FFF2-40B4-BE49-F238E27FC236}">
                      <a16:creationId xmlns:a16="http://schemas.microsoft.com/office/drawing/2014/main" id="{4015E764-7EEA-404E-8D76-C6E3F7FA2038}"/>
                    </a:ext>
                  </a:extLst>
                </p14:cNvPr>
                <p14:cNvContentPartPr/>
                <p14:nvPr/>
              </p14:nvContentPartPr>
              <p14:xfrm>
                <a:off x="2676459" y="3738428"/>
                <a:ext cx="25920" cy="101160"/>
              </p14:xfrm>
            </p:contentPart>
          </mc:Choice>
          <mc:Fallback>
            <p:pic>
              <p:nvPicPr>
                <p:cNvPr id="290" name="Freihand 289">
                  <a:extLst>
                    <a:ext uri="{FF2B5EF4-FFF2-40B4-BE49-F238E27FC236}">
                      <a16:creationId xmlns:a16="http://schemas.microsoft.com/office/drawing/2014/main" id="{4015E764-7EEA-404E-8D76-C6E3F7FA2038}"/>
                    </a:ext>
                  </a:extLst>
                </p:cNvPr>
                <p:cNvPicPr/>
                <p:nvPr/>
              </p:nvPicPr>
              <p:blipFill>
                <a:blip r:embed="rId457"/>
                <a:stretch>
                  <a:fillRect/>
                </a:stretch>
              </p:blipFill>
              <p:spPr>
                <a:xfrm>
                  <a:off x="2672139" y="3734108"/>
                  <a:ext cx="34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1" name="Freihand 290">
                  <a:extLst>
                    <a:ext uri="{FF2B5EF4-FFF2-40B4-BE49-F238E27FC236}">
                      <a16:creationId xmlns:a16="http://schemas.microsoft.com/office/drawing/2014/main" id="{6562F60F-C80D-4646-AE21-5D77D7ED51BE}"/>
                    </a:ext>
                  </a:extLst>
                </p14:cNvPr>
                <p14:cNvContentPartPr/>
                <p14:nvPr/>
              </p14:nvContentPartPr>
              <p14:xfrm>
                <a:off x="2627859" y="3769028"/>
                <a:ext cx="151200" cy="84960"/>
              </p14:xfrm>
            </p:contentPart>
          </mc:Choice>
          <mc:Fallback>
            <p:pic>
              <p:nvPicPr>
                <p:cNvPr id="291" name="Freihand 290">
                  <a:extLst>
                    <a:ext uri="{FF2B5EF4-FFF2-40B4-BE49-F238E27FC236}">
                      <a16:creationId xmlns:a16="http://schemas.microsoft.com/office/drawing/2014/main" id="{6562F60F-C80D-4646-AE21-5D77D7ED51BE}"/>
                    </a:ext>
                  </a:extLst>
                </p:cNvPr>
                <p:cNvPicPr/>
                <p:nvPr/>
              </p:nvPicPr>
              <p:blipFill>
                <a:blip r:embed="rId459"/>
                <a:stretch>
                  <a:fillRect/>
                </a:stretch>
              </p:blipFill>
              <p:spPr>
                <a:xfrm>
                  <a:off x="2623539" y="3764708"/>
                  <a:ext cx="159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2" name="Freihand 291">
                  <a:extLst>
                    <a:ext uri="{FF2B5EF4-FFF2-40B4-BE49-F238E27FC236}">
                      <a16:creationId xmlns:a16="http://schemas.microsoft.com/office/drawing/2014/main" id="{6A813B76-0446-4969-A2FC-2BE83CAF7EA4}"/>
                    </a:ext>
                  </a:extLst>
                </p14:cNvPr>
                <p14:cNvContentPartPr/>
                <p14:nvPr/>
              </p14:nvContentPartPr>
              <p14:xfrm>
                <a:off x="2599779" y="3706388"/>
                <a:ext cx="272520" cy="76680"/>
              </p14:xfrm>
            </p:contentPart>
          </mc:Choice>
          <mc:Fallback>
            <p:pic>
              <p:nvPicPr>
                <p:cNvPr id="292" name="Freihand 291">
                  <a:extLst>
                    <a:ext uri="{FF2B5EF4-FFF2-40B4-BE49-F238E27FC236}">
                      <a16:creationId xmlns:a16="http://schemas.microsoft.com/office/drawing/2014/main" id="{6A813B76-0446-4969-A2FC-2BE83CAF7EA4}"/>
                    </a:ext>
                  </a:extLst>
                </p:cNvPr>
                <p:cNvPicPr/>
                <p:nvPr/>
              </p:nvPicPr>
              <p:blipFill>
                <a:blip r:embed="rId461"/>
                <a:stretch>
                  <a:fillRect/>
                </a:stretch>
              </p:blipFill>
              <p:spPr>
                <a:xfrm>
                  <a:off x="2595459" y="3702068"/>
                  <a:ext cx="281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3" name="Freihand 292">
                  <a:extLst>
                    <a:ext uri="{FF2B5EF4-FFF2-40B4-BE49-F238E27FC236}">
                      <a16:creationId xmlns:a16="http://schemas.microsoft.com/office/drawing/2014/main" id="{4416AC0E-21A1-4271-8805-159E330D0C1B}"/>
                    </a:ext>
                  </a:extLst>
                </p14:cNvPr>
                <p14:cNvContentPartPr/>
                <p14:nvPr/>
              </p14:nvContentPartPr>
              <p14:xfrm>
                <a:off x="2898219" y="3574988"/>
                <a:ext cx="170280" cy="205560"/>
              </p14:xfrm>
            </p:contentPart>
          </mc:Choice>
          <mc:Fallback>
            <p:pic>
              <p:nvPicPr>
                <p:cNvPr id="293" name="Freihand 292">
                  <a:extLst>
                    <a:ext uri="{FF2B5EF4-FFF2-40B4-BE49-F238E27FC236}">
                      <a16:creationId xmlns:a16="http://schemas.microsoft.com/office/drawing/2014/main" id="{4416AC0E-21A1-4271-8805-159E330D0C1B}"/>
                    </a:ext>
                  </a:extLst>
                </p:cNvPr>
                <p:cNvPicPr/>
                <p:nvPr/>
              </p:nvPicPr>
              <p:blipFill>
                <a:blip r:embed="rId463"/>
                <a:stretch>
                  <a:fillRect/>
                </a:stretch>
              </p:blipFill>
              <p:spPr>
                <a:xfrm>
                  <a:off x="2893899" y="3570668"/>
                  <a:ext cx="178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4" name="Freihand 293">
                  <a:extLst>
                    <a:ext uri="{FF2B5EF4-FFF2-40B4-BE49-F238E27FC236}">
                      <a16:creationId xmlns:a16="http://schemas.microsoft.com/office/drawing/2014/main" id="{4C611B0F-B1DB-43F5-A711-923932F728FF}"/>
                    </a:ext>
                  </a:extLst>
                </p14:cNvPr>
                <p14:cNvContentPartPr/>
                <p14:nvPr/>
              </p14:nvContentPartPr>
              <p14:xfrm>
                <a:off x="3070299" y="3526748"/>
                <a:ext cx="251280" cy="138960"/>
              </p14:xfrm>
            </p:contentPart>
          </mc:Choice>
          <mc:Fallback>
            <p:pic>
              <p:nvPicPr>
                <p:cNvPr id="294" name="Freihand 293">
                  <a:extLst>
                    <a:ext uri="{FF2B5EF4-FFF2-40B4-BE49-F238E27FC236}">
                      <a16:creationId xmlns:a16="http://schemas.microsoft.com/office/drawing/2014/main" id="{4C611B0F-B1DB-43F5-A711-923932F728FF}"/>
                    </a:ext>
                  </a:extLst>
                </p:cNvPr>
                <p:cNvPicPr/>
                <p:nvPr/>
              </p:nvPicPr>
              <p:blipFill>
                <a:blip r:embed="rId465"/>
                <a:stretch>
                  <a:fillRect/>
                </a:stretch>
              </p:blipFill>
              <p:spPr>
                <a:xfrm>
                  <a:off x="3065979" y="3522428"/>
                  <a:ext cx="259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5" name="Freihand 294">
                  <a:extLst>
                    <a:ext uri="{FF2B5EF4-FFF2-40B4-BE49-F238E27FC236}">
                      <a16:creationId xmlns:a16="http://schemas.microsoft.com/office/drawing/2014/main" id="{0C038DE3-F436-4DC6-9CD8-6F93FC12DEBD}"/>
                    </a:ext>
                  </a:extLst>
                </p14:cNvPr>
                <p14:cNvContentPartPr/>
                <p14:nvPr/>
              </p14:nvContentPartPr>
              <p14:xfrm>
                <a:off x="3307179" y="3496868"/>
                <a:ext cx="35280" cy="33120"/>
              </p14:xfrm>
            </p:contentPart>
          </mc:Choice>
          <mc:Fallback>
            <p:pic>
              <p:nvPicPr>
                <p:cNvPr id="295" name="Freihand 294">
                  <a:extLst>
                    <a:ext uri="{FF2B5EF4-FFF2-40B4-BE49-F238E27FC236}">
                      <a16:creationId xmlns:a16="http://schemas.microsoft.com/office/drawing/2014/main" id="{0C038DE3-F436-4DC6-9CD8-6F93FC12DEBD}"/>
                    </a:ext>
                  </a:extLst>
                </p:cNvPr>
                <p:cNvPicPr/>
                <p:nvPr/>
              </p:nvPicPr>
              <p:blipFill>
                <a:blip r:embed="rId467"/>
                <a:stretch>
                  <a:fillRect/>
                </a:stretch>
              </p:blipFill>
              <p:spPr>
                <a:xfrm>
                  <a:off x="3302859" y="3492548"/>
                  <a:ext cx="43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6" name="Freihand 295">
                  <a:extLst>
                    <a:ext uri="{FF2B5EF4-FFF2-40B4-BE49-F238E27FC236}">
                      <a16:creationId xmlns:a16="http://schemas.microsoft.com/office/drawing/2014/main" id="{2ACCA1BA-AE89-47EF-8EBF-0321FB9AEB2E}"/>
                    </a:ext>
                  </a:extLst>
                </p14:cNvPr>
                <p14:cNvContentPartPr/>
                <p14:nvPr/>
              </p14:nvContentPartPr>
              <p14:xfrm>
                <a:off x="3359019" y="3530708"/>
                <a:ext cx="208440" cy="33480"/>
              </p14:xfrm>
            </p:contentPart>
          </mc:Choice>
          <mc:Fallback>
            <p:pic>
              <p:nvPicPr>
                <p:cNvPr id="296" name="Freihand 295">
                  <a:extLst>
                    <a:ext uri="{FF2B5EF4-FFF2-40B4-BE49-F238E27FC236}">
                      <a16:creationId xmlns:a16="http://schemas.microsoft.com/office/drawing/2014/main" id="{2ACCA1BA-AE89-47EF-8EBF-0321FB9AEB2E}"/>
                    </a:ext>
                  </a:extLst>
                </p:cNvPr>
                <p:cNvPicPr/>
                <p:nvPr/>
              </p:nvPicPr>
              <p:blipFill>
                <a:blip r:embed="rId469"/>
                <a:stretch>
                  <a:fillRect/>
                </a:stretch>
              </p:blipFill>
              <p:spPr>
                <a:xfrm>
                  <a:off x="3354699" y="3526388"/>
                  <a:ext cx="217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8" name="Freihand 297">
                  <a:extLst>
                    <a:ext uri="{FF2B5EF4-FFF2-40B4-BE49-F238E27FC236}">
                      <a16:creationId xmlns:a16="http://schemas.microsoft.com/office/drawing/2014/main" id="{B7BE41B7-EF49-42BF-B4E0-5FAC0B457BFE}"/>
                    </a:ext>
                  </a:extLst>
                </p14:cNvPr>
                <p14:cNvContentPartPr/>
                <p14:nvPr/>
              </p14:nvContentPartPr>
              <p14:xfrm>
                <a:off x="732819" y="3770828"/>
                <a:ext cx="241920" cy="323280"/>
              </p14:xfrm>
            </p:contentPart>
          </mc:Choice>
          <mc:Fallback>
            <p:pic>
              <p:nvPicPr>
                <p:cNvPr id="298" name="Freihand 297">
                  <a:extLst>
                    <a:ext uri="{FF2B5EF4-FFF2-40B4-BE49-F238E27FC236}">
                      <a16:creationId xmlns:a16="http://schemas.microsoft.com/office/drawing/2014/main" id="{B7BE41B7-EF49-42BF-B4E0-5FAC0B457BFE}"/>
                    </a:ext>
                  </a:extLst>
                </p:cNvPr>
                <p:cNvPicPr/>
                <p:nvPr/>
              </p:nvPicPr>
              <p:blipFill>
                <a:blip r:embed="rId471"/>
                <a:stretch>
                  <a:fillRect/>
                </a:stretch>
              </p:blipFill>
              <p:spPr>
                <a:xfrm>
                  <a:off x="728499" y="3766508"/>
                  <a:ext cx="25056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00" name="Freihand 299">
                  <a:extLst>
                    <a:ext uri="{FF2B5EF4-FFF2-40B4-BE49-F238E27FC236}">
                      <a16:creationId xmlns:a16="http://schemas.microsoft.com/office/drawing/2014/main" id="{4946BA05-7951-4BA9-A06F-AE465D771BB6}"/>
                    </a:ext>
                  </a:extLst>
                </p14:cNvPr>
                <p14:cNvContentPartPr/>
                <p14:nvPr/>
              </p14:nvContentPartPr>
              <p14:xfrm>
                <a:off x="1909299" y="3801788"/>
                <a:ext cx="332280" cy="284400"/>
              </p14:xfrm>
            </p:contentPart>
          </mc:Choice>
          <mc:Fallback>
            <p:pic>
              <p:nvPicPr>
                <p:cNvPr id="300" name="Freihand 299">
                  <a:extLst>
                    <a:ext uri="{FF2B5EF4-FFF2-40B4-BE49-F238E27FC236}">
                      <a16:creationId xmlns:a16="http://schemas.microsoft.com/office/drawing/2014/main" id="{4946BA05-7951-4BA9-A06F-AE465D771BB6}"/>
                    </a:ext>
                  </a:extLst>
                </p:cNvPr>
                <p:cNvPicPr/>
                <p:nvPr/>
              </p:nvPicPr>
              <p:blipFill>
                <a:blip r:embed="rId473"/>
                <a:stretch>
                  <a:fillRect/>
                </a:stretch>
              </p:blipFill>
              <p:spPr>
                <a:xfrm>
                  <a:off x="1904979" y="3797468"/>
                  <a:ext cx="3409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01" name="Freihand 300">
                  <a:extLst>
                    <a:ext uri="{FF2B5EF4-FFF2-40B4-BE49-F238E27FC236}">
                      <a16:creationId xmlns:a16="http://schemas.microsoft.com/office/drawing/2014/main" id="{9B179442-5967-448F-A483-B52C0EAD5366}"/>
                    </a:ext>
                  </a:extLst>
                </p14:cNvPr>
                <p14:cNvContentPartPr/>
                <p14:nvPr/>
              </p14:nvContentPartPr>
              <p14:xfrm>
                <a:off x="1900299" y="3411548"/>
                <a:ext cx="312480" cy="287640"/>
              </p14:xfrm>
            </p:contentPart>
          </mc:Choice>
          <mc:Fallback>
            <p:pic>
              <p:nvPicPr>
                <p:cNvPr id="301" name="Freihand 300">
                  <a:extLst>
                    <a:ext uri="{FF2B5EF4-FFF2-40B4-BE49-F238E27FC236}">
                      <a16:creationId xmlns:a16="http://schemas.microsoft.com/office/drawing/2014/main" id="{9B179442-5967-448F-A483-B52C0EAD5366}"/>
                    </a:ext>
                  </a:extLst>
                </p:cNvPr>
                <p:cNvPicPr/>
                <p:nvPr/>
              </p:nvPicPr>
              <p:blipFill>
                <a:blip r:embed="rId475"/>
                <a:stretch>
                  <a:fillRect/>
                </a:stretch>
              </p:blipFill>
              <p:spPr>
                <a:xfrm>
                  <a:off x="1895979" y="3407228"/>
                  <a:ext cx="321120" cy="296280"/>
                </a:xfrm>
                <a:prstGeom prst="rect">
                  <a:avLst/>
                </a:prstGeom>
              </p:spPr>
            </p:pic>
          </mc:Fallback>
        </mc:AlternateContent>
      </p:grpSp>
      <p:grpSp>
        <p:nvGrpSpPr>
          <p:cNvPr id="364" name="Gruppieren 363">
            <a:extLst>
              <a:ext uri="{FF2B5EF4-FFF2-40B4-BE49-F238E27FC236}">
                <a16:creationId xmlns:a16="http://schemas.microsoft.com/office/drawing/2014/main" id="{971046D6-9211-4728-8A3C-0006A106A247}"/>
              </a:ext>
            </a:extLst>
          </p:cNvPr>
          <p:cNvGrpSpPr/>
          <p:nvPr/>
        </p:nvGrpSpPr>
        <p:grpSpPr>
          <a:xfrm>
            <a:off x="258339" y="4558868"/>
            <a:ext cx="3414960" cy="1473840"/>
            <a:chOff x="258339" y="4558868"/>
            <a:chExt cx="3414960" cy="1473840"/>
          </a:xfrm>
        </p:grpSpPr>
        <mc:AlternateContent xmlns:mc="http://schemas.openxmlformats.org/markup-compatibility/2006">
          <mc:Choice xmlns:p14="http://schemas.microsoft.com/office/powerpoint/2010/main" Requires="p14">
            <p:contentPart p14:bwMode="auto" r:id="rId476">
              <p14:nvContentPartPr>
                <p14:cNvPr id="303" name="Freihand 302">
                  <a:extLst>
                    <a:ext uri="{FF2B5EF4-FFF2-40B4-BE49-F238E27FC236}">
                      <a16:creationId xmlns:a16="http://schemas.microsoft.com/office/drawing/2014/main" id="{B20A2682-CE62-468E-82A0-12F9FEECFF47}"/>
                    </a:ext>
                  </a:extLst>
                </p14:cNvPr>
                <p14:cNvContentPartPr/>
                <p14:nvPr/>
              </p14:nvContentPartPr>
              <p14:xfrm>
                <a:off x="258339" y="4683428"/>
                <a:ext cx="173520" cy="16560"/>
              </p14:xfrm>
            </p:contentPart>
          </mc:Choice>
          <mc:Fallback>
            <p:pic>
              <p:nvPicPr>
                <p:cNvPr id="303" name="Freihand 302">
                  <a:extLst>
                    <a:ext uri="{FF2B5EF4-FFF2-40B4-BE49-F238E27FC236}">
                      <a16:creationId xmlns:a16="http://schemas.microsoft.com/office/drawing/2014/main" id="{B20A2682-CE62-468E-82A0-12F9FEECFF47}"/>
                    </a:ext>
                  </a:extLst>
                </p:cNvPr>
                <p:cNvPicPr/>
                <p:nvPr/>
              </p:nvPicPr>
              <p:blipFill>
                <a:blip r:embed="rId477"/>
                <a:stretch>
                  <a:fillRect/>
                </a:stretch>
              </p:blipFill>
              <p:spPr>
                <a:xfrm>
                  <a:off x="254019" y="4679108"/>
                  <a:ext cx="182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4" name="Freihand 303">
                  <a:extLst>
                    <a:ext uri="{FF2B5EF4-FFF2-40B4-BE49-F238E27FC236}">
                      <a16:creationId xmlns:a16="http://schemas.microsoft.com/office/drawing/2014/main" id="{5C3D4F8C-427B-4789-B728-9DA6DCB9F1A6}"/>
                    </a:ext>
                  </a:extLst>
                </p14:cNvPr>
                <p14:cNvContentPartPr/>
                <p14:nvPr/>
              </p14:nvContentPartPr>
              <p14:xfrm>
                <a:off x="266619" y="4723388"/>
                <a:ext cx="160200" cy="55080"/>
              </p14:xfrm>
            </p:contentPart>
          </mc:Choice>
          <mc:Fallback>
            <p:pic>
              <p:nvPicPr>
                <p:cNvPr id="304" name="Freihand 303">
                  <a:extLst>
                    <a:ext uri="{FF2B5EF4-FFF2-40B4-BE49-F238E27FC236}">
                      <a16:creationId xmlns:a16="http://schemas.microsoft.com/office/drawing/2014/main" id="{5C3D4F8C-427B-4789-B728-9DA6DCB9F1A6}"/>
                    </a:ext>
                  </a:extLst>
                </p:cNvPr>
                <p:cNvPicPr/>
                <p:nvPr/>
              </p:nvPicPr>
              <p:blipFill>
                <a:blip r:embed="rId479"/>
                <a:stretch>
                  <a:fillRect/>
                </a:stretch>
              </p:blipFill>
              <p:spPr>
                <a:xfrm>
                  <a:off x="262299" y="4719068"/>
                  <a:ext cx="168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5" name="Freihand 304">
                  <a:extLst>
                    <a:ext uri="{FF2B5EF4-FFF2-40B4-BE49-F238E27FC236}">
                      <a16:creationId xmlns:a16="http://schemas.microsoft.com/office/drawing/2014/main" id="{C9056F22-E6E2-4595-8C5C-414C2EA97356}"/>
                    </a:ext>
                  </a:extLst>
                </p14:cNvPr>
                <p14:cNvContentPartPr/>
                <p14:nvPr/>
              </p14:nvContentPartPr>
              <p14:xfrm>
                <a:off x="422859" y="4598468"/>
                <a:ext cx="134280" cy="277560"/>
              </p14:xfrm>
            </p:contentPart>
          </mc:Choice>
          <mc:Fallback>
            <p:pic>
              <p:nvPicPr>
                <p:cNvPr id="305" name="Freihand 304">
                  <a:extLst>
                    <a:ext uri="{FF2B5EF4-FFF2-40B4-BE49-F238E27FC236}">
                      <a16:creationId xmlns:a16="http://schemas.microsoft.com/office/drawing/2014/main" id="{C9056F22-E6E2-4595-8C5C-414C2EA97356}"/>
                    </a:ext>
                  </a:extLst>
                </p:cNvPr>
                <p:cNvPicPr/>
                <p:nvPr/>
              </p:nvPicPr>
              <p:blipFill>
                <a:blip r:embed="rId481"/>
                <a:stretch>
                  <a:fillRect/>
                </a:stretch>
              </p:blipFill>
              <p:spPr>
                <a:xfrm>
                  <a:off x="418539" y="4594148"/>
                  <a:ext cx="1429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7" name="Freihand 306">
                  <a:extLst>
                    <a:ext uri="{FF2B5EF4-FFF2-40B4-BE49-F238E27FC236}">
                      <a16:creationId xmlns:a16="http://schemas.microsoft.com/office/drawing/2014/main" id="{0113A730-A6B4-4111-ACB7-1674083CA0A1}"/>
                    </a:ext>
                  </a:extLst>
                </p14:cNvPr>
                <p14:cNvContentPartPr/>
                <p14:nvPr/>
              </p14:nvContentPartPr>
              <p14:xfrm>
                <a:off x="527979" y="5144228"/>
                <a:ext cx="79200" cy="131040"/>
              </p14:xfrm>
            </p:contentPart>
          </mc:Choice>
          <mc:Fallback>
            <p:pic>
              <p:nvPicPr>
                <p:cNvPr id="307" name="Freihand 306">
                  <a:extLst>
                    <a:ext uri="{FF2B5EF4-FFF2-40B4-BE49-F238E27FC236}">
                      <a16:creationId xmlns:a16="http://schemas.microsoft.com/office/drawing/2014/main" id="{0113A730-A6B4-4111-ACB7-1674083CA0A1}"/>
                    </a:ext>
                  </a:extLst>
                </p:cNvPr>
                <p:cNvPicPr/>
                <p:nvPr/>
              </p:nvPicPr>
              <p:blipFill>
                <a:blip r:embed="rId483"/>
                <a:stretch>
                  <a:fillRect/>
                </a:stretch>
              </p:blipFill>
              <p:spPr>
                <a:xfrm>
                  <a:off x="523659" y="5139908"/>
                  <a:ext cx="87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8" name="Freihand 307">
                  <a:extLst>
                    <a:ext uri="{FF2B5EF4-FFF2-40B4-BE49-F238E27FC236}">
                      <a16:creationId xmlns:a16="http://schemas.microsoft.com/office/drawing/2014/main" id="{48E16AD4-D326-44EF-991F-A358861B9E91}"/>
                    </a:ext>
                  </a:extLst>
                </p14:cNvPr>
                <p14:cNvContentPartPr/>
                <p14:nvPr/>
              </p14:nvContentPartPr>
              <p14:xfrm>
                <a:off x="534459" y="5039108"/>
                <a:ext cx="32760" cy="11160"/>
              </p14:xfrm>
            </p:contentPart>
          </mc:Choice>
          <mc:Fallback>
            <p:pic>
              <p:nvPicPr>
                <p:cNvPr id="308" name="Freihand 307">
                  <a:extLst>
                    <a:ext uri="{FF2B5EF4-FFF2-40B4-BE49-F238E27FC236}">
                      <a16:creationId xmlns:a16="http://schemas.microsoft.com/office/drawing/2014/main" id="{48E16AD4-D326-44EF-991F-A358861B9E91}"/>
                    </a:ext>
                  </a:extLst>
                </p:cNvPr>
                <p:cNvPicPr/>
                <p:nvPr/>
              </p:nvPicPr>
              <p:blipFill>
                <a:blip r:embed="rId485"/>
                <a:stretch>
                  <a:fillRect/>
                </a:stretch>
              </p:blipFill>
              <p:spPr>
                <a:xfrm>
                  <a:off x="530139" y="5034788"/>
                  <a:ext cx="41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9" name="Freihand 308">
                  <a:extLst>
                    <a:ext uri="{FF2B5EF4-FFF2-40B4-BE49-F238E27FC236}">
                      <a16:creationId xmlns:a16="http://schemas.microsoft.com/office/drawing/2014/main" id="{D1DE3773-1574-459F-8C9E-A979670B9D08}"/>
                    </a:ext>
                  </a:extLst>
                </p14:cNvPr>
                <p14:cNvContentPartPr/>
                <p14:nvPr/>
              </p14:nvContentPartPr>
              <p14:xfrm>
                <a:off x="698619" y="5119748"/>
                <a:ext cx="149400" cy="97920"/>
              </p14:xfrm>
            </p:contentPart>
          </mc:Choice>
          <mc:Fallback>
            <p:pic>
              <p:nvPicPr>
                <p:cNvPr id="309" name="Freihand 308">
                  <a:extLst>
                    <a:ext uri="{FF2B5EF4-FFF2-40B4-BE49-F238E27FC236}">
                      <a16:creationId xmlns:a16="http://schemas.microsoft.com/office/drawing/2014/main" id="{D1DE3773-1574-459F-8C9E-A979670B9D08}"/>
                    </a:ext>
                  </a:extLst>
                </p:cNvPr>
                <p:cNvPicPr/>
                <p:nvPr/>
              </p:nvPicPr>
              <p:blipFill>
                <a:blip r:embed="rId487"/>
                <a:stretch>
                  <a:fillRect/>
                </a:stretch>
              </p:blipFill>
              <p:spPr>
                <a:xfrm>
                  <a:off x="694299" y="5115428"/>
                  <a:ext cx="158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10" name="Freihand 309">
                  <a:extLst>
                    <a:ext uri="{FF2B5EF4-FFF2-40B4-BE49-F238E27FC236}">
                      <a16:creationId xmlns:a16="http://schemas.microsoft.com/office/drawing/2014/main" id="{23CB85FC-A864-4B8D-B8E6-E68BBF520F49}"/>
                    </a:ext>
                  </a:extLst>
                </p14:cNvPr>
                <p14:cNvContentPartPr/>
                <p14:nvPr/>
              </p14:nvContentPartPr>
              <p14:xfrm>
                <a:off x="987339" y="4989068"/>
                <a:ext cx="127080" cy="153720"/>
              </p14:xfrm>
            </p:contentPart>
          </mc:Choice>
          <mc:Fallback>
            <p:pic>
              <p:nvPicPr>
                <p:cNvPr id="310" name="Freihand 309">
                  <a:extLst>
                    <a:ext uri="{FF2B5EF4-FFF2-40B4-BE49-F238E27FC236}">
                      <a16:creationId xmlns:a16="http://schemas.microsoft.com/office/drawing/2014/main" id="{23CB85FC-A864-4B8D-B8E6-E68BBF520F49}"/>
                    </a:ext>
                  </a:extLst>
                </p:cNvPr>
                <p:cNvPicPr/>
                <p:nvPr/>
              </p:nvPicPr>
              <p:blipFill>
                <a:blip r:embed="rId489"/>
                <a:stretch>
                  <a:fillRect/>
                </a:stretch>
              </p:blipFill>
              <p:spPr>
                <a:xfrm>
                  <a:off x="983019" y="4984748"/>
                  <a:ext cx="135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1" name="Freihand 310">
                  <a:extLst>
                    <a:ext uri="{FF2B5EF4-FFF2-40B4-BE49-F238E27FC236}">
                      <a16:creationId xmlns:a16="http://schemas.microsoft.com/office/drawing/2014/main" id="{2A6AE045-B72B-404C-A834-DE203F770406}"/>
                    </a:ext>
                  </a:extLst>
                </p14:cNvPr>
                <p14:cNvContentPartPr/>
                <p14:nvPr/>
              </p14:nvContentPartPr>
              <p14:xfrm>
                <a:off x="1184979" y="5017868"/>
                <a:ext cx="11880" cy="109080"/>
              </p14:xfrm>
            </p:contentPart>
          </mc:Choice>
          <mc:Fallback>
            <p:pic>
              <p:nvPicPr>
                <p:cNvPr id="311" name="Freihand 310">
                  <a:extLst>
                    <a:ext uri="{FF2B5EF4-FFF2-40B4-BE49-F238E27FC236}">
                      <a16:creationId xmlns:a16="http://schemas.microsoft.com/office/drawing/2014/main" id="{2A6AE045-B72B-404C-A834-DE203F770406}"/>
                    </a:ext>
                  </a:extLst>
                </p:cNvPr>
                <p:cNvPicPr/>
                <p:nvPr/>
              </p:nvPicPr>
              <p:blipFill>
                <a:blip r:embed="rId491"/>
                <a:stretch>
                  <a:fillRect/>
                </a:stretch>
              </p:blipFill>
              <p:spPr>
                <a:xfrm>
                  <a:off x="1180659" y="5013548"/>
                  <a:ext cx="20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2" name="Freihand 311">
                  <a:extLst>
                    <a:ext uri="{FF2B5EF4-FFF2-40B4-BE49-F238E27FC236}">
                      <a16:creationId xmlns:a16="http://schemas.microsoft.com/office/drawing/2014/main" id="{C79582DE-BBCB-406A-97C0-FBEE26BF292A}"/>
                    </a:ext>
                  </a:extLst>
                </p14:cNvPr>
                <p14:cNvContentPartPr/>
                <p14:nvPr/>
              </p14:nvContentPartPr>
              <p14:xfrm>
                <a:off x="1146459" y="5045948"/>
                <a:ext cx="103680" cy="29160"/>
              </p14:xfrm>
            </p:contentPart>
          </mc:Choice>
          <mc:Fallback>
            <p:pic>
              <p:nvPicPr>
                <p:cNvPr id="312" name="Freihand 311">
                  <a:extLst>
                    <a:ext uri="{FF2B5EF4-FFF2-40B4-BE49-F238E27FC236}">
                      <a16:creationId xmlns:a16="http://schemas.microsoft.com/office/drawing/2014/main" id="{C79582DE-BBCB-406A-97C0-FBEE26BF292A}"/>
                    </a:ext>
                  </a:extLst>
                </p:cNvPr>
                <p:cNvPicPr/>
                <p:nvPr/>
              </p:nvPicPr>
              <p:blipFill>
                <a:blip r:embed="rId493"/>
                <a:stretch>
                  <a:fillRect/>
                </a:stretch>
              </p:blipFill>
              <p:spPr>
                <a:xfrm>
                  <a:off x="1142139" y="5041628"/>
                  <a:ext cx="112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3" name="Freihand 312">
                  <a:extLst>
                    <a:ext uri="{FF2B5EF4-FFF2-40B4-BE49-F238E27FC236}">
                      <a16:creationId xmlns:a16="http://schemas.microsoft.com/office/drawing/2014/main" id="{526CC229-5668-4083-A6DE-B1A06E49724F}"/>
                    </a:ext>
                  </a:extLst>
                </p14:cNvPr>
                <p14:cNvContentPartPr/>
                <p14:nvPr/>
              </p14:nvContentPartPr>
              <p14:xfrm>
                <a:off x="1291179" y="4975748"/>
                <a:ext cx="123480" cy="115560"/>
              </p14:xfrm>
            </p:contentPart>
          </mc:Choice>
          <mc:Fallback>
            <p:pic>
              <p:nvPicPr>
                <p:cNvPr id="313" name="Freihand 312">
                  <a:extLst>
                    <a:ext uri="{FF2B5EF4-FFF2-40B4-BE49-F238E27FC236}">
                      <a16:creationId xmlns:a16="http://schemas.microsoft.com/office/drawing/2014/main" id="{526CC229-5668-4083-A6DE-B1A06E49724F}"/>
                    </a:ext>
                  </a:extLst>
                </p:cNvPr>
                <p:cNvPicPr/>
                <p:nvPr/>
              </p:nvPicPr>
              <p:blipFill>
                <a:blip r:embed="rId495"/>
                <a:stretch>
                  <a:fillRect/>
                </a:stretch>
              </p:blipFill>
              <p:spPr>
                <a:xfrm>
                  <a:off x="1286859" y="4971428"/>
                  <a:ext cx="132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4" name="Freihand 313">
                  <a:extLst>
                    <a:ext uri="{FF2B5EF4-FFF2-40B4-BE49-F238E27FC236}">
                      <a16:creationId xmlns:a16="http://schemas.microsoft.com/office/drawing/2014/main" id="{226C04F9-C404-4B2D-A6B6-6CA0563AC305}"/>
                    </a:ext>
                  </a:extLst>
                </p14:cNvPr>
                <p14:cNvContentPartPr/>
                <p14:nvPr/>
              </p14:nvContentPartPr>
              <p14:xfrm>
                <a:off x="1350579" y="4870268"/>
                <a:ext cx="144360" cy="271440"/>
              </p14:xfrm>
            </p:contentPart>
          </mc:Choice>
          <mc:Fallback>
            <p:pic>
              <p:nvPicPr>
                <p:cNvPr id="314" name="Freihand 313">
                  <a:extLst>
                    <a:ext uri="{FF2B5EF4-FFF2-40B4-BE49-F238E27FC236}">
                      <a16:creationId xmlns:a16="http://schemas.microsoft.com/office/drawing/2014/main" id="{226C04F9-C404-4B2D-A6B6-6CA0563AC305}"/>
                    </a:ext>
                  </a:extLst>
                </p:cNvPr>
                <p:cNvPicPr/>
                <p:nvPr/>
              </p:nvPicPr>
              <p:blipFill>
                <a:blip r:embed="rId497"/>
                <a:stretch>
                  <a:fillRect/>
                </a:stretch>
              </p:blipFill>
              <p:spPr>
                <a:xfrm>
                  <a:off x="1346259" y="4865948"/>
                  <a:ext cx="1530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5" name="Freihand 314">
                  <a:extLst>
                    <a:ext uri="{FF2B5EF4-FFF2-40B4-BE49-F238E27FC236}">
                      <a16:creationId xmlns:a16="http://schemas.microsoft.com/office/drawing/2014/main" id="{E8468B73-E026-4ADD-AC68-E91FDD737AD4}"/>
                    </a:ext>
                  </a:extLst>
                </p14:cNvPr>
                <p14:cNvContentPartPr/>
                <p14:nvPr/>
              </p14:nvContentPartPr>
              <p14:xfrm>
                <a:off x="954219" y="4893668"/>
                <a:ext cx="120600" cy="332280"/>
              </p14:xfrm>
            </p:contentPart>
          </mc:Choice>
          <mc:Fallback>
            <p:pic>
              <p:nvPicPr>
                <p:cNvPr id="315" name="Freihand 314">
                  <a:extLst>
                    <a:ext uri="{FF2B5EF4-FFF2-40B4-BE49-F238E27FC236}">
                      <a16:creationId xmlns:a16="http://schemas.microsoft.com/office/drawing/2014/main" id="{E8468B73-E026-4ADD-AC68-E91FDD737AD4}"/>
                    </a:ext>
                  </a:extLst>
                </p:cNvPr>
                <p:cNvPicPr/>
                <p:nvPr/>
              </p:nvPicPr>
              <p:blipFill>
                <a:blip r:embed="rId499"/>
                <a:stretch>
                  <a:fillRect/>
                </a:stretch>
              </p:blipFill>
              <p:spPr>
                <a:xfrm>
                  <a:off x="949899" y="4889348"/>
                  <a:ext cx="12924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6" name="Freihand 315">
                  <a:extLst>
                    <a:ext uri="{FF2B5EF4-FFF2-40B4-BE49-F238E27FC236}">
                      <a16:creationId xmlns:a16="http://schemas.microsoft.com/office/drawing/2014/main" id="{10A1545A-799C-468C-975E-062C384E91DE}"/>
                    </a:ext>
                  </a:extLst>
                </p14:cNvPr>
                <p14:cNvContentPartPr/>
                <p14:nvPr/>
              </p14:nvContentPartPr>
              <p14:xfrm>
                <a:off x="1547499" y="4791788"/>
                <a:ext cx="61560" cy="283320"/>
              </p14:xfrm>
            </p:contentPart>
          </mc:Choice>
          <mc:Fallback>
            <p:pic>
              <p:nvPicPr>
                <p:cNvPr id="316" name="Freihand 315">
                  <a:extLst>
                    <a:ext uri="{FF2B5EF4-FFF2-40B4-BE49-F238E27FC236}">
                      <a16:creationId xmlns:a16="http://schemas.microsoft.com/office/drawing/2014/main" id="{10A1545A-799C-468C-975E-062C384E91DE}"/>
                    </a:ext>
                  </a:extLst>
                </p:cNvPr>
                <p:cNvPicPr/>
                <p:nvPr/>
              </p:nvPicPr>
              <p:blipFill>
                <a:blip r:embed="rId501"/>
                <a:stretch>
                  <a:fillRect/>
                </a:stretch>
              </p:blipFill>
              <p:spPr>
                <a:xfrm>
                  <a:off x="1543179" y="4787468"/>
                  <a:ext cx="702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7" name="Freihand 316">
                  <a:extLst>
                    <a:ext uri="{FF2B5EF4-FFF2-40B4-BE49-F238E27FC236}">
                      <a16:creationId xmlns:a16="http://schemas.microsoft.com/office/drawing/2014/main" id="{0BE85672-6984-4E5D-BF03-E676369107BC}"/>
                    </a:ext>
                  </a:extLst>
                </p14:cNvPr>
                <p14:cNvContentPartPr/>
                <p14:nvPr/>
              </p14:nvContentPartPr>
              <p14:xfrm>
                <a:off x="1660899" y="4806908"/>
                <a:ext cx="124560" cy="142560"/>
              </p14:xfrm>
            </p:contentPart>
          </mc:Choice>
          <mc:Fallback>
            <p:pic>
              <p:nvPicPr>
                <p:cNvPr id="317" name="Freihand 316">
                  <a:extLst>
                    <a:ext uri="{FF2B5EF4-FFF2-40B4-BE49-F238E27FC236}">
                      <a16:creationId xmlns:a16="http://schemas.microsoft.com/office/drawing/2014/main" id="{0BE85672-6984-4E5D-BF03-E676369107BC}"/>
                    </a:ext>
                  </a:extLst>
                </p:cNvPr>
                <p:cNvPicPr/>
                <p:nvPr/>
              </p:nvPicPr>
              <p:blipFill>
                <a:blip r:embed="rId503"/>
                <a:stretch>
                  <a:fillRect/>
                </a:stretch>
              </p:blipFill>
              <p:spPr>
                <a:xfrm>
                  <a:off x="1656579" y="4802588"/>
                  <a:ext cx="133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8" name="Freihand 317">
                  <a:extLst>
                    <a:ext uri="{FF2B5EF4-FFF2-40B4-BE49-F238E27FC236}">
                      <a16:creationId xmlns:a16="http://schemas.microsoft.com/office/drawing/2014/main" id="{E41CD38E-F4D5-42CF-8C38-DAC5BFF4FC92}"/>
                    </a:ext>
                  </a:extLst>
                </p14:cNvPr>
                <p14:cNvContentPartPr/>
                <p14:nvPr/>
              </p14:nvContentPartPr>
              <p14:xfrm>
                <a:off x="1827219" y="4800428"/>
                <a:ext cx="121320" cy="131040"/>
              </p14:xfrm>
            </p:contentPart>
          </mc:Choice>
          <mc:Fallback>
            <p:pic>
              <p:nvPicPr>
                <p:cNvPr id="318" name="Freihand 317">
                  <a:extLst>
                    <a:ext uri="{FF2B5EF4-FFF2-40B4-BE49-F238E27FC236}">
                      <a16:creationId xmlns:a16="http://schemas.microsoft.com/office/drawing/2014/main" id="{E41CD38E-F4D5-42CF-8C38-DAC5BFF4FC92}"/>
                    </a:ext>
                  </a:extLst>
                </p:cNvPr>
                <p:cNvPicPr/>
                <p:nvPr/>
              </p:nvPicPr>
              <p:blipFill>
                <a:blip r:embed="rId505"/>
                <a:stretch>
                  <a:fillRect/>
                </a:stretch>
              </p:blipFill>
              <p:spPr>
                <a:xfrm>
                  <a:off x="1822899" y="4796108"/>
                  <a:ext cx="129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9" name="Freihand 318">
                  <a:extLst>
                    <a:ext uri="{FF2B5EF4-FFF2-40B4-BE49-F238E27FC236}">
                      <a16:creationId xmlns:a16="http://schemas.microsoft.com/office/drawing/2014/main" id="{43DFF8C4-9AC5-4DB7-980A-551C816E72C0}"/>
                    </a:ext>
                  </a:extLst>
                </p14:cNvPr>
                <p14:cNvContentPartPr/>
                <p14:nvPr/>
              </p14:nvContentPartPr>
              <p14:xfrm>
                <a:off x="2029539" y="4753628"/>
                <a:ext cx="79920" cy="132840"/>
              </p14:xfrm>
            </p:contentPart>
          </mc:Choice>
          <mc:Fallback>
            <p:pic>
              <p:nvPicPr>
                <p:cNvPr id="319" name="Freihand 318">
                  <a:extLst>
                    <a:ext uri="{FF2B5EF4-FFF2-40B4-BE49-F238E27FC236}">
                      <a16:creationId xmlns:a16="http://schemas.microsoft.com/office/drawing/2014/main" id="{43DFF8C4-9AC5-4DB7-980A-551C816E72C0}"/>
                    </a:ext>
                  </a:extLst>
                </p:cNvPr>
                <p:cNvPicPr/>
                <p:nvPr/>
              </p:nvPicPr>
              <p:blipFill>
                <a:blip r:embed="rId507"/>
                <a:stretch>
                  <a:fillRect/>
                </a:stretch>
              </p:blipFill>
              <p:spPr>
                <a:xfrm>
                  <a:off x="2025219" y="4749308"/>
                  <a:ext cx="88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0" name="Freihand 319">
                  <a:extLst>
                    <a:ext uri="{FF2B5EF4-FFF2-40B4-BE49-F238E27FC236}">
                      <a16:creationId xmlns:a16="http://schemas.microsoft.com/office/drawing/2014/main" id="{A4C96D15-CDA2-4E24-B820-F5B347228143}"/>
                    </a:ext>
                  </a:extLst>
                </p14:cNvPr>
                <p14:cNvContentPartPr/>
                <p14:nvPr/>
              </p14:nvContentPartPr>
              <p14:xfrm>
                <a:off x="1998939" y="4725908"/>
                <a:ext cx="143640" cy="13320"/>
              </p14:xfrm>
            </p:contentPart>
          </mc:Choice>
          <mc:Fallback>
            <p:pic>
              <p:nvPicPr>
                <p:cNvPr id="320" name="Freihand 319">
                  <a:extLst>
                    <a:ext uri="{FF2B5EF4-FFF2-40B4-BE49-F238E27FC236}">
                      <a16:creationId xmlns:a16="http://schemas.microsoft.com/office/drawing/2014/main" id="{A4C96D15-CDA2-4E24-B820-F5B347228143}"/>
                    </a:ext>
                  </a:extLst>
                </p:cNvPr>
                <p:cNvPicPr/>
                <p:nvPr/>
              </p:nvPicPr>
              <p:blipFill>
                <a:blip r:embed="rId509"/>
                <a:stretch>
                  <a:fillRect/>
                </a:stretch>
              </p:blipFill>
              <p:spPr>
                <a:xfrm>
                  <a:off x="1994619" y="4721588"/>
                  <a:ext cx="152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1" name="Freihand 320">
                  <a:extLst>
                    <a:ext uri="{FF2B5EF4-FFF2-40B4-BE49-F238E27FC236}">
                      <a16:creationId xmlns:a16="http://schemas.microsoft.com/office/drawing/2014/main" id="{B99CFE38-FB2F-4C30-B9FC-5671892AF57F}"/>
                    </a:ext>
                  </a:extLst>
                </p14:cNvPr>
                <p14:cNvContentPartPr/>
                <p14:nvPr/>
              </p14:nvContentPartPr>
              <p14:xfrm>
                <a:off x="2198379" y="4651748"/>
                <a:ext cx="90360" cy="316440"/>
              </p14:xfrm>
            </p:contentPart>
          </mc:Choice>
          <mc:Fallback>
            <p:pic>
              <p:nvPicPr>
                <p:cNvPr id="321" name="Freihand 320">
                  <a:extLst>
                    <a:ext uri="{FF2B5EF4-FFF2-40B4-BE49-F238E27FC236}">
                      <a16:creationId xmlns:a16="http://schemas.microsoft.com/office/drawing/2014/main" id="{B99CFE38-FB2F-4C30-B9FC-5671892AF57F}"/>
                    </a:ext>
                  </a:extLst>
                </p:cNvPr>
                <p:cNvPicPr/>
                <p:nvPr/>
              </p:nvPicPr>
              <p:blipFill>
                <a:blip r:embed="rId511"/>
                <a:stretch>
                  <a:fillRect/>
                </a:stretch>
              </p:blipFill>
              <p:spPr>
                <a:xfrm>
                  <a:off x="2194059" y="4647428"/>
                  <a:ext cx="990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2" name="Freihand 321">
                  <a:extLst>
                    <a:ext uri="{FF2B5EF4-FFF2-40B4-BE49-F238E27FC236}">
                      <a16:creationId xmlns:a16="http://schemas.microsoft.com/office/drawing/2014/main" id="{E74BC7AB-D8E2-4D18-A81B-3A068E92E138}"/>
                    </a:ext>
                  </a:extLst>
                </p14:cNvPr>
                <p14:cNvContentPartPr/>
                <p14:nvPr/>
              </p14:nvContentPartPr>
              <p14:xfrm>
                <a:off x="2416539" y="4724828"/>
                <a:ext cx="134640" cy="30240"/>
              </p14:xfrm>
            </p:contentPart>
          </mc:Choice>
          <mc:Fallback>
            <p:pic>
              <p:nvPicPr>
                <p:cNvPr id="322" name="Freihand 321">
                  <a:extLst>
                    <a:ext uri="{FF2B5EF4-FFF2-40B4-BE49-F238E27FC236}">
                      <a16:creationId xmlns:a16="http://schemas.microsoft.com/office/drawing/2014/main" id="{E74BC7AB-D8E2-4D18-A81B-3A068E92E138}"/>
                    </a:ext>
                  </a:extLst>
                </p:cNvPr>
                <p:cNvPicPr/>
                <p:nvPr/>
              </p:nvPicPr>
              <p:blipFill>
                <a:blip r:embed="rId513"/>
                <a:stretch>
                  <a:fillRect/>
                </a:stretch>
              </p:blipFill>
              <p:spPr>
                <a:xfrm>
                  <a:off x="2412219" y="4720508"/>
                  <a:ext cx="143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3" name="Freihand 322">
                  <a:extLst>
                    <a:ext uri="{FF2B5EF4-FFF2-40B4-BE49-F238E27FC236}">
                      <a16:creationId xmlns:a16="http://schemas.microsoft.com/office/drawing/2014/main" id="{7A634C82-97FE-4E63-A9F4-93873CF4320A}"/>
                    </a:ext>
                  </a:extLst>
                </p14:cNvPr>
                <p14:cNvContentPartPr/>
                <p14:nvPr/>
              </p14:nvContentPartPr>
              <p14:xfrm>
                <a:off x="2696259" y="4558868"/>
                <a:ext cx="150840" cy="196560"/>
              </p14:xfrm>
            </p:contentPart>
          </mc:Choice>
          <mc:Fallback>
            <p:pic>
              <p:nvPicPr>
                <p:cNvPr id="323" name="Freihand 322">
                  <a:extLst>
                    <a:ext uri="{FF2B5EF4-FFF2-40B4-BE49-F238E27FC236}">
                      <a16:creationId xmlns:a16="http://schemas.microsoft.com/office/drawing/2014/main" id="{7A634C82-97FE-4E63-A9F4-93873CF4320A}"/>
                    </a:ext>
                  </a:extLst>
                </p:cNvPr>
                <p:cNvPicPr/>
                <p:nvPr/>
              </p:nvPicPr>
              <p:blipFill>
                <a:blip r:embed="rId515"/>
                <a:stretch>
                  <a:fillRect/>
                </a:stretch>
              </p:blipFill>
              <p:spPr>
                <a:xfrm>
                  <a:off x="2691939" y="4554548"/>
                  <a:ext cx="159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5" name="Freihand 324">
                  <a:extLst>
                    <a:ext uri="{FF2B5EF4-FFF2-40B4-BE49-F238E27FC236}">
                      <a16:creationId xmlns:a16="http://schemas.microsoft.com/office/drawing/2014/main" id="{341C40E7-7BA1-4EC5-A0C8-7DAB6DF10D8C}"/>
                    </a:ext>
                  </a:extLst>
                </p14:cNvPr>
                <p14:cNvContentPartPr/>
                <p14:nvPr/>
              </p14:nvContentPartPr>
              <p14:xfrm>
                <a:off x="788619" y="5507468"/>
                <a:ext cx="134280" cy="28440"/>
              </p14:xfrm>
            </p:contentPart>
          </mc:Choice>
          <mc:Fallback>
            <p:pic>
              <p:nvPicPr>
                <p:cNvPr id="325" name="Freihand 324">
                  <a:extLst>
                    <a:ext uri="{FF2B5EF4-FFF2-40B4-BE49-F238E27FC236}">
                      <a16:creationId xmlns:a16="http://schemas.microsoft.com/office/drawing/2014/main" id="{341C40E7-7BA1-4EC5-A0C8-7DAB6DF10D8C}"/>
                    </a:ext>
                  </a:extLst>
                </p:cNvPr>
                <p:cNvPicPr/>
                <p:nvPr/>
              </p:nvPicPr>
              <p:blipFill>
                <a:blip r:embed="rId517"/>
                <a:stretch>
                  <a:fillRect/>
                </a:stretch>
              </p:blipFill>
              <p:spPr>
                <a:xfrm>
                  <a:off x="784299" y="5503148"/>
                  <a:ext cx="142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6" name="Freihand 325">
                  <a:extLst>
                    <a:ext uri="{FF2B5EF4-FFF2-40B4-BE49-F238E27FC236}">
                      <a16:creationId xmlns:a16="http://schemas.microsoft.com/office/drawing/2014/main" id="{BC06A845-9704-4CC0-9D6C-C2E69E7894BB}"/>
                    </a:ext>
                  </a:extLst>
                </p14:cNvPr>
                <p14:cNvContentPartPr/>
                <p14:nvPr/>
              </p14:nvContentPartPr>
              <p14:xfrm>
                <a:off x="809499" y="5535188"/>
                <a:ext cx="170640" cy="63000"/>
              </p14:xfrm>
            </p:contentPart>
          </mc:Choice>
          <mc:Fallback>
            <p:pic>
              <p:nvPicPr>
                <p:cNvPr id="326" name="Freihand 325">
                  <a:extLst>
                    <a:ext uri="{FF2B5EF4-FFF2-40B4-BE49-F238E27FC236}">
                      <a16:creationId xmlns:a16="http://schemas.microsoft.com/office/drawing/2014/main" id="{BC06A845-9704-4CC0-9D6C-C2E69E7894BB}"/>
                    </a:ext>
                  </a:extLst>
                </p:cNvPr>
                <p:cNvPicPr/>
                <p:nvPr/>
              </p:nvPicPr>
              <p:blipFill>
                <a:blip r:embed="rId519"/>
                <a:stretch>
                  <a:fillRect/>
                </a:stretch>
              </p:blipFill>
              <p:spPr>
                <a:xfrm>
                  <a:off x="805179" y="5530868"/>
                  <a:ext cx="179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8" name="Freihand 327">
                  <a:extLst>
                    <a:ext uri="{FF2B5EF4-FFF2-40B4-BE49-F238E27FC236}">
                      <a16:creationId xmlns:a16="http://schemas.microsoft.com/office/drawing/2014/main" id="{B46C55B4-BA90-4361-8DBA-847DF9A67548}"/>
                    </a:ext>
                  </a:extLst>
                </p14:cNvPr>
                <p14:cNvContentPartPr/>
                <p14:nvPr/>
              </p14:nvContentPartPr>
              <p14:xfrm>
                <a:off x="1078419" y="5358068"/>
                <a:ext cx="147960" cy="169560"/>
              </p14:xfrm>
            </p:contentPart>
          </mc:Choice>
          <mc:Fallback>
            <p:pic>
              <p:nvPicPr>
                <p:cNvPr id="328" name="Freihand 327">
                  <a:extLst>
                    <a:ext uri="{FF2B5EF4-FFF2-40B4-BE49-F238E27FC236}">
                      <a16:creationId xmlns:a16="http://schemas.microsoft.com/office/drawing/2014/main" id="{B46C55B4-BA90-4361-8DBA-847DF9A67548}"/>
                    </a:ext>
                  </a:extLst>
                </p:cNvPr>
                <p:cNvPicPr/>
                <p:nvPr/>
              </p:nvPicPr>
              <p:blipFill>
                <a:blip r:embed="rId521"/>
                <a:stretch>
                  <a:fillRect/>
                </a:stretch>
              </p:blipFill>
              <p:spPr>
                <a:xfrm>
                  <a:off x="1074099" y="5353748"/>
                  <a:ext cx="156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9" name="Freihand 328">
                  <a:extLst>
                    <a:ext uri="{FF2B5EF4-FFF2-40B4-BE49-F238E27FC236}">
                      <a16:creationId xmlns:a16="http://schemas.microsoft.com/office/drawing/2014/main" id="{BDEF5D5A-5E05-4A7D-B8E8-35D88A3E8301}"/>
                    </a:ext>
                  </a:extLst>
                </p14:cNvPr>
                <p14:cNvContentPartPr/>
                <p14:nvPr/>
              </p14:nvContentPartPr>
              <p14:xfrm>
                <a:off x="1268859" y="5320988"/>
                <a:ext cx="126360" cy="139320"/>
              </p14:xfrm>
            </p:contentPart>
          </mc:Choice>
          <mc:Fallback>
            <p:pic>
              <p:nvPicPr>
                <p:cNvPr id="329" name="Freihand 328">
                  <a:extLst>
                    <a:ext uri="{FF2B5EF4-FFF2-40B4-BE49-F238E27FC236}">
                      <a16:creationId xmlns:a16="http://schemas.microsoft.com/office/drawing/2014/main" id="{BDEF5D5A-5E05-4A7D-B8E8-35D88A3E8301}"/>
                    </a:ext>
                  </a:extLst>
                </p:cNvPr>
                <p:cNvPicPr/>
                <p:nvPr/>
              </p:nvPicPr>
              <p:blipFill>
                <a:blip r:embed="rId523"/>
                <a:stretch>
                  <a:fillRect/>
                </a:stretch>
              </p:blipFill>
              <p:spPr>
                <a:xfrm>
                  <a:off x="1264539" y="5316668"/>
                  <a:ext cx="135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0" name="Freihand 329">
                  <a:extLst>
                    <a:ext uri="{FF2B5EF4-FFF2-40B4-BE49-F238E27FC236}">
                      <a16:creationId xmlns:a16="http://schemas.microsoft.com/office/drawing/2014/main" id="{B94B5C6A-3CBA-4621-90FC-6433CB61D68B}"/>
                    </a:ext>
                  </a:extLst>
                </p14:cNvPr>
                <p14:cNvContentPartPr/>
                <p14:nvPr/>
              </p14:nvContentPartPr>
              <p14:xfrm>
                <a:off x="1465059" y="5404508"/>
                <a:ext cx="25920" cy="54360"/>
              </p14:xfrm>
            </p:contentPart>
          </mc:Choice>
          <mc:Fallback>
            <p:pic>
              <p:nvPicPr>
                <p:cNvPr id="330" name="Freihand 329">
                  <a:extLst>
                    <a:ext uri="{FF2B5EF4-FFF2-40B4-BE49-F238E27FC236}">
                      <a16:creationId xmlns:a16="http://schemas.microsoft.com/office/drawing/2014/main" id="{B94B5C6A-3CBA-4621-90FC-6433CB61D68B}"/>
                    </a:ext>
                  </a:extLst>
                </p:cNvPr>
                <p:cNvPicPr/>
                <p:nvPr/>
              </p:nvPicPr>
              <p:blipFill>
                <a:blip r:embed="rId525"/>
                <a:stretch>
                  <a:fillRect/>
                </a:stretch>
              </p:blipFill>
              <p:spPr>
                <a:xfrm>
                  <a:off x="1460739" y="5400188"/>
                  <a:ext cx="34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1" name="Freihand 330">
                  <a:extLst>
                    <a:ext uri="{FF2B5EF4-FFF2-40B4-BE49-F238E27FC236}">
                      <a16:creationId xmlns:a16="http://schemas.microsoft.com/office/drawing/2014/main" id="{EE14C8E4-369D-43A1-A747-E52FA129FBFA}"/>
                    </a:ext>
                  </a:extLst>
                </p14:cNvPr>
                <p14:cNvContentPartPr/>
                <p14:nvPr/>
              </p14:nvContentPartPr>
              <p14:xfrm>
                <a:off x="1547859" y="5257268"/>
                <a:ext cx="92520" cy="145800"/>
              </p14:xfrm>
            </p:contentPart>
          </mc:Choice>
          <mc:Fallback>
            <p:pic>
              <p:nvPicPr>
                <p:cNvPr id="331" name="Freihand 330">
                  <a:extLst>
                    <a:ext uri="{FF2B5EF4-FFF2-40B4-BE49-F238E27FC236}">
                      <a16:creationId xmlns:a16="http://schemas.microsoft.com/office/drawing/2014/main" id="{EE14C8E4-369D-43A1-A747-E52FA129FBFA}"/>
                    </a:ext>
                  </a:extLst>
                </p:cNvPr>
                <p:cNvPicPr/>
                <p:nvPr/>
              </p:nvPicPr>
              <p:blipFill>
                <a:blip r:embed="rId527"/>
                <a:stretch>
                  <a:fillRect/>
                </a:stretch>
              </p:blipFill>
              <p:spPr>
                <a:xfrm>
                  <a:off x="1543539" y="5252948"/>
                  <a:ext cx="101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2" name="Freihand 331">
                  <a:extLst>
                    <a:ext uri="{FF2B5EF4-FFF2-40B4-BE49-F238E27FC236}">
                      <a16:creationId xmlns:a16="http://schemas.microsoft.com/office/drawing/2014/main" id="{65398870-B208-4679-B1E0-77FC7E1A1A52}"/>
                    </a:ext>
                  </a:extLst>
                </p14:cNvPr>
                <p14:cNvContentPartPr/>
                <p14:nvPr/>
              </p14:nvContentPartPr>
              <p14:xfrm>
                <a:off x="1692219" y="5207228"/>
                <a:ext cx="96120" cy="165960"/>
              </p14:xfrm>
            </p:contentPart>
          </mc:Choice>
          <mc:Fallback>
            <p:pic>
              <p:nvPicPr>
                <p:cNvPr id="332" name="Freihand 331">
                  <a:extLst>
                    <a:ext uri="{FF2B5EF4-FFF2-40B4-BE49-F238E27FC236}">
                      <a16:creationId xmlns:a16="http://schemas.microsoft.com/office/drawing/2014/main" id="{65398870-B208-4679-B1E0-77FC7E1A1A52}"/>
                    </a:ext>
                  </a:extLst>
                </p:cNvPr>
                <p:cNvPicPr/>
                <p:nvPr/>
              </p:nvPicPr>
              <p:blipFill>
                <a:blip r:embed="rId529"/>
                <a:stretch>
                  <a:fillRect/>
                </a:stretch>
              </p:blipFill>
              <p:spPr>
                <a:xfrm>
                  <a:off x="1687899" y="5202908"/>
                  <a:ext cx="104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3" name="Freihand 332">
                  <a:extLst>
                    <a:ext uri="{FF2B5EF4-FFF2-40B4-BE49-F238E27FC236}">
                      <a16:creationId xmlns:a16="http://schemas.microsoft.com/office/drawing/2014/main" id="{13CF59E4-F561-4CC2-87D5-7F4813F3F568}"/>
                    </a:ext>
                  </a:extLst>
                </p14:cNvPr>
                <p14:cNvContentPartPr/>
                <p14:nvPr/>
              </p14:nvContentPartPr>
              <p14:xfrm>
                <a:off x="1969059" y="5172668"/>
                <a:ext cx="32040" cy="137160"/>
              </p14:xfrm>
            </p:contentPart>
          </mc:Choice>
          <mc:Fallback>
            <p:pic>
              <p:nvPicPr>
                <p:cNvPr id="333" name="Freihand 332">
                  <a:extLst>
                    <a:ext uri="{FF2B5EF4-FFF2-40B4-BE49-F238E27FC236}">
                      <a16:creationId xmlns:a16="http://schemas.microsoft.com/office/drawing/2014/main" id="{13CF59E4-F561-4CC2-87D5-7F4813F3F568}"/>
                    </a:ext>
                  </a:extLst>
                </p:cNvPr>
                <p:cNvPicPr/>
                <p:nvPr/>
              </p:nvPicPr>
              <p:blipFill>
                <a:blip r:embed="rId531"/>
                <a:stretch>
                  <a:fillRect/>
                </a:stretch>
              </p:blipFill>
              <p:spPr>
                <a:xfrm>
                  <a:off x="1964739" y="5168348"/>
                  <a:ext cx="40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4" name="Freihand 333">
                  <a:extLst>
                    <a:ext uri="{FF2B5EF4-FFF2-40B4-BE49-F238E27FC236}">
                      <a16:creationId xmlns:a16="http://schemas.microsoft.com/office/drawing/2014/main" id="{C6D855EA-D2CB-4E98-BE57-6356E276029D}"/>
                    </a:ext>
                  </a:extLst>
                </p14:cNvPr>
                <p14:cNvContentPartPr/>
                <p14:nvPr/>
              </p14:nvContentPartPr>
              <p14:xfrm>
                <a:off x="1865379" y="5115428"/>
                <a:ext cx="88560" cy="55800"/>
              </p14:xfrm>
            </p:contentPart>
          </mc:Choice>
          <mc:Fallback>
            <p:pic>
              <p:nvPicPr>
                <p:cNvPr id="334" name="Freihand 333">
                  <a:extLst>
                    <a:ext uri="{FF2B5EF4-FFF2-40B4-BE49-F238E27FC236}">
                      <a16:creationId xmlns:a16="http://schemas.microsoft.com/office/drawing/2014/main" id="{C6D855EA-D2CB-4E98-BE57-6356E276029D}"/>
                    </a:ext>
                  </a:extLst>
                </p:cNvPr>
                <p:cNvPicPr/>
                <p:nvPr/>
              </p:nvPicPr>
              <p:blipFill>
                <a:blip r:embed="rId533"/>
                <a:stretch>
                  <a:fillRect/>
                </a:stretch>
              </p:blipFill>
              <p:spPr>
                <a:xfrm>
                  <a:off x="1861059" y="5111108"/>
                  <a:ext cx="97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5" name="Freihand 334">
                  <a:extLst>
                    <a:ext uri="{FF2B5EF4-FFF2-40B4-BE49-F238E27FC236}">
                      <a16:creationId xmlns:a16="http://schemas.microsoft.com/office/drawing/2014/main" id="{8EFD37AD-2684-4B0B-B73F-BB8F748122B5}"/>
                    </a:ext>
                  </a:extLst>
                </p14:cNvPr>
                <p14:cNvContentPartPr/>
                <p14:nvPr/>
              </p14:nvContentPartPr>
              <p14:xfrm>
                <a:off x="2024499" y="5228828"/>
                <a:ext cx="65880" cy="69480"/>
              </p14:xfrm>
            </p:contentPart>
          </mc:Choice>
          <mc:Fallback>
            <p:pic>
              <p:nvPicPr>
                <p:cNvPr id="335" name="Freihand 334">
                  <a:extLst>
                    <a:ext uri="{FF2B5EF4-FFF2-40B4-BE49-F238E27FC236}">
                      <a16:creationId xmlns:a16="http://schemas.microsoft.com/office/drawing/2014/main" id="{8EFD37AD-2684-4B0B-B73F-BB8F748122B5}"/>
                    </a:ext>
                  </a:extLst>
                </p:cNvPr>
                <p:cNvPicPr/>
                <p:nvPr/>
              </p:nvPicPr>
              <p:blipFill>
                <a:blip r:embed="rId535"/>
                <a:stretch>
                  <a:fillRect/>
                </a:stretch>
              </p:blipFill>
              <p:spPr>
                <a:xfrm>
                  <a:off x="2020179" y="5224508"/>
                  <a:ext cx="74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6" name="Freihand 335">
                  <a:extLst>
                    <a:ext uri="{FF2B5EF4-FFF2-40B4-BE49-F238E27FC236}">
                      <a16:creationId xmlns:a16="http://schemas.microsoft.com/office/drawing/2014/main" id="{B5DB94CC-05A5-4DEB-A070-8334E072D946}"/>
                    </a:ext>
                  </a:extLst>
                </p14:cNvPr>
                <p14:cNvContentPartPr/>
                <p14:nvPr/>
              </p14:nvContentPartPr>
              <p14:xfrm>
                <a:off x="878979" y="5900228"/>
                <a:ext cx="233640" cy="80280"/>
              </p14:xfrm>
            </p:contentPart>
          </mc:Choice>
          <mc:Fallback>
            <p:pic>
              <p:nvPicPr>
                <p:cNvPr id="336" name="Freihand 335">
                  <a:extLst>
                    <a:ext uri="{FF2B5EF4-FFF2-40B4-BE49-F238E27FC236}">
                      <a16:creationId xmlns:a16="http://schemas.microsoft.com/office/drawing/2014/main" id="{B5DB94CC-05A5-4DEB-A070-8334E072D946}"/>
                    </a:ext>
                  </a:extLst>
                </p:cNvPr>
                <p:cNvPicPr/>
                <p:nvPr/>
              </p:nvPicPr>
              <p:blipFill>
                <a:blip r:embed="rId537"/>
                <a:stretch>
                  <a:fillRect/>
                </a:stretch>
              </p:blipFill>
              <p:spPr>
                <a:xfrm>
                  <a:off x="874659" y="5895908"/>
                  <a:ext cx="242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7" name="Freihand 336">
                  <a:extLst>
                    <a:ext uri="{FF2B5EF4-FFF2-40B4-BE49-F238E27FC236}">
                      <a16:creationId xmlns:a16="http://schemas.microsoft.com/office/drawing/2014/main" id="{08F97EB3-FEBA-4095-B35B-118946C5A501}"/>
                    </a:ext>
                  </a:extLst>
                </p14:cNvPr>
                <p14:cNvContentPartPr/>
                <p14:nvPr/>
              </p14:nvContentPartPr>
              <p14:xfrm>
                <a:off x="941259" y="5947028"/>
                <a:ext cx="213120" cy="85680"/>
              </p14:xfrm>
            </p:contentPart>
          </mc:Choice>
          <mc:Fallback>
            <p:pic>
              <p:nvPicPr>
                <p:cNvPr id="337" name="Freihand 336">
                  <a:extLst>
                    <a:ext uri="{FF2B5EF4-FFF2-40B4-BE49-F238E27FC236}">
                      <a16:creationId xmlns:a16="http://schemas.microsoft.com/office/drawing/2014/main" id="{08F97EB3-FEBA-4095-B35B-118946C5A501}"/>
                    </a:ext>
                  </a:extLst>
                </p:cNvPr>
                <p:cNvPicPr/>
                <p:nvPr/>
              </p:nvPicPr>
              <p:blipFill>
                <a:blip r:embed="rId539"/>
                <a:stretch>
                  <a:fillRect/>
                </a:stretch>
              </p:blipFill>
              <p:spPr>
                <a:xfrm>
                  <a:off x="936939" y="5942708"/>
                  <a:ext cx="221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0" name="Freihand 339">
                  <a:extLst>
                    <a:ext uri="{FF2B5EF4-FFF2-40B4-BE49-F238E27FC236}">
                      <a16:creationId xmlns:a16="http://schemas.microsoft.com/office/drawing/2014/main" id="{75BED75A-0FE5-4A00-8F4F-51F15E2C46EE}"/>
                    </a:ext>
                  </a:extLst>
                </p14:cNvPr>
                <p14:cNvContentPartPr/>
                <p14:nvPr/>
              </p14:nvContentPartPr>
              <p14:xfrm>
                <a:off x="1300179" y="5775308"/>
                <a:ext cx="132840" cy="221040"/>
              </p14:xfrm>
            </p:contentPart>
          </mc:Choice>
          <mc:Fallback>
            <p:pic>
              <p:nvPicPr>
                <p:cNvPr id="340" name="Freihand 339">
                  <a:extLst>
                    <a:ext uri="{FF2B5EF4-FFF2-40B4-BE49-F238E27FC236}">
                      <a16:creationId xmlns:a16="http://schemas.microsoft.com/office/drawing/2014/main" id="{75BED75A-0FE5-4A00-8F4F-51F15E2C46EE}"/>
                    </a:ext>
                  </a:extLst>
                </p:cNvPr>
                <p:cNvPicPr/>
                <p:nvPr/>
              </p:nvPicPr>
              <p:blipFill>
                <a:blip r:embed="rId541"/>
                <a:stretch>
                  <a:fillRect/>
                </a:stretch>
              </p:blipFill>
              <p:spPr>
                <a:xfrm>
                  <a:off x="1295859" y="5770988"/>
                  <a:ext cx="141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1" name="Freihand 340">
                  <a:extLst>
                    <a:ext uri="{FF2B5EF4-FFF2-40B4-BE49-F238E27FC236}">
                      <a16:creationId xmlns:a16="http://schemas.microsoft.com/office/drawing/2014/main" id="{5A709CDD-EC10-4C51-96FA-E7C040211E93}"/>
                    </a:ext>
                  </a:extLst>
                </p14:cNvPr>
                <p14:cNvContentPartPr/>
                <p14:nvPr/>
              </p14:nvContentPartPr>
              <p14:xfrm>
                <a:off x="1537059" y="5771708"/>
                <a:ext cx="36720" cy="108000"/>
              </p14:xfrm>
            </p:contentPart>
          </mc:Choice>
          <mc:Fallback>
            <p:pic>
              <p:nvPicPr>
                <p:cNvPr id="341" name="Freihand 340">
                  <a:extLst>
                    <a:ext uri="{FF2B5EF4-FFF2-40B4-BE49-F238E27FC236}">
                      <a16:creationId xmlns:a16="http://schemas.microsoft.com/office/drawing/2014/main" id="{5A709CDD-EC10-4C51-96FA-E7C040211E93}"/>
                    </a:ext>
                  </a:extLst>
                </p:cNvPr>
                <p:cNvPicPr/>
                <p:nvPr/>
              </p:nvPicPr>
              <p:blipFill>
                <a:blip r:embed="rId543"/>
                <a:stretch>
                  <a:fillRect/>
                </a:stretch>
              </p:blipFill>
              <p:spPr>
                <a:xfrm>
                  <a:off x="1532739" y="5767388"/>
                  <a:ext cx="45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2" name="Freihand 341">
                  <a:extLst>
                    <a:ext uri="{FF2B5EF4-FFF2-40B4-BE49-F238E27FC236}">
                      <a16:creationId xmlns:a16="http://schemas.microsoft.com/office/drawing/2014/main" id="{8030C338-9933-4E3C-B07E-033297928B60}"/>
                    </a:ext>
                  </a:extLst>
                </p14:cNvPr>
                <p14:cNvContentPartPr/>
                <p14:nvPr/>
              </p14:nvContentPartPr>
              <p14:xfrm>
                <a:off x="1506459" y="5781788"/>
                <a:ext cx="112320" cy="50760"/>
              </p14:xfrm>
            </p:contentPart>
          </mc:Choice>
          <mc:Fallback>
            <p:pic>
              <p:nvPicPr>
                <p:cNvPr id="342" name="Freihand 341">
                  <a:extLst>
                    <a:ext uri="{FF2B5EF4-FFF2-40B4-BE49-F238E27FC236}">
                      <a16:creationId xmlns:a16="http://schemas.microsoft.com/office/drawing/2014/main" id="{8030C338-9933-4E3C-B07E-033297928B60}"/>
                    </a:ext>
                  </a:extLst>
                </p:cNvPr>
                <p:cNvPicPr/>
                <p:nvPr/>
              </p:nvPicPr>
              <p:blipFill>
                <a:blip r:embed="rId545"/>
                <a:stretch>
                  <a:fillRect/>
                </a:stretch>
              </p:blipFill>
              <p:spPr>
                <a:xfrm>
                  <a:off x="1502139" y="5777468"/>
                  <a:ext cx="120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3" name="Freihand 342">
                  <a:extLst>
                    <a:ext uri="{FF2B5EF4-FFF2-40B4-BE49-F238E27FC236}">
                      <a16:creationId xmlns:a16="http://schemas.microsoft.com/office/drawing/2014/main" id="{892AAD57-4F5B-46B4-A198-1A30BDFB2DD1}"/>
                    </a:ext>
                  </a:extLst>
                </p14:cNvPr>
                <p14:cNvContentPartPr/>
                <p14:nvPr/>
              </p14:nvContentPartPr>
              <p14:xfrm>
                <a:off x="1664499" y="5695748"/>
                <a:ext cx="60840" cy="98640"/>
              </p14:xfrm>
            </p:contentPart>
          </mc:Choice>
          <mc:Fallback>
            <p:pic>
              <p:nvPicPr>
                <p:cNvPr id="343" name="Freihand 342">
                  <a:extLst>
                    <a:ext uri="{FF2B5EF4-FFF2-40B4-BE49-F238E27FC236}">
                      <a16:creationId xmlns:a16="http://schemas.microsoft.com/office/drawing/2014/main" id="{892AAD57-4F5B-46B4-A198-1A30BDFB2DD1}"/>
                    </a:ext>
                  </a:extLst>
                </p:cNvPr>
                <p:cNvPicPr/>
                <p:nvPr/>
              </p:nvPicPr>
              <p:blipFill>
                <a:blip r:embed="rId547"/>
                <a:stretch>
                  <a:fillRect/>
                </a:stretch>
              </p:blipFill>
              <p:spPr>
                <a:xfrm>
                  <a:off x="1660179" y="5691428"/>
                  <a:ext cx="69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4" name="Freihand 343">
                  <a:extLst>
                    <a:ext uri="{FF2B5EF4-FFF2-40B4-BE49-F238E27FC236}">
                      <a16:creationId xmlns:a16="http://schemas.microsoft.com/office/drawing/2014/main" id="{8D1506AE-E899-46DD-A542-4AB8892EB654}"/>
                    </a:ext>
                  </a:extLst>
                </p14:cNvPr>
                <p14:cNvContentPartPr/>
                <p14:nvPr/>
              </p14:nvContentPartPr>
              <p14:xfrm>
                <a:off x="1790499" y="5596028"/>
                <a:ext cx="172080" cy="163080"/>
              </p14:xfrm>
            </p:contentPart>
          </mc:Choice>
          <mc:Fallback>
            <p:pic>
              <p:nvPicPr>
                <p:cNvPr id="344" name="Freihand 343">
                  <a:extLst>
                    <a:ext uri="{FF2B5EF4-FFF2-40B4-BE49-F238E27FC236}">
                      <a16:creationId xmlns:a16="http://schemas.microsoft.com/office/drawing/2014/main" id="{8D1506AE-E899-46DD-A542-4AB8892EB654}"/>
                    </a:ext>
                  </a:extLst>
                </p:cNvPr>
                <p:cNvPicPr/>
                <p:nvPr/>
              </p:nvPicPr>
              <p:blipFill>
                <a:blip r:embed="rId549"/>
                <a:stretch>
                  <a:fillRect/>
                </a:stretch>
              </p:blipFill>
              <p:spPr>
                <a:xfrm>
                  <a:off x="1786179" y="5591708"/>
                  <a:ext cx="180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5" name="Freihand 344">
                  <a:extLst>
                    <a:ext uri="{FF2B5EF4-FFF2-40B4-BE49-F238E27FC236}">
                      <a16:creationId xmlns:a16="http://schemas.microsoft.com/office/drawing/2014/main" id="{5D204063-CB9E-489E-8BE2-B2DB80777A80}"/>
                    </a:ext>
                  </a:extLst>
                </p14:cNvPr>
                <p14:cNvContentPartPr/>
                <p14:nvPr/>
              </p14:nvContentPartPr>
              <p14:xfrm>
                <a:off x="1850979" y="5556068"/>
                <a:ext cx="56160" cy="72000"/>
              </p14:xfrm>
            </p:contentPart>
          </mc:Choice>
          <mc:Fallback>
            <p:pic>
              <p:nvPicPr>
                <p:cNvPr id="345" name="Freihand 344">
                  <a:extLst>
                    <a:ext uri="{FF2B5EF4-FFF2-40B4-BE49-F238E27FC236}">
                      <a16:creationId xmlns:a16="http://schemas.microsoft.com/office/drawing/2014/main" id="{5D204063-CB9E-489E-8BE2-B2DB80777A80}"/>
                    </a:ext>
                  </a:extLst>
                </p:cNvPr>
                <p:cNvPicPr/>
                <p:nvPr/>
              </p:nvPicPr>
              <p:blipFill>
                <a:blip r:embed="rId551"/>
                <a:stretch>
                  <a:fillRect/>
                </a:stretch>
              </p:blipFill>
              <p:spPr>
                <a:xfrm>
                  <a:off x="1846659" y="5551748"/>
                  <a:ext cx="64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6" name="Freihand 345">
                  <a:extLst>
                    <a:ext uri="{FF2B5EF4-FFF2-40B4-BE49-F238E27FC236}">
                      <a16:creationId xmlns:a16="http://schemas.microsoft.com/office/drawing/2014/main" id="{DA2AC569-DAC2-4CB9-8625-8B8328DF6C3F}"/>
                    </a:ext>
                  </a:extLst>
                </p14:cNvPr>
                <p14:cNvContentPartPr/>
                <p14:nvPr/>
              </p14:nvContentPartPr>
              <p14:xfrm>
                <a:off x="1976979" y="5608988"/>
                <a:ext cx="54720" cy="94320"/>
              </p14:xfrm>
            </p:contentPart>
          </mc:Choice>
          <mc:Fallback>
            <p:pic>
              <p:nvPicPr>
                <p:cNvPr id="346" name="Freihand 345">
                  <a:extLst>
                    <a:ext uri="{FF2B5EF4-FFF2-40B4-BE49-F238E27FC236}">
                      <a16:creationId xmlns:a16="http://schemas.microsoft.com/office/drawing/2014/main" id="{DA2AC569-DAC2-4CB9-8625-8B8328DF6C3F}"/>
                    </a:ext>
                  </a:extLst>
                </p:cNvPr>
                <p:cNvPicPr/>
                <p:nvPr/>
              </p:nvPicPr>
              <p:blipFill>
                <a:blip r:embed="rId553"/>
                <a:stretch>
                  <a:fillRect/>
                </a:stretch>
              </p:blipFill>
              <p:spPr>
                <a:xfrm>
                  <a:off x="1972659" y="5604668"/>
                  <a:ext cx="63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7" name="Freihand 346">
                  <a:extLst>
                    <a:ext uri="{FF2B5EF4-FFF2-40B4-BE49-F238E27FC236}">
                      <a16:creationId xmlns:a16="http://schemas.microsoft.com/office/drawing/2014/main" id="{CC373CAC-160E-4F2E-A537-D383BC80DA4D}"/>
                    </a:ext>
                  </a:extLst>
                </p14:cNvPr>
                <p14:cNvContentPartPr/>
                <p14:nvPr/>
              </p14:nvContentPartPr>
              <p14:xfrm>
                <a:off x="1988139" y="5503148"/>
                <a:ext cx="101160" cy="288000"/>
              </p14:xfrm>
            </p:contentPart>
          </mc:Choice>
          <mc:Fallback>
            <p:pic>
              <p:nvPicPr>
                <p:cNvPr id="347" name="Freihand 346">
                  <a:extLst>
                    <a:ext uri="{FF2B5EF4-FFF2-40B4-BE49-F238E27FC236}">
                      <a16:creationId xmlns:a16="http://schemas.microsoft.com/office/drawing/2014/main" id="{CC373CAC-160E-4F2E-A537-D383BC80DA4D}"/>
                    </a:ext>
                  </a:extLst>
                </p:cNvPr>
                <p:cNvPicPr/>
                <p:nvPr/>
              </p:nvPicPr>
              <p:blipFill>
                <a:blip r:embed="rId555"/>
                <a:stretch>
                  <a:fillRect/>
                </a:stretch>
              </p:blipFill>
              <p:spPr>
                <a:xfrm>
                  <a:off x="1983819" y="5498828"/>
                  <a:ext cx="1098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8" name="Freihand 347">
                  <a:extLst>
                    <a:ext uri="{FF2B5EF4-FFF2-40B4-BE49-F238E27FC236}">
                      <a16:creationId xmlns:a16="http://schemas.microsoft.com/office/drawing/2014/main" id="{210F4EB1-8F06-4B5A-9063-F0A26BEFD16C}"/>
                    </a:ext>
                  </a:extLst>
                </p14:cNvPr>
                <p14:cNvContentPartPr/>
                <p14:nvPr/>
              </p14:nvContentPartPr>
              <p14:xfrm>
                <a:off x="1235739" y="5719148"/>
                <a:ext cx="179280" cy="288000"/>
              </p14:xfrm>
            </p:contentPart>
          </mc:Choice>
          <mc:Fallback>
            <p:pic>
              <p:nvPicPr>
                <p:cNvPr id="348" name="Freihand 347">
                  <a:extLst>
                    <a:ext uri="{FF2B5EF4-FFF2-40B4-BE49-F238E27FC236}">
                      <a16:creationId xmlns:a16="http://schemas.microsoft.com/office/drawing/2014/main" id="{210F4EB1-8F06-4B5A-9063-F0A26BEFD16C}"/>
                    </a:ext>
                  </a:extLst>
                </p:cNvPr>
                <p:cNvPicPr/>
                <p:nvPr/>
              </p:nvPicPr>
              <p:blipFill>
                <a:blip r:embed="rId557"/>
                <a:stretch>
                  <a:fillRect/>
                </a:stretch>
              </p:blipFill>
              <p:spPr>
                <a:xfrm>
                  <a:off x="1231419" y="5714828"/>
                  <a:ext cx="1879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9" name="Freihand 348">
                  <a:extLst>
                    <a:ext uri="{FF2B5EF4-FFF2-40B4-BE49-F238E27FC236}">
                      <a16:creationId xmlns:a16="http://schemas.microsoft.com/office/drawing/2014/main" id="{2C1BA638-ADF0-4FBC-8242-D6FA2FE3A23C}"/>
                    </a:ext>
                  </a:extLst>
                </p14:cNvPr>
                <p14:cNvContentPartPr/>
                <p14:nvPr/>
              </p14:nvContentPartPr>
              <p14:xfrm>
                <a:off x="2118099" y="5466428"/>
                <a:ext cx="79920" cy="210960"/>
              </p14:xfrm>
            </p:contentPart>
          </mc:Choice>
          <mc:Fallback>
            <p:pic>
              <p:nvPicPr>
                <p:cNvPr id="349" name="Freihand 348">
                  <a:extLst>
                    <a:ext uri="{FF2B5EF4-FFF2-40B4-BE49-F238E27FC236}">
                      <a16:creationId xmlns:a16="http://schemas.microsoft.com/office/drawing/2014/main" id="{2C1BA638-ADF0-4FBC-8242-D6FA2FE3A23C}"/>
                    </a:ext>
                  </a:extLst>
                </p:cNvPr>
                <p:cNvPicPr/>
                <p:nvPr/>
              </p:nvPicPr>
              <p:blipFill>
                <a:blip r:embed="rId559"/>
                <a:stretch>
                  <a:fillRect/>
                </a:stretch>
              </p:blipFill>
              <p:spPr>
                <a:xfrm>
                  <a:off x="2113779" y="5462108"/>
                  <a:ext cx="88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0" name="Freihand 349">
                  <a:extLst>
                    <a:ext uri="{FF2B5EF4-FFF2-40B4-BE49-F238E27FC236}">
                      <a16:creationId xmlns:a16="http://schemas.microsoft.com/office/drawing/2014/main" id="{0388B410-5576-4E57-812A-4A039271B653}"/>
                    </a:ext>
                  </a:extLst>
                </p14:cNvPr>
                <p14:cNvContentPartPr/>
                <p14:nvPr/>
              </p14:nvContentPartPr>
              <p14:xfrm>
                <a:off x="2195859" y="5431148"/>
                <a:ext cx="142560" cy="167400"/>
              </p14:xfrm>
            </p:contentPart>
          </mc:Choice>
          <mc:Fallback>
            <p:pic>
              <p:nvPicPr>
                <p:cNvPr id="350" name="Freihand 349">
                  <a:extLst>
                    <a:ext uri="{FF2B5EF4-FFF2-40B4-BE49-F238E27FC236}">
                      <a16:creationId xmlns:a16="http://schemas.microsoft.com/office/drawing/2014/main" id="{0388B410-5576-4E57-812A-4A039271B653}"/>
                    </a:ext>
                  </a:extLst>
                </p:cNvPr>
                <p:cNvPicPr/>
                <p:nvPr/>
              </p:nvPicPr>
              <p:blipFill>
                <a:blip r:embed="rId561"/>
                <a:stretch>
                  <a:fillRect/>
                </a:stretch>
              </p:blipFill>
              <p:spPr>
                <a:xfrm>
                  <a:off x="2191539" y="5426828"/>
                  <a:ext cx="151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1" name="Freihand 350">
                  <a:extLst>
                    <a:ext uri="{FF2B5EF4-FFF2-40B4-BE49-F238E27FC236}">
                      <a16:creationId xmlns:a16="http://schemas.microsoft.com/office/drawing/2014/main" id="{5A750AA1-CDBB-4AF3-86EB-DB2D2DB424CC}"/>
                    </a:ext>
                  </a:extLst>
                </p14:cNvPr>
                <p14:cNvContentPartPr/>
                <p14:nvPr/>
              </p14:nvContentPartPr>
              <p14:xfrm>
                <a:off x="2319699" y="5434748"/>
                <a:ext cx="112320" cy="114480"/>
              </p14:xfrm>
            </p:contentPart>
          </mc:Choice>
          <mc:Fallback>
            <p:pic>
              <p:nvPicPr>
                <p:cNvPr id="351" name="Freihand 350">
                  <a:extLst>
                    <a:ext uri="{FF2B5EF4-FFF2-40B4-BE49-F238E27FC236}">
                      <a16:creationId xmlns:a16="http://schemas.microsoft.com/office/drawing/2014/main" id="{5A750AA1-CDBB-4AF3-86EB-DB2D2DB424CC}"/>
                    </a:ext>
                  </a:extLst>
                </p:cNvPr>
                <p:cNvPicPr/>
                <p:nvPr/>
              </p:nvPicPr>
              <p:blipFill>
                <a:blip r:embed="rId563"/>
                <a:stretch>
                  <a:fillRect/>
                </a:stretch>
              </p:blipFill>
              <p:spPr>
                <a:xfrm>
                  <a:off x="2315379" y="5430428"/>
                  <a:ext cx="120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3" name="Freihand 352">
                  <a:extLst>
                    <a:ext uri="{FF2B5EF4-FFF2-40B4-BE49-F238E27FC236}">
                      <a16:creationId xmlns:a16="http://schemas.microsoft.com/office/drawing/2014/main" id="{6C76CD39-0346-4496-AEE6-3255042E3B8F}"/>
                    </a:ext>
                  </a:extLst>
                </p14:cNvPr>
                <p14:cNvContentPartPr/>
                <p14:nvPr/>
              </p14:nvContentPartPr>
              <p14:xfrm>
                <a:off x="2475219" y="5314508"/>
                <a:ext cx="144360" cy="177480"/>
              </p14:xfrm>
            </p:contentPart>
          </mc:Choice>
          <mc:Fallback>
            <p:pic>
              <p:nvPicPr>
                <p:cNvPr id="353" name="Freihand 352">
                  <a:extLst>
                    <a:ext uri="{FF2B5EF4-FFF2-40B4-BE49-F238E27FC236}">
                      <a16:creationId xmlns:a16="http://schemas.microsoft.com/office/drawing/2014/main" id="{6C76CD39-0346-4496-AEE6-3255042E3B8F}"/>
                    </a:ext>
                  </a:extLst>
                </p:cNvPr>
                <p:cNvPicPr/>
                <p:nvPr/>
              </p:nvPicPr>
              <p:blipFill>
                <a:blip r:embed="rId565"/>
                <a:stretch>
                  <a:fillRect/>
                </a:stretch>
              </p:blipFill>
              <p:spPr>
                <a:xfrm>
                  <a:off x="2470899" y="5310188"/>
                  <a:ext cx="153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4" name="Freihand 353">
                  <a:extLst>
                    <a:ext uri="{FF2B5EF4-FFF2-40B4-BE49-F238E27FC236}">
                      <a16:creationId xmlns:a16="http://schemas.microsoft.com/office/drawing/2014/main" id="{B4E61F50-9083-44D4-85EB-8D76DF8D5B40}"/>
                    </a:ext>
                  </a:extLst>
                </p14:cNvPr>
                <p14:cNvContentPartPr/>
                <p14:nvPr/>
              </p14:nvContentPartPr>
              <p14:xfrm>
                <a:off x="2639019" y="5266628"/>
                <a:ext cx="87840" cy="138960"/>
              </p14:xfrm>
            </p:contentPart>
          </mc:Choice>
          <mc:Fallback>
            <p:pic>
              <p:nvPicPr>
                <p:cNvPr id="354" name="Freihand 353">
                  <a:extLst>
                    <a:ext uri="{FF2B5EF4-FFF2-40B4-BE49-F238E27FC236}">
                      <a16:creationId xmlns:a16="http://schemas.microsoft.com/office/drawing/2014/main" id="{B4E61F50-9083-44D4-85EB-8D76DF8D5B40}"/>
                    </a:ext>
                  </a:extLst>
                </p:cNvPr>
                <p:cNvPicPr/>
                <p:nvPr/>
              </p:nvPicPr>
              <p:blipFill>
                <a:blip r:embed="rId567"/>
                <a:stretch>
                  <a:fillRect/>
                </a:stretch>
              </p:blipFill>
              <p:spPr>
                <a:xfrm>
                  <a:off x="2634699" y="5262308"/>
                  <a:ext cx="96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5" name="Freihand 354">
                  <a:extLst>
                    <a:ext uri="{FF2B5EF4-FFF2-40B4-BE49-F238E27FC236}">
                      <a16:creationId xmlns:a16="http://schemas.microsoft.com/office/drawing/2014/main" id="{EDA0A483-1324-48E7-9D3C-133227CEA98C}"/>
                    </a:ext>
                  </a:extLst>
                </p14:cNvPr>
                <p14:cNvContentPartPr/>
                <p14:nvPr/>
              </p14:nvContentPartPr>
              <p14:xfrm>
                <a:off x="2768259" y="5349068"/>
                <a:ext cx="30960" cy="51120"/>
              </p14:xfrm>
            </p:contentPart>
          </mc:Choice>
          <mc:Fallback>
            <p:pic>
              <p:nvPicPr>
                <p:cNvPr id="355" name="Freihand 354">
                  <a:extLst>
                    <a:ext uri="{FF2B5EF4-FFF2-40B4-BE49-F238E27FC236}">
                      <a16:creationId xmlns:a16="http://schemas.microsoft.com/office/drawing/2014/main" id="{EDA0A483-1324-48E7-9D3C-133227CEA98C}"/>
                    </a:ext>
                  </a:extLst>
                </p:cNvPr>
                <p:cNvPicPr/>
                <p:nvPr/>
              </p:nvPicPr>
              <p:blipFill>
                <a:blip r:embed="rId569"/>
                <a:stretch>
                  <a:fillRect/>
                </a:stretch>
              </p:blipFill>
              <p:spPr>
                <a:xfrm>
                  <a:off x="2763939" y="5344748"/>
                  <a:ext cx="39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6" name="Freihand 355">
                  <a:extLst>
                    <a:ext uri="{FF2B5EF4-FFF2-40B4-BE49-F238E27FC236}">
                      <a16:creationId xmlns:a16="http://schemas.microsoft.com/office/drawing/2014/main" id="{2E0DF521-44B6-48B7-AAA1-3F30B5AB369A}"/>
                    </a:ext>
                  </a:extLst>
                </p14:cNvPr>
                <p14:cNvContentPartPr/>
                <p14:nvPr/>
              </p14:nvContentPartPr>
              <p14:xfrm>
                <a:off x="2796339" y="5176988"/>
                <a:ext cx="75600" cy="149400"/>
              </p14:xfrm>
            </p:contentPart>
          </mc:Choice>
          <mc:Fallback>
            <p:pic>
              <p:nvPicPr>
                <p:cNvPr id="356" name="Freihand 355">
                  <a:extLst>
                    <a:ext uri="{FF2B5EF4-FFF2-40B4-BE49-F238E27FC236}">
                      <a16:creationId xmlns:a16="http://schemas.microsoft.com/office/drawing/2014/main" id="{2E0DF521-44B6-48B7-AAA1-3F30B5AB369A}"/>
                    </a:ext>
                  </a:extLst>
                </p:cNvPr>
                <p:cNvPicPr/>
                <p:nvPr/>
              </p:nvPicPr>
              <p:blipFill>
                <a:blip r:embed="rId571"/>
                <a:stretch>
                  <a:fillRect/>
                </a:stretch>
              </p:blipFill>
              <p:spPr>
                <a:xfrm>
                  <a:off x="2792019" y="5172668"/>
                  <a:ext cx="84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7" name="Freihand 356">
                  <a:extLst>
                    <a:ext uri="{FF2B5EF4-FFF2-40B4-BE49-F238E27FC236}">
                      <a16:creationId xmlns:a16="http://schemas.microsoft.com/office/drawing/2014/main" id="{7ACE9A96-D413-4FD9-AECE-FE2E069F968F}"/>
                    </a:ext>
                  </a:extLst>
                </p14:cNvPr>
                <p14:cNvContentPartPr/>
                <p14:nvPr/>
              </p14:nvContentPartPr>
              <p14:xfrm>
                <a:off x="2911539" y="5153228"/>
                <a:ext cx="106920" cy="126360"/>
              </p14:xfrm>
            </p:contentPart>
          </mc:Choice>
          <mc:Fallback>
            <p:pic>
              <p:nvPicPr>
                <p:cNvPr id="357" name="Freihand 356">
                  <a:extLst>
                    <a:ext uri="{FF2B5EF4-FFF2-40B4-BE49-F238E27FC236}">
                      <a16:creationId xmlns:a16="http://schemas.microsoft.com/office/drawing/2014/main" id="{7ACE9A96-D413-4FD9-AECE-FE2E069F968F}"/>
                    </a:ext>
                  </a:extLst>
                </p:cNvPr>
                <p:cNvPicPr/>
                <p:nvPr/>
              </p:nvPicPr>
              <p:blipFill>
                <a:blip r:embed="rId573"/>
                <a:stretch>
                  <a:fillRect/>
                </a:stretch>
              </p:blipFill>
              <p:spPr>
                <a:xfrm>
                  <a:off x="2907219" y="5148908"/>
                  <a:ext cx="115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8" name="Freihand 357">
                  <a:extLst>
                    <a:ext uri="{FF2B5EF4-FFF2-40B4-BE49-F238E27FC236}">
                      <a16:creationId xmlns:a16="http://schemas.microsoft.com/office/drawing/2014/main" id="{599D6F6F-3E14-4EBA-BE96-DA877852B38A}"/>
                    </a:ext>
                  </a:extLst>
                </p14:cNvPr>
                <p14:cNvContentPartPr/>
                <p14:nvPr/>
              </p14:nvContentPartPr>
              <p14:xfrm>
                <a:off x="3059499" y="5092388"/>
                <a:ext cx="42120" cy="121320"/>
              </p14:xfrm>
            </p:contentPart>
          </mc:Choice>
          <mc:Fallback>
            <p:pic>
              <p:nvPicPr>
                <p:cNvPr id="358" name="Freihand 357">
                  <a:extLst>
                    <a:ext uri="{FF2B5EF4-FFF2-40B4-BE49-F238E27FC236}">
                      <a16:creationId xmlns:a16="http://schemas.microsoft.com/office/drawing/2014/main" id="{599D6F6F-3E14-4EBA-BE96-DA877852B38A}"/>
                    </a:ext>
                  </a:extLst>
                </p:cNvPr>
                <p:cNvPicPr/>
                <p:nvPr/>
              </p:nvPicPr>
              <p:blipFill>
                <a:blip r:embed="rId575"/>
                <a:stretch>
                  <a:fillRect/>
                </a:stretch>
              </p:blipFill>
              <p:spPr>
                <a:xfrm>
                  <a:off x="3055179" y="5088068"/>
                  <a:ext cx="50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9" name="Freihand 358">
                  <a:extLst>
                    <a:ext uri="{FF2B5EF4-FFF2-40B4-BE49-F238E27FC236}">
                      <a16:creationId xmlns:a16="http://schemas.microsoft.com/office/drawing/2014/main" id="{126E8841-B19D-4AD9-9781-B796863B8BC1}"/>
                    </a:ext>
                  </a:extLst>
                </p14:cNvPr>
                <p14:cNvContentPartPr/>
                <p14:nvPr/>
              </p14:nvContentPartPr>
              <p14:xfrm>
                <a:off x="2999379" y="5047748"/>
                <a:ext cx="55800" cy="99000"/>
              </p14:xfrm>
            </p:contentPart>
          </mc:Choice>
          <mc:Fallback>
            <p:pic>
              <p:nvPicPr>
                <p:cNvPr id="359" name="Freihand 358">
                  <a:extLst>
                    <a:ext uri="{FF2B5EF4-FFF2-40B4-BE49-F238E27FC236}">
                      <a16:creationId xmlns:a16="http://schemas.microsoft.com/office/drawing/2014/main" id="{126E8841-B19D-4AD9-9781-B796863B8BC1}"/>
                    </a:ext>
                  </a:extLst>
                </p:cNvPr>
                <p:cNvPicPr/>
                <p:nvPr/>
              </p:nvPicPr>
              <p:blipFill>
                <a:blip r:embed="rId577"/>
                <a:stretch>
                  <a:fillRect/>
                </a:stretch>
              </p:blipFill>
              <p:spPr>
                <a:xfrm>
                  <a:off x="2995059" y="5043428"/>
                  <a:ext cx="64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0" name="Freihand 359">
                  <a:extLst>
                    <a:ext uri="{FF2B5EF4-FFF2-40B4-BE49-F238E27FC236}">
                      <a16:creationId xmlns:a16="http://schemas.microsoft.com/office/drawing/2014/main" id="{2C19FDB6-0F4C-4546-ABD2-AC1261E05E0D}"/>
                    </a:ext>
                  </a:extLst>
                </p14:cNvPr>
                <p14:cNvContentPartPr/>
                <p14:nvPr/>
              </p14:nvContentPartPr>
              <p14:xfrm>
                <a:off x="3130779" y="5145308"/>
                <a:ext cx="59400" cy="77400"/>
              </p14:xfrm>
            </p:contentPart>
          </mc:Choice>
          <mc:Fallback>
            <p:pic>
              <p:nvPicPr>
                <p:cNvPr id="360" name="Freihand 359">
                  <a:extLst>
                    <a:ext uri="{FF2B5EF4-FFF2-40B4-BE49-F238E27FC236}">
                      <a16:creationId xmlns:a16="http://schemas.microsoft.com/office/drawing/2014/main" id="{2C19FDB6-0F4C-4546-ABD2-AC1261E05E0D}"/>
                    </a:ext>
                  </a:extLst>
                </p:cNvPr>
                <p:cNvPicPr/>
                <p:nvPr/>
              </p:nvPicPr>
              <p:blipFill>
                <a:blip r:embed="rId579"/>
                <a:stretch>
                  <a:fillRect/>
                </a:stretch>
              </p:blipFill>
              <p:spPr>
                <a:xfrm>
                  <a:off x="3126459" y="5140988"/>
                  <a:ext cx="68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1" name="Freihand 360">
                  <a:extLst>
                    <a:ext uri="{FF2B5EF4-FFF2-40B4-BE49-F238E27FC236}">
                      <a16:creationId xmlns:a16="http://schemas.microsoft.com/office/drawing/2014/main" id="{3525BB76-F7AB-4B15-BC63-E1C2C1035D4B}"/>
                    </a:ext>
                  </a:extLst>
                </p14:cNvPr>
                <p14:cNvContentPartPr/>
                <p14:nvPr/>
              </p14:nvContentPartPr>
              <p14:xfrm>
                <a:off x="3182259" y="4959188"/>
                <a:ext cx="121680" cy="315720"/>
              </p14:xfrm>
            </p:contentPart>
          </mc:Choice>
          <mc:Fallback>
            <p:pic>
              <p:nvPicPr>
                <p:cNvPr id="361" name="Freihand 360">
                  <a:extLst>
                    <a:ext uri="{FF2B5EF4-FFF2-40B4-BE49-F238E27FC236}">
                      <a16:creationId xmlns:a16="http://schemas.microsoft.com/office/drawing/2014/main" id="{3525BB76-F7AB-4B15-BC63-E1C2C1035D4B}"/>
                    </a:ext>
                  </a:extLst>
                </p:cNvPr>
                <p:cNvPicPr/>
                <p:nvPr/>
              </p:nvPicPr>
              <p:blipFill>
                <a:blip r:embed="rId581"/>
                <a:stretch>
                  <a:fillRect/>
                </a:stretch>
              </p:blipFill>
              <p:spPr>
                <a:xfrm>
                  <a:off x="3177939" y="4954868"/>
                  <a:ext cx="1303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2" name="Freihand 361">
                  <a:extLst>
                    <a:ext uri="{FF2B5EF4-FFF2-40B4-BE49-F238E27FC236}">
                      <a16:creationId xmlns:a16="http://schemas.microsoft.com/office/drawing/2014/main" id="{1620AF0A-1016-4A9D-BC52-302DD0185724}"/>
                    </a:ext>
                  </a:extLst>
                </p14:cNvPr>
                <p14:cNvContentPartPr/>
                <p14:nvPr/>
              </p14:nvContentPartPr>
              <p14:xfrm>
                <a:off x="3375219" y="5003468"/>
                <a:ext cx="113040" cy="36360"/>
              </p14:xfrm>
            </p:contentPart>
          </mc:Choice>
          <mc:Fallback>
            <p:pic>
              <p:nvPicPr>
                <p:cNvPr id="362" name="Freihand 361">
                  <a:extLst>
                    <a:ext uri="{FF2B5EF4-FFF2-40B4-BE49-F238E27FC236}">
                      <a16:creationId xmlns:a16="http://schemas.microsoft.com/office/drawing/2014/main" id="{1620AF0A-1016-4A9D-BC52-302DD0185724}"/>
                    </a:ext>
                  </a:extLst>
                </p:cNvPr>
                <p:cNvPicPr/>
                <p:nvPr/>
              </p:nvPicPr>
              <p:blipFill>
                <a:blip r:embed="rId583"/>
                <a:stretch>
                  <a:fillRect/>
                </a:stretch>
              </p:blipFill>
              <p:spPr>
                <a:xfrm>
                  <a:off x="3370899" y="4999148"/>
                  <a:ext cx="121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3" name="Freihand 362">
                  <a:extLst>
                    <a:ext uri="{FF2B5EF4-FFF2-40B4-BE49-F238E27FC236}">
                      <a16:creationId xmlns:a16="http://schemas.microsoft.com/office/drawing/2014/main" id="{8DA14AE8-DABE-4639-9813-7B34A3B750CD}"/>
                    </a:ext>
                  </a:extLst>
                </p14:cNvPr>
                <p14:cNvContentPartPr/>
                <p14:nvPr/>
              </p14:nvContentPartPr>
              <p14:xfrm>
                <a:off x="3528939" y="4879988"/>
                <a:ext cx="144360" cy="205560"/>
              </p14:xfrm>
            </p:contentPart>
          </mc:Choice>
          <mc:Fallback>
            <p:pic>
              <p:nvPicPr>
                <p:cNvPr id="363" name="Freihand 362">
                  <a:extLst>
                    <a:ext uri="{FF2B5EF4-FFF2-40B4-BE49-F238E27FC236}">
                      <a16:creationId xmlns:a16="http://schemas.microsoft.com/office/drawing/2014/main" id="{8DA14AE8-DABE-4639-9813-7B34A3B750CD}"/>
                    </a:ext>
                  </a:extLst>
                </p:cNvPr>
                <p:cNvPicPr/>
                <p:nvPr/>
              </p:nvPicPr>
              <p:blipFill>
                <a:blip r:embed="rId585"/>
                <a:stretch>
                  <a:fillRect/>
                </a:stretch>
              </p:blipFill>
              <p:spPr>
                <a:xfrm>
                  <a:off x="3524619" y="4875668"/>
                  <a:ext cx="153000" cy="214200"/>
                </a:xfrm>
                <a:prstGeom prst="rect">
                  <a:avLst/>
                </a:prstGeom>
              </p:spPr>
            </p:pic>
          </mc:Fallback>
        </mc:AlternateContent>
      </p:grpSp>
    </p:spTree>
    <p:extLst>
      <p:ext uri="{BB962C8B-B14F-4D97-AF65-F5344CB8AC3E}">
        <p14:creationId xmlns:p14="http://schemas.microsoft.com/office/powerpoint/2010/main" val="395381140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08C1FC-8B20-4026-B02B-ECBAB05DFB7C}"/>
              </a:ext>
            </a:extLst>
          </p:cNvPr>
          <p:cNvPicPr>
            <a:picLocks noChangeAspect="1"/>
          </p:cNvPicPr>
          <p:nvPr/>
        </p:nvPicPr>
        <p:blipFill>
          <a:blip r:embed="rId3"/>
          <a:stretch>
            <a:fillRect/>
          </a:stretch>
        </p:blipFill>
        <p:spPr>
          <a:xfrm>
            <a:off x="136498" y="0"/>
            <a:ext cx="4459356" cy="2658065"/>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4194C9B4-2C16-42B4-8E14-0B433597748C}"/>
                  </a:ext>
                </a:extLst>
              </p14:cNvPr>
              <p14:cNvContentPartPr/>
              <p14:nvPr/>
            </p14:nvContentPartPr>
            <p14:xfrm>
              <a:off x="326019" y="2971988"/>
              <a:ext cx="360" cy="360"/>
            </p14:xfrm>
          </p:contentPart>
        </mc:Choice>
        <mc:Fallback>
          <p:pic>
            <p:nvPicPr>
              <p:cNvPr id="5" name="Freihand 4">
                <a:extLst>
                  <a:ext uri="{FF2B5EF4-FFF2-40B4-BE49-F238E27FC236}">
                    <a16:creationId xmlns:a16="http://schemas.microsoft.com/office/drawing/2014/main" id="{4194C9B4-2C16-42B4-8E14-0B433597748C}"/>
                  </a:ext>
                </a:extLst>
              </p:cNvPr>
              <p:cNvPicPr/>
              <p:nvPr/>
            </p:nvPicPr>
            <p:blipFill>
              <a:blip r:embed="rId5"/>
              <a:stretch>
                <a:fillRect/>
              </a:stretch>
            </p:blipFill>
            <p:spPr>
              <a:xfrm>
                <a:off x="321699" y="29676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3BA3D0ED-893B-4699-981A-E25CF21EB694}"/>
                  </a:ext>
                </a:extLst>
              </p14:cNvPr>
              <p14:cNvContentPartPr/>
              <p14:nvPr/>
            </p14:nvContentPartPr>
            <p14:xfrm>
              <a:off x="4436859" y="381068"/>
              <a:ext cx="821160" cy="623520"/>
            </p14:xfrm>
          </p:contentPart>
        </mc:Choice>
        <mc:Fallback>
          <p:pic>
            <p:nvPicPr>
              <p:cNvPr id="6" name="Freihand 5">
                <a:extLst>
                  <a:ext uri="{FF2B5EF4-FFF2-40B4-BE49-F238E27FC236}">
                    <a16:creationId xmlns:a16="http://schemas.microsoft.com/office/drawing/2014/main" id="{3BA3D0ED-893B-4699-981A-E25CF21EB694}"/>
                  </a:ext>
                </a:extLst>
              </p:cNvPr>
              <p:cNvPicPr/>
              <p:nvPr/>
            </p:nvPicPr>
            <p:blipFill>
              <a:blip r:embed="rId7"/>
              <a:stretch>
                <a:fillRect/>
              </a:stretch>
            </p:blipFill>
            <p:spPr>
              <a:xfrm>
                <a:off x="4432539" y="376748"/>
                <a:ext cx="82980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64A01398-E3AA-49A0-844A-531C43C16633}"/>
                  </a:ext>
                </a:extLst>
              </p14:cNvPr>
              <p14:cNvContentPartPr/>
              <p14:nvPr/>
            </p14:nvContentPartPr>
            <p14:xfrm>
              <a:off x="5108979" y="268388"/>
              <a:ext cx="217440" cy="143280"/>
            </p14:xfrm>
          </p:contentPart>
        </mc:Choice>
        <mc:Fallback>
          <p:pic>
            <p:nvPicPr>
              <p:cNvPr id="7" name="Freihand 6">
                <a:extLst>
                  <a:ext uri="{FF2B5EF4-FFF2-40B4-BE49-F238E27FC236}">
                    <a16:creationId xmlns:a16="http://schemas.microsoft.com/office/drawing/2014/main" id="{64A01398-E3AA-49A0-844A-531C43C16633}"/>
                  </a:ext>
                </a:extLst>
              </p:cNvPr>
              <p:cNvPicPr/>
              <p:nvPr/>
            </p:nvPicPr>
            <p:blipFill>
              <a:blip r:embed="rId9"/>
              <a:stretch>
                <a:fillRect/>
              </a:stretch>
            </p:blipFill>
            <p:spPr>
              <a:xfrm>
                <a:off x="5104659" y="264068"/>
                <a:ext cx="226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73201EDC-B049-4DCB-98C5-226DDC8C8B25}"/>
                  </a:ext>
                </a:extLst>
              </p14:cNvPr>
              <p14:cNvContentPartPr/>
              <p14:nvPr/>
            </p14:nvContentPartPr>
            <p14:xfrm>
              <a:off x="5680659" y="161828"/>
              <a:ext cx="107640" cy="97560"/>
            </p14:xfrm>
          </p:contentPart>
        </mc:Choice>
        <mc:Fallback>
          <p:pic>
            <p:nvPicPr>
              <p:cNvPr id="9" name="Freihand 8">
                <a:extLst>
                  <a:ext uri="{FF2B5EF4-FFF2-40B4-BE49-F238E27FC236}">
                    <a16:creationId xmlns:a16="http://schemas.microsoft.com/office/drawing/2014/main" id="{73201EDC-B049-4DCB-98C5-226DDC8C8B25}"/>
                  </a:ext>
                </a:extLst>
              </p:cNvPr>
              <p:cNvPicPr/>
              <p:nvPr/>
            </p:nvPicPr>
            <p:blipFill>
              <a:blip r:embed="rId11"/>
              <a:stretch>
                <a:fillRect/>
              </a:stretch>
            </p:blipFill>
            <p:spPr>
              <a:xfrm>
                <a:off x="5676339" y="157508"/>
                <a:ext cx="116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20C11064-21F2-45DB-9F40-B7284A57427C}"/>
                  </a:ext>
                </a:extLst>
              </p14:cNvPr>
              <p14:cNvContentPartPr/>
              <p14:nvPr/>
            </p14:nvContentPartPr>
            <p14:xfrm>
              <a:off x="5846979" y="113588"/>
              <a:ext cx="53640" cy="115200"/>
            </p14:xfrm>
          </p:contentPart>
        </mc:Choice>
        <mc:Fallback>
          <p:pic>
            <p:nvPicPr>
              <p:cNvPr id="10" name="Freihand 9">
                <a:extLst>
                  <a:ext uri="{FF2B5EF4-FFF2-40B4-BE49-F238E27FC236}">
                    <a16:creationId xmlns:a16="http://schemas.microsoft.com/office/drawing/2014/main" id="{20C11064-21F2-45DB-9F40-B7284A57427C}"/>
                  </a:ext>
                </a:extLst>
              </p:cNvPr>
              <p:cNvPicPr/>
              <p:nvPr/>
            </p:nvPicPr>
            <p:blipFill>
              <a:blip r:embed="rId13"/>
              <a:stretch>
                <a:fillRect/>
              </a:stretch>
            </p:blipFill>
            <p:spPr>
              <a:xfrm>
                <a:off x="5842659" y="109268"/>
                <a:ext cx="62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C3801E66-5C88-4A84-8D78-18C3CCBE3C94}"/>
                  </a:ext>
                </a:extLst>
              </p14:cNvPr>
              <p14:cNvContentPartPr/>
              <p14:nvPr/>
            </p14:nvContentPartPr>
            <p14:xfrm>
              <a:off x="5931939" y="175148"/>
              <a:ext cx="72720" cy="66960"/>
            </p14:xfrm>
          </p:contentPart>
        </mc:Choice>
        <mc:Fallback>
          <p:pic>
            <p:nvPicPr>
              <p:cNvPr id="11" name="Freihand 10">
                <a:extLst>
                  <a:ext uri="{FF2B5EF4-FFF2-40B4-BE49-F238E27FC236}">
                    <a16:creationId xmlns:a16="http://schemas.microsoft.com/office/drawing/2014/main" id="{C3801E66-5C88-4A84-8D78-18C3CCBE3C94}"/>
                  </a:ext>
                </a:extLst>
              </p:cNvPr>
              <p:cNvPicPr/>
              <p:nvPr/>
            </p:nvPicPr>
            <p:blipFill>
              <a:blip r:embed="rId15"/>
              <a:stretch>
                <a:fillRect/>
              </a:stretch>
            </p:blipFill>
            <p:spPr>
              <a:xfrm>
                <a:off x="5927619" y="170828"/>
                <a:ext cx="81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25D74CF1-A5C3-4D27-93CF-B9637D392260}"/>
                  </a:ext>
                </a:extLst>
              </p14:cNvPr>
              <p14:cNvContentPartPr/>
              <p14:nvPr/>
            </p14:nvContentPartPr>
            <p14:xfrm>
              <a:off x="5971899" y="115028"/>
              <a:ext cx="128880" cy="166320"/>
            </p14:xfrm>
          </p:contentPart>
        </mc:Choice>
        <mc:Fallback>
          <p:pic>
            <p:nvPicPr>
              <p:cNvPr id="12" name="Freihand 11">
                <a:extLst>
                  <a:ext uri="{FF2B5EF4-FFF2-40B4-BE49-F238E27FC236}">
                    <a16:creationId xmlns:a16="http://schemas.microsoft.com/office/drawing/2014/main" id="{25D74CF1-A5C3-4D27-93CF-B9637D392260}"/>
                  </a:ext>
                </a:extLst>
              </p:cNvPr>
              <p:cNvPicPr/>
              <p:nvPr/>
            </p:nvPicPr>
            <p:blipFill>
              <a:blip r:embed="rId17"/>
              <a:stretch>
                <a:fillRect/>
              </a:stretch>
            </p:blipFill>
            <p:spPr>
              <a:xfrm>
                <a:off x="5967579" y="110708"/>
                <a:ext cx="137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946985D0-1498-4671-A78C-CD6E65B054BA}"/>
                  </a:ext>
                </a:extLst>
              </p14:cNvPr>
              <p14:cNvContentPartPr/>
              <p14:nvPr/>
            </p14:nvContentPartPr>
            <p14:xfrm>
              <a:off x="5673459" y="313028"/>
              <a:ext cx="424440" cy="28800"/>
            </p14:xfrm>
          </p:contentPart>
        </mc:Choice>
        <mc:Fallback>
          <p:pic>
            <p:nvPicPr>
              <p:cNvPr id="13" name="Freihand 12">
                <a:extLst>
                  <a:ext uri="{FF2B5EF4-FFF2-40B4-BE49-F238E27FC236}">
                    <a16:creationId xmlns:a16="http://schemas.microsoft.com/office/drawing/2014/main" id="{946985D0-1498-4671-A78C-CD6E65B054BA}"/>
                  </a:ext>
                </a:extLst>
              </p:cNvPr>
              <p:cNvPicPr/>
              <p:nvPr/>
            </p:nvPicPr>
            <p:blipFill>
              <a:blip r:embed="rId19"/>
              <a:stretch>
                <a:fillRect/>
              </a:stretch>
            </p:blipFill>
            <p:spPr>
              <a:xfrm>
                <a:off x="5669139" y="308708"/>
                <a:ext cx="433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3AFA9CFE-EF49-417D-A9D1-4B8DDC109054}"/>
                  </a:ext>
                </a:extLst>
              </p14:cNvPr>
              <p14:cNvContentPartPr/>
              <p14:nvPr/>
            </p14:nvContentPartPr>
            <p14:xfrm>
              <a:off x="5836179" y="386108"/>
              <a:ext cx="128520" cy="127440"/>
            </p14:xfrm>
          </p:contentPart>
        </mc:Choice>
        <mc:Fallback>
          <p:pic>
            <p:nvPicPr>
              <p:cNvPr id="14" name="Freihand 13">
                <a:extLst>
                  <a:ext uri="{FF2B5EF4-FFF2-40B4-BE49-F238E27FC236}">
                    <a16:creationId xmlns:a16="http://schemas.microsoft.com/office/drawing/2014/main" id="{3AFA9CFE-EF49-417D-A9D1-4B8DDC109054}"/>
                  </a:ext>
                </a:extLst>
              </p:cNvPr>
              <p:cNvPicPr/>
              <p:nvPr/>
            </p:nvPicPr>
            <p:blipFill>
              <a:blip r:embed="rId21"/>
              <a:stretch>
                <a:fillRect/>
              </a:stretch>
            </p:blipFill>
            <p:spPr>
              <a:xfrm>
                <a:off x="5831859" y="381788"/>
                <a:ext cx="137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245D9E20-7FAD-44CC-B62E-6D1034BDFCDE}"/>
                  </a:ext>
                </a:extLst>
              </p14:cNvPr>
              <p14:cNvContentPartPr/>
              <p14:nvPr/>
            </p14:nvContentPartPr>
            <p14:xfrm>
              <a:off x="6252699" y="291428"/>
              <a:ext cx="208080" cy="15480"/>
            </p14:xfrm>
          </p:contentPart>
        </mc:Choice>
        <mc:Fallback>
          <p:pic>
            <p:nvPicPr>
              <p:cNvPr id="15" name="Freihand 14">
                <a:extLst>
                  <a:ext uri="{FF2B5EF4-FFF2-40B4-BE49-F238E27FC236}">
                    <a16:creationId xmlns:a16="http://schemas.microsoft.com/office/drawing/2014/main" id="{245D9E20-7FAD-44CC-B62E-6D1034BDFCDE}"/>
                  </a:ext>
                </a:extLst>
              </p:cNvPr>
              <p:cNvPicPr/>
              <p:nvPr/>
            </p:nvPicPr>
            <p:blipFill>
              <a:blip r:embed="rId23"/>
              <a:stretch>
                <a:fillRect/>
              </a:stretch>
            </p:blipFill>
            <p:spPr>
              <a:xfrm>
                <a:off x="6248379" y="287108"/>
                <a:ext cx="216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9B9622C3-6B0E-4409-A853-28A562AF2509}"/>
                  </a:ext>
                </a:extLst>
              </p14:cNvPr>
              <p14:cNvContentPartPr/>
              <p14:nvPr/>
            </p14:nvContentPartPr>
            <p14:xfrm>
              <a:off x="6295539" y="337148"/>
              <a:ext cx="172440" cy="9720"/>
            </p14:xfrm>
          </p:contentPart>
        </mc:Choice>
        <mc:Fallback>
          <p:pic>
            <p:nvPicPr>
              <p:cNvPr id="16" name="Freihand 15">
                <a:extLst>
                  <a:ext uri="{FF2B5EF4-FFF2-40B4-BE49-F238E27FC236}">
                    <a16:creationId xmlns:a16="http://schemas.microsoft.com/office/drawing/2014/main" id="{9B9622C3-6B0E-4409-A853-28A562AF2509}"/>
                  </a:ext>
                </a:extLst>
              </p:cNvPr>
              <p:cNvPicPr/>
              <p:nvPr/>
            </p:nvPicPr>
            <p:blipFill>
              <a:blip r:embed="rId25"/>
              <a:stretch>
                <a:fillRect/>
              </a:stretch>
            </p:blipFill>
            <p:spPr>
              <a:xfrm>
                <a:off x="6291219" y="332828"/>
                <a:ext cx="181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CF3A0640-4D57-4245-893A-E0459FF6F445}"/>
                  </a:ext>
                </a:extLst>
              </p14:cNvPr>
              <p14:cNvContentPartPr/>
              <p14:nvPr/>
            </p14:nvContentPartPr>
            <p14:xfrm>
              <a:off x="5429019" y="209348"/>
              <a:ext cx="90720" cy="82440"/>
            </p14:xfrm>
          </p:contentPart>
        </mc:Choice>
        <mc:Fallback>
          <p:pic>
            <p:nvPicPr>
              <p:cNvPr id="18" name="Freihand 17">
                <a:extLst>
                  <a:ext uri="{FF2B5EF4-FFF2-40B4-BE49-F238E27FC236}">
                    <a16:creationId xmlns:a16="http://schemas.microsoft.com/office/drawing/2014/main" id="{CF3A0640-4D57-4245-893A-E0459FF6F445}"/>
                  </a:ext>
                </a:extLst>
              </p:cNvPr>
              <p:cNvPicPr/>
              <p:nvPr/>
            </p:nvPicPr>
            <p:blipFill>
              <a:blip r:embed="rId27"/>
              <a:stretch>
                <a:fillRect/>
              </a:stretch>
            </p:blipFill>
            <p:spPr>
              <a:xfrm>
                <a:off x="5424699" y="205028"/>
                <a:ext cx="99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B61D51A9-4495-4927-840D-C8D5317C5258}"/>
                  </a:ext>
                </a:extLst>
              </p14:cNvPr>
              <p14:cNvContentPartPr/>
              <p14:nvPr/>
            </p14:nvContentPartPr>
            <p14:xfrm>
              <a:off x="5486979" y="189548"/>
              <a:ext cx="83160" cy="205560"/>
            </p14:xfrm>
          </p:contentPart>
        </mc:Choice>
        <mc:Fallback>
          <p:pic>
            <p:nvPicPr>
              <p:cNvPr id="19" name="Freihand 18">
                <a:extLst>
                  <a:ext uri="{FF2B5EF4-FFF2-40B4-BE49-F238E27FC236}">
                    <a16:creationId xmlns:a16="http://schemas.microsoft.com/office/drawing/2014/main" id="{B61D51A9-4495-4927-840D-C8D5317C5258}"/>
                  </a:ext>
                </a:extLst>
              </p:cNvPr>
              <p:cNvPicPr/>
              <p:nvPr/>
            </p:nvPicPr>
            <p:blipFill>
              <a:blip r:embed="rId29"/>
              <a:stretch>
                <a:fillRect/>
              </a:stretch>
            </p:blipFill>
            <p:spPr>
              <a:xfrm>
                <a:off x="5482659" y="185228"/>
                <a:ext cx="91800" cy="214200"/>
              </a:xfrm>
              <a:prstGeom prst="rect">
                <a:avLst/>
              </a:prstGeom>
            </p:spPr>
          </p:pic>
        </mc:Fallback>
      </mc:AlternateContent>
      <p:grpSp>
        <p:nvGrpSpPr>
          <p:cNvPr id="53" name="Gruppieren 52">
            <a:extLst>
              <a:ext uri="{FF2B5EF4-FFF2-40B4-BE49-F238E27FC236}">
                <a16:creationId xmlns:a16="http://schemas.microsoft.com/office/drawing/2014/main" id="{76B095A5-811C-4543-9BF8-6B6915D76007}"/>
              </a:ext>
            </a:extLst>
          </p:cNvPr>
          <p:cNvGrpSpPr/>
          <p:nvPr/>
        </p:nvGrpSpPr>
        <p:grpSpPr>
          <a:xfrm>
            <a:off x="6678219" y="94868"/>
            <a:ext cx="1453320" cy="352800"/>
            <a:chOff x="6678219" y="94868"/>
            <a:chExt cx="1453320" cy="352800"/>
          </a:xfrm>
        </p:grpSpPr>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5AB1F7AB-8442-4528-895F-1D2F73523F52}"/>
                    </a:ext>
                  </a:extLst>
                </p14:cNvPr>
                <p14:cNvContentPartPr/>
                <p14:nvPr/>
              </p14:nvContentPartPr>
              <p14:xfrm>
                <a:off x="6704499" y="155708"/>
                <a:ext cx="117360" cy="100800"/>
              </p14:xfrm>
            </p:contentPart>
          </mc:Choice>
          <mc:Fallback>
            <p:pic>
              <p:nvPicPr>
                <p:cNvPr id="21" name="Freihand 20">
                  <a:extLst>
                    <a:ext uri="{FF2B5EF4-FFF2-40B4-BE49-F238E27FC236}">
                      <a16:creationId xmlns:a16="http://schemas.microsoft.com/office/drawing/2014/main" id="{5AB1F7AB-8442-4528-895F-1D2F73523F52}"/>
                    </a:ext>
                  </a:extLst>
                </p:cNvPr>
                <p:cNvPicPr/>
                <p:nvPr/>
              </p:nvPicPr>
              <p:blipFill>
                <a:blip r:embed="rId31"/>
                <a:stretch>
                  <a:fillRect/>
                </a:stretch>
              </p:blipFill>
              <p:spPr>
                <a:xfrm>
                  <a:off x="6700179" y="151388"/>
                  <a:ext cx="126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DA431D90-B169-4A82-A5FC-94AB05075A2A}"/>
                    </a:ext>
                  </a:extLst>
                </p14:cNvPr>
                <p14:cNvContentPartPr/>
                <p14:nvPr/>
              </p14:nvContentPartPr>
              <p14:xfrm>
                <a:off x="6703779" y="146708"/>
                <a:ext cx="173160" cy="23040"/>
              </p14:xfrm>
            </p:contentPart>
          </mc:Choice>
          <mc:Fallback>
            <p:pic>
              <p:nvPicPr>
                <p:cNvPr id="22" name="Freihand 21">
                  <a:extLst>
                    <a:ext uri="{FF2B5EF4-FFF2-40B4-BE49-F238E27FC236}">
                      <a16:creationId xmlns:a16="http://schemas.microsoft.com/office/drawing/2014/main" id="{DA431D90-B169-4A82-A5FC-94AB05075A2A}"/>
                    </a:ext>
                  </a:extLst>
                </p:cNvPr>
                <p:cNvPicPr/>
                <p:nvPr/>
              </p:nvPicPr>
              <p:blipFill>
                <a:blip r:embed="rId33"/>
                <a:stretch>
                  <a:fillRect/>
                </a:stretch>
              </p:blipFill>
              <p:spPr>
                <a:xfrm>
                  <a:off x="6699459" y="142388"/>
                  <a:ext cx="181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2128318C-70B1-46CB-8F8C-E680839E7498}"/>
                    </a:ext>
                  </a:extLst>
                </p14:cNvPr>
                <p14:cNvContentPartPr/>
                <p14:nvPr/>
              </p14:nvContentPartPr>
              <p14:xfrm>
                <a:off x="6678219" y="271628"/>
                <a:ext cx="205560" cy="15480"/>
              </p14:xfrm>
            </p:contentPart>
          </mc:Choice>
          <mc:Fallback>
            <p:pic>
              <p:nvPicPr>
                <p:cNvPr id="23" name="Freihand 22">
                  <a:extLst>
                    <a:ext uri="{FF2B5EF4-FFF2-40B4-BE49-F238E27FC236}">
                      <a16:creationId xmlns:a16="http://schemas.microsoft.com/office/drawing/2014/main" id="{2128318C-70B1-46CB-8F8C-E680839E7498}"/>
                    </a:ext>
                  </a:extLst>
                </p:cNvPr>
                <p:cNvPicPr/>
                <p:nvPr/>
              </p:nvPicPr>
              <p:blipFill>
                <a:blip r:embed="rId35"/>
                <a:stretch>
                  <a:fillRect/>
                </a:stretch>
              </p:blipFill>
              <p:spPr>
                <a:xfrm>
                  <a:off x="6673899" y="267308"/>
                  <a:ext cx="2142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01412C92-989C-47F2-AAAC-32D432E321DA}"/>
                    </a:ext>
                  </a:extLst>
                </p14:cNvPr>
                <p14:cNvContentPartPr/>
                <p14:nvPr/>
              </p14:nvContentPartPr>
              <p14:xfrm>
                <a:off x="6701259" y="349748"/>
                <a:ext cx="128880" cy="97920"/>
              </p14:xfrm>
            </p:contentPart>
          </mc:Choice>
          <mc:Fallback>
            <p:pic>
              <p:nvPicPr>
                <p:cNvPr id="24" name="Freihand 23">
                  <a:extLst>
                    <a:ext uri="{FF2B5EF4-FFF2-40B4-BE49-F238E27FC236}">
                      <a16:creationId xmlns:a16="http://schemas.microsoft.com/office/drawing/2014/main" id="{01412C92-989C-47F2-AAAC-32D432E321DA}"/>
                    </a:ext>
                  </a:extLst>
                </p:cNvPr>
                <p:cNvPicPr/>
                <p:nvPr/>
              </p:nvPicPr>
              <p:blipFill>
                <a:blip r:embed="rId37"/>
                <a:stretch>
                  <a:fillRect/>
                </a:stretch>
              </p:blipFill>
              <p:spPr>
                <a:xfrm>
                  <a:off x="6696939" y="345428"/>
                  <a:ext cx="137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3A8579EF-D380-4EB6-8989-800B393A7AD2}"/>
                    </a:ext>
                  </a:extLst>
                </p14:cNvPr>
                <p14:cNvContentPartPr/>
                <p14:nvPr/>
              </p14:nvContentPartPr>
              <p14:xfrm>
                <a:off x="7058019" y="286748"/>
                <a:ext cx="24480" cy="10800"/>
              </p14:xfrm>
            </p:contentPart>
          </mc:Choice>
          <mc:Fallback>
            <p:pic>
              <p:nvPicPr>
                <p:cNvPr id="25" name="Freihand 24">
                  <a:extLst>
                    <a:ext uri="{FF2B5EF4-FFF2-40B4-BE49-F238E27FC236}">
                      <a16:creationId xmlns:a16="http://schemas.microsoft.com/office/drawing/2014/main" id="{3A8579EF-D380-4EB6-8989-800B393A7AD2}"/>
                    </a:ext>
                  </a:extLst>
                </p:cNvPr>
                <p:cNvPicPr/>
                <p:nvPr/>
              </p:nvPicPr>
              <p:blipFill>
                <a:blip r:embed="rId39"/>
                <a:stretch>
                  <a:fillRect/>
                </a:stretch>
              </p:blipFill>
              <p:spPr>
                <a:xfrm>
                  <a:off x="7053699" y="282428"/>
                  <a:ext cx="33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6165260E-A345-4649-BEAD-21FEDADB90A6}"/>
                    </a:ext>
                  </a:extLst>
                </p14:cNvPr>
                <p14:cNvContentPartPr/>
                <p14:nvPr/>
              </p14:nvContentPartPr>
              <p14:xfrm>
                <a:off x="7061979" y="241748"/>
                <a:ext cx="8280" cy="151920"/>
              </p14:xfrm>
            </p:contentPart>
          </mc:Choice>
          <mc:Fallback>
            <p:pic>
              <p:nvPicPr>
                <p:cNvPr id="26" name="Freihand 25">
                  <a:extLst>
                    <a:ext uri="{FF2B5EF4-FFF2-40B4-BE49-F238E27FC236}">
                      <a16:creationId xmlns:a16="http://schemas.microsoft.com/office/drawing/2014/main" id="{6165260E-A345-4649-BEAD-21FEDADB90A6}"/>
                    </a:ext>
                  </a:extLst>
                </p:cNvPr>
                <p:cNvPicPr/>
                <p:nvPr/>
              </p:nvPicPr>
              <p:blipFill>
                <a:blip r:embed="rId41"/>
                <a:stretch>
                  <a:fillRect/>
                </a:stretch>
              </p:blipFill>
              <p:spPr>
                <a:xfrm>
                  <a:off x="7057659" y="237428"/>
                  <a:ext cx="16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F51D1BDE-EFEC-41FA-BC14-6CFC96FA2455}"/>
                    </a:ext>
                  </a:extLst>
                </p14:cNvPr>
                <p14:cNvContentPartPr/>
                <p14:nvPr/>
              </p14:nvContentPartPr>
              <p14:xfrm>
                <a:off x="7004739" y="303668"/>
                <a:ext cx="140400" cy="9360"/>
              </p14:xfrm>
            </p:contentPart>
          </mc:Choice>
          <mc:Fallback>
            <p:pic>
              <p:nvPicPr>
                <p:cNvPr id="27" name="Freihand 26">
                  <a:extLst>
                    <a:ext uri="{FF2B5EF4-FFF2-40B4-BE49-F238E27FC236}">
                      <a16:creationId xmlns:a16="http://schemas.microsoft.com/office/drawing/2014/main" id="{F51D1BDE-EFEC-41FA-BC14-6CFC96FA2455}"/>
                    </a:ext>
                  </a:extLst>
                </p:cNvPr>
                <p:cNvPicPr/>
                <p:nvPr/>
              </p:nvPicPr>
              <p:blipFill>
                <a:blip r:embed="rId43"/>
                <a:stretch>
                  <a:fillRect/>
                </a:stretch>
              </p:blipFill>
              <p:spPr>
                <a:xfrm>
                  <a:off x="7000419" y="299348"/>
                  <a:ext cx="149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68ADF6F3-5735-4E3C-881B-F0F5C2CA9B9A}"/>
                    </a:ext>
                  </a:extLst>
                </p14:cNvPr>
                <p14:cNvContentPartPr/>
                <p14:nvPr/>
              </p14:nvContentPartPr>
              <p14:xfrm>
                <a:off x="7294539" y="215108"/>
                <a:ext cx="107640" cy="80280"/>
              </p14:xfrm>
            </p:contentPart>
          </mc:Choice>
          <mc:Fallback>
            <p:pic>
              <p:nvPicPr>
                <p:cNvPr id="29" name="Freihand 28">
                  <a:extLst>
                    <a:ext uri="{FF2B5EF4-FFF2-40B4-BE49-F238E27FC236}">
                      <a16:creationId xmlns:a16="http://schemas.microsoft.com/office/drawing/2014/main" id="{68ADF6F3-5735-4E3C-881B-F0F5C2CA9B9A}"/>
                    </a:ext>
                  </a:extLst>
                </p:cNvPr>
                <p:cNvPicPr/>
                <p:nvPr/>
              </p:nvPicPr>
              <p:blipFill>
                <a:blip r:embed="rId45"/>
                <a:stretch>
                  <a:fillRect/>
                </a:stretch>
              </p:blipFill>
              <p:spPr>
                <a:xfrm>
                  <a:off x="7290219" y="210788"/>
                  <a:ext cx="116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159AF6DA-01E1-40AF-8D85-BDDCA80762D9}"/>
                    </a:ext>
                  </a:extLst>
                </p14:cNvPr>
                <p14:cNvContentPartPr/>
                <p14:nvPr/>
              </p14:nvContentPartPr>
              <p14:xfrm>
                <a:off x="7406499" y="300068"/>
                <a:ext cx="12600" cy="51840"/>
              </p14:xfrm>
            </p:contentPart>
          </mc:Choice>
          <mc:Fallback>
            <p:pic>
              <p:nvPicPr>
                <p:cNvPr id="30" name="Freihand 29">
                  <a:extLst>
                    <a:ext uri="{FF2B5EF4-FFF2-40B4-BE49-F238E27FC236}">
                      <a16:creationId xmlns:a16="http://schemas.microsoft.com/office/drawing/2014/main" id="{159AF6DA-01E1-40AF-8D85-BDDCA80762D9}"/>
                    </a:ext>
                  </a:extLst>
                </p:cNvPr>
                <p:cNvPicPr/>
                <p:nvPr/>
              </p:nvPicPr>
              <p:blipFill>
                <a:blip r:embed="rId47"/>
                <a:stretch>
                  <a:fillRect/>
                </a:stretch>
              </p:blipFill>
              <p:spPr>
                <a:xfrm>
                  <a:off x="7402179" y="295748"/>
                  <a:ext cx="21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6DD52AE4-9A4F-479B-88DA-A8E9EC38B79B}"/>
                    </a:ext>
                  </a:extLst>
                </p14:cNvPr>
                <p14:cNvContentPartPr/>
                <p14:nvPr/>
              </p14:nvContentPartPr>
              <p14:xfrm>
                <a:off x="7492179" y="183068"/>
                <a:ext cx="90360" cy="137160"/>
              </p14:xfrm>
            </p:contentPart>
          </mc:Choice>
          <mc:Fallback>
            <p:pic>
              <p:nvPicPr>
                <p:cNvPr id="31" name="Freihand 30">
                  <a:extLst>
                    <a:ext uri="{FF2B5EF4-FFF2-40B4-BE49-F238E27FC236}">
                      <a16:creationId xmlns:a16="http://schemas.microsoft.com/office/drawing/2014/main" id="{6DD52AE4-9A4F-479B-88DA-A8E9EC38B79B}"/>
                    </a:ext>
                  </a:extLst>
                </p:cNvPr>
                <p:cNvPicPr/>
                <p:nvPr/>
              </p:nvPicPr>
              <p:blipFill>
                <a:blip r:embed="rId49"/>
                <a:stretch>
                  <a:fillRect/>
                </a:stretch>
              </p:blipFill>
              <p:spPr>
                <a:xfrm>
                  <a:off x="7487499" y="178748"/>
                  <a:ext cx="99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ABE3D2DB-CF9E-45F5-9775-0802F2A2F0D3}"/>
                    </a:ext>
                  </a:extLst>
                </p14:cNvPr>
                <p14:cNvContentPartPr/>
                <p14:nvPr/>
              </p14:nvContentPartPr>
              <p14:xfrm>
                <a:off x="7614219" y="175868"/>
                <a:ext cx="117000" cy="120600"/>
              </p14:xfrm>
            </p:contentPart>
          </mc:Choice>
          <mc:Fallback>
            <p:pic>
              <p:nvPicPr>
                <p:cNvPr id="32" name="Freihand 31">
                  <a:extLst>
                    <a:ext uri="{FF2B5EF4-FFF2-40B4-BE49-F238E27FC236}">
                      <a16:creationId xmlns:a16="http://schemas.microsoft.com/office/drawing/2014/main" id="{ABE3D2DB-CF9E-45F5-9775-0802F2A2F0D3}"/>
                    </a:ext>
                  </a:extLst>
                </p:cNvPr>
                <p:cNvPicPr/>
                <p:nvPr/>
              </p:nvPicPr>
              <p:blipFill>
                <a:blip r:embed="rId51"/>
                <a:stretch>
                  <a:fillRect/>
                </a:stretch>
              </p:blipFill>
              <p:spPr>
                <a:xfrm>
                  <a:off x="7609899" y="171548"/>
                  <a:ext cx="125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FFE2E54E-459B-4E2A-B2EA-666590791F5D}"/>
                    </a:ext>
                  </a:extLst>
                </p14:cNvPr>
                <p14:cNvContentPartPr/>
                <p14:nvPr/>
              </p14:nvContentPartPr>
              <p14:xfrm>
                <a:off x="7806099" y="229148"/>
                <a:ext cx="20880" cy="6840"/>
              </p14:xfrm>
            </p:contentPart>
          </mc:Choice>
          <mc:Fallback>
            <p:pic>
              <p:nvPicPr>
                <p:cNvPr id="33" name="Freihand 32">
                  <a:extLst>
                    <a:ext uri="{FF2B5EF4-FFF2-40B4-BE49-F238E27FC236}">
                      <a16:creationId xmlns:a16="http://schemas.microsoft.com/office/drawing/2014/main" id="{FFE2E54E-459B-4E2A-B2EA-666590791F5D}"/>
                    </a:ext>
                  </a:extLst>
                </p:cNvPr>
                <p:cNvPicPr/>
                <p:nvPr/>
              </p:nvPicPr>
              <p:blipFill>
                <a:blip r:embed="rId53"/>
                <a:stretch>
                  <a:fillRect/>
                </a:stretch>
              </p:blipFill>
              <p:spPr>
                <a:xfrm>
                  <a:off x="7801779" y="224828"/>
                  <a:ext cx="29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D9466C5A-D024-4BC9-BE65-89B5C9CAA854}"/>
                    </a:ext>
                  </a:extLst>
                </p14:cNvPr>
                <p14:cNvContentPartPr/>
                <p14:nvPr/>
              </p14:nvContentPartPr>
              <p14:xfrm>
                <a:off x="7959819" y="123668"/>
                <a:ext cx="129960" cy="83880"/>
              </p14:xfrm>
            </p:contentPart>
          </mc:Choice>
          <mc:Fallback>
            <p:pic>
              <p:nvPicPr>
                <p:cNvPr id="34" name="Freihand 33">
                  <a:extLst>
                    <a:ext uri="{FF2B5EF4-FFF2-40B4-BE49-F238E27FC236}">
                      <a16:creationId xmlns:a16="http://schemas.microsoft.com/office/drawing/2014/main" id="{D9466C5A-D024-4BC9-BE65-89B5C9CAA854}"/>
                    </a:ext>
                  </a:extLst>
                </p:cNvPr>
                <p:cNvPicPr/>
                <p:nvPr/>
              </p:nvPicPr>
              <p:blipFill>
                <a:blip r:embed="rId55"/>
                <a:stretch>
                  <a:fillRect/>
                </a:stretch>
              </p:blipFill>
              <p:spPr>
                <a:xfrm>
                  <a:off x="7955499" y="119348"/>
                  <a:ext cx="138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CBE99ADE-6DF8-4EB5-A381-BC82CB126E65}"/>
                    </a:ext>
                  </a:extLst>
                </p14:cNvPr>
                <p14:cNvContentPartPr/>
                <p14:nvPr/>
              </p14:nvContentPartPr>
              <p14:xfrm>
                <a:off x="7933539" y="208268"/>
                <a:ext cx="198000" cy="13320"/>
              </p14:xfrm>
            </p:contentPart>
          </mc:Choice>
          <mc:Fallback>
            <p:pic>
              <p:nvPicPr>
                <p:cNvPr id="35" name="Freihand 34">
                  <a:extLst>
                    <a:ext uri="{FF2B5EF4-FFF2-40B4-BE49-F238E27FC236}">
                      <a16:creationId xmlns:a16="http://schemas.microsoft.com/office/drawing/2014/main" id="{CBE99ADE-6DF8-4EB5-A381-BC82CB126E65}"/>
                    </a:ext>
                  </a:extLst>
                </p:cNvPr>
                <p:cNvPicPr/>
                <p:nvPr/>
              </p:nvPicPr>
              <p:blipFill>
                <a:blip r:embed="rId57"/>
                <a:stretch>
                  <a:fillRect/>
                </a:stretch>
              </p:blipFill>
              <p:spPr>
                <a:xfrm>
                  <a:off x="7929219" y="203948"/>
                  <a:ext cx="2066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06ABCDD5-5F8A-4B88-87B5-A476D8EACC4F}"/>
                    </a:ext>
                  </a:extLst>
                </p14:cNvPr>
                <p14:cNvContentPartPr/>
                <p14:nvPr/>
              </p14:nvContentPartPr>
              <p14:xfrm>
                <a:off x="7937499" y="280268"/>
                <a:ext cx="117000" cy="104040"/>
              </p14:xfrm>
            </p:contentPart>
          </mc:Choice>
          <mc:Fallback>
            <p:pic>
              <p:nvPicPr>
                <p:cNvPr id="36" name="Freihand 35">
                  <a:extLst>
                    <a:ext uri="{FF2B5EF4-FFF2-40B4-BE49-F238E27FC236}">
                      <a16:creationId xmlns:a16="http://schemas.microsoft.com/office/drawing/2014/main" id="{06ABCDD5-5F8A-4B88-87B5-A476D8EACC4F}"/>
                    </a:ext>
                  </a:extLst>
                </p:cNvPr>
                <p:cNvPicPr/>
                <p:nvPr/>
              </p:nvPicPr>
              <p:blipFill>
                <a:blip r:embed="rId59"/>
                <a:stretch>
                  <a:fillRect/>
                </a:stretch>
              </p:blipFill>
              <p:spPr>
                <a:xfrm>
                  <a:off x="7933179" y="275948"/>
                  <a:ext cx="125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FACAF064-5DAF-4B07-92A2-ED4698A37157}"/>
                    </a:ext>
                  </a:extLst>
                </p14:cNvPr>
                <p14:cNvContentPartPr/>
                <p14:nvPr/>
              </p14:nvContentPartPr>
              <p14:xfrm>
                <a:off x="7895379" y="278108"/>
                <a:ext cx="185760" cy="85680"/>
              </p14:xfrm>
            </p:contentPart>
          </mc:Choice>
          <mc:Fallback>
            <p:pic>
              <p:nvPicPr>
                <p:cNvPr id="37" name="Freihand 36">
                  <a:extLst>
                    <a:ext uri="{FF2B5EF4-FFF2-40B4-BE49-F238E27FC236}">
                      <a16:creationId xmlns:a16="http://schemas.microsoft.com/office/drawing/2014/main" id="{FACAF064-5DAF-4B07-92A2-ED4698A37157}"/>
                    </a:ext>
                  </a:extLst>
                </p:cNvPr>
                <p:cNvPicPr/>
                <p:nvPr/>
              </p:nvPicPr>
              <p:blipFill>
                <a:blip r:embed="rId61"/>
                <a:stretch>
                  <a:fillRect/>
                </a:stretch>
              </p:blipFill>
              <p:spPr>
                <a:xfrm>
                  <a:off x="7891059" y="273788"/>
                  <a:ext cx="194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E6317820-E236-4672-B539-D7CCECDA1130}"/>
                    </a:ext>
                  </a:extLst>
                </p14:cNvPr>
                <p14:cNvContentPartPr/>
                <p14:nvPr/>
              </p14:nvContentPartPr>
              <p14:xfrm>
                <a:off x="7927059" y="94868"/>
                <a:ext cx="176760" cy="131400"/>
              </p14:xfrm>
            </p:contentPart>
          </mc:Choice>
          <mc:Fallback>
            <p:pic>
              <p:nvPicPr>
                <p:cNvPr id="38" name="Freihand 37">
                  <a:extLst>
                    <a:ext uri="{FF2B5EF4-FFF2-40B4-BE49-F238E27FC236}">
                      <a16:creationId xmlns:a16="http://schemas.microsoft.com/office/drawing/2014/main" id="{E6317820-E236-4672-B539-D7CCECDA1130}"/>
                    </a:ext>
                  </a:extLst>
                </p:cNvPr>
                <p:cNvPicPr/>
                <p:nvPr/>
              </p:nvPicPr>
              <p:blipFill>
                <a:blip r:embed="rId63"/>
                <a:stretch>
                  <a:fillRect/>
                </a:stretch>
              </p:blipFill>
              <p:spPr>
                <a:xfrm>
                  <a:off x="7922739" y="90548"/>
                  <a:ext cx="185400" cy="140040"/>
                </a:xfrm>
                <a:prstGeom prst="rect">
                  <a:avLst/>
                </a:prstGeom>
              </p:spPr>
            </p:pic>
          </mc:Fallback>
        </mc:AlternateContent>
      </p:grpSp>
      <p:grpSp>
        <p:nvGrpSpPr>
          <p:cNvPr id="52" name="Gruppieren 51">
            <a:extLst>
              <a:ext uri="{FF2B5EF4-FFF2-40B4-BE49-F238E27FC236}">
                <a16:creationId xmlns:a16="http://schemas.microsoft.com/office/drawing/2014/main" id="{99A27FBC-D9AC-4931-AD39-C88A75A86EA4}"/>
              </a:ext>
            </a:extLst>
          </p:cNvPr>
          <p:cNvGrpSpPr/>
          <p:nvPr/>
        </p:nvGrpSpPr>
        <p:grpSpPr>
          <a:xfrm>
            <a:off x="8337459" y="93428"/>
            <a:ext cx="1339200" cy="289440"/>
            <a:chOff x="8337459" y="93428"/>
            <a:chExt cx="1339200" cy="289440"/>
          </a:xfrm>
        </p:grpSpPr>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C427908F-49D3-43EC-A6BE-657D6F2BB051}"/>
                    </a:ext>
                  </a:extLst>
                </p14:cNvPr>
                <p14:cNvContentPartPr/>
                <p14:nvPr/>
              </p14:nvContentPartPr>
              <p14:xfrm>
                <a:off x="8337459" y="221228"/>
                <a:ext cx="163440" cy="9720"/>
              </p14:xfrm>
            </p:contentPart>
          </mc:Choice>
          <mc:Fallback>
            <p:pic>
              <p:nvPicPr>
                <p:cNvPr id="39" name="Freihand 38">
                  <a:extLst>
                    <a:ext uri="{FF2B5EF4-FFF2-40B4-BE49-F238E27FC236}">
                      <a16:creationId xmlns:a16="http://schemas.microsoft.com/office/drawing/2014/main" id="{C427908F-49D3-43EC-A6BE-657D6F2BB051}"/>
                    </a:ext>
                  </a:extLst>
                </p:cNvPr>
                <p:cNvPicPr/>
                <p:nvPr/>
              </p:nvPicPr>
              <p:blipFill>
                <a:blip r:embed="rId65"/>
                <a:stretch>
                  <a:fillRect/>
                </a:stretch>
              </p:blipFill>
              <p:spPr>
                <a:xfrm>
                  <a:off x="8333139" y="216908"/>
                  <a:ext cx="172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21E4A6D8-1232-4433-9010-C38506E35A15}"/>
                    </a:ext>
                  </a:extLst>
                </p14:cNvPr>
                <p14:cNvContentPartPr/>
                <p14:nvPr/>
              </p14:nvContentPartPr>
              <p14:xfrm>
                <a:off x="8354739" y="280268"/>
                <a:ext cx="187200" cy="14040"/>
              </p14:xfrm>
            </p:contentPart>
          </mc:Choice>
          <mc:Fallback>
            <p:pic>
              <p:nvPicPr>
                <p:cNvPr id="40" name="Freihand 39">
                  <a:extLst>
                    <a:ext uri="{FF2B5EF4-FFF2-40B4-BE49-F238E27FC236}">
                      <a16:creationId xmlns:a16="http://schemas.microsoft.com/office/drawing/2014/main" id="{21E4A6D8-1232-4433-9010-C38506E35A15}"/>
                    </a:ext>
                  </a:extLst>
                </p:cNvPr>
                <p:cNvPicPr/>
                <p:nvPr/>
              </p:nvPicPr>
              <p:blipFill>
                <a:blip r:embed="rId67"/>
                <a:stretch>
                  <a:fillRect/>
                </a:stretch>
              </p:blipFill>
              <p:spPr>
                <a:xfrm>
                  <a:off x="8350419" y="275948"/>
                  <a:ext cx="195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0B6349FF-FD54-49BC-8834-69178E262C28}"/>
                    </a:ext>
                  </a:extLst>
                </p14:cNvPr>
                <p14:cNvContentPartPr/>
                <p14:nvPr/>
              </p14:nvContentPartPr>
              <p14:xfrm>
                <a:off x="8737779" y="108548"/>
                <a:ext cx="93600" cy="86760"/>
              </p14:xfrm>
            </p:contentPart>
          </mc:Choice>
          <mc:Fallback>
            <p:pic>
              <p:nvPicPr>
                <p:cNvPr id="41" name="Freihand 40">
                  <a:extLst>
                    <a:ext uri="{FF2B5EF4-FFF2-40B4-BE49-F238E27FC236}">
                      <a16:creationId xmlns:a16="http://schemas.microsoft.com/office/drawing/2014/main" id="{0B6349FF-FD54-49BC-8834-69178E262C28}"/>
                    </a:ext>
                  </a:extLst>
                </p:cNvPr>
                <p:cNvPicPr/>
                <p:nvPr/>
              </p:nvPicPr>
              <p:blipFill>
                <a:blip r:embed="rId69"/>
                <a:stretch>
                  <a:fillRect/>
                </a:stretch>
              </p:blipFill>
              <p:spPr>
                <a:xfrm>
                  <a:off x="8733459" y="104228"/>
                  <a:ext cx="102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DAC31BAD-E1BA-4982-9A1B-2DE1D27B7952}"/>
                    </a:ext>
                  </a:extLst>
                </p14:cNvPr>
                <p14:cNvContentPartPr/>
                <p14:nvPr/>
              </p14:nvContentPartPr>
              <p14:xfrm>
                <a:off x="8737779" y="93428"/>
                <a:ext cx="155160" cy="11880"/>
              </p14:xfrm>
            </p:contentPart>
          </mc:Choice>
          <mc:Fallback>
            <p:pic>
              <p:nvPicPr>
                <p:cNvPr id="42" name="Freihand 41">
                  <a:extLst>
                    <a:ext uri="{FF2B5EF4-FFF2-40B4-BE49-F238E27FC236}">
                      <a16:creationId xmlns:a16="http://schemas.microsoft.com/office/drawing/2014/main" id="{DAC31BAD-E1BA-4982-9A1B-2DE1D27B7952}"/>
                    </a:ext>
                  </a:extLst>
                </p:cNvPr>
                <p:cNvPicPr/>
                <p:nvPr/>
              </p:nvPicPr>
              <p:blipFill>
                <a:blip r:embed="rId71"/>
                <a:stretch>
                  <a:fillRect/>
                </a:stretch>
              </p:blipFill>
              <p:spPr>
                <a:xfrm>
                  <a:off x="8733459" y="89108"/>
                  <a:ext cx="163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87969D1B-7492-4E20-827E-6F1D56A6BB1D}"/>
                    </a:ext>
                  </a:extLst>
                </p14:cNvPr>
                <p14:cNvContentPartPr/>
                <p14:nvPr/>
              </p14:nvContentPartPr>
              <p14:xfrm>
                <a:off x="8704659" y="210428"/>
                <a:ext cx="198360" cy="102960"/>
              </p14:xfrm>
            </p:contentPart>
          </mc:Choice>
          <mc:Fallback>
            <p:pic>
              <p:nvPicPr>
                <p:cNvPr id="43" name="Freihand 42">
                  <a:extLst>
                    <a:ext uri="{FF2B5EF4-FFF2-40B4-BE49-F238E27FC236}">
                      <a16:creationId xmlns:a16="http://schemas.microsoft.com/office/drawing/2014/main" id="{87969D1B-7492-4E20-827E-6F1D56A6BB1D}"/>
                    </a:ext>
                  </a:extLst>
                </p:cNvPr>
                <p:cNvPicPr/>
                <p:nvPr/>
              </p:nvPicPr>
              <p:blipFill>
                <a:blip r:embed="rId73"/>
                <a:stretch>
                  <a:fillRect/>
                </a:stretch>
              </p:blipFill>
              <p:spPr>
                <a:xfrm>
                  <a:off x="8700339" y="206108"/>
                  <a:ext cx="207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44789FF5-F689-4D47-A9DD-8DC270FC46C0}"/>
                    </a:ext>
                  </a:extLst>
                </p14:cNvPr>
                <p14:cNvContentPartPr/>
                <p14:nvPr/>
              </p14:nvContentPartPr>
              <p14:xfrm>
                <a:off x="8781699" y="305108"/>
                <a:ext cx="55080" cy="77760"/>
              </p14:xfrm>
            </p:contentPart>
          </mc:Choice>
          <mc:Fallback>
            <p:pic>
              <p:nvPicPr>
                <p:cNvPr id="44" name="Freihand 43">
                  <a:extLst>
                    <a:ext uri="{FF2B5EF4-FFF2-40B4-BE49-F238E27FC236}">
                      <a16:creationId xmlns:a16="http://schemas.microsoft.com/office/drawing/2014/main" id="{44789FF5-F689-4D47-A9DD-8DC270FC46C0}"/>
                    </a:ext>
                  </a:extLst>
                </p:cNvPr>
                <p:cNvPicPr/>
                <p:nvPr/>
              </p:nvPicPr>
              <p:blipFill>
                <a:blip r:embed="rId75"/>
                <a:stretch>
                  <a:fillRect/>
                </a:stretch>
              </p:blipFill>
              <p:spPr>
                <a:xfrm>
                  <a:off x="8777379" y="300788"/>
                  <a:ext cx="63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41DE17C5-C95E-443F-AAB1-1C1E9CF6F921}"/>
                    </a:ext>
                  </a:extLst>
                </p14:cNvPr>
                <p14:cNvContentPartPr/>
                <p14:nvPr/>
              </p14:nvContentPartPr>
              <p14:xfrm>
                <a:off x="9077259" y="163628"/>
                <a:ext cx="15120" cy="104040"/>
              </p14:xfrm>
            </p:contentPart>
          </mc:Choice>
          <mc:Fallback>
            <p:pic>
              <p:nvPicPr>
                <p:cNvPr id="45" name="Freihand 44">
                  <a:extLst>
                    <a:ext uri="{FF2B5EF4-FFF2-40B4-BE49-F238E27FC236}">
                      <a16:creationId xmlns:a16="http://schemas.microsoft.com/office/drawing/2014/main" id="{41DE17C5-C95E-443F-AAB1-1C1E9CF6F921}"/>
                    </a:ext>
                  </a:extLst>
                </p:cNvPr>
                <p:cNvPicPr/>
                <p:nvPr/>
              </p:nvPicPr>
              <p:blipFill>
                <a:blip r:embed="rId77"/>
                <a:stretch>
                  <a:fillRect/>
                </a:stretch>
              </p:blipFill>
              <p:spPr>
                <a:xfrm>
                  <a:off x="9072939" y="159308"/>
                  <a:ext cx="23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9AF297B9-DB54-483A-AB34-F043F8E83335}"/>
                    </a:ext>
                  </a:extLst>
                </p14:cNvPr>
                <p14:cNvContentPartPr/>
                <p14:nvPr/>
              </p14:nvContentPartPr>
              <p14:xfrm>
                <a:off x="9027579" y="209348"/>
                <a:ext cx="135360" cy="6120"/>
              </p14:xfrm>
            </p:contentPart>
          </mc:Choice>
          <mc:Fallback>
            <p:pic>
              <p:nvPicPr>
                <p:cNvPr id="46" name="Freihand 45">
                  <a:extLst>
                    <a:ext uri="{FF2B5EF4-FFF2-40B4-BE49-F238E27FC236}">
                      <a16:creationId xmlns:a16="http://schemas.microsoft.com/office/drawing/2014/main" id="{9AF297B9-DB54-483A-AB34-F043F8E83335}"/>
                    </a:ext>
                  </a:extLst>
                </p:cNvPr>
                <p:cNvPicPr/>
                <p:nvPr/>
              </p:nvPicPr>
              <p:blipFill>
                <a:blip r:embed="rId79"/>
                <a:stretch>
                  <a:fillRect/>
                </a:stretch>
              </p:blipFill>
              <p:spPr>
                <a:xfrm>
                  <a:off x="9023259" y="205028"/>
                  <a:ext cx="144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7C9745DE-4519-4AE9-BE9F-A343C984C069}"/>
                    </a:ext>
                  </a:extLst>
                </p14:cNvPr>
                <p14:cNvContentPartPr/>
                <p14:nvPr/>
              </p14:nvContentPartPr>
              <p14:xfrm>
                <a:off x="9216579" y="160388"/>
                <a:ext cx="83520" cy="155880"/>
              </p14:xfrm>
            </p:contentPart>
          </mc:Choice>
          <mc:Fallback>
            <p:pic>
              <p:nvPicPr>
                <p:cNvPr id="47" name="Freihand 46">
                  <a:extLst>
                    <a:ext uri="{FF2B5EF4-FFF2-40B4-BE49-F238E27FC236}">
                      <a16:creationId xmlns:a16="http://schemas.microsoft.com/office/drawing/2014/main" id="{7C9745DE-4519-4AE9-BE9F-A343C984C069}"/>
                    </a:ext>
                  </a:extLst>
                </p:cNvPr>
                <p:cNvPicPr/>
                <p:nvPr/>
              </p:nvPicPr>
              <p:blipFill>
                <a:blip r:embed="rId81"/>
                <a:stretch>
                  <a:fillRect/>
                </a:stretch>
              </p:blipFill>
              <p:spPr>
                <a:xfrm>
                  <a:off x="9212259" y="156068"/>
                  <a:ext cx="92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7B3BBA2C-95EC-4A7B-B550-2E98BFB08BAA}"/>
                    </a:ext>
                  </a:extLst>
                </p14:cNvPr>
                <p14:cNvContentPartPr/>
                <p14:nvPr/>
              </p14:nvContentPartPr>
              <p14:xfrm>
                <a:off x="9359499" y="138068"/>
                <a:ext cx="131040" cy="121680"/>
              </p14:xfrm>
            </p:contentPart>
          </mc:Choice>
          <mc:Fallback>
            <p:pic>
              <p:nvPicPr>
                <p:cNvPr id="48" name="Freihand 47">
                  <a:extLst>
                    <a:ext uri="{FF2B5EF4-FFF2-40B4-BE49-F238E27FC236}">
                      <a16:creationId xmlns:a16="http://schemas.microsoft.com/office/drawing/2014/main" id="{7B3BBA2C-95EC-4A7B-B550-2E98BFB08BAA}"/>
                    </a:ext>
                  </a:extLst>
                </p:cNvPr>
                <p:cNvPicPr/>
                <p:nvPr/>
              </p:nvPicPr>
              <p:blipFill>
                <a:blip r:embed="rId83"/>
                <a:stretch>
                  <a:fillRect/>
                </a:stretch>
              </p:blipFill>
              <p:spPr>
                <a:xfrm>
                  <a:off x="9355179" y="133748"/>
                  <a:ext cx="139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F284B2D1-E7F2-46E6-B8D6-AB5963804776}"/>
                    </a:ext>
                  </a:extLst>
                </p14:cNvPr>
                <p14:cNvContentPartPr/>
                <p14:nvPr/>
              </p14:nvContentPartPr>
              <p14:xfrm>
                <a:off x="9383619" y="192788"/>
                <a:ext cx="103680" cy="17280"/>
              </p14:xfrm>
            </p:contentPart>
          </mc:Choice>
          <mc:Fallback>
            <p:pic>
              <p:nvPicPr>
                <p:cNvPr id="49" name="Freihand 48">
                  <a:extLst>
                    <a:ext uri="{FF2B5EF4-FFF2-40B4-BE49-F238E27FC236}">
                      <a16:creationId xmlns:a16="http://schemas.microsoft.com/office/drawing/2014/main" id="{F284B2D1-E7F2-46E6-B8D6-AB5963804776}"/>
                    </a:ext>
                  </a:extLst>
                </p:cNvPr>
                <p:cNvPicPr/>
                <p:nvPr/>
              </p:nvPicPr>
              <p:blipFill>
                <a:blip r:embed="rId85"/>
                <a:stretch>
                  <a:fillRect/>
                </a:stretch>
              </p:blipFill>
              <p:spPr>
                <a:xfrm>
                  <a:off x="9379299" y="188468"/>
                  <a:ext cx="112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A110E05A-48D4-4C42-ABF1-0A22C9532A6F}"/>
                    </a:ext>
                  </a:extLst>
                </p14:cNvPr>
                <p14:cNvContentPartPr/>
                <p14:nvPr/>
              </p14:nvContentPartPr>
              <p14:xfrm>
                <a:off x="9528339" y="146708"/>
                <a:ext cx="148320" cy="104400"/>
              </p14:xfrm>
            </p:contentPart>
          </mc:Choice>
          <mc:Fallback>
            <p:pic>
              <p:nvPicPr>
                <p:cNvPr id="50" name="Freihand 49">
                  <a:extLst>
                    <a:ext uri="{FF2B5EF4-FFF2-40B4-BE49-F238E27FC236}">
                      <a16:creationId xmlns:a16="http://schemas.microsoft.com/office/drawing/2014/main" id="{A110E05A-48D4-4C42-ABF1-0A22C9532A6F}"/>
                    </a:ext>
                  </a:extLst>
                </p:cNvPr>
                <p:cNvPicPr/>
                <p:nvPr/>
              </p:nvPicPr>
              <p:blipFill>
                <a:blip r:embed="rId87"/>
                <a:stretch>
                  <a:fillRect/>
                </a:stretch>
              </p:blipFill>
              <p:spPr>
                <a:xfrm>
                  <a:off x="9524019" y="142388"/>
                  <a:ext cx="156960" cy="113040"/>
                </a:xfrm>
                <a:prstGeom prst="rect">
                  <a:avLst/>
                </a:prstGeom>
              </p:spPr>
            </p:pic>
          </mc:Fallback>
        </mc:AlternateContent>
      </p:grpSp>
      <p:grpSp>
        <p:nvGrpSpPr>
          <p:cNvPr id="56" name="Gruppieren 55">
            <a:extLst>
              <a:ext uri="{FF2B5EF4-FFF2-40B4-BE49-F238E27FC236}">
                <a16:creationId xmlns:a16="http://schemas.microsoft.com/office/drawing/2014/main" id="{90DEB878-6608-49A3-8A02-61A5BA2288AF}"/>
              </a:ext>
            </a:extLst>
          </p:cNvPr>
          <p:cNvGrpSpPr/>
          <p:nvPr/>
        </p:nvGrpSpPr>
        <p:grpSpPr>
          <a:xfrm>
            <a:off x="5163339" y="622268"/>
            <a:ext cx="199800" cy="219600"/>
            <a:chOff x="5163339" y="622268"/>
            <a:chExt cx="199800" cy="219600"/>
          </a:xfrm>
        </p:grpSpPr>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A6741B84-7267-45EB-A198-0E2286CF553F}"/>
                    </a:ext>
                  </a:extLst>
                </p14:cNvPr>
                <p14:cNvContentPartPr/>
                <p14:nvPr/>
              </p14:nvContentPartPr>
              <p14:xfrm>
                <a:off x="5163339" y="636668"/>
                <a:ext cx="97920" cy="164520"/>
              </p14:xfrm>
            </p:contentPart>
          </mc:Choice>
          <mc:Fallback>
            <p:pic>
              <p:nvPicPr>
                <p:cNvPr id="54" name="Freihand 53">
                  <a:extLst>
                    <a:ext uri="{FF2B5EF4-FFF2-40B4-BE49-F238E27FC236}">
                      <a16:creationId xmlns:a16="http://schemas.microsoft.com/office/drawing/2014/main" id="{A6741B84-7267-45EB-A198-0E2286CF553F}"/>
                    </a:ext>
                  </a:extLst>
                </p:cNvPr>
                <p:cNvPicPr/>
                <p:nvPr/>
              </p:nvPicPr>
              <p:blipFill>
                <a:blip r:embed="rId89"/>
                <a:stretch>
                  <a:fillRect/>
                </a:stretch>
              </p:blipFill>
              <p:spPr>
                <a:xfrm>
                  <a:off x="5159019" y="632348"/>
                  <a:ext cx="106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AC59AD6F-8E8A-4467-9A7F-621A2E673BEC}"/>
                    </a:ext>
                  </a:extLst>
                </p14:cNvPr>
                <p14:cNvContentPartPr/>
                <p14:nvPr/>
              </p14:nvContentPartPr>
              <p14:xfrm>
                <a:off x="5228859" y="622268"/>
                <a:ext cx="134280" cy="219600"/>
              </p14:xfrm>
            </p:contentPart>
          </mc:Choice>
          <mc:Fallback>
            <p:pic>
              <p:nvPicPr>
                <p:cNvPr id="55" name="Freihand 54">
                  <a:extLst>
                    <a:ext uri="{FF2B5EF4-FFF2-40B4-BE49-F238E27FC236}">
                      <a16:creationId xmlns:a16="http://schemas.microsoft.com/office/drawing/2014/main" id="{AC59AD6F-8E8A-4467-9A7F-621A2E673BEC}"/>
                    </a:ext>
                  </a:extLst>
                </p:cNvPr>
                <p:cNvPicPr/>
                <p:nvPr/>
              </p:nvPicPr>
              <p:blipFill>
                <a:blip r:embed="rId91"/>
                <a:stretch>
                  <a:fillRect/>
                </a:stretch>
              </p:blipFill>
              <p:spPr>
                <a:xfrm>
                  <a:off x="5224539" y="617948"/>
                  <a:ext cx="142920" cy="228240"/>
                </a:xfrm>
                <a:prstGeom prst="rect">
                  <a:avLst/>
                </a:prstGeom>
              </p:spPr>
            </p:pic>
          </mc:Fallback>
        </mc:AlternateContent>
      </p:grpSp>
      <p:grpSp>
        <p:nvGrpSpPr>
          <p:cNvPr id="65" name="Gruppieren 64">
            <a:extLst>
              <a:ext uri="{FF2B5EF4-FFF2-40B4-BE49-F238E27FC236}">
                <a16:creationId xmlns:a16="http://schemas.microsoft.com/office/drawing/2014/main" id="{2EF4FE6D-89B7-4967-888D-3F528A8B871F}"/>
              </a:ext>
            </a:extLst>
          </p:cNvPr>
          <p:cNvGrpSpPr/>
          <p:nvPr/>
        </p:nvGrpSpPr>
        <p:grpSpPr>
          <a:xfrm>
            <a:off x="5534499" y="658988"/>
            <a:ext cx="232560" cy="128880"/>
            <a:chOff x="5534499" y="658988"/>
            <a:chExt cx="232560" cy="128880"/>
          </a:xfrm>
        </p:grpSpPr>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D2DF6E39-7864-47C1-B7D6-DC85F62CD15E}"/>
                    </a:ext>
                  </a:extLst>
                </p14:cNvPr>
                <p14:cNvContentPartPr/>
                <p14:nvPr/>
              </p14:nvContentPartPr>
              <p14:xfrm>
                <a:off x="5592099" y="666548"/>
                <a:ext cx="14760" cy="119520"/>
              </p14:xfrm>
            </p:contentPart>
          </mc:Choice>
          <mc:Fallback>
            <p:pic>
              <p:nvPicPr>
                <p:cNvPr id="57" name="Freihand 56">
                  <a:extLst>
                    <a:ext uri="{FF2B5EF4-FFF2-40B4-BE49-F238E27FC236}">
                      <a16:creationId xmlns:a16="http://schemas.microsoft.com/office/drawing/2014/main" id="{D2DF6E39-7864-47C1-B7D6-DC85F62CD15E}"/>
                    </a:ext>
                  </a:extLst>
                </p:cNvPr>
                <p:cNvPicPr/>
                <p:nvPr/>
              </p:nvPicPr>
              <p:blipFill>
                <a:blip r:embed="rId93"/>
                <a:stretch>
                  <a:fillRect/>
                </a:stretch>
              </p:blipFill>
              <p:spPr>
                <a:xfrm>
                  <a:off x="5587779" y="662228"/>
                  <a:ext cx="23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670BACCD-9926-4EAD-A973-C4C98405CF6E}"/>
                    </a:ext>
                  </a:extLst>
                </p14:cNvPr>
                <p14:cNvContentPartPr/>
                <p14:nvPr/>
              </p14:nvContentPartPr>
              <p14:xfrm>
                <a:off x="5534499" y="658988"/>
                <a:ext cx="106200" cy="123120"/>
              </p14:xfrm>
            </p:contentPart>
          </mc:Choice>
          <mc:Fallback>
            <p:pic>
              <p:nvPicPr>
                <p:cNvPr id="58" name="Freihand 57">
                  <a:extLst>
                    <a:ext uri="{FF2B5EF4-FFF2-40B4-BE49-F238E27FC236}">
                      <a16:creationId xmlns:a16="http://schemas.microsoft.com/office/drawing/2014/main" id="{670BACCD-9926-4EAD-A973-C4C98405CF6E}"/>
                    </a:ext>
                  </a:extLst>
                </p:cNvPr>
                <p:cNvPicPr/>
                <p:nvPr/>
              </p:nvPicPr>
              <p:blipFill>
                <a:blip r:embed="rId95"/>
                <a:stretch>
                  <a:fillRect/>
                </a:stretch>
              </p:blipFill>
              <p:spPr>
                <a:xfrm>
                  <a:off x="5530179" y="654668"/>
                  <a:ext cx="114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E5BAADF6-88A1-4A6B-986C-E444F15C0714}"/>
                    </a:ext>
                  </a:extLst>
                </p14:cNvPr>
                <p14:cNvContentPartPr/>
                <p14:nvPr/>
              </p14:nvContentPartPr>
              <p14:xfrm>
                <a:off x="5688219" y="664028"/>
                <a:ext cx="78840" cy="123840"/>
              </p14:xfrm>
            </p:contentPart>
          </mc:Choice>
          <mc:Fallback>
            <p:pic>
              <p:nvPicPr>
                <p:cNvPr id="59" name="Freihand 58">
                  <a:extLst>
                    <a:ext uri="{FF2B5EF4-FFF2-40B4-BE49-F238E27FC236}">
                      <a16:creationId xmlns:a16="http://schemas.microsoft.com/office/drawing/2014/main" id="{E5BAADF6-88A1-4A6B-986C-E444F15C0714}"/>
                    </a:ext>
                  </a:extLst>
                </p:cNvPr>
                <p:cNvPicPr/>
                <p:nvPr/>
              </p:nvPicPr>
              <p:blipFill>
                <a:blip r:embed="rId97"/>
                <a:stretch>
                  <a:fillRect/>
                </a:stretch>
              </p:blipFill>
              <p:spPr>
                <a:xfrm>
                  <a:off x="5683899" y="659708"/>
                  <a:ext cx="87480" cy="132480"/>
                </a:xfrm>
                <a:prstGeom prst="rect">
                  <a:avLst/>
                </a:prstGeom>
              </p:spPr>
            </p:pic>
          </mc:Fallback>
        </mc:AlternateContent>
      </p:grpSp>
      <p:grpSp>
        <p:nvGrpSpPr>
          <p:cNvPr id="64" name="Gruppieren 63">
            <a:extLst>
              <a:ext uri="{FF2B5EF4-FFF2-40B4-BE49-F238E27FC236}">
                <a16:creationId xmlns:a16="http://schemas.microsoft.com/office/drawing/2014/main" id="{A082346E-CEE1-4E52-B478-7C0EE971AD14}"/>
              </a:ext>
            </a:extLst>
          </p:cNvPr>
          <p:cNvGrpSpPr/>
          <p:nvPr/>
        </p:nvGrpSpPr>
        <p:grpSpPr>
          <a:xfrm>
            <a:off x="5947059" y="713708"/>
            <a:ext cx="38160" cy="76320"/>
            <a:chOff x="5947059" y="713708"/>
            <a:chExt cx="38160" cy="76320"/>
          </a:xfrm>
        </p:grpSpPr>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A2BB64A9-FD51-4FD5-9437-C77EFB23FF6B}"/>
                    </a:ext>
                  </a:extLst>
                </p14:cNvPr>
                <p14:cNvContentPartPr/>
                <p14:nvPr/>
              </p14:nvContentPartPr>
              <p14:xfrm>
                <a:off x="5947059" y="713708"/>
                <a:ext cx="360" cy="360"/>
              </p14:xfrm>
            </p:contentPart>
          </mc:Choice>
          <mc:Fallback>
            <p:pic>
              <p:nvPicPr>
                <p:cNvPr id="60" name="Freihand 59">
                  <a:extLst>
                    <a:ext uri="{FF2B5EF4-FFF2-40B4-BE49-F238E27FC236}">
                      <a16:creationId xmlns:a16="http://schemas.microsoft.com/office/drawing/2014/main" id="{A2BB64A9-FD51-4FD5-9437-C77EFB23FF6B}"/>
                    </a:ext>
                  </a:extLst>
                </p:cNvPr>
                <p:cNvPicPr/>
                <p:nvPr/>
              </p:nvPicPr>
              <p:blipFill>
                <a:blip r:embed="rId5"/>
                <a:stretch>
                  <a:fillRect/>
                </a:stretch>
              </p:blipFill>
              <p:spPr>
                <a:xfrm>
                  <a:off x="5942739" y="7093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0748BAED-AF59-4389-A5F9-41073B32B0A8}"/>
                    </a:ext>
                  </a:extLst>
                </p14:cNvPr>
                <p14:cNvContentPartPr/>
                <p14:nvPr/>
              </p14:nvContentPartPr>
              <p14:xfrm>
                <a:off x="5960739" y="769868"/>
                <a:ext cx="24480" cy="20160"/>
              </p14:xfrm>
            </p:contentPart>
          </mc:Choice>
          <mc:Fallback>
            <p:pic>
              <p:nvPicPr>
                <p:cNvPr id="61" name="Freihand 60">
                  <a:extLst>
                    <a:ext uri="{FF2B5EF4-FFF2-40B4-BE49-F238E27FC236}">
                      <a16:creationId xmlns:a16="http://schemas.microsoft.com/office/drawing/2014/main" id="{0748BAED-AF59-4389-A5F9-41073B32B0A8}"/>
                    </a:ext>
                  </a:extLst>
                </p:cNvPr>
                <p:cNvPicPr/>
                <p:nvPr/>
              </p:nvPicPr>
              <p:blipFill>
                <a:blip r:embed="rId100"/>
                <a:stretch>
                  <a:fillRect/>
                </a:stretch>
              </p:blipFill>
              <p:spPr>
                <a:xfrm>
                  <a:off x="5956419" y="765548"/>
                  <a:ext cx="33120" cy="28800"/>
                </a:xfrm>
                <a:prstGeom prst="rect">
                  <a:avLst/>
                </a:prstGeom>
              </p:spPr>
            </p:pic>
          </mc:Fallback>
        </mc:AlternateContent>
      </p:grpSp>
      <p:grpSp>
        <p:nvGrpSpPr>
          <p:cNvPr id="75" name="Gruppieren 74">
            <a:extLst>
              <a:ext uri="{FF2B5EF4-FFF2-40B4-BE49-F238E27FC236}">
                <a16:creationId xmlns:a16="http://schemas.microsoft.com/office/drawing/2014/main" id="{8E668E50-1738-4444-B239-94A1C658CD4D}"/>
              </a:ext>
            </a:extLst>
          </p:cNvPr>
          <p:cNvGrpSpPr/>
          <p:nvPr/>
        </p:nvGrpSpPr>
        <p:grpSpPr>
          <a:xfrm>
            <a:off x="6189699" y="698228"/>
            <a:ext cx="795240" cy="129600"/>
            <a:chOff x="6189699" y="698228"/>
            <a:chExt cx="795240" cy="129600"/>
          </a:xfrm>
        </p:grpSpPr>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58D59DFB-72F7-4AD6-9787-E5A60AFA27A9}"/>
                    </a:ext>
                  </a:extLst>
                </p14:cNvPr>
                <p14:cNvContentPartPr/>
                <p14:nvPr/>
              </p14:nvContentPartPr>
              <p14:xfrm>
                <a:off x="6189699" y="705788"/>
                <a:ext cx="113760" cy="104760"/>
              </p14:xfrm>
            </p:contentPart>
          </mc:Choice>
          <mc:Fallback>
            <p:pic>
              <p:nvPicPr>
                <p:cNvPr id="62" name="Freihand 61">
                  <a:extLst>
                    <a:ext uri="{FF2B5EF4-FFF2-40B4-BE49-F238E27FC236}">
                      <a16:creationId xmlns:a16="http://schemas.microsoft.com/office/drawing/2014/main" id="{58D59DFB-72F7-4AD6-9787-E5A60AFA27A9}"/>
                    </a:ext>
                  </a:extLst>
                </p:cNvPr>
                <p:cNvPicPr/>
                <p:nvPr/>
              </p:nvPicPr>
              <p:blipFill>
                <a:blip r:embed="rId102"/>
                <a:stretch>
                  <a:fillRect/>
                </a:stretch>
              </p:blipFill>
              <p:spPr>
                <a:xfrm>
                  <a:off x="6185379" y="701468"/>
                  <a:ext cx="122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1C9BC4A1-101D-46E7-9EDC-B41D190D5D13}"/>
                    </a:ext>
                  </a:extLst>
                </p14:cNvPr>
                <p14:cNvContentPartPr/>
                <p14:nvPr/>
              </p14:nvContentPartPr>
              <p14:xfrm>
                <a:off x="6477699" y="731708"/>
                <a:ext cx="360" cy="74880"/>
              </p14:xfrm>
            </p:contentPart>
          </mc:Choice>
          <mc:Fallback>
            <p:pic>
              <p:nvPicPr>
                <p:cNvPr id="63" name="Freihand 62">
                  <a:extLst>
                    <a:ext uri="{FF2B5EF4-FFF2-40B4-BE49-F238E27FC236}">
                      <a16:creationId xmlns:a16="http://schemas.microsoft.com/office/drawing/2014/main" id="{1C9BC4A1-101D-46E7-9EDC-B41D190D5D13}"/>
                    </a:ext>
                  </a:extLst>
                </p:cNvPr>
                <p:cNvPicPr/>
                <p:nvPr/>
              </p:nvPicPr>
              <p:blipFill>
                <a:blip r:embed="rId104"/>
                <a:stretch>
                  <a:fillRect/>
                </a:stretch>
              </p:blipFill>
              <p:spPr>
                <a:xfrm>
                  <a:off x="6473379" y="727388"/>
                  <a:ext cx="9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EAB7DED0-9525-4732-85C3-96300198D162}"/>
                    </a:ext>
                  </a:extLst>
                </p14:cNvPr>
                <p14:cNvContentPartPr/>
                <p14:nvPr/>
              </p14:nvContentPartPr>
              <p14:xfrm>
                <a:off x="6415779" y="772388"/>
                <a:ext cx="114480" cy="3600"/>
              </p14:xfrm>
            </p:contentPart>
          </mc:Choice>
          <mc:Fallback>
            <p:pic>
              <p:nvPicPr>
                <p:cNvPr id="66" name="Freihand 65">
                  <a:extLst>
                    <a:ext uri="{FF2B5EF4-FFF2-40B4-BE49-F238E27FC236}">
                      <a16:creationId xmlns:a16="http://schemas.microsoft.com/office/drawing/2014/main" id="{EAB7DED0-9525-4732-85C3-96300198D162}"/>
                    </a:ext>
                  </a:extLst>
                </p:cNvPr>
                <p:cNvPicPr/>
                <p:nvPr/>
              </p:nvPicPr>
              <p:blipFill>
                <a:blip r:embed="rId106"/>
                <a:stretch>
                  <a:fillRect/>
                </a:stretch>
              </p:blipFill>
              <p:spPr>
                <a:xfrm>
                  <a:off x="6411459" y="768068"/>
                  <a:ext cx="1231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C7580155-117B-4242-9AD0-F89B51C2C214}"/>
                    </a:ext>
                  </a:extLst>
                </p14:cNvPr>
                <p14:cNvContentPartPr/>
                <p14:nvPr/>
              </p14:nvContentPartPr>
              <p14:xfrm>
                <a:off x="6631779" y="701108"/>
                <a:ext cx="12600" cy="99360"/>
              </p14:xfrm>
            </p:contentPart>
          </mc:Choice>
          <mc:Fallback>
            <p:pic>
              <p:nvPicPr>
                <p:cNvPr id="67" name="Freihand 66">
                  <a:extLst>
                    <a:ext uri="{FF2B5EF4-FFF2-40B4-BE49-F238E27FC236}">
                      <a16:creationId xmlns:a16="http://schemas.microsoft.com/office/drawing/2014/main" id="{C7580155-117B-4242-9AD0-F89B51C2C214}"/>
                    </a:ext>
                  </a:extLst>
                </p:cNvPr>
                <p:cNvPicPr/>
                <p:nvPr/>
              </p:nvPicPr>
              <p:blipFill>
                <a:blip r:embed="rId108"/>
                <a:stretch>
                  <a:fillRect/>
                </a:stretch>
              </p:blipFill>
              <p:spPr>
                <a:xfrm>
                  <a:off x="6627459" y="696788"/>
                  <a:ext cx="21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DE66F9B3-610C-4EAD-9A47-C7C0B7E0D99E}"/>
                    </a:ext>
                  </a:extLst>
                </p14:cNvPr>
                <p14:cNvContentPartPr/>
                <p14:nvPr/>
              </p14:nvContentPartPr>
              <p14:xfrm>
                <a:off x="6579579" y="698228"/>
                <a:ext cx="134280" cy="109080"/>
              </p14:xfrm>
            </p:contentPart>
          </mc:Choice>
          <mc:Fallback>
            <p:pic>
              <p:nvPicPr>
                <p:cNvPr id="68" name="Freihand 67">
                  <a:extLst>
                    <a:ext uri="{FF2B5EF4-FFF2-40B4-BE49-F238E27FC236}">
                      <a16:creationId xmlns:a16="http://schemas.microsoft.com/office/drawing/2014/main" id="{DE66F9B3-610C-4EAD-9A47-C7C0B7E0D99E}"/>
                    </a:ext>
                  </a:extLst>
                </p:cNvPr>
                <p:cNvPicPr/>
                <p:nvPr/>
              </p:nvPicPr>
              <p:blipFill>
                <a:blip r:embed="rId110"/>
                <a:stretch>
                  <a:fillRect/>
                </a:stretch>
              </p:blipFill>
              <p:spPr>
                <a:xfrm>
                  <a:off x="6575259" y="693908"/>
                  <a:ext cx="142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BBB70826-82B3-46E7-BD5C-98CB96F18058}"/>
                    </a:ext>
                  </a:extLst>
                </p14:cNvPr>
                <p14:cNvContentPartPr/>
                <p14:nvPr/>
              </p14:nvContentPartPr>
              <p14:xfrm>
                <a:off x="6745899" y="713348"/>
                <a:ext cx="101520" cy="101160"/>
              </p14:xfrm>
            </p:contentPart>
          </mc:Choice>
          <mc:Fallback>
            <p:pic>
              <p:nvPicPr>
                <p:cNvPr id="69" name="Freihand 68">
                  <a:extLst>
                    <a:ext uri="{FF2B5EF4-FFF2-40B4-BE49-F238E27FC236}">
                      <a16:creationId xmlns:a16="http://schemas.microsoft.com/office/drawing/2014/main" id="{BBB70826-82B3-46E7-BD5C-98CB96F18058}"/>
                    </a:ext>
                  </a:extLst>
                </p:cNvPr>
                <p:cNvPicPr/>
                <p:nvPr/>
              </p:nvPicPr>
              <p:blipFill>
                <a:blip r:embed="rId112"/>
                <a:stretch>
                  <a:fillRect/>
                </a:stretch>
              </p:blipFill>
              <p:spPr>
                <a:xfrm>
                  <a:off x="6741579" y="709028"/>
                  <a:ext cx="110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C4FF401C-B884-4F1E-ABC1-C8294914241B}"/>
                    </a:ext>
                  </a:extLst>
                </p14:cNvPr>
                <p14:cNvContentPartPr/>
                <p14:nvPr/>
              </p14:nvContentPartPr>
              <p14:xfrm>
                <a:off x="6910779" y="698228"/>
                <a:ext cx="74160" cy="129600"/>
              </p14:xfrm>
            </p:contentPart>
          </mc:Choice>
          <mc:Fallback>
            <p:pic>
              <p:nvPicPr>
                <p:cNvPr id="70" name="Freihand 69">
                  <a:extLst>
                    <a:ext uri="{FF2B5EF4-FFF2-40B4-BE49-F238E27FC236}">
                      <a16:creationId xmlns:a16="http://schemas.microsoft.com/office/drawing/2014/main" id="{C4FF401C-B884-4F1E-ABC1-C8294914241B}"/>
                    </a:ext>
                  </a:extLst>
                </p:cNvPr>
                <p:cNvPicPr/>
                <p:nvPr/>
              </p:nvPicPr>
              <p:blipFill>
                <a:blip r:embed="rId114"/>
                <a:stretch>
                  <a:fillRect/>
                </a:stretch>
              </p:blipFill>
              <p:spPr>
                <a:xfrm>
                  <a:off x="6906459" y="693908"/>
                  <a:ext cx="82800" cy="138240"/>
                </a:xfrm>
                <a:prstGeom prst="rect">
                  <a:avLst/>
                </a:prstGeom>
              </p:spPr>
            </p:pic>
          </mc:Fallback>
        </mc:AlternateContent>
      </p:grpSp>
      <p:grpSp>
        <p:nvGrpSpPr>
          <p:cNvPr id="74" name="Gruppieren 73">
            <a:extLst>
              <a:ext uri="{FF2B5EF4-FFF2-40B4-BE49-F238E27FC236}">
                <a16:creationId xmlns:a16="http://schemas.microsoft.com/office/drawing/2014/main" id="{65733A99-F30A-4BA5-9098-4C6BCF1D9FAD}"/>
              </a:ext>
            </a:extLst>
          </p:cNvPr>
          <p:cNvGrpSpPr/>
          <p:nvPr/>
        </p:nvGrpSpPr>
        <p:grpSpPr>
          <a:xfrm>
            <a:off x="7196979" y="698948"/>
            <a:ext cx="330840" cy="126000"/>
            <a:chOff x="7196979" y="698948"/>
            <a:chExt cx="330840" cy="126000"/>
          </a:xfrm>
        </p:grpSpPr>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93C77E45-09DC-422E-BF55-7A180CAF4BAA}"/>
                    </a:ext>
                  </a:extLst>
                </p14:cNvPr>
                <p14:cNvContentPartPr/>
                <p14:nvPr/>
              </p14:nvContentPartPr>
              <p14:xfrm>
                <a:off x="7196979" y="719468"/>
                <a:ext cx="154080" cy="29520"/>
              </p14:xfrm>
            </p:contentPart>
          </mc:Choice>
          <mc:Fallback>
            <p:pic>
              <p:nvPicPr>
                <p:cNvPr id="71" name="Freihand 70">
                  <a:extLst>
                    <a:ext uri="{FF2B5EF4-FFF2-40B4-BE49-F238E27FC236}">
                      <a16:creationId xmlns:a16="http://schemas.microsoft.com/office/drawing/2014/main" id="{93C77E45-09DC-422E-BF55-7A180CAF4BAA}"/>
                    </a:ext>
                  </a:extLst>
                </p:cNvPr>
                <p:cNvPicPr/>
                <p:nvPr/>
              </p:nvPicPr>
              <p:blipFill>
                <a:blip r:embed="rId116"/>
                <a:stretch>
                  <a:fillRect/>
                </a:stretch>
              </p:blipFill>
              <p:spPr>
                <a:xfrm>
                  <a:off x="7192659" y="715148"/>
                  <a:ext cx="162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DFF2072D-3E94-4F51-90A1-9610F6C5D967}"/>
                    </a:ext>
                  </a:extLst>
                </p14:cNvPr>
                <p14:cNvContentPartPr/>
                <p14:nvPr/>
              </p14:nvContentPartPr>
              <p14:xfrm>
                <a:off x="7216059" y="768428"/>
                <a:ext cx="149400" cy="5040"/>
              </p14:xfrm>
            </p:contentPart>
          </mc:Choice>
          <mc:Fallback>
            <p:pic>
              <p:nvPicPr>
                <p:cNvPr id="72" name="Freihand 71">
                  <a:extLst>
                    <a:ext uri="{FF2B5EF4-FFF2-40B4-BE49-F238E27FC236}">
                      <a16:creationId xmlns:a16="http://schemas.microsoft.com/office/drawing/2014/main" id="{DFF2072D-3E94-4F51-90A1-9610F6C5D967}"/>
                    </a:ext>
                  </a:extLst>
                </p:cNvPr>
                <p:cNvPicPr/>
                <p:nvPr/>
              </p:nvPicPr>
              <p:blipFill>
                <a:blip r:embed="rId118"/>
                <a:stretch>
                  <a:fillRect/>
                </a:stretch>
              </p:blipFill>
              <p:spPr>
                <a:xfrm>
                  <a:off x="7211739" y="764108"/>
                  <a:ext cx="158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672F0E90-1E02-4B3B-8A5D-49406C3839D6}"/>
                    </a:ext>
                  </a:extLst>
                </p14:cNvPr>
                <p14:cNvContentPartPr/>
                <p14:nvPr/>
              </p14:nvContentPartPr>
              <p14:xfrm>
                <a:off x="7401459" y="698948"/>
                <a:ext cx="126360" cy="126000"/>
              </p14:xfrm>
            </p:contentPart>
          </mc:Choice>
          <mc:Fallback>
            <p:pic>
              <p:nvPicPr>
                <p:cNvPr id="73" name="Freihand 72">
                  <a:extLst>
                    <a:ext uri="{FF2B5EF4-FFF2-40B4-BE49-F238E27FC236}">
                      <a16:creationId xmlns:a16="http://schemas.microsoft.com/office/drawing/2014/main" id="{672F0E90-1E02-4B3B-8A5D-49406C3839D6}"/>
                    </a:ext>
                  </a:extLst>
                </p:cNvPr>
                <p:cNvPicPr/>
                <p:nvPr/>
              </p:nvPicPr>
              <p:blipFill>
                <a:blip r:embed="rId120"/>
                <a:stretch>
                  <a:fillRect/>
                </a:stretch>
              </p:blipFill>
              <p:spPr>
                <a:xfrm>
                  <a:off x="7397139" y="694628"/>
                  <a:ext cx="135000" cy="134640"/>
                </a:xfrm>
                <a:prstGeom prst="rect">
                  <a:avLst/>
                </a:prstGeom>
              </p:spPr>
            </p:pic>
          </mc:Fallback>
        </mc:AlternateContent>
      </p:grpSp>
      <p:grpSp>
        <p:nvGrpSpPr>
          <p:cNvPr id="153" name="Gruppieren 152">
            <a:extLst>
              <a:ext uri="{FF2B5EF4-FFF2-40B4-BE49-F238E27FC236}">
                <a16:creationId xmlns:a16="http://schemas.microsoft.com/office/drawing/2014/main" id="{DC5500C1-BB83-4E97-A17E-7110F67DF559}"/>
              </a:ext>
            </a:extLst>
          </p:cNvPr>
          <p:cNvGrpSpPr/>
          <p:nvPr/>
        </p:nvGrpSpPr>
        <p:grpSpPr>
          <a:xfrm>
            <a:off x="8703219" y="1250108"/>
            <a:ext cx="2148840" cy="393840"/>
            <a:chOff x="8703219" y="1250108"/>
            <a:chExt cx="2148840" cy="393840"/>
          </a:xfrm>
        </p:grpSpPr>
        <mc:AlternateContent xmlns:mc="http://schemas.openxmlformats.org/markup-compatibility/2006">
          <mc:Choice xmlns:p14="http://schemas.microsoft.com/office/powerpoint/2010/main" Requires="p14">
            <p:contentPart p14:bwMode="auto" r:id="rId121">
              <p14:nvContentPartPr>
                <p14:cNvPr id="139" name="Freihand 138">
                  <a:extLst>
                    <a:ext uri="{FF2B5EF4-FFF2-40B4-BE49-F238E27FC236}">
                      <a16:creationId xmlns:a16="http://schemas.microsoft.com/office/drawing/2014/main" id="{38FF4D4A-8EDE-490F-9D6D-02DADD9D757D}"/>
                    </a:ext>
                  </a:extLst>
                </p14:cNvPr>
                <p14:cNvContentPartPr/>
                <p14:nvPr/>
              </p14:nvContentPartPr>
              <p14:xfrm>
                <a:off x="8833179" y="1388708"/>
                <a:ext cx="64800" cy="57240"/>
              </p14:xfrm>
            </p:contentPart>
          </mc:Choice>
          <mc:Fallback>
            <p:pic>
              <p:nvPicPr>
                <p:cNvPr id="139" name="Freihand 138">
                  <a:extLst>
                    <a:ext uri="{FF2B5EF4-FFF2-40B4-BE49-F238E27FC236}">
                      <a16:creationId xmlns:a16="http://schemas.microsoft.com/office/drawing/2014/main" id="{38FF4D4A-8EDE-490F-9D6D-02DADD9D757D}"/>
                    </a:ext>
                  </a:extLst>
                </p:cNvPr>
                <p:cNvPicPr/>
                <p:nvPr/>
              </p:nvPicPr>
              <p:blipFill>
                <a:blip r:embed="rId122"/>
                <a:stretch>
                  <a:fillRect/>
                </a:stretch>
              </p:blipFill>
              <p:spPr>
                <a:xfrm>
                  <a:off x="8828859" y="1384388"/>
                  <a:ext cx="734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0" name="Freihand 139">
                  <a:extLst>
                    <a:ext uri="{FF2B5EF4-FFF2-40B4-BE49-F238E27FC236}">
                      <a16:creationId xmlns:a16="http://schemas.microsoft.com/office/drawing/2014/main" id="{5FF0E325-8854-43A7-A6CD-09CF9D1CE58E}"/>
                    </a:ext>
                  </a:extLst>
                </p14:cNvPr>
                <p14:cNvContentPartPr/>
                <p14:nvPr/>
              </p14:nvContentPartPr>
              <p14:xfrm>
                <a:off x="8882139" y="1417148"/>
                <a:ext cx="43200" cy="86760"/>
              </p14:xfrm>
            </p:contentPart>
          </mc:Choice>
          <mc:Fallback>
            <p:pic>
              <p:nvPicPr>
                <p:cNvPr id="140" name="Freihand 139">
                  <a:extLst>
                    <a:ext uri="{FF2B5EF4-FFF2-40B4-BE49-F238E27FC236}">
                      <a16:creationId xmlns:a16="http://schemas.microsoft.com/office/drawing/2014/main" id="{5FF0E325-8854-43A7-A6CD-09CF9D1CE58E}"/>
                    </a:ext>
                  </a:extLst>
                </p:cNvPr>
                <p:cNvPicPr/>
                <p:nvPr/>
              </p:nvPicPr>
              <p:blipFill>
                <a:blip r:embed="rId124"/>
                <a:stretch>
                  <a:fillRect/>
                </a:stretch>
              </p:blipFill>
              <p:spPr>
                <a:xfrm>
                  <a:off x="8877819" y="1412828"/>
                  <a:ext cx="51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1" name="Freihand 140">
                  <a:extLst>
                    <a:ext uri="{FF2B5EF4-FFF2-40B4-BE49-F238E27FC236}">
                      <a16:creationId xmlns:a16="http://schemas.microsoft.com/office/drawing/2014/main" id="{0C18DD72-E97B-4007-B8AA-76F1F3B3266E}"/>
                    </a:ext>
                  </a:extLst>
                </p14:cNvPr>
                <p14:cNvContentPartPr/>
                <p14:nvPr/>
              </p14:nvContentPartPr>
              <p14:xfrm>
                <a:off x="9270939" y="1394108"/>
                <a:ext cx="134640" cy="66240"/>
              </p14:xfrm>
            </p:contentPart>
          </mc:Choice>
          <mc:Fallback>
            <p:pic>
              <p:nvPicPr>
                <p:cNvPr id="141" name="Freihand 140">
                  <a:extLst>
                    <a:ext uri="{FF2B5EF4-FFF2-40B4-BE49-F238E27FC236}">
                      <a16:creationId xmlns:a16="http://schemas.microsoft.com/office/drawing/2014/main" id="{0C18DD72-E97B-4007-B8AA-76F1F3B3266E}"/>
                    </a:ext>
                  </a:extLst>
                </p:cNvPr>
                <p:cNvPicPr/>
                <p:nvPr/>
              </p:nvPicPr>
              <p:blipFill>
                <a:blip r:embed="rId126"/>
                <a:stretch>
                  <a:fillRect/>
                </a:stretch>
              </p:blipFill>
              <p:spPr>
                <a:xfrm>
                  <a:off x="9266619" y="1389788"/>
                  <a:ext cx="143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2" name="Freihand 141">
                  <a:extLst>
                    <a:ext uri="{FF2B5EF4-FFF2-40B4-BE49-F238E27FC236}">
                      <a16:creationId xmlns:a16="http://schemas.microsoft.com/office/drawing/2014/main" id="{9313CC06-5FC7-4A2F-9861-C546968FE0A1}"/>
                    </a:ext>
                  </a:extLst>
                </p14:cNvPr>
                <p14:cNvContentPartPr/>
                <p14:nvPr/>
              </p14:nvContentPartPr>
              <p14:xfrm>
                <a:off x="9592419" y="1348748"/>
                <a:ext cx="76320" cy="111240"/>
              </p14:xfrm>
            </p:contentPart>
          </mc:Choice>
          <mc:Fallback>
            <p:pic>
              <p:nvPicPr>
                <p:cNvPr id="142" name="Freihand 141">
                  <a:extLst>
                    <a:ext uri="{FF2B5EF4-FFF2-40B4-BE49-F238E27FC236}">
                      <a16:creationId xmlns:a16="http://schemas.microsoft.com/office/drawing/2014/main" id="{9313CC06-5FC7-4A2F-9861-C546968FE0A1}"/>
                    </a:ext>
                  </a:extLst>
                </p:cNvPr>
                <p:cNvPicPr/>
                <p:nvPr/>
              </p:nvPicPr>
              <p:blipFill>
                <a:blip r:embed="rId128"/>
                <a:stretch>
                  <a:fillRect/>
                </a:stretch>
              </p:blipFill>
              <p:spPr>
                <a:xfrm>
                  <a:off x="9588099" y="1344428"/>
                  <a:ext cx="84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3" name="Freihand 142">
                  <a:extLst>
                    <a:ext uri="{FF2B5EF4-FFF2-40B4-BE49-F238E27FC236}">
                      <a16:creationId xmlns:a16="http://schemas.microsoft.com/office/drawing/2014/main" id="{2386B0E4-4617-489B-AACF-28A51E5A342E}"/>
                    </a:ext>
                  </a:extLst>
                </p14:cNvPr>
                <p14:cNvContentPartPr/>
                <p14:nvPr/>
              </p14:nvContentPartPr>
              <p14:xfrm>
                <a:off x="9763419" y="1381868"/>
                <a:ext cx="83160" cy="72360"/>
              </p14:xfrm>
            </p:contentPart>
          </mc:Choice>
          <mc:Fallback>
            <p:pic>
              <p:nvPicPr>
                <p:cNvPr id="143" name="Freihand 142">
                  <a:extLst>
                    <a:ext uri="{FF2B5EF4-FFF2-40B4-BE49-F238E27FC236}">
                      <a16:creationId xmlns:a16="http://schemas.microsoft.com/office/drawing/2014/main" id="{2386B0E4-4617-489B-AACF-28A51E5A342E}"/>
                    </a:ext>
                  </a:extLst>
                </p:cNvPr>
                <p:cNvPicPr/>
                <p:nvPr/>
              </p:nvPicPr>
              <p:blipFill>
                <a:blip r:embed="rId130"/>
                <a:stretch>
                  <a:fillRect/>
                </a:stretch>
              </p:blipFill>
              <p:spPr>
                <a:xfrm>
                  <a:off x="9759099" y="1377548"/>
                  <a:ext cx="91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4" name="Freihand 143">
                  <a:extLst>
                    <a:ext uri="{FF2B5EF4-FFF2-40B4-BE49-F238E27FC236}">
                      <a16:creationId xmlns:a16="http://schemas.microsoft.com/office/drawing/2014/main" id="{AA06C003-49CC-46B7-9B84-461EE3D53303}"/>
                    </a:ext>
                  </a:extLst>
                </p14:cNvPr>
                <p14:cNvContentPartPr/>
                <p14:nvPr/>
              </p14:nvContentPartPr>
              <p14:xfrm>
                <a:off x="9980859" y="1400588"/>
                <a:ext cx="147600" cy="14040"/>
              </p14:xfrm>
            </p:contentPart>
          </mc:Choice>
          <mc:Fallback>
            <p:pic>
              <p:nvPicPr>
                <p:cNvPr id="144" name="Freihand 143">
                  <a:extLst>
                    <a:ext uri="{FF2B5EF4-FFF2-40B4-BE49-F238E27FC236}">
                      <a16:creationId xmlns:a16="http://schemas.microsoft.com/office/drawing/2014/main" id="{AA06C003-49CC-46B7-9B84-461EE3D53303}"/>
                    </a:ext>
                  </a:extLst>
                </p:cNvPr>
                <p:cNvPicPr/>
                <p:nvPr/>
              </p:nvPicPr>
              <p:blipFill>
                <a:blip r:embed="rId132"/>
                <a:stretch>
                  <a:fillRect/>
                </a:stretch>
              </p:blipFill>
              <p:spPr>
                <a:xfrm>
                  <a:off x="9976539" y="1396268"/>
                  <a:ext cx="156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5" name="Freihand 144">
                  <a:extLst>
                    <a:ext uri="{FF2B5EF4-FFF2-40B4-BE49-F238E27FC236}">
                      <a16:creationId xmlns:a16="http://schemas.microsoft.com/office/drawing/2014/main" id="{097CEE97-4A69-4762-8B6F-34DB7BBCDC56}"/>
                    </a:ext>
                  </a:extLst>
                </p14:cNvPr>
                <p14:cNvContentPartPr/>
                <p14:nvPr/>
              </p14:nvContentPartPr>
              <p14:xfrm>
                <a:off x="10249419" y="1330748"/>
                <a:ext cx="70200" cy="64080"/>
              </p14:xfrm>
            </p:contentPart>
          </mc:Choice>
          <mc:Fallback>
            <p:pic>
              <p:nvPicPr>
                <p:cNvPr id="145" name="Freihand 144">
                  <a:extLst>
                    <a:ext uri="{FF2B5EF4-FFF2-40B4-BE49-F238E27FC236}">
                      <a16:creationId xmlns:a16="http://schemas.microsoft.com/office/drawing/2014/main" id="{097CEE97-4A69-4762-8B6F-34DB7BBCDC56}"/>
                    </a:ext>
                  </a:extLst>
                </p:cNvPr>
                <p:cNvPicPr/>
                <p:nvPr/>
              </p:nvPicPr>
              <p:blipFill>
                <a:blip r:embed="rId134"/>
                <a:stretch>
                  <a:fillRect/>
                </a:stretch>
              </p:blipFill>
              <p:spPr>
                <a:xfrm>
                  <a:off x="10245099" y="1326428"/>
                  <a:ext cx="78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6" name="Freihand 145">
                  <a:extLst>
                    <a:ext uri="{FF2B5EF4-FFF2-40B4-BE49-F238E27FC236}">
                      <a16:creationId xmlns:a16="http://schemas.microsoft.com/office/drawing/2014/main" id="{C5BF08D0-CBAB-4651-AD44-26DC286F28A8}"/>
                    </a:ext>
                  </a:extLst>
                </p14:cNvPr>
                <p14:cNvContentPartPr/>
                <p14:nvPr/>
              </p14:nvContentPartPr>
              <p14:xfrm>
                <a:off x="10300539" y="1367108"/>
                <a:ext cx="34920" cy="66960"/>
              </p14:xfrm>
            </p:contentPart>
          </mc:Choice>
          <mc:Fallback>
            <p:pic>
              <p:nvPicPr>
                <p:cNvPr id="146" name="Freihand 145">
                  <a:extLst>
                    <a:ext uri="{FF2B5EF4-FFF2-40B4-BE49-F238E27FC236}">
                      <a16:creationId xmlns:a16="http://schemas.microsoft.com/office/drawing/2014/main" id="{C5BF08D0-CBAB-4651-AD44-26DC286F28A8}"/>
                    </a:ext>
                  </a:extLst>
                </p:cNvPr>
                <p:cNvPicPr/>
                <p:nvPr/>
              </p:nvPicPr>
              <p:blipFill>
                <a:blip r:embed="rId136"/>
                <a:stretch>
                  <a:fillRect/>
                </a:stretch>
              </p:blipFill>
              <p:spPr>
                <a:xfrm>
                  <a:off x="10296219" y="1362788"/>
                  <a:ext cx="43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7" name="Freihand 146">
                  <a:extLst>
                    <a:ext uri="{FF2B5EF4-FFF2-40B4-BE49-F238E27FC236}">
                      <a16:creationId xmlns:a16="http://schemas.microsoft.com/office/drawing/2014/main" id="{ED3D6D83-488D-4DAC-8C2C-4A4CF5734849}"/>
                    </a:ext>
                  </a:extLst>
                </p14:cNvPr>
                <p14:cNvContentPartPr/>
                <p14:nvPr/>
              </p14:nvContentPartPr>
              <p14:xfrm>
                <a:off x="10391979" y="1354148"/>
                <a:ext cx="60480" cy="57960"/>
              </p14:xfrm>
            </p:contentPart>
          </mc:Choice>
          <mc:Fallback>
            <p:pic>
              <p:nvPicPr>
                <p:cNvPr id="147" name="Freihand 146">
                  <a:extLst>
                    <a:ext uri="{FF2B5EF4-FFF2-40B4-BE49-F238E27FC236}">
                      <a16:creationId xmlns:a16="http://schemas.microsoft.com/office/drawing/2014/main" id="{ED3D6D83-488D-4DAC-8C2C-4A4CF5734849}"/>
                    </a:ext>
                  </a:extLst>
                </p:cNvPr>
                <p:cNvPicPr/>
                <p:nvPr/>
              </p:nvPicPr>
              <p:blipFill>
                <a:blip r:embed="rId138"/>
                <a:stretch>
                  <a:fillRect/>
                </a:stretch>
              </p:blipFill>
              <p:spPr>
                <a:xfrm>
                  <a:off x="10387659" y="1349828"/>
                  <a:ext cx="69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8" name="Freihand 147">
                  <a:extLst>
                    <a:ext uri="{FF2B5EF4-FFF2-40B4-BE49-F238E27FC236}">
                      <a16:creationId xmlns:a16="http://schemas.microsoft.com/office/drawing/2014/main" id="{A76D378F-7F7A-4AF3-9F4C-A36ADAC90013}"/>
                    </a:ext>
                  </a:extLst>
                </p14:cNvPr>
                <p14:cNvContentPartPr/>
                <p14:nvPr/>
              </p14:nvContentPartPr>
              <p14:xfrm>
                <a:off x="10494939" y="1350908"/>
                <a:ext cx="159120" cy="67680"/>
              </p14:xfrm>
            </p:contentPart>
          </mc:Choice>
          <mc:Fallback>
            <p:pic>
              <p:nvPicPr>
                <p:cNvPr id="148" name="Freihand 147">
                  <a:extLst>
                    <a:ext uri="{FF2B5EF4-FFF2-40B4-BE49-F238E27FC236}">
                      <a16:creationId xmlns:a16="http://schemas.microsoft.com/office/drawing/2014/main" id="{A76D378F-7F7A-4AF3-9F4C-A36ADAC90013}"/>
                    </a:ext>
                  </a:extLst>
                </p:cNvPr>
                <p:cNvPicPr/>
                <p:nvPr/>
              </p:nvPicPr>
              <p:blipFill>
                <a:blip r:embed="rId140"/>
                <a:stretch>
                  <a:fillRect/>
                </a:stretch>
              </p:blipFill>
              <p:spPr>
                <a:xfrm>
                  <a:off x="10490619" y="1346588"/>
                  <a:ext cx="167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9" name="Freihand 148">
                  <a:extLst>
                    <a:ext uri="{FF2B5EF4-FFF2-40B4-BE49-F238E27FC236}">
                      <a16:creationId xmlns:a16="http://schemas.microsoft.com/office/drawing/2014/main" id="{D58C9D6F-EAE0-4032-8E7A-DE13FFC8353F}"/>
                    </a:ext>
                  </a:extLst>
                </p14:cNvPr>
                <p14:cNvContentPartPr/>
                <p14:nvPr/>
              </p14:nvContentPartPr>
              <p14:xfrm>
                <a:off x="10623459" y="1303388"/>
                <a:ext cx="18360" cy="3240"/>
              </p14:xfrm>
            </p:contentPart>
          </mc:Choice>
          <mc:Fallback>
            <p:pic>
              <p:nvPicPr>
                <p:cNvPr id="149" name="Freihand 148">
                  <a:extLst>
                    <a:ext uri="{FF2B5EF4-FFF2-40B4-BE49-F238E27FC236}">
                      <a16:creationId xmlns:a16="http://schemas.microsoft.com/office/drawing/2014/main" id="{D58C9D6F-EAE0-4032-8E7A-DE13FFC8353F}"/>
                    </a:ext>
                  </a:extLst>
                </p:cNvPr>
                <p:cNvPicPr/>
                <p:nvPr/>
              </p:nvPicPr>
              <p:blipFill>
                <a:blip r:embed="rId142"/>
                <a:stretch>
                  <a:fillRect/>
                </a:stretch>
              </p:blipFill>
              <p:spPr>
                <a:xfrm>
                  <a:off x="10619139" y="1299068"/>
                  <a:ext cx="27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2" name="Freihand 151">
                  <a:extLst>
                    <a:ext uri="{FF2B5EF4-FFF2-40B4-BE49-F238E27FC236}">
                      <a16:creationId xmlns:a16="http://schemas.microsoft.com/office/drawing/2014/main" id="{5036A6B6-2696-4DFA-8BD5-6C69F2645DCA}"/>
                    </a:ext>
                  </a:extLst>
                </p14:cNvPr>
                <p14:cNvContentPartPr/>
                <p14:nvPr/>
              </p14:nvContentPartPr>
              <p14:xfrm>
                <a:off x="8703219" y="1250108"/>
                <a:ext cx="2148840" cy="393840"/>
              </p14:xfrm>
            </p:contentPart>
          </mc:Choice>
          <mc:Fallback>
            <p:pic>
              <p:nvPicPr>
                <p:cNvPr id="152" name="Freihand 151">
                  <a:extLst>
                    <a:ext uri="{FF2B5EF4-FFF2-40B4-BE49-F238E27FC236}">
                      <a16:creationId xmlns:a16="http://schemas.microsoft.com/office/drawing/2014/main" id="{5036A6B6-2696-4DFA-8BD5-6C69F2645DCA}"/>
                    </a:ext>
                  </a:extLst>
                </p:cNvPr>
                <p:cNvPicPr/>
                <p:nvPr/>
              </p:nvPicPr>
              <p:blipFill>
                <a:blip r:embed="rId144"/>
                <a:stretch>
                  <a:fillRect/>
                </a:stretch>
              </p:blipFill>
              <p:spPr>
                <a:xfrm>
                  <a:off x="8698899" y="1245788"/>
                  <a:ext cx="2157480" cy="402480"/>
                </a:xfrm>
                <a:prstGeom prst="rect">
                  <a:avLst/>
                </a:prstGeom>
              </p:spPr>
            </p:pic>
          </mc:Fallback>
        </mc:AlternateContent>
      </p:grpSp>
      <p:grpSp>
        <p:nvGrpSpPr>
          <p:cNvPr id="156" name="Gruppieren 155">
            <a:extLst>
              <a:ext uri="{FF2B5EF4-FFF2-40B4-BE49-F238E27FC236}">
                <a16:creationId xmlns:a16="http://schemas.microsoft.com/office/drawing/2014/main" id="{55EF2019-1C5E-44F2-BC48-DF859F26BAEC}"/>
              </a:ext>
            </a:extLst>
          </p:cNvPr>
          <p:cNvGrpSpPr/>
          <p:nvPr/>
        </p:nvGrpSpPr>
        <p:grpSpPr>
          <a:xfrm>
            <a:off x="11086059" y="1337948"/>
            <a:ext cx="225720" cy="157680"/>
            <a:chOff x="11086059" y="1337948"/>
            <a:chExt cx="225720" cy="157680"/>
          </a:xfrm>
        </p:grpSpPr>
        <mc:AlternateContent xmlns:mc="http://schemas.openxmlformats.org/markup-compatibility/2006">
          <mc:Choice xmlns:p14="http://schemas.microsoft.com/office/powerpoint/2010/main" Requires="p14">
            <p:contentPart p14:bwMode="auto" r:id="rId145">
              <p14:nvContentPartPr>
                <p14:cNvPr id="154" name="Freihand 153">
                  <a:extLst>
                    <a:ext uri="{FF2B5EF4-FFF2-40B4-BE49-F238E27FC236}">
                      <a16:creationId xmlns:a16="http://schemas.microsoft.com/office/drawing/2014/main" id="{1BBBD44A-811B-4C14-9C4C-B41C11228ACE}"/>
                    </a:ext>
                  </a:extLst>
                </p14:cNvPr>
                <p14:cNvContentPartPr/>
                <p14:nvPr/>
              </p14:nvContentPartPr>
              <p14:xfrm>
                <a:off x="11086059" y="1350548"/>
                <a:ext cx="26640" cy="145080"/>
              </p14:xfrm>
            </p:contentPart>
          </mc:Choice>
          <mc:Fallback>
            <p:pic>
              <p:nvPicPr>
                <p:cNvPr id="154" name="Freihand 153">
                  <a:extLst>
                    <a:ext uri="{FF2B5EF4-FFF2-40B4-BE49-F238E27FC236}">
                      <a16:creationId xmlns:a16="http://schemas.microsoft.com/office/drawing/2014/main" id="{1BBBD44A-811B-4C14-9C4C-B41C11228ACE}"/>
                    </a:ext>
                  </a:extLst>
                </p:cNvPr>
                <p:cNvPicPr/>
                <p:nvPr/>
              </p:nvPicPr>
              <p:blipFill>
                <a:blip r:embed="rId146"/>
                <a:stretch>
                  <a:fillRect/>
                </a:stretch>
              </p:blipFill>
              <p:spPr>
                <a:xfrm>
                  <a:off x="11081739" y="1346228"/>
                  <a:ext cx="35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5" name="Freihand 154">
                  <a:extLst>
                    <a:ext uri="{FF2B5EF4-FFF2-40B4-BE49-F238E27FC236}">
                      <a16:creationId xmlns:a16="http://schemas.microsoft.com/office/drawing/2014/main" id="{CF337F8D-5F1F-4145-B5C7-2375D17AA251}"/>
                    </a:ext>
                  </a:extLst>
                </p14:cNvPr>
                <p14:cNvContentPartPr/>
                <p14:nvPr/>
              </p14:nvContentPartPr>
              <p14:xfrm>
                <a:off x="11193699" y="1337948"/>
                <a:ext cx="118080" cy="130320"/>
              </p14:xfrm>
            </p:contentPart>
          </mc:Choice>
          <mc:Fallback>
            <p:pic>
              <p:nvPicPr>
                <p:cNvPr id="155" name="Freihand 154">
                  <a:extLst>
                    <a:ext uri="{FF2B5EF4-FFF2-40B4-BE49-F238E27FC236}">
                      <a16:creationId xmlns:a16="http://schemas.microsoft.com/office/drawing/2014/main" id="{CF337F8D-5F1F-4145-B5C7-2375D17AA251}"/>
                    </a:ext>
                  </a:extLst>
                </p:cNvPr>
                <p:cNvPicPr/>
                <p:nvPr/>
              </p:nvPicPr>
              <p:blipFill>
                <a:blip r:embed="rId148"/>
                <a:stretch>
                  <a:fillRect/>
                </a:stretch>
              </p:blipFill>
              <p:spPr>
                <a:xfrm>
                  <a:off x="11189379" y="1333628"/>
                  <a:ext cx="126720" cy="138960"/>
                </a:xfrm>
                <a:prstGeom prst="rect">
                  <a:avLst/>
                </a:prstGeom>
              </p:spPr>
            </p:pic>
          </mc:Fallback>
        </mc:AlternateContent>
      </p:grpSp>
      <p:grpSp>
        <p:nvGrpSpPr>
          <p:cNvPr id="158" name="Gruppieren 157">
            <a:extLst>
              <a:ext uri="{FF2B5EF4-FFF2-40B4-BE49-F238E27FC236}">
                <a16:creationId xmlns:a16="http://schemas.microsoft.com/office/drawing/2014/main" id="{533BCCD5-A318-4F2C-AF2F-72898FE2275E}"/>
              </a:ext>
            </a:extLst>
          </p:cNvPr>
          <p:cNvGrpSpPr/>
          <p:nvPr/>
        </p:nvGrpSpPr>
        <p:grpSpPr>
          <a:xfrm>
            <a:off x="7791339" y="463508"/>
            <a:ext cx="3796560" cy="756720"/>
            <a:chOff x="7791339" y="463508"/>
            <a:chExt cx="3796560" cy="756720"/>
          </a:xfrm>
        </p:grpSpPr>
        <mc:AlternateContent xmlns:mc="http://schemas.openxmlformats.org/markup-compatibility/2006">
          <mc:Choice xmlns:p14="http://schemas.microsoft.com/office/powerpoint/2010/main" Requires="p14">
            <p:contentPart p14:bwMode="auto" r:id="rId149">
              <p14:nvContentPartPr>
                <p14:cNvPr id="76" name="Freihand 75">
                  <a:extLst>
                    <a:ext uri="{FF2B5EF4-FFF2-40B4-BE49-F238E27FC236}">
                      <a16:creationId xmlns:a16="http://schemas.microsoft.com/office/drawing/2014/main" id="{A1FB52E9-ACB0-4D2E-A966-0E7D1DD8F906}"/>
                    </a:ext>
                  </a:extLst>
                </p14:cNvPr>
                <p14:cNvContentPartPr/>
                <p14:nvPr/>
              </p14:nvContentPartPr>
              <p14:xfrm>
                <a:off x="7791339" y="737828"/>
                <a:ext cx="120240" cy="18720"/>
              </p14:xfrm>
            </p:contentPart>
          </mc:Choice>
          <mc:Fallback>
            <p:pic>
              <p:nvPicPr>
                <p:cNvPr id="76" name="Freihand 75">
                  <a:extLst>
                    <a:ext uri="{FF2B5EF4-FFF2-40B4-BE49-F238E27FC236}">
                      <a16:creationId xmlns:a16="http://schemas.microsoft.com/office/drawing/2014/main" id="{A1FB52E9-ACB0-4D2E-A966-0E7D1DD8F906}"/>
                    </a:ext>
                  </a:extLst>
                </p:cNvPr>
                <p:cNvPicPr/>
                <p:nvPr/>
              </p:nvPicPr>
              <p:blipFill>
                <a:blip r:embed="rId150"/>
                <a:stretch>
                  <a:fillRect/>
                </a:stretch>
              </p:blipFill>
              <p:spPr>
                <a:xfrm>
                  <a:off x="7787019" y="733508"/>
                  <a:ext cx="128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7" name="Freihand 76">
                  <a:extLst>
                    <a:ext uri="{FF2B5EF4-FFF2-40B4-BE49-F238E27FC236}">
                      <a16:creationId xmlns:a16="http://schemas.microsoft.com/office/drawing/2014/main" id="{BA02DE9D-2259-4083-AF7A-9513EA54CD2F}"/>
                    </a:ext>
                  </a:extLst>
                </p14:cNvPr>
                <p14:cNvContentPartPr/>
                <p14:nvPr/>
              </p14:nvContentPartPr>
              <p14:xfrm>
                <a:off x="7806819" y="769868"/>
                <a:ext cx="110520" cy="6840"/>
              </p14:xfrm>
            </p:contentPart>
          </mc:Choice>
          <mc:Fallback>
            <p:pic>
              <p:nvPicPr>
                <p:cNvPr id="77" name="Freihand 76">
                  <a:extLst>
                    <a:ext uri="{FF2B5EF4-FFF2-40B4-BE49-F238E27FC236}">
                      <a16:creationId xmlns:a16="http://schemas.microsoft.com/office/drawing/2014/main" id="{BA02DE9D-2259-4083-AF7A-9513EA54CD2F}"/>
                    </a:ext>
                  </a:extLst>
                </p:cNvPr>
                <p:cNvPicPr/>
                <p:nvPr/>
              </p:nvPicPr>
              <p:blipFill>
                <a:blip r:embed="rId152"/>
                <a:stretch>
                  <a:fillRect/>
                </a:stretch>
              </p:blipFill>
              <p:spPr>
                <a:xfrm>
                  <a:off x="7802499" y="765548"/>
                  <a:ext cx="119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78" name="Freihand 77">
                  <a:extLst>
                    <a:ext uri="{FF2B5EF4-FFF2-40B4-BE49-F238E27FC236}">
                      <a16:creationId xmlns:a16="http://schemas.microsoft.com/office/drawing/2014/main" id="{1AAB94B4-1669-4E85-954A-4D3262F41102}"/>
                    </a:ext>
                  </a:extLst>
                </p14:cNvPr>
                <p14:cNvContentPartPr/>
                <p14:nvPr/>
              </p14:nvContentPartPr>
              <p14:xfrm>
                <a:off x="7939659" y="712628"/>
                <a:ext cx="70560" cy="93600"/>
              </p14:xfrm>
            </p:contentPart>
          </mc:Choice>
          <mc:Fallback>
            <p:pic>
              <p:nvPicPr>
                <p:cNvPr id="78" name="Freihand 77">
                  <a:extLst>
                    <a:ext uri="{FF2B5EF4-FFF2-40B4-BE49-F238E27FC236}">
                      <a16:creationId xmlns:a16="http://schemas.microsoft.com/office/drawing/2014/main" id="{1AAB94B4-1669-4E85-954A-4D3262F41102}"/>
                    </a:ext>
                  </a:extLst>
                </p:cNvPr>
                <p:cNvPicPr/>
                <p:nvPr/>
              </p:nvPicPr>
              <p:blipFill>
                <a:blip r:embed="rId154"/>
                <a:stretch>
                  <a:fillRect/>
                </a:stretch>
              </p:blipFill>
              <p:spPr>
                <a:xfrm>
                  <a:off x="7935339" y="708308"/>
                  <a:ext cx="79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79" name="Freihand 78">
                  <a:extLst>
                    <a:ext uri="{FF2B5EF4-FFF2-40B4-BE49-F238E27FC236}">
                      <a16:creationId xmlns:a16="http://schemas.microsoft.com/office/drawing/2014/main" id="{FD33075C-6348-409D-B437-11955E21BD40}"/>
                    </a:ext>
                  </a:extLst>
                </p14:cNvPr>
                <p14:cNvContentPartPr/>
                <p14:nvPr/>
              </p14:nvContentPartPr>
              <p14:xfrm>
                <a:off x="8294259" y="707588"/>
                <a:ext cx="129240" cy="35280"/>
              </p14:xfrm>
            </p:contentPart>
          </mc:Choice>
          <mc:Fallback>
            <p:pic>
              <p:nvPicPr>
                <p:cNvPr id="79" name="Freihand 78">
                  <a:extLst>
                    <a:ext uri="{FF2B5EF4-FFF2-40B4-BE49-F238E27FC236}">
                      <a16:creationId xmlns:a16="http://schemas.microsoft.com/office/drawing/2014/main" id="{FD33075C-6348-409D-B437-11955E21BD40}"/>
                    </a:ext>
                  </a:extLst>
                </p:cNvPr>
                <p:cNvPicPr/>
                <p:nvPr/>
              </p:nvPicPr>
              <p:blipFill>
                <a:blip r:embed="rId156"/>
                <a:stretch>
                  <a:fillRect/>
                </a:stretch>
              </p:blipFill>
              <p:spPr>
                <a:xfrm>
                  <a:off x="8289939" y="703268"/>
                  <a:ext cx="137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0" name="Freihand 79">
                  <a:extLst>
                    <a:ext uri="{FF2B5EF4-FFF2-40B4-BE49-F238E27FC236}">
                      <a16:creationId xmlns:a16="http://schemas.microsoft.com/office/drawing/2014/main" id="{8E41DC45-8722-4373-A33F-3B3713439FE6}"/>
                    </a:ext>
                  </a:extLst>
                </p14:cNvPr>
                <p14:cNvContentPartPr/>
                <p14:nvPr/>
              </p14:nvContentPartPr>
              <p14:xfrm>
                <a:off x="8382819" y="716588"/>
                <a:ext cx="50760" cy="85680"/>
              </p14:xfrm>
            </p:contentPart>
          </mc:Choice>
          <mc:Fallback>
            <p:pic>
              <p:nvPicPr>
                <p:cNvPr id="80" name="Freihand 79">
                  <a:extLst>
                    <a:ext uri="{FF2B5EF4-FFF2-40B4-BE49-F238E27FC236}">
                      <a16:creationId xmlns:a16="http://schemas.microsoft.com/office/drawing/2014/main" id="{8E41DC45-8722-4373-A33F-3B3713439FE6}"/>
                    </a:ext>
                  </a:extLst>
                </p:cNvPr>
                <p:cNvPicPr/>
                <p:nvPr/>
              </p:nvPicPr>
              <p:blipFill>
                <a:blip r:embed="rId158"/>
                <a:stretch>
                  <a:fillRect/>
                </a:stretch>
              </p:blipFill>
              <p:spPr>
                <a:xfrm>
                  <a:off x="8378499" y="712268"/>
                  <a:ext cx="59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1" name="Freihand 80">
                  <a:extLst>
                    <a:ext uri="{FF2B5EF4-FFF2-40B4-BE49-F238E27FC236}">
                      <a16:creationId xmlns:a16="http://schemas.microsoft.com/office/drawing/2014/main" id="{5EC50C1D-CB63-4831-ABE5-87263D41D4A6}"/>
                    </a:ext>
                  </a:extLst>
                </p14:cNvPr>
                <p14:cNvContentPartPr/>
                <p14:nvPr/>
              </p14:nvContentPartPr>
              <p14:xfrm>
                <a:off x="8535819" y="674108"/>
                <a:ext cx="86400" cy="43200"/>
              </p14:xfrm>
            </p:contentPart>
          </mc:Choice>
          <mc:Fallback>
            <p:pic>
              <p:nvPicPr>
                <p:cNvPr id="81" name="Freihand 80">
                  <a:extLst>
                    <a:ext uri="{FF2B5EF4-FFF2-40B4-BE49-F238E27FC236}">
                      <a16:creationId xmlns:a16="http://schemas.microsoft.com/office/drawing/2014/main" id="{5EC50C1D-CB63-4831-ABE5-87263D41D4A6}"/>
                    </a:ext>
                  </a:extLst>
                </p:cNvPr>
                <p:cNvPicPr/>
                <p:nvPr/>
              </p:nvPicPr>
              <p:blipFill>
                <a:blip r:embed="rId160"/>
                <a:stretch>
                  <a:fillRect/>
                </a:stretch>
              </p:blipFill>
              <p:spPr>
                <a:xfrm>
                  <a:off x="8531499" y="669788"/>
                  <a:ext cx="95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2" name="Freihand 81">
                  <a:extLst>
                    <a:ext uri="{FF2B5EF4-FFF2-40B4-BE49-F238E27FC236}">
                      <a16:creationId xmlns:a16="http://schemas.microsoft.com/office/drawing/2014/main" id="{62CAABC9-901E-4AB5-8E07-DC3F86889143}"/>
                    </a:ext>
                  </a:extLst>
                </p14:cNvPr>
                <p14:cNvContentPartPr/>
                <p14:nvPr/>
              </p14:nvContentPartPr>
              <p14:xfrm>
                <a:off x="8786739" y="638828"/>
                <a:ext cx="102240" cy="79200"/>
              </p14:xfrm>
            </p:contentPart>
          </mc:Choice>
          <mc:Fallback>
            <p:pic>
              <p:nvPicPr>
                <p:cNvPr id="82" name="Freihand 81">
                  <a:extLst>
                    <a:ext uri="{FF2B5EF4-FFF2-40B4-BE49-F238E27FC236}">
                      <a16:creationId xmlns:a16="http://schemas.microsoft.com/office/drawing/2014/main" id="{62CAABC9-901E-4AB5-8E07-DC3F86889143}"/>
                    </a:ext>
                  </a:extLst>
                </p:cNvPr>
                <p:cNvPicPr/>
                <p:nvPr/>
              </p:nvPicPr>
              <p:blipFill>
                <a:blip r:embed="rId162"/>
                <a:stretch>
                  <a:fillRect/>
                </a:stretch>
              </p:blipFill>
              <p:spPr>
                <a:xfrm>
                  <a:off x="8782419" y="634508"/>
                  <a:ext cx="110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3" name="Freihand 82">
                  <a:extLst>
                    <a:ext uri="{FF2B5EF4-FFF2-40B4-BE49-F238E27FC236}">
                      <a16:creationId xmlns:a16="http://schemas.microsoft.com/office/drawing/2014/main" id="{EADC035D-A4A6-4264-9EBD-AB70F26E92D1}"/>
                    </a:ext>
                  </a:extLst>
                </p14:cNvPr>
                <p14:cNvContentPartPr/>
                <p14:nvPr/>
              </p14:nvContentPartPr>
              <p14:xfrm>
                <a:off x="8827419" y="629828"/>
                <a:ext cx="205560" cy="106560"/>
              </p14:xfrm>
            </p:contentPart>
          </mc:Choice>
          <mc:Fallback>
            <p:pic>
              <p:nvPicPr>
                <p:cNvPr id="83" name="Freihand 82">
                  <a:extLst>
                    <a:ext uri="{FF2B5EF4-FFF2-40B4-BE49-F238E27FC236}">
                      <a16:creationId xmlns:a16="http://schemas.microsoft.com/office/drawing/2014/main" id="{EADC035D-A4A6-4264-9EBD-AB70F26E92D1}"/>
                    </a:ext>
                  </a:extLst>
                </p:cNvPr>
                <p:cNvPicPr/>
                <p:nvPr/>
              </p:nvPicPr>
              <p:blipFill>
                <a:blip r:embed="rId164"/>
                <a:stretch>
                  <a:fillRect/>
                </a:stretch>
              </p:blipFill>
              <p:spPr>
                <a:xfrm>
                  <a:off x="8823099" y="625508"/>
                  <a:ext cx="214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4" name="Freihand 83">
                  <a:extLst>
                    <a:ext uri="{FF2B5EF4-FFF2-40B4-BE49-F238E27FC236}">
                      <a16:creationId xmlns:a16="http://schemas.microsoft.com/office/drawing/2014/main" id="{B9230CFE-2CCE-4929-A11C-384374AB39A6}"/>
                    </a:ext>
                  </a:extLst>
                </p14:cNvPr>
                <p14:cNvContentPartPr/>
                <p14:nvPr/>
              </p14:nvContentPartPr>
              <p14:xfrm>
                <a:off x="8982219" y="672308"/>
                <a:ext cx="64800" cy="9360"/>
              </p14:xfrm>
            </p:contentPart>
          </mc:Choice>
          <mc:Fallback>
            <p:pic>
              <p:nvPicPr>
                <p:cNvPr id="84" name="Freihand 83">
                  <a:extLst>
                    <a:ext uri="{FF2B5EF4-FFF2-40B4-BE49-F238E27FC236}">
                      <a16:creationId xmlns:a16="http://schemas.microsoft.com/office/drawing/2014/main" id="{B9230CFE-2CCE-4929-A11C-384374AB39A6}"/>
                    </a:ext>
                  </a:extLst>
                </p:cNvPr>
                <p:cNvPicPr/>
                <p:nvPr/>
              </p:nvPicPr>
              <p:blipFill>
                <a:blip r:embed="rId166"/>
                <a:stretch>
                  <a:fillRect/>
                </a:stretch>
              </p:blipFill>
              <p:spPr>
                <a:xfrm>
                  <a:off x="8977899" y="667988"/>
                  <a:ext cx="73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5" name="Freihand 84">
                  <a:extLst>
                    <a:ext uri="{FF2B5EF4-FFF2-40B4-BE49-F238E27FC236}">
                      <a16:creationId xmlns:a16="http://schemas.microsoft.com/office/drawing/2014/main" id="{5C5DF2FA-0CA0-4436-818D-921E8DB5B2C2}"/>
                    </a:ext>
                  </a:extLst>
                </p14:cNvPr>
                <p14:cNvContentPartPr/>
                <p14:nvPr/>
              </p14:nvContentPartPr>
              <p14:xfrm>
                <a:off x="9143859" y="621188"/>
                <a:ext cx="65880" cy="128520"/>
              </p14:xfrm>
            </p:contentPart>
          </mc:Choice>
          <mc:Fallback>
            <p:pic>
              <p:nvPicPr>
                <p:cNvPr id="85" name="Freihand 84">
                  <a:extLst>
                    <a:ext uri="{FF2B5EF4-FFF2-40B4-BE49-F238E27FC236}">
                      <a16:creationId xmlns:a16="http://schemas.microsoft.com/office/drawing/2014/main" id="{5C5DF2FA-0CA0-4436-818D-921E8DB5B2C2}"/>
                    </a:ext>
                  </a:extLst>
                </p:cNvPr>
                <p:cNvPicPr/>
                <p:nvPr/>
              </p:nvPicPr>
              <p:blipFill>
                <a:blip r:embed="rId168"/>
                <a:stretch>
                  <a:fillRect/>
                </a:stretch>
              </p:blipFill>
              <p:spPr>
                <a:xfrm>
                  <a:off x="9139539" y="616868"/>
                  <a:ext cx="74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6" name="Freihand 85">
                  <a:extLst>
                    <a:ext uri="{FF2B5EF4-FFF2-40B4-BE49-F238E27FC236}">
                      <a16:creationId xmlns:a16="http://schemas.microsoft.com/office/drawing/2014/main" id="{00B034D8-12E9-4F54-BEA4-5F4AC1017AD0}"/>
                    </a:ext>
                  </a:extLst>
                </p14:cNvPr>
                <p14:cNvContentPartPr/>
                <p14:nvPr/>
              </p14:nvContentPartPr>
              <p14:xfrm>
                <a:off x="9291459" y="596348"/>
                <a:ext cx="114480" cy="104400"/>
              </p14:xfrm>
            </p:contentPart>
          </mc:Choice>
          <mc:Fallback>
            <p:pic>
              <p:nvPicPr>
                <p:cNvPr id="86" name="Freihand 85">
                  <a:extLst>
                    <a:ext uri="{FF2B5EF4-FFF2-40B4-BE49-F238E27FC236}">
                      <a16:creationId xmlns:a16="http://schemas.microsoft.com/office/drawing/2014/main" id="{00B034D8-12E9-4F54-BEA4-5F4AC1017AD0}"/>
                    </a:ext>
                  </a:extLst>
                </p:cNvPr>
                <p:cNvPicPr/>
                <p:nvPr/>
              </p:nvPicPr>
              <p:blipFill>
                <a:blip r:embed="rId170"/>
                <a:stretch>
                  <a:fillRect/>
                </a:stretch>
              </p:blipFill>
              <p:spPr>
                <a:xfrm>
                  <a:off x="9287139" y="592028"/>
                  <a:ext cx="123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7" name="Freihand 86">
                  <a:extLst>
                    <a:ext uri="{FF2B5EF4-FFF2-40B4-BE49-F238E27FC236}">
                      <a16:creationId xmlns:a16="http://schemas.microsoft.com/office/drawing/2014/main" id="{69BE963D-AC0D-46CD-8965-73159ABA2497}"/>
                    </a:ext>
                  </a:extLst>
                </p14:cNvPr>
                <p14:cNvContentPartPr/>
                <p14:nvPr/>
              </p14:nvContentPartPr>
              <p14:xfrm>
                <a:off x="9314859" y="635228"/>
                <a:ext cx="102960" cy="17640"/>
              </p14:xfrm>
            </p:contentPart>
          </mc:Choice>
          <mc:Fallback>
            <p:pic>
              <p:nvPicPr>
                <p:cNvPr id="87" name="Freihand 86">
                  <a:extLst>
                    <a:ext uri="{FF2B5EF4-FFF2-40B4-BE49-F238E27FC236}">
                      <a16:creationId xmlns:a16="http://schemas.microsoft.com/office/drawing/2014/main" id="{69BE963D-AC0D-46CD-8965-73159ABA2497}"/>
                    </a:ext>
                  </a:extLst>
                </p:cNvPr>
                <p:cNvPicPr/>
                <p:nvPr/>
              </p:nvPicPr>
              <p:blipFill>
                <a:blip r:embed="rId172"/>
                <a:stretch>
                  <a:fillRect/>
                </a:stretch>
              </p:blipFill>
              <p:spPr>
                <a:xfrm>
                  <a:off x="9310539" y="630908"/>
                  <a:ext cx="111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88" name="Freihand 87">
                  <a:extLst>
                    <a:ext uri="{FF2B5EF4-FFF2-40B4-BE49-F238E27FC236}">
                      <a16:creationId xmlns:a16="http://schemas.microsoft.com/office/drawing/2014/main" id="{D70BD411-7EC2-4EF1-84C2-EF0BFDB6705F}"/>
                    </a:ext>
                  </a:extLst>
                </p14:cNvPr>
                <p14:cNvContentPartPr/>
                <p14:nvPr/>
              </p14:nvContentPartPr>
              <p14:xfrm>
                <a:off x="9436539" y="585548"/>
                <a:ext cx="118080" cy="109440"/>
              </p14:xfrm>
            </p:contentPart>
          </mc:Choice>
          <mc:Fallback>
            <p:pic>
              <p:nvPicPr>
                <p:cNvPr id="88" name="Freihand 87">
                  <a:extLst>
                    <a:ext uri="{FF2B5EF4-FFF2-40B4-BE49-F238E27FC236}">
                      <a16:creationId xmlns:a16="http://schemas.microsoft.com/office/drawing/2014/main" id="{D70BD411-7EC2-4EF1-84C2-EF0BFDB6705F}"/>
                    </a:ext>
                  </a:extLst>
                </p:cNvPr>
                <p:cNvPicPr/>
                <p:nvPr/>
              </p:nvPicPr>
              <p:blipFill>
                <a:blip r:embed="rId174"/>
                <a:stretch>
                  <a:fillRect/>
                </a:stretch>
              </p:blipFill>
              <p:spPr>
                <a:xfrm>
                  <a:off x="9432219" y="581228"/>
                  <a:ext cx="126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89" name="Freihand 88">
                  <a:extLst>
                    <a:ext uri="{FF2B5EF4-FFF2-40B4-BE49-F238E27FC236}">
                      <a16:creationId xmlns:a16="http://schemas.microsoft.com/office/drawing/2014/main" id="{693DF7C4-2A45-4F1F-B94D-FF1C0A30A120}"/>
                    </a:ext>
                  </a:extLst>
                </p14:cNvPr>
                <p14:cNvContentPartPr/>
                <p14:nvPr/>
              </p14:nvContentPartPr>
              <p14:xfrm>
                <a:off x="9585579" y="637028"/>
                <a:ext cx="108720" cy="34200"/>
              </p14:xfrm>
            </p:contentPart>
          </mc:Choice>
          <mc:Fallback>
            <p:pic>
              <p:nvPicPr>
                <p:cNvPr id="89" name="Freihand 88">
                  <a:extLst>
                    <a:ext uri="{FF2B5EF4-FFF2-40B4-BE49-F238E27FC236}">
                      <a16:creationId xmlns:a16="http://schemas.microsoft.com/office/drawing/2014/main" id="{693DF7C4-2A45-4F1F-B94D-FF1C0A30A120}"/>
                    </a:ext>
                  </a:extLst>
                </p:cNvPr>
                <p:cNvPicPr/>
                <p:nvPr/>
              </p:nvPicPr>
              <p:blipFill>
                <a:blip r:embed="rId176"/>
                <a:stretch>
                  <a:fillRect/>
                </a:stretch>
              </p:blipFill>
              <p:spPr>
                <a:xfrm>
                  <a:off x="9581259" y="632708"/>
                  <a:ext cx="117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0" name="Freihand 89">
                  <a:extLst>
                    <a:ext uri="{FF2B5EF4-FFF2-40B4-BE49-F238E27FC236}">
                      <a16:creationId xmlns:a16="http://schemas.microsoft.com/office/drawing/2014/main" id="{EC182352-227C-49D4-BD98-9ABDF5B02F16}"/>
                    </a:ext>
                  </a:extLst>
                </p14:cNvPr>
                <p14:cNvContentPartPr/>
                <p14:nvPr/>
              </p14:nvContentPartPr>
              <p14:xfrm>
                <a:off x="9613659" y="646028"/>
                <a:ext cx="94680" cy="132120"/>
              </p14:xfrm>
            </p:contentPart>
          </mc:Choice>
          <mc:Fallback>
            <p:pic>
              <p:nvPicPr>
                <p:cNvPr id="90" name="Freihand 89">
                  <a:extLst>
                    <a:ext uri="{FF2B5EF4-FFF2-40B4-BE49-F238E27FC236}">
                      <a16:creationId xmlns:a16="http://schemas.microsoft.com/office/drawing/2014/main" id="{EC182352-227C-49D4-BD98-9ABDF5B02F16}"/>
                    </a:ext>
                  </a:extLst>
                </p:cNvPr>
                <p:cNvPicPr/>
                <p:nvPr/>
              </p:nvPicPr>
              <p:blipFill>
                <a:blip r:embed="rId178"/>
                <a:stretch>
                  <a:fillRect/>
                </a:stretch>
              </p:blipFill>
              <p:spPr>
                <a:xfrm>
                  <a:off x="9609339" y="641708"/>
                  <a:ext cx="103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4" name="Freihand 93">
                  <a:extLst>
                    <a:ext uri="{FF2B5EF4-FFF2-40B4-BE49-F238E27FC236}">
                      <a16:creationId xmlns:a16="http://schemas.microsoft.com/office/drawing/2014/main" id="{433CC5B1-4B2B-4C0F-90B1-5AF810F9F876}"/>
                    </a:ext>
                  </a:extLst>
                </p14:cNvPr>
                <p14:cNvContentPartPr/>
                <p14:nvPr/>
              </p14:nvContentPartPr>
              <p14:xfrm>
                <a:off x="9859539" y="627668"/>
                <a:ext cx="6120" cy="91800"/>
              </p14:xfrm>
            </p:contentPart>
          </mc:Choice>
          <mc:Fallback>
            <p:pic>
              <p:nvPicPr>
                <p:cNvPr id="94" name="Freihand 93">
                  <a:extLst>
                    <a:ext uri="{FF2B5EF4-FFF2-40B4-BE49-F238E27FC236}">
                      <a16:creationId xmlns:a16="http://schemas.microsoft.com/office/drawing/2014/main" id="{433CC5B1-4B2B-4C0F-90B1-5AF810F9F876}"/>
                    </a:ext>
                  </a:extLst>
                </p:cNvPr>
                <p:cNvPicPr/>
                <p:nvPr/>
              </p:nvPicPr>
              <p:blipFill>
                <a:blip r:embed="rId180"/>
                <a:stretch>
                  <a:fillRect/>
                </a:stretch>
              </p:blipFill>
              <p:spPr>
                <a:xfrm>
                  <a:off x="9855219" y="623348"/>
                  <a:ext cx="14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5" name="Freihand 94">
                  <a:extLst>
                    <a:ext uri="{FF2B5EF4-FFF2-40B4-BE49-F238E27FC236}">
                      <a16:creationId xmlns:a16="http://schemas.microsoft.com/office/drawing/2014/main" id="{1844A73A-B3BD-4613-AAC3-6AB8B5EC6AC7}"/>
                    </a:ext>
                  </a:extLst>
                </p14:cNvPr>
                <p14:cNvContentPartPr/>
                <p14:nvPr/>
              </p14:nvContentPartPr>
              <p14:xfrm>
                <a:off x="9827139" y="664388"/>
                <a:ext cx="117000" cy="12960"/>
              </p14:xfrm>
            </p:contentPart>
          </mc:Choice>
          <mc:Fallback>
            <p:pic>
              <p:nvPicPr>
                <p:cNvPr id="95" name="Freihand 94">
                  <a:extLst>
                    <a:ext uri="{FF2B5EF4-FFF2-40B4-BE49-F238E27FC236}">
                      <a16:creationId xmlns:a16="http://schemas.microsoft.com/office/drawing/2014/main" id="{1844A73A-B3BD-4613-AAC3-6AB8B5EC6AC7}"/>
                    </a:ext>
                  </a:extLst>
                </p:cNvPr>
                <p:cNvPicPr/>
                <p:nvPr/>
              </p:nvPicPr>
              <p:blipFill>
                <a:blip r:embed="rId182"/>
                <a:stretch>
                  <a:fillRect/>
                </a:stretch>
              </p:blipFill>
              <p:spPr>
                <a:xfrm>
                  <a:off x="9822819" y="660068"/>
                  <a:ext cx="125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6" name="Freihand 95">
                  <a:extLst>
                    <a:ext uri="{FF2B5EF4-FFF2-40B4-BE49-F238E27FC236}">
                      <a16:creationId xmlns:a16="http://schemas.microsoft.com/office/drawing/2014/main" id="{5A61A9D8-5B85-4792-A37C-E1ABE947E1E1}"/>
                    </a:ext>
                  </a:extLst>
                </p14:cNvPr>
                <p14:cNvContentPartPr/>
                <p14:nvPr/>
              </p14:nvContentPartPr>
              <p14:xfrm>
                <a:off x="10024059" y="575828"/>
                <a:ext cx="117720" cy="110160"/>
              </p14:xfrm>
            </p:contentPart>
          </mc:Choice>
          <mc:Fallback>
            <p:pic>
              <p:nvPicPr>
                <p:cNvPr id="96" name="Freihand 95">
                  <a:extLst>
                    <a:ext uri="{FF2B5EF4-FFF2-40B4-BE49-F238E27FC236}">
                      <a16:creationId xmlns:a16="http://schemas.microsoft.com/office/drawing/2014/main" id="{5A61A9D8-5B85-4792-A37C-E1ABE947E1E1}"/>
                    </a:ext>
                  </a:extLst>
                </p:cNvPr>
                <p:cNvPicPr/>
                <p:nvPr/>
              </p:nvPicPr>
              <p:blipFill>
                <a:blip r:embed="rId184"/>
                <a:stretch>
                  <a:fillRect/>
                </a:stretch>
              </p:blipFill>
              <p:spPr>
                <a:xfrm>
                  <a:off x="10019739" y="571508"/>
                  <a:ext cx="126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7" name="Freihand 96">
                  <a:extLst>
                    <a:ext uri="{FF2B5EF4-FFF2-40B4-BE49-F238E27FC236}">
                      <a16:creationId xmlns:a16="http://schemas.microsoft.com/office/drawing/2014/main" id="{4C0785FD-899F-48CF-9DC8-B8D860D79DB0}"/>
                    </a:ext>
                  </a:extLst>
                </p14:cNvPr>
                <p14:cNvContentPartPr/>
                <p14:nvPr/>
              </p14:nvContentPartPr>
              <p14:xfrm>
                <a:off x="10185339" y="643508"/>
                <a:ext cx="102240" cy="10440"/>
              </p14:xfrm>
            </p:contentPart>
          </mc:Choice>
          <mc:Fallback>
            <p:pic>
              <p:nvPicPr>
                <p:cNvPr id="97" name="Freihand 96">
                  <a:extLst>
                    <a:ext uri="{FF2B5EF4-FFF2-40B4-BE49-F238E27FC236}">
                      <a16:creationId xmlns:a16="http://schemas.microsoft.com/office/drawing/2014/main" id="{4C0785FD-899F-48CF-9DC8-B8D860D79DB0}"/>
                    </a:ext>
                  </a:extLst>
                </p:cNvPr>
                <p:cNvPicPr/>
                <p:nvPr/>
              </p:nvPicPr>
              <p:blipFill>
                <a:blip r:embed="rId186"/>
                <a:stretch>
                  <a:fillRect/>
                </a:stretch>
              </p:blipFill>
              <p:spPr>
                <a:xfrm>
                  <a:off x="10181019" y="639188"/>
                  <a:ext cx="1108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8" name="Freihand 97">
                  <a:extLst>
                    <a:ext uri="{FF2B5EF4-FFF2-40B4-BE49-F238E27FC236}">
                      <a16:creationId xmlns:a16="http://schemas.microsoft.com/office/drawing/2014/main" id="{044BE4C7-D9EC-4DB6-8D63-3F20FAFE6DAC}"/>
                    </a:ext>
                  </a:extLst>
                </p14:cNvPr>
                <p14:cNvContentPartPr/>
                <p14:nvPr/>
              </p14:nvContentPartPr>
              <p14:xfrm>
                <a:off x="10377579" y="581228"/>
                <a:ext cx="104760" cy="90000"/>
              </p14:xfrm>
            </p:contentPart>
          </mc:Choice>
          <mc:Fallback>
            <p:pic>
              <p:nvPicPr>
                <p:cNvPr id="98" name="Freihand 97">
                  <a:extLst>
                    <a:ext uri="{FF2B5EF4-FFF2-40B4-BE49-F238E27FC236}">
                      <a16:creationId xmlns:a16="http://schemas.microsoft.com/office/drawing/2014/main" id="{044BE4C7-D9EC-4DB6-8D63-3F20FAFE6DAC}"/>
                    </a:ext>
                  </a:extLst>
                </p:cNvPr>
                <p:cNvPicPr/>
                <p:nvPr/>
              </p:nvPicPr>
              <p:blipFill>
                <a:blip r:embed="rId188"/>
                <a:stretch>
                  <a:fillRect/>
                </a:stretch>
              </p:blipFill>
              <p:spPr>
                <a:xfrm>
                  <a:off x="10373259" y="576908"/>
                  <a:ext cx="113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99" name="Freihand 98">
                  <a:extLst>
                    <a:ext uri="{FF2B5EF4-FFF2-40B4-BE49-F238E27FC236}">
                      <a16:creationId xmlns:a16="http://schemas.microsoft.com/office/drawing/2014/main" id="{7838A8E9-C264-47A4-A6B1-F37C5D8D4DEB}"/>
                    </a:ext>
                  </a:extLst>
                </p14:cNvPr>
                <p14:cNvContentPartPr/>
                <p14:nvPr/>
              </p14:nvContentPartPr>
              <p14:xfrm>
                <a:off x="10519779" y="583028"/>
                <a:ext cx="73800" cy="51480"/>
              </p14:xfrm>
            </p:contentPart>
          </mc:Choice>
          <mc:Fallback>
            <p:pic>
              <p:nvPicPr>
                <p:cNvPr id="99" name="Freihand 98">
                  <a:extLst>
                    <a:ext uri="{FF2B5EF4-FFF2-40B4-BE49-F238E27FC236}">
                      <a16:creationId xmlns:a16="http://schemas.microsoft.com/office/drawing/2014/main" id="{7838A8E9-C264-47A4-A6B1-F37C5D8D4DEB}"/>
                    </a:ext>
                  </a:extLst>
                </p:cNvPr>
                <p:cNvPicPr/>
                <p:nvPr/>
              </p:nvPicPr>
              <p:blipFill>
                <a:blip r:embed="rId190"/>
                <a:stretch>
                  <a:fillRect/>
                </a:stretch>
              </p:blipFill>
              <p:spPr>
                <a:xfrm>
                  <a:off x="10515459" y="578708"/>
                  <a:ext cx="82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0" name="Freihand 99">
                  <a:extLst>
                    <a:ext uri="{FF2B5EF4-FFF2-40B4-BE49-F238E27FC236}">
                      <a16:creationId xmlns:a16="http://schemas.microsoft.com/office/drawing/2014/main" id="{B6DDC7A8-C218-44A8-A51E-0C213BF9508C}"/>
                    </a:ext>
                  </a:extLst>
                </p14:cNvPr>
                <p14:cNvContentPartPr/>
                <p14:nvPr/>
              </p14:nvContentPartPr>
              <p14:xfrm>
                <a:off x="10627419" y="586628"/>
                <a:ext cx="50400" cy="58680"/>
              </p14:xfrm>
            </p:contentPart>
          </mc:Choice>
          <mc:Fallback>
            <p:pic>
              <p:nvPicPr>
                <p:cNvPr id="100" name="Freihand 99">
                  <a:extLst>
                    <a:ext uri="{FF2B5EF4-FFF2-40B4-BE49-F238E27FC236}">
                      <a16:creationId xmlns:a16="http://schemas.microsoft.com/office/drawing/2014/main" id="{B6DDC7A8-C218-44A8-A51E-0C213BF9508C}"/>
                    </a:ext>
                  </a:extLst>
                </p:cNvPr>
                <p:cNvPicPr/>
                <p:nvPr/>
              </p:nvPicPr>
              <p:blipFill>
                <a:blip r:embed="rId192"/>
                <a:stretch>
                  <a:fillRect/>
                </a:stretch>
              </p:blipFill>
              <p:spPr>
                <a:xfrm>
                  <a:off x="10623099" y="582308"/>
                  <a:ext cx="59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1" name="Freihand 100">
                  <a:extLst>
                    <a:ext uri="{FF2B5EF4-FFF2-40B4-BE49-F238E27FC236}">
                      <a16:creationId xmlns:a16="http://schemas.microsoft.com/office/drawing/2014/main" id="{1257EE3B-4555-4D61-8CFB-DDB135D941A1}"/>
                    </a:ext>
                  </a:extLst>
                </p14:cNvPr>
                <p14:cNvContentPartPr/>
                <p14:nvPr/>
              </p14:nvContentPartPr>
              <p14:xfrm>
                <a:off x="10771419" y="526508"/>
                <a:ext cx="59760" cy="116280"/>
              </p14:xfrm>
            </p:contentPart>
          </mc:Choice>
          <mc:Fallback>
            <p:pic>
              <p:nvPicPr>
                <p:cNvPr id="101" name="Freihand 100">
                  <a:extLst>
                    <a:ext uri="{FF2B5EF4-FFF2-40B4-BE49-F238E27FC236}">
                      <a16:creationId xmlns:a16="http://schemas.microsoft.com/office/drawing/2014/main" id="{1257EE3B-4555-4D61-8CFB-DDB135D941A1}"/>
                    </a:ext>
                  </a:extLst>
                </p:cNvPr>
                <p:cNvPicPr/>
                <p:nvPr/>
              </p:nvPicPr>
              <p:blipFill>
                <a:blip r:embed="rId194"/>
                <a:stretch>
                  <a:fillRect/>
                </a:stretch>
              </p:blipFill>
              <p:spPr>
                <a:xfrm>
                  <a:off x="10767099" y="522188"/>
                  <a:ext cx="68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3" name="Freihand 102">
                  <a:extLst>
                    <a:ext uri="{FF2B5EF4-FFF2-40B4-BE49-F238E27FC236}">
                      <a16:creationId xmlns:a16="http://schemas.microsoft.com/office/drawing/2014/main" id="{B6490E10-7E50-468D-96E7-579609D495DD}"/>
                    </a:ext>
                  </a:extLst>
                </p14:cNvPr>
                <p14:cNvContentPartPr/>
                <p14:nvPr/>
              </p14:nvContentPartPr>
              <p14:xfrm>
                <a:off x="10975899" y="576548"/>
                <a:ext cx="15480" cy="84240"/>
              </p14:xfrm>
            </p:contentPart>
          </mc:Choice>
          <mc:Fallback>
            <p:pic>
              <p:nvPicPr>
                <p:cNvPr id="103" name="Freihand 102">
                  <a:extLst>
                    <a:ext uri="{FF2B5EF4-FFF2-40B4-BE49-F238E27FC236}">
                      <a16:creationId xmlns:a16="http://schemas.microsoft.com/office/drawing/2014/main" id="{B6490E10-7E50-468D-96E7-579609D495DD}"/>
                    </a:ext>
                  </a:extLst>
                </p:cNvPr>
                <p:cNvPicPr/>
                <p:nvPr/>
              </p:nvPicPr>
              <p:blipFill>
                <a:blip r:embed="rId196"/>
                <a:stretch>
                  <a:fillRect/>
                </a:stretch>
              </p:blipFill>
              <p:spPr>
                <a:xfrm>
                  <a:off x="10971579" y="572228"/>
                  <a:ext cx="24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4" name="Freihand 103">
                  <a:extLst>
                    <a:ext uri="{FF2B5EF4-FFF2-40B4-BE49-F238E27FC236}">
                      <a16:creationId xmlns:a16="http://schemas.microsoft.com/office/drawing/2014/main" id="{561AF8E9-7C4C-4CC3-9CF8-A5D6F1E2C095}"/>
                    </a:ext>
                  </a:extLst>
                </p14:cNvPr>
                <p14:cNvContentPartPr/>
                <p14:nvPr/>
              </p14:nvContentPartPr>
              <p14:xfrm>
                <a:off x="10939539" y="614348"/>
                <a:ext cx="113040" cy="17280"/>
              </p14:xfrm>
            </p:contentPart>
          </mc:Choice>
          <mc:Fallback>
            <p:pic>
              <p:nvPicPr>
                <p:cNvPr id="104" name="Freihand 103">
                  <a:extLst>
                    <a:ext uri="{FF2B5EF4-FFF2-40B4-BE49-F238E27FC236}">
                      <a16:creationId xmlns:a16="http://schemas.microsoft.com/office/drawing/2014/main" id="{561AF8E9-7C4C-4CC3-9CF8-A5D6F1E2C095}"/>
                    </a:ext>
                  </a:extLst>
                </p:cNvPr>
                <p:cNvPicPr/>
                <p:nvPr/>
              </p:nvPicPr>
              <p:blipFill>
                <a:blip r:embed="rId198"/>
                <a:stretch>
                  <a:fillRect/>
                </a:stretch>
              </p:blipFill>
              <p:spPr>
                <a:xfrm>
                  <a:off x="10935219" y="610028"/>
                  <a:ext cx="121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5" name="Freihand 104">
                  <a:extLst>
                    <a:ext uri="{FF2B5EF4-FFF2-40B4-BE49-F238E27FC236}">
                      <a16:creationId xmlns:a16="http://schemas.microsoft.com/office/drawing/2014/main" id="{E20A348B-3CFA-4B49-A278-01316CD699F4}"/>
                    </a:ext>
                  </a:extLst>
                </p14:cNvPr>
                <p14:cNvContentPartPr/>
                <p14:nvPr/>
              </p14:nvContentPartPr>
              <p14:xfrm>
                <a:off x="11074539" y="530468"/>
                <a:ext cx="159480" cy="134280"/>
              </p14:xfrm>
            </p:contentPart>
          </mc:Choice>
          <mc:Fallback>
            <p:pic>
              <p:nvPicPr>
                <p:cNvPr id="105" name="Freihand 104">
                  <a:extLst>
                    <a:ext uri="{FF2B5EF4-FFF2-40B4-BE49-F238E27FC236}">
                      <a16:creationId xmlns:a16="http://schemas.microsoft.com/office/drawing/2014/main" id="{E20A348B-3CFA-4B49-A278-01316CD699F4}"/>
                    </a:ext>
                  </a:extLst>
                </p:cNvPr>
                <p:cNvPicPr/>
                <p:nvPr/>
              </p:nvPicPr>
              <p:blipFill>
                <a:blip r:embed="rId200"/>
                <a:stretch>
                  <a:fillRect/>
                </a:stretch>
              </p:blipFill>
              <p:spPr>
                <a:xfrm>
                  <a:off x="11070219" y="526148"/>
                  <a:ext cx="168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7" name="Freihand 106">
                  <a:extLst>
                    <a:ext uri="{FF2B5EF4-FFF2-40B4-BE49-F238E27FC236}">
                      <a16:creationId xmlns:a16="http://schemas.microsoft.com/office/drawing/2014/main" id="{383B2935-5BA9-4034-B467-9C9044D04515}"/>
                    </a:ext>
                  </a:extLst>
                </p14:cNvPr>
                <p14:cNvContentPartPr/>
                <p14:nvPr/>
              </p14:nvContentPartPr>
              <p14:xfrm>
                <a:off x="8777739" y="825668"/>
                <a:ext cx="154440" cy="9000"/>
              </p14:xfrm>
            </p:contentPart>
          </mc:Choice>
          <mc:Fallback>
            <p:pic>
              <p:nvPicPr>
                <p:cNvPr id="107" name="Freihand 106">
                  <a:extLst>
                    <a:ext uri="{FF2B5EF4-FFF2-40B4-BE49-F238E27FC236}">
                      <a16:creationId xmlns:a16="http://schemas.microsoft.com/office/drawing/2014/main" id="{383B2935-5BA9-4034-B467-9C9044D04515}"/>
                    </a:ext>
                  </a:extLst>
                </p:cNvPr>
                <p:cNvPicPr/>
                <p:nvPr/>
              </p:nvPicPr>
              <p:blipFill>
                <a:blip r:embed="rId202"/>
                <a:stretch>
                  <a:fillRect/>
                </a:stretch>
              </p:blipFill>
              <p:spPr>
                <a:xfrm>
                  <a:off x="8773419" y="821348"/>
                  <a:ext cx="163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8" name="Freihand 107">
                  <a:extLst>
                    <a:ext uri="{FF2B5EF4-FFF2-40B4-BE49-F238E27FC236}">
                      <a16:creationId xmlns:a16="http://schemas.microsoft.com/office/drawing/2014/main" id="{2B1D31B5-AAF6-4E89-9D32-26C2683B6582}"/>
                    </a:ext>
                  </a:extLst>
                </p14:cNvPr>
                <p14:cNvContentPartPr/>
                <p14:nvPr/>
              </p14:nvContentPartPr>
              <p14:xfrm>
                <a:off x="9975459" y="795788"/>
                <a:ext cx="125280" cy="14760"/>
              </p14:xfrm>
            </p:contentPart>
          </mc:Choice>
          <mc:Fallback>
            <p:pic>
              <p:nvPicPr>
                <p:cNvPr id="108" name="Freihand 107">
                  <a:extLst>
                    <a:ext uri="{FF2B5EF4-FFF2-40B4-BE49-F238E27FC236}">
                      <a16:creationId xmlns:a16="http://schemas.microsoft.com/office/drawing/2014/main" id="{2B1D31B5-AAF6-4E89-9D32-26C2683B6582}"/>
                    </a:ext>
                  </a:extLst>
                </p:cNvPr>
                <p:cNvPicPr/>
                <p:nvPr/>
              </p:nvPicPr>
              <p:blipFill>
                <a:blip r:embed="rId204"/>
                <a:stretch>
                  <a:fillRect/>
                </a:stretch>
              </p:blipFill>
              <p:spPr>
                <a:xfrm>
                  <a:off x="9971139" y="791468"/>
                  <a:ext cx="133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9" name="Freihand 108">
                  <a:extLst>
                    <a:ext uri="{FF2B5EF4-FFF2-40B4-BE49-F238E27FC236}">
                      <a16:creationId xmlns:a16="http://schemas.microsoft.com/office/drawing/2014/main" id="{9CE67F41-BC34-4A54-B25E-634888EE38FE}"/>
                    </a:ext>
                  </a:extLst>
                </p14:cNvPr>
                <p14:cNvContentPartPr/>
                <p14:nvPr/>
              </p14:nvContentPartPr>
              <p14:xfrm>
                <a:off x="11017299" y="761948"/>
                <a:ext cx="173520" cy="5040"/>
              </p14:xfrm>
            </p:contentPart>
          </mc:Choice>
          <mc:Fallback>
            <p:pic>
              <p:nvPicPr>
                <p:cNvPr id="109" name="Freihand 108">
                  <a:extLst>
                    <a:ext uri="{FF2B5EF4-FFF2-40B4-BE49-F238E27FC236}">
                      <a16:creationId xmlns:a16="http://schemas.microsoft.com/office/drawing/2014/main" id="{9CE67F41-BC34-4A54-B25E-634888EE38FE}"/>
                    </a:ext>
                  </a:extLst>
                </p:cNvPr>
                <p:cNvPicPr/>
                <p:nvPr/>
              </p:nvPicPr>
              <p:blipFill>
                <a:blip r:embed="rId206"/>
                <a:stretch>
                  <a:fillRect/>
                </a:stretch>
              </p:blipFill>
              <p:spPr>
                <a:xfrm>
                  <a:off x="11012979" y="757628"/>
                  <a:ext cx="182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0" name="Freihand 109">
                  <a:extLst>
                    <a:ext uri="{FF2B5EF4-FFF2-40B4-BE49-F238E27FC236}">
                      <a16:creationId xmlns:a16="http://schemas.microsoft.com/office/drawing/2014/main" id="{595EE299-CED1-4C55-9C68-7553CDD772FC}"/>
                    </a:ext>
                  </a:extLst>
                </p14:cNvPr>
                <p14:cNvContentPartPr/>
                <p14:nvPr/>
              </p14:nvContentPartPr>
              <p14:xfrm>
                <a:off x="8271219" y="463508"/>
                <a:ext cx="1035720" cy="128880"/>
              </p14:xfrm>
            </p:contentPart>
          </mc:Choice>
          <mc:Fallback>
            <p:pic>
              <p:nvPicPr>
                <p:cNvPr id="110" name="Freihand 109">
                  <a:extLst>
                    <a:ext uri="{FF2B5EF4-FFF2-40B4-BE49-F238E27FC236}">
                      <a16:creationId xmlns:a16="http://schemas.microsoft.com/office/drawing/2014/main" id="{595EE299-CED1-4C55-9C68-7553CDD772FC}"/>
                    </a:ext>
                  </a:extLst>
                </p:cNvPr>
                <p:cNvPicPr/>
                <p:nvPr/>
              </p:nvPicPr>
              <p:blipFill>
                <a:blip r:embed="rId208"/>
                <a:stretch>
                  <a:fillRect/>
                </a:stretch>
              </p:blipFill>
              <p:spPr>
                <a:xfrm>
                  <a:off x="8266899" y="459188"/>
                  <a:ext cx="1044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1" name="Freihand 110">
                  <a:extLst>
                    <a:ext uri="{FF2B5EF4-FFF2-40B4-BE49-F238E27FC236}">
                      <a16:creationId xmlns:a16="http://schemas.microsoft.com/office/drawing/2014/main" id="{892C180F-A470-47BF-AA42-2B820EDB2B7D}"/>
                    </a:ext>
                  </a:extLst>
                </p14:cNvPr>
                <p14:cNvContentPartPr/>
                <p14:nvPr/>
              </p14:nvContentPartPr>
              <p14:xfrm>
                <a:off x="8202459" y="519668"/>
                <a:ext cx="218880" cy="134640"/>
              </p14:xfrm>
            </p:contentPart>
          </mc:Choice>
          <mc:Fallback>
            <p:pic>
              <p:nvPicPr>
                <p:cNvPr id="111" name="Freihand 110">
                  <a:extLst>
                    <a:ext uri="{FF2B5EF4-FFF2-40B4-BE49-F238E27FC236}">
                      <a16:creationId xmlns:a16="http://schemas.microsoft.com/office/drawing/2014/main" id="{892C180F-A470-47BF-AA42-2B820EDB2B7D}"/>
                    </a:ext>
                  </a:extLst>
                </p:cNvPr>
                <p:cNvPicPr/>
                <p:nvPr/>
              </p:nvPicPr>
              <p:blipFill>
                <a:blip r:embed="rId210"/>
                <a:stretch>
                  <a:fillRect/>
                </a:stretch>
              </p:blipFill>
              <p:spPr>
                <a:xfrm>
                  <a:off x="8198139" y="515348"/>
                  <a:ext cx="227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3" name="Freihand 112">
                  <a:extLst>
                    <a:ext uri="{FF2B5EF4-FFF2-40B4-BE49-F238E27FC236}">
                      <a16:creationId xmlns:a16="http://schemas.microsoft.com/office/drawing/2014/main" id="{8BCDC223-FC1F-47D8-B3B4-A3FD56A27028}"/>
                    </a:ext>
                  </a:extLst>
                </p14:cNvPr>
                <p14:cNvContentPartPr/>
                <p14:nvPr/>
              </p14:nvContentPartPr>
              <p14:xfrm>
                <a:off x="8207499" y="1120148"/>
                <a:ext cx="113760" cy="100080"/>
              </p14:xfrm>
            </p:contentPart>
          </mc:Choice>
          <mc:Fallback>
            <p:pic>
              <p:nvPicPr>
                <p:cNvPr id="113" name="Freihand 112">
                  <a:extLst>
                    <a:ext uri="{FF2B5EF4-FFF2-40B4-BE49-F238E27FC236}">
                      <a16:creationId xmlns:a16="http://schemas.microsoft.com/office/drawing/2014/main" id="{8BCDC223-FC1F-47D8-B3B4-A3FD56A27028}"/>
                    </a:ext>
                  </a:extLst>
                </p:cNvPr>
                <p:cNvPicPr/>
                <p:nvPr/>
              </p:nvPicPr>
              <p:blipFill>
                <a:blip r:embed="rId212"/>
                <a:stretch>
                  <a:fillRect/>
                </a:stretch>
              </p:blipFill>
              <p:spPr>
                <a:xfrm>
                  <a:off x="8203179" y="1115828"/>
                  <a:ext cx="122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4" name="Freihand 113">
                  <a:extLst>
                    <a:ext uri="{FF2B5EF4-FFF2-40B4-BE49-F238E27FC236}">
                      <a16:creationId xmlns:a16="http://schemas.microsoft.com/office/drawing/2014/main" id="{BBDF6F14-C0FE-4B20-A38C-7891ABB79779}"/>
                    </a:ext>
                  </a:extLst>
                </p14:cNvPr>
                <p14:cNvContentPartPr/>
                <p14:nvPr/>
              </p14:nvContentPartPr>
              <p14:xfrm>
                <a:off x="8375619" y="1077668"/>
                <a:ext cx="47520" cy="126720"/>
              </p14:xfrm>
            </p:contentPart>
          </mc:Choice>
          <mc:Fallback>
            <p:pic>
              <p:nvPicPr>
                <p:cNvPr id="114" name="Freihand 113">
                  <a:extLst>
                    <a:ext uri="{FF2B5EF4-FFF2-40B4-BE49-F238E27FC236}">
                      <a16:creationId xmlns:a16="http://schemas.microsoft.com/office/drawing/2014/main" id="{BBDF6F14-C0FE-4B20-A38C-7891ABB79779}"/>
                    </a:ext>
                  </a:extLst>
                </p:cNvPr>
                <p:cNvPicPr/>
                <p:nvPr/>
              </p:nvPicPr>
              <p:blipFill>
                <a:blip r:embed="rId214"/>
                <a:stretch>
                  <a:fillRect/>
                </a:stretch>
              </p:blipFill>
              <p:spPr>
                <a:xfrm>
                  <a:off x="8371299" y="1073348"/>
                  <a:ext cx="56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5" name="Freihand 114">
                  <a:extLst>
                    <a:ext uri="{FF2B5EF4-FFF2-40B4-BE49-F238E27FC236}">
                      <a16:creationId xmlns:a16="http://schemas.microsoft.com/office/drawing/2014/main" id="{DAA8BC74-047F-41BA-9BC3-B23CE94BCE14}"/>
                    </a:ext>
                  </a:extLst>
                </p14:cNvPr>
                <p14:cNvContentPartPr/>
                <p14:nvPr/>
              </p14:nvContentPartPr>
              <p14:xfrm>
                <a:off x="8491179" y="1091348"/>
                <a:ext cx="76320" cy="76320"/>
              </p14:xfrm>
            </p:contentPart>
          </mc:Choice>
          <mc:Fallback>
            <p:pic>
              <p:nvPicPr>
                <p:cNvPr id="115" name="Freihand 114">
                  <a:extLst>
                    <a:ext uri="{FF2B5EF4-FFF2-40B4-BE49-F238E27FC236}">
                      <a16:creationId xmlns:a16="http://schemas.microsoft.com/office/drawing/2014/main" id="{DAA8BC74-047F-41BA-9BC3-B23CE94BCE14}"/>
                    </a:ext>
                  </a:extLst>
                </p:cNvPr>
                <p:cNvPicPr/>
                <p:nvPr/>
              </p:nvPicPr>
              <p:blipFill>
                <a:blip r:embed="rId216"/>
                <a:stretch>
                  <a:fillRect/>
                </a:stretch>
              </p:blipFill>
              <p:spPr>
                <a:xfrm>
                  <a:off x="8486859" y="1087028"/>
                  <a:ext cx="84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6" name="Freihand 115">
                  <a:extLst>
                    <a:ext uri="{FF2B5EF4-FFF2-40B4-BE49-F238E27FC236}">
                      <a16:creationId xmlns:a16="http://schemas.microsoft.com/office/drawing/2014/main" id="{967C2EAA-0FEE-498E-9579-40C771C9F9B3}"/>
                    </a:ext>
                  </a:extLst>
                </p14:cNvPr>
                <p14:cNvContentPartPr/>
                <p14:nvPr/>
              </p14:nvContentPartPr>
              <p14:xfrm>
                <a:off x="8619699" y="1137428"/>
                <a:ext cx="115200" cy="4680"/>
              </p14:xfrm>
            </p:contentPart>
          </mc:Choice>
          <mc:Fallback>
            <p:pic>
              <p:nvPicPr>
                <p:cNvPr id="116" name="Freihand 115">
                  <a:extLst>
                    <a:ext uri="{FF2B5EF4-FFF2-40B4-BE49-F238E27FC236}">
                      <a16:creationId xmlns:a16="http://schemas.microsoft.com/office/drawing/2014/main" id="{967C2EAA-0FEE-498E-9579-40C771C9F9B3}"/>
                    </a:ext>
                  </a:extLst>
                </p:cNvPr>
                <p:cNvPicPr/>
                <p:nvPr/>
              </p:nvPicPr>
              <p:blipFill>
                <a:blip r:embed="rId218"/>
                <a:stretch>
                  <a:fillRect/>
                </a:stretch>
              </p:blipFill>
              <p:spPr>
                <a:xfrm>
                  <a:off x="8615379" y="1133108"/>
                  <a:ext cx="1238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7" name="Freihand 116">
                  <a:extLst>
                    <a:ext uri="{FF2B5EF4-FFF2-40B4-BE49-F238E27FC236}">
                      <a16:creationId xmlns:a16="http://schemas.microsoft.com/office/drawing/2014/main" id="{93CF282F-2829-4CC6-A925-3F1109DB16F5}"/>
                    </a:ext>
                  </a:extLst>
                </p14:cNvPr>
                <p14:cNvContentPartPr/>
                <p14:nvPr/>
              </p14:nvContentPartPr>
              <p14:xfrm>
                <a:off x="8791419" y="1089908"/>
                <a:ext cx="74520" cy="53640"/>
              </p14:xfrm>
            </p:contentPart>
          </mc:Choice>
          <mc:Fallback>
            <p:pic>
              <p:nvPicPr>
                <p:cNvPr id="117" name="Freihand 116">
                  <a:extLst>
                    <a:ext uri="{FF2B5EF4-FFF2-40B4-BE49-F238E27FC236}">
                      <a16:creationId xmlns:a16="http://schemas.microsoft.com/office/drawing/2014/main" id="{93CF282F-2829-4CC6-A925-3F1109DB16F5}"/>
                    </a:ext>
                  </a:extLst>
                </p:cNvPr>
                <p:cNvPicPr/>
                <p:nvPr/>
              </p:nvPicPr>
              <p:blipFill>
                <a:blip r:embed="rId220"/>
                <a:stretch>
                  <a:fillRect/>
                </a:stretch>
              </p:blipFill>
              <p:spPr>
                <a:xfrm>
                  <a:off x="8787099" y="1085588"/>
                  <a:ext cx="83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8" name="Freihand 117">
                  <a:extLst>
                    <a:ext uri="{FF2B5EF4-FFF2-40B4-BE49-F238E27FC236}">
                      <a16:creationId xmlns:a16="http://schemas.microsoft.com/office/drawing/2014/main" id="{8EE8815C-0153-448D-8671-F68689F9CC10}"/>
                    </a:ext>
                  </a:extLst>
                </p14:cNvPr>
                <p14:cNvContentPartPr/>
                <p14:nvPr/>
              </p14:nvContentPartPr>
              <p14:xfrm>
                <a:off x="8858019" y="1163708"/>
                <a:ext cx="29160" cy="52560"/>
              </p14:xfrm>
            </p:contentPart>
          </mc:Choice>
          <mc:Fallback>
            <p:pic>
              <p:nvPicPr>
                <p:cNvPr id="118" name="Freihand 117">
                  <a:extLst>
                    <a:ext uri="{FF2B5EF4-FFF2-40B4-BE49-F238E27FC236}">
                      <a16:creationId xmlns:a16="http://schemas.microsoft.com/office/drawing/2014/main" id="{8EE8815C-0153-448D-8671-F68689F9CC10}"/>
                    </a:ext>
                  </a:extLst>
                </p:cNvPr>
                <p:cNvPicPr/>
                <p:nvPr/>
              </p:nvPicPr>
              <p:blipFill>
                <a:blip r:embed="rId222"/>
                <a:stretch>
                  <a:fillRect/>
                </a:stretch>
              </p:blipFill>
              <p:spPr>
                <a:xfrm>
                  <a:off x="8853699" y="1159388"/>
                  <a:ext cx="37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9" name="Freihand 118">
                  <a:extLst>
                    <a:ext uri="{FF2B5EF4-FFF2-40B4-BE49-F238E27FC236}">
                      <a16:creationId xmlns:a16="http://schemas.microsoft.com/office/drawing/2014/main" id="{E00253AC-2921-4CAE-B4D5-17CDF7E36258}"/>
                    </a:ext>
                  </a:extLst>
                </p14:cNvPr>
                <p14:cNvContentPartPr/>
                <p14:nvPr/>
              </p14:nvContentPartPr>
              <p14:xfrm>
                <a:off x="8924259" y="1075148"/>
                <a:ext cx="95400" cy="97560"/>
              </p14:xfrm>
            </p:contentPart>
          </mc:Choice>
          <mc:Fallback>
            <p:pic>
              <p:nvPicPr>
                <p:cNvPr id="119" name="Freihand 118">
                  <a:extLst>
                    <a:ext uri="{FF2B5EF4-FFF2-40B4-BE49-F238E27FC236}">
                      <a16:creationId xmlns:a16="http://schemas.microsoft.com/office/drawing/2014/main" id="{E00253AC-2921-4CAE-B4D5-17CDF7E36258}"/>
                    </a:ext>
                  </a:extLst>
                </p:cNvPr>
                <p:cNvPicPr/>
                <p:nvPr/>
              </p:nvPicPr>
              <p:blipFill>
                <a:blip r:embed="rId224"/>
                <a:stretch>
                  <a:fillRect/>
                </a:stretch>
              </p:blipFill>
              <p:spPr>
                <a:xfrm>
                  <a:off x="8919939" y="1070828"/>
                  <a:ext cx="104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0" name="Freihand 119">
                  <a:extLst>
                    <a:ext uri="{FF2B5EF4-FFF2-40B4-BE49-F238E27FC236}">
                      <a16:creationId xmlns:a16="http://schemas.microsoft.com/office/drawing/2014/main" id="{66ECD0B7-2E6F-44BD-ABB3-122DA6FB7F7C}"/>
                    </a:ext>
                  </a:extLst>
                </p14:cNvPr>
                <p14:cNvContentPartPr/>
                <p14:nvPr/>
              </p14:nvContentPartPr>
              <p14:xfrm>
                <a:off x="9029379" y="1091348"/>
                <a:ext cx="62280" cy="70560"/>
              </p14:xfrm>
            </p:contentPart>
          </mc:Choice>
          <mc:Fallback>
            <p:pic>
              <p:nvPicPr>
                <p:cNvPr id="120" name="Freihand 119">
                  <a:extLst>
                    <a:ext uri="{FF2B5EF4-FFF2-40B4-BE49-F238E27FC236}">
                      <a16:creationId xmlns:a16="http://schemas.microsoft.com/office/drawing/2014/main" id="{66ECD0B7-2E6F-44BD-ABB3-122DA6FB7F7C}"/>
                    </a:ext>
                  </a:extLst>
                </p:cNvPr>
                <p:cNvPicPr/>
                <p:nvPr/>
              </p:nvPicPr>
              <p:blipFill>
                <a:blip r:embed="rId226"/>
                <a:stretch>
                  <a:fillRect/>
                </a:stretch>
              </p:blipFill>
              <p:spPr>
                <a:xfrm>
                  <a:off x="9025059" y="1087028"/>
                  <a:ext cx="70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1" name="Freihand 120">
                  <a:extLst>
                    <a:ext uri="{FF2B5EF4-FFF2-40B4-BE49-F238E27FC236}">
                      <a16:creationId xmlns:a16="http://schemas.microsoft.com/office/drawing/2014/main" id="{56995C63-0497-46E6-9B4F-BAF9C582D84B}"/>
                    </a:ext>
                  </a:extLst>
                </p14:cNvPr>
                <p14:cNvContentPartPr/>
                <p14:nvPr/>
              </p14:nvContentPartPr>
              <p14:xfrm>
                <a:off x="9039819" y="1054988"/>
                <a:ext cx="159120" cy="128880"/>
              </p14:xfrm>
            </p:contentPart>
          </mc:Choice>
          <mc:Fallback>
            <p:pic>
              <p:nvPicPr>
                <p:cNvPr id="121" name="Freihand 120">
                  <a:extLst>
                    <a:ext uri="{FF2B5EF4-FFF2-40B4-BE49-F238E27FC236}">
                      <a16:creationId xmlns:a16="http://schemas.microsoft.com/office/drawing/2014/main" id="{56995C63-0497-46E6-9B4F-BAF9C582D84B}"/>
                    </a:ext>
                  </a:extLst>
                </p:cNvPr>
                <p:cNvPicPr/>
                <p:nvPr/>
              </p:nvPicPr>
              <p:blipFill>
                <a:blip r:embed="rId228"/>
                <a:stretch>
                  <a:fillRect/>
                </a:stretch>
              </p:blipFill>
              <p:spPr>
                <a:xfrm>
                  <a:off x="9035499" y="1050668"/>
                  <a:ext cx="167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2" name="Freihand 121">
                  <a:extLst>
                    <a:ext uri="{FF2B5EF4-FFF2-40B4-BE49-F238E27FC236}">
                      <a16:creationId xmlns:a16="http://schemas.microsoft.com/office/drawing/2014/main" id="{66520005-57A8-4389-84D9-EC66D906F75A}"/>
                    </a:ext>
                  </a:extLst>
                </p14:cNvPr>
                <p14:cNvContentPartPr/>
                <p14:nvPr/>
              </p14:nvContentPartPr>
              <p14:xfrm>
                <a:off x="9325659" y="1108268"/>
                <a:ext cx="147600" cy="2880"/>
              </p14:xfrm>
            </p:contentPart>
          </mc:Choice>
          <mc:Fallback>
            <p:pic>
              <p:nvPicPr>
                <p:cNvPr id="122" name="Freihand 121">
                  <a:extLst>
                    <a:ext uri="{FF2B5EF4-FFF2-40B4-BE49-F238E27FC236}">
                      <a16:creationId xmlns:a16="http://schemas.microsoft.com/office/drawing/2014/main" id="{66520005-57A8-4389-84D9-EC66D906F75A}"/>
                    </a:ext>
                  </a:extLst>
                </p:cNvPr>
                <p:cNvPicPr/>
                <p:nvPr/>
              </p:nvPicPr>
              <p:blipFill>
                <a:blip r:embed="rId230"/>
                <a:stretch>
                  <a:fillRect/>
                </a:stretch>
              </p:blipFill>
              <p:spPr>
                <a:xfrm>
                  <a:off x="9321339" y="1103948"/>
                  <a:ext cx="1562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3" name="Freihand 122">
                  <a:extLst>
                    <a:ext uri="{FF2B5EF4-FFF2-40B4-BE49-F238E27FC236}">
                      <a16:creationId xmlns:a16="http://schemas.microsoft.com/office/drawing/2014/main" id="{602FE06D-7017-4FEF-876E-7458F12BD117}"/>
                    </a:ext>
                  </a:extLst>
                </p14:cNvPr>
                <p14:cNvContentPartPr/>
                <p14:nvPr/>
              </p14:nvContentPartPr>
              <p14:xfrm>
                <a:off x="9356979" y="1133828"/>
                <a:ext cx="140400" cy="14400"/>
              </p14:xfrm>
            </p:contentPart>
          </mc:Choice>
          <mc:Fallback>
            <p:pic>
              <p:nvPicPr>
                <p:cNvPr id="123" name="Freihand 122">
                  <a:extLst>
                    <a:ext uri="{FF2B5EF4-FFF2-40B4-BE49-F238E27FC236}">
                      <a16:creationId xmlns:a16="http://schemas.microsoft.com/office/drawing/2014/main" id="{602FE06D-7017-4FEF-876E-7458F12BD117}"/>
                    </a:ext>
                  </a:extLst>
                </p:cNvPr>
                <p:cNvPicPr/>
                <p:nvPr/>
              </p:nvPicPr>
              <p:blipFill>
                <a:blip r:embed="rId232"/>
                <a:stretch>
                  <a:fillRect/>
                </a:stretch>
              </p:blipFill>
              <p:spPr>
                <a:xfrm>
                  <a:off x="9352659" y="1129508"/>
                  <a:ext cx="149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4" name="Freihand 123">
                  <a:extLst>
                    <a:ext uri="{FF2B5EF4-FFF2-40B4-BE49-F238E27FC236}">
                      <a16:creationId xmlns:a16="http://schemas.microsoft.com/office/drawing/2014/main" id="{73AB77E8-F189-4659-954F-9B54D6C031AB}"/>
                    </a:ext>
                  </a:extLst>
                </p14:cNvPr>
                <p14:cNvContentPartPr/>
                <p14:nvPr/>
              </p14:nvContentPartPr>
              <p14:xfrm>
                <a:off x="9659739" y="1049948"/>
                <a:ext cx="20880" cy="91080"/>
              </p14:xfrm>
            </p:contentPart>
          </mc:Choice>
          <mc:Fallback>
            <p:pic>
              <p:nvPicPr>
                <p:cNvPr id="124" name="Freihand 123">
                  <a:extLst>
                    <a:ext uri="{FF2B5EF4-FFF2-40B4-BE49-F238E27FC236}">
                      <a16:creationId xmlns:a16="http://schemas.microsoft.com/office/drawing/2014/main" id="{73AB77E8-F189-4659-954F-9B54D6C031AB}"/>
                    </a:ext>
                  </a:extLst>
                </p:cNvPr>
                <p:cNvPicPr/>
                <p:nvPr/>
              </p:nvPicPr>
              <p:blipFill>
                <a:blip r:embed="rId234"/>
                <a:stretch>
                  <a:fillRect/>
                </a:stretch>
              </p:blipFill>
              <p:spPr>
                <a:xfrm>
                  <a:off x="9655419" y="1045628"/>
                  <a:ext cx="29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5" name="Freihand 124">
                  <a:extLst>
                    <a:ext uri="{FF2B5EF4-FFF2-40B4-BE49-F238E27FC236}">
                      <a16:creationId xmlns:a16="http://schemas.microsoft.com/office/drawing/2014/main" id="{06C8F383-6E0B-4EA7-ACAD-A544EA2B5168}"/>
                    </a:ext>
                  </a:extLst>
                </p14:cNvPr>
                <p14:cNvContentPartPr/>
                <p14:nvPr/>
              </p14:nvContentPartPr>
              <p14:xfrm>
                <a:off x="9765579" y="1047068"/>
                <a:ext cx="68400" cy="91800"/>
              </p14:xfrm>
            </p:contentPart>
          </mc:Choice>
          <mc:Fallback>
            <p:pic>
              <p:nvPicPr>
                <p:cNvPr id="125" name="Freihand 124">
                  <a:extLst>
                    <a:ext uri="{FF2B5EF4-FFF2-40B4-BE49-F238E27FC236}">
                      <a16:creationId xmlns:a16="http://schemas.microsoft.com/office/drawing/2014/main" id="{06C8F383-6E0B-4EA7-ACAD-A544EA2B5168}"/>
                    </a:ext>
                  </a:extLst>
                </p:cNvPr>
                <p:cNvPicPr/>
                <p:nvPr/>
              </p:nvPicPr>
              <p:blipFill>
                <a:blip r:embed="rId236"/>
                <a:stretch>
                  <a:fillRect/>
                </a:stretch>
              </p:blipFill>
              <p:spPr>
                <a:xfrm>
                  <a:off x="9761259" y="1042748"/>
                  <a:ext cx="77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6" name="Freihand 125">
                  <a:extLst>
                    <a:ext uri="{FF2B5EF4-FFF2-40B4-BE49-F238E27FC236}">
                      <a16:creationId xmlns:a16="http://schemas.microsoft.com/office/drawing/2014/main" id="{352D93EE-1B26-416D-B07F-C459B70B49E1}"/>
                    </a:ext>
                  </a:extLst>
                </p14:cNvPr>
                <p14:cNvContentPartPr/>
                <p14:nvPr/>
              </p14:nvContentPartPr>
              <p14:xfrm>
                <a:off x="9774939" y="1030508"/>
                <a:ext cx="117000" cy="17280"/>
              </p14:xfrm>
            </p:contentPart>
          </mc:Choice>
          <mc:Fallback>
            <p:pic>
              <p:nvPicPr>
                <p:cNvPr id="126" name="Freihand 125">
                  <a:extLst>
                    <a:ext uri="{FF2B5EF4-FFF2-40B4-BE49-F238E27FC236}">
                      <a16:creationId xmlns:a16="http://schemas.microsoft.com/office/drawing/2014/main" id="{352D93EE-1B26-416D-B07F-C459B70B49E1}"/>
                    </a:ext>
                  </a:extLst>
                </p:cNvPr>
                <p:cNvPicPr/>
                <p:nvPr/>
              </p:nvPicPr>
              <p:blipFill>
                <a:blip r:embed="rId238"/>
                <a:stretch>
                  <a:fillRect/>
                </a:stretch>
              </p:blipFill>
              <p:spPr>
                <a:xfrm>
                  <a:off x="9770619" y="1026188"/>
                  <a:ext cx="125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27" name="Freihand 126">
                  <a:extLst>
                    <a:ext uri="{FF2B5EF4-FFF2-40B4-BE49-F238E27FC236}">
                      <a16:creationId xmlns:a16="http://schemas.microsoft.com/office/drawing/2014/main" id="{58789DE3-AA1E-4ED6-BAFA-C0FEB250B57C}"/>
                    </a:ext>
                  </a:extLst>
                </p14:cNvPr>
                <p14:cNvContentPartPr/>
                <p14:nvPr/>
              </p14:nvContentPartPr>
              <p14:xfrm>
                <a:off x="10008579" y="1111508"/>
                <a:ext cx="74880" cy="6480"/>
              </p14:xfrm>
            </p:contentPart>
          </mc:Choice>
          <mc:Fallback>
            <p:pic>
              <p:nvPicPr>
                <p:cNvPr id="127" name="Freihand 126">
                  <a:extLst>
                    <a:ext uri="{FF2B5EF4-FFF2-40B4-BE49-F238E27FC236}">
                      <a16:creationId xmlns:a16="http://schemas.microsoft.com/office/drawing/2014/main" id="{58789DE3-AA1E-4ED6-BAFA-C0FEB250B57C}"/>
                    </a:ext>
                  </a:extLst>
                </p:cNvPr>
                <p:cNvPicPr/>
                <p:nvPr/>
              </p:nvPicPr>
              <p:blipFill>
                <a:blip r:embed="rId240"/>
                <a:stretch>
                  <a:fillRect/>
                </a:stretch>
              </p:blipFill>
              <p:spPr>
                <a:xfrm>
                  <a:off x="10004259" y="1107188"/>
                  <a:ext cx="83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28" name="Freihand 127">
                  <a:extLst>
                    <a:ext uri="{FF2B5EF4-FFF2-40B4-BE49-F238E27FC236}">
                      <a16:creationId xmlns:a16="http://schemas.microsoft.com/office/drawing/2014/main" id="{0B4C93F0-0BD8-4E37-8AF1-CF67B2C66E88}"/>
                    </a:ext>
                  </a:extLst>
                </p14:cNvPr>
                <p14:cNvContentPartPr/>
                <p14:nvPr/>
              </p14:nvContentPartPr>
              <p14:xfrm>
                <a:off x="10222059" y="1054628"/>
                <a:ext cx="117720" cy="86400"/>
              </p14:xfrm>
            </p:contentPart>
          </mc:Choice>
          <mc:Fallback>
            <p:pic>
              <p:nvPicPr>
                <p:cNvPr id="128" name="Freihand 127">
                  <a:extLst>
                    <a:ext uri="{FF2B5EF4-FFF2-40B4-BE49-F238E27FC236}">
                      <a16:creationId xmlns:a16="http://schemas.microsoft.com/office/drawing/2014/main" id="{0B4C93F0-0BD8-4E37-8AF1-CF67B2C66E88}"/>
                    </a:ext>
                  </a:extLst>
                </p:cNvPr>
                <p:cNvPicPr/>
                <p:nvPr/>
              </p:nvPicPr>
              <p:blipFill>
                <a:blip r:embed="rId242"/>
                <a:stretch>
                  <a:fillRect/>
                </a:stretch>
              </p:blipFill>
              <p:spPr>
                <a:xfrm>
                  <a:off x="10217739" y="1050308"/>
                  <a:ext cx="126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29" name="Freihand 128">
                  <a:extLst>
                    <a:ext uri="{FF2B5EF4-FFF2-40B4-BE49-F238E27FC236}">
                      <a16:creationId xmlns:a16="http://schemas.microsoft.com/office/drawing/2014/main" id="{32F3B426-C7AB-4E6A-949A-2F5BAEFB598C}"/>
                    </a:ext>
                  </a:extLst>
                </p14:cNvPr>
                <p14:cNvContentPartPr/>
                <p14:nvPr/>
              </p14:nvContentPartPr>
              <p14:xfrm>
                <a:off x="10362099" y="1059308"/>
                <a:ext cx="69480" cy="56520"/>
              </p14:xfrm>
            </p:contentPart>
          </mc:Choice>
          <mc:Fallback>
            <p:pic>
              <p:nvPicPr>
                <p:cNvPr id="129" name="Freihand 128">
                  <a:extLst>
                    <a:ext uri="{FF2B5EF4-FFF2-40B4-BE49-F238E27FC236}">
                      <a16:creationId xmlns:a16="http://schemas.microsoft.com/office/drawing/2014/main" id="{32F3B426-C7AB-4E6A-949A-2F5BAEFB598C}"/>
                    </a:ext>
                  </a:extLst>
                </p:cNvPr>
                <p:cNvPicPr/>
                <p:nvPr/>
              </p:nvPicPr>
              <p:blipFill>
                <a:blip r:embed="rId244"/>
                <a:stretch>
                  <a:fillRect/>
                </a:stretch>
              </p:blipFill>
              <p:spPr>
                <a:xfrm>
                  <a:off x="10357779" y="1054988"/>
                  <a:ext cx="78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0" name="Freihand 129">
                  <a:extLst>
                    <a:ext uri="{FF2B5EF4-FFF2-40B4-BE49-F238E27FC236}">
                      <a16:creationId xmlns:a16="http://schemas.microsoft.com/office/drawing/2014/main" id="{7E184F57-4A4D-46D3-A899-680ABB763716}"/>
                    </a:ext>
                  </a:extLst>
                </p14:cNvPr>
                <p14:cNvContentPartPr/>
                <p14:nvPr/>
              </p14:nvContentPartPr>
              <p14:xfrm>
                <a:off x="10480539" y="1063268"/>
                <a:ext cx="75960" cy="47880"/>
              </p14:xfrm>
            </p:contentPart>
          </mc:Choice>
          <mc:Fallback>
            <p:pic>
              <p:nvPicPr>
                <p:cNvPr id="130" name="Freihand 129">
                  <a:extLst>
                    <a:ext uri="{FF2B5EF4-FFF2-40B4-BE49-F238E27FC236}">
                      <a16:creationId xmlns:a16="http://schemas.microsoft.com/office/drawing/2014/main" id="{7E184F57-4A4D-46D3-A899-680ABB763716}"/>
                    </a:ext>
                  </a:extLst>
                </p:cNvPr>
                <p:cNvPicPr/>
                <p:nvPr/>
              </p:nvPicPr>
              <p:blipFill>
                <a:blip r:embed="rId246"/>
                <a:stretch>
                  <a:fillRect/>
                </a:stretch>
              </p:blipFill>
              <p:spPr>
                <a:xfrm>
                  <a:off x="10476219" y="1058948"/>
                  <a:ext cx="846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1" name="Freihand 130">
                  <a:extLst>
                    <a:ext uri="{FF2B5EF4-FFF2-40B4-BE49-F238E27FC236}">
                      <a16:creationId xmlns:a16="http://schemas.microsoft.com/office/drawing/2014/main" id="{2B3D1423-6047-4B8B-9B34-9A9E031A4630}"/>
                    </a:ext>
                  </a:extLst>
                </p14:cNvPr>
                <p14:cNvContentPartPr/>
                <p14:nvPr/>
              </p14:nvContentPartPr>
              <p14:xfrm>
                <a:off x="10613379" y="1005308"/>
                <a:ext cx="18360" cy="126000"/>
              </p14:xfrm>
            </p:contentPart>
          </mc:Choice>
          <mc:Fallback>
            <p:pic>
              <p:nvPicPr>
                <p:cNvPr id="131" name="Freihand 130">
                  <a:extLst>
                    <a:ext uri="{FF2B5EF4-FFF2-40B4-BE49-F238E27FC236}">
                      <a16:creationId xmlns:a16="http://schemas.microsoft.com/office/drawing/2014/main" id="{2B3D1423-6047-4B8B-9B34-9A9E031A4630}"/>
                    </a:ext>
                  </a:extLst>
                </p:cNvPr>
                <p:cNvPicPr/>
                <p:nvPr/>
              </p:nvPicPr>
              <p:blipFill>
                <a:blip r:embed="rId248"/>
                <a:stretch>
                  <a:fillRect/>
                </a:stretch>
              </p:blipFill>
              <p:spPr>
                <a:xfrm>
                  <a:off x="10609059" y="1000988"/>
                  <a:ext cx="27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3" name="Freihand 132">
                  <a:extLst>
                    <a:ext uri="{FF2B5EF4-FFF2-40B4-BE49-F238E27FC236}">
                      <a16:creationId xmlns:a16="http://schemas.microsoft.com/office/drawing/2014/main" id="{144B1ECE-C0D2-466D-ABE7-F3CA1A31AFC1}"/>
                    </a:ext>
                  </a:extLst>
                </p14:cNvPr>
                <p14:cNvContentPartPr/>
                <p14:nvPr/>
              </p14:nvContentPartPr>
              <p14:xfrm>
                <a:off x="8364819" y="986228"/>
                <a:ext cx="680760" cy="99360"/>
              </p14:xfrm>
            </p:contentPart>
          </mc:Choice>
          <mc:Fallback>
            <p:pic>
              <p:nvPicPr>
                <p:cNvPr id="133" name="Freihand 132">
                  <a:extLst>
                    <a:ext uri="{FF2B5EF4-FFF2-40B4-BE49-F238E27FC236}">
                      <a16:creationId xmlns:a16="http://schemas.microsoft.com/office/drawing/2014/main" id="{144B1ECE-C0D2-466D-ABE7-F3CA1A31AFC1}"/>
                    </a:ext>
                  </a:extLst>
                </p:cNvPr>
                <p:cNvPicPr/>
                <p:nvPr/>
              </p:nvPicPr>
              <p:blipFill>
                <a:blip r:embed="rId250"/>
                <a:stretch>
                  <a:fillRect/>
                </a:stretch>
              </p:blipFill>
              <p:spPr>
                <a:xfrm>
                  <a:off x="8360499" y="981908"/>
                  <a:ext cx="689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4" name="Freihand 133">
                  <a:extLst>
                    <a:ext uri="{FF2B5EF4-FFF2-40B4-BE49-F238E27FC236}">
                      <a16:creationId xmlns:a16="http://schemas.microsoft.com/office/drawing/2014/main" id="{A5C14BDC-C62E-45ED-BB80-AD584B866B8C}"/>
                    </a:ext>
                  </a:extLst>
                </p14:cNvPr>
                <p14:cNvContentPartPr/>
                <p14:nvPr/>
              </p14:nvContentPartPr>
              <p14:xfrm>
                <a:off x="8630859" y="882908"/>
                <a:ext cx="60840" cy="46080"/>
              </p14:xfrm>
            </p:contentPart>
          </mc:Choice>
          <mc:Fallback>
            <p:pic>
              <p:nvPicPr>
                <p:cNvPr id="134" name="Freihand 133">
                  <a:extLst>
                    <a:ext uri="{FF2B5EF4-FFF2-40B4-BE49-F238E27FC236}">
                      <a16:creationId xmlns:a16="http://schemas.microsoft.com/office/drawing/2014/main" id="{A5C14BDC-C62E-45ED-BB80-AD584B866B8C}"/>
                    </a:ext>
                  </a:extLst>
                </p:cNvPr>
                <p:cNvPicPr/>
                <p:nvPr/>
              </p:nvPicPr>
              <p:blipFill>
                <a:blip r:embed="rId252"/>
                <a:stretch>
                  <a:fillRect/>
                </a:stretch>
              </p:blipFill>
              <p:spPr>
                <a:xfrm>
                  <a:off x="8626539" y="878588"/>
                  <a:ext cx="69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5" name="Freihand 134">
                  <a:extLst>
                    <a:ext uri="{FF2B5EF4-FFF2-40B4-BE49-F238E27FC236}">
                      <a16:creationId xmlns:a16="http://schemas.microsoft.com/office/drawing/2014/main" id="{1DD5B89C-AA84-4D68-B2F7-60B2B48079E5}"/>
                    </a:ext>
                  </a:extLst>
                </p14:cNvPr>
                <p14:cNvContentPartPr/>
                <p14:nvPr/>
              </p14:nvContentPartPr>
              <p14:xfrm>
                <a:off x="8730579" y="922148"/>
                <a:ext cx="18360" cy="42840"/>
              </p14:xfrm>
            </p:contentPart>
          </mc:Choice>
          <mc:Fallback>
            <p:pic>
              <p:nvPicPr>
                <p:cNvPr id="135" name="Freihand 134">
                  <a:extLst>
                    <a:ext uri="{FF2B5EF4-FFF2-40B4-BE49-F238E27FC236}">
                      <a16:creationId xmlns:a16="http://schemas.microsoft.com/office/drawing/2014/main" id="{1DD5B89C-AA84-4D68-B2F7-60B2B48079E5}"/>
                    </a:ext>
                  </a:extLst>
                </p:cNvPr>
                <p:cNvPicPr/>
                <p:nvPr/>
              </p:nvPicPr>
              <p:blipFill>
                <a:blip r:embed="rId254"/>
                <a:stretch>
                  <a:fillRect/>
                </a:stretch>
              </p:blipFill>
              <p:spPr>
                <a:xfrm>
                  <a:off x="8726259" y="917828"/>
                  <a:ext cx="27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6" name="Freihand 135">
                  <a:extLst>
                    <a:ext uri="{FF2B5EF4-FFF2-40B4-BE49-F238E27FC236}">
                      <a16:creationId xmlns:a16="http://schemas.microsoft.com/office/drawing/2014/main" id="{A421C844-BF97-45D7-B0AA-9F4A27BD5009}"/>
                    </a:ext>
                  </a:extLst>
                </p14:cNvPr>
                <p14:cNvContentPartPr/>
                <p14:nvPr/>
              </p14:nvContentPartPr>
              <p14:xfrm>
                <a:off x="8807619" y="895508"/>
                <a:ext cx="87120" cy="54360"/>
              </p14:xfrm>
            </p:contentPart>
          </mc:Choice>
          <mc:Fallback>
            <p:pic>
              <p:nvPicPr>
                <p:cNvPr id="136" name="Freihand 135">
                  <a:extLst>
                    <a:ext uri="{FF2B5EF4-FFF2-40B4-BE49-F238E27FC236}">
                      <a16:creationId xmlns:a16="http://schemas.microsoft.com/office/drawing/2014/main" id="{A421C844-BF97-45D7-B0AA-9F4A27BD5009}"/>
                    </a:ext>
                  </a:extLst>
                </p:cNvPr>
                <p:cNvPicPr/>
                <p:nvPr/>
              </p:nvPicPr>
              <p:blipFill>
                <a:blip r:embed="rId256"/>
                <a:stretch>
                  <a:fillRect/>
                </a:stretch>
              </p:blipFill>
              <p:spPr>
                <a:xfrm>
                  <a:off x="8803299" y="891188"/>
                  <a:ext cx="95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7" name="Freihand 136">
                  <a:extLst>
                    <a:ext uri="{FF2B5EF4-FFF2-40B4-BE49-F238E27FC236}">
                      <a16:creationId xmlns:a16="http://schemas.microsoft.com/office/drawing/2014/main" id="{DCBEA849-6DF8-498B-8B67-2848DF8868DF}"/>
                    </a:ext>
                  </a:extLst>
                </p14:cNvPr>
                <p14:cNvContentPartPr/>
                <p14:nvPr/>
              </p14:nvContentPartPr>
              <p14:xfrm>
                <a:off x="8886819" y="879308"/>
                <a:ext cx="125280" cy="93600"/>
              </p14:xfrm>
            </p:contentPart>
          </mc:Choice>
          <mc:Fallback>
            <p:pic>
              <p:nvPicPr>
                <p:cNvPr id="137" name="Freihand 136">
                  <a:extLst>
                    <a:ext uri="{FF2B5EF4-FFF2-40B4-BE49-F238E27FC236}">
                      <a16:creationId xmlns:a16="http://schemas.microsoft.com/office/drawing/2014/main" id="{DCBEA849-6DF8-498B-8B67-2848DF8868DF}"/>
                    </a:ext>
                  </a:extLst>
                </p:cNvPr>
                <p:cNvPicPr/>
                <p:nvPr/>
              </p:nvPicPr>
              <p:blipFill>
                <a:blip r:embed="rId258"/>
                <a:stretch>
                  <a:fillRect/>
                </a:stretch>
              </p:blipFill>
              <p:spPr>
                <a:xfrm>
                  <a:off x="8882499" y="874988"/>
                  <a:ext cx="133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7" name="Freihand 156">
                  <a:extLst>
                    <a:ext uri="{FF2B5EF4-FFF2-40B4-BE49-F238E27FC236}">
                      <a16:creationId xmlns:a16="http://schemas.microsoft.com/office/drawing/2014/main" id="{F03F1F3F-D04B-4355-B2D8-90C2D2445952}"/>
                    </a:ext>
                  </a:extLst>
                </p14:cNvPr>
                <p14:cNvContentPartPr/>
                <p14:nvPr/>
              </p14:nvContentPartPr>
              <p14:xfrm>
                <a:off x="8195979" y="748628"/>
                <a:ext cx="3391920" cy="109800"/>
              </p14:xfrm>
            </p:contentPart>
          </mc:Choice>
          <mc:Fallback>
            <p:pic>
              <p:nvPicPr>
                <p:cNvPr id="157" name="Freihand 156">
                  <a:extLst>
                    <a:ext uri="{FF2B5EF4-FFF2-40B4-BE49-F238E27FC236}">
                      <a16:creationId xmlns:a16="http://schemas.microsoft.com/office/drawing/2014/main" id="{F03F1F3F-D04B-4355-B2D8-90C2D2445952}"/>
                    </a:ext>
                  </a:extLst>
                </p:cNvPr>
                <p:cNvPicPr/>
                <p:nvPr/>
              </p:nvPicPr>
              <p:blipFill>
                <a:blip r:embed="rId260"/>
                <a:stretch>
                  <a:fillRect/>
                </a:stretch>
              </p:blipFill>
              <p:spPr>
                <a:xfrm>
                  <a:off x="8191659" y="744308"/>
                  <a:ext cx="3400560" cy="118440"/>
                </a:xfrm>
                <a:prstGeom prst="rect">
                  <a:avLst/>
                </a:prstGeom>
              </p:spPr>
            </p:pic>
          </mc:Fallback>
        </mc:AlternateContent>
      </p:grpSp>
      <p:grpSp>
        <p:nvGrpSpPr>
          <p:cNvPr id="164" name="Gruppieren 163">
            <a:extLst>
              <a:ext uri="{FF2B5EF4-FFF2-40B4-BE49-F238E27FC236}">
                <a16:creationId xmlns:a16="http://schemas.microsoft.com/office/drawing/2014/main" id="{66B12BD5-99BB-4AB9-8B74-47C3B0A35F60}"/>
              </a:ext>
            </a:extLst>
          </p:cNvPr>
          <p:cNvGrpSpPr/>
          <p:nvPr/>
        </p:nvGrpSpPr>
        <p:grpSpPr>
          <a:xfrm>
            <a:off x="5510739" y="1726748"/>
            <a:ext cx="421200" cy="185400"/>
            <a:chOff x="5510739" y="1726748"/>
            <a:chExt cx="421200" cy="185400"/>
          </a:xfrm>
        </p:grpSpPr>
        <mc:AlternateContent xmlns:mc="http://schemas.openxmlformats.org/markup-compatibility/2006">
          <mc:Choice xmlns:p14="http://schemas.microsoft.com/office/powerpoint/2010/main" Requires="p14">
            <p:contentPart p14:bwMode="auto" r:id="rId261">
              <p14:nvContentPartPr>
                <p14:cNvPr id="159" name="Freihand 158">
                  <a:extLst>
                    <a:ext uri="{FF2B5EF4-FFF2-40B4-BE49-F238E27FC236}">
                      <a16:creationId xmlns:a16="http://schemas.microsoft.com/office/drawing/2014/main" id="{AA467946-63F6-46B9-AA02-8ED63D4F5F95}"/>
                    </a:ext>
                  </a:extLst>
                </p14:cNvPr>
                <p14:cNvContentPartPr/>
                <p14:nvPr/>
              </p14:nvContentPartPr>
              <p14:xfrm>
                <a:off x="5567259" y="1745108"/>
                <a:ext cx="360" cy="360"/>
              </p14:xfrm>
            </p:contentPart>
          </mc:Choice>
          <mc:Fallback>
            <p:pic>
              <p:nvPicPr>
                <p:cNvPr id="159" name="Freihand 158">
                  <a:extLst>
                    <a:ext uri="{FF2B5EF4-FFF2-40B4-BE49-F238E27FC236}">
                      <a16:creationId xmlns:a16="http://schemas.microsoft.com/office/drawing/2014/main" id="{AA467946-63F6-46B9-AA02-8ED63D4F5F95}"/>
                    </a:ext>
                  </a:extLst>
                </p:cNvPr>
                <p:cNvPicPr/>
                <p:nvPr/>
              </p:nvPicPr>
              <p:blipFill>
                <a:blip r:embed="rId5"/>
                <a:stretch>
                  <a:fillRect/>
                </a:stretch>
              </p:blipFill>
              <p:spPr>
                <a:xfrm>
                  <a:off x="5562939" y="17407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0573082A-23B9-4937-AA92-F72EDDFE7074}"/>
                    </a:ext>
                  </a:extLst>
                </p14:cNvPr>
                <p14:cNvContentPartPr/>
                <p14:nvPr/>
              </p14:nvContentPartPr>
              <p14:xfrm>
                <a:off x="5510739" y="1726748"/>
                <a:ext cx="130320" cy="185400"/>
              </p14:xfrm>
            </p:contentPart>
          </mc:Choice>
          <mc:Fallback>
            <p:pic>
              <p:nvPicPr>
                <p:cNvPr id="160" name="Freihand 159">
                  <a:extLst>
                    <a:ext uri="{FF2B5EF4-FFF2-40B4-BE49-F238E27FC236}">
                      <a16:creationId xmlns:a16="http://schemas.microsoft.com/office/drawing/2014/main" id="{0573082A-23B9-4937-AA92-F72EDDFE7074}"/>
                    </a:ext>
                  </a:extLst>
                </p:cNvPr>
                <p:cNvPicPr/>
                <p:nvPr/>
              </p:nvPicPr>
              <p:blipFill>
                <a:blip r:embed="rId263"/>
                <a:stretch>
                  <a:fillRect/>
                </a:stretch>
              </p:blipFill>
              <p:spPr>
                <a:xfrm>
                  <a:off x="5506419" y="1722428"/>
                  <a:ext cx="138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Freihand 161">
                  <a:extLst>
                    <a:ext uri="{FF2B5EF4-FFF2-40B4-BE49-F238E27FC236}">
                      <a16:creationId xmlns:a16="http://schemas.microsoft.com/office/drawing/2014/main" id="{85C52C6E-5BBB-46CB-9B24-5F70538881E9}"/>
                    </a:ext>
                  </a:extLst>
                </p14:cNvPr>
                <p14:cNvContentPartPr/>
                <p14:nvPr/>
              </p14:nvContentPartPr>
              <p14:xfrm>
                <a:off x="5692539" y="1738268"/>
                <a:ext cx="123120" cy="144000"/>
              </p14:xfrm>
            </p:contentPart>
          </mc:Choice>
          <mc:Fallback>
            <p:pic>
              <p:nvPicPr>
                <p:cNvPr id="162" name="Freihand 161">
                  <a:extLst>
                    <a:ext uri="{FF2B5EF4-FFF2-40B4-BE49-F238E27FC236}">
                      <a16:creationId xmlns:a16="http://schemas.microsoft.com/office/drawing/2014/main" id="{85C52C6E-5BBB-46CB-9B24-5F70538881E9}"/>
                    </a:ext>
                  </a:extLst>
                </p:cNvPr>
                <p:cNvPicPr/>
                <p:nvPr/>
              </p:nvPicPr>
              <p:blipFill>
                <a:blip r:embed="rId265"/>
                <a:stretch>
                  <a:fillRect/>
                </a:stretch>
              </p:blipFill>
              <p:spPr>
                <a:xfrm>
                  <a:off x="5688219" y="1733948"/>
                  <a:ext cx="131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Freihand 162">
                  <a:extLst>
                    <a:ext uri="{FF2B5EF4-FFF2-40B4-BE49-F238E27FC236}">
                      <a16:creationId xmlns:a16="http://schemas.microsoft.com/office/drawing/2014/main" id="{0BF22B41-FF80-4A99-89E0-5D159F291C05}"/>
                    </a:ext>
                  </a:extLst>
                </p14:cNvPr>
                <p14:cNvContentPartPr/>
                <p14:nvPr/>
              </p14:nvContentPartPr>
              <p14:xfrm>
                <a:off x="5918259" y="1732868"/>
                <a:ext cx="13680" cy="103680"/>
              </p14:xfrm>
            </p:contentPart>
          </mc:Choice>
          <mc:Fallback>
            <p:pic>
              <p:nvPicPr>
                <p:cNvPr id="163" name="Freihand 162">
                  <a:extLst>
                    <a:ext uri="{FF2B5EF4-FFF2-40B4-BE49-F238E27FC236}">
                      <a16:creationId xmlns:a16="http://schemas.microsoft.com/office/drawing/2014/main" id="{0BF22B41-FF80-4A99-89E0-5D159F291C05}"/>
                    </a:ext>
                  </a:extLst>
                </p:cNvPr>
                <p:cNvPicPr/>
                <p:nvPr/>
              </p:nvPicPr>
              <p:blipFill>
                <a:blip r:embed="rId267"/>
                <a:stretch>
                  <a:fillRect/>
                </a:stretch>
              </p:blipFill>
              <p:spPr>
                <a:xfrm>
                  <a:off x="5913939" y="1728548"/>
                  <a:ext cx="22320" cy="112320"/>
                </a:xfrm>
                <a:prstGeom prst="rect">
                  <a:avLst/>
                </a:prstGeom>
              </p:spPr>
            </p:pic>
          </mc:Fallback>
        </mc:AlternateContent>
      </p:grpSp>
      <p:grpSp>
        <p:nvGrpSpPr>
          <p:cNvPr id="179" name="Gruppieren 178">
            <a:extLst>
              <a:ext uri="{FF2B5EF4-FFF2-40B4-BE49-F238E27FC236}">
                <a16:creationId xmlns:a16="http://schemas.microsoft.com/office/drawing/2014/main" id="{D54D2193-097E-4B54-8000-0961BB67CE6F}"/>
              </a:ext>
            </a:extLst>
          </p:cNvPr>
          <p:cNvGrpSpPr/>
          <p:nvPr/>
        </p:nvGrpSpPr>
        <p:grpSpPr>
          <a:xfrm>
            <a:off x="6092139" y="1599308"/>
            <a:ext cx="1628280" cy="371520"/>
            <a:chOff x="6092139" y="1599308"/>
            <a:chExt cx="1628280" cy="371520"/>
          </a:xfrm>
        </p:grpSpPr>
        <mc:AlternateContent xmlns:mc="http://schemas.openxmlformats.org/markup-compatibility/2006">
          <mc:Choice xmlns:p14="http://schemas.microsoft.com/office/powerpoint/2010/main" Requires="p14">
            <p:contentPart p14:bwMode="auto" r:id="rId268">
              <p14:nvContentPartPr>
                <p14:cNvPr id="165" name="Freihand 164">
                  <a:extLst>
                    <a:ext uri="{FF2B5EF4-FFF2-40B4-BE49-F238E27FC236}">
                      <a16:creationId xmlns:a16="http://schemas.microsoft.com/office/drawing/2014/main" id="{CA3141E7-EA02-402C-A1C4-CC9119223FBE}"/>
                    </a:ext>
                  </a:extLst>
                </p14:cNvPr>
                <p14:cNvContentPartPr/>
                <p14:nvPr/>
              </p14:nvContentPartPr>
              <p14:xfrm>
                <a:off x="6092139" y="1682108"/>
                <a:ext cx="126360" cy="161280"/>
              </p14:xfrm>
            </p:contentPart>
          </mc:Choice>
          <mc:Fallback>
            <p:pic>
              <p:nvPicPr>
                <p:cNvPr id="165" name="Freihand 164">
                  <a:extLst>
                    <a:ext uri="{FF2B5EF4-FFF2-40B4-BE49-F238E27FC236}">
                      <a16:creationId xmlns:a16="http://schemas.microsoft.com/office/drawing/2014/main" id="{CA3141E7-EA02-402C-A1C4-CC9119223FBE}"/>
                    </a:ext>
                  </a:extLst>
                </p:cNvPr>
                <p:cNvPicPr/>
                <p:nvPr/>
              </p:nvPicPr>
              <p:blipFill>
                <a:blip r:embed="rId269"/>
                <a:stretch>
                  <a:fillRect/>
                </a:stretch>
              </p:blipFill>
              <p:spPr>
                <a:xfrm>
                  <a:off x="6087819" y="1677788"/>
                  <a:ext cx="135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 name="Freihand 165">
                  <a:extLst>
                    <a:ext uri="{FF2B5EF4-FFF2-40B4-BE49-F238E27FC236}">
                      <a16:creationId xmlns:a16="http://schemas.microsoft.com/office/drawing/2014/main" id="{0D885338-3A70-44B9-AF49-C189114671CD}"/>
                    </a:ext>
                  </a:extLst>
                </p14:cNvPr>
                <p14:cNvContentPartPr/>
                <p14:nvPr/>
              </p14:nvContentPartPr>
              <p14:xfrm>
                <a:off x="6297339" y="1646828"/>
                <a:ext cx="72360" cy="161640"/>
              </p14:xfrm>
            </p:contentPart>
          </mc:Choice>
          <mc:Fallback>
            <p:pic>
              <p:nvPicPr>
                <p:cNvPr id="166" name="Freihand 165">
                  <a:extLst>
                    <a:ext uri="{FF2B5EF4-FFF2-40B4-BE49-F238E27FC236}">
                      <a16:creationId xmlns:a16="http://schemas.microsoft.com/office/drawing/2014/main" id="{0D885338-3A70-44B9-AF49-C189114671CD}"/>
                    </a:ext>
                  </a:extLst>
                </p:cNvPr>
                <p:cNvPicPr/>
                <p:nvPr/>
              </p:nvPicPr>
              <p:blipFill>
                <a:blip r:embed="rId271"/>
                <a:stretch>
                  <a:fillRect/>
                </a:stretch>
              </p:blipFill>
              <p:spPr>
                <a:xfrm>
                  <a:off x="6293019" y="1642508"/>
                  <a:ext cx="81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7" name="Freihand 166">
                  <a:extLst>
                    <a:ext uri="{FF2B5EF4-FFF2-40B4-BE49-F238E27FC236}">
                      <a16:creationId xmlns:a16="http://schemas.microsoft.com/office/drawing/2014/main" id="{3E7DD9C8-BB3A-42F2-B449-08B6647C73F9}"/>
                    </a:ext>
                  </a:extLst>
                </p14:cNvPr>
                <p14:cNvContentPartPr/>
                <p14:nvPr/>
              </p14:nvContentPartPr>
              <p14:xfrm>
                <a:off x="6390939" y="1709468"/>
                <a:ext cx="77040" cy="128880"/>
              </p14:xfrm>
            </p:contentPart>
          </mc:Choice>
          <mc:Fallback>
            <p:pic>
              <p:nvPicPr>
                <p:cNvPr id="167" name="Freihand 166">
                  <a:extLst>
                    <a:ext uri="{FF2B5EF4-FFF2-40B4-BE49-F238E27FC236}">
                      <a16:creationId xmlns:a16="http://schemas.microsoft.com/office/drawing/2014/main" id="{3E7DD9C8-BB3A-42F2-B449-08B6647C73F9}"/>
                    </a:ext>
                  </a:extLst>
                </p:cNvPr>
                <p:cNvPicPr/>
                <p:nvPr/>
              </p:nvPicPr>
              <p:blipFill>
                <a:blip r:embed="rId273"/>
                <a:stretch>
                  <a:fillRect/>
                </a:stretch>
              </p:blipFill>
              <p:spPr>
                <a:xfrm>
                  <a:off x="6386619" y="1705148"/>
                  <a:ext cx="856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8" name="Freihand 167">
                  <a:extLst>
                    <a:ext uri="{FF2B5EF4-FFF2-40B4-BE49-F238E27FC236}">
                      <a16:creationId xmlns:a16="http://schemas.microsoft.com/office/drawing/2014/main" id="{A3CFE978-E243-418A-A2AD-D05E547CE2CB}"/>
                    </a:ext>
                  </a:extLst>
                </p14:cNvPr>
                <p14:cNvContentPartPr/>
                <p14:nvPr/>
              </p14:nvContentPartPr>
              <p14:xfrm>
                <a:off x="6491739" y="1791908"/>
                <a:ext cx="12600" cy="65160"/>
              </p14:xfrm>
            </p:contentPart>
          </mc:Choice>
          <mc:Fallback>
            <p:pic>
              <p:nvPicPr>
                <p:cNvPr id="168" name="Freihand 167">
                  <a:extLst>
                    <a:ext uri="{FF2B5EF4-FFF2-40B4-BE49-F238E27FC236}">
                      <a16:creationId xmlns:a16="http://schemas.microsoft.com/office/drawing/2014/main" id="{A3CFE978-E243-418A-A2AD-D05E547CE2CB}"/>
                    </a:ext>
                  </a:extLst>
                </p:cNvPr>
                <p:cNvPicPr/>
                <p:nvPr/>
              </p:nvPicPr>
              <p:blipFill>
                <a:blip r:embed="rId275"/>
                <a:stretch>
                  <a:fillRect/>
                </a:stretch>
              </p:blipFill>
              <p:spPr>
                <a:xfrm>
                  <a:off x="6487419" y="1787588"/>
                  <a:ext cx="21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9" name="Freihand 168">
                  <a:extLst>
                    <a:ext uri="{FF2B5EF4-FFF2-40B4-BE49-F238E27FC236}">
                      <a16:creationId xmlns:a16="http://schemas.microsoft.com/office/drawing/2014/main" id="{A3B782B5-E178-46B0-A581-CCE0EE5C1445}"/>
                    </a:ext>
                  </a:extLst>
                </p14:cNvPr>
                <p14:cNvContentPartPr/>
                <p14:nvPr/>
              </p14:nvContentPartPr>
              <p14:xfrm>
                <a:off x="6591099" y="1648628"/>
                <a:ext cx="37800" cy="132840"/>
              </p14:xfrm>
            </p:contentPart>
          </mc:Choice>
          <mc:Fallback>
            <p:pic>
              <p:nvPicPr>
                <p:cNvPr id="169" name="Freihand 168">
                  <a:extLst>
                    <a:ext uri="{FF2B5EF4-FFF2-40B4-BE49-F238E27FC236}">
                      <a16:creationId xmlns:a16="http://schemas.microsoft.com/office/drawing/2014/main" id="{A3B782B5-E178-46B0-A581-CCE0EE5C1445}"/>
                    </a:ext>
                  </a:extLst>
                </p:cNvPr>
                <p:cNvPicPr/>
                <p:nvPr/>
              </p:nvPicPr>
              <p:blipFill>
                <a:blip r:embed="rId277"/>
                <a:stretch>
                  <a:fillRect/>
                </a:stretch>
              </p:blipFill>
              <p:spPr>
                <a:xfrm>
                  <a:off x="6586779" y="1644308"/>
                  <a:ext cx="46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0" name="Freihand 169">
                  <a:extLst>
                    <a:ext uri="{FF2B5EF4-FFF2-40B4-BE49-F238E27FC236}">
                      <a16:creationId xmlns:a16="http://schemas.microsoft.com/office/drawing/2014/main" id="{A9415161-5AFA-422F-8AD2-A8E06A20DEAF}"/>
                    </a:ext>
                  </a:extLst>
                </p14:cNvPr>
                <p14:cNvContentPartPr/>
                <p14:nvPr/>
              </p14:nvContentPartPr>
              <p14:xfrm>
                <a:off x="6645819" y="1633508"/>
                <a:ext cx="94680" cy="174240"/>
              </p14:xfrm>
            </p:contentPart>
          </mc:Choice>
          <mc:Fallback>
            <p:pic>
              <p:nvPicPr>
                <p:cNvPr id="170" name="Freihand 169">
                  <a:extLst>
                    <a:ext uri="{FF2B5EF4-FFF2-40B4-BE49-F238E27FC236}">
                      <a16:creationId xmlns:a16="http://schemas.microsoft.com/office/drawing/2014/main" id="{A9415161-5AFA-422F-8AD2-A8E06A20DEAF}"/>
                    </a:ext>
                  </a:extLst>
                </p:cNvPr>
                <p:cNvPicPr/>
                <p:nvPr/>
              </p:nvPicPr>
              <p:blipFill>
                <a:blip r:embed="rId279"/>
                <a:stretch>
                  <a:fillRect/>
                </a:stretch>
              </p:blipFill>
              <p:spPr>
                <a:xfrm>
                  <a:off x="6641499" y="1629188"/>
                  <a:ext cx="103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1" name="Freihand 170">
                  <a:extLst>
                    <a:ext uri="{FF2B5EF4-FFF2-40B4-BE49-F238E27FC236}">
                      <a16:creationId xmlns:a16="http://schemas.microsoft.com/office/drawing/2014/main" id="{07F4FEDD-E165-4290-86EF-72330DE0D86C}"/>
                    </a:ext>
                  </a:extLst>
                </p14:cNvPr>
                <p14:cNvContentPartPr/>
                <p14:nvPr/>
              </p14:nvContentPartPr>
              <p14:xfrm>
                <a:off x="6822939" y="1744028"/>
                <a:ext cx="147600" cy="9720"/>
              </p14:xfrm>
            </p:contentPart>
          </mc:Choice>
          <mc:Fallback>
            <p:pic>
              <p:nvPicPr>
                <p:cNvPr id="171" name="Freihand 170">
                  <a:extLst>
                    <a:ext uri="{FF2B5EF4-FFF2-40B4-BE49-F238E27FC236}">
                      <a16:creationId xmlns:a16="http://schemas.microsoft.com/office/drawing/2014/main" id="{07F4FEDD-E165-4290-86EF-72330DE0D86C}"/>
                    </a:ext>
                  </a:extLst>
                </p:cNvPr>
                <p:cNvPicPr/>
                <p:nvPr/>
              </p:nvPicPr>
              <p:blipFill>
                <a:blip r:embed="rId281"/>
                <a:stretch>
                  <a:fillRect/>
                </a:stretch>
              </p:blipFill>
              <p:spPr>
                <a:xfrm>
                  <a:off x="6818619" y="1739708"/>
                  <a:ext cx="156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2" name="Freihand 171">
                  <a:extLst>
                    <a:ext uri="{FF2B5EF4-FFF2-40B4-BE49-F238E27FC236}">
                      <a16:creationId xmlns:a16="http://schemas.microsoft.com/office/drawing/2014/main" id="{4D2BC187-8521-4D7C-980A-9864C12D7E81}"/>
                    </a:ext>
                  </a:extLst>
                </p14:cNvPr>
                <p14:cNvContentPartPr/>
                <p14:nvPr/>
              </p14:nvContentPartPr>
              <p14:xfrm>
                <a:off x="6838419" y="1796948"/>
                <a:ext cx="129600" cy="7200"/>
              </p14:xfrm>
            </p:contentPart>
          </mc:Choice>
          <mc:Fallback>
            <p:pic>
              <p:nvPicPr>
                <p:cNvPr id="172" name="Freihand 171">
                  <a:extLst>
                    <a:ext uri="{FF2B5EF4-FFF2-40B4-BE49-F238E27FC236}">
                      <a16:creationId xmlns:a16="http://schemas.microsoft.com/office/drawing/2014/main" id="{4D2BC187-8521-4D7C-980A-9864C12D7E81}"/>
                    </a:ext>
                  </a:extLst>
                </p:cNvPr>
                <p:cNvPicPr/>
                <p:nvPr/>
              </p:nvPicPr>
              <p:blipFill>
                <a:blip r:embed="rId283"/>
                <a:stretch>
                  <a:fillRect/>
                </a:stretch>
              </p:blipFill>
              <p:spPr>
                <a:xfrm>
                  <a:off x="6834099" y="1792628"/>
                  <a:ext cx="138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3" name="Freihand 172">
                  <a:extLst>
                    <a:ext uri="{FF2B5EF4-FFF2-40B4-BE49-F238E27FC236}">
                      <a16:creationId xmlns:a16="http://schemas.microsoft.com/office/drawing/2014/main" id="{1C16C077-2CA9-40BE-AB42-541A5CF78E44}"/>
                    </a:ext>
                  </a:extLst>
                </p14:cNvPr>
                <p14:cNvContentPartPr/>
                <p14:nvPr/>
              </p14:nvContentPartPr>
              <p14:xfrm>
                <a:off x="7079259" y="1599308"/>
                <a:ext cx="123480" cy="141840"/>
              </p14:xfrm>
            </p:contentPart>
          </mc:Choice>
          <mc:Fallback>
            <p:pic>
              <p:nvPicPr>
                <p:cNvPr id="173" name="Freihand 172">
                  <a:extLst>
                    <a:ext uri="{FF2B5EF4-FFF2-40B4-BE49-F238E27FC236}">
                      <a16:creationId xmlns:a16="http://schemas.microsoft.com/office/drawing/2014/main" id="{1C16C077-2CA9-40BE-AB42-541A5CF78E44}"/>
                    </a:ext>
                  </a:extLst>
                </p:cNvPr>
                <p:cNvPicPr/>
                <p:nvPr/>
              </p:nvPicPr>
              <p:blipFill>
                <a:blip r:embed="rId285"/>
                <a:stretch>
                  <a:fillRect/>
                </a:stretch>
              </p:blipFill>
              <p:spPr>
                <a:xfrm>
                  <a:off x="7074939" y="1594988"/>
                  <a:ext cx="132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 name="Freihand 173">
                  <a:extLst>
                    <a:ext uri="{FF2B5EF4-FFF2-40B4-BE49-F238E27FC236}">
                      <a16:creationId xmlns:a16="http://schemas.microsoft.com/office/drawing/2014/main" id="{EDC91953-9004-4ECB-8B6E-000C6C30FFA3}"/>
                    </a:ext>
                  </a:extLst>
                </p14:cNvPr>
                <p14:cNvContentPartPr/>
                <p14:nvPr/>
              </p14:nvContentPartPr>
              <p14:xfrm>
                <a:off x="7035699" y="1751948"/>
                <a:ext cx="185760" cy="7920"/>
              </p14:xfrm>
            </p:contentPart>
          </mc:Choice>
          <mc:Fallback>
            <p:pic>
              <p:nvPicPr>
                <p:cNvPr id="174" name="Freihand 173">
                  <a:extLst>
                    <a:ext uri="{FF2B5EF4-FFF2-40B4-BE49-F238E27FC236}">
                      <a16:creationId xmlns:a16="http://schemas.microsoft.com/office/drawing/2014/main" id="{EDC91953-9004-4ECB-8B6E-000C6C30FFA3}"/>
                    </a:ext>
                  </a:extLst>
                </p:cNvPr>
                <p:cNvPicPr/>
                <p:nvPr/>
              </p:nvPicPr>
              <p:blipFill>
                <a:blip r:embed="rId287"/>
                <a:stretch>
                  <a:fillRect/>
                </a:stretch>
              </p:blipFill>
              <p:spPr>
                <a:xfrm>
                  <a:off x="7031379" y="1747628"/>
                  <a:ext cx="194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5" name="Freihand 174">
                  <a:extLst>
                    <a:ext uri="{FF2B5EF4-FFF2-40B4-BE49-F238E27FC236}">
                      <a16:creationId xmlns:a16="http://schemas.microsoft.com/office/drawing/2014/main" id="{EED5BBA0-8FA5-4541-B731-D4E656718F71}"/>
                    </a:ext>
                  </a:extLst>
                </p14:cNvPr>
                <p14:cNvContentPartPr/>
                <p14:nvPr/>
              </p14:nvContentPartPr>
              <p14:xfrm>
                <a:off x="7032099" y="1833308"/>
                <a:ext cx="177840" cy="137520"/>
              </p14:xfrm>
            </p:contentPart>
          </mc:Choice>
          <mc:Fallback>
            <p:pic>
              <p:nvPicPr>
                <p:cNvPr id="175" name="Freihand 174">
                  <a:extLst>
                    <a:ext uri="{FF2B5EF4-FFF2-40B4-BE49-F238E27FC236}">
                      <a16:creationId xmlns:a16="http://schemas.microsoft.com/office/drawing/2014/main" id="{EED5BBA0-8FA5-4541-B731-D4E656718F71}"/>
                    </a:ext>
                  </a:extLst>
                </p:cNvPr>
                <p:cNvPicPr/>
                <p:nvPr/>
              </p:nvPicPr>
              <p:blipFill>
                <a:blip r:embed="rId289"/>
                <a:stretch>
                  <a:fillRect/>
                </a:stretch>
              </p:blipFill>
              <p:spPr>
                <a:xfrm>
                  <a:off x="7027779" y="1828988"/>
                  <a:ext cx="186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6" name="Freihand 175">
                  <a:extLst>
                    <a:ext uri="{FF2B5EF4-FFF2-40B4-BE49-F238E27FC236}">
                      <a16:creationId xmlns:a16="http://schemas.microsoft.com/office/drawing/2014/main" id="{ACAAF5FC-953D-48A2-B5FE-04412856CBE0}"/>
                    </a:ext>
                  </a:extLst>
                </p14:cNvPr>
                <p14:cNvContentPartPr/>
                <p14:nvPr/>
              </p14:nvContentPartPr>
              <p14:xfrm>
                <a:off x="7360779" y="1770668"/>
                <a:ext cx="199800" cy="25200"/>
              </p14:xfrm>
            </p:contentPart>
          </mc:Choice>
          <mc:Fallback>
            <p:pic>
              <p:nvPicPr>
                <p:cNvPr id="176" name="Freihand 175">
                  <a:extLst>
                    <a:ext uri="{FF2B5EF4-FFF2-40B4-BE49-F238E27FC236}">
                      <a16:creationId xmlns:a16="http://schemas.microsoft.com/office/drawing/2014/main" id="{ACAAF5FC-953D-48A2-B5FE-04412856CBE0}"/>
                    </a:ext>
                  </a:extLst>
                </p:cNvPr>
                <p:cNvPicPr/>
                <p:nvPr/>
              </p:nvPicPr>
              <p:blipFill>
                <a:blip r:embed="rId291"/>
                <a:stretch>
                  <a:fillRect/>
                </a:stretch>
              </p:blipFill>
              <p:spPr>
                <a:xfrm>
                  <a:off x="7356459" y="1766348"/>
                  <a:ext cx="208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7" name="Freihand 176">
                  <a:extLst>
                    <a:ext uri="{FF2B5EF4-FFF2-40B4-BE49-F238E27FC236}">
                      <a16:creationId xmlns:a16="http://schemas.microsoft.com/office/drawing/2014/main" id="{D93402CE-6FC5-46DF-BC13-730360EF03AD}"/>
                    </a:ext>
                  </a:extLst>
                </p14:cNvPr>
                <p14:cNvContentPartPr/>
                <p14:nvPr/>
              </p14:nvContentPartPr>
              <p14:xfrm>
                <a:off x="7415499" y="1804508"/>
                <a:ext cx="131760" cy="8640"/>
              </p14:xfrm>
            </p:contentPart>
          </mc:Choice>
          <mc:Fallback>
            <p:pic>
              <p:nvPicPr>
                <p:cNvPr id="177" name="Freihand 176">
                  <a:extLst>
                    <a:ext uri="{FF2B5EF4-FFF2-40B4-BE49-F238E27FC236}">
                      <a16:creationId xmlns:a16="http://schemas.microsoft.com/office/drawing/2014/main" id="{D93402CE-6FC5-46DF-BC13-730360EF03AD}"/>
                    </a:ext>
                  </a:extLst>
                </p:cNvPr>
                <p:cNvPicPr/>
                <p:nvPr/>
              </p:nvPicPr>
              <p:blipFill>
                <a:blip r:embed="rId293"/>
                <a:stretch>
                  <a:fillRect/>
                </a:stretch>
              </p:blipFill>
              <p:spPr>
                <a:xfrm>
                  <a:off x="7411179" y="1800188"/>
                  <a:ext cx="140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8" name="Freihand 177">
                  <a:extLst>
                    <a:ext uri="{FF2B5EF4-FFF2-40B4-BE49-F238E27FC236}">
                      <a16:creationId xmlns:a16="http://schemas.microsoft.com/office/drawing/2014/main" id="{2485E379-1DEC-484A-AEF0-6929E983971F}"/>
                    </a:ext>
                  </a:extLst>
                </p14:cNvPr>
                <p14:cNvContentPartPr/>
                <p14:nvPr/>
              </p14:nvContentPartPr>
              <p14:xfrm>
                <a:off x="7558779" y="1729628"/>
                <a:ext cx="161640" cy="166320"/>
              </p14:xfrm>
            </p:contentPart>
          </mc:Choice>
          <mc:Fallback>
            <p:pic>
              <p:nvPicPr>
                <p:cNvPr id="178" name="Freihand 177">
                  <a:extLst>
                    <a:ext uri="{FF2B5EF4-FFF2-40B4-BE49-F238E27FC236}">
                      <a16:creationId xmlns:a16="http://schemas.microsoft.com/office/drawing/2014/main" id="{2485E379-1DEC-484A-AEF0-6929E983971F}"/>
                    </a:ext>
                  </a:extLst>
                </p:cNvPr>
                <p:cNvPicPr/>
                <p:nvPr/>
              </p:nvPicPr>
              <p:blipFill>
                <a:blip r:embed="rId295"/>
                <a:stretch>
                  <a:fillRect/>
                </a:stretch>
              </p:blipFill>
              <p:spPr>
                <a:xfrm>
                  <a:off x="7554459" y="1725308"/>
                  <a:ext cx="170280" cy="174960"/>
                </a:xfrm>
                <a:prstGeom prst="rect">
                  <a:avLst/>
                </a:prstGeom>
              </p:spPr>
            </p:pic>
          </mc:Fallback>
        </mc:AlternateContent>
      </p:grpSp>
      <p:grpSp>
        <p:nvGrpSpPr>
          <p:cNvPr id="193" name="Gruppieren 192">
            <a:extLst>
              <a:ext uri="{FF2B5EF4-FFF2-40B4-BE49-F238E27FC236}">
                <a16:creationId xmlns:a16="http://schemas.microsoft.com/office/drawing/2014/main" id="{50FEB4EC-E285-4FA8-9A6B-7CDC502AD7EB}"/>
              </a:ext>
            </a:extLst>
          </p:cNvPr>
          <p:cNvGrpSpPr/>
          <p:nvPr/>
        </p:nvGrpSpPr>
        <p:grpSpPr>
          <a:xfrm>
            <a:off x="8003019" y="1763108"/>
            <a:ext cx="1865160" cy="196920"/>
            <a:chOff x="8003019" y="1763108"/>
            <a:chExt cx="1865160" cy="196920"/>
          </a:xfrm>
        </p:grpSpPr>
        <mc:AlternateContent xmlns:mc="http://schemas.openxmlformats.org/markup-compatibility/2006">
          <mc:Choice xmlns:p14="http://schemas.microsoft.com/office/powerpoint/2010/main" Requires="p14">
            <p:contentPart p14:bwMode="auto" r:id="rId296">
              <p14:nvContentPartPr>
                <p14:cNvPr id="180" name="Freihand 179">
                  <a:extLst>
                    <a:ext uri="{FF2B5EF4-FFF2-40B4-BE49-F238E27FC236}">
                      <a16:creationId xmlns:a16="http://schemas.microsoft.com/office/drawing/2014/main" id="{57B2DA78-BA6E-4DE0-8879-5AC0026640E8}"/>
                    </a:ext>
                  </a:extLst>
                </p14:cNvPr>
                <p14:cNvContentPartPr/>
                <p14:nvPr/>
              </p14:nvContentPartPr>
              <p14:xfrm>
                <a:off x="8003019" y="1779668"/>
                <a:ext cx="142560" cy="120600"/>
              </p14:xfrm>
            </p:contentPart>
          </mc:Choice>
          <mc:Fallback>
            <p:pic>
              <p:nvPicPr>
                <p:cNvPr id="180" name="Freihand 179">
                  <a:extLst>
                    <a:ext uri="{FF2B5EF4-FFF2-40B4-BE49-F238E27FC236}">
                      <a16:creationId xmlns:a16="http://schemas.microsoft.com/office/drawing/2014/main" id="{57B2DA78-BA6E-4DE0-8879-5AC0026640E8}"/>
                    </a:ext>
                  </a:extLst>
                </p:cNvPr>
                <p:cNvPicPr/>
                <p:nvPr/>
              </p:nvPicPr>
              <p:blipFill>
                <a:blip r:embed="rId297"/>
                <a:stretch>
                  <a:fillRect/>
                </a:stretch>
              </p:blipFill>
              <p:spPr>
                <a:xfrm>
                  <a:off x="7998699" y="1775348"/>
                  <a:ext cx="151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1" name="Freihand 180">
                  <a:extLst>
                    <a:ext uri="{FF2B5EF4-FFF2-40B4-BE49-F238E27FC236}">
                      <a16:creationId xmlns:a16="http://schemas.microsoft.com/office/drawing/2014/main" id="{B971D1B6-9AA7-4549-862E-DBC85F60684D}"/>
                    </a:ext>
                  </a:extLst>
                </p14:cNvPr>
                <p14:cNvContentPartPr/>
                <p14:nvPr/>
              </p14:nvContentPartPr>
              <p14:xfrm>
                <a:off x="8217579" y="1818188"/>
                <a:ext cx="51840" cy="54360"/>
              </p14:xfrm>
            </p:contentPart>
          </mc:Choice>
          <mc:Fallback>
            <p:pic>
              <p:nvPicPr>
                <p:cNvPr id="181" name="Freihand 180">
                  <a:extLst>
                    <a:ext uri="{FF2B5EF4-FFF2-40B4-BE49-F238E27FC236}">
                      <a16:creationId xmlns:a16="http://schemas.microsoft.com/office/drawing/2014/main" id="{B971D1B6-9AA7-4549-862E-DBC85F60684D}"/>
                    </a:ext>
                  </a:extLst>
                </p:cNvPr>
                <p:cNvPicPr/>
                <p:nvPr/>
              </p:nvPicPr>
              <p:blipFill>
                <a:blip r:embed="rId299"/>
                <a:stretch>
                  <a:fillRect/>
                </a:stretch>
              </p:blipFill>
              <p:spPr>
                <a:xfrm>
                  <a:off x="8213259" y="1813868"/>
                  <a:ext cx="60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2" name="Freihand 181">
                  <a:extLst>
                    <a:ext uri="{FF2B5EF4-FFF2-40B4-BE49-F238E27FC236}">
                      <a16:creationId xmlns:a16="http://schemas.microsoft.com/office/drawing/2014/main" id="{86C52CAA-F14F-492F-8BC3-B3C19280DD7C}"/>
                    </a:ext>
                  </a:extLst>
                </p14:cNvPr>
                <p14:cNvContentPartPr/>
                <p14:nvPr/>
              </p14:nvContentPartPr>
              <p14:xfrm>
                <a:off x="8235579" y="1837988"/>
                <a:ext cx="50760" cy="122040"/>
              </p14:xfrm>
            </p:contentPart>
          </mc:Choice>
          <mc:Fallback>
            <p:pic>
              <p:nvPicPr>
                <p:cNvPr id="182" name="Freihand 181">
                  <a:extLst>
                    <a:ext uri="{FF2B5EF4-FFF2-40B4-BE49-F238E27FC236}">
                      <a16:creationId xmlns:a16="http://schemas.microsoft.com/office/drawing/2014/main" id="{86C52CAA-F14F-492F-8BC3-B3C19280DD7C}"/>
                    </a:ext>
                  </a:extLst>
                </p:cNvPr>
                <p:cNvPicPr/>
                <p:nvPr/>
              </p:nvPicPr>
              <p:blipFill>
                <a:blip r:embed="rId301"/>
                <a:stretch>
                  <a:fillRect/>
                </a:stretch>
              </p:blipFill>
              <p:spPr>
                <a:xfrm>
                  <a:off x="8231259" y="1833668"/>
                  <a:ext cx="59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3" name="Freihand 182">
                  <a:extLst>
                    <a:ext uri="{FF2B5EF4-FFF2-40B4-BE49-F238E27FC236}">
                      <a16:creationId xmlns:a16="http://schemas.microsoft.com/office/drawing/2014/main" id="{8AEC06AB-A15A-4F1C-90EB-8E7E46C00F4F}"/>
                    </a:ext>
                  </a:extLst>
                </p14:cNvPr>
                <p14:cNvContentPartPr/>
                <p14:nvPr/>
              </p14:nvContentPartPr>
              <p14:xfrm>
                <a:off x="8415219" y="1852388"/>
                <a:ext cx="117000" cy="25200"/>
              </p14:xfrm>
            </p:contentPart>
          </mc:Choice>
          <mc:Fallback>
            <p:pic>
              <p:nvPicPr>
                <p:cNvPr id="183" name="Freihand 182">
                  <a:extLst>
                    <a:ext uri="{FF2B5EF4-FFF2-40B4-BE49-F238E27FC236}">
                      <a16:creationId xmlns:a16="http://schemas.microsoft.com/office/drawing/2014/main" id="{8AEC06AB-A15A-4F1C-90EB-8E7E46C00F4F}"/>
                    </a:ext>
                  </a:extLst>
                </p:cNvPr>
                <p:cNvPicPr/>
                <p:nvPr/>
              </p:nvPicPr>
              <p:blipFill>
                <a:blip r:embed="rId303"/>
                <a:stretch>
                  <a:fillRect/>
                </a:stretch>
              </p:blipFill>
              <p:spPr>
                <a:xfrm>
                  <a:off x="8410899" y="1848068"/>
                  <a:ext cx="125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4" name="Freihand 183">
                  <a:extLst>
                    <a:ext uri="{FF2B5EF4-FFF2-40B4-BE49-F238E27FC236}">
                      <a16:creationId xmlns:a16="http://schemas.microsoft.com/office/drawing/2014/main" id="{E6A34011-A42B-4C06-A534-02645BA5D173}"/>
                    </a:ext>
                  </a:extLst>
                </p14:cNvPr>
                <p14:cNvContentPartPr/>
                <p14:nvPr/>
              </p14:nvContentPartPr>
              <p14:xfrm>
                <a:off x="8617539" y="1773548"/>
                <a:ext cx="84600" cy="127440"/>
              </p14:xfrm>
            </p:contentPart>
          </mc:Choice>
          <mc:Fallback>
            <p:pic>
              <p:nvPicPr>
                <p:cNvPr id="184" name="Freihand 183">
                  <a:extLst>
                    <a:ext uri="{FF2B5EF4-FFF2-40B4-BE49-F238E27FC236}">
                      <a16:creationId xmlns:a16="http://schemas.microsoft.com/office/drawing/2014/main" id="{E6A34011-A42B-4C06-A534-02645BA5D173}"/>
                    </a:ext>
                  </a:extLst>
                </p:cNvPr>
                <p:cNvPicPr/>
                <p:nvPr/>
              </p:nvPicPr>
              <p:blipFill>
                <a:blip r:embed="rId305"/>
                <a:stretch>
                  <a:fillRect/>
                </a:stretch>
              </p:blipFill>
              <p:spPr>
                <a:xfrm>
                  <a:off x="8613219" y="1769228"/>
                  <a:ext cx="93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5" name="Freihand 184">
                  <a:extLst>
                    <a:ext uri="{FF2B5EF4-FFF2-40B4-BE49-F238E27FC236}">
                      <a16:creationId xmlns:a16="http://schemas.microsoft.com/office/drawing/2014/main" id="{B9C64619-965D-4819-8C3B-F7F5FD47264E}"/>
                    </a:ext>
                  </a:extLst>
                </p14:cNvPr>
                <p14:cNvContentPartPr/>
                <p14:nvPr/>
              </p14:nvContentPartPr>
              <p14:xfrm>
                <a:off x="8754699" y="1816748"/>
                <a:ext cx="69480" cy="58680"/>
              </p14:xfrm>
            </p:contentPart>
          </mc:Choice>
          <mc:Fallback>
            <p:pic>
              <p:nvPicPr>
                <p:cNvPr id="185" name="Freihand 184">
                  <a:extLst>
                    <a:ext uri="{FF2B5EF4-FFF2-40B4-BE49-F238E27FC236}">
                      <a16:creationId xmlns:a16="http://schemas.microsoft.com/office/drawing/2014/main" id="{B9C64619-965D-4819-8C3B-F7F5FD47264E}"/>
                    </a:ext>
                  </a:extLst>
                </p:cNvPr>
                <p:cNvPicPr/>
                <p:nvPr/>
              </p:nvPicPr>
              <p:blipFill>
                <a:blip r:embed="rId307"/>
                <a:stretch>
                  <a:fillRect/>
                </a:stretch>
              </p:blipFill>
              <p:spPr>
                <a:xfrm>
                  <a:off x="8750379" y="1812428"/>
                  <a:ext cx="78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6" name="Freihand 185">
                  <a:extLst>
                    <a:ext uri="{FF2B5EF4-FFF2-40B4-BE49-F238E27FC236}">
                      <a16:creationId xmlns:a16="http://schemas.microsoft.com/office/drawing/2014/main" id="{2BE703F0-6DFB-423D-80CE-52E7EB9B19F1}"/>
                    </a:ext>
                  </a:extLst>
                </p14:cNvPr>
                <p14:cNvContentPartPr/>
                <p14:nvPr/>
              </p14:nvContentPartPr>
              <p14:xfrm>
                <a:off x="8882139" y="1807028"/>
                <a:ext cx="103680" cy="73080"/>
              </p14:xfrm>
            </p:contentPart>
          </mc:Choice>
          <mc:Fallback>
            <p:pic>
              <p:nvPicPr>
                <p:cNvPr id="186" name="Freihand 185">
                  <a:extLst>
                    <a:ext uri="{FF2B5EF4-FFF2-40B4-BE49-F238E27FC236}">
                      <a16:creationId xmlns:a16="http://schemas.microsoft.com/office/drawing/2014/main" id="{2BE703F0-6DFB-423D-80CE-52E7EB9B19F1}"/>
                    </a:ext>
                  </a:extLst>
                </p:cNvPr>
                <p:cNvPicPr/>
                <p:nvPr/>
              </p:nvPicPr>
              <p:blipFill>
                <a:blip r:embed="rId309"/>
                <a:stretch>
                  <a:fillRect/>
                </a:stretch>
              </p:blipFill>
              <p:spPr>
                <a:xfrm>
                  <a:off x="8877819" y="1802708"/>
                  <a:ext cx="112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7" name="Freihand 186">
                  <a:extLst>
                    <a:ext uri="{FF2B5EF4-FFF2-40B4-BE49-F238E27FC236}">
                      <a16:creationId xmlns:a16="http://schemas.microsoft.com/office/drawing/2014/main" id="{12A2FB80-FFEF-4986-AEC1-47704A871790}"/>
                    </a:ext>
                  </a:extLst>
                </p14:cNvPr>
                <p14:cNvContentPartPr/>
                <p14:nvPr/>
              </p14:nvContentPartPr>
              <p14:xfrm>
                <a:off x="9064659" y="1763108"/>
                <a:ext cx="23040" cy="113040"/>
              </p14:xfrm>
            </p:contentPart>
          </mc:Choice>
          <mc:Fallback>
            <p:pic>
              <p:nvPicPr>
                <p:cNvPr id="187" name="Freihand 186">
                  <a:extLst>
                    <a:ext uri="{FF2B5EF4-FFF2-40B4-BE49-F238E27FC236}">
                      <a16:creationId xmlns:a16="http://schemas.microsoft.com/office/drawing/2014/main" id="{12A2FB80-FFEF-4986-AEC1-47704A871790}"/>
                    </a:ext>
                  </a:extLst>
                </p:cNvPr>
                <p:cNvPicPr/>
                <p:nvPr/>
              </p:nvPicPr>
              <p:blipFill>
                <a:blip r:embed="rId311"/>
                <a:stretch>
                  <a:fillRect/>
                </a:stretch>
              </p:blipFill>
              <p:spPr>
                <a:xfrm>
                  <a:off x="9060339" y="1758788"/>
                  <a:ext cx="31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8" name="Freihand 187">
                  <a:extLst>
                    <a:ext uri="{FF2B5EF4-FFF2-40B4-BE49-F238E27FC236}">
                      <a16:creationId xmlns:a16="http://schemas.microsoft.com/office/drawing/2014/main" id="{F672509D-0309-43DC-A71D-BF15A0BC8F7C}"/>
                    </a:ext>
                  </a:extLst>
                </p14:cNvPr>
                <p14:cNvContentPartPr/>
                <p14:nvPr/>
              </p14:nvContentPartPr>
              <p14:xfrm>
                <a:off x="9221259" y="1840868"/>
                <a:ext cx="176760" cy="5040"/>
              </p14:xfrm>
            </p:contentPart>
          </mc:Choice>
          <mc:Fallback>
            <p:pic>
              <p:nvPicPr>
                <p:cNvPr id="188" name="Freihand 187">
                  <a:extLst>
                    <a:ext uri="{FF2B5EF4-FFF2-40B4-BE49-F238E27FC236}">
                      <a16:creationId xmlns:a16="http://schemas.microsoft.com/office/drawing/2014/main" id="{F672509D-0309-43DC-A71D-BF15A0BC8F7C}"/>
                    </a:ext>
                  </a:extLst>
                </p:cNvPr>
                <p:cNvPicPr/>
                <p:nvPr/>
              </p:nvPicPr>
              <p:blipFill>
                <a:blip r:embed="rId313"/>
                <a:stretch>
                  <a:fillRect/>
                </a:stretch>
              </p:blipFill>
              <p:spPr>
                <a:xfrm>
                  <a:off x="9216939" y="1836548"/>
                  <a:ext cx="185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9" name="Freihand 188">
                  <a:extLst>
                    <a:ext uri="{FF2B5EF4-FFF2-40B4-BE49-F238E27FC236}">
                      <a16:creationId xmlns:a16="http://schemas.microsoft.com/office/drawing/2014/main" id="{DABABC26-1022-455E-B599-AA6B1CB272A7}"/>
                    </a:ext>
                  </a:extLst>
                </p14:cNvPr>
                <p14:cNvContentPartPr/>
                <p14:nvPr/>
              </p14:nvContentPartPr>
              <p14:xfrm>
                <a:off x="9252939" y="1868588"/>
                <a:ext cx="148680" cy="3960"/>
              </p14:xfrm>
            </p:contentPart>
          </mc:Choice>
          <mc:Fallback>
            <p:pic>
              <p:nvPicPr>
                <p:cNvPr id="189" name="Freihand 188">
                  <a:extLst>
                    <a:ext uri="{FF2B5EF4-FFF2-40B4-BE49-F238E27FC236}">
                      <a16:creationId xmlns:a16="http://schemas.microsoft.com/office/drawing/2014/main" id="{DABABC26-1022-455E-B599-AA6B1CB272A7}"/>
                    </a:ext>
                  </a:extLst>
                </p:cNvPr>
                <p:cNvPicPr/>
                <p:nvPr/>
              </p:nvPicPr>
              <p:blipFill>
                <a:blip r:embed="rId315"/>
                <a:stretch>
                  <a:fillRect/>
                </a:stretch>
              </p:blipFill>
              <p:spPr>
                <a:xfrm>
                  <a:off x="9248619" y="1864268"/>
                  <a:ext cx="157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0" name="Freihand 189">
                  <a:extLst>
                    <a:ext uri="{FF2B5EF4-FFF2-40B4-BE49-F238E27FC236}">
                      <a16:creationId xmlns:a16="http://schemas.microsoft.com/office/drawing/2014/main" id="{81FBE014-2E2E-47DF-8A26-DA015FCC1D5D}"/>
                    </a:ext>
                  </a:extLst>
                </p14:cNvPr>
                <p14:cNvContentPartPr/>
                <p14:nvPr/>
              </p14:nvContentPartPr>
              <p14:xfrm>
                <a:off x="9525099" y="1776428"/>
                <a:ext cx="132480" cy="121320"/>
              </p14:xfrm>
            </p:contentPart>
          </mc:Choice>
          <mc:Fallback>
            <p:pic>
              <p:nvPicPr>
                <p:cNvPr id="190" name="Freihand 189">
                  <a:extLst>
                    <a:ext uri="{FF2B5EF4-FFF2-40B4-BE49-F238E27FC236}">
                      <a16:creationId xmlns:a16="http://schemas.microsoft.com/office/drawing/2014/main" id="{81FBE014-2E2E-47DF-8A26-DA015FCC1D5D}"/>
                    </a:ext>
                  </a:extLst>
                </p:cNvPr>
                <p:cNvPicPr/>
                <p:nvPr/>
              </p:nvPicPr>
              <p:blipFill>
                <a:blip r:embed="rId317"/>
                <a:stretch>
                  <a:fillRect/>
                </a:stretch>
              </p:blipFill>
              <p:spPr>
                <a:xfrm>
                  <a:off x="9520779" y="1772108"/>
                  <a:ext cx="141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1" name="Freihand 190">
                  <a:extLst>
                    <a:ext uri="{FF2B5EF4-FFF2-40B4-BE49-F238E27FC236}">
                      <a16:creationId xmlns:a16="http://schemas.microsoft.com/office/drawing/2014/main" id="{BDB63EFD-B276-4D1C-94EA-5B3B4A0C0577}"/>
                    </a:ext>
                  </a:extLst>
                </p14:cNvPr>
                <p14:cNvContentPartPr/>
                <p14:nvPr/>
              </p14:nvContentPartPr>
              <p14:xfrm>
                <a:off x="9567939" y="1769948"/>
                <a:ext cx="112680" cy="2880"/>
              </p14:xfrm>
            </p:contentPart>
          </mc:Choice>
          <mc:Fallback>
            <p:pic>
              <p:nvPicPr>
                <p:cNvPr id="191" name="Freihand 190">
                  <a:extLst>
                    <a:ext uri="{FF2B5EF4-FFF2-40B4-BE49-F238E27FC236}">
                      <a16:creationId xmlns:a16="http://schemas.microsoft.com/office/drawing/2014/main" id="{BDB63EFD-B276-4D1C-94EA-5B3B4A0C0577}"/>
                    </a:ext>
                  </a:extLst>
                </p:cNvPr>
                <p:cNvPicPr/>
                <p:nvPr/>
              </p:nvPicPr>
              <p:blipFill>
                <a:blip r:embed="rId106"/>
                <a:stretch>
                  <a:fillRect/>
                </a:stretch>
              </p:blipFill>
              <p:spPr>
                <a:xfrm>
                  <a:off x="9563619" y="1765628"/>
                  <a:ext cx="121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2" name="Freihand 191">
                  <a:extLst>
                    <a:ext uri="{FF2B5EF4-FFF2-40B4-BE49-F238E27FC236}">
                      <a16:creationId xmlns:a16="http://schemas.microsoft.com/office/drawing/2014/main" id="{DB309528-7FAE-409C-8F60-69A4551BBCAD}"/>
                    </a:ext>
                  </a:extLst>
                </p14:cNvPr>
                <p14:cNvContentPartPr/>
                <p14:nvPr/>
              </p14:nvContentPartPr>
              <p14:xfrm>
                <a:off x="9749019" y="1763108"/>
                <a:ext cx="119160" cy="109800"/>
              </p14:xfrm>
            </p:contentPart>
          </mc:Choice>
          <mc:Fallback>
            <p:pic>
              <p:nvPicPr>
                <p:cNvPr id="192" name="Freihand 191">
                  <a:extLst>
                    <a:ext uri="{FF2B5EF4-FFF2-40B4-BE49-F238E27FC236}">
                      <a16:creationId xmlns:a16="http://schemas.microsoft.com/office/drawing/2014/main" id="{DB309528-7FAE-409C-8F60-69A4551BBCAD}"/>
                    </a:ext>
                  </a:extLst>
                </p:cNvPr>
                <p:cNvPicPr/>
                <p:nvPr/>
              </p:nvPicPr>
              <p:blipFill>
                <a:blip r:embed="rId320"/>
                <a:stretch>
                  <a:fillRect/>
                </a:stretch>
              </p:blipFill>
              <p:spPr>
                <a:xfrm>
                  <a:off x="9744699" y="1758788"/>
                  <a:ext cx="12780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207" name="Freihand 206">
                <a:extLst>
                  <a:ext uri="{FF2B5EF4-FFF2-40B4-BE49-F238E27FC236}">
                    <a16:creationId xmlns:a16="http://schemas.microsoft.com/office/drawing/2014/main" id="{3F90505F-43C0-4758-8B15-F609B6D6FB98}"/>
                  </a:ext>
                </a:extLst>
              </p14:cNvPr>
              <p14:cNvContentPartPr/>
              <p14:nvPr/>
            </p14:nvContentPartPr>
            <p14:xfrm>
              <a:off x="10213779" y="1976948"/>
              <a:ext cx="360" cy="360"/>
            </p14:xfrm>
          </p:contentPart>
        </mc:Choice>
        <mc:Fallback>
          <p:pic>
            <p:nvPicPr>
              <p:cNvPr id="207" name="Freihand 206">
                <a:extLst>
                  <a:ext uri="{FF2B5EF4-FFF2-40B4-BE49-F238E27FC236}">
                    <a16:creationId xmlns:a16="http://schemas.microsoft.com/office/drawing/2014/main" id="{3F90505F-43C0-4758-8B15-F609B6D6FB98}"/>
                  </a:ext>
                </a:extLst>
              </p:cNvPr>
              <p:cNvPicPr/>
              <p:nvPr/>
            </p:nvPicPr>
            <p:blipFill>
              <a:blip r:embed="rId5"/>
              <a:stretch>
                <a:fillRect/>
              </a:stretch>
            </p:blipFill>
            <p:spPr>
              <a:xfrm>
                <a:off x="10209459" y="1972628"/>
                <a:ext cx="9000" cy="9000"/>
              </a:xfrm>
              <a:prstGeom prst="rect">
                <a:avLst/>
              </a:prstGeom>
            </p:spPr>
          </p:pic>
        </mc:Fallback>
      </mc:AlternateContent>
      <p:grpSp>
        <p:nvGrpSpPr>
          <p:cNvPr id="225" name="Gruppieren 224">
            <a:extLst>
              <a:ext uri="{FF2B5EF4-FFF2-40B4-BE49-F238E27FC236}">
                <a16:creationId xmlns:a16="http://schemas.microsoft.com/office/drawing/2014/main" id="{1F47C841-DAE4-408C-8AAD-578AC1F8F540}"/>
              </a:ext>
            </a:extLst>
          </p:cNvPr>
          <p:cNvGrpSpPr/>
          <p:nvPr/>
        </p:nvGrpSpPr>
        <p:grpSpPr>
          <a:xfrm>
            <a:off x="8256099" y="2072708"/>
            <a:ext cx="2107800" cy="617040"/>
            <a:chOff x="8256099" y="2072708"/>
            <a:chExt cx="2107800" cy="617040"/>
          </a:xfrm>
        </p:grpSpPr>
        <mc:AlternateContent xmlns:mc="http://schemas.openxmlformats.org/markup-compatibility/2006">
          <mc:Choice xmlns:p14="http://schemas.microsoft.com/office/powerpoint/2010/main" Requires="p14">
            <p:contentPart p14:bwMode="auto" r:id="rId322">
              <p14:nvContentPartPr>
                <p14:cNvPr id="194" name="Freihand 193">
                  <a:extLst>
                    <a:ext uri="{FF2B5EF4-FFF2-40B4-BE49-F238E27FC236}">
                      <a16:creationId xmlns:a16="http://schemas.microsoft.com/office/drawing/2014/main" id="{95F4EB5B-73FA-41F0-8CF5-E964B4868650}"/>
                    </a:ext>
                  </a:extLst>
                </p14:cNvPr>
                <p14:cNvContentPartPr/>
                <p14:nvPr/>
              </p14:nvContentPartPr>
              <p14:xfrm>
                <a:off x="8477499" y="2161628"/>
                <a:ext cx="85680" cy="69480"/>
              </p14:xfrm>
            </p:contentPart>
          </mc:Choice>
          <mc:Fallback>
            <p:pic>
              <p:nvPicPr>
                <p:cNvPr id="194" name="Freihand 193">
                  <a:extLst>
                    <a:ext uri="{FF2B5EF4-FFF2-40B4-BE49-F238E27FC236}">
                      <a16:creationId xmlns:a16="http://schemas.microsoft.com/office/drawing/2014/main" id="{95F4EB5B-73FA-41F0-8CF5-E964B4868650}"/>
                    </a:ext>
                  </a:extLst>
                </p:cNvPr>
                <p:cNvPicPr/>
                <p:nvPr/>
              </p:nvPicPr>
              <p:blipFill>
                <a:blip r:embed="rId323"/>
                <a:stretch>
                  <a:fillRect/>
                </a:stretch>
              </p:blipFill>
              <p:spPr>
                <a:xfrm>
                  <a:off x="8473179" y="2157308"/>
                  <a:ext cx="94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5" name="Freihand 194">
                  <a:extLst>
                    <a:ext uri="{FF2B5EF4-FFF2-40B4-BE49-F238E27FC236}">
                      <a16:creationId xmlns:a16="http://schemas.microsoft.com/office/drawing/2014/main" id="{3B7F05D1-A682-41F8-B150-1CB3B7E53CA9}"/>
                    </a:ext>
                  </a:extLst>
                </p14:cNvPr>
                <p14:cNvContentPartPr/>
                <p14:nvPr/>
              </p14:nvContentPartPr>
              <p14:xfrm>
                <a:off x="8513859" y="2174588"/>
                <a:ext cx="69840" cy="147600"/>
              </p14:xfrm>
            </p:contentPart>
          </mc:Choice>
          <mc:Fallback>
            <p:pic>
              <p:nvPicPr>
                <p:cNvPr id="195" name="Freihand 194">
                  <a:extLst>
                    <a:ext uri="{FF2B5EF4-FFF2-40B4-BE49-F238E27FC236}">
                      <a16:creationId xmlns:a16="http://schemas.microsoft.com/office/drawing/2014/main" id="{3B7F05D1-A682-41F8-B150-1CB3B7E53CA9}"/>
                    </a:ext>
                  </a:extLst>
                </p:cNvPr>
                <p:cNvPicPr/>
                <p:nvPr/>
              </p:nvPicPr>
              <p:blipFill>
                <a:blip r:embed="rId325"/>
                <a:stretch>
                  <a:fillRect/>
                </a:stretch>
              </p:blipFill>
              <p:spPr>
                <a:xfrm>
                  <a:off x="8509539" y="2170268"/>
                  <a:ext cx="78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6" name="Freihand 195">
                  <a:extLst>
                    <a:ext uri="{FF2B5EF4-FFF2-40B4-BE49-F238E27FC236}">
                      <a16:creationId xmlns:a16="http://schemas.microsoft.com/office/drawing/2014/main" id="{B6516730-0B20-4972-BFD9-576EADD80A2D}"/>
                    </a:ext>
                  </a:extLst>
                </p14:cNvPr>
                <p14:cNvContentPartPr/>
                <p14:nvPr/>
              </p14:nvContentPartPr>
              <p14:xfrm>
                <a:off x="8306859" y="2110508"/>
                <a:ext cx="159120" cy="119160"/>
              </p14:xfrm>
            </p:contentPart>
          </mc:Choice>
          <mc:Fallback>
            <p:pic>
              <p:nvPicPr>
                <p:cNvPr id="196" name="Freihand 195">
                  <a:extLst>
                    <a:ext uri="{FF2B5EF4-FFF2-40B4-BE49-F238E27FC236}">
                      <a16:creationId xmlns:a16="http://schemas.microsoft.com/office/drawing/2014/main" id="{B6516730-0B20-4972-BFD9-576EADD80A2D}"/>
                    </a:ext>
                  </a:extLst>
                </p:cNvPr>
                <p:cNvPicPr/>
                <p:nvPr/>
              </p:nvPicPr>
              <p:blipFill>
                <a:blip r:embed="rId327"/>
                <a:stretch>
                  <a:fillRect/>
                </a:stretch>
              </p:blipFill>
              <p:spPr>
                <a:xfrm>
                  <a:off x="8302539" y="2106188"/>
                  <a:ext cx="167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7" name="Freihand 196">
                  <a:extLst>
                    <a:ext uri="{FF2B5EF4-FFF2-40B4-BE49-F238E27FC236}">
                      <a16:creationId xmlns:a16="http://schemas.microsoft.com/office/drawing/2014/main" id="{7E23BC73-4421-4801-BF1C-C560E2A71198}"/>
                    </a:ext>
                  </a:extLst>
                </p14:cNvPr>
                <p14:cNvContentPartPr/>
                <p14:nvPr/>
              </p14:nvContentPartPr>
              <p14:xfrm>
                <a:off x="8755419" y="2159468"/>
                <a:ext cx="98640" cy="12240"/>
              </p14:xfrm>
            </p:contentPart>
          </mc:Choice>
          <mc:Fallback>
            <p:pic>
              <p:nvPicPr>
                <p:cNvPr id="197" name="Freihand 196">
                  <a:extLst>
                    <a:ext uri="{FF2B5EF4-FFF2-40B4-BE49-F238E27FC236}">
                      <a16:creationId xmlns:a16="http://schemas.microsoft.com/office/drawing/2014/main" id="{7E23BC73-4421-4801-BF1C-C560E2A71198}"/>
                    </a:ext>
                  </a:extLst>
                </p:cNvPr>
                <p:cNvPicPr/>
                <p:nvPr/>
              </p:nvPicPr>
              <p:blipFill>
                <a:blip r:embed="rId329"/>
                <a:stretch>
                  <a:fillRect/>
                </a:stretch>
              </p:blipFill>
              <p:spPr>
                <a:xfrm>
                  <a:off x="8751099" y="2155148"/>
                  <a:ext cx="107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8" name="Freihand 197">
                  <a:extLst>
                    <a:ext uri="{FF2B5EF4-FFF2-40B4-BE49-F238E27FC236}">
                      <a16:creationId xmlns:a16="http://schemas.microsoft.com/office/drawing/2014/main" id="{5EC902CA-6B95-4E9F-82FA-30D002B57575}"/>
                    </a:ext>
                  </a:extLst>
                </p14:cNvPr>
                <p14:cNvContentPartPr/>
                <p14:nvPr/>
              </p14:nvContentPartPr>
              <p14:xfrm>
                <a:off x="8745339" y="2186468"/>
                <a:ext cx="108720" cy="33840"/>
              </p14:xfrm>
            </p:contentPart>
          </mc:Choice>
          <mc:Fallback>
            <p:pic>
              <p:nvPicPr>
                <p:cNvPr id="198" name="Freihand 197">
                  <a:extLst>
                    <a:ext uri="{FF2B5EF4-FFF2-40B4-BE49-F238E27FC236}">
                      <a16:creationId xmlns:a16="http://schemas.microsoft.com/office/drawing/2014/main" id="{5EC902CA-6B95-4E9F-82FA-30D002B57575}"/>
                    </a:ext>
                  </a:extLst>
                </p:cNvPr>
                <p:cNvPicPr/>
                <p:nvPr/>
              </p:nvPicPr>
              <p:blipFill>
                <a:blip r:embed="rId331"/>
                <a:stretch>
                  <a:fillRect/>
                </a:stretch>
              </p:blipFill>
              <p:spPr>
                <a:xfrm>
                  <a:off x="8741019" y="2182148"/>
                  <a:ext cx="1173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9" name="Freihand 198">
                  <a:extLst>
                    <a:ext uri="{FF2B5EF4-FFF2-40B4-BE49-F238E27FC236}">
                      <a16:creationId xmlns:a16="http://schemas.microsoft.com/office/drawing/2014/main" id="{43055939-D07B-479C-B6B4-3AF436A1221B}"/>
                    </a:ext>
                  </a:extLst>
                </p14:cNvPr>
                <p14:cNvContentPartPr/>
                <p14:nvPr/>
              </p14:nvContentPartPr>
              <p14:xfrm>
                <a:off x="9003459" y="2105468"/>
                <a:ext cx="86400" cy="117000"/>
              </p14:xfrm>
            </p:contentPart>
          </mc:Choice>
          <mc:Fallback>
            <p:pic>
              <p:nvPicPr>
                <p:cNvPr id="199" name="Freihand 198">
                  <a:extLst>
                    <a:ext uri="{FF2B5EF4-FFF2-40B4-BE49-F238E27FC236}">
                      <a16:creationId xmlns:a16="http://schemas.microsoft.com/office/drawing/2014/main" id="{43055939-D07B-479C-B6B4-3AF436A1221B}"/>
                    </a:ext>
                  </a:extLst>
                </p:cNvPr>
                <p:cNvPicPr/>
                <p:nvPr/>
              </p:nvPicPr>
              <p:blipFill>
                <a:blip r:embed="rId333"/>
                <a:stretch>
                  <a:fillRect/>
                </a:stretch>
              </p:blipFill>
              <p:spPr>
                <a:xfrm>
                  <a:off x="8999139" y="2101148"/>
                  <a:ext cx="95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0" name="Freihand 199">
                  <a:extLst>
                    <a:ext uri="{FF2B5EF4-FFF2-40B4-BE49-F238E27FC236}">
                      <a16:creationId xmlns:a16="http://schemas.microsoft.com/office/drawing/2014/main" id="{35ACCB3E-AA08-4BA8-AAB3-98F6F7AE2C9D}"/>
                    </a:ext>
                  </a:extLst>
                </p14:cNvPr>
                <p14:cNvContentPartPr/>
                <p14:nvPr/>
              </p14:nvContentPartPr>
              <p14:xfrm>
                <a:off x="9033339" y="2093588"/>
                <a:ext cx="112680" cy="6480"/>
              </p14:xfrm>
            </p:contentPart>
          </mc:Choice>
          <mc:Fallback>
            <p:pic>
              <p:nvPicPr>
                <p:cNvPr id="200" name="Freihand 199">
                  <a:extLst>
                    <a:ext uri="{FF2B5EF4-FFF2-40B4-BE49-F238E27FC236}">
                      <a16:creationId xmlns:a16="http://schemas.microsoft.com/office/drawing/2014/main" id="{35ACCB3E-AA08-4BA8-AAB3-98F6F7AE2C9D}"/>
                    </a:ext>
                  </a:extLst>
                </p:cNvPr>
                <p:cNvPicPr/>
                <p:nvPr/>
              </p:nvPicPr>
              <p:blipFill>
                <a:blip r:embed="rId335"/>
                <a:stretch>
                  <a:fillRect/>
                </a:stretch>
              </p:blipFill>
              <p:spPr>
                <a:xfrm>
                  <a:off x="9029019" y="2089268"/>
                  <a:ext cx="121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1" name="Freihand 200">
                  <a:extLst>
                    <a:ext uri="{FF2B5EF4-FFF2-40B4-BE49-F238E27FC236}">
                      <a16:creationId xmlns:a16="http://schemas.microsoft.com/office/drawing/2014/main" id="{EAFAED64-71C1-4A80-9557-1B8CB9C46982}"/>
                    </a:ext>
                  </a:extLst>
                </p14:cNvPr>
                <p14:cNvContentPartPr/>
                <p14:nvPr/>
              </p14:nvContentPartPr>
              <p14:xfrm>
                <a:off x="9189219" y="2098988"/>
                <a:ext cx="74520" cy="85320"/>
              </p14:xfrm>
            </p:contentPart>
          </mc:Choice>
          <mc:Fallback>
            <p:pic>
              <p:nvPicPr>
                <p:cNvPr id="201" name="Freihand 200">
                  <a:extLst>
                    <a:ext uri="{FF2B5EF4-FFF2-40B4-BE49-F238E27FC236}">
                      <a16:creationId xmlns:a16="http://schemas.microsoft.com/office/drawing/2014/main" id="{EAFAED64-71C1-4A80-9557-1B8CB9C46982}"/>
                    </a:ext>
                  </a:extLst>
                </p:cNvPr>
                <p:cNvPicPr/>
                <p:nvPr/>
              </p:nvPicPr>
              <p:blipFill>
                <a:blip r:embed="rId337"/>
                <a:stretch>
                  <a:fillRect/>
                </a:stretch>
              </p:blipFill>
              <p:spPr>
                <a:xfrm>
                  <a:off x="9184899" y="2094668"/>
                  <a:ext cx="83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2" name="Freihand 201">
                  <a:extLst>
                    <a:ext uri="{FF2B5EF4-FFF2-40B4-BE49-F238E27FC236}">
                      <a16:creationId xmlns:a16="http://schemas.microsoft.com/office/drawing/2014/main" id="{39DB0A9C-02AE-435C-AE8A-5C27788EE227}"/>
                    </a:ext>
                  </a:extLst>
                </p14:cNvPr>
                <p14:cNvContentPartPr/>
                <p14:nvPr/>
              </p14:nvContentPartPr>
              <p14:xfrm>
                <a:off x="9436539" y="2107988"/>
                <a:ext cx="106200" cy="111600"/>
              </p14:xfrm>
            </p:contentPart>
          </mc:Choice>
          <mc:Fallback>
            <p:pic>
              <p:nvPicPr>
                <p:cNvPr id="202" name="Freihand 201">
                  <a:extLst>
                    <a:ext uri="{FF2B5EF4-FFF2-40B4-BE49-F238E27FC236}">
                      <a16:creationId xmlns:a16="http://schemas.microsoft.com/office/drawing/2014/main" id="{39DB0A9C-02AE-435C-AE8A-5C27788EE227}"/>
                    </a:ext>
                  </a:extLst>
                </p:cNvPr>
                <p:cNvPicPr/>
                <p:nvPr/>
              </p:nvPicPr>
              <p:blipFill>
                <a:blip r:embed="rId339"/>
                <a:stretch>
                  <a:fillRect/>
                </a:stretch>
              </p:blipFill>
              <p:spPr>
                <a:xfrm>
                  <a:off x="9432219" y="2103668"/>
                  <a:ext cx="114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3" name="Freihand 202">
                  <a:extLst>
                    <a:ext uri="{FF2B5EF4-FFF2-40B4-BE49-F238E27FC236}">
                      <a16:creationId xmlns:a16="http://schemas.microsoft.com/office/drawing/2014/main" id="{66B472B2-64EE-4E71-9E99-D2495484A4C1}"/>
                    </a:ext>
                  </a:extLst>
                </p14:cNvPr>
                <p14:cNvContentPartPr/>
                <p14:nvPr/>
              </p14:nvContentPartPr>
              <p14:xfrm>
                <a:off x="9692859" y="2079908"/>
                <a:ext cx="127080" cy="92160"/>
              </p14:xfrm>
            </p:contentPart>
          </mc:Choice>
          <mc:Fallback>
            <p:pic>
              <p:nvPicPr>
                <p:cNvPr id="203" name="Freihand 202">
                  <a:extLst>
                    <a:ext uri="{FF2B5EF4-FFF2-40B4-BE49-F238E27FC236}">
                      <a16:creationId xmlns:a16="http://schemas.microsoft.com/office/drawing/2014/main" id="{66B472B2-64EE-4E71-9E99-D2495484A4C1}"/>
                    </a:ext>
                  </a:extLst>
                </p:cNvPr>
                <p:cNvPicPr/>
                <p:nvPr/>
              </p:nvPicPr>
              <p:blipFill>
                <a:blip r:embed="rId341"/>
                <a:stretch>
                  <a:fillRect/>
                </a:stretch>
              </p:blipFill>
              <p:spPr>
                <a:xfrm>
                  <a:off x="9688539" y="2075588"/>
                  <a:ext cx="135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4" name="Freihand 203">
                  <a:extLst>
                    <a:ext uri="{FF2B5EF4-FFF2-40B4-BE49-F238E27FC236}">
                      <a16:creationId xmlns:a16="http://schemas.microsoft.com/office/drawing/2014/main" id="{B73F15F3-D36E-4C93-AEC4-D125B9107A77}"/>
                    </a:ext>
                  </a:extLst>
                </p14:cNvPr>
                <p14:cNvContentPartPr/>
                <p14:nvPr/>
              </p14:nvContentPartPr>
              <p14:xfrm>
                <a:off x="9838659" y="2088908"/>
                <a:ext cx="106200" cy="76320"/>
              </p14:xfrm>
            </p:contentPart>
          </mc:Choice>
          <mc:Fallback>
            <p:pic>
              <p:nvPicPr>
                <p:cNvPr id="204" name="Freihand 203">
                  <a:extLst>
                    <a:ext uri="{FF2B5EF4-FFF2-40B4-BE49-F238E27FC236}">
                      <a16:creationId xmlns:a16="http://schemas.microsoft.com/office/drawing/2014/main" id="{B73F15F3-D36E-4C93-AEC4-D125B9107A77}"/>
                    </a:ext>
                  </a:extLst>
                </p:cNvPr>
                <p:cNvPicPr/>
                <p:nvPr/>
              </p:nvPicPr>
              <p:blipFill>
                <a:blip r:embed="rId343"/>
                <a:stretch>
                  <a:fillRect/>
                </a:stretch>
              </p:blipFill>
              <p:spPr>
                <a:xfrm>
                  <a:off x="9834339" y="2084588"/>
                  <a:ext cx="114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5" name="Freihand 204">
                  <a:extLst>
                    <a:ext uri="{FF2B5EF4-FFF2-40B4-BE49-F238E27FC236}">
                      <a16:creationId xmlns:a16="http://schemas.microsoft.com/office/drawing/2014/main" id="{8D1FD420-8B4A-4DD1-AA03-A5381CA37A97}"/>
                    </a:ext>
                  </a:extLst>
                </p14:cNvPr>
                <p14:cNvContentPartPr/>
                <p14:nvPr/>
              </p14:nvContentPartPr>
              <p14:xfrm>
                <a:off x="10011819" y="2086388"/>
                <a:ext cx="102240" cy="67680"/>
              </p14:xfrm>
            </p:contentPart>
          </mc:Choice>
          <mc:Fallback>
            <p:pic>
              <p:nvPicPr>
                <p:cNvPr id="205" name="Freihand 204">
                  <a:extLst>
                    <a:ext uri="{FF2B5EF4-FFF2-40B4-BE49-F238E27FC236}">
                      <a16:creationId xmlns:a16="http://schemas.microsoft.com/office/drawing/2014/main" id="{8D1FD420-8B4A-4DD1-AA03-A5381CA37A97}"/>
                    </a:ext>
                  </a:extLst>
                </p:cNvPr>
                <p:cNvPicPr/>
                <p:nvPr/>
              </p:nvPicPr>
              <p:blipFill>
                <a:blip r:embed="rId345"/>
                <a:stretch>
                  <a:fillRect/>
                </a:stretch>
              </p:blipFill>
              <p:spPr>
                <a:xfrm>
                  <a:off x="10007499" y="2082068"/>
                  <a:ext cx="110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6" name="Freihand 205">
                  <a:extLst>
                    <a:ext uri="{FF2B5EF4-FFF2-40B4-BE49-F238E27FC236}">
                      <a16:creationId xmlns:a16="http://schemas.microsoft.com/office/drawing/2014/main" id="{DDE09737-2ED3-40FD-829A-BDB4C892028B}"/>
                    </a:ext>
                  </a:extLst>
                </p14:cNvPr>
                <p14:cNvContentPartPr/>
                <p14:nvPr/>
              </p14:nvContentPartPr>
              <p14:xfrm>
                <a:off x="10202619" y="2072708"/>
                <a:ext cx="62640" cy="48960"/>
              </p14:xfrm>
            </p:contentPart>
          </mc:Choice>
          <mc:Fallback>
            <p:pic>
              <p:nvPicPr>
                <p:cNvPr id="206" name="Freihand 205">
                  <a:extLst>
                    <a:ext uri="{FF2B5EF4-FFF2-40B4-BE49-F238E27FC236}">
                      <a16:creationId xmlns:a16="http://schemas.microsoft.com/office/drawing/2014/main" id="{DDE09737-2ED3-40FD-829A-BDB4C892028B}"/>
                    </a:ext>
                  </a:extLst>
                </p:cNvPr>
                <p:cNvPicPr/>
                <p:nvPr/>
              </p:nvPicPr>
              <p:blipFill>
                <a:blip r:embed="rId347"/>
                <a:stretch>
                  <a:fillRect/>
                </a:stretch>
              </p:blipFill>
              <p:spPr>
                <a:xfrm>
                  <a:off x="10198299" y="2068388"/>
                  <a:ext cx="71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8" name="Freihand 207">
                  <a:extLst>
                    <a:ext uri="{FF2B5EF4-FFF2-40B4-BE49-F238E27FC236}">
                      <a16:creationId xmlns:a16="http://schemas.microsoft.com/office/drawing/2014/main" id="{68F984FA-6D8C-4B26-A192-975A740D12D7}"/>
                    </a:ext>
                  </a:extLst>
                </p14:cNvPr>
                <p14:cNvContentPartPr/>
                <p14:nvPr/>
              </p14:nvContentPartPr>
              <p14:xfrm>
                <a:off x="8496939" y="2447108"/>
                <a:ext cx="79200" cy="67320"/>
              </p14:xfrm>
            </p:contentPart>
          </mc:Choice>
          <mc:Fallback>
            <p:pic>
              <p:nvPicPr>
                <p:cNvPr id="208" name="Freihand 207">
                  <a:extLst>
                    <a:ext uri="{FF2B5EF4-FFF2-40B4-BE49-F238E27FC236}">
                      <a16:creationId xmlns:a16="http://schemas.microsoft.com/office/drawing/2014/main" id="{68F984FA-6D8C-4B26-A192-975A740D12D7}"/>
                    </a:ext>
                  </a:extLst>
                </p:cNvPr>
                <p:cNvPicPr/>
                <p:nvPr/>
              </p:nvPicPr>
              <p:blipFill>
                <a:blip r:embed="rId349"/>
                <a:stretch>
                  <a:fillRect/>
                </a:stretch>
              </p:blipFill>
              <p:spPr>
                <a:xfrm>
                  <a:off x="8492619" y="2442788"/>
                  <a:ext cx="87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9" name="Freihand 208">
                  <a:extLst>
                    <a:ext uri="{FF2B5EF4-FFF2-40B4-BE49-F238E27FC236}">
                      <a16:creationId xmlns:a16="http://schemas.microsoft.com/office/drawing/2014/main" id="{71603317-1D8C-429F-9D84-DDA9F75DEF08}"/>
                    </a:ext>
                  </a:extLst>
                </p14:cNvPr>
                <p14:cNvContentPartPr/>
                <p14:nvPr/>
              </p14:nvContentPartPr>
              <p14:xfrm>
                <a:off x="8550939" y="2468708"/>
                <a:ext cx="43560" cy="120600"/>
              </p14:xfrm>
            </p:contentPart>
          </mc:Choice>
          <mc:Fallback>
            <p:pic>
              <p:nvPicPr>
                <p:cNvPr id="209" name="Freihand 208">
                  <a:extLst>
                    <a:ext uri="{FF2B5EF4-FFF2-40B4-BE49-F238E27FC236}">
                      <a16:creationId xmlns:a16="http://schemas.microsoft.com/office/drawing/2014/main" id="{71603317-1D8C-429F-9D84-DDA9F75DEF08}"/>
                    </a:ext>
                  </a:extLst>
                </p:cNvPr>
                <p:cNvPicPr/>
                <p:nvPr/>
              </p:nvPicPr>
              <p:blipFill>
                <a:blip r:embed="rId351"/>
                <a:stretch>
                  <a:fillRect/>
                </a:stretch>
              </p:blipFill>
              <p:spPr>
                <a:xfrm>
                  <a:off x="8546619" y="2464388"/>
                  <a:ext cx="52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0" name="Freihand 209">
                  <a:extLst>
                    <a:ext uri="{FF2B5EF4-FFF2-40B4-BE49-F238E27FC236}">
                      <a16:creationId xmlns:a16="http://schemas.microsoft.com/office/drawing/2014/main" id="{C857278B-06B7-41B0-B1DD-613430C851C8}"/>
                    </a:ext>
                  </a:extLst>
                </p14:cNvPr>
                <p14:cNvContentPartPr/>
                <p14:nvPr/>
              </p14:nvContentPartPr>
              <p14:xfrm>
                <a:off x="8765139" y="2459348"/>
                <a:ext cx="158400" cy="8640"/>
              </p14:xfrm>
            </p:contentPart>
          </mc:Choice>
          <mc:Fallback>
            <p:pic>
              <p:nvPicPr>
                <p:cNvPr id="210" name="Freihand 209">
                  <a:extLst>
                    <a:ext uri="{FF2B5EF4-FFF2-40B4-BE49-F238E27FC236}">
                      <a16:creationId xmlns:a16="http://schemas.microsoft.com/office/drawing/2014/main" id="{C857278B-06B7-41B0-B1DD-613430C851C8}"/>
                    </a:ext>
                  </a:extLst>
                </p:cNvPr>
                <p:cNvPicPr/>
                <p:nvPr/>
              </p:nvPicPr>
              <p:blipFill>
                <a:blip r:embed="rId353"/>
                <a:stretch>
                  <a:fillRect/>
                </a:stretch>
              </p:blipFill>
              <p:spPr>
                <a:xfrm>
                  <a:off x="8760819" y="2455028"/>
                  <a:ext cx="167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1" name="Freihand 210">
                  <a:extLst>
                    <a:ext uri="{FF2B5EF4-FFF2-40B4-BE49-F238E27FC236}">
                      <a16:creationId xmlns:a16="http://schemas.microsoft.com/office/drawing/2014/main" id="{FB7FFEE0-5843-4D88-BE2D-0F0B02CCA72F}"/>
                    </a:ext>
                  </a:extLst>
                </p14:cNvPr>
                <p14:cNvContentPartPr/>
                <p14:nvPr/>
              </p14:nvContentPartPr>
              <p14:xfrm>
                <a:off x="8799339" y="2502188"/>
                <a:ext cx="149400" cy="10080"/>
              </p14:xfrm>
            </p:contentPart>
          </mc:Choice>
          <mc:Fallback>
            <p:pic>
              <p:nvPicPr>
                <p:cNvPr id="211" name="Freihand 210">
                  <a:extLst>
                    <a:ext uri="{FF2B5EF4-FFF2-40B4-BE49-F238E27FC236}">
                      <a16:creationId xmlns:a16="http://schemas.microsoft.com/office/drawing/2014/main" id="{FB7FFEE0-5843-4D88-BE2D-0F0B02CCA72F}"/>
                    </a:ext>
                  </a:extLst>
                </p:cNvPr>
                <p:cNvPicPr/>
                <p:nvPr/>
              </p:nvPicPr>
              <p:blipFill>
                <a:blip r:embed="rId355"/>
                <a:stretch>
                  <a:fillRect/>
                </a:stretch>
              </p:blipFill>
              <p:spPr>
                <a:xfrm>
                  <a:off x="8795019" y="2497868"/>
                  <a:ext cx="158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2" name="Freihand 211">
                  <a:extLst>
                    <a:ext uri="{FF2B5EF4-FFF2-40B4-BE49-F238E27FC236}">
                      <a16:creationId xmlns:a16="http://schemas.microsoft.com/office/drawing/2014/main" id="{1004CAC0-6A0C-4403-900E-1F265E2EA2AC}"/>
                    </a:ext>
                  </a:extLst>
                </p14:cNvPr>
                <p14:cNvContentPartPr/>
                <p14:nvPr/>
              </p14:nvContentPartPr>
              <p14:xfrm>
                <a:off x="9048099" y="2401028"/>
                <a:ext cx="102960" cy="110880"/>
              </p14:xfrm>
            </p:contentPart>
          </mc:Choice>
          <mc:Fallback>
            <p:pic>
              <p:nvPicPr>
                <p:cNvPr id="212" name="Freihand 211">
                  <a:extLst>
                    <a:ext uri="{FF2B5EF4-FFF2-40B4-BE49-F238E27FC236}">
                      <a16:creationId xmlns:a16="http://schemas.microsoft.com/office/drawing/2014/main" id="{1004CAC0-6A0C-4403-900E-1F265E2EA2AC}"/>
                    </a:ext>
                  </a:extLst>
                </p:cNvPr>
                <p:cNvPicPr/>
                <p:nvPr/>
              </p:nvPicPr>
              <p:blipFill>
                <a:blip r:embed="rId357"/>
                <a:stretch>
                  <a:fillRect/>
                </a:stretch>
              </p:blipFill>
              <p:spPr>
                <a:xfrm>
                  <a:off x="9043779" y="2396708"/>
                  <a:ext cx="111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3" name="Freihand 212">
                  <a:extLst>
                    <a:ext uri="{FF2B5EF4-FFF2-40B4-BE49-F238E27FC236}">
                      <a16:creationId xmlns:a16="http://schemas.microsoft.com/office/drawing/2014/main" id="{BB158D30-BBAA-4B85-9EC8-A87595837A66}"/>
                    </a:ext>
                  </a:extLst>
                </p14:cNvPr>
                <p14:cNvContentPartPr/>
                <p14:nvPr/>
              </p14:nvContentPartPr>
              <p14:xfrm>
                <a:off x="9209019" y="2416868"/>
                <a:ext cx="62280" cy="101520"/>
              </p14:xfrm>
            </p:contentPart>
          </mc:Choice>
          <mc:Fallback>
            <p:pic>
              <p:nvPicPr>
                <p:cNvPr id="213" name="Freihand 212">
                  <a:extLst>
                    <a:ext uri="{FF2B5EF4-FFF2-40B4-BE49-F238E27FC236}">
                      <a16:creationId xmlns:a16="http://schemas.microsoft.com/office/drawing/2014/main" id="{BB158D30-BBAA-4B85-9EC8-A87595837A66}"/>
                    </a:ext>
                  </a:extLst>
                </p:cNvPr>
                <p:cNvPicPr/>
                <p:nvPr/>
              </p:nvPicPr>
              <p:blipFill>
                <a:blip r:embed="rId359"/>
                <a:stretch>
                  <a:fillRect/>
                </a:stretch>
              </p:blipFill>
              <p:spPr>
                <a:xfrm>
                  <a:off x="9204699" y="2412548"/>
                  <a:ext cx="70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4" name="Freihand 213">
                  <a:extLst>
                    <a:ext uri="{FF2B5EF4-FFF2-40B4-BE49-F238E27FC236}">
                      <a16:creationId xmlns:a16="http://schemas.microsoft.com/office/drawing/2014/main" id="{AFF0805C-EA6F-4724-86CA-989E8E077519}"/>
                    </a:ext>
                  </a:extLst>
                </p14:cNvPr>
                <p14:cNvContentPartPr/>
                <p14:nvPr/>
              </p14:nvContentPartPr>
              <p14:xfrm>
                <a:off x="9238899" y="2370428"/>
                <a:ext cx="109440" cy="17280"/>
              </p14:xfrm>
            </p:contentPart>
          </mc:Choice>
          <mc:Fallback>
            <p:pic>
              <p:nvPicPr>
                <p:cNvPr id="214" name="Freihand 213">
                  <a:extLst>
                    <a:ext uri="{FF2B5EF4-FFF2-40B4-BE49-F238E27FC236}">
                      <a16:creationId xmlns:a16="http://schemas.microsoft.com/office/drawing/2014/main" id="{AFF0805C-EA6F-4724-86CA-989E8E077519}"/>
                    </a:ext>
                  </a:extLst>
                </p:cNvPr>
                <p:cNvPicPr/>
                <p:nvPr/>
              </p:nvPicPr>
              <p:blipFill>
                <a:blip r:embed="rId361"/>
                <a:stretch>
                  <a:fillRect/>
                </a:stretch>
              </p:blipFill>
              <p:spPr>
                <a:xfrm>
                  <a:off x="9234579" y="2366108"/>
                  <a:ext cx="118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5" name="Freihand 214">
                  <a:extLst>
                    <a:ext uri="{FF2B5EF4-FFF2-40B4-BE49-F238E27FC236}">
                      <a16:creationId xmlns:a16="http://schemas.microsoft.com/office/drawing/2014/main" id="{E68E70FB-C724-4887-AD6C-CF2B5034AC41}"/>
                    </a:ext>
                  </a:extLst>
                </p14:cNvPr>
                <p14:cNvContentPartPr/>
                <p14:nvPr/>
              </p14:nvContentPartPr>
              <p14:xfrm>
                <a:off x="9493779" y="2422268"/>
                <a:ext cx="24480" cy="84960"/>
              </p14:xfrm>
            </p:contentPart>
          </mc:Choice>
          <mc:Fallback>
            <p:pic>
              <p:nvPicPr>
                <p:cNvPr id="215" name="Freihand 214">
                  <a:extLst>
                    <a:ext uri="{FF2B5EF4-FFF2-40B4-BE49-F238E27FC236}">
                      <a16:creationId xmlns:a16="http://schemas.microsoft.com/office/drawing/2014/main" id="{E68E70FB-C724-4887-AD6C-CF2B5034AC41}"/>
                    </a:ext>
                  </a:extLst>
                </p:cNvPr>
                <p:cNvPicPr/>
                <p:nvPr/>
              </p:nvPicPr>
              <p:blipFill>
                <a:blip r:embed="rId363"/>
                <a:stretch>
                  <a:fillRect/>
                </a:stretch>
              </p:blipFill>
              <p:spPr>
                <a:xfrm>
                  <a:off x="9489459" y="2417948"/>
                  <a:ext cx="33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6" name="Freihand 215">
                  <a:extLst>
                    <a:ext uri="{FF2B5EF4-FFF2-40B4-BE49-F238E27FC236}">
                      <a16:creationId xmlns:a16="http://schemas.microsoft.com/office/drawing/2014/main" id="{ABCFEAE4-3FDE-4EB0-B627-3D4B5A17FE17}"/>
                    </a:ext>
                  </a:extLst>
                </p14:cNvPr>
                <p14:cNvContentPartPr/>
                <p14:nvPr/>
              </p14:nvContentPartPr>
              <p14:xfrm>
                <a:off x="9448059" y="2456468"/>
                <a:ext cx="141840" cy="18000"/>
              </p14:xfrm>
            </p:contentPart>
          </mc:Choice>
          <mc:Fallback>
            <p:pic>
              <p:nvPicPr>
                <p:cNvPr id="216" name="Freihand 215">
                  <a:extLst>
                    <a:ext uri="{FF2B5EF4-FFF2-40B4-BE49-F238E27FC236}">
                      <a16:creationId xmlns:a16="http://schemas.microsoft.com/office/drawing/2014/main" id="{ABCFEAE4-3FDE-4EB0-B627-3D4B5A17FE17}"/>
                    </a:ext>
                  </a:extLst>
                </p:cNvPr>
                <p:cNvPicPr/>
                <p:nvPr/>
              </p:nvPicPr>
              <p:blipFill>
                <a:blip r:embed="rId365"/>
                <a:stretch>
                  <a:fillRect/>
                </a:stretch>
              </p:blipFill>
              <p:spPr>
                <a:xfrm>
                  <a:off x="9443739" y="2452148"/>
                  <a:ext cx="150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7" name="Freihand 216">
                  <a:extLst>
                    <a:ext uri="{FF2B5EF4-FFF2-40B4-BE49-F238E27FC236}">
                      <a16:creationId xmlns:a16="http://schemas.microsoft.com/office/drawing/2014/main" id="{CC83EF5D-D87F-4892-9CAE-C1457A91B97B}"/>
                    </a:ext>
                  </a:extLst>
                </p14:cNvPr>
                <p14:cNvContentPartPr/>
                <p14:nvPr/>
              </p14:nvContentPartPr>
              <p14:xfrm>
                <a:off x="9691419" y="2380148"/>
                <a:ext cx="120240" cy="99720"/>
              </p14:xfrm>
            </p:contentPart>
          </mc:Choice>
          <mc:Fallback>
            <p:pic>
              <p:nvPicPr>
                <p:cNvPr id="217" name="Freihand 216">
                  <a:extLst>
                    <a:ext uri="{FF2B5EF4-FFF2-40B4-BE49-F238E27FC236}">
                      <a16:creationId xmlns:a16="http://schemas.microsoft.com/office/drawing/2014/main" id="{CC83EF5D-D87F-4892-9CAE-C1457A91B97B}"/>
                    </a:ext>
                  </a:extLst>
                </p:cNvPr>
                <p:cNvPicPr/>
                <p:nvPr/>
              </p:nvPicPr>
              <p:blipFill>
                <a:blip r:embed="rId367"/>
                <a:stretch>
                  <a:fillRect/>
                </a:stretch>
              </p:blipFill>
              <p:spPr>
                <a:xfrm>
                  <a:off x="9687099" y="2375828"/>
                  <a:ext cx="128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8" name="Freihand 217">
                  <a:extLst>
                    <a:ext uri="{FF2B5EF4-FFF2-40B4-BE49-F238E27FC236}">
                      <a16:creationId xmlns:a16="http://schemas.microsoft.com/office/drawing/2014/main" id="{278E0C16-9CB8-476B-A051-63C1C00974EA}"/>
                    </a:ext>
                  </a:extLst>
                </p14:cNvPr>
                <p14:cNvContentPartPr/>
                <p14:nvPr/>
              </p14:nvContentPartPr>
              <p14:xfrm>
                <a:off x="9855579" y="2384108"/>
                <a:ext cx="208800" cy="71640"/>
              </p14:xfrm>
            </p:contentPart>
          </mc:Choice>
          <mc:Fallback>
            <p:pic>
              <p:nvPicPr>
                <p:cNvPr id="218" name="Freihand 217">
                  <a:extLst>
                    <a:ext uri="{FF2B5EF4-FFF2-40B4-BE49-F238E27FC236}">
                      <a16:creationId xmlns:a16="http://schemas.microsoft.com/office/drawing/2014/main" id="{278E0C16-9CB8-476B-A051-63C1C00974EA}"/>
                    </a:ext>
                  </a:extLst>
                </p:cNvPr>
                <p:cNvPicPr/>
                <p:nvPr/>
              </p:nvPicPr>
              <p:blipFill>
                <a:blip r:embed="rId369"/>
                <a:stretch>
                  <a:fillRect/>
                </a:stretch>
              </p:blipFill>
              <p:spPr>
                <a:xfrm>
                  <a:off x="9851259" y="2379788"/>
                  <a:ext cx="217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9" name="Freihand 218">
                  <a:extLst>
                    <a:ext uri="{FF2B5EF4-FFF2-40B4-BE49-F238E27FC236}">
                      <a16:creationId xmlns:a16="http://schemas.microsoft.com/office/drawing/2014/main" id="{7B087260-EA23-4432-A89C-69B15FB7EC78}"/>
                    </a:ext>
                  </a:extLst>
                </p14:cNvPr>
                <p14:cNvContentPartPr/>
                <p14:nvPr/>
              </p14:nvContentPartPr>
              <p14:xfrm>
                <a:off x="10144299" y="2396708"/>
                <a:ext cx="86400" cy="77400"/>
              </p14:xfrm>
            </p:contentPart>
          </mc:Choice>
          <mc:Fallback>
            <p:pic>
              <p:nvPicPr>
                <p:cNvPr id="219" name="Freihand 218">
                  <a:extLst>
                    <a:ext uri="{FF2B5EF4-FFF2-40B4-BE49-F238E27FC236}">
                      <a16:creationId xmlns:a16="http://schemas.microsoft.com/office/drawing/2014/main" id="{7B087260-EA23-4432-A89C-69B15FB7EC78}"/>
                    </a:ext>
                  </a:extLst>
                </p:cNvPr>
                <p:cNvPicPr/>
                <p:nvPr/>
              </p:nvPicPr>
              <p:blipFill>
                <a:blip r:embed="rId371"/>
                <a:stretch>
                  <a:fillRect/>
                </a:stretch>
              </p:blipFill>
              <p:spPr>
                <a:xfrm>
                  <a:off x="10139979" y="2392388"/>
                  <a:ext cx="95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0" name="Freihand 219">
                  <a:extLst>
                    <a:ext uri="{FF2B5EF4-FFF2-40B4-BE49-F238E27FC236}">
                      <a16:creationId xmlns:a16="http://schemas.microsoft.com/office/drawing/2014/main" id="{93391063-A8DC-4506-AAAC-D2C2D884C68F}"/>
                    </a:ext>
                  </a:extLst>
                </p14:cNvPr>
                <p14:cNvContentPartPr/>
                <p14:nvPr/>
              </p14:nvContentPartPr>
              <p14:xfrm>
                <a:off x="10177419" y="2298068"/>
                <a:ext cx="40680" cy="10440"/>
              </p14:xfrm>
            </p:contentPart>
          </mc:Choice>
          <mc:Fallback>
            <p:pic>
              <p:nvPicPr>
                <p:cNvPr id="220" name="Freihand 219">
                  <a:extLst>
                    <a:ext uri="{FF2B5EF4-FFF2-40B4-BE49-F238E27FC236}">
                      <a16:creationId xmlns:a16="http://schemas.microsoft.com/office/drawing/2014/main" id="{93391063-A8DC-4506-AAAC-D2C2D884C68F}"/>
                    </a:ext>
                  </a:extLst>
                </p:cNvPr>
                <p:cNvPicPr/>
                <p:nvPr/>
              </p:nvPicPr>
              <p:blipFill>
                <a:blip r:embed="rId373"/>
                <a:stretch>
                  <a:fillRect/>
                </a:stretch>
              </p:blipFill>
              <p:spPr>
                <a:xfrm>
                  <a:off x="10173099" y="2293748"/>
                  <a:ext cx="49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3" name="Freihand 222">
                  <a:extLst>
                    <a:ext uri="{FF2B5EF4-FFF2-40B4-BE49-F238E27FC236}">
                      <a16:creationId xmlns:a16="http://schemas.microsoft.com/office/drawing/2014/main" id="{625D0FFB-0837-469E-9EC7-EF91FB2A13D8}"/>
                    </a:ext>
                  </a:extLst>
                </p14:cNvPr>
                <p14:cNvContentPartPr/>
                <p14:nvPr/>
              </p14:nvContentPartPr>
              <p14:xfrm>
                <a:off x="8356539" y="2392388"/>
                <a:ext cx="60840" cy="282960"/>
              </p14:xfrm>
            </p:contentPart>
          </mc:Choice>
          <mc:Fallback>
            <p:pic>
              <p:nvPicPr>
                <p:cNvPr id="223" name="Freihand 222">
                  <a:extLst>
                    <a:ext uri="{FF2B5EF4-FFF2-40B4-BE49-F238E27FC236}">
                      <a16:creationId xmlns:a16="http://schemas.microsoft.com/office/drawing/2014/main" id="{625D0FFB-0837-469E-9EC7-EF91FB2A13D8}"/>
                    </a:ext>
                  </a:extLst>
                </p:cNvPr>
                <p:cNvPicPr/>
                <p:nvPr/>
              </p:nvPicPr>
              <p:blipFill>
                <a:blip r:embed="rId375"/>
                <a:stretch>
                  <a:fillRect/>
                </a:stretch>
              </p:blipFill>
              <p:spPr>
                <a:xfrm>
                  <a:off x="8352219" y="2388068"/>
                  <a:ext cx="694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4" name="Freihand 223">
                  <a:extLst>
                    <a:ext uri="{FF2B5EF4-FFF2-40B4-BE49-F238E27FC236}">
                      <a16:creationId xmlns:a16="http://schemas.microsoft.com/office/drawing/2014/main" id="{2A883336-2B00-4C57-82B7-31231F470EB1}"/>
                    </a:ext>
                  </a:extLst>
                </p14:cNvPr>
                <p14:cNvContentPartPr/>
                <p14:nvPr/>
              </p14:nvContentPartPr>
              <p14:xfrm>
                <a:off x="8256099" y="2260628"/>
                <a:ext cx="2107800" cy="429120"/>
              </p14:xfrm>
            </p:contentPart>
          </mc:Choice>
          <mc:Fallback>
            <p:pic>
              <p:nvPicPr>
                <p:cNvPr id="224" name="Freihand 223">
                  <a:extLst>
                    <a:ext uri="{FF2B5EF4-FFF2-40B4-BE49-F238E27FC236}">
                      <a16:creationId xmlns:a16="http://schemas.microsoft.com/office/drawing/2014/main" id="{2A883336-2B00-4C57-82B7-31231F470EB1}"/>
                    </a:ext>
                  </a:extLst>
                </p:cNvPr>
                <p:cNvPicPr/>
                <p:nvPr/>
              </p:nvPicPr>
              <p:blipFill>
                <a:blip r:embed="rId377"/>
                <a:stretch>
                  <a:fillRect/>
                </a:stretch>
              </p:blipFill>
              <p:spPr>
                <a:xfrm>
                  <a:off x="8251779" y="2256308"/>
                  <a:ext cx="2116440" cy="437760"/>
                </a:xfrm>
                <a:prstGeom prst="rect">
                  <a:avLst/>
                </a:prstGeom>
              </p:spPr>
            </p:pic>
          </mc:Fallback>
        </mc:AlternateContent>
      </p:grpSp>
      <p:grpSp>
        <p:nvGrpSpPr>
          <p:cNvPr id="228" name="Gruppieren 227">
            <a:extLst>
              <a:ext uri="{FF2B5EF4-FFF2-40B4-BE49-F238E27FC236}">
                <a16:creationId xmlns:a16="http://schemas.microsoft.com/office/drawing/2014/main" id="{6EDD7D48-492F-4CD5-9145-CD2D2D453FF8}"/>
              </a:ext>
            </a:extLst>
          </p:cNvPr>
          <p:cNvGrpSpPr/>
          <p:nvPr/>
        </p:nvGrpSpPr>
        <p:grpSpPr>
          <a:xfrm>
            <a:off x="10615539" y="2301308"/>
            <a:ext cx="419400" cy="194400"/>
            <a:chOff x="10615539" y="2301308"/>
            <a:chExt cx="419400" cy="194400"/>
          </a:xfrm>
        </p:grpSpPr>
        <mc:AlternateContent xmlns:mc="http://schemas.openxmlformats.org/markup-compatibility/2006">
          <mc:Choice xmlns:p14="http://schemas.microsoft.com/office/powerpoint/2010/main" Requires="p14">
            <p:contentPart p14:bwMode="auto" r:id="rId378">
              <p14:nvContentPartPr>
                <p14:cNvPr id="226" name="Freihand 225">
                  <a:extLst>
                    <a:ext uri="{FF2B5EF4-FFF2-40B4-BE49-F238E27FC236}">
                      <a16:creationId xmlns:a16="http://schemas.microsoft.com/office/drawing/2014/main" id="{DD77570F-CD1E-4935-87DE-93CCE0B67CA6}"/>
                    </a:ext>
                  </a:extLst>
                </p14:cNvPr>
                <p14:cNvContentPartPr/>
                <p14:nvPr/>
              </p14:nvContentPartPr>
              <p14:xfrm>
                <a:off x="10615539" y="2301308"/>
                <a:ext cx="140400" cy="194400"/>
              </p14:xfrm>
            </p:contentPart>
          </mc:Choice>
          <mc:Fallback>
            <p:pic>
              <p:nvPicPr>
                <p:cNvPr id="226" name="Freihand 225">
                  <a:extLst>
                    <a:ext uri="{FF2B5EF4-FFF2-40B4-BE49-F238E27FC236}">
                      <a16:creationId xmlns:a16="http://schemas.microsoft.com/office/drawing/2014/main" id="{DD77570F-CD1E-4935-87DE-93CCE0B67CA6}"/>
                    </a:ext>
                  </a:extLst>
                </p:cNvPr>
                <p:cNvPicPr/>
                <p:nvPr/>
              </p:nvPicPr>
              <p:blipFill>
                <a:blip r:embed="rId379"/>
                <a:stretch>
                  <a:fillRect/>
                </a:stretch>
              </p:blipFill>
              <p:spPr>
                <a:xfrm>
                  <a:off x="10611219" y="2296988"/>
                  <a:ext cx="149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7" name="Freihand 226">
                  <a:extLst>
                    <a:ext uri="{FF2B5EF4-FFF2-40B4-BE49-F238E27FC236}">
                      <a16:creationId xmlns:a16="http://schemas.microsoft.com/office/drawing/2014/main" id="{B0DD11DC-D1DB-4EE3-A9B0-F22C0983A02F}"/>
                    </a:ext>
                  </a:extLst>
                </p14:cNvPr>
                <p14:cNvContentPartPr/>
                <p14:nvPr/>
              </p14:nvContentPartPr>
              <p14:xfrm>
                <a:off x="10860339" y="2307428"/>
                <a:ext cx="174600" cy="164520"/>
              </p14:xfrm>
            </p:contentPart>
          </mc:Choice>
          <mc:Fallback>
            <p:pic>
              <p:nvPicPr>
                <p:cNvPr id="227" name="Freihand 226">
                  <a:extLst>
                    <a:ext uri="{FF2B5EF4-FFF2-40B4-BE49-F238E27FC236}">
                      <a16:creationId xmlns:a16="http://schemas.microsoft.com/office/drawing/2014/main" id="{B0DD11DC-D1DB-4EE3-A9B0-F22C0983A02F}"/>
                    </a:ext>
                  </a:extLst>
                </p:cNvPr>
                <p:cNvPicPr/>
                <p:nvPr/>
              </p:nvPicPr>
              <p:blipFill>
                <a:blip r:embed="rId381"/>
                <a:stretch>
                  <a:fillRect/>
                </a:stretch>
              </p:blipFill>
              <p:spPr>
                <a:xfrm>
                  <a:off x="10856019" y="2303108"/>
                  <a:ext cx="183240" cy="173160"/>
                </a:xfrm>
                <a:prstGeom prst="rect">
                  <a:avLst/>
                </a:prstGeom>
              </p:spPr>
            </p:pic>
          </mc:Fallback>
        </mc:AlternateContent>
      </p:grpSp>
      <p:grpSp>
        <p:nvGrpSpPr>
          <p:cNvPr id="231" name="Gruppieren 230">
            <a:extLst>
              <a:ext uri="{FF2B5EF4-FFF2-40B4-BE49-F238E27FC236}">
                <a16:creationId xmlns:a16="http://schemas.microsoft.com/office/drawing/2014/main" id="{8EB73C0B-CCA4-4C8D-B08A-1CD473835C88}"/>
              </a:ext>
            </a:extLst>
          </p:cNvPr>
          <p:cNvGrpSpPr/>
          <p:nvPr/>
        </p:nvGrpSpPr>
        <p:grpSpPr>
          <a:xfrm>
            <a:off x="4991979" y="2287268"/>
            <a:ext cx="234360" cy="276840"/>
            <a:chOff x="4991979" y="2287268"/>
            <a:chExt cx="234360" cy="276840"/>
          </a:xfrm>
        </p:grpSpPr>
        <mc:AlternateContent xmlns:mc="http://schemas.openxmlformats.org/markup-compatibility/2006">
          <mc:Choice xmlns:p14="http://schemas.microsoft.com/office/powerpoint/2010/main" Requires="p14">
            <p:contentPart p14:bwMode="auto" r:id="rId382">
              <p14:nvContentPartPr>
                <p14:cNvPr id="229" name="Freihand 228">
                  <a:extLst>
                    <a:ext uri="{FF2B5EF4-FFF2-40B4-BE49-F238E27FC236}">
                      <a16:creationId xmlns:a16="http://schemas.microsoft.com/office/drawing/2014/main" id="{41AB7428-3AD2-4A1E-A34D-E24E6EB6282E}"/>
                    </a:ext>
                  </a:extLst>
                </p14:cNvPr>
                <p14:cNvContentPartPr/>
                <p14:nvPr/>
              </p14:nvContentPartPr>
              <p14:xfrm>
                <a:off x="4991979" y="2365748"/>
                <a:ext cx="110520" cy="97920"/>
              </p14:xfrm>
            </p:contentPart>
          </mc:Choice>
          <mc:Fallback>
            <p:pic>
              <p:nvPicPr>
                <p:cNvPr id="229" name="Freihand 228">
                  <a:extLst>
                    <a:ext uri="{FF2B5EF4-FFF2-40B4-BE49-F238E27FC236}">
                      <a16:creationId xmlns:a16="http://schemas.microsoft.com/office/drawing/2014/main" id="{41AB7428-3AD2-4A1E-A34D-E24E6EB6282E}"/>
                    </a:ext>
                  </a:extLst>
                </p:cNvPr>
                <p:cNvPicPr/>
                <p:nvPr/>
              </p:nvPicPr>
              <p:blipFill>
                <a:blip r:embed="rId383"/>
                <a:stretch>
                  <a:fillRect/>
                </a:stretch>
              </p:blipFill>
              <p:spPr>
                <a:xfrm>
                  <a:off x="4987659" y="2361428"/>
                  <a:ext cx="119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0" name="Freihand 229">
                  <a:extLst>
                    <a:ext uri="{FF2B5EF4-FFF2-40B4-BE49-F238E27FC236}">
                      <a16:creationId xmlns:a16="http://schemas.microsoft.com/office/drawing/2014/main" id="{0C64C289-41FE-4E0C-87F2-F99E60AB35E7}"/>
                    </a:ext>
                  </a:extLst>
                </p14:cNvPr>
                <p14:cNvContentPartPr/>
                <p14:nvPr/>
              </p14:nvContentPartPr>
              <p14:xfrm>
                <a:off x="5068299" y="2287268"/>
                <a:ext cx="158040" cy="276840"/>
              </p14:xfrm>
            </p:contentPart>
          </mc:Choice>
          <mc:Fallback>
            <p:pic>
              <p:nvPicPr>
                <p:cNvPr id="230" name="Freihand 229">
                  <a:extLst>
                    <a:ext uri="{FF2B5EF4-FFF2-40B4-BE49-F238E27FC236}">
                      <a16:creationId xmlns:a16="http://schemas.microsoft.com/office/drawing/2014/main" id="{0C64C289-41FE-4E0C-87F2-F99E60AB35E7}"/>
                    </a:ext>
                  </a:extLst>
                </p:cNvPr>
                <p:cNvPicPr/>
                <p:nvPr/>
              </p:nvPicPr>
              <p:blipFill>
                <a:blip r:embed="rId385"/>
                <a:stretch>
                  <a:fillRect/>
                </a:stretch>
              </p:blipFill>
              <p:spPr>
                <a:xfrm>
                  <a:off x="5063979" y="2282948"/>
                  <a:ext cx="166680" cy="285480"/>
                </a:xfrm>
                <a:prstGeom prst="rect">
                  <a:avLst/>
                </a:prstGeom>
              </p:spPr>
            </p:pic>
          </mc:Fallback>
        </mc:AlternateContent>
      </p:grpSp>
      <p:grpSp>
        <p:nvGrpSpPr>
          <p:cNvPr id="240" name="Gruppieren 239">
            <a:extLst>
              <a:ext uri="{FF2B5EF4-FFF2-40B4-BE49-F238E27FC236}">
                <a16:creationId xmlns:a16="http://schemas.microsoft.com/office/drawing/2014/main" id="{9DD11A20-560B-4766-8A6F-1BAF7BA8EA93}"/>
              </a:ext>
            </a:extLst>
          </p:cNvPr>
          <p:cNvGrpSpPr/>
          <p:nvPr/>
        </p:nvGrpSpPr>
        <p:grpSpPr>
          <a:xfrm>
            <a:off x="5873619" y="2197988"/>
            <a:ext cx="552240" cy="217080"/>
            <a:chOff x="5873619" y="2197988"/>
            <a:chExt cx="552240" cy="217080"/>
          </a:xfrm>
        </p:grpSpPr>
        <mc:AlternateContent xmlns:mc="http://schemas.openxmlformats.org/markup-compatibility/2006">
          <mc:Choice xmlns:p14="http://schemas.microsoft.com/office/powerpoint/2010/main" Requires="p14">
            <p:contentPart p14:bwMode="auto" r:id="rId386">
              <p14:nvContentPartPr>
                <p14:cNvPr id="234" name="Freihand 233">
                  <a:extLst>
                    <a:ext uri="{FF2B5EF4-FFF2-40B4-BE49-F238E27FC236}">
                      <a16:creationId xmlns:a16="http://schemas.microsoft.com/office/drawing/2014/main" id="{4FE5AB12-6CCC-4E2A-A0FE-EB7EE59B1871}"/>
                    </a:ext>
                  </a:extLst>
                </p14:cNvPr>
                <p14:cNvContentPartPr/>
                <p14:nvPr/>
              </p14:nvContentPartPr>
              <p14:xfrm>
                <a:off x="5883339" y="2329748"/>
                <a:ext cx="93960" cy="11160"/>
              </p14:xfrm>
            </p:contentPart>
          </mc:Choice>
          <mc:Fallback>
            <p:pic>
              <p:nvPicPr>
                <p:cNvPr id="234" name="Freihand 233">
                  <a:extLst>
                    <a:ext uri="{FF2B5EF4-FFF2-40B4-BE49-F238E27FC236}">
                      <a16:creationId xmlns:a16="http://schemas.microsoft.com/office/drawing/2014/main" id="{4FE5AB12-6CCC-4E2A-A0FE-EB7EE59B1871}"/>
                    </a:ext>
                  </a:extLst>
                </p:cNvPr>
                <p:cNvPicPr/>
                <p:nvPr/>
              </p:nvPicPr>
              <p:blipFill>
                <a:blip r:embed="rId387"/>
                <a:stretch>
                  <a:fillRect/>
                </a:stretch>
              </p:blipFill>
              <p:spPr>
                <a:xfrm>
                  <a:off x="5879019" y="2325428"/>
                  <a:ext cx="102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5" name="Freihand 234">
                  <a:extLst>
                    <a:ext uri="{FF2B5EF4-FFF2-40B4-BE49-F238E27FC236}">
                      <a16:creationId xmlns:a16="http://schemas.microsoft.com/office/drawing/2014/main" id="{08BA3E7F-DF3C-427B-B951-AB9777C822F1}"/>
                    </a:ext>
                  </a:extLst>
                </p14:cNvPr>
                <p14:cNvContentPartPr/>
                <p14:nvPr/>
              </p14:nvContentPartPr>
              <p14:xfrm>
                <a:off x="5873619" y="2304908"/>
                <a:ext cx="226440" cy="110160"/>
              </p14:xfrm>
            </p:contentPart>
          </mc:Choice>
          <mc:Fallback>
            <p:pic>
              <p:nvPicPr>
                <p:cNvPr id="235" name="Freihand 234">
                  <a:extLst>
                    <a:ext uri="{FF2B5EF4-FFF2-40B4-BE49-F238E27FC236}">
                      <a16:creationId xmlns:a16="http://schemas.microsoft.com/office/drawing/2014/main" id="{08BA3E7F-DF3C-427B-B951-AB9777C822F1}"/>
                    </a:ext>
                  </a:extLst>
                </p:cNvPr>
                <p:cNvPicPr/>
                <p:nvPr/>
              </p:nvPicPr>
              <p:blipFill>
                <a:blip r:embed="rId389"/>
                <a:stretch>
                  <a:fillRect/>
                </a:stretch>
              </p:blipFill>
              <p:spPr>
                <a:xfrm>
                  <a:off x="5869299" y="2300588"/>
                  <a:ext cx="235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6" name="Freihand 235">
                  <a:extLst>
                    <a:ext uri="{FF2B5EF4-FFF2-40B4-BE49-F238E27FC236}">
                      <a16:creationId xmlns:a16="http://schemas.microsoft.com/office/drawing/2014/main" id="{53FDFB35-3A90-44E0-A311-DE83CA5E93A2}"/>
                    </a:ext>
                  </a:extLst>
                </p14:cNvPr>
                <p14:cNvContentPartPr/>
                <p14:nvPr/>
              </p14:nvContentPartPr>
              <p14:xfrm>
                <a:off x="6167379" y="2282228"/>
                <a:ext cx="143640" cy="122040"/>
              </p14:xfrm>
            </p:contentPart>
          </mc:Choice>
          <mc:Fallback>
            <p:pic>
              <p:nvPicPr>
                <p:cNvPr id="236" name="Freihand 235">
                  <a:extLst>
                    <a:ext uri="{FF2B5EF4-FFF2-40B4-BE49-F238E27FC236}">
                      <a16:creationId xmlns:a16="http://schemas.microsoft.com/office/drawing/2014/main" id="{53FDFB35-3A90-44E0-A311-DE83CA5E93A2}"/>
                    </a:ext>
                  </a:extLst>
                </p:cNvPr>
                <p:cNvPicPr/>
                <p:nvPr/>
              </p:nvPicPr>
              <p:blipFill>
                <a:blip r:embed="rId391"/>
                <a:stretch>
                  <a:fillRect/>
                </a:stretch>
              </p:blipFill>
              <p:spPr>
                <a:xfrm>
                  <a:off x="6163059" y="2277908"/>
                  <a:ext cx="152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7" name="Freihand 236">
                  <a:extLst>
                    <a:ext uri="{FF2B5EF4-FFF2-40B4-BE49-F238E27FC236}">
                      <a16:creationId xmlns:a16="http://schemas.microsoft.com/office/drawing/2014/main" id="{20E43C6A-2915-497A-813D-88B328431144}"/>
                    </a:ext>
                  </a:extLst>
                </p14:cNvPr>
                <p14:cNvContentPartPr/>
                <p14:nvPr/>
              </p14:nvContentPartPr>
              <p14:xfrm>
                <a:off x="6372939" y="2197988"/>
                <a:ext cx="52920" cy="77400"/>
              </p14:xfrm>
            </p:contentPart>
          </mc:Choice>
          <mc:Fallback>
            <p:pic>
              <p:nvPicPr>
                <p:cNvPr id="237" name="Freihand 236">
                  <a:extLst>
                    <a:ext uri="{FF2B5EF4-FFF2-40B4-BE49-F238E27FC236}">
                      <a16:creationId xmlns:a16="http://schemas.microsoft.com/office/drawing/2014/main" id="{20E43C6A-2915-497A-813D-88B328431144}"/>
                    </a:ext>
                  </a:extLst>
                </p:cNvPr>
                <p:cNvPicPr/>
                <p:nvPr/>
              </p:nvPicPr>
              <p:blipFill>
                <a:blip r:embed="rId393"/>
                <a:stretch>
                  <a:fillRect/>
                </a:stretch>
              </p:blipFill>
              <p:spPr>
                <a:xfrm>
                  <a:off x="6368619" y="2193668"/>
                  <a:ext cx="61560" cy="86040"/>
                </a:xfrm>
                <a:prstGeom prst="rect">
                  <a:avLst/>
                </a:prstGeom>
              </p:spPr>
            </p:pic>
          </mc:Fallback>
        </mc:AlternateContent>
      </p:grpSp>
      <p:grpSp>
        <p:nvGrpSpPr>
          <p:cNvPr id="239" name="Gruppieren 238">
            <a:extLst>
              <a:ext uri="{FF2B5EF4-FFF2-40B4-BE49-F238E27FC236}">
                <a16:creationId xmlns:a16="http://schemas.microsoft.com/office/drawing/2014/main" id="{E9F2B7EA-71F2-4EDE-BCC2-2BF1018D21D2}"/>
              </a:ext>
            </a:extLst>
          </p:cNvPr>
          <p:cNvGrpSpPr/>
          <p:nvPr/>
        </p:nvGrpSpPr>
        <p:grpSpPr>
          <a:xfrm>
            <a:off x="5424699" y="2200148"/>
            <a:ext cx="263880" cy="262440"/>
            <a:chOff x="5424699" y="2200148"/>
            <a:chExt cx="263880" cy="262440"/>
          </a:xfrm>
        </p:grpSpPr>
        <mc:AlternateContent xmlns:mc="http://schemas.openxmlformats.org/markup-compatibility/2006">
          <mc:Choice xmlns:p14="http://schemas.microsoft.com/office/powerpoint/2010/main" Requires="p14">
            <p:contentPart p14:bwMode="auto" r:id="rId394">
              <p14:nvContentPartPr>
                <p14:cNvPr id="232" name="Freihand 231">
                  <a:extLst>
                    <a:ext uri="{FF2B5EF4-FFF2-40B4-BE49-F238E27FC236}">
                      <a16:creationId xmlns:a16="http://schemas.microsoft.com/office/drawing/2014/main" id="{489707FE-96CC-4D2A-87EC-651A9C62E4C6}"/>
                    </a:ext>
                  </a:extLst>
                </p14:cNvPr>
                <p14:cNvContentPartPr/>
                <p14:nvPr/>
              </p14:nvContentPartPr>
              <p14:xfrm>
                <a:off x="5500299" y="2324708"/>
                <a:ext cx="25920" cy="137880"/>
              </p14:xfrm>
            </p:contentPart>
          </mc:Choice>
          <mc:Fallback>
            <p:pic>
              <p:nvPicPr>
                <p:cNvPr id="232" name="Freihand 231">
                  <a:extLst>
                    <a:ext uri="{FF2B5EF4-FFF2-40B4-BE49-F238E27FC236}">
                      <a16:creationId xmlns:a16="http://schemas.microsoft.com/office/drawing/2014/main" id="{489707FE-96CC-4D2A-87EC-651A9C62E4C6}"/>
                    </a:ext>
                  </a:extLst>
                </p:cNvPr>
                <p:cNvPicPr/>
                <p:nvPr/>
              </p:nvPicPr>
              <p:blipFill>
                <a:blip r:embed="rId395"/>
                <a:stretch>
                  <a:fillRect/>
                </a:stretch>
              </p:blipFill>
              <p:spPr>
                <a:xfrm>
                  <a:off x="5495979" y="2320388"/>
                  <a:ext cx="34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3" name="Freihand 232">
                  <a:extLst>
                    <a:ext uri="{FF2B5EF4-FFF2-40B4-BE49-F238E27FC236}">
                      <a16:creationId xmlns:a16="http://schemas.microsoft.com/office/drawing/2014/main" id="{C5E6D3D3-3EF2-42DE-A3C2-0B2D8CA8D790}"/>
                    </a:ext>
                  </a:extLst>
                </p14:cNvPr>
                <p14:cNvContentPartPr/>
                <p14:nvPr/>
              </p14:nvContentPartPr>
              <p14:xfrm>
                <a:off x="5591739" y="2315708"/>
                <a:ext cx="96840" cy="107640"/>
              </p14:xfrm>
            </p:contentPart>
          </mc:Choice>
          <mc:Fallback>
            <p:pic>
              <p:nvPicPr>
                <p:cNvPr id="233" name="Freihand 232">
                  <a:extLst>
                    <a:ext uri="{FF2B5EF4-FFF2-40B4-BE49-F238E27FC236}">
                      <a16:creationId xmlns:a16="http://schemas.microsoft.com/office/drawing/2014/main" id="{C5E6D3D3-3EF2-42DE-A3C2-0B2D8CA8D790}"/>
                    </a:ext>
                  </a:extLst>
                </p:cNvPr>
                <p:cNvPicPr/>
                <p:nvPr/>
              </p:nvPicPr>
              <p:blipFill>
                <a:blip r:embed="rId397"/>
                <a:stretch>
                  <a:fillRect/>
                </a:stretch>
              </p:blipFill>
              <p:spPr>
                <a:xfrm>
                  <a:off x="5587419" y="2311388"/>
                  <a:ext cx="105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8" name="Freihand 237">
                  <a:extLst>
                    <a:ext uri="{FF2B5EF4-FFF2-40B4-BE49-F238E27FC236}">
                      <a16:creationId xmlns:a16="http://schemas.microsoft.com/office/drawing/2014/main" id="{9AC8A0A3-447B-487F-9790-D78EE20C49DB}"/>
                    </a:ext>
                  </a:extLst>
                </p14:cNvPr>
                <p14:cNvContentPartPr/>
                <p14:nvPr/>
              </p14:nvContentPartPr>
              <p14:xfrm>
                <a:off x="5424699" y="2200148"/>
                <a:ext cx="122400" cy="74880"/>
              </p14:xfrm>
            </p:contentPart>
          </mc:Choice>
          <mc:Fallback>
            <p:pic>
              <p:nvPicPr>
                <p:cNvPr id="238" name="Freihand 237">
                  <a:extLst>
                    <a:ext uri="{FF2B5EF4-FFF2-40B4-BE49-F238E27FC236}">
                      <a16:creationId xmlns:a16="http://schemas.microsoft.com/office/drawing/2014/main" id="{9AC8A0A3-447B-487F-9790-D78EE20C49DB}"/>
                    </a:ext>
                  </a:extLst>
                </p:cNvPr>
                <p:cNvPicPr/>
                <p:nvPr/>
              </p:nvPicPr>
              <p:blipFill>
                <a:blip r:embed="rId399"/>
                <a:stretch>
                  <a:fillRect/>
                </a:stretch>
              </p:blipFill>
              <p:spPr>
                <a:xfrm>
                  <a:off x="5420379" y="2195828"/>
                  <a:ext cx="131040" cy="83520"/>
                </a:xfrm>
                <a:prstGeom prst="rect">
                  <a:avLst/>
                </a:prstGeom>
              </p:spPr>
            </p:pic>
          </mc:Fallback>
        </mc:AlternateContent>
      </p:grpSp>
      <p:grpSp>
        <p:nvGrpSpPr>
          <p:cNvPr id="258" name="Gruppieren 257">
            <a:extLst>
              <a:ext uri="{FF2B5EF4-FFF2-40B4-BE49-F238E27FC236}">
                <a16:creationId xmlns:a16="http://schemas.microsoft.com/office/drawing/2014/main" id="{0254FA4F-99F3-49FA-BB29-2F9511502419}"/>
              </a:ext>
            </a:extLst>
          </p:cNvPr>
          <p:cNvGrpSpPr/>
          <p:nvPr/>
        </p:nvGrpSpPr>
        <p:grpSpPr>
          <a:xfrm>
            <a:off x="5305899" y="2499668"/>
            <a:ext cx="2343600" cy="254520"/>
            <a:chOff x="5305899" y="2499668"/>
            <a:chExt cx="2343600" cy="254520"/>
          </a:xfrm>
        </p:grpSpPr>
        <mc:AlternateContent xmlns:mc="http://schemas.openxmlformats.org/markup-compatibility/2006">
          <mc:Choice xmlns:p14="http://schemas.microsoft.com/office/powerpoint/2010/main" Requires="p14">
            <p:contentPart p14:bwMode="auto" r:id="rId400">
              <p14:nvContentPartPr>
                <p14:cNvPr id="241" name="Freihand 240">
                  <a:extLst>
                    <a:ext uri="{FF2B5EF4-FFF2-40B4-BE49-F238E27FC236}">
                      <a16:creationId xmlns:a16="http://schemas.microsoft.com/office/drawing/2014/main" id="{410A47C5-D574-47F9-9EEF-4ACDCD983AB7}"/>
                    </a:ext>
                  </a:extLst>
                </p14:cNvPr>
                <p14:cNvContentPartPr/>
                <p14:nvPr/>
              </p14:nvContentPartPr>
              <p14:xfrm>
                <a:off x="5305899" y="2619908"/>
                <a:ext cx="101160" cy="134280"/>
              </p14:xfrm>
            </p:contentPart>
          </mc:Choice>
          <mc:Fallback>
            <p:pic>
              <p:nvPicPr>
                <p:cNvPr id="241" name="Freihand 240">
                  <a:extLst>
                    <a:ext uri="{FF2B5EF4-FFF2-40B4-BE49-F238E27FC236}">
                      <a16:creationId xmlns:a16="http://schemas.microsoft.com/office/drawing/2014/main" id="{410A47C5-D574-47F9-9EEF-4ACDCD983AB7}"/>
                    </a:ext>
                  </a:extLst>
                </p:cNvPr>
                <p:cNvPicPr/>
                <p:nvPr/>
              </p:nvPicPr>
              <p:blipFill>
                <a:blip r:embed="rId401"/>
                <a:stretch>
                  <a:fillRect/>
                </a:stretch>
              </p:blipFill>
              <p:spPr>
                <a:xfrm>
                  <a:off x="5301579" y="2615588"/>
                  <a:ext cx="109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2" name="Freihand 241">
                  <a:extLst>
                    <a:ext uri="{FF2B5EF4-FFF2-40B4-BE49-F238E27FC236}">
                      <a16:creationId xmlns:a16="http://schemas.microsoft.com/office/drawing/2014/main" id="{32F1E9FB-CD5C-49C3-B009-50AE512D779A}"/>
                    </a:ext>
                  </a:extLst>
                </p14:cNvPr>
                <p14:cNvContentPartPr/>
                <p14:nvPr/>
              </p14:nvContentPartPr>
              <p14:xfrm>
                <a:off x="5485179" y="2665988"/>
                <a:ext cx="105480" cy="73440"/>
              </p14:xfrm>
            </p:contentPart>
          </mc:Choice>
          <mc:Fallback>
            <p:pic>
              <p:nvPicPr>
                <p:cNvPr id="242" name="Freihand 241">
                  <a:extLst>
                    <a:ext uri="{FF2B5EF4-FFF2-40B4-BE49-F238E27FC236}">
                      <a16:creationId xmlns:a16="http://schemas.microsoft.com/office/drawing/2014/main" id="{32F1E9FB-CD5C-49C3-B009-50AE512D779A}"/>
                    </a:ext>
                  </a:extLst>
                </p:cNvPr>
                <p:cNvPicPr/>
                <p:nvPr/>
              </p:nvPicPr>
              <p:blipFill>
                <a:blip r:embed="rId403"/>
                <a:stretch>
                  <a:fillRect/>
                </a:stretch>
              </p:blipFill>
              <p:spPr>
                <a:xfrm>
                  <a:off x="5480859" y="2661668"/>
                  <a:ext cx="114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3" name="Freihand 242">
                  <a:extLst>
                    <a:ext uri="{FF2B5EF4-FFF2-40B4-BE49-F238E27FC236}">
                      <a16:creationId xmlns:a16="http://schemas.microsoft.com/office/drawing/2014/main" id="{F49FF842-893A-4079-8C6A-F1C7490C266E}"/>
                    </a:ext>
                  </a:extLst>
                </p14:cNvPr>
                <p14:cNvContentPartPr/>
                <p14:nvPr/>
              </p14:nvContentPartPr>
              <p14:xfrm>
                <a:off x="5642499" y="2676068"/>
                <a:ext cx="101160" cy="12240"/>
              </p14:xfrm>
            </p:contentPart>
          </mc:Choice>
          <mc:Fallback>
            <p:pic>
              <p:nvPicPr>
                <p:cNvPr id="243" name="Freihand 242">
                  <a:extLst>
                    <a:ext uri="{FF2B5EF4-FFF2-40B4-BE49-F238E27FC236}">
                      <a16:creationId xmlns:a16="http://schemas.microsoft.com/office/drawing/2014/main" id="{F49FF842-893A-4079-8C6A-F1C7490C266E}"/>
                    </a:ext>
                  </a:extLst>
                </p:cNvPr>
                <p:cNvPicPr/>
                <p:nvPr/>
              </p:nvPicPr>
              <p:blipFill>
                <a:blip r:embed="rId405"/>
                <a:stretch>
                  <a:fillRect/>
                </a:stretch>
              </p:blipFill>
              <p:spPr>
                <a:xfrm>
                  <a:off x="5638179" y="2671748"/>
                  <a:ext cx="109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4" name="Freihand 243">
                  <a:extLst>
                    <a:ext uri="{FF2B5EF4-FFF2-40B4-BE49-F238E27FC236}">
                      <a16:creationId xmlns:a16="http://schemas.microsoft.com/office/drawing/2014/main" id="{6E31A7B0-07F2-4A25-A3AA-83CF61C5A5E0}"/>
                    </a:ext>
                  </a:extLst>
                </p14:cNvPr>
                <p14:cNvContentPartPr/>
                <p14:nvPr/>
              </p14:nvContentPartPr>
              <p14:xfrm>
                <a:off x="5785779" y="2606588"/>
                <a:ext cx="78480" cy="132840"/>
              </p14:xfrm>
            </p:contentPart>
          </mc:Choice>
          <mc:Fallback>
            <p:pic>
              <p:nvPicPr>
                <p:cNvPr id="244" name="Freihand 243">
                  <a:extLst>
                    <a:ext uri="{FF2B5EF4-FFF2-40B4-BE49-F238E27FC236}">
                      <a16:creationId xmlns:a16="http://schemas.microsoft.com/office/drawing/2014/main" id="{6E31A7B0-07F2-4A25-A3AA-83CF61C5A5E0}"/>
                    </a:ext>
                  </a:extLst>
                </p:cNvPr>
                <p:cNvPicPr/>
                <p:nvPr/>
              </p:nvPicPr>
              <p:blipFill>
                <a:blip r:embed="rId407"/>
                <a:stretch>
                  <a:fillRect/>
                </a:stretch>
              </p:blipFill>
              <p:spPr>
                <a:xfrm>
                  <a:off x="5781459" y="2602268"/>
                  <a:ext cx="87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5" name="Freihand 244">
                  <a:extLst>
                    <a:ext uri="{FF2B5EF4-FFF2-40B4-BE49-F238E27FC236}">
                      <a16:creationId xmlns:a16="http://schemas.microsoft.com/office/drawing/2014/main" id="{7E8AEAA3-5E51-42A6-AEFF-DBFC1D943FDF}"/>
                    </a:ext>
                  </a:extLst>
                </p14:cNvPr>
                <p14:cNvContentPartPr/>
                <p14:nvPr/>
              </p14:nvContentPartPr>
              <p14:xfrm>
                <a:off x="5925459" y="2642948"/>
                <a:ext cx="67320" cy="61200"/>
              </p14:xfrm>
            </p:contentPart>
          </mc:Choice>
          <mc:Fallback>
            <p:pic>
              <p:nvPicPr>
                <p:cNvPr id="245" name="Freihand 244">
                  <a:extLst>
                    <a:ext uri="{FF2B5EF4-FFF2-40B4-BE49-F238E27FC236}">
                      <a16:creationId xmlns:a16="http://schemas.microsoft.com/office/drawing/2014/main" id="{7E8AEAA3-5E51-42A6-AEFF-DBFC1D943FDF}"/>
                    </a:ext>
                  </a:extLst>
                </p:cNvPr>
                <p:cNvPicPr/>
                <p:nvPr/>
              </p:nvPicPr>
              <p:blipFill>
                <a:blip r:embed="rId409"/>
                <a:stretch>
                  <a:fillRect/>
                </a:stretch>
              </p:blipFill>
              <p:spPr>
                <a:xfrm>
                  <a:off x="5921139" y="2638628"/>
                  <a:ext cx="75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6" name="Freihand 245">
                  <a:extLst>
                    <a:ext uri="{FF2B5EF4-FFF2-40B4-BE49-F238E27FC236}">
                      <a16:creationId xmlns:a16="http://schemas.microsoft.com/office/drawing/2014/main" id="{43E8027B-350E-403A-8391-9286CB5D908E}"/>
                    </a:ext>
                  </a:extLst>
                </p14:cNvPr>
                <p14:cNvContentPartPr/>
                <p14:nvPr/>
              </p14:nvContentPartPr>
              <p14:xfrm>
                <a:off x="6056859" y="2645828"/>
                <a:ext cx="188640" cy="73440"/>
              </p14:xfrm>
            </p:contentPart>
          </mc:Choice>
          <mc:Fallback>
            <p:pic>
              <p:nvPicPr>
                <p:cNvPr id="246" name="Freihand 245">
                  <a:extLst>
                    <a:ext uri="{FF2B5EF4-FFF2-40B4-BE49-F238E27FC236}">
                      <a16:creationId xmlns:a16="http://schemas.microsoft.com/office/drawing/2014/main" id="{43E8027B-350E-403A-8391-9286CB5D908E}"/>
                    </a:ext>
                  </a:extLst>
                </p:cNvPr>
                <p:cNvPicPr/>
                <p:nvPr/>
              </p:nvPicPr>
              <p:blipFill>
                <a:blip r:embed="rId411"/>
                <a:stretch>
                  <a:fillRect/>
                </a:stretch>
              </p:blipFill>
              <p:spPr>
                <a:xfrm>
                  <a:off x="6052539" y="2641508"/>
                  <a:ext cx="197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7" name="Freihand 246">
                  <a:extLst>
                    <a:ext uri="{FF2B5EF4-FFF2-40B4-BE49-F238E27FC236}">
                      <a16:creationId xmlns:a16="http://schemas.microsoft.com/office/drawing/2014/main" id="{A344C81C-E6E7-4F52-AE9C-AE3F2C019967}"/>
                    </a:ext>
                  </a:extLst>
                </p14:cNvPr>
                <p14:cNvContentPartPr/>
                <p14:nvPr/>
              </p14:nvContentPartPr>
              <p14:xfrm>
                <a:off x="6232899" y="2587148"/>
                <a:ext cx="18360" cy="12240"/>
              </p14:xfrm>
            </p:contentPart>
          </mc:Choice>
          <mc:Fallback>
            <p:pic>
              <p:nvPicPr>
                <p:cNvPr id="247" name="Freihand 246">
                  <a:extLst>
                    <a:ext uri="{FF2B5EF4-FFF2-40B4-BE49-F238E27FC236}">
                      <a16:creationId xmlns:a16="http://schemas.microsoft.com/office/drawing/2014/main" id="{A344C81C-E6E7-4F52-AE9C-AE3F2C019967}"/>
                    </a:ext>
                  </a:extLst>
                </p:cNvPr>
                <p:cNvPicPr/>
                <p:nvPr/>
              </p:nvPicPr>
              <p:blipFill>
                <a:blip r:embed="rId413"/>
                <a:stretch>
                  <a:fillRect/>
                </a:stretch>
              </p:blipFill>
              <p:spPr>
                <a:xfrm>
                  <a:off x="6228579" y="2582828"/>
                  <a:ext cx="270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8" name="Freihand 247">
                  <a:extLst>
                    <a:ext uri="{FF2B5EF4-FFF2-40B4-BE49-F238E27FC236}">
                      <a16:creationId xmlns:a16="http://schemas.microsoft.com/office/drawing/2014/main" id="{8EE66DFF-4594-47BF-9727-B016361C94E9}"/>
                    </a:ext>
                  </a:extLst>
                </p14:cNvPr>
                <p14:cNvContentPartPr/>
                <p14:nvPr/>
              </p14:nvContentPartPr>
              <p14:xfrm>
                <a:off x="6337299" y="2638988"/>
                <a:ext cx="160920" cy="12600"/>
              </p14:xfrm>
            </p:contentPart>
          </mc:Choice>
          <mc:Fallback>
            <p:pic>
              <p:nvPicPr>
                <p:cNvPr id="248" name="Freihand 247">
                  <a:extLst>
                    <a:ext uri="{FF2B5EF4-FFF2-40B4-BE49-F238E27FC236}">
                      <a16:creationId xmlns:a16="http://schemas.microsoft.com/office/drawing/2014/main" id="{8EE66DFF-4594-47BF-9727-B016361C94E9}"/>
                    </a:ext>
                  </a:extLst>
                </p:cNvPr>
                <p:cNvPicPr/>
                <p:nvPr/>
              </p:nvPicPr>
              <p:blipFill>
                <a:blip r:embed="rId415"/>
                <a:stretch>
                  <a:fillRect/>
                </a:stretch>
              </p:blipFill>
              <p:spPr>
                <a:xfrm>
                  <a:off x="6332979" y="2634668"/>
                  <a:ext cx="169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9" name="Freihand 248">
                  <a:extLst>
                    <a:ext uri="{FF2B5EF4-FFF2-40B4-BE49-F238E27FC236}">
                      <a16:creationId xmlns:a16="http://schemas.microsoft.com/office/drawing/2014/main" id="{471AADF3-423F-4F86-A107-5223846ABFB6}"/>
                    </a:ext>
                  </a:extLst>
                </p14:cNvPr>
                <p14:cNvContentPartPr/>
                <p14:nvPr/>
              </p14:nvContentPartPr>
              <p14:xfrm>
                <a:off x="6389139" y="2687588"/>
                <a:ext cx="131760" cy="3600"/>
              </p14:xfrm>
            </p:contentPart>
          </mc:Choice>
          <mc:Fallback>
            <p:pic>
              <p:nvPicPr>
                <p:cNvPr id="249" name="Freihand 248">
                  <a:extLst>
                    <a:ext uri="{FF2B5EF4-FFF2-40B4-BE49-F238E27FC236}">
                      <a16:creationId xmlns:a16="http://schemas.microsoft.com/office/drawing/2014/main" id="{471AADF3-423F-4F86-A107-5223846ABFB6}"/>
                    </a:ext>
                  </a:extLst>
                </p:cNvPr>
                <p:cNvPicPr/>
                <p:nvPr/>
              </p:nvPicPr>
              <p:blipFill>
                <a:blip r:embed="rId417"/>
                <a:stretch>
                  <a:fillRect/>
                </a:stretch>
              </p:blipFill>
              <p:spPr>
                <a:xfrm>
                  <a:off x="6384819" y="2683268"/>
                  <a:ext cx="140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0" name="Freihand 249">
                  <a:extLst>
                    <a:ext uri="{FF2B5EF4-FFF2-40B4-BE49-F238E27FC236}">
                      <a16:creationId xmlns:a16="http://schemas.microsoft.com/office/drawing/2014/main" id="{949D98DA-F020-4CAE-A85C-906574A5A4BB}"/>
                    </a:ext>
                  </a:extLst>
                </p14:cNvPr>
                <p14:cNvContentPartPr/>
                <p14:nvPr/>
              </p14:nvContentPartPr>
              <p14:xfrm>
                <a:off x="6616659" y="2591108"/>
                <a:ext cx="126360" cy="95760"/>
              </p14:xfrm>
            </p:contentPart>
          </mc:Choice>
          <mc:Fallback>
            <p:pic>
              <p:nvPicPr>
                <p:cNvPr id="250" name="Freihand 249">
                  <a:extLst>
                    <a:ext uri="{FF2B5EF4-FFF2-40B4-BE49-F238E27FC236}">
                      <a16:creationId xmlns:a16="http://schemas.microsoft.com/office/drawing/2014/main" id="{949D98DA-F020-4CAE-A85C-906574A5A4BB}"/>
                    </a:ext>
                  </a:extLst>
                </p:cNvPr>
                <p:cNvPicPr/>
                <p:nvPr/>
              </p:nvPicPr>
              <p:blipFill>
                <a:blip r:embed="rId419"/>
                <a:stretch>
                  <a:fillRect/>
                </a:stretch>
              </p:blipFill>
              <p:spPr>
                <a:xfrm>
                  <a:off x="6612339" y="2586788"/>
                  <a:ext cx="135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1" name="Freihand 250">
                  <a:extLst>
                    <a:ext uri="{FF2B5EF4-FFF2-40B4-BE49-F238E27FC236}">
                      <a16:creationId xmlns:a16="http://schemas.microsoft.com/office/drawing/2014/main" id="{92352D0D-4A40-4D6D-87BE-9142F9C6D26D}"/>
                    </a:ext>
                  </a:extLst>
                </p14:cNvPr>
                <p14:cNvContentPartPr/>
                <p14:nvPr/>
              </p14:nvContentPartPr>
              <p14:xfrm>
                <a:off x="6799899" y="2581388"/>
                <a:ext cx="129600" cy="114840"/>
              </p14:xfrm>
            </p:contentPart>
          </mc:Choice>
          <mc:Fallback>
            <p:pic>
              <p:nvPicPr>
                <p:cNvPr id="251" name="Freihand 250">
                  <a:extLst>
                    <a:ext uri="{FF2B5EF4-FFF2-40B4-BE49-F238E27FC236}">
                      <a16:creationId xmlns:a16="http://schemas.microsoft.com/office/drawing/2014/main" id="{92352D0D-4A40-4D6D-87BE-9142F9C6D26D}"/>
                    </a:ext>
                  </a:extLst>
                </p:cNvPr>
                <p:cNvPicPr/>
                <p:nvPr/>
              </p:nvPicPr>
              <p:blipFill>
                <a:blip r:embed="rId421"/>
                <a:stretch>
                  <a:fillRect/>
                </a:stretch>
              </p:blipFill>
              <p:spPr>
                <a:xfrm>
                  <a:off x="6795579" y="2577068"/>
                  <a:ext cx="138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2" name="Freihand 251">
                  <a:extLst>
                    <a:ext uri="{FF2B5EF4-FFF2-40B4-BE49-F238E27FC236}">
                      <a16:creationId xmlns:a16="http://schemas.microsoft.com/office/drawing/2014/main" id="{9A64EE60-E7B7-411F-A77F-710F7F66B751}"/>
                    </a:ext>
                  </a:extLst>
                </p14:cNvPr>
                <p14:cNvContentPartPr/>
                <p14:nvPr/>
              </p14:nvContentPartPr>
              <p14:xfrm>
                <a:off x="7020579" y="2605508"/>
                <a:ext cx="16200" cy="85320"/>
              </p14:xfrm>
            </p:contentPart>
          </mc:Choice>
          <mc:Fallback>
            <p:pic>
              <p:nvPicPr>
                <p:cNvPr id="252" name="Freihand 251">
                  <a:extLst>
                    <a:ext uri="{FF2B5EF4-FFF2-40B4-BE49-F238E27FC236}">
                      <a16:creationId xmlns:a16="http://schemas.microsoft.com/office/drawing/2014/main" id="{9A64EE60-E7B7-411F-A77F-710F7F66B751}"/>
                    </a:ext>
                  </a:extLst>
                </p:cNvPr>
                <p:cNvPicPr/>
                <p:nvPr/>
              </p:nvPicPr>
              <p:blipFill>
                <a:blip r:embed="rId423"/>
                <a:stretch>
                  <a:fillRect/>
                </a:stretch>
              </p:blipFill>
              <p:spPr>
                <a:xfrm>
                  <a:off x="7016259" y="2601188"/>
                  <a:ext cx="24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3" name="Freihand 252">
                  <a:extLst>
                    <a:ext uri="{FF2B5EF4-FFF2-40B4-BE49-F238E27FC236}">
                      <a16:creationId xmlns:a16="http://schemas.microsoft.com/office/drawing/2014/main" id="{D820548B-56EA-476B-BEEF-CDF2930F2974}"/>
                    </a:ext>
                  </a:extLst>
                </p14:cNvPr>
                <p14:cNvContentPartPr/>
                <p14:nvPr/>
              </p14:nvContentPartPr>
              <p14:xfrm>
                <a:off x="6987459" y="2643668"/>
                <a:ext cx="103680" cy="5040"/>
              </p14:xfrm>
            </p:contentPart>
          </mc:Choice>
          <mc:Fallback>
            <p:pic>
              <p:nvPicPr>
                <p:cNvPr id="253" name="Freihand 252">
                  <a:extLst>
                    <a:ext uri="{FF2B5EF4-FFF2-40B4-BE49-F238E27FC236}">
                      <a16:creationId xmlns:a16="http://schemas.microsoft.com/office/drawing/2014/main" id="{D820548B-56EA-476B-BEEF-CDF2930F2974}"/>
                    </a:ext>
                  </a:extLst>
                </p:cNvPr>
                <p:cNvPicPr/>
                <p:nvPr/>
              </p:nvPicPr>
              <p:blipFill>
                <a:blip r:embed="rId425"/>
                <a:stretch>
                  <a:fillRect/>
                </a:stretch>
              </p:blipFill>
              <p:spPr>
                <a:xfrm>
                  <a:off x="6983139" y="2639348"/>
                  <a:ext cx="112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4" name="Freihand 253">
                  <a:extLst>
                    <a:ext uri="{FF2B5EF4-FFF2-40B4-BE49-F238E27FC236}">
                      <a16:creationId xmlns:a16="http://schemas.microsoft.com/office/drawing/2014/main" id="{BA787443-632E-48A5-AB84-0747D31D3962}"/>
                    </a:ext>
                  </a:extLst>
                </p14:cNvPr>
                <p14:cNvContentPartPr/>
                <p14:nvPr/>
              </p14:nvContentPartPr>
              <p14:xfrm>
                <a:off x="7163859" y="2561228"/>
                <a:ext cx="137520" cy="102600"/>
              </p14:xfrm>
            </p:contentPart>
          </mc:Choice>
          <mc:Fallback>
            <p:pic>
              <p:nvPicPr>
                <p:cNvPr id="254" name="Freihand 253">
                  <a:extLst>
                    <a:ext uri="{FF2B5EF4-FFF2-40B4-BE49-F238E27FC236}">
                      <a16:creationId xmlns:a16="http://schemas.microsoft.com/office/drawing/2014/main" id="{BA787443-632E-48A5-AB84-0747D31D3962}"/>
                    </a:ext>
                  </a:extLst>
                </p:cNvPr>
                <p:cNvPicPr/>
                <p:nvPr/>
              </p:nvPicPr>
              <p:blipFill>
                <a:blip r:embed="rId427"/>
                <a:stretch>
                  <a:fillRect/>
                </a:stretch>
              </p:blipFill>
              <p:spPr>
                <a:xfrm>
                  <a:off x="7159539" y="2556908"/>
                  <a:ext cx="146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5" name="Freihand 254">
                  <a:extLst>
                    <a:ext uri="{FF2B5EF4-FFF2-40B4-BE49-F238E27FC236}">
                      <a16:creationId xmlns:a16="http://schemas.microsoft.com/office/drawing/2014/main" id="{964148BB-DD0D-4286-9FA4-0050F87F43DE}"/>
                    </a:ext>
                  </a:extLst>
                </p14:cNvPr>
                <p14:cNvContentPartPr/>
                <p14:nvPr/>
              </p14:nvContentPartPr>
              <p14:xfrm>
                <a:off x="7329819" y="2568068"/>
                <a:ext cx="94320" cy="82440"/>
              </p14:xfrm>
            </p:contentPart>
          </mc:Choice>
          <mc:Fallback>
            <p:pic>
              <p:nvPicPr>
                <p:cNvPr id="255" name="Freihand 254">
                  <a:extLst>
                    <a:ext uri="{FF2B5EF4-FFF2-40B4-BE49-F238E27FC236}">
                      <a16:creationId xmlns:a16="http://schemas.microsoft.com/office/drawing/2014/main" id="{964148BB-DD0D-4286-9FA4-0050F87F43DE}"/>
                    </a:ext>
                  </a:extLst>
                </p:cNvPr>
                <p:cNvPicPr/>
                <p:nvPr/>
              </p:nvPicPr>
              <p:blipFill>
                <a:blip r:embed="rId429"/>
                <a:stretch>
                  <a:fillRect/>
                </a:stretch>
              </p:blipFill>
              <p:spPr>
                <a:xfrm>
                  <a:off x="7325499" y="2563748"/>
                  <a:ext cx="102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6" name="Freihand 255">
                  <a:extLst>
                    <a:ext uri="{FF2B5EF4-FFF2-40B4-BE49-F238E27FC236}">
                      <a16:creationId xmlns:a16="http://schemas.microsoft.com/office/drawing/2014/main" id="{D3CDC55B-51D4-426C-A399-5E6A3714B3E2}"/>
                    </a:ext>
                  </a:extLst>
                </p14:cNvPr>
                <p14:cNvContentPartPr/>
                <p14:nvPr/>
              </p14:nvContentPartPr>
              <p14:xfrm>
                <a:off x="7468059" y="2572028"/>
                <a:ext cx="159480" cy="79920"/>
              </p14:xfrm>
            </p:contentPart>
          </mc:Choice>
          <mc:Fallback>
            <p:pic>
              <p:nvPicPr>
                <p:cNvPr id="256" name="Freihand 255">
                  <a:extLst>
                    <a:ext uri="{FF2B5EF4-FFF2-40B4-BE49-F238E27FC236}">
                      <a16:creationId xmlns:a16="http://schemas.microsoft.com/office/drawing/2014/main" id="{D3CDC55B-51D4-426C-A399-5E6A3714B3E2}"/>
                    </a:ext>
                  </a:extLst>
                </p:cNvPr>
                <p:cNvPicPr/>
                <p:nvPr/>
              </p:nvPicPr>
              <p:blipFill>
                <a:blip r:embed="rId431"/>
                <a:stretch>
                  <a:fillRect/>
                </a:stretch>
              </p:blipFill>
              <p:spPr>
                <a:xfrm>
                  <a:off x="7463739" y="2567708"/>
                  <a:ext cx="168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7" name="Freihand 256">
                  <a:extLst>
                    <a:ext uri="{FF2B5EF4-FFF2-40B4-BE49-F238E27FC236}">
                      <a16:creationId xmlns:a16="http://schemas.microsoft.com/office/drawing/2014/main" id="{4780B72C-E1B7-4EDC-A541-554C53A7EDF9}"/>
                    </a:ext>
                  </a:extLst>
                </p14:cNvPr>
                <p14:cNvContentPartPr/>
                <p14:nvPr/>
              </p14:nvContentPartPr>
              <p14:xfrm>
                <a:off x="7633299" y="2499668"/>
                <a:ext cx="16200" cy="27720"/>
              </p14:xfrm>
            </p:contentPart>
          </mc:Choice>
          <mc:Fallback>
            <p:pic>
              <p:nvPicPr>
                <p:cNvPr id="257" name="Freihand 256">
                  <a:extLst>
                    <a:ext uri="{FF2B5EF4-FFF2-40B4-BE49-F238E27FC236}">
                      <a16:creationId xmlns:a16="http://schemas.microsoft.com/office/drawing/2014/main" id="{4780B72C-E1B7-4EDC-A541-554C53A7EDF9}"/>
                    </a:ext>
                  </a:extLst>
                </p:cNvPr>
                <p:cNvPicPr/>
                <p:nvPr/>
              </p:nvPicPr>
              <p:blipFill>
                <a:blip r:embed="rId433"/>
                <a:stretch>
                  <a:fillRect/>
                </a:stretch>
              </p:blipFill>
              <p:spPr>
                <a:xfrm>
                  <a:off x="7628979" y="2495348"/>
                  <a:ext cx="24840" cy="36360"/>
                </a:xfrm>
                <a:prstGeom prst="rect">
                  <a:avLst/>
                </a:prstGeom>
              </p:spPr>
            </p:pic>
          </mc:Fallback>
        </mc:AlternateContent>
      </p:grpSp>
      <p:grpSp>
        <p:nvGrpSpPr>
          <p:cNvPr id="272" name="Gruppieren 271">
            <a:extLst>
              <a:ext uri="{FF2B5EF4-FFF2-40B4-BE49-F238E27FC236}">
                <a16:creationId xmlns:a16="http://schemas.microsoft.com/office/drawing/2014/main" id="{3C560FF3-6FCE-4EE6-B133-F85E7597ABEF}"/>
              </a:ext>
            </a:extLst>
          </p:cNvPr>
          <p:cNvGrpSpPr/>
          <p:nvPr/>
        </p:nvGrpSpPr>
        <p:grpSpPr>
          <a:xfrm>
            <a:off x="5579139" y="2902508"/>
            <a:ext cx="269280" cy="129600"/>
            <a:chOff x="5579139" y="2902508"/>
            <a:chExt cx="269280" cy="129600"/>
          </a:xfrm>
        </p:grpSpPr>
        <mc:AlternateContent xmlns:mc="http://schemas.openxmlformats.org/markup-compatibility/2006">
          <mc:Choice xmlns:p14="http://schemas.microsoft.com/office/powerpoint/2010/main" Requires="p14">
            <p:contentPart p14:bwMode="auto" r:id="rId434">
              <p14:nvContentPartPr>
                <p14:cNvPr id="259" name="Freihand 258">
                  <a:extLst>
                    <a:ext uri="{FF2B5EF4-FFF2-40B4-BE49-F238E27FC236}">
                      <a16:creationId xmlns:a16="http://schemas.microsoft.com/office/drawing/2014/main" id="{2EAEFA4B-3111-4237-AB32-671AFF41A629}"/>
                    </a:ext>
                  </a:extLst>
                </p14:cNvPr>
                <p14:cNvContentPartPr/>
                <p14:nvPr/>
              </p14:nvContentPartPr>
              <p14:xfrm>
                <a:off x="5579139" y="2929148"/>
                <a:ext cx="81360" cy="102960"/>
              </p14:xfrm>
            </p:contentPart>
          </mc:Choice>
          <mc:Fallback>
            <p:pic>
              <p:nvPicPr>
                <p:cNvPr id="259" name="Freihand 258">
                  <a:extLst>
                    <a:ext uri="{FF2B5EF4-FFF2-40B4-BE49-F238E27FC236}">
                      <a16:creationId xmlns:a16="http://schemas.microsoft.com/office/drawing/2014/main" id="{2EAEFA4B-3111-4237-AB32-671AFF41A629}"/>
                    </a:ext>
                  </a:extLst>
                </p:cNvPr>
                <p:cNvPicPr/>
                <p:nvPr/>
              </p:nvPicPr>
              <p:blipFill>
                <a:blip r:embed="rId435"/>
                <a:stretch>
                  <a:fillRect/>
                </a:stretch>
              </p:blipFill>
              <p:spPr>
                <a:xfrm>
                  <a:off x="5574819" y="2924828"/>
                  <a:ext cx="90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0" name="Freihand 259">
                  <a:extLst>
                    <a:ext uri="{FF2B5EF4-FFF2-40B4-BE49-F238E27FC236}">
                      <a16:creationId xmlns:a16="http://schemas.microsoft.com/office/drawing/2014/main" id="{B98C5FC1-EB59-45C6-85EF-0B09316F7E26}"/>
                    </a:ext>
                  </a:extLst>
                </p14:cNvPr>
                <p14:cNvContentPartPr/>
                <p14:nvPr/>
              </p14:nvContentPartPr>
              <p14:xfrm>
                <a:off x="5728899" y="2925548"/>
                <a:ext cx="63000" cy="99360"/>
              </p14:xfrm>
            </p:contentPart>
          </mc:Choice>
          <mc:Fallback>
            <p:pic>
              <p:nvPicPr>
                <p:cNvPr id="260" name="Freihand 259">
                  <a:extLst>
                    <a:ext uri="{FF2B5EF4-FFF2-40B4-BE49-F238E27FC236}">
                      <a16:creationId xmlns:a16="http://schemas.microsoft.com/office/drawing/2014/main" id="{B98C5FC1-EB59-45C6-85EF-0B09316F7E26}"/>
                    </a:ext>
                  </a:extLst>
                </p:cNvPr>
                <p:cNvPicPr/>
                <p:nvPr/>
              </p:nvPicPr>
              <p:blipFill>
                <a:blip r:embed="rId437"/>
                <a:stretch>
                  <a:fillRect/>
                </a:stretch>
              </p:blipFill>
              <p:spPr>
                <a:xfrm>
                  <a:off x="5724579" y="2921228"/>
                  <a:ext cx="71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1" name="Freihand 260">
                  <a:extLst>
                    <a:ext uri="{FF2B5EF4-FFF2-40B4-BE49-F238E27FC236}">
                      <a16:creationId xmlns:a16="http://schemas.microsoft.com/office/drawing/2014/main" id="{1C8FE53F-D6B8-4227-AE46-37546C104365}"/>
                    </a:ext>
                  </a:extLst>
                </p14:cNvPr>
                <p14:cNvContentPartPr/>
                <p14:nvPr/>
              </p14:nvContentPartPr>
              <p14:xfrm>
                <a:off x="5746179" y="2902508"/>
                <a:ext cx="102240" cy="9720"/>
              </p14:xfrm>
            </p:contentPart>
          </mc:Choice>
          <mc:Fallback>
            <p:pic>
              <p:nvPicPr>
                <p:cNvPr id="261" name="Freihand 260">
                  <a:extLst>
                    <a:ext uri="{FF2B5EF4-FFF2-40B4-BE49-F238E27FC236}">
                      <a16:creationId xmlns:a16="http://schemas.microsoft.com/office/drawing/2014/main" id="{1C8FE53F-D6B8-4227-AE46-37546C104365}"/>
                    </a:ext>
                  </a:extLst>
                </p:cNvPr>
                <p:cNvPicPr/>
                <p:nvPr/>
              </p:nvPicPr>
              <p:blipFill>
                <a:blip r:embed="rId439"/>
                <a:stretch>
                  <a:fillRect/>
                </a:stretch>
              </p:blipFill>
              <p:spPr>
                <a:xfrm>
                  <a:off x="5741859" y="2898188"/>
                  <a:ext cx="110880" cy="18360"/>
                </a:xfrm>
                <a:prstGeom prst="rect">
                  <a:avLst/>
                </a:prstGeom>
              </p:spPr>
            </p:pic>
          </mc:Fallback>
        </mc:AlternateContent>
      </p:grpSp>
      <p:grpSp>
        <p:nvGrpSpPr>
          <p:cNvPr id="271" name="Gruppieren 270">
            <a:extLst>
              <a:ext uri="{FF2B5EF4-FFF2-40B4-BE49-F238E27FC236}">
                <a16:creationId xmlns:a16="http://schemas.microsoft.com/office/drawing/2014/main" id="{6F61E7D4-C19A-410D-9774-EE3A8FBD2715}"/>
              </a:ext>
            </a:extLst>
          </p:cNvPr>
          <p:cNvGrpSpPr/>
          <p:nvPr/>
        </p:nvGrpSpPr>
        <p:grpSpPr>
          <a:xfrm>
            <a:off x="6413979" y="2933828"/>
            <a:ext cx="199800" cy="65160"/>
            <a:chOff x="6413979" y="2933828"/>
            <a:chExt cx="199800" cy="65160"/>
          </a:xfrm>
        </p:grpSpPr>
        <mc:AlternateContent xmlns:mc="http://schemas.openxmlformats.org/markup-compatibility/2006">
          <mc:Choice xmlns:p14="http://schemas.microsoft.com/office/powerpoint/2010/main" Requires="p14">
            <p:contentPart p14:bwMode="auto" r:id="rId440">
              <p14:nvContentPartPr>
                <p14:cNvPr id="262" name="Freihand 261">
                  <a:extLst>
                    <a:ext uri="{FF2B5EF4-FFF2-40B4-BE49-F238E27FC236}">
                      <a16:creationId xmlns:a16="http://schemas.microsoft.com/office/drawing/2014/main" id="{FB95BAD0-8BFF-4512-8927-25BFDBA0F700}"/>
                    </a:ext>
                  </a:extLst>
                </p14:cNvPr>
                <p14:cNvContentPartPr/>
                <p14:nvPr/>
              </p14:nvContentPartPr>
              <p14:xfrm>
                <a:off x="6413979" y="2933828"/>
                <a:ext cx="199800" cy="7920"/>
              </p14:xfrm>
            </p:contentPart>
          </mc:Choice>
          <mc:Fallback>
            <p:pic>
              <p:nvPicPr>
                <p:cNvPr id="262" name="Freihand 261">
                  <a:extLst>
                    <a:ext uri="{FF2B5EF4-FFF2-40B4-BE49-F238E27FC236}">
                      <a16:creationId xmlns:a16="http://schemas.microsoft.com/office/drawing/2014/main" id="{FB95BAD0-8BFF-4512-8927-25BFDBA0F700}"/>
                    </a:ext>
                  </a:extLst>
                </p:cNvPr>
                <p:cNvPicPr/>
                <p:nvPr/>
              </p:nvPicPr>
              <p:blipFill>
                <a:blip r:embed="rId441"/>
                <a:stretch>
                  <a:fillRect/>
                </a:stretch>
              </p:blipFill>
              <p:spPr>
                <a:xfrm>
                  <a:off x="6409659" y="2929508"/>
                  <a:ext cx="208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3" name="Freihand 262">
                  <a:extLst>
                    <a:ext uri="{FF2B5EF4-FFF2-40B4-BE49-F238E27FC236}">
                      <a16:creationId xmlns:a16="http://schemas.microsoft.com/office/drawing/2014/main" id="{ED4C1844-5E4E-4D74-B537-D6389125AD80}"/>
                    </a:ext>
                  </a:extLst>
                </p14:cNvPr>
                <p14:cNvContentPartPr/>
                <p14:nvPr/>
              </p14:nvContentPartPr>
              <p14:xfrm>
                <a:off x="6462219" y="2995388"/>
                <a:ext cx="116280" cy="3600"/>
              </p14:xfrm>
            </p:contentPart>
          </mc:Choice>
          <mc:Fallback>
            <p:pic>
              <p:nvPicPr>
                <p:cNvPr id="263" name="Freihand 262">
                  <a:extLst>
                    <a:ext uri="{FF2B5EF4-FFF2-40B4-BE49-F238E27FC236}">
                      <a16:creationId xmlns:a16="http://schemas.microsoft.com/office/drawing/2014/main" id="{ED4C1844-5E4E-4D74-B537-D6389125AD80}"/>
                    </a:ext>
                  </a:extLst>
                </p:cNvPr>
                <p:cNvPicPr/>
                <p:nvPr/>
              </p:nvPicPr>
              <p:blipFill>
                <a:blip r:embed="rId443"/>
                <a:stretch>
                  <a:fillRect/>
                </a:stretch>
              </p:blipFill>
              <p:spPr>
                <a:xfrm>
                  <a:off x="6457899" y="2991068"/>
                  <a:ext cx="124920" cy="12240"/>
                </a:xfrm>
                <a:prstGeom prst="rect">
                  <a:avLst/>
                </a:prstGeom>
              </p:spPr>
            </p:pic>
          </mc:Fallback>
        </mc:AlternateContent>
      </p:grpSp>
      <p:grpSp>
        <p:nvGrpSpPr>
          <p:cNvPr id="270" name="Gruppieren 269">
            <a:extLst>
              <a:ext uri="{FF2B5EF4-FFF2-40B4-BE49-F238E27FC236}">
                <a16:creationId xmlns:a16="http://schemas.microsoft.com/office/drawing/2014/main" id="{1F6748B4-74FE-4AA5-A61D-30D02CF0E4F1}"/>
              </a:ext>
            </a:extLst>
          </p:cNvPr>
          <p:cNvGrpSpPr/>
          <p:nvPr/>
        </p:nvGrpSpPr>
        <p:grpSpPr>
          <a:xfrm>
            <a:off x="6831219" y="2791988"/>
            <a:ext cx="576360" cy="189720"/>
            <a:chOff x="6831219" y="2791988"/>
            <a:chExt cx="576360" cy="189720"/>
          </a:xfrm>
        </p:grpSpPr>
        <mc:AlternateContent xmlns:mc="http://schemas.openxmlformats.org/markup-compatibility/2006">
          <mc:Choice xmlns:p14="http://schemas.microsoft.com/office/powerpoint/2010/main" Requires="p14">
            <p:contentPart p14:bwMode="auto" r:id="rId444">
              <p14:nvContentPartPr>
                <p14:cNvPr id="264" name="Freihand 263">
                  <a:extLst>
                    <a:ext uri="{FF2B5EF4-FFF2-40B4-BE49-F238E27FC236}">
                      <a16:creationId xmlns:a16="http://schemas.microsoft.com/office/drawing/2014/main" id="{D04C5B5B-BCD3-4EB0-A2ED-71886BF09002}"/>
                    </a:ext>
                  </a:extLst>
                </p14:cNvPr>
                <p14:cNvContentPartPr/>
                <p14:nvPr/>
              </p14:nvContentPartPr>
              <p14:xfrm>
                <a:off x="6831219" y="2877668"/>
                <a:ext cx="94680" cy="104040"/>
              </p14:xfrm>
            </p:contentPart>
          </mc:Choice>
          <mc:Fallback>
            <p:pic>
              <p:nvPicPr>
                <p:cNvPr id="264" name="Freihand 263">
                  <a:extLst>
                    <a:ext uri="{FF2B5EF4-FFF2-40B4-BE49-F238E27FC236}">
                      <a16:creationId xmlns:a16="http://schemas.microsoft.com/office/drawing/2014/main" id="{D04C5B5B-BCD3-4EB0-A2ED-71886BF09002}"/>
                    </a:ext>
                  </a:extLst>
                </p:cNvPr>
                <p:cNvPicPr/>
                <p:nvPr/>
              </p:nvPicPr>
              <p:blipFill>
                <a:blip r:embed="rId445"/>
                <a:stretch>
                  <a:fillRect/>
                </a:stretch>
              </p:blipFill>
              <p:spPr>
                <a:xfrm>
                  <a:off x="6826899" y="2873348"/>
                  <a:ext cx="103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5" name="Freihand 264">
                  <a:extLst>
                    <a:ext uri="{FF2B5EF4-FFF2-40B4-BE49-F238E27FC236}">
                      <a16:creationId xmlns:a16="http://schemas.microsoft.com/office/drawing/2014/main" id="{A3B8023C-B3E6-45F7-9C4A-C33DD0F0932F}"/>
                    </a:ext>
                  </a:extLst>
                </p14:cNvPr>
                <p14:cNvContentPartPr/>
                <p14:nvPr/>
              </p14:nvContentPartPr>
              <p14:xfrm>
                <a:off x="6859299" y="2853188"/>
                <a:ext cx="117720" cy="16200"/>
              </p14:xfrm>
            </p:contentPart>
          </mc:Choice>
          <mc:Fallback>
            <p:pic>
              <p:nvPicPr>
                <p:cNvPr id="265" name="Freihand 264">
                  <a:extLst>
                    <a:ext uri="{FF2B5EF4-FFF2-40B4-BE49-F238E27FC236}">
                      <a16:creationId xmlns:a16="http://schemas.microsoft.com/office/drawing/2014/main" id="{A3B8023C-B3E6-45F7-9C4A-C33DD0F0932F}"/>
                    </a:ext>
                  </a:extLst>
                </p:cNvPr>
                <p:cNvPicPr/>
                <p:nvPr/>
              </p:nvPicPr>
              <p:blipFill>
                <a:blip r:embed="rId447"/>
                <a:stretch>
                  <a:fillRect/>
                </a:stretch>
              </p:blipFill>
              <p:spPr>
                <a:xfrm>
                  <a:off x="6854979" y="2848868"/>
                  <a:ext cx="126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6" name="Freihand 265">
                  <a:extLst>
                    <a:ext uri="{FF2B5EF4-FFF2-40B4-BE49-F238E27FC236}">
                      <a16:creationId xmlns:a16="http://schemas.microsoft.com/office/drawing/2014/main" id="{D9643F81-6BA1-4C0B-BC6E-49AC42212EAD}"/>
                    </a:ext>
                  </a:extLst>
                </p14:cNvPr>
                <p14:cNvContentPartPr/>
                <p14:nvPr/>
              </p14:nvContentPartPr>
              <p14:xfrm>
                <a:off x="7013379" y="2859668"/>
                <a:ext cx="109440" cy="100440"/>
              </p14:xfrm>
            </p:contentPart>
          </mc:Choice>
          <mc:Fallback>
            <p:pic>
              <p:nvPicPr>
                <p:cNvPr id="266" name="Freihand 265">
                  <a:extLst>
                    <a:ext uri="{FF2B5EF4-FFF2-40B4-BE49-F238E27FC236}">
                      <a16:creationId xmlns:a16="http://schemas.microsoft.com/office/drawing/2014/main" id="{D9643F81-6BA1-4C0B-BC6E-49AC42212EAD}"/>
                    </a:ext>
                  </a:extLst>
                </p:cNvPr>
                <p:cNvPicPr/>
                <p:nvPr/>
              </p:nvPicPr>
              <p:blipFill>
                <a:blip r:embed="rId449"/>
                <a:stretch>
                  <a:fillRect/>
                </a:stretch>
              </p:blipFill>
              <p:spPr>
                <a:xfrm>
                  <a:off x="7009059" y="2855348"/>
                  <a:ext cx="118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7" name="Freihand 266">
                  <a:extLst>
                    <a:ext uri="{FF2B5EF4-FFF2-40B4-BE49-F238E27FC236}">
                      <a16:creationId xmlns:a16="http://schemas.microsoft.com/office/drawing/2014/main" id="{5562ADB5-1DCE-49AC-9434-D19CCA030D9A}"/>
                    </a:ext>
                  </a:extLst>
                </p14:cNvPr>
                <p14:cNvContentPartPr/>
                <p14:nvPr/>
              </p14:nvContentPartPr>
              <p14:xfrm>
                <a:off x="7174299" y="2852828"/>
                <a:ext cx="82440" cy="80280"/>
              </p14:xfrm>
            </p:contentPart>
          </mc:Choice>
          <mc:Fallback>
            <p:pic>
              <p:nvPicPr>
                <p:cNvPr id="267" name="Freihand 266">
                  <a:extLst>
                    <a:ext uri="{FF2B5EF4-FFF2-40B4-BE49-F238E27FC236}">
                      <a16:creationId xmlns:a16="http://schemas.microsoft.com/office/drawing/2014/main" id="{5562ADB5-1DCE-49AC-9434-D19CCA030D9A}"/>
                    </a:ext>
                  </a:extLst>
                </p:cNvPr>
                <p:cNvPicPr/>
                <p:nvPr/>
              </p:nvPicPr>
              <p:blipFill>
                <a:blip r:embed="rId451"/>
                <a:stretch>
                  <a:fillRect/>
                </a:stretch>
              </p:blipFill>
              <p:spPr>
                <a:xfrm>
                  <a:off x="7169979" y="2848508"/>
                  <a:ext cx="91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8" name="Freihand 267">
                  <a:extLst>
                    <a:ext uri="{FF2B5EF4-FFF2-40B4-BE49-F238E27FC236}">
                      <a16:creationId xmlns:a16="http://schemas.microsoft.com/office/drawing/2014/main" id="{5B5ED4EB-DDDA-4C25-9998-566464AF01D8}"/>
                    </a:ext>
                  </a:extLst>
                </p14:cNvPr>
                <p14:cNvContentPartPr/>
                <p14:nvPr/>
              </p14:nvContentPartPr>
              <p14:xfrm>
                <a:off x="7368339" y="2863988"/>
                <a:ext cx="12960" cy="64800"/>
              </p14:xfrm>
            </p:contentPart>
          </mc:Choice>
          <mc:Fallback>
            <p:pic>
              <p:nvPicPr>
                <p:cNvPr id="268" name="Freihand 267">
                  <a:extLst>
                    <a:ext uri="{FF2B5EF4-FFF2-40B4-BE49-F238E27FC236}">
                      <a16:creationId xmlns:a16="http://schemas.microsoft.com/office/drawing/2014/main" id="{5B5ED4EB-DDDA-4C25-9998-566464AF01D8}"/>
                    </a:ext>
                  </a:extLst>
                </p:cNvPr>
                <p:cNvPicPr/>
                <p:nvPr/>
              </p:nvPicPr>
              <p:blipFill>
                <a:blip r:embed="rId453"/>
                <a:stretch>
                  <a:fillRect/>
                </a:stretch>
              </p:blipFill>
              <p:spPr>
                <a:xfrm>
                  <a:off x="7364019" y="2859668"/>
                  <a:ext cx="21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9" name="Freihand 268">
                  <a:extLst>
                    <a:ext uri="{FF2B5EF4-FFF2-40B4-BE49-F238E27FC236}">
                      <a16:creationId xmlns:a16="http://schemas.microsoft.com/office/drawing/2014/main" id="{1AA80964-F5BE-4E7C-9492-EF38D7609707}"/>
                    </a:ext>
                  </a:extLst>
                </p14:cNvPr>
                <p14:cNvContentPartPr/>
                <p14:nvPr/>
              </p14:nvContentPartPr>
              <p14:xfrm>
                <a:off x="7384179" y="2791988"/>
                <a:ext cx="23400" cy="11160"/>
              </p14:xfrm>
            </p:contentPart>
          </mc:Choice>
          <mc:Fallback>
            <p:pic>
              <p:nvPicPr>
                <p:cNvPr id="269" name="Freihand 268">
                  <a:extLst>
                    <a:ext uri="{FF2B5EF4-FFF2-40B4-BE49-F238E27FC236}">
                      <a16:creationId xmlns:a16="http://schemas.microsoft.com/office/drawing/2014/main" id="{1AA80964-F5BE-4E7C-9492-EF38D7609707}"/>
                    </a:ext>
                  </a:extLst>
                </p:cNvPr>
                <p:cNvPicPr/>
                <p:nvPr/>
              </p:nvPicPr>
              <p:blipFill>
                <a:blip r:embed="rId455"/>
                <a:stretch>
                  <a:fillRect/>
                </a:stretch>
              </p:blipFill>
              <p:spPr>
                <a:xfrm>
                  <a:off x="7379859" y="2787668"/>
                  <a:ext cx="32040" cy="19800"/>
                </a:xfrm>
                <a:prstGeom prst="rect">
                  <a:avLst/>
                </a:prstGeom>
              </p:spPr>
            </p:pic>
          </mc:Fallback>
        </mc:AlternateContent>
      </p:grpSp>
      <p:grpSp>
        <p:nvGrpSpPr>
          <p:cNvPr id="282" name="Gruppieren 281">
            <a:extLst>
              <a:ext uri="{FF2B5EF4-FFF2-40B4-BE49-F238E27FC236}">
                <a16:creationId xmlns:a16="http://schemas.microsoft.com/office/drawing/2014/main" id="{9C86DDF0-A208-4D8D-B9EB-BB6F22478B9D}"/>
              </a:ext>
            </a:extLst>
          </p:cNvPr>
          <p:cNvGrpSpPr/>
          <p:nvPr/>
        </p:nvGrpSpPr>
        <p:grpSpPr>
          <a:xfrm>
            <a:off x="6394179" y="3263588"/>
            <a:ext cx="141120" cy="61560"/>
            <a:chOff x="6394179" y="3263588"/>
            <a:chExt cx="141120" cy="61560"/>
          </a:xfrm>
        </p:grpSpPr>
        <mc:AlternateContent xmlns:mc="http://schemas.openxmlformats.org/markup-compatibility/2006">
          <mc:Choice xmlns:p14="http://schemas.microsoft.com/office/powerpoint/2010/main" Requires="p14">
            <p:contentPart p14:bwMode="auto" r:id="rId456">
              <p14:nvContentPartPr>
                <p14:cNvPr id="275" name="Freihand 274">
                  <a:extLst>
                    <a:ext uri="{FF2B5EF4-FFF2-40B4-BE49-F238E27FC236}">
                      <a16:creationId xmlns:a16="http://schemas.microsoft.com/office/drawing/2014/main" id="{8CB446A9-57C0-4FF1-B29B-52F71718CB6B}"/>
                    </a:ext>
                  </a:extLst>
                </p14:cNvPr>
                <p14:cNvContentPartPr/>
                <p14:nvPr/>
              </p14:nvContentPartPr>
              <p14:xfrm>
                <a:off x="6394179" y="3263588"/>
                <a:ext cx="109800" cy="26280"/>
              </p14:xfrm>
            </p:contentPart>
          </mc:Choice>
          <mc:Fallback>
            <p:pic>
              <p:nvPicPr>
                <p:cNvPr id="275" name="Freihand 274">
                  <a:extLst>
                    <a:ext uri="{FF2B5EF4-FFF2-40B4-BE49-F238E27FC236}">
                      <a16:creationId xmlns:a16="http://schemas.microsoft.com/office/drawing/2014/main" id="{8CB446A9-57C0-4FF1-B29B-52F71718CB6B}"/>
                    </a:ext>
                  </a:extLst>
                </p:cNvPr>
                <p:cNvPicPr/>
                <p:nvPr/>
              </p:nvPicPr>
              <p:blipFill>
                <a:blip r:embed="rId457"/>
                <a:stretch>
                  <a:fillRect/>
                </a:stretch>
              </p:blipFill>
              <p:spPr>
                <a:xfrm>
                  <a:off x="6389859" y="3259268"/>
                  <a:ext cx="118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6" name="Freihand 275">
                  <a:extLst>
                    <a:ext uri="{FF2B5EF4-FFF2-40B4-BE49-F238E27FC236}">
                      <a16:creationId xmlns:a16="http://schemas.microsoft.com/office/drawing/2014/main" id="{768C14CE-AB6C-4475-83A1-A97794154840}"/>
                    </a:ext>
                  </a:extLst>
                </p14:cNvPr>
                <p14:cNvContentPartPr/>
                <p14:nvPr/>
              </p14:nvContentPartPr>
              <p14:xfrm>
                <a:off x="6403179" y="3315788"/>
                <a:ext cx="132120" cy="9360"/>
              </p14:xfrm>
            </p:contentPart>
          </mc:Choice>
          <mc:Fallback>
            <p:pic>
              <p:nvPicPr>
                <p:cNvPr id="276" name="Freihand 275">
                  <a:extLst>
                    <a:ext uri="{FF2B5EF4-FFF2-40B4-BE49-F238E27FC236}">
                      <a16:creationId xmlns:a16="http://schemas.microsoft.com/office/drawing/2014/main" id="{768C14CE-AB6C-4475-83A1-A97794154840}"/>
                    </a:ext>
                  </a:extLst>
                </p:cNvPr>
                <p:cNvPicPr/>
                <p:nvPr/>
              </p:nvPicPr>
              <p:blipFill>
                <a:blip r:embed="rId293"/>
                <a:stretch>
                  <a:fillRect/>
                </a:stretch>
              </p:blipFill>
              <p:spPr>
                <a:xfrm>
                  <a:off x="6398859" y="3311468"/>
                  <a:ext cx="140760" cy="18000"/>
                </a:xfrm>
                <a:prstGeom prst="rect">
                  <a:avLst/>
                </a:prstGeom>
              </p:spPr>
            </p:pic>
          </mc:Fallback>
        </mc:AlternateContent>
      </p:grpSp>
      <p:grpSp>
        <p:nvGrpSpPr>
          <p:cNvPr id="281" name="Gruppieren 280">
            <a:extLst>
              <a:ext uri="{FF2B5EF4-FFF2-40B4-BE49-F238E27FC236}">
                <a16:creationId xmlns:a16="http://schemas.microsoft.com/office/drawing/2014/main" id="{A21683EC-D592-4121-B485-AE0B20BCE604}"/>
              </a:ext>
            </a:extLst>
          </p:cNvPr>
          <p:cNvGrpSpPr/>
          <p:nvPr/>
        </p:nvGrpSpPr>
        <p:grpSpPr>
          <a:xfrm>
            <a:off x="6730779" y="3156668"/>
            <a:ext cx="510480" cy="185040"/>
            <a:chOff x="6730779" y="3156668"/>
            <a:chExt cx="510480" cy="185040"/>
          </a:xfrm>
        </p:grpSpPr>
        <mc:AlternateContent xmlns:mc="http://schemas.openxmlformats.org/markup-compatibility/2006">
          <mc:Choice xmlns:p14="http://schemas.microsoft.com/office/powerpoint/2010/main" Requires="p14">
            <p:contentPart p14:bwMode="auto" r:id="rId459">
              <p14:nvContentPartPr>
                <p14:cNvPr id="277" name="Freihand 276">
                  <a:extLst>
                    <a:ext uri="{FF2B5EF4-FFF2-40B4-BE49-F238E27FC236}">
                      <a16:creationId xmlns:a16="http://schemas.microsoft.com/office/drawing/2014/main" id="{7BA80F9B-D17F-456C-9227-3C328B87DA5B}"/>
                    </a:ext>
                  </a:extLst>
                </p14:cNvPr>
                <p14:cNvContentPartPr/>
                <p14:nvPr/>
              </p14:nvContentPartPr>
              <p14:xfrm>
                <a:off x="6730779" y="3191588"/>
                <a:ext cx="166320" cy="140040"/>
              </p14:xfrm>
            </p:contentPart>
          </mc:Choice>
          <mc:Fallback>
            <p:pic>
              <p:nvPicPr>
                <p:cNvPr id="277" name="Freihand 276">
                  <a:extLst>
                    <a:ext uri="{FF2B5EF4-FFF2-40B4-BE49-F238E27FC236}">
                      <a16:creationId xmlns:a16="http://schemas.microsoft.com/office/drawing/2014/main" id="{7BA80F9B-D17F-456C-9227-3C328B87DA5B}"/>
                    </a:ext>
                  </a:extLst>
                </p:cNvPr>
                <p:cNvPicPr/>
                <p:nvPr/>
              </p:nvPicPr>
              <p:blipFill>
                <a:blip r:embed="rId460"/>
                <a:stretch>
                  <a:fillRect/>
                </a:stretch>
              </p:blipFill>
              <p:spPr>
                <a:xfrm>
                  <a:off x="6726459" y="3187268"/>
                  <a:ext cx="174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8" name="Freihand 277">
                  <a:extLst>
                    <a:ext uri="{FF2B5EF4-FFF2-40B4-BE49-F238E27FC236}">
                      <a16:creationId xmlns:a16="http://schemas.microsoft.com/office/drawing/2014/main" id="{519D8DB8-2AC4-4C9A-92C3-BDBFEA6D518B}"/>
                    </a:ext>
                  </a:extLst>
                </p14:cNvPr>
                <p14:cNvContentPartPr/>
                <p14:nvPr/>
              </p14:nvContentPartPr>
              <p14:xfrm>
                <a:off x="6776499" y="3266108"/>
                <a:ext cx="151920" cy="4680"/>
              </p14:xfrm>
            </p:contentPart>
          </mc:Choice>
          <mc:Fallback>
            <p:pic>
              <p:nvPicPr>
                <p:cNvPr id="278" name="Freihand 277">
                  <a:extLst>
                    <a:ext uri="{FF2B5EF4-FFF2-40B4-BE49-F238E27FC236}">
                      <a16:creationId xmlns:a16="http://schemas.microsoft.com/office/drawing/2014/main" id="{519D8DB8-2AC4-4C9A-92C3-BDBFEA6D518B}"/>
                    </a:ext>
                  </a:extLst>
                </p:cNvPr>
                <p:cNvPicPr/>
                <p:nvPr/>
              </p:nvPicPr>
              <p:blipFill>
                <a:blip r:embed="rId355"/>
                <a:stretch>
                  <a:fillRect/>
                </a:stretch>
              </p:blipFill>
              <p:spPr>
                <a:xfrm>
                  <a:off x="6772179" y="3261788"/>
                  <a:ext cx="160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9" name="Freihand 278">
                  <a:extLst>
                    <a:ext uri="{FF2B5EF4-FFF2-40B4-BE49-F238E27FC236}">
                      <a16:creationId xmlns:a16="http://schemas.microsoft.com/office/drawing/2014/main" id="{C412C20F-5A6C-42CB-9DC8-83AF613B4CBE}"/>
                    </a:ext>
                  </a:extLst>
                </p14:cNvPr>
                <p14:cNvContentPartPr/>
                <p14:nvPr/>
              </p14:nvContentPartPr>
              <p14:xfrm>
                <a:off x="7037499" y="3156668"/>
                <a:ext cx="105480" cy="159840"/>
              </p14:xfrm>
            </p:contentPart>
          </mc:Choice>
          <mc:Fallback>
            <p:pic>
              <p:nvPicPr>
                <p:cNvPr id="279" name="Freihand 278">
                  <a:extLst>
                    <a:ext uri="{FF2B5EF4-FFF2-40B4-BE49-F238E27FC236}">
                      <a16:creationId xmlns:a16="http://schemas.microsoft.com/office/drawing/2014/main" id="{C412C20F-5A6C-42CB-9DC8-83AF613B4CBE}"/>
                    </a:ext>
                  </a:extLst>
                </p:cNvPr>
                <p:cNvPicPr/>
                <p:nvPr/>
              </p:nvPicPr>
              <p:blipFill>
                <a:blip r:embed="rId463"/>
                <a:stretch>
                  <a:fillRect/>
                </a:stretch>
              </p:blipFill>
              <p:spPr>
                <a:xfrm>
                  <a:off x="7033179" y="3152348"/>
                  <a:ext cx="114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0" name="Freihand 279">
                  <a:extLst>
                    <a:ext uri="{FF2B5EF4-FFF2-40B4-BE49-F238E27FC236}">
                      <a16:creationId xmlns:a16="http://schemas.microsoft.com/office/drawing/2014/main" id="{B8E4CFA1-B170-49A2-869F-F49C2E4E7F16}"/>
                    </a:ext>
                  </a:extLst>
                </p14:cNvPr>
                <p14:cNvContentPartPr/>
                <p14:nvPr/>
              </p14:nvContentPartPr>
              <p14:xfrm>
                <a:off x="7165659" y="3293468"/>
                <a:ext cx="75600" cy="48240"/>
              </p14:xfrm>
            </p:contentPart>
          </mc:Choice>
          <mc:Fallback>
            <p:pic>
              <p:nvPicPr>
                <p:cNvPr id="280" name="Freihand 279">
                  <a:extLst>
                    <a:ext uri="{FF2B5EF4-FFF2-40B4-BE49-F238E27FC236}">
                      <a16:creationId xmlns:a16="http://schemas.microsoft.com/office/drawing/2014/main" id="{B8E4CFA1-B170-49A2-869F-F49C2E4E7F16}"/>
                    </a:ext>
                  </a:extLst>
                </p:cNvPr>
                <p:cNvPicPr/>
                <p:nvPr/>
              </p:nvPicPr>
              <p:blipFill>
                <a:blip r:embed="rId465"/>
                <a:stretch>
                  <a:fillRect/>
                </a:stretch>
              </p:blipFill>
              <p:spPr>
                <a:xfrm>
                  <a:off x="7161339" y="3289148"/>
                  <a:ext cx="8424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6">
            <p14:nvContentPartPr>
              <p14:cNvPr id="284" name="Freihand 283">
                <a:extLst>
                  <a:ext uri="{FF2B5EF4-FFF2-40B4-BE49-F238E27FC236}">
                    <a16:creationId xmlns:a16="http://schemas.microsoft.com/office/drawing/2014/main" id="{F06B111F-5E91-4DE8-A0F8-1F53F7D96A63}"/>
                  </a:ext>
                </a:extLst>
              </p14:cNvPr>
              <p14:cNvContentPartPr/>
              <p14:nvPr/>
            </p14:nvContentPartPr>
            <p14:xfrm>
              <a:off x="11705619" y="1715948"/>
              <a:ext cx="360" cy="360"/>
            </p14:xfrm>
          </p:contentPart>
        </mc:Choice>
        <mc:Fallback>
          <p:pic>
            <p:nvPicPr>
              <p:cNvPr id="284" name="Freihand 283">
                <a:extLst>
                  <a:ext uri="{FF2B5EF4-FFF2-40B4-BE49-F238E27FC236}">
                    <a16:creationId xmlns:a16="http://schemas.microsoft.com/office/drawing/2014/main" id="{F06B111F-5E91-4DE8-A0F8-1F53F7D96A63}"/>
                  </a:ext>
                </a:extLst>
              </p:cNvPr>
              <p:cNvPicPr/>
              <p:nvPr/>
            </p:nvPicPr>
            <p:blipFill>
              <a:blip r:embed="rId467"/>
              <a:stretch>
                <a:fillRect/>
              </a:stretch>
            </p:blipFill>
            <p:spPr>
              <a:xfrm>
                <a:off x="11701299" y="17116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5" name="Freihand 284">
                <a:extLst>
                  <a:ext uri="{FF2B5EF4-FFF2-40B4-BE49-F238E27FC236}">
                    <a16:creationId xmlns:a16="http://schemas.microsoft.com/office/drawing/2014/main" id="{3F158A31-34E7-454B-9743-6DC15F2EA6F0}"/>
                  </a:ext>
                </a:extLst>
              </p14:cNvPr>
              <p14:cNvContentPartPr/>
              <p14:nvPr/>
            </p14:nvContentPartPr>
            <p14:xfrm>
              <a:off x="8211459" y="786428"/>
              <a:ext cx="3504960" cy="128880"/>
            </p14:xfrm>
          </p:contentPart>
        </mc:Choice>
        <mc:Fallback>
          <p:pic>
            <p:nvPicPr>
              <p:cNvPr id="285" name="Freihand 284">
                <a:extLst>
                  <a:ext uri="{FF2B5EF4-FFF2-40B4-BE49-F238E27FC236}">
                    <a16:creationId xmlns:a16="http://schemas.microsoft.com/office/drawing/2014/main" id="{3F158A31-34E7-454B-9743-6DC15F2EA6F0}"/>
                  </a:ext>
                </a:extLst>
              </p:cNvPr>
              <p:cNvPicPr/>
              <p:nvPr/>
            </p:nvPicPr>
            <p:blipFill>
              <a:blip r:embed="rId469"/>
              <a:stretch>
                <a:fillRect/>
              </a:stretch>
            </p:blipFill>
            <p:spPr>
              <a:xfrm>
                <a:off x="8207139" y="782108"/>
                <a:ext cx="3513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6" name="Freihand 285">
                <a:extLst>
                  <a:ext uri="{FF2B5EF4-FFF2-40B4-BE49-F238E27FC236}">
                    <a16:creationId xmlns:a16="http://schemas.microsoft.com/office/drawing/2014/main" id="{3E734F1B-F21F-4298-98B7-C4A3F6956433}"/>
                  </a:ext>
                </a:extLst>
              </p14:cNvPr>
              <p14:cNvContentPartPr/>
              <p14:nvPr/>
            </p14:nvContentPartPr>
            <p14:xfrm>
              <a:off x="7969899" y="1945628"/>
              <a:ext cx="2200320" cy="102600"/>
            </p14:xfrm>
          </p:contentPart>
        </mc:Choice>
        <mc:Fallback>
          <p:pic>
            <p:nvPicPr>
              <p:cNvPr id="286" name="Freihand 285">
                <a:extLst>
                  <a:ext uri="{FF2B5EF4-FFF2-40B4-BE49-F238E27FC236}">
                    <a16:creationId xmlns:a16="http://schemas.microsoft.com/office/drawing/2014/main" id="{3E734F1B-F21F-4298-98B7-C4A3F6956433}"/>
                  </a:ext>
                </a:extLst>
              </p:cNvPr>
              <p:cNvPicPr/>
              <p:nvPr/>
            </p:nvPicPr>
            <p:blipFill>
              <a:blip r:embed="rId471"/>
              <a:stretch>
                <a:fillRect/>
              </a:stretch>
            </p:blipFill>
            <p:spPr>
              <a:xfrm>
                <a:off x="7965579" y="1941308"/>
                <a:ext cx="2208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7" name="Freihand 286">
                <a:extLst>
                  <a:ext uri="{FF2B5EF4-FFF2-40B4-BE49-F238E27FC236}">
                    <a16:creationId xmlns:a16="http://schemas.microsoft.com/office/drawing/2014/main" id="{8E497933-202B-4F32-9BCA-C96950669200}"/>
                  </a:ext>
                </a:extLst>
              </p14:cNvPr>
              <p14:cNvContentPartPr/>
              <p14:nvPr/>
            </p14:nvContentPartPr>
            <p14:xfrm>
              <a:off x="7846059" y="1624148"/>
              <a:ext cx="2409840" cy="430560"/>
            </p14:xfrm>
          </p:contentPart>
        </mc:Choice>
        <mc:Fallback>
          <p:pic>
            <p:nvPicPr>
              <p:cNvPr id="287" name="Freihand 286">
                <a:extLst>
                  <a:ext uri="{FF2B5EF4-FFF2-40B4-BE49-F238E27FC236}">
                    <a16:creationId xmlns:a16="http://schemas.microsoft.com/office/drawing/2014/main" id="{8E497933-202B-4F32-9BCA-C96950669200}"/>
                  </a:ext>
                </a:extLst>
              </p:cNvPr>
              <p:cNvPicPr/>
              <p:nvPr/>
            </p:nvPicPr>
            <p:blipFill>
              <a:blip r:embed="rId473"/>
              <a:stretch>
                <a:fillRect/>
              </a:stretch>
            </p:blipFill>
            <p:spPr>
              <a:xfrm>
                <a:off x="7841739" y="1619828"/>
                <a:ext cx="241848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8" name="Freihand 287">
                <a:extLst>
                  <a:ext uri="{FF2B5EF4-FFF2-40B4-BE49-F238E27FC236}">
                    <a16:creationId xmlns:a16="http://schemas.microsoft.com/office/drawing/2014/main" id="{C2C479F8-9988-42DD-9E3A-C7C377AC769B}"/>
                  </a:ext>
                </a:extLst>
              </p14:cNvPr>
              <p14:cNvContentPartPr/>
              <p14:nvPr/>
            </p14:nvContentPartPr>
            <p14:xfrm>
              <a:off x="8648139" y="1210508"/>
              <a:ext cx="2423160" cy="405000"/>
            </p14:xfrm>
          </p:contentPart>
        </mc:Choice>
        <mc:Fallback>
          <p:pic>
            <p:nvPicPr>
              <p:cNvPr id="288" name="Freihand 287">
                <a:extLst>
                  <a:ext uri="{FF2B5EF4-FFF2-40B4-BE49-F238E27FC236}">
                    <a16:creationId xmlns:a16="http://schemas.microsoft.com/office/drawing/2014/main" id="{C2C479F8-9988-42DD-9E3A-C7C377AC769B}"/>
                  </a:ext>
                </a:extLst>
              </p:cNvPr>
              <p:cNvPicPr/>
              <p:nvPr/>
            </p:nvPicPr>
            <p:blipFill>
              <a:blip r:embed="rId475"/>
              <a:stretch>
                <a:fillRect/>
              </a:stretch>
            </p:blipFill>
            <p:spPr>
              <a:xfrm>
                <a:off x="8643819" y="1206188"/>
                <a:ext cx="2431800" cy="413640"/>
              </a:xfrm>
              <a:prstGeom prst="rect">
                <a:avLst/>
              </a:prstGeom>
            </p:spPr>
          </p:pic>
        </mc:Fallback>
      </mc:AlternateContent>
      <p:grpSp>
        <p:nvGrpSpPr>
          <p:cNvPr id="296" name="Gruppieren 295">
            <a:extLst>
              <a:ext uri="{FF2B5EF4-FFF2-40B4-BE49-F238E27FC236}">
                <a16:creationId xmlns:a16="http://schemas.microsoft.com/office/drawing/2014/main" id="{79D18893-66A9-4987-BB2F-3BE3087700C6}"/>
              </a:ext>
            </a:extLst>
          </p:cNvPr>
          <p:cNvGrpSpPr/>
          <p:nvPr/>
        </p:nvGrpSpPr>
        <p:grpSpPr>
          <a:xfrm>
            <a:off x="5917539" y="3145148"/>
            <a:ext cx="283320" cy="206280"/>
            <a:chOff x="5917539" y="3145148"/>
            <a:chExt cx="283320" cy="206280"/>
          </a:xfrm>
        </p:grpSpPr>
        <mc:AlternateContent xmlns:mc="http://schemas.openxmlformats.org/markup-compatibility/2006">
          <mc:Choice xmlns:p14="http://schemas.microsoft.com/office/powerpoint/2010/main" Requires="p14">
            <p:contentPart p14:bwMode="auto" r:id="rId476">
              <p14:nvContentPartPr>
                <p14:cNvPr id="273" name="Freihand 272">
                  <a:extLst>
                    <a:ext uri="{FF2B5EF4-FFF2-40B4-BE49-F238E27FC236}">
                      <a16:creationId xmlns:a16="http://schemas.microsoft.com/office/drawing/2014/main" id="{77C2C0C1-AC06-4296-B3F0-D89912BFC9F9}"/>
                    </a:ext>
                  </a:extLst>
                </p14:cNvPr>
                <p14:cNvContentPartPr/>
                <p14:nvPr/>
              </p14:nvContentPartPr>
              <p14:xfrm>
                <a:off x="5917539" y="3260348"/>
                <a:ext cx="59400" cy="91080"/>
              </p14:xfrm>
            </p:contentPart>
          </mc:Choice>
          <mc:Fallback>
            <p:pic>
              <p:nvPicPr>
                <p:cNvPr id="273" name="Freihand 272">
                  <a:extLst>
                    <a:ext uri="{FF2B5EF4-FFF2-40B4-BE49-F238E27FC236}">
                      <a16:creationId xmlns:a16="http://schemas.microsoft.com/office/drawing/2014/main" id="{77C2C0C1-AC06-4296-B3F0-D89912BFC9F9}"/>
                    </a:ext>
                  </a:extLst>
                </p:cNvPr>
                <p:cNvPicPr/>
                <p:nvPr/>
              </p:nvPicPr>
              <p:blipFill>
                <a:blip r:embed="rId477"/>
                <a:stretch>
                  <a:fillRect/>
                </a:stretch>
              </p:blipFill>
              <p:spPr>
                <a:xfrm>
                  <a:off x="5913219" y="3256028"/>
                  <a:ext cx="68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4" name="Freihand 273">
                  <a:extLst>
                    <a:ext uri="{FF2B5EF4-FFF2-40B4-BE49-F238E27FC236}">
                      <a16:creationId xmlns:a16="http://schemas.microsoft.com/office/drawing/2014/main" id="{327F4E0A-D92D-4DAA-A996-25236DDD1C40}"/>
                    </a:ext>
                  </a:extLst>
                </p14:cNvPr>
                <p14:cNvContentPartPr/>
                <p14:nvPr/>
              </p14:nvContentPartPr>
              <p14:xfrm>
                <a:off x="5936619" y="3172148"/>
                <a:ext cx="31680" cy="24120"/>
              </p14:xfrm>
            </p:contentPart>
          </mc:Choice>
          <mc:Fallback>
            <p:pic>
              <p:nvPicPr>
                <p:cNvPr id="274" name="Freihand 273">
                  <a:extLst>
                    <a:ext uri="{FF2B5EF4-FFF2-40B4-BE49-F238E27FC236}">
                      <a16:creationId xmlns:a16="http://schemas.microsoft.com/office/drawing/2014/main" id="{327F4E0A-D92D-4DAA-A996-25236DDD1C40}"/>
                    </a:ext>
                  </a:extLst>
                </p:cNvPr>
                <p:cNvPicPr/>
                <p:nvPr/>
              </p:nvPicPr>
              <p:blipFill>
                <a:blip r:embed="rId479"/>
                <a:stretch>
                  <a:fillRect/>
                </a:stretch>
              </p:blipFill>
              <p:spPr>
                <a:xfrm>
                  <a:off x="5932299" y="3167828"/>
                  <a:ext cx="40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9" name="Freihand 288">
                  <a:extLst>
                    <a:ext uri="{FF2B5EF4-FFF2-40B4-BE49-F238E27FC236}">
                      <a16:creationId xmlns:a16="http://schemas.microsoft.com/office/drawing/2014/main" id="{05FF3B07-6460-48DA-914C-77E33BA3E7C7}"/>
                    </a:ext>
                  </a:extLst>
                </p14:cNvPr>
                <p14:cNvContentPartPr/>
                <p14:nvPr/>
              </p14:nvContentPartPr>
              <p14:xfrm>
                <a:off x="6092859" y="3145148"/>
                <a:ext cx="108000" cy="111240"/>
              </p14:xfrm>
            </p:contentPart>
          </mc:Choice>
          <mc:Fallback>
            <p:pic>
              <p:nvPicPr>
                <p:cNvPr id="289" name="Freihand 288">
                  <a:extLst>
                    <a:ext uri="{FF2B5EF4-FFF2-40B4-BE49-F238E27FC236}">
                      <a16:creationId xmlns:a16="http://schemas.microsoft.com/office/drawing/2014/main" id="{05FF3B07-6460-48DA-914C-77E33BA3E7C7}"/>
                    </a:ext>
                  </a:extLst>
                </p:cNvPr>
                <p:cNvPicPr/>
                <p:nvPr/>
              </p:nvPicPr>
              <p:blipFill>
                <a:blip r:embed="rId481"/>
                <a:stretch>
                  <a:fillRect/>
                </a:stretch>
              </p:blipFill>
              <p:spPr>
                <a:xfrm>
                  <a:off x="6088539" y="3140828"/>
                  <a:ext cx="116640" cy="119880"/>
                </a:xfrm>
                <a:prstGeom prst="rect">
                  <a:avLst/>
                </a:prstGeom>
              </p:spPr>
            </p:pic>
          </mc:Fallback>
        </mc:AlternateContent>
      </p:grpSp>
      <p:grpSp>
        <p:nvGrpSpPr>
          <p:cNvPr id="316" name="Gruppieren 315">
            <a:extLst>
              <a:ext uri="{FF2B5EF4-FFF2-40B4-BE49-F238E27FC236}">
                <a16:creationId xmlns:a16="http://schemas.microsoft.com/office/drawing/2014/main" id="{F03EDB48-E058-4BDE-B649-578F8CB93587}"/>
              </a:ext>
            </a:extLst>
          </p:cNvPr>
          <p:cNvGrpSpPr/>
          <p:nvPr/>
        </p:nvGrpSpPr>
        <p:grpSpPr>
          <a:xfrm>
            <a:off x="7859019" y="2987468"/>
            <a:ext cx="2836080" cy="381600"/>
            <a:chOff x="7859019" y="2987468"/>
            <a:chExt cx="2836080" cy="381600"/>
          </a:xfrm>
        </p:grpSpPr>
        <mc:AlternateContent xmlns:mc="http://schemas.openxmlformats.org/markup-compatibility/2006">
          <mc:Choice xmlns:p14="http://schemas.microsoft.com/office/powerpoint/2010/main" Requires="p14">
            <p:contentPart p14:bwMode="auto" r:id="rId482">
              <p14:nvContentPartPr>
                <p14:cNvPr id="290" name="Freihand 289">
                  <a:extLst>
                    <a:ext uri="{FF2B5EF4-FFF2-40B4-BE49-F238E27FC236}">
                      <a16:creationId xmlns:a16="http://schemas.microsoft.com/office/drawing/2014/main" id="{C95F9D71-AD83-4FC8-BBD9-834320CED993}"/>
                    </a:ext>
                  </a:extLst>
                </p14:cNvPr>
                <p14:cNvContentPartPr/>
                <p14:nvPr/>
              </p14:nvContentPartPr>
              <p14:xfrm>
                <a:off x="7859019" y="3220388"/>
                <a:ext cx="87120" cy="60120"/>
              </p14:xfrm>
            </p:contentPart>
          </mc:Choice>
          <mc:Fallback>
            <p:pic>
              <p:nvPicPr>
                <p:cNvPr id="290" name="Freihand 289">
                  <a:extLst>
                    <a:ext uri="{FF2B5EF4-FFF2-40B4-BE49-F238E27FC236}">
                      <a16:creationId xmlns:a16="http://schemas.microsoft.com/office/drawing/2014/main" id="{C95F9D71-AD83-4FC8-BBD9-834320CED993}"/>
                    </a:ext>
                  </a:extLst>
                </p:cNvPr>
                <p:cNvPicPr/>
                <p:nvPr/>
              </p:nvPicPr>
              <p:blipFill>
                <a:blip r:embed="rId483"/>
                <a:stretch>
                  <a:fillRect/>
                </a:stretch>
              </p:blipFill>
              <p:spPr>
                <a:xfrm>
                  <a:off x="7854699" y="3216068"/>
                  <a:ext cx="95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1" name="Freihand 290">
                  <a:extLst>
                    <a:ext uri="{FF2B5EF4-FFF2-40B4-BE49-F238E27FC236}">
                      <a16:creationId xmlns:a16="http://schemas.microsoft.com/office/drawing/2014/main" id="{CFC7565D-E67E-404E-9B21-DA1805C915FE}"/>
                    </a:ext>
                  </a:extLst>
                </p14:cNvPr>
                <p14:cNvContentPartPr/>
                <p14:nvPr/>
              </p14:nvContentPartPr>
              <p14:xfrm>
                <a:off x="7911219" y="3214268"/>
                <a:ext cx="55800" cy="154800"/>
              </p14:xfrm>
            </p:contentPart>
          </mc:Choice>
          <mc:Fallback>
            <p:pic>
              <p:nvPicPr>
                <p:cNvPr id="291" name="Freihand 290">
                  <a:extLst>
                    <a:ext uri="{FF2B5EF4-FFF2-40B4-BE49-F238E27FC236}">
                      <a16:creationId xmlns:a16="http://schemas.microsoft.com/office/drawing/2014/main" id="{CFC7565D-E67E-404E-9B21-DA1805C915FE}"/>
                    </a:ext>
                  </a:extLst>
                </p:cNvPr>
                <p:cNvPicPr/>
                <p:nvPr/>
              </p:nvPicPr>
              <p:blipFill>
                <a:blip r:embed="rId485"/>
                <a:stretch>
                  <a:fillRect/>
                </a:stretch>
              </p:blipFill>
              <p:spPr>
                <a:xfrm>
                  <a:off x="7906899" y="3209948"/>
                  <a:ext cx="64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2" name="Freihand 291">
                  <a:extLst>
                    <a:ext uri="{FF2B5EF4-FFF2-40B4-BE49-F238E27FC236}">
                      <a16:creationId xmlns:a16="http://schemas.microsoft.com/office/drawing/2014/main" id="{198BFB31-5B48-4E90-9CFA-4D90214D8532}"/>
                    </a:ext>
                  </a:extLst>
                </p14:cNvPr>
                <p14:cNvContentPartPr/>
                <p14:nvPr/>
              </p14:nvContentPartPr>
              <p14:xfrm>
                <a:off x="8065299" y="3121748"/>
                <a:ext cx="167040" cy="145800"/>
              </p14:xfrm>
            </p:contentPart>
          </mc:Choice>
          <mc:Fallback>
            <p:pic>
              <p:nvPicPr>
                <p:cNvPr id="292" name="Freihand 291">
                  <a:extLst>
                    <a:ext uri="{FF2B5EF4-FFF2-40B4-BE49-F238E27FC236}">
                      <a16:creationId xmlns:a16="http://schemas.microsoft.com/office/drawing/2014/main" id="{198BFB31-5B48-4E90-9CFA-4D90214D8532}"/>
                    </a:ext>
                  </a:extLst>
                </p:cNvPr>
                <p:cNvPicPr/>
                <p:nvPr/>
              </p:nvPicPr>
              <p:blipFill>
                <a:blip r:embed="rId487"/>
                <a:stretch>
                  <a:fillRect/>
                </a:stretch>
              </p:blipFill>
              <p:spPr>
                <a:xfrm>
                  <a:off x="8060979" y="3117428"/>
                  <a:ext cx="175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3" name="Freihand 292">
                  <a:extLst>
                    <a:ext uri="{FF2B5EF4-FFF2-40B4-BE49-F238E27FC236}">
                      <a16:creationId xmlns:a16="http://schemas.microsoft.com/office/drawing/2014/main" id="{17F5C0EA-F873-41D6-88A6-B96D46DB124D}"/>
                    </a:ext>
                  </a:extLst>
                </p14:cNvPr>
                <p14:cNvContentPartPr/>
                <p14:nvPr/>
              </p14:nvContentPartPr>
              <p14:xfrm>
                <a:off x="8392899" y="3207428"/>
                <a:ext cx="171720" cy="7920"/>
              </p14:xfrm>
            </p:contentPart>
          </mc:Choice>
          <mc:Fallback>
            <p:pic>
              <p:nvPicPr>
                <p:cNvPr id="293" name="Freihand 292">
                  <a:extLst>
                    <a:ext uri="{FF2B5EF4-FFF2-40B4-BE49-F238E27FC236}">
                      <a16:creationId xmlns:a16="http://schemas.microsoft.com/office/drawing/2014/main" id="{17F5C0EA-F873-41D6-88A6-B96D46DB124D}"/>
                    </a:ext>
                  </a:extLst>
                </p:cNvPr>
                <p:cNvPicPr/>
                <p:nvPr/>
              </p:nvPicPr>
              <p:blipFill>
                <a:blip r:embed="rId489"/>
                <a:stretch>
                  <a:fillRect/>
                </a:stretch>
              </p:blipFill>
              <p:spPr>
                <a:xfrm>
                  <a:off x="8388579" y="3203108"/>
                  <a:ext cx="180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4" name="Freihand 293">
                  <a:extLst>
                    <a:ext uri="{FF2B5EF4-FFF2-40B4-BE49-F238E27FC236}">
                      <a16:creationId xmlns:a16="http://schemas.microsoft.com/office/drawing/2014/main" id="{4F39DDAD-DB9C-40CC-95D9-99EA06A649DC}"/>
                    </a:ext>
                  </a:extLst>
                </p14:cNvPr>
                <p14:cNvContentPartPr/>
                <p14:nvPr/>
              </p14:nvContentPartPr>
              <p14:xfrm>
                <a:off x="8405139" y="3258908"/>
                <a:ext cx="164880" cy="12600"/>
              </p14:xfrm>
            </p:contentPart>
          </mc:Choice>
          <mc:Fallback>
            <p:pic>
              <p:nvPicPr>
                <p:cNvPr id="294" name="Freihand 293">
                  <a:extLst>
                    <a:ext uri="{FF2B5EF4-FFF2-40B4-BE49-F238E27FC236}">
                      <a16:creationId xmlns:a16="http://schemas.microsoft.com/office/drawing/2014/main" id="{4F39DDAD-DB9C-40CC-95D9-99EA06A649DC}"/>
                    </a:ext>
                  </a:extLst>
                </p:cNvPr>
                <p:cNvPicPr/>
                <p:nvPr/>
              </p:nvPicPr>
              <p:blipFill>
                <a:blip r:embed="rId491"/>
                <a:stretch>
                  <a:fillRect/>
                </a:stretch>
              </p:blipFill>
              <p:spPr>
                <a:xfrm>
                  <a:off x="8400819" y="3254588"/>
                  <a:ext cx="173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7" name="Freihand 296">
                  <a:extLst>
                    <a:ext uri="{FF2B5EF4-FFF2-40B4-BE49-F238E27FC236}">
                      <a16:creationId xmlns:a16="http://schemas.microsoft.com/office/drawing/2014/main" id="{A76E319A-824D-4F54-A2FC-2B3BC0A945B3}"/>
                    </a:ext>
                  </a:extLst>
                </p14:cNvPr>
                <p14:cNvContentPartPr/>
                <p14:nvPr/>
              </p14:nvContentPartPr>
              <p14:xfrm>
                <a:off x="8734539" y="3131828"/>
                <a:ext cx="102240" cy="124560"/>
              </p14:xfrm>
            </p:contentPart>
          </mc:Choice>
          <mc:Fallback>
            <p:pic>
              <p:nvPicPr>
                <p:cNvPr id="297" name="Freihand 296">
                  <a:extLst>
                    <a:ext uri="{FF2B5EF4-FFF2-40B4-BE49-F238E27FC236}">
                      <a16:creationId xmlns:a16="http://schemas.microsoft.com/office/drawing/2014/main" id="{A76E319A-824D-4F54-A2FC-2B3BC0A945B3}"/>
                    </a:ext>
                  </a:extLst>
                </p:cNvPr>
                <p:cNvPicPr/>
                <p:nvPr/>
              </p:nvPicPr>
              <p:blipFill>
                <a:blip r:embed="rId493"/>
                <a:stretch>
                  <a:fillRect/>
                </a:stretch>
              </p:blipFill>
              <p:spPr>
                <a:xfrm>
                  <a:off x="8730219" y="3127508"/>
                  <a:ext cx="110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8" name="Freihand 297">
                  <a:extLst>
                    <a:ext uri="{FF2B5EF4-FFF2-40B4-BE49-F238E27FC236}">
                      <a16:creationId xmlns:a16="http://schemas.microsoft.com/office/drawing/2014/main" id="{948C88FD-2C7D-43BB-BEA7-16DEC3D90DEA}"/>
                    </a:ext>
                  </a:extLst>
                </p14:cNvPr>
                <p14:cNvContentPartPr/>
                <p14:nvPr/>
              </p14:nvContentPartPr>
              <p14:xfrm>
                <a:off x="8859459" y="3127508"/>
                <a:ext cx="73800" cy="120240"/>
              </p14:xfrm>
            </p:contentPart>
          </mc:Choice>
          <mc:Fallback>
            <p:pic>
              <p:nvPicPr>
                <p:cNvPr id="298" name="Freihand 297">
                  <a:extLst>
                    <a:ext uri="{FF2B5EF4-FFF2-40B4-BE49-F238E27FC236}">
                      <a16:creationId xmlns:a16="http://schemas.microsoft.com/office/drawing/2014/main" id="{948C88FD-2C7D-43BB-BEA7-16DEC3D90DEA}"/>
                    </a:ext>
                  </a:extLst>
                </p:cNvPr>
                <p:cNvPicPr/>
                <p:nvPr/>
              </p:nvPicPr>
              <p:blipFill>
                <a:blip r:embed="rId495"/>
                <a:stretch>
                  <a:fillRect/>
                </a:stretch>
              </p:blipFill>
              <p:spPr>
                <a:xfrm>
                  <a:off x="8855139" y="3123188"/>
                  <a:ext cx="82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9" name="Freihand 298">
                  <a:extLst>
                    <a:ext uri="{FF2B5EF4-FFF2-40B4-BE49-F238E27FC236}">
                      <a16:creationId xmlns:a16="http://schemas.microsoft.com/office/drawing/2014/main" id="{49F40951-428F-450B-86ED-0416EACC88A2}"/>
                    </a:ext>
                  </a:extLst>
                </p14:cNvPr>
                <p14:cNvContentPartPr/>
                <p14:nvPr/>
              </p14:nvContentPartPr>
              <p14:xfrm>
                <a:off x="8859459" y="3110948"/>
                <a:ext cx="220680" cy="108720"/>
              </p14:xfrm>
            </p:contentPart>
          </mc:Choice>
          <mc:Fallback>
            <p:pic>
              <p:nvPicPr>
                <p:cNvPr id="299" name="Freihand 298">
                  <a:extLst>
                    <a:ext uri="{FF2B5EF4-FFF2-40B4-BE49-F238E27FC236}">
                      <a16:creationId xmlns:a16="http://schemas.microsoft.com/office/drawing/2014/main" id="{49F40951-428F-450B-86ED-0416EACC88A2}"/>
                    </a:ext>
                  </a:extLst>
                </p:cNvPr>
                <p:cNvPicPr/>
                <p:nvPr/>
              </p:nvPicPr>
              <p:blipFill>
                <a:blip r:embed="rId497"/>
                <a:stretch>
                  <a:fillRect/>
                </a:stretch>
              </p:blipFill>
              <p:spPr>
                <a:xfrm>
                  <a:off x="8855139" y="3106628"/>
                  <a:ext cx="229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0" name="Freihand 299">
                  <a:extLst>
                    <a:ext uri="{FF2B5EF4-FFF2-40B4-BE49-F238E27FC236}">
                      <a16:creationId xmlns:a16="http://schemas.microsoft.com/office/drawing/2014/main" id="{16790CA9-C836-4CC5-8DC2-546C5A6924D7}"/>
                    </a:ext>
                  </a:extLst>
                </p14:cNvPr>
                <p14:cNvContentPartPr/>
                <p14:nvPr/>
              </p14:nvContentPartPr>
              <p14:xfrm>
                <a:off x="9034419" y="3163508"/>
                <a:ext cx="73080" cy="22320"/>
              </p14:xfrm>
            </p:contentPart>
          </mc:Choice>
          <mc:Fallback>
            <p:pic>
              <p:nvPicPr>
                <p:cNvPr id="300" name="Freihand 299">
                  <a:extLst>
                    <a:ext uri="{FF2B5EF4-FFF2-40B4-BE49-F238E27FC236}">
                      <a16:creationId xmlns:a16="http://schemas.microsoft.com/office/drawing/2014/main" id="{16790CA9-C836-4CC5-8DC2-546C5A6924D7}"/>
                    </a:ext>
                  </a:extLst>
                </p:cNvPr>
                <p:cNvPicPr/>
                <p:nvPr/>
              </p:nvPicPr>
              <p:blipFill>
                <a:blip r:embed="rId499"/>
                <a:stretch>
                  <a:fillRect/>
                </a:stretch>
              </p:blipFill>
              <p:spPr>
                <a:xfrm>
                  <a:off x="9030099" y="3159188"/>
                  <a:ext cx="81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1" name="Freihand 300">
                  <a:extLst>
                    <a:ext uri="{FF2B5EF4-FFF2-40B4-BE49-F238E27FC236}">
                      <a16:creationId xmlns:a16="http://schemas.microsoft.com/office/drawing/2014/main" id="{F2369B5E-6B8F-42FC-961C-FFFD9F499557}"/>
                    </a:ext>
                  </a:extLst>
                </p14:cNvPr>
                <p14:cNvContentPartPr/>
                <p14:nvPr/>
              </p14:nvContentPartPr>
              <p14:xfrm>
                <a:off x="9202899" y="3092948"/>
                <a:ext cx="147600" cy="122400"/>
              </p14:xfrm>
            </p:contentPart>
          </mc:Choice>
          <mc:Fallback>
            <p:pic>
              <p:nvPicPr>
                <p:cNvPr id="301" name="Freihand 300">
                  <a:extLst>
                    <a:ext uri="{FF2B5EF4-FFF2-40B4-BE49-F238E27FC236}">
                      <a16:creationId xmlns:a16="http://schemas.microsoft.com/office/drawing/2014/main" id="{F2369B5E-6B8F-42FC-961C-FFFD9F499557}"/>
                    </a:ext>
                  </a:extLst>
                </p:cNvPr>
                <p:cNvPicPr/>
                <p:nvPr/>
              </p:nvPicPr>
              <p:blipFill>
                <a:blip r:embed="rId501"/>
                <a:stretch>
                  <a:fillRect/>
                </a:stretch>
              </p:blipFill>
              <p:spPr>
                <a:xfrm>
                  <a:off x="9198579" y="3088628"/>
                  <a:ext cx="156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2" name="Freihand 301">
                  <a:extLst>
                    <a:ext uri="{FF2B5EF4-FFF2-40B4-BE49-F238E27FC236}">
                      <a16:creationId xmlns:a16="http://schemas.microsoft.com/office/drawing/2014/main" id="{C3E3EC5A-F7FD-4E69-A3E1-60467997D6F9}"/>
                    </a:ext>
                  </a:extLst>
                </p14:cNvPr>
                <p14:cNvContentPartPr/>
                <p14:nvPr/>
              </p14:nvContentPartPr>
              <p14:xfrm>
                <a:off x="9341499" y="3117428"/>
                <a:ext cx="109800" cy="57600"/>
              </p14:xfrm>
            </p:contentPart>
          </mc:Choice>
          <mc:Fallback>
            <p:pic>
              <p:nvPicPr>
                <p:cNvPr id="302" name="Freihand 301">
                  <a:extLst>
                    <a:ext uri="{FF2B5EF4-FFF2-40B4-BE49-F238E27FC236}">
                      <a16:creationId xmlns:a16="http://schemas.microsoft.com/office/drawing/2014/main" id="{C3E3EC5A-F7FD-4E69-A3E1-60467997D6F9}"/>
                    </a:ext>
                  </a:extLst>
                </p:cNvPr>
                <p:cNvPicPr/>
                <p:nvPr/>
              </p:nvPicPr>
              <p:blipFill>
                <a:blip r:embed="rId503"/>
                <a:stretch>
                  <a:fillRect/>
                </a:stretch>
              </p:blipFill>
              <p:spPr>
                <a:xfrm>
                  <a:off x="9337179" y="3113108"/>
                  <a:ext cx="118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3" name="Freihand 302">
                  <a:extLst>
                    <a:ext uri="{FF2B5EF4-FFF2-40B4-BE49-F238E27FC236}">
                      <a16:creationId xmlns:a16="http://schemas.microsoft.com/office/drawing/2014/main" id="{BA5DEBC4-4D15-4E31-B8E8-FCD9850BE8C3}"/>
                    </a:ext>
                  </a:extLst>
                </p14:cNvPr>
                <p14:cNvContentPartPr/>
                <p14:nvPr/>
              </p14:nvContentPartPr>
              <p14:xfrm>
                <a:off x="9486579" y="3094748"/>
                <a:ext cx="59760" cy="78480"/>
              </p14:xfrm>
            </p:contentPart>
          </mc:Choice>
          <mc:Fallback>
            <p:pic>
              <p:nvPicPr>
                <p:cNvPr id="303" name="Freihand 302">
                  <a:extLst>
                    <a:ext uri="{FF2B5EF4-FFF2-40B4-BE49-F238E27FC236}">
                      <a16:creationId xmlns:a16="http://schemas.microsoft.com/office/drawing/2014/main" id="{BA5DEBC4-4D15-4E31-B8E8-FCD9850BE8C3}"/>
                    </a:ext>
                  </a:extLst>
                </p:cNvPr>
                <p:cNvPicPr/>
                <p:nvPr/>
              </p:nvPicPr>
              <p:blipFill>
                <a:blip r:embed="rId505"/>
                <a:stretch>
                  <a:fillRect/>
                </a:stretch>
              </p:blipFill>
              <p:spPr>
                <a:xfrm>
                  <a:off x="9482259" y="3090428"/>
                  <a:ext cx="68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4" name="Freihand 303">
                  <a:extLst>
                    <a:ext uri="{FF2B5EF4-FFF2-40B4-BE49-F238E27FC236}">
                      <a16:creationId xmlns:a16="http://schemas.microsoft.com/office/drawing/2014/main" id="{4BF71A99-5D09-4ABB-A751-C94D7AAE3D3A}"/>
                    </a:ext>
                  </a:extLst>
                </p14:cNvPr>
                <p14:cNvContentPartPr/>
                <p14:nvPr/>
              </p14:nvContentPartPr>
              <p14:xfrm>
                <a:off x="9631659" y="3110948"/>
                <a:ext cx="56520" cy="21960"/>
              </p14:xfrm>
            </p:contentPart>
          </mc:Choice>
          <mc:Fallback>
            <p:pic>
              <p:nvPicPr>
                <p:cNvPr id="304" name="Freihand 303">
                  <a:extLst>
                    <a:ext uri="{FF2B5EF4-FFF2-40B4-BE49-F238E27FC236}">
                      <a16:creationId xmlns:a16="http://schemas.microsoft.com/office/drawing/2014/main" id="{4BF71A99-5D09-4ABB-A751-C94D7AAE3D3A}"/>
                    </a:ext>
                  </a:extLst>
                </p:cNvPr>
                <p:cNvPicPr/>
                <p:nvPr/>
              </p:nvPicPr>
              <p:blipFill>
                <a:blip r:embed="rId507"/>
                <a:stretch>
                  <a:fillRect/>
                </a:stretch>
              </p:blipFill>
              <p:spPr>
                <a:xfrm>
                  <a:off x="9627339" y="3106628"/>
                  <a:ext cx="651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5" name="Freihand 304">
                  <a:extLst>
                    <a:ext uri="{FF2B5EF4-FFF2-40B4-BE49-F238E27FC236}">
                      <a16:creationId xmlns:a16="http://schemas.microsoft.com/office/drawing/2014/main" id="{DBC80F53-5C6D-4C7D-A2E6-F2B006CA129E}"/>
                    </a:ext>
                  </a:extLst>
                </p14:cNvPr>
                <p14:cNvContentPartPr/>
                <p14:nvPr/>
              </p14:nvContentPartPr>
              <p14:xfrm>
                <a:off x="9714459" y="3039308"/>
                <a:ext cx="100080" cy="140760"/>
              </p14:xfrm>
            </p:contentPart>
          </mc:Choice>
          <mc:Fallback>
            <p:pic>
              <p:nvPicPr>
                <p:cNvPr id="305" name="Freihand 304">
                  <a:extLst>
                    <a:ext uri="{FF2B5EF4-FFF2-40B4-BE49-F238E27FC236}">
                      <a16:creationId xmlns:a16="http://schemas.microsoft.com/office/drawing/2014/main" id="{DBC80F53-5C6D-4C7D-A2E6-F2B006CA129E}"/>
                    </a:ext>
                  </a:extLst>
                </p:cNvPr>
                <p:cNvPicPr/>
                <p:nvPr/>
              </p:nvPicPr>
              <p:blipFill>
                <a:blip r:embed="rId509"/>
                <a:stretch>
                  <a:fillRect/>
                </a:stretch>
              </p:blipFill>
              <p:spPr>
                <a:xfrm>
                  <a:off x="9710139" y="3034988"/>
                  <a:ext cx="108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6" name="Freihand 305">
                  <a:extLst>
                    <a:ext uri="{FF2B5EF4-FFF2-40B4-BE49-F238E27FC236}">
                      <a16:creationId xmlns:a16="http://schemas.microsoft.com/office/drawing/2014/main" id="{6AADFB4C-9548-41F7-B2C4-DA4562CA70C9}"/>
                    </a:ext>
                  </a:extLst>
                </p14:cNvPr>
                <p14:cNvContentPartPr/>
                <p14:nvPr/>
              </p14:nvContentPartPr>
              <p14:xfrm>
                <a:off x="9728499" y="3059108"/>
                <a:ext cx="278640" cy="103680"/>
              </p14:xfrm>
            </p:contentPart>
          </mc:Choice>
          <mc:Fallback>
            <p:pic>
              <p:nvPicPr>
                <p:cNvPr id="306" name="Freihand 305">
                  <a:extLst>
                    <a:ext uri="{FF2B5EF4-FFF2-40B4-BE49-F238E27FC236}">
                      <a16:creationId xmlns:a16="http://schemas.microsoft.com/office/drawing/2014/main" id="{6AADFB4C-9548-41F7-B2C4-DA4562CA70C9}"/>
                    </a:ext>
                  </a:extLst>
                </p:cNvPr>
                <p:cNvPicPr/>
                <p:nvPr/>
              </p:nvPicPr>
              <p:blipFill>
                <a:blip r:embed="rId511"/>
                <a:stretch>
                  <a:fillRect/>
                </a:stretch>
              </p:blipFill>
              <p:spPr>
                <a:xfrm>
                  <a:off x="9724179" y="3054788"/>
                  <a:ext cx="287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7" name="Freihand 306">
                  <a:extLst>
                    <a:ext uri="{FF2B5EF4-FFF2-40B4-BE49-F238E27FC236}">
                      <a16:creationId xmlns:a16="http://schemas.microsoft.com/office/drawing/2014/main" id="{B3ED7CDB-698E-4AAA-93E1-98F387A0560E}"/>
                    </a:ext>
                  </a:extLst>
                </p14:cNvPr>
                <p14:cNvContentPartPr/>
                <p14:nvPr/>
              </p14:nvContentPartPr>
              <p14:xfrm>
                <a:off x="9921459" y="3026348"/>
                <a:ext cx="360" cy="360"/>
              </p14:xfrm>
            </p:contentPart>
          </mc:Choice>
          <mc:Fallback>
            <p:pic>
              <p:nvPicPr>
                <p:cNvPr id="307" name="Freihand 306">
                  <a:extLst>
                    <a:ext uri="{FF2B5EF4-FFF2-40B4-BE49-F238E27FC236}">
                      <a16:creationId xmlns:a16="http://schemas.microsoft.com/office/drawing/2014/main" id="{B3ED7CDB-698E-4AAA-93E1-98F387A0560E}"/>
                    </a:ext>
                  </a:extLst>
                </p:cNvPr>
                <p:cNvPicPr/>
                <p:nvPr/>
              </p:nvPicPr>
              <p:blipFill>
                <a:blip r:embed="rId5"/>
                <a:stretch>
                  <a:fillRect/>
                </a:stretch>
              </p:blipFill>
              <p:spPr>
                <a:xfrm>
                  <a:off x="9917139" y="30220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8" name="Freihand 307">
                  <a:extLst>
                    <a:ext uri="{FF2B5EF4-FFF2-40B4-BE49-F238E27FC236}">
                      <a16:creationId xmlns:a16="http://schemas.microsoft.com/office/drawing/2014/main" id="{D3B9B830-6419-4365-BC2E-265AD1F9F7E8}"/>
                    </a:ext>
                  </a:extLst>
                </p14:cNvPr>
                <p14:cNvContentPartPr/>
                <p14:nvPr/>
              </p14:nvContentPartPr>
              <p14:xfrm>
                <a:off x="9869619" y="2987468"/>
                <a:ext cx="70560" cy="76320"/>
              </p14:xfrm>
            </p:contentPart>
          </mc:Choice>
          <mc:Fallback>
            <p:pic>
              <p:nvPicPr>
                <p:cNvPr id="308" name="Freihand 307">
                  <a:extLst>
                    <a:ext uri="{FF2B5EF4-FFF2-40B4-BE49-F238E27FC236}">
                      <a16:creationId xmlns:a16="http://schemas.microsoft.com/office/drawing/2014/main" id="{D3B9B830-6419-4365-BC2E-265AD1F9F7E8}"/>
                    </a:ext>
                  </a:extLst>
                </p:cNvPr>
                <p:cNvPicPr/>
                <p:nvPr/>
              </p:nvPicPr>
              <p:blipFill>
                <a:blip r:embed="rId514"/>
                <a:stretch>
                  <a:fillRect/>
                </a:stretch>
              </p:blipFill>
              <p:spPr>
                <a:xfrm>
                  <a:off x="9865299" y="2983148"/>
                  <a:ext cx="79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9" name="Freihand 308">
                  <a:extLst>
                    <a:ext uri="{FF2B5EF4-FFF2-40B4-BE49-F238E27FC236}">
                      <a16:creationId xmlns:a16="http://schemas.microsoft.com/office/drawing/2014/main" id="{9A2B544B-241A-42FF-9428-ABA5F80AA9DE}"/>
                    </a:ext>
                  </a:extLst>
                </p14:cNvPr>
                <p14:cNvContentPartPr/>
                <p14:nvPr/>
              </p14:nvContentPartPr>
              <p14:xfrm>
                <a:off x="9995619" y="3118508"/>
                <a:ext cx="21960" cy="21600"/>
              </p14:xfrm>
            </p:contentPart>
          </mc:Choice>
          <mc:Fallback>
            <p:pic>
              <p:nvPicPr>
                <p:cNvPr id="309" name="Freihand 308">
                  <a:extLst>
                    <a:ext uri="{FF2B5EF4-FFF2-40B4-BE49-F238E27FC236}">
                      <a16:creationId xmlns:a16="http://schemas.microsoft.com/office/drawing/2014/main" id="{9A2B544B-241A-42FF-9428-ABA5F80AA9DE}"/>
                    </a:ext>
                  </a:extLst>
                </p:cNvPr>
                <p:cNvPicPr/>
                <p:nvPr/>
              </p:nvPicPr>
              <p:blipFill>
                <a:blip r:embed="rId516"/>
                <a:stretch>
                  <a:fillRect/>
                </a:stretch>
              </p:blipFill>
              <p:spPr>
                <a:xfrm>
                  <a:off x="9991299" y="3114188"/>
                  <a:ext cx="30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0" name="Freihand 309">
                  <a:extLst>
                    <a:ext uri="{FF2B5EF4-FFF2-40B4-BE49-F238E27FC236}">
                      <a16:creationId xmlns:a16="http://schemas.microsoft.com/office/drawing/2014/main" id="{7C23A7BA-3817-4766-998D-AE5AD5BE0B7D}"/>
                    </a:ext>
                  </a:extLst>
                </p14:cNvPr>
                <p14:cNvContentPartPr/>
                <p14:nvPr/>
              </p14:nvContentPartPr>
              <p14:xfrm>
                <a:off x="9617619" y="3109148"/>
                <a:ext cx="81720" cy="50400"/>
              </p14:xfrm>
            </p:contentPart>
          </mc:Choice>
          <mc:Fallback>
            <p:pic>
              <p:nvPicPr>
                <p:cNvPr id="310" name="Freihand 309">
                  <a:extLst>
                    <a:ext uri="{FF2B5EF4-FFF2-40B4-BE49-F238E27FC236}">
                      <a16:creationId xmlns:a16="http://schemas.microsoft.com/office/drawing/2014/main" id="{7C23A7BA-3817-4766-998D-AE5AD5BE0B7D}"/>
                    </a:ext>
                  </a:extLst>
                </p:cNvPr>
                <p:cNvPicPr/>
                <p:nvPr/>
              </p:nvPicPr>
              <p:blipFill>
                <a:blip r:embed="rId518"/>
                <a:stretch>
                  <a:fillRect/>
                </a:stretch>
              </p:blipFill>
              <p:spPr>
                <a:xfrm>
                  <a:off x="9613299" y="3104828"/>
                  <a:ext cx="903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1" name="Freihand 310">
                  <a:extLst>
                    <a:ext uri="{FF2B5EF4-FFF2-40B4-BE49-F238E27FC236}">
                      <a16:creationId xmlns:a16="http://schemas.microsoft.com/office/drawing/2014/main" id="{13FB76CA-BEEB-4950-AD54-D74AA7C33883}"/>
                    </a:ext>
                  </a:extLst>
                </p14:cNvPr>
                <p14:cNvContentPartPr/>
                <p14:nvPr/>
              </p14:nvContentPartPr>
              <p14:xfrm>
                <a:off x="10218459" y="3064148"/>
                <a:ext cx="146880" cy="3240"/>
              </p14:xfrm>
            </p:contentPart>
          </mc:Choice>
          <mc:Fallback>
            <p:pic>
              <p:nvPicPr>
                <p:cNvPr id="311" name="Freihand 310">
                  <a:extLst>
                    <a:ext uri="{FF2B5EF4-FFF2-40B4-BE49-F238E27FC236}">
                      <a16:creationId xmlns:a16="http://schemas.microsoft.com/office/drawing/2014/main" id="{13FB76CA-BEEB-4950-AD54-D74AA7C33883}"/>
                    </a:ext>
                  </a:extLst>
                </p:cNvPr>
                <p:cNvPicPr/>
                <p:nvPr/>
              </p:nvPicPr>
              <p:blipFill>
                <a:blip r:embed="rId520"/>
                <a:stretch>
                  <a:fillRect/>
                </a:stretch>
              </p:blipFill>
              <p:spPr>
                <a:xfrm>
                  <a:off x="10214139" y="3059828"/>
                  <a:ext cx="155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2" name="Freihand 311">
                  <a:extLst>
                    <a:ext uri="{FF2B5EF4-FFF2-40B4-BE49-F238E27FC236}">
                      <a16:creationId xmlns:a16="http://schemas.microsoft.com/office/drawing/2014/main" id="{5A59B623-F32F-41E6-AB83-C97AAF393458}"/>
                    </a:ext>
                  </a:extLst>
                </p14:cNvPr>
                <p14:cNvContentPartPr/>
                <p14:nvPr/>
              </p14:nvContentPartPr>
              <p14:xfrm>
                <a:off x="10235739" y="3096188"/>
                <a:ext cx="134280" cy="10440"/>
              </p14:xfrm>
            </p:contentPart>
          </mc:Choice>
          <mc:Fallback>
            <p:pic>
              <p:nvPicPr>
                <p:cNvPr id="312" name="Freihand 311">
                  <a:extLst>
                    <a:ext uri="{FF2B5EF4-FFF2-40B4-BE49-F238E27FC236}">
                      <a16:creationId xmlns:a16="http://schemas.microsoft.com/office/drawing/2014/main" id="{5A59B623-F32F-41E6-AB83-C97AAF393458}"/>
                    </a:ext>
                  </a:extLst>
                </p:cNvPr>
                <p:cNvPicPr/>
                <p:nvPr/>
              </p:nvPicPr>
              <p:blipFill>
                <a:blip r:embed="rId522"/>
                <a:stretch>
                  <a:fillRect/>
                </a:stretch>
              </p:blipFill>
              <p:spPr>
                <a:xfrm>
                  <a:off x="10231419" y="3091868"/>
                  <a:ext cx="142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3" name="Freihand 312">
                  <a:extLst>
                    <a:ext uri="{FF2B5EF4-FFF2-40B4-BE49-F238E27FC236}">
                      <a16:creationId xmlns:a16="http://schemas.microsoft.com/office/drawing/2014/main" id="{52B60EDE-AE89-4C45-AB0C-EAB2B8EEF584}"/>
                    </a:ext>
                  </a:extLst>
                </p14:cNvPr>
                <p14:cNvContentPartPr/>
                <p14:nvPr/>
              </p14:nvContentPartPr>
              <p14:xfrm>
                <a:off x="10413939" y="3014828"/>
                <a:ext cx="94320" cy="96120"/>
              </p14:xfrm>
            </p:contentPart>
          </mc:Choice>
          <mc:Fallback>
            <p:pic>
              <p:nvPicPr>
                <p:cNvPr id="313" name="Freihand 312">
                  <a:extLst>
                    <a:ext uri="{FF2B5EF4-FFF2-40B4-BE49-F238E27FC236}">
                      <a16:creationId xmlns:a16="http://schemas.microsoft.com/office/drawing/2014/main" id="{52B60EDE-AE89-4C45-AB0C-EAB2B8EEF584}"/>
                    </a:ext>
                  </a:extLst>
                </p:cNvPr>
                <p:cNvPicPr/>
                <p:nvPr/>
              </p:nvPicPr>
              <p:blipFill>
                <a:blip r:embed="rId524"/>
                <a:stretch>
                  <a:fillRect/>
                </a:stretch>
              </p:blipFill>
              <p:spPr>
                <a:xfrm>
                  <a:off x="10409619" y="3010508"/>
                  <a:ext cx="102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4" name="Freihand 313">
                  <a:extLst>
                    <a:ext uri="{FF2B5EF4-FFF2-40B4-BE49-F238E27FC236}">
                      <a16:creationId xmlns:a16="http://schemas.microsoft.com/office/drawing/2014/main" id="{D81BCA49-2C5E-4D6F-8739-B2242199E444}"/>
                    </a:ext>
                  </a:extLst>
                </p14:cNvPr>
                <p14:cNvContentPartPr/>
                <p14:nvPr/>
              </p14:nvContentPartPr>
              <p14:xfrm>
                <a:off x="10367859" y="3108428"/>
                <a:ext cx="113400" cy="65880"/>
              </p14:xfrm>
            </p:contentPart>
          </mc:Choice>
          <mc:Fallback>
            <p:pic>
              <p:nvPicPr>
                <p:cNvPr id="314" name="Freihand 313">
                  <a:extLst>
                    <a:ext uri="{FF2B5EF4-FFF2-40B4-BE49-F238E27FC236}">
                      <a16:creationId xmlns:a16="http://schemas.microsoft.com/office/drawing/2014/main" id="{D81BCA49-2C5E-4D6F-8739-B2242199E444}"/>
                    </a:ext>
                  </a:extLst>
                </p:cNvPr>
                <p:cNvPicPr/>
                <p:nvPr/>
              </p:nvPicPr>
              <p:blipFill>
                <a:blip r:embed="rId526"/>
                <a:stretch>
                  <a:fillRect/>
                </a:stretch>
              </p:blipFill>
              <p:spPr>
                <a:xfrm>
                  <a:off x="10363539" y="3104108"/>
                  <a:ext cx="122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5" name="Freihand 314">
                  <a:extLst>
                    <a:ext uri="{FF2B5EF4-FFF2-40B4-BE49-F238E27FC236}">
                      <a16:creationId xmlns:a16="http://schemas.microsoft.com/office/drawing/2014/main" id="{1600FFDA-6E65-4263-BA7B-4E080AD7C0EC}"/>
                    </a:ext>
                  </a:extLst>
                </p14:cNvPr>
                <p14:cNvContentPartPr/>
                <p14:nvPr/>
              </p14:nvContentPartPr>
              <p14:xfrm>
                <a:off x="10555779" y="3006188"/>
                <a:ext cx="139320" cy="118080"/>
              </p14:xfrm>
            </p:contentPart>
          </mc:Choice>
          <mc:Fallback>
            <p:pic>
              <p:nvPicPr>
                <p:cNvPr id="315" name="Freihand 314">
                  <a:extLst>
                    <a:ext uri="{FF2B5EF4-FFF2-40B4-BE49-F238E27FC236}">
                      <a16:creationId xmlns:a16="http://schemas.microsoft.com/office/drawing/2014/main" id="{1600FFDA-6E65-4263-BA7B-4E080AD7C0EC}"/>
                    </a:ext>
                  </a:extLst>
                </p:cNvPr>
                <p:cNvPicPr/>
                <p:nvPr/>
              </p:nvPicPr>
              <p:blipFill>
                <a:blip r:embed="rId528"/>
                <a:stretch>
                  <a:fillRect/>
                </a:stretch>
              </p:blipFill>
              <p:spPr>
                <a:xfrm>
                  <a:off x="10551459" y="3001868"/>
                  <a:ext cx="147960" cy="126720"/>
                </a:xfrm>
                <a:prstGeom prst="rect">
                  <a:avLst/>
                </a:prstGeom>
              </p:spPr>
            </p:pic>
          </mc:Fallback>
        </mc:AlternateContent>
      </p:grpSp>
      <p:grpSp>
        <p:nvGrpSpPr>
          <p:cNvPr id="319" name="Gruppieren 318">
            <a:extLst>
              <a:ext uri="{FF2B5EF4-FFF2-40B4-BE49-F238E27FC236}">
                <a16:creationId xmlns:a16="http://schemas.microsoft.com/office/drawing/2014/main" id="{DA4A9A21-0397-4FED-8B8E-CCD2FB9222FD}"/>
              </a:ext>
            </a:extLst>
          </p:cNvPr>
          <p:cNvGrpSpPr/>
          <p:nvPr/>
        </p:nvGrpSpPr>
        <p:grpSpPr>
          <a:xfrm>
            <a:off x="254739" y="2851028"/>
            <a:ext cx="230400" cy="259920"/>
            <a:chOff x="254739" y="2851028"/>
            <a:chExt cx="230400" cy="259920"/>
          </a:xfrm>
        </p:grpSpPr>
        <mc:AlternateContent xmlns:mc="http://schemas.openxmlformats.org/markup-compatibility/2006">
          <mc:Choice xmlns:p14="http://schemas.microsoft.com/office/powerpoint/2010/main" Requires="p14">
            <p:contentPart p14:bwMode="auto" r:id="rId529">
              <p14:nvContentPartPr>
                <p14:cNvPr id="317" name="Freihand 316">
                  <a:extLst>
                    <a:ext uri="{FF2B5EF4-FFF2-40B4-BE49-F238E27FC236}">
                      <a16:creationId xmlns:a16="http://schemas.microsoft.com/office/drawing/2014/main" id="{3DA662A8-600D-4152-8DF2-607F24D23CE0}"/>
                    </a:ext>
                  </a:extLst>
                </p14:cNvPr>
                <p14:cNvContentPartPr/>
                <p14:nvPr/>
              </p14:nvContentPartPr>
              <p14:xfrm>
                <a:off x="254739" y="2883068"/>
                <a:ext cx="127080" cy="138600"/>
              </p14:xfrm>
            </p:contentPart>
          </mc:Choice>
          <mc:Fallback>
            <p:pic>
              <p:nvPicPr>
                <p:cNvPr id="317" name="Freihand 316">
                  <a:extLst>
                    <a:ext uri="{FF2B5EF4-FFF2-40B4-BE49-F238E27FC236}">
                      <a16:creationId xmlns:a16="http://schemas.microsoft.com/office/drawing/2014/main" id="{3DA662A8-600D-4152-8DF2-607F24D23CE0}"/>
                    </a:ext>
                  </a:extLst>
                </p:cNvPr>
                <p:cNvPicPr/>
                <p:nvPr/>
              </p:nvPicPr>
              <p:blipFill>
                <a:blip r:embed="rId530"/>
                <a:stretch>
                  <a:fillRect/>
                </a:stretch>
              </p:blipFill>
              <p:spPr>
                <a:xfrm>
                  <a:off x="250419" y="2878748"/>
                  <a:ext cx="135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8" name="Freihand 317">
                  <a:extLst>
                    <a:ext uri="{FF2B5EF4-FFF2-40B4-BE49-F238E27FC236}">
                      <a16:creationId xmlns:a16="http://schemas.microsoft.com/office/drawing/2014/main" id="{3AFEF7F0-1135-4D39-9545-647E4B7A1EB4}"/>
                    </a:ext>
                  </a:extLst>
                </p14:cNvPr>
                <p14:cNvContentPartPr/>
                <p14:nvPr/>
              </p14:nvContentPartPr>
              <p14:xfrm>
                <a:off x="350139" y="2851028"/>
                <a:ext cx="135000" cy="259920"/>
              </p14:xfrm>
            </p:contentPart>
          </mc:Choice>
          <mc:Fallback>
            <p:pic>
              <p:nvPicPr>
                <p:cNvPr id="318" name="Freihand 317">
                  <a:extLst>
                    <a:ext uri="{FF2B5EF4-FFF2-40B4-BE49-F238E27FC236}">
                      <a16:creationId xmlns:a16="http://schemas.microsoft.com/office/drawing/2014/main" id="{3AFEF7F0-1135-4D39-9545-647E4B7A1EB4}"/>
                    </a:ext>
                  </a:extLst>
                </p:cNvPr>
                <p:cNvPicPr/>
                <p:nvPr/>
              </p:nvPicPr>
              <p:blipFill>
                <a:blip r:embed="rId532"/>
                <a:stretch>
                  <a:fillRect/>
                </a:stretch>
              </p:blipFill>
              <p:spPr>
                <a:xfrm>
                  <a:off x="345819" y="2846708"/>
                  <a:ext cx="143640" cy="26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3">
            <p14:nvContentPartPr>
              <p14:cNvPr id="320" name="Freihand 319">
                <a:extLst>
                  <a:ext uri="{FF2B5EF4-FFF2-40B4-BE49-F238E27FC236}">
                    <a16:creationId xmlns:a16="http://schemas.microsoft.com/office/drawing/2014/main" id="{2283240C-7093-4B63-BA77-EEEB9CDF0851}"/>
                  </a:ext>
                </a:extLst>
              </p14:cNvPr>
              <p14:cNvContentPartPr/>
              <p14:nvPr/>
            </p14:nvContentPartPr>
            <p14:xfrm>
              <a:off x="3360099" y="1533068"/>
              <a:ext cx="474480" cy="36720"/>
            </p14:xfrm>
          </p:contentPart>
        </mc:Choice>
        <mc:Fallback>
          <p:pic>
            <p:nvPicPr>
              <p:cNvPr id="320" name="Freihand 319">
                <a:extLst>
                  <a:ext uri="{FF2B5EF4-FFF2-40B4-BE49-F238E27FC236}">
                    <a16:creationId xmlns:a16="http://schemas.microsoft.com/office/drawing/2014/main" id="{2283240C-7093-4B63-BA77-EEEB9CDF0851}"/>
                  </a:ext>
                </a:extLst>
              </p:cNvPr>
              <p:cNvPicPr/>
              <p:nvPr/>
            </p:nvPicPr>
            <p:blipFill>
              <a:blip r:embed="rId534"/>
              <a:stretch>
                <a:fillRect/>
              </a:stretch>
            </p:blipFill>
            <p:spPr>
              <a:xfrm>
                <a:off x="3355779" y="1528748"/>
                <a:ext cx="483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1" name="Freihand 320">
                <a:extLst>
                  <a:ext uri="{FF2B5EF4-FFF2-40B4-BE49-F238E27FC236}">
                    <a16:creationId xmlns:a16="http://schemas.microsoft.com/office/drawing/2014/main" id="{E15E9032-C95E-4775-81FC-926FFB1D1792}"/>
                  </a:ext>
                </a:extLst>
              </p14:cNvPr>
              <p14:cNvContentPartPr/>
              <p14:nvPr/>
            </p14:nvContentPartPr>
            <p14:xfrm>
              <a:off x="5573019" y="1101428"/>
              <a:ext cx="360" cy="360"/>
            </p14:xfrm>
          </p:contentPart>
        </mc:Choice>
        <mc:Fallback>
          <p:pic>
            <p:nvPicPr>
              <p:cNvPr id="321" name="Freihand 320">
                <a:extLst>
                  <a:ext uri="{FF2B5EF4-FFF2-40B4-BE49-F238E27FC236}">
                    <a16:creationId xmlns:a16="http://schemas.microsoft.com/office/drawing/2014/main" id="{E15E9032-C95E-4775-81FC-926FFB1D1792}"/>
                  </a:ext>
                </a:extLst>
              </p:cNvPr>
              <p:cNvPicPr/>
              <p:nvPr/>
            </p:nvPicPr>
            <p:blipFill>
              <a:blip r:embed="rId536"/>
              <a:stretch>
                <a:fillRect/>
              </a:stretch>
            </p:blipFill>
            <p:spPr>
              <a:xfrm>
                <a:off x="5568699" y="1097108"/>
                <a:ext cx="9000" cy="9000"/>
              </a:xfrm>
              <a:prstGeom prst="rect">
                <a:avLst/>
              </a:prstGeom>
            </p:spPr>
          </p:pic>
        </mc:Fallback>
      </mc:AlternateContent>
      <p:grpSp>
        <p:nvGrpSpPr>
          <p:cNvPr id="324" name="Gruppieren 323">
            <a:extLst>
              <a:ext uri="{FF2B5EF4-FFF2-40B4-BE49-F238E27FC236}">
                <a16:creationId xmlns:a16="http://schemas.microsoft.com/office/drawing/2014/main" id="{ADA244F1-10D1-4B40-BE26-2122CFD80591}"/>
              </a:ext>
            </a:extLst>
          </p:cNvPr>
          <p:cNvGrpSpPr/>
          <p:nvPr/>
        </p:nvGrpSpPr>
        <p:grpSpPr>
          <a:xfrm>
            <a:off x="11010459" y="232748"/>
            <a:ext cx="493200" cy="533160"/>
            <a:chOff x="11010459" y="232748"/>
            <a:chExt cx="493200" cy="533160"/>
          </a:xfrm>
        </p:grpSpPr>
        <mc:AlternateContent xmlns:mc="http://schemas.openxmlformats.org/markup-compatibility/2006">
          <mc:Choice xmlns:p14="http://schemas.microsoft.com/office/powerpoint/2010/main" Requires="p14">
            <p:contentPart p14:bwMode="auto" r:id="rId537">
              <p14:nvContentPartPr>
                <p14:cNvPr id="322" name="Freihand 321">
                  <a:extLst>
                    <a:ext uri="{FF2B5EF4-FFF2-40B4-BE49-F238E27FC236}">
                      <a16:creationId xmlns:a16="http://schemas.microsoft.com/office/drawing/2014/main" id="{2F599EDA-EA63-46F0-AD59-BB69DE439E1A}"/>
                    </a:ext>
                  </a:extLst>
                </p14:cNvPr>
                <p14:cNvContentPartPr/>
                <p14:nvPr/>
              </p14:nvContentPartPr>
              <p14:xfrm>
                <a:off x="11010459" y="425708"/>
                <a:ext cx="289800" cy="340200"/>
              </p14:xfrm>
            </p:contentPart>
          </mc:Choice>
          <mc:Fallback>
            <p:pic>
              <p:nvPicPr>
                <p:cNvPr id="322" name="Freihand 321">
                  <a:extLst>
                    <a:ext uri="{FF2B5EF4-FFF2-40B4-BE49-F238E27FC236}">
                      <a16:creationId xmlns:a16="http://schemas.microsoft.com/office/drawing/2014/main" id="{2F599EDA-EA63-46F0-AD59-BB69DE439E1A}"/>
                    </a:ext>
                  </a:extLst>
                </p:cNvPr>
                <p:cNvPicPr/>
                <p:nvPr/>
              </p:nvPicPr>
              <p:blipFill>
                <a:blip r:embed="rId538"/>
                <a:stretch>
                  <a:fillRect/>
                </a:stretch>
              </p:blipFill>
              <p:spPr>
                <a:xfrm>
                  <a:off x="11006139" y="421388"/>
                  <a:ext cx="2984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3" name="Freihand 322">
                  <a:extLst>
                    <a:ext uri="{FF2B5EF4-FFF2-40B4-BE49-F238E27FC236}">
                      <a16:creationId xmlns:a16="http://schemas.microsoft.com/office/drawing/2014/main" id="{B2EA9512-BF93-4FAD-825B-721631D9717A}"/>
                    </a:ext>
                  </a:extLst>
                </p14:cNvPr>
                <p14:cNvContentPartPr/>
                <p14:nvPr/>
              </p14:nvContentPartPr>
              <p14:xfrm>
                <a:off x="11377299" y="232748"/>
                <a:ext cx="126360" cy="180360"/>
              </p14:xfrm>
            </p:contentPart>
          </mc:Choice>
          <mc:Fallback>
            <p:pic>
              <p:nvPicPr>
                <p:cNvPr id="323" name="Freihand 322">
                  <a:extLst>
                    <a:ext uri="{FF2B5EF4-FFF2-40B4-BE49-F238E27FC236}">
                      <a16:creationId xmlns:a16="http://schemas.microsoft.com/office/drawing/2014/main" id="{B2EA9512-BF93-4FAD-825B-721631D9717A}"/>
                    </a:ext>
                  </a:extLst>
                </p:cNvPr>
                <p:cNvPicPr/>
                <p:nvPr/>
              </p:nvPicPr>
              <p:blipFill>
                <a:blip r:embed="rId540"/>
                <a:stretch>
                  <a:fillRect/>
                </a:stretch>
              </p:blipFill>
              <p:spPr>
                <a:xfrm>
                  <a:off x="11372979" y="228428"/>
                  <a:ext cx="135000" cy="189000"/>
                </a:xfrm>
                <a:prstGeom prst="rect">
                  <a:avLst/>
                </a:prstGeom>
              </p:spPr>
            </p:pic>
          </mc:Fallback>
        </mc:AlternateContent>
      </p:grpSp>
      <p:grpSp>
        <p:nvGrpSpPr>
          <p:cNvPr id="328" name="Gruppieren 327">
            <a:extLst>
              <a:ext uri="{FF2B5EF4-FFF2-40B4-BE49-F238E27FC236}">
                <a16:creationId xmlns:a16="http://schemas.microsoft.com/office/drawing/2014/main" id="{28A9FEE1-E724-4A12-878E-4DFBB07F013C}"/>
              </a:ext>
            </a:extLst>
          </p:cNvPr>
          <p:cNvGrpSpPr/>
          <p:nvPr/>
        </p:nvGrpSpPr>
        <p:grpSpPr>
          <a:xfrm>
            <a:off x="9511419" y="851228"/>
            <a:ext cx="586080" cy="380880"/>
            <a:chOff x="9511419" y="851228"/>
            <a:chExt cx="586080" cy="380880"/>
          </a:xfrm>
        </p:grpSpPr>
        <mc:AlternateContent xmlns:mc="http://schemas.openxmlformats.org/markup-compatibility/2006">
          <mc:Choice xmlns:p14="http://schemas.microsoft.com/office/powerpoint/2010/main" Requires="p14">
            <p:contentPart p14:bwMode="auto" r:id="rId541">
              <p14:nvContentPartPr>
                <p14:cNvPr id="325" name="Freihand 324">
                  <a:extLst>
                    <a:ext uri="{FF2B5EF4-FFF2-40B4-BE49-F238E27FC236}">
                      <a16:creationId xmlns:a16="http://schemas.microsoft.com/office/drawing/2014/main" id="{092E214B-D5E8-450A-A971-9F4052CC9E3E}"/>
                    </a:ext>
                  </a:extLst>
                </p14:cNvPr>
                <p14:cNvContentPartPr/>
                <p14:nvPr/>
              </p14:nvContentPartPr>
              <p14:xfrm>
                <a:off x="9511419" y="933308"/>
                <a:ext cx="349560" cy="298800"/>
              </p14:xfrm>
            </p:contentPart>
          </mc:Choice>
          <mc:Fallback>
            <p:pic>
              <p:nvPicPr>
                <p:cNvPr id="325" name="Freihand 324">
                  <a:extLst>
                    <a:ext uri="{FF2B5EF4-FFF2-40B4-BE49-F238E27FC236}">
                      <a16:creationId xmlns:a16="http://schemas.microsoft.com/office/drawing/2014/main" id="{092E214B-D5E8-450A-A971-9F4052CC9E3E}"/>
                    </a:ext>
                  </a:extLst>
                </p:cNvPr>
                <p:cNvPicPr/>
                <p:nvPr/>
              </p:nvPicPr>
              <p:blipFill>
                <a:blip r:embed="rId542"/>
                <a:stretch>
                  <a:fillRect/>
                </a:stretch>
              </p:blipFill>
              <p:spPr>
                <a:xfrm>
                  <a:off x="9507099" y="928988"/>
                  <a:ext cx="3582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6" name="Freihand 325">
                  <a:extLst>
                    <a:ext uri="{FF2B5EF4-FFF2-40B4-BE49-F238E27FC236}">
                      <a16:creationId xmlns:a16="http://schemas.microsoft.com/office/drawing/2014/main" id="{C01DDDBA-BE78-45FB-BF8B-AEB9E1CC7893}"/>
                    </a:ext>
                  </a:extLst>
                </p14:cNvPr>
                <p14:cNvContentPartPr/>
                <p14:nvPr/>
              </p14:nvContentPartPr>
              <p14:xfrm>
                <a:off x="9892299" y="851228"/>
                <a:ext cx="106200" cy="91080"/>
              </p14:xfrm>
            </p:contentPart>
          </mc:Choice>
          <mc:Fallback>
            <p:pic>
              <p:nvPicPr>
                <p:cNvPr id="326" name="Freihand 325">
                  <a:extLst>
                    <a:ext uri="{FF2B5EF4-FFF2-40B4-BE49-F238E27FC236}">
                      <a16:creationId xmlns:a16="http://schemas.microsoft.com/office/drawing/2014/main" id="{C01DDDBA-BE78-45FB-BF8B-AEB9E1CC7893}"/>
                    </a:ext>
                  </a:extLst>
                </p:cNvPr>
                <p:cNvPicPr/>
                <p:nvPr/>
              </p:nvPicPr>
              <p:blipFill>
                <a:blip r:embed="rId544"/>
                <a:stretch>
                  <a:fillRect/>
                </a:stretch>
              </p:blipFill>
              <p:spPr>
                <a:xfrm>
                  <a:off x="9887979" y="846908"/>
                  <a:ext cx="114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7" name="Freihand 326">
                  <a:extLst>
                    <a:ext uri="{FF2B5EF4-FFF2-40B4-BE49-F238E27FC236}">
                      <a16:creationId xmlns:a16="http://schemas.microsoft.com/office/drawing/2014/main" id="{098C1F00-95E8-408B-8A78-9FE940501231}"/>
                    </a:ext>
                  </a:extLst>
                </p14:cNvPr>
                <p14:cNvContentPartPr/>
                <p14:nvPr/>
              </p14:nvContentPartPr>
              <p14:xfrm>
                <a:off x="10028739" y="853748"/>
                <a:ext cx="68760" cy="93240"/>
              </p14:xfrm>
            </p:contentPart>
          </mc:Choice>
          <mc:Fallback>
            <p:pic>
              <p:nvPicPr>
                <p:cNvPr id="327" name="Freihand 326">
                  <a:extLst>
                    <a:ext uri="{FF2B5EF4-FFF2-40B4-BE49-F238E27FC236}">
                      <a16:creationId xmlns:a16="http://schemas.microsoft.com/office/drawing/2014/main" id="{098C1F00-95E8-408B-8A78-9FE940501231}"/>
                    </a:ext>
                  </a:extLst>
                </p:cNvPr>
                <p:cNvPicPr/>
                <p:nvPr/>
              </p:nvPicPr>
              <p:blipFill>
                <a:blip r:embed="rId546"/>
                <a:stretch>
                  <a:fillRect/>
                </a:stretch>
              </p:blipFill>
              <p:spPr>
                <a:xfrm>
                  <a:off x="10024419" y="849428"/>
                  <a:ext cx="77400" cy="101880"/>
                </a:xfrm>
                <a:prstGeom prst="rect">
                  <a:avLst/>
                </a:prstGeom>
              </p:spPr>
            </p:pic>
          </mc:Fallback>
        </mc:AlternateContent>
      </p:grpSp>
      <p:grpSp>
        <p:nvGrpSpPr>
          <p:cNvPr id="332" name="Gruppieren 331">
            <a:extLst>
              <a:ext uri="{FF2B5EF4-FFF2-40B4-BE49-F238E27FC236}">
                <a16:creationId xmlns:a16="http://schemas.microsoft.com/office/drawing/2014/main" id="{C26E2FCE-29A7-49E4-81E8-88E149812D16}"/>
              </a:ext>
            </a:extLst>
          </p:cNvPr>
          <p:cNvGrpSpPr/>
          <p:nvPr/>
        </p:nvGrpSpPr>
        <p:grpSpPr>
          <a:xfrm>
            <a:off x="9505659" y="1225268"/>
            <a:ext cx="554040" cy="337320"/>
            <a:chOff x="9505659" y="1225268"/>
            <a:chExt cx="554040" cy="337320"/>
          </a:xfrm>
        </p:grpSpPr>
        <mc:AlternateContent xmlns:mc="http://schemas.openxmlformats.org/markup-compatibility/2006">
          <mc:Choice xmlns:p14="http://schemas.microsoft.com/office/powerpoint/2010/main" Requires="p14">
            <p:contentPart p14:bwMode="auto" r:id="rId547">
              <p14:nvContentPartPr>
                <p14:cNvPr id="329" name="Freihand 328">
                  <a:extLst>
                    <a:ext uri="{FF2B5EF4-FFF2-40B4-BE49-F238E27FC236}">
                      <a16:creationId xmlns:a16="http://schemas.microsoft.com/office/drawing/2014/main" id="{6719A821-5A41-4BF6-AFD6-DFA99DFF1CB4}"/>
                    </a:ext>
                  </a:extLst>
                </p14:cNvPr>
                <p14:cNvContentPartPr/>
                <p14:nvPr/>
              </p14:nvContentPartPr>
              <p14:xfrm>
                <a:off x="9505659" y="1263068"/>
                <a:ext cx="392760" cy="299520"/>
              </p14:xfrm>
            </p:contentPart>
          </mc:Choice>
          <mc:Fallback>
            <p:pic>
              <p:nvPicPr>
                <p:cNvPr id="329" name="Freihand 328">
                  <a:extLst>
                    <a:ext uri="{FF2B5EF4-FFF2-40B4-BE49-F238E27FC236}">
                      <a16:creationId xmlns:a16="http://schemas.microsoft.com/office/drawing/2014/main" id="{6719A821-5A41-4BF6-AFD6-DFA99DFF1CB4}"/>
                    </a:ext>
                  </a:extLst>
                </p:cNvPr>
                <p:cNvPicPr/>
                <p:nvPr/>
              </p:nvPicPr>
              <p:blipFill>
                <a:blip r:embed="rId548"/>
                <a:stretch>
                  <a:fillRect/>
                </a:stretch>
              </p:blipFill>
              <p:spPr>
                <a:xfrm>
                  <a:off x="9501339" y="1258748"/>
                  <a:ext cx="4014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0" name="Freihand 329">
                  <a:extLst>
                    <a:ext uri="{FF2B5EF4-FFF2-40B4-BE49-F238E27FC236}">
                      <a16:creationId xmlns:a16="http://schemas.microsoft.com/office/drawing/2014/main" id="{FE46CF4B-DEDA-4E90-85F1-D7D97360196A}"/>
                    </a:ext>
                  </a:extLst>
                </p14:cNvPr>
                <p14:cNvContentPartPr/>
                <p14:nvPr/>
              </p14:nvContentPartPr>
              <p14:xfrm>
                <a:off x="9898779" y="1225268"/>
                <a:ext cx="89280" cy="120960"/>
              </p14:xfrm>
            </p:contentPart>
          </mc:Choice>
          <mc:Fallback>
            <p:pic>
              <p:nvPicPr>
                <p:cNvPr id="330" name="Freihand 329">
                  <a:extLst>
                    <a:ext uri="{FF2B5EF4-FFF2-40B4-BE49-F238E27FC236}">
                      <a16:creationId xmlns:a16="http://schemas.microsoft.com/office/drawing/2014/main" id="{FE46CF4B-DEDA-4E90-85F1-D7D97360196A}"/>
                    </a:ext>
                  </a:extLst>
                </p:cNvPr>
                <p:cNvPicPr/>
                <p:nvPr/>
              </p:nvPicPr>
              <p:blipFill>
                <a:blip r:embed="rId550"/>
                <a:stretch>
                  <a:fillRect/>
                </a:stretch>
              </p:blipFill>
              <p:spPr>
                <a:xfrm>
                  <a:off x="9894459" y="1220948"/>
                  <a:ext cx="97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1" name="Freihand 330">
                  <a:extLst>
                    <a:ext uri="{FF2B5EF4-FFF2-40B4-BE49-F238E27FC236}">
                      <a16:creationId xmlns:a16="http://schemas.microsoft.com/office/drawing/2014/main" id="{913085C8-5FF4-465C-80FF-2352C36B7A08}"/>
                    </a:ext>
                  </a:extLst>
                </p14:cNvPr>
                <p14:cNvContentPartPr/>
                <p14:nvPr/>
              </p14:nvContentPartPr>
              <p14:xfrm>
                <a:off x="9998139" y="1256588"/>
                <a:ext cx="61560" cy="110880"/>
              </p14:xfrm>
            </p:contentPart>
          </mc:Choice>
          <mc:Fallback>
            <p:pic>
              <p:nvPicPr>
                <p:cNvPr id="331" name="Freihand 330">
                  <a:extLst>
                    <a:ext uri="{FF2B5EF4-FFF2-40B4-BE49-F238E27FC236}">
                      <a16:creationId xmlns:a16="http://schemas.microsoft.com/office/drawing/2014/main" id="{913085C8-5FF4-465C-80FF-2352C36B7A08}"/>
                    </a:ext>
                  </a:extLst>
                </p:cNvPr>
                <p:cNvPicPr/>
                <p:nvPr/>
              </p:nvPicPr>
              <p:blipFill>
                <a:blip r:embed="rId552"/>
                <a:stretch>
                  <a:fillRect/>
                </a:stretch>
              </p:blipFill>
              <p:spPr>
                <a:xfrm>
                  <a:off x="9993819" y="1252268"/>
                  <a:ext cx="7020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3">
            <p14:nvContentPartPr>
              <p14:cNvPr id="371" name="Freihand 370">
                <a:extLst>
                  <a:ext uri="{FF2B5EF4-FFF2-40B4-BE49-F238E27FC236}">
                    <a16:creationId xmlns:a16="http://schemas.microsoft.com/office/drawing/2014/main" id="{F3A10CF9-4963-4793-9096-E756A1D73ABD}"/>
                  </a:ext>
                </a:extLst>
              </p14:cNvPr>
              <p14:cNvContentPartPr/>
              <p14:nvPr/>
            </p14:nvContentPartPr>
            <p14:xfrm>
              <a:off x="2046459" y="597788"/>
              <a:ext cx="252720" cy="25560"/>
            </p14:xfrm>
          </p:contentPart>
        </mc:Choice>
        <mc:Fallback>
          <p:pic>
            <p:nvPicPr>
              <p:cNvPr id="371" name="Freihand 370">
                <a:extLst>
                  <a:ext uri="{FF2B5EF4-FFF2-40B4-BE49-F238E27FC236}">
                    <a16:creationId xmlns:a16="http://schemas.microsoft.com/office/drawing/2014/main" id="{F3A10CF9-4963-4793-9096-E756A1D73ABD}"/>
                  </a:ext>
                </a:extLst>
              </p:cNvPr>
              <p:cNvPicPr/>
              <p:nvPr/>
            </p:nvPicPr>
            <p:blipFill>
              <a:blip r:embed="rId554"/>
              <a:stretch>
                <a:fillRect/>
              </a:stretch>
            </p:blipFill>
            <p:spPr>
              <a:xfrm>
                <a:off x="2042139" y="593468"/>
                <a:ext cx="261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83" name="Freihand 482">
                <a:extLst>
                  <a:ext uri="{FF2B5EF4-FFF2-40B4-BE49-F238E27FC236}">
                    <a16:creationId xmlns:a16="http://schemas.microsoft.com/office/drawing/2014/main" id="{CD73949C-3B23-4192-A4D2-182AB8589557}"/>
                  </a:ext>
                </a:extLst>
              </p14:cNvPr>
              <p14:cNvContentPartPr/>
              <p14:nvPr/>
            </p14:nvContentPartPr>
            <p14:xfrm>
              <a:off x="7290579" y="3754628"/>
              <a:ext cx="421560" cy="365400"/>
            </p14:xfrm>
          </p:contentPart>
        </mc:Choice>
        <mc:Fallback>
          <p:pic>
            <p:nvPicPr>
              <p:cNvPr id="483" name="Freihand 482">
                <a:extLst>
                  <a:ext uri="{FF2B5EF4-FFF2-40B4-BE49-F238E27FC236}">
                    <a16:creationId xmlns:a16="http://schemas.microsoft.com/office/drawing/2014/main" id="{CD73949C-3B23-4192-A4D2-182AB8589557}"/>
                  </a:ext>
                </a:extLst>
              </p:cNvPr>
              <p:cNvPicPr/>
              <p:nvPr/>
            </p:nvPicPr>
            <p:blipFill>
              <a:blip r:embed="rId556"/>
              <a:stretch>
                <a:fillRect/>
              </a:stretch>
            </p:blipFill>
            <p:spPr>
              <a:xfrm>
                <a:off x="7286259" y="3750308"/>
                <a:ext cx="43020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504" name="Freihand 503">
                <a:extLst>
                  <a:ext uri="{FF2B5EF4-FFF2-40B4-BE49-F238E27FC236}">
                    <a16:creationId xmlns:a16="http://schemas.microsoft.com/office/drawing/2014/main" id="{3CB29D99-116C-48CE-9F98-8A813F1B48F0}"/>
                  </a:ext>
                </a:extLst>
              </p14:cNvPr>
              <p14:cNvContentPartPr/>
              <p14:nvPr/>
            </p14:nvContentPartPr>
            <p14:xfrm>
              <a:off x="1982019" y="179468"/>
              <a:ext cx="414360" cy="586800"/>
            </p14:xfrm>
          </p:contentPart>
        </mc:Choice>
        <mc:Fallback>
          <p:pic>
            <p:nvPicPr>
              <p:cNvPr id="504" name="Freihand 503">
                <a:extLst>
                  <a:ext uri="{FF2B5EF4-FFF2-40B4-BE49-F238E27FC236}">
                    <a16:creationId xmlns:a16="http://schemas.microsoft.com/office/drawing/2014/main" id="{3CB29D99-116C-48CE-9F98-8A813F1B48F0}"/>
                  </a:ext>
                </a:extLst>
              </p:cNvPr>
              <p:cNvPicPr/>
              <p:nvPr/>
            </p:nvPicPr>
            <p:blipFill>
              <a:blip r:embed="rId558"/>
              <a:stretch>
                <a:fillRect/>
              </a:stretch>
            </p:blipFill>
            <p:spPr>
              <a:xfrm>
                <a:off x="1977699" y="175148"/>
                <a:ext cx="42300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510" name="Freihand 509">
                <a:extLst>
                  <a:ext uri="{FF2B5EF4-FFF2-40B4-BE49-F238E27FC236}">
                    <a16:creationId xmlns:a16="http://schemas.microsoft.com/office/drawing/2014/main" id="{E64579A6-82D2-41FA-87AE-6CC77569C9C8}"/>
                  </a:ext>
                </a:extLst>
              </p14:cNvPr>
              <p14:cNvContentPartPr/>
              <p14:nvPr/>
            </p14:nvContentPartPr>
            <p14:xfrm>
              <a:off x="7840659" y="3991148"/>
              <a:ext cx="531360" cy="164520"/>
            </p14:xfrm>
          </p:contentPart>
        </mc:Choice>
        <mc:Fallback>
          <p:pic>
            <p:nvPicPr>
              <p:cNvPr id="510" name="Freihand 509">
                <a:extLst>
                  <a:ext uri="{FF2B5EF4-FFF2-40B4-BE49-F238E27FC236}">
                    <a16:creationId xmlns:a16="http://schemas.microsoft.com/office/drawing/2014/main" id="{E64579A6-82D2-41FA-87AE-6CC77569C9C8}"/>
                  </a:ext>
                </a:extLst>
              </p:cNvPr>
              <p:cNvPicPr/>
              <p:nvPr/>
            </p:nvPicPr>
            <p:blipFill>
              <a:blip r:embed="rId560"/>
              <a:stretch>
                <a:fillRect/>
              </a:stretch>
            </p:blipFill>
            <p:spPr>
              <a:xfrm>
                <a:off x="7836339" y="3986828"/>
                <a:ext cx="540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512" name="Freihand 511">
                <a:extLst>
                  <a:ext uri="{FF2B5EF4-FFF2-40B4-BE49-F238E27FC236}">
                    <a16:creationId xmlns:a16="http://schemas.microsoft.com/office/drawing/2014/main" id="{38367B5B-A9C0-4579-913B-56F48046676F}"/>
                  </a:ext>
                </a:extLst>
              </p14:cNvPr>
              <p14:cNvContentPartPr/>
              <p14:nvPr/>
            </p14:nvContentPartPr>
            <p14:xfrm>
              <a:off x="11700219" y="3792788"/>
              <a:ext cx="293040" cy="209880"/>
            </p14:xfrm>
          </p:contentPart>
        </mc:Choice>
        <mc:Fallback>
          <p:pic>
            <p:nvPicPr>
              <p:cNvPr id="512" name="Freihand 511">
                <a:extLst>
                  <a:ext uri="{FF2B5EF4-FFF2-40B4-BE49-F238E27FC236}">
                    <a16:creationId xmlns:a16="http://schemas.microsoft.com/office/drawing/2014/main" id="{38367B5B-A9C0-4579-913B-56F48046676F}"/>
                  </a:ext>
                </a:extLst>
              </p:cNvPr>
              <p:cNvPicPr/>
              <p:nvPr/>
            </p:nvPicPr>
            <p:blipFill>
              <a:blip r:embed="rId562"/>
              <a:stretch>
                <a:fillRect/>
              </a:stretch>
            </p:blipFill>
            <p:spPr>
              <a:xfrm>
                <a:off x="11695899" y="3788468"/>
                <a:ext cx="301680" cy="218520"/>
              </a:xfrm>
              <a:prstGeom prst="rect">
                <a:avLst/>
              </a:prstGeom>
            </p:spPr>
          </p:pic>
        </mc:Fallback>
      </mc:AlternateContent>
      <p:grpSp>
        <p:nvGrpSpPr>
          <p:cNvPr id="521" name="Gruppieren 520">
            <a:extLst>
              <a:ext uri="{FF2B5EF4-FFF2-40B4-BE49-F238E27FC236}">
                <a16:creationId xmlns:a16="http://schemas.microsoft.com/office/drawing/2014/main" id="{7BC93A35-2F83-4270-B102-B0CC4ABD3E91}"/>
              </a:ext>
            </a:extLst>
          </p:cNvPr>
          <p:cNvGrpSpPr/>
          <p:nvPr/>
        </p:nvGrpSpPr>
        <p:grpSpPr>
          <a:xfrm>
            <a:off x="10271379" y="2857508"/>
            <a:ext cx="1771920" cy="1078560"/>
            <a:chOff x="10271379" y="2857508"/>
            <a:chExt cx="1771920" cy="1078560"/>
          </a:xfrm>
        </p:grpSpPr>
        <mc:AlternateContent xmlns:mc="http://schemas.openxmlformats.org/markup-compatibility/2006">
          <mc:Choice xmlns:p14="http://schemas.microsoft.com/office/powerpoint/2010/main" Requires="p14">
            <p:contentPart p14:bwMode="auto" r:id="rId563">
              <p14:nvContentPartPr>
                <p14:cNvPr id="351" name="Freihand 350">
                  <a:extLst>
                    <a:ext uri="{FF2B5EF4-FFF2-40B4-BE49-F238E27FC236}">
                      <a16:creationId xmlns:a16="http://schemas.microsoft.com/office/drawing/2014/main" id="{6B40D4E3-A580-4E87-A9FC-0D1422316C8C}"/>
                    </a:ext>
                  </a:extLst>
                </p14:cNvPr>
                <p14:cNvContentPartPr/>
                <p14:nvPr/>
              </p14:nvContentPartPr>
              <p14:xfrm>
                <a:off x="10271379" y="2857508"/>
                <a:ext cx="501840" cy="424440"/>
              </p14:xfrm>
            </p:contentPart>
          </mc:Choice>
          <mc:Fallback>
            <p:pic>
              <p:nvPicPr>
                <p:cNvPr id="351" name="Freihand 350">
                  <a:extLst>
                    <a:ext uri="{FF2B5EF4-FFF2-40B4-BE49-F238E27FC236}">
                      <a16:creationId xmlns:a16="http://schemas.microsoft.com/office/drawing/2014/main" id="{6B40D4E3-A580-4E87-A9FC-0D1422316C8C}"/>
                    </a:ext>
                  </a:extLst>
                </p:cNvPr>
                <p:cNvPicPr/>
                <p:nvPr/>
              </p:nvPicPr>
              <p:blipFill>
                <a:blip r:embed="rId564"/>
                <a:stretch>
                  <a:fillRect/>
                </a:stretch>
              </p:blipFill>
              <p:spPr>
                <a:xfrm>
                  <a:off x="10267059" y="2853188"/>
                  <a:ext cx="51048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2" name="Freihand 351">
                  <a:extLst>
                    <a:ext uri="{FF2B5EF4-FFF2-40B4-BE49-F238E27FC236}">
                      <a16:creationId xmlns:a16="http://schemas.microsoft.com/office/drawing/2014/main" id="{D76316D4-5A21-4D7F-9890-8634CA5DC8C6}"/>
                    </a:ext>
                  </a:extLst>
                </p14:cNvPr>
                <p14:cNvContentPartPr/>
                <p14:nvPr/>
              </p14:nvContentPartPr>
              <p14:xfrm>
                <a:off x="10600779" y="3328388"/>
                <a:ext cx="142920" cy="188280"/>
              </p14:xfrm>
            </p:contentPart>
          </mc:Choice>
          <mc:Fallback>
            <p:pic>
              <p:nvPicPr>
                <p:cNvPr id="352" name="Freihand 351">
                  <a:extLst>
                    <a:ext uri="{FF2B5EF4-FFF2-40B4-BE49-F238E27FC236}">
                      <a16:creationId xmlns:a16="http://schemas.microsoft.com/office/drawing/2014/main" id="{D76316D4-5A21-4D7F-9890-8634CA5DC8C6}"/>
                    </a:ext>
                  </a:extLst>
                </p:cNvPr>
                <p:cNvPicPr/>
                <p:nvPr/>
              </p:nvPicPr>
              <p:blipFill>
                <a:blip r:embed="rId566"/>
                <a:stretch>
                  <a:fillRect/>
                </a:stretch>
              </p:blipFill>
              <p:spPr>
                <a:xfrm>
                  <a:off x="10596459" y="3324068"/>
                  <a:ext cx="1515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3" name="Freihand 352">
                  <a:extLst>
                    <a:ext uri="{FF2B5EF4-FFF2-40B4-BE49-F238E27FC236}">
                      <a16:creationId xmlns:a16="http://schemas.microsoft.com/office/drawing/2014/main" id="{0DE7739D-47FA-4CC9-85BA-BCB65A67513D}"/>
                    </a:ext>
                  </a:extLst>
                </p14:cNvPr>
                <p14:cNvContentPartPr/>
                <p14:nvPr/>
              </p14:nvContentPartPr>
              <p14:xfrm>
                <a:off x="10820019" y="3294908"/>
                <a:ext cx="134280" cy="135360"/>
              </p14:xfrm>
            </p:contentPart>
          </mc:Choice>
          <mc:Fallback>
            <p:pic>
              <p:nvPicPr>
                <p:cNvPr id="353" name="Freihand 352">
                  <a:extLst>
                    <a:ext uri="{FF2B5EF4-FFF2-40B4-BE49-F238E27FC236}">
                      <a16:creationId xmlns:a16="http://schemas.microsoft.com/office/drawing/2014/main" id="{0DE7739D-47FA-4CC9-85BA-BCB65A67513D}"/>
                    </a:ext>
                  </a:extLst>
                </p:cNvPr>
                <p:cNvPicPr/>
                <p:nvPr/>
              </p:nvPicPr>
              <p:blipFill>
                <a:blip r:embed="rId568"/>
                <a:stretch>
                  <a:fillRect/>
                </a:stretch>
              </p:blipFill>
              <p:spPr>
                <a:xfrm>
                  <a:off x="10815699" y="3290588"/>
                  <a:ext cx="142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4" name="Freihand 353">
                  <a:extLst>
                    <a:ext uri="{FF2B5EF4-FFF2-40B4-BE49-F238E27FC236}">
                      <a16:creationId xmlns:a16="http://schemas.microsoft.com/office/drawing/2014/main" id="{F8ED7B28-4C6A-41A7-928C-F9DFEA5C7EF8}"/>
                    </a:ext>
                  </a:extLst>
                </p14:cNvPr>
                <p14:cNvContentPartPr/>
                <p14:nvPr/>
              </p14:nvContentPartPr>
              <p14:xfrm>
                <a:off x="10947819" y="3397148"/>
                <a:ext cx="55800" cy="110520"/>
              </p14:xfrm>
            </p:contentPart>
          </mc:Choice>
          <mc:Fallback>
            <p:pic>
              <p:nvPicPr>
                <p:cNvPr id="354" name="Freihand 353">
                  <a:extLst>
                    <a:ext uri="{FF2B5EF4-FFF2-40B4-BE49-F238E27FC236}">
                      <a16:creationId xmlns:a16="http://schemas.microsoft.com/office/drawing/2014/main" id="{F8ED7B28-4C6A-41A7-928C-F9DFEA5C7EF8}"/>
                    </a:ext>
                  </a:extLst>
                </p:cNvPr>
                <p:cNvPicPr/>
                <p:nvPr/>
              </p:nvPicPr>
              <p:blipFill>
                <a:blip r:embed="rId570"/>
                <a:stretch>
                  <a:fillRect/>
                </a:stretch>
              </p:blipFill>
              <p:spPr>
                <a:xfrm>
                  <a:off x="10943499" y="3392828"/>
                  <a:ext cx="64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5" name="Freihand 354">
                  <a:extLst>
                    <a:ext uri="{FF2B5EF4-FFF2-40B4-BE49-F238E27FC236}">
                      <a16:creationId xmlns:a16="http://schemas.microsoft.com/office/drawing/2014/main" id="{5DEC92AE-43F2-4DBA-BADD-070921A69052}"/>
                    </a:ext>
                  </a:extLst>
                </p14:cNvPr>
                <p14:cNvContentPartPr/>
                <p14:nvPr/>
              </p14:nvContentPartPr>
              <p14:xfrm>
                <a:off x="11065899" y="3184748"/>
                <a:ext cx="190800" cy="231120"/>
              </p14:xfrm>
            </p:contentPart>
          </mc:Choice>
          <mc:Fallback>
            <p:pic>
              <p:nvPicPr>
                <p:cNvPr id="355" name="Freihand 354">
                  <a:extLst>
                    <a:ext uri="{FF2B5EF4-FFF2-40B4-BE49-F238E27FC236}">
                      <a16:creationId xmlns:a16="http://schemas.microsoft.com/office/drawing/2014/main" id="{5DEC92AE-43F2-4DBA-BADD-070921A69052}"/>
                    </a:ext>
                  </a:extLst>
                </p:cNvPr>
                <p:cNvPicPr/>
                <p:nvPr/>
              </p:nvPicPr>
              <p:blipFill>
                <a:blip r:embed="rId572"/>
                <a:stretch>
                  <a:fillRect/>
                </a:stretch>
              </p:blipFill>
              <p:spPr>
                <a:xfrm>
                  <a:off x="11061579" y="3180428"/>
                  <a:ext cx="199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6" name="Freihand 355">
                  <a:extLst>
                    <a:ext uri="{FF2B5EF4-FFF2-40B4-BE49-F238E27FC236}">
                      <a16:creationId xmlns:a16="http://schemas.microsoft.com/office/drawing/2014/main" id="{FA46BEB2-5E5E-4432-9594-7B7DEE947245}"/>
                    </a:ext>
                  </a:extLst>
                </p14:cNvPr>
                <p14:cNvContentPartPr/>
                <p14:nvPr/>
              </p14:nvContentPartPr>
              <p14:xfrm>
                <a:off x="10489899" y="3387068"/>
                <a:ext cx="981720" cy="300240"/>
              </p14:xfrm>
            </p:contentPart>
          </mc:Choice>
          <mc:Fallback>
            <p:pic>
              <p:nvPicPr>
                <p:cNvPr id="356" name="Freihand 355">
                  <a:extLst>
                    <a:ext uri="{FF2B5EF4-FFF2-40B4-BE49-F238E27FC236}">
                      <a16:creationId xmlns:a16="http://schemas.microsoft.com/office/drawing/2014/main" id="{FA46BEB2-5E5E-4432-9594-7B7DEE947245}"/>
                    </a:ext>
                  </a:extLst>
                </p:cNvPr>
                <p:cNvPicPr/>
                <p:nvPr/>
              </p:nvPicPr>
              <p:blipFill>
                <a:blip r:embed="rId574"/>
                <a:stretch>
                  <a:fillRect/>
                </a:stretch>
              </p:blipFill>
              <p:spPr>
                <a:xfrm>
                  <a:off x="10485579" y="3382748"/>
                  <a:ext cx="9903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85" name="Freihand 484">
                  <a:extLst>
                    <a:ext uri="{FF2B5EF4-FFF2-40B4-BE49-F238E27FC236}">
                      <a16:creationId xmlns:a16="http://schemas.microsoft.com/office/drawing/2014/main" id="{6EB0ACF6-F098-4EE1-A32B-2EAB9C4E8361}"/>
                    </a:ext>
                  </a:extLst>
                </p14:cNvPr>
                <p14:cNvContentPartPr/>
                <p14:nvPr/>
              </p14:nvContentPartPr>
              <p14:xfrm>
                <a:off x="10913259" y="3677588"/>
                <a:ext cx="85320" cy="163080"/>
              </p14:xfrm>
            </p:contentPart>
          </mc:Choice>
          <mc:Fallback>
            <p:pic>
              <p:nvPicPr>
                <p:cNvPr id="485" name="Freihand 484">
                  <a:extLst>
                    <a:ext uri="{FF2B5EF4-FFF2-40B4-BE49-F238E27FC236}">
                      <a16:creationId xmlns:a16="http://schemas.microsoft.com/office/drawing/2014/main" id="{6EB0ACF6-F098-4EE1-A32B-2EAB9C4E8361}"/>
                    </a:ext>
                  </a:extLst>
                </p:cNvPr>
                <p:cNvPicPr/>
                <p:nvPr/>
              </p:nvPicPr>
              <p:blipFill>
                <a:blip r:embed="rId576"/>
                <a:stretch>
                  <a:fillRect/>
                </a:stretch>
              </p:blipFill>
              <p:spPr>
                <a:xfrm>
                  <a:off x="10908939" y="3673268"/>
                  <a:ext cx="93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486" name="Freihand 485">
                  <a:extLst>
                    <a:ext uri="{FF2B5EF4-FFF2-40B4-BE49-F238E27FC236}">
                      <a16:creationId xmlns:a16="http://schemas.microsoft.com/office/drawing/2014/main" id="{4A9DBD82-D165-4CA3-8B0A-36326A23533E}"/>
                    </a:ext>
                  </a:extLst>
                </p14:cNvPr>
                <p14:cNvContentPartPr/>
                <p14:nvPr/>
              </p14:nvContentPartPr>
              <p14:xfrm>
                <a:off x="10955019" y="3699188"/>
                <a:ext cx="89640" cy="154440"/>
              </p14:xfrm>
            </p:contentPart>
          </mc:Choice>
          <mc:Fallback>
            <p:pic>
              <p:nvPicPr>
                <p:cNvPr id="486" name="Freihand 485">
                  <a:extLst>
                    <a:ext uri="{FF2B5EF4-FFF2-40B4-BE49-F238E27FC236}">
                      <a16:creationId xmlns:a16="http://schemas.microsoft.com/office/drawing/2014/main" id="{4A9DBD82-D165-4CA3-8B0A-36326A23533E}"/>
                    </a:ext>
                  </a:extLst>
                </p:cNvPr>
                <p:cNvPicPr/>
                <p:nvPr/>
              </p:nvPicPr>
              <p:blipFill>
                <a:blip r:embed="rId578"/>
                <a:stretch>
                  <a:fillRect/>
                </a:stretch>
              </p:blipFill>
              <p:spPr>
                <a:xfrm>
                  <a:off x="10950699" y="3694868"/>
                  <a:ext cx="98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87" name="Freihand 486">
                  <a:extLst>
                    <a:ext uri="{FF2B5EF4-FFF2-40B4-BE49-F238E27FC236}">
                      <a16:creationId xmlns:a16="http://schemas.microsoft.com/office/drawing/2014/main" id="{0F05442D-1387-4BA8-ABA4-0DF834CF33A6}"/>
                    </a:ext>
                  </a:extLst>
                </p14:cNvPr>
                <p14:cNvContentPartPr/>
                <p14:nvPr/>
              </p14:nvContentPartPr>
              <p14:xfrm>
                <a:off x="10917219" y="3818348"/>
                <a:ext cx="150840" cy="25920"/>
              </p14:xfrm>
            </p:contentPart>
          </mc:Choice>
          <mc:Fallback>
            <p:pic>
              <p:nvPicPr>
                <p:cNvPr id="487" name="Freihand 486">
                  <a:extLst>
                    <a:ext uri="{FF2B5EF4-FFF2-40B4-BE49-F238E27FC236}">
                      <a16:creationId xmlns:a16="http://schemas.microsoft.com/office/drawing/2014/main" id="{0F05442D-1387-4BA8-ABA4-0DF834CF33A6}"/>
                    </a:ext>
                  </a:extLst>
                </p:cNvPr>
                <p:cNvPicPr/>
                <p:nvPr/>
              </p:nvPicPr>
              <p:blipFill>
                <a:blip r:embed="rId580"/>
                <a:stretch>
                  <a:fillRect/>
                </a:stretch>
              </p:blipFill>
              <p:spPr>
                <a:xfrm>
                  <a:off x="10912899" y="3814028"/>
                  <a:ext cx="159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488" name="Freihand 487">
                  <a:extLst>
                    <a:ext uri="{FF2B5EF4-FFF2-40B4-BE49-F238E27FC236}">
                      <a16:creationId xmlns:a16="http://schemas.microsoft.com/office/drawing/2014/main" id="{8A1999CB-CE4F-4226-BDAC-8337ECE6748B}"/>
                    </a:ext>
                  </a:extLst>
                </p14:cNvPr>
                <p14:cNvContentPartPr/>
                <p14:nvPr/>
              </p14:nvContentPartPr>
              <p14:xfrm>
                <a:off x="11094339" y="3664628"/>
                <a:ext cx="231480" cy="186840"/>
              </p14:xfrm>
            </p:contentPart>
          </mc:Choice>
          <mc:Fallback>
            <p:pic>
              <p:nvPicPr>
                <p:cNvPr id="488" name="Freihand 487">
                  <a:extLst>
                    <a:ext uri="{FF2B5EF4-FFF2-40B4-BE49-F238E27FC236}">
                      <a16:creationId xmlns:a16="http://schemas.microsoft.com/office/drawing/2014/main" id="{8A1999CB-CE4F-4226-BDAC-8337ECE6748B}"/>
                    </a:ext>
                  </a:extLst>
                </p:cNvPr>
                <p:cNvPicPr/>
                <p:nvPr/>
              </p:nvPicPr>
              <p:blipFill>
                <a:blip r:embed="rId582"/>
                <a:stretch>
                  <a:fillRect/>
                </a:stretch>
              </p:blipFill>
              <p:spPr>
                <a:xfrm>
                  <a:off x="11090019" y="3660308"/>
                  <a:ext cx="240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89" name="Freihand 488">
                  <a:extLst>
                    <a:ext uri="{FF2B5EF4-FFF2-40B4-BE49-F238E27FC236}">
                      <a16:creationId xmlns:a16="http://schemas.microsoft.com/office/drawing/2014/main" id="{9878065F-09D2-4275-9F6C-F6E304916806}"/>
                    </a:ext>
                  </a:extLst>
                </p14:cNvPr>
                <p14:cNvContentPartPr/>
                <p14:nvPr/>
              </p14:nvContentPartPr>
              <p14:xfrm>
                <a:off x="11244099" y="3695948"/>
                <a:ext cx="93960" cy="29880"/>
              </p14:xfrm>
            </p:contentPart>
          </mc:Choice>
          <mc:Fallback>
            <p:pic>
              <p:nvPicPr>
                <p:cNvPr id="489" name="Freihand 488">
                  <a:extLst>
                    <a:ext uri="{FF2B5EF4-FFF2-40B4-BE49-F238E27FC236}">
                      <a16:creationId xmlns:a16="http://schemas.microsoft.com/office/drawing/2014/main" id="{9878065F-09D2-4275-9F6C-F6E304916806}"/>
                    </a:ext>
                  </a:extLst>
                </p:cNvPr>
                <p:cNvPicPr/>
                <p:nvPr/>
              </p:nvPicPr>
              <p:blipFill>
                <a:blip r:embed="rId584"/>
                <a:stretch>
                  <a:fillRect/>
                </a:stretch>
              </p:blipFill>
              <p:spPr>
                <a:xfrm>
                  <a:off x="11239779" y="3691628"/>
                  <a:ext cx="102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490" name="Freihand 489">
                  <a:extLst>
                    <a:ext uri="{FF2B5EF4-FFF2-40B4-BE49-F238E27FC236}">
                      <a16:creationId xmlns:a16="http://schemas.microsoft.com/office/drawing/2014/main" id="{234F71F2-C6F1-4448-8AFA-525B5956D3F2}"/>
                    </a:ext>
                  </a:extLst>
                </p14:cNvPr>
                <p14:cNvContentPartPr/>
                <p14:nvPr/>
              </p14:nvContentPartPr>
              <p14:xfrm>
                <a:off x="11365779" y="3529628"/>
                <a:ext cx="117720" cy="156240"/>
              </p14:xfrm>
            </p:contentPart>
          </mc:Choice>
          <mc:Fallback>
            <p:pic>
              <p:nvPicPr>
                <p:cNvPr id="490" name="Freihand 489">
                  <a:extLst>
                    <a:ext uri="{FF2B5EF4-FFF2-40B4-BE49-F238E27FC236}">
                      <a16:creationId xmlns:a16="http://schemas.microsoft.com/office/drawing/2014/main" id="{234F71F2-C6F1-4448-8AFA-525B5956D3F2}"/>
                    </a:ext>
                  </a:extLst>
                </p:cNvPr>
                <p:cNvPicPr/>
                <p:nvPr/>
              </p:nvPicPr>
              <p:blipFill>
                <a:blip r:embed="rId586"/>
                <a:stretch>
                  <a:fillRect/>
                </a:stretch>
              </p:blipFill>
              <p:spPr>
                <a:xfrm>
                  <a:off x="11361459" y="3525308"/>
                  <a:ext cx="126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91" name="Freihand 490">
                  <a:extLst>
                    <a:ext uri="{FF2B5EF4-FFF2-40B4-BE49-F238E27FC236}">
                      <a16:creationId xmlns:a16="http://schemas.microsoft.com/office/drawing/2014/main" id="{51165097-4304-44F2-8919-B562811DF758}"/>
                    </a:ext>
                  </a:extLst>
                </p14:cNvPr>
                <p14:cNvContentPartPr/>
                <p14:nvPr/>
              </p14:nvContentPartPr>
              <p14:xfrm>
                <a:off x="11469099" y="3519188"/>
                <a:ext cx="141840" cy="165600"/>
              </p14:xfrm>
            </p:contentPart>
          </mc:Choice>
          <mc:Fallback>
            <p:pic>
              <p:nvPicPr>
                <p:cNvPr id="491" name="Freihand 490">
                  <a:extLst>
                    <a:ext uri="{FF2B5EF4-FFF2-40B4-BE49-F238E27FC236}">
                      <a16:creationId xmlns:a16="http://schemas.microsoft.com/office/drawing/2014/main" id="{51165097-4304-44F2-8919-B562811DF758}"/>
                    </a:ext>
                  </a:extLst>
                </p:cNvPr>
                <p:cNvPicPr/>
                <p:nvPr/>
              </p:nvPicPr>
              <p:blipFill>
                <a:blip r:embed="rId588"/>
                <a:stretch>
                  <a:fillRect/>
                </a:stretch>
              </p:blipFill>
              <p:spPr>
                <a:xfrm>
                  <a:off x="11464779" y="3514868"/>
                  <a:ext cx="150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92" name="Freihand 491">
                  <a:extLst>
                    <a:ext uri="{FF2B5EF4-FFF2-40B4-BE49-F238E27FC236}">
                      <a16:creationId xmlns:a16="http://schemas.microsoft.com/office/drawing/2014/main" id="{270001C7-7269-4CBE-94C9-6E5C93CF1D4E}"/>
                    </a:ext>
                  </a:extLst>
                </p14:cNvPr>
                <p14:cNvContentPartPr/>
                <p14:nvPr/>
              </p14:nvContentPartPr>
              <p14:xfrm>
                <a:off x="11633979" y="3441428"/>
                <a:ext cx="82080" cy="185400"/>
              </p14:xfrm>
            </p:contentPart>
          </mc:Choice>
          <mc:Fallback>
            <p:pic>
              <p:nvPicPr>
                <p:cNvPr id="492" name="Freihand 491">
                  <a:extLst>
                    <a:ext uri="{FF2B5EF4-FFF2-40B4-BE49-F238E27FC236}">
                      <a16:creationId xmlns:a16="http://schemas.microsoft.com/office/drawing/2014/main" id="{270001C7-7269-4CBE-94C9-6E5C93CF1D4E}"/>
                    </a:ext>
                  </a:extLst>
                </p:cNvPr>
                <p:cNvPicPr/>
                <p:nvPr/>
              </p:nvPicPr>
              <p:blipFill>
                <a:blip r:embed="rId590"/>
                <a:stretch>
                  <a:fillRect/>
                </a:stretch>
              </p:blipFill>
              <p:spPr>
                <a:xfrm>
                  <a:off x="11629659" y="3437108"/>
                  <a:ext cx="90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93" name="Freihand 492">
                  <a:extLst>
                    <a:ext uri="{FF2B5EF4-FFF2-40B4-BE49-F238E27FC236}">
                      <a16:creationId xmlns:a16="http://schemas.microsoft.com/office/drawing/2014/main" id="{AE27B9B4-358D-4D69-A716-5B12D192D630}"/>
                    </a:ext>
                  </a:extLst>
                </p14:cNvPr>
                <p14:cNvContentPartPr/>
                <p14:nvPr/>
              </p14:nvContentPartPr>
              <p14:xfrm>
                <a:off x="11750619" y="3496868"/>
                <a:ext cx="50040" cy="26280"/>
              </p14:xfrm>
            </p:contentPart>
          </mc:Choice>
          <mc:Fallback>
            <p:pic>
              <p:nvPicPr>
                <p:cNvPr id="493" name="Freihand 492">
                  <a:extLst>
                    <a:ext uri="{FF2B5EF4-FFF2-40B4-BE49-F238E27FC236}">
                      <a16:creationId xmlns:a16="http://schemas.microsoft.com/office/drawing/2014/main" id="{AE27B9B4-358D-4D69-A716-5B12D192D630}"/>
                    </a:ext>
                  </a:extLst>
                </p:cNvPr>
                <p:cNvPicPr/>
                <p:nvPr/>
              </p:nvPicPr>
              <p:blipFill>
                <a:blip r:embed="rId592"/>
                <a:stretch>
                  <a:fillRect/>
                </a:stretch>
              </p:blipFill>
              <p:spPr>
                <a:xfrm>
                  <a:off x="11746299" y="3492548"/>
                  <a:ext cx="58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94" name="Freihand 493">
                  <a:extLst>
                    <a:ext uri="{FF2B5EF4-FFF2-40B4-BE49-F238E27FC236}">
                      <a16:creationId xmlns:a16="http://schemas.microsoft.com/office/drawing/2014/main" id="{2BCDF563-07BF-4BDD-857F-D0A5B2FEBB1D}"/>
                    </a:ext>
                  </a:extLst>
                </p14:cNvPr>
                <p14:cNvContentPartPr/>
                <p14:nvPr/>
              </p14:nvContentPartPr>
              <p14:xfrm>
                <a:off x="11821539" y="3380228"/>
                <a:ext cx="92880" cy="155880"/>
              </p14:xfrm>
            </p:contentPart>
          </mc:Choice>
          <mc:Fallback>
            <p:pic>
              <p:nvPicPr>
                <p:cNvPr id="494" name="Freihand 493">
                  <a:extLst>
                    <a:ext uri="{FF2B5EF4-FFF2-40B4-BE49-F238E27FC236}">
                      <a16:creationId xmlns:a16="http://schemas.microsoft.com/office/drawing/2014/main" id="{2BCDF563-07BF-4BDD-857F-D0A5B2FEBB1D}"/>
                    </a:ext>
                  </a:extLst>
                </p:cNvPr>
                <p:cNvPicPr/>
                <p:nvPr/>
              </p:nvPicPr>
              <p:blipFill>
                <a:blip r:embed="rId594"/>
                <a:stretch>
                  <a:fillRect/>
                </a:stretch>
              </p:blipFill>
              <p:spPr>
                <a:xfrm>
                  <a:off x="11817219" y="3375908"/>
                  <a:ext cx="101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95" name="Freihand 494">
                  <a:extLst>
                    <a:ext uri="{FF2B5EF4-FFF2-40B4-BE49-F238E27FC236}">
                      <a16:creationId xmlns:a16="http://schemas.microsoft.com/office/drawing/2014/main" id="{4B447ADC-2677-4E46-844D-A1C53FA38326}"/>
                    </a:ext>
                  </a:extLst>
                </p14:cNvPr>
                <p14:cNvContentPartPr/>
                <p14:nvPr/>
              </p14:nvContentPartPr>
              <p14:xfrm>
                <a:off x="11928459" y="3365108"/>
                <a:ext cx="65520" cy="131040"/>
              </p14:xfrm>
            </p:contentPart>
          </mc:Choice>
          <mc:Fallback>
            <p:pic>
              <p:nvPicPr>
                <p:cNvPr id="495" name="Freihand 494">
                  <a:extLst>
                    <a:ext uri="{FF2B5EF4-FFF2-40B4-BE49-F238E27FC236}">
                      <a16:creationId xmlns:a16="http://schemas.microsoft.com/office/drawing/2014/main" id="{4B447ADC-2677-4E46-844D-A1C53FA38326}"/>
                    </a:ext>
                  </a:extLst>
                </p:cNvPr>
                <p:cNvPicPr/>
                <p:nvPr/>
              </p:nvPicPr>
              <p:blipFill>
                <a:blip r:embed="rId596"/>
                <a:stretch>
                  <a:fillRect/>
                </a:stretch>
              </p:blipFill>
              <p:spPr>
                <a:xfrm>
                  <a:off x="11924139" y="3360788"/>
                  <a:ext cx="74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96" name="Freihand 495">
                  <a:extLst>
                    <a:ext uri="{FF2B5EF4-FFF2-40B4-BE49-F238E27FC236}">
                      <a16:creationId xmlns:a16="http://schemas.microsoft.com/office/drawing/2014/main" id="{CD757976-DC39-407E-BC9F-797999921613}"/>
                    </a:ext>
                  </a:extLst>
                </p14:cNvPr>
                <p14:cNvContentPartPr/>
                <p14:nvPr/>
              </p14:nvContentPartPr>
              <p14:xfrm>
                <a:off x="11452539" y="3821948"/>
                <a:ext cx="176760" cy="37800"/>
              </p14:xfrm>
            </p:contentPart>
          </mc:Choice>
          <mc:Fallback>
            <p:pic>
              <p:nvPicPr>
                <p:cNvPr id="496" name="Freihand 495">
                  <a:extLst>
                    <a:ext uri="{FF2B5EF4-FFF2-40B4-BE49-F238E27FC236}">
                      <a16:creationId xmlns:a16="http://schemas.microsoft.com/office/drawing/2014/main" id="{CD757976-DC39-407E-BC9F-797999921613}"/>
                    </a:ext>
                  </a:extLst>
                </p:cNvPr>
                <p:cNvPicPr/>
                <p:nvPr/>
              </p:nvPicPr>
              <p:blipFill>
                <a:blip r:embed="rId598"/>
                <a:stretch>
                  <a:fillRect/>
                </a:stretch>
              </p:blipFill>
              <p:spPr>
                <a:xfrm>
                  <a:off x="11448219" y="3817628"/>
                  <a:ext cx="185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97" name="Freihand 496">
                  <a:extLst>
                    <a:ext uri="{FF2B5EF4-FFF2-40B4-BE49-F238E27FC236}">
                      <a16:creationId xmlns:a16="http://schemas.microsoft.com/office/drawing/2014/main" id="{0EE15582-3EFA-4E90-BDB0-3E4B1ED6BDE5}"/>
                    </a:ext>
                  </a:extLst>
                </p14:cNvPr>
                <p14:cNvContentPartPr/>
                <p14:nvPr/>
              </p14:nvContentPartPr>
              <p14:xfrm>
                <a:off x="11504019" y="3841748"/>
                <a:ext cx="141120" cy="57600"/>
              </p14:xfrm>
            </p:contentPart>
          </mc:Choice>
          <mc:Fallback>
            <p:pic>
              <p:nvPicPr>
                <p:cNvPr id="497" name="Freihand 496">
                  <a:extLst>
                    <a:ext uri="{FF2B5EF4-FFF2-40B4-BE49-F238E27FC236}">
                      <a16:creationId xmlns:a16="http://schemas.microsoft.com/office/drawing/2014/main" id="{0EE15582-3EFA-4E90-BDB0-3E4B1ED6BDE5}"/>
                    </a:ext>
                  </a:extLst>
                </p:cNvPr>
                <p:cNvPicPr/>
                <p:nvPr/>
              </p:nvPicPr>
              <p:blipFill>
                <a:blip r:embed="rId600"/>
                <a:stretch>
                  <a:fillRect/>
                </a:stretch>
              </p:blipFill>
              <p:spPr>
                <a:xfrm>
                  <a:off x="11499699" y="3837428"/>
                  <a:ext cx="149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98" name="Freihand 497">
                  <a:extLst>
                    <a:ext uri="{FF2B5EF4-FFF2-40B4-BE49-F238E27FC236}">
                      <a16:creationId xmlns:a16="http://schemas.microsoft.com/office/drawing/2014/main" id="{582DF9A8-3FB3-4900-A9C7-F4F34B374F2C}"/>
                    </a:ext>
                  </a:extLst>
                </p14:cNvPr>
                <p14:cNvContentPartPr/>
                <p14:nvPr/>
              </p14:nvContentPartPr>
              <p14:xfrm>
                <a:off x="11707419" y="3714668"/>
                <a:ext cx="77760" cy="91440"/>
              </p14:xfrm>
            </p:contentPart>
          </mc:Choice>
          <mc:Fallback>
            <p:pic>
              <p:nvPicPr>
                <p:cNvPr id="498" name="Freihand 497">
                  <a:extLst>
                    <a:ext uri="{FF2B5EF4-FFF2-40B4-BE49-F238E27FC236}">
                      <a16:creationId xmlns:a16="http://schemas.microsoft.com/office/drawing/2014/main" id="{582DF9A8-3FB3-4900-A9C7-F4F34B374F2C}"/>
                    </a:ext>
                  </a:extLst>
                </p:cNvPr>
                <p:cNvPicPr/>
                <p:nvPr/>
              </p:nvPicPr>
              <p:blipFill>
                <a:blip r:embed="rId602"/>
                <a:stretch>
                  <a:fillRect/>
                </a:stretch>
              </p:blipFill>
              <p:spPr>
                <a:xfrm>
                  <a:off x="11703099" y="3710348"/>
                  <a:ext cx="86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99" name="Freihand 498">
                  <a:extLst>
                    <a:ext uri="{FF2B5EF4-FFF2-40B4-BE49-F238E27FC236}">
                      <a16:creationId xmlns:a16="http://schemas.microsoft.com/office/drawing/2014/main" id="{28F6F7EA-12E2-4883-9F16-C9010678A1CB}"/>
                    </a:ext>
                  </a:extLst>
                </p14:cNvPr>
                <p14:cNvContentPartPr/>
                <p14:nvPr/>
              </p14:nvContentPartPr>
              <p14:xfrm>
                <a:off x="11807499" y="3784508"/>
                <a:ext cx="43560" cy="81360"/>
              </p14:xfrm>
            </p:contentPart>
          </mc:Choice>
          <mc:Fallback>
            <p:pic>
              <p:nvPicPr>
                <p:cNvPr id="499" name="Freihand 498">
                  <a:extLst>
                    <a:ext uri="{FF2B5EF4-FFF2-40B4-BE49-F238E27FC236}">
                      <a16:creationId xmlns:a16="http://schemas.microsoft.com/office/drawing/2014/main" id="{28F6F7EA-12E2-4883-9F16-C9010678A1CB}"/>
                    </a:ext>
                  </a:extLst>
                </p:cNvPr>
                <p:cNvPicPr/>
                <p:nvPr/>
              </p:nvPicPr>
              <p:blipFill>
                <a:blip r:embed="rId604"/>
                <a:stretch>
                  <a:fillRect/>
                </a:stretch>
              </p:blipFill>
              <p:spPr>
                <a:xfrm>
                  <a:off x="11803179" y="3780188"/>
                  <a:ext cx="52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500" name="Freihand 499">
                  <a:extLst>
                    <a:ext uri="{FF2B5EF4-FFF2-40B4-BE49-F238E27FC236}">
                      <a16:creationId xmlns:a16="http://schemas.microsoft.com/office/drawing/2014/main" id="{61AEDF6A-0C78-4B18-86D1-C71C9A223357}"/>
                    </a:ext>
                  </a:extLst>
                </p14:cNvPr>
                <p14:cNvContentPartPr/>
                <p14:nvPr/>
              </p14:nvContentPartPr>
              <p14:xfrm>
                <a:off x="11871939" y="3690548"/>
                <a:ext cx="50760" cy="52920"/>
              </p14:xfrm>
            </p:contentPart>
          </mc:Choice>
          <mc:Fallback>
            <p:pic>
              <p:nvPicPr>
                <p:cNvPr id="500" name="Freihand 499">
                  <a:extLst>
                    <a:ext uri="{FF2B5EF4-FFF2-40B4-BE49-F238E27FC236}">
                      <a16:creationId xmlns:a16="http://schemas.microsoft.com/office/drawing/2014/main" id="{61AEDF6A-0C78-4B18-86D1-C71C9A223357}"/>
                    </a:ext>
                  </a:extLst>
                </p:cNvPr>
                <p:cNvPicPr/>
                <p:nvPr/>
              </p:nvPicPr>
              <p:blipFill>
                <a:blip r:embed="rId606"/>
                <a:stretch>
                  <a:fillRect/>
                </a:stretch>
              </p:blipFill>
              <p:spPr>
                <a:xfrm>
                  <a:off x="11867619" y="3686228"/>
                  <a:ext cx="59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501" name="Freihand 500">
                  <a:extLst>
                    <a:ext uri="{FF2B5EF4-FFF2-40B4-BE49-F238E27FC236}">
                      <a16:creationId xmlns:a16="http://schemas.microsoft.com/office/drawing/2014/main" id="{CA8406F2-4ABA-4D63-8667-795D8FDE3A71}"/>
                    </a:ext>
                  </a:extLst>
                </p14:cNvPr>
                <p14:cNvContentPartPr/>
                <p14:nvPr/>
              </p14:nvContentPartPr>
              <p14:xfrm>
                <a:off x="11865819" y="3641948"/>
                <a:ext cx="121320" cy="162360"/>
              </p14:xfrm>
            </p:contentPart>
          </mc:Choice>
          <mc:Fallback>
            <p:pic>
              <p:nvPicPr>
                <p:cNvPr id="501" name="Freihand 500">
                  <a:extLst>
                    <a:ext uri="{FF2B5EF4-FFF2-40B4-BE49-F238E27FC236}">
                      <a16:creationId xmlns:a16="http://schemas.microsoft.com/office/drawing/2014/main" id="{CA8406F2-4ABA-4D63-8667-795D8FDE3A71}"/>
                    </a:ext>
                  </a:extLst>
                </p:cNvPr>
                <p:cNvPicPr/>
                <p:nvPr/>
              </p:nvPicPr>
              <p:blipFill>
                <a:blip r:embed="rId608"/>
                <a:stretch>
                  <a:fillRect/>
                </a:stretch>
              </p:blipFill>
              <p:spPr>
                <a:xfrm>
                  <a:off x="11861499" y="3637628"/>
                  <a:ext cx="129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502" name="Freihand 501">
                  <a:extLst>
                    <a:ext uri="{FF2B5EF4-FFF2-40B4-BE49-F238E27FC236}">
                      <a16:creationId xmlns:a16="http://schemas.microsoft.com/office/drawing/2014/main" id="{4F6BEF2D-1702-415C-8046-9479C9182A54}"/>
                    </a:ext>
                  </a:extLst>
                </p14:cNvPr>
                <p14:cNvContentPartPr/>
                <p14:nvPr/>
              </p14:nvContentPartPr>
              <p14:xfrm>
                <a:off x="11707059" y="3815108"/>
                <a:ext cx="336240" cy="120960"/>
              </p14:xfrm>
            </p:contentPart>
          </mc:Choice>
          <mc:Fallback>
            <p:pic>
              <p:nvPicPr>
                <p:cNvPr id="502" name="Freihand 501">
                  <a:extLst>
                    <a:ext uri="{FF2B5EF4-FFF2-40B4-BE49-F238E27FC236}">
                      <a16:creationId xmlns:a16="http://schemas.microsoft.com/office/drawing/2014/main" id="{4F6BEF2D-1702-415C-8046-9479C9182A54}"/>
                    </a:ext>
                  </a:extLst>
                </p:cNvPr>
                <p:cNvPicPr/>
                <p:nvPr/>
              </p:nvPicPr>
              <p:blipFill>
                <a:blip r:embed="rId610"/>
                <a:stretch>
                  <a:fillRect/>
                </a:stretch>
              </p:blipFill>
              <p:spPr>
                <a:xfrm>
                  <a:off x="11702739" y="3810788"/>
                  <a:ext cx="344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520" name="Freihand 519">
                  <a:extLst>
                    <a:ext uri="{FF2B5EF4-FFF2-40B4-BE49-F238E27FC236}">
                      <a16:creationId xmlns:a16="http://schemas.microsoft.com/office/drawing/2014/main" id="{7059C03B-4900-4869-93A5-710C12916A89}"/>
                    </a:ext>
                  </a:extLst>
                </p14:cNvPr>
                <p14:cNvContentPartPr/>
                <p14:nvPr/>
              </p14:nvContentPartPr>
              <p14:xfrm>
                <a:off x="11192619" y="3790988"/>
                <a:ext cx="137880" cy="99360"/>
              </p14:xfrm>
            </p:contentPart>
          </mc:Choice>
          <mc:Fallback>
            <p:pic>
              <p:nvPicPr>
                <p:cNvPr id="520" name="Freihand 519">
                  <a:extLst>
                    <a:ext uri="{FF2B5EF4-FFF2-40B4-BE49-F238E27FC236}">
                      <a16:creationId xmlns:a16="http://schemas.microsoft.com/office/drawing/2014/main" id="{7059C03B-4900-4869-93A5-710C12916A89}"/>
                    </a:ext>
                  </a:extLst>
                </p:cNvPr>
                <p:cNvPicPr/>
                <p:nvPr/>
              </p:nvPicPr>
              <p:blipFill>
                <a:blip r:embed="rId612"/>
                <a:stretch>
                  <a:fillRect/>
                </a:stretch>
              </p:blipFill>
              <p:spPr>
                <a:xfrm>
                  <a:off x="11188299" y="3786668"/>
                  <a:ext cx="146520" cy="108000"/>
                </a:xfrm>
                <a:prstGeom prst="rect">
                  <a:avLst/>
                </a:prstGeom>
              </p:spPr>
            </p:pic>
          </mc:Fallback>
        </mc:AlternateContent>
      </p:grpSp>
      <p:grpSp>
        <p:nvGrpSpPr>
          <p:cNvPr id="545" name="Gruppieren 544">
            <a:extLst>
              <a:ext uri="{FF2B5EF4-FFF2-40B4-BE49-F238E27FC236}">
                <a16:creationId xmlns:a16="http://schemas.microsoft.com/office/drawing/2014/main" id="{1B498FC4-4311-4861-A877-8E10106133AB}"/>
              </a:ext>
            </a:extLst>
          </p:cNvPr>
          <p:cNvGrpSpPr/>
          <p:nvPr/>
        </p:nvGrpSpPr>
        <p:grpSpPr>
          <a:xfrm>
            <a:off x="557859" y="2527388"/>
            <a:ext cx="7836480" cy="2076480"/>
            <a:chOff x="557859" y="2527388"/>
            <a:chExt cx="7836480" cy="2076480"/>
          </a:xfrm>
        </p:grpSpPr>
        <mc:AlternateContent xmlns:mc="http://schemas.openxmlformats.org/markup-compatibility/2006">
          <mc:Choice xmlns:p14="http://schemas.microsoft.com/office/powerpoint/2010/main" Requires="p14">
            <p:contentPart p14:bwMode="auto" r:id="rId613">
              <p14:nvContentPartPr>
                <p14:cNvPr id="333" name="Freihand 332">
                  <a:extLst>
                    <a:ext uri="{FF2B5EF4-FFF2-40B4-BE49-F238E27FC236}">
                      <a16:creationId xmlns:a16="http://schemas.microsoft.com/office/drawing/2014/main" id="{A300C496-C276-415D-BF92-E7E167ECD083}"/>
                    </a:ext>
                  </a:extLst>
                </p14:cNvPr>
                <p14:cNvContentPartPr/>
                <p14:nvPr/>
              </p14:nvContentPartPr>
              <p14:xfrm>
                <a:off x="5188899" y="2527388"/>
                <a:ext cx="397800" cy="315000"/>
              </p14:xfrm>
            </p:contentPart>
          </mc:Choice>
          <mc:Fallback>
            <p:pic>
              <p:nvPicPr>
                <p:cNvPr id="333" name="Freihand 332">
                  <a:extLst>
                    <a:ext uri="{FF2B5EF4-FFF2-40B4-BE49-F238E27FC236}">
                      <a16:creationId xmlns:a16="http://schemas.microsoft.com/office/drawing/2014/main" id="{A300C496-C276-415D-BF92-E7E167ECD083}"/>
                    </a:ext>
                  </a:extLst>
                </p:cNvPr>
                <p:cNvPicPr/>
                <p:nvPr/>
              </p:nvPicPr>
              <p:blipFill>
                <a:blip r:embed="rId614"/>
                <a:stretch>
                  <a:fillRect/>
                </a:stretch>
              </p:blipFill>
              <p:spPr>
                <a:xfrm>
                  <a:off x="5184579" y="2523068"/>
                  <a:ext cx="4064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34" name="Freihand 333">
                  <a:extLst>
                    <a:ext uri="{FF2B5EF4-FFF2-40B4-BE49-F238E27FC236}">
                      <a16:creationId xmlns:a16="http://schemas.microsoft.com/office/drawing/2014/main" id="{B8966565-D33A-4AD6-8E49-3EA3215EA000}"/>
                    </a:ext>
                  </a:extLst>
                </p14:cNvPr>
                <p14:cNvContentPartPr/>
                <p14:nvPr/>
              </p14:nvContentPartPr>
              <p14:xfrm>
                <a:off x="4936539" y="2704868"/>
                <a:ext cx="99720" cy="147960"/>
              </p14:xfrm>
            </p:contentPart>
          </mc:Choice>
          <mc:Fallback>
            <p:pic>
              <p:nvPicPr>
                <p:cNvPr id="334" name="Freihand 333">
                  <a:extLst>
                    <a:ext uri="{FF2B5EF4-FFF2-40B4-BE49-F238E27FC236}">
                      <a16:creationId xmlns:a16="http://schemas.microsoft.com/office/drawing/2014/main" id="{B8966565-D33A-4AD6-8E49-3EA3215EA000}"/>
                    </a:ext>
                  </a:extLst>
                </p:cNvPr>
                <p:cNvPicPr/>
                <p:nvPr/>
              </p:nvPicPr>
              <p:blipFill>
                <a:blip r:embed="rId616"/>
                <a:stretch>
                  <a:fillRect/>
                </a:stretch>
              </p:blipFill>
              <p:spPr>
                <a:xfrm>
                  <a:off x="4932219" y="2700548"/>
                  <a:ext cx="108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35" name="Freihand 334">
                  <a:extLst>
                    <a:ext uri="{FF2B5EF4-FFF2-40B4-BE49-F238E27FC236}">
                      <a16:creationId xmlns:a16="http://schemas.microsoft.com/office/drawing/2014/main" id="{07B7384D-3539-4EAA-86C8-BADD24A6126B}"/>
                    </a:ext>
                  </a:extLst>
                </p14:cNvPr>
                <p14:cNvContentPartPr/>
                <p14:nvPr/>
              </p14:nvContentPartPr>
              <p14:xfrm>
                <a:off x="5063979" y="2736908"/>
                <a:ext cx="42840" cy="89640"/>
              </p14:xfrm>
            </p:contentPart>
          </mc:Choice>
          <mc:Fallback>
            <p:pic>
              <p:nvPicPr>
                <p:cNvPr id="335" name="Freihand 334">
                  <a:extLst>
                    <a:ext uri="{FF2B5EF4-FFF2-40B4-BE49-F238E27FC236}">
                      <a16:creationId xmlns:a16="http://schemas.microsoft.com/office/drawing/2014/main" id="{07B7384D-3539-4EAA-86C8-BADD24A6126B}"/>
                    </a:ext>
                  </a:extLst>
                </p:cNvPr>
                <p:cNvPicPr/>
                <p:nvPr/>
              </p:nvPicPr>
              <p:blipFill>
                <a:blip r:embed="rId618"/>
                <a:stretch>
                  <a:fillRect/>
                </a:stretch>
              </p:blipFill>
              <p:spPr>
                <a:xfrm>
                  <a:off x="5059659" y="2732588"/>
                  <a:ext cx="51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36" name="Freihand 335">
                  <a:extLst>
                    <a:ext uri="{FF2B5EF4-FFF2-40B4-BE49-F238E27FC236}">
                      <a16:creationId xmlns:a16="http://schemas.microsoft.com/office/drawing/2014/main" id="{19D46E1E-B3B7-4BEB-81BC-6F64A7140009}"/>
                    </a:ext>
                  </a:extLst>
                </p14:cNvPr>
                <p14:cNvContentPartPr/>
                <p14:nvPr/>
              </p14:nvContentPartPr>
              <p14:xfrm>
                <a:off x="5089899" y="2779028"/>
                <a:ext cx="36000" cy="104040"/>
              </p14:xfrm>
            </p:contentPart>
          </mc:Choice>
          <mc:Fallback>
            <p:pic>
              <p:nvPicPr>
                <p:cNvPr id="336" name="Freihand 335">
                  <a:extLst>
                    <a:ext uri="{FF2B5EF4-FFF2-40B4-BE49-F238E27FC236}">
                      <a16:creationId xmlns:a16="http://schemas.microsoft.com/office/drawing/2014/main" id="{19D46E1E-B3B7-4BEB-81BC-6F64A7140009}"/>
                    </a:ext>
                  </a:extLst>
                </p:cNvPr>
                <p:cNvPicPr/>
                <p:nvPr/>
              </p:nvPicPr>
              <p:blipFill>
                <a:blip r:embed="rId620"/>
                <a:stretch>
                  <a:fillRect/>
                </a:stretch>
              </p:blipFill>
              <p:spPr>
                <a:xfrm>
                  <a:off x="5085579" y="2774708"/>
                  <a:ext cx="44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38" name="Freihand 337">
                  <a:extLst>
                    <a:ext uri="{FF2B5EF4-FFF2-40B4-BE49-F238E27FC236}">
                      <a16:creationId xmlns:a16="http://schemas.microsoft.com/office/drawing/2014/main" id="{B89A8DBF-1CE0-480F-A0BD-15314979359D}"/>
                    </a:ext>
                  </a:extLst>
                </p14:cNvPr>
                <p14:cNvContentPartPr/>
                <p14:nvPr/>
              </p14:nvContentPartPr>
              <p14:xfrm>
                <a:off x="5505699" y="2809988"/>
                <a:ext cx="367920" cy="291960"/>
              </p14:xfrm>
            </p:contentPart>
          </mc:Choice>
          <mc:Fallback>
            <p:pic>
              <p:nvPicPr>
                <p:cNvPr id="338" name="Freihand 337">
                  <a:extLst>
                    <a:ext uri="{FF2B5EF4-FFF2-40B4-BE49-F238E27FC236}">
                      <a16:creationId xmlns:a16="http://schemas.microsoft.com/office/drawing/2014/main" id="{B89A8DBF-1CE0-480F-A0BD-15314979359D}"/>
                    </a:ext>
                  </a:extLst>
                </p:cNvPr>
                <p:cNvPicPr/>
                <p:nvPr/>
              </p:nvPicPr>
              <p:blipFill>
                <a:blip r:embed="rId622"/>
                <a:stretch>
                  <a:fillRect/>
                </a:stretch>
              </p:blipFill>
              <p:spPr>
                <a:xfrm>
                  <a:off x="5501379" y="2805668"/>
                  <a:ext cx="3765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39" name="Freihand 338">
                  <a:extLst>
                    <a:ext uri="{FF2B5EF4-FFF2-40B4-BE49-F238E27FC236}">
                      <a16:creationId xmlns:a16="http://schemas.microsoft.com/office/drawing/2014/main" id="{0D002662-8DF0-42FB-84CB-2F21D782D9F1}"/>
                    </a:ext>
                  </a:extLst>
                </p14:cNvPr>
                <p14:cNvContentPartPr/>
                <p14:nvPr/>
              </p14:nvContentPartPr>
              <p14:xfrm>
                <a:off x="5299779" y="3073508"/>
                <a:ext cx="101520" cy="159840"/>
              </p14:xfrm>
            </p:contentPart>
          </mc:Choice>
          <mc:Fallback>
            <p:pic>
              <p:nvPicPr>
                <p:cNvPr id="339" name="Freihand 338">
                  <a:extLst>
                    <a:ext uri="{FF2B5EF4-FFF2-40B4-BE49-F238E27FC236}">
                      <a16:creationId xmlns:a16="http://schemas.microsoft.com/office/drawing/2014/main" id="{0D002662-8DF0-42FB-84CB-2F21D782D9F1}"/>
                    </a:ext>
                  </a:extLst>
                </p:cNvPr>
                <p:cNvPicPr/>
                <p:nvPr/>
              </p:nvPicPr>
              <p:blipFill>
                <a:blip r:embed="rId624"/>
                <a:stretch>
                  <a:fillRect/>
                </a:stretch>
              </p:blipFill>
              <p:spPr>
                <a:xfrm>
                  <a:off x="5295459" y="3069188"/>
                  <a:ext cx="110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40" name="Freihand 339">
                  <a:extLst>
                    <a:ext uri="{FF2B5EF4-FFF2-40B4-BE49-F238E27FC236}">
                      <a16:creationId xmlns:a16="http://schemas.microsoft.com/office/drawing/2014/main" id="{C4F9DCF5-F2E6-4D86-A5D6-FCEA740FFD6D}"/>
                    </a:ext>
                  </a:extLst>
                </p14:cNvPr>
                <p14:cNvContentPartPr/>
                <p14:nvPr/>
              </p14:nvContentPartPr>
              <p14:xfrm>
                <a:off x="5439459" y="3078548"/>
                <a:ext cx="116280" cy="164160"/>
              </p14:xfrm>
            </p:contentPart>
          </mc:Choice>
          <mc:Fallback>
            <p:pic>
              <p:nvPicPr>
                <p:cNvPr id="340" name="Freihand 339">
                  <a:extLst>
                    <a:ext uri="{FF2B5EF4-FFF2-40B4-BE49-F238E27FC236}">
                      <a16:creationId xmlns:a16="http://schemas.microsoft.com/office/drawing/2014/main" id="{C4F9DCF5-F2E6-4D86-A5D6-FCEA740FFD6D}"/>
                    </a:ext>
                  </a:extLst>
                </p:cNvPr>
                <p:cNvPicPr/>
                <p:nvPr/>
              </p:nvPicPr>
              <p:blipFill>
                <a:blip r:embed="rId626"/>
                <a:stretch>
                  <a:fillRect/>
                </a:stretch>
              </p:blipFill>
              <p:spPr>
                <a:xfrm>
                  <a:off x="5435139" y="3074228"/>
                  <a:ext cx="124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42" name="Freihand 341">
                  <a:extLst>
                    <a:ext uri="{FF2B5EF4-FFF2-40B4-BE49-F238E27FC236}">
                      <a16:creationId xmlns:a16="http://schemas.microsoft.com/office/drawing/2014/main" id="{46E6C09D-DCF3-460C-8493-F0A7106A8349}"/>
                    </a:ext>
                  </a:extLst>
                </p14:cNvPr>
                <p14:cNvContentPartPr/>
                <p14:nvPr/>
              </p14:nvContentPartPr>
              <p14:xfrm>
                <a:off x="6731859" y="3038948"/>
                <a:ext cx="528480" cy="456480"/>
              </p14:xfrm>
            </p:contentPart>
          </mc:Choice>
          <mc:Fallback>
            <p:pic>
              <p:nvPicPr>
                <p:cNvPr id="342" name="Freihand 341">
                  <a:extLst>
                    <a:ext uri="{FF2B5EF4-FFF2-40B4-BE49-F238E27FC236}">
                      <a16:creationId xmlns:a16="http://schemas.microsoft.com/office/drawing/2014/main" id="{46E6C09D-DCF3-460C-8493-F0A7106A8349}"/>
                    </a:ext>
                  </a:extLst>
                </p:cNvPr>
                <p:cNvPicPr/>
                <p:nvPr/>
              </p:nvPicPr>
              <p:blipFill>
                <a:blip r:embed="rId628"/>
                <a:stretch>
                  <a:fillRect/>
                </a:stretch>
              </p:blipFill>
              <p:spPr>
                <a:xfrm>
                  <a:off x="6727539" y="3034628"/>
                  <a:ext cx="53712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43" name="Freihand 342">
                  <a:extLst>
                    <a:ext uri="{FF2B5EF4-FFF2-40B4-BE49-F238E27FC236}">
                      <a16:creationId xmlns:a16="http://schemas.microsoft.com/office/drawing/2014/main" id="{AA6D57F4-4AD6-4B40-85AA-CAA77F8BCD20}"/>
                    </a:ext>
                  </a:extLst>
                </p14:cNvPr>
                <p14:cNvContentPartPr/>
                <p14:nvPr/>
              </p14:nvContentPartPr>
              <p14:xfrm>
                <a:off x="6740139" y="3507308"/>
                <a:ext cx="149400" cy="133200"/>
              </p14:xfrm>
            </p:contentPart>
          </mc:Choice>
          <mc:Fallback>
            <p:pic>
              <p:nvPicPr>
                <p:cNvPr id="343" name="Freihand 342">
                  <a:extLst>
                    <a:ext uri="{FF2B5EF4-FFF2-40B4-BE49-F238E27FC236}">
                      <a16:creationId xmlns:a16="http://schemas.microsoft.com/office/drawing/2014/main" id="{AA6D57F4-4AD6-4B40-85AA-CAA77F8BCD20}"/>
                    </a:ext>
                  </a:extLst>
                </p:cNvPr>
                <p:cNvPicPr/>
                <p:nvPr/>
              </p:nvPicPr>
              <p:blipFill>
                <a:blip r:embed="rId630"/>
                <a:stretch>
                  <a:fillRect/>
                </a:stretch>
              </p:blipFill>
              <p:spPr>
                <a:xfrm>
                  <a:off x="6735819" y="3502988"/>
                  <a:ext cx="158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44" name="Freihand 343">
                  <a:extLst>
                    <a:ext uri="{FF2B5EF4-FFF2-40B4-BE49-F238E27FC236}">
                      <a16:creationId xmlns:a16="http://schemas.microsoft.com/office/drawing/2014/main" id="{ADF32F3D-513F-4E94-8A0E-3E4E01535807}"/>
                    </a:ext>
                  </a:extLst>
                </p14:cNvPr>
                <p14:cNvContentPartPr/>
                <p14:nvPr/>
              </p14:nvContentPartPr>
              <p14:xfrm>
                <a:off x="6780819" y="3563828"/>
                <a:ext cx="155160" cy="132480"/>
              </p14:xfrm>
            </p:contentPart>
          </mc:Choice>
          <mc:Fallback>
            <p:pic>
              <p:nvPicPr>
                <p:cNvPr id="344" name="Freihand 343">
                  <a:extLst>
                    <a:ext uri="{FF2B5EF4-FFF2-40B4-BE49-F238E27FC236}">
                      <a16:creationId xmlns:a16="http://schemas.microsoft.com/office/drawing/2014/main" id="{ADF32F3D-513F-4E94-8A0E-3E4E01535807}"/>
                    </a:ext>
                  </a:extLst>
                </p:cNvPr>
                <p:cNvPicPr/>
                <p:nvPr/>
              </p:nvPicPr>
              <p:blipFill>
                <a:blip r:embed="rId632"/>
                <a:stretch>
                  <a:fillRect/>
                </a:stretch>
              </p:blipFill>
              <p:spPr>
                <a:xfrm>
                  <a:off x="6776499" y="3559508"/>
                  <a:ext cx="163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46" name="Freihand 345">
                  <a:extLst>
                    <a:ext uri="{FF2B5EF4-FFF2-40B4-BE49-F238E27FC236}">
                      <a16:creationId xmlns:a16="http://schemas.microsoft.com/office/drawing/2014/main" id="{284D2CF3-4C7A-4F4B-BFC2-56BF7AAABD4D}"/>
                    </a:ext>
                  </a:extLst>
                </p14:cNvPr>
                <p14:cNvContentPartPr/>
                <p14:nvPr/>
              </p14:nvContentPartPr>
              <p14:xfrm>
                <a:off x="6987459" y="3521348"/>
                <a:ext cx="157320" cy="140760"/>
              </p14:xfrm>
            </p:contentPart>
          </mc:Choice>
          <mc:Fallback>
            <p:pic>
              <p:nvPicPr>
                <p:cNvPr id="346" name="Freihand 345">
                  <a:extLst>
                    <a:ext uri="{FF2B5EF4-FFF2-40B4-BE49-F238E27FC236}">
                      <a16:creationId xmlns:a16="http://schemas.microsoft.com/office/drawing/2014/main" id="{284D2CF3-4C7A-4F4B-BFC2-56BF7AAABD4D}"/>
                    </a:ext>
                  </a:extLst>
                </p:cNvPr>
                <p:cNvPicPr/>
                <p:nvPr/>
              </p:nvPicPr>
              <p:blipFill>
                <a:blip r:embed="rId634"/>
                <a:stretch>
                  <a:fillRect/>
                </a:stretch>
              </p:blipFill>
              <p:spPr>
                <a:xfrm>
                  <a:off x="6983139" y="3517028"/>
                  <a:ext cx="165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47" name="Freihand 346">
                  <a:extLst>
                    <a:ext uri="{FF2B5EF4-FFF2-40B4-BE49-F238E27FC236}">
                      <a16:creationId xmlns:a16="http://schemas.microsoft.com/office/drawing/2014/main" id="{62FEDAE0-775A-4704-A69F-937BDAA3E43A}"/>
                    </a:ext>
                  </a:extLst>
                </p14:cNvPr>
                <p14:cNvContentPartPr/>
                <p14:nvPr/>
              </p14:nvContentPartPr>
              <p14:xfrm>
                <a:off x="7187979" y="3536108"/>
                <a:ext cx="82440" cy="111240"/>
              </p14:xfrm>
            </p:contentPart>
          </mc:Choice>
          <mc:Fallback>
            <p:pic>
              <p:nvPicPr>
                <p:cNvPr id="347" name="Freihand 346">
                  <a:extLst>
                    <a:ext uri="{FF2B5EF4-FFF2-40B4-BE49-F238E27FC236}">
                      <a16:creationId xmlns:a16="http://schemas.microsoft.com/office/drawing/2014/main" id="{62FEDAE0-775A-4704-A69F-937BDAA3E43A}"/>
                    </a:ext>
                  </a:extLst>
                </p:cNvPr>
                <p:cNvPicPr/>
                <p:nvPr/>
              </p:nvPicPr>
              <p:blipFill>
                <a:blip r:embed="rId636"/>
                <a:stretch>
                  <a:fillRect/>
                </a:stretch>
              </p:blipFill>
              <p:spPr>
                <a:xfrm>
                  <a:off x="7183659" y="3531788"/>
                  <a:ext cx="91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48" name="Freihand 347">
                  <a:extLst>
                    <a:ext uri="{FF2B5EF4-FFF2-40B4-BE49-F238E27FC236}">
                      <a16:creationId xmlns:a16="http://schemas.microsoft.com/office/drawing/2014/main" id="{40C49330-F3D6-470E-BAE6-52A487A5258A}"/>
                    </a:ext>
                  </a:extLst>
                </p14:cNvPr>
                <p14:cNvContentPartPr/>
                <p14:nvPr/>
              </p14:nvContentPartPr>
              <p14:xfrm>
                <a:off x="7175739" y="3466988"/>
                <a:ext cx="105840" cy="69840"/>
              </p14:xfrm>
            </p:contentPart>
          </mc:Choice>
          <mc:Fallback>
            <p:pic>
              <p:nvPicPr>
                <p:cNvPr id="348" name="Freihand 347">
                  <a:extLst>
                    <a:ext uri="{FF2B5EF4-FFF2-40B4-BE49-F238E27FC236}">
                      <a16:creationId xmlns:a16="http://schemas.microsoft.com/office/drawing/2014/main" id="{40C49330-F3D6-470E-BAE6-52A487A5258A}"/>
                    </a:ext>
                  </a:extLst>
                </p:cNvPr>
                <p:cNvPicPr/>
                <p:nvPr/>
              </p:nvPicPr>
              <p:blipFill>
                <a:blip r:embed="rId638"/>
                <a:stretch>
                  <a:fillRect/>
                </a:stretch>
              </p:blipFill>
              <p:spPr>
                <a:xfrm>
                  <a:off x="7171419" y="3462668"/>
                  <a:ext cx="114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49" name="Freihand 348">
                  <a:extLst>
                    <a:ext uri="{FF2B5EF4-FFF2-40B4-BE49-F238E27FC236}">
                      <a16:creationId xmlns:a16="http://schemas.microsoft.com/office/drawing/2014/main" id="{55317575-C822-4FC0-A6B6-4C473F1DB3C6}"/>
                    </a:ext>
                  </a:extLst>
                </p14:cNvPr>
                <p14:cNvContentPartPr/>
                <p14:nvPr/>
              </p14:nvContentPartPr>
              <p14:xfrm>
                <a:off x="7258179" y="3611348"/>
                <a:ext cx="118800" cy="79200"/>
              </p14:xfrm>
            </p:contentPart>
          </mc:Choice>
          <mc:Fallback>
            <p:pic>
              <p:nvPicPr>
                <p:cNvPr id="349" name="Freihand 348">
                  <a:extLst>
                    <a:ext uri="{FF2B5EF4-FFF2-40B4-BE49-F238E27FC236}">
                      <a16:creationId xmlns:a16="http://schemas.microsoft.com/office/drawing/2014/main" id="{55317575-C822-4FC0-A6B6-4C473F1DB3C6}"/>
                    </a:ext>
                  </a:extLst>
                </p:cNvPr>
                <p:cNvPicPr/>
                <p:nvPr/>
              </p:nvPicPr>
              <p:blipFill>
                <a:blip r:embed="rId640"/>
                <a:stretch>
                  <a:fillRect/>
                </a:stretch>
              </p:blipFill>
              <p:spPr>
                <a:xfrm>
                  <a:off x="7253859" y="3607028"/>
                  <a:ext cx="127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58" name="Freihand 357">
                  <a:extLst>
                    <a:ext uri="{FF2B5EF4-FFF2-40B4-BE49-F238E27FC236}">
                      <a16:creationId xmlns:a16="http://schemas.microsoft.com/office/drawing/2014/main" id="{76FCE1E9-4145-4F31-AE1A-A9F90C2F65FB}"/>
                    </a:ext>
                  </a:extLst>
                </p14:cNvPr>
                <p14:cNvContentPartPr/>
                <p14:nvPr/>
              </p14:nvContentPartPr>
              <p14:xfrm>
                <a:off x="557859" y="2977388"/>
                <a:ext cx="137880" cy="20160"/>
              </p14:xfrm>
            </p:contentPart>
          </mc:Choice>
          <mc:Fallback>
            <p:pic>
              <p:nvPicPr>
                <p:cNvPr id="358" name="Freihand 357">
                  <a:extLst>
                    <a:ext uri="{FF2B5EF4-FFF2-40B4-BE49-F238E27FC236}">
                      <a16:creationId xmlns:a16="http://schemas.microsoft.com/office/drawing/2014/main" id="{76FCE1E9-4145-4F31-AE1A-A9F90C2F65FB}"/>
                    </a:ext>
                  </a:extLst>
                </p:cNvPr>
                <p:cNvPicPr/>
                <p:nvPr/>
              </p:nvPicPr>
              <p:blipFill>
                <a:blip r:embed="rId642"/>
                <a:stretch>
                  <a:fillRect/>
                </a:stretch>
              </p:blipFill>
              <p:spPr>
                <a:xfrm>
                  <a:off x="553539" y="2973068"/>
                  <a:ext cx="146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59" name="Freihand 358">
                  <a:extLst>
                    <a:ext uri="{FF2B5EF4-FFF2-40B4-BE49-F238E27FC236}">
                      <a16:creationId xmlns:a16="http://schemas.microsoft.com/office/drawing/2014/main" id="{6EAC1841-072F-4BCB-AF56-1C5AEC657F69}"/>
                    </a:ext>
                  </a:extLst>
                </p14:cNvPr>
                <p14:cNvContentPartPr/>
                <p14:nvPr/>
              </p14:nvContentPartPr>
              <p14:xfrm>
                <a:off x="682779" y="2912588"/>
                <a:ext cx="81360" cy="119520"/>
              </p14:xfrm>
            </p:contentPart>
          </mc:Choice>
          <mc:Fallback>
            <p:pic>
              <p:nvPicPr>
                <p:cNvPr id="359" name="Freihand 358">
                  <a:extLst>
                    <a:ext uri="{FF2B5EF4-FFF2-40B4-BE49-F238E27FC236}">
                      <a16:creationId xmlns:a16="http://schemas.microsoft.com/office/drawing/2014/main" id="{6EAC1841-072F-4BCB-AF56-1C5AEC657F69}"/>
                    </a:ext>
                  </a:extLst>
                </p:cNvPr>
                <p:cNvPicPr/>
                <p:nvPr/>
              </p:nvPicPr>
              <p:blipFill>
                <a:blip r:embed="rId644"/>
                <a:stretch>
                  <a:fillRect/>
                </a:stretch>
              </p:blipFill>
              <p:spPr>
                <a:xfrm>
                  <a:off x="678459" y="2908268"/>
                  <a:ext cx="90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60" name="Freihand 359">
                  <a:extLst>
                    <a:ext uri="{FF2B5EF4-FFF2-40B4-BE49-F238E27FC236}">
                      <a16:creationId xmlns:a16="http://schemas.microsoft.com/office/drawing/2014/main" id="{9CBD574C-452A-4825-9087-0799B6A1B99F}"/>
                    </a:ext>
                  </a:extLst>
                </p14:cNvPr>
                <p14:cNvContentPartPr/>
                <p14:nvPr/>
              </p14:nvContentPartPr>
              <p14:xfrm>
                <a:off x="820299" y="2926628"/>
                <a:ext cx="82080" cy="102600"/>
              </p14:xfrm>
            </p:contentPart>
          </mc:Choice>
          <mc:Fallback>
            <p:pic>
              <p:nvPicPr>
                <p:cNvPr id="360" name="Freihand 359">
                  <a:extLst>
                    <a:ext uri="{FF2B5EF4-FFF2-40B4-BE49-F238E27FC236}">
                      <a16:creationId xmlns:a16="http://schemas.microsoft.com/office/drawing/2014/main" id="{9CBD574C-452A-4825-9087-0799B6A1B99F}"/>
                    </a:ext>
                  </a:extLst>
                </p:cNvPr>
                <p:cNvPicPr/>
                <p:nvPr/>
              </p:nvPicPr>
              <p:blipFill>
                <a:blip r:embed="rId646"/>
                <a:stretch>
                  <a:fillRect/>
                </a:stretch>
              </p:blipFill>
              <p:spPr>
                <a:xfrm>
                  <a:off x="815979" y="2922308"/>
                  <a:ext cx="90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61" name="Freihand 360">
                  <a:extLst>
                    <a:ext uri="{FF2B5EF4-FFF2-40B4-BE49-F238E27FC236}">
                      <a16:creationId xmlns:a16="http://schemas.microsoft.com/office/drawing/2014/main" id="{D6420A91-E331-4900-8505-E4D76F0D080D}"/>
                    </a:ext>
                  </a:extLst>
                </p14:cNvPr>
                <p14:cNvContentPartPr/>
                <p14:nvPr/>
              </p14:nvContentPartPr>
              <p14:xfrm>
                <a:off x="934419" y="2948588"/>
                <a:ext cx="16920" cy="63720"/>
              </p14:xfrm>
            </p:contentPart>
          </mc:Choice>
          <mc:Fallback>
            <p:pic>
              <p:nvPicPr>
                <p:cNvPr id="361" name="Freihand 360">
                  <a:extLst>
                    <a:ext uri="{FF2B5EF4-FFF2-40B4-BE49-F238E27FC236}">
                      <a16:creationId xmlns:a16="http://schemas.microsoft.com/office/drawing/2014/main" id="{D6420A91-E331-4900-8505-E4D76F0D080D}"/>
                    </a:ext>
                  </a:extLst>
                </p:cNvPr>
                <p:cNvPicPr/>
                <p:nvPr/>
              </p:nvPicPr>
              <p:blipFill>
                <a:blip r:embed="rId648"/>
                <a:stretch>
                  <a:fillRect/>
                </a:stretch>
              </p:blipFill>
              <p:spPr>
                <a:xfrm>
                  <a:off x="930099" y="2944268"/>
                  <a:ext cx="25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62" name="Freihand 361">
                  <a:extLst>
                    <a:ext uri="{FF2B5EF4-FFF2-40B4-BE49-F238E27FC236}">
                      <a16:creationId xmlns:a16="http://schemas.microsoft.com/office/drawing/2014/main" id="{2BEB4195-9CE7-4D2A-8D35-A4B734C9D3FC}"/>
                    </a:ext>
                  </a:extLst>
                </p14:cNvPr>
                <p14:cNvContentPartPr/>
                <p14:nvPr/>
              </p14:nvContentPartPr>
              <p14:xfrm>
                <a:off x="984099" y="2877668"/>
                <a:ext cx="156240" cy="128520"/>
              </p14:xfrm>
            </p:contentPart>
          </mc:Choice>
          <mc:Fallback>
            <p:pic>
              <p:nvPicPr>
                <p:cNvPr id="362" name="Freihand 361">
                  <a:extLst>
                    <a:ext uri="{FF2B5EF4-FFF2-40B4-BE49-F238E27FC236}">
                      <a16:creationId xmlns:a16="http://schemas.microsoft.com/office/drawing/2014/main" id="{2BEB4195-9CE7-4D2A-8D35-A4B734C9D3FC}"/>
                    </a:ext>
                  </a:extLst>
                </p:cNvPr>
                <p:cNvPicPr/>
                <p:nvPr/>
              </p:nvPicPr>
              <p:blipFill>
                <a:blip r:embed="rId650"/>
                <a:stretch>
                  <a:fillRect/>
                </a:stretch>
              </p:blipFill>
              <p:spPr>
                <a:xfrm>
                  <a:off x="979779" y="2873348"/>
                  <a:ext cx="164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63" name="Freihand 362">
                  <a:extLst>
                    <a:ext uri="{FF2B5EF4-FFF2-40B4-BE49-F238E27FC236}">
                      <a16:creationId xmlns:a16="http://schemas.microsoft.com/office/drawing/2014/main" id="{B8A0F7BD-BA13-416C-9C92-F00B142C744B}"/>
                    </a:ext>
                  </a:extLst>
                </p14:cNvPr>
                <p14:cNvContentPartPr/>
                <p14:nvPr/>
              </p14:nvContentPartPr>
              <p14:xfrm>
                <a:off x="1163019" y="2923028"/>
                <a:ext cx="74520" cy="75600"/>
              </p14:xfrm>
            </p:contentPart>
          </mc:Choice>
          <mc:Fallback>
            <p:pic>
              <p:nvPicPr>
                <p:cNvPr id="363" name="Freihand 362">
                  <a:extLst>
                    <a:ext uri="{FF2B5EF4-FFF2-40B4-BE49-F238E27FC236}">
                      <a16:creationId xmlns:a16="http://schemas.microsoft.com/office/drawing/2014/main" id="{B8A0F7BD-BA13-416C-9C92-F00B142C744B}"/>
                    </a:ext>
                  </a:extLst>
                </p:cNvPr>
                <p:cNvPicPr/>
                <p:nvPr/>
              </p:nvPicPr>
              <p:blipFill>
                <a:blip r:embed="rId652"/>
                <a:stretch>
                  <a:fillRect/>
                </a:stretch>
              </p:blipFill>
              <p:spPr>
                <a:xfrm>
                  <a:off x="1158699" y="2918708"/>
                  <a:ext cx="83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64" name="Freihand 363">
                  <a:extLst>
                    <a:ext uri="{FF2B5EF4-FFF2-40B4-BE49-F238E27FC236}">
                      <a16:creationId xmlns:a16="http://schemas.microsoft.com/office/drawing/2014/main" id="{9C9DE7DA-19B8-4308-B469-8918A87B6D95}"/>
                    </a:ext>
                  </a:extLst>
                </p14:cNvPr>
                <p14:cNvContentPartPr/>
                <p14:nvPr/>
              </p14:nvContentPartPr>
              <p14:xfrm>
                <a:off x="1059339" y="2803508"/>
                <a:ext cx="13680" cy="21240"/>
              </p14:xfrm>
            </p:contentPart>
          </mc:Choice>
          <mc:Fallback>
            <p:pic>
              <p:nvPicPr>
                <p:cNvPr id="364" name="Freihand 363">
                  <a:extLst>
                    <a:ext uri="{FF2B5EF4-FFF2-40B4-BE49-F238E27FC236}">
                      <a16:creationId xmlns:a16="http://schemas.microsoft.com/office/drawing/2014/main" id="{9C9DE7DA-19B8-4308-B469-8918A87B6D95}"/>
                    </a:ext>
                  </a:extLst>
                </p:cNvPr>
                <p:cNvPicPr/>
                <p:nvPr/>
              </p:nvPicPr>
              <p:blipFill>
                <a:blip r:embed="rId654"/>
                <a:stretch>
                  <a:fillRect/>
                </a:stretch>
              </p:blipFill>
              <p:spPr>
                <a:xfrm>
                  <a:off x="1055019" y="2799188"/>
                  <a:ext cx="22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65" name="Freihand 364">
                  <a:extLst>
                    <a:ext uri="{FF2B5EF4-FFF2-40B4-BE49-F238E27FC236}">
                      <a16:creationId xmlns:a16="http://schemas.microsoft.com/office/drawing/2014/main" id="{572C694D-53A1-4554-BE47-81DBDFD7EB68}"/>
                    </a:ext>
                  </a:extLst>
                </p14:cNvPr>
                <p14:cNvContentPartPr/>
                <p14:nvPr/>
              </p14:nvContentPartPr>
              <p14:xfrm>
                <a:off x="1386219" y="2838788"/>
                <a:ext cx="148320" cy="162360"/>
              </p14:xfrm>
            </p:contentPart>
          </mc:Choice>
          <mc:Fallback>
            <p:pic>
              <p:nvPicPr>
                <p:cNvPr id="365" name="Freihand 364">
                  <a:extLst>
                    <a:ext uri="{FF2B5EF4-FFF2-40B4-BE49-F238E27FC236}">
                      <a16:creationId xmlns:a16="http://schemas.microsoft.com/office/drawing/2014/main" id="{572C694D-53A1-4554-BE47-81DBDFD7EB68}"/>
                    </a:ext>
                  </a:extLst>
                </p:cNvPr>
                <p:cNvPicPr/>
                <p:nvPr/>
              </p:nvPicPr>
              <p:blipFill>
                <a:blip r:embed="rId656"/>
                <a:stretch>
                  <a:fillRect/>
                </a:stretch>
              </p:blipFill>
              <p:spPr>
                <a:xfrm>
                  <a:off x="1381899" y="2834468"/>
                  <a:ext cx="156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66" name="Freihand 365">
                  <a:extLst>
                    <a:ext uri="{FF2B5EF4-FFF2-40B4-BE49-F238E27FC236}">
                      <a16:creationId xmlns:a16="http://schemas.microsoft.com/office/drawing/2014/main" id="{7F133277-BC2C-4B93-AD77-F27B416A2A66}"/>
                    </a:ext>
                  </a:extLst>
                </p14:cNvPr>
                <p14:cNvContentPartPr/>
                <p14:nvPr/>
              </p14:nvContentPartPr>
              <p14:xfrm>
                <a:off x="1558299" y="2896388"/>
                <a:ext cx="336960" cy="89280"/>
              </p14:xfrm>
            </p:contentPart>
          </mc:Choice>
          <mc:Fallback>
            <p:pic>
              <p:nvPicPr>
                <p:cNvPr id="366" name="Freihand 365">
                  <a:extLst>
                    <a:ext uri="{FF2B5EF4-FFF2-40B4-BE49-F238E27FC236}">
                      <a16:creationId xmlns:a16="http://schemas.microsoft.com/office/drawing/2014/main" id="{7F133277-BC2C-4B93-AD77-F27B416A2A66}"/>
                    </a:ext>
                  </a:extLst>
                </p:cNvPr>
                <p:cNvPicPr/>
                <p:nvPr/>
              </p:nvPicPr>
              <p:blipFill>
                <a:blip r:embed="rId658"/>
                <a:stretch>
                  <a:fillRect/>
                </a:stretch>
              </p:blipFill>
              <p:spPr>
                <a:xfrm>
                  <a:off x="1553979" y="2892068"/>
                  <a:ext cx="345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67" name="Freihand 366">
                  <a:extLst>
                    <a:ext uri="{FF2B5EF4-FFF2-40B4-BE49-F238E27FC236}">
                      <a16:creationId xmlns:a16="http://schemas.microsoft.com/office/drawing/2014/main" id="{FA0DECDB-2197-4CA6-9F48-9003C8992AA4}"/>
                    </a:ext>
                  </a:extLst>
                </p14:cNvPr>
                <p14:cNvContentPartPr/>
                <p14:nvPr/>
              </p14:nvContentPartPr>
              <p14:xfrm>
                <a:off x="1648659" y="2828708"/>
                <a:ext cx="34920" cy="13320"/>
              </p14:xfrm>
            </p:contentPart>
          </mc:Choice>
          <mc:Fallback>
            <p:pic>
              <p:nvPicPr>
                <p:cNvPr id="367" name="Freihand 366">
                  <a:extLst>
                    <a:ext uri="{FF2B5EF4-FFF2-40B4-BE49-F238E27FC236}">
                      <a16:creationId xmlns:a16="http://schemas.microsoft.com/office/drawing/2014/main" id="{FA0DECDB-2197-4CA6-9F48-9003C8992AA4}"/>
                    </a:ext>
                  </a:extLst>
                </p:cNvPr>
                <p:cNvPicPr/>
                <p:nvPr/>
              </p:nvPicPr>
              <p:blipFill>
                <a:blip r:embed="rId660"/>
                <a:stretch>
                  <a:fillRect/>
                </a:stretch>
              </p:blipFill>
              <p:spPr>
                <a:xfrm>
                  <a:off x="1644339" y="2824388"/>
                  <a:ext cx="43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68" name="Freihand 367">
                  <a:extLst>
                    <a:ext uri="{FF2B5EF4-FFF2-40B4-BE49-F238E27FC236}">
                      <a16:creationId xmlns:a16="http://schemas.microsoft.com/office/drawing/2014/main" id="{D3FA1B2B-82E3-42AF-8CF1-2995082D4381}"/>
                    </a:ext>
                  </a:extLst>
                </p14:cNvPr>
                <p14:cNvContentPartPr/>
                <p14:nvPr/>
              </p14:nvContentPartPr>
              <p14:xfrm>
                <a:off x="1704099" y="2831588"/>
                <a:ext cx="5400" cy="12960"/>
              </p14:xfrm>
            </p:contentPart>
          </mc:Choice>
          <mc:Fallback>
            <p:pic>
              <p:nvPicPr>
                <p:cNvPr id="368" name="Freihand 367">
                  <a:extLst>
                    <a:ext uri="{FF2B5EF4-FFF2-40B4-BE49-F238E27FC236}">
                      <a16:creationId xmlns:a16="http://schemas.microsoft.com/office/drawing/2014/main" id="{D3FA1B2B-82E3-42AF-8CF1-2995082D4381}"/>
                    </a:ext>
                  </a:extLst>
                </p:cNvPr>
                <p:cNvPicPr/>
                <p:nvPr/>
              </p:nvPicPr>
              <p:blipFill>
                <a:blip r:embed="rId662"/>
                <a:stretch>
                  <a:fillRect/>
                </a:stretch>
              </p:blipFill>
              <p:spPr>
                <a:xfrm>
                  <a:off x="1699779" y="2827268"/>
                  <a:ext cx="14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69" name="Freihand 368">
                  <a:extLst>
                    <a:ext uri="{FF2B5EF4-FFF2-40B4-BE49-F238E27FC236}">
                      <a16:creationId xmlns:a16="http://schemas.microsoft.com/office/drawing/2014/main" id="{1D81B5CB-DCDA-43D7-8E26-DA1AB55F44B3}"/>
                    </a:ext>
                  </a:extLst>
                </p14:cNvPr>
                <p14:cNvContentPartPr/>
                <p14:nvPr/>
              </p14:nvContentPartPr>
              <p14:xfrm>
                <a:off x="1268859" y="3085388"/>
                <a:ext cx="786960" cy="9000"/>
              </p14:xfrm>
            </p:contentPart>
          </mc:Choice>
          <mc:Fallback>
            <p:pic>
              <p:nvPicPr>
                <p:cNvPr id="369" name="Freihand 368">
                  <a:extLst>
                    <a:ext uri="{FF2B5EF4-FFF2-40B4-BE49-F238E27FC236}">
                      <a16:creationId xmlns:a16="http://schemas.microsoft.com/office/drawing/2014/main" id="{1D81B5CB-DCDA-43D7-8E26-DA1AB55F44B3}"/>
                    </a:ext>
                  </a:extLst>
                </p:cNvPr>
                <p:cNvPicPr/>
                <p:nvPr/>
              </p:nvPicPr>
              <p:blipFill>
                <a:blip r:embed="rId664"/>
                <a:stretch>
                  <a:fillRect/>
                </a:stretch>
              </p:blipFill>
              <p:spPr>
                <a:xfrm>
                  <a:off x="1264539" y="3081068"/>
                  <a:ext cx="795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72" name="Freihand 371">
                  <a:extLst>
                    <a:ext uri="{FF2B5EF4-FFF2-40B4-BE49-F238E27FC236}">
                      <a16:creationId xmlns:a16="http://schemas.microsoft.com/office/drawing/2014/main" id="{80B60A7A-33FD-45FE-818E-6F27C6F6D720}"/>
                    </a:ext>
                  </a:extLst>
                </p14:cNvPr>
                <p14:cNvContentPartPr/>
                <p14:nvPr/>
              </p14:nvContentPartPr>
              <p14:xfrm>
                <a:off x="2264979" y="2837348"/>
                <a:ext cx="120600" cy="162360"/>
              </p14:xfrm>
            </p:contentPart>
          </mc:Choice>
          <mc:Fallback>
            <p:pic>
              <p:nvPicPr>
                <p:cNvPr id="372" name="Freihand 371">
                  <a:extLst>
                    <a:ext uri="{FF2B5EF4-FFF2-40B4-BE49-F238E27FC236}">
                      <a16:creationId xmlns:a16="http://schemas.microsoft.com/office/drawing/2014/main" id="{80B60A7A-33FD-45FE-818E-6F27C6F6D720}"/>
                    </a:ext>
                  </a:extLst>
                </p:cNvPr>
                <p:cNvPicPr/>
                <p:nvPr/>
              </p:nvPicPr>
              <p:blipFill>
                <a:blip r:embed="rId666"/>
                <a:stretch>
                  <a:fillRect/>
                </a:stretch>
              </p:blipFill>
              <p:spPr>
                <a:xfrm>
                  <a:off x="2260659" y="2833028"/>
                  <a:ext cx="129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73" name="Freihand 372">
                  <a:extLst>
                    <a:ext uri="{FF2B5EF4-FFF2-40B4-BE49-F238E27FC236}">
                      <a16:creationId xmlns:a16="http://schemas.microsoft.com/office/drawing/2014/main" id="{1348BC58-060C-491A-8A65-FD96B6D11E8A}"/>
                    </a:ext>
                  </a:extLst>
                </p14:cNvPr>
                <p14:cNvContentPartPr/>
                <p14:nvPr/>
              </p14:nvContentPartPr>
              <p14:xfrm>
                <a:off x="2423379" y="2849588"/>
                <a:ext cx="342720" cy="142200"/>
              </p14:xfrm>
            </p:contentPart>
          </mc:Choice>
          <mc:Fallback>
            <p:pic>
              <p:nvPicPr>
                <p:cNvPr id="373" name="Freihand 372">
                  <a:extLst>
                    <a:ext uri="{FF2B5EF4-FFF2-40B4-BE49-F238E27FC236}">
                      <a16:creationId xmlns:a16="http://schemas.microsoft.com/office/drawing/2014/main" id="{1348BC58-060C-491A-8A65-FD96B6D11E8A}"/>
                    </a:ext>
                  </a:extLst>
                </p:cNvPr>
                <p:cNvPicPr/>
                <p:nvPr/>
              </p:nvPicPr>
              <p:blipFill>
                <a:blip r:embed="rId668"/>
                <a:stretch>
                  <a:fillRect/>
                </a:stretch>
              </p:blipFill>
              <p:spPr>
                <a:xfrm>
                  <a:off x="2419059" y="2845268"/>
                  <a:ext cx="351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74" name="Freihand 373">
                  <a:extLst>
                    <a:ext uri="{FF2B5EF4-FFF2-40B4-BE49-F238E27FC236}">
                      <a16:creationId xmlns:a16="http://schemas.microsoft.com/office/drawing/2014/main" id="{3BA12188-686D-4590-94EC-3A7235B87C27}"/>
                    </a:ext>
                  </a:extLst>
                </p14:cNvPr>
                <p14:cNvContentPartPr/>
                <p14:nvPr/>
              </p14:nvContentPartPr>
              <p14:xfrm>
                <a:off x="2468739" y="2804948"/>
                <a:ext cx="81360" cy="8280"/>
              </p14:xfrm>
            </p:contentPart>
          </mc:Choice>
          <mc:Fallback>
            <p:pic>
              <p:nvPicPr>
                <p:cNvPr id="374" name="Freihand 373">
                  <a:extLst>
                    <a:ext uri="{FF2B5EF4-FFF2-40B4-BE49-F238E27FC236}">
                      <a16:creationId xmlns:a16="http://schemas.microsoft.com/office/drawing/2014/main" id="{3BA12188-686D-4590-94EC-3A7235B87C27}"/>
                    </a:ext>
                  </a:extLst>
                </p:cNvPr>
                <p:cNvPicPr/>
                <p:nvPr/>
              </p:nvPicPr>
              <p:blipFill>
                <a:blip r:embed="rId670"/>
                <a:stretch>
                  <a:fillRect/>
                </a:stretch>
              </p:blipFill>
              <p:spPr>
                <a:xfrm>
                  <a:off x="2464419" y="2800628"/>
                  <a:ext cx="90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75" name="Freihand 374">
                  <a:extLst>
                    <a:ext uri="{FF2B5EF4-FFF2-40B4-BE49-F238E27FC236}">
                      <a16:creationId xmlns:a16="http://schemas.microsoft.com/office/drawing/2014/main" id="{1032B46F-9872-4DE0-9FE3-5758B7A0AE63}"/>
                    </a:ext>
                  </a:extLst>
                </p14:cNvPr>
                <p14:cNvContentPartPr/>
                <p14:nvPr/>
              </p14:nvContentPartPr>
              <p14:xfrm>
                <a:off x="2832339" y="2800268"/>
                <a:ext cx="506160" cy="154080"/>
              </p14:xfrm>
            </p:contentPart>
          </mc:Choice>
          <mc:Fallback>
            <p:pic>
              <p:nvPicPr>
                <p:cNvPr id="375" name="Freihand 374">
                  <a:extLst>
                    <a:ext uri="{FF2B5EF4-FFF2-40B4-BE49-F238E27FC236}">
                      <a16:creationId xmlns:a16="http://schemas.microsoft.com/office/drawing/2014/main" id="{1032B46F-9872-4DE0-9FE3-5758B7A0AE63}"/>
                    </a:ext>
                  </a:extLst>
                </p:cNvPr>
                <p:cNvPicPr/>
                <p:nvPr/>
              </p:nvPicPr>
              <p:blipFill>
                <a:blip r:embed="rId672"/>
                <a:stretch>
                  <a:fillRect/>
                </a:stretch>
              </p:blipFill>
              <p:spPr>
                <a:xfrm>
                  <a:off x="2828019" y="2795948"/>
                  <a:ext cx="514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4" name="Freihand 393">
                  <a:extLst>
                    <a:ext uri="{FF2B5EF4-FFF2-40B4-BE49-F238E27FC236}">
                      <a16:creationId xmlns:a16="http://schemas.microsoft.com/office/drawing/2014/main" id="{5B1B6242-73FE-453F-B8DA-85B1D16DC27F}"/>
                    </a:ext>
                  </a:extLst>
                </p14:cNvPr>
                <p14:cNvContentPartPr/>
                <p14:nvPr/>
              </p14:nvContentPartPr>
              <p14:xfrm>
                <a:off x="1983099" y="2710628"/>
                <a:ext cx="300600" cy="111600"/>
              </p14:xfrm>
            </p:contentPart>
          </mc:Choice>
          <mc:Fallback>
            <p:pic>
              <p:nvPicPr>
                <p:cNvPr id="394" name="Freihand 393">
                  <a:extLst>
                    <a:ext uri="{FF2B5EF4-FFF2-40B4-BE49-F238E27FC236}">
                      <a16:creationId xmlns:a16="http://schemas.microsoft.com/office/drawing/2014/main" id="{5B1B6242-73FE-453F-B8DA-85B1D16DC27F}"/>
                    </a:ext>
                  </a:extLst>
                </p:cNvPr>
                <p:cNvPicPr/>
                <p:nvPr/>
              </p:nvPicPr>
              <p:blipFill>
                <a:blip r:embed="rId674"/>
                <a:stretch>
                  <a:fillRect/>
                </a:stretch>
              </p:blipFill>
              <p:spPr>
                <a:xfrm>
                  <a:off x="1978779" y="2706308"/>
                  <a:ext cx="309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5" name="Freihand 394">
                  <a:extLst>
                    <a:ext uri="{FF2B5EF4-FFF2-40B4-BE49-F238E27FC236}">
                      <a16:creationId xmlns:a16="http://schemas.microsoft.com/office/drawing/2014/main" id="{77A7AF21-9208-4BB7-ABB3-0403D73F8535}"/>
                    </a:ext>
                  </a:extLst>
                </p14:cNvPr>
                <p14:cNvContentPartPr/>
                <p14:nvPr/>
              </p14:nvContentPartPr>
              <p14:xfrm>
                <a:off x="2236179" y="2677148"/>
                <a:ext cx="48960" cy="10800"/>
              </p14:xfrm>
            </p:contentPart>
          </mc:Choice>
          <mc:Fallback>
            <p:pic>
              <p:nvPicPr>
                <p:cNvPr id="395" name="Freihand 394">
                  <a:extLst>
                    <a:ext uri="{FF2B5EF4-FFF2-40B4-BE49-F238E27FC236}">
                      <a16:creationId xmlns:a16="http://schemas.microsoft.com/office/drawing/2014/main" id="{77A7AF21-9208-4BB7-ABB3-0403D73F8535}"/>
                    </a:ext>
                  </a:extLst>
                </p:cNvPr>
                <p:cNvPicPr/>
                <p:nvPr/>
              </p:nvPicPr>
              <p:blipFill>
                <a:blip r:embed="rId676"/>
                <a:stretch>
                  <a:fillRect/>
                </a:stretch>
              </p:blipFill>
              <p:spPr>
                <a:xfrm>
                  <a:off x="2231859" y="2672828"/>
                  <a:ext cx="57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96" name="Freihand 395">
                  <a:extLst>
                    <a:ext uri="{FF2B5EF4-FFF2-40B4-BE49-F238E27FC236}">
                      <a16:creationId xmlns:a16="http://schemas.microsoft.com/office/drawing/2014/main" id="{871B4EDA-91EA-4989-B2F1-4959114F1A3F}"/>
                    </a:ext>
                  </a:extLst>
                </p14:cNvPr>
                <p14:cNvContentPartPr/>
                <p14:nvPr/>
              </p14:nvContentPartPr>
              <p14:xfrm>
                <a:off x="2308899" y="2667068"/>
                <a:ext cx="187560" cy="69840"/>
              </p14:xfrm>
            </p:contentPart>
          </mc:Choice>
          <mc:Fallback>
            <p:pic>
              <p:nvPicPr>
                <p:cNvPr id="396" name="Freihand 395">
                  <a:extLst>
                    <a:ext uri="{FF2B5EF4-FFF2-40B4-BE49-F238E27FC236}">
                      <a16:creationId xmlns:a16="http://schemas.microsoft.com/office/drawing/2014/main" id="{871B4EDA-91EA-4989-B2F1-4959114F1A3F}"/>
                    </a:ext>
                  </a:extLst>
                </p:cNvPr>
                <p:cNvPicPr/>
                <p:nvPr/>
              </p:nvPicPr>
              <p:blipFill>
                <a:blip r:embed="rId678"/>
                <a:stretch>
                  <a:fillRect/>
                </a:stretch>
              </p:blipFill>
              <p:spPr>
                <a:xfrm>
                  <a:off x="2304579" y="2662748"/>
                  <a:ext cx="196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76" name="Freihand 375">
                  <a:extLst>
                    <a:ext uri="{FF2B5EF4-FFF2-40B4-BE49-F238E27FC236}">
                      <a16:creationId xmlns:a16="http://schemas.microsoft.com/office/drawing/2014/main" id="{D6961D66-EE90-44C5-987F-2CC8079E2F19}"/>
                    </a:ext>
                  </a:extLst>
                </p14:cNvPr>
                <p14:cNvContentPartPr/>
                <p14:nvPr/>
              </p14:nvContentPartPr>
              <p14:xfrm>
                <a:off x="2513379" y="3115988"/>
                <a:ext cx="59760" cy="93240"/>
              </p14:xfrm>
            </p:contentPart>
          </mc:Choice>
          <mc:Fallback>
            <p:pic>
              <p:nvPicPr>
                <p:cNvPr id="376" name="Freihand 375">
                  <a:extLst>
                    <a:ext uri="{FF2B5EF4-FFF2-40B4-BE49-F238E27FC236}">
                      <a16:creationId xmlns:a16="http://schemas.microsoft.com/office/drawing/2014/main" id="{D6961D66-EE90-44C5-987F-2CC8079E2F19}"/>
                    </a:ext>
                  </a:extLst>
                </p:cNvPr>
                <p:cNvPicPr/>
                <p:nvPr/>
              </p:nvPicPr>
              <p:blipFill>
                <a:blip r:embed="rId680"/>
                <a:stretch>
                  <a:fillRect/>
                </a:stretch>
              </p:blipFill>
              <p:spPr>
                <a:xfrm>
                  <a:off x="2509059" y="3111668"/>
                  <a:ext cx="68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77" name="Freihand 376">
                  <a:extLst>
                    <a:ext uri="{FF2B5EF4-FFF2-40B4-BE49-F238E27FC236}">
                      <a16:creationId xmlns:a16="http://schemas.microsoft.com/office/drawing/2014/main" id="{38554DEA-3496-46F3-A398-72C8E251F638}"/>
                    </a:ext>
                  </a:extLst>
                </p14:cNvPr>
                <p14:cNvContentPartPr/>
                <p14:nvPr/>
              </p14:nvContentPartPr>
              <p14:xfrm>
                <a:off x="2482779" y="3087908"/>
                <a:ext cx="118800" cy="135720"/>
              </p14:xfrm>
            </p:contentPart>
          </mc:Choice>
          <mc:Fallback>
            <p:pic>
              <p:nvPicPr>
                <p:cNvPr id="377" name="Freihand 376">
                  <a:extLst>
                    <a:ext uri="{FF2B5EF4-FFF2-40B4-BE49-F238E27FC236}">
                      <a16:creationId xmlns:a16="http://schemas.microsoft.com/office/drawing/2014/main" id="{38554DEA-3496-46F3-A398-72C8E251F638}"/>
                    </a:ext>
                  </a:extLst>
                </p:cNvPr>
                <p:cNvPicPr/>
                <p:nvPr/>
              </p:nvPicPr>
              <p:blipFill>
                <a:blip r:embed="rId682"/>
                <a:stretch>
                  <a:fillRect/>
                </a:stretch>
              </p:blipFill>
              <p:spPr>
                <a:xfrm>
                  <a:off x="2478459" y="3083588"/>
                  <a:ext cx="127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78" name="Freihand 377">
                  <a:extLst>
                    <a:ext uri="{FF2B5EF4-FFF2-40B4-BE49-F238E27FC236}">
                      <a16:creationId xmlns:a16="http://schemas.microsoft.com/office/drawing/2014/main" id="{B6C165D3-FB52-49A7-8655-646F314EFE91}"/>
                    </a:ext>
                  </a:extLst>
                </p14:cNvPr>
                <p14:cNvContentPartPr/>
                <p14:nvPr/>
              </p14:nvContentPartPr>
              <p14:xfrm>
                <a:off x="2662419" y="3119228"/>
                <a:ext cx="114480" cy="102240"/>
              </p14:xfrm>
            </p:contentPart>
          </mc:Choice>
          <mc:Fallback>
            <p:pic>
              <p:nvPicPr>
                <p:cNvPr id="378" name="Freihand 377">
                  <a:extLst>
                    <a:ext uri="{FF2B5EF4-FFF2-40B4-BE49-F238E27FC236}">
                      <a16:creationId xmlns:a16="http://schemas.microsoft.com/office/drawing/2014/main" id="{B6C165D3-FB52-49A7-8655-646F314EFE91}"/>
                    </a:ext>
                  </a:extLst>
                </p:cNvPr>
                <p:cNvPicPr/>
                <p:nvPr/>
              </p:nvPicPr>
              <p:blipFill>
                <a:blip r:embed="rId684"/>
                <a:stretch>
                  <a:fillRect/>
                </a:stretch>
              </p:blipFill>
              <p:spPr>
                <a:xfrm>
                  <a:off x="2658099" y="3114908"/>
                  <a:ext cx="123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79" name="Freihand 378">
                  <a:extLst>
                    <a:ext uri="{FF2B5EF4-FFF2-40B4-BE49-F238E27FC236}">
                      <a16:creationId xmlns:a16="http://schemas.microsoft.com/office/drawing/2014/main" id="{09600783-18CC-48FA-91F7-F8F75AC43261}"/>
                    </a:ext>
                  </a:extLst>
                </p14:cNvPr>
                <p14:cNvContentPartPr/>
                <p14:nvPr/>
              </p14:nvContentPartPr>
              <p14:xfrm>
                <a:off x="2452899" y="3286628"/>
                <a:ext cx="340560" cy="6120"/>
              </p14:xfrm>
            </p:contentPart>
          </mc:Choice>
          <mc:Fallback>
            <p:pic>
              <p:nvPicPr>
                <p:cNvPr id="379" name="Freihand 378">
                  <a:extLst>
                    <a:ext uri="{FF2B5EF4-FFF2-40B4-BE49-F238E27FC236}">
                      <a16:creationId xmlns:a16="http://schemas.microsoft.com/office/drawing/2014/main" id="{09600783-18CC-48FA-91F7-F8F75AC43261}"/>
                    </a:ext>
                  </a:extLst>
                </p:cNvPr>
                <p:cNvPicPr/>
                <p:nvPr/>
              </p:nvPicPr>
              <p:blipFill>
                <a:blip r:embed="rId686"/>
                <a:stretch>
                  <a:fillRect/>
                </a:stretch>
              </p:blipFill>
              <p:spPr>
                <a:xfrm>
                  <a:off x="2448579" y="3282308"/>
                  <a:ext cx="349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80" name="Freihand 379">
                  <a:extLst>
                    <a:ext uri="{FF2B5EF4-FFF2-40B4-BE49-F238E27FC236}">
                      <a16:creationId xmlns:a16="http://schemas.microsoft.com/office/drawing/2014/main" id="{3C7CABA6-11AE-4135-BAA5-D4B44A4755E2}"/>
                    </a:ext>
                  </a:extLst>
                </p14:cNvPr>
                <p14:cNvContentPartPr/>
                <p14:nvPr/>
              </p14:nvContentPartPr>
              <p14:xfrm>
                <a:off x="2491059" y="3340628"/>
                <a:ext cx="90720" cy="100800"/>
              </p14:xfrm>
            </p:contentPart>
          </mc:Choice>
          <mc:Fallback>
            <p:pic>
              <p:nvPicPr>
                <p:cNvPr id="380" name="Freihand 379">
                  <a:extLst>
                    <a:ext uri="{FF2B5EF4-FFF2-40B4-BE49-F238E27FC236}">
                      <a16:creationId xmlns:a16="http://schemas.microsoft.com/office/drawing/2014/main" id="{3C7CABA6-11AE-4135-BAA5-D4B44A4755E2}"/>
                    </a:ext>
                  </a:extLst>
                </p:cNvPr>
                <p:cNvPicPr/>
                <p:nvPr/>
              </p:nvPicPr>
              <p:blipFill>
                <a:blip r:embed="rId688"/>
                <a:stretch>
                  <a:fillRect/>
                </a:stretch>
              </p:blipFill>
              <p:spPr>
                <a:xfrm>
                  <a:off x="2486739" y="3336308"/>
                  <a:ext cx="99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81" name="Freihand 380">
                  <a:extLst>
                    <a:ext uri="{FF2B5EF4-FFF2-40B4-BE49-F238E27FC236}">
                      <a16:creationId xmlns:a16="http://schemas.microsoft.com/office/drawing/2014/main" id="{4BBA7E07-6CC9-41A8-A01D-4E8F8B47177A}"/>
                    </a:ext>
                  </a:extLst>
                </p14:cNvPr>
                <p14:cNvContentPartPr/>
                <p14:nvPr/>
              </p14:nvContentPartPr>
              <p14:xfrm>
                <a:off x="2486379" y="3316868"/>
                <a:ext cx="163440" cy="137160"/>
              </p14:xfrm>
            </p:contentPart>
          </mc:Choice>
          <mc:Fallback>
            <p:pic>
              <p:nvPicPr>
                <p:cNvPr id="381" name="Freihand 380">
                  <a:extLst>
                    <a:ext uri="{FF2B5EF4-FFF2-40B4-BE49-F238E27FC236}">
                      <a16:creationId xmlns:a16="http://schemas.microsoft.com/office/drawing/2014/main" id="{4BBA7E07-6CC9-41A8-A01D-4E8F8B47177A}"/>
                    </a:ext>
                  </a:extLst>
                </p:cNvPr>
                <p:cNvPicPr/>
                <p:nvPr/>
              </p:nvPicPr>
              <p:blipFill>
                <a:blip r:embed="rId690"/>
                <a:stretch>
                  <a:fillRect/>
                </a:stretch>
              </p:blipFill>
              <p:spPr>
                <a:xfrm>
                  <a:off x="2482059" y="3312548"/>
                  <a:ext cx="172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82" name="Freihand 381">
                  <a:extLst>
                    <a:ext uri="{FF2B5EF4-FFF2-40B4-BE49-F238E27FC236}">
                      <a16:creationId xmlns:a16="http://schemas.microsoft.com/office/drawing/2014/main" id="{9E9FCF1B-CEC7-4356-BCA6-57CB07EB5326}"/>
                    </a:ext>
                  </a:extLst>
                </p14:cNvPr>
                <p14:cNvContentPartPr/>
                <p14:nvPr/>
              </p14:nvContentPartPr>
              <p14:xfrm>
                <a:off x="2645859" y="3332348"/>
                <a:ext cx="123480" cy="121680"/>
              </p14:xfrm>
            </p:contentPart>
          </mc:Choice>
          <mc:Fallback>
            <p:pic>
              <p:nvPicPr>
                <p:cNvPr id="382" name="Freihand 381">
                  <a:extLst>
                    <a:ext uri="{FF2B5EF4-FFF2-40B4-BE49-F238E27FC236}">
                      <a16:creationId xmlns:a16="http://schemas.microsoft.com/office/drawing/2014/main" id="{9E9FCF1B-CEC7-4356-BCA6-57CB07EB5326}"/>
                    </a:ext>
                  </a:extLst>
                </p:cNvPr>
                <p:cNvPicPr/>
                <p:nvPr/>
              </p:nvPicPr>
              <p:blipFill>
                <a:blip r:embed="rId692"/>
                <a:stretch>
                  <a:fillRect/>
                </a:stretch>
              </p:blipFill>
              <p:spPr>
                <a:xfrm>
                  <a:off x="2641539" y="3328028"/>
                  <a:ext cx="132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83" name="Freihand 382">
                  <a:extLst>
                    <a:ext uri="{FF2B5EF4-FFF2-40B4-BE49-F238E27FC236}">
                      <a16:creationId xmlns:a16="http://schemas.microsoft.com/office/drawing/2014/main" id="{B996F6BA-BDB8-46F8-BDD6-5C8B2B38B5DC}"/>
                    </a:ext>
                  </a:extLst>
                </p14:cNvPr>
                <p14:cNvContentPartPr/>
                <p14:nvPr/>
              </p14:nvContentPartPr>
              <p14:xfrm>
                <a:off x="2877699" y="3254588"/>
                <a:ext cx="134640" cy="10440"/>
              </p14:xfrm>
            </p:contentPart>
          </mc:Choice>
          <mc:Fallback>
            <p:pic>
              <p:nvPicPr>
                <p:cNvPr id="383" name="Freihand 382">
                  <a:extLst>
                    <a:ext uri="{FF2B5EF4-FFF2-40B4-BE49-F238E27FC236}">
                      <a16:creationId xmlns:a16="http://schemas.microsoft.com/office/drawing/2014/main" id="{B996F6BA-BDB8-46F8-BDD6-5C8B2B38B5DC}"/>
                    </a:ext>
                  </a:extLst>
                </p:cNvPr>
                <p:cNvPicPr/>
                <p:nvPr/>
              </p:nvPicPr>
              <p:blipFill>
                <a:blip r:embed="rId694"/>
                <a:stretch>
                  <a:fillRect/>
                </a:stretch>
              </p:blipFill>
              <p:spPr>
                <a:xfrm>
                  <a:off x="2873379" y="3250268"/>
                  <a:ext cx="143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84" name="Freihand 383">
                  <a:extLst>
                    <a:ext uri="{FF2B5EF4-FFF2-40B4-BE49-F238E27FC236}">
                      <a16:creationId xmlns:a16="http://schemas.microsoft.com/office/drawing/2014/main" id="{2684BEB1-32EE-4C3D-8418-FCD3893C4D8D}"/>
                    </a:ext>
                  </a:extLst>
                </p14:cNvPr>
                <p14:cNvContentPartPr/>
                <p14:nvPr/>
              </p14:nvContentPartPr>
              <p14:xfrm>
                <a:off x="2896059" y="3291308"/>
                <a:ext cx="115200" cy="32040"/>
              </p14:xfrm>
            </p:contentPart>
          </mc:Choice>
          <mc:Fallback>
            <p:pic>
              <p:nvPicPr>
                <p:cNvPr id="384" name="Freihand 383">
                  <a:extLst>
                    <a:ext uri="{FF2B5EF4-FFF2-40B4-BE49-F238E27FC236}">
                      <a16:creationId xmlns:a16="http://schemas.microsoft.com/office/drawing/2014/main" id="{2684BEB1-32EE-4C3D-8418-FCD3893C4D8D}"/>
                    </a:ext>
                  </a:extLst>
                </p:cNvPr>
                <p:cNvPicPr/>
                <p:nvPr/>
              </p:nvPicPr>
              <p:blipFill>
                <a:blip r:embed="rId696"/>
                <a:stretch>
                  <a:fillRect/>
                </a:stretch>
              </p:blipFill>
              <p:spPr>
                <a:xfrm>
                  <a:off x="2891739" y="3286988"/>
                  <a:ext cx="123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85" name="Freihand 384">
                  <a:extLst>
                    <a:ext uri="{FF2B5EF4-FFF2-40B4-BE49-F238E27FC236}">
                      <a16:creationId xmlns:a16="http://schemas.microsoft.com/office/drawing/2014/main" id="{791A0789-4CFC-4BE0-98B4-1FD0F10E9B47}"/>
                    </a:ext>
                  </a:extLst>
                </p14:cNvPr>
                <p14:cNvContentPartPr/>
                <p14:nvPr/>
              </p14:nvContentPartPr>
              <p14:xfrm>
                <a:off x="2839539" y="3274028"/>
                <a:ext cx="32760" cy="30600"/>
              </p14:xfrm>
            </p:contentPart>
          </mc:Choice>
          <mc:Fallback>
            <p:pic>
              <p:nvPicPr>
                <p:cNvPr id="385" name="Freihand 384">
                  <a:extLst>
                    <a:ext uri="{FF2B5EF4-FFF2-40B4-BE49-F238E27FC236}">
                      <a16:creationId xmlns:a16="http://schemas.microsoft.com/office/drawing/2014/main" id="{791A0789-4CFC-4BE0-98B4-1FD0F10E9B47}"/>
                    </a:ext>
                  </a:extLst>
                </p:cNvPr>
                <p:cNvPicPr/>
                <p:nvPr/>
              </p:nvPicPr>
              <p:blipFill>
                <a:blip r:embed="rId698"/>
                <a:stretch>
                  <a:fillRect/>
                </a:stretch>
              </p:blipFill>
              <p:spPr>
                <a:xfrm>
                  <a:off x="2835219" y="3269708"/>
                  <a:ext cx="414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86" name="Freihand 385">
                  <a:extLst>
                    <a:ext uri="{FF2B5EF4-FFF2-40B4-BE49-F238E27FC236}">
                      <a16:creationId xmlns:a16="http://schemas.microsoft.com/office/drawing/2014/main" id="{61F75475-30E0-42A8-9FC3-DCC27E00D679}"/>
                    </a:ext>
                  </a:extLst>
                </p14:cNvPr>
                <p14:cNvContentPartPr/>
                <p14:nvPr/>
              </p14:nvContentPartPr>
              <p14:xfrm>
                <a:off x="3061299" y="3165668"/>
                <a:ext cx="116280" cy="136440"/>
              </p14:xfrm>
            </p:contentPart>
          </mc:Choice>
          <mc:Fallback>
            <p:pic>
              <p:nvPicPr>
                <p:cNvPr id="386" name="Freihand 385">
                  <a:extLst>
                    <a:ext uri="{FF2B5EF4-FFF2-40B4-BE49-F238E27FC236}">
                      <a16:creationId xmlns:a16="http://schemas.microsoft.com/office/drawing/2014/main" id="{61F75475-30E0-42A8-9FC3-DCC27E00D679}"/>
                    </a:ext>
                  </a:extLst>
                </p:cNvPr>
                <p:cNvPicPr/>
                <p:nvPr/>
              </p:nvPicPr>
              <p:blipFill>
                <a:blip r:embed="rId700"/>
                <a:stretch>
                  <a:fillRect/>
                </a:stretch>
              </p:blipFill>
              <p:spPr>
                <a:xfrm>
                  <a:off x="3056979" y="3161348"/>
                  <a:ext cx="124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87" name="Freihand 386">
                  <a:extLst>
                    <a:ext uri="{FF2B5EF4-FFF2-40B4-BE49-F238E27FC236}">
                      <a16:creationId xmlns:a16="http://schemas.microsoft.com/office/drawing/2014/main" id="{FAFE0BC6-244A-4B1A-866C-90655C9C04BE}"/>
                    </a:ext>
                  </a:extLst>
                </p14:cNvPr>
                <p14:cNvContentPartPr/>
                <p14:nvPr/>
              </p14:nvContentPartPr>
              <p14:xfrm>
                <a:off x="3195579" y="3147308"/>
                <a:ext cx="49320" cy="145800"/>
              </p14:xfrm>
            </p:contentPart>
          </mc:Choice>
          <mc:Fallback>
            <p:pic>
              <p:nvPicPr>
                <p:cNvPr id="387" name="Freihand 386">
                  <a:extLst>
                    <a:ext uri="{FF2B5EF4-FFF2-40B4-BE49-F238E27FC236}">
                      <a16:creationId xmlns:a16="http://schemas.microsoft.com/office/drawing/2014/main" id="{FAFE0BC6-244A-4B1A-866C-90655C9C04BE}"/>
                    </a:ext>
                  </a:extLst>
                </p:cNvPr>
                <p:cNvPicPr/>
                <p:nvPr/>
              </p:nvPicPr>
              <p:blipFill>
                <a:blip r:embed="rId702"/>
                <a:stretch>
                  <a:fillRect/>
                </a:stretch>
              </p:blipFill>
              <p:spPr>
                <a:xfrm>
                  <a:off x="3191259" y="3142988"/>
                  <a:ext cx="57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88" name="Freihand 387">
                  <a:extLst>
                    <a:ext uri="{FF2B5EF4-FFF2-40B4-BE49-F238E27FC236}">
                      <a16:creationId xmlns:a16="http://schemas.microsoft.com/office/drawing/2014/main" id="{F4E35CD4-A390-49D9-8D9D-CAF32848F85B}"/>
                    </a:ext>
                  </a:extLst>
                </p14:cNvPr>
                <p14:cNvContentPartPr/>
                <p14:nvPr/>
              </p14:nvContentPartPr>
              <p14:xfrm>
                <a:off x="3284139" y="3213908"/>
                <a:ext cx="111960" cy="47520"/>
              </p14:xfrm>
            </p:contentPart>
          </mc:Choice>
          <mc:Fallback>
            <p:pic>
              <p:nvPicPr>
                <p:cNvPr id="388" name="Freihand 387">
                  <a:extLst>
                    <a:ext uri="{FF2B5EF4-FFF2-40B4-BE49-F238E27FC236}">
                      <a16:creationId xmlns:a16="http://schemas.microsoft.com/office/drawing/2014/main" id="{F4E35CD4-A390-49D9-8D9D-CAF32848F85B}"/>
                    </a:ext>
                  </a:extLst>
                </p:cNvPr>
                <p:cNvPicPr/>
                <p:nvPr/>
              </p:nvPicPr>
              <p:blipFill>
                <a:blip r:embed="rId704"/>
                <a:stretch>
                  <a:fillRect/>
                </a:stretch>
              </p:blipFill>
              <p:spPr>
                <a:xfrm>
                  <a:off x="3279819" y="3209588"/>
                  <a:ext cx="120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89" name="Freihand 388">
                  <a:extLst>
                    <a:ext uri="{FF2B5EF4-FFF2-40B4-BE49-F238E27FC236}">
                      <a16:creationId xmlns:a16="http://schemas.microsoft.com/office/drawing/2014/main" id="{F930DBF5-F5F7-46A1-95F1-F6FFEFC975E0}"/>
                    </a:ext>
                  </a:extLst>
                </p14:cNvPr>
                <p14:cNvContentPartPr/>
                <p14:nvPr/>
              </p14:nvContentPartPr>
              <p14:xfrm>
                <a:off x="3389259" y="3092948"/>
                <a:ext cx="177120" cy="156960"/>
              </p14:xfrm>
            </p:contentPart>
          </mc:Choice>
          <mc:Fallback>
            <p:pic>
              <p:nvPicPr>
                <p:cNvPr id="389" name="Freihand 388">
                  <a:extLst>
                    <a:ext uri="{FF2B5EF4-FFF2-40B4-BE49-F238E27FC236}">
                      <a16:creationId xmlns:a16="http://schemas.microsoft.com/office/drawing/2014/main" id="{F930DBF5-F5F7-46A1-95F1-F6FFEFC975E0}"/>
                    </a:ext>
                  </a:extLst>
                </p:cNvPr>
                <p:cNvPicPr/>
                <p:nvPr/>
              </p:nvPicPr>
              <p:blipFill>
                <a:blip r:embed="rId706"/>
                <a:stretch>
                  <a:fillRect/>
                </a:stretch>
              </p:blipFill>
              <p:spPr>
                <a:xfrm>
                  <a:off x="3384939" y="3088628"/>
                  <a:ext cx="185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90" name="Freihand 389">
                  <a:extLst>
                    <a:ext uri="{FF2B5EF4-FFF2-40B4-BE49-F238E27FC236}">
                      <a16:creationId xmlns:a16="http://schemas.microsoft.com/office/drawing/2014/main" id="{2CFF244B-A31A-4265-9513-8A456D644803}"/>
                    </a:ext>
                  </a:extLst>
                </p14:cNvPr>
                <p14:cNvContentPartPr/>
                <p14:nvPr/>
              </p14:nvContentPartPr>
              <p14:xfrm>
                <a:off x="3591219" y="3152348"/>
                <a:ext cx="76680" cy="61920"/>
              </p14:xfrm>
            </p:contentPart>
          </mc:Choice>
          <mc:Fallback>
            <p:pic>
              <p:nvPicPr>
                <p:cNvPr id="390" name="Freihand 389">
                  <a:extLst>
                    <a:ext uri="{FF2B5EF4-FFF2-40B4-BE49-F238E27FC236}">
                      <a16:creationId xmlns:a16="http://schemas.microsoft.com/office/drawing/2014/main" id="{2CFF244B-A31A-4265-9513-8A456D644803}"/>
                    </a:ext>
                  </a:extLst>
                </p:cNvPr>
                <p:cNvPicPr/>
                <p:nvPr/>
              </p:nvPicPr>
              <p:blipFill>
                <a:blip r:embed="rId708"/>
                <a:stretch>
                  <a:fillRect/>
                </a:stretch>
              </p:blipFill>
              <p:spPr>
                <a:xfrm>
                  <a:off x="3586899" y="3148028"/>
                  <a:ext cx="85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91" name="Freihand 390">
                  <a:extLst>
                    <a:ext uri="{FF2B5EF4-FFF2-40B4-BE49-F238E27FC236}">
                      <a16:creationId xmlns:a16="http://schemas.microsoft.com/office/drawing/2014/main" id="{95240FA1-5350-423F-8BBB-2D89B80A4267}"/>
                    </a:ext>
                  </a:extLst>
                </p14:cNvPr>
                <p14:cNvContentPartPr/>
                <p14:nvPr/>
              </p14:nvContentPartPr>
              <p14:xfrm>
                <a:off x="3676899" y="3168548"/>
                <a:ext cx="227880" cy="69120"/>
              </p14:xfrm>
            </p:contentPart>
          </mc:Choice>
          <mc:Fallback>
            <p:pic>
              <p:nvPicPr>
                <p:cNvPr id="391" name="Freihand 390">
                  <a:extLst>
                    <a:ext uri="{FF2B5EF4-FFF2-40B4-BE49-F238E27FC236}">
                      <a16:creationId xmlns:a16="http://schemas.microsoft.com/office/drawing/2014/main" id="{95240FA1-5350-423F-8BBB-2D89B80A4267}"/>
                    </a:ext>
                  </a:extLst>
                </p:cNvPr>
                <p:cNvPicPr/>
                <p:nvPr/>
              </p:nvPicPr>
              <p:blipFill>
                <a:blip r:embed="rId710"/>
                <a:stretch>
                  <a:fillRect/>
                </a:stretch>
              </p:blipFill>
              <p:spPr>
                <a:xfrm>
                  <a:off x="3672579" y="3164228"/>
                  <a:ext cx="236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92" name="Freihand 391">
                  <a:extLst>
                    <a:ext uri="{FF2B5EF4-FFF2-40B4-BE49-F238E27FC236}">
                      <a16:creationId xmlns:a16="http://schemas.microsoft.com/office/drawing/2014/main" id="{F46BE05C-0C99-4B28-82B9-195F0B677FA2}"/>
                    </a:ext>
                  </a:extLst>
                </p14:cNvPr>
                <p14:cNvContentPartPr/>
                <p14:nvPr/>
              </p14:nvContentPartPr>
              <p14:xfrm>
                <a:off x="3927819" y="3148748"/>
                <a:ext cx="93960" cy="62640"/>
              </p14:xfrm>
            </p:contentPart>
          </mc:Choice>
          <mc:Fallback>
            <p:pic>
              <p:nvPicPr>
                <p:cNvPr id="392" name="Freihand 391">
                  <a:extLst>
                    <a:ext uri="{FF2B5EF4-FFF2-40B4-BE49-F238E27FC236}">
                      <a16:creationId xmlns:a16="http://schemas.microsoft.com/office/drawing/2014/main" id="{F46BE05C-0C99-4B28-82B9-195F0B677FA2}"/>
                    </a:ext>
                  </a:extLst>
                </p:cNvPr>
                <p:cNvPicPr/>
                <p:nvPr/>
              </p:nvPicPr>
              <p:blipFill>
                <a:blip r:embed="rId712"/>
                <a:stretch>
                  <a:fillRect/>
                </a:stretch>
              </p:blipFill>
              <p:spPr>
                <a:xfrm>
                  <a:off x="3923499" y="3144428"/>
                  <a:ext cx="102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93" name="Freihand 392">
                  <a:extLst>
                    <a:ext uri="{FF2B5EF4-FFF2-40B4-BE49-F238E27FC236}">
                      <a16:creationId xmlns:a16="http://schemas.microsoft.com/office/drawing/2014/main" id="{65E90A86-CE3B-43D2-93FD-DD6C662895E9}"/>
                    </a:ext>
                  </a:extLst>
                </p14:cNvPr>
                <p14:cNvContentPartPr/>
                <p14:nvPr/>
              </p14:nvContentPartPr>
              <p14:xfrm>
                <a:off x="4003779" y="3157028"/>
                <a:ext cx="151920" cy="182520"/>
              </p14:xfrm>
            </p:contentPart>
          </mc:Choice>
          <mc:Fallback>
            <p:pic>
              <p:nvPicPr>
                <p:cNvPr id="393" name="Freihand 392">
                  <a:extLst>
                    <a:ext uri="{FF2B5EF4-FFF2-40B4-BE49-F238E27FC236}">
                      <a16:creationId xmlns:a16="http://schemas.microsoft.com/office/drawing/2014/main" id="{65E90A86-CE3B-43D2-93FD-DD6C662895E9}"/>
                    </a:ext>
                  </a:extLst>
                </p:cNvPr>
                <p:cNvPicPr/>
                <p:nvPr/>
              </p:nvPicPr>
              <p:blipFill>
                <a:blip r:embed="rId714"/>
                <a:stretch>
                  <a:fillRect/>
                </a:stretch>
              </p:blipFill>
              <p:spPr>
                <a:xfrm>
                  <a:off x="3999459" y="3152708"/>
                  <a:ext cx="160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99" name="Freihand 398">
                  <a:extLst>
                    <a:ext uri="{FF2B5EF4-FFF2-40B4-BE49-F238E27FC236}">
                      <a16:creationId xmlns:a16="http://schemas.microsoft.com/office/drawing/2014/main" id="{FF5E96A0-565A-41A2-9A82-D6BD7381CF7E}"/>
                    </a:ext>
                  </a:extLst>
                </p14:cNvPr>
                <p14:cNvContentPartPr/>
                <p14:nvPr/>
              </p14:nvContentPartPr>
              <p14:xfrm>
                <a:off x="4161459" y="3146228"/>
                <a:ext cx="120240" cy="80280"/>
              </p14:xfrm>
            </p:contentPart>
          </mc:Choice>
          <mc:Fallback>
            <p:pic>
              <p:nvPicPr>
                <p:cNvPr id="399" name="Freihand 398">
                  <a:extLst>
                    <a:ext uri="{FF2B5EF4-FFF2-40B4-BE49-F238E27FC236}">
                      <a16:creationId xmlns:a16="http://schemas.microsoft.com/office/drawing/2014/main" id="{FF5E96A0-565A-41A2-9A82-D6BD7381CF7E}"/>
                    </a:ext>
                  </a:extLst>
                </p:cNvPr>
                <p:cNvPicPr/>
                <p:nvPr/>
              </p:nvPicPr>
              <p:blipFill>
                <a:blip r:embed="rId716"/>
                <a:stretch>
                  <a:fillRect/>
                </a:stretch>
              </p:blipFill>
              <p:spPr>
                <a:xfrm>
                  <a:off x="4157139" y="3141908"/>
                  <a:ext cx="128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00" name="Freihand 399">
                  <a:extLst>
                    <a:ext uri="{FF2B5EF4-FFF2-40B4-BE49-F238E27FC236}">
                      <a16:creationId xmlns:a16="http://schemas.microsoft.com/office/drawing/2014/main" id="{53F3DD58-5510-4C6A-83AF-22B876AA57F3}"/>
                    </a:ext>
                  </a:extLst>
                </p14:cNvPr>
                <p14:cNvContentPartPr/>
                <p14:nvPr/>
              </p14:nvContentPartPr>
              <p14:xfrm>
                <a:off x="4259739" y="3080708"/>
                <a:ext cx="83160" cy="133920"/>
              </p14:xfrm>
            </p:contentPart>
          </mc:Choice>
          <mc:Fallback>
            <p:pic>
              <p:nvPicPr>
                <p:cNvPr id="400" name="Freihand 399">
                  <a:extLst>
                    <a:ext uri="{FF2B5EF4-FFF2-40B4-BE49-F238E27FC236}">
                      <a16:creationId xmlns:a16="http://schemas.microsoft.com/office/drawing/2014/main" id="{53F3DD58-5510-4C6A-83AF-22B876AA57F3}"/>
                    </a:ext>
                  </a:extLst>
                </p:cNvPr>
                <p:cNvPicPr/>
                <p:nvPr/>
              </p:nvPicPr>
              <p:blipFill>
                <a:blip r:embed="rId718"/>
                <a:stretch>
                  <a:fillRect/>
                </a:stretch>
              </p:blipFill>
              <p:spPr>
                <a:xfrm>
                  <a:off x="4255419" y="3076388"/>
                  <a:ext cx="91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01" name="Freihand 400">
                  <a:extLst>
                    <a:ext uri="{FF2B5EF4-FFF2-40B4-BE49-F238E27FC236}">
                      <a16:creationId xmlns:a16="http://schemas.microsoft.com/office/drawing/2014/main" id="{BCA1A460-4BBB-4E7D-A82B-FF084EB9C452}"/>
                    </a:ext>
                  </a:extLst>
                </p14:cNvPr>
                <p14:cNvContentPartPr/>
                <p14:nvPr/>
              </p14:nvContentPartPr>
              <p14:xfrm>
                <a:off x="4373139" y="3135788"/>
                <a:ext cx="171000" cy="59760"/>
              </p14:xfrm>
            </p:contentPart>
          </mc:Choice>
          <mc:Fallback>
            <p:pic>
              <p:nvPicPr>
                <p:cNvPr id="401" name="Freihand 400">
                  <a:extLst>
                    <a:ext uri="{FF2B5EF4-FFF2-40B4-BE49-F238E27FC236}">
                      <a16:creationId xmlns:a16="http://schemas.microsoft.com/office/drawing/2014/main" id="{BCA1A460-4BBB-4E7D-A82B-FF084EB9C452}"/>
                    </a:ext>
                  </a:extLst>
                </p:cNvPr>
                <p:cNvPicPr/>
                <p:nvPr/>
              </p:nvPicPr>
              <p:blipFill>
                <a:blip r:embed="rId720"/>
                <a:stretch>
                  <a:fillRect/>
                </a:stretch>
              </p:blipFill>
              <p:spPr>
                <a:xfrm>
                  <a:off x="4368819" y="3131468"/>
                  <a:ext cx="1796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02" name="Freihand 401">
                  <a:extLst>
                    <a:ext uri="{FF2B5EF4-FFF2-40B4-BE49-F238E27FC236}">
                      <a16:creationId xmlns:a16="http://schemas.microsoft.com/office/drawing/2014/main" id="{60453282-A34B-4AA0-8A6A-FED1566C2A10}"/>
                    </a:ext>
                  </a:extLst>
                </p14:cNvPr>
                <p14:cNvContentPartPr/>
                <p14:nvPr/>
              </p14:nvContentPartPr>
              <p14:xfrm>
                <a:off x="4622259" y="3152708"/>
                <a:ext cx="46080" cy="4320"/>
              </p14:xfrm>
            </p:contentPart>
          </mc:Choice>
          <mc:Fallback>
            <p:pic>
              <p:nvPicPr>
                <p:cNvPr id="402" name="Freihand 401">
                  <a:extLst>
                    <a:ext uri="{FF2B5EF4-FFF2-40B4-BE49-F238E27FC236}">
                      <a16:creationId xmlns:a16="http://schemas.microsoft.com/office/drawing/2014/main" id="{60453282-A34B-4AA0-8A6A-FED1566C2A10}"/>
                    </a:ext>
                  </a:extLst>
                </p:cNvPr>
                <p:cNvPicPr/>
                <p:nvPr/>
              </p:nvPicPr>
              <p:blipFill>
                <a:blip r:embed="rId722"/>
                <a:stretch>
                  <a:fillRect/>
                </a:stretch>
              </p:blipFill>
              <p:spPr>
                <a:xfrm>
                  <a:off x="4617939" y="3148388"/>
                  <a:ext cx="54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03" name="Freihand 402">
                  <a:extLst>
                    <a:ext uri="{FF2B5EF4-FFF2-40B4-BE49-F238E27FC236}">
                      <a16:creationId xmlns:a16="http://schemas.microsoft.com/office/drawing/2014/main" id="{108CB237-40B2-406E-89D1-97989E1520D2}"/>
                    </a:ext>
                  </a:extLst>
                </p14:cNvPr>
                <p14:cNvContentPartPr/>
                <p14:nvPr/>
              </p14:nvContentPartPr>
              <p14:xfrm>
                <a:off x="3538659" y="3303188"/>
                <a:ext cx="460800" cy="149040"/>
              </p14:xfrm>
            </p:contentPart>
          </mc:Choice>
          <mc:Fallback>
            <p:pic>
              <p:nvPicPr>
                <p:cNvPr id="403" name="Freihand 402">
                  <a:extLst>
                    <a:ext uri="{FF2B5EF4-FFF2-40B4-BE49-F238E27FC236}">
                      <a16:creationId xmlns:a16="http://schemas.microsoft.com/office/drawing/2014/main" id="{108CB237-40B2-406E-89D1-97989E1520D2}"/>
                    </a:ext>
                  </a:extLst>
                </p:cNvPr>
                <p:cNvPicPr/>
                <p:nvPr/>
              </p:nvPicPr>
              <p:blipFill>
                <a:blip r:embed="rId724"/>
                <a:stretch>
                  <a:fillRect/>
                </a:stretch>
              </p:blipFill>
              <p:spPr>
                <a:xfrm>
                  <a:off x="3534339" y="3298868"/>
                  <a:ext cx="469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04" name="Freihand 403">
                  <a:extLst>
                    <a:ext uri="{FF2B5EF4-FFF2-40B4-BE49-F238E27FC236}">
                      <a16:creationId xmlns:a16="http://schemas.microsoft.com/office/drawing/2014/main" id="{BA04BCEF-7A58-434C-84CF-60E8A5C633BE}"/>
                    </a:ext>
                  </a:extLst>
                </p14:cNvPr>
                <p14:cNvContentPartPr/>
                <p14:nvPr/>
              </p14:nvContentPartPr>
              <p14:xfrm>
                <a:off x="3987579" y="3301748"/>
                <a:ext cx="12960" cy="113400"/>
              </p14:xfrm>
            </p:contentPart>
          </mc:Choice>
          <mc:Fallback>
            <p:pic>
              <p:nvPicPr>
                <p:cNvPr id="404" name="Freihand 403">
                  <a:extLst>
                    <a:ext uri="{FF2B5EF4-FFF2-40B4-BE49-F238E27FC236}">
                      <a16:creationId xmlns:a16="http://schemas.microsoft.com/office/drawing/2014/main" id="{BA04BCEF-7A58-434C-84CF-60E8A5C633BE}"/>
                    </a:ext>
                  </a:extLst>
                </p:cNvPr>
                <p:cNvPicPr/>
                <p:nvPr/>
              </p:nvPicPr>
              <p:blipFill>
                <a:blip r:embed="rId726"/>
                <a:stretch>
                  <a:fillRect/>
                </a:stretch>
              </p:blipFill>
              <p:spPr>
                <a:xfrm>
                  <a:off x="3983259" y="3297428"/>
                  <a:ext cx="21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05" name="Freihand 404">
                  <a:extLst>
                    <a:ext uri="{FF2B5EF4-FFF2-40B4-BE49-F238E27FC236}">
                      <a16:creationId xmlns:a16="http://schemas.microsoft.com/office/drawing/2014/main" id="{CEB8CA09-8FF6-4F19-8CFF-D9A64182836C}"/>
                    </a:ext>
                  </a:extLst>
                </p14:cNvPr>
                <p14:cNvContentPartPr/>
                <p14:nvPr/>
              </p14:nvContentPartPr>
              <p14:xfrm>
                <a:off x="4031859" y="3357548"/>
                <a:ext cx="80280" cy="117000"/>
              </p14:xfrm>
            </p:contentPart>
          </mc:Choice>
          <mc:Fallback>
            <p:pic>
              <p:nvPicPr>
                <p:cNvPr id="405" name="Freihand 404">
                  <a:extLst>
                    <a:ext uri="{FF2B5EF4-FFF2-40B4-BE49-F238E27FC236}">
                      <a16:creationId xmlns:a16="http://schemas.microsoft.com/office/drawing/2014/main" id="{CEB8CA09-8FF6-4F19-8CFF-D9A64182836C}"/>
                    </a:ext>
                  </a:extLst>
                </p:cNvPr>
                <p:cNvPicPr/>
                <p:nvPr/>
              </p:nvPicPr>
              <p:blipFill>
                <a:blip r:embed="rId728"/>
                <a:stretch>
                  <a:fillRect/>
                </a:stretch>
              </p:blipFill>
              <p:spPr>
                <a:xfrm>
                  <a:off x="4027539" y="3353228"/>
                  <a:ext cx="88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06" name="Freihand 405">
                  <a:extLst>
                    <a:ext uri="{FF2B5EF4-FFF2-40B4-BE49-F238E27FC236}">
                      <a16:creationId xmlns:a16="http://schemas.microsoft.com/office/drawing/2014/main" id="{CBEF0483-217B-449F-BC1F-DD7EDC436075}"/>
                    </a:ext>
                  </a:extLst>
                </p14:cNvPr>
                <p14:cNvContentPartPr/>
                <p14:nvPr/>
              </p14:nvContentPartPr>
              <p14:xfrm>
                <a:off x="4133019" y="3321548"/>
                <a:ext cx="90720" cy="88920"/>
              </p14:xfrm>
            </p:contentPart>
          </mc:Choice>
          <mc:Fallback>
            <p:pic>
              <p:nvPicPr>
                <p:cNvPr id="406" name="Freihand 405">
                  <a:extLst>
                    <a:ext uri="{FF2B5EF4-FFF2-40B4-BE49-F238E27FC236}">
                      <a16:creationId xmlns:a16="http://schemas.microsoft.com/office/drawing/2014/main" id="{CBEF0483-217B-449F-BC1F-DD7EDC436075}"/>
                    </a:ext>
                  </a:extLst>
                </p:cNvPr>
                <p:cNvPicPr/>
                <p:nvPr/>
              </p:nvPicPr>
              <p:blipFill>
                <a:blip r:embed="rId730"/>
                <a:stretch>
                  <a:fillRect/>
                </a:stretch>
              </p:blipFill>
              <p:spPr>
                <a:xfrm>
                  <a:off x="4128699" y="3317228"/>
                  <a:ext cx="99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07" name="Freihand 406">
                  <a:extLst>
                    <a:ext uri="{FF2B5EF4-FFF2-40B4-BE49-F238E27FC236}">
                      <a16:creationId xmlns:a16="http://schemas.microsoft.com/office/drawing/2014/main" id="{64DCB270-BCD1-40EB-B2E5-6ABD9770F883}"/>
                    </a:ext>
                  </a:extLst>
                </p14:cNvPr>
                <p14:cNvContentPartPr/>
                <p14:nvPr/>
              </p14:nvContentPartPr>
              <p14:xfrm>
                <a:off x="4238139" y="3266108"/>
                <a:ext cx="96840" cy="132840"/>
              </p14:xfrm>
            </p:contentPart>
          </mc:Choice>
          <mc:Fallback>
            <p:pic>
              <p:nvPicPr>
                <p:cNvPr id="407" name="Freihand 406">
                  <a:extLst>
                    <a:ext uri="{FF2B5EF4-FFF2-40B4-BE49-F238E27FC236}">
                      <a16:creationId xmlns:a16="http://schemas.microsoft.com/office/drawing/2014/main" id="{64DCB270-BCD1-40EB-B2E5-6ABD9770F883}"/>
                    </a:ext>
                  </a:extLst>
                </p:cNvPr>
                <p:cNvPicPr/>
                <p:nvPr/>
              </p:nvPicPr>
              <p:blipFill>
                <a:blip r:embed="rId732"/>
                <a:stretch>
                  <a:fillRect/>
                </a:stretch>
              </p:blipFill>
              <p:spPr>
                <a:xfrm>
                  <a:off x="4233819" y="3261788"/>
                  <a:ext cx="105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08" name="Freihand 407">
                  <a:extLst>
                    <a:ext uri="{FF2B5EF4-FFF2-40B4-BE49-F238E27FC236}">
                      <a16:creationId xmlns:a16="http://schemas.microsoft.com/office/drawing/2014/main" id="{43F1A0CD-71EE-402B-AF1A-F41477B42B00}"/>
                    </a:ext>
                  </a:extLst>
                </p14:cNvPr>
                <p14:cNvContentPartPr/>
                <p14:nvPr/>
              </p14:nvContentPartPr>
              <p14:xfrm>
                <a:off x="4298619" y="3352148"/>
                <a:ext cx="38520" cy="20880"/>
              </p14:xfrm>
            </p:contentPart>
          </mc:Choice>
          <mc:Fallback>
            <p:pic>
              <p:nvPicPr>
                <p:cNvPr id="408" name="Freihand 407">
                  <a:extLst>
                    <a:ext uri="{FF2B5EF4-FFF2-40B4-BE49-F238E27FC236}">
                      <a16:creationId xmlns:a16="http://schemas.microsoft.com/office/drawing/2014/main" id="{43F1A0CD-71EE-402B-AF1A-F41477B42B00}"/>
                    </a:ext>
                  </a:extLst>
                </p:cNvPr>
                <p:cNvPicPr/>
                <p:nvPr/>
              </p:nvPicPr>
              <p:blipFill>
                <a:blip r:embed="rId734"/>
                <a:stretch>
                  <a:fillRect/>
                </a:stretch>
              </p:blipFill>
              <p:spPr>
                <a:xfrm>
                  <a:off x="4294299" y="3347828"/>
                  <a:ext cx="47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09" name="Freihand 408">
                  <a:extLst>
                    <a:ext uri="{FF2B5EF4-FFF2-40B4-BE49-F238E27FC236}">
                      <a16:creationId xmlns:a16="http://schemas.microsoft.com/office/drawing/2014/main" id="{265D52D6-CF05-45D8-87D6-499D8D93777D}"/>
                    </a:ext>
                  </a:extLst>
                </p14:cNvPr>
                <p14:cNvContentPartPr/>
                <p14:nvPr/>
              </p14:nvContentPartPr>
              <p14:xfrm>
                <a:off x="4343619" y="3270788"/>
                <a:ext cx="351000" cy="113400"/>
              </p14:xfrm>
            </p:contentPart>
          </mc:Choice>
          <mc:Fallback>
            <p:pic>
              <p:nvPicPr>
                <p:cNvPr id="409" name="Freihand 408">
                  <a:extLst>
                    <a:ext uri="{FF2B5EF4-FFF2-40B4-BE49-F238E27FC236}">
                      <a16:creationId xmlns:a16="http://schemas.microsoft.com/office/drawing/2014/main" id="{265D52D6-CF05-45D8-87D6-499D8D93777D}"/>
                    </a:ext>
                  </a:extLst>
                </p:cNvPr>
                <p:cNvPicPr/>
                <p:nvPr/>
              </p:nvPicPr>
              <p:blipFill>
                <a:blip r:embed="rId736"/>
                <a:stretch>
                  <a:fillRect/>
                </a:stretch>
              </p:blipFill>
              <p:spPr>
                <a:xfrm>
                  <a:off x="4339299" y="3266468"/>
                  <a:ext cx="359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35" name="Freihand 434">
                  <a:extLst>
                    <a:ext uri="{FF2B5EF4-FFF2-40B4-BE49-F238E27FC236}">
                      <a16:creationId xmlns:a16="http://schemas.microsoft.com/office/drawing/2014/main" id="{5AF9AF2D-EB48-4802-898C-3218B7CE1DEC}"/>
                    </a:ext>
                  </a:extLst>
                </p14:cNvPr>
                <p14:cNvContentPartPr/>
                <p14:nvPr/>
              </p14:nvContentPartPr>
              <p14:xfrm>
                <a:off x="627339" y="4096268"/>
                <a:ext cx="169200" cy="13320"/>
              </p14:xfrm>
            </p:contentPart>
          </mc:Choice>
          <mc:Fallback>
            <p:pic>
              <p:nvPicPr>
                <p:cNvPr id="435" name="Freihand 434">
                  <a:extLst>
                    <a:ext uri="{FF2B5EF4-FFF2-40B4-BE49-F238E27FC236}">
                      <a16:creationId xmlns:a16="http://schemas.microsoft.com/office/drawing/2014/main" id="{5AF9AF2D-EB48-4802-898C-3218B7CE1DEC}"/>
                    </a:ext>
                  </a:extLst>
                </p:cNvPr>
                <p:cNvPicPr/>
                <p:nvPr/>
              </p:nvPicPr>
              <p:blipFill>
                <a:blip r:embed="rId738"/>
                <a:stretch>
                  <a:fillRect/>
                </a:stretch>
              </p:blipFill>
              <p:spPr>
                <a:xfrm>
                  <a:off x="623019" y="4091948"/>
                  <a:ext cx="177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36" name="Freihand 435">
                  <a:extLst>
                    <a:ext uri="{FF2B5EF4-FFF2-40B4-BE49-F238E27FC236}">
                      <a16:creationId xmlns:a16="http://schemas.microsoft.com/office/drawing/2014/main" id="{82527AA5-BDFF-4A23-90FD-DFE5AF554D94}"/>
                    </a:ext>
                  </a:extLst>
                </p14:cNvPr>
                <p14:cNvContentPartPr/>
                <p14:nvPr/>
              </p14:nvContentPartPr>
              <p14:xfrm>
                <a:off x="631299" y="4157468"/>
                <a:ext cx="155160" cy="7920"/>
              </p14:xfrm>
            </p:contentPart>
          </mc:Choice>
          <mc:Fallback>
            <p:pic>
              <p:nvPicPr>
                <p:cNvPr id="436" name="Freihand 435">
                  <a:extLst>
                    <a:ext uri="{FF2B5EF4-FFF2-40B4-BE49-F238E27FC236}">
                      <a16:creationId xmlns:a16="http://schemas.microsoft.com/office/drawing/2014/main" id="{82527AA5-BDFF-4A23-90FD-DFE5AF554D94}"/>
                    </a:ext>
                  </a:extLst>
                </p:cNvPr>
                <p:cNvPicPr/>
                <p:nvPr/>
              </p:nvPicPr>
              <p:blipFill>
                <a:blip r:embed="rId740"/>
                <a:stretch>
                  <a:fillRect/>
                </a:stretch>
              </p:blipFill>
              <p:spPr>
                <a:xfrm>
                  <a:off x="626979" y="4153148"/>
                  <a:ext cx="163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37" name="Freihand 436">
                  <a:extLst>
                    <a:ext uri="{FF2B5EF4-FFF2-40B4-BE49-F238E27FC236}">
                      <a16:creationId xmlns:a16="http://schemas.microsoft.com/office/drawing/2014/main" id="{F6F5F920-00E6-4961-A0A6-5F10DE04FCD3}"/>
                    </a:ext>
                  </a:extLst>
                </p14:cNvPr>
                <p14:cNvContentPartPr/>
                <p14:nvPr/>
              </p14:nvContentPartPr>
              <p14:xfrm>
                <a:off x="801939" y="4068188"/>
                <a:ext cx="83520" cy="173880"/>
              </p14:xfrm>
            </p:contentPart>
          </mc:Choice>
          <mc:Fallback>
            <p:pic>
              <p:nvPicPr>
                <p:cNvPr id="437" name="Freihand 436">
                  <a:extLst>
                    <a:ext uri="{FF2B5EF4-FFF2-40B4-BE49-F238E27FC236}">
                      <a16:creationId xmlns:a16="http://schemas.microsoft.com/office/drawing/2014/main" id="{F6F5F920-00E6-4961-A0A6-5F10DE04FCD3}"/>
                    </a:ext>
                  </a:extLst>
                </p:cNvPr>
                <p:cNvPicPr/>
                <p:nvPr/>
              </p:nvPicPr>
              <p:blipFill>
                <a:blip r:embed="rId742"/>
                <a:stretch>
                  <a:fillRect/>
                </a:stretch>
              </p:blipFill>
              <p:spPr>
                <a:xfrm>
                  <a:off x="797619" y="4063868"/>
                  <a:ext cx="92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38" name="Freihand 437">
                  <a:extLst>
                    <a:ext uri="{FF2B5EF4-FFF2-40B4-BE49-F238E27FC236}">
                      <a16:creationId xmlns:a16="http://schemas.microsoft.com/office/drawing/2014/main" id="{21B08230-20D4-4054-97F7-4A3E75E63E00}"/>
                    </a:ext>
                  </a:extLst>
                </p14:cNvPr>
                <p14:cNvContentPartPr/>
                <p14:nvPr/>
              </p14:nvContentPartPr>
              <p14:xfrm>
                <a:off x="999579" y="4065308"/>
                <a:ext cx="75600" cy="150480"/>
              </p14:xfrm>
            </p:contentPart>
          </mc:Choice>
          <mc:Fallback>
            <p:pic>
              <p:nvPicPr>
                <p:cNvPr id="438" name="Freihand 437">
                  <a:extLst>
                    <a:ext uri="{FF2B5EF4-FFF2-40B4-BE49-F238E27FC236}">
                      <a16:creationId xmlns:a16="http://schemas.microsoft.com/office/drawing/2014/main" id="{21B08230-20D4-4054-97F7-4A3E75E63E00}"/>
                    </a:ext>
                  </a:extLst>
                </p:cNvPr>
                <p:cNvPicPr/>
                <p:nvPr/>
              </p:nvPicPr>
              <p:blipFill>
                <a:blip r:embed="rId744"/>
                <a:stretch>
                  <a:fillRect/>
                </a:stretch>
              </p:blipFill>
              <p:spPr>
                <a:xfrm>
                  <a:off x="995259" y="4060988"/>
                  <a:ext cx="84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39" name="Freihand 438">
                  <a:extLst>
                    <a:ext uri="{FF2B5EF4-FFF2-40B4-BE49-F238E27FC236}">
                      <a16:creationId xmlns:a16="http://schemas.microsoft.com/office/drawing/2014/main" id="{075C6EAE-9779-403A-B975-861155F655CC}"/>
                    </a:ext>
                  </a:extLst>
                </p14:cNvPr>
                <p14:cNvContentPartPr/>
                <p14:nvPr/>
              </p14:nvContentPartPr>
              <p14:xfrm>
                <a:off x="1100019" y="4014548"/>
                <a:ext cx="176040" cy="153000"/>
              </p14:xfrm>
            </p:contentPart>
          </mc:Choice>
          <mc:Fallback>
            <p:pic>
              <p:nvPicPr>
                <p:cNvPr id="439" name="Freihand 438">
                  <a:extLst>
                    <a:ext uri="{FF2B5EF4-FFF2-40B4-BE49-F238E27FC236}">
                      <a16:creationId xmlns:a16="http://schemas.microsoft.com/office/drawing/2014/main" id="{075C6EAE-9779-403A-B975-861155F655CC}"/>
                    </a:ext>
                  </a:extLst>
                </p:cNvPr>
                <p:cNvPicPr/>
                <p:nvPr/>
              </p:nvPicPr>
              <p:blipFill>
                <a:blip r:embed="rId746"/>
                <a:stretch>
                  <a:fillRect/>
                </a:stretch>
              </p:blipFill>
              <p:spPr>
                <a:xfrm>
                  <a:off x="1095699" y="4010228"/>
                  <a:ext cx="184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40" name="Freihand 439">
                  <a:extLst>
                    <a:ext uri="{FF2B5EF4-FFF2-40B4-BE49-F238E27FC236}">
                      <a16:creationId xmlns:a16="http://schemas.microsoft.com/office/drawing/2014/main" id="{72CC8F2D-CD5B-4DD8-B585-403291F91573}"/>
                    </a:ext>
                  </a:extLst>
                </p14:cNvPr>
                <p14:cNvContentPartPr/>
                <p14:nvPr/>
              </p14:nvContentPartPr>
              <p14:xfrm>
                <a:off x="1263819" y="4040108"/>
                <a:ext cx="360" cy="360"/>
              </p14:xfrm>
            </p:contentPart>
          </mc:Choice>
          <mc:Fallback>
            <p:pic>
              <p:nvPicPr>
                <p:cNvPr id="440" name="Freihand 439">
                  <a:extLst>
                    <a:ext uri="{FF2B5EF4-FFF2-40B4-BE49-F238E27FC236}">
                      <a16:creationId xmlns:a16="http://schemas.microsoft.com/office/drawing/2014/main" id="{72CC8F2D-CD5B-4DD8-B585-403291F91573}"/>
                    </a:ext>
                  </a:extLst>
                </p:cNvPr>
                <p:cNvPicPr/>
                <p:nvPr/>
              </p:nvPicPr>
              <p:blipFill>
                <a:blip r:embed="rId536"/>
                <a:stretch>
                  <a:fillRect/>
                </a:stretch>
              </p:blipFill>
              <p:spPr>
                <a:xfrm>
                  <a:off x="1259499" y="40357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41" name="Freihand 440">
                  <a:extLst>
                    <a:ext uri="{FF2B5EF4-FFF2-40B4-BE49-F238E27FC236}">
                      <a16:creationId xmlns:a16="http://schemas.microsoft.com/office/drawing/2014/main" id="{E3C6360A-E1F7-4F76-81B4-4F591490176E}"/>
                    </a:ext>
                  </a:extLst>
                </p14:cNvPr>
                <p14:cNvContentPartPr/>
                <p14:nvPr/>
              </p14:nvContentPartPr>
              <p14:xfrm>
                <a:off x="1331859" y="4024628"/>
                <a:ext cx="192240" cy="293040"/>
              </p14:xfrm>
            </p:contentPart>
          </mc:Choice>
          <mc:Fallback>
            <p:pic>
              <p:nvPicPr>
                <p:cNvPr id="441" name="Freihand 440">
                  <a:extLst>
                    <a:ext uri="{FF2B5EF4-FFF2-40B4-BE49-F238E27FC236}">
                      <a16:creationId xmlns:a16="http://schemas.microsoft.com/office/drawing/2014/main" id="{E3C6360A-E1F7-4F76-81B4-4F591490176E}"/>
                    </a:ext>
                  </a:extLst>
                </p:cNvPr>
                <p:cNvPicPr/>
                <p:nvPr/>
              </p:nvPicPr>
              <p:blipFill>
                <a:blip r:embed="rId749"/>
                <a:stretch>
                  <a:fillRect/>
                </a:stretch>
              </p:blipFill>
              <p:spPr>
                <a:xfrm>
                  <a:off x="1327539" y="4020308"/>
                  <a:ext cx="2008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42" name="Freihand 441">
                  <a:extLst>
                    <a:ext uri="{FF2B5EF4-FFF2-40B4-BE49-F238E27FC236}">
                      <a16:creationId xmlns:a16="http://schemas.microsoft.com/office/drawing/2014/main" id="{50F31251-3E32-4E49-B1CC-39D290FD9CF1}"/>
                    </a:ext>
                  </a:extLst>
                </p14:cNvPr>
                <p14:cNvContentPartPr/>
                <p14:nvPr/>
              </p14:nvContentPartPr>
              <p14:xfrm>
                <a:off x="1653699" y="4066748"/>
                <a:ext cx="246960" cy="103320"/>
              </p14:xfrm>
            </p:contentPart>
          </mc:Choice>
          <mc:Fallback>
            <p:pic>
              <p:nvPicPr>
                <p:cNvPr id="442" name="Freihand 441">
                  <a:extLst>
                    <a:ext uri="{FF2B5EF4-FFF2-40B4-BE49-F238E27FC236}">
                      <a16:creationId xmlns:a16="http://schemas.microsoft.com/office/drawing/2014/main" id="{50F31251-3E32-4E49-B1CC-39D290FD9CF1}"/>
                    </a:ext>
                  </a:extLst>
                </p:cNvPr>
                <p:cNvPicPr/>
                <p:nvPr/>
              </p:nvPicPr>
              <p:blipFill>
                <a:blip r:embed="rId751"/>
                <a:stretch>
                  <a:fillRect/>
                </a:stretch>
              </p:blipFill>
              <p:spPr>
                <a:xfrm>
                  <a:off x="1649379" y="4062428"/>
                  <a:ext cx="255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43" name="Freihand 442">
                  <a:extLst>
                    <a:ext uri="{FF2B5EF4-FFF2-40B4-BE49-F238E27FC236}">
                      <a16:creationId xmlns:a16="http://schemas.microsoft.com/office/drawing/2014/main" id="{01E3C4FE-7EE0-4AB8-B8BB-7BAA55497554}"/>
                    </a:ext>
                  </a:extLst>
                </p14:cNvPr>
                <p14:cNvContentPartPr/>
                <p14:nvPr/>
              </p14:nvContentPartPr>
              <p14:xfrm>
                <a:off x="1880499" y="4015628"/>
                <a:ext cx="360" cy="360"/>
              </p14:xfrm>
            </p:contentPart>
          </mc:Choice>
          <mc:Fallback>
            <p:pic>
              <p:nvPicPr>
                <p:cNvPr id="443" name="Freihand 442">
                  <a:extLst>
                    <a:ext uri="{FF2B5EF4-FFF2-40B4-BE49-F238E27FC236}">
                      <a16:creationId xmlns:a16="http://schemas.microsoft.com/office/drawing/2014/main" id="{01E3C4FE-7EE0-4AB8-B8BB-7BAA55497554}"/>
                    </a:ext>
                  </a:extLst>
                </p:cNvPr>
                <p:cNvPicPr/>
                <p:nvPr/>
              </p:nvPicPr>
              <p:blipFill>
                <a:blip r:embed="rId536"/>
                <a:stretch>
                  <a:fillRect/>
                </a:stretch>
              </p:blipFill>
              <p:spPr>
                <a:xfrm>
                  <a:off x="1876179" y="4011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44" name="Freihand 443">
                  <a:extLst>
                    <a:ext uri="{FF2B5EF4-FFF2-40B4-BE49-F238E27FC236}">
                      <a16:creationId xmlns:a16="http://schemas.microsoft.com/office/drawing/2014/main" id="{A0B473AE-84B8-4D07-839A-B92D645F963C}"/>
                    </a:ext>
                  </a:extLst>
                </p14:cNvPr>
                <p14:cNvContentPartPr/>
                <p14:nvPr/>
              </p14:nvContentPartPr>
              <p14:xfrm>
                <a:off x="2109819" y="4062068"/>
                <a:ext cx="276840" cy="124200"/>
              </p14:xfrm>
            </p:contentPart>
          </mc:Choice>
          <mc:Fallback>
            <p:pic>
              <p:nvPicPr>
                <p:cNvPr id="444" name="Freihand 443">
                  <a:extLst>
                    <a:ext uri="{FF2B5EF4-FFF2-40B4-BE49-F238E27FC236}">
                      <a16:creationId xmlns:a16="http://schemas.microsoft.com/office/drawing/2014/main" id="{A0B473AE-84B8-4D07-839A-B92D645F963C}"/>
                    </a:ext>
                  </a:extLst>
                </p:cNvPr>
                <p:cNvPicPr/>
                <p:nvPr/>
              </p:nvPicPr>
              <p:blipFill>
                <a:blip r:embed="rId754"/>
                <a:stretch>
                  <a:fillRect/>
                </a:stretch>
              </p:blipFill>
              <p:spPr>
                <a:xfrm>
                  <a:off x="2105499" y="4057748"/>
                  <a:ext cx="285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45" name="Freihand 444">
                  <a:extLst>
                    <a:ext uri="{FF2B5EF4-FFF2-40B4-BE49-F238E27FC236}">
                      <a16:creationId xmlns:a16="http://schemas.microsoft.com/office/drawing/2014/main" id="{16156B58-2012-42AF-B6E8-E3E2F1B28EBC}"/>
                    </a:ext>
                  </a:extLst>
                </p14:cNvPr>
                <p14:cNvContentPartPr/>
                <p14:nvPr/>
              </p14:nvContentPartPr>
              <p14:xfrm>
                <a:off x="2350299" y="4062788"/>
                <a:ext cx="35280" cy="14400"/>
              </p14:xfrm>
            </p:contentPart>
          </mc:Choice>
          <mc:Fallback>
            <p:pic>
              <p:nvPicPr>
                <p:cNvPr id="445" name="Freihand 444">
                  <a:extLst>
                    <a:ext uri="{FF2B5EF4-FFF2-40B4-BE49-F238E27FC236}">
                      <a16:creationId xmlns:a16="http://schemas.microsoft.com/office/drawing/2014/main" id="{16156B58-2012-42AF-B6E8-E3E2F1B28EBC}"/>
                    </a:ext>
                  </a:extLst>
                </p:cNvPr>
                <p:cNvPicPr/>
                <p:nvPr/>
              </p:nvPicPr>
              <p:blipFill>
                <a:blip r:embed="rId756"/>
                <a:stretch>
                  <a:fillRect/>
                </a:stretch>
              </p:blipFill>
              <p:spPr>
                <a:xfrm>
                  <a:off x="2345979" y="4058468"/>
                  <a:ext cx="43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46" name="Freihand 445">
                  <a:extLst>
                    <a:ext uri="{FF2B5EF4-FFF2-40B4-BE49-F238E27FC236}">
                      <a16:creationId xmlns:a16="http://schemas.microsoft.com/office/drawing/2014/main" id="{86D58779-82D0-4970-9164-7E8F3F9EF392}"/>
                    </a:ext>
                  </a:extLst>
                </p14:cNvPr>
                <p14:cNvContentPartPr/>
                <p14:nvPr/>
              </p14:nvContentPartPr>
              <p14:xfrm>
                <a:off x="2401059" y="4112108"/>
                <a:ext cx="197280" cy="75600"/>
              </p14:xfrm>
            </p:contentPart>
          </mc:Choice>
          <mc:Fallback>
            <p:pic>
              <p:nvPicPr>
                <p:cNvPr id="446" name="Freihand 445">
                  <a:extLst>
                    <a:ext uri="{FF2B5EF4-FFF2-40B4-BE49-F238E27FC236}">
                      <a16:creationId xmlns:a16="http://schemas.microsoft.com/office/drawing/2014/main" id="{86D58779-82D0-4970-9164-7E8F3F9EF392}"/>
                    </a:ext>
                  </a:extLst>
                </p:cNvPr>
                <p:cNvPicPr/>
                <p:nvPr/>
              </p:nvPicPr>
              <p:blipFill>
                <a:blip r:embed="rId758"/>
                <a:stretch>
                  <a:fillRect/>
                </a:stretch>
              </p:blipFill>
              <p:spPr>
                <a:xfrm>
                  <a:off x="2396739" y="4107788"/>
                  <a:ext cx="205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10" name="Freihand 409">
                  <a:extLst>
                    <a:ext uri="{FF2B5EF4-FFF2-40B4-BE49-F238E27FC236}">
                      <a16:creationId xmlns:a16="http://schemas.microsoft.com/office/drawing/2014/main" id="{7DA2823F-E953-4ADF-A046-0239468F4A3E}"/>
                    </a:ext>
                  </a:extLst>
                </p14:cNvPr>
                <p14:cNvContentPartPr/>
                <p14:nvPr/>
              </p14:nvContentPartPr>
              <p14:xfrm>
                <a:off x="2958699" y="3710708"/>
                <a:ext cx="123840" cy="15120"/>
              </p14:xfrm>
            </p:contentPart>
          </mc:Choice>
          <mc:Fallback>
            <p:pic>
              <p:nvPicPr>
                <p:cNvPr id="410" name="Freihand 409">
                  <a:extLst>
                    <a:ext uri="{FF2B5EF4-FFF2-40B4-BE49-F238E27FC236}">
                      <a16:creationId xmlns:a16="http://schemas.microsoft.com/office/drawing/2014/main" id="{7DA2823F-E953-4ADF-A046-0239468F4A3E}"/>
                    </a:ext>
                  </a:extLst>
                </p:cNvPr>
                <p:cNvPicPr/>
                <p:nvPr/>
              </p:nvPicPr>
              <p:blipFill>
                <a:blip r:embed="rId760"/>
                <a:stretch>
                  <a:fillRect/>
                </a:stretch>
              </p:blipFill>
              <p:spPr>
                <a:xfrm>
                  <a:off x="2954379" y="3706388"/>
                  <a:ext cx="132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11" name="Freihand 410">
                  <a:extLst>
                    <a:ext uri="{FF2B5EF4-FFF2-40B4-BE49-F238E27FC236}">
                      <a16:creationId xmlns:a16="http://schemas.microsoft.com/office/drawing/2014/main" id="{4650F403-89F7-4A84-934F-078FE4E47E21}"/>
                    </a:ext>
                  </a:extLst>
                </p14:cNvPr>
                <p14:cNvContentPartPr/>
                <p14:nvPr/>
              </p14:nvContentPartPr>
              <p14:xfrm>
                <a:off x="2914059" y="3749948"/>
                <a:ext cx="145080" cy="27720"/>
              </p14:xfrm>
            </p:contentPart>
          </mc:Choice>
          <mc:Fallback>
            <p:pic>
              <p:nvPicPr>
                <p:cNvPr id="411" name="Freihand 410">
                  <a:extLst>
                    <a:ext uri="{FF2B5EF4-FFF2-40B4-BE49-F238E27FC236}">
                      <a16:creationId xmlns:a16="http://schemas.microsoft.com/office/drawing/2014/main" id="{4650F403-89F7-4A84-934F-078FE4E47E21}"/>
                    </a:ext>
                  </a:extLst>
                </p:cNvPr>
                <p:cNvPicPr/>
                <p:nvPr/>
              </p:nvPicPr>
              <p:blipFill>
                <a:blip r:embed="rId762"/>
                <a:stretch>
                  <a:fillRect/>
                </a:stretch>
              </p:blipFill>
              <p:spPr>
                <a:xfrm>
                  <a:off x="2909739" y="3745628"/>
                  <a:ext cx="153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12" name="Freihand 411">
                  <a:extLst>
                    <a:ext uri="{FF2B5EF4-FFF2-40B4-BE49-F238E27FC236}">
                      <a16:creationId xmlns:a16="http://schemas.microsoft.com/office/drawing/2014/main" id="{C8F98AD1-0054-49C3-B5DB-6EB3AAA3940A}"/>
                    </a:ext>
                  </a:extLst>
                </p14:cNvPr>
                <p14:cNvContentPartPr/>
                <p14:nvPr/>
              </p14:nvContentPartPr>
              <p14:xfrm>
                <a:off x="3214299" y="3585068"/>
                <a:ext cx="157680" cy="124560"/>
              </p14:xfrm>
            </p:contentPart>
          </mc:Choice>
          <mc:Fallback>
            <p:pic>
              <p:nvPicPr>
                <p:cNvPr id="412" name="Freihand 411">
                  <a:extLst>
                    <a:ext uri="{FF2B5EF4-FFF2-40B4-BE49-F238E27FC236}">
                      <a16:creationId xmlns:a16="http://schemas.microsoft.com/office/drawing/2014/main" id="{C8F98AD1-0054-49C3-B5DB-6EB3AAA3940A}"/>
                    </a:ext>
                  </a:extLst>
                </p:cNvPr>
                <p:cNvPicPr/>
                <p:nvPr/>
              </p:nvPicPr>
              <p:blipFill>
                <a:blip r:embed="rId764"/>
                <a:stretch>
                  <a:fillRect/>
                </a:stretch>
              </p:blipFill>
              <p:spPr>
                <a:xfrm>
                  <a:off x="3209979" y="3580748"/>
                  <a:ext cx="166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13" name="Freihand 412">
                  <a:extLst>
                    <a:ext uri="{FF2B5EF4-FFF2-40B4-BE49-F238E27FC236}">
                      <a16:creationId xmlns:a16="http://schemas.microsoft.com/office/drawing/2014/main" id="{AC9C3125-36D4-4BA9-B3CF-A65E7D58B8A1}"/>
                    </a:ext>
                  </a:extLst>
                </p14:cNvPr>
                <p14:cNvContentPartPr/>
                <p14:nvPr/>
              </p14:nvContentPartPr>
              <p14:xfrm>
                <a:off x="3170379" y="3700988"/>
                <a:ext cx="403920" cy="55800"/>
              </p14:xfrm>
            </p:contentPart>
          </mc:Choice>
          <mc:Fallback>
            <p:pic>
              <p:nvPicPr>
                <p:cNvPr id="413" name="Freihand 412">
                  <a:extLst>
                    <a:ext uri="{FF2B5EF4-FFF2-40B4-BE49-F238E27FC236}">
                      <a16:creationId xmlns:a16="http://schemas.microsoft.com/office/drawing/2014/main" id="{AC9C3125-36D4-4BA9-B3CF-A65E7D58B8A1}"/>
                    </a:ext>
                  </a:extLst>
                </p:cNvPr>
                <p:cNvPicPr/>
                <p:nvPr/>
              </p:nvPicPr>
              <p:blipFill>
                <a:blip r:embed="rId766"/>
                <a:stretch>
                  <a:fillRect/>
                </a:stretch>
              </p:blipFill>
              <p:spPr>
                <a:xfrm>
                  <a:off x="3166059" y="3696668"/>
                  <a:ext cx="412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16" name="Freihand 415">
                  <a:extLst>
                    <a:ext uri="{FF2B5EF4-FFF2-40B4-BE49-F238E27FC236}">
                      <a16:creationId xmlns:a16="http://schemas.microsoft.com/office/drawing/2014/main" id="{785D1BEF-A08B-4DC0-94E8-7E7887593DF2}"/>
                    </a:ext>
                  </a:extLst>
                </p14:cNvPr>
                <p14:cNvContentPartPr/>
                <p14:nvPr/>
              </p14:nvContentPartPr>
              <p14:xfrm>
                <a:off x="3130779" y="3853628"/>
                <a:ext cx="146160" cy="129240"/>
              </p14:xfrm>
            </p:contentPart>
          </mc:Choice>
          <mc:Fallback>
            <p:pic>
              <p:nvPicPr>
                <p:cNvPr id="416" name="Freihand 415">
                  <a:extLst>
                    <a:ext uri="{FF2B5EF4-FFF2-40B4-BE49-F238E27FC236}">
                      <a16:creationId xmlns:a16="http://schemas.microsoft.com/office/drawing/2014/main" id="{785D1BEF-A08B-4DC0-94E8-7E7887593DF2}"/>
                    </a:ext>
                  </a:extLst>
                </p:cNvPr>
                <p:cNvPicPr/>
                <p:nvPr/>
              </p:nvPicPr>
              <p:blipFill>
                <a:blip r:embed="rId768"/>
                <a:stretch>
                  <a:fillRect/>
                </a:stretch>
              </p:blipFill>
              <p:spPr>
                <a:xfrm>
                  <a:off x="3126459" y="3849308"/>
                  <a:ext cx="154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17" name="Freihand 416">
                  <a:extLst>
                    <a:ext uri="{FF2B5EF4-FFF2-40B4-BE49-F238E27FC236}">
                      <a16:creationId xmlns:a16="http://schemas.microsoft.com/office/drawing/2014/main" id="{5689881B-9630-4F13-84B3-A8C709124E3E}"/>
                    </a:ext>
                  </a:extLst>
                </p14:cNvPr>
                <p14:cNvContentPartPr/>
                <p14:nvPr/>
              </p14:nvContentPartPr>
              <p14:xfrm>
                <a:off x="3316899" y="3890348"/>
                <a:ext cx="121320" cy="27360"/>
              </p14:xfrm>
            </p:contentPart>
          </mc:Choice>
          <mc:Fallback>
            <p:pic>
              <p:nvPicPr>
                <p:cNvPr id="417" name="Freihand 416">
                  <a:extLst>
                    <a:ext uri="{FF2B5EF4-FFF2-40B4-BE49-F238E27FC236}">
                      <a16:creationId xmlns:a16="http://schemas.microsoft.com/office/drawing/2014/main" id="{5689881B-9630-4F13-84B3-A8C709124E3E}"/>
                    </a:ext>
                  </a:extLst>
                </p:cNvPr>
                <p:cNvPicPr/>
                <p:nvPr/>
              </p:nvPicPr>
              <p:blipFill>
                <a:blip r:embed="rId770"/>
                <a:stretch>
                  <a:fillRect/>
                </a:stretch>
              </p:blipFill>
              <p:spPr>
                <a:xfrm>
                  <a:off x="3312579" y="3886028"/>
                  <a:ext cx="129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18" name="Freihand 417">
                  <a:extLst>
                    <a:ext uri="{FF2B5EF4-FFF2-40B4-BE49-F238E27FC236}">
                      <a16:creationId xmlns:a16="http://schemas.microsoft.com/office/drawing/2014/main" id="{75BBE251-C988-40E0-ACA1-4570C716A641}"/>
                    </a:ext>
                  </a:extLst>
                </p14:cNvPr>
                <p14:cNvContentPartPr/>
                <p14:nvPr/>
              </p14:nvContentPartPr>
              <p14:xfrm>
                <a:off x="3462339" y="3830228"/>
                <a:ext cx="107280" cy="122760"/>
              </p14:xfrm>
            </p:contentPart>
          </mc:Choice>
          <mc:Fallback>
            <p:pic>
              <p:nvPicPr>
                <p:cNvPr id="418" name="Freihand 417">
                  <a:extLst>
                    <a:ext uri="{FF2B5EF4-FFF2-40B4-BE49-F238E27FC236}">
                      <a16:creationId xmlns:a16="http://schemas.microsoft.com/office/drawing/2014/main" id="{75BBE251-C988-40E0-ACA1-4570C716A641}"/>
                    </a:ext>
                  </a:extLst>
                </p:cNvPr>
                <p:cNvPicPr/>
                <p:nvPr/>
              </p:nvPicPr>
              <p:blipFill>
                <a:blip r:embed="rId772"/>
                <a:stretch>
                  <a:fillRect/>
                </a:stretch>
              </p:blipFill>
              <p:spPr>
                <a:xfrm>
                  <a:off x="3458019" y="3825908"/>
                  <a:ext cx="115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19" name="Freihand 418">
                  <a:extLst>
                    <a:ext uri="{FF2B5EF4-FFF2-40B4-BE49-F238E27FC236}">
                      <a16:creationId xmlns:a16="http://schemas.microsoft.com/office/drawing/2014/main" id="{ED182667-16D7-4F5B-892D-F25608AF4F77}"/>
                    </a:ext>
                  </a:extLst>
                </p14:cNvPr>
                <p14:cNvContentPartPr/>
                <p14:nvPr/>
              </p14:nvContentPartPr>
              <p14:xfrm>
                <a:off x="3560259" y="3899348"/>
                <a:ext cx="73080" cy="125280"/>
              </p14:xfrm>
            </p:contentPart>
          </mc:Choice>
          <mc:Fallback>
            <p:pic>
              <p:nvPicPr>
                <p:cNvPr id="419" name="Freihand 418">
                  <a:extLst>
                    <a:ext uri="{FF2B5EF4-FFF2-40B4-BE49-F238E27FC236}">
                      <a16:creationId xmlns:a16="http://schemas.microsoft.com/office/drawing/2014/main" id="{ED182667-16D7-4F5B-892D-F25608AF4F77}"/>
                    </a:ext>
                  </a:extLst>
                </p:cNvPr>
                <p:cNvPicPr/>
                <p:nvPr/>
              </p:nvPicPr>
              <p:blipFill>
                <a:blip r:embed="rId774"/>
                <a:stretch>
                  <a:fillRect/>
                </a:stretch>
              </p:blipFill>
              <p:spPr>
                <a:xfrm>
                  <a:off x="3555939" y="3895028"/>
                  <a:ext cx="81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20" name="Freihand 419">
                  <a:extLst>
                    <a:ext uri="{FF2B5EF4-FFF2-40B4-BE49-F238E27FC236}">
                      <a16:creationId xmlns:a16="http://schemas.microsoft.com/office/drawing/2014/main" id="{B8A13A0B-6893-41EC-B8A8-1602053BAD07}"/>
                    </a:ext>
                  </a:extLst>
                </p14:cNvPr>
                <p14:cNvContentPartPr/>
                <p14:nvPr/>
              </p14:nvContentPartPr>
              <p14:xfrm>
                <a:off x="3770499" y="3748508"/>
                <a:ext cx="154440" cy="14040"/>
              </p14:xfrm>
            </p:contentPart>
          </mc:Choice>
          <mc:Fallback>
            <p:pic>
              <p:nvPicPr>
                <p:cNvPr id="420" name="Freihand 419">
                  <a:extLst>
                    <a:ext uri="{FF2B5EF4-FFF2-40B4-BE49-F238E27FC236}">
                      <a16:creationId xmlns:a16="http://schemas.microsoft.com/office/drawing/2014/main" id="{B8A13A0B-6893-41EC-B8A8-1602053BAD07}"/>
                    </a:ext>
                  </a:extLst>
                </p:cNvPr>
                <p:cNvPicPr/>
                <p:nvPr/>
              </p:nvPicPr>
              <p:blipFill>
                <a:blip r:embed="rId776"/>
                <a:stretch>
                  <a:fillRect/>
                </a:stretch>
              </p:blipFill>
              <p:spPr>
                <a:xfrm>
                  <a:off x="3766179" y="3744188"/>
                  <a:ext cx="163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21" name="Freihand 420">
                  <a:extLst>
                    <a:ext uri="{FF2B5EF4-FFF2-40B4-BE49-F238E27FC236}">
                      <a16:creationId xmlns:a16="http://schemas.microsoft.com/office/drawing/2014/main" id="{F1D1E767-E01F-401E-AFAE-E9D3CB799511}"/>
                    </a:ext>
                  </a:extLst>
                </p14:cNvPr>
                <p14:cNvContentPartPr/>
                <p14:nvPr/>
              </p14:nvContentPartPr>
              <p14:xfrm>
                <a:off x="3802179" y="3774788"/>
                <a:ext cx="154080" cy="22320"/>
              </p14:xfrm>
            </p:contentPart>
          </mc:Choice>
          <mc:Fallback>
            <p:pic>
              <p:nvPicPr>
                <p:cNvPr id="421" name="Freihand 420">
                  <a:extLst>
                    <a:ext uri="{FF2B5EF4-FFF2-40B4-BE49-F238E27FC236}">
                      <a16:creationId xmlns:a16="http://schemas.microsoft.com/office/drawing/2014/main" id="{F1D1E767-E01F-401E-AFAE-E9D3CB799511}"/>
                    </a:ext>
                  </a:extLst>
                </p:cNvPr>
                <p:cNvPicPr/>
                <p:nvPr/>
              </p:nvPicPr>
              <p:blipFill>
                <a:blip r:embed="rId778"/>
                <a:stretch>
                  <a:fillRect/>
                </a:stretch>
              </p:blipFill>
              <p:spPr>
                <a:xfrm>
                  <a:off x="3797859" y="3770468"/>
                  <a:ext cx="162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22" name="Freihand 421">
                  <a:extLst>
                    <a:ext uri="{FF2B5EF4-FFF2-40B4-BE49-F238E27FC236}">
                      <a16:creationId xmlns:a16="http://schemas.microsoft.com/office/drawing/2014/main" id="{23453459-DE4F-43E7-A6BA-036666E33264}"/>
                    </a:ext>
                  </a:extLst>
                </p14:cNvPr>
                <p14:cNvContentPartPr/>
                <p14:nvPr/>
              </p14:nvContentPartPr>
              <p14:xfrm>
                <a:off x="4165419" y="3549428"/>
                <a:ext cx="147240" cy="135360"/>
              </p14:xfrm>
            </p:contentPart>
          </mc:Choice>
          <mc:Fallback>
            <p:pic>
              <p:nvPicPr>
                <p:cNvPr id="422" name="Freihand 421">
                  <a:extLst>
                    <a:ext uri="{FF2B5EF4-FFF2-40B4-BE49-F238E27FC236}">
                      <a16:creationId xmlns:a16="http://schemas.microsoft.com/office/drawing/2014/main" id="{23453459-DE4F-43E7-A6BA-036666E33264}"/>
                    </a:ext>
                  </a:extLst>
                </p:cNvPr>
                <p:cNvPicPr/>
                <p:nvPr/>
              </p:nvPicPr>
              <p:blipFill>
                <a:blip r:embed="rId780"/>
                <a:stretch>
                  <a:fillRect/>
                </a:stretch>
              </p:blipFill>
              <p:spPr>
                <a:xfrm>
                  <a:off x="4161099" y="3545108"/>
                  <a:ext cx="155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23" name="Freihand 422">
                  <a:extLst>
                    <a:ext uri="{FF2B5EF4-FFF2-40B4-BE49-F238E27FC236}">
                      <a16:creationId xmlns:a16="http://schemas.microsoft.com/office/drawing/2014/main" id="{C2174CD1-37C9-419C-9455-4A91648C5AEA}"/>
                    </a:ext>
                  </a:extLst>
                </p14:cNvPr>
                <p14:cNvContentPartPr/>
                <p14:nvPr/>
              </p14:nvContentPartPr>
              <p14:xfrm>
                <a:off x="4127259" y="3692708"/>
                <a:ext cx="361080" cy="15840"/>
              </p14:xfrm>
            </p:contentPart>
          </mc:Choice>
          <mc:Fallback>
            <p:pic>
              <p:nvPicPr>
                <p:cNvPr id="423" name="Freihand 422">
                  <a:extLst>
                    <a:ext uri="{FF2B5EF4-FFF2-40B4-BE49-F238E27FC236}">
                      <a16:creationId xmlns:a16="http://schemas.microsoft.com/office/drawing/2014/main" id="{C2174CD1-37C9-419C-9455-4A91648C5AEA}"/>
                    </a:ext>
                  </a:extLst>
                </p:cNvPr>
                <p:cNvPicPr/>
                <p:nvPr/>
              </p:nvPicPr>
              <p:blipFill>
                <a:blip r:embed="rId782"/>
                <a:stretch>
                  <a:fillRect/>
                </a:stretch>
              </p:blipFill>
              <p:spPr>
                <a:xfrm>
                  <a:off x="4122939" y="3688388"/>
                  <a:ext cx="369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24" name="Freihand 423">
                  <a:extLst>
                    <a:ext uri="{FF2B5EF4-FFF2-40B4-BE49-F238E27FC236}">
                      <a16:creationId xmlns:a16="http://schemas.microsoft.com/office/drawing/2014/main" id="{E4BFFF6C-AC86-4ED2-8DB5-47F41BAA3462}"/>
                    </a:ext>
                  </a:extLst>
                </p14:cNvPr>
                <p14:cNvContentPartPr/>
                <p14:nvPr/>
              </p14:nvContentPartPr>
              <p14:xfrm>
                <a:off x="4068579" y="3801788"/>
                <a:ext cx="106200" cy="110160"/>
              </p14:xfrm>
            </p:contentPart>
          </mc:Choice>
          <mc:Fallback>
            <p:pic>
              <p:nvPicPr>
                <p:cNvPr id="424" name="Freihand 423">
                  <a:extLst>
                    <a:ext uri="{FF2B5EF4-FFF2-40B4-BE49-F238E27FC236}">
                      <a16:creationId xmlns:a16="http://schemas.microsoft.com/office/drawing/2014/main" id="{E4BFFF6C-AC86-4ED2-8DB5-47F41BAA3462}"/>
                    </a:ext>
                  </a:extLst>
                </p:cNvPr>
                <p:cNvPicPr/>
                <p:nvPr/>
              </p:nvPicPr>
              <p:blipFill>
                <a:blip r:embed="rId784"/>
                <a:stretch>
                  <a:fillRect/>
                </a:stretch>
              </p:blipFill>
              <p:spPr>
                <a:xfrm>
                  <a:off x="4064259" y="3797468"/>
                  <a:ext cx="114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25" name="Freihand 424">
                  <a:extLst>
                    <a:ext uri="{FF2B5EF4-FFF2-40B4-BE49-F238E27FC236}">
                      <a16:creationId xmlns:a16="http://schemas.microsoft.com/office/drawing/2014/main" id="{2E341516-7DE8-4E32-B049-FC371DF6F230}"/>
                    </a:ext>
                  </a:extLst>
                </p14:cNvPr>
                <p14:cNvContentPartPr/>
                <p14:nvPr/>
              </p14:nvContentPartPr>
              <p14:xfrm>
                <a:off x="4210779" y="3832748"/>
                <a:ext cx="67320" cy="5760"/>
              </p14:xfrm>
            </p:contentPart>
          </mc:Choice>
          <mc:Fallback>
            <p:pic>
              <p:nvPicPr>
                <p:cNvPr id="425" name="Freihand 424">
                  <a:extLst>
                    <a:ext uri="{FF2B5EF4-FFF2-40B4-BE49-F238E27FC236}">
                      <a16:creationId xmlns:a16="http://schemas.microsoft.com/office/drawing/2014/main" id="{2E341516-7DE8-4E32-B049-FC371DF6F230}"/>
                    </a:ext>
                  </a:extLst>
                </p:cNvPr>
                <p:cNvPicPr/>
                <p:nvPr/>
              </p:nvPicPr>
              <p:blipFill>
                <a:blip r:embed="rId786"/>
                <a:stretch>
                  <a:fillRect/>
                </a:stretch>
              </p:blipFill>
              <p:spPr>
                <a:xfrm>
                  <a:off x="4206459" y="3828428"/>
                  <a:ext cx="75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26" name="Freihand 425">
                  <a:extLst>
                    <a:ext uri="{FF2B5EF4-FFF2-40B4-BE49-F238E27FC236}">
                      <a16:creationId xmlns:a16="http://schemas.microsoft.com/office/drawing/2014/main" id="{E6FE1AAD-5DD8-4EB5-AC78-67FFDA273F82}"/>
                    </a:ext>
                  </a:extLst>
                </p14:cNvPr>
                <p14:cNvContentPartPr/>
                <p14:nvPr/>
              </p14:nvContentPartPr>
              <p14:xfrm>
                <a:off x="4316619" y="3788108"/>
                <a:ext cx="65880" cy="65880"/>
              </p14:xfrm>
            </p:contentPart>
          </mc:Choice>
          <mc:Fallback>
            <p:pic>
              <p:nvPicPr>
                <p:cNvPr id="426" name="Freihand 425">
                  <a:extLst>
                    <a:ext uri="{FF2B5EF4-FFF2-40B4-BE49-F238E27FC236}">
                      <a16:creationId xmlns:a16="http://schemas.microsoft.com/office/drawing/2014/main" id="{E6FE1AAD-5DD8-4EB5-AC78-67FFDA273F82}"/>
                    </a:ext>
                  </a:extLst>
                </p:cNvPr>
                <p:cNvPicPr/>
                <p:nvPr/>
              </p:nvPicPr>
              <p:blipFill>
                <a:blip r:embed="rId788"/>
                <a:stretch>
                  <a:fillRect/>
                </a:stretch>
              </p:blipFill>
              <p:spPr>
                <a:xfrm>
                  <a:off x="4312299" y="3783788"/>
                  <a:ext cx="74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27" name="Freihand 426">
                  <a:extLst>
                    <a:ext uri="{FF2B5EF4-FFF2-40B4-BE49-F238E27FC236}">
                      <a16:creationId xmlns:a16="http://schemas.microsoft.com/office/drawing/2014/main" id="{7EDD6A68-6CDD-4F71-B7E6-773C77EE0DB6}"/>
                    </a:ext>
                  </a:extLst>
                </p14:cNvPr>
                <p14:cNvContentPartPr/>
                <p14:nvPr/>
              </p14:nvContentPartPr>
              <p14:xfrm>
                <a:off x="4388979" y="3871628"/>
                <a:ext cx="18360" cy="49680"/>
              </p14:xfrm>
            </p:contentPart>
          </mc:Choice>
          <mc:Fallback>
            <p:pic>
              <p:nvPicPr>
                <p:cNvPr id="427" name="Freihand 426">
                  <a:extLst>
                    <a:ext uri="{FF2B5EF4-FFF2-40B4-BE49-F238E27FC236}">
                      <a16:creationId xmlns:a16="http://schemas.microsoft.com/office/drawing/2014/main" id="{7EDD6A68-6CDD-4F71-B7E6-773C77EE0DB6}"/>
                    </a:ext>
                  </a:extLst>
                </p:cNvPr>
                <p:cNvPicPr/>
                <p:nvPr/>
              </p:nvPicPr>
              <p:blipFill>
                <a:blip r:embed="rId790"/>
                <a:stretch>
                  <a:fillRect/>
                </a:stretch>
              </p:blipFill>
              <p:spPr>
                <a:xfrm>
                  <a:off x="4384659" y="3867308"/>
                  <a:ext cx="27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28" name="Freihand 427">
                  <a:extLst>
                    <a:ext uri="{FF2B5EF4-FFF2-40B4-BE49-F238E27FC236}">
                      <a16:creationId xmlns:a16="http://schemas.microsoft.com/office/drawing/2014/main" id="{B0089885-5D3B-43ED-9E6B-8A2904BA41C7}"/>
                    </a:ext>
                  </a:extLst>
                </p14:cNvPr>
                <p14:cNvContentPartPr/>
                <p14:nvPr/>
              </p14:nvContentPartPr>
              <p14:xfrm>
                <a:off x="4427139" y="3771188"/>
                <a:ext cx="79920" cy="114480"/>
              </p14:xfrm>
            </p:contentPart>
          </mc:Choice>
          <mc:Fallback>
            <p:pic>
              <p:nvPicPr>
                <p:cNvPr id="428" name="Freihand 427">
                  <a:extLst>
                    <a:ext uri="{FF2B5EF4-FFF2-40B4-BE49-F238E27FC236}">
                      <a16:creationId xmlns:a16="http://schemas.microsoft.com/office/drawing/2014/main" id="{B0089885-5D3B-43ED-9E6B-8A2904BA41C7}"/>
                    </a:ext>
                  </a:extLst>
                </p:cNvPr>
                <p:cNvPicPr/>
                <p:nvPr/>
              </p:nvPicPr>
              <p:blipFill>
                <a:blip r:embed="rId792"/>
                <a:stretch>
                  <a:fillRect/>
                </a:stretch>
              </p:blipFill>
              <p:spPr>
                <a:xfrm>
                  <a:off x="4422819" y="3766868"/>
                  <a:ext cx="88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29" name="Freihand 428">
                  <a:extLst>
                    <a:ext uri="{FF2B5EF4-FFF2-40B4-BE49-F238E27FC236}">
                      <a16:creationId xmlns:a16="http://schemas.microsoft.com/office/drawing/2014/main" id="{EDC8762A-D030-472B-A4D9-76BC3F46A17D}"/>
                    </a:ext>
                  </a:extLst>
                </p14:cNvPr>
                <p14:cNvContentPartPr/>
                <p14:nvPr/>
              </p14:nvContentPartPr>
              <p14:xfrm>
                <a:off x="4531899" y="3787388"/>
                <a:ext cx="66240" cy="103680"/>
              </p14:xfrm>
            </p:contentPart>
          </mc:Choice>
          <mc:Fallback>
            <p:pic>
              <p:nvPicPr>
                <p:cNvPr id="429" name="Freihand 428">
                  <a:extLst>
                    <a:ext uri="{FF2B5EF4-FFF2-40B4-BE49-F238E27FC236}">
                      <a16:creationId xmlns:a16="http://schemas.microsoft.com/office/drawing/2014/main" id="{EDC8762A-D030-472B-A4D9-76BC3F46A17D}"/>
                    </a:ext>
                  </a:extLst>
                </p:cNvPr>
                <p:cNvPicPr/>
                <p:nvPr/>
              </p:nvPicPr>
              <p:blipFill>
                <a:blip r:embed="rId794"/>
                <a:stretch>
                  <a:fillRect/>
                </a:stretch>
              </p:blipFill>
              <p:spPr>
                <a:xfrm>
                  <a:off x="4527579" y="3783068"/>
                  <a:ext cx="74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30" name="Freihand 429">
                  <a:extLst>
                    <a:ext uri="{FF2B5EF4-FFF2-40B4-BE49-F238E27FC236}">
                      <a16:creationId xmlns:a16="http://schemas.microsoft.com/office/drawing/2014/main" id="{8B44A0C6-E12B-49E0-BBC8-F4F25015B38E}"/>
                    </a:ext>
                  </a:extLst>
                </p14:cNvPr>
                <p14:cNvContentPartPr/>
                <p14:nvPr/>
              </p14:nvContentPartPr>
              <p14:xfrm>
                <a:off x="4546299" y="3770108"/>
                <a:ext cx="104040" cy="19440"/>
              </p14:xfrm>
            </p:contentPart>
          </mc:Choice>
          <mc:Fallback>
            <p:pic>
              <p:nvPicPr>
                <p:cNvPr id="430" name="Freihand 429">
                  <a:extLst>
                    <a:ext uri="{FF2B5EF4-FFF2-40B4-BE49-F238E27FC236}">
                      <a16:creationId xmlns:a16="http://schemas.microsoft.com/office/drawing/2014/main" id="{8B44A0C6-E12B-49E0-BBC8-F4F25015B38E}"/>
                    </a:ext>
                  </a:extLst>
                </p:cNvPr>
                <p:cNvPicPr/>
                <p:nvPr/>
              </p:nvPicPr>
              <p:blipFill>
                <a:blip r:embed="rId796"/>
                <a:stretch>
                  <a:fillRect/>
                </a:stretch>
              </p:blipFill>
              <p:spPr>
                <a:xfrm>
                  <a:off x="4541979" y="3765788"/>
                  <a:ext cx="112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31" name="Freihand 430">
                  <a:extLst>
                    <a:ext uri="{FF2B5EF4-FFF2-40B4-BE49-F238E27FC236}">
                      <a16:creationId xmlns:a16="http://schemas.microsoft.com/office/drawing/2014/main" id="{79BFBF41-B93D-4D6A-B42B-8E41F497D733}"/>
                    </a:ext>
                  </a:extLst>
                </p14:cNvPr>
                <p14:cNvContentPartPr/>
                <p14:nvPr/>
              </p14:nvContentPartPr>
              <p14:xfrm>
                <a:off x="4787139" y="3677948"/>
                <a:ext cx="160200" cy="46800"/>
              </p14:xfrm>
            </p:contentPart>
          </mc:Choice>
          <mc:Fallback>
            <p:pic>
              <p:nvPicPr>
                <p:cNvPr id="431" name="Freihand 430">
                  <a:extLst>
                    <a:ext uri="{FF2B5EF4-FFF2-40B4-BE49-F238E27FC236}">
                      <a16:creationId xmlns:a16="http://schemas.microsoft.com/office/drawing/2014/main" id="{79BFBF41-B93D-4D6A-B42B-8E41F497D733}"/>
                    </a:ext>
                  </a:extLst>
                </p:cNvPr>
                <p:cNvPicPr/>
                <p:nvPr/>
              </p:nvPicPr>
              <p:blipFill>
                <a:blip r:embed="rId798"/>
                <a:stretch>
                  <a:fillRect/>
                </a:stretch>
              </p:blipFill>
              <p:spPr>
                <a:xfrm>
                  <a:off x="4782819" y="3673628"/>
                  <a:ext cx="168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32" name="Freihand 431">
                  <a:extLst>
                    <a:ext uri="{FF2B5EF4-FFF2-40B4-BE49-F238E27FC236}">
                      <a16:creationId xmlns:a16="http://schemas.microsoft.com/office/drawing/2014/main" id="{57DC7E4A-8E35-4540-8C47-212A59800D94}"/>
                    </a:ext>
                  </a:extLst>
                </p14:cNvPr>
                <p14:cNvContentPartPr/>
                <p14:nvPr/>
              </p14:nvContentPartPr>
              <p14:xfrm>
                <a:off x="5023299" y="3569948"/>
                <a:ext cx="113400" cy="115200"/>
              </p14:xfrm>
            </p:contentPart>
          </mc:Choice>
          <mc:Fallback>
            <p:pic>
              <p:nvPicPr>
                <p:cNvPr id="432" name="Freihand 431">
                  <a:extLst>
                    <a:ext uri="{FF2B5EF4-FFF2-40B4-BE49-F238E27FC236}">
                      <a16:creationId xmlns:a16="http://schemas.microsoft.com/office/drawing/2014/main" id="{57DC7E4A-8E35-4540-8C47-212A59800D94}"/>
                    </a:ext>
                  </a:extLst>
                </p:cNvPr>
                <p:cNvPicPr/>
                <p:nvPr/>
              </p:nvPicPr>
              <p:blipFill>
                <a:blip r:embed="rId800"/>
                <a:stretch>
                  <a:fillRect/>
                </a:stretch>
              </p:blipFill>
              <p:spPr>
                <a:xfrm>
                  <a:off x="5018979" y="3565628"/>
                  <a:ext cx="122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33" name="Freihand 432">
                  <a:extLst>
                    <a:ext uri="{FF2B5EF4-FFF2-40B4-BE49-F238E27FC236}">
                      <a16:creationId xmlns:a16="http://schemas.microsoft.com/office/drawing/2014/main" id="{3C339568-6406-42DD-9855-732D755839EB}"/>
                    </a:ext>
                  </a:extLst>
                </p14:cNvPr>
                <p14:cNvContentPartPr/>
                <p14:nvPr/>
              </p14:nvContentPartPr>
              <p14:xfrm>
                <a:off x="5097459" y="3615308"/>
                <a:ext cx="20880" cy="157320"/>
              </p14:xfrm>
            </p:contentPart>
          </mc:Choice>
          <mc:Fallback>
            <p:pic>
              <p:nvPicPr>
                <p:cNvPr id="433" name="Freihand 432">
                  <a:extLst>
                    <a:ext uri="{FF2B5EF4-FFF2-40B4-BE49-F238E27FC236}">
                      <a16:creationId xmlns:a16="http://schemas.microsoft.com/office/drawing/2014/main" id="{3C339568-6406-42DD-9855-732D755839EB}"/>
                    </a:ext>
                  </a:extLst>
                </p:cNvPr>
                <p:cNvPicPr/>
                <p:nvPr/>
              </p:nvPicPr>
              <p:blipFill>
                <a:blip r:embed="rId802"/>
                <a:stretch>
                  <a:fillRect/>
                </a:stretch>
              </p:blipFill>
              <p:spPr>
                <a:xfrm>
                  <a:off x="5093139" y="3610988"/>
                  <a:ext cx="29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47" name="Freihand 446">
                  <a:extLst>
                    <a:ext uri="{FF2B5EF4-FFF2-40B4-BE49-F238E27FC236}">
                      <a16:creationId xmlns:a16="http://schemas.microsoft.com/office/drawing/2014/main" id="{14464E7B-B6A4-403E-8EBD-843AB5E29CC4}"/>
                    </a:ext>
                  </a:extLst>
                </p14:cNvPr>
                <p14:cNvContentPartPr/>
                <p14:nvPr/>
              </p14:nvContentPartPr>
              <p14:xfrm>
                <a:off x="2784819" y="4053068"/>
                <a:ext cx="137880" cy="155880"/>
              </p14:xfrm>
            </p:contentPart>
          </mc:Choice>
          <mc:Fallback>
            <p:pic>
              <p:nvPicPr>
                <p:cNvPr id="447" name="Freihand 446">
                  <a:extLst>
                    <a:ext uri="{FF2B5EF4-FFF2-40B4-BE49-F238E27FC236}">
                      <a16:creationId xmlns:a16="http://schemas.microsoft.com/office/drawing/2014/main" id="{14464E7B-B6A4-403E-8EBD-843AB5E29CC4}"/>
                    </a:ext>
                  </a:extLst>
                </p:cNvPr>
                <p:cNvPicPr/>
                <p:nvPr/>
              </p:nvPicPr>
              <p:blipFill>
                <a:blip r:embed="rId804"/>
                <a:stretch>
                  <a:fillRect/>
                </a:stretch>
              </p:blipFill>
              <p:spPr>
                <a:xfrm>
                  <a:off x="2780499" y="4048748"/>
                  <a:ext cx="146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48" name="Freihand 447">
                  <a:extLst>
                    <a:ext uri="{FF2B5EF4-FFF2-40B4-BE49-F238E27FC236}">
                      <a16:creationId xmlns:a16="http://schemas.microsoft.com/office/drawing/2014/main" id="{EA0C589A-8D99-409A-B2A3-1CB8A7335F6A}"/>
                    </a:ext>
                  </a:extLst>
                </p14:cNvPr>
                <p14:cNvContentPartPr/>
                <p14:nvPr/>
              </p14:nvContentPartPr>
              <p14:xfrm>
                <a:off x="2941419" y="4062788"/>
                <a:ext cx="268920" cy="132480"/>
              </p14:xfrm>
            </p:contentPart>
          </mc:Choice>
          <mc:Fallback>
            <p:pic>
              <p:nvPicPr>
                <p:cNvPr id="448" name="Freihand 447">
                  <a:extLst>
                    <a:ext uri="{FF2B5EF4-FFF2-40B4-BE49-F238E27FC236}">
                      <a16:creationId xmlns:a16="http://schemas.microsoft.com/office/drawing/2014/main" id="{EA0C589A-8D99-409A-B2A3-1CB8A7335F6A}"/>
                    </a:ext>
                  </a:extLst>
                </p:cNvPr>
                <p:cNvPicPr/>
                <p:nvPr/>
              </p:nvPicPr>
              <p:blipFill>
                <a:blip r:embed="rId806"/>
                <a:stretch>
                  <a:fillRect/>
                </a:stretch>
              </p:blipFill>
              <p:spPr>
                <a:xfrm>
                  <a:off x="2937099" y="4058468"/>
                  <a:ext cx="277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49" name="Freihand 448">
                  <a:extLst>
                    <a:ext uri="{FF2B5EF4-FFF2-40B4-BE49-F238E27FC236}">
                      <a16:creationId xmlns:a16="http://schemas.microsoft.com/office/drawing/2014/main" id="{240DB40E-B889-4DAC-84C3-65F08AD8246B}"/>
                    </a:ext>
                  </a:extLst>
                </p14:cNvPr>
                <p14:cNvContentPartPr/>
                <p14:nvPr/>
              </p14:nvContentPartPr>
              <p14:xfrm>
                <a:off x="2977779" y="4027868"/>
                <a:ext cx="102960" cy="6840"/>
              </p14:xfrm>
            </p:contentPart>
          </mc:Choice>
          <mc:Fallback>
            <p:pic>
              <p:nvPicPr>
                <p:cNvPr id="449" name="Freihand 448">
                  <a:extLst>
                    <a:ext uri="{FF2B5EF4-FFF2-40B4-BE49-F238E27FC236}">
                      <a16:creationId xmlns:a16="http://schemas.microsoft.com/office/drawing/2014/main" id="{240DB40E-B889-4DAC-84C3-65F08AD8246B}"/>
                    </a:ext>
                  </a:extLst>
                </p:cNvPr>
                <p:cNvPicPr/>
                <p:nvPr/>
              </p:nvPicPr>
              <p:blipFill>
                <a:blip r:embed="rId808"/>
                <a:stretch>
                  <a:fillRect/>
                </a:stretch>
              </p:blipFill>
              <p:spPr>
                <a:xfrm>
                  <a:off x="2973459" y="4023548"/>
                  <a:ext cx="111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50" name="Freihand 449">
                  <a:extLst>
                    <a:ext uri="{FF2B5EF4-FFF2-40B4-BE49-F238E27FC236}">
                      <a16:creationId xmlns:a16="http://schemas.microsoft.com/office/drawing/2014/main" id="{B011F641-DA70-41A6-95CE-82812DA43BD0}"/>
                    </a:ext>
                  </a:extLst>
                </p14:cNvPr>
                <p14:cNvContentPartPr/>
                <p14:nvPr/>
              </p14:nvContentPartPr>
              <p14:xfrm>
                <a:off x="3251019" y="4121108"/>
                <a:ext cx="141480" cy="60480"/>
              </p14:xfrm>
            </p:contentPart>
          </mc:Choice>
          <mc:Fallback>
            <p:pic>
              <p:nvPicPr>
                <p:cNvPr id="450" name="Freihand 449">
                  <a:extLst>
                    <a:ext uri="{FF2B5EF4-FFF2-40B4-BE49-F238E27FC236}">
                      <a16:creationId xmlns:a16="http://schemas.microsoft.com/office/drawing/2014/main" id="{B011F641-DA70-41A6-95CE-82812DA43BD0}"/>
                    </a:ext>
                  </a:extLst>
                </p:cNvPr>
                <p:cNvPicPr/>
                <p:nvPr/>
              </p:nvPicPr>
              <p:blipFill>
                <a:blip r:embed="rId810"/>
                <a:stretch>
                  <a:fillRect/>
                </a:stretch>
              </p:blipFill>
              <p:spPr>
                <a:xfrm>
                  <a:off x="3246699" y="4116788"/>
                  <a:ext cx="150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51" name="Freihand 450">
                  <a:extLst>
                    <a:ext uri="{FF2B5EF4-FFF2-40B4-BE49-F238E27FC236}">
                      <a16:creationId xmlns:a16="http://schemas.microsoft.com/office/drawing/2014/main" id="{1F87C02A-5BE5-4403-98C2-6A838EB24299}"/>
                    </a:ext>
                  </a:extLst>
                </p14:cNvPr>
                <p14:cNvContentPartPr/>
                <p14:nvPr/>
              </p14:nvContentPartPr>
              <p14:xfrm>
                <a:off x="3394299" y="4052708"/>
                <a:ext cx="199440" cy="122040"/>
              </p14:xfrm>
            </p:contentPart>
          </mc:Choice>
          <mc:Fallback>
            <p:pic>
              <p:nvPicPr>
                <p:cNvPr id="451" name="Freihand 450">
                  <a:extLst>
                    <a:ext uri="{FF2B5EF4-FFF2-40B4-BE49-F238E27FC236}">
                      <a16:creationId xmlns:a16="http://schemas.microsoft.com/office/drawing/2014/main" id="{1F87C02A-5BE5-4403-98C2-6A838EB24299}"/>
                    </a:ext>
                  </a:extLst>
                </p:cNvPr>
                <p:cNvPicPr/>
                <p:nvPr/>
              </p:nvPicPr>
              <p:blipFill>
                <a:blip r:embed="rId812"/>
                <a:stretch>
                  <a:fillRect/>
                </a:stretch>
              </p:blipFill>
              <p:spPr>
                <a:xfrm>
                  <a:off x="3389979" y="4048388"/>
                  <a:ext cx="208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52" name="Freihand 451">
                  <a:extLst>
                    <a:ext uri="{FF2B5EF4-FFF2-40B4-BE49-F238E27FC236}">
                      <a16:creationId xmlns:a16="http://schemas.microsoft.com/office/drawing/2014/main" id="{A8D74D34-28A3-4674-8448-6034AF920FEF}"/>
                    </a:ext>
                  </a:extLst>
                </p14:cNvPr>
                <p14:cNvContentPartPr/>
                <p14:nvPr/>
              </p14:nvContentPartPr>
              <p14:xfrm>
                <a:off x="3552339" y="4123988"/>
                <a:ext cx="36720" cy="34200"/>
              </p14:xfrm>
            </p:contentPart>
          </mc:Choice>
          <mc:Fallback>
            <p:pic>
              <p:nvPicPr>
                <p:cNvPr id="452" name="Freihand 451">
                  <a:extLst>
                    <a:ext uri="{FF2B5EF4-FFF2-40B4-BE49-F238E27FC236}">
                      <a16:creationId xmlns:a16="http://schemas.microsoft.com/office/drawing/2014/main" id="{A8D74D34-28A3-4674-8448-6034AF920FEF}"/>
                    </a:ext>
                  </a:extLst>
                </p:cNvPr>
                <p:cNvPicPr/>
                <p:nvPr/>
              </p:nvPicPr>
              <p:blipFill>
                <a:blip r:embed="rId814"/>
                <a:stretch>
                  <a:fillRect/>
                </a:stretch>
              </p:blipFill>
              <p:spPr>
                <a:xfrm>
                  <a:off x="3548019" y="4119668"/>
                  <a:ext cx="45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53" name="Freihand 452">
                  <a:extLst>
                    <a:ext uri="{FF2B5EF4-FFF2-40B4-BE49-F238E27FC236}">
                      <a16:creationId xmlns:a16="http://schemas.microsoft.com/office/drawing/2014/main" id="{636B938A-2F10-4053-A8F9-10F629A38DD6}"/>
                    </a:ext>
                  </a:extLst>
                </p14:cNvPr>
                <p14:cNvContentPartPr/>
                <p14:nvPr/>
              </p14:nvContentPartPr>
              <p14:xfrm>
                <a:off x="3609219" y="4045148"/>
                <a:ext cx="88920" cy="131040"/>
              </p14:xfrm>
            </p:contentPart>
          </mc:Choice>
          <mc:Fallback>
            <p:pic>
              <p:nvPicPr>
                <p:cNvPr id="453" name="Freihand 452">
                  <a:extLst>
                    <a:ext uri="{FF2B5EF4-FFF2-40B4-BE49-F238E27FC236}">
                      <a16:creationId xmlns:a16="http://schemas.microsoft.com/office/drawing/2014/main" id="{636B938A-2F10-4053-A8F9-10F629A38DD6}"/>
                    </a:ext>
                  </a:extLst>
                </p:cNvPr>
                <p:cNvPicPr/>
                <p:nvPr/>
              </p:nvPicPr>
              <p:blipFill>
                <a:blip r:embed="rId816"/>
                <a:stretch>
                  <a:fillRect/>
                </a:stretch>
              </p:blipFill>
              <p:spPr>
                <a:xfrm>
                  <a:off x="3604899" y="4040828"/>
                  <a:ext cx="97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54" name="Freihand 453">
                  <a:extLst>
                    <a:ext uri="{FF2B5EF4-FFF2-40B4-BE49-F238E27FC236}">
                      <a16:creationId xmlns:a16="http://schemas.microsoft.com/office/drawing/2014/main" id="{136B5C25-2B13-419A-B9AF-0A660A35B50A}"/>
                    </a:ext>
                  </a:extLst>
                </p14:cNvPr>
                <p14:cNvContentPartPr/>
                <p14:nvPr/>
              </p14:nvContentPartPr>
              <p14:xfrm>
                <a:off x="3852939" y="4030028"/>
                <a:ext cx="113400" cy="108000"/>
              </p14:xfrm>
            </p:contentPart>
          </mc:Choice>
          <mc:Fallback>
            <p:pic>
              <p:nvPicPr>
                <p:cNvPr id="454" name="Freihand 453">
                  <a:extLst>
                    <a:ext uri="{FF2B5EF4-FFF2-40B4-BE49-F238E27FC236}">
                      <a16:creationId xmlns:a16="http://schemas.microsoft.com/office/drawing/2014/main" id="{136B5C25-2B13-419A-B9AF-0A660A35B50A}"/>
                    </a:ext>
                  </a:extLst>
                </p:cNvPr>
                <p:cNvPicPr/>
                <p:nvPr/>
              </p:nvPicPr>
              <p:blipFill>
                <a:blip r:embed="rId818"/>
                <a:stretch>
                  <a:fillRect/>
                </a:stretch>
              </p:blipFill>
              <p:spPr>
                <a:xfrm>
                  <a:off x="3848619" y="4025708"/>
                  <a:ext cx="122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55" name="Freihand 454">
                  <a:extLst>
                    <a:ext uri="{FF2B5EF4-FFF2-40B4-BE49-F238E27FC236}">
                      <a16:creationId xmlns:a16="http://schemas.microsoft.com/office/drawing/2014/main" id="{4D7E867F-E7C6-4079-8764-9B3E96644B27}"/>
                    </a:ext>
                  </a:extLst>
                </p14:cNvPr>
                <p14:cNvContentPartPr/>
                <p14:nvPr/>
              </p14:nvContentPartPr>
              <p14:xfrm>
                <a:off x="3975699" y="4064588"/>
                <a:ext cx="79200" cy="70920"/>
              </p14:xfrm>
            </p:contentPart>
          </mc:Choice>
          <mc:Fallback>
            <p:pic>
              <p:nvPicPr>
                <p:cNvPr id="455" name="Freihand 454">
                  <a:extLst>
                    <a:ext uri="{FF2B5EF4-FFF2-40B4-BE49-F238E27FC236}">
                      <a16:creationId xmlns:a16="http://schemas.microsoft.com/office/drawing/2014/main" id="{4D7E867F-E7C6-4079-8764-9B3E96644B27}"/>
                    </a:ext>
                  </a:extLst>
                </p:cNvPr>
                <p:cNvPicPr/>
                <p:nvPr/>
              </p:nvPicPr>
              <p:blipFill>
                <a:blip r:embed="rId820"/>
                <a:stretch>
                  <a:fillRect/>
                </a:stretch>
              </p:blipFill>
              <p:spPr>
                <a:xfrm>
                  <a:off x="3971379" y="4060268"/>
                  <a:ext cx="87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56" name="Freihand 455">
                  <a:extLst>
                    <a:ext uri="{FF2B5EF4-FFF2-40B4-BE49-F238E27FC236}">
                      <a16:creationId xmlns:a16="http://schemas.microsoft.com/office/drawing/2014/main" id="{524E4B8B-CFBE-49F0-BB24-08C7B0D8A05F}"/>
                    </a:ext>
                  </a:extLst>
                </p14:cNvPr>
                <p14:cNvContentPartPr/>
                <p14:nvPr/>
              </p14:nvContentPartPr>
              <p14:xfrm>
                <a:off x="4088739" y="4059908"/>
                <a:ext cx="49320" cy="82800"/>
              </p14:xfrm>
            </p:contentPart>
          </mc:Choice>
          <mc:Fallback>
            <p:pic>
              <p:nvPicPr>
                <p:cNvPr id="456" name="Freihand 455">
                  <a:extLst>
                    <a:ext uri="{FF2B5EF4-FFF2-40B4-BE49-F238E27FC236}">
                      <a16:creationId xmlns:a16="http://schemas.microsoft.com/office/drawing/2014/main" id="{524E4B8B-CFBE-49F0-BB24-08C7B0D8A05F}"/>
                    </a:ext>
                  </a:extLst>
                </p:cNvPr>
                <p:cNvPicPr/>
                <p:nvPr/>
              </p:nvPicPr>
              <p:blipFill>
                <a:blip r:embed="rId822"/>
                <a:stretch>
                  <a:fillRect/>
                </a:stretch>
              </p:blipFill>
              <p:spPr>
                <a:xfrm>
                  <a:off x="4084419" y="4055588"/>
                  <a:ext cx="57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57" name="Freihand 456">
                  <a:extLst>
                    <a:ext uri="{FF2B5EF4-FFF2-40B4-BE49-F238E27FC236}">
                      <a16:creationId xmlns:a16="http://schemas.microsoft.com/office/drawing/2014/main" id="{64914468-733D-43AA-B152-BE0A85CBC989}"/>
                    </a:ext>
                  </a:extLst>
                </p14:cNvPr>
                <p14:cNvContentPartPr/>
                <p14:nvPr/>
              </p14:nvContentPartPr>
              <p14:xfrm>
                <a:off x="4297899" y="4044788"/>
                <a:ext cx="6840" cy="66240"/>
              </p14:xfrm>
            </p:contentPart>
          </mc:Choice>
          <mc:Fallback>
            <p:pic>
              <p:nvPicPr>
                <p:cNvPr id="457" name="Freihand 456">
                  <a:extLst>
                    <a:ext uri="{FF2B5EF4-FFF2-40B4-BE49-F238E27FC236}">
                      <a16:creationId xmlns:a16="http://schemas.microsoft.com/office/drawing/2014/main" id="{64914468-733D-43AA-B152-BE0A85CBC989}"/>
                    </a:ext>
                  </a:extLst>
                </p:cNvPr>
                <p:cNvPicPr/>
                <p:nvPr/>
              </p:nvPicPr>
              <p:blipFill>
                <a:blip r:embed="rId824"/>
                <a:stretch>
                  <a:fillRect/>
                </a:stretch>
              </p:blipFill>
              <p:spPr>
                <a:xfrm>
                  <a:off x="4293579" y="4040468"/>
                  <a:ext cx="15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58" name="Freihand 457">
                  <a:extLst>
                    <a:ext uri="{FF2B5EF4-FFF2-40B4-BE49-F238E27FC236}">
                      <a16:creationId xmlns:a16="http://schemas.microsoft.com/office/drawing/2014/main" id="{FA475593-B1D3-4E1E-BF3A-675A792D6D75}"/>
                    </a:ext>
                  </a:extLst>
                </p14:cNvPr>
                <p14:cNvContentPartPr/>
                <p14:nvPr/>
              </p14:nvContentPartPr>
              <p14:xfrm>
                <a:off x="4289619" y="4014908"/>
                <a:ext cx="123840" cy="49680"/>
              </p14:xfrm>
            </p:contentPart>
          </mc:Choice>
          <mc:Fallback>
            <p:pic>
              <p:nvPicPr>
                <p:cNvPr id="458" name="Freihand 457">
                  <a:extLst>
                    <a:ext uri="{FF2B5EF4-FFF2-40B4-BE49-F238E27FC236}">
                      <a16:creationId xmlns:a16="http://schemas.microsoft.com/office/drawing/2014/main" id="{FA475593-B1D3-4E1E-BF3A-675A792D6D75}"/>
                    </a:ext>
                  </a:extLst>
                </p:cNvPr>
                <p:cNvPicPr/>
                <p:nvPr/>
              </p:nvPicPr>
              <p:blipFill>
                <a:blip r:embed="rId826"/>
                <a:stretch>
                  <a:fillRect/>
                </a:stretch>
              </p:blipFill>
              <p:spPr>
                <a:xfrm>
                  <a:off x="4285299" y="4010588"/>
                  <a:ext cx="1324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59" name="Freihand 458">
                  <a:extLst>
                    <a:ext uri="{FF2B5EF4-FFF2-40B4-BE49-F238E27FC236}">
                      <a16:creationId xmlns:a16="http://schemas.microsoft.com/office/drawing/2014/main" id="{11CE014F-2B77-483E-8472-539B57020F8E}"/>
                    </a:ext>
                  </a:extLst>
                </p14:cNvPr>
                <p14:cNvContentPartPr/>
                <p14:nvPr/>
              </p14:nvContentPartPr>
              <p14:xfrm>
                <a:off x="4310139" y="4100948"/>
                <a:ext cx="94680" cy="12960"/>
              </p14:xfrm>
            </p:contentPart>
          </mc:Choice>
          <mc:Fallback>
            <p:pic>
              <p:nvPicPr>
                <p:cNvPr id="459" name="Freihand 458">
                  <a:extLst>
                    <a:ext uri="{FF2B5EF4-FFF2-40B4-BE49-F238E27FC236}">
                      <a16:creationId xmlns:a16="http://schemas.microsoft.com/office/drawing/2014/main" id="{11CE014F-2B77-483E-8472-539B57020F8E}"/>
                    </a:ext>
                  </a:extLst>
                </p:cNvPr>
                <p:cNvPicPr/>
                <p:nvPr/>
              </p:nvPicPr>
              <p:blipFill>
                <a:blip r:embed="rId828"/>
                <a:stretch>
                  <a:fillRect/>
                </a:stretch>
              </p:blipFill>
              <p:spPr>
                <a:xfrm>
                  <a:off x="4305819" y="4096628"/>
                  <a:ext cx="103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60" name="Freihand 459">
                  <a:extLst>
                    <a:ext uri="{FF2B5EF4-FFF2-40B4-BE49-F238E27FC236}">
                      <a16:creationId xmlns:a16="http://schemas.microsoft.com/office/drawing/2014/main" id="{B38C810D-B990-4FC3-817D-CE079CB0602F}"/>
                    </a:ext>
                  </a:extLst>
                </p14:cNvPr>
                <p14:cNvContentPartPr/>
                <p14:nvPr/>
              </p14:nvContentPartPr>
              <p14:xfrm>
                <a:off x="4426779" y="3981428"/>
                <a:ext cx="158400" cy="127080"/>
              </p14:xfrm>
            </p:contentPart>
          </mc:Choice>
          <mc:Fallback>
            <p:pic>
              <p:nvPicPr>
                <p:cNvPr id="460" name="Freihand 459">
                  <a:extLst>
                    <a:ext uri="{FF2B5EF4-FFF2-40B4-BE49-F238E27FC236}">
                      <a16:creationId xmlns:a16="http://schemas.microsoft.com/office/drawing/2014/main" id="{B38C810D-B990-4FC3-817D-CE079CB0602F}"/>
                    </a:ext>
                  </a:extLst>
                </p:cNvPr>
                <p:cNvPicPr/>
                <p:nvPr/>
              </p:nvPicPr>
              <p:blipFill>
                <a:blip r:embed="rId830"/>
                <a:stretch>
                  <a:fillRect/>
                </a:stretch>
              </p:blipFill>
              <p:spPr>
                <a:xfrm>
                  <a:off x="4422459" y="3977108"/>
                  <a:ext cx="167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61" name="Freihand 460">
                  <a:extLst>
                    <a:ext uri="{FF2B5EF4-FFF2-40B4-BE49-F238E27FC236}">
                      <a16:creationId xmlns:a16="http://schemas.microsoft.com/office/drawing/2014/main" id="{7BC0451D-BCFA-41BD-8F7A-11B789494553}"/>
                    </a:ext>
                  </a:extLst>
                </p14:cNvPr>
                <p14:cNvContentPartPr/>
                <p14:nvPr/>
              </p14:nvContentPartPr>
              <p14:xfrm>
                <a:off x="4617939" y="3991148"/>
                <a:ext cx="101160" cy="102240"/>
              </p14:xfrm>
            </p:contentPart>
          </mc:Choice>
          <mc:Fallback>
            <p:pic>
              <p:nvPicPr>
                <p:cNvPr id="461" name="Freihand 460">
                  <a:extLst>
                    <a:ext uri="{FF2B5EF4-FFF2-40B4-BE49-F238E27FC236}">
                      <a16:creationId xmlns:a16="http://schemas.microsoft.com/office/drawing/2014/main" id="{7BC0451D-BCFA-41BD-8F7A-11B789494553}"/>
                    </a:ext>
                  </a:extLst>
                </p:cNvPr>
                <p:cNvPicPr/>
                <p:nvPr/>
              </p:nvPicPr>
              <p:blipFill>
                <a:blip r:embed="rId832"/>
                <a:stretch>
                  <a:fillRect/>
                </a:stretch>
              </p:blipFill>
              <p:spPr>
                <a:xfrm>
                  <a:off x="4613619" y="3986828"/>
                  <a:ext cx="109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62" name="Freihand 461">
                  <a:extLst>
                    <a:ext uri="{FF2B5EF4-FFF2-40B4-BE49-F238E27FC236}">
                      <a16:creationId xmlns:a16="http://schemas.microsoft.com/office/drawing/2014/main" id="{2F15A7D2-8F0D-447E-AF34-C2D4A9167F09}"/>
                    </a:ext>
                  </a:extLst>
                </p14:cNvPr>
                <p14:cNvContentPartPr/>
                <p14:nvPr/>
              </p14:nvContentPartPr>
              <p14:xfrm>
                <a:off x="4661139" y="4055588"/>
                <a:ext cx="40680" cy="30600"/>
              </p14:xfrm>
            </p:contentPart>
          </mc:Choice>
          <mc:Fallback>
            <p:pic>
              <p:nvPicPr>
                <p:cNvPr id="462" name="Freihand 461">
                  <a:extLst>
                    <a:ext uri="{FF2B5EF4-FFF2-40B4-BE49-F238E27FC236}">
                      <a16:creationId xmlns:a16="http://schemas.microsoft.com/office/drawing/2014/main" id="{2F15A7D2-8F0D-447E-AF34-C2D4A9167F09}"/>
                    </a:ext>
                  </a:extLst>
                </p:cNvPr>
                <p:cNvPicPr/>
                <p:nvPr/>
              </p:nvPicPr>
              <p:blipFill>
                <a:blip r:embed="rId834"/>
                <a:stretch>
                  <a:fillRect/>
                </a:stretch>
              </p:blipFill>
              <p:spPr>
                <a:xfrm>
                  <a:off x="4656819" y="4051268"/>
                  <a:ext cx="49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63" name="Freihand 462">
                  <a:extLst>
                    <a:ext uri="{FF2B5EF4-FFF2-40B4-BE49-F238E27FC236}">
                      <a16:creationId xmlns:a16="http://schemas.microsoft.com/office/drawing/2014/main" id="{BDD38026-FE66-440A-ADE8-955A0D7EDF62}"/>
                    </a:ext>
                  </a:extLst>
                </p14:cNvPr>
                <p14:cNvContentPartPr/>
                <p14:nvPr/>
              </p14:nvContentPartPr>
              <p14:xfrm>
                <a:off x="4743579" y="4019228"/>
                <a:ext cx="432720" cy="69840"/>
              </p14:xfrm>
            </p:contentPart>
          </mc:Choice>
          <mc:Fallback>
            <p:pic>
              <p:nvPicPr>
                <p:cNvPr id="463" name="Freihand 462">
                  <a:extLst>
                    <a:ext uri="{FF2B5EF4-FFF2-40B4-BE49-F238E27FC236}">
                      <a16:creationId xmlns:a16="http://schemas.microsoft.com/office/drawing/2014/main" id="{BDD38026-FE66-440A-ADE8-955A0D7EDF62}"/>
                    </a:ext>
                  </a:extLst>
                </p:cNvPr>
                <p:cNvPicPr/>
                <p:nvPr/>
              </p:nvPicPr>
              <p:blipFill>
                <a:blip r:embed="rId836"/>
                <a:stretch>
                  <a:fillRect/>
                </a:stretch>
              </p:blipFill>
              <p:spPr>
                <a:xfrm>
                  <a:off x="4739259" y="4014908"/>
                  <a:ext cx="441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64" name="Freihand 463">
                  <a:extLst>
                    <a:ext uri="{FF2B5EF4-FFF2-40B4-BE49-F238E27FC236}">
                      <a16:creationId xmlns:a16="http://schemas.microsoft.com/office/drawing/2014/main" id="{F3133735-0BCD-4615-8EEE-278413EC036E}"/>
                    </a:ext>
                  </a:extLst>
                </p14:cNvPr>
                <p14:cNvContentPartPr/>
                <p14:nvPr/>
              </p14:nvContentPartPr>
              <p14:xfrm>
                <a:off x="5203299" y="4012028"/>
                <a:ext cx="208800" cy="67320"/>
              </p14:xfrm>
            </p:contentPart>
          </mc:Choice>
          <mc:Fallback>
            <p:pic>
              <p:nvPicPr>
                <p:cNvPr id="464" name="Freihand 463">
                  <a:extLst>
                    <a:ext uri="{FF2B5EF4-FFF2-40B4-BE49-F238E27FC236}">
                      <a16:creationId xmlns:a16="http://schemas.microsoft.com/office/drawing/2014/main" id="{F3133735-0BCD-4615-8EEE-278413EC036E}"/>
                    </a:ext>
                  </a:extLst>
                </p:cNvPr>
                <p:cNvPicPr/>
                <p:nvPr/>
              </p:nvPicPr>
              <p:blipFill>
                <a:blip r:embed="rId838"/>
                <a:stretch>
                  <a:fillRect/>
                </a:stretch>
              </p:blipFill>
              <p:spPr>
                <a:xfrm>
                  <a:off x="5198979" y="4007708"/>
                  <a:ext cx="217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68" name="Freihand 467">
                  <a:extLst>
                    <a:ext uri="{FF2B5EF4-FFF2-40B4-BE49-F238E27FC236}">
                      <a16:creationId xmlns:a16="http://schemas.microsoft.com/office/drawing/2014/main" id="{9FDEE2AE-6C49-4DE6-A0FE-D7E9AD14B28F}"/>
                    </a:ext>
                  </a:extLst>
                </p14:cNvPr>
                <p14:cNvContentPartPr/>
                <p14:nvPr/>
              </p14:nvContentPartPr>
              <p14:xfrm>
                <a:off x="5563299" y="3991868"/>
                <a:ext cx="304560" cy="71640"/>
              </p14:xfrm>
            </p:contentPart>
          </mc:Choice>
          <mc:Fallback>
            <p:pic>
              <p:nvPicPr>
                <p:cNvPr id="468" name="Freihand 467">
                  <a:extLst>
                    <a:ext uri="{FF2B5EF4-FFF2-40B4-BE49-F238E27FC236}">
                      <a16:creationId xmlns:a16="http://schemas.microsoft.com/office/drawing/2014/main" id="{9FDEE2AE-6C49-4DE6-A0FE-D7E9AD14B28F}"/>
                    </a:ext>
                  </a:extLst>
                </p:cNvPr>
                <p:cNvPicPr/>
                <p:nvPr/>
              </p:nvPicPr>
              <p:blipFill>
                <a:blip r:embed="rId840"/>
                <a:stretch>
                  <a:fillRect/>
                </a:stretch>
              </p:blipFill>
              <p:spPr>
                <a:xfrm>
                  <a:off x="5558979" y="3987548"/>
                  <a:ext cx="313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69" name="Freihand 468">
                  <a:extLst>
                    <a:ext uri="{FF2B5EF4-FFF2-40B4-BE49-F238E27FC236}">
                      <a16:creationId xmlns:a16="http://schemas.microsoft.com/office/drawing/2014/main" id="{218BF0D3-C1C8-4E0A-B4C1-D24EF932EDF0}"/>
                    </a:ext>
                  </a:extLst>
                </p14:cNvPr>
                <p14:cNvContentPartPr/>
                <p14:nvPr/>
              </p14:nvContentPartPr>
              <p14:xfrm>
                <a:off x="5983779" y="3925988"/>
                <a:ext cx="109440" cy="116640"/>
              </p14:xfrm>
            </p:contentPart>
          </mc:Choice>
          <mc:Fallback>
            <p:pic>
              <p:nvPicPr>
                <p:cNvPr id="469" name="Freihand 468">
                  <a:extLst>
                    <a:ext uri="{FF2B5EF4-FFF2-40B4-BE49-F238E27FC236}">
                      <a16:creationId xmlns:a16="http://schemas.microsoft.com/office/drawing/2014/main" id="{218BF0D3-C1C8-4E0A-B4C1-D24EF932EDF0}"/>
                    </a:ext>
                  </a:extLst>
                </p:cNvPr>
                <p:cNvPicPr/>
                <p:nvPr/>
              </p:nvPicPr>
              <p:blipFill>
                <a:blip r:embed="rId842"/>
                <a:stretch>
                  <a:fillRect/>
                </a:stretch>
              </p:blipFill>
              <p:spPr>
                <a:xfrm>
                  <a:off x="5979459" y="3921668"/>
                  <a:ext cx="118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70" name="Freihand 469">
                  <a:extLst>
                    <a:ext uri="{FF2B5EF4-FFF2-40B4-BE49-F238E27FC236}">
                      <a16:creationId xmlns:a16="http://schemas.microsoft.com/office/drawing/2014/main" id="{3D528251-8662-48BC-81D6-303444174700}"/>
                    </a:ext>
                  </a:extLst>
                </p14:cNvPr>
                <p14:cNvContentPartPr/>
                <p14:nvPr/>
              </p14:nvContentPartPr>
              <p14:xfrm>
                <a:off x="6056499" y="3968828"/>
                <a:ext cx="105480" cy="99360"/>
              </p14:xfrm>
            </p:contentPart>
          </mc:Choice>
          <mc:Fallback>
            <p:pic>
              <p:nvPicPr>
                <p:cNvPr id="470" name="Freihand 469">
                  <a:extLst>
                    <a:ext uri="{FF2B5EF4-FFF2-40B4-BE49-F238E27FC236}">
                      <a16:creationId xmlns:a16="http://schemas.microsoft.com/office/drawing/2014/main" id="{3D528251-8662-48BC-81D6-303444174700}"/>
                    </a:ext>
                  </a:extLst>
                </p:cNvPr>
                <p:cNvPicPr/>
                <p:nvPr/>
              </p:nvPicPr>
              <p:blipFill>
                <a:blip r:embed="rId844"/>
                <a:stretch>
                  <a:fillRect/>
                </a:stretch>
              </p:blipFill>
              <p:spPr>
                <a:xfrm>
                  <a:off x="6052179" y="3964508"/>
                  <a:ext cx="114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71" name="Freihand 470">
                  <a:extLst>
                    <a:ext uri="{FF2B5EF4-FFF2-40B4-BE49-F238E27FC236}">
                      <a16:creationId xmlns:a16="http://schemas.microsoft.com/office/drawing/2014/main" id="{38596C3C-A218-4AB0-AD4F-6A9796AB36D0}"/>
                    </a:ext>
                  </a:extLst>
                </p14:cNvPr>
                <p14:cNvContentPartPr/>
                <p14:nvPr/>
              </p14:nvContentPartPr>
              <p14:xfrm>
                <a:off x="6211299" y="3954068"/>
                <a:ext cx="84600" cy="100080"/>
              </p14:xfrm>
            </p:contentPart>
          </mc:Choice>
          <mc:Fallback>
            <p:pic>
              <p:nvPicPr>
                <p:cNvPr id="471" name="Freihand 470">
                  <a:extLst>
                    <a:ext uri="{FF2B5EF4-FFF2-40B4-BE49-F238E27FC236}">
                      <a16:creationId xmlns:a16="http://schemas.microsoft.com/office/drawing/2014/main" id="{38596C3C-A218-4AB0-AD4F-6A9796AB36D0}"/>
                    </a:ext>
                  </a:extLst>
                </p:cNvPr>
                <p:cNvPicPr/>
                <p:nvPr/>
              </p:nvPicPr>
              <p:blipFill>
                <a:blip r:embed="rId846"/>
                <a:stretch>
                  <a:fillRect/>
                </a:stretch>
              </p:blipFill>
              <p:spPr>
                <a:xfrm>
                  <a:off x="6206979" y="3949748"/>
                  <a:ext cx="93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72" name="Freihand 471">
                  <a:extLst>
                    <a:ext uri="{FF2B5EF4-FFF2-40B4-BE49-F238E27FC236}">
                      <a16:creationId xmlns:a16="http://schemas.microsoft.com/office/drawing/2014/main" id="{F41505C4-6B4D-4AF1-993D-C9421F04C736}"/>
                    </a:ext>
                  </a:extLst>
                </p14:cNvPr>
                <p14:cNvContentPartPr/>
                <p14:nvPr/>
              </p14:nvContentPartPr>
              <p14:xfrm>
                <a:off x="6241899" y="3950468"/>
                <a:ext cx="85680" cy="126720"/>
              </p14:xfrm>
            </p:contentPart>
          </mc:Choice>
          <mc:Fallback>
            <p:pic>
              <p:nvPicPr>
                <p:cNvPr id="472" name="Freihand 471">
                  <a:extLst>
                    <a:ext uri="{FF2B5EF4-FFF2-40B4-BE49-F238E27FC236}">
                      <a16:creationId xmlns:a16="http://schemas.microsoft.com/office/drawing/2014/main" id="{F41505C4-6B4D-4AF1-993D-C9421F04C736}"/>
                    </a:ext>
                  </a:extLst>
                </p:cNvPr>
                <p:cNvPicPr/>
                <p:nvPr/>
              </p:nvPicPr>
              <p:blipFill>
                <a:blip r:embed="rId848"/>
                <a:stretch>
                  <a:fillRect/>
                </a:stretch>
              </p:blipFill>
              <p:spPr>
                <a:xfrm>
                  <a:off x="6237579" y="3946148"/>
                  <a:ext cx="94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473" name="Freihand 472">
                  <a:extLst>
                    <a:ext uri="{FF2B5EF4-FFF2-40B4-BE49-F238E27FC236}">
                      <a16:creationId xmlns:a16="http://schemas.microsoft.com/office/drawing/2014/main" id="{9E27D2D4-561B-44D7-BCC2-FE040EE175BC}"/>
                    </a:ext>
                  </a:extLst>
                </p14:cNvPr>
                <p14:cNvContentPartPr/>
                <p14:nvPr/>
              </p14:nvContentPartPr>
              <p14:xfrm>
                <a:off x="6345939" y="3950468"/>
                <a:ext cx="99360" cy="123840"/>
              </p14:xfrm>
            </p:contentPart>
          </mc:Choice>
          <mc:Fallback>
            <p:pic>
              <p:nvPicPr>
                <p:cNvPr id="473" name="Freihand 472">
                  <a:extLst>
                    <a:ext uri="{FF2B5EF4-FFF2-40B4-BE49-F238E27FC236}">
                      <a16:creationId xmlns:a16="http://schemas.microsoft.com/office/drawing/2014/main" id="{9E27D2D4-561B-44D7-BCC2-FE040EE175BC}"/>
                    </a:ext>
                  </a:extLst>
                </p:cNvPr>
                <p:cNvPicPr/>
                <p:nvPr/>
              </p:nvPicPr>
              <p:blipFill>
                <a:blip r:embed="rId850"/>
                <a:stretch>
                  <a:fillRect/>
                </a:stretch>
              </p:blipFill>
              <p:spPr>
                <a:xfrm>
                  <a:off x="6341619" y="3946148"/>
                  <a:ext cx="108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74" name="Freihand 473">
                  <a:extLst>
                    <a:ext uri="{FF2B5EF4-FFF2-40B4-BE49-F238E27FC236}">
                      <a16:creationId xmlns:a16="http://schemas.microsoft.com/office/drawing/2014/main" id="{6FC4E4B3-4D8B-403C-B3DF-578C28FFE723}"/>
                    </a:ext>
                  </a:extLst>
                </p14:cNvPr>
                <p14:cNvContentPartPr/>
                <p14:nvPr/>
              </p14:nvContentPartPr>
              <p14:xfrm>
                <a:off x="6550419" y="3987188"/>
                <a:ext cx="151200" cy="9360"/>
              </p14:xfrm>
            </p:contentPart>
          </mc:Choice>
          <mc:Fallback>
            <p:pic>
              <p:nvPicPr>
                <p:cNvPr id="474" name="Freihand 473">
                  <a:extLst>
                    <a:ext uri="{FF2B5EF4-FFF2-40B4-BE49-F238E27FC236}">
                      <a16:creationId xmlns:a16="http://schemas.microsoft.com/office/drawing/2014/main" id="{6FC4E4B3-4D8B-403C-B3DF-578C28FFE723}"/>
                    </a:ext>
                  </a:extLst>
                </p:cNvPr>
                <p:cNvPicPr/>
                <p:nvPr/>
              </p:nvPicPr>
              <p:blipFill>
                <a:blip r:embed="rId852"/>
                <a:stretch>
                  <a:fillRect/>
                </a:stretch>
              </p:blipFill>
              <p:spPr>
                <a:xfrm>
                  <a:off x="6546099" y="3982868"/>
                  <a:ext cx="159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475" name="Freihand 474">
                  <a:extLst>
                    <a:ext uri="{FF2B5EF4-FFF2-40B4-BE49-F238E27FC236}">
                      <a16:creationId xmlns:a16="http://schemas.microsoft.com/office/drawing/2014/main" id="{6A878F4E-B523-4387-B9D0-07866197CC8C}"/>
                    </a:ext>
                  </a:extLst>
                </p14:cNvPr>
                <p14:cNvContentPartPr/>
                <p14:nvPr/>
              </p14:nvContentPartPr>
              <p14:xfrm>
                <a:off x="6575259" y="4006268"/>
                <a:ext cx="143640" cy="22680"/>
              </p14:xfrm>
            </p:contentPart>
          </mc:Choice>
          <mc:Fallback>
            <p:pic>
              <p:nvPicPr>
                <p:cNvPr id="475" name="Freihand 474">
                  <a:extLst>
                    <a:ext uri="{FF2B5EF4-FFF2-40B4-BE49-F238E27FC236}">
                      <a16:creationId xmlns:a16="http://schemas.microsoft.com/office/drawing/2014/main" id="{6A878F4E-B523-4387-B9D0-07866197CC8C}"/>
                    </a:ext>
                  </a:extLst>
                </p:cNvPr>
                <p:cNvPicPr/>
                <p:nvPr/>
              </p:nvPicPr>
              <p:blipFill>
                <a:blip r:embed="rId854"/>
                <a:stretch>
                  <a:fillRect/>
                </a:stretch>
              </p:blipFill>
              <p:spPr>
                <a:xfrm>
                  <a:off x="6570939" y="4001948"/>
                  <a:ext cx="152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76" name="Freihand 475">
                  <a:extLst>
                    <a:ext uri="{FF2B5EF4-FFF2-40B4-BE49-F238E27FC236}">
                      <a16:creationId xmlns:a16="http://schemas.microsoft.com/office/drawing/2014/main" id="{0B95414F-D62D-4F7F-A26A-12128F420087}"/>
                    </a:ext>
                  </a:extLst>
                </p14:cNvPr>
                <p14:cNvContentPartPr/>
                <p14:nvPr/>
              </p14:nvContentPartPr>
              <p14:xfrm>
                <a:off x="6786579" y="3902948"/>
                <a:ext cx="84600" cy="147240"/>
              </p14:xfrm>
            </p:contentPart>
          </mc:Choice>
          <mc:Fallback>
            <p:pic>
              <p:nvPicPr>
                <p:cNvPr id="476" name="Freihand 475">
                  <a:extLst>
                    <a:ext uri="{FF2B5EF4-FFF2-40B4-BE49-F238E27FC236}">
                      <a16:creationId xmlns:a16="http://schemas.microsoft.com/office/drawing/2014/main" id="{0B95414F-D62D-4F7F-A26A-12128F420087}"/>
                    </a:ext>
                  </a:extLst>
                </p:cNvPr>
                <p:cNvPicPr/>
                <p:nvPr/>
              </p:nvPicPr>
              <p:blipFill>
                <a:blip r:embed="rId856"/>
                <a:stretch>
                  <a:fillRect/>
                </a:stretch>
              </p:blipFill>
              <p:spPr>
                <a:xfrm>
                  <a:off x="6782259" y="3898628"/>
                  <a:ext cx="93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77" name="Freihand 476">
                  <a:extLst>
                    <a:ext uri="{FF2B5EF4-FFF2-40B4-BE49-F238E27FC236}">
                      <a16:creationId xmlns:a16="http://schemas.microsoft.com/office/drawing/2014/main" id="{DFE281E6-DCBA-48AE-A1E7-ABFEE31A4373}"/>
                    </a:ext>
                  </a:extLst>
                </p14:cNvPr>
                <p14:cNvContentPartPr/>
                <p14:nvPr/>
              </p14:nvContentPartPr>
              <p14:xfrm>
                <a:off x="6937779" y="3972788"/>
                <a:ext cx="360" cy="360"/>
              </p14:xfrm>
            </p:contentPart>
          </mc:Choice>
          <mc:Fallback>
            <p:pic>
              <p:nvPicPr>
                <p:cNvPr id="477" name="Freihand 476">
                  <a:extLst>
                    <a:ext uri="{FF2B5EF4-FFF2-40B4-BE49-F238E27FC236}">
                      <a16:creationId xmlns:a16="http://schemas.microsoft.com/office/drawing/2014/main" id="{DFE281E6-DCBA-48AE-A1E7-ABFEE31A4373}"/>
                    </a:ext>
                  </a:extLst>
                </p:cNvPr>
                <p:cNvPicPr/>
                <p:nvPr/>
              </p:nvPicPr>
              <p:blipFill>
                <a:blip r:embed="rId536"/>
                <a:stretch>
                  <a:fillRect/>
                </a:stretch>
              </p:blipFill>
              <p:spPr>
                <a:xfrm>
                  <a:off x="6933459" y="39684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78" name="Freihand 477">
                  <a:extLst>
                    <a:ext uri="{FF2B5EF4-FFF2-40B4-BE49-F238E27FC236}">
                      <a16:creationId xmlns:a16="http://schemas.microsoft.com/office/drawing/2014/main" id="{9C588D64-A894-45BA-B23F-6CCF88AA282F}"/>
                    </a:ext>
                  </a:extLst>
                </p14:cNvPr>
                <p14:cNvContentPartPr/>
                <p14:nvPr/>
              </p14:nvContentPartPr>
              <p14:xfrm>
                <a:off x="7026339" y="3905468"/>
                <a:ext cx="98640" cy="115920"/>
              </p14:xfrm>
            </p:contentPart>
          </mc:Choice>
          <mc:Fallback>
            <p:pic>
              <p:nvPicPr>
                <p:cNvPr id="478" name="Freihand 477">
                  <a:extLst>
                    <a:ext uri="{FF2B5EF4-FFF2-40B4-BE49-F238E27FC236}">
                      <a16:creationId xmlns:a16="http://schemas.microsoft.com/office/drawing/2014/main" id="{9C588D64-A894-45BA-B23F-6CCF88AA282F}"/>
                    </a:ext>
                  </a:extLst>
                </p:cNvPr>
                <p:cNvPicPr/>
                <p:nvPr/>
              </p:nvPicPr>
              <p:blipFill>
                <a:blip r:embed="rId859"/>
                <a:stretch>
                  <a:fillRect/>
                </a:stretch>
              </p:blipFill>
              <p:spPr>
                <a:xfrm>
                  <a:off x="7022019" y="3901148"/>
                  <a:ext cx="107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79" name="Freihand 478">
                  <a:extLst>
                    <a:ext uri="{FF2B5EF4-FFF2-40B4-BE49-F238E27FC236}">
                      <a16:creationId xmlns:a16="http://schemas.microsoft.com/office/drawing/2014/main" id="{9D4A4896-2056-4A24-B30F-AB7C1D2DEFAC}"/>
                    </a:ext>
                  </a:extLst>
                </p14:cNvPr>
                <p14:cNvContentPartPr/>
                <p14:nvPr/>
              </p14:nvContentPartPr>
              <p14:xfrm>
                <a:off x="7213539" y="3923108"/>
                <a:ext cx="162360" cy="54000"/>
              </p14:xfrm>
            </p:contentPart>
          </mc:Choice>
          <mc:Fallback>
            <p:pic>
              <p:nvPicPr>
                <p:cNvPr id="479" name="Freihand 478">
                  <a:extLst>
                    <a:ext uri="{FF2B5EF4-FFF2-40B4-BE49-F238E27FC236}">
                      <a16:creationId xmlns:a16="http://schemas.microsoft.com/office/drawing/2014/main" id="{9D4A4896-2056-4A24-B30F-AB7C1D2DEFAC}"/>
                    </a:ext>
                  </a:extLst>
                </p:cNvPr>
                <p:cNvPicPr/>
                <p:nvPr/>
              </p:nvPicPr>
              <p:blipFill>
                <a:blip r:embed="rId861"/>
                <a:stretch>
                  <a:fillRect/>
                </a:stretch>
              </p:blipFill>
              <p:spPr>
                <a:xfrm>
                  <a:off x="7209219" y="3918788"/>
                  <a:ext cx="171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80" name="Freihand 479">
                  <a:extLst>
                    <a:ext uri="{FF2B5EF4-FFF2-40B4-BE49-F238E27FC236}">
                      <a16:creationId xmlns:a16="http://schemas.microsoft.com/office/drawing/2014/main" id="{37C40F84-CC26-4CA7-A480-26D722C28C63}"/>
                    </a:ext>
                  </a:extLst>
                </p14:cNvPr>
                <p14:cNvContentPartPr/>
                <p14:nvPr/>
              </p14:nvContentPartPr>
              <p14:xfrm>
                <a:off x="7429179" y="3846428"/>
                <a:ext cx="100800" cy="138960"/>
              </p14:xfrm>
            </p:contentPart>
          </mc:Choice>
          <mc:Fallback>
            <p:pic>
              <p:nvPicPr>
                <p:cNvPr id="480" name="Freihand 479">
                  <a:extLst>
                    <a:ext uri="{FF2B5EF4-FFF2-40B4-BE49-F238E27FC236}">
                      <a16:creationId xmlns:a16="http://schemas.microsoft.com/office/drawing/2014/main" id="{37C40F84-CC26-4CA7-A480-26D722C28C63}"/>
                    </a:ext>
                  </a:extLst>
                </p:cNvPr>
                <p:cNvPicPr/>
                <p:nvPr/>
              </p:nvPicPr>
              <p:blipFill>
                <a:blip r:embed="rId863"/>
                <a:stretch>
                  <a:fillRect/>
                </a:stretch>
              </p:blipFill>
              <p:spPr>
                <a:xfrm>
                  <a:off x="7424859" y="3842108"/>
                  <a:ext cx="109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81" name="Freihand 480">
                  <a:extLst>
                    <a:ext uri="{FF2B5EF4-FFF2-40B4-BE49-F238E27FC236}">
                      <a16:creationId xmlns:a16="http://schemas.microsoft.com/office/drawing/2014/main" id="{01F40E87-1518-452A-9C4A-A2F2FF389568}"/>
                    </a:ext>
                  </a:extLst>
                </p14:cNvPr>
                <p14:cNvContentPartPr/>
                <p14:nvPr/>
              </p14:nvContentPartPr>
              <p14:xfrm>
                <a:off x="7330899" y="4018508"/>
                <a:ext cx="419760" cy="14760"/>
              </p14:xfrm>
            </p:contentPart>
          </mc:Choice>
          <mc:Fallback>
            <p:pic>
              <p:nvPicPr>
                <p:cNvPr id="481" name="Freihand 480">
                  <a:extLst>
                    <a:ext uri="{FF2B5EF4-FFF2-40B4-BE49-F238E27FC236}">
                      <a16:creationId xmlns:a16="http://schemas.microsoft.com/office/drawing/2014/main" id="{01F40E87-1518-452A-9C4A-A2F2FF389568}"/>
                    </a:ext>
                  </a:extLst>
                </p:cNvPr>
                <p:cNvPicPr/>
                <p:nvPr/>
              </p:nvPicPr>
              <p:blipFill>
                <a:blip r:embed="rId865"/>
                <a:stretch>
                  <a:fillRect/>
                </a:stretch>
              </p:blipFill>
              <p:spPr>
                <a:xfrm>
                  <a:off x="7326579" y="4014188"/>
                  <a:ext cx="428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05" name="Freihand 504">
                  <a:extLst>
                    <a:ext uri="{FF2B5EF4-FFF2-40B4-BE49-F238E27FC236}">
                      <a16:creationId xmlns:a16="http://schemas.microsoft.com/office/drawing/2014/main" id="{44C55F8A-66A5-4487-8C37-5C4DE492C763}"/>
                    </a:ext>
                  </a:extLst>
                </p14:cNvPr>
                <p14:cNvContentPartPr/>
                <p14:nvPr/>
              </p14:nvContentPartPr>
              <p14:xfrm>
                <a:off x="7804299" y="3914108"/>
                <a:ext cx="115560" cy="18720"/>
              </p14:xfrm>
            </p:contentPart>
          </mc:Choice>
          <mc:Fallback>
            <p:pic>
              <p:nvPicPr>
                <p:cNvPr id="505" name="Freihand 504">
                  <a:extLst>
                    <a:ext uri="{FF2B5EF4-FFF2-40B4-BE49-F238E27FC236}">
                      <a16:creationId xmlns:a16="http://schemas.microsoft.com/office/drawing/2014/main" id="{44C55F8A-66A5-4487-8C37-5C4DE492C763}"/>
                    </a:ext>
                  </a:extLst>
                </p:cNvPr>
                <p:cNvPicPr/>
                <p:nvPr/>
              </p:nvPicPr>
              <p:blipFill>
                <a:blip r:embed="rId867"/>
                <a:stretch>
                  <a:fillRect/>
                </a:stretch>
              </p:blipFill>
              <p:spPr>
                <a:xfrm>
                  <a:off x="7799979" y="3909788"/>
                  <a:ext cx="124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06" name="Freihand 505">
                  <a:extLst>
                    <a:ext uri="{FF2B5EF4-FFF2-40B4-BE49-F238E27FC236}">
                      <a16:creationId xmlns:a16="http://schemas.microsoft.com/office/drawing/2014/main" id="{3B778F80-1599-4974-AF78-656623E37A94}"/>
                    </a:ext>
                  </a:extLst>
                </p14:cNvPr>
                <p14:cNvContentPartPr/>
                <p14:nvPr/>
              </p14:nvContentPartPr>
              <p14:xfrm>
                <a:off x="7788099" y="3961628"/>
                <a:ext cx="152640" cy="22680"/>
              </p14:xfrm>
            </p:contentPart>
          </mc:Choice>
          <mc:Fallback>
            <p:pic>
              <p:nvPicPr>
                <p:cNvPr id="506" name="Freihand 505">
                  <a:extLst>
                    <a:ext uri="{FF2B5EF4-FFF2-40B4-BE49-F238E27FC236}">
                      <a16:creationId xmlns:a16="http://schemas.microsoft.com/office/drawing/2014/main" id="{3B778F80-1599-4974-AF78-656623E37A94}"/>
                    </a:ext>
                  </a:extLst>
                </p:cNvPr>
                <p:cNvPicPr/>
                <p:nvPr/>
              </p:nvPicPr>
              <p:blipFill>
                <a:blip r:embed="rId869"/>
                <a:stretch>
                  <a:fillRect/>
                </a:stretch>
              </p:blipFill>
              <p:spPr>
                <a:xfrm>
                  <a:off x="7783779" y="3957308"/>
                  <a:ext cx="161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07" name="Freihand 506">
                  <a:extLst>
                    <a:ext uri="{FF2B5EF4-FFF2-40B4-BE49-F238E27FC236}">
                      <a16:creationId xmlns:a16="http://schemas.microsoft.com/office/drawing/2014/main" id="{B084EC8B-382A-4D14-A0B2-E9C3EBB935E7}"/>
                    </a:ext>
                  </a:extLst>
                </p14:cNvPr>
                <p14:cNvContentPartPr/>
                <p14:nvPr/>
              </p14:nvContentPartPr>
              <p14:xfrm>
                <a:off x="7974219" y="3845708"/>
                <a:ext cx="103680" cy="172080"/>
              </p14:xfrm>
            </p:contentPart>
          </mc:Choice>
          <mc:Fallback>
            <p:pic>
              <p:nvPicPr>
                <p:cNvPr id="507" name="Freihand 506">
                  <a:extLst>
                    <a:ext uri="{FF2B5EF4-FFF2-40B4-BE49-F238E27FC236}">
                      <a16:creationId xmlns:a16="http://schemas.microsoft.com/office/drawing/2014/main" id="{B084EC8B-382A-4D14-A0B2-E9C3EBB935E7}"/>
                    </a:ext>
                  </a:extLst>
                </p:cNvPr>
                <p:cNvPicPr/>
                <p:nvPr/>
              </p:nvPicPr>
              <p:blipFill>
                <a:blip r:embed="rId871"/>
                <a:stretch>
                  <a:fillRect/>
                </a:stretch>
              </p:blipFill>
              <p:spPr>
                <a:xfrm>
                  <a:off x="7969899" y="3841388"/>
                  <a:ext cx="112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08" name="Freihand 507">
                  <a:extLst>
                    <a:ext uri="{FF2B5EF4-FFF2-40B4-BE49-F238E27FC236}">
                      <a16:creationId xmlns:a16="http://schemas.microsoft.com/office/drawing/2014/main" id="{6B28E62E-2536-428C-A181-8338027B934A}"/>
                    </a:ext>
                  </a:extLst>
                </p14:cNvPr>
                <p14:cNvContentPartPr/>
                <p14:nvPr/>
              </p14:nvContentPartPr>
              <p14:xfrm>
                <a:off x="7948659" y="3884948"/>
                <a:ext cx="294480" cy="192600"/>
              </p14:xfrm>
            </p:contentPart>
          </mc:Choice>
          <mc:Fallback>
            <p:pic>
              <p:nvPicPr>
                <p:cNvPr id="508" name="Freihand 507">
                  <a:extLst>
                    <a:ext uri="{FF2B5EF4-FFF2-40B4-BE49-F238E27FC236}">
                      <a16:creationId xmlns:a16="http://schemas.microsoft.com/office/drawing/2014/main" id="{6B28E62E-2536-428C-A181-8338027B934A}"/>
                    </a:ext>
                  </a:extLst>
                </p:cNvPr>
                <p:cNvPicPr/>
                <p:nvPr/>
              </p:nvPicPr>
              <p:blipFill>
                <a:blip r:embed="rId873"/>
                <a:stretch>
                  <a:fillRect/>
                </a:stretch>
              </p:blipFill>
              <p:spPr>
                <a:xfrm>
                  <a:off x="7944339" y="3880628"/>
                  <a:ext cx="303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14" name="Freihand 513">
                  <a:extLst>
                    <a:ext uri="{FF2B5EF4-FFF2-40B4-BE49-F238E27FC236}">
                      <a16:creationId xmlns:a16="http://schemas.microsoft.com/office/drawing/2014/main" id="{541E3941-AAC5-4CB9-804C-79308729BCAF}"/>
                    </a:ext>
                  </a:extLst>
                </p14:cNvPr>
                <p14:cNvContentPartPr/>
                <p14:nvPr/>
              </p14:nvContentPartPr>
              <p14:xfrm>
                <a:off x="1517259" y="4351148"/>
                <a:ext cx="117000" cy="176040"/>
              </p14:xfrm>
            </p:contentPart>
          </mc:Choice>
          <mc:Fallback>
            <p:pic>
              <p:nvPicPr>
                <p:cNvPr id="514" name="Freihand 513">
                  <a:extLst>
                    <a:ext uri="{FF2B5EF4-FFF2-40B4-BE49-F238E27FC236}">
                      <a16:creationId xmlns:a16="http://schemas.microsoft.com/office/drawing/2014/main" id="{541E3941-AAC5-4CB9-804C-79308729BCAF}"/>
                    </a:ext>
                  </a:extLst>
                </p:cNvPr>
                <p:cNvPicPr/>
                <p:nvPr/>
              </p:nvPicPr>
              <p:blipFill>
                <a:blip r:embed="rId875"/>
                <a:stretch>
                  <a:fillRect/>
                </a:stretch>
              </p:blipFill>
              <p:spPr>
                <a:xfrm>
                  <a:off x="1512939" y="4346828"/>
                  <a:ext cx="125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15" name="Freihand 514">
                  <a:extLst>
                    <a:ext uri="{FF2B5EF4-FFF2-40B4-BE49-F238E27FC236}">
                      <a16:creationId xmlns:a16="http://schemas.microsoft.com/office/drawing/2014/main" id="{5E17BB66-E807-4438-96B1-4364D8D525CA}"/>
                    </a:ext>
                  </a:extLst>
                </p14:cNvPr>
                <p14:cNvContentPartPr/>
                <p14:nvPr/>
              </p14:nvContentPartPr>
              <p14:xfrm>
                <a:off x="1622379" y="4363028"/>
                <a:ext cx="34920" cy="160200"/>
              </p14:xfrm>
            </p:contentPart>
          </mc:Choice>
          <mc:Fallback>
            <p:pic>
              <p:nvPicPr>
                <p:cNvPr id="515" name="Freihand 514">
                  <a:extLst>
                    <a:ext uri="{FF2B5EF4-FFF2-40B4-BE49-F238E27FC236}">
                      <a16:creationId xmlns:a16="http://schemas.microsoft.com/office/drawing/2014/main" id="{5E17BB66-E807-4438-96B1-4364D8D525CA}"/>
                    </a:ext>
                  </a:extLst>
                </p:cNvPr>
                <p:cNvPicPr/>
                <p:nvPr/>
              </p:nvPicPr>
              <p:blipFill>
                <a:blip r:embed="rId877"/>
                <a:stretch>
                  <a:fillRect/>
                </a:stretch>
              </p:blipFill>
              <p:spPr>
                <a:xfrm>
                  <a:off x="1618059" y="4358708"/>
                  <a:ext cx="43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16" name="Freihand 515">
                  <a:extLst>
                    <a:ext uri="{FF2B5EF4-FFF2-40B4-BE49-F238E27FC236}">
                      <a16:creationId xmlns:a16="http://schemas.microsoft.com/office/drawing/2014/main" id="{4CEDECF6-DC0D-4512-A6B6-BC600D307F2D}"/>
                    </a:ext>
                  </a:extLst>
                </p14:cNvPr>
                <p14:cNvContentPartPr/>
                <p14:nvPr/>
              </p14:nvContentPartPr>
              <p14:xfrm>
                <a:off x="1496379" y="4516388"/>
                <a:ext cx="180720" cy="21240"/>
              </p14:xfrm>
            </p:contentPart>
          </mc:Choice>
          <mc:Fallback>
            <p:pic>
              <p:nvPicPr>
                <p:cNvPr id="516" name="Freihand 515">
                  <a:extLst>
                    <a:ext uri="{FF2B5EF4-FFF2-40B4-BE49-F238E27FC236}">
                      <a16:creationId xmlns:a16="http://schemas.microsoft.com/office/drawing/2014/main" id="{4CEDECF6-DC0D-4512-A6B6-BC600D307F2D}"/>
                    </a:ext>
                  </a:extLst>
                </p:cNvPr>
                <p:cNvPicPr/>
                <p:nvPr/>
              </p:nvPicPr>
              <p:blipFill>
                <a:blip r:embed="rId879"/>
                <a:stretch>
                  <a:fillRect/>
                </a:stretch>
              </p:blipFill>
              <p:spPr>
                <a:xfrm>
                  <a:off x="1492059" y="4512068"/>
                  <a:ext cx="189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17" name="Freihand 516">
                  <a:extLst>
                    <a:ext uri="{FF2B5EF4-FFF2-40B4-BE49-F238E27FC236}">
                      <a16:creationId xmlns:a16="http://schemas.microsoft.com/office/drawing/2014/main" id="{4A3BBCB1-9B68-4476-B93F-E2E8620FF7E7}"/>
                    </a:ext>
                  </a:extLst>
                </p14:cNvPr>
                <p14:cNvContentPartPr/>
                <p14:nvPr/>
              </p14:nvContentPartPr>
              <p14:xfrm>
                <a:off x="1736499" y="4419188"/>
                <a:ext cx="102960" cy="158760"/>
              </p14:xfrm>
            </p:contentPart>
          </mc:Choice>
          <mc:Fallback>
            <p:pic>
              <p:nvPicPr>
                <p:cNvPr id="517" name="Freihand 516">
                  <a:extLst>
                    <a:ext uri="{FF2B5EF4-FFF2-40B4-BE49-F238E27FC236}">
                      <a16:creationId xmlns:a16="http://schemas.microsoft.com/office/drawing/2014/main" id="{4A3BBCB1-9B68-4476-B93F-E2E8620FF7E7}"/>
                    </a:ext>
                  </a:extLst>
                </p:cNvPr>
                <p:cNvPicPr/>
                <p:nvPr/>
              </p:nvPicPr>
              <p:blipFill>
                <a:blip r:embed="rId881"/>
                <a:stretch>
                  <a:fillRect/>
                </a:stretch>
              </p:blipFill>
              <p:spPr>
                <a:xfrm>
                  <a:off x="1732179" y="4414868"/>
                  <a:ext cx="111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19" name="Freihand 518">
                  <a:extLst>
                    <a:ext uri="{FF2B5EF4-FFF2-40B4-BE49-F238E27FC236}">
                      <a16:creationId xmlns:a16="http://schemas.microsoft.com/office/drawing/2014/main" id="{55E5573F-B900-4DF9-9C97-E21BB569C499}"/>
                    </a:ext>
                  </a:extLst>
                </p14:cNvPr>
                <p14:cNvContentPartPr/>
                <p14:nvPr/>
              </p14:nvContentPartPr>
              <p14:xfrm>
                <a:off x="8269059" y="4000148"/>
                <a:ext cx="125280" cy="123840"/>
              </p14:xfrm>
            </p:contentPart>
          </mc:Choice>
          <mc:Fallback>
            <p:pic>
              <p:nvPicPr>
                <p:cNvPr id="519" name="Freihand 518">
                  <a:extLst>
                    <a:ext uri="{FF2B5EF4-FFF2-40B4-BE49-F238E27FC236}">
                      <a16:creationId xmlns:a16="http://schemas.microsoft.com/office/drawing/2014/main" id="{55E5573F-B900-4DF9-9C97-E21BB569C499}"/>
                    </a:ext>
                  </a:extLst>
                </p:cNvPr>
                <p:cNvPicPr/>
                <p:nvPr/>
              </p:nvPicPr>
              <p:blipFill>
                <a:blip r:embed="rId883"/>
                <a:stretch>
                  <a:fillRect/>
                </a:stretch>
              </p:blipFill>
              <p:spPr>
                <a:xfrm>
                  <a:off x="8264739" y="3995828"/>
                  <a:ext cx="133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22" name="Freihand 521">
                  <a:extLst>
                    <a:ext uri="{FF2B5EF4-FFF2-40B4-BE49-F238E27FC236}">
                      <a16:creationId xmlns:a16="http://schemas.microsoft.com/office/drawing/2014/main" id="{B494315F-4AA8-4D87-8045-FA14E35B60A7}"/>
                    </a:ext>
                  </a:extLst>
                </p14:cNvPr>
                <p14:cNvContentPartPr/>
                <p14:nvPr/>
              </p14:nvContentPartPr>
              <p14:xfrm>
                <a:off x="1849539" y="4513148"/>
                <a:ext cx="90720" cy="90720"/>
              </p14:xfrm>
            </p:contentPart>
          </mc:Choice>
          <mc:Fallback>
            <p:pic>
              <p:nvPicPr>
                <p:cNvPr id="522" name="Freihand 521">
                  <a:extLst>
                    <a:ext uri="{FF2B5EF4-FFF2-40B4-BE49-F238E27FC236}">
                      <a16:creationId xmlns:a16="http://schemas.microsoft.com/office/drawing/2014/main" id="{B494315F-4AA8-4D87-8045-FA14E35B60A7}"/>
                    </a:ext>
                  </a:extLst>
                </p:cNvPr>
                <p:cNvPicPr/>
                <p:nvPr/>
              </p:nvPicPr>
              <p:blipFill>
                <a:blip r:embed="rId885"/>
                <a:stretch>
                  <a:fillRect/>
                </a:stretch>
              </p:blipFill>
              <p:spPr>
                <a:xfrm>
                  <a:off x="1845219" y="4508828"/>
                  <a:ext cx="99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23" name="Freihand 522">
                  <a:extLst>
                    <a:ext uri="{FF2B5EF4-FFF2-40B4-BE49-F238E27FC236}">
                      <a16:creationId xmlns:a16="http://schemas.microsoft.com/office/drawing/2014/main" id="{6368CADB-0FB9-4A21-AC33-249900D5C580}"/>
                    </a:ext>
                  </a:extLst>
                </p14:cNvPr>
                <p14:cNvContentPartPr/>
                <p14:nvPr/>
              </p14:nvContentPartPr>
              <p14:xfrm>
                <a:off x="2062659" y="4379588"/>
                <a:ext cx="198000" cy="97920"/>
              </p14:xfrm>
            </p:contentPart>
          </mc:Choice>
          <mc:Fallback>
            <p:pic>
              <p:nvPicPr>
                <p:cNvPr id="523" name="Freihand 522">
                  <a:extLst>
                    <a:ext uri="{FF2B5EF4-FFF2-40B4-BE49-F238E27FC236}">
                      <a16:creationId xmlns:a16="http://schemas.microsoft.com/office/drawing/2014/main" id="{6368CADB-0FB9-4A21-AC33-249900D5C580}"/>
                    </a:ext>
                  </a:extLst>
                </p:cNvPr>
                <p:cNvPicPr/>
                <p:nvPr/>
              </p:nvPicPr>
              <p:blipFill>
                <a:blip r:embed="rId887"/>
                <a:stretch>
                  <a:fillRect/>
                </a:stretch>
              </p:blipFill>
              <p:spPr>
                <a:xfrm>
                  <a:off x="2058339" y="4375268"/>
                  <a:ext cx="206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24" name="Freihand 523">
                  <a:extLst>
                    <a:ext uri="{FF2B5EF4-FFF2-40B4-BE49-F238E27FC236}">
                      <a16:creationId xmlns:a16="http://schemas.microsoft.com/office/drawing/2014/main" id="{A66FB50C-821A-4E4A-AE49-FE9CAF2D15AD}"/>
                    </a:ext>
                  </a:extLst>
                </p14:cNvPr>
                <p14:cNvContentPartPr/>
                <p14:nvPr/>
              </p14:nvContentPartPr>
              <p14:xfrm>
                <a:off x="2227179" y="4333868"/>
                <a:ext cx="131040" cy="171720"/>
              </p14:xfrm>
            </p:contentPart>
          </mc:Choice>
          <mc:Fallback>
            <p:pic>
              <p:nvPicPr>
                <p:cNvPr id="524" name="Freihand 523">
                  <a:extLst>
                    <a:ext uri="{FF2B5EF4-FFF2-40B4-BE49-F238E27FC236}">
                      <a16:creationId xmlns:a16="http://schemas.microsoft.com/office/drawing/2014/main" id="{A66FB50C-821A-4E4A-AE49-FE9CAF2D15AD}"/>
                    </a:ext>
                  </a:extLst>
                </p:cNvPr>
                <p:cNvPicPr/>
                <p:nvPr/>
              </p:nvPicPr>
              <p:blipFill>
                <a:blip r:embed="rId889"/>
                <a:stretch>
                  <a:fillRect/>
                </a:stretch>
              </p:blipFill>
              <p:spPr>
                <a:xfrm>
                  <a:off x="2222859" y="4329548"/>
                  <a:ext cx="139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25" name="Freihand 524">
                  <a:extLst>
                    <a:ext uri="{FF2B5EF4-FFF2-40B4-BE49-F238E27FC236}">
                      <a16:creationId xmlns:a16="http://schemas.microsoft.com/office/drawing/2014/main" id="{8A50D1D4-9FA9-4FC8-A0E9-50F30E1A7721}"/>
                    </a:ext>
                  </a:extLst>
                </p14:cNvPr>
                <p14:cNvContentPartPr/>
                <p14:nvPr/>
              </p14:nvContentPartPr>
              <p14:xfrm>
                <a:off x="2497539" y="4331708"/>
                <a:ext cx="122400" cy="136800"/>
              </p14:xfrm>
            </p:contentPart>
          </mc:Choice>
          <mc:Fallback>
            <p:pic>
              <p:nvPicPr>
                <p:cNvPr id="525" name="Freihand 524">
                  <a:extLst>
                    <a:ext uri="{FF2B5EF4-FFF2-40B4-BE49-F238E27FC236}">
                      <a16:creationId xmlns:a16="http://schemas.microsoft.com/office/drawing/2014/main" id="{8A50D1D4-9FA9-4FC8-A0E9-50F30E1A7721}"/>
                    </a:ext>
                  </a:extLst>
                </p:cNvPr>
                <p:cNvPicPr/>
                <p:nvPr/>
              </p:nvPicPr>
              <p:blipFill>
                <a:blip r:embed="rId891"/>
                <a:stretch>
                  <a:fillRect/>
                </a:stretch>
              </p:blipFill>
              <p:spPr>
                <a:xfrm>
                  <a:off x="2493219" y="4327388"/>
                  <a:ext cx="131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26" name="Freihand 525">
                  <a:extLst>
                    <a:ext uri="{FF2B5EF4-FFF2-40B4-BE49-F238E27FC236}">
                      <a16:creationId xmlns:a16="http://schemas.microsoft.com/office/drawing/2014/main" id="{CA67296D-4C11-4953-AA61-7299E11DA4FA}"/>
                    </a:ext>
                  </a:extLst>
                </p14:cNvPr>
                <p14:cNvContentPartPr/>
                <p14:nvPr/>
              </p14:nvContentPartPr>
              <p14:xfrm>
                <a:off x="2594739" y="4324148"/>
                <a:ext cx="29520" cy="167040"/>
              </p14:xfrm>
            </p:contentPart>
          </mc:Choice>
          <mc:Fallback>
            <p:pic>
              <p:nvPicPr>
                <p:cNvPr id="526" name="Freihand 525">
                  <a:extLst>
                    <a:ext uri="{FF2B5EF4-FFF2-40B4-BE49-F238E27FC236}">
                      <a16:creationId xmlns:a16="http://schemas.microsoft.com/office/drawing/2014/main" id="{CA67296D-4C11-4953-AA61-7299E11DA4FA}"/>
                    </a:ext>
                  </a:extLst>
                </p:cNvPr>
                <p:cNvPicPr/>
                <p:nvPr/>
              </p:nvPicPr>
              <p:blipFill>
                <a:blip r:embed="rId893"/>
                <a:stretch>
                  <a:fillRect/>
                </a:stretch>
              </p:blipFill>
              <p:spPr>
                <a:xfrm>
                  <a:off x="2590419" y="4319828"/>
                  <a:ext cx="38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27" name="Freihand 526">
                  <a:extLst>
                    <a:ext uri="{FF2B5EF4-FFF2-40B4-BE49-F238E27FC236}">
                      <a16:creationId xmlns:a16="http://schemas.microsoft.com/office/drawing/2014/main" id="{44D33D8B-01E9-4754-8202-327A347C800D}"/>
                    </a:ext>
                  </a:extLst>
                </p14:cNvPr>
                <p14:cNvContentPartPr/>
                <p14:nvPr/>
              </p14:nvContentPartPr>
              <p14:xfrm>
                <a:off x="2492859" y="4465988"/>
                <a:ext cx="149400" cy="9000"/>
              </p14:xfrm>
            </p:contentPart>
          </mc:Choice>
          <mc:Fallback>
            <p:pic>
              <p:nvPicPr>
                <p:cNvPr id="527" name="Freihand 526">
                  <a:extLst>
                    <a:ext uri="{FF2B5EF4-FFF2-40B4-BE49-F238E27FC236}">
                      <a16:creationId xmlns:a16="http://schemas.microsoft.com/office/drawing/2014/main" id="{44D33D8B-01E9-4754-8202-327A347C800D}"/>
                    </a:ext>
                  </a:extLst>
                </p:cNvPr>
                <p:cNvPicPr/>
                <p:nvPr/>
              </p:nvPicPr>
              <p:blipFill>
                <a:blip r:embed="rId895"/>
                <a:stretch>
                  <a:fillRect/>
                </a:stretch>
              </p:blipFill>
              <p:spPr>
                <a:xfrm>
                  <a:off x="2488539" y="4461668"/>
                  <a:ext cx="158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28" name="Freihand 527">
                  <a:extLst>
                    <a:ext uri="{FF2B5EF4-FFF2-40B4-BE49-F238E27FC236}">
                      <a16:creationId xmlns:a16="http://schemas.microsoft.com/office/drawing/2014/main" id="{E9B768F1-1B8A-48A3-ACB4-FE61C043782B}"/>
                    </a:ext>
                  </a:extLst>
                </p14:cNvPr>
                <p14:cNvContentPartPr/>
                <p14:nvPr/>
              </p14:nvContentPartPr>
              <p14:xfrm>
                <a:off x="2722899" y="4380308"/>
                <a:ext cx="128520" cy="145800"/>
              </p14:xfrm>
            </p:contentPart>
          </mc:Choice>
          <mc:Fallback>
            <p:pic>
              <p:nvPicPr>
                <p:cNvPr id="528" name="Freihand 527">
                  <a:extLst>
                    <a:ext uri="{FF2B5EF4-FFF2-40B4-BE49-F238E27FC236}">
                      <a16:creationId xmlns:a16="http://schemas.microsoft.com/office/drawing/2014/main" id="{E9B768F1-1B8A-48A3-ACB4-FE61C043782B}"/>
                    </a:ext>
                  </a:extLst>
                </p:cNvPr>
                <p:cNvPicPr/>
                <p:nvPr/>
              </p:nvPicPr>
              <p:blipFill>
                <a:blip r:embed="rId897"/>
                <a:stretch>
                  <a:fillRect/>
                </a:stretch>
              </p:blipFill>
              <p:spPr>
                <a:xfrm>
                  <a:off x="2718579" y="4375988"/>
                  <a:ext cx="137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29" name="Freihand 528">
                  <a:extLst>
                    <a:ext uri="{FF2B5EF4-FFF2-40B4-BE49-F238E27FC236}">
                      <a16:creationId xmlns:a16="http://schemas.microsoft.com/office/drawing/2014/main" id="{C31447FD-2A90-4B28-A989-AD58E12E1DB4}"/>
                    </a:ext>
                  </a:extLst>
                </p14:cNvPr>
                <p14:cNvContentPartPr/>
                <p14:nvPr/>
              </p14:nvContentPartPr>
              <p14:xfrm>
                <a:off x="2863659" y="4483628"/>
                <a:ext cx="360" cy="360"/>
              </p14:xfrm>
            </p:contentPart>
          </mc:Choice>
          <mc:Fallback>
            <p:pic>
              <p:nvPicPr>
                <p:cNvPr id="529" name="Freihand 528">
                  <a:extLst>
                    <a:ext uri="{FF2B5EF4-FFF2-40B4-BE49-F238E27FC236}">
                      <a16:creationId xmlns:a16="http://schemas.microsoft.com/office/drawing/2014/main" id="{C31447FD-2A90-4B28-A989-AD58E12E1DB4}"/>
                    </a:ext>
                  </a:extLst>
                </p:cNvPr>
                <p:cNvPicPr/>
                <p:nvPr/>
              </p:nvPicPr>
              <p:blipFill>
                <a:blip r:embed="rId536"/>
                <a:stretch>
                  <a:fillRect/>
                </a:stretch>
              </p:blipFill>
              <p:spPr>
                <a:xfrm>
                  <a:off x="2859339" y="4479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30" name="Freihand 529">
                  <a:extLst>
                    <a:ext uri="{FF2B5EF4-FFF2-40B4-BE49-F238E27FC236}">
                      <a16:creationId xmlns:a16="http://schemas.microsoft.com/office/drawing/2014/main" id="{B672C48A-B28C-42D1-AE90-B9B62E8D458B}"/>
                    </a:ext>
                  </a:extLst>
                </p14:cNvPr>
                <p14:cNvContentPartPr/>
                <p14:nvPr/>
              </p14:nvContentPartPr>
              <p14:xfrm>
                <a:off x="2849619" y="4468508"/>
                <a:ext cx="14400" cy="21600"/>
              </p14:xfrm>
            </p:contentPart>
          </mc:Choice>
          <mc:Fallback>
            <p:pic>
              <p:nvPicPr>
                <p:cNvPr id="530" name="Freihand 529">
                  <a:extLst>
                    <a:ext uri="{FF2B5EF4-FFF2-40B4-BE49-F238E27FC236}">
                      <a16:creationId xmlns:a16="http://schemas.microsoft.com/office/drawing/2014/main" id="{B672C48A-B28C-42D1-AE90-B9B62E8D458B}"/>
                    </a:ext>
                  </a:extLst>
                </p:cNvPr>
                <p:cNvPicPr/>
                <p:nvPr/>
              </p:nvPicPr>
              <p:blipFill>
                <a:blip r:embed="rId900"/>
                <a:stretch>
                  <a:fillRect/>
                </a:stretch>
              </p:blipFill>
              <p:spPr>
                <a:xfrm>
                  <a:off x="2845299" y="4464188"/>
                  <a:ext cx="23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32" name="Freihand 531">
                  <a:extLst>
                    <a:ext uri="{FF2B5EF4-FFF2-40B4-BE49-F238E27FC236}">
                      <a16:creationId xmlns:a16="http://schemas.microsoft.com/office/drawing/2014/main" id="{D1457DA6-2FE9-46B3-A174-85BA41824D4A}"/>
                    </a:ext>
                  </a:extLst>
                </p14:cNvPr>
                <p14:cNvContentPartPr/>
                <p14:nvPr/>
              </p14:nvContentPartPr>
              <p14:xfrm>
                <a:off x="2829459" y="4466708"/>
                <a:ext cx="125280" cy="97200"/>
              </p14:xfrm>
            </p:contentPart>
          </mc:Choice>
          <mc:Fallback>
            <p:pic>
              <p:nvPicPr>
                <p:cNvPr id="532" name="Freihand 531">
                  <a:extLst>
                    <a:ext uri="{FF2B5EF4-FFF2-40B4-BE49-F238E27FC236}">
                      <a16:creationId xmlns:a16="http://schemas.microsoft.com/office/drawing/2014/main" id="{D1457DA6-2FE9-46B3-A174-85BA41824D4A}"/>
                    </a:ext>
                  </a:extLst>
                </p:cNvPr>
                <p:cNvPicPr/>
                <p:nvPr/>
              </p:nvPicPr>
              <p:blipFill>
                <a:blip r:embed="rId902"/>
                <a:stretch>
                  <a:fillRect/>
                </a:stretch>
              </p:blipFill>
              <p:spPr>
                <a:xfrm>
                  <a:off x="2825139" y="4462388"/>
                  <a:ext cx="133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34" name="Freihand 533">
                  <a:extLst>
                    <a:ext uri="{FF2B5EF4-FFF2-40B4-BE49-F238E27FC236}">
                      <a16:creationId xmlns:a16="http://schemas.microsoft.com/office/drawing/2014/main" id="{937795F9-6265-443D-A6C8-DA30538FC8E6}"/>
                    </a:ext>
                  </a:extLst>
                </p14:cNvPr>
                <p14:cNvContentPartPr/>
                <p14:nvPr/>
              </p14:nvContentPartPr>
              <p14:xfrm>
                <a:off x="3203499" y="4406948"/>
                <a:ext cx="178200" cy="16200"/>
              </p14:xfrm>
            </p:contentPart>
          </mc:Choice>
          <mc:Fallback>
            <p:pic>
              <p:nvPicPr>
                <p:cNvPr id="534" name="Freihand 533">
                  <a:extLst>
                    <a:ext uri="{FF2B5EF4-FFF2-40B4-BE49-F238E27FC236}">
                      <a16:creationId xmlns:a16="http://schemas.microsoft.com/office/drawing/2014/main" id="{937795F9-6265-443D-A6C8-DA30538FC8E6}"/>
                    </a:ext>
                  </a:extLst>
                </p:cNvPr>
                <p:cNvPicPr/>
                <p:nvPr/>
              </p:nvPicPr>
              <p:blipFill>
                <a:blip r:embed="rId904"/>
                <a:stretch>
                  <a:fillRect/>
                </a:stretch>
              </p:blipFill>
              <p:spPr>
                <a:xfrm>
                  <a:off x="3199179" y="4402628"/>
                  <a:ext cx="186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35" name="Freihand 534">
                  <a:extLst>
                    <a:ext uri="{FF2B5EF4-FFF2-40B4-BE49-F238E27FC236}">
                      <a16:creationId xmlns:a16="http://schemas.microsoft.com/office/drawing/2014/main" id="{9C88CDCE-A889-4F9B-A07D-3B6BA40B33C2}"/>
                    </a:ext>
                  </a:extLst>
                </p14:cNvPr>
                <p14:cNvContentPartPr/>
                <p14:nvPr/>
              </p14:nvContentPartPr>
              <p14:xfrm>
                <a:off x="3398979" y="4324148"/>
                <a:ext cx="126360" cy="168840"/>
              </p14:xfrm>
            </p:contentPart>
          </mc:Choice>
          <mc:Fallback>
            <p:pic>
              <p:nvPicPr>
                <p:cNvPr id="535" name="Freihand 534">
                  <a:extLst>
                    <a:ext uri="{FF2B5EF4-FFF2-40B4-BE49-F238E27FC236}">
                      <a16:creationId xmlns:a16="http://schemas.microsoft.com/office/drawing/2014/main" id="{9C88CDCE-A889-4F9B-A07D-3B6BA40B33C2}"/>
                    </a:ext>
                  </a:extLst>
                </p:cNvPr>
                <p:cNvPicPr/>
                <p:nvPr/>
              </p:nvPicPr>
              <p:blipFill>
                <a:blip r:embed="rId906"/>
                <a:stretch>
                  <a:fillRect/>
                </a:stretch>
              </p:blipFill>
              <p:spPr>
                <a:xfrm>
                  <a:off x="3394659" y="4319828"/>
                  <a:ext cx="135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36" name="Freihand 535">
                  <a:extLst>
                    <a:ext uri="{FF2B5EF4-FFF2-40B4-BE49-F238E27FC236}">
                      <a16:creationId xmlns:a16="http://schemas.microsoft.com/office/drawing/2014/main" id="{3EAB42E1-9FB9-49C4-A2A6-60A5DB5C303D}"/>
                    </a:ext>
                  </a:extLst>
                </p14:cNvPr>
                <p14:cNvContentPartPr/>
                <p14:nvPr/>
              </p14:nvContentPartPr>
              <p14:xfrm>
                <a:off x="3701019" y="4361228"/>
                <a:ext cx="111240" cy="112680"/>
              </p14:xfrm>
            </p:contentPart>
          </mc:Choice>
          <mc:Fallback>
            <p:pic>
              <p:nvPicPr>
                <p:cNvPr id="536" name="Freihand 535">
                  <a:extLst>
                    <a:ext uri="{FF2B5EF4-FFF2-40B4-BE49-F238E27FC236}">
                      <a16:creationId xmlns:a16="http://schemas.microsoft.com/office/drawing/2014/main" id="{3EAB42E1-9FB9-49C4-A2A6-60A5DB5C303D}"/>
                    </a:ext>
                  </a:extLst>
                </p:cNvPr>
                <p:cNvPicPr/>
                <p:nvPr/>
              </p:nvPicPr>
              <p:blipFill>
                <a:blip r:embed="rId908"/>
                <a:stretch>
                  <a:fillRect/>
                </a:stretch>
              </p:blipFill>
              <p:spPr>
                <a:xfrm>
                  <a:off x="3696699" y="4356908"/>
                  <a:ext cx="119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37" name="Freihand 536">
                  <a:extLst>
                    <a:ext uri="{FF2B5EF4-FFF2-40B4-BE49-F238E27FC236}">
                      <a16:creationId xmlns:a16="http://schemas.microsoft.com/office/drawing/2014/main" id="{D85C2EA6-0F24-4C8F-9911-5002DB3DAE6E}"/>
                    </a:ext>
                  </a:extLst>
                </p14:cNvPr>
                <p14:cNvContentPartPr/>
                <p14:nvPr/>
              </p14:nvContentPartPr>
              <p14:xfrm>
                <a:off x="3868419" y="4359068"/>
                <a:ext cx="446400" cy="118440"/>
              </p14:xfrm>
            </p:contentPart>
          </mc:Choice>
          <mc:Fallback>
            <p:pic>
              <p:nvPicPr>
                <p:cNvPr id="537" name="Freihand 536">
                  <a:extLst>
                    <a:ext uri="{FF2B5EF4-FFF2-40B4-BE49-F238E27FC236}">
                      <a16:creationId xmlns:a16="http://schemas.microsoft.com/office/drawing/2014/main" id="{D85C2EA6-0F24-4C8F-9911-5002DB3DAE6E}"/>
                    </a:ext>
                  </a:extLst>
                </p:cNvPr>
                <p:cNvPicPr/>
                <p:nvPr/>
              </p:nvPicPr>
              <p:blipFill>
                <a:blip r:embed="rId910"/>
                <a:stretch>
                  <a:fillRect/>
                </a:stretch>
              </p:blipFill>
              <p:spPr>
                <a:xfrm>
                  <a:off x="3864099" y="4354748"/>
                  <a:ext cx="455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38" name="Freihand 537">
                  <a:extLst>
                    <a:ext uri="{FF2B5EF4-FFF2-40B4-BE49-F238E27FC236}">
                      <a16:creationId xmlns:a16="http://schemas.microsoft.com/office/drawing/2014/main" id="{EABE5660-F76B-4354-83D9-C8A74D4DE899}"/>
                    </a:ext>
                  </a:extLst>
                </p14:cNvPr>
                <p14:cNvContentPartPr/>
                <p14:nvPr/>
              </p14:nvContentPartPr>
              <p14:xfrm>
                <a:off x="4331739" y="4329188"/>
                <a:ext cx="355680" cy="126360"/>
              </p14:xfrm>
            </p:contentPart>
          </mc:Choice>
          <mc:Fallback>
            <p:pic>
              <p:nvPicPr>
                <p:cNvPr id="538" name="Freihand 537">
                  <a:extLst>
                    <a:ext uri="{FF2B5EF4-FFF2-40B4-BE49-F238E27FC236}">
                      <a16:creationId xmlns:a16="http://schemas.microsoft.com/office/drawing/2014/main" id="{EABE5660-F76B-4354-83D9-C8A74D4DE899}"/>
                    </a:ext>
                  </a:extLst>
                </p:cNvPr>
                <p:cNvPicPr/>
                <p:nvPr/>
              </p:nvPicPr>
              <p:blipFill>
                <a:blip r:embed="rId912"/>
                <a:stretch>
                  <a:fillRect/>
                </a:stretch>
              </p:blipFill>
              <p:spPr>
                <a:xfrm>
                  <a:off x="4327419" y="4324868"/>
                  <a:ext cx="364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39" name="Freihand 538">
                  <a:extLst>
                    <a:ext uri="{FF2B5EF4-FFF2-40B4-BE49-F238E27FC236}">
                      <a16:creationId xmlns:a16="http://schemas.microsoft.com/office/drawing/2014/main" id="{0DEA5B0E-87A4-4702-86D0-8B3461E876C5}"/>
                    </a:ext>
                  </a:extLst>
                </p14:cNvPr>
                <p14:cNvContentPartPr/>
                <p14:nvPr/>
              </p14:nvContentPartPr>
              <p14:xfrm>
                <a:off x="4697139" y="4364828"/>
                <a:ext cx="144720" cy="231120"/>
              </p14:xfrm>
            </p:contentPart>
          </mc:Choice>
          <mc:Fallback>
            <p:pic>
              <p:nvPicPr>
                <p:cNvPr id="539" name="Freihand 538">
                  <a:extLst>
                    <a:ext uri="{FF2B5EF4-FFF2-40B4-BE49-F238E27FC236}">
                      <a16:creationId xmlns:a16="http://schemas.microsoft.com/office/drawing/2014/main" id="{0DEA5B0E-87A4-4702-86D0-8B3461E876C5}"/>
                    </a:ext>
                  </a:extLst>
                </p:cNvPr>
                <p:cNvPicPr/>
                <p:nvPr/>
              </p:nvPicPr>
              <p:blipFill>
                <a:blip r:embed="rId914"/>
                <a:stretch>
                  <a:fillRect/>
                </a:stretch>
              </p:blipFill>
              <p:spPr>
                <a:xfrm>
                  <a:off x="4692819" y="4360508"/>
                  <a:ext cx="1533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40" name="Freihand 539">
                  <a:extLst>
                    <a:ext uri="{FF2B5EF4-FFF2-40B4-BE49-F238E27FC236}">
                      <a16:creationId xmlns:a16="http://schemas.microsoft.com/office/drawing/2014/main" id="{65DBAF2C-A75C-4715-A162-2E4192D6D724}"/>
                    </a:ext>
                  </a:extLst>
                </p14:cNvPr>
                <p14:cNvContentPartPr/>
                <p14:nvPr/>
              </p14:nvContentPartPr>
              <p14:xfrm>
                <a:off x="4896939" y="4223348"/>
                <a:ext cx="27720" cy="233280"/>
              </p14:xfrm>
            </p:contentPart>
          </mc:Choice>
          <mc:Fallback>
            <p:pic>
              <p:nvPicPr>
                <p:cNvPr id="540" name="Freihand 539">
                  <a:extLst>
                    <a:ext uri="{FF2B5EF4-FFF2-40B4-BE49-F238E27FC236}">
                      <a16:creationId xmlns:a16="http://schemas.microsoft.com/office/drawing/2014/main" id="{65DBAF2C-A75C-4715-A162-2E4192D6D724}"/>
                    </a:ext>
                  </a:extLst>
                </p:cNvPr>
                <p:cNvPicPr/>
                <p:nvPr/>
              </p:nvPicPr>
              <p:blipFill>
                <a:blip r:embed="rId916"/>
                <a:stretch>
                  <a:fillRect/>
                </a:stretch>
              </p:blipFill>
              <p:spPr>
                <a:xfrm>
                  <a:off x="4892619" y="4219028"/>
                  <a:ext cx="36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41" name="Freihand 540">
                  <a:extLst>
                    <a:ext uri="{FF2B5EF4-FFF2-40B4-BE49-F238E27FC236}">
                      <a16:creationId xmlns:a16="http://schemas.microsoft.com/office/drawing/2014/main" id="{749907FA-1C30-46C4-BC25-6F9029303E4B}"/>
                    </a:ext>
                  </a:extLst>
                </p14:cNvPr>
                <p14:cNvContentPartPr/>
                <p14:nvPr/>
              </p14:nvContentPartPr>
              <p14:xfrm>
                <a:off x="3612459" y="4512068"/>
                <a:ext cx="1393200" cy="68040"/>
              </p14:xfrm>
            </p:contentPart>
          </mc:Choice>
          <mc:Fallback>
            <p:pic>
              <p:nvPicPr>
                <p:cNvPr id="541" name="Freihand 540">
                  <a:extLst>
                    <a:ext uri="{FF2B5EF4-FFF2-40B4-BE49-F238E27FC236}">
                      <a16:creationId xmlns:a16="http://schemas.microsoft.com/office/drawing/2014/main" id="{749907FA-1C30-46C4-BC25-6F9029303E4B}"/>
                    </a:ext>
                  </a:extLst>
                </p:cNvPr>
                <p:cNvPicPr/>
                <p:nvPr/>
              </p:nvPicPr>
              <p:blipFill>
                <a:blip r:embed="rId918"/>
                <a:stretch>
                  <a:fillRect/>
                </a:stretch>
              </p:blipFill>
              <p:spPr>
                <a:xfrm>
                  <a:off x="3608139" y="4507748"/>
                  <a:ext cx="1401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42" name="Freihand 541">
                  <a:extLst>
                    <a:ext uri="{FF2B5EF4-FFF2-40B4-BE49-F238E27FC236}">
                      <a16:creationId xmlns:a16="http://schemas.microsoft.com/office/drawing/2014/main" id="{4292E2B2-293A-4F62-9D57-FA875EFCCD86}"/>
                    </a:ext>
                  </a:extLst>
                </p14:cNvPr>
                <p14:cNvContentPartPr/>
                <p14:nvPr/>
              </p14:nvContentPartPr>
              <p14:xfrm>
                <a:off x="4892979" y="4238468"/>
                <a:ext cx="435600" cy="210600"/>
              </p14:xfrm>
            </p:contentPart>
          </mc:Choice>
          <mc:Fallback>
            <p:pic>
              <p:nvPicPr>
                <p:cNvPr id="542" name="Freihand 541">
                  <a:extLst>
                    <a:ext uri="{FF2B5EF4-FFF2-40B4-BE49-F238E27FC236}">
                      <a16:creationId xmlns:a16="http://schemas.microsoft.com/office/drawing/2014/main" id="{4292E2B2-293A-4F62-9D57-FA875EFCCD86}"/>
                    </a:ext>
                  </a:extLst>
                </p:cNvPr>
                <p:cNvPicPr/>
                <p:nvPr/>
              </p:nvPicPr>
              <p:blipFill>
                <a:blip r:embed="rId920"/>
                <a:stretch>
                  <a:fillRect/>
                </a:stretch>
              </p:blipFill>
              <p:spPr>
                <a:xfrm>
                  <a:off x="4888659" y="4234148"/>
                  <a:ext cx="444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43" name="Freihand 542">
                  <a:extLst>
                    <a:ext uri="{FF2B5EF4-FFF2-40B4-BE49-F238E27FC236}">
                      <a16:creationId xmlns:a16="http://schemas.microsoft.com/office/drawing/2014/main" id="{5A615202-515E-4D36-954F-43AA95B6F0B7}"/>
                    </a:ext>
                  </a:extLst>
                </p14:cNvPr>
                <p14:cNvContentPartPr/>
                <p14:nvPr/>
              </p14:nvContentPartPr>
              <p14:xfrm>
                <a:off x="5241459" y="4311908"/>
                <a:ext cx="198000" cy="43560"/>
              </p14:xfrm>
            </p:contentPart>
          </mc:Choice>
          <mc:Fallback>
            <p:pic>
              <p:nvPicPr>
                <p:cNvPr id="543" name="Freihand 542">
                  <a:extLst>
                    <a:ext uri="{FF2B5EF4-FFF2-40B4-BE49-F238E27FC236}">
                      <a16:creationId xmlns:a16="http://schemas.microsoft.com/office/drawing/2014/main" id="{5A615202-515E-4D36-954F-43AA95B6F0B7}"/>
                    </a:ext>
                  </a:extLst>
                </p:cNvPr>
                <p:cNvPicPr/>
                <p:nvPr/>
              </p:nvPicPr>
              <p:blipFill>
                <a:blip r:embed="rId922"/>
                <a:stretch>
                  <a:fillRect/>
                </a:stretch>
              </p:blipFill>
              <p:spPr>
                <a:xfrm>
                  <a:off x="5237139" y="4307588"/>
                  <a:ext cx="206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44" name="Freihand 543">
                  <a:extLst>
                    <a:ext uri="{FF2B5EF4-FFF2-40B4-BE49-F238E27FC236}">
                      <a16:creationId xmlns:a16="http://schemas.microsoft.com/office/drawing/2014/main" id="{77F698C9-9B4E-4D36-93C6-4C44BA50A8D3}"/>
                    </a:ext>
                  </a:extLst>
                </p14:cNvPr>
                <p14:cNvContentPartPr/>
                <p14:nvPr/>
              </p14:nvContentPartPr>
              <p14:xfrm>
                <a:off x="5491299" y="4159628"/>
                <a:ext cx="43560" cy="255600"/>
              </p14:xfrm>
            </p:contentPart>
          </mc:Choice>
          <mc:Fallback>
            <p:pic>
              <p:nvPicPr>
                <p:cNvPr id="544" name="Freihand 543">
                  <a:extLst>
                    <a:ext uri="{FF2B5EF4-FFF2-40B4-BE49-F238E27FC236}">
                      <a16:creationId xmlns:a16="http://schemas.microsoft.com/office/drawing/2014/main" id="{77F698C9-9B4E-4D36-93C6-4C44BA50A8D3}"/>
                    </a:ext>
                  </a:extLst>
                </p:cNvPr>
                <p:cNvPicPr/>
                <p:nvPr/>
              </p:nvPicPr>
              <p:blipFill>
                <a:blip r:embed="rId924"/>
                <a:stretch>
                  <a:fillRect/>
                </a:stretch>
              </p:blipFill>
              <p:spPr>
                <a:xfrm>
                  <a:off x="5486979" y="4155308"/>
                  <a:ext cx="52200" cy="26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5">
            <p14:nvContentPartPr>
              <p14:cNvPr id="546" name="Freihand 545">
                <a:extLst>
                  <a:ext uri="{FF2B5EF4-FFF2-40B4-BE49-F238E27FC236}">
                    <a16:creationId xmlns:a16="http://schemas.microsoft.com/office/drawing/2014/main" id="{B8CE5F31-C1A2-47C4-BEE5-138209703476}"/>
                  </a:ext>
                </a:extLst>
              </p14:cNvPr>
              <p14:cNvContentPartPr/>
              <p14:nvPr/>
            </p14:nvContentPartPr>
            <p14:xfrm>
              <a:off x="11330499" y="3572828"/>
              <a:ext cx="848520" cy="426960"/>
            </p14:xfrm>
          </p:contentPart>
        </mc:Choice>
        <mc:Fallback>
          <p:pic>
            <p:nvPicPr>
              <p:cNvPr id="546" name="Freihand 545">
                <a:extLst>
                  <a:ext uri="{FF2B5EF4-FFF2-40B4-BE49-F238E27FC236}">
                    <a16:creationId xmlns:a16="http://schemas.microsoft.com/office/drawing/2014/main" id="{B8CE5F31-C1A2-47C4-BEE5-138209703476}"/>
                  </a:ext>
                </a:extLst>
              </p:cNvPr>
              <p:cNvPicPr/>
              <p:nvPr/>
            </p:nvPicPr>
            <p:blipFill>
              <a:blip r:embed="rId926"/>
              <a:stretch>
                <a:fillRect/>
              </a:stretch>
            </p:blipFill>
            <p:spPr>
              <a:xfrm>
                <a:off x="11326179" y="3568508"/>
                <a:ext cx="85716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47" name="Freihand 546">
                <a:extLst>
                  <a:ext uri="{FF2B5EF4-FFF2-40B4-BE49-F238E27FC236}">
                    <a16:creationId xmlns:a16="http://schemas.microsoft.com/office/drawing/2014/main" id="{89123474-84BF-480F-98BE-EB49017CA375}"/>
                  </a:ext>
                </a:extLst>
              </p14:cNvPr>
              <p14:cNvContentPartPr/>
              <p14:nvPr/>
            </p14:nvContentPartPr>
            <p14:xfrm>
              <a:off x="1264179" y="348308"/>
              <a:ext cx="195840" cy="337680"/>
            </p14:xfrm>
          </p:contentPart>
        </mc:Choice>
        <mc:Fallback>
          <p:pic>
            <p:nvPicPr>
              <p:cNvPr id="547" name="Freihand 546">
                <a:extLst>
                  <a:ext uri="{FF2B5EF4-FFF2-40B4-BE49-F238E27FC236}">
                    <a16:creationId xmlns:a16="http://schemas.microsoft.com/office/drawing/2014/main" id="{89123474-84BF-480F-98BE-EB49017CA375}"/>
                  </a:ext>
                </a:extLst>
              </p:cNvPr>
              <p:cNvPicPr/>
              <p:nvPr/>
            </p:nvPicPr>
            <p:blipFill>
              <a:blip r:embed="rId928"/>
              <a:stretch>
                <a:fillRect/>
              </a:stretch>
            </p:blipFill>
            <p:spPr>
              <a:xfrm>
                <a:off x="1259859" y="343988"/>
                <a:ext cx="204480" cy="346320"/>
              </a:xfrm>
              <a:prstGeom prst="rect">
                <a:avLst/>
              </a:prstGeom>
            </p:spPr>
          </p:pic>
        </mc:Fallback>
      </mc:AlternateContent>
      <p:grpSp>
        <p:nvGrpSpPr>
          <p:cNvPr id="550" name="Gruppieren 549">
            <a:extLst>
              <a:ext uri="{FF2B5EF4-FFF2-40B4-BE49-F238E27FC236}">
                <a16:creationId xmlns:a16="http://schemas.microsoft.com/office/drawing/2014/main" id="{7E453A02-2FF5-4FA9-951C-C161CFD13781}"/>
              </a:ext>
            </a:extLst>
          </p:cNvPr>
          <p:cNvGrpSpPr/>
          <p:nvPr/>
        </p:nvGrpSpPr>
        <p:grpSpPr>
          <a:xfrm>
            <a:off x="381459" y="4919228"/>
            <a:ext cx="284400" cy="319320"/>
            <a:chOff x="381459" y="4919228"/>
            <a:chExt cx="284400" cy="319320"/>
          </a:xfrm>
        </p:grpSpPr>
        <mc:AlternateContent xmlns:mc="http://schemas.openxmlformats.org/markup-compatibility/2006">
          <mc:Choice xmlns:p14="http://schemas.microsoft.com/office/powerpoint/2010/main" Requires="p14">
            <p:contentPart p14:bwMode="auto" r:id="rId929">
              <p14:nvContentPartPr>
                <p14:cNvPr id="548" name="Freihand 547">
                  <a:extLst>
                    <a:ext uri="{FF2B5EF4-FFF2-40B4-BE49-F238E27FC236}">
                      <a16:creationId xmlns:a16="http://schemas.microsoft.com/office/drawing/2014/main" id="{2B99985E-4F89-4C5F-8BCC-41522084011D}"/>
                    </a:ext>
                  </a:extLst>
                </p14:cNvPr>
                <p14:cNvContentPartPr/>
                <p14:nvPr/>
              </p14:nvContentPartPr>
              <p14:xfrm>
                <a:off x="381459" y="4989788"/>
                <a:ext cx="154080" cy="147240"/>
              </p14:xfrm>
            </p:contentPart>
          </mc:Choice>
          <mc:Fallback>
            <p:pic>
              <p:nvPicPr>
                <p:cNvPr id="548" name="Freihand 547">
                  <a:extLst>
                    <a:ext uri="{FF2B5EF4-FFF2-40B4-BE49-F238E27FC236}">
                      <a16:creationId xmlns:a16="http://schemas.microsoft.com/office/drawing/2014/main" id="{2B99985E-4F89-4C5F-8BCC-41522084011D}"/>
                    </a:ext>
                  </a:extLst>
                </p:cNvPr>
                <p:cNvPicPr/>
                <p:nvPr/>
              </p:nvPicPr>
              <p:blipFill>
                <a:blip r:embed="rId930"/>
                <a:stretch>
                  <a:fillRect/>
                </a:stretch>
              </p:blipFill>
              <p:spPr>
                <a:xfrm>
                  <a:off x="377139" y="4985468"/>
                  <a:ext cx="162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49" name="Freihand 548">
                  <a:extLst>
                    <a:ext uri="{FF2B5EF4-FFF2-40B4-BE49-F238E27FC236}">
                      <a16:creationId xmlns:a16="http://schemas.microsoft.com/office/drawing/2014/main" id="{189F0D81-3380-44F7-AAA6-8BC9A8040ECC}"/>
                    </a:ext>
                  </a:extLst>
                </p14:cNvPr>
                <p14:cNvContentPartPr/>
                <p14:nvPr/>
              </p14:nvContentPartPr>
              <p14:xfrm>
                <a:off x="511419" y="4919228"/>
                <a:ext cx="154440" cy="319320"/>
              </p14:xfrm>
            </p:contentPart>
          </mc:Choice>
          <mc:Fallback>
            <p:pic>
              <p:nvPicPr>
                <p:cNvPr id="549" name="Freihand 548">
                  <a:extLst>
                    <a:ext uri="{FF2B5EF4-FFF2-40B4-BE49-F238E27FC236}">
                      <a16:creationId xmlns:a16="http://schemas.microsoft.com/office/drawing/2014/main" id="{189F0D81-3380-44F7-AAA6-8BC9A8040ECC}"/>
                    </a:ext>
                  </a:extLst>
                </p:cNvPr>
                <p:cNvPicPr/>
                <p:nvPr/>
              </p:nvPicPr>
              <p:blipFill>
                <a:blip r:embed="rId932"/>
                <a:stretch>
                  <a:fillRect/>
                </a:stretch>
              </p:blipFill>
              <p:spPr>
                <a:xfrm>
                  <a:off x="507099" y="4914908"/>
                  <a:ext cx="163080" cy="32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3">
            <p14:nvContentPartPr>
              <p14:cNvPr id="551" name="Freihand 550">
                <a:extLst>
                  <a:ext uri="{FF2B5EF4-FFF2-40B4-BE49-F238E27FC236}">
                    <a16:creationId xmlns:a16="http://schemas.microsoft.com/office/drawing/2014/main" id="{B5B8263C-9C90-4909-B66A-90A1C9027A8A}"/>
                  </a:ext>
                </a:extLst>
              </p14:cNvPr>
              <p14:cNvContentPartPr/>
              <p14:nvPr/>
            </p14:nvContentPartPr>
            <p14:xfrm>
              <a:off x="3106659" y="1939868"/>
              <a:ext cx="507960" cy="28080"/>
            </p14:xfrm>
          </p:contentPart>
        </mc:Choice>
        <mc:Fallback>
          <p:pic>
            <p:nvPicPr>
              <p:cNvPr id="551" name="Freihand 550">
                <a:extLst>
                  <a:ext uri="{FF2B5EF4-FFF2-40B4-BE49-F238E27FC236}">
                    <a16:creationId xmlns:a16="http://schemas.microsoft.com/office/drawing/2014/main" id="{B5B8263C-9C90-4909-B66A-90A1C9027A8A}"/>
                  </a:ext>
                </a:extLst>
              </p:cNvPr>
              <p:cNvPicPr/>
              <p:nvPr/>
            </p:nvPicPr>
            <p:blipFill>
              <a:blip r:embed="rId934"/>
              <a:stretch>
                <a:fillRect/>
              </a:stretch>
            </p:blipFill>
            <p:spPr>
              <a:xfrm>
                <a:off x="3102339" y="1935548"/>
                <a:ext cx="516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52" name="Freihand 551">
                <a:extLst>
                  <a:ext uri="{FF2B5EF4-FFF2-40B4-BE49-F238E27FC236}">
                    <a16:creationId xmlns:a16="http://schemas.microsoft.com/office/drawing/2014/main" id="{AE8E716B-94FC-4CEC-B129-57FC49499E9A}"/>
                  </a:ext>
                </a:extLst>
              </p14:cNvPr>
              <p14:cNvContentPartPr/>
              <p14:nvPr/>
            </p14:nvContentPartPr>
            <p14:xfrm>
              <a:off x="7026339" y="1531628"/>
              <a:ext cx="258120" cy="213840"/>
            </p14:xfrm>
          </p:contentPart>
        </mc:Choice>
        <mc:Fallback>
          <p:pic>
            <p:nvPicPr>
              <p:cNvPr id="552" name="Freihand 551">
                <a:extLst>
                  <a:ext uri="{FF2B5EF4-FFF2-40B4-BE49-F238E27FC236}">
                    <a16:creationId xmlns:a16="http://schemas.microsoft.com/office/drawing/2014/main" id="{AE8E716B-94FC-4CEC-B129-57FC49499E9A}"/>
                  </a:ext>
                </a:extLst>
              </p:cNvPr>
              <p:cNvPicPr/>
              <p:nvPr/>
            </p:nvPicPr>
            <p:blipFill>
              <a:blip r:embed="rId936"/>
              <a:stretch>
                <a:fillRect/>
              </a:stretch>
            </p:blipFill>
            <p:spPr>
              <a:xfrm>
                <a:off x="7022019" y="1527308"/>
                <a:ext cx="266760" cy="222480"/>
              </a:xfrm>
              <a:prstGeom prst="rect">
                <a:avLst/>
              </a:prstGeom>
            </p:spPr>
          </p:pic>
        </mc:Fallback>
      </mc:AlternateContent>
      <p:grpSp>
        <p:nvGrpSpPr>
          <p:cNvPr id="567" name="Gruppieren 566">
            <a:extLst>
              <a:ext uri="{FF2B5EF4-FFF2-40B4-BE49-F238E27FC236}">
                <a16:creationId xmlns:a16="http://schemas.microsoft.com/office/drawing/2014/main" id="{4A196787-0A82-4A9A-82C6-D021F6FA5DDE}"/>
              </a:ext>
            </a:extLst>
          </p:cNvPr>
          <p:cNvGrpSpPr/>
          <p:nvPr/>
        </p:nvGrpSpPr>
        <p:grpSpPr>
          <a:xfrm>
            <a:off x="3668979" y="54908"/>
            <a:ext cx="1341000" cy="629640"/>
            <a:chOff x="3668979" y="54908"/>
            <a:chExt cx="1341000" cy="629640"/>
          </a:xfrm>
        </p:grpSpPr>
        <mc:AlternateContent xmlns:mc="http://schemas.openxmlformats.org/markup-compatibility/2006">
          <mc:Choice xmlns:p14="http://schemas.microsoft.com/office/powerpoint/2010/main" Requires="p14">
            <p:contentPart p14:bwMode="auto" r:id="rId937">
              <p14:nvContentPartPr>
                <p14:cNvPr id="553" name="Freihand 552">
                  <a:extLst>
                    <a:ext uri="{FF2B5EF4-FFF2-40B4-BE49-F238E27FC236}">
                      <a16:creationId xmlns:a16="http://schemas.microsoft.com/office/drawing/2014/main" id="{89E9210A-2CFE-480D-8DF8-778E99168865}"/>
                    </a:ext>
                  </a:extLst>
                </p14:cNvPr>
                <p14:cNvContentPartPr/>
                <p14:nvPr/>
              </p14:nvContentPartPr>
              <p14:xfrm>
                <a:off x="3668979" y="532628"/>
                <a:ext cx="152280" cy="151920"/>
              </p14:xfrm>
            </p:contentPart>
          </mc:Choice>
          <mc:Fallback>
            <p:pic>
              <p:nvPicPr>
                <p:cNvPr id="553" name="Freihand 552">
                  <a:extLst>
                    <a:ext uri="{FF2B5EF4-FFF2-40B4-BE49-F238E27FC236}">
                      <a16:creationId xmlns:a16="http://schemas.microsoft.com/office/drawing/2014/main" id="{89E9210A-2CFE-480D-8DF8-778E99168865}"/>
                    </a:ext>
                  </a:extLst>
                </p:cNvPr>
                <p:cNvPicPr/>
                <p:nvPr/>
              </p:nvPicPr>
              <p:blipFill>
                <a:blip r:embed="rId938"/>
                <a:stretch>
                  <a:fillRect/>
                </a:stretch>
              </p:blipFill>
              <p:spPr>
                <a:xfrm>
                  <a:off x="3664659" y="528308"/>
                  <a:ext cx="160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54" name="Freihand 553">
                  <a:extLst>
                    <a:ext uri="{FF2B5EF4-FFF2-40B4-BE49-F238E27FC236}">
                      <a16:creationId xmlns:a16="http://schemas.microsoft.com/office/drawing/2014/main" id="{5DF67A17-0775-4D1A-A67A-2023AA3512FD}"/>
                    </a:ext>
                  </a:extLst>
                </p14:cNvPr>
                <p14:cNvContentPartPr/>
                <p14:nvPr/>
              </p14:nvContentPartPr>
              <p14:xfrm>
                <a:off x="3981819" y="473588"/>
                <a:ext cx="518400" cy="158040"/>
              </p14:xfrm>
            </p:contentPart>
          </mc:Choice>
          <mc:Fallback>
            <p:pic>
              <p:nvPicPr>
                <p:cNvPr id="554" name="Freihand 553">
                  <a:extLst>
                    <a:ext uri="{FF2B5EF4-FFF2-40B4-BE49-F238E27FC236}">
                      <a16:creationId xmlns:a16="http://schemas.microsoft.com/office/drawing/2014/main" id="{5DF67A17-0775-4D1A-A67A-2023AA3512FD}"/>
                    </a:ext>
                  </a:extLst>
                </p:cNvPr>
                <p:cNvPicPr/>
                <p:nvPr/>
              </p:nvPicPr>
              <p:blipFill>
                <a:blip r:embed="rId940"/>
                <a:stretch>
                  <a:fillRect/>
                </a:stretch>
              </p:blipFill>
              <p:spPr>
                <a:xfrm>
                  <a:off x="3977499" y="469268"/>
                  <a:ext cx="527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55" name="Freihand 554">
                  <a:extLst>
                    <a:ext uri="{FF2B5EF4-FFF2-40B4-BE49-F238E27FC236}">
                      <a16:creationId xmlns:a16="http://schemas.microsoft.com/office/drawing/2014/main" id="{C89EF45D-8FD5-4E6F-A0AA-9B811CA55210}"/>
                    </a:ext>
                  </a:extLst>
                </p14:cNvPr>
                <p14:cNvContentPartPr/>
                <p14:nvPr/>
              </p14:nvContentPartPr>
              <p14:xfrm>
                <a:off x="4520379" y="269468"/>
                <a:ext cx="96120" cy="201600"/>
              </p14:xfrm>
            </p:contentPart>
          </mc:Choice>
          <mc:Fallback>
            <p:pic>
              <p:nvPicPr>
                <p:cNvPr id="555" name="Freihand 554">
                  <a:extLst>
                    <a:ext uri="{FF2B5EF4-FFF2-40B4-BE49-F238E27FC236}">
                      <a16:creationId xmlns:a16="http://schemas.microsoft.com/office/drawing/2014/main" id="{C89EF45D-8FD5-4E6F-A0AA-9B811CA55210}"/>
                    </a:ext>
                  </a:extLst>
                </p:cNvPr>
                <p:cNvPicPr/>
                <p:nvPr/>
              </p:nvPicPr>
              <p:blipFill>
                <a:blip r:embed="rId942"/>
                <a:stretch>
                  <a:fillRect/>
                </a:stretch>
              </p:blipFill>
              <p:spPr>
                <a:xfrm>
                  <a:off x="4516059" y="265148"/>
                  <a:ext cx="104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56" name="Freihand 555">
                  <a:extLst>
                    <a:ext uri="{FF2B5EF4-FFF2-40B4-BE49-F238E27FC236}">
                      <a16:creationId xmlns:a16="http://schemas.microsoft.com/office/drawing/2014/main" id="{73885B6F-57F8-47B4-A5E8-E450A460147B}"/>
                    </a:ext>
                  </a:extLst>
                </p14:cNvPr>
                <p14:cNvContentPartPr/>
                <p14:nvPr/>
              </p14:nvContentPartPr>
              <p14:xfrm>
                <a:off x="4652139" y="268388"/>
                <a:ext cx="26640" cy="54000"/>
              </p14:xfrm>
            </p:contentPart>
          </mc:Choice>
          <mc:Fallback>
            <p:pic>
              <p:nvPicPr>
                <p:cNvPr id="556" name="Freihand 555">
                  <a:extLst>
                    <a:ext uri="{FF2B5EF4-FFF2-40B4-BE49-F238E27FC236}">
                      <a16:creationId xmlns:a16="http://schemas.microsoft.com/office/drawing/2014/main" id="{73885B6F-57F8-47B4-A5E8-E450A460147B}"/>
                    </a:ext>
                  </a:extLst>
                </p:cNvPr>
                <p:cNvPicPr/>
                <p:nvPr/>
              </p:nvPicPr>
              <p:blipFill>
                <a:blip r:embed="rId944"/>
                <a:stretch>
                  <a:fillRect/>
                </a:stretch>
              </p:blipFill>
              <p:spPr>
                <a:xfrm>
                  <a:off x="4647819" y="264068"/>
                  <a:ext cx="35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57" name="Freihand 556">
                  <a:extLst>
                    <a:ext uri="{FF2B5EF4-FFF2-40B4-BE49-F238E27FC236}">
                      <a16:creationId xmlns:a16="http://schemas.microsoft.com/office/drawing/2014/main" id="{19C3FA79-C0F6-49CE-A667-EE27951B47C6}"/>
                    </a:ext>
                  </a:extLst>
                </p14:cNvPr>
                <p14:cNvContentPartPr/>
                <p14:nvPr/>
              </p14:nvContentPartPr>
              <p14:xfrm>
                <a:off x="4701459" y="224468"/>
                <a:ext cx="128160" cy="39600"/>
              </p14:xfrm>
            </p:contentPart>
          </mc:Choice>
          <mc:Fallback>
            <p:pic>
              <p:nvPicPr>
                <p:cNvPr id="557" name="Freihand 556">
                  <a:extLst>
                    <a:ext uri="{FF2B5EF4-FFF2-40B4-BE49-F238E27FC236}">
                      <a16:creationId xmlns:a16="http://schemas.microsoft.com/office/drawing/2014/main" id="{19C3FA79-C0F6-49CE-A667-EE27951B47C6}"/>
                    </a:ext>
                  </a:extLst>
                </p:cNvPr>
                <p:cNvPicPr/>
                <p:nvPr/>
              </p:nvPicPr>
              <p:blipFill>
                <a:blip r:embed="rId946"/>
                <a:stretch>
                  <a:fillRect/>
                </a:stretch>
              </p:blipFill>
              <p:spPr>
                <a:xfrm>
                  <a:off x="4697139" y="220148"/>
                  <a:ext cx="136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58" name="Freihand 557">
                  <a:extLst>
                    <a:ext uri="{FF2B5EF4-FFF2-40B4-BE49-F238E27FC236}">
                      <a16:creationId xmlns:a16="http://schemas.microsoft.com/office/drawing/2014/main" id="{34355D72-AB7E-458D-A2C1-720989193E54}"/>
                    </a:ext>
                  </a:extLst>
                </p14:cNvPr>
                <p14:cNvContentPartPr/>
                <p14:nvPr/>
              </p14:nvContentPartPr>
              <p14:xfrm>
                <a:off x="4743939" y="246068"/>
                <a:ext cx="88200" cy="27720"/>
              </p14:xfrm>
            </p:contentPart>
          </mc:Choice>
          <mc:Fallback>
            <p:pic>
              <p:nvPicPr>
                <p:cNvPr id="558" name="Freihand 557">
                  <a:extLst>
                    <a:ext uri="{FF2B5EF4-FFF2-40B4-BE49-F238E27FC236}">
                      <a16:creationId xmlns:a16="http://schemas.microsoft.com/office/drawing/2014/main" id="{34355D72-AB7E-458D-A2C1-720989193E54}"/>
                    </a:ext>
                  </a:extLst>
                </p:cNvPr>
                <p:cNvPicPr/>
                <p:nvPr/>
              </p:nvPicPr>
              <p:blipFill>
                <a:blip r:embed="rId948"/>
                <a:stretch>
                  <a:fillRect/>
                </a:stretch>
              </p:blipFill>
              <p:spPr>
                <a:xfrm>
                  <a:off x="4739619" y="241748"/>
                  <a:ext cx="96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59" name="Freihand 558">
                  <a:extLst>
                    <a:ext uri="{FF2B5EF4-FFF2-40B4-BE49-F238E27FC236}">
                      <a16:creationId xmlns:a16="http://schemas.microsoft.com/office/drawing/2014/main" id="{479D64D8-6C18-443E-AF0F-95F4A4331C30}"/>
                    </a:ext>
                  </a:extLst>
                </p14:cNvPr>
                <p14:cNvContentPartPr/>
                <p14:nvPr/>
              </p14:nvContentPartPr>
              <p14:xfrm>
                <a:off x="4883979" y="127628"/>
                <a:ext cx="126000" cy="125280"/>
              </p14:xfrm>
            </p:contentPart>
          </mc:Choice>
          <mc:Fallback>
            <p:pic>
              <p:nvPicPr>
                <p:cNvPr id="559" name="Freihand 558">
                  <a:extLst>
                    <a:ext uri="{FF2B5EF4-FFF2-40B4-BE49-F238E27FC236}">
                      <a16:creationId xmlns:a16="http://schemas.microsoft.com/office/drawing/2014/main" id="{479D64D8-6C18-443E-AF0F-95F4A4331C30}"/>
                    </a:ext>
                  </a:extLst>
                </p:cNvPr>
                <p:cNvPicPr/>
                <p:nvPr/>
              </p:nvPicPr>
              <p:blipFill>
                <a:blip r:embed="rId950"/>
                <a:stretch>
                  <a:fillRect/>
                </a:stretch>
              </p:blipFill>
              <p:spPr>
                <a:xfrm>
                  <a:off x="4879659" y="123308"/>
                  <a:ext cx="134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61" name="Freihand 560">
                  <a:extLst>
                    <a:ext uri="{FF2B5EF4-FFF2-40B4-BE49-F238E27FC236}">
                      <a16:creationId xmlns:a16="http://schemas.microsoft.com/office/drawing/2014/main" id="{1E63FBCA-58FA-4588-AB9A-4411A6D1A75A}"/>
                    </a:ext>
                  </a:extLst>
                </p14:cNvPr>
                <p14:cNvContentPartPr/>
                <p14:nvPr/>
              </p14:nvContentPartPr>
              <p14:xfrm>
                <a:off x="4289619" y="124028"/>
                <a:ext cx="103680" cy="142200"/>
              </p14:xfrm>
            </p:contentPart>
          </mc:Choice>
          <mc:Fallback>
            <p:pic>
              <p:nvPicPr>
                <p:cNvPr id="561" name="Freihand 560">
                  <a:extLst>
                    <a:ext uri="{FF2B5EF4-FFF2-40B4-BE49-F238E27FC236}">
                      <a16:creationId xmlns:a16="http://schemas.microsoft.com/office/drawing/2014/main" id="{1E63FBCA-58FA-4588-AB9A-4411A6D1A75A}"/>
                    </a:ext>
                  </a:extLst>
                </p:cNvPr>
                <p:cNvPicPr/>
                <p:nvPr/>
              </p:nvPicPr>
              <p:blipFill>
                <a:blip r:embed="rId952"/>
                <a:stretch>
                  <a:fillRect/>
                </a:stretch>
              </p:blipFill>
              <p:spPr>
                <a:xfrm>
                  <a:off x="4285299" y="119708"/>
                  <a:ext cx="112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62" name="Freihand 561">
                  <a:extLst>
                    <a:ext uri="{FF2B5EF4-FFF2-40B4-BE49-F238E27FC236}">
                      <a16:creationId xmlns:a16="http://schemas.microsoft.com/office/drawing/2014/main" id="{87F493F1-0FA1-4915-A6DD-7707BDD51CC8}"/>
                    </a:ext>
                  </a:extLst>
                </p14:cNvPr>
                <p14:cNvContentPartPr/>
                <p14:nvPr/>
              </p14:nvContentPartPr>
              <p14:xfrm>
                <a:off x="4406619" y="108548"/>
                <a:ext cx="190440" cy="114120"/>
              </p14:xfrm>
            </p:contentPart>
          </mc:Choice>
          <mc:Fallback>
            <p:pic>
              <p:nvPicPr>
                <p:cNvPr id="562" name="Freihand 561">
                  <a:extLst>
                    <a:ext uri="{FF2B5EF4-FFF2-40B4-BE49-F238E27FC236}">
                      <a16:creationId xmlns:a16="http://schemas.microsoft.com/office/drawing/2014/main" id="{87F493F1-0FA1-4915-A6DD-7707BDD51CC8}"/>
                    </a:ext>
                  </a:extLst>
                </p:cNvPr>
                <p:cNvPicPr/>
                <p:nvPr/>
              </p:nvPicPr>
              <p:blipFill>
                <a:blip r:embed="rId954"/>
                <a:stretch>
                  <a:fillRect/>
                </a:stretch>
              </p:blipFill>
              <p:spPr>
                <a:xfrm>
                  <a:off x="4402299" y="104228"/>
                  <a:ext cx="199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63" name="Freihand 562">
                  <a:extLst>
                    <a:ext uri="{FF2B5EF4-FFF2-40B4-BE49-F238E27FC236}">
                      <a16:creationId xmlns:a16="http://schemas.microsoft.com/office/drawing/2014/main" id="{BA1D7340-7220-44F1-BA47-85D39B0A2FE5}"/>
                    </a:ext>
                  </a:extLst>
                </p14:cNvPr>
                <p14:cNvContentPartPr/>
                <p14:nvPr/>
              </p14:nvContentPartPr>
              <p14:xfrm>
                <a:off x="4592019" y="82268"/>
                <a:ext cx="74520" cy="63000"/>
              </p14:xfrm>
            </p:contentPart>
          </mc:Choice>
          <mc:Fallback>
            <p:pic>
              <p:nvPicPr>
                <p:cNvPr id="563" name="Freihand 562">
                  <a:extLst>
                    <a:ext uri="{FF2B5EF4-FFF2-40B4-BE49-F238E27FC236}">
                      <a16:creationId xmlns:a16="http://schemas.microsoft.com/office/drawing/2014/main" id="{BA1D7340-7220-44F1-BA47-85D39B0A2FE5}"/>
                    </a:ext>
                  </a:extLst>
                </p:cNvPr>
                <p:cNvPicPr/>
                <p:nvPr/>
              </p:nvPicPr>
              <p:blipFill>
                <a:blip r:embed="rId956"/>
                <a:stretch>
                  <a:fillRect/>
                </a:stretch>
              </p:blipFill>
              <p:spPr>
                <a:xfrm>
                  <a:off x="4587699" y="77948"/>
                  <a:ext cx="83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64" name="Freihand 563">
                  <a:extLst>
                    <a:ext uri="{FF2B5EF4-FFF2-40B4-BE49-F238E27FC236}">
                      <a16:creationId xmlns:a16="http://schemas.microsoft.com/office/drawing/2014/main" id="{004F4EA7-42E0-4EAF-B7D2-12036E3C4575}"/>
                    </a:ext>
                  </a:extLst>
                </p14:cNvPr>
                <p14:cNvContentPartPr/>
                <p14:nvPr/>
              </p14:nvContentPartPr>
              <p14:xfrm>
                <a:off x="4665459" y="57068"/>
                <a:ext cx="55800" cy="74520"/>
              </p14:xfrm>
            </p:contentPart>
          </mc:Choice>
          <mc:Fallback>
            <p:pic>
              <p:nvPicPr>
                <p:cNvPr id="564" name="Freihand 563">
                  <a:extLst>
                    <a:ext uri="{FF2B5EF4-FFF2-40B4-BE49-F238E27FC236}">
                      <a16:creationId xmlns:a16="http://schemas.microsoft.com/office/drawing/2014/main" id="{004F4EA7-42E0-4EAF-B7D2-12036E3C4575}"/>
                    </a:ext>
                  </a:extLst>
                </p:cNvPr>
                <p:cNvPicPr/>
                <p:nvPr/>
              </p:nvPicPr>
              <p:blipFill>
                <a:blip r:embed="rId958"/>
                <a:stretch>
                  <a:fillRect/>
                </a:stretch>
              </p:blipFill>
              <p:spPr>
                <a:xfrm>
                  <a:off x="4661139" y="52748"/>
                  <a:ext cx="64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65" name="Freihand 564">
                  <a:extLst>
                    <a:ext uri="{FF2B5EF4-FFF2-40B4-BE49-F238E27FC236}">
                      <a16:creationId xmlns:a16="http://schemas.microsoft.com/office/drawing/2014/main" id="{92971A53-F22A-4539-AE34-E9975246E651}"/>
                    </a:ext>
                  </a:extLst>
                </p14:cNvPr>
                <p14:cNvContentPartPr/>
                <p14:nvPr/>
              </p14:nvContentPartPr>
              <p14:xfrm>
                <a:off x="4721979" y="54908"/>
                <a:ext cx="104760" cy="65880"/>
              </p14:xfrm>
            </p:contentPart>
          </mc:Choice>
          <mc:Fallback>
            <p:pic>
              <p:nvPicPr>
                <p:cNvPr id="565" name="Freihand 564">
                  <a:extLst>
                    <a:ext uri="{FF2B5EF4-FFF2-40B4-BE49-F238E27FC236}">
                      <a16:creationId xmlns:a16="http://schemas.microsoft.com/office/drawing/2014/main" id="{92971A53-F22A-4539-AE34-E9975246E651}"/>
                    </a:ext>
                  </a:extLst>
                </p:cNvPr>
                <p:cNvPicPr/>
                <p:nvPr/>
              </p:nvPicPr>
              <p:blipFill>
                <a:blip r:embed="rId960"/>
                <a:stretch>
                  <a:fillRect/>
                </a:stretch>
              </p:blipFill>
              <p:spPr>
                <a:xfrm>
                  <a:off x="4717659" y="50588"/>
                  <a:ext cx="113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66" name="Freihand 565">
                  <a:extLst>
                    <a:ext uri="{FF2B5EF4-FFF2-40B4-BE49-F238E27FC236}">
                      <a16:creationId xmlns:a16="http://schemas.microsoft.com/office/drawing/2014/main" id="{F8DF5897-D537-478C-B9BF-4BACFB5B850E}"/>
                    </a:ext>
                  </a:extLst>
                </p14:cNvPr>
                <p14:cNvContentPartPr/>
                <p14:nvPr/>
              </p14:nvContentPartPr>
              <p14:xfrm>
                <a:off x="4350099" y="99188"/>
                <a:ext cx="573840" cy="180360"/>
              </p14:xfrm>
            </p:contentPart>
          </mc:Choice>
          <mc:Fallback>
            <p:pic>
              <p:nvPicPr>
                <p:cNvPr id="566" name="Freihand 565">
                  <a:extLst>
                    <a:ext uri="{FF2B5EF4-FFF2-40B4-BE49-F238E27FC236}">
                      <a16:creationId xmlns:a16="http://schemas.microsoft.com/office/drawing/2014/main" id="{F8DF5897-D537-478C-B9BF-4BACFB5B850E}"/>
                    </a:ext>
                  </a:extLst>
                </p:cNvPr>
                <p:cNvPicPr/>
                <p:nvPr/>
              </p:nvPicPr>
              <p:blipFill>
                <a:blip r:embed="rId962"/>
                <a:stretch>
                  <a:fillRect/>
                </a:stretch>
              </p:blipFill>
              <p:spPr>
                <a:xfrm>
                  <a:off x="4345779" y="94868"/>
                  <a:ext cx="582480" cy="18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3">
            <p14:nvContentPartPr>
              <p14:cNvPr id="568" name="Freihand 567">
                <a:extLst>
                  <a:ext uri="{FF2B5EF4-FFF2-40B4-BE49-F238E27FC236}">
                    <a16:creationId xmlns:a16="http://schemas.microsoft.com/office/drawing/2014/main" id="{128C3FDC-6DA9-4381-8D28-7C36B3151344}"/>
                  </a:ext>
                </a:extLst>
              </p14:cNvPr>
              <p14:cNvContentPartPr/>
              <p14:nvPr/>
            </p14:nvContentPartPr>
            <p14:xfrm>
              <a:off x="1456419" y="251828"/>
              <a:ext cx="353880" cy="44280"/>
            </p14:xfrm>
          </p:contentPart>
        </mc:Choice>
        <mc:Fallback>
          <p:pic>
            <p:nvPicPr>
              <p:cNvPr id="568" name="Freihand 567">
                <a:extLst>
                  <a:ext uri="{FF2B5EF4-FFF2-40B4-BE49-F238E27FC236}">
                    <a16:creationId xmlns:a16="http://schemas.microsoft.com/office/drawing/2014/main" id="{128C3FDC-6DA9-4381-8D28-7C36B3151344}"/>
                  </a:ext>
                </a:extLst>
              </p:cNvPr>
              <p:cNvPicPr/>
              <p:nvPr/>
            </p:nvPicPr>
            <p:blipFill>
              <a:blip r:embed="rId964"/>
              <a:stretch>
                <a:fillRect/>
              </a:stretch>
            </p:blipFill>
            <p:spPr>
              <a:xfrm>
                <a:off x="1452099" y="247508"/>
                <a:ext cx="362520" cy="52920"/>
              </a:xfrm>
              <a:prstGeom prst="rect">
                <a:avLst/>
              </a:prstGeom>
            </p:spPr>
          </p:pic>
        </mc:Fallback>
      </mc:AlternateContent>
      <p:grpSp>
        <p:nvGrpSpPr>
          <p:cNvPr id="572" name="Gruppieren 571">
            <a:extLst>
              <a:ext uri="{FF2B5EF4-FFF2-40B4-BE49-F238E27FC236}">
                <a16:creationId xmlns:a16="http://schemas.microsoft.com/office/drawing/2014/main" id="{65EBE248-87F3-4816-B1CE-270B4776CA4C}"/>
              </a:ext>
            </a:extLst>
          </p:cNvPr>
          <p:cNvGrpSpPr/>
          <p:nvPr/>
        </p:nvGrpSpPr>
        <p:grpSpPr>
          <a:xfrm>
            <a:off x="7128939" y="1987748"/>
            <a:ext cx="197280" cy="105840"/>
            <a:chOff x="7128939" y="1987748"/>
            <a:chExt cx="197280" cy="105840"/>
          </a:xfrm>
        </p:grpSpPr>
        <mc:AlternateContent xmlns:mc="http://schemas.openxmlformats.org/markup-compatibility/2006">
          <mc:Choice xmlns:p14="http://schemas.microsoft.com/office/powerpoint/2010/main" Requires="p14">
            <p:contentPart p14:bwMode="auto" r:id="rId965">
              <p14:nvContentPartPr>
                <p14:cNvPr id="569" name="Freihand 568">
                  <a:extLst>
                    <a:ext uri="{FF2B5EF4-FFF2-40B4-BE49-F238E27FC236}">
                      <a16:creationId xmlns:a16="http://schemas.microsoft.com/office/drawing/2014/main" id="{E459DCC6-D129-400E-8072-10D6C922B107}"/>
                    </a:ext>
                  </a:extLst>
                </p14:cNvPr>
                <p14:cNvContentPartPr/>
                <p14:nvPr/>
              </p14:nvContentPartPr>
              <p14:xfrm>
                <a:off x="7176099" y="1987748"/>
                <a:ext cx="66600" cy="37800"/>
              </p14:xfrm>
            </p:contentPart>
          </mc:Choice>
          <mc:Fallback>
            <p:pic>
              <p:nvPicPr>
                <p:cNvPr id="569" name="Freihand 568">
                  <a:extLst>
                    <a:ext uri="{FF2B5EF4-FFF2-40B4-BE49-F238E27FC236}">
                      <a16:creationId xmlns:a16="http://schemas.microsoft.com/office/drawing/2014/main" id="{E459DCC6-D129-400E-8072-10D6C922B107}"/>
                    </a:ext>
                  </a:extLst>
                </p:cNvPr>
                <p:cNvPicPr/>
                <p:nvPr/>
              </p:nvPicPr>
              <p:blipFill>
                <a:blip r:embed="rId966"/>
                <a:stretch>
                  <a:fillRect/>
                </a:stretch>
              </p:blipFill>
              <p:spPr>
                <a:xfrm>
                  <a:off x="7171779" y="1983428"/>
                  <a:ext cx="75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70" name="Freihand 569">
                  <a:extLst>
                    <a:ext uri="{FF2B5EF4-FFF2-40B4-BE49-F238E27FC236}">
                      <a16:creationId xmlns:a16="http://schemas.microsoft.com/office/drawing/2014/main" id="{5FFB61D2-599E-4D65-8A12-A2A9E2D5E429}"/>
                    </a:ext>
                  </a:extLst>
                </p14:cNvPr>
                <p14:cNvContentPartPr/>
                <p14:nvPr/>
              </p14:nvContentPartPr>
              <p14:xfrm>
                <a:off x="7128939" y="2014748"/>
                <a:ext cx="89640" cy="51840"/>
              </p14:xfrm>
            </p:contentPart>
          </mc:Choice>
          <mc:Fallback>
            <p:pic>
              <p:nvPicPr>
                <p:cNvPr id="570" name="Freihand 569">
                  <a:extLst>
                    <a:ext uri="{FF2B5EF4-FFF2-40B4-BE49-F238E27FC236}">
                      <a16:creationId xmlns:a16="http://schemas.microsoft.com/office/drawing/2014/main" id="{5FFB61D2-599E-4D65-8A12-A2A9E2D5E429}"/>
                    </a:ext>
                  </a:extLst>
                </p:cNvPr>
                <p:cNvPicPr/>
                <p:nvPr/>
              </p:nvPicPr>
              <p:blipFill>
                <a:blip r:embed="rId968"/>
                <a:stretch>
                  <a:fillRect/>
                </a:stretch>
              </p:blipFill>
              <p:spPr>
                <a:xfrm>
                  <a:off x="7124619" y="2010428"/>
                  <a:ext cx="98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71" name="Freihand 570">
                  <a:extLst>
                    <a:ext uri="{FF2B5EF4-FFF2-40B4-BE49-F238E27FC236}">
                      <a16:creationId xmlns:a16="http://schemas.microsoft.com/office/drawing/2014/main" id="{D4425635-6F5B-4BA1-B872-0F90D7BDBC7D}"/>
                    </a:ext>
                  </a:extLst>
                </p14:cNvPr>
                <p14:cNvContentPartPr/>
                <p14:nvPr/>
              </p14:nvContentPartPr>
              <p14:xfrm>
                <a:off x="7231539" y="1990628"/>
                <a:ext cx="94680" cy="102960"/>
              </p14:xfrm>
            </p:contentPart>
          </mc:Choice>
          <mc:Fallback>
            <p:pic>
              <p:nvPicPr>
                <p:cNvPr id="571" name="Freihand 570">
                  <a:extLst>
                    <a:ext uri="{FF2B5EF4-FFF2-40B4-BE49-F238E27FC236}">
                      <a16:creationId xmlns:a16="http://schemas.microsoft.com/office/drawing/2014/main" id="{D4425635-6F5B-4BA1-B872-0F90D7BDBC7D}"/>
                    </a:ext>
                  </a:extLst>
                </p:cNvPr>
                <p:cNvPicPr/>
                <p:nvPr/>
              </p:nvPicPr>
              <p:blipFill>
                <a:blip r:embed="rId970"/>
                <a:stretch>
                  <a:fillRect/>
                </a:stretch>
              </p:blipFill>
              <p:spPr>
                <a:xfrm>
                  <a:off x="7227219" y="1986308"/>
                  <a:ext cx="103320" cy="111600"/>
                </a:xfrm>
                <a:prstGeom prst="rect">
                  <a:avLst/>
                </a:prstGeom>
              </p:spPr>
            </p:pic>
          </mc:Fallback>
        </mc:AlternateContent>
      </p:grpSp>
      <p:grpSp>
        <p:nvGrpSpPr>
          <p:cNvPr id="576" name="Gruppieren 575">
            <a:extLst>
              <a:ext uri="{FF2B5EF4-FFF2-40B4-BE49-F238E27FC236}">
                <a16:creationId xmlns:a16="http://schemas.microsoft.com/office/drawing/2014/main" id="{7A2A96F5-94B0-40B9-9521-C16A3ECAB93B}"/>
              </a:ext>
            </a:extLst>
          </p:cNvPr>
          <p:cNvGrpSpPr/>
          <p:nvPr/>
        </p:nvGrpSpPr>
        <p:grpSpPr>
          <a:xfrm>
            <a:off x="9483339" y="1674548"/>
            <a:ext cx="820080" cy="300960"/>
            <a:chOff x="9483339" y="1674548"/>
            <a:chExt cx="820080" cy="300960"/>
          </a:xfrm>
        </p:grpSpPr>
        <mc:AlternateContent xmlns:mc="http://schemas.openxmlformats.org/markup-compatibility/2006">
          <mc:Choice xmlns:p14="http://schemas.microsoft.com/office/powerpoint/2010/main" Requires="p14">
            <p:contentPart p14:bwMode="auto" r:id="rId971">
              <p14:nvContentPartPr>
                <p14:cNvPr id="573" name="Freihand 572">
                  <a:extLst>
                    <a:ext uri="{FF2B5EF4-FFF2-40B4-BE49-F238E27FC236}">
                      <a16:creationId xmlns:a16="http://schemas.microsoft.com/office/drawing/2014/main" id="{1FC9E604-E840-487F-8E0A-5B47FACA4E48}"/>
                    </a:ext>
                  </a:extLst>
                </p14:cNvPr>
                <p14:cNvContentPartPr/>
                <p14:nvPr/>
              </p14:nvContentPartPr>
              <p14:xfrm>
                <a:off x="9483339" y="1686788"/>
                <a:ext cx="466200" cy="288720"/>
              </p14:xfrm>
            </p:contentPart>
          </mc:Choice>
          <mc:Fallback>
            <p:pic>
              <p:nvPicPr>
                <p:cNvPr id="573" name="Freihand 572">
                  <a:extLst>
                    <a:ext uri="{FF2B5EF4-FFF2-40B4-BE49-F238E27FC236}">
                      <a16:creationId xmlns:a16="http://schemas.microsoft.com/office/drawing/2014/main" id="{1FC9E604-E840-487F-8E0A-5B47FACA4E48}"/>
                    </a:ext>
                  </a:extLst>
                </p:cNvPr>
                <p:cNvPicPr/>
                <p:nvPr/>
              </p:nvPicPr>
              <p:blipFill>
                <a:blip r:embed="rId972"/>
                <a:stretch>
                  <a:fillRect/>
                </a:stretch>
              </p:blipFill>
              <p:spPr>
                <a:xfrm>
                  <a:off x="9479019" y="1682468"/>
                  <a:ext cx="4748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74" name="Freihand 573">
                  <a:extLst>
                    <a:ext uri="{FF2B5EF4-FFF2-40B4-BE49-F238E27FC236}">
                      <a16:creationId xmlns:a16="http://schemas.microsoft.com/office/drawing/2014/main" id="{841FB0C2-C71C-4C3F-AE48-749EAEE1E487}"/>
                    </a:ext>
                  </a:extLst>
                </p14:cNvPr>
                <p14:cNvContentPartPr/>
                <p14:nvPr/>
              </p14:nvContentPartPr>
              <p14:xfrm>
                <a:off x="10051419" y="1674548"/>
                <a:ext cx="105840" cy="123480"/>
              </p14:xfrm>
            </p:contentPart>
          </mc:Choice>
          <mc:Fallback>
            <p:pic>
              <p:nvPicPr>
                <p:cNvPr id="574" name="Freihand 573">
                  <a:extLst>
                    <a:ext uri="{FF2B5EF4-FFF2-40B4-BE49-F238E27FC236}">
                      <a16:creationId xmlns:a16="http://schemas.microsoft.com/office/drawing/2014/main" id="{841FB0C2-C71C-4C3F-AE48-749EAEE1E487}"/>
                    </a:ext>
                  </a:extLst>
                </p:cNvPr>
                <p:cNvPicPr/>
                <p:nvPr/>
              </p:nvPicPr>
              <p:blipFill>
                <a:blip r:embed="rId974"/>
                <a:stretch>
                  <a:fillRect/>
                </a:stretch>
              </p:blipFill>
              <p:spPr>
                <a:xfrm>
                  <a:off x="10047099" y="1670228"/>
                  <a:ext cx="114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75" name="Freihand 574">
                  <a:extLst>
                    <a:ext uri="{FF2B5EF4-FFF2-40B4-BE49-F238E27FC236}">
                      <a16:creationId xmlns:a16="http://schemas.microsoft.com/office/drawing/2014/main" id="{AC744F87-A22C-4521-AA72-B638DB838A35}"/>
                    </a:ext>
                  </a:extLst>
                </p14:cNvPr>
                <p14:cNvContentPartPr/>
                <p14:nvPr/>
              </p14:nvContentPartPr>
              <p14:xfrm>
                <a:off x="10200459" y="1694708"/>
                <a:ext cx="102960" cy="91080"/>
              </p14:xfrm>
            </p:contentPart>
          </mc:Choice>
          <mc:Fallback>
            <p:pic>
              <p:nvPicPr>
                <p:cNvPr id="575" name="Freihand 574">
                  <a:extLst>
                    <a:ext uri="{FF2B5EF4-FFF2-40B4-BE49-F238E27FC236}">
                      <a16:creationId xmlns:a16="http://schemas.microsoft.com/office/drawing/2014/main" id="{AC744F87-A22C-4521-AA72-B638DB838A35}"/>
                    </a:ext>
                  </a:extLst>
                </p:cNvPr>
                <p:cNvPicPr/>
                <p:nvPr/>
              </p:nvPicPr>
              <p:blipFill>
                <a:blip r:embed="rId976"/>
                <a:stretch>
                  <a:fillRect/>
                </a:stretch>
              </p:blipFill>
              <p:spPr>
                <a:xfrm>
                  <a:off x="10196139" y="1690388"/>
                  <a:ext cx="111600" cy="99720"/>
                </a:xfrm>
                <a:prstGeom prst="rect">
                  <a:avLst/>
                </a:prstGeom>
              </p:spPr>
            </p:pic>
          </mc:Fallback>
        </mc:AlternateContent>
      </p:grpSp>
      <p:grpSp>
        <p:nvGrpSpPr>
          <p:cNvPr id="584" name="Gruppieren 583">
            <a:extLst>
              <a:ext uri="{FF2B5EF4-FFF2-40B4-BE49-F238E27FC236}">
                <a16:creationId xmlns:a16="http://schemas.microsoft.com/office/drawing/2014/main" id="{5FBAABF9-3BF3-4373-86A6-F054C004662A}"/>
              </a:ext>
            </a:extLst>
          </p:cNvPr>
          <p:cNvGrpSpPr/>
          <p:nvPr/>
        </p:nvGrpSpPr>
        <p:grpSpPr>
          <a:xfrm>
            <a:off x="8939019" y="2000348"/>
            <a:ext cx="530280" cy="837360"/>
            <a:chOff x="8939019" y="2000348"/>
            <a:chExt cx="530280" cy="837360"/>
          </a:xfrm>
        </p:grpSpPr>
        <mc:AlternateContent xmlns:mc="http://schemas.openxmlformats.org/markup-compatibility/2006">
          <mc:Choice xmlns:p14="http://schemas.microsoft.com/office/powerpoint/2010/main" Requires="p14">
            <p:contentPart p14:bwMode="auto" r:id="rId977">
              <p14:nvContentPartPr>
                <p14:cNvPr id="577" name="Freihand 576">
                  <a:extLst>
                    <a:ext uri="{FF2B5EF4-FFF2-40B4-BE49-F238E27FC236}">
                      <a16:creationId xmlns:a16="http://schemas.microsoft.com/office/drawing/2014/main" id="{9711E074-0E37-4E84-9361-D164FB9C95D8}"/>
                    </a:ext>
                  </a:extLst>
                </p14:cNvPr>
                <p14:cNvContentPartPr/>
                <p14:nvPr/>
              </p14:nvContentPartPr>
              <p14:xfrm>
                <a:off x="8939019" y="2038508"/>
                <a:ext cx="347400" cy="261720"/>
              </p14:xfrm>
            </p:contentPart>
          </mc:Choice>
          <mc:Fallback>
            <p:pic>
              <p:nvPicPr>
                <p:cNvPr id="577" name="Freihand 576">
                  <a:extLst>
                    <a:ext uri="{FF2B5EF4-FFF2-40B4-BE49-F238E27FC236}">
                      <a16:creationId xmlns:a16="http://schemas.microsoft.com/office/drawing/2014/main" id="{9711E074-0E37-4E84-9361-D164FB9C95D8}"/>
                    </a:ext>
                  </a:extLst>
                </p:cNvPr>
                <p:cNvPicPr/>
                <p:nvPr/>
              </p:nvPicPr>
              <p:blipFill>
                <a:blip r:embed="rId978"/>
                <a:stretch>
                  <a:fillRect/>
                </a:stretch>
              </p:blipFill>
              <p:spPr>
                <a:xfrm>
                  <a:off x="8934699" y="2034188"/>
                  <a:ext cx="3560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78" name="Freihand 577">
                  <a:extLst>
                    <a:ext uri="{FF2B5EF4-FFF2-40B4-BE49-F238E27FC236}">
                      <a16:creationId xmlns:a16="http://schemas.microsoft.com/office/drawing/2014/main" id="{D05D0A16-D017-4815-8DBD-0D5CB3BEB26F}"/>
                    </a:ext>
                  </a:extLst>
                </p14:cNvPr>
                <p14:cNvContentPartPr/>
                <p14:nvPr/>
              </p14:nvContentPartPr>
              <p14:xfrm>
                <a:off x="9267699" y="2000348"/>
                <a:ext cx="82800" cy="97200"/>
              </p14:xfrm>
            </p:contentPart>
          </mc:Choice>
          <mc:Fallback>
            <p:pic>
              <p:nvPicPr>
                <p:cNvPr id="578" name="Freihand 577">
                  <a:extLst>
                    <a:ext uri="{FF2B5EF4-FFF2-40B4-BE49-F238E27FC236}">
                      <a16:creationId xmlns:a16="http://schemas.microsoft.com/office/drawing/2014/main" id="{D05D0A16-D017-4815-8DBD-0D5CB3BEB26F}"/>
                    </a:ext>
                  </a:extLst>
                </p:cNvPr>
                <p:cNvPicPr/>
                <p:nvPr/>
              </p:nvPicPr>
              <p:blipFill>
                <a:blip r:embed="rId980"/>
                <a:stretch>
                  <a:fillRect/>
                </a:stretch>
              </p:blipFill>
              <p:spPr>
                <a:xfrm>
                  <a:off x="9263379" y="1996028"/>
                  <a:ext cx="91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79" name="Freihand 578">
                  <a:extLst>
                    <a:ext uri="{FF2B5EF4-FFF2-40B4-BE49-F238E27FC236}">
                      <a16:creationId xmlns:a16="http://schemas.microsoft.com/office/drawing/2014/main" id="{011F5937-A252-441E-A528-BEF13C77ABAE}"/>
                    </a:ext>
                  </a:extLst>
                </p14:cNvPr>
                <p14:cNvContentPartPr/>
                <p14:nvPr/>
              </p14:nvContentPartPr>
              <p14:xfrm>
                <a:off x="9381099" y="2009708"/>
                <a:ext cx="88200" cy="75600"/>
              </p14:xfrm>
            </p:contentPart>
          </mc:Choice>
          <mc:Fallback>
            <p:pic>
              <p:nvPicPr>
                <p:cNvPr id="579" name="Freihand 578">
                  <a:extLst>
                    <a:ext uri="{FF2B5EF4-FFF2-40B4-BE49-F238E27FC236}">
                      <a16:creationId xmlns:a16="http://schemas.microsoft.com/office/drawing/2014/main" id="{011F5937-A252-441E-A528-BEF13C77ABAE}"/>
                    </a:ext>
                  </a:extLst>
                </p:cNvPr>
                <p:cNvPicPr/>
                <p:nvPr/>
              </p:nvPicPr>
              <p:blipFill>
                <a:blip r:embed="rId982"/>
                <a:stretch>
                  <a:fillRect/>
                </a:stretch>
              </p:blipFill>
              <p:spPr>
                <a:xfrm>
                  <a:off x="9376779" y="2005388"/>
                  <a:ext cx="96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81" name="Freihand 580">
                  <a:extLst>
                    <a:ext uri="{FF2B5EF4-FFF2-40B4-BE49-F238E27FC236}">
                      <a16:creationId xmlns:a16="http://schemas.microsoft.com/office/drawing/2014/main" id="{10C6F821-C7AA-4EC4-A785-2D90C43BC7F8}"/>
                    </a:ext>
                  </a:extLst>
                </p14:cNvPr>
                <p14:cNvContentPartPr/>
                <p14:nvPr/>
              </p14:nvContentPartPr>
              <p14:xfrm>
                <a:off x="8991219" y="2313548"/>
                <a:ext cx="333000" cy="311760"/>
              </p14:xfrm>
            </p:contentPart>
          </mc:Choice>
          <mc:Fallback>
            <p:pic>
              <p:nvPicPr>
                <p:cNvPr id="581" name="Freihand 580">
                  <a:extLst>
                    <a:ext uri="{FF2B5EF4-FFF2-40B4-BE49-F238E27FC236}">
                      <a16:creationId xmlns:a16="http://schemas.microsoft.com/office/drawing/2014/main" id="{10C6F821-C7AA-4EC4-A785-2D90C43BC7F8}"/>
                    </a:ext>
                  </a:extLst>
                </p:cNvPr>
                <p:cNvPicPr/>
                <p:nvPr/>
              </p:nvPicPr>
              <p:blipFill>
                <a:blip r:embed="rId984"/>
                <a:stretch>
                  <a:fillRect/>
                </a:stretch>
              </p:blipFill>
              <p:spPr>
                <a:xfrm>
                  <a:off x="8986899" y="2309228"/>
                  <a:ext cx="34164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82" name="Freihand 581">
                  <a:extLst>
                    <a:ext uri="{FF2B5EF4-FFF2-40B4-BE49-F238E27FC236}">
                      <a16:creationId xmlns:a16="http://schemas.microsoft.com/office/drawing/2014/main" id="{D8034A26-1D58-4715-AE6E-2B28BB39BD2E}"/>
                    </a:ext>
                  </a:extLst>
                </p14:cNvPr>
                <p14:cNvContentPartPr/>
                <p14:nvPr/>
              </p14:nvContentPartPr>
              <p14:xfrm>
                <a:off x="9094899" y="2710988"/>
                <a:ext cx="137520" cy="126720"/>
              </p14:xfrm>
            </p:contentPart>
          </mc:Choice>
          <mc:Fallback>
            <p:pic>
              <p:nvPicPr>
                <p:cNvPr id="582" name="Freihand 581">
                  <a:extLst>
                    <a:ext uri="{FF2B5EF4-FFF2-40B4-BE49-F238E27FC236}">
                      <a16:creationId xmlns:a16="http://schemas.microsoft.com/office/drawing/2014/main" id="{D8034A26-1D58-4715-AE6E-2B28BB39BD2E}"/>
                    </a:ext>
                  </a:extLst>
                </p:cNvPr>
                <p:cNvPicPr/>
                <p:nvPr/>
              </p:nvPicPr>
              <p:blipFill>
                <a:blip r:embed="rId986"/>
                <a:stretch>
                  <a:fillRect/>
                </a:stretch>
              </p:blipFill>
              <p:spPr>
                <a:xfrm>
                  <a:off x="9090579" y="2706668"/>
                  <a:ext cx="146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83" name="Freihand 582">
                  <a:extLst>
                    <a:ext uri="{FF2B5EF4-FFF2-40B4-BE49-F238E27FC236}">
                      <a16:creationId xmlns:a16="http://schemas.microsoft.com/office/drawing/2014/main" id="{43CE85D3-0AD9-4E9A-8CF8-DDC1CA09952C}"/>
                    </a:ext>
                  </a:extLst>
                </p14:cNvPr>
                <p14:cNvContentPartPr/>
                <p14:nvPr/>
              </p14:nvContentPartPr>
              <p14:xfrm>
                <a:off x="9262659" y="2681828"/>
                <a:ext cx="165240" cy="115920"/>
              </p14:xfrm>
            </p:contentPart>
          </mc:Choice>
          <mc:Fallback>
            <p:pic>
              <p:nvPicPr>
                <p:cNvPr id="583" name="Freihand 582">
                  <a:extLst>
                    <a:ext uri="{FF2B5EF4-FFF2-40B4-BE49-F238E27FC236}">
                      <a16:creationId xmlns:a16="http://schemas.microsoft.com/office/drawing/2014/main" id="{43CE85D3-0AD9-4E9A-8CF8-DDC1CA09952C}"/>
                    </a:ext>
                  </a:extLst>
                </p:cNvPr>
                <p:cNvPicPr/>
                <p:nvPr/>
              </p:nvPicPr>
              <p:blipFill>
                <a:blip r:embed="rId988"/>
                <a:stretch>
                  <a:fillRect/>
                </a:stretch>
              </p:blipFill>
              <p:spPr>
                <a:xfrm>
                  <a:off x="9258339" y="2677508"/>
                  <a:ext cx="173880" cy="12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9">
            <p14:nvContentPartPr>
              <p14:cNvPr id="585" name="Freihand 584">
                <a:extLst>
                  <a:ext uri="{FF2B5EF4-FFF2-40B4-BE49-F238E27FC236}">
                    <a16:creationId xmlns:a16="http://schemas.microsoft.com/office/drawing/2014/main" id="{518CDF1F-E432-490D-B773-32F14F4C84D3}"/>
                  </a:ext>
                </a:extLst>
              </p14:cNvPr>
              <p14:cNvContentPartPr/>
              <p14:nvPr/>
            </p14:nvContentPartPr>
            <p14:xfrm>
              <a:off x="6584979" y="2464028"/>
              <a:ext cx="330480" cy="322200"/>
            </p14:xfrm>
          </p:contentPart>
        </mc:Choice>
        <mc:Fallback>
          <p:pic>
            <p:nvPicPr>
              <p:cNvPr id="585" name="Freihand 584">
                <a:extLst>
                  <a:ext uri="{FF2B5EF4-FFF2-40B4-BE49-F238E27FC236}">
                    <a16:creationId xmlns:a16="http://schemas.microsoft.com/office/drawing/2014/main" id="{518CDF1F-E432-490D-B773-32F14F4C84D3}"/>
                  </a:ext>
                </a:extLst>
              </p:cNvPr>
              <p:cNvPicPr/>
              <p:nvPr/>
            </p:nvPicPr>
            <p:blipFill>
              <a:blip r:embed="rId990"/>
              <a:stretch>
                <a:fillRect/>
              </a:stretch>
            </p:blipFill>
            <p:spPr>
              <a:xfrm>
                <a:off x="6580659" y="2459708"/>
                <a:ext cx="339120" cy="330840"/>
              </a:xfrm>
              <a:prstGeom prst="rect">
                <a:avLst/>
              </a:prstGeom>
            </p:spPr>
          </p:pic>
        </mc:Fallback>
      </mc:AlternateContent>
      <p:grpSp>
        <p:nvGrpSpPr>
          <p:cNvPr id="588" name="Gruppieren 587">
            <a:extLst>
              <a:ext uri="{FF2B5EF4-FFF2-40B4-BE49-F238E27FC236}">
                <a16:creationId xmlns:a16="http://schemas.microsoft.com/office/drawing/2014/main" id="{5CB41A29-FACF-45ED-87AD-240DBD8B499E}"/>
              </a:ext>
            </a:extLst>
          </p:cNvPr>
          <p:cNvGrpSpPr/>
          <p:nvPr/>
        </p:nvGrpSpPr>
        <p:grpSpPr>
          <a:xfrm>
            <a:off x="6792339" y="2266388"/>
            <a:ext cx="260280" cy="104760"/>
            <a:chOff x="6792339" y="2266388"/>
            <a:chExt cx="260280" cy="104760"/>
          </a:xfrm>
        </p:grpSpPr>
        <mc:AlternateContent xmlns:mc="http://schemas.openxmlformats.org/markup-compatibility/2006">
          <mc:Choice xmlns:p14="http://schemas.microsoft.com/office/powerpoint/2010/main" Requires="p14">
            <p:contentPart p14:bwMode="auto" r:id="rId991">
              <p14:nvContentPartPr>
                <p14:cNvPr id="586" name="Freihand 585">
                  <a:extLst>
                    <a:ext uri="{FF2B5EF4-FFF2-40B4-BE49-F238E27FC236}">
                      <a16:creationId xmlns:a16="http://schemas.microsoft.com/office/drawing/2014/main" id="{483F0385-B490-4A7C-8F99-594AE35BA8C1}"/>
                    </a:ext>
                  </a:extLst>
                </p14:cNvPr>
                <p14:cNvContentPartPr/>
                <p14:nvPr/>
              </p14:nvContentPartPr>
              <p14:xfrm>
                <a:off x="6792339" y="2266388"/>
                <a:ext cx="80280" cy="104760"/>
              </p14:xfrm>
            </p:contentPart>
          </mc:Choice>
          <mc:Fallback>
            <p:pic>
              <p:nvPicPr>
                <p:cNvPr id="586" name="Freihand 585">
                  <a:extLst>
                    <a:ext uri="{FF2B5EF4-FFF2-40B4-BE49-F238E27FC236}">
                      <a16:creationId xmlns:a16="http://schemas.microsoft.com/office/drawing/2014/main" id="{483F0385-B490-4A7C-8F99-594AE35BA8C1}"/>
                    </a:ext>
                  </a:extLst>
                </p:cNvPr>
                <p:cNvPicPr/>
                <p:nvPr/>
              </p:nvPicPr>
              <p:blipFill>
                <a:blip r:embed="rId992"/>
                <a:stretch>
                  <a:fillRect/>
                </a:stretch>
              </p:blipFill>
              <p:spPr>
                <a:xfrm>
                  <a:off x="6788019" y="2262068"/>
                  <a:ext cx="88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87" name="Freihand 586">
                  <a:extLst>
                    <a:ext uri="{FF2B5EF4-FFF2-40B4-BE49-F238E27FC236}">
                      <a16:creationId xmlns:a16="http://schemas.microsoft.com/office/drawing/2014/main" id="{C9C06E84-5BF4-4D74-9BC8-A4981DF3748F}"/>
                    </a:ext>
                  </a:extLst>
                </p14:cNvPr>
                <p14:cNvContentPartPr/>
                <p14:nvPr/>
              </p14:nvContentPartPr>
              <p14:xfrm>
                <a:off x="6941739" y="2273228"/>
                <a:ext cx="110880" cy="70920"/>
              </p14:xfrm>
            </p:contentPart>
          </mc:Choice>
          <mc:Fallback>
            <p:pic>
              <p:nvPicPr>
                <p:cNvPr id="587" name="Freihand 586">
                  <a:extLst>
                    <a:ext uri="{FF2B5EF4-FFF2-40B4-BE49-F238E27FC236}">
                      <a16:creationId xmlns:a16="http://schemas.microsoft.com/office/drawing/2014/main" id="{C9C06E84-5BF4-4D74-9BC8-A4981DF3748F}"/>
                    </a:ext>
                  </a:extLst>
                </p:cNvPr>
                <p:cNvPicPr/>
                <p:nvPr/>
              </p:nvPicPr>
              <p:blipFill>
                <a:blip r:embed="rId994"/>
                <a:stretch>
                  <a:fillRect/>
                </a:stretch>
              </p:blipFill>
              <p:spPr>
                <a:xfrm>
                  <a:off x="6937419" y="2268908"/>
                  <a:ext cx="119520" cy="79560"/>
                </a:xfrm>
                <a:prstGeom prst="rect">
                  <a:avLst/>
                </a:prstGeom>
              </p:spPr>
            </p:pic>
          </mc:Fallback>
        </mc:AlternateContent>
      </p:grpSp>
      <p:grpSp>
        <p:nvGrpSpPr>
          <p:cNvPr id="597" name="Gruppieren 596">
            <a:extLst>
              <a:ext uri="{FF2B5EF4-FFF2-40B4-BE49-F238E27FC236}">
                <a16:creationId xmlns:a16="http://schemas.microsoft.com/office/drawing/2014/main" id="{23A2B9AA-B6AF-4D63-AB1D-02318A519770}"/>
              </a:ext>
            </a:extLst>
          </p:cNvPr>
          <p:cNvGrpSpPr/>
          <p:nvPr/>
        </p:nvGrpSpPr>
        <p:grpSpPr>
          <a:xfrm>
            <a:off x="7475259" y="2901068"/>
            <a:ext cx="335160" cy="248400"/>
            <a:chOff x="7475259" y="2901068"/>
            <a:chExt cx="335160" cy="248400"/>
          </a:xfrm>
        </p:grpSpPr>
        <mc:AlternateContent xmlns:mc="http://schemas.openxmlformats.org/markup-compatibility/2006">
          <mc:Choice xmlns:p14="http://schemas.microsoft.com/office/powerpoint/2010/main" Requires="p14">
            <p:contentPart p14:bwMode="auto" r:id="rId995">
              <p14:nvContentPartPr>
                <p14:cNvPr id="593" name="Freihand 592">
                  <a:extLst>
                    <a:ext uri="{FF2B5EF4-FFF2-40B4-BE49-F238E27FC236}">
                      <a16:creationId xmlns:a16="http://schemas.microsoft.com/office/drawing/2014/main" id="{E77B7DDA-50E5-4B6E-8AB8-014541246E43}"/>
                    </a:ext>
                  </a:extLst>
                </p14:cNvPr>
                <p14:cNvContentPartPr/>
                <p14:nvPr/>
              </p14:nvContentPartPr>
              <p14:xfrm>
                <a:off x="7475259" y="2974508"/>
                <a:ext cx="81360" cy="174960"/>
              </p14:xfrm>
            </p:contentPart>
          </mc:Choice>
          <mc:Fallback>
            <p:pic>
              <p:nvPicPr>
                <p:cNvPr id="593" name="Freihand 592">
                  <a:extLst>
                    <a:ext uri="{FF2B5EF4-FFF2-40B4-BE49-F238E27FC236}">
                      <a16:creationId xmlns:a16="http://schemas.microsoft.com/office/drawing/2014/main" id="{E77B7DDA-50E5-4B6E-8AB8-014541246E43}"/>
                    </a:ext>
                  </a:extLst>
                </p:cNvPr>
                <p:cNvPicPr/>
                <p:nvPr/>
              </p:nvPicPr>
              <p:blipFill>
                <a:blip r:embed="rId996"/>
                <a:stretch>
                  <a:fillRect/>
                </a:stretch>
              </p:blipFill>
              <p:spPr>
                <a:xfrm>
                  <a:off x="7470939" y="2970188"/>
                  <a:ext cx="90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94" name="Freihand 593">
                  <a:extLst>
                    <a:ext uri="{FF2B5EF4-FFF2-40B4-BE49-F238E27FC236}">
                      <a16:creationId xmlns:a16="http://schemas.microsoft.com/office/drawing/2014/main" id="{D307109E-2FB6-40C9-98A3-C1FF33A191CC}"/>
                    </a:ext>
                  </a:extLst>
                </p14:cNvPr>
                <p14:cNvContentPartPr/>
                <p14:nvPr/>
              </p14:nvContentPartPr>
              <p14:xfrm>
                <a:off x="7642299" y="2996468"/>
                <a:ext cx="61560" cy="128880"/>
              </p14:xfrm>
            </p:contentPart>
          </mc:Choice>
          <mc:Fallback>
            <p:pic>
              <p:nvPicPr>
                <p:cNvPr id="594" name="Freihand 593">
                  <a:extLst>
                    <a:ext uri="{FF2B5EF4-FFF2-40B4-BE49-F238E27FC236}">
                      <a16:creationId xmlns:a16="http://schemas.microsoft.com/office/drawing/2014/main" id="{D307109E-2FB6-40C9-98A3-C1FF33A191CC}"/>
                    </a:ext>
                  </a:extLst>
                </p:cNvPr>
                <p:cNvPicPr/>
                <p:nvPr/>
              </p:nvPicPr>
              <p:blipFill>
                <a:blip r:embed="rId998"/>
                <a:stretch>
                  <a:fillRect/>
                </a:stretch>
              </p:blipFill>
              <p:spPr>
                <a:xfrm>
                  <a:off x="7637979" y="2992148"/>
                  <a:ext cx="70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95" name="Freihand 594">
                  <a:extLst>
                    <a:ext uri="{FF2B5EF4-FFF2-40B4-BE49-F238E27FC236}">
                      <a16:creationId xmlns:a16="http://schemas.microsoft.com/office/drawing/2014/main" id="{C8E4A572-78EA-40B6-BD7E-A60B8ABA4A82}"/>
                    </a:ext>
                  </a:extLst>
                </p14:cNvPr>
                <p14:cNvContentPartPr/>
                <p14:nvPr/>
              </p14:nvContentPartPr>
              <p14:xfrm>
                <a:off x="7594419" y="2901068"/>
                <a:ext cx="79560" cy="117360"/>
              </p14:xfrm>
            </p:contentPart>
          </mc:Choice>
          <mc:Fallback>
            <p:pic>
              <p:nvPicPr>
                <p:cNvPr id="595" name="Freihand 594">
                  <a:extLst>
                    <a:ext uri="{FF2B5EF4-FFF2-40B4-BE49-F238E27FC236}">
                      <a16:creationId xmlns:a16="http://schemas.microsoft.com/office/drawing/2014/main" id="{C8E4A572-78EA-40B6-BD7E-A60B8ABA4A82}"/>
                    </a:ext>
                  </a:extLst>
                </p:cNvPr>
                <p:cNvPicPr/>
                <p:nvPr/>
              </p:nvPicPr>
              <p:blipFill>
                <a:blip r:embed="rId1000"/>
                <a:stretch>
                  <a:fillRect/>
                </a:stretch>
              </p:blipFill>
              <p:spPr>
                <a:xfrm>
                  <a:off x="7590099" y="2896748"/>
                  <a:ext cx="88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96" name="Freihand 595">
                  <a:extLst>
                    <a:ext uri="{FF2B5EF4-FFF2-40B4-BE49-F238E27FC236}">
                      <a16:creationId xmlns:a16="http://schemas.microsoft.com/office/drawing/2014/main" id="{A20DD7DF-4BEE-475B-BD40-663B188F2579}"/>
                    </a:ext>
                  </a:extLst>
                </p14:cNvPr>
                <p14:cNvContentPartPr/>
                <p14:nvPr/>
              </p14:nvContentPartPr>
              <p14:xfrm>
                <a:off x="7713939" y="3056948"/>
                <a:ext cx="96480" cy="75960"/>
              </p14:xfrm>
            </p:contentPart>
          </mc:Choice>
          <mc:Fallback>
            <p:pic>
              <p:nvPicPr>
                <p:cNvPr id="596" name="Freihand 595">
                  <a:extLst>
                    <a:ext uri="{FF2B5EF4-FFF2-40B4-BE49-F238E27FC236}">
                      <a16:creationId xmlns:a16="http://schemas.microsoft.com/office/drawing/2014/main" id="{A20DD7DF-4BEE-475B-BD40-663B188F2579}"/>
                    </a:ext>
                  </a:extLst>
                </p:cNvPr>
                <p:cNvPicPr/>
                <p:nvPr/>
              </p:nvPicPr>
              <p:blipFill>
                <a:blip r:embed="rId1002"/>
                <a:stretch>
                  <a:fillRect/>
                </a:stretch>
              </p:blipFill>
              <p:spPr>
                <a:xfrm>
                  <a:off x="7709619" y="3052628"/>
                  <a:ext cx="105120" cy="84600"/>
                </a:xfrm>
                <a:prstGeom prst="rect">
                  <a:avLst/>
                </a:prstGeom>
              </p:spPr>
            </p:pic>
          </mc:Fallback>
        </mc:AlternateContent>
      </p:grpSp>
      <p:grpSp>
        <p:nvGrpSpPr>
          <p:cNvPr id="619" name="Gruppieren 618">
            <a:extLst>
              <a:ext uri="{FF2B5EF4-FFF2-40B4-BE49-F238E27FC236}">
                <a16:creationId xmlns:a16="http://schemas.microsoft.com/office/drawing/2014/main" id="{47B5C695-C45E-4FCA-899C-F7A2A3805A2F}"/>
              </a:ext>
            </a:extLst>
          </p:cNvPr>
          <p:cNvGrpSpPr/>
          <p:nvPr/>
        </p:nvGrpSpPr>
        <p:grpSpPr>
          <a:xfrm>
            <a:off x="4460259" y="1285748"/>
            <a:ext cx="1374840" cy="785160"/>
            <a:chOff x="4460259" y="1285748"/>
            <a:chExt cx="1374840" cy="785160"/>
          </a:xfrm>
        </p:grpSpPr>
        <mc:AlternateContent xmlns:mc="http://schemas.openxmlformats.org/markup-compatibility/2006">
          <mc:Choice xmlns:p14="http://schemas.microsoft.com/office/powerpoint/2010/main" Requires="p14">
            <p:contentPart p14:bwMode="auto" r:id="rId1003">
              <p14:nvContentPartPr>
                <p14:cNvPr id="598" name="Freihand 597">
                  <a:extLst>
                    <a:ext uri="{FF2B5EF4-FFF2-40B4-BE49-F238E27FC236}">
                      <a16:creationId xmlns:a16="http://schemas.microsoft.com/office/drawing/2014/main" id="{F5DAB622-6CB0-4197-B036-CA4CD4C7947F}"/>
                    </a:ext>
                  </a:extLst>
                </p14:cNvPr>
                <p14:cNvContentPartPr/>
                <p14:nvPr/>
              </p14:nvContentPartPr>
              <p14:xfrm>
                <a:off x="4536219" y="1662308"/>
                <a:ext cx="251280" cy="202680"/>
              </p14:xfrm>
            </p:contentPart>
          </mc:Choice>
          <mc:Fallback>
            <p:pic>
              <p:nvPicPr>
                <p:cNvPr id="598" name="Freihand 597">
                  <a:extLst>
                    <a:ext uri="{FF2B5EF4-FFF2-40B4-BE49-F238E27FC236}">
                      <a16:creationId xmlns:a16="http://schemas.microsoft.com/office/drawing/2014/main" id="{F5DAB622-6CB0-4197-B036-CA4CD4C7947F}"/>
                    </a:ext>
                  </a:extLst>
                </p:cNvPr>
                <p:cNvPicPr/>
                <p:nvPr/>
              </p:nvPicPr>
              <p:blipFill>
                <a:blip r:embed="rId1004"/>
                <a:stretch>
                  <a:fillRect/>
                </a:stretch>
              </p:blipFill>
              <p:spPr>
                <a:xfrm>
                  <a:off x="4531899" y="1657988"/>
                  <a:ext cx="259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599" name="Freihand 598">
                  <a:extLst>
                    <a:ext uri="{FF2B5EF4-FFF2-40B4-BE49-F238E27FC236}">
                      <a16:creationId xmlns:a16="http://schemas.microsoft.com/office/drawing/2014/main" id="{702CA90E-0BE5-400A-8AFC-3EAFA242E577}"/>
                    </a:ext>
                  </a:extLst>
                </p14:cNvPr>
                <p14:cNvContentPartPr/>
                <p14:nvPr/>
              </p14:nvContentPartPr>
              <p14:xfrm>
                <a:off x="4460259" y="1706948"/>
                <a:ext cx="201240" cy="236880"/>
              </p14:xfrm>
            </p:contentPart>
          </mc:Choice>
          <mc:Fallback>
            <p:pic>
              <p:nvPicPr>
                <p:cNvPr id="599" name="Freihand 598">
                  <a:extLst>
                    <a:ext uri="{FF2B5EF4-FFF2-40B4-BE49-F238E27FC236}">
                      <a16:creationId xmlns:a16="http://schemas.microsoft.com/office/drawing/2014/main" id="{702CA90E-0BE5-400A-8AFC-3EAFA242E577}"/>
                    </a:ext>
                  </a:extLst>
                </p:cNvPr>
                <p:cNvPicPr/>
                <p:nvPr/>
              </p:nvPicPr>
              <p:blipFill>
                <a:blip r:embed="rId1006"/>
                <a:stretch>
                  <a:fillRect/>
                </a:stretch>
              </p:blipFill>
              <p:spPr>
                <a:xfrm>
                  <a:off x="4455939" y="1702628"/>
                  <a:ext cx="2098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01" name="Freihand 600">
                  <a:extLst>
                    <a:ext uri="{FF2B5EF4-FFF2-40B4-BE49-F238E27FC236}">
                      <a16:creationId xmlns:a16="http://schemas.microsoft.com/office/drawing/2014/main" id="{0DAF1B1B-9485-4759-91C8-C77783EC0EBB}"/>
                    </a:ext>
                  </a:extLst>
                </p14:cNvPr>
                <p14:cNvContentPartPr/>
                <p14:nvPr/>
              </p14:nvContentPartPr>
              <p14:xfrm>
                <a:off x="4872819" y="1610828"/>
                <a:ext cx="360" cy="360"/>
              </p14:xfrm>
            </p:contentPart>
          </mc:Choice>
          <mc:Fallback>
            <p:pic>
              <p:nvPicPr>
                <p:cNvPr id="601" name="Freihand 600">
                  <a:extLst>
                    <a:ext uri="{FF2B5EF4-FFF2-40B4-BE49-F238E27FC236}">
                      <a16:creationId xmlns:a16="http://schemas.microsoft.com/office/drawing/2014/main" id="{0DAF1B1B-9485-4759-91C8-C77783EC0EBB}"/>
                    </a:ext>
                  </a:extLst>
                </p:cNvPr>
                <p:cNvPicPr/>
                <p:nvPr/>
              </p:nvPicPr>
              <p:blipFill>
                <a:blip r:embed="rId1008"/>
                <a:stretch>
                  <a:fillRect/>
                </a:stretch>
              </p:blipFill>
              <p:spPr>
                <a:xfrm>
                  <a:off x="4868499" y="16065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02" name="Freihand 601">
                  <a:extLst>
                    <a:ext uri="{FF2B5EF4-FFF2-40B4-BE49-F238E27FC236}">
                      <a16:creationId xmlns:a16="http://schemas.microsoft.com/office/drawing/2014/main" id="{9BAFEA78-DA0C-462A-BEBB-478355169FCE}"/>
                    </a:ext>
                  </a:extLst>
                </p14:cNvPr>
                <p14:cNvContentPartPr/>
                <p14:nvPr/>
              </p14:nvContentPartPr>
              <p14:xfrm>
                <a:off x="4850859" y="1507508"/>
                <a:ext cx="68040" cy="120240"/>
              </p14:xfrm>
            </p:contentPart>
          </mc:Choice>
          <mc:Fallback>
            <p:pic>
              <p:nvPicPr>
                <p:cNvPr id="602" name="Freihand 601">
                  <a:extLst>
                    <a:ext uri="{FF2B5EF4-FFF2-40B4-BE49-F238E27FC236}">
                      <a16:creationId xmlns:a16="http://schemas.microsoft.com/office/drawing/2014/main" id="{9BAFEA78-DA0C-462A-BEBB-478355169FCE}"/>
                    </a:ext>
                  </a:extLst>
                </p:cNvPr>
                <p:cNvPicPr/>
                <p:nvPr/>
              </p:nvPicPr>
              <p:blipFill>
                <a:blip r:embed="rId1010"/>
                <a:stretch>
                  <a:fillRect/>
                </a:stretch>
              </p:blipFill>
              <p:spPr>
                <a:xfrm>
                  <a:off x="4846539" y="1503188"/>
                  <a:ext cx="76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04" name="Freihand 603">
                  <a:extLst>
                    <a:ext uri="{FF2B5EF4-FFF2-40B4-BE49-F238E27FC236}">
                      <a16:creationId xmlns:a16="http://schemas.microsoft.com/office/drawing/2014/main" id="{51DE4CD1-A48C-4947-9A47-E43AC9DBA7E1}"/>
                    </a:ext>
                  </a:extLst>
                </p14:cNvPr>
                <p14:cNvContentPartPr/>
                <p14:nvPr/>
              </p14:nvContentPartPr>
              <p14:xfrm>
                <a:off x="4959219" y="1461428"/>
                <a:ext cx="185400" cy="84240"/>
              </p14:xfrm>
            </p:contentPart>
          </mc:Choice>
          <mc:Fallback>
            <p:pic>
              <p:nvPicPr>
                <p:cNvPr id="604" name="Freihand 603">
                  <a:extLst>
                    <a:ext uri="{FF2B5EF4-FFF2-40B4-BE49-F238E27FC236}">
                      <a16:creationId xmlns:a16="http://schemas.microsoft.com/office/drawing/2014/main" id="{51DE4CD1-A48C-4947-9A47-E43AC9DBA7E1}"/>
                    </a:ext>
                  </a:extLst>
                </p:cNvPr>
                <p:cNvPicPr/>
                <p:nvPr/>
              </p:nvPicPr>
              <p:blipFill>
                <a:blip r:embed="rId1012"/>
                <a:stretch>
                  <a:fillRect/>
                </a:stretch>
              </p:blipFill>
              <p:spPr>
                <a:xfrm>
                  <a:off x="4954899" y="1457108"/>
                  <a:ext cx="194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06" name="Freihand 605">
                  <a:extLst>
                    <a:ext uri="{FF2B5EF4-FFF2-40B4-BE49-F238E27FC236}">
                      <a16:creationId xmlns:a16="http://schemas.microsoft.com/office/drawing/2014/main" id="{CA23A6AE-7FB9-415B-86A2-178A66F3472A}"/>
                    </a:ext>
                  </a:extLst>
                </p14:cNvPr>
                <p14:cNvContentPartPr/>
                <p14:nvPr/>
              </p14:nvContentPartPr>
              <p14:xfrm>
                <a:off x="5225979" y="1285748"/>
                <a:ext cx="208440" cy="140760"/>
              </p14:xfrm>
            </p:contentPart>
          </mc:Choice>
          <mc:Fallback>
            <p:pic>
              <p:nvPicPr>
                <p:cNvPr id="606" name="Freihand 605">
                  <a:extLst>
                    <a:ext uri="{FF2B5EF4-FFF2-40B4-BE49-F238E27FC236}">
                      <a16:creationId xmlns:a16="http://schemas.microsoft.com/office/drawing/2014/main" id="{CA23A6AE-7FB9-415B-86A2-178A66F3472A}"/>
                    </a:ext>
                  </a:extLst>
                </p:cNvPr>
                <p:cNvPicPr/>
                <p:nvPr/>
              </p:nvPicPr>
              <p:blipFill>
                <a:blip r:embed="rId1014"/>
                <a:stretch>
                  <a:fillRect/>
                </a:stretch>
              </p:blipFill>
              <p:spPr>
                <a:xfrm>
                  <a:off x="5221659" y="1281428"/>
                  <a:ext cx="217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07" name="Freihand 606">
                  <a:extLst>
                    <a:ext uri="{FF2B5EF4-FFF2-40B4-BE49-F238E27FC236}">
                      <a16:creationId xmlns:a16="http://schemas.microsoft.com/office/drawing/2014/main" id="{8C74A877-4617-4F27-910D-40219F2473A5}"/>
                    </a:ext>
                  </a:extLst>
                </p14:cNvPr>
                <p14:cNvContentPartPr/>
                <p14:nvPr/>
              </p14:nvContentPartPr>
              <p14:xfrm>
                <a:off x="4830339" y="1678148"/>
                <a:ext cx="121320" cy="167040"/>
              </p14:xfrm>
            </p:contentPart>
          </mc:Choice>
          <mc:Fallback>
            <p:pic>
              <p:nvPicPr>
                <p:cNvPr id="607" name="Freihand 606">
                  <a:extLst>
                    <a:ext uri="{FF2B5EF4-FFF2-40B4-BE49-F238E27FC236}">
                      <a16:creationId xmlns:a16="http://schemas.microsoft.com/office/drawing/2014/main" id="{8C74A877-4617-4F27-910D-40219F2473A5}"/>
                    </a:ext>
                  </a:extLst>
                </p:cNvPr>
                <p:cNvPicPr/>
                <p:nvPr/>
              </p:nvPicPr>
              <p:blipFill>
                <a:blip r:embed="rId1016"/>
                <a:stretch>
                  <a:fillRect/>
                </a:stretch>
              </p:blipFill>
              <p:spPr>
                <a:xfrm>
                  <a:off x="4826019" y="1673828"/>
                  <a:ext cx="129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08" name="Freihand 607">
                  <a:extLst>
                    <a:ext uri="{FF2B5EF4-FFF2-40B4-BE49-F238E27FC236}">
                      <a16:creationId xmlns:a16="http://schemas.microsoft.com/office/drawing/2014/main" id="{B4B0D473-BA81-419F-A88E-7B5CD4168D2F}"/>
                    </a:ext>
                  </a:extLst>
                </p14:cNvPr>
                <p14:cNvContentPartPr/>
                <p14:nvPr/>
              </p14:nvContentPartPr>
              <p14:xfrm>
                <a:off x="4954179" y="1667708"/>
                <a:ext cx="159840" cy="113760"/>
              </p14:xfrm>
            </p:contentPart>
          </mc:Choice>
          <mc:Fallback>
            <p:pic>
              <p:nvPicPr>
                <p:cNvPr id="608" name="Freihand 607">
                  <a:extLst>
                    <a:ext uri="{FF2B5EF4-FFF2-40B4-BE49-F238E27FC236}">
                      <a16:creationId xmlns:a16="http://schemas.microsoft.com/office/drawing/2014/main" id="{B4B0D473-BA81-419F-A88E-7B5CD4168D2F}"/>
                    </a:ext>
                  </a:extLst>
                </p:cNvPr>
                <p:cNvPicPr/>
                <p:nvPr/>
              </p:nvPicPr>
              <p:blipFill>
                <a:blip r:embed="rId1018"/>
                <a:stretch>
                  <a:fillRect/>
                </a:stretch>
              </p:blipFill>
              <p:spPr>
                <a:xfrm>
                  <a:off x="4949859" y="1663388"/>
                  <a:ext cx="168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09" name="Freihand 608">
                  <a:extLst>
                    <a:ext uri="{FF2B5EF4-FFF2-40B4-BE49-F238E27FC236}">
                      <a16:creationId xmlns:a16="http://schemas.microsoft.com/office/drawing/2014/main" id="{FEE13B2D-42BA-46C1-B577-3B97167D6AF1}"/>
                    </a:ext>
                  </a:extLst>
                </p14:cNvPr>
                <p14:cNvContentPartPr/>
                <p14:nvPr/>
              </p14:nvContentPartPr>
              <p14:xfrm>
                <a:off x="5126619" y="1558988"/>
                <a:ext cx="64440" cy="110880"/>
              </p14:xfrm>
            </p:contentPart>
          </mc:Choice>
          <mc:Fallback>
            <p:pic>
              <p:nvPicPr>
                <p:cNvPr id="609" name="Freihand 608">
                  <a:extLst>
                    <a:ext uri="{FF2B5EF4-FFF2-40B4-BE49-F238E27FC236}">
                      <a16:creationId xmlns:a16="http://schemas.microsoft.com/office/drawing/2014/main" id="{FEE13B2D-42BA-46C1-B577-3B97167D6AF1}"/>
                    </a:ext>
                  </a:extLst>
                </p:cNvPr>
                <p:cNvPicPr/>
                <p:nvPr/>
              </p:nvPicPr>
              <p:blipFill>
                <a:blip r:embed="rId1020"/>
                <a:stretch>
                  <a:fillRect/>
                </a:stretch>
              </p:blipFill>
              <p:spPr>
                <a:xfrm>
                  <a:off x="5122299" y="1554668"/>
                  <a:ext cx="73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10" name="Freihand 609">
                  <a:extLst>
                    <a:ext uri="{FF2B5EF4-FFF2-40B4-BE49-F238E27FC236}">
                      <a16:creationId xmlns:a16="http://schemas.microsoft.com/office/drawing/2014/main" id="{FA0D3E2E-3F5A-40C3-A299-7FC9DE13F971}"/>
                    </a:ext>
                  </a:extLst>
                </p14:cNvPr>
                <p14:cNvContentPartPr/>
                <p14:nvPr/>
              </p14:nvContentPartPr>
              <p14:xfrm>
                <a:off x="5228859" y="1479428"/>
                <a:ext cx="236160" cy="251640"/>
              </p14:xfrm>
            </p:contentPart>
          </mc:Choice>
          <mc:Fallback>
            <p:pic>
              <p:nvPicPr>
                <p:cNvPr id="610" name="Freihand 609">
                  <a:extLst>
                    <a:ext uri="{FF2B5EF4-FFF2-40B4-BE49-F238E27FC236}">
                      <a16:creationId xmlns:a16="http://schemas.microsoft.com/office/drawing/2014/main" id="{FA0D3E2E-3F5A-40C3-A299-7FC9DE13F971}"/>
                    </a:ext>
                  </a:extLst>
                </p:cNvPr>
                <p:cNvPicPr/>
                <p:nvPr/>
              </p:nvPicPr>
              <p:blipFill>
                <a:blip r:embed="rId1022"/>
                <a:stretch>
                  <a:fillRect/>
                </a:stretch>
              </p:blipFill>
              <p:spPr>
                <a:xfrm>
                  <a:off x="5224539" y="1475108"/>
                  <a:ext cx="2448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11" name="Freihand 610">
                  <a:extLst>
                    <a:ext uri="{FF2B5EF4-FFF2-40B4-BE49-F238E27FC236}">
                      <a16:creationId xmlns:a16="http://schemas.microsoft.com/office/drawing/2014/main" id="{C3614662-2BF4-4362-A9E8-D6C25B32D057}"/>
                    </a:ext>
                  </a:extLst>
                </p14:cNvPr>
                <p14:cNvContentPartPr/>
                <p14:nvPr/>
              </p14:nvContentPartPr>
              <p14:xfrm>
                <a:off x="5400219" y="1421828"/>
                <a:ext cx="43200" cy="1800"/>
              </p14:xfrm>
            </p:contentPart>
          </mc:Choice>
          <mc:Fallback>
            <p:pic>
              <p:nvPicPr>
                <p:cNvPr id="611" name="Freihand 610">
                  <a:extLst>
                    <a:ext uri="{FF2B5EF4-FFF2-40B4-BE49-F238E27FC236}">
                      <a16:creationId xmlns:a16="http://schemas.microsoft.com/office/drawing/2014/main" id="{C3614662-2BF4-4362-A9E8-D6C25B32D057}"/>
                    </a:ext>
                  </a:extLst>
                </p:cNvPr>
                <p:cNvPicPr/>
                <p:nvPr/>
              </p:nvPicPr>
              <p:blipFill>
                <a:blip r:embed="rId1024"/>
                <a:stretch>
                  <a:fillRect/>
                </a:stretch>
              </p:blipFill>
              <p:spPr>
                <a:xfrm>
                  <a:off x="5395899" y="1417508"/>
                  <a:ext cx="518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12" name="Freihand 611">
                  <a:extLst>
                    <a:ext uri="{FF2B5EF4-FFF2-40B4-BE49-F238E27FC236}">
                      <a16:creationId xmlns:a16="http://schemas.microsoft.com/office/drawing/2014/main" id="{20FAEC36-DAB2-4E22-8E00-618DBB14BF24}"/>
                    </a:ext>
                  </a:extLst>
                </p14:cNvPr>
                <p14:cNvContentPartPr/>
                <p14:nvPr/>
              </p14:nvContentPartPr>
              <p14:xfrm>
                <a:off x="5475459" y="1336508"/>
                <a:ext cx="359640" cy="190800"/>
              </p14:xfrm>
            </p:contentPart>
          </mc:Choice>
          <mc:Fallback>
            <p:pic>
              <p:nvPicPr>
                <p:cNvPr id="612" name="Freihand 611">
                  <a:extLst>
                    <a:ext uri="{FF2B5EF4-FFF2-40B4-BE49-F238E27FC236}">
                      <a16:creationId xmlns:a16="http://schemas.microsoft.com/office/drawing/2014/main" id="{20FAEC36-DAB2-4E22-8E00-618DBB14BF24}"/>
                    </a:ext>
                  </a:extLst>
                </p:cNvPr>
                <p:cNvPicPr/>
                <p:nvPr/>
              </p:nvPicPr>
              <p:blipFill>
                <a:blip r:embed="rId1026"/>
                <a:stretch>
                  <a:fillRect/>
                </a:stretch>
              </p:blipFill>
              <p:spPr>
                <a:xfrm>
                  <a:off x="5471139" y="1332188"/>
                  <a:ext cx="368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13" name="Freihand 612">
                  <a:extLst>
                    <a:ext uri="{FF2B5EF4-FFF2-40B4-BE49-F238E27FC236}">
                      <a16:creationId xmlns:a16="http://schemas.microsoft.com/office/drawing/2014/main" id="{C8DB99A1-AAC2-4485-A13A-F8F216D03831}"/>
                    </a:ext>
                  </a:extLst>
                </p14:cNvPr>
                <p14:cNvContentPartPr/>
                <p14:nvPr/>
              </p14:nvContentPartPr>
              <p14:xfrm>
                <a:off x="4952379" y="1828268"/>
                <a:ext cx="146160" cy="111240"/>
              </p14:xfrm>
            </p:contentPart>
          </mc:Choice>
          <mc:Fallback>
            <p:pic>
              <p:nvPicPr>
                <p:cNvPr id="613" name="Freihand 612">
                  <a:extLst>
                    <a:ext uri="{FF2B5EF4-FFF2-40B4-BE49-F238E27FC236}">
                      <a16:creationId xmlns:a16="http://schemas.microsoft.com/office/drawing/2014/main" id="{C8DB99A1-AAC2-4485-A13A-F8F216D03831}"/>
                    </a:ext>
                  </a:extLst>
                </p:cNvPr>
                <p:cNvPicPr/>
                <p:nvPr/>
              </p:nvPicPr>
              <p:blipFill>
                <a:blip r:embed="rId1028"/>
                <a:stretch>
                  <a:fillRect/>
                </a:stretch>
              </p:blipFill>
              <p:spPr>
                <a:xfrm>
                  <a:off x="4948059" y="1823948"/>
                  <a:ext cx="154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14" name="Freihand 613">
                  <a:extLst>
                    <a:ext uri="{FF2B5EF4-FFF2-40B4-BE49-F238E27FC236}">
                      <a16:creationId xmlns:a16="http://schemas.microsoft.com/office/drawing/2014/main" id="{749383EC-31F9-4CC4-AF11-7115A6948558}"/>
                    </a:ext>
                  </a:extLst>
                </p14:cNvPr>
                <p14:cNvContentPartPr/>
                <p14:nvPr/>
              </p14:nvContentPartPr>
              <p14:xfrm>
                <a:off x="5122299" y="1785788"/>
                <a:ext cx="61920" cy="73440"/>
              </p14:xfrm>
            </p:contentPart>
          </mc:Choice>
          <mc:Fallback>
            <p:pic>
              <p:nvPicPr>
                <p:cNvPr id="614" name="Freihand 613">
                  <a:extLst>
                    <a:ext uri="{FF2B5EF4-FFF2-40B4-BE49-F238E27FC236}">
                      <a16:creationId xmlns:a16="http://schemas.microsoft.com/office/drawing/2014/main" id="{749383EC-31F9-4CC4-AF11-7115A6948558}"/>
                    </a:ext>
                  </a:extLst>
                </p:cNvPr>
                <p:cNvPicPr/>
                <p:nvPr/>
              </p:nvPicPr>
              <p:blipFill>
                <a:blip r:embed="rId1030"/>
                <a:stretch>
                  <a:fillRect/>
                </a:stretch>
              </p:blipFill>
              <p:spPr>
                <a:xfrm>
                  <a:off x="5117979" y="1781468"/>
                  <a:ext cx="70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15" name="Freihand 614">
                  <a:extLst>
                    <a:ext uri="{FF2B5EF4-FFF2-40B4-BE49-F238E27FC236}">
                      <a16:creationId xmlns:a16="http://schemas.microsoft.com/office/drawing/2014/main" id="{9CB9421C-3342-4A5F-81DD-2803E04CB6AC}"/>
                    </a:ext>
                  </a:extLst>
                </p14:cNvPr>
                <p14:cNvContentPartPr/>
                <p14:nvPr/>
              </p14:nvContentPartPr>
              <p14:xfrm>
                <a:off x="5175579" y="1637108"/>
                <a:ext cx="188280" cy="273960"/>
              </p14:xfrm>
            </p:contentPart>
          </mc:Choice>
          <mc:Fallback>
            <p:pic>
              <p:nvPicPr>
                <p:cNvPr id="615" name="Freihand 614">
                  <a:extLst>
                    <a:ext uri="{FF2B5EF4-FFF2-40B4-BE49-F238E27FC236}">
                      <a16:creationId xmlns:a16="http://schemas.microsoft.com/office/drawing/2014/main" id="{9CB9421C-3342-4A5F-81DD-2803E04CB6AC}"/>
                    </a:ext>
                  </a:extLst>
                </p:cNvPr>
                <p:cNvPicPr/>
                <p:nvPr/>
              </p:nvPicPr>
              <p:blipFill>
                <a:blip r:embed="rId1032"/>
                <a:stretch>
                  <a:fillRect/>
                </a:stretch>
              </p:blipFill>
              <p:spPr>
                <a:xfrm>
                  <a:off x="5171259" y="1632788"/>
                  <a:ext cx="1969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16" name="Freihand 615">
                  <a:extLst>
                    <a:ext uri="{FF2B5EF4-FFF2-40B4-BE49-F238E27FC236}">
                      <a16:creationId xmlns:a16="http://schemas.microsoft.com/office/drawing/2014/main" id="{19378E2F-C43E-43A5-9560-52D330FE29BA}"/>
                    </a:ext>
                  </a:extLst>
                </p14:cNvPr>
                <p14:cNvContentPartPr/>
                <p14:nvPr/>
              </p14:nvContentPartPr>
              <p14:xfrm>
                <a:off x="5369259" y="1633508"/>
                <a:ext cx="146520" cy="83880"/>
              </p14:xfrm>
            </p:contentPart>
          </mc:Choice>
          <mc:Fallback>
            <p:pic>
              <p:nvPicPr>
                <p:cNvPr id="616" name="Freihand 615">
                  <a:extLst>
                    <a:ext uri="{FF2B5EF4-FFF2-40B4-BE49-F238E27FC236}">
                      <a16:creationId xmlns:a16="http://schemas.microsoft.com/office/drawing/2014/main" id="{19378E2F-C43E-43A5-9560-52D330FE29BA}"/>
                    </a:ext>
                  </a:extLst>
                </p:cNvPr>
                <p:cNvPicPr/>
                <p:nvPr/>
              </p:nvPicPr>
              <p:blipFill>
                <a:blip r:embed="rId1034"/>
                <a:stretch>
                  <a:fillRect/>
                </a:stretch>
              </p:blipFill>
              <p:spPr>
                <a:xfrm>
                  <a:off x="5364939" y="1629188"/>
                  <a:ext cx="155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17" name="Freihand 616">
                  <a:extLst>
                    <a:ext uri="{FF2B5EF4-FFF2-40B4-BE49-F238E27FC236}">
                      <a16:creationId xmlns:a16="http://schemas.microsoft.com/office/drawing/2014/main" id="{4A25FF02-9216-411A-A559-62A6C0C77B61}"/>
                    </a:ext>
                  </a:extLst>
                </p14:cNvPr>
                <p14:cNvContentPartPr/>
                <p14:nvPr/>
              </p14:nvContentPartPr>
              <p14:xfrm>
                <a:off x="5537379" y="1496708"/>
                <a:ext cx="41040" cy="135360"/>
              </p14:xfrm>
            </p:contentPart>
          </mc:Choice>
          <mc:Fallback>
            <p:pic>
              <p:nvPicPr>
                <p:cNvPr id="617" name="Freihand 616">
                  <a:extLst>
                    <a:ext uri="{FF2B5EF4-FFF2-40B4-BE49-F238E27FC236}">
                      <a16:creationId xmlns:a16="http://schemas.microsoft.com/office/drawing/2014/main" id="{4A25FF02-9216-411A-A559-62A6C0C77B61}"/>
                    </a:ext>
                  </a:extLst>
                </p:cNvPr>
                <p:cNvPicPr/>
                <p:nvPr/>
              </p:nvPicPr>
              <p:blipFill>
                <a:blip r:embed="rId1036"/>
                <a:stretch>
                  <a:fillRect/>
                </a:stretch>
              </p:blipFill>
              <p:spPr>
                <a:xfrm>
                  <a:off x="5533059" y="1492388"/>
                  <a:ext cx="49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18" name="Freihand 617">
                  <a:extLst>
                    <a:ext uri="{FF2B5EF4-FFF2-40B4-BE49-F238E27FC236}">
                      <a16:creationId xmlns:a16="http://schemas.microsoft.com/office/drawing/2014/main" id="{5E5D933A-1371-47A9-99BE-DF9E699D23F6}"/>
                    </a:ext>
                  </a:extLst>
                </p14:cNvPr>
                <p14:cNvContentPartPr/>
                <p14:nvPr/>
              </p14:nvContentPartPr>
              <p14:xfrm>
                <a:off x="4862379" y="1610828"/>
                <a:ext cx="799200" cy="460080"/>
              </p14:xfrm>
            </p:contentPart>
          </mc:Choice>
          <mc:Fallback>
            <p:pic>
              <p:nvPicPr>
                <p:cNvPr id="618" name="Freihand 617">
                  <a:extLst>
                    <a:ext uri="{FF2B5EF4-FFF2-40B4-BE49-F238E27FC236}">
                      <a16:creationId xmlns:a16="http://schemas.microsoft.com/office/drawing/2014/main" id="{5E5D933A-1371-47A9-99BE-DF9E699D23F6}"/>
                    </a:ext>
                  </a:extLst>
                </p:cNvPr>
                <p:cNvPicPr/>
                <p:nvPr/>
              </p:nvPicPr>
              <p:blipFill>
                <a:blip r:embed="rId1038"/>
                <a:stretch>
                  <a:fillRect/>
                </a:stretch>
              </p:blipFill>
              <p:spPr>
                <a:xfrm>
                  <a:off x="4858059" y="1606508"/>
                  <a:ext cx="807840" cy="46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9">
            <p14:nvContentPartPr>
              <p14:cNvPr id="620" name="Freihand 619">
                <a:extLst>
                  <a:ext uri="{FF2B5EF4-FFF2-40B4-BE49-F238E27FC236}">
                    <a16:creationId xmlns:a16="http://schemas.microsoft.com/office/drawing/2014/main" id="{C1EE8461-5903-40FD-BA69-7C5C931CBF90}"/>
                  </a:ext>
                </a:extLst>
              </p14:cNvPr>
              <p14:cNvContentPartPr/>
              <p14:nvPr/>
            </p14:nvContentPartPr>
            <p14:xfrm>
              <a:off x="8649579" y="3001148"/>
              <a:ext cx="346680" cy="363240"/>
            </p14:xfrm>
          </p:contentPart>
        </mc:Choice>
        <mc:Fallback>
          <p:pic>
            <p:nvPicPr>
              <p:cNvPr id="620" name="Freihand 619">
                <a:extLst>
                  <a:ext uri="{FF2B5EF4-FFF2-40B4-BE49-F238E27FC236}">
                    <a16:creationId xmlns:a16="http://schemas.microsoft.com/office/drawing/2014/main" id="{C1EE8461-5903-40FD-BA69-7C5C931CBF90}"/>
                  </a:ext>
                </a:extLst>
              </p:cNvPr>
              <p:cNvPicPr/>
              <p:nvPr/>
            </p:nvPicPr>
            <p:blipFill>
              <a:blip r:embed="rId1040"/>
              <a:stretch>
                <a:fillRect/>
              </a:stretch>
            </p:blipFill>
            <p:spPr>
              <a:xfrm>
                <a:off x="8645259" y="2996828"/>
                <a:ext cx="355320" cy="371880"/>
              </a:xfrm>
              <a:prstGeom prst="rect">
                <a:avLst/>
              </a:prstGeom>
            </p:spPr>
          </p:pic>
        </mc:Fallback>
      </mc:AlternateContent>
      <p:grpSp>
        <p:nvGrpSpPr>
          <p:cNvPr id="623" name="Gruppieren 622">
            <a:extLst>
              <a:ext uri="{FF2B5EF4-FFF2-40B4-BE49-F238E27FC236}">
                <a16:creationId xmlns:a16="http://schemas.microsoft.com/office/drawing/2014/main" id="{69608636-A09B-4BD6-A215-40B9CDCBD50A}"/>
              </a:ext>
            </a:extLst>
          </p:cNvPr>
          <p:cNvGrpSpPr/>
          <p:nvPr/>
        </p:nvGrpSpPr>
        <p:grpSpPr>
          <a:xfrm>
            <a:off x="8651379" y="2824748"/>
            <a:ext cx="248040" cy="134280"/>
            <a:chOff x="8651379" y="2824748"/>
            <a:chExt cx="248040" cy="134280"/>
          </a:xfrm>
        </p:grpSpPr>
        <mc:AlternateContent xmlns:mc="http://schemas.openxmlformats.org/markup-compatibility/2006">
          <mc:Choice xmlns:p14="http://schemas.microsoft.com/office/powerpoint/2010/main" Requires="p14">
            <p:contentPart p14:bwMode="auto" r:id="rId1041">
              <p14:nvContentPartPr>
                <p14:cNvPr id="621" name="Freihand 620">
                  <a:extLst>
                    <a:ext uri="{FF2B5EF4-FFF2-40B4-BE49-F238E27FC236}">
                      <a16:creationId xmlns:a16="http://schemas.microsoft.com/office/drawing/2014/main" id="{15A77E7C-B4E9-4C65-9F05-2F4A00EDA82A}"/>
                    </a:ext>
                  </a:extLst>
                </p14:cNvPr>
                <p14:cNvContentPartPr/>
                <p14:nvPr/>
              </p14:nvContentPartPr>
              <p14:xfrm>
                <a:off x="8651379" y="2824748"/>
                <a:ext cx="108720" cy="134280"/>
              </p14:xfrm>
            </p:contentPart>
          </mc:Choice>
          <mc:Fallback>
            <p:pic>
              <p:nvPicPr>
                <p:cNvPr id="621" name="Freihand 620">
                  <a:extLst>
                    <a:ext uri="{FF2B5EF4-FFF2-40B4-BE49-F238E27FC236}">
                      <a16:creationId xmlns:a16="http://schemas.microsoft.com/office/drawing/2014/main" id="{15A77E7C-B4E9-4C65-9F05-2F4A00EDA82A}"/>
                    </a:ext>
                  </a:extLst>
                </p:cNvPr>
                <p:cNvPicPr/>
                <p:nvPr/>
              </p:nvPicPr>
              <p:blipFill>
                <a:blip r:embed="rId1042"/>
                <a:stretch>
                  <a:fillRect/>
                </a:stretch>
              </p:blipFill>
              <p:spPr>
                <a:xfrm>
                  <a:off x="8647059" y="2820428"/>
                  <a:ext cx="117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22" name="Freihand 621">
                  <a:extLst>
                    <a:ext uri="{FF2B5EF4-FFF2-40B4-BE49-F238E27FC236}">
                      <a16:creationId xmlns:a16="http://schemas.microsoft.com/office/drawing/2014/main" id="{8F767851-A1B9-4EBB-B211-A009DB7EA3A8}"/>
                    </a:ext>
                  </a:extLst>
                </p14:cNvPr>
                <p14:cNvContentPartPr/>
                <p14:nvPr/>
              </p14:nvContentPartPr>
              <p14:xfrm>
                <a:off x="8786379" y="2843108"/>
                <a:ext cx="113040" cy="80280"/>
              </p14:xfrm>
            </p:contentPart>
          </mc:Choice>
          <mc:Fallback>
            <p:pic>
              <p:nvPicPr>
                <p:cNvPr id="622" name="Freihand 621">
                  <a:extLst>
                    <a:ext uri="{FF2B5EF4-FFF2-40B4-BE49-F238E27FC236}">
                      <a16:creationId xmlns:a16="http://schemas.microsoft.com/office/drawing/2014/main" id="{8F767851-A1B9-4EBB-B211-A009DB7EA3A8}"/>
                    </a:ext>
                  </a:extLst>
                </p:cNvPr>
                <p:cNvPicPr/>
                <p:nvPr/>
              </p:nvPicPr>
              <p:blipFill>
                <a:blip r:embed="rId1044"/>
                <a:stretch>
                  <a:fillRect/>
                </a:stretch>
              </p:blipFill>
              <p:spPr>
                <a:xfrm>
                  <a:off x="8782059" y="2838788"/>
                  <a:ext cx="121680" cy="88920"/>
                </a:xfrm>
                <a:prstGeom prst="rect">
                  <a:avLst/>
                </a:prstGeom>
              </p:spPr>
            </p:pic>
          </mc:Fallback>
        </mc:AlternateContent>
      </p:grpSp>
      <p:grpSp>
        <p:nvGrpSpPr>
          <p:cNvPr id="628" name="Gruppieren 627">
            <a:extLst>
              <a:ext uri="{FF2B5EF4-FFF2-40B4-BE49-F238E27FC236}">
                <a16:creationId xmlns:a16="http://schemas.microsoft.com/office/drawing/2014/main" id="{63E733FE-73D1-42B6-8104-35E3C00320F9}"/>
              </a:ext>
            </a:extLst>
          </p:cNvPr>
          <p:cNvGrpSpPr/>
          <p:nvPr/>
        </p:nvGrpSpPr>
        <p:grpSpPr>
          <a:xfrm>
            <a:off x="9732459" y="2760308"/>
            <a:ext cx="289080" cy="192240"/>
            <a:chOff x="9732459" y="2760308"/>
            <a:chExt cx="289080" cy="192240"/>
          </a:xfrm>
        </p:grpSpPr>
        <mc:AlternateContent xmlns:mc="http://schemas.openxmlformats.org/markup-compatibility/2006">
          <mc:Choice xmlns:p14="http://schemas.microsoft.com/office/powerpoint/2010/main" Requires="p14">
            <p:contentPart p14:bwMode="auto" r:id="rId1045">
              <p14:nvContentPartPr>
                <p14:cNvPr id="624" name="Freihand 623">
                  <a:extLst>
                    <a:ext uri="{FF2B5EF4-FFF2-40B4-BE49-F238E27FC236}">
                      <a16:creationId xmlns:a16="http://schemas.microsoft.com/office/drawing/2014/main" id="{9C1B4B18-3241-4CB8-AF51-8F44C18156D8}"/>
                    </a:ext>
                  </a:extLst>
                </p14:cNvPr>
                <p14:cNvContentPartPr/>
                <p14:nvPr/>
              </p14:nvContentPartPr>
              <p14:xfrm>
                <a:off x="9732459" y="2791268"/>
                <a:ext cx="113760" cy="161280"/>
              </p14:xfrm>
            </p:contentPart>
          </mc:Choice>
          <mc:Fallback>
            <p:pic>
              <p:nvPicPr>
                <p:cNvPr id="624" name="Freihand 623">
                  <a:extLst>
                    <a:ext uri="{FF2B5EF4-FFF2-40B4-BE49-F238E27FC236}">
                      <a16:creationId xmlns:a16="http://schemas.microsoft.com/office/drawing/2014/main" id="{9C1B4B18-3241-4CB8-AF51-8F44C18156D8}"/>
                    </a:ext>
                  </a:extLst>
                </p:cNvPr>
                <p:cNvPicPr/>
                <p:nvPr/>
              </p:nvPicPr>
              <p:blipFill>
                <a:blip r:embed="rId1046"/>
                <a:stretch>
                  <a:fillRect/>
                </a:stretch>
              </p:blipFill>
              <p:spPr>
                <a:xfrm>
                  <a:off x="9728139" y="2786948"/>
                  <a:ext cx="122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25" name="Freihand 624">
                  <a:extLst>
                    <a:ext uri="{FF2B5EF4-FFF2-40B4-BE49-F238E27FC236}">
                      <a16:creationId xmlns:a16="http://schemas.microsoft.com/office/drawing/2014/main" id="{DAC69A03-3396-417C-A261-8200BB13F2DC}"/>
                    </a:ext>
                  </a:extLst>
                </p14:cNvPr>
                <p14:cNvContentPartPr/>
                <p14:nvPr/>
              </p14:nvContentPartPr>
              <p14:xfrm>
                <a:off x="9915699" y="2815388"/>
                <a:ext cx="62280" cy="91800"/>
              </p14:xfrm>
            </p:contentPart>
          </mc:Choice>
          <mc:Fallback>
            <p:pic>
              <p:nvPicPr>
                <p:cNvPr id="625" name="Freihand 624">
                  <a:extLst>
                    <a:ext uri="{FF2B5EF4-FFF2-40B4-BE49-F238E27FC236}">
                      <a16:creationId xmlns:a16="http://schemas.microsoft.com/office/drawing/2014/main" id="{DAC69A03-3396-417C-A261-8200BB13F2DC}"/>
                    </a:ext>
                  </a:extLst>
                </p:cNvPr>
                <p:cNvPicPr/>
                <p:nvPr/>
              </p:nvPicPr>
              <p:blipFill>
                <a:blip r:embed="rId1048"/>
                <a:stretch>
                  <a:fillRect/>
                </a:stretch>
              </p:blipFill>
              <p:spPr>
                <a:xfrm>
                  <a:off x="9911379" y="2811068"/>
                  <a:ext cx="70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26" name="Freihand 625">
                  <a:extLst>
                    <a:ext uri="{FF2B5EF4-FFF2-40B4-BE49-F238E27FC236}">
                      <a16:creationId xmlns:a16="http://schemas.microsoft.com/office/drawing/2014/main" id="{C3D65F2A-8B51-4F45-AFEA-DF120FAFC892}"/>
                    </a:ext>
                  </a:extLst>
                </p14:cNvPr>
                <p14:cNvContentPartPr/>
                <p14:nvPr/>
              </p14:nvContentPartPr>
              <p14:xfrm>
                <a:off x="9846939" y="2760308"/>
                <a:ext cx="80640" cy="90720"/>
              </p14:xfrm>
            </p:contentPart>
          </mc:Choice>
          <mc:Fallback>
            <p:pic>
              <p:nvPicPr>
                <p:cNvPr id="626" name="Freihand 625">
                  <a:extLst>
                    <a:ext uri="{FF2B5EF4-FFF2-40B4-BE49-F238E27FC236}">
                      <a16:creationId xmlns:a16="http://schemas.microsoft.com/office/drawing/2014/main" id="{C3D65F2A-8B51-4F45-AFEA-DF120FAFC892}"/>
                    </a:ext>
                  </a:extLst>
                </p:cNvPr>
                <p:cNvPicPr/>
                <p:nvPr/>
              </p:nvPicPr>
              <p:blipFill>
                <a:blip r:embed="rId1050"/>
                <a:stretch>
                  <a:fillRect/>
                </a:stretch>
              </p:blipFill>
              <p:spPr>
                <a:xfrm>
                  <a:off x="9842619" y="2755988"/>
                  <a:ext cx="89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27" name="Freihand 626">
                  <a:extLst>
                    <a:ext uri="{FF2B5EF4-FFF2-40B4-BE49-F238E27FC236}">
                      <a16:creationId xmlns:a16="http://schemas.microsoft.com/office/drawing/2014/main" id="{6DB92601-7AE3-44B2-8DC0-3D80DABBD07C}"/>
                    </a:ext>
                  </a:extLst>
                </p14:cNvPr>
                <p14:cNvContentPartPr/>
                <p14:nvPr/>
              </p14:nvContentPartPr>
              <p14:xfrm>
                <a:off x="9977259" y="2862548"/>
                <a:ext cx="44280" cy="46080"/>
              </p14:xfrm>
            </p:contentPart>
          </mc:Choice>
          <mc:Fallback>
            <p:pic>
              <p:nvPicPr>
                <p:cNvPr id="627" name="Freihand 626">
                  <a:extLst>
                    <a:ext uri="{FF2B5EF4-FFF2-40B4-BE49-F238E27FC236}">
                      <a16:creationId xmlns:a16="http://schemas.microsoft.com/office/drawing/2014/main" id="{6DB92601-7AE3-44B2-8DC0-3D80DABBD07C}"/>
                    </a:ext>
                  </a:extLst>
                </p:cNvPr>
                <p:cNvPicPr/>
                <p:nvPr/>
              </p:nvPicPr>
              <p:blipFill>
                <a:blip r:embed="rId1052"/>
                <a:stretch>
                  <a:fillRect/>
                </a:stretch>
              </p:blipFill>
              <p:spPr>
                <a:xfrm>
                  <a:off x="9972939" y="2858228"/>
                  <a:ext cx="52920" cy="54720"/>
                </a:xfrm>
                <a:prstGeom prst="rect">
                  <a:avLst/>
                </a:prstGeom>
              </p:spPr>
            </p:pic>
          </mc:Fallback>
        </mc:AlternateContent>
      </p:grpSp>
      <p:grpSp>
        <p:nvGrpSpPr>
          <p:cNvPr id="633" name="Gruppieren 632">
            <a:extLst>
              <a:ext uri="{FF2B5EF4-FFF2-40B4-BE49-F238E27FC236}">
                <a16:creationId xmlns:a16="http://schemas.microsoft.com/office/drawing/2014/main" id="{1D7EEB10-7D3A-43C6-A0CB-761DDADA1412}"/>
              </a:ext>
            </a:extLst>
          </p:cNvPr>
          <p:cNvGrpSpPr/>
          <p:nvPr/>
        </p:nvGrpSpPr>
        <p:grpSpPr>
          <a:xfrm>
            <a:off x="10669899" y="2546108"/>
            <a:ext cx="466560" cy="344520"/>
            <a:chOff x="10669899" y="2546108"/>
            <a:chExt cx="466560" cy="344520"/>
          </a:xfrm>
        </p:grpSpPr>
        <mc:AlternateContent xmlns:mc="http://schemas.openxmlformats.org/markup-compatibility/2006">
          <mc:Choice xmlns:p14="http://schemas.microsoft.com/office/powerpoint/2010/main" Requires="p14">
            <p:contentPart p14:bwMode="auto" r:id="rId1053">
              <p14:nvContentPartPr>
                <p14:cNvPr id="629" name="Freihand 628">
                  <a:extLst>
                    <a:ext uri="{FF2B5EF4-FFF2-40B4-BE49-F238E27FC236}">
                      <a16:creationId xmlns:a16="http://schemas.microsoft.com/office/drawing/2014/main" id="{CC9CA92A-2007-4582-903F-217F649AF462}"/>
                    </a:ext>
                  </a:extLst>
                </p14:cNvPr>
                <p14:cNvContentPartPr/>
                <p14:nvPr/>
              </p14:nvContentPartPr>
              <p14:xfrm>
                <a:off x="10742259" y="2667788"/>
                <a:ext cx="105480" cy="151560"/>
              </p14:xfrm>
            </p:contentPart>
          </mc:Choice>
          <mc:Fallback>
            <p:pic>
              <p:nvPicPr>
                <p:cNvPr id="629" name="Freihand 628">
                  <a:extLst>
                    <a:ext uri="{FF2B5EF4-FFF2-40B4-BE49-F238E27FC236}">
                      <a16:creationId xmlns:a16="http://schemas.microsoft.com/office/drawing/2014/main" id="{CC9CA92A-2007-4582-903F-217F649AF462}"/>
                    </a:ext>
                  </a:extLst>
                </p:cNvPr>
                <p:cNvPicPr/>
                <p:nvPr/>
              </p:nvPicPr>
              <p:blipFill>
                <a:blip r:embed="rId1054"/>
                <a:stretch>
                  <a:fillRect/>
                </a:stretch>
              </p:blipFill>
              <p:spPr>
                <a:xfrm>
                  <a:off x="10737939" y="2663468"/>
                  <a:ext cx="114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30" name="Freihand 629">
                  <a:extLst>
                    <a:ext uri="{FF2B5EF4-FFF2-40B4-BE49-F238E27FC236}">
                      <a16:creationId xmlns:a16="http://schemas.microsoft.com/office/drawing/2014/main" id="{6E8080F8-4A8D-4A7B-A1F5-C5CC35EE20C8}"/>
                    </a:ext>
                  </a:extLst>
                </p14:cNvPr>
                <p14:cNvContentPartPr/>
                <p14:nvPr/>
              </p14:nvContentPartPr>
              <p14:xfrm>
                <a:off x="10901379" y="2671388"/>
                <a:ext cx="94320" cy="137520"/>
              </p14:xfrm>
            </p:contentPart>
          </mc:Choice>
          <mc:Fallback>
            <p:pic>
              <p:nvPicPr>
                <p:cNvPr id="630" name="Freihand 629">
                  <a:extLst>
                    <a:ext uri="{FF2B5EF4-FFF2-40B4-BE49-F238E27FC236}">
                      <a16:creationId xmlns:a16="http://schemas.microsoft.com/office/drawing/2014/main" id="{6E8080F8-4A8D-4A7B-A1F5-C5CC35EE20C8}"/>
                    </a:ext>
                  </a:extLst>
                </p:cNvPr>
                <p:cNvPicPr/>
                <p:nvPr/>
              </p:nvPicPr>
              <p:blipFill>
                <a:blip r:embed="rId1056"/>
                <a:stretch>
                  <a:fillRect/>
                </a:stretch>
              </p:blipFill>
              <p:spPr>
                <a:xfrm>
                  <a:off x="10897059" y="2667068"/>
                  <a:ext cx="102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32" name="Freihand 631">
                  <a:extLst>
                    <a:ext uri="{FF2B5EF4-FFF2-40B4-BE49-F238E27FC236}">
                      <a16:creationId xmlns:a16="http://schemas.microsoft.com/office/drawing/2014/main" id="{2CC47B85-0FF8-46A5-B90D-44A7DB99A2B6}"/>
                    </a:ext>
                  </a:extLst>
                </p14:cNvPr>
                <p14:cNvContentPartPr/>
                <p14:nvPr/>
              </p14:nvContentPartPr>
              <p14:xfrm>
                <a:off x="10669899" y="2546108"/>
                <a:ext cx="466560" cy="344520"/>
              </p14:xfrm>
            </p:contentPart>
          </mc:Choice>
          <mc:Fallback>
            <p:pic>
              <p:nvPicPr>
                <p:cNvPr id="632" name="Freihand 631">
                  <a:extLst>
                    <a:ext uri="{FF2B5EF4-FFF2-40B4-BE49-F238E27FC236}">
                      <a16:creationId xmlns:a16="http://schemas.microsoft.com/office/drawing/2014/main" id="{2CC47B85-0FF8-46A5-B90D-44A7DB99A2B6}"/>
                    </a:ext>
                  </a:extLst>
                </p:cNvPr>
                <p:cNvPicPr/>
                <p:nvPr/>
              </p:nvPicPr>
              <p:blipFill>
                <a:blip r:embed="rId1058"/>
                <a:stretch>
                  <a:fillRect/>
                </a:stretch>
              </p:blipFill>
              <p:spPr>
                <a:xfrm>
                  <a:off x="10665579" y="2541788"/>
                  <a:ext cx="475200" cy="353160"/>
                </a:xfrm>
                <a:prstGeom prst="rect">
                  <a:avLst/>
                </a:prstGeom>
              </p:spPr>
            </p:pic>
          </mc:Fallback>
        </mc:AlternateContent>
      </p:grpSp>
      <p:grpSp>
        <p:nvGrpSpPr>
          <p:cNvPr id="650" name="Gruppieren 649">
            <a:extLst>
              <a:ext uri="{FF2B5EF4-FFF2-40B4-BE49-F238E27FC236}">
                <a16:creationId xmlns:a16="http://schemas.microsoft.com/office/drawing/2014/main" id="{63196A82-7BCB-4342-BDD0-71950AD18C75}"/>
              </a:ext>
            </a:extLst>
          </p:cNvPr>
          <p:cNvGrpSpPr/>
          <p:nvPr/>
        </p:nvGrpSpPr>
        <p:grpSpPr>
          <a:xfrm>
            <a:off x="817779" y="4968548"/>
            <a:ext cx="779400" cy="260280"/>
            <a:chOff x="817779" y="4968548"/>
            <a:chExt cx="779400" cy="260280"/>
          </a:xfrm>
        </p:grpSpPr>
        <mc:AlternateContent xmlns:mc="http://schemas.openxmlformats.org/markup-compatibility/2006">
          <mc:Choice xmlns:p14="http://schemas.microsoft.com/office/powerpoint/2010/main" Requires="p14">
            <p:contentPart p14:bwMode="auto" r:id="rId1059">
              <p14:nvContentPartPr>
                <p14:cNvPr id="634" name="Freihand 633">
                  <a:extLst>
                    <a:ext uri="{FF2B5EF4-FFF2-40B4-BE49-F238E27FC236}">
                      <a16:creationId xmlns:a16="http://schemas.microsoft.com/office/drawing/2014/main" id="{00CC7AF4-107B-497F-AC38-D3B446765F03}"/>
                    </a:ext>
                  </a:extLst>
                </p14:cNvPr>
                <p14:cNvContentPartPr/>
                <p14:nvPr/>
              </p14:nvContentPartPr>
              <p14:xfrm>
                <a:off x="817779" y="5052068"/>
                <a:ext cx="150120" cy="12240"/>
              </p14:xfrm>
            </p:contentPart>
          </mc:Choice>
          <mc:Fallback>
            <p:pic>
              <p:nvPicPr>
                <p:cNvPr id="634" name="Freihand 633">
                  <a:extLst>
                    <a:ext uri="{FF2B5EF4-FFF2-40B4-BE49-F238E27FC236}">
                      <a16:creationId xmlns:a16="http://schemas.microsoft.com/office/drawing/2014/main" id="{00CC7AF4-107B-497F-AC38-D3B446765F03}"/>
                    </a:ext>
                  </a:extLst>
                </p:cNvPr>
                <p:cNvPicPr/>
                <p:nvPr/>
              </p:nvPicPr>
              <p:blipFill>
                <a:blip r:embed="rId1060"/>
                <a:stretch>
                  <a:fillRect/>
                </a:stretch>
              </p:blipFill>
              <p:spPr>
                <a:xfrm>
                  <a:off x="813459" y="5047748"/>
                  <a:ext cx="158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35" name="Freihand 634">
                  <a:extLst>
                    <a:ext uri="{FF2B5EF4-FFF2-40B4-BE49-F238E27FC236}">
                      <a16:creationId xmlns:a16="http://schemas.microsoft.com/office/drawing/2014/main" id="{EC900D50-8012-43E1-871C-8424041BEC69}"/>
                    </a:ext>
                  </a:extLst>
                </p14:cNvPr>
                <p14:cNvContentPartPr/>
                <p14:nvPr/>
              </p14:nvContentPartPr>
              <p14:xfrm>
                <a:off x="821739" y="5100668"/>
                <a:ext cx="131760" cy="14400"/>
              </p14:xfrm>
            </p:contentPart>
          </mc:Choice>
          <mc:Fallback>
            <p:pic>
              <p:nvPicPr>
                <p:cNvPr id="635" name="Freihand 634">
                  <a:extLst>
                    <a:ext uri="{FF2B5EF4-FFF2-40B4-BE49-F238E27FC236}">
                      <a16:creationId xmlns:a16="http://schemas.microsoft.com/office/drawing/2014/main" id="{EC900D50-8012-43E1-871C-8424041BEC69}"/>
                    </a:ext>
                  </a:extLst>
                </p:cNvPr>
                <p:cNvPicPr/>
                <p:nvPr/>
              </p:nvPicPr>
              <p:blipFill>
                <a:blip r:embed="rId1062"/>
                <a:stretch>
                  <a:fillRect/>
                </a:stretch>
              </p:blipFill>
              <p:spPr>
                <a:xfrm>
                  <a:off x="817419" y="5096348"/>
                  <a:ext cx="140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36" name="Freihand 635">
                  <a:extLst>
                    <a:ext uri="{FF2B5EF4-FFF2-40B4-BE49-F238E27FC236}">
                      <a16:creationId xmlns:a16="http://schemas.microsoft.com/office/drawing/2014/main" id="{D1F606D6-A7ED-4516-81C1-D80A6BF8EE30}"/>
                    </a:ext>
                  </a:extLst>
                </p14:cNvPr>
                <p14:cNvContentPartPr/>
                <p14:nvPr/>
              </p14:nvContentPartPr>
              <p14:xfrm>
                <a:off x="968979" y="4999508"/>
                <a:ext cx="106560" cy="155160"/>
              </p14:xfrm>
            </p:contentPart>
          </mc:Choice>
          <mc:Fallback>
            <p:pic>
              <p:nvPicPr>
                <p:cNvPr id="636" name="Freihand 635">
                  <a:extLst>
                    <a:ext uri="{FF2B5EF4-FFF2-40B4-BE49-F238E27FC236}">
                      <a16:creationId xmlns:a16="http://schemas.microsoft.com/office/drawing/2014/main" id="{D1F606D6-A7ED-4516-81C1-D80A6BF8EE30}"/>
                    </a:ext>
                  </a:extLst>
                </p:cNvPr>
                <p:cNvPicPr/>
                <p:nvPr/>
              </p:nvPicPr>
              <p:blipFill>
                <a:blip r:embed="rId1064"/>
                <a:stretch>
                  <a:fillRect/>
                </a:stretch>
              </p:blipFill>
              <p:spPr>
                <a:xfrm>
                  <a:off x="964659" y="4995188"/>
                  <a:ext cx="115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37" name="Freihand 636">
                  <a:extLst>
                    <a:ext uri="{FF2B5EF4-FFF2-40B4-BE49-F238E27FC236}">
                      <a16:creationId xmlns:a16="http://schemas.microsoft.com/office/drawing/2014/main" id="{FE522432-79D5-4C63-AE3C-4C806BEE910F}"/>
                    </a:ext>
                  </a:extLst>
                </p14:cNvPr>
                <p14:cNvContentPartPr/>
                <p14:nvPr/>
              </p14:nvContentPartPr>
              <p14:xfrm>
                <a:off x="1232859" y="4968548"/>
                <a:ext cx="127080" cy="154440"/>
              </p14:xfrm>
            </p:contentPart>
          </mc:Choice>
          <mc:Fallback>
            <p:pic>
              <p:nvPicPr>
                <p:cNvPr id="637" name="Freihand 636">
                  <a:extLst>
                    <a:ext uri="{FF2B5EF4-FFF2-40B4-BE49-F238E27FC236}">
                      <a16:creationId xmlns:a16="http://schemas.microsoft.com/office/drawing/2014/main" id="{FE522432-79D5-4C63-AE3C-4C806BEE910F}"/>
                    </a:ext>
                  </a:extLst>
                </p:cNvPr>
                <p:cNvPicPr/>
                <p:nvPr/>
              </p:nvPicPr>
              <p:blipFill>
                <a:blip r:embed="rId1066"/>
                <a:stretch>
                  <a:fillRect/>
                </a:stretch>
              </p:blipFill>
              <p:spPr>
                <a:xfrm>
                  <a:off x="1228539" y="4964228"/>
                  <a:ext cx="135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38" name="Freihand 637">
                  <a:extLst>
                    <a:ext uri="{FF2B5EF4-FFF2-40B4-BE49-F238E27FC236}">
                      <a16:creationId xmlns:a16="http://schemas.microsoft.com/office/drawing/2014/main" id="{25C99F60-9C4F-47DB-8BC4-93BBAB64DA01}"/>
                    </a:ext>
                  </a:extLst>
                </p14:cNvPr>
                <p14:cNvContentPartPr/>
                <p14:nvPr/>
              </p14:nvContentPartPr>
              <p14:xfrm>
                <a:off x="1342299" y="4971788"/>
                <a:ext cx="27720" cy="167760"/>
              </p14:xfrm>
            </p:contentPart>
          </mc:Choice>
          <mc:Fallback>
            <p:pic>
              <p:nvPicPr>
                <p:cNvPr id="638" name="Freihand 637">
                  <a:extLst>
                    <a:ext uri="{FF2B5EF4-FFF2-40B4-BE49-F238E27FC236}">
                      <a16:creationId xmlns:a16="http://schemas.microsoft.com/office/drawing/2014/main" id="{25C99F60-9C4F-47DB-8BC4-93BBAB64DA01}"/>
                    </a:ext>
                  </a:extLst>
                </p:cNvPr>
                <p:cNvPicPr/>
                <p:nvPr/>
              </p:nvPicPr>
              <p:blipFill>
                <a:blip r:embed="rId1068"/>
                <a:stretch>
                  <a:fillRect/>
                </a:stretch>
              </p:blipFill>
              <p:spPr>
                <a:xfrm>
                  <a:off x="1337979" y="4967468"/>
                  <a:ext cx="36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39" name="Freihand 638">
                  <a:extLst>
                    <a:ext uri="{FF2B5EF4-FFF2-40B4-BE49-F238E27FC236}">
                      <a16:creationId xmlns:a16="http://schemas.microsoft.com/office/drawing/2014/main" id="{2236AE90-DAA8-4C34-8D31-EFE73F3ED1BC}"/>
                    </a:ext>
                  </a:extLst>
                </p14:cNvPr>
                <p14:cNvContentPartPr/>
                <p14:nvPr/>
              </p14:nvContentPartPr>
              <p14:xfrm>
                <a:off x="1232499" y="5113628"/>
                <a:ext cx="188280" cy="18720"/>
              </p14:xfrm>
            </p:contentPart>
          </mc:Choice>
          <mc:Fallback>
            <p:pic>
              <p:nvPicPr>
                <p:cNvPr id="639" name="Freihand 638">
                  <a:extLst>
                    <a:ext uri="{FF2B5EF4-FFF2-40B4-BE49-F238E27FC236}">
                      <a16:creationId xmlns:a16="http://schemas.microsoft.com/office/drawing/2014/main" id="{2236AE90-DAA8-4C34-8D31-EFE73F3ED1BC}"/>
                    </a:ext>
                  </a:extLst>
                </p:cNvPr>
                <p:cNvPicPr/>
                <p:nvPr/>
              </p:nvPicPr>
              <p:blipFill>
                <a:blip r:embed="rId1070"/>
                <a:stretch>
                  <a:fillRect/>
                </a:stretch>
              </p:blipFill>
              <p:spPr>
                <a:xfrm>
                  <a:off x="1228179" y="5109308"/>
                  <a:ext cx="196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40" name="Freihand 639">
                  <a:extLst>
                    <a:ext uri="{FF2B5EF4-FFF2-40B4-BE49-F238E27FC236}">
                      <a16:creationId xmlns:a16="http://schemas.microsoft.com/office/drawing/2014/main" id="{F91D2222-9AB1-4B06-B6F0-30EF4525DE69}"/>
                    </a:ext>
                  </a:extLst>
                </p14:cNvPr>
                <p14:cNvContentPartPr/>
                <p14:nvPr/>
              </p14:nvContentPartPr>
              <p14:xfrm>
                <a:off x="1460739" y="5018228"/>
                <a:ext cx="135720" cy="210600"/>
              </p14:xfrm>
            </p:contentPart>
          </mc:Choice>
          <mc:Fallback>
            <p:pic>
              <p:nvPicPr>
                <p:cNvPr id="640" name="Freihand 639">
                  <a:extLst>
                    <a:ext uri="{FF2B5EF4-FFF2-40B4-BE49-F238E27FC236}">
                      <a16:creationId xmlns:a16="http://schemas.microsoft.com/office/drawing/2014/main" id="{F91D2222-9AB1-4B06-B6F0-30EF4525DE69}"/>
                    </a:ext>
                  </a:extLst>
                </p:cNvPr>
                <p:cNvPicPr/>
                <p:nvPr/>
              </p:nvPicPr>
              <p:blipFill>
                <a:blip r:embed="rId1072"/>
                <a:stretch>
                  <a:fillRect/>
                </a:stretch>
              </p:blipFill>
              <p:spPr>
                <a:xfrm>
                  <a:off x="1456419" y="5013908"/>
                  <a:ext cx="1443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42" name="Freihand 641">
                  <a:extLst>
                    <a:ext uri="{FF2B5EF4-FFF2-40B4-BE49-F238E27FC236}">
                      <a16:creationId xmlns:a16="http://schemas.microsoft.com/office/drawing/2014/main" id="{0DB5D9C7-04BD-4761-A817-89E77D6A6650}"/>
                    </a:ext>
                  </a:extLst>
                </p14:cNvPr>
                <p14:cNvContentPartPr/>
                <p14:nvPr/>
              </p14:nvContentPartPr>
              <p14:xfrm>
                <a:off x="1218459" y="5023988"/>
                <a:ext cx="378720" cy="84960"/>
              </p14:xfrm>
            </p:contentPart>
          </mc:Choice>
          <mc:Fallback>
            <p:pic>
              <p:nvPicPr>
                <p:cNvPr id="642" name="Freihand 641">
                  <a:extLst>
                    <a:ext uri="{FF2B5EF4-FFF2-40B4-BE49-F238E27FC236}">
                      <a16:creationId xmlns:a16="http://schemas.microsoft.com/office/drawing/2014/main" id="{0DB5D9C7-04BD-4761-A817-89E77D6A6650}"/>
                    </a:ext>
                  </a:extLst>
                </p:cNvPr>
                <p:cNvPicPr/>
                <p:nvPr/>
              </p:nvPicPr>
              <p:blipFill>
                <a:blip r:embed="rId1074"/>
                <a:stretch>
                  <a:fillRect/>
                </a:stretch>
              </p:blipFill>
              <p:spPr>
                <a:xfrm>
                  <a:off x="1214139" y="5019668"/>
                  <a:ext cx="387360" cy="93600"/>
                </a:xfrm>
                <a:prstGeom prst="rect">
                  <a:avLst/>
                </a:prstGeom>
              </p:spPr>
            </p:pic>
          </mc:Fallback>
        </mc:AlternateContent>
      </p:grpSp>
      <p:grpSp>
        <p:nvGrpSpPr>
          <p:cNvPr id="649" name="Gruppieren 648">
            <a:extLst>
              <a:ext uri="{FF2B5EF4-FFF2-40B4-BE49-F238E27FC236}">
                <a16:creationId xmlns:a16="http://schemas.microsoft.com/office/drawing/2014/main" id="{CAD29027-2040-4266-A590-6FFD9B3ABEF7}"/>
              </a:ext>
            </a:extLst>
          </p:cNvPr>
          <p:cNvGrpSpPr/>
          <p:nvPr/>
        </p:nvGrpSpPr>
        <p:grpSpPr>
          <a:xfrm>
            <a:off x="1833699" y="4893308"/>
            <a:ext cx="816840" cy="283320"/>
            <a:chOff x="1833699" y="4893308"/>
            <a:chExt cx="816840" cy="283320"/>
          </a:xfrm>
        </p:grpSpPr>
        <mc:AlternateContent xmlns:mc="http://schemas.openxmlformats.org/markup-compatibility/2006">
          <mc:Choice xmlns:p14="http://schemas.microsoft.com/office/powerpoint/2010/main" Requires="p14">
            <p:contentPart p14:bwMode="auto" r:id="rId1075">
              <p14:nvContentPartPr>
                <p14:cNvPr id="643" name="Freihand 642">
                  <a:extLst>
                    <a:ext uri="{FF2B5EF4-FFF2-40B4-BE49-F238E27FC236}">
                      <a16:creationId xmlns:a16="http://schemas.microsoft.com/office/drawing/2014/main" id="{372C5671-DFA9-4173-84B7-BFE239C769B7}"/>
                    </a:ext>
                  </a:extLst>
                </p14:cNvPr>
                <p14:cNvContentPartPr/>
                <p14:nvPr/>
              </p14:nvContentPartPr>
              <p14:xfrm>
                <a:off x="1833699" y="4985468"/>
                <a:ext cx="108720" cy="191160"/>
              </p14:xfrm>
            </p:contentPart>
          </mc:Choice>
          <mc:Fallback>
            <p:pic>
              <p:nvPicPr>
                <p:cNvPr id="643" name="Freihand 642">
                  <a:extLst>
                    <a:ext uri="{FF2B5EF4-FFF2-40B4-BE49-F238E27FC236}">
                      <a16:creationId xmlns:a16="http://schemas.microsoft.com/office/drawing/2014/main" id="{372C5671-DFA9-4173-84B7-BFE239C769B7}"/>
                    </a:ext>
                  </a:extLst>
                </p:cNvPr>
                <p:cNvPicPr/>
                <p:nvPr/>
              </p:nvPicPr>
              <p:blipFill>
                <a:blip r:embed="rId1076"/>
                <a:stretch>
                  <a:fillRect/>
                </a:stretch>
              </p:blipFill>
              <p:spPr>
                <a:xfrm>
                  <a:off x="1829379" y="4981148"/>
                  <a:ext cx="117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44" name="Freihand 643">
                  <a:extLst>
                    <a:ext uri="{FF2B5EF4-FFF2-40B4-BE49-F238E27FC236}">
                      <a16:creationId xmlns:a16="http://schemas.microsoft.com/office/drawing/2014/main" id="{D9691C91-853D-43ED-A109-3EBE62FEEDA4}"/>
                    </a:ext>
                  </a:extLst>
                </p14:cNvPr>
                <p14:cNvContentPartPr/>
                <p14:nvPr/>
              </p14:nvContentPartPr>
              <p14:xfrm>
                <a:off x="2070219" y="4953788"/>
                <a:ext cx="133920" cy="131040"/>
              </p14:xfrm>
            </p:contentPart>
          </mc:Choice>
          <mc:Fallback>
            <p:pic>
              <p:nvPicPr>
                <p:cNvPr id="644" name="Freihand 643">
                  <a:extLst>
                    <a:ext uri="{FF2B5EF4-FFF2-40B4-BE49-F238E27FC236}">
                      <a16:creationId xmlns:a16="http://schemas.microsoft.com/office/drawing/2014/main" id="{D9691C91-853D-43ED-A109-3EBE62FEEDA4}"/>
                    </a:ext>
                  </a:extLst>
                </p:cNvPr>
                <p:cNvPicPr/>
                <p:nvPr/>
              </p:nvPicPr>
              <p:blipFill>
                <a:blip r:embed="rId1078"/>
                <a:stretch>
                  <a:fillRect/>
                </a:stretch>
              </p:blipFill>
              <p:spPr>
                <a:xfrm>
                  <a:off x="2065899" y="4949468"/>
                  <a:ext cx="142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45" name="Freihand 644">
                  <a:extLst>
                    <a:ext uri="{FF2B5EF4-FFF2-40B4-BE49-F238E27FC236}">
                      <a16:creationId xmlns:a16="http://schemas.microsoft.com/office/drawing/2014/main" id="{D2E11683-1942-4C97-9C77-148FCA511502}"/>
                    </a:ext>
                  </a:extLst>
                </p14:cNvPr>
                <p14:cNvContentPartPr/>
                <p14:nvPr/>
              </p14:nvContentPartPr>
              <p14:xfrm>
                <a:off x="2229339" y="4896188"/>
                <a:ext cx="204840" cy="179280"/>
              </p14:xfrm>
            </p:contentPart>
          </mc:Choice>
          <mc:Fallback>
            <p:pic>
              <p:nvPicPr>
                <p:cNvPr id="645" name="Freihand 644">
                  <a:extLst>
                    <a:ext uri="{FF2B5EF4-FFF2-40B4-BE49-F238E27FC236}">
                      <a16:creationId xmlns:a16="http://schemas.microsoft.com/office/drawing/2014/main" id="{D2E11683-1942-4C97-9C77-148FCA511502}"/>
                    </a:ext>
                  </a:extLst>
                </p:cNvPr>
                <p:cNvPicPr/>
                <p:nvPr/>
              </p:nvPicPr>
              <p:blipFill>
                <a:blip r:embed="rId1080"/>
                <a:stretch>
                  <a:fillRect/>
                </a:stretch>
              </p:blipFill>
              <p:spPr>
                <a:xfrm>
                  <a:off x="2225019" y="4891868"/>
                  <a:ext cx="213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46" name="Freihand 645">
                  <a:extLst>
                    <a:ext uri="{FF2B5EF4-FFF2-40B4-BE49-F238E27FC236}">
                      <a16:creationId xmlns:a16="http://schemas.microsoft.com/office/drawing/2014/main" id="{CFFF9954-E56F-4B7D-884D-EDFC4F23EDCA}"/>
                    </a:ext>
                  </a:extLst>
                </p14:cNvPr>
                <p14:cNvContentPartPr/>
                <p14:nvPr/>
              </p14:nvContentPartPr>
              <p14:xfrm>
                <a:off x="2429859" y="4908068"/>
                <a:ext cx="27000" cy="50040"/>
              </p14:xfrm>
            </p:contentPart>
          </mc:Choice>
          <mc:Fallback>
            <p:pic>
              <p:nvPicPr>
                <p:cNvPr id="646" name="Freihand 645">
                  <a:extLst>
                    <a:ext uri="{FF2B5EF4-FFF2-40B4-BE49-F238E27FC236}">
                      <a16:creationId xmlns:a16="http://schemas.microsoft.com/office/drawing/2014/main" id="{CFFF9954-E56F-4B7D-884D-EDFC4F23EDCA}"/>
                    </a:ext>
                  </a:extLst>
                </p:cNvPr>
                <p:cNvPicPr/>
                <p:nvPr/>
              </p:nvPicPr>
              <p:blipFill>
                <a:blip r:embed="rId1082"/>
                <a:stretch>
                  <a:fillRect/>
                </a:stretch>
              </p:blipFill>
              <p:spPr>
                <a:xfrm>
                  <a:off x="2425539" y="4903748"/>
                  <a:ext cx="35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47" name="Freihand 646">
                  <a:extLst>
                    <a:ext uri="{FF2B5EF4-FFF2-40B4-BE49-F238E27FC236}">
                      <a16:creationId xmlns:a16="http://schemas.microsoft.com/office/drawing/2014/main" id="{97B9EB34-A3C3-4045-90EF-4916FE12BA02}"/>
                    </a:ext>
                  </a:extLst>
                </p14:cNvPr>
                <p14:cNvContentPartPr/>
                <p14:nvPr/>
              </p14:nvContentPartPr>
              <p14:xfrm>
                <a:off x="2458299" y="4893308"/>
                <a:ext cx="192240" cy="276480"/>
              </p14:xfrm>
            </p:contentPart>
          </mc:Choice>
          <mc:Fallback>
            <p:pic>
              <p:nvPicPr>
                <p:cNvPr id="647" name="Freihand 646">
                  <a:extLst>
                    <a:ext uri="{FF2B5EF4-FFF2-40B4-BE49-F238E27FC236}">
                      <a16:creationId xmlns:a16="http://schemas.microsoft.com/office/drawing/2014/main" id="{97B9EB34-A3C3-4045-90EF-4916FE12BA02}"/>
                    </a:ext>
                  </a:extLst>
                </p:cNvPr>
                <p:cNvPicPr/>
                <p:nvPr/>
              </p:nvPicPr>
              <p:blipFill>
                <a:blip r:embed="rId1084"/>
                <a:stretch>
                  <a:fillRect/>
                </a:stretch>
              </p:blipFill>
              <p:spPr>
                <a:xfrm>
                  <a:off x="2453979" y="4888988"/>
                  <a:ext cx="200880" cy="28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5">
            <p14:nvContentPartPr>
              <p14:cNvPr id="648" name="Freihand 647">
                <a:extLst>
                  <a:ext uri="{FF2B5EF4-FFF2-40B4-BE49-F238E27FC236}">
                    <a16:creationId xmlns:a16="http://schemas.microsoft.com/office/drawing/2014/main" id="{CF3D4ACB-1507-48CE-B9CD-5FC9A81D16BE}"/>
                  </a:ext>
                </a:extLst>
              </p14:cNvPr>
              <p14:cNvContentPartPr/>
              <p14:nvPr/>
            </p14:nvContentPartPr>
            <p14:xfrm>
              <a:off x="2870859" y="4906628"/>
              <a:ext cx="385560" cy="278280"/>
            </p14:xfrm>
          </p:contentPart>
        </mc:Choice>
        <mc:Fallback>
          <p:pic>
            <p:nvPicPr>
              <p:cNvPr id="648" name="Freihand 647">
                <a:extLst>
                  <a:ext uri="{FF2B5EF4-FFF2-40B4-BE49-F238E27FC236}">
                    <a16:creationId xmlns:a16="http://schemas.microsoft.com/office/drawing/2014/main" id="{CF3D4ACB-1507-48CE-B9CD-5FC9A81D16BE}"/>
                  </a:ext>
                </a:extLst>
              </p:cNvPr>
              <p:cNvPicPr/>
              <p:nvPr/>
            </p:nvPicPr>
            <p:blipFill>
              <a:blip r:embed="rId1086"/>
              <a:stretch>
                <a:fillRect/>
              </a:stretch>
            </p:blipFill>
            <p:spPr>
              <a:xfrm>
                <a:off x="2866539" y="4902308"/>
                <a:ext cx="394200" cy="286920"/>
              </a:xfrm>
              <a:prstGeom prst="rect">
                <a:avLst/>
              </a:prstGeom>
            </p:spPr>
          </p:pic>
        </mc:Fallback>
      </mc:AlternateContent>
      <p:grpSp>
        <p:nvGrpSpPr>
          <p:cNvPr id="665" name="Gruppieren 664">
            <a:extLst>
              <a:ext uri="{FF2B5EF4-FFF2-40B4-BE49-F238E27FC236}">
                <a16:creationId xmlns:a16="http://schemas.microsoft.com/office/drawing/2014/main" id="{1E04F901-44AD-4925-B5D0-DB16C8C2147A}"/>
              </a:ext>
            </a:extLst>
          </p:cNvPr>
          <p:cNvGrpSpPr/>
          <p:nvPr/>
        </p:nvGrpSpPr>
        <p:grpSpPr>
          <a:xfrm>
            <a:off x="3456219" y="4822748"/>
            <a:ext cx="1263960" cy="357480"/>
            <a:chOff x="3456219" y="4822748"/>
            <a:chExt cx="1263960" cy="357480"/>
          </a:xfrm>
        </p:grpSpPr>
        <mc:AlternateContent xmlns:mc="http://schemas.openxmlformats.org/markup-compatibility/2006">
          <mc:Choice xmlns:p14="http://schemas.microsoft.com/office/powerpoint/2010/main" Requires="p14">
            <p:contentPart p14:bwMode="auto" r:id="rId1087">
              <p14:nvContentPartPr>
                <p14:cNvPr id="651" name="Freihand 650">
                  <a:extLst>
                    <a:ext uri="{FF2B5EF4-FFF2-40B4-BE49-F238E27FC236}">
                      <a16:creationId xmlns:a16="http://schemas.microsoft.com/office/drawing/2014/main" id="{2856AB0E-77E7-4A56-A0C2-153E957D5ACB}"/>
                    </a:ext>
                  </a:extLst>
                </p14:cNvPr>
                <p14:cNvContentPartPr/>
                <p14:nvPr/>
              </p14:nvContentPartPr>
              <p14:xfrm>
                <a:off x="3456219" y="4945868"/>
                <a:ext cx="136080" cy="167400"/>
              </p14:xfrm>
            </p:contentPart>
          </mc:Choice>
          <mc:Fallback>
            <p:pic>
              <p:nvPicPr>
                <p:cNvPr id="651" name="Freihand 650">
                  <a:extLst>
                    <a:ext uri="{FF2B5EF4-FFF2-40B4-BE49-F238E27FC236}">
                      <a16:creationId xmlns:a16="http://schemas.microsoft.com/office/drawing/2014/main" id="{2856AB0E-77E7-4A56-A0C2-153E957D5ACB}"/>
                    </a:ext>
                  </a:extLst>
                </p:cNvPr>
                <p:cNvPicPr/>
                <p:nvPr/>
              </p:nvPicPr>
              <p:blipFill>
                <a:blip r:embed="rId1088"/>
                <a:stretch>
                  <a:fillRect/>
                </a:stretch>
              </p:blipFill>
              <p:spPr>
                <a:xfrm>
                  <a:off x="3451899" y="4941548"/>
                  <a:ext cx="144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52" name="Freihand 651">
                  <a:extLst>
                    <a:ext uri="{FF2B5EF4-FFF2-40B4-BE49-F238E27FC236}">
                      <a16:creationId xmlns:a16="http://schemas.microsoft.com/office/drawing/2014/main" id="{992703A0-A2F0-427B-98B2-786CFF40DD90}"/>
                    </a:ext>
                  </a:extLst>
                </p14:cNvPr>
                <p14:cNvContentPartPr/>
                <p14:nvPr/>
              </p14:nvContentPartPr>
              <p14:xfrm>
                <a:off x="3636579" y="4862708"/>
                <a:ext cx="178920" cy="114120"/>
              </p14:xfrm>
            </p:contentPart>
          </mc:Choice>
          <mc:Fallback>
            <p:pic>
              <p:nvPicPr>
                <p:cNvPr id="652" name="Freihand 651">
                  <a:extLst>
                    <a:ext uri="{FF2B5EF4-FFF2-40B4-BE49-F238E27FC236}">
                      <a16:creationId xmlns:a16="http://schemas.microsoft.com/office/drawing/2014/main" id="{992703A0-A2F0-427B-98B2-786CFF40DD90}"/>
                    </a:ext>
                  </a:extLst>
                </p:cNvPr>
                <p:cNvPicPr/>
                <p:nvPr/>
              </p:nvPicPr>
              <p:blipFill>
                <a:blip r:embed="rId1090"/>
                <a:stretch>
                  <a:fillRect/>
                </a:stretch>
              </p:blipFill>
              <p:spPr>
                <a:xfrm>
                  <a:off x="3632259" y="4858388"/>
                  <a:ext cx="187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53" name="Freihand 652">
                  <a:extLst>
                    <a:ext uri="{FF2B5EF4-FFF2-40B4-BE49-F238E27FC236}">
                      <a16:creationId xmlns:a16="http://schemas.microsoft.com/office/drawing/2014/main" id="{0EA79922-D0E3-4107-84EF-0B686F08DCDF}"/>
                    </a:ext>
                  </a:extLst>
                </p14:cNvPr>
                <p14:cNvContentPartPr/>
                <p14:nvPr/>
              </p14:nvContentPartPr>
              <p14:xfrm>
                <a:off x="3850059" y="4940828"/>
                <a:ext cx="142560" cy="14040"/>
              </p14:xfrm>
            </p:contentPart>
          </mc:Choice>
          <mc:Fallback>
            <p:pic>
              <p:nvPicPr>
                <p:cNvPr id="653" name="Freihand 652">
                  <a:extLst>
                    <a:ext uri="{FF2B5EF4-FFF2-40B4-BE49-F238E27FC236}">
                      <a16:creationId xmlns:a16="http://schemas.microsoft.com/office/drawing/2014/main" id="{0EA79922-D0E3-4107-84EF-0B686F08DCDF}"/>
                    </a:ext>
                  </a:extLst>
                </p:cNvPr>
                <p:cNvPicPr/>
                <p:nvPr/>
              </p:nvPicPr>
              <p:blipFill>
                <a:blip r:embed="rId1092"/>
                <a:stretch>
                  <a:fillRect/>
                </a:stretch>
              </p:blipFill>
              <p:spPr>
                <a:xfrm>
                  <a:off x="3845739" y="4936508"/>
                  <a:ext cx="151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54" name="Freihand 653">
                  <a:extLst>
                    <a:ext uri="{FF2B5EF4-FFF2-40B4-BE49-F238E27FC236}">
                      <a16:creationId xmlns:a16="http://schemas.microsoft.com/office/drawing/2014/main" id="{DC4A89F0-D0AC-4E75-914F-C5FBA7FE7707}"/>
                    </a:ext>
                  </a:extLst>
                </p14:cNvPr>
                <p14:cNvContentPartPr/>
                <p14:nvPr/>
              </p14:nvContentPartPr>
              <p14:xfrm>
                <a:off x="3850059" y="4975028"/>
                <a:ext cx="164160" cy="18720"/>
              </p14:xfrm>
            </p:contentPart>
          </mc:Choice>
          <mc:Fallback>
            <p:pic>
              <p:nvPicPr>
                <p:cNvPr id="654" name="Freihand 653">
                  <a:extLst>
                    <a:ext uri="{FF2B5EF4-FFF2-40B4-BE49-F238E27FC236}">
                      <a16:creationId xmlns:a16="http://schemas.microsoft.com/office/drawing/2014/main" id="{DC4A89F0-D0AC-4E75-914F-C5FBA7FE7707}"/>
                    </a:ext>
                  </a:extLst>
                </p:cNvPr>
                <p:cNvPicPr/>
                <p:nvPr/>
              </p:nvPicPr>
              <p:blipFill>
                <a:blip r:embed="rId1094"/>
                <a:stretch>
                  <a:fillRect/>
                </a:stretch>
              </p:blipFill>
              <p:spPr>
                <a:xfrm>
                  <a:off x="3845739" y="4970708"/>
                  <a:ext cx="172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56" name="Freihand 655">
                  <a:extLst>
                    <a:ext uri="{FF2B5EF4-FFF2-40B4-BE49-F238E27FC236}">
                      <a16:creationId xmlns:a16="http://schemas.microsoft.com/office/drawing/2014/main" id="{6856C5BC-8664-444B-A04C-DCA85BEBD538}"/>
                    </a:ext>
                  </a:extLst>
                </p14:cNvPr>
                <p14:cNvContentPartPr/>
                <p14:nvPr/>
              </p14:nvContentPartPr>
              <p14:xfrm>
                <a:off x="3606699" y="5021468"/>
                <a:ext cx="109800" cy="106560"/>
              </p14:xfrm>
            </p:contentPart>
          </mc:Choice>
          <mc:Fallback>
            <p:pic>
              <p:nvPicPr>
                <p:cNvPr id="656" name="Freihand 655">
                  <a:extLst>
                    <a:ext uri="{FF2B5EF4-FFF2-40B4-BE49-F238E27FC236}">
                      <a16:creationId xmlns:a16="http://schemas.microsoft.com/office/drawing/2014/main" id="{6856C5BC-8664-444B-A04C-DCA85BEBD538}"/>
                    </a:ext>
                  </a:extLst>
                </p:cNvPr>
                <p:cNvPicPr/>
                <p:nvPr/>
              </p:nvPicPr>
              <p:blipFill>
                <a:blip r:embed="rId1096"/>
                <a:stretch>
                  <a:fillRect/>
                </a:stretch>
              </p:blipFill>
              <p:spPr>
                <a:xfrm>
                  <a:off x="3602379" y="5017148"/>
                  <a:ext cx="118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58" name="Freihand 657">
                  <a:extLst>
                    <a:ext uri="{FF2B5EF4-FFF2-40B4-BE49-F238E27FC236}">
                      <a16:creationId xmlns:a16="http://schemas.microsoft.com/office/drawing/2014/main" id="{E05A08F2-08A7-4449-8CE9-54233901198D}"/>
                    </a:ext>
                  </a:extLst>
                </p14:cNvPr>
                <p14:cNvContentPartPr/>
                <p14:nvPr/>
              </p14:nvContentPartPr>
              <p14:xfrm>
                <a:off x="3513819" y="5035148"/>
                <a:ext cx="50040" cy="99360"/>
              </p14:xfrm>
            </p:contentPart>
          </mc:Choice>
          <mc:Fallback>
            <p:pic>
              <p:nvPicPr>
                <p:cNvPr id="658" name="Freihand 657">
                  <a:extLst>
                    <a:ext uri="{FF2B5EF4-FFF2-40B4-BE49-F238E27FC236}">
                      <a16:creationId xmlns:a16="http://schemas.microsoft.com/office/drawing/2014/main" id="{E05A08F2-08A7-4449-8CE9-54233901198D}"/>
                    </a:ext>
                  </a:extLst>
                </p:cNvPr>
                <p:cNvPicPr/>
                <p:nvPr/>
              </p:nvPicPr>
              <p:blipFill>
                <a:blip r:embed="rId1098"/>
                <a:stretch>
                  <a:fillRect/>
                </a:stretch>
              </p:blipFill>
              <p:spPr>
                <a:xfrm>
                  <a:off x="3509499" y="5030828"/>
                  <a:ext cx="58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59" name="Freihand 658">
                  <a:extLst>
                    <a:ext uri="{FF2B5EF4-FFF2-40B4-BE49-F238E27FC236}">
                      <a16:creationId xmlns:a16="http://schemas.microsoft.com/office/drawing/2014/main" id="{83BD066C-6822-4640-A16E-A2399F968CF5}"/>
                    </a:ext>
                  </a:extLst>
                </p14:cNvPr>
                <p14:cNvContentPartPr/>
                <p14:nvPr/>
              </p14:nvContentPartPr>
              <p14:xfrm>
                <a:off x="3504099" y="5117228"/>
                <a:ext cx="122760" cy="4320"/>
              </p14:xfrm>
            </p:contentPart>
          </mc:Choice>
          <mc:Fallback>
            <p:pic>
              <p:nvPicPr>
                <p:cNvPr id="659" name="Freihand 658">
                  <a:extLst>
                    <a:ext uri="{FF2B5EF4-FFF2-40B4-BE49-F238E27FC236}">
                      <a16:creationId xmlns:a16="http://schemas.microsoft.com/office/drawing/2014/main" id="{83BD066C-6822-4640-A16E-A2399F968CF5}"/>
                    </a:ext>
                  </a:extLst>
                </p:cNvPr>
                <p:cNvPicPr/>
                <p:nvPr/>
              </p:nvPicPr>
              <p:blipFill>
                <a:blip r:embed="rId1100"/>
                <a:stretch>
                  <a:fillRect/>
                </a:stretch>
              </p:blipFill>
              <p:spPr>
                <a:xfrm>
                  <a:off x="3499779" y="5112908"/>
                  <a:ext cx="131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60" name="Freihand 659">
                  <a:extLst>
                    <a:ext uri="{FF2B5EF4-FFF2-40B4-BE49-F238E27FC236}">
                      <a16:creationId xmlns:a16="http://schemas.microsoft.com/office/drawing/2014/main" id="{AADE77E1-1ED8-451B-B4D7-AB4AE0A50F3F}"/>
                    </a:ext>
                  </a:extLst>
                </p14:cNvPr>
                <p14:cNvContentPartPr/>
                <p14:nvPr/>
              </p14:nvContentPartPr>
              <p14:xfrm>
                <a:off x="4102419" y="4822748"/>
                <a:ext cx="158040" cy="202320"/>
              </p14:xfrm>
            </p:contentPart>
          </mc:Choice>
          <mc:Fallback>
            <p:pic>
              <p:nvPicPr>
                <p:cNvPr id="660" name="Freihand 659">
                  <a:extLst>
                    <a:ext uri="{FF2B5EF4-FFF2-40B4-BE49-F238E27FC236}">
                      <a16:creationId xmlns:a16="http://schemas.microsoft.com/office/drawing/2014/main" id="{AADE77E1-1ED8-451B-B4D7-AB4AE0A50F3F}"/>
                    </a:ext>
                  </a:extLst>
                </p:cNvPr>
                <p:cNvPicPr/>
                <p:nvPr/>
              </p:nvPicPr>
              <p:blipFill>
                <a:blip r:embed="rId1102"/>
                <a:stretch>
                  <a:fillRect/>
                </a:stretch>
              </p:blipFill>
              <p:spPr>
                <a:xfrm>
                  <a:off x="4098099" y="4818428"/>
                  <a:ext cx="166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61" name="Freihand 660">
                  <a:extLst>
                    <a:ext uri="{FF2B5EF4-FFF2-40B4-BE49-F238E27FC236}">
                      <a16:creationId xmlns:a16="http://schemas.microsoft.com/office/drawing/2014/main" id="{EF911E16-CD73-4A1C-A9EE-716972683BF6}"/>
                    </a:ext>
                  </a:extLst>
                </p14:cNvPr>
                <p14:cNvContentPartPr/>
                <p14:nvPr/>
              </p14:nvContentPartPr>
              <p14:xfrm>
                <a:off x="4322379" y="4840388"/>
                <a:ext cx="137160" cy="180720"/>
              </p14:xfrm>
            </p:contentPart>
          </mc:Choice>
          <mc:Fallback>
            <p:pic>
              <p:nvPicPr>
                <p:cNvPr id="661" name="Freihand 660">
                  <a:extLst>
                    <a:ext uri="{FF2B5EF4-FFF2-40B4-BE49-F238E27FC236}">
                      <a16:creationId xmlns:a16="http://schemas.microsoft.com/office/drawing/2014/main" id="{EF911E16-CD73-4A1C-A9EE-716972683BF6}"/>
                    </a:ext>
                  </a:extLst>
                </p:cNvPr>
                <p:cNvPicPr/>
                <p:nvPr/>
              </p:nvPicPr>
              <p:blipFill>
                <a:blip r:embed="rId1104"/>
                <a:stretch>
                  <a:fillRect/>
                </a:stretch>
              </p:blipFill>
              <p:spPr>
                <a:xfrm>
                  <a:off x="4318059" y="4836068"/>
                  <a:ext cx="145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63" name="Freihand 662">
                  <a:extLst>
                    <a:ext uri="{FF2B5EF4-FFF2-40B4-BE49-F238E27FC236}">
                      <a16:creationId xmlns:a16="http://schemas.microsoft.com/office/drawing/2014/main" id="{3EB12DC8-3D2B-4B71-93D1-2B7FE397AF11}"/>
                    </a:ext>
                  </a:extLst>
                </p14:cNvPr>
                <p14:cNvContentPartPr/>
                <p14:nvPr/>
              </p14:nvContentPartPr>
              <p14:xfrm>
                <a:off x="4004139" y="5011388"/>
                <a:ext cx="686880" cy="122760"/>
              </p14:xfrm>
            </p:contentPart>
          </mc:Choice>
          <mc:Fallback>
            <p:pic>
              <p:nvPicPr>
                <p:cNvPr id="663" name="Freihand 662">
                  <a:extLst>
                    <a:ext uri="{FF2B5EF4-FFF2-40B4-BE49-F238E27FC236}">
                      <a16:creationId xmlns:a16="http://schemas.microsoft.com/office/drawing/2014/main" id="{3EB12DC8-3D2B-4B71-93D1-2B7FE397AF11}"/>
                    </a:ext>
                  </a:extLst>
                </p:cNvPr>
                <p:cNvPicPr/>
                <p:nvPr/>
              </p:nvPicPr>
              <p:blipFill>
                <a:blip r:embed="rId1106"/>
                <a:stretch>
                  <a:fillRect/>
                </a:stretch>
              </p:blipFill>
              <p:spPr>
                <a:xfrm>
                  <a:off x="3999819" y="5007068"/>
                  <a:ext cx="695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64" name="Freihand 663">
                  <a:extLst>
                    <a:ext uri="{FF2B5EF4-FFF2-40B4-BE49-F238E27FC236}">
                      <a16:creationId xmlns:a16="http://schemas.microsoft.com/office/drawing/2014/main" id="{20DED2FF-3BC0-4A43-ACC8-2C38F7123637}"/>
                    </a:ext>
                  </a:extLst>
                </p14:cNvPr>
                <p14:cNvContentPartPr/>
                <p14:nvPr/>
              </p14:nvContentPartPr>
              <p14:xfrm>
                <a:off x="4090179" y="5075108"/>
                <a:ext cx="630000" cy="105120"/>
              </p14:xfrm>
            </p:contentPart>
          </mc:Choice>
          <mc:Fallback>
            <p:pic>
              <p:nvPicPr>
                <p:cNvPr id="664" name="Freihand 663">
                  <a:extLst>
                    <a:ext uri="{FF2B5EF4-FFF2-40B4-BE49-F238E27FC236}">
                      <a16:creationId xmlns:a16="http://schemas.microsoft.com/office/drawing/2014/main" id="{20DED2FF-3BC0-4A43-ACC8-2C38F7123637}"/>
                    </a:ext>
                  </a:extLst>
                </p:cNvPr>
                <p:cNvPicPr/>
                <p:nvPr/>
              </p:nvPicPr>
              <p:blipFill>
                <a:blip r:embed="rId1108"/>
                <a:stretch>
                  <a:fillRect/>
                </a:stretch>
              </p:blipFill>
              <p:spPr>
                <a:xfrm>
                  <a:off x="4085859" y="5070788"/>
                  <a:ext cx="638640" cy="113760"/>
                </a:xfrm>
                <a:prstGeom prst="rect">
                  <a:avLst/>
                </a:prstGeom>
              </p:spPr>
            </p:pic>
          </mc:Fallback>
        </mc:AlternateContent>
      </p:grpSp>
      <p:grpSp>
        <p:nvGrpSpPr>
          <p:cNvPr id="767" name="Gruppieren 766">
            <a:extLst>
              <a:ext uri="{FF2B5EF4-FFF2-40B4-BE49-F238E27FC236}">
                <a16:creationId xmlns:a16="http://schemas.microsoft.com/office/drawing/2014/main" id="{B62FAC52-420E-42DE-8BD9-6AE78BF4342B}"/>
              </a:ext>
            </a:extLst>
          </p:cNvPr>
          <p:cNvGrpSpPr/>
          <p:nvPr/>
        </p:nvGrpSpPr>
        <p:grpSpPr>
          <a:xfrm>
            <a:off x="4579419" y="5708708"/>
            <a:ext cx="316800" cy="223560"/>
            <a:chOff x="4579419" y="5708708"/>
            <a:chExt cx="316800" cy="223560"/>
          </a:xfrm>
        </p:grpSpPr>
        <mc:AlternateContent xmlns:mc="http://schemas.openxmlformats.org/markup-compatibility/2006">
          <mc:Choice xmlns:p14="http://schemas.microsoft.com/office/powerpoint/2010/main" Requires="p14">
            <p:contentPart p14:bwMode="auto" r:id="rId1109">
              <p14:nvContentPartPr>
                <p14:cNvPr id="758" name="Freihand 757">
                  <a:extLst>
                    <a:ext uri="{FF2B5EF4-FFF2-40B4-BE49-F238E27FC236}">
                      <a16:creationId xmlns:a16="http://schemas.microsoft.com/office/drawing/2014/main" id="{00A72B06-13CC-42AC-9426-6E6ABE17C9FE}"/>
                    </a:ext>
                  </a:extLst>
                </p14:cNvPr>
                <p14:cNvContentPartPr/>
                <p14:nvPr/>
              </p14:nvContentPartPr>
              <p14:xfrm>
                <a:off x="4586979" y="5708708"/>
                <a:ext cx="23400" cy="223560"/>
              </p14:xfrm>
            </p:contentPart>
          </mc:Choice>
          <mc:Fallback>
            <p:pic>
              <p:nvPicPr>
                <p:cNvPr id="758" name="Freihand 757">
                  <a:extLst>
                    <a:ext uri="{FF2B5EF4-FFF2-40B4-BE49-F238E27FC236}">
                      <a16:creationId xmlns:a16="http://schemas.microsoft.com/office/drawing/2014/main" id="{00A72B06-13CC-42AC-9426-6E6ABE17C9FE}"/>
                    </a:ext>
                  </a:extLst>
                </p:cNvPr>
                <p:cNvPicPr/>
                <p:nvPr/>
              </p:nvPicPr>
              <p:blipFill>
                <a:blip r:embed="rId1110"/>
                <a:stretch>
                  <a:fillRect/>
                </a:stretch>
              </p:blipFill>
              <p:spPr>
                <a:xfrm>
                  <a:off x="4582659" y="5704388"/>
                  <a:ext cx="320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759" name="Freihand 758">
                  <a:extLst>
                    <a:ext uri="{FF2B5EF4-FFF2-40B4-BE49-F238E27FC236}">
                      <a16:creationId xmlns:a16="http://schemas.microsoft.com/office/drawing/2014/main" id="{0B5A5E70-1DA5-45DE-B844-1A7903F1D713}"/>
                    </a:ext>
                  </a:extLst>
                </p14:cNvPr>
                <p14:cNvContentPartPr/>
                <p14:nvPr/>
              </p14:nvContentPartPr>
              <p14:xfrm>
                <a:off x="4855179" y="5724188"/>
                <a:ext cx="41040" cy="167040"/>
              </p14:xfrm>
            </p:contentPart>
          </mc:Choice>
          <mc:Fallback>
            <p:pic>
              <p:nvPicPr>
                <p:cNvPr id="759" name="Freihand 758">
                  <a:extLst>
                    <a:ext uri="{FF2B5EF4-FFF2-40B4-BE49-F238E27FC236}">
                      <a16:creationId xmlns:a16="http://schemas.microsoft.com/office/drawing/2014/main" id="{0B5A5E70-1DA5-45DE-B844-1A7903F1D713}"/>
                    </a:ext>
                  </a:extLst>
                </p:cNvPr>
                <p:cNvPicPr/>
                <p:nvPr/>
              </p:nvPicPr>
              <p:blipFill>
                <a:blip r:embed="rId1112"/>
                <a:stretch>
                  <a:fillRect/>
                </a:stretch>
              </p:blipFill>
              <p:spPr>
                <a:xfrm>
                  <a:off x="4850859" y="5719868"/>
                  <a:ext cx="49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760" name="Freihand 759">
                  <a:extLst>
                    <a:ext uri="{FF2B5EF4-FFF2-40B4-BE49-F238E27FC236}">
                      <a16:creationId xmlns:a16="http://schemas.microsoft.com/office/drawing/2014/main" id="{14B983E6-DBD3-49B9-9CA0-B6D67B5FA9BD}"/>
                    </a:ext>
                  </a:extLst>
                </p14:cNvPr>
                <p14:cNvContentPartPr/>
                <p14:nvPr/>
              </p14:nvContentPartPr>
              <p14:xfrm>
                <a:off x="4582299" y="5833988"/>
                <a:ext cx="270000" cy="19440"/>
              </p14:xfrm>
            </p:contentPart>
          </mc:Choice>
          <mc:Fallback>
            <p:pic>
              <p:nvPicPr>
                <p:cNvPr id="760" name="Freihand 759">
                  <a:extLst>
                    <a:ext uri="{FF2B5EF4-FFF2-40B4-BE49-F238E27FC236}">
                      <a16:creationId xmlns:a16="http://schemas.microsoft.com/office/drawing/2014/main" id="{14B983E6-DBD3-49B9-9CA0-B6D67B5FA9BD}"/>
                    </a:ext>
                  </a:extLst>
                </p:cNvPr>
                <p:cNvPicPr/>
                <p:nvPr/>
              </p:nvPicPr>
              <p:blipFill>
                <a:blip r:embed="rId1114"/>
                <a:stretch>
                  <a:fillRect/>
                </a:stretch>
              </p:blipFill>
              <p:spPr>
                <a:xfrm>
                  <a:off x="4577979" y="5829668"/>
                  <a:ext cx="278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761" name="Freihand 760">
                  <a:extLst>
                    <a:ext uri="{FF2B5EF4-FFF2-40B4-BE49-F238E27FC236}">
                      <a16:creationId xmlns:a16="http://schemas.microsoft.com/office/drawing/2014/main" id="{7F2F2889-8881-41E9-BB69-144DE6A7D996}"/>
                    </a:ext>
                  </a:extLst>
                </p14:cNvPr>
                <p14:cNvContentPartPr/>
                <p14:nvPr/>
              </p14:nvContentPartPr>
              <p14:xfrm>
                <a:off x="4579419" y="5752268"/>
                <a:ext cx="34560" cy="176400"/>
              </p14:xfrm>
            </p:contentPart>
          </mc:Choice>
          <mc:Fallback>
            <p:pic>
              <p:nvPicPr>
                <p:cNvPr id="761" name="Freihand 760">
                  <a:extLst>
                    <a:ext uri="{FF2B5EF4-FFF2-40B4-BE49-F238E27FC236}">
                      <a16:creationId xmlns:a16="http://schemas.microsoft.com/office/drawing/2014/main" id="{7F2F2889-8881-41E9-BB69-144DE6A7D996}"/>
                    </a:ext>
                  </a:extLst>
                </p:cNvPr>
                <p:cNvPicPr/>
                <p:nvPr/>
              </p:nvPicPr>
              <p:blipFill>
                <a:blip r:embed="rId1116"/>
                <a:stretch>
                  <a:fillRect/>
                </a:stretch>
              </p:blipFill>
              <p:spPr>
                <a:xfrm>
                  <a:off x="4575099" y="5747948"/>
                  <a:ext cx="43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762" name="Freihand 761">
                  <a:extLst>
                    <a:ext uri="{FF2B5EF4-FFF2-40B4-BE49-F238E27FC236}">
                      <a16:creationId xmlns:a16="http://schemas.microsoft.com/office/drawing/2014/main" id="{899E98DB-6FAB-407C-B697-D59DA93DE3AC}"/>
                    </a:ext>
                  </a:extLst>
                </p14:cNvPr>
                <p14:cNvContentPartPr/>
                <p14:nvPr/>
              </p14:nvContentPartPr>
              <p14:xfrm>
                <a:off x="4829979" y="5742548"/>
                <a:ext cx="58680" cy="173880"/>
              </p14:xfrm>
            </p:contentPart>
          </mc:Choice>
          <mc:Fallback>
            <p:pic>
              <p:nvPicPr>
                <p:cNvPr id="762" name="Freihand 761">
                  <a:extLst>
                    <a:ext uri="{FF2B5EF4-FFF2-40B4-BE49-F238E27FC236}">
                      <a16:creationId xmlns:a16="http://schemas.microsoft.com/office/drawing/2014/main" id="{899E98DB-6FAB-407C-B697-D59DA93DE3AC}"/>
                    </a:ext>
                  </a:extLst>
                </p:cNvPr>
                <p:cNvPicPr/>
                <p:nvPr/>
              </p:nvPicPr>
              <p:blipFill>
                <a:blip r:embed="rId1118"/>
                <a:stretch>
                  <a:fillRect/>
                </a:stretch>
              </p:blipFill>
              <p:spPr>
                <a:xfrm>
                  <a:off x="4825659" y="5738228"/>
                  <a:ext cx="67320" cy="182520"/>
                </a:xfrm>
                <a:prstGeom prst="rect">
                  <a:avLst/>
                </a:prstGeom>
              </p:spPr>
            </p:pic>
          </mc:Fallback>
        </mc:AlternateContent>
      </p:grpSp>
      <p:grpSp>
        <p:nvGrpSpPr>
          <p:cNvPr id="766" name="Gruppieren 765">
            <a:extLst>
              <a:ext uri="{FF2B5EF4-FFF2-40B4-BE49-F238E27FC236}">
                <a16:creationId xmlns:a16="http://schemas.microsoft.com/office/drawing/2014/main" id="{CF88C505-3D18-4788-9728-A2904D9B317A}"/>
              </a:ext>
            </a:extLst>
          </p:cNvPr>
          <p:cNvGrpSpPr/>
          <p:nvPr/>
        </p:nvGrpSpPr>
        <p:grpSpPr>
          <a:xfrm>
            <a:off x="4605699" y="6458948"/>
            <a:ext cx="183600" cy="143280"/>
            <a:chOff x="4605699" y="6458948"/>
            <a:chExt cx="183600" cy="143280"/>
          </a:xfrm>
        </p:grpSpPr>
        <mc:AlternateContent xmlns:mc="http://schemas.openxmlformats.org/markup-compatibility/2006">
          <mc:Choice xmlns:p14="http://schemas.microsoft.com/office/powerpoint/2010/main" Requires="p14">
            <p:contentPart p14:bwMode="auto" r:id="rId1119">
              <p14:nvContentPartPr>
                <p14:cNvPr id="763" name="Freihand 762">
                  <a:extLst>
                    <a:ext uri="{FF2B5EF4-FFF2-40B4-BE49-F238E27FC236}">
                      <a16:creationId xmlns:a16="http://schemas.microsoft.com/office/drawing/2014/main" id="{46A61581-463E-425A-9AB5-BA9017B48F00}"/>
                    </a:ext>
                  </a:extLst>
                </p14:cNvPr>
                <p14:cNvContentPartPr/>
                <p14:nvPr/>
              </p14:nvContentPartPr>
              <p14:xfrm>
                <a:off x="4611459" y="6458948"/>
                <a:ext cx="74520" cy="100440"/>
              </p14:xfrm>
            </p:contentPart>
          </mc:Choice>
          <mc:Fallback>
            <p:pic>
              <p:nvPicPr>
                <p:cNvPr id="763" name="Freihand 762">
                  <a:extLst>
                    <a:ext uri="{FF2B5EF4-FFF2-40B4-BE49-F238E27FC236}">
                      <a16:creationId xmlns:a16="http://schemas.microsoft.com/office/drawing/2014/main" id="{46A61581-463E-425A-9AB5-BA9017B48F00}"/>
                    </a:ext>
                  </a:extLst>
                </p:cNvPr>
                <p:cNvPicPr/>
                <p:nvPr/>
              </p:nvPicPr>
              <p:blipFill>
                <a:blip r:embed="rId1120"/>
                <a:stretch>
                  <a:fillRect/>
                </a:stretch>
              </p:blipFill>
              <p:spPr>
                <a:xfrm>
                  <a:off x="4607139" y="6454628"/>
                  <a:ext cx="83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764" name="Freihand 763">
                  <a:extLst>
                    <a:ext uri="{FF2B5EF4-FFF2-40B4-BE49-F238E27FC236}">
                      <a16:creationId xmlns:a16="http://schemas.microsoft.com/office/drawing/2014/main" id="{3B5CFE9B-CFC7-4FBA-A25B-B305F6E8A12B}"/>
                    </a:ext>
                  </a:extLst>
                </p14:cNvPr>
                <p14:cNvContentPartPr/>
                <p14:nvPr/>
              </p14:nvContentPartPr>
              <p14:xfrm>
                <a:off x="4605699" y="6468308"/>
                <a:ext cx="107280" cy="106200"/>
              </p14:xfrm>
            </p:contentPart>
          </mc:Choice>
          <mc:Fallback>
            <p:pic>
              <p:nvPicPr>
                <p:cNvPr id="764" name="Freihand 763">
                  <a:extLst>
                    <a:ext uri="{FF2B5EF4-FFF2-40B4-BE49-F238E27FC236}">
                      <a16:creationId xmlns:a16="http://schemas.microsoft.com/office/drawing/2014/main" id="{3B5CFE9B-CFC7-4FBA-A25B-B305F6E8A12B}"/>
                    </a:ext>
                  </a:extLst>
                </p:cNvPr>
                <p:cNvPicPr/>
                <p:nvPr/>
              </p:nvPicPr>
              <p:blipFill>
                <a:blip r:embed="rId1122"/>
                <a:stretch>
                  <a:fillRect/>
                </a:stretch>
              </p:blipFill>
              <p:spPr>
                <a:xfrm>
                  <a:off x="4601379" y="6463988"/>
                  <a:ext cx="115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765" name="Freihand 764">
                  <a:extLst>
                    <a:ext uri="{FF2B5EF4-FFF2-40B4-BE49-F238E27FC236}">
                      <a16:creationId xmlns:a16="http://schemas.microsoft.com/office/drawing/2014/main" id="{6DBC2D8D-FD24-4E7D-A38A-9A9F82DC187F}"/>
                    </a:ext>
                  </a:extLst>
                </p14:cNvPr>
                <p14:cNvContentPartPr/>
                <p14:nvPr/>
              </p14:nvContentPartPr>
              <p14:xfrm>
                <a:off x="4734219" y="6496388"/>
                <a:ext cx="55080" cy="105840"/>
              </p14:xfrm>
            </p:contentPart>
          </mc:Choice>
          <mc:Fallback>
            <p:pic>
              <p:nvPicPr>
                <p:cNvPr id="765" name="Freihand 764">
                  <a:extLst>
                    <a:ext uri="{FF2B5EF4-FFF2-40B4-BE49-F238E27FC236}">
                      <a16:creationId xmlns:a16="http://schemas.microsoft.com/office/drawing/2014/main" id="{6DBC2D8D-FD24-4E7D-A38A-9A9F82DC187F}"/>
                    </a:ext>
                  </a:extLst>
                </p:cNvPr>
                <p:cNvPicPr/>
                <p:nvPr/>
              </p:nvPicPr>
              <p:blipFill>
                <a:blip r:embed="rId1124"/>
                <a:stretch>
                  <a:fillRect/>
                </a:stretch>
              </p:blipFill>
              <p:spPr>
                <a:xfrm>
                  <a:off x="4729899" y="6492068"/>
                  <a:ext cx="6372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5">
            <p14:nvContentPartPr>
              <p14:cNvPr id="768" name="Freihand 767">
                <a:extLst>
                  <a:ext uri="{FF2B5EF4-FFF2-40B4-BE49-F238E27FC236}">
                    <a16:creationId xmlns:a16="http://schemas.microsoft.com/office/drawing/2014/main" id="{986698C6-5FF9-43E4-8E4E-F85B331A1A36}"/>
                  </a:ext>
                </a:extLst>
              </p14:cNvPr>
              <p14:cNvContentPartPr/>
              <p14:nvPr/>
            </p14:nvContentPartPr>
            <p14:xfrm>
              <a:off x="6644019" y="5157548"/>
              <a:ext cx="79200" cy="1400400"/>
            </p14:xfrm>
          </p:contentPart>
        </mc:Choice>
        <mc:Fallback>
          <p:pic>
            <p:nvPicPr>
              <p:cNvPr id="768" name="Freihand 767">
                <a:extLst>
                  <a:ext uri="{FF2B5EF4-FFF2-40B4-BE49-F238E27FC236}">
                    <a16:creationId xmlns:a16="http://schemas.microsoft.com/office/drawing/2014/main" id="{986698C6-5FF9-43E4-8E4E-F85B331A1A36}"/>
                  </a:ext>
                </a:extLst>
              </p:cNvPr>
              <p:cNvPicPr/>
              <p:nvPr/>
            </p:nvPicPr>
            <p:blipFill>
              <a:blip r:embed="rId1126"/>
              <a:stretch>
                <a:fillRect/>
              </a:stretch>
            </p:blipFill>
            <p:spPr>
              <a:xfrm>
                <a:off x="6639699" y="5153228"/>
                <a:ext cx="87840" cy="140904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794" name="Freihand 793">
                <a:extLst>
                  <a:ext uri="{FF2B5EF4-FFF2-40B4-BE49-F238E27FC236}">
                    <a16:creationId xmlns:a16="http://schemas.microsoft.com/office/drawing/2014/main" id="{F8D91443-1989-40E0-9251-AC15169BC013}"/>
                  </a:ext>
                </a:extLst>
              </p14:cNvPr>
              <p14:cNvContentPartPr/>
              <p14:nvPr/>
            </p14:nvContentPartPr>
            <p14:xfrm>
              <a:off x="7448979" y="4797188"/>
              <a:ext cx="970560" cy="1013400"/>
            </p14:xfrm>
          </p:contentPart>
        </mc:Choice>
        <mc:Fallback>
          <p:pic>
            <p:nvPicPr>
              <p:cNvPr id="794" name="Freihand 793">
                <a:extLst>
                  <a:ext uri="{FF2B5EF4-FFF2-40B4-BE49-F238E27FC236}">
                    <a16:creationId xmlns:a16="http://schemas.microsoft.com/office/drawing/2014/main" id="{F8D91443-1989-40E0-9251-AC15169BC013}"/>
                  </a:ext>
                </a:extLst>
              </p:cNvPr>
              <p:cNvPicPr/>
              <p:nvPr/>
            </p:nvPicPr>
            <p:blipFill>
              <a:blip r:embed="rId1128"/>
              <a:stretch>
                <a:fillRect/>
              </a:stretch>
            </p:blipFill>
            <p:spPr>
              <a:xfrm>
                <a:off x="7444659" y="4792868"/>
                <a:ext cx="979200" cy="102204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796" name="Freihand 795">
                <a:extLst>
                  <a:ext uri="{FF2B5EF4-FFF2-40B4-BE49-F238E27FC236}">
                    <a16:creationId xmlns:a16="http://schemas.microsoft.com/office/drawing/2014/main" id="{4F0E26EC-9EE2-4B91-A01B-615C4E2C708F}"/>
                  </a:ext>
                </a:extLst>
              </p14:cNvPr>
              <p14:cNvContentPartPr/>
              <p14:nvPr/>
            </p14:nvContentPartPr>
            <p14:xfrm>
              <a:off x="7558419" y="5578028"/>
              <a:ext cx="665640" cy="30600"/>
            </p14:xfrm>
          </p:contentPart>
        </mc:Choice>
        <mc:Fallback>
          <p:pic>
            <p:nvPicPr>
              <p:cNvPr id="796" name="Freihand 795">
                <a:extLst>
                  <a:ext uri="{FF2B5EF4-FFF2-40B4-BE49-F238E27FC236}">
                    <a16:creationId xmlns:a16="http://schemas.microsoft.com/office/drawing/2014/main" id="{4F0E26EC-9EE2-4B91-A01B-615C4E2C708F}"/>
                  </a:ext>
                </a:extLst>
              </p:cNvPr>
              <p:cNvPicPr/>
              <p:nvPr/>
            </p:nvPicPr>
            <p:blipFill>
              <a:blip r:embed="rId1130"/>
              <a:stretch>
                <a:fillRect/>
              </a:stretch>
            </p:blipFill>
            <p:spPr>
              <a:xfrm>
                <a:off x="7554099" y="5573708"/>
                <a:ext cx="674280" cy="39240"/>
              </a:xfrm>
              <a:prstGeom prst="rect">
                <a:avLst/>
              </a:prstGeom>
            </p:spPr>
          </p:pic>
        </mc:Fallback>
      </mc:AlternateContent>
      <p:grpSp>
        <p:nvGrpSpPr>
          <p:cNvPr id="804" name="Gruppieren 803">
            <a:extLst>
              <a:ext uri="{FF2B5EF4-FFF2-40B4-BE49-F238E27FC236}">
                <a16:creationId xmlns:a16="http://schemas.microsoft.com/office/drawing/2014/main" id="{444C491E-DCB1-4805-8F81-1F939BAD9FF7}"/>
              </a:ext>
            </a:extLst>
          </p:cNvPr>
          <p:cNvGrpSpPr/>
          <p:nvPr/>
        </p:nvGrpSpPr>
        <p:grpSpPr>
          <a:xfrm>
            <a:off x="7570299" y="5366348"/>
            <a:ext cx="623160" cy="341280"/>
            <a:chOff x="7570299" y="5366348"/>
            <a:chExt cx="623160" cy="341280"/>
          </a:xfrm>
        </p:grpSpPr>
        <mc:AlternateContent xmlns:mc="http://schemas.openxmlformats.org/markup-compatibility/2006">
          <mc:Choice xmlns:p14="http://schemas.microsoft.com/office/powerpoint/2010/main" Requires="p14">
            <p:contentPart p14:bwMode="auto" r:id="rId1131">
              <p14:nvContentPartPr>
                <p14:cNvPr id="798" name="Freihand 797">
                  <a:extLst>
                    <a:ext uri="{FF2B5EF4-FFF2-40B4-BE49-F238E27FC236}">
                      <a16:creationId xmlns:a16="http://schemas.microsoft.com/office/drawing/2014/main" id="{4A386669-3382-4533-9015-815DE310FC78}"/>
                    </a:ext>
                  </a:extLst>
                </p14:cNvPr>
                <p14:cNvContentPartPr/>
                <p14:nvPr/>
              </p14:nvContentPartPr>
              <p14:xfrm>
                <a:off x="7577859" y="5563628"/>
                <a:ext cx="615600" cy="43200"/>
              </p14:xfrm>
            </p:contentPart>
          </mc:Choice>
          <mc:Fallback>
            <p:pic>
              <p:nvPicPr>
                <p:cNvPr id="798" name="Freihand 797">
                  <a:extLst>
                    <a:ext uri="{FF2B5EF4-FFF2-40B4-BE49-F238E27FC236}">
                      <a16:creationId xmlns:a16="http://schemas.microsoft.com/office/drawing/2014/main" id="{4A386669-3382-4533-9015-815DE310FC78}"/>
                    </a:ext>
                  </a:extLst>
                </p:cNvPr>
                <p:cNvPicPr/>
                <p:nvPr/>
              </p:nvPicPr>
              <p:blipFill>
                <a:blip r:embed="rId1132"/>
                <a:stretch>
                  <a:fillRect/>
                </a:stretch>
              </p:blipFill>
              <p:spPr>
                <a:xfrm>
                  <a:off x="7573539" y="5559308"/>
                  <a:ext cx="6242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799" name="Freihand 798">
                  <a:extLst>
                    <a:ext uri="{FF2B5EF4-FFF2-40B4-BE49-F238E27FC236}">
                      <a16:creationId xmlns:a16="http://schemas.microsoft.com/office/drawing/2014/main" id="{37693AAB-66E6-4052-9B98-D90269624C8C}"/>
                    </a:ext>
                  </a:extLst>
                </p14:cNvPr>
                <p14:cNvContentPartPr/>
                <p14:nvPr/>
              </p14:nvContentPartPr>
              <p14:xfrm>
                <a:off x="7570299" y="5452748"/>
                <a:ext cx="37800" cy="254880"/>
              </p14:xfrm>
            </p:contentPart>
          </mc:Choice>
          <mc:Fallback>
            <p:pic>
              <p:nvPicPr>
                <p:cNvPr id="799" name="Freihand 798">
                  <a:extLst>
                    <a:ext uri="{FF2B5EF4-FFF2-40B4-BE49-F238E27FC236}">
                      <a16:creationId xmlns:a16="http://schemas.microsoft.com/office/drawing/2014/main" id="{37693AAB-66E6-4052-9B98-D90269624C8C}"/>
                    </a:ext>
                  </a:extLst>
                </p:cNvPr>
                <p:cNvPicPr/>
                <p:nvPr/>
              </p:nvPicPr>
              <p:blipFill>
                <a:blip r:embed="rId1134"/>
                <a:stretch>
                  <a:fillRect/>
                </a:stretch>
              </p:blipFill>
              <p:spPr>
                <a:xfrm>
                  <a:off x="7565979" y="5448428"/>
                  <a:ext cx="464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800" name="Freihand 799">
                  <a:extLst>
                    <a:ext uri="{FF2B5EF4-FFF2-40B4-BE49-F238E27FC236}">
                      <a16:creationId xmlns:a16="http://schemas.microsoft.com/office/drawing/2014/main" id="{1C23F628-374C-43DC-AFD5-30F549A2C13E}"/>
                    </a:ext>
                  </a:extLst>
                </p14:cNvPr>
                <p14:cNvContentPartPr/>
                <p14:nvPr/>
              </p14:nvContentPartPr>
              <p14:xfrm>
                <a:off x="8145219" y="5466788"/>
                <a:ext cx="41400" cy="228240"/>
              </p14:xfrm>
            </p:contentPart>
          </mc:Choice>
          <mc:Fallback>
            <p:pic>
              <p:nvPicPr>
                <p:cNvPr id="800" name="Freihand 799">
                  <a:extLst>
                    <a:ext uri="{FF2B5EF4-FFF2-40B4-BE49-F238E27FC236}">
                      <a16:creationId xmlns:a16="http://schemas.microsoft.com/office/drawing/2014/main" id="{1C23F628-374C-43DC-AFD5-30F549A2C13E}"/>
                    </a:ext>
                  </a:extLst>
                </p:cNvPr>
                <p:cNvPicPr/>
                <p:nvPr/>
              </p:nvPicPr>
              <p:blipFill>
                <a:blip r:embed="rId1136"/>
                <a:stretch>
                  <a:fillRect/>
                </a:stretch>
              </p:blipFill>
              <p:spPr>
                <a:xfrm>
                  <a:off x="8140899" y="5462468"/>
                  <a:ext cx="50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802" name="Freihand 801">
                  <a:extLst>
                    <a:ext uri="{FF2B5EF4-FFF2-40B4-BE49-F238E27FC236}">
                      <a16:creationId xmlns:a16="http://schemas.microsoft.com/office/drawing/2014/main" id="{CB682D91-A454-44AF-9AA4-CFE2B51A2E67}"/>
                    </a:ext>
                  </a:extLst>
                </p14:cNvPr>
                <p14:cNvContentPartPr/>
                <p14:nvPr/>
              </p14:nvContentPartPr>
              <p14:xfrm>
                <a:off x="7646979" y="5399828"/>
                <a:ext cx="154800" cy="116640"/>
              </p14:xfrm>
            </p:contentPart>
          </mc:Choice>
          <mc:Fallback>
            <p:pic>
              <p:nvPicPr>
                <p:cNvPr id="802" name="Freihand 801">
                  <a:extLst>
                    <a:ext uri="{FF2B5EF4-FFF2-40B4-BE49-F238E27FC236}">
                      <a16:creationId xmlns:a16="http://schemas.microsoft.com/office/drawing/2014/main" id="{CB682D91-A454-44AF-9AA4-CFE2B51A2E67}"/>
                    </a:ext>
                  </a:extLst>
                </p:cNvPr>
                <p:cNvPicPr/>
                <p:nvPr/>
              </p:nvPicPr>
              <p:blipFill>
                <a:blip r:embed="rId1138"/>
                <a:stretch>
                  <a:fillRect/>
                </a:stretch>
              </p:blipFill>
              <p:spPr>
                <a:xfrm>
                  <a:off x="7642659" y="5395508"/>
                  <a:ext cx="163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803" name="Freihand 802">
                  <a:extLst>
                    <a:ext uri="{FF2B5EF4-FFF2-40B4-BE49-F238E27FC236}">
                      <a16:creationId xmlns:a16="http://schemas.microsoft.com/office/drawing/2014/main" id="{A2CDB3CC-7937-40A2-9A7E-2A07C98429E0}"/>
                    </a:ext>
                  </a:extLst>
                </p14:cNvPr>
                <p14:cNvContentPartPr/>
                <p14:nvPr/>
              </p14:nvContentPartPr>
              <p14:xfrm>
                <a:off x="7751379" y="5366348"/>
                <a:ext cx="49680" cy="65160"/>
              </p14:xfrm>
            </p:contentPart>
          </mc:Choice>
          <mc:Fallback>
            <p:pic>
              <p:nvPicPr>
                <p:cNvPr id="803" name="Freihand 802">
                  <a:extLst>
                    <a:ext uri="{FF2B5EF4-FFF2-40B4-BE49-F238E27FC236}">
                      <a16:creationId xmlns:a16="http://schemas.microsoft.com/office/drawing/2014/main" id="{A2CDB3CC-7937-40A2-9A7E-2A07C98429E0}"/>
                    </a:ext>
                  </a:extLst>
                </p:cNvPr>
                <p:cNvPicPr/>
                <p:nvPr/>
              </p:nvPicPr>
              <p:blipFill>
                <a:blip r:embed="rId1140"/>
                <a:stretch>
                  <a:fillRect/>
                </a:stretch>
              </p:blipFill>
              <p:spPr>
                <a:xfrm>
                  <a:off x="7747059" y="5362028"/>
                  <a:ext cx="58320" cy="73800"/>
                </a:xfrm>
                <a:prstGeom prst="rect">
                  <a:avLst/>
                </a:prstGeom>
              </p:spPr>
            </p:pic>
          </mc:Fallback>
        </mc:AlternateContent>
      </p:grpSp>
      <p:grpSp>
        <p:nvGrpSpPr>
          <p:cNvPr id="814" name="Gruppieren 813">
            <a:extLst>
              <a:ext uri="{FF2B5EF4-FFF2-40B4-BE49-F238E27FC236}">
                <a16:creationId xmlns:a16="http://schemas.microsoft.com/office/drawing/2014/main" id="{7031D010-4AAD-4E42-A561-834D177C00F7}"/>
              </a:ext>
            </a:extLst>
          </p:cNvPr>
          <p:cNvGrpSpPr/>
          <p:nvPr/>
        </p:nvGrpSpPr>
        <p:grpSpPr>
          <a:xfrm>
            <a:off x="7536459" y="5292908"/>
            <a:ext cx="390960" cy="1391040"/>
            <a:chOff x="7536459" y="5292908"/>
            <a:chExt cx="390960" cy="1391040"/>
          </a:xfrm>
        </p:grpSpPr>
        <mc:AlternateContent xmlns:mc="http://schemas.openxmlformats.org/markup-compatibility/2006">
          <mc:Choice xmlns:p14="http://schemas.microsoft.com/office/powerpoint/2010/main" Requires="p14">
            <p:contentPart p14:bwMode="auto" r:id="rId1141">
              <p14:nvContentPartPr>
                <p14:cNvPr id="805" name="Freihand 804">
                  <a:extLst>
                    <a:ext uri="{FF2B5EF4-FFF2-40B4-BE49-F238E27FC236}">
                      <a16:creationId xmlns:a16="http://schemas.microsoft.com/office/drawing/2014/main" id="{ACBA9BD3-BD29-4C3D-9CFA-C11E6481DC52}"/>
                    </a:ext>
                  </a:extLst>
                </p14:cNvPr>
                <p14:cNvContentPartPr/>
                <p14:nvPr/>
              </p14:nvContentPartPr>
              <p14:xfrm>
                <a:off x="7906179" y="5292908"/>
                <a:ext cx="7560" cy="307080"/>
              </p14:xfrm>
            </p:contentPart>
          </mc:Choice>
          <mc:Fallback>
            <p:pic>
              <p:nvPicPr>
                <p:cNvPr id="805" name="Freihand 804">
                  <a:extLst>
                    <a:ext uri="{FF2B5EF4-FFF2-40B4-BE49-F238E27FC236}">
                      <a16:creationId xmlns:a16="http://schemas.microsoft.com/office/drawing/2014/main" id="{ACBA9BD3-BD29-4C3D-9CFA-C11E6481DC52}"/>
                    </a:ext>
                  </a:extLst>
                </p:cNvPr>
                <p:cNvPicPr/>
                <p:nvPr/>
              </p:nvPicPr>
              <p:blipFill>
                <a:blip r:embed="rId1142"/>
                <a:stretch>
                  <a:fillRect/>
                </a:stretch>
              </p:blipFill>
              <p:spPr>
                <a:xfrm>
                  <a:off x="7901859" y="5288588"/>
                  <a:ext cx="162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806" name="Freihand 805">
                  <a:extLst>
                    <a:ext uri="{FF2B5EF4-FFF2-40B4-BE49-F238E27FC236}">
                      <a16:creationId xmlns:a16="http://schemas.microsoft.com/office/drawing/2014/main" id="{2206BEA5-AAF6-428B-B54A-305F3A862CAB}"/>
                    </a:ext>
                  </a:extLst>
                </p14:cNvPr>
                <p14:cNvContentPartPr/>
                <p14:nvPr/>
              </p14:nvContentPartPr>
              <p14:xfrm>
                <a:off x="7583619" y="5452748"/>
                <a:ext cx="31680" cy="279720"/>
              </p14:xfrm>
            </p:contentPart>
          </mc:Choice>
          <mc:Fallback>
            <p:pic>
              <p:nvPicPr>
                <p:cNvPr id="806" name="Freihand 805">
                  <a:extLst>
                    <a:ext uri="{FF2B5EF4-FFF2-40B4-BE49-F238E27FC236}">
                      <a16:creationId xmlns:a16="http://schemas.microsoft.com/office/drawing/2014/main" id="{2206BEA5-AAF6-428B-B54A-305F3A862CAB}"/>
                    </a:ext>
                  </a:extLst>
                </p:cNvPr>
                <p:cNvPicPr/>
                <p:nvPr/>
              </p:nvPicPr>
              <p:blipFill>
                <a:blip r:embed="rId1144"/>
                <a:stretch>
                  <a:fillRect/>
                </a:stretch>
              </p:blipFill>
              <p:spPr>
                <a:xfrm>
                  <a:off x="7579299" y="5448428"/>
                  <a:ext cx="403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807" name="Freihand 806">
                  <a:extLst>
                    <a:ext uri="{FF2B5EF4-FFF2-40B4-BE49-F238E27FC236}">
                      <a16:creationId xmlns:a16="http://schemas.microsoft.com/office/drawing/2014/main" id="{F8BA8238-950B-4C3F-98B6-6B9F434ED0AC}"/>
                    </a:ext>
                  </a:extLst>
                </p14:cNvPr>
                <p14:cNvContentPartPr/>
                <p14:nvPr/>
              </p14:nvContentPartPr>
              <p14:xfrm>
                <a:off x="7883139" y="5464988"/>
                <a:ext cx="42480" cy="201600"/>
              </p14:xfrm>
            </p:contentPart>
          </mc:Choice>
          <mc:Fallback>
            <p:pic>
              <p:nvPicPr>
                <p:cNvPr id="807" name="Freihand 806">
                  <a:extLst>
                    <a:ext uri="{FF2B5EF4-FFF2-40B4-BE49-F238E27FC236}">
                      <a16:creationId xmlns:a16="http://schemas.microsoft.com/office/drawing/2014/main" id="{F8BA8238-950B-4C3F-98B6-6B9F434ED0AC}"/>
                    </a:ext>
                  </a:extLst>
                </p:cNvPr>
                <p:cNvPicPr/>
                <p:nvPr/>
              </p:nvPicPr>
              <p:blipFill>
                <a:blip r:embed="rId1146"/>
                <a:stretch>
                  <a:fillRect/>
                </a:stretch>
              </p:blipFill>
              <p:spPr>
                <a:xfrm>
                  <a:off x="7878819" y="5460668"/>
                  <a:ext cx="511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808" name="Freihand 807">
                  <a:extLst>
                    <a:ext uri="{FF2B5EF4-FFF2-40B4-BE49-F238E27FC236}">
                      <a16:creationId xmlns:a16="http://schemas.microsoft.com/office/drawing/2014/main" id="{58506D0B-D2FB-41B6-926B-5DBD5CFC8B2D}"/>
                    </a:ext>
                  </a:extLst>
                </p14:cNvPr>
                <p14:cNvContentPartPr/>
                <p14:nvPr/>
              </p14:nvContentPartPr>
              <p14:xfrm>
                <a:off x="7599099" y="5563988"/>
                <a:ext cx="328320" cy="42840"/>
              </p14:xfrm>
            </p:contentPart>
          </mc:Choice>
          <mc:Fallback>
            <p:pic>
              <p:nvPicPr>
                <p:cNvPr id="808" name="Freihand 807">
                  <a:extLst>
                    <a:ext uri="{FF2B5EF4-FFF2-40B4-BE49-F238E27FC236}">
                      <a16:creationId xmlns:a16="http://schemas.microsoft.com/office/drawing/2014/main" id="{58506D0B-D2FB-41B6-926B-5DBD5CFC8B2D}"/>
                    </a:ext>
                  </a:extLst>
                </p:cNvPr>
                <p:cNvPicPr/>
                <p:nvPr/>
              </p:nvPicPr>
              <p:blipFill>
                <a:blip r:embed="rId1148"/>
                <a:stretch>
                  <a:fillRect/>
                </a:stretch>
              </p:blipFill>
              <p:spPr>
                <a:xfrm>
                  <a:off x="7594779" y="5559668"/>
                  <a:ext cx="336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809" name="Freihand 808">
                  <a:extLst>
                    <a:ext uri="{FF2B5EF4-FFF2-40B4-BE49-F238E27FC236}">
                      <a16:creationId xmlns:a16="http://schemas.microsoft.com/office/drawing/2014/main" id="{82FEDFA1-B16D-4E31-B7E0-FA72492D059F}"/>
                    </a:ext>
                  </a:extLst>
                </p14:cNvPr>
                <p14:cNvContentPartPr/>
                <p14:nvPr/>
              </p14:nvContentPartPr>
              <p14:xfrm>
                <a:off x="7739859" y="5722388"/>
                <a:ext cx="14040" cy="703800"/>
              </p14:xfrm>
            </p:contentPart>
          </mc:Choice>
          <mc:Fallback>
            <p:pic>
              <p:nvPicPr>
                <p:cNvPr id="809" name="Freihand 808">
                  <a:extLst>
                    <a:ext uri="{FF2B5EF4-FFF2-40B4-BE49-F238E27FC236}">
                      <a16:creationId xmlns:a16="http://schemas.microsoft.com/office/drawing/2014/main" id="{82FEDFA1-B16D-4E31-B7E0-FA72492D059F}"/>
                    </a:ext>
                  </a:extLst>
                </p:cNvPr>
                <p:cNvPicPr/>
                <p:nvPr/>
              </p:nvPicPr>
              <p:blipFill>
                <a:blip r:embed="rId1150"/>
                <a:stretch>
                  <a:fillRect/>
                </a:stretch>
              </p:blipFill>
              <p:spPr>
                <a:xfrm>
                  <a:off x="7735539" y="5718068"/>
                  <a:ext cx="22680" cy="71244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810" name="Freihand 809">
                  <a:extLst>
                    <a:ext uri="{FF2B5EF4-FFF2-40B4-BE49-F238E27FC236}">
                      <a16:creationId xmlns:a16="http://schemas.microsoft.com/office/drawing/2014/main" id="{EF255376-0C24-4B81-9F34-88A43812855E}"/>
                    </a:ext>
                  </a:extLst>
                </p14:cNvPr>
                <p14:cNvContentPartPr/>
                <p14:nvPr/>
              </p14:nvContentPartPr>
              <p14:xfrm>
                <a:off x="7659579" y="5636348"/>
                <a:ext cx="175680" cy="199080"/>
              </p14:xfrm>
            </p:contentPart>
          </mc:Choice>
          <mc:Fallback>
            <p:pic>
              <p:nvPicPr>
                <p:cNvPr id="810" name="Freihand 809">
                  <a:extLst>
                    <a:ext uri="{FF2B5EF4-FFF2-40B4-BE49-F238E27FC236}">
                      <a16:creationId xmlns:a16="http://schemas.microsoft.com/office/drawing/2014/main" id="{EF255376-0C24-4B81-9F34-88A43812855E}"/>
                    </a:ext>
                  </a:extLst>
                </p:cNvPr>
                <p:cNvPicPr/>
                <p:nvPr/>
              </p:nvPicPr>
              <p:blipFill>
                <a:blip r:embed="rId1152"/>
                <a:stretch>
                  <a:fillRect/>
                </a:stretch>
              </p:blipFill>
              <p:spPr>
                <a:xfrm>
                  <a:off x="7655259" y="5632028"/>
                  <a:ext cx="1843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811" name="Freihand 810">
                  <a:extLst>
                    <a:ext uri="{FF2B5EF4-FFF2-40B4-BE49-F238E27FC236}">
                      <a16:creationId xmlns:a16="http://schemas.microsoft.com/office/drawing/2014/main" id="{05D5B88D-CED8-48E4-A43B-65026BF3D5FD}"/>
                    </a:ext>
                  </a:extLst>
                </p14:cNvPr>
                <p14:cNvContentPartPr/>
                <p14:nvPr/>
              </p14:nvContentPartPr>
              <p14:xfrm>
                <a:off x="7536459" y="6462908"/>
                <a:ext cx="69840" cy="134280"/>
              </p14:xfrm>
            </p:contentPart>
          </mc:Choice>
          <mc:Fallback>
            <p:pic>
              <p:nvPicPr>
                <p:cNvPr id="811" name="Freihand 810">
                  <a:extLst>
                    <a:ext uri="{FF2B5EF4-FFF2-40B4-BE49-F238E27FC236}">
                      <a16:creationId xmlns:a16="http://schemas.microsoft.com/office/drawing/2014/main" id="{05D5B88D-CED8-48E4-A43B-65026BF3D5FD}"/>
                    </a:ext>
                  </a:extLst>
                </p:cNvPr>
                <p:cNvPicPr/>
                <p:nvPr/>
              </p:nvPicPr>
              <p:blipFill>
                <a:blip r:embed="rId1154"/>
                <a:stretch>
                  <a:fillRect/>
                </a:stretch>
              </p:blipFill>
              <p:spPr>
                <a:xfrm>
                  <a:off x="7532139" y="6458588"/>
                  <a:ext cx="78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812" name="Freihand 811">
                  <a:extLst>
                    <a:ext uri="{FF2B5EF4-FFF2-40B4-BE49-F238E27FC236}">
                      <a16:creationId xmlns:a16="http://schemas.microsoft.com/office/drawing/2014/main" id="{48E15266-2EC6-43CE-98C2-02607723109D}"/>
                    </a:ext>
                  </a:extLst>
                </p14:cNvPr>
                <p14:cNvContentPartPr/>
                <p14:nvPr/>
              </p14:nvContentPartPr>
              <p14:xfrm>
                <a:off x="7550499" y="6460028"/>
                <a:ext cx="128520" cy="152280"/>
              </p14:xfrm>
            </p:contentPart>
          </mc:Choice>
          <mc:Fallback>
            <p:pic>
              <p:nvPicPr>
                <p:cNvPr id="812" name="Freihand 811">
                  <a:extLst>
                    <a:ext uri="{FF2B5EF4-FFF2-40B4-BE49-F238E27FC236}">
                      <a16:creationId xmlns:a16="http://schemas.microsoft.com/office/drawing/2014/main" id="{48E15266-2EC6-43CE-98C2-02607723109D}"/>
                    </a:ext>
                  </a:extLst>
                </p:cNvPr>
                <p:cNvPicPr/>
                <p:nvPr/>
              </p:nvPicPr>
              <p:blipFill>
                <a:blip r:embed="rId1156"/>
                <a:stretch>
                  <a:fillRect/>
                </a:stretch>
              </p:blipFill>
              <p:spPr>
                <a:xfrm>
                  <a:off x="7546179" y="6455708"/>
                  <a:ext cx="137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813" name="Freihand 812">
                  <a:extLst>
                    <a:ext uri="{FF2B5EF4-FFF2-40B4-BE49-F238E27FC236}">
                      <a16:creationId xmlns:a16="http://schemas.microsoft.com/office/drawing/2014/main" id="{D7B12911-6C82-4624-8A3E-563824358DF3}"/>
                    </a:ext>
                  </a:extLst>
                </p14:cNvPr>
                <p14:cNvContentPartPr/>
                <p14:nvPr/>
              </p14:nvContentPartPr>
              <p14:xfrm>
                <a:off x="7716819" y="6510068"/>
                <a:ext cx="69480" cy="173880"/>
              </p14:xfrm>
            </p:contentPart>
          </mc:Choice>
          <mc:Fallback>
            <p:pic>
              <p:nvPicPr>
                <p:cNvPr id="813" name="Freihand 812">
                  <a:extLst>
                    <a:ext uri="{FF2B5EF4-FFF2-40B4-BE49-F238E27FC236}">
                      <a16:creationId xmlns:a16="http://schemas.microsoft.com/office/drawing/2014/main" id="{D7B12911-6C82-4624-8A3E-563824358DF3}"/>
                    </a:ext>
                  </a:extLst>
                </p:cNvPr>
                <p:cNvPicPr/>
                <p:nvPr/>
              </p:nvPicPr>
              <p:blipFill>
                <a:blip r:embed="rId1158"/>
                <a:stretch>
                  <a:fillRect/>
                </a:stretch>
              </p:blipFill>
              <p:spPr>
                <a:xfrm>
                  <a:off x="7712499" y="6505748"/>
                  <a:ext cx="78120" cy="182520"/>
                </a:xfrm>
                <a:prstGeom prst="rect">
                  <a:avLst/>
                </a:prstGeom>
              </p:spPr>
            </p:pic>
          </mc:Fallback>
        </mc:AlternateContent>
      </p:grpSp>
      <p:grpSp>
        <p:nvGrpSpPr>
          <p:cNvPr id="871" name="Gruppieren 870">
            <a:extLst>
              <a:ext uri="{FF2B5EF4-FFF2-40B4-BE49-F238E27FC236}">
                <a16:creationId xmlns:a16="http://schemas.microsoft.com/office/drawing/2014/main" id="{AE0FD27E-5BCE-4FDB-BFB3-CFC90F4A31F8}"/>
              </a:ext>
            </a:extLst>
          </p:cNvPr>
          <p:cNvGrpSpPr/>
          <p:nvPr/>
        </p:nvGrpSpPr>
        <p:grpSpPr>
          <a:xfrm>
            <a:off x="380739" y="4165388"/>
            <a:ext cx="8204040" cy="2579040"/>
            <a:chOff x="380739" y="4165388"/>
            <a:chExt cx="8204040" cy="2579040"/>
          </a:xfrm>
        </p:grpSpPr>
        <mc:AlternateContent xmlns:mc="http://schemas.openxmlformats.org/markup-compatibility/2006">
          <mc:Choice xmlns:p14="http://schemas.microsoft.com/office/powerpoint/2010/main" Requires="p14">
            <p:contentPart p14:bwMode="auto" r:id="rId1159">
              <p14:nvContentPartPr>
                <p14:cNvPr id="769" name="Freihand 768">
                  <a:extLst>
                    <a:ext uri="{FF2B5EF4-FFF2-40B4-BE49-F238E27FC236}">
                      <a16:creationId xmlns:a16="http://schemas.microsoft.com/office/drawing/2014/main" id="{D59192D3-6223-42F9-9044-0085524A1B0F}"/>
                    </a:ext>
                  </a:extLst>
                </p14:cNvPr>
                <p14:cNvContentPartPr/>
                <p14:nvPr/>
              </p14:nvContentPartPr>
              <p14:xfrm>
                <a:off x="6640779" y="5197148"/>
                <a:ext cx="13680" cy="17640"/>
              </p14:xfrm>
            </p:contentPart>
          </mc:Choice>
          <mc:Fallback>
            <p:pic>
              <p:nvPicPr>
                <p:cNvPr id="769" name="Freihand 768">
                  <a:extLst>
                    <a:ext uri="{FF2B5EF4-FFF2-40B4-BE49-F238E27FC236}">
                      <a16:creationId xmlns:a16="http://schemas.microsoft.com/office/drawing/2014/main" id="{D59192D3-6223-42F9-9044-0085524A1B0F}"/>
                    </a:ext>
                  </a:extLst>
                </p:cNvPr>
                <p:cNvPicPr/>
                <p:nvPr/>
              </p:nvPicPr>
              <p:blipFill>
                <a:blip r:embed="rId1160"/>
                <a:stretch>
                  <a:fillRect/>
                </a:stretch>
              </p:blipFill>
              <p:spPr>
                <a:xfrm>
                  <a:off x="6636459" y="5192828"/>
                  <a:ext cx="22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70" name="Freihand 769">
                  <a:extLst>
                    <a:ext uri="{FF2B5EF4-FFF2-40B4-BE49-F238E27FC236}">
                      <a16:creationId xmlns:a16="http://schemas.microsoft.com/office/drawing/2014/main" id="{BF0D5805-BB44-49B2-8689-E5F8A947838F}"/>
                    </a:ext>
                  </a:extLst>
                </p14:cNvPr>
                <p14:cNvContentPartPr/>
                <p14:nvPr/>
              </p14:nvContentPartPr>
              <p14:xfrm>
                <a:off x="6614499" y="5157188"/>
                <a:ext cx="113400" cy="1452960"/>
              </p14:xfrm>
            </p:contentPart>
          </mc:Choice>
          <mc:Fallback>
            <p:pic>
              <p:nvPicPr>
                <p:cNvPr id="770" name="Freihand 769">
                  <a:extLst>
                    <a:ext uri="{FF2B5EF4-FFF2-40B4-BE49-F238E27FC236}">
                      <a16:creationId xmlns:a16="http://schemas.microsoft.com/office/drawing/2014/main" id="{BF0D5805-BB44-49B2-8689-E5F8A947838F}"/>
                    </a:ext>
                  </a:extLst>
                </p:cNvPr>
                <p:cNvPicPr/>
                <p:nvPr/>
              </p:nvPicPr>
              <p:blipFill>
                <a:blip r:embed="rId1162"/>
                <a:stretch>
                  <a:fillRect/>
                </a:stretch>
              </p:blipFill>
              <p:spPr>
                <a:xfrm>
                  <a:off x="6610179" y="5152868"/>
                  <a:ext cx="122040" cy="146160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71" name="Freihand 770">
                  <a:extLst>
                    <a:ext uri="{FF2B5EF4-FFF2-40B4-BE49-F238E27FC236}">
                      <a16:creationId xmlns:a16="http://schemas.microsoft.com/office/drawing/2014/main" id="{62285BF6-7B44-4392-8FB9-01A1D504D18C}"/>
                    </a:ext>
                  </a:extLst>
                </p14:cNvPr>
                <p14:cNvContentPartPr/>
                <p14:nvPr/>
              </p14:nvContentPartPr>
              <p14:xfrm>
                <a:off x="6552939" y="6449228"/>
                <a:ext cx="360" cy="360"/>
              </p14:xfrm>
            </p:contentPart>
          </mc:Choice>
          <mc:Fallback>
            <p:pic>
              <p:nvPicPr>
                <p:cNvPr id="771" name="Freihand 770">
                  <a:extLst>
                    <a:ext uri="{FF2B5EF4-FFF2-40B4-BE49-F238E27FC236}">
                      <a16:creationId xmlns:a16="http://schemas.microsoft.com/office/drawing/2014/main" id="{62285BF6-7B44-4392-8FB9-01A1D504D18C}"/>
                    </a:ext>
                  </a:extLst>
                </p:cNvPr>
                <p:cNvPicPr/>
                <p:nvPr/>
              </p:nvPicPr>
              <p:blipFill>
                <a:blip r:embed="rId5"/>
                <a:stretch>
                  <a:fillRect/>
                </a:stretch>
              </p:blipFill>
              <p:spPr>
                <a:xfrm>
                  <a:off x="6548619" y="64449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73" name="Freihand 772">
                  <a:extLst>
                    <a:ext uri="{FF2B5EF4-FFF2-40B4-BE49-F238E27FC236}">
                      <a16:creationId xmlns:a16="http://schemas.microsoft.com/office/drawing/2014/main" id="{20998044-97AE-45E2-A7EF-119AF8BBFE66}"/>
                    </a:ext>
                  </a:extLst>
                </p14:cNvPr>
                <p14:cNvContentPartPr/>
                <p14:nvPr/>
              </p14:nvContentPartPr>
              <p14:xfrm>
                <a:off x="6292299" y="6337628"/>
                <a:ext cx="2059200" cy="97200"/>
              </p14:xfrm>
            </p:contentPart>
          </mc:Choice>
          <mc:Fallback>
            <p:pic>
              <p:nvPicPr>
                <p:cNvPr id="773" name="Freihand 772">
                  <a:extLst>
                    <a:ext uri="{FF2B5EF4-FFF2-40B4-BE49-F238E27FC236}">
                      <a16:creationId xmlns:a16="http://schemas.microsoft.com/office/drawing/2014/main" id="{20998044-97AE-45E2-A7EF-119AF8BBFE66}"/>
                    </a:ext>
                  </a:extLst>
                </p:cNvPr>
                <p:cNvPicPr/>
                <p:nvPr/>
              </p:nvPicPr>
              <p:blipFill>
                <a:blip r:embed="rId1165"/>
                <a:stretch>
                  <a:fillRect/>
                </a:stretch>
              </p:blipFill>
              <p:spPr>
                <a:xfrm>
                  <a:off x="6287979" y="6333308"/>
                  <a:ext cx="2067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74" name="Freihand 773">
                  <a:extLst>
                    <a:ext uri="{FF2B5EF4-FFF2-40B4-BE49-F238E27FC236}">
                      <a16:creationId xmlns:a16="http://schemas.microsoft.com/office/drawing/2014/main" id="{070F80F3-8744-43DB-AC26-7101E9D0C59C}"/>
                    </a:ext>
                  </a:extLst>
                </p14:cNvPr>
                <p14:cNvContentPartPr/>
                <p14:nvPr/>
              </p14:nvContentPartPr>
              <p14:xfrm>
                <a:off x="8354019" y="6286148"/>
                <a:ext cx="124200" cy="113040"/>
              </p14:xfrm>
            </p:contentPart>
          </mc:Choice>
          <mc:Fallback>
            <p:pic>
              <p:nvPicPr>
                <p:cNvPr id="774" name="Freihand 773">
                  <a:extLst>
                    <a:ext uri="{FF2B5EF4-FFF2-40B4-BE49-F238E27FC236}">
                      <a16:creationId xmlns:a16="http://schemas.microsoft.com/office/drawing/2014/main" id="{070F80F3-8744-43DB-AC26-7101E9D0C59C}"/>
                    </a:ext>
                  </a:extLst>
                </p:cNvPr>
                <p:cNvPicPr/>
                <p:nvPr/>
              </p:nvPicPr>
              <p:blipFill>
                <a:blip r:embed="rId1167"/>
                <a:stretch>
                  <a:fillRect/>
                </a:stretch>
              </p:blipFill>
              <p:spPr>
                <a:xfrm>
                  <a:off x="8349699" y="6281828"/>
                  <a:ext cx="132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75" name="Freihand 774">
                  <a:extLst>
                    <a:ext uri="{FF2B5EF4-FFF2-40B4-BE49-F238E27FC236}">
                      <a16:creationId xmlns:a16="http://schemas.microsoft.com/office/drawing/2014/main" id="{4C868989-2209-44A5-BC03-A48393553593}"/>
                    </a:ext>
                  </a:extLst>
                </p14:cNvPr>
                <p14:cNvContentPartPr/>
                <p14:nvPr/>
              </p14:nvContentPartPr>
              <p14:xfrm>
                <a:off x="6503619" y="4940468"/>
                <a:ext cx="231120" cy="171720"/>
              </p14:xfrm>
            </p:contentPart>
          </mc:Choice>
          <mc:Fallback>
            <p:pic>
              <p:nvPicPr>
                <p:cNvPr id="775" name="Freihand 774">
                  <a:extLst>
                    <a:ext uri="{FF2B5EF4-FFF2-40B4-BE49-F238E27FC236}">
                      <a16:creationId xmlns:a16="http://schemas.microsoft.com/office/drawing/2014/main" id="{4C868989-2209-44A5-BC03-A48393553593}"/>
                    </a:ext>
                  </a:extLst>
                </p:cNvPr>
                <p:cNvPicPr/>
                <p:nvPr/>
              </p:nvPicPr>
              <p:blipFill>
                <a:blip r:embed="rId1169"/>
                <a:stretch>
                  <a:fillRect/>
                </a:stretch>
              </p:blipFill>
              <p:spPr>
                <a:xfrm>
                  <a:off x="6499299" y="4936148"/>
                  <a:ext cx="239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776" name="Freihand 775">
                  <a:extLst>
                    <a:ext uri="{FF2B5EF4-FFF2-40B4-BE49-F238E27FC236}">
                      <a16:creationId xmlns:a16="http://schemas.microsoft.com/office/drawing/2014/main" id="{104208BD-A9ED-416A-8E2C-EA56DDD3789C}"/>
                    </a:ext>
                  </a:extLst>
                </p14:cNvPr>
                <p14:cNvContentPartPr/>
                <p14:nvPr/>
              </p14:nvContentPartPr>
              <p14:xfrm>
                <a:off x="6254139" y="4966028"/>
                <a:ext cx="29520" cy="153360"/>
              </p14:xfrm>
            </p:contentPart>
          </mc:Choice>
          <mc:Fallback>
            <p:pic>
              <p:nvPicPr>
                <p:cNvPr id="776" name="Freihand 775">
                  <a:extLst>
                    <a:ext uri="{FF2B5EF4-FFF2-40B4-BE49-F238E27FC236}">
                      <a16:creationId xmlns:a16="http://schemas.microsoft.com/office/drawing/2014/main" id="{104208BD-A9ED-416A-8E2C-EA56DDD3789C}"/>
                    </a:ext>
                  </a:extLst>
                </p:cNvPr>
                <p:cNvPicPr/>
                <p:nvPr/>
              </p:nvPicPr>
              <p:blipFill>
                <a:blip r:embed="rId1171"/>
                <a:stretch>
                  <a:fillRect/>
                </a:stretch>
              </p:blipFill>
              <p:spPr>
                <a:xfrm>
                  <a:off x="6249819" y="4961708"/>
                  <a:ext cx="38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77" name="Freihand 776">
                  <a:extLst>
                    <a:ext uri="{FF2B5EF4-FFF2-40B4-BE49-F238E27FC236}">
                      <a16:creationId xmlns:a16="http://schemas.microsoft.com/office/drawing/2014/main" id="{881E254F-1020-42DE-94E0-D205FF670541}"/>
                    </a:ext>
                  </a:extLst>
                </p14:cNvPr>
                <p14:cNvContentPartPr/>
                <p14:nvPr/>
              </p14:nvContentPartPr>
              <p14:xfrm>
                <a:off x="6199419" y="4942628"/>
                <a:ext cx="149040" cy="77760"/>
              </p14:xfrm>
            </p:contentPart>
          </mc:Choice>
          <mc:Fallback>
            <p:pic>
              <p:nvPicPr>
                <p:cNvPr id="777" name="Freihand 776">
                  <a:extLst>
                    <a:ext uri="{FF2B5EF4-FFF2-40B4-BE49-F238E27FC236}">
                      <a16:creationId xmlns:a16="http://schemas.microsoft.com/office/drawing/2014/main" id="{881E254F-1020-42DE-94E0-D205FF670541}"/>
                    </a:ext>
                  </a:extLst>
                </p:cNvPr>
                <p:cNvPicPr/>
                <p:nvPr/>
              </p:nvPicPr>
              <p:blipFill>
                <a:blip r:embed="rId1173"/>
                <a:stretch>
                  <a:fillRect/>
                </a:stretch>
              </p:blipFill>
              <p:spPr>
                <a:xfrm>
                  <a:off x="6195099" y="4938308"/>
                  <a:ext cx="157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78" name="Freihand 777">
                  <a:extLst>
                    <a:ext uri="{FF2B5EF4-FFF2-40B4-BE49-F238E27FC236}">
                      <a16:creationId xmlns:a16="http://schemas.microsoft.com/office/drawing/2014/main" id="{6B1A86E4-356A-4299-9E57-0B11E455BB99}"/>
                    </a:ext>
                  </a:extLst>
                </p14:cNvPr>
                <p14:cNvContentPartPr/>
                <p14:nvPr/>
              </p14:nvContentPartPr>
              <p14:xfrm>
                <a:off x="8247099" y="6505388"/>
                <a:ext cx="82080" cy="58320"/>
              </p14:xfrm>
            </p:contentPart>
          </mc:Choice>
          <mc:Fallback>
            <p:pic>
              <p:nvPicPr>
                <p:cNvPr id="778" name="Freihand 777">
                  <a:extLst>
                    <a:ext uri="{FF2B5EF4-FFF2-40B4-BE49-F238E27FC236}">
                      <a16:creationId xmlns:a16="http://schemas.microsoft.com/office/drawing/2014/main" id="{6B1A86E4-356A-4299-9E57-0B11E455BB99}"/>
                    </a:ext>
                  </a:extLst>
                </p:cNvPr>
                <p:cNvPicPr/>
                <p:nvPr/>
              </p:nvPicPr>
              <p:blipFill>
                <a:blip r:embed="rId1175"/>
                <a:stretch>
                  <a:fillRect/>
                </a:stretch>
              </p:blipFill>
              <p:spPr>
                <a:xfrm>
                  <a:off x="8242779" y="6501068"/>
                  <a:ext cx="90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79" name="Freihand 778">
                  <a:extLst>
                    <a:ext uri="{FF2B5EF4-FFF2-40B4-BE49-F238E27FC236}">
                      <a16:creationId xmlns:a16="http://schemas.microsoft.com/office/drawing/2014/main" id="{D72A75B4-BC52-4B1D-9802-6DE764C7F44B}"/>
                    </a:ext>
                  </a:extLst>
                </p14:cNvPr>
                <p14:cNvContentPartPr/>
                <p14:nvPr/>
              </p14:nvContentPartPr>
              <p14:xfrm>
                <a:off x="8283459" y="6534188"/>
                <a:ext cx="47520" cy="117720"/>
              </p14:xfrm>
            </p:contentPart>
          </mc:Choice>
          <mc:Fallback>
            <p:pic>
              <p:nvPicPr>
                <p:cNvPr id="779" name="Freihand 778">
                  <a:extLst>
                    <a:ext uri="{FF2B5EF4-FFF2-40B4-BE49-F238E27FC236}">
                      <a16:creationId xmlns:a16="http://schemas.microsoft.com/office/drawing/2014/main" id="{D72A75B4-BC52-4B1D-9802-6DE764C7F44B}"/>
                    </a:ext>
                  </a:extLst>
                </p:cNvPr>
                <p:cNvPicPr/>
                <p:nvPr/>
              </p:nvPicPr>
              <p:blipFill>
                <a:blip r:embed="rId1177"/>
                <a:stretch>
                  <a:fillRect/>
                </a:stretch>
              </p:blipFill>
              <p:spPr>
                <a:xfrm>
                  <a:off x="8279139" y="6529868"/>
                  <a:ext cx="56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80" name="Freihand 779">
                  <a:extLst>
                    <a:ext uri="{FF2B5EF4-FFF2-40B4-BE49-F238E27FC236}">
                      <a16:creationId xmlns:a16="http://schemas.microsoft.com/office/drawing/2014/main" id="{81C88915-95D6-4491-97AB-F011D4C9C1D4}"/>
                    </a:ext>
                  </a:extLst>
                </p14:cNvPr>
                <p14:cNvContentPartPr/>
                <p14:nvPr/>
              </p14:nvContentPartPr>
              <p14:xfrm>
                <a:off x="6984219" y="5155748"/>
                <a:ext cx="1064160" cy="931320"/>
              </p14:xfrm>
            </p:contentPart>
          </mc:Choice>
          <mc:Fallback>
            <p:pic>
              <p:nvPicPr>
                <p:cNvPr id="780" name="Freihand 779">
                  <a:extLst>
                    <a:ext uri="{FF2B5EF4-FFF2-40B4-BE49-F238E27FC236}">
                      <a16:creationId xmlns:a16="http://schemas.microsoft.com/office/drawing/2014/main" id="{81C88915-95D6-4491-97AB-F011D4C9C1D4}"/>
                    </a:ext>
                  </a:extLst>
                </p:cNvPr>
                <p:cNvPicPr/>
                <p:nvPr/>
              </p:nvPicPr>
              <p:blipFill>
                <a:blip r:embed="rId1179"/>
                <a:stretch>
                  <a:fillRect/>
                </a:stretch>
              </p:blipFill>
              <p:spPr>
                <a:xfrm>
                  <a:off x="6979899" y="5151428"/>
                  <a:ext cx="1072800" cy="93996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81" name="Freihand 780">
                  <a:extLst>
                    <a:ext uri="{FF2B5EF4-FFF2-40B4-BE49-F238E27FC236}">
                      <a16:creationId xmlns:a16="http://schemas.microsoft.com/office/drawing/2014/main" id="{EB338F37-92F8-4A3D-B755-B147E723046E}"/>
                    </a:ext>
                  </a:extLst>
                </p14:cNvPr>
                <p14:cNvContentPartPr/>
                <p14:nvPr/>
              </p14:nvContentPartPr>
              <p14:xfrm>
                <a:off x="7095099" y="4998068"/>
                <a:ext cx="1057320" cy="1047960"/>
              </p14:xfrm>
            </p:contentPart>
          </mc:Choice>
          <mc:Fallback>
            <p:pic>
              <p:nvPicPr>
                <p:cNvPr id="781" name="Freihand 780">
                  <a:extLst>
                    <a:ext uri="{FF2B5EF4-FFF2-40B4-BE49-F238E27FC236}">
                      <a16:creationId xmlns:a16="http://schemas.microsoft.com/office/drawing/2014/main" id="{EB338F37-92F8-4A3D-B755-B147E723046E}"/>
                    </a:ext>
                  </a:extLst>
                </p:cNvPr>
                <p:cNvPicPr/>
                <p:nvPr/>
              </p:nvPicPr>
              <p:blipFill>
                <a:blip r:embed="rId1181"/>
                <a:stretch>
                  <a:fillRect/>
                </a:stretch>
              </p:blipFill>
              <p:spPr>
                <a:xfrm>
                  <a:off x="7090779" y="4993748"/>
                  <a:ext cx="1065960" cy="105660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82" name="Freihand 781">
                  <a:extLst>
                    <a:ext uri="{FF2B5EF4-FFF2-40B4-BE49-F238E27FC236}">
                      <a16:creationId xmlns:a16="http://schemas.microsoft.com/office/drawing/2014/main" id="{7549C62C-5475-427F-8479-8722D36696CE}"/>
                    </a:ext>
                  </a:extLst>
                </p14:cNvPr>
                <p14:cNvContentPartPr/>
                <p14:nvPr/>
              </p14:nvContentPartPr>
              <p14:xfrm>
                <a:off x="8282379" y="4949828"/>
                <a:ext cx="54720" cy="128520"/>
              </p14:xfrm>
            </p:contentPart>
          </mc:Choice>
          <mc:Fallback>
            <p:pic>
              <p:nvPicPr>
                <p:cNvPr id="782" name="Freihand 781">
                  <a:extLst>
                    <a:ext uri="{FF2B5EF4-FFF2-40B4-BE49-F238E27FC236}">
                      <a16:creationId xmlns:a16="http://schemas.microsoft.com/office/drawing/2014/main" id="{7549C62C-5475-427F-8479-8722D36696CE}"/>
                    </a:ext>
                  </a:extLst>
                </p:cNvPr>
                <p:cNvPicPr/>
                <p:nvPr/>
              </p:nvPicPr>
              <p:blipFill>
                <a:blip r:embed="rId1183"/>
                <a:stretch>
                  <a:fillRect/>
                </a:stretch>
              </p:blipFill>
              <p:spPr>
                <a:xfrm>
                  <a:off x="8278059" y="4945508"/>
                  <a:ext cx="63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83" name="Freihand 782">
                  <a:extLst>
                    <a:ext uri="{FF2B5EF4-FFF2-40B4-BE49-F238E27FC236}">
                      <a16:creationId xmlns:a16="http://schemas.microsoft.com/office/drawing/2014/main" id="{8B5F6B1C-6B15-4EB6-BF36-D0867B537807}"/>
                    </a:ext>
                  </a:extLst>
                </p14:cNvPr>
                <p14:cNvContentPartPr/>
                <p14:nvPr/>
              </p14:nvContentPartPr>
              <p14:xfrm>
                <a:off x="8332779" y="4959908"/>
                <a:ext cx="50400" cy="153360"/>
              </p14:xfrm>
            </p:contentPart>
          </mc:Choice>
          <mc:Fallback>
            <p:pic>
              <p:nvPicPr>
                <p:cNvPr id="783" name="Freihand 782">
                  <a:extLst>
                    <a:ext uri="{FF2B5EF4-FFF2-40B4-BE49-F238E27FC236}">
                      <a16:creationId xmlns:a16="http://schemas.microsoft.com/office/drawing/2014/main" id="{8B5F6B1C-6B15-4EB6-BF36-D0867B537807}"/>
                    </a:ext>
                  </a:extLst>
                </p:cNvPr>
                <p:cNvPicPr/>
                <p:nvPr/>
              </p:nvPicPr>
              <p:blipFill>
                <a:blip r:embed="rId1185"/>
                <a:stretch>
                  <a:fillRect/>
                </a:stretch>
              </p:blipFill>
              <p:spPr>
                <a:xfrm>
                  <a:off x="8328459" y="4955588"/>
                  <a:ext cx="59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84" name="Freihand 783">
                  <a:extLst>
                    <a:ext uri="{FF2B5EF4-FFF2-40B4-BE49-F238E27FC236}">
                      <a16:creationId xmlns:a16="http://schemas.microsoft.com/office/drawing/2014/main" id="{B73B6F57-58FE-4F26-88F5-F1CCAF91EEF0}"/>
                    </a:ext>
                  </a:extLst>
                </p14:cNvPr>
                <p14:cNvContentPartPr/>
                <p14:nvPr/>
              </p14:nvContentPartPr>
              <p14:xfrm>
                <a:off x="8262939" y="5015348"/>
                <a:ext cx="146160" cy="30960"/>
              </p14:xfrm>
            </p:contentPart>
          </mc:Choice>
          <mc:Fallback>
            <p:pic>
              <p:nvPicPr>
                <p:cNvPr id="784" name="Freihand 783">
                  <a:extLst>
                    <a:ext uri="{FF2B5EF4-FFF2-40B4-BE49-F238E27FC236}">
                      <a16:creationId xmlns:a16="http://schemas.microsoft.com/office/drawing/2014/main" id="{B73B6F57-58FE-4F26-88F5-F1CCAF91EEF0}"/>
                    </a:ext>
                  </a:extLst>
                </p:cNvPr>
                <p:cNvPicPr/>
                <p:nvPr/>
              </p:nvPicPr>
              <p:blipFill>
                <a:blip r:embed="rId1187"/>
                <a:stretch>
                  <a:fillRect/>
                </a:stretch>
              </p:blipFill>
              <p:spPr>
                <a:xfrm>
                  <a:off x="8258619" y="5011028"/>
                  <a:ext cx="154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85" name="Freihand 784">
                  <a:extLst>
                    <a:ext uri="{FF2B5EF4-FFF2-40B4-BE49-F238E27FC236}">
                      <a16:creationId xmlns:a16="http://schemas.microsoft.com/office/drawing/2014/main" id="{BC0EF9FF-4B21-4DE1-B86F-D899891C6C8A}"/>
                    </a:ext>
                  </a:extLst>
                </p14:cNvPr>
                <p14:cNvContentPartPr/>
                <p14:nvPr/>
              </p14:nvContentPartPr>
              <p14:xfrm>
                <a:off x="8452299" y="4919948"/>
                <a:ext cx="108360" cy="146160"/>
              </p14:xfrm>
            </p:contentPart>
          </mc:Choice>
          <mc:Fallback>
            <p:pic>
              <p:nvPicPr>
                <p:cNvPr id="785" name="Freihand 784">
                  <a:extLst>
                    <a:ext uri="{FF2B5EF4-FFF2-40B4-BE49-F238E27FC236}">
                      <a16:creationId xmlns:a16="http://schemas.microsoft.com/office/drawing/2014/main" id="{BC0EF9FF-4B21-4DE1-B86F-D899891C6C8A}"/>
                    </a:ext>
                  </a:extLst>
                </p:cNvPr>
                <p:cNvPicPr/>
                <p:nvPr/>
              </p:nvPicPr>
              <p:blipFill>
                <a:blip r:embed="rId1189"/>
                <a:stretch>
                  <a:fillRect/>
                </a:stretch>
              </p:blipFill>
              <p:spPr>
                <a:xfrm>
                  <a:off x="8447979" y="4915628"/>
                  <a:ext cx="117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86" name="Freihand 785">
                  <a:extLst>
                    <a:ext uri="{FF2B5EF4-FFF2-40B4-BE49-F238E27FC236}">
                      <a16:creationId xmlns:a16="http://schemas.microsoft.com/office/drawing/2014/main" id="{79DBEC62-9897-483B-913B-39945C114322}"/>
                    </a:ext>
                  </a:extLst>
                </p14:cNvPr>
                <p14:cNvContentPartPr/>
                <p14:nvPr/>
              </p14:nvContentPartPr>
              <p14:xfrm>
                <a:off x="8303259" y="5953868"/>
                <a:ext cx="71280" cy="126720"/>
              </p14:xfrm>
            </p:contentPart>
          </mc:Choice>
          <mc:Fallback>
            <p:pic>
              <p:nvPicPr>
                <p:cNvPr id="786" name="Freihand 785">
                  <a:extLst>
                    <a:ext uri="{FF2B5EF4-FFF2-40B4-BE49-F238E27FC236}">
                      <a16:creationId xmlns:a16="http://schemas.microsoft.com/office/drawing/2014/main" id="{79DBEC62-9897-483B-913B-39945C114322}"/>
                    </a:ext>
                  </a:extLst>
                </p:cNvPr>
                <p:cNvPicPr/>
                <p:nvPr/>
              </p:nvPicPr>
              <p:blipFill>
                <a:blip r:embed="rId1191"/>
                <a:stretch>
                  <a:fillRect/>
                </a:stretch>
              </p:blipFill>
              <p:spPr>
                <a:xfrm>
                  <a:off x="8298939" y="5949548"/>
                  <a:ext cx="79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87" name="Freihand 786">
                  <a:extLst>
                    <a:ext uri="{FF2B5EF4-FFF2-40B4-BE49-F238E27FC236}">
                      <a16:creationId xmlns:a16="http://schemas.microsoft.com/office/drawing/2014/main" id="{27469451-6F23-4667-9FAD-77EB950585A4}"/>
                    </a:ext>
                  </a:extLst>
                </p14:cNvPr>
                <p14:cNvContentPartPr/>
                <p14:nvPr/>
              </p14:nvContentPartPr>
              <p14:xfrm>
                <a:off x="8351499" y="5960708"/>
                <a:ext cx="39960" cy="106560"/>
              </p14:xfrm>
            </p:contentPart>
          </mc:Choice>
          <mc:Fallback>
            <p:pic>
              <p:nvPicPr>
                <p:cNvPr id="787" name="Freihand 786">
                  <a:extLst>
                    <a:ext uri="{FF2B5EF4-FFF2-40B4-BE49-F238E27FC236}">
                      <a16:creationId xmlns:a16="http://schemas.microsoft.com/office/drawing/2014/main" id="{27469451-6F23-4667-9FAD-77EB950585A4}"/>
                    </a:ext>
                  </a:extLst>
                </p:cNvPr>
                <p:cNvPicPr/>
                <p:nvPr/>
              </p:nvPicPr>
              <p:blipFill>
                <a:blip r:embed="rId1193"/>
                <a:stretch>
                  <a:fillRect/>
                </a:stretch>
              </p:blipFill>
              <p:spPr>
                <a:xfrm>
                  <a:off x="8347179" y="5956388"/>
                  <a:ext cx="48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90" name="Freihand 789">
                  <a:extLst>
                    <a:ext uri="{FF2B5EF4-FFF2-40B4-BE49-F238E27FC236}">
                      <a16:creationId xmlns:a16="http://schemas.microsoft.com/office/drawing/2014/main" id="{2BB80FA4-0C22-4D67-A5AB-D86889A130E7}"/>
                    </a:ext>
                  </a:extLst>
                </p14:cNvPr>
                <p14:cNvContentPartPr/>
                <p14:nvPr/>
              </p14:nvContentPartPr>
              <p14:xfrm>
                <a:off x="8307579" y="6020468"/>
                <a:ext cx="73800" cy="21600"/>
              </p14:xfrm>
            </p:contentPart>
          </mc:Choice>
          <mc:Fallback>
            <p:pic>
              <p:nvPicPr>
                <p:cNvPr id="790" name="Freihand 789">
                  <a:extLst>
                    <a:ext uri="{FF2B5EF4-FFF2-40B4-BE49-F238E27FC236}">
                      <a16:creationId xmlns:a16="http://schemas.microsoft.com/office/drawing/2014/main" id="{2BB80FA4-0C22-4D67-A5AB-D86889A130E7}"/>
                    </a:ext>
                  </a:extLst>
                </p:cNvPr>
                <p:cNvPicPr/>
                <p:nvPr/>
              </p:nvPicPr>
              <p:blipFill>
                <a:blip r:embed="rId1195"/>
                <a:stretch>
                  <a:fillRect/>
                </a:stretch>
              </p:blipFill>
              <p:spPr>
                <a:xfrm>
                  <a:off x="8303259" y="6016148"/>
                  <a:ext cx="82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91" name="Freihand 790">
                  <a:extLst>
                    <a:ext uri="{FF2B5EF4-FFF2-40B4-BE49-F238E27FC236}">
                      <a16:creationId xmlns:a16="http://schemas.microsoft.com/office/drawing/2014/main" id="{B1267B2D-C5E5-4B94-8A5C-ECCB52915FF2}"/>
                    </a:ext>
                  </a:extLst>
                </p14:cNvPr>
                <p14:cNvContentPartPr/>
                <p14:nvPr/>
              </p14:nvContentPartPr>
              <p14:xfrm>
                <a:off x="8483259" y="5982308"/>
                <a:ext cx="10080" cy="90000"/>
              </p14:xfrm>
            </p:contentPart>
          </mc:Choice>
          <mc:Fallback>
            <p:pic>
              <p:nvPicPr>
                <p:cNvPr id="791" name="Freihand 790">
                  <a:extLst>
                    <a:ext uri="{FF2B5EF4-FFF2-40B4-BE49-F238E27FC236}">
                      <a16:creationId xmlns:a16="http://schemas.microsoft.com/office/drawing/2014/main" id="{B1267B2D-C5E5-4B94-8A5C-ECCB52915FF2}"/>
                    </a:ext>
                  </a:extLst>
                </p:cNvPr>
                <p:cNvPicPr/>
                <p:nvPr/>
              </p:nvPicPr>
              <p:blipFill>
                <a:blip r:embed="rId1197"/>
                <a:stretch>
                  <a:fillRect/>
                </a:stretch>
              </p:blipFill>
              <p:spPr>
                <a:xfrm>
                  <a:off x="8478939" y="5977988"/>
                  <a:ext cx="18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92" name="Freihand 791">
                  <a:extLst>
                    <a:ext uri="{FF2B5EF4-FFF2-40B4-BE49-F238E27FC236}">
                      <a16:creationId xmlns:a16="http://schemas.microsoft.com/office/drawing/2014/main" id="{AE8876F5-8CE7-469B-ABA6-F525EB5B707D}"/>
                    </a:ext>
                  </a:extLst>
                </p14:cNvPr>
                <p14:cNvContentPartPr/>
                <p14:nvPr/>
              </p14:nvContentPartPr>
              <p14:xfrm>
                <a:off x="8429259" y="5941988"/>
                <a:ext cx="155520" cy="138240"/>
              </p14:xfrm>
            </p:contentPart>
          </mc:Choice>
          <mc:Fallback>
            <p:pic>
              <p:nvPicPr>
                <p:cNvPr id="792" name="Freihand 791">
                  <a:extLst>
                    <a:ext uri="{FF2B5EF4-FFF2-40B4-BE49-F238E27FC236}">
                      <a16:creationId xmlns:a16="http://schemas.microsoft.com/office/drawing/2014/main" id="{AE8876F5-8CE7-469B-ABA6-F525EB5B707D}"/>
                    </a:ext>
                  </a:extLst>
                </p:cNvPr>
                <p:cNvPicPr/>
                <p:nvPr/>
              </p:nvPicPr>
              <p:blipFill>
                <a:blip r:embed="rId1199"/>
                <a:stretch>
                  <a:fillRect/>
                </a:stretch>
              </p:blipFill>
              <p:spPr>
                <a:xfrm>
                  <a:off x="8424939" y="5937668"/>
                  <a:ext cx="164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666" name="Freihand 665">
                  <a:extLst>
                    <a:ext uri="{FF2B5EF4-FFF2-40B4-BE49-F238E27FC236}">
                      <a16:creationId xmlns:a16="http://schemas.microsoft.com/office/drawing/2014/main" id="{606D37D6-536C-4E1A-9FA8-D024D30661ED}"/>
                    </a:ext>
                  </a:extLst>
                </p14:cNvPr>
                <p14:cNvContentPartPr/>
                <p14:nvPr/>
              </p14:nvContentPartPr>
              <p14:xfrm>
                <a:off x="380739" y="5449868"/>
                <a:ext cx="117000" cy="234000"/>
              </p14:xfrm>
            </p:contentPart>
          </mc:Choice>
          <mc:Fallback>
            <p:pic>
              <p:nvPicPr>
                <p:cNvPr id="666" name="Freihand 665">
                  <a:extLst>
                    <a:ext uri="{FF2B5EF4-FFF2-40B4-BE49-F238E27FC236}">
                      <a16:creationId xmlns:a16="http://schemas.microsoft.com/office/drawing/2014/main" id="{606D37D6-536C-4E1A-9FA8-D024D30661ED}"/>
                    </a:ext>
                  </a:extLst>
                </p:cNvPr>
                <p:cNvPicPr/>
                <p:nvPr/>
              </p:nvPicPr>
              <p:blipFill>
                <a:blip r:embed="rId1201"/>
                <a:stretch>
                  <a:fillRect/>
                </a:stretch>
              </p:blipFill>
              <p:spPr>
                <a:xfrm>
                  <a:off x="376419" y="5445548"/>
                  <a:ext cx="1256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667" name="Freihand 666">
                  <a:extLst>
                    <a:ext uri="{FF2B5EF4-FFF2-40B4-BE49-F238E27FC236}">
                      <a16:creationId xmlns:a16="http://schemas.microsoft.com/office/drawing/2014/main" id="{EB3D9BBC-92B1-4C50-9A3D-2F788AFFFD42}"/>
                    </a:ext>
                  </a:extLst>
                </p14:cNvPr>
                <p14:cNvContentPartPr/>
                <p14:nvPr/>
              </p14:nvContentPartPr>
              <p14:xfrm>
                <a:off x="495939" y="5390108"/>
                <a:ext cx="60840" cy="294840"/>
              </p14:xfrm>
            </p:contentPart>
          </mc:Choice>
          <mc:Fallback>
            <p:pic>
              <p:nvPicPr>
                <p:cNvPr id="667" name="Freihand 666">
                  <a:extLst>
                    <a:ext uri="{FF2B5EF4-FFF2-40B4-BE49-F238E27FC236}">
                      <a16:creationId xmlns:a16="http://schemas.microsoft.com/office/drawing/2014/main" id="{EB3D9BBC-92B1-4C50-9A3D-2F788AFFFD42}"/>
                    </a:ext>
                  </a:extLst>
                </p:cNvPr>
                <p:cNvPicPr/>
                <p:nvPr/>
              </p:nvPicPr>
              <p:blipFill>
                <a:blip r:embed="rId1203"/>
                <a:stretch>
                  <a:fillRect/>
                </a:stretch>
              </p:blipFill>
              <p:spPr>
                <a:xfrm>
                  <a:off x="491619" y="5385788"/>
                  <a:ext cx="694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668" name="Freihand 667">
                  <a:extLst>
                    <a:ext uri="{FF2B5EF4-FFF2-40B4-BE49-F238E27FC236}">
                      <a16:creationId xmlns:a16="http://schemas.microsoft.com/office/drawing/2014/main" id="{EB451D91-9EA7-46E7-8A62-0D32CABAC785}"/>
                    </a:ext>
                  </a:extLst>
                </p14:cNvPr>
                <p14:cNvContentPartPr/>
                <p14:nvPr/>
              </p14:nvContentPartPr>
              <p14:xfrm>
                <a:off x="1016139" y="5535908"/>
                <a:ext cx="25560" cy="901080"/>
              </p14:xfrm>
            </p:contentPart>
          </mc:Choice>
          <mc:Fallback>
            <p:pic>
              <p:nvPicPr>
                <p:cNvPr id="668" name="Freihand 667">
                  <a:extLst>
                    <a:ext uri="{FF2B5EF4-FFF2-40B4-BE49-F238E27FC236}">
                      <a16:creationId xmlns:a16="http://schemas.microsoft.com/office/drawing/2014/main" id="{EB451D91-9EA7-46E7-8A62-0D32CABAC785}"/>
                    </a:ext>
                  </a:extLst>
                </p:cNvPr>
                <p:cNvPicPr/>
                <p:nvPr/>
              </p:nvPicPr>
              <p:blipFill>
                <a:blip r:embed="rId1205"/>
                <a:stretch>
                  <a:fillRect/>
                </a:stretch>
              </p:blipFill>
              <p:spPr>
                <a:xfrm>
                  <a:off x="1011819" y="5531588"/>
                  <a:ext cx="34200" cy="90972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669" name="Freihand 668">
                  <a:extLst>
                    <a:ext uri="{FF2B5EF4-FFF2-40B4-BE49-F238E27FC236}">
                      <a16:creationId xmlns:a16="http://schemas.microsoft.com/office/drawing/2014/main" id="{ED835C1F-03F9-4E14-B31B-DCE4852B9AA4}"/>
                    </a:ext>
                  </a:extLst>
                </p14:cNvPr>
                <p14:cNvContentPartPr/>
                <p14:nvPr/>
              </p14:nvContentPartPr>
              <p14:xfrm>
                <a:off x="935139" y="6377588"/>
                <a:ext cx="1585440" cy="34920"/>
              </p14:xfrm>
            </p:contentPart>
          </mc:Choice>
          <mc:Fallback>
            <p:pic>
              <p:nvPicPr>
                <p:cNvPr id="669" name="Freihand 668">
                  <a:extLst>
                    <a:ext uri="{FF2B5EF4-FFF2-40B4-BE49-F238E27FC236}">
                      <a16:creationId xmlns:a16="http://schemas.microsoft.com/office/drawing/2014/main" id="{ED835C1F-03F9-4E14-B31B-DCE4852B9AA4}"/>
                    </a:ext>
                  </a:extLst>
                </p:cNvPr>
                <p:cNvPicPr/>
                <p:nvPr/>
              </p:nvPicPr>
              <p:blipFill>
                <a:blip r:embed="rId1207"/>
                <a:stretch>
                  <a:fillRect/>
                </a:stretch>
              </p:blipFill>
              <p:spPr>
                <a:xfrm>
                  <a:off x="930819" y="6373268"/>
                  <a:ext cx="15940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670" name="Freihand 669">
                  <a:extLst>
                    <a:ext uri="{FF2B5EF4-FFF2-40B4-BE49-F238E27FC236}">
                      <a16:creationId xmlns:a16="http://schemas.microsoft.com/office/drawing/2014/main" id="{DDF9A9C7-402C-4CE1-AE50-DC291AD18344}"/>
                    </a:ext>
                  </a:extLst>
                </p14:cNvPr>
                <p14:cNvContentPartPr/>
                <p14:nvPr/>
              </p14:nvContentPartPr>
              <p14:xfrm>
                <a:off x="2511219" y="6342308"/>
                <a:ext cx="106200" cy="126360"/>
              </p14:xfrm>
            </p:contentPart>
          </mc:Choice>
          <mc:Fallback>
            <p:pic>
              <p:nvPicPr>
                <p:cNvPr id="670" name="Freihand 669">
                  <a:extLst>
                    <a:ext uri="{FF2B5EF4-FFF2-40B4-BE49-F238E27FC236}">
                      <a16:creationId xmlns:a16="http://schemas.microsoft.com/office/drawing/2014/main" id="{DDF9A9C7-402C-4CE1-AE50-DC291AD18344}"/>
                    </a:ext>
                  </a:extLst>
                </p:cNvPr>
                <p:cNvPicPr/>
                <p:nvPr/>
              </p:nvPicPr>
              <p:blipFill>
                <a:blip r:embed="rId1209"/>
                <a:stretch>
                  <a:fillRect/>
                </a:stretch>
              </p:blipFill>
              <p:spPr>
                <a:xfrm>
                  <a:off x="2506899" y="6337988"/>
                  <a:ext cx="1148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671" name="Freihand 670">
                  <a:extLst>
                    <a:ext uri="{FF2B5EF4-FFF2-40B4-BE49-F238E27FC236}">
                      <a16:creationId xmlns:a16="http://schemas.microsoft.com/office/drawing/2014/main" id="{D4CEEA02-1383-4EFB-A326-925A941FC8BA}"/>
                    </a:ext>
                  </a:extLst>
                </p14:cNvPr>
                <p14:cNvContentPartPr/>
                <p14:nvPr/>
              </p14:nvContentPartPr>
              <p14:xfrm>
                <a:off x="898779" y="5450228"/>
                <a:ext cx="187560" cy="112320"/>
              </p14:xfrm>
            </p:contentPart>
          </mc:Choice>
          <mc:Fallback>
            <p:pic>
              <p:nvPicPr>
                <p:cNvPr id="671" name="Freihand 670">
                  <a:extLst>
                    <a:ext uri="{FF2B5EF4-FFF2-40B4-BE49-F238E27FC236}">
                      <a16:creationId xmlns:a16="http://schemas.microsoft.com/office/drawing/2014/main" id="{D4CEEA02-1383-4EFB-A326-925A941FC8BA}"/>
                    </a:ext>
                  </a:extLst>
                </p:cNvPr>
                <p:cNvPicPr/>
                <p:nvPr/>
              </p:nvPicPr>
              <p:blipFill>
                <a:blip r:embed="rId1211"/>
                <a:stretch>
                  <a:fillRect/>
                </a:stretch>
              </p:blipFill>
              <p:spPr>
                <a:xfrm>
                  <a:off x="894459" y="5445908"/>
                  <a:ext cx="196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672" name="Freihand 671">
                  <a:extLst>
                    <a:ext uri="{FF2B5EF4-FFF2-40B4-BE49-F238E27FC236}">
                      <a16:creationId xmlns:a16="http://schemas.microsoft.com/office/drawing/2014/main" id="{4688089B-E094-4C39-9918-16AFC2E65EB7}"/>
                    </a:ext>
                  </a:extLst>
                </p14:cNvPr>
                <p14:cNvContentPartPr/>
                <p14:nvPr/>
              </p14:nvContentPartPr>
              <p14:xfrm>
                <a:off x="693579" y="5411348"/>
                <a:ext cx="76680" cy="96480"/>
              </p14:xfrm>
            </p:contentPart>
          </mc:Choice>
          <mc:Fallback>
            <p:pic>
              <p:nvPicPr>
                <p:cNvPr id="672" name="Freihand 671">
                  <a:extLst>
                    <a:ext uri="{FF2B5EF4-FFF2-40B4-BE49-F238E27FC236}">
                      <a16:creationId xmlns:a16="http://schemas.microsoft.com/office/drawing/2014/main" id="{4688089B-E094-4C39-9918-16AFC2E65EB7}"/>
                    </a:ext>
                  </a:extLst>
                </p:cNvPr>
                <p:cNvPicPr/>
                <p:nvPr/>
              </p:nvPicPr>
              <p:blipFill>
                <a:blip r:embed="rId1213"/>
                <a:stretch>
                  <a:fillRect/>
                </a:stretch>
              </p:blipFill>
              <p:spPr>
                <a:xfrm>
                  <a:off x="689259" y="5407028"/>
                  <a:ext cx="85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673" name="Freihand 672">
                  <a:extLst>
                    <a:ext uri="{FF2B5EF4-FFF2-40B4-BE49-F238E27FC236}">
                      <a16:creationId xmlns:a16="http://schemas.microsoft.com/office/drawing/2014/main" id="{4869DFF0-00AE-4CE8-A856-E3A453A1007F}"/>
                    </a:ext>
                  </a:extLst>
                </p14:cNvPr>
                <p14:cNvContentPartPr/>
                <p14:nvPr/>
              </p14:nvContentPartPr>
              <p14:xfrm>
                <a:off x="833619" y="5277788"/>
                <a:ext cx="19440" cy="131400"/>
              </p14:xfrm>
            </p:contentPart>
          </mc:Choice>
          <mc:Fallback>
            <p:pic>
              <p:nvPicPr>
                <p:cNvPr id="673" name="Freihand 672">
                  <a:extLst>
                    <a:ext uri="{FF2B5EF4-FFF2-40B4-BE49-F238E27FC236}">
                      <a16:creationId xmlns:a16="http://schemas.microsoft.com/office/drawing/2014/main" id="{4869DFF0-00AE-4CE8-A856-E3A453A1007F}"/>
                    </a:ext>
                  </a:extLst>
                </p:cNvPr>
                <p:cNvPicPr/>
                <p:nvPr/>
              </p:nvPicPr>
              <p:blipFill>
                <a:blip r:embed="rId1215"/>
                <a:stretch>
                  <a:fillRect/>
                </a:stretch>
              </p:blipFill>
              <p:spPr>
                <a:xfrm>
                  <a:off x="829299" y="5273468"/>
                  <a:ext cx="28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674" name="Freihand 673">
                  <a:extLst>
                    <a:ext uri="{FF2B5EF4-FFF2-40B4-BE49-F238E27FC236}">
                      <a16:creationId xmlns:a16="http://schemas.microsoft.com/office/drawing/2014/main" id="{0A4E50C6-0EEE-4125-847C-29E30EDE0542}"/>
                    </a:ext>
                  </a:extLst>
                </p14:cNvPr>
                <p14:cNvContentPartPr/>
                <p14:nvPr/>
              </p14:nvContentPartPr>
              <p14:xfrm>
                <a:off x="763779" y="5283188"/>
                <a:ext cx="119520" cy="97920"/>
              </p14:xfrm>
            </p:contentPart>
          </mc:Choice>
          <mc:Fallback>
            <p:pic>
              <p:nvPicPr>
                <p:cNvPr id="674" name="Freihand 673">
                  <a:extLst>
                    <a:ext uri="{FF2B5EF4-FFF2-40B4-BE49-F238E27FC236}">
                      <a16:creationId xmlns:a16="http://schemas.microsoft.com/office/drawing/2014/main" id="{0A4E50C6-0EEE-4125-847C-29E30EDE0542}"/>
                    </a:ext>
                  </a:extLst>
                </p:cNvPr>
                <p:cNvPicPr/>
                <p:nvPr/>
              </p:nvPicPr>
              <p:blipFill>
                <a:blip r:embed="rId1217"/>
                <a:stretch>
                  <a:fillRect/>
                </a:stretch>
              </p:blipFill>
              <p:spPr>
                <a:xfrm>
                  <a:off x="759459" y="5278868"/>
                  <a:ext cx="128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675" name="Freihand 674">
                  <a:extLst>
                    <a:ext uri="{FF2B5EF4-FFF2-40B4-BE49-F238E27FC236}">
                      <a16:creationId xmlns:a16="http://schemas.microsoft.com/office/drawing/2014/main" id="{07DC01A3-F9FF-4790-8BBA-4617C5CA0CD2}"/>
                    </a:ext>
                  </a:extLst>
                </p14:cNvPr>
                <p14:cNvContentPartPr/>
                <p14:nvPr/>
              </p14:nvContentPartPr>
              <p14:xfrm>
                <a:off x="2469819" y="6493148"/>
                <a:ext cx="82080" cy="41400"/>
              </p14:xfrm>
            </p:contentPart>
          </mc:Choice>
          <mc:Fallback>
            <p:pic>
              <p:nvPicPr>
                <p:cNvPr id="675" name="Freihand 674">
                  <a:extLst>
                    <a:ext uri="{FF2B5EF4-FFF2-40B4-BE49-F238E27FC236}">
                      <a16:creationId xmlns:a16="http://schemas.microsoft.com/office/drawing/2014/main" id="{07DC01A3-F9FF-4790-8BBA-4617C5CA0CD2}"/>
                    </a:ext>
                  </a:extLst>
                </p:cNvPr>
                <p:cNvPicPr/>
                <p:nvPr/>
              </p:nvPicPr>
              <p:blipFill>
                <a:blip r:embed="rId1219"/>
                <a:stretch>
                  <a:fillRect/>
                </a:stretch>
              </p:blipFill>
              <p:spPr>
                <a:xfrm>
                  <a:off x="2465499" y="6488828"/>
                  <a:ext cx="90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676" name="Freihand 675">
                  <a:extLst>
                    <a:ext uri="{FF2B5EF4-FFF2-40B4-BE49-F238E27FC236}">
                      <a16:creationId xmlns:a16="http://schemas.microsoft.com/office/drawing/2014/main" id="{4F88B478-239D-4BB3-AA31-94476A17D5ED}"/>
                    </a:ext>
                  </a:extLst>
                </p14:cNvPr>
                <p14:cNvContentPartPr/>
                <p14:nvPr/>
              </p14:nvContentPartPr>
              <p14:xfrm>
                <a:off x="2547219" y="6503228"/>
                <a:ext cx="18720" cy="87480"/>
              </p14:xfrm>
            </p:contentPart>
          </mc:Choice>
          <mc:Fallback>
            <p:pic>
              <p:nvPicPr>
                <p:cNvPr id="676" name="Freihand 675">
                  <a:extLst>
                    <a:ext uri="{FF2B5EF4-FFF2-40B4-BE49-F238E27FC236}">
                      <a16:creationId xmlns:a16="http://schemas.microsoft.com/office/drawing/2014/main" id="{4F88B478-239D-4BB3-AA31-94476A17D5ED}"/>
                    </a:ext>
                  </a:extLst>
                </p:cNvPr>
                <p:cNvPicPr/>
                <p:nvPr/>
              </p:nvPicPr>
              <p:blipFill>
                <a:blip r:embed="rId1221"/>
                <a:stretch>
                  <a:fillRect/>
                </a:stretch>
              </p:blipFill>
              <p:spPr>
                <a:xfrm>
                  <a:off x="2542899" y="6498908"/>
                  <a:ext cx="27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677" name="Freihand 676">
                  <a:extLst>
                    <a:ext uri="{FF2B5EF4-FFF2-40B4-BE49-F238E27FC236}">
                      <a16:creationId xmlns:a16="http://schemas.microsoft.com/office/drawing/2014/main" id="{83A87E13-7222-4F91-B2C6-7289DFFA76AC}"/>
                    </a:ext>
                  </a:extLst>
                </p14:cNvPr>
                <p14:cNvContentPartPr/>
                <p14:nvPr/>
              </p14:nvContentPartPr>
              <p14:xfrm>
                <a:off x="1031259" y="5444468"/>
                <a:ext cx="1175760" cy="903240"/>
              </p14:xfrm>
            </p:contentPart>
          </mc:Choice>
          <mc:Fallback>
            <p:pic>
              <p:nvPicPr>
                <p:cNvPr id="677" name="Freihand 676">
                  <a:extLst>
                    <a:ext uri="{FF2B5EF4-FFF2-40B4-BE49-F238E27FC236}">
                      <a16:creationId xmlns:a16="http://schemas.microsoft.com/office/drawing/2014/main" id="{83A87E13-7222-4F91-B2C6-7289DFFA76AC}"/>
                    </a:ext>
                  </a:extLst>
                </p:cNvPr>
                <p:cNvPicPr/>
                <p:nvPr/>
              </p:nvPicPr>
              <p:blipFill>
                <a:blip r:embed="rId1223"/>
                <a:stretch>
                  <a:fillRect/>
                </a:stretch>
              </p:blipFill>
              <p:spPr>
                <a:xfrm>
                  <a:off x="1026939" y="5440148"/>
                  <a:ext cx="1184400" cy="91188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678" name="Freihand 677">
                  <a:extLst>
                    <a:ext uri="{FF2B5EF4-FFF2-40B4-BE49-F238E27FC236}">
                      <a16:creationId xmlns:a16="http://schemas.microsoft.com/office/drawing/2014/main" id="{AEAAFDC5-D41F-4294-B92E-C6103AE68CD9}"/>
                    </a:ext>
                  </a:extLst>
                </p14:cNvPr>
                <p14:cNvContentPartPr/>
                <p14:nvPr/>
              </p14:nvContentPartPr>
              <p14:xfrm>
                <a:off x="1052139" y="5539508"/>
                <a:ext cx="1289880" cy="524520"/>
              </p14:xfrm>
            </p:contentPart>
          </mc:Choice>
          <mc:Fallback>
            <p:pic>
              <p:nvPicPr>
                <p:cNvPr id="678" name="Freihand 677">
                  <a:extLst>
                    <a:ext uri="{FF2B5EF4-FFF2-40B4-BE49-F238E27FC236}">
                      <a16:creationId xmlns:a16="http://schemas.microsoft.com/office/drawing/2014/main" id="{AEAAFDC5-D41F-4294-B92E-C6103AE68CD9}"/>
                    </a:ext>
                  </a:extLst>
                </p:cNvPr>
                <p:cNvPicPr/>
                <p:nvPr/>
              </p:nvPicPr>
              <p:blipFill>
                <a:blip r:embed="rId1225"/>
                <a:stretch>
                  <a:fillRect/>
                </a:stretch>
              </p:blipFill>
              <p:spPr>
                <a:xfrm>
                  <a:off x="1047819" y="5535188"/>
                  <a:ext cx="129852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680" name="Freihand 679">
                  <a:extLst>
                    <a:ext uri="{FF2B5EF4-FFF2-40B4-BE49-F238E27FC236}">
                      <a16:creationId xmlns:a16="http://schemas.microsoft.com/office/drawing/2014/main" id="{92472CDA-68D1-4F59-A0BD-ED9C4CBE3374}"/>
                    </a:ext>
                  </a:extLst>
                </p14:cNvPr>
                <p14:cNvContentPartPr/>
                <p14:nvPr/>
              </p14:nvContentPartPr>
              <p14:xfrm>
                <a:off x="2466939" y="5517548"/>
                <a:ext cx="70560" cy="34560"/>
              </p14:xfrm>
            </p:contentPart>
          </mc:Choice>
          <mc:Fallback>
            <p:pic>
              <p:nvPicPr>
                <p:cNvPr id="680" name="Freihand 679">
                  <a:extLst>
                    <a:ext uri="{FF2B5EF4-FFF2-40B4-BE49-F238E27FC236}">
                      <a16:creationId xmlns:a16="http://schemas.microsoft.com/office/drawing/2014/main" id="{92472CDA-68D1-4F59-A0BD-ED9C4CBE3374}"/>
                    </a:ext>
                  </a:extLst>
                </p:cNvPr>
                <p:cNvPicPr/>
                <p:nvPr/>
              </p:nvPicPr>
              <p:blipFill>
                <a:blip r:embed="rId1227"/>
                <a:stretch>
                  <a:fillRect/>
                </a:stretch>
              </p:blipFill>
              <p:spPr>
                <a:xfrm>
                  <a:off x="2462619" y="5513228"/>
                  <a:ext cx="79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681" name="Freihand 680">
                  <a:extLst>
                    <a:ext uri="{FF2B5EF4-FFF2-40B4-BE49-F238E27FC236}">
                      <a16:creationId xmlns:a16="http://schemas.microsoft.com/office/drawing/2014/main" id="{34DE7A81-EFAC-489A-AA56-7F38D0EFBC5B}"/>
                    </a:ext>
                  </a:extLst>
                </p14:cNvPr>
                <p14:cNvContentPartPr/>
                <p14:nvPr/>
              </p14:nvContentPartPr>
              <p14:xfrm>
                <a:off x="2512659" y="5524388"/>
                <a:ext cx="30960" cy="106920"/>
              </p14:xfrm>
            </p:contentPart>
          </mc:Choice>
          <mc:Fallback>
            <p:pic>
              <p:nvPicPr>
                <p:cNvPr id="681" name="Freihand 680">
                  <a:extLst>
                    <a:ext uri="{FF2B5EF4-FFF2-40B4-BE49-F238E27FC236}">
                      <a16:creationId xmlns:a16="http://schemas.microsoft.com/office/drawing/2014/main" id="{34DE7A81-EFAC-489A-AA56-7F38D0EFBC5B}"/>
                    </a:ext>
                  </a:extLst>
                </p:cNvPr>
                <p:cNvPicPr/>
                <p:nvPr/>
              </p:nvPicPr>
              <p:blipFill>
                <a:blip r:embed="rId1229"/>
                <a:stretch>
                  <a:fillRect/>
                </a:stretch>
              </p:blipFill>
              <p:spPr>
                <a:xfrm>
                  <a:off x="2508339" y="5520068"/>
                  <a:ext cx="39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682" name="Freihand 681">
                  <a:extLst>
                    <a:ext uri="{FF2B5EF4-FFF2-40B4-BE49-F238E27FC236}">
                      <a16:creationId xmlns:a16="http://schemas.microsoft.com/office/drawing/2014/main" id="{9589994E-761E-453F-83BF-BF7D08F20E0E}"/>
                    </a:ext>
                  </a:extLst>
                </p14:cNvPr>
                <p14:cNvContentPartPr/>
                <p14:nvPr/>
              </p14:nvContentPartPr>
              <p14:xfrm>
                <a:off x="2576019" y="5447348"/>
                <a:ext cx="100800" cy="84960"/>
              </p14:xfrm>
            </p:contentPart>
          </mc:Choice>
          <mc:Fallback>
            <p:pic>
              <p:nvPicPr>
                <p:cNvPr id="682" name="Freihand 681">
                  <a:extLst>
                    <a:ext uri="{FF2B5EF4-FFF2-40B4-BE49-F238E27FC236}">
                      <a16:creationId xmlns:a16="http://schemas.microsoft.com/office/drawing/2014/main" id="{9589994E-761E-453F-83BF-BF7D08F20E0E}"/>
                    </a:ext>
                  </a:extLst>
                </p:cNvPr>
                <p:cNvPicPr/>
                <p:nvPr/>
              </p:nvPicPr>
              <p:blipFill>
                <a:blip r:embed="rId1231"/>
                <a:stretch>
                  <a:fillRect/>
                </a:stretch>
              </p:blipFill>
              <p:spPr>
                <a:xfrm>
                  <a:off x="2571699" y="5443028"/>
                  <a:ext cx="109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684" name="Freihand 683">
                  <a:extLst>
                    <a:ext uri="{FF2B5EF4-FFF2-40B4-BE49-F238E27FC236}">
                      <a16:creationId xmlns:a16="http://schemas.microsoft.com/office/drawing/2014/main" id="{DB68880E-2DC3-4364-97F4-EBDC1A3959EF}"/>
                    </a:ext>
                  </a:extLst>
                </p14:cNvPr>
                <p14:cNvContentPartPr/>
                <p14:nvPr/>
              </p14:nvContentPartPr>
              <p14:xfrm>
                <a:off x="2272899" y="5289668"/>
                <a:ext cx="74880" cy="74160"/>
              </p14:xfrm>
            </p:contentPart>
          </mc:Choice>
          <mc:Fallback>
            <p:pic>
              <p:nvPicPr>
                <p:cNvPr id="684" name="Freihand 683">
                  <a:extLst>
                    <a:ext uri="{FF2B5EF4-FFF2-40B4-BE49-F238E27FC236}">
                      <a16:creationId xmlns:a16="http://schemas.microsoft.com/office/drawing/2014/main" id="{DB68880E-2DC3-4364-97F4-EBDC1A3959EF}"/>
                    </a:ext>
                  </a:extLst>
                </p:cNvPr>
                <p:cNvPicPr/>
                <p:nvPr/>
              </p:nvPicPr>
              <p:blipFill>
                <a:blip r:embed="rId1233"/>
                <a:stretch>
                  <a:fillRect/>
                </a:stretch>
              </p:blipFill>
              <p:spPr>
                <a:xfrm>
                  <a:off x="2268579" y="5285348"/>
                  <a:ext cx="83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685" name="Freihand 684">
                  <a:extLst>
                    <a:ext uri="{FF2B5EF4-FFF2-40B4-BE49-F238E27FC236}">
                      <a16:creationId xmlns:a16="http://schemas.microsoft.com/office/drawing/2014/main" id="{9F3230BA-274C-4119-BA4A-F0FF233FFD70}"/>
                    </a:ext>
                  </a:extLst>
                </p14:cNvPr>
                <p14:cNvContentPartPr/>
                <p14:nvPr/>
              </p14:nvContentPartPr>
              <p14:xfrm>
                <a:off x="2388459" y="5254388"/>
                <a:ext cx="86400" cy="5400"/>
              </p14:xfrm>
            </p:contentPart>
          </mc:Choice>
          <mc:Fallback>
            <p:pic>
              <p:nvPicPr>
                <p:cNvPr id="685" name="Freihand 684">
                  <a:extLst>
                    <a:ext uri="{FF2B5EF4-FFF2-40B4-BE49-F238E27FC236}">
                      <a16:creationId xmlns:a16="http://schemas.microsoft.com/office/drawing/2014/main" id="{9F3230BA-274C-4119-BA4A-F0FF233FFD70}"/>
                    </a:ext>
                  </a:extLst>
                </p:cNvPr>
                <p:cNvPicPr/>
                <p:nvPr/>
              </p:nvPicPr>
              <p:blipFill>
                <a:blip r:embed="rId1235"/>
                <a:stretch>
                  <a:fillRect/>
                </a:stretch>
              </p:blipFill>
              <p:spPr>
                <a:xfrm>
                  <a:off x="2384139" y="5250068"/>
                  <a:ext cx="95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686" name="Freihand 685">
                  <a:extLst>
                    <a:ext uri="{FF2B5EF4-FFF2-40B4-BE49-F238E27FC236}">
                      <a16:creationId xmlns:a16="http://schemas.microsoft.com/office/drawing/2014/main" id="{22911C22-1632-4F38-B3B9-324F03474979}"/>
                    </a:ext>
                  </a:extLst>
                </p14:cNvPr>
                <p14:cNvContentPartPr/>
                <p14:nvPr/>
              </p14:nvContentPartPr>
              <p14:xfrm>
                <a:off x="2421579" y="5272748"/>
                <a:ext cx="57600" cy="15120"/>
              </p14:xfrm>
            </p:contentPart>
          </mc:Choice>
          <mc:Fallback>
            <p:pic>
              <p:nvPicPr>
                <p:cNvPr id="686" name="Freihand 685">
                  <a:extLst>
                    <a:ext uri="{FF2B5EF4-FFF2-40B4-BE49-F238E27FC236}">
                      <a16:creationId xmlns:a16="http://schemas.microsoft.com/office/drawing/2014/main" id="{22911C22-1632-4F38-B3B9-324F03474979}"/>
                    </a:ext>
                  </a:extLst>
                </p:cNvPr>
                <p:cNvPicPr/>
                <p:nvPr/>
              </p:nvPicPr>
              <p:blipFill>
                <a:blip r:embed="rId1237"/>
                <a:stretch>
                  <a:fillRect/>
                </a:stretch>
              </p:blipFill>
              <p:spPr>
                <a:xfrm>
                  <a:off x="2417259" y="5268428"/>
                  <a:ext cx="66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687" name="Freihand 686">
                  <a:extLst>
                    <a:ext uri="{FF2B5EF4-FFF2-40B4-BE49-F238E27FC236}">
                      <a16:creationId xmlns:a16="http://schemas.microsoft.com/office/drawing/2014/main" id="{4E980416-A2A4-4859-86C3-BAE6B4C6D496}"/>
                    </a:ext>
                  </a:extLst>
                </p14:cNvPr>
                <p14:cNvContentPartPr/>
                <p14:nvPr/>
              </p14:nvContentPartPr>
              <p14:xfrm>
                <a:off x="2522019" y="5211548"/>
                <a:ext cx="59040" cy="99720"/>
              </p14:xfrm>
            </p:contentPart>
          </mc:Choice>
          <mc:Fallback>
            <p:pic>
              <p:nvPicPr>
                <p:cNvPr id="687" name="Freihand 686">
                  <a:extLst>
                    <a:ext uri="{FF2B5EF4-FFF2-40B4-BE49-F238E27FC236}">
                      <a16:creationId xmlns:a16="http://schemas.microsoft.com/office/drawing/2014/main" id="{4E980416-A2A4-4859-86C3-BAE6B4C6D496}"/>
                    </a:ext>
                  </a:extLst>
                </p:cNvPr>
                <p:cNvPicPr/>
                <p:nvPr/>
              </p:nvPicPr>
              <p:blipFill>
                <a:blip r:embed="rId1239"/>
                <a:stretch>
                  <a:fillRect/>
                </a:stretch>
              </p:blipFill>
              <p:spPr>
                <a:xfrm>
                  <a:off x="2517699" y="5207228"/>
                  <a:ext cx="67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688" name="Freihand 687">
                  <a:extLst>
                    <a:ext uri="{FF2B5EF4-FFF2-40B4-BE49-F238E27FC236}">
                      <a16:creationId xmlns:a16="http://schemas.microsoft.com/office/drawing/2014/main" id="{6A465682-0D91-44CA-98AD-9BD4A302F891}"/>
                    </a:ext>
                  </a:extLst>
                </p14:cNvPr>
                <p14:cNvContentPartPr/>
                <p14:nvPr/>
              </p14:nvContentPartPr>
              <p14:xfrm>
                <a:off x="2644059" y="5155388"/>
                <a:ext cx="6120" cy="63360"/>
              </p14:xfrm>
            </p:contentPart>
          </mc:Choice>
          <mc:Fallback>
            <p:pic>
              <p:nvPicPr>
                <p:cNvPr id="688" name="Freihand 687">
                  <a:extLst>
                    <a:ext uri="{FF2B5EF4-FFF2-40B4-BE49-F238E27FC236}">
                      <a16:creationId xmlns:a16="http://schemas.microsoft.com/office/drawing/2014/main" id="{6A465682-0D91-44CA-98AD-9BD4A302F891}"/>
                    </a:ext>
                  </a:extLst>
                </p:cNvPr>
                <p:cNvPicPr/>
                <p:nvPr/>
              </p:nvPicPr>
              <p:blipFill>
                <a:blip r:embed="rId1241"/>
                <a:stretch>
                  <a:fillRect/>
                </a:stretch>
              </p:blipFill>
              <p:spPr>
                <a:xfrm>
                  <a:off x="2639739" y="5151068"/>
                  <a:ext cx="14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689" name="Freihand 688">
                  <a:extLst>
                    <a:ext uri="{FF2B5EF4-FFF2-40B4-BE49-F238E27FC236}">
                      <a16:creationId xmlns:a16="http://schemas.microsoft.com/office/drawing/2014/main" id="{AFBF103D-B210-4530-AC95-8024CCAE2DE7}"/>
                    </a:ext>
                  </a:extLst>
                </p14:cNvPr>
                <p14:cNvContentPartPr/>
                <p14:nvPr/>
              </p14:nvContentPartPr>
              <p14:xfrm>
                <a:off x="2586819" y="5127668"/>
                <a:ext cx="119880" cy="83520"/>
              </p14:xfrm>
            </p:contentPart>
          </mc:Choice>
          <mc:Fallback>
            <p:pic>
              <p:nvPicPr>
                <p:cNvPr id="689" name="Freihand 688">
                  <a:extLst>
                    <a:ext uri="{FF2B5EF4-FFF2-40B4-BE49-F238E27FC236}">
                      <a16:creationId xmlns:a16="http://schemas.microsoft.com/office/drawing/2014/main" id="{AFBF103D-B210-4530-AC95-8024CCAE2DE7}"/>
                    </a:ext>
                  </a:extLst>
                </p:cNvPr>
                <p:cNvPicPr/>
                <p:nvPr/>
              </p:nvPicPr>
              <p:blipFill>
                <a:blip r:embed="rId1243"/>
                <a:stretch>
                  <a:fillRect/>
                </a:stretch>
              </p:blipFill>
              <p:spPr>
                <a:xfrm>
                  <a:off x="2582499" y="5123348"/>
                  <a:ext cx="128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691" name="Freihand 690">
                  <a:extLst>
                    <a:ext uri="{FF2B5EF4-FFF2-40B4-BE49-F238E27FC236}">
                      <a16:creationId xmlns:a16="http://schemas.microsoft.com/office/drawing/2014/main" id="{8D63B0A5-6955-4611-AFD9-6D20FB1E8657}"/>
                    </a:ext>
                  </a:extLst>
                </p14:cNvPr>
                <p14:cNvContentPartPr/>
                <p14:nvPr/>
              </p14:nvContentPartPr>
              <p14:xfrm>
                <a:off x="1100019" y="5762708"/>
                <a:ext cx="7920" cy="1440"/>
              </p14:xfrm>
            </p:contentPart>
          </mc:Choice>
          <mc:Fallback>
            <p:pic>
              <p:nvPicPr>
                <p:cNvPr id="691" name="Freihand 690">
                  <a:extLst>
                    <a:ext uri="{FF2B5EF4-FFF2-40B4-BE49-F238E27FC236}">
                      <a16:creationId xmlns:a16="http://schemas.microsoft.com/office/drawing/2014/main" id="{8D63B0A5-6955-4611-AFD9-6D20FB1E8657}"/>
                    </a:ext>
                  </a:extLst>
                </p:cNvPr>
                <p:cNvPicPr/>
                <p:nvPr/>
              </p:nvPicPr>
              <p:blipFill>
                <a:blip r:embed="rId1245"/>
                <a:stretch>
                  <a:fillRect/>
                </a:stretch>
              </p:blipFill>
              <p:spPr>
                <a:xfrm>
                  <a:off x="1095699" y="5758388"/>
                  <a:ext cx="165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692" name="Freihand 691">
                  <a:extLst>
                    <a:ext uri="{FF2B5EF4-FFF2-40B4-BE49-F238E27FC236}">
                      <a16:creationId xmlns:a16="http://schemas.microsoft.com/office/drawing/2014/main" id="{E6E08C33-6D60-42B6-B09D-7C0B91E08426}"/>
                    </a:ext>
                  </a:extLst>
                </p14:cNvPr>
                <p14:cNvContentPartPr/>
                <p14:nvPr/>
              </p14:nvContentPartPr>
              <p14:xfrm>
                <a:off x="1076619" y="5762708"/>
                <a:ext cx="31680" cy="10440"/>
              </p14:xfrm>
            </p:contentPart>
          </mc:Choice>
          <mc:Fallback>
            <p:pic>
              <p:nvPicPr>
                <p:cNvPr id="692" name="Freihand 691">
                  <a:extLst>
                    <a:ext uri="{FF2B5EF4-FFF2-40B4-BE49-F238E27FC236}">
                      <a16:creationId xmlns:a16="http://schemas.microsoft.com/office/drawing/2014/main" id="{E6E08C33-6D60-42B6-B09D-7C0B91E08426}"/>
                    </a:ext>
                  </a:extLst>
                </p:cNvPr>
                <p:cNvPicPr/>
                <p:nvPr/>
              </p:nvPicPr>
              <p:blipFill>
                <a:blip r:embed="rId1247"/>
                <a:stretch>
                  <a:fillRect/>
                </a:stretch>
              </p:blipFill>
              <p:spPr>
                <a:xfrm>
                  <a:off x="1072299" y="5758388"/>
                  <a:ext cx="40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693" name="Freihand 692">
                  <a:extLst>
                    <a:ext uri="{FF2B5EF4-FFF2-40B4-BE49-F238E27FC236}">
                      <a16:creationId xmlns:a16="http://schemas.microsoft.com/office/drawing/2014/main" id="{87D02B72-8312-4FFC-8D1B-3C747205687E}"/>
                    </a:ext>
                  </a:extLst>
                </p14:cNvPr>
                <p14:cNvContentPartPr/>
                <p14:nvPr/>
              </p14:nvContentPartPr>
              <p14:xfrm>
                <a:off x="1044579" y="5394068"/>
                <a:ext cx="1348200" cy="389520"/>
              </p14:xfrm>
            </p:contentPart>
          </mc:Choice>
          <mc:Fallback>
            <p:pic>
              <p:nvPicPr>
                <p:cNvPr id="693" name="Freihand 692">
                  <a:extLst>
                    <a:ext uri="{FF2B5EF4-FFF2-40B4-BE49-F238E27FC236}">
                      <a16:creationId xmlns:a16="http://schemas.microsoft.com/office/drawing/2014/main" id="{87D02B72-8312-4FFC-8D1B-3C747205687E}"/>
                    </a:ext>
                  </a:extLst>
                </p:cNvPr>
                <p:cNvPicPr/>
                <p:nvPr/>
              </p:nvPicPr>
              <p:blipFill>
                <a:blip r:embed="rId1249"/>
                <a:stretch>
                  <a:fillRect/>
                </a:stretch>
              </p:blipFill>
              <p:spPr>
                <a:xfrm>
                  <a:off x="1040259" y="5389748"/>
                  <a:ext cx="135684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694" name="Freihand 693">
                  <a:extLst>
                    <a:ext uri="{FF2B5EF4-FFF2-40B4-BE49-F238E27FC236}">
                      <a16:creationId xmlns:a16="http://schemas.microsoft.com/office/drawing/2014/main" id="{75384F6A-8AD2-4616-B193-10D1392D6F71}"/>
                    </a:ext>
                  </a:extLst>
                </p14:cNvPr>
                <p14:cNvContentPartPr/>
                <p14:nvPr/>
              </p14:nvContentPartPr>
              <p14:xfrm>
                <a:off x="2264619" y="5419988"/>
                <a:ext cx="11160" cy="1440"/>
              </p14:xfrm>
            </p:contentPart>
          </mc:Choice>
          <mc:Fallback>
            <p:pic>
              <p:nvPicPr>
                <p:cNvPr id="694" name="Freihand 693">
                  <a:extLst>
                    <a:ext uri="{FF2B5EF4-FFF2-40B4-BE49-F238E27FC236}">
                      <a16:creationId xmlns:a16="http://schemas.microsoft.com/office/drawing/2014/main" id="{75384F6A-8AD2-4616-B193-10D1392D6F71}"/>
                    </a:ext>
                  </a:extLst>
                </p:cNvPr>
                <p:cNvPicPr/>
                <p:nvPr/>
              </p:nvPicPr>
              <p:blipFill>
                <a:blip r:embed="rId1251"/>
                <a:stretch>
                  <a:fillRect/>
                </a:stretch>
              </p:blipFill>
              <p:spPr>
                <a:xfrm>
                  <a:off x="2260299" y="5415668"/>
                  <a:ext cx="198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695" name="Freihand 694">
                  <a:extLst>
                    <a:ext uri="{FF2B5EF4-FFF2-40B4-BE49-F238E27FC236}">
                      <a16:creationId xmlns:a16="http://schemas.microsoft.com/office/drawing/2014/main" id="{B9F5BC50-F0B4-4F68-8D04-76D4CF10206C}"/>
                    </a:ext>
                  </a:extLst>
                </p14:cNvPr>
                <p14:cNvContentPartPr/>
                <p14:nvPr/>
              </p14:nvContentPartPr>
              <p14:xfrm>
                <a:off x="2198019" y="5371748"/>
                <a:ext cx="67320" cy="75960"/>
              </p14:xfrm>
            </p:contentPart>
          </mc:Choice>
          <mc:Fallback>
            <p:pic>
              <p:nvPicPr>
                <p:cNvPr id="695" name="Freihand 694">
                  <a:extLst>
                    <a:ext uri="{FF2B5EF4-FFF2-40B4-BE49-F238E27FC236}">
                      <a16:creationId xmlns:a16="http://schemas.microsoft.com/office/drawing/2014/main" id="{B9F5BC50-F0B4-4F68-8D04-76D4CF10206C}"/>
                    </a:ext>
                  </a:extLst>
                </p:cNvPr>
                <p:cNvPicPr/>
                <p:nvPr/>
              </p:nvPicPr>
              <p:blipFill>
                <a:blip r:embed="rId1253"/>
                <a:stretch>
                  <a:fillRect/>
                </a:stretch>
              </p:blipFill>
              <p:spPr>
                <a:xfrm>
                  <a:off x="2193699" y="5367428"/>
                  <a:ext cx="75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697" name="Freihand 696">
                  <a:extLst>
                    <a:ext uri="{FF2B5EF4-FFF2-40B4-BE49-F238E27FC236}">
                      <a16:creationId xmlns:a16="http://schemas.microsoft.com/office/drawing/2014/main" id="{664290B3-E527-4385-87F8-3AAB18A14741}"/>
                    </a:ext>
                  </a:extLst>
                </p14:cNvPr>
                <p14:cNvContentPartPr/>
                <p14:nvPr/>
              </p14:nvContentPartPr>
              <p14:xfrm>
                <a:off x="1747299" y="5794028"/>
                <a:ext cx="15480" cy="217440"/>
              </p14:xfrm>
            </p:contentPart>
          </mc:Choice>
          <mc:Fallback>
            <p:pic>
              <p:nvPicPr>
                <p:cNvPr id="697" name="Freihand 696">
                  <a:extLst>
                    <a:ext uri="{FF2B5EF4-FFF2-40B4-BE49-F238E27FC236}">
                      <a16:creationId xmlns:a16="http://schemas.microsoft.com/office/drawing/2014/main" id="{664290B3-E527-4385-87F8-3AAB18A14741}"/>
                    </a:ext>
                  </a:extLst>
                </p:cNvPr>
                <p:cNvPicPr/>
                <p:nvPr/>
              </p:nvPicPr>
              <p:blipFill>
                <a:blip r:embed="rId1255"/>
                <a:stretch>
                  <a:fillRect/>
                </a:stretch>
              </p:blipFill>
              <p:spPr>
                <a:xfrm>
                  <a:off x="1742979" y="5789708"/>
                  <a:ext cx="241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698" name="Freihand 697">
                  <a:extLst>
                    <a:ext uri="{FF2B5EF4-FFF2-40B4-BE49-F238E27FC236}">
                      <a16:creationId xmlns:a16="http://schemas.microsoft.com/office/drawing/2014/main" id="{EFB683B8-2C33-410F-94AA-228DE9D1449D}"/>
                    </a:ext>
                  </a:extLst>
                </p14:cNvPr>
                <p14:cNvContentPartPr/>
                <p14:nvPr/>
              </p14:nvContentPartPr>
              <p14:xfrm>
                <a:off x="1750899" y="6066188"/>
                <a:ext cx="10440" cy="303840"/>
              </p14:xfrm>
            </p:contentPart>
          </mc:Choice>
          <mc:Fallback>
            <p:pic>
              <p:nvPicPr>
                <p:cNvPr id="698" name="Freihand 697">
                  <a:extLst>
                    <a:ext uri="{FF2B5EF4-FFF2-40B4-BE49-F238E27FC236}">
                      <a16:creationId xmlns:a16="http://schemas.microsoft.com/office/drawing/2014/main" id="{EFB683B8-2C33-410F-94AA-228DE9D1449D}"/>
                    </a:ext>
                  </a:extLst>
                </p:cNvPr>
                <p:cNvPicPr/>
                <p:nvPr/>
              </p:nvPicPr>
              <p:blipFill>
                <a:blip r:embed="rId1257"/>
                <a:stretch>
                  <a:fillRect/>
                </a:stretch>
              </p:blipFill>
              <p:spPr>
                <a:xfrm>
                  <a:off x="1746579" y="6061868"/>
                  <a:ext cx="190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699" name="Freihand 698">
                  <a:extLst>
                    <a:ext uri="{FF2B5EF4-FFF2-40B4-BE49-F238E27FC236}">
                      <a16:creationId xmlns:a16="http://schemas.microsoft.com/office/drawing/2014/main" id="{D0D6ED59-0DA6-42E5-B3E3-F69DDABB4274}"/>
                    </a:ext>
                  </a:extLst>
                </p14:cNvPr>
                <p14:cNvContentPartPr/>
                <p14:nvPr/>
              </p14:nvContentPartPr>
              <p14:xfrm>
                <a:off x="2154099" y="5433308"/>
                <a:ext cx="28440" cy="191520"/>
              </p14:xfrm>
            </p:contentPart>
          </mc:Choice>
          <mc:Fallback>
            <p:pic>
              <p:nvPicPr>
                <p:cNvPr id="699" name="Freihand 698">
                  <a:extLst>
                    <a:ext uri="{FF2B5EF4-FFF2-40B4-BE49-F238E27FC236}">
                      <a16:creationId xmlns:a16="http://schemas.microsoft.com/office/drawing/2014/main" id="{D0D6ED59-0DA6-42E5-B3E3-F69DDABB4274}"/>
                    </a:ext>
                  </a:extLst>
                </p:cNvPr>
                <p:cNvPicPr/>
                <p:nvPr/>
              </p:nvPicPr>
              <p:blipFill>
                <a:blip r:embed="rId1259"/>
                <a:stretch>
                  <a:fillRect/>
                </a:stretch>
              </p:blipFill>
              <p:spPr>
                <a:xfrm>
                  <a:off x="2149779" y="5428988"/>
                  <a:ext cx="37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00" name="Freihand 699">
                  <a:extLst>
                    <a:ext uri="{FF2B5EF4-FFF2-40B4-BE49-F238E27FC236}">
                      <a16:creationId xmlns:a16="http://schemas.microsoft.com/office/drawing/2014/main" id="{EA7322BD-0418-46C1-86C8-2A924826B2AA}"/>
                    </a:ext>
                  </a:extLst>
                </p14:cNvPr>
                <p14:cNvContentPartPr/>
                <p14:nvPr/>
              </p14:nvContentPartPr>
              <p14:xfrm>
                <a:off x="2065899" y="5953148"/>
                <a:ext cx="28440" cy="212040"/>
              </p14:xfrm>
            </p:contentPart>
          </mc:Choice>
          <mc:Fallback>
            <p:pic>
              <p:nvPicPr>
                <p:cNvPr id="700" name="Freihand 699">
                  <a:extLst>
                    <a:ext uri="{FF2B5EF4-FFF2-40B4-BE49-F238E27FC236}">
                      <a16:creationId xmlns:a16="http://schemas.microsoft.com/office/drawing/2014/main" id="{EA7322BD-0418-46C1-86C8-2A924826B2AA}"/>
                    </a:ext>
                  </a:extLst>
                </p:cNvPr>
                <p:cNvPicPr/>
                <p:nvPr/>
              </p:nvPicPr>
              <p:blipFill>
                <a:blip r:embed="rId1261"/>
                <a:stretch>
                  <a:fillRect/>
                </a:stretch>
              </p:blipFill>
              <p:spPr>
                <a:xfrm>
                  <a:off x="2061579" y="5948828"/>
                  <a:ext cx="37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701" name="Freihand 700">
                  <a:extLst>
                    <a:ext uri="{FF2B5EF4-FFF2-40B4-BE49-F238E27FC236}">
                      <a16:creationId xmlns:a16="http://schemas.microsoft.com/office/drawing/2014/main" id="{66D00295-3E9E-4E33-A4AA-787D71B8EF6B}"/>
                    </a:ext>
                  </a:extLst>
                </p14:cNvPr>
                <p14:cNvContentPartPr/>
                <p14:nvPr/>
              </p14:nvContentPartPr>
              <p14:xfrm>
                <a:off x="2053299" y="6229268"/>
                <a:ext cx="4320" cy="93960"/>
              </p14:xfrm>
            </p:contentPart>
          </mc:Choice>
          <mc:Fallback>
            <p:pic>
              <p:nvPicPr>
                <p:cNvPr id="701" name="Freihand 700">
                  <a:extLst>
                    <a:ext uri="{FF2B5EF4-FFF2-40B4-BE49-F238E27FC236}">
                      <a16:creationId xmlns:a16="http://schemas.microsoft.com/office/drawing/2014/main" id="{66D00295-3E9E-4E33-A4AA-787D71B8EF6B}"/>
                    </a:ext>
                  </a:extLst>
                </p:cNvPr>
                <p:cNvPicPr/>
                <p:nvPr/>
              </p:nvPicPr>
              <p:blipFill>
                <a:blip r:embed="rId1263"/>
                <a:stretch>
                  <a:fillRect/>
                </a:stretch>
              </p:blipFill>
              <p:spPr>
                <a:xfrm>
                  <a:off x="2048979" y="6224948"/>
                  <a:ext cx="12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03" name="Freihand 702">
                  <a:extLst>
                    <a:ext uri="{FF2B5EF4-FFF2-40B4-BE49-F238E27FC236}">
                      <a16:creationId xmlns:a16="http://schemas.microsoft.com/office/drawing/2014/main" id="{F70AD055-C852-4721-8945-044450B77DD3}"/>
                    </a:ext>
                  </a:extLst>
                </p14:cNvPr>
                <p14:cNvContentPartPr/>
                <p14:nvPr/>
              </p14:nvContentPartPr>
              <p14:xfrm>
                <a:off x="1795539" y="6460028"/>
                <a:ext cx="85680" cy="83520"/>
              </p14:xfrm>
            </p:contentPart>
          </mc:Choice>
          <mc:Fallback>
            <p:pic>
              <p:nvPicPr>
                <p:cNvPr id="703" name="Freihand 702">
                  <a:extLst>
                    <a:ext uri="{FF2B5EF4-FFF2-40B4-BE49-F238E27FC236}">
                      <a16:creationId xmlns:a16="http://schemas.microsoft.com/office/drawing/2014/main" id="{F70AD055-C852-4721-8945-044450B77DD3}"/>
                    </a:ext>
                  </a:extLst>
                </p:cNvPr>
                <p:cNvPicPr/>
                <p:nvPr/>
              </p:nvPicPr>
              <p:blipFill>
                <a:blip r:embed="rId1265"/>
                <a:stretch>
                  <a:fillRect/>
                </a:stretch>
              </p:blipFill>
              <p:spPr>
                <a:xfrm>
                  <a:off x="1791219" y="6455708"/>
                  <a:ext cx="94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04" name="Freihand 703">
                  <a:extLst>
                    <a:ext uri="{FF2B5EF4-FFF2-40B4-BE49-F238E27FC236}">
                      <a16:creationId xmlns:a16="http://schemas.microsoft.com/office/drawing/2014/main" id="{EFEF91D4-426D-47B3-ABAF-52BF46E9D59C}"/>
                    </a:ext>
                  </a:extLst>
                </p14:cNvPr>
                <p14:cNvContentPartPr/>
                <p14:nvPr/>
              </p14:nvContentPartPr>
              <p14:xfrm>
                <a:off x="1846299" y="6446708"/>
                <a:ext cx="15480" cy="90720"/>
              </p14:xfrm>
            </p:contentPart>
          </mc:Choice>
          <mc:Fallback>
            <p:pic>
              <p:nvPicPr>
                <p:cNvPr id="704" name="Freihand 703">
                  <a:extLst>
                    <a:ext uri="{FF2B5EF4-FFF2-40B4-BE49-F238E27FC236}">
                      <a16:creationId xmlns:a16="http://schemas.microsoft.com/office/drawing/2014/main" id="{EFEF91D4-426D-47B3-ABAF-52BF46E9D59C}"/>
                    </a:ext>
                  </a:extLst>
                </p:cNvPr>
                <p:cNvPicPr/>
                <p:nvPr/>
              </p:nvPicPr>
              <p:blipFill>
                <a:blip r:embed="rId1267"/>
                <a:stretch>
                  <a:fillRect/>
                </a:stretch>
              </p:blipFill>
              <p:spPr>
                <a:xfrm>
                  <a:off x="1841979" y="6442388"/>
                  <a:ext cx="24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05" name="Freihand 704">
                  <a:extLst>
                    <a:ext uri="{FF2B5EF4-FFF2-40B4-BE49-F238E27FC236}">
                      <a16:creationId xmlns:a16="http://schemas.microsoft.com/office/drawing/2014/main" id="{894ADAFA-C247-4E45-B0BF-09BAE783C0BA}"/>
                    </a:ext>
                  </a:extLst>
                </p14:cNvPr>
                <p14:cNvContentPartPr/>
                <p14:nvPr/>
              </p14:nvContentPartPr>
              <p14:xfrm>
                <a:off x="1809939" y="6475148"/>
                <a:ext cx="159480" cy="108000"/>
              </p14:xfrm>
            </p:contentPart>
          </mc:Choice>
          <mc:Fallback>
            <p:pic>
              <p:nvPicPr>
                <p:cNvPr id="705" name="Freihand 704">
                  <a:extLst>
                    <a:ext uri="{FF2B5EF4-FFF2-40B4-BE49-F238E27FC236}">
                      <a16:creationId xmlns:a16="http://schemas.microsoft.com/office/drawing/2014/main" id="{894ADAFA-C247-4E45-B0BF-09BAE783C0BA}"/>
                    </a:ext>
                  </a:extLst>
                </p:cNvPr>
                <p:cNvPicPr/>
                <p:nvPr/>
              </p:nvPicPr>
              <p:blipFill>
                <a:blip r:embed="rId1269"/>
                <a:stretch>
                  <a:fillRect/>
                </a:stretch>
              </p:blipFill>
              <p:spPr>
                <a:xfrm>
                  <a:off x="1805619" y="6470828"/>
                  <a:ext cx="168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707" name="Freihand 706">
                  <a:extLst>
                    <a:ext uri="{FF2B5EF4-FFF2-40B4-BE49-F238E27FC236}">
                      <a16:creationId xmlns:a16="http://schemas.microsoft.com/office/drawing/2014/main" id="{9FAC1947-C9CA-498A-A61F-A5D14A6A3DC0}"/>
                    </a:ext>
                  </a:extLst>
                </p14:cNvPr>
                <p14:cNvContentPartPr/>
                <p14:nvPr/>
              </p14:nvContentPartPr>
              <p14:xfrm>
                <a:off x="939459" y="6642188"/>
                <a:ext cx="231480" cy="87120"/>
              </p14:xfrm>
            </p:contentPart>
          </mc:Choice>
          <mc:Fallback>
            <p:pic>
              <p:nvPicPr>
                <p:cNvPr id="707" name="Freihand 706">
                  <a:extLst>
                    <a:ext uri="{FF2B5EF4-FFF2-40B4-BE49-F238E27FC236}">
                      <a16:creationId xmlns:a16="http://schemas.microsoft.com/office/drawing/2014/main" id="{9FAC1947-C9CA-498A-A61F-A5D14A6A3DC0}"/>
                    </a:ext>
                  </a:extLst>
                </p:cNvPr>
                <p:cNvPicPr/>
                <p:nvPr/>
              </p:nvPicPr>
              <p:blipFill>
                <a:blip r:embed="rId1271"/>
                <a:stretch>
                  <a:fillRect/>
                </a:stretch>
              </p:blipFill>
              <p:spPr>
                <a:xfrm>
                  <a:off x="935139" y="6637868"/>
                  <a:ext cx="240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08" name="Freihand 707">
                  <a:extLst>
                    <a:ext uri="{FF2B5EF4-FFF2-40B4-BE49-F238E27FC236}">
                      <a16:creationId xmlns:a16="http://schemas.microsoft.com/office/drawing/2014/main" id="{E281208C-2463-483B-B58C-A95C5BFE351D}"/>
                    </a:ext>
                  </a:extLst>
                </p14:cNvPr>
                <p14:cNvContentPartPr/>
                <p14:nvPr/>
              </p14:nvContentPartPr>
              <p14:xfrm>
                <a:off x="1160499" y="6642548"/>
                <a:ext cx="2880" cy="23760"/>
              </p14:xfrm>
            </p:contentPart>
          </mc:Choice>
          <mc:Fallback>
            <p:pic>
              <p:nvPicPr>
                <p:cNvPr id="708" name="Freihand 707">
                  <a:extLst>
                    <a:ext uri="{FF2B5EF4-FFF2-40B4-BE49-F238E27FC236}">
                      <a16:creationId xmlns:a16="http://schemas.microsoft.com/office/drawing/2014/main" id="{E281208C-2463-483B-B58C-A95C5BFE351D}"/>
                    </a:ext>
                  </a:extLst>
                </p:cNvPr>
                <p:cNvPicPr/>
                <p:nvPr/>
              </p:nvPicPr>
              <p:blipFill>
                <a:blip r:embed="rId1273"/>
                <a:stretch>
                  <a:fillRect/>
                </a:stretch>
              </p:blipFill>
              <p:spPr>
                <a:xfrm>
                  <a:off x="1156179" y="6638228"/>
                  <a:ext cx="11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709" name="Freihand 708">
                  <a:extLst>
                    <a:ext uri="{FF2B5EF4-FFF2-40B4-BE49-F238E27FC236}">
                      <a16:creationId xmlns:a16="http://schemas.microsoft.com/office/drawing/2014/main" id="{8DE3C9DF-8847-43A3-B954-9C3B48216474}"/>
                    </a:ext>
                  </a:extLst>
                </p14:cNvPr>
                <p14:cNvContentPartPr/>
                <p14:nvPr/>
              </p14:nvContentPartPr>
              <p14:xfrm>
                <a:off x="1226739" y="6686108"/>
                <a:ext cx="120240" cy="45360"/>
              </p14:xfrm>
            </p:contentPart>
          </mc:Choice>
          <mc:Fallback>
            <p:pic>
              <p:nvPicPr>
                <p:cNvPr id="709" name="Freihand 708">
                  <a:extLst>
                    <a:ext uri="{FF2B5EF4-FFF2-40B4-BE49-F238E27FC236}">
                      <a16:creationId xmlns:a16="http://schemas.microsoft.com/office/drawing/2014/main" id="{8DE3C9DF-8847-43A3-B954-9C3B48216474}"/>
                    </a:ext>
                  </a:extLst>
                </p:cNvPr>
                <p:cNvPicPr/>
                <p:nvPr/>
              </p:nvPicPr>
              <p:blipFill>
                <a:blip r:embed="rId1275"/>
                <a:stretch>
                  <a:fillRect/>
                </a:stretch>
              </p:blipFill>
              <p:spPr>
                <a:xfrm>
                  <a:off x="1222419" y="6681788"/>
                  <a:ext cx="128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710" name="Freihand 709">
                  <a:extLst>
                    <a:ext uri="{FF2B5EF4-FFF2-40B4-BE49-F238E27FC236}">
                      <a16:creationId xmlns:a16="http://schemas.microsoft.com/office/drawing/2014/main" id="{39155208-7C11-4AF5-A73C-7CF4C879B66E}"/>
                    </a:ext>
                  </a:extLst>
                </p14:cNvPr>
                <p14:cNvContentPartPr/>
                <p14:nvPr/>
              </p14:nvContentPartPr>
              <p14:xfrm>
                <a:off x="1490259" y="6616268"/>
                <a:ext cx="129960" cy="110520"/>
              </p14:xfrm>
            </p:contentPart>
          </mc:Choice>
          <mc:Fallback>
            <p:pic>
              <p:nvPicPr>
                <p:cNvPr id="710" name="Freihand 709">
                  <a:extLst>
                    <a:ext uri="{FF2B5EF4-FFF2-40B4-BE49-F238E27FC236}">
                      <a16:creationId xmlns:a16="http://schemas.microsoft.com/office/drawing/2014/main" id="{39155208-7C11-4AF5-A73C-7CF4C879B66E}"/>
                    </a:ext>
                  </a:extLst>
                </p:cNvPr>
                <p:cNvPicPr/>
                <p:nvPr/>
              </p:nvPicPr>
              <p:blipFill>
                <a:blip r:embed="rId1277"/>
                <a:stretch>
                  <a:fillRect/>
                </a:stretch>
              </p:blipFill>
              <p:spPr>
                <a:xfrm>
                  <a:off x="1485939" y="6611948"/>
                  <a:ext cx="138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711" name="Freihand 710">
                  <a:extLst>
                    <a:ext uri="{FF2B5EF4-FFF2-40B4-BE49-F238E27FC236}">
                      <a16:creationId xmlns:a16="http://schemas.microsoft.com/office/drawing/2014/main" id="{54C4CA95-D661-42AD-BA9F-559F53B3E69A}"/>
                    </a:ext>
                  </a:extLst>
                </p14:cNvPr>
                <p14:cNvContentPartPr/>
                <p14:nvPr/>
              </p14:nvContentPartPr>
              <p14:xfrm>
                <a:off x="1672419" y="6597908"/>
                <a:ext cx="411840" cy="135000"/>
              </p14:xfrm>
            </p:contentPart>
          </mc:Choice>
          <mc:Fallback>
            <p:pic>
              <p:nvPicPr>
                <p:cNvPr id="711" name="Freihand 710">
                  <a:extLst>
                    <a:ext uri="{FF2B5EF4-FFF2-40B4-BE49-F238E27FC236}">
                      <a16:creationId xmlns:a16="http://schemas.microsoft.com/office/drawing/2014/main" id="{54C4CA95-D661-42AD-BA9F-559F53B3E69A}"/>
                    </a:ext>
                  </a:extLst>
                </p:cNvPr>
                <p:cNvPicPr/>
                <p:nvPr/>
              </p:nvPicPr>
              <p:blipFill>
                <a:blip r:embed="rId1279"/>
                <a:stretch>
                  <a:fillRect/>
                </a:stretch>
              </p:blipFill>
              <p:spPr>
                <a:xfrm>
                  <a:off x="1668099" y="6593588"/>
                  <a:ext cx="420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712" name="Freihand 711">
                  <a:extLst>
                    <a:ext uri="{FF2B5EF4-FFF2-40B4-BE49-F238E27FC236}">
                      <a16:creationId xmlns:a16="http://schemas.microsoft.com/office/drawing/2014/main" id="{1215AD4F-F044-488E-8A9D-2BEE29684975}"/>
                    </a:ext>
                  </a:extLst>
                </p14:cNvPr>
                <p14:cNvContentPartPr/>
                <p14:nvPr/>
              </p14:nvContentPartPr>
              <p14:xfrm>
                <a:off x="2112339" y="6628148"/>
                <a:ext cx="317520" cy="116280"/>
              </p14:xfrm>
            </p:contentPart>
          </mc:Choice>
          <mc:Fallback>
            <p:pic>
              <p:nvPicPr>
                <p:cNvPr id="712" name="Freihand 711">
                  <a:extLst>
                    <a:ext uri="{FF2B5EF4-FFF2-40B4-BE49-F238E27FC236}">
                      <a16:creationId xmlns:a16="http://schemas.microsoft.com/office/drawing/2014/main" id="{1215AD4F-F044-488E-8A9D-2BEE29684975}"/>
                    </a:ext>
                  </a:extLst>
                </p:cNvPr>
                <p:cNvPicPr/>
                <p:nvPr/>
              </p:nvPicPr>
              <p:blipFill>
                <a:blip r:embed="rId1281"/>
                <a:stretch>
                  <a:fillRect/>
                </a:stretch>
              </p:blipFill>
              <p:spPr>
                <a:xfrm>
                  <a:off x="2108019" y="6623828"/>
                  <a:ext cx="326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737" name="Freihand 736">
                  <a:extLst>
                    <a:ext uri="{FF2B5EF4-FFF2-40B4-BE49-F238E27FC236}">
                      <a16:creationId xmlns:a16="http://schemas.microsoft.com/office/drawing/2014/main" id="{4D100F19-702D-47F3-82B7-F0D8E158A745}"/>
                    </a:ext>
                  </a:extLst>
                </p14:cNvPr>
                <p14:cNvContentPartPr/>
                <p14:nvPr/>
              </p14:nvContentPartPr>
              <p14:xfrm>
                <a:off x="1422219" y="5286788"/>
                <a:ext cx="61920" cy="98640"/>
              </p14:xfrm>
            </p:contentPart>
          </mc:Choice>
          <mc:Fallback>
            <p:pic>
              <p:nvPicPr>
                <p:cNvPr id="737" name="Freihand 736">
                  <a:extLst>
                    <a:ext uri="{FF2B5EF4-FFF2-40B4-BE49-F238E27FC236}">
                      <a16:creationId xmlns:a16="http://schemas.microsoft.com/office/drawing/2014/main" id="{4D100F19-702D-47F3-82B7-F0D8E158A745}"/>
                    </a:ext>
                  </a:extLst>
                </p:cNvPr>
                <p:cNvPicPr/>
                <p:nvPr/>
              </p:nvPicPr>
              <p:blipFill>
                <a:blip r:embed="rId1283"/>
                <a:stretch>
                  <a:fillRect/>
                </a:stretch>
              </p:blipFill>
              <p:spPr>
                <a:xfrm>
                  <a:off x="1417899" y="5282468"/>
                  <a:ext cx="70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738" name="Freihand 737">
                  <a:extLst>
                    <a:ext uri="{FF2B5EF4-FFF2-40B4-BE49-F238E27FC236}">
                      <a16:creationId xmlns:a16="http://schemas.microsoft.com/office/drawing/2014/main" id="{A2452788-AF53-49BB-ABD3-0D73300983BE}"/>
                    </a:ext>
                  </a:extLst>
                </p14:cNvPr>
                <p14:cNvContentPartPr/>
                <p14:nvPr/>
              </p14:nvContentPartPr>
              <p14:xfrm>
                <a:off x="1406379" y="5270228"/>
                <a:ext cx="145800" cy="131400"/>
              </p14:xfrm>
            </p:contentPart>
          </mc:Choice>
          <mc:Fallback>
            <p:pic>
              <p:nvPicPr>
                <p:cNvPr id="738" name="Freihand 737">
                  <a:extLst>
                    <a:ext uri="{FF2B5EF4-FFF2-40B4-BE49-F238E27FC236}">
                      <a16:creationId xmlns:a16="http://schemas.microsoft.com/office/drawing/2014/main" id="{A2452788-AF53-49BB-ABD3-0D73300983BE}"/>
                    </a:ext>
                  </a:extLst>
                </p:cNvPr>
                <p:cNvPicPr/>
                <p:nvPr/>
              </p:nvPicPr>
              <p:blipFill>
                <a:blip r:embed="rId1285"/>
                <a:stretch>
                  <a:fillRect/>
                </a:stretch>
              </p:blipFill>
              <p:spPr>
                <a:xfrm>
                  <a:off x="1402059" y="5265908"/>
                  <a:ext cx="154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739" name="Freihand 738">
                  <a:extLst>
                    <a:ext uri="{FF2B5EF4-FFF2-40B4-BE49-F238E27FC236}">
                      <a16:creationId xmlns:a16="http://schemas.microsoft.com/office/drawing/2014/main" id="{EE13A524-FC0D-4E88-A12E-C9EC66304713}"/>
                    </a:ext>
                  </a:extLst>
                </p14:cNvPr>
                <p14:cNvContentPartPr/>
                <p14:nvPr/>
              </p14:nvContentPartPr>
              <p14:xfrm>
                <a:off x="1543179" y="5255468"/>
                <a:ext cx="141840" cy="179640"/>
              </p14:xfrm>
            </p:contentPart>
          </mc:Choice>
          <mc:Fallback>
            <p:pic>
              <p:nvPicPr>
                <p:cNvPr id="739" name="Freihand 738">
                  <a:extLst>
                    <a:ext uri="{FF2B5EF4-FFF2-40B4-BE49-F238E27FC236}">
                      <a16:creationId xmlns:a16="http://schemas.microsoft.com/office/drawing/2014/main" id="{EE13A524-FC0D-4E88-A12E-C9EC66304713}"/>
                    </a:ext>
                  </a:extLst>
                </p:cNvPr>
                <p:cNvPicPr/>
                <p:nvPr/>
              </p:nvPicPr>
              <p:blipFill>
                <a:blip r:embed="rId1287"/>
                <a:stretch>
                  <a:fillRect/>
                </a:stretch>
              </p:blipFill>
              <p:spPr>
                <a:xfrm>
                  <a:off x="1538859" y="5251148"/>
                  <a:ext cx="150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713" name="Freihand 712">
                  <a:extLst>
                    <a:ext uri="{FF2B5EF4-FFF2-40B4-BE49-F238E27FC236}">
                      <a16:creationId xmlns:a16="http://schemas.microsoft.com/office/drawing/2014/main" id="{22C4A1AD-1382-473B-8B24-D4EC2FAF8BAF}"/>
                    </a:ext>
                  </a:extLst>
                </p14:cNvPr>
                <p14:cNvContentPartPr/>
                <p14:nvPr/>
              </p14:nvContentPartPr>
              <p14:xfrm>
                <a:off x="3576819" y="5425388"/>
                <a:ext cx="128880" cy="1057680"/>
              </p14:xfrm>
            </p:contentPart>
          </mc:Choice>
          <mc:Fallback>
            <p:pic>
              <p:nvPicPr>
                <p:cNvPr id="713" name="Freihand 712">
                  <a:extLst>
                    <a:ext uri="{FF2B5EF4-FFF2-40B4-BE49-F238E27FC236}">
                      <a16:creationId xmlns:a16="http://schemas.microsoft.com/office/drawing/2014/main" id="{22C4A1AD-1382-473B-8B24-D4EC2FAF8BAF}"/>
                    </a:ext>
                  </a:extLst>
                </p:cNvPr>
                <p:cNvPicPr/>
                <p:nvPr/>
              </p:nvPicPr>
              <p:blipFill>
                <a:blip r:embed="rId1289"/>
                <a:stretch>
                  <a:fillRect/>
                </a:stretch>
              </p:blipFill>
              <p:spPr>
                <a:xfrm>
                  <a:off x="3572499" y="5421068"/>
                  <a:ext cx="137520" cy="106632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714" name="Freihand 713">
                  <a:extLst>
                    <a:ext uri="{FF2B5EF4-FFF2-40B4-BE49-F238E27FC236}">
                      <a16:creationId xmlns:a16="http://schemas.microsoft.com/office/drawing/2014/main" id="{DF930DD3-B310-4583-90B5-95FB090DE361}"/>
                    </a:ext>
                  </a:extLst>
                </p14:cNvPr>
                <p14:cNvContentPartPr/>
                <p14:nvPr/>
              </p14:nvContentPartPr>
              <p14:xfrm>
                <a:off x="3387459" y="6379028"/>
                <a:ext cx="2313720" cy="81000"/>
              </p14:xfrm>
            </p:contentPart>
          </mc:Choice>
          <mc:Fallback>
            <p:pic>
              <p:nvPicPr>
                <p:cNvPr id="714" name="Freihand 713">
                  <a:extLst>
                    <a:ext uri="{FF2B5EF4-FFF2-40B4-BE49-F238E27FC236}">
                      <a16:creationId xmlns:a16="http://schemas.microsoft.com/office/drawing/2014/main" id="{DF930DD3-B310-4583-90B5-95FB090DE361}"/>
                    </a:ext>
                  </a:extLst>
                </p:cNvPr>
                <p:cNvPicPr/>
                <p:nvPr/>
              </p:nvPicPr>
              <p:blipFill>
                <a:blip r:embed="rId1291"/>
                <a:stretch>
                  <a:fillRect/>
                </a:stretch>
              </p:blipFill>
              <p:spPr>
                <a:xfrm>
                  <a:off x="3383139" y="6374708"/>
                  <a:ext cx="2322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715" name="Freihand 714">
                  <a:extLst>
                    <a:ext uri="{FF2B5EF4-FFF2-40B4-BE49-F238E27FC236}">
                      <a16:creationId xmlns:a16="http://schemas.microsoft.com/office/drawing/2014/main" id="{270AE5D3-455A-42D3-8945-49628B219347}"/>
                    </a:ext>
                  </a:extLst>
                </p14:cNvPr>
                <p14:cNvContentPartPr/>
                <p14:nvPr/>
              </p14:nvContentPartPr>
              <p14:xfrm>
                <a:off x="5661579" y="6320348"/>
                <a:ext cx="146880" cy="154800"/>
              </p14:xfrm>
            </p:contentPart>
          </mc:Choice>
          <mc:Fallback>
            <p:pic>
              <p:nvPicPr>
                <p:cNvPr id="715" name="Freihand 714">
                  <a:extLst>
                    <a:ext uri="{FF2B5EF4-FFF2-40B4-BE49-F238E27FC236}">
                      <a16:creationId xmlns:a16="http://schemas.microsoft.com/office/drawing/2014/main" id="{270AE5D3-455A-42D3-8945-49628B219347}"/>
                    </a:ext>
                  </a:extLst>
                </p:cNvPr>
                <p:cNvPicPr/>
                <p:nvPr/>
              </p:nvPicPr>
              <p:blipFill>
                <a:blip r:embed="rId1293"/>
                <a:stretch>
                  <a:fillRect/>
                </a:stretch>
              </p:blipFill>
              <p:spPr>
                <a:xfrm>
                  <a:off x="5657259" y="6316028"/>
                  <a:ext cx="155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716" name="Freihand 715">
                  <a:extLst>
                    <a:ext uri="{FF2B5EF4-FFF2-40B4-BE49-F238E27FC236}">
                      <a16:creationId xmlns:a16="http://schemas.microsoft.com/office/drawing/2014/main" id="{4C91C57A-5D9D-4515-BDAF-7E435C7114C2}"/>
                    </a:ext>
                  </a:extLst>
                </p14:cNvPr>
                <p14:cNvContentPartPr/>
                <p14:nvPr/>
              </p14:nvContentPartPr>
              <p14:xfrm>
                <a:off x="3453699" y="5295068"/>
                <a:ext cx="248760" cy="195840"/>
              </p14:xfrm>
            </p:contentPart>
          </mc:Choice>
          <mc:Fallback>
            <p:pic>
              <p:nvPicPr>
                <p:cNvPr id="716" name="Freihand 715">
                  <a:extLst>
                    <a:ext uri="{FF2B5EF4-FFF2-40B4-BE49-F238E27FC236}">
                      <a16:creationId xmlns:a16="http://schemas.microsoft.com/office/drawing/2014/main" id="{4C91C57A-5D9D-4515-BDAF-7E435C7114C2}"/>
                    </a:ext>
                  </a:extLst>
                </p:cNvPr>
                <p:cNvPicPr/>
                <p:nvPr/>
              </p:nvPicPr>
              <p:blipFill>
                <a:blip r:embed="rId1295"/>
                <a:stretch>
                  <a:fillRect/>
                </a:stretch>
              </p:blipFill>
              <p:spPr>
                <a:xfrm>
                  <a:off x="3449379" y="5290748"/>
                  <a:ext cx="2574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719" name="Freihand 718">
                  <a:extLst>
                    <a:ext uri="{FF2B5EF4-FFF2-40B4-BE49-F238E27FC236}">
                      <a16:creationId xmlns:a16="http://schemas.microsoft.com/office/drawing/2014/main" id="{247D4450-6AF8-4BBD-A4EF-157E7819B1A9}"/>
                    </a:ext>
                  </a:extLst>
                </p14:cNvPr>
                <p14:cNvContentPartPr/>
                <p14:nvPr/>
              </p14:nvContentPartPr>
              <p14:xfrm>
                <a:off x="3280539" y="5321348"/>
                <a:ext cx="62280" cy="97920"/>
              </p14:xfrm>
            </p:contentPart>
          </mc:Choice>
          <mc:Fallback>
            <p:pic>
              <p:nvPicPr>
                <p:cNvPr id="719" name="Freihand 718">
                  <a:extLst>
                    <a:ext uri="{FF2B5EF4-FFF2-40B4-BE49-F238E27FC236}">
                      <a16:creationId xmlns:a16="http://schemas.microsoft.com/office/drawing/2014/main" id="{247D4450-6AF8-4BBD-A4EF-157E7819B1A9}"/>
                    </a:ext>
                  </a:extLst>
                </p:cNvPr>
                <p:cNvPicPr/>
                <p:nvPr/>
              </p:nvPicPr>
              <p:blipFill>
                <a:blip r:embed="rId1297"/>
                <a:stretch>
                  <a:fillRect/>
                </a:stretch>
              </p:blipFill>
              <p:spPr>
                <a:xfrm>
                  <a:off x="3276219" y="5317028"/>
                  <a:ext cx="70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720" name="Freihand 719">
                  <a:extLst>
                    <a:ext uri="{FF2B5EF4-FFF2-40B4-BE49-F238E27FC236}">
                      <a16:creationId xmlns:a16="http://schemas.microsoft.com/office/drawing/2014/main" id="{D0D58BA5-BA23-4674-9F24-C0EE6C4B6234}"/>
                    </a:ext>
                  </a:extLst>
                </p14:cNvPr>
                <p14:cNvContentPartPr/>
                <p14:nvPr/>
              </p14:nvContentPartPr>
              <p14:xfrm>
                <a:off x="3284859" y="5228828"/>
                <a:ext cx="360" cy="360"/>
              </p14:xfrm>
            </p:contentPart>
          </mc:Choice>
          <mc:Fallback>
            <p:pic>
              <p:nvPicPr>
                <p:cNvPr id="720" name="Freihand 719">
                  <a:extLst>
                    <a:ext uri="{FF2B5EF4-FFF2-40B4-BE49-F238E27FC236}">
                      <a16:creationId xmlns:a16="http://schemas.microsoft.com/office/drawing/2014/main" id="{D0D58BA5-BA23-4674-9F24-C0EE6C4B6234}"/>
                    </a:ext>
                  </a:extLst>
                </p:cNvPr>
                <p:cNvPicPr/>
                <p:nvPr/>
              </p:nvPicPr>
              <p:blipFill>
                <a:blip r:embed="rId5"/>
                <a:stretch>
                  <a:fillRect/>
                </a:stretch>
              </p:blipFill>
              <p:spPr>
                <a:xfrm>
                  <a:off x="3280539" y="52245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721" name="Freihand 720">
                  <a:extLst>
                    <a:ext uri="{FF2B5EF4-FFF2-40B4-BE49-F238E27FC236}">
                      <a16:creationId xmlns:a16="http://schemas.microsoft.com/office/drawing/2014/main" id="{F6287BCE-CA8E-4D0B-BA1D-E4D6FFA8426D}"/>
                    </a:ext>
                  </a:extLst>
                </p14:cNvPr>
                <p14:cNvContentPartPr/>
                <p14:nvPr/>
              </p14:nvContentPartPr>
              <p14:xfrm>
                <a:off x="5440179" y="6492068"/>
                <a:ext cx="97200" cy="79200"/>
              </p14:xfrm>
            </p:contentPart>
          </mc:Choice>
          <mc:Fallback>
            <p:pic>
              <p:nvPicPr>
                <p:cNvPr id="721" name="Freihand 720">
                  <a:extLst>
                    <a:ext uri="{FF2B5EF4-FFF2-40B4-BE49-F238E27FC236}">
                      <a16:creationId xmlns:a16="http://schemas.microsoft.com/office/drawing/2014/main" id="{F6287BCE-CA8E-4D0B-BA1D-E4D6FFA8426D}"/>
                    </a:ext>
                  </a:extLst>
                </p:cNvPr>
                <p:cNvPicPr/>
                <p:nvPr/>
              </p:nvPicPr>
              <p:blipFill>
                <a:blip r:embed="rId1300"/>
                <a:stretch>
                  <a:fillRect/>
                </a:stretch>
              </p:blipFill>
              <p:spPr>
                <a:xfrm>
                  <a:off x="5435859" y="6487748"/>
                  <a:ext cx="105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722" name="Freihand 721">
                  <a:extLst>
                    <a:ext uri="{FF2B5EF4-FFF2-40B4-BE49-F238E27FC236}">
                      <a16:creationId xmlns:a16="http://schemas.microsoft.com/office/drawing/2014/main" id="{6403B893-AED7-4834-9B9C-BDC8EF175BED}"/>
                    </a:ext>
                  </a:extLst>
                </p14:cNvPr>
                <p14:cNvContentPartPr/>
                <p14:nvPr/>
              </p14:nvContentPartPr>
              <p14:xfrm>
                <a:off x="5475459" y="6533108"/>
                <a:ext cx="55800" cy="123120"/>
              </p14:xfrm>
            </p:contentPart>
          </mc:Choice>
          <mc:Fallback>
            <p:pic>
              <p:nvPicPr>
                <p:cNvPr id="722" name="Freihand 721">
                  <a:extLst>
                    <a:ext uri="{FF2B5EF4-FFF2-40B4-BE49-F238E27FC236}">
                      <a16:creationId xmlns:a16="http://schemas.microsoft.com/office/drawing/2014/main" id="{6403B893-AED7-4834-9B9C-BDC8EF175BED}"/>
                    </a:ext>
                  </a:extLst>
                </p:cNvPr>
                <p:cNvPicPr/>
                <p:nvPr/>
              </p:nvPicPr>
              <p:blipFill>
                <a:blip r:embed="rId1302"/>
                <a:stretch>
                  <a:fillRect/>
                </a:stretch>
              </p:blipFill>
              <p:spPr>
                <a:xfrm>
                  <a:off x="5471139" y="6528788"/>
                  <a:ext cx="64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723" name="Freihand 722">
                  <a:extLst>
                    <a:ext uri="{FF2B5EF4-FFF2-40B4-BE49-F238E27FC236}">
                      <a16:creationId xmlns:a16="http://schemas.microsoft.com/office/drawing/2014/main" id="{2ED1970E-9CA8-4FC9-9FB5-73B519632EE0}"/>
                    </a:ext>
                  </a:extLst>
                </p14:cNvPr>
                <p14:cNvContentPartPr/>
                <p14:nvPr/>
              </p14:nvContentPartPr>
              <p14:xfrm>
                <a:off x="4057779" y="5314148"/>
                <a:ext cx="1310760" cy="900720"/>
              </p14:xfrm>
            </p:contentPart>
          </mc:Choice>
          <mc:Fallback>
            <p:pic>
              <p:nvPicPr>
                <p:cNvPr id="723" name="Freihand 722">
                  <a:extLst>
                    <a:ext uri="{FF2B5EF4-FFF2-40B4-BE49-F238E27FC236}">
                      <a16:creationId xmlns:a16="http://schemas.microsoft.com/office/drawing/2014/main" id="{2ED1970E-9CA8-4FC9-9FB5-73B519632EE0}"/>
                    </a:ext>
                  </a:extLst>
                </p:cNvPr>
                <p:cNvPicPr/>
                <p:nvPr/>
              </p:nvPicPr>
              <p:blipFill>
                <a:blip r:embed="rId1304"/>
                <a:stretch>
                  <a:fillRect/>
                </a:stretch>
              </p:blipFill>
              <p:spPr>
                <a:xfrm>
                  <a:off x="4053459" y="5309828"/>
                  <a:ext cx="1319400" cy="90936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725" name="Freihand 724">
                  <a:extLst>
                    <a:ext uri="{FF2B5EF4-FFF2-40B4-BE49-F238E27FC236}">
                      <a16:creationId xmlns:a16="http://schemas.microsoft.com/office/drawing/2014/main" id="{ADA343B8-A2DD-4539-9371-0B9625129DB6}"/>
                    </a:ext>
                  </a:extLst>
                </p14:cNvPr>
                <p14:cNvContentPartPr/>
                <p14:nvPr/>
              </p14:nvContentPartPr>
              <p14:xfrm>
                <a:off x="4108179" y="5341148"/>
                <a:ext cx="996480" cy="877320"/>
              </p14:xfrm>
            </p:contentPart>
          </mc:Choice>
          <mc:Fallback>
            <p:pic>
              <p:nvPicPr>
                <p:cNvPr id="725" name="Freihand 724">
                  <a:extLst>
                    <a:ext uri="{FF2B5EF4-FFF2-40B4-BE49-F238E27FC236}">
                      <a16:creationId xmlns:a16="http://schemas.microsoft.com/office/drawing/2014/main" id="{ADA343B8-A2DD-4539-9371-0B9625129DB6}"/>
                    </a:ext>
                  </a:extLst>
                </p:cNvPr>
                <p:cNvPicPr/>
                <p:nvPr/>
              </p:nvPicPr>
              <p:blipFill>
                <a:blip r:embed="rId1306"/>
                <a:stretch>
                  <a:fillRect/>
                </a:stretch>
              </p:blipFill>
              <p:spPr>
                <a:xfrm>
                  <a:off x="4103859" y="5336828"/>
                  <a:ext cx="1005120" cy="88596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727" name="Freihand 726">
                  <a:extLst>
                    <a:ext uri="{FF2B5EF4-FFF2-40B4-BE49-F238E27FC236}">
                      <a16:creationId xmlns:a16="http://schemas.microsoft.com/office/drawing/2014/main" id="{EDE8F1D7-B3C7-40A7-974D-AB1FF974F45B}"/>
                    </a:ext>
                  </a:extLst>
                </p14:cNvPr>
                <p14:cNvContentPartPr/>
                <p14:nvPr/>
              </p14:nvContentPartPr>
              <p14:xfrm>
                <a:off x="5329659" y="6141428"/>
                <a:ext cx="16920" cy="66960"/>
              </p14:xfrm>
            </p:contentPart>
          </mc:Choice>
          <mc:Fallback>
            <p:pic>
              <p:nvPicPr>
                <p:cNvPr id="727" name="Freihand 726">
                  <a:extLst>
                    <a:ext uri="{FF2B5EF4-FFF2-40B4-BE49-F238E27FC236}">
                      <a16:creationId xmlns:a16="http://schemas.microsoft.com/office/drawing/2014/main" id="{EDE8F1D7-B3C7-40A7-974D-AB1FF974F45B}"/>
                    </a:ext>
                  </a:extLst>
                </p:cNvPr>
                <p:cNvPicPr/>
                <p:nvPr/>
              </p:nvPicPr>
              <p:blipFill>
                <a:blip r:embed="rId1308"/>
                <a:stretch>
                  <a:fillRect/>
                </a:stretch>
              </p:blipFill>
              <p:spPr>
                <a:xfrm>
                  <a:off x="5325339" y="6137108"/>
                  <a:ext cx="25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728" name="Freihand 727">
                  <a:extLst>
                    <a:ext uri="{FF2B5EF4-FFF2-40B4-BE49-F238E27FC236}">
                      <a16:creationId xmlns:a16="http://schemas.microsoft.com/office/drawing/2014/main" id="{766A5B4F-E285-4382-AACC-6D69031830D6}"/>
                    </a:ext>
                  </a:extLst>
                </p14:cNvPr>
                <p14:cNvContentPartPr/>
                <p14:nvPr/>
              </p14:nvContentPartPr>
              <p14:xfrm>
                <a:off x="5408499" y="6114428"/>
                <a:ext cx="59040" cy="75960"/>
              </p14:xfrm>
            </p:contentPart>
          </mc:Choice>
          <mc:Fallback>
            <p:pic>
              <p:nvPicPr>
                <p:cNvPr id="728" name="Freihand 727">
                  <a:extLst>
                    <a:ext uri="{FF2B5EF4-FFF2-40B4-BE49-F238E27FC236}">
                      <a16:creationId xmlns:a16="http://schemas.microsoft.com/office/drawing/2014/main" id="{766A5B4F-E285-4382-AACC-6D69031830D6}"/>
                    </a:ext>
                  </a:extLst>
                </p:cNvPr>
                <p:cNvPicPr/>
                <p:nvPr/>
              </p:nvPicPr>
              <p:blipFill>
                <a:blip r:embed="rId1310"/>
                <a:stretch>
                  <a:fillRect/>
                </a:stretch>
              </p:blipFill>
              <p:spPr>
                <a:xfrm>
                  <a:off x="5404179" y="6110108"/>
                  <a:ext cx="67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729" name="Freihand 728">
                  <a:extLst>
                    <a:ext uri="{FF2B5EF4-FFF2-40B4-BE49-F238E27FC236}">
                      <a16:creationId xmlns:a16="http://schemas.microsoft.com/office/drawing/2014/main" id="{54F4A1AC-2EED-4375-A2AC-5605817EE321}"/>
                    </a:ext>
                  </a:extLst>
                </p14:cNvPr>
                <p14:cNvContentPartPr/>
                <p14:nvPr/>
              </p14:nvContentPartPr>
              <p14:xfrm>
                <a:off x="5551779" y="5222348"/>
                <a:ext cx="98280" cy="123840"/>
              </p14:xfrm>
            </p:contentPart>
          </mc:Choice>
          <mc:Fallback>
            <p:pic>
              <p:nvPicPr>
                <p:cNvPr id="729" name="Freihand 728">
                  <a:extLst>
                    <a:ext uri="{FF2B5EF4-FFF2-40B4-BE49-F238E27FC236}">
                      <a16:creationId xmlns:a16="http://schemas.microsoft.com/office/drawing/2014/main" id="{54F4A1AC-2EED-4375-A2AC-5605817EE321}"/>
                    </a:ext>
                  </a:extLst>
                </p:cNvPr>
                <p:cNvPicPr/>
                <p:nvPr/>
              </p:nvPicPr>
              <p:blipFill>
                <a:blip r:embed="rId1312"/>
                <a:stretch>
                  <a:fillRect/>
                </a:stretch>
              </p:blipFill>
              <p:spPr>
                <a:xfrm>
                  <a:off x="5547459" y="5218028"/>
                  <a:ext cx="106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730" name="Freihand 729">
                  <a:extLst>
                    <a:ext uri="{FF2B5EF4-FFF2-40B4-BE49-F238E27FC236}">
                      <a16:creationId xmlns:a16="http://schemas.microsoft.com/office/drawing/2014/main" id="{3B3E8DFD-0C6C-4215-B407-07714C328A54}"/>
                    </a:ext>
                  </a:extLst>
                </p14:cNvPr>
                <p14:cNvContentPartPr/>
                <p14:nvPr/>
              </p14:nvContentPartPr>
              <p14:xfrm>
                <a:off x="5661939" y="5222708"/>
                <a:ext cx="25200" cy="105840"/>
              </p14:xfrm>
            </p:contentPart>
          </mc:Choice>
          <mc:Fallback>
            <p:pic>
              <p:nvPicPr>
                <p:cNvPr id="730" name="Freihand 729">
                  <a:extLst>
                    <a:ext uri="{FF2B5EF4-FFF2-40B4-BE49-F238E27FC236}">
                      <a16:creationId xmlns:a16="http://schemas.microsoft.com/office/drawing/2014/main" id="{3B3E8DFD-0C6C-4215-B407-07714C328A54}"/>
                    </a:ext>
                  </a:extLst>
                </p:cNvPr>
                <p:cNvPicPr/>
                <p:nvPr/>
              </p:nvPicPr>
              <p:blipFill>
                <a:blip r:embed="rId1314"/>
                <a:stretch>
                  <a:fillRect/>
                </a:stretch>
              </p:blipFill>
              <p:spPr>
                <a:xfrm>
                  <a:off x="5657619" y="5218388"/>
                  <a:ext cx="33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731" name="Freihand 730">
                  <a:extLst>
                    <a:ext uri="{FF2B5EF4-FFF2-40B4-BE49-F238E27FC236}">
                      <a16:creationId xmlns:a16="http://schemas.microsoft.com/office/drawing/2014/main" id="{5FA0D375-214D-4D0A-A47F-E5F4726E3FCE}"/>
                    </a:ext>
                  </a:extLst>
                </p14:cNvPr>
                <p14:cNvContentPartPr/>
                <p14:nvPr/>
              </p14:nvContentPartPr>
              <p14:xfrm>
                <a:off x="5685699" y="5183828"/>
                <a:ext cx="93240" cy="144720"/>
              </p14:xfrm>
            </p:contentPart>
          </mc:Choice>
          <mc:Fallback>
            <p:pic>
              <p:nvPicPr>
                <p:cNvPr id="731" name="Freihand 730">
                  <a:extLst>
                    <a:ext uri="{FF2B5EF4-FFF2-40B4-BE49-F238E27FC236}">
                      <a16:creationId xmlns:a16="http://schemas.microsoft.com/office/drawing/2014/main" id="{5FA0D375-214D-4D0A-A47F-E5F4726E3FCE}"/>
                    </a:ext>
                  </a:extLst>
                </p:cNvPr>
                <p:cNvPicPr/>
                <p:nvPr/>
              </p:nvPicPr>
              <p:blipFill>
                <a:blip r:embed="rId1316"/>
                <a:stretch>
                  <a:fillRect/>
                </a:stretch>
              </p:blipFill>
              <p:spPr>
                <a:xfrm>
                  <a:off x="5681379" y="5179508"/>
                  <a:ext cx="101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734" name="Freihand 733">
                  <a:extLst>
                    <a:ext uri="{FF2B5EF4-FFF2-40B4-BE49-F238E27FC236}">
                      <a16:creationId xmlns:a16="http://schemas.microsoft.com/office/drawing/2014/main" id="{7A879EC5-6F31-46D7-BAAA-C10B96A06E16}"/>
                    </a:ext>
                  </a:extLst>
                </p14:cNvPr>
                <p14:cNvContentPartPr/>
                <p14:nvPr/>
              </p14:nvContentPartPr>
              <p14:xfrm>
                <a:off x="4566099" y="5219828"/>
                <a:ext cx="10080" cy="22320"/>
              </p14:xfrm>
            </p:contentPart>
          </mc:Choice>
          <mc:Fallback>
            <p:pic>
              <p:nvPicPr>
                <p:cNvPr id="734" name="Freihand 733">
                  <a:extLst>
                    <a:ext uri="{FF2B5EF4-FFF2-40B4-BE49-F238E27FC236}">
                      <a16:creationId xmlns:a16="http://schemas.microsoft.com/office/drawing/2014/main" id="{7A879EC5-6F31-46D7-BAAA-C10B96A06E16}"/>
                    </a:ext>
                  </a:extLst>
                </p:cNvPr>
                <p:cNvPicPr/>
                <p:nvPr/>
              </p:nvPicPr>
              <p:blipFill>
                <a:blip r:embed="rId1318"/>
                <a:stretch>
                  <a:fillRect/>
                </a:stretch>
              </p:blipFill>
              <p:spPr>
                <a:xfrm>
                  <a:off x="4561779" y="5215508"/>
                  <a:ext cx="18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735" name="Freihand 734">
                  <a:extLst>
                    <a:ext uri="{FF2B5EF4-FFF2-40B4-BE49-F238E27FC236}">
                      <a16:creationId xmlns:a16="http://schemas.microsoft.com/office/drawing/2014/main" id="{DBDEE566-AC95-419E-BC9E-3CED4DC33FB5}"/>
                    </a:ext>
                  </a:extLst>
                </p14:cNvPr>
                <p14:cNvContentPartPr/>
                <p14:nvPr/>
              </p14:nvContentPartPr>
              <p14:xfrm>
                <a:off x="4526859" y="5214788"/>
                <a:ext cx="910080" cy="810720"/>
              </p14:xfrm>
            </p:contentPart>
          </mc:Choice>
          <mc:Fallback>
            <p:pic>
              <p:nvPicPr>
                <p:cNvPr id="735" name="Freihand 734">
                  <a:extLst>
                    <a:ext uri="{FF2B5EF4-FFF2-40B4-BE49-F238E27FC236}">
                      <a16:creationId xmlns:a16="http://schemas.microsoft.com/office/drawing/2014/main" id="{DBDEE566-AC95-419E-BC9E-3CED4DC33FB5}"/>
                    </a:ext>
                  </a:extLst>
                </p:cNvPr>
                <p:cNvPicPr/>
                <p:nvPr/>
              </p:nvPicPr>
              <p:blipFill>
                <a:blip r:embed="rId1320"/>
                <a:stretch>
                  <a:fillRect/>
                </a:stretch>
              </p:blipFill>
              <p:spPr>
                <a:xfrm>
                  <a:off x="4522539" y="5210468"/>
                  <a:ext cx="918720" cy="81936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741" name="Freihand 740">
                  <a:extLst>
                    <a:ext uri="{FF2B5EF4-FFF2-40B4-BE49-F238E27FC236}">
                      <a16:creationId xmlns:a16="http://schemas.microsoft.com/office/drawing/2014/main" id="{7452ADA4-5337-437A-A8B4-95FC3A0D8A11}"/>
                    </a:ext>
                  </a:extLst>
                </p14:cNvPr>
                <p14:cNvContentPartPr/>
                <p14:nvPr/>
              </p14:nvContentPartPr>
              <p14:xfrm>
                <a:off x="4932219" y="4997348"/>
                <a:ext cx="91800" cy="92520"/>
              </p14:xfrm>
            </p:contentPart>
          </mc:Choice>
          <mc:Fallback>
            <p:pic>
              <p:nvPicPr>
                <p:cNvPr id="741" name="Freihand 740">
                  <a:extLst>
                    <a:ext uri="{FF2B5EF4-FFF2-40B4-BE49-F238E27FC236}">
                      <a16:creationId xmlns:a16="http://schemas.microsoft.com/office/drawing/2014/main" id="{7452ADA4-5337-437A-A8B4-95FC3A0D8A11}"/>
                    </a:ext>
                  </a:extLst>
                </p:cNvPr>
                <p:cNvPicPr/>
                <p:nvPr/>
              </p:nvPicPr>
              <p:blipFill>
                <a:blip r:embed="rId1322"/>
                <a:stretch>
                  <a:fillRect/>
                </a:stretch>
              </p:blipFill>
              <p:spPr>
                <a:xfrm>
                  <a:off x="4927899" y="4993028"/>
                  <a:ext cx="100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742" name="Freihand 741">
                  <a:extLst>
                    <a:ext uri="{FF2B5EF4-FFF2-40B4-BE49-F238E27FC236}">
                      <a16:creationId xmlns:a16="http://schemas.microsoft.com/office/drawing/2014/main" id="{5C492408-6EAA-4232-AFAB-4C4BF5F2B4DA}"/>
                    </a:ext>
                  </a:extLst>
                </p14:cNvPr>
                <p14:cNvContentPartPr/>
                <p14:nvPr/>
              </p14:nvContentPartPr>
              <p14:xfrm>
                <a:off x="4928259" y="5012468"/>
                <a:ext cx="152640" cy="105120"/>
              </p14:xfrm>
            </p:contentPart>
          </mc:Choice>
          <mc:Fallback>
            <p:pic>
              <p:nvPicPr>
                <p:cNvPr id="742" name="Freihand 741">
                  <a:extLst>
                    <a:ext uri="{FF2B5EF4-FFF2-40B4-BE49-F238E27FC236}">
                      <a16:creationId xmlns:a16="http://schemas.microsoft.com/office/drawing/2014/main" id="{5C492408-6EAA-4232-AFAB-4C4BF5F2B4DA}"/>
                    </a:ext>
                  </a:extLst>
                </p:cNvPr>
                <p:cNvPicPr/>
                <p:nvPr/>
              </p:nvPicPr>
              <p:blipFill>
                <a:blip r:embed="rId1324"/>
                <a:stretch>
                  <a:fillRect/>
                </a:stretch>
              </p:blipFill>
              <p:spPr>
                <a:xfrm>
                  <a:off x="4923939" y="5008148"/>
                  <a:ext cx="161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743" name="Freihand 742">
                  <a:extLst>
                    <a:ext uri="{FF2B5EF4-FFF2-40B4-BE49-F238E27FC236}">
                      <a16:creationId xmlns:a16="http://schemas.microsoft.com/office/drawing/2014/main" id="{FFFE53C2-ADB6-41A5-8424-22EE84C5AE2D}"/>
                    </a:ext>
                  </a:extLst>
                </p14:cNvPr>
                <p14:cNvContentPartPr/>
                <p14:nvPr/>
              </p14:nvContentPartPr>
              <p14:xfrm>
                <a:off x="5088099" y="4980068"/>
                <a:ext cx="118800" cy="151200"/>
              </p14:xfrm>
            </p:contentPart>
          </mc:Choice>
          <mc:Fallback>
            <p:pic>
              <p:nvPicPr>
                <p:cNvPr id="743" name="Freihand 742">
                  <a:extLst>
                    <a:ext uri="{FF2B5EF4-FFF2-40B4-BE49-F238E27FC236}">
                      <a16:creationId xmlns:a16="http://schemas.microsoft.com/office/drawing/2014/main" id="{FFFE53C2-ADB6-41A5-8424-22EE84C5AE2D}"/>
                    </a:ext>
                  </a:extLst>
                </p:cNvPr>
                <p:cNvPicPr/>
                <p:nvPr/>
              </p:nvPicPr>
              <p:blipFill>
                <a:blip r:embed="rId1326"/>
                <a:stretch>
                  <a:fillRect/>
                </a:stretch>
              </p:blipFill>
              <p:spPr>
                <a:xfrm>
                  <a:off x="5083779" y="4975748"/>
                  <a:ext cx="127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745" name="Freihand 744">
                  <a:extLst>
                    <a:ext uri="{FF2B5EF4-FFF2-40B4-BE49-F238E27FC236}">
                      <a16:creationId xmlns:a16="http://schemas.microsoft.com/office/drawing/2014/main" id="{EA6E8EAA-5AA7-4F47-9E95-AF9BE6C21501}"/>
                    </a:ext>
                  </a:extLst>
                </p14:cNvPr>
                <p14:cNvContentPartPr/>
                <p14:nvPr/>
              </p14:nvContentPartPr>
              <p14:xfrm>
                <a:off x="5564019" y="5895188"/>
                <a:ext cx="29520" cy="88920"/>
              </p14:xfrm>
            </p:contentPart>
          </mc:Choice>
          <mc:Fallback>
            <p:pic>
              <p:nvPicPr>
                <p:cNvPr id="745" name="Freihand 744">
                  <a:extLst>
                    <a:ext uri="{FF2B5EF4-FFF2-40B4-BE49-F238E27FC236}">
                      <a16:creationId xmlns:a16="http://schemas.microsoft.com/office/drawing/2014/main" id="{EA6E8EAA-5AA7-4F47-9E95-AF9BE6C21501}"/>
                    </a:ext>
                  </a:extLst>
                </p:cNvPr>
                <p:cNvPicPr/>
                <p:nvPr/>
              </p:nvPicPr>
              <p:blipFill>
                <a:blip r:embed="rId1328"/>
                <a:stretch>
                  <a:fillRect/>
                </a:stretch>
              </p:blipFill>
              <p:spPr>
                <a:xfrm>
                  <a:off x="5559699" y="5890868"/>
                  <a:ext cx="38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746" name="Freihand 745">
                  <a:extLst>
                    <a:ext uri="{FF2B5EF4-FFF2-40B4-BE49-F238E27FC236}">
                      <a16:creationId xmlns:a16="http://schemas.microsoft.com/office/drawing/2014/main" id="{21ED77AC-FAF9-45F3-B7FB-D15463862C83}"/>
                    </a:ext>
                  </a:extLst>
                </p14:cNvPr>
                <p14:cNvContentPartPr/>
                <p14:nvPr/>
              </p14:nvContentPartPr>
              <p14:xfrm>
                <a:off x="5670579" y="5862428"/>
                <a:ext cx="85320" cy="119520"/>
              </p14:xfrm>
            </p:contentPart>
          </mc:Choice>
          <mc:Fallback>
            <p:pic>
              <p:nvPicPr>
                <p:cNvPr id="746" name="Freihand 745">
                  <a:extLst>
                    <a:ext uri="{FF2B5EF4-FFF2-40B4-BE49-F238E27FC236}">
                      <a16:creationId xmlns:a16="http://schemas.microsoft.com/office/drawing/2014/main" id="{21ED77AC-FAF9-45F3-B7FB-D15463862C83}"/>
                    </a:ext>
                  </a:extLst>
                </p:cNvPr>
                <p:cNvPicPr/>
                <p:nvPr/>
              </p:nvPicPr>
              <p:blipFill>
                <a:blip r:embed="rId1330"/>
                <a:stretch>
                  <a:fillRect/>
                </a:stretch>
              </p:blipFill>
              <p:spPr>
                <a:xfrm>
                  <a:off x="5666259" y="5858108"/>
                  <a:ext cx="93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747" name="Freihand 746">
                  <a:extLst>
                    <a:ext uri="{FF2B5EF4-FFF2-40B4-BE49-F238E27FC236}">
                      <a16:creationId xmlns:a16="http://schemas.microsoft.com/office/drawing/2014/main" id="{8B3FCB5F-6BCF-4AEE-8E9F-EF6635C8982A}"/>
                    </a:ext>
                  </a:extLst>
                </p14:cNvPr>
                <p14:cNvContentPartPr/>
                <p14:nvPr/>
              </p14:nvContentPartPr>
              <p14:xfrm>
                <a:off x="5825739" y="5750108"/>
                <a:ext cx="19440" cy="93600"/>
              </p14:xfrm>
            </p:contentPart>
          </mc:Choice>
          <mc:Fallback>
            <p:pic>
              <p:nvPicPr>
                <p:cNvPr id="747" name="Freihand 746">
                  <a:extLst>
                    <a:ext uri="{FF2B5EF4-FFF2-40B4-BE49-F238E27FC236}">
                      <a16:creationId xmlns:a16="http://schemas.microsoft.com/office/drawing/2014/main" id="{8B3FCB5F-6BCF-4AEE-8E9F-EF6635C8982A}"/>
                    </a:ext>
                  </a:extLst>
                </p:cNvPr>
                <p:cNvPicPr/>
                <p:nvPr/>
              </p:nvPicPr>
              <p:blipFill>
                <a:blip r:embed="rId1332"/>
                <a:stretch>
                  <a:fillRect/>
                </a:stretch>
              </p:blipFill>
              <p:spPr>
                <a:xfrm>
                  <a:off x="5821419" y="5745788"/>
                  <a:ext cx="28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749" name="Freihand 748">
                  <a:extLst>
                    <a:ext uri="{FF2B5EF4-FFF2-40B4-BE49-F238E27FC236}">
                      <a16:creationId xmlns:a16="http://schemas.microsoft.com/office/drawing/2014/main" id="{EF1ABF37-0A52-4564-9356-65180DE5417F}"/>
                    </a:ext>
                  </a:extLst>
                </p14:cNvPr>
                <p14:cNvContentPartPr/>
                <p14:nvPr/>
              </p14:nvContentPartPr>
              <p14:xfrm>
                <a:off x="4594899" y="5819228"/>
                <a:ext cx="622800" cy="19080"/>
              </p14:xfrm>
            </p:contentPart>
          </mc:Choice>
          <mc:Fallback>
            <p:pic>
              <p:nvPicPr>
                <p:cNvPr id="749" name="Freihand 748">
                  <a:extLst>
                    <a:ext uri="{FF2B5EF4-FFF2-40B4-BE49-F238E27FC236}">
                      <a16:creationId xmlns:a16="http://schemas.microsoft.com/office/drawing/2014/main" id="{EF1ABF37-0A52-4564-9356-65180DE5417F}"/>
                    </a:ext>
                  </a:extLst>
                </p:cNvPr>
                <p:cNvPicPr/>
                <p:nvPr/>
              </p:nvPicPr>
              <p:blipFill>
                <a:blip r:embed="rId1334"/>
                <a:stretch>
                  <a:fillRect/>
                </a:stretch>
              </p:blipFill>
              <p:spPr>
                <a:xfrm>
                  <a:off x="4590579" y="5814908"/>
                  <a:ext cx="631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751" name="Freihand 750">
                  <a:extLst>
                    <a:ext uri="{FF2B5EF4-FFF2-40B4-BE49-F238E27FC236}">
                      <a16:creationId xmlns:a16="http://schemas.microsoft.com/office/drawing/2014/main" id="{7461FF79-E9E1-4E9F-ABCE-E859AD4C88D9}"/>
                    </a:ext>
                  </a:extLst>
                </p14:cNvPr>
                <p14:cNvContentPartPr/>
                <p14:nvPr/>
              </p14:nvContentPartPr>
              <p14:xfrm>
                <a:off x="5200779" y="5727068"/>
                <a:ext cx="16920" cy="222120"/>
              </p14:xfrm>
            </p:contentPart>
          </mc:Choice>
          <mc:Fallback>
            <p:pic>
              <p:nvPicPr>
                <p:cNvPr id="751" name="Freihand 750">
                  <a:extLst>
                    <a:ext uri="{FF2B5EF4-FFF2-40B4-BE49-F238E27FC236}">
                      <a16:creationId xmlns:a16="http://schemas.microsoft.com/office/drawing/2014/main" id="{7461FF79-E9E1-4E9F-ABCE-E859AD4C88D9}"/>
                    </a:ext>
                  </a:extLst>
                </p:cNvPr>
                <p:cNvPicPr/>
                <p:nvPr/>
              </p:nvPicPr>
              <p:blipFill>
                <a:blip r:embed="rId1336"/>
                <a:stretch>
                  <a:fillRect/>
                </a:stretch>
              </p:blipFill>
              <p:spPr>
                <a:xfrm>
                  <a:off x="5196459" y="5722748"/>
                  <a:ext cx="255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752" name="Freihand 751">
                  <a:extLst>
                    <a:ext uri="{FF2B5EF4-FFF2-40B4-BE49-F238E27FC236}">
                      <a16:creationId xmlns:a16="http://schemas.microsoft.com/office/drawing/2014/main" id="{B9943205-F4B0-4477-9763-13FCDF3864CD}"/>
                    </a:ext>
                  </a:extLst>
                </p14:cNvPr>
                <p14:cNvContentPartPr/>
                <p14:nvPr/>
              </p14:nvContentPartPr>
              <p14:xfrm>
                <a:off x="4557819" y="5744708"/>
                <a:ext cx="43200" cy="267840"/>
              </p14:xfrm>
            </p:contentPart>
          </mc:Choice>
          <mc:Fallback>
            <p:pic>
              <p:nvPicPr>
                <p:cNvPr id="752" name="Freihand 751">
                  <a:extLst>
                    <a:ext uri="{FF2B5EF4-FFF2-40B4-BE49-F238E27FC236}">
                      <a16:creationId xmlns:a16="http://schemas.microsoft.com/office/drawing/2014/main" id="{B9943205-F4B0-4477-9763-13FCDF3864CD}"/>
                    </a:ext>
                  </a:extLst>
                </p:cNvPr>
                <p:cNvPicPr/>
                <p:nvPr/>
              </p:nvPicPr>
              <p:blipFill>
                <a:blip r:embed="rId1338"/>
                <a:stretch>
                  <a:fillRect/>
                </a:stretch>
              </p:blipFill>
              <p:spPr>
                <a:xfrm>
                  <a:off x="4553499" y="5740388"/>
                  <a:ext cx="518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754" name="Freihand 753">
                  <a:extLst>
                    <a:ext uri="{FF2B5EF4-FFF2-40B4-BE49-F238E27FC236}">
                      <a16:creationId xmlns:a16="http://schemas.microsoft.com/office/drawing/2014/main" id="{F12408F9-B209-4DC1-95A2-37BE236EF2CB}"/>
                    </a:ext>
                  </a:extLst>
                </p14:cNvPr>
                <p14:cNvContentPartPr/>
                <p14:nvPr/>
              </p14:nvContentPartPr>
              <p14:xfrm>
                <a:off x="4891899" y="5634188"/>
                <a:ext cx="2880" cy="112680"/>
              </p14:xfrm>
            </p:contentPart>
          </mc:Choice>
          <mc:Fallback>
            <p:pic>
              <p:nvPicPr>
                <p:cNvPr id="754" name="Freihand 753">
                  <a:extLst>
                    <a:ext uri="{FF2B5EF4-FFF2-40B4-BE49-F238E27FC236}">
                      <a16:creationId xmlns:a16="http://schemas.microsoft.com/office/drawing/2014/main" id="{F12408F9-B209-4DC1-95A2-37BE236EF2CB}"/>
                    </a:ext>
                  </a:extLst>
                </p:cNvPr>
                <p:cNvPicPr/>
                <p:nvPr/>
              </p:nvPicPr>
              <p:blipFill>
                <a:blip r:embed="rId1340"/>
                <a:stretch>
                  <a:fillRect/>
                </a:stretch>
              </p:blipFill>
              <p:spPr>
                <a:xfrm>
                  <a:off x="4887579" y="5629868"/>
                  <a:ext cx="11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755" name="Freihand 754">
                  <a:extLst>
                    <a:ext uri="{FF2B5EF4-FFF2-40B4-BE49-F238E27FC236}">
                      <a16:creationId xmlns:a16="http://schemas.microsoft.com/office/drawing/2014/main" id="{E0B0133F-93AE-45C8-BDF4-45535185A841}"/>
                    </a:ext>
                  </a:extLst>
                </p14:cNvPr>
                <p14:cNvContentPartPr/>
                <p14:nvPr/>
              </p14:nvContentPartPr>
              <p14:xfrm>
                <a:off x="4896939" y="5929028"/>
                <a:ext cx="7200" cy="64800"/>
              </p14:xfrm>
            </p:contentPart>
          </mc:Choice>
          <mc:Fallback>
            <p:pic>
              <p:nvPicPr>
                <p:cNvPr id="755" name="Freihand 754">
                  <a:extLst>
                    <a:ext uri="{FF2B5EF4-FFF2-40B4-BE49-F238E27FC236}">
                      <a16:creationId xmlns:a16="http://schemas.microsoft.com/office/drawing/2014/main" id="{E0B0133F-93AE-45C8-BDF4-45535185A841}"/>
                    </a:ext>
                  </a:extLst>
                </p:cNvPr>
                <p:cNvPicPr/>
                <p:nvPr/>
              </p:nvPicPr>
              <p:blipFill>
                <a:blip r:embed="rId1342"/>
                <a:stretch>
                  <a:fillRect/>
                </a:stretch>
              </p:blipFill>
              <p:spPr>
                <a:xfrm>
                  <a:off x="4892619" y="5924708"/>
                  <a:ext cx="15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756" name="Freihand 755">
                  <a:extLst>
                    <a:ext uri="{FF2B5EF4-FFF2-40B4-BE49-F238E27FC236}">
                      <a16:creationId xmlns:a16="http://schemas.microsoft.com/office/drawing/2014/main" id="{3C3641FA-B817-4B84-B288-11E3BCD0E17B}"/>
                    </a:ext>
                  </a:extLst>
                </p14:cNvPr>
                <p14:cNvContentPartPr/>
                <p14:nvPr/>
              </p14:nvContentPartPr>
              <p14:xfrm>
                <a:off x="4894779" y="6003908"/>
                <a:ext cx="10800" cy="336240"/>
              </p14:xfrm>
            </p:contentPart>
          </mc:Choice>
          <mc:Fallback>
            <p:pic>
              <p:nvPicPr>
                <p:cNvPr id="756" name="Freihand 755">
                  <a:extLst>
                    <a:ext uri="{FF2B5EF4-FFF2-40B4-BE49-F238E27FC236}">
                      <a16:creationId xmlns:a16="http://schemas.microsoft.com/office/drawing/2014/main" id="{3C3641FA-B817-4B84-B288-11E3BCD0E17B}"/>
                    </a:ext>
                  </a:extLst>
                </p:cNvPr>
                <p:cNvPicPr/>
                <p:nvPr/>
              </p:nvPicPr>
              <p:blipFill>
                <a:blip r:embed="rId1344"/>
                <a:stretch>
                  <a:fillRect/>
                </a:stretch>
              </p:blipFill>
              <p:spPr>
                <a:xfrm>
                  <a:off x="4890459" y="5999588"/>
                  <a:ext cx="1944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815" name="Freihand 814">
                  <a:extLst>
                    <a:ext uri="{FF2B5EF4-FFF2-40B4-BE49-F238E27FC236}">
                      <a16:creationId xmlns:a16="http://schemas.microsoft.com/office/drawing/2014/main" id="{F9BD790E-9363-4B89-870F-E97606BDF726}"/>
                    </a:ext>
                  </a:extLst>
                </p14:cNvPr>
                <p14:cNvContentPartPr/>
                <p14:nvPr/>
              </p14:nvContentPartPr>
              <p14:xfrm>
                <a:off x="2375139" y="5810588"/>
                <a:ext cx="84960" cy="110880"/>
              </p14:xfrm>
            </p:contentPart>
          </mc:Choice>
          <mc:Fallback>
            <p:pic>
              <p:nvPicPr>
                <p:cNvPr id="815" name="Freihand 814">
                  <a:extLst>
                    <a:ext uri="{FF2B5EF4-FFF2-40B4-BE49-F238E27FC236}">
                      <a16:creationId xmlns:a16="http://schemas.microsoft.com/office/drawing/2014/main" id="{F9BD790E-9363-4B89-870F-E97606BDF726}"/>
                    </a:ext>
                  </a:extLst>
                </p:cNvPr>
                <p:cNvPicPr/>
                <p:nvPr/>
              </p:nvPicPr>
              <p:blipFill>
                <a:blip r:embed="rId1346"/>
                <a:stretch>
                  <a:fillRect/>
                </a:stretch>
              </p:blipFill>
              <p:spPr>
                <a:xfrm>
                  <a:off x="2370819" y="5806268"/>
                  <a:ext cx="93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816" name="Freihand 815">
                  <a:extLst>
                    <a:ext uri="{FF2B5EF4-FFF2-40B4-BE49-F238E27FC236}">
                      <a16:creationId xmlns:a16="http://schemas.microsoft.com/office/drawing/2014/main" id="{31354653-A386-4C99-A8E0-D1C279E8D88D}"/>
                    </a:ext>
                  </a:extLst>
                </p14:cNvPr>
                <p14:cNvContentPartPr/>
                <p14:nvPr/>
              </p14:nvContentPartPr>
              <p14:xfrm>
                <a:off x="2480619" y="5844788"/>
                <a:ext cx="64800" cy="78480"/>
              </p14:xfrm>
            </p:contentPart>
          </mc:Choice>
          <mc:Fallback>
            <p:pic>
              <p:nvPicPr>
                <p:cNvPr id="816" name="Freihand 815">
                  <a:extLst>
                    <a:ext uri="{FF2B5EF4-FFF2-40B4-BE49-F238E27FC236}">
                      <a16:creationId xmlns:a16="http://schemas.microsoft.com/office/drawing/2014/main" id="{31354653-A386-4C99-A8E0-D1C279E8D88D}"/>
                    </a:ext>
                  </a:extLst>
                </p:cNvPr>
                <p:cNvPicPr/>
                <p:nvPr/>
              </p:nvPicPr>
              <p:blipFill>
                <a:blip r:embed="rId1348"/>
                <a:stretch>
                  <a:fillRect/>
                </a:stretch>
              </p:blipFill>
              <p:spPr>
                <a:xfrm>
                  <a:off x="2476299" y="5840468"/>
                  <a:ext cx="73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817" name="Freihand 816">
                  <a:extLst>
                    <a:ext uri="{FF2B5EF4-FFF2-40B4-BE49-F238E27FC236}">
                      <a16:creationId xmlns:a16="http://schemas.microsoft.com/office/drawing/2014/main" id="{A09ECA87-878D-410B-BAE3-3675B93D60EA}"/>
                    </a:ext>
                  </a:extLst>
                </p14:cNvPr>
                <p14:cNvContentPartPr/>
                <p14:nvPr/>
              </p14:nvContentPartPr>
              <p14:xfrm>
                <a:off x="2598339" y="5787908"/>
                <a:ext cx="80280" cy="127440"/>
              </p14:xfrm>
            </p:contentPart>
          </mc:Choice>
          <mc:Fallback>
            <p:pic>
              <p:nvPicPr>
                <p:cNvPr id="817" name="Freihand 816">
                  <a:extLst>
                    <a:ext uri="{FF2B5EF4-FFF2-40B4-BE49-F238E27FC236}">
                      <a16:creationId xmlns:a16="http://schemas.microsoft.com/office/drawing/2014/main" id="{A09ECA87-878D-410B-BAE3-3675B93D60EA}"/>
                    </a:ext>
                  </a:extLst>
                </p:cNvPr>
                <p:cNvPicPr/>
                <p:nvPr/>
              </p:nvPicPr>
              <p:blipFill>
                <a:blip r:embed="rId1350"/>
                <a:stretch>
                  <a:fillRect/>
                </a:stretch>
              </p:blipFill>
              <p:spPr>
                <a:xfrm>
                  <a:off x="2594019" y="5783588"/>
                  <a:ext cx="88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818" name="Freihand 817">
                  <a:extLst>
                    <a:ext uri="{FF2B5EF4-FFF2-40B4-BE49-F238E27FC236}">
                      <a16:creationId xmlns:a16="http://schemas.microsoft.com/office/drawing/2014/main" id="{8B3806BE-03F1-4724-BE23-D65B8317B722}"/>
                    </a:ext>
                  </a:extLst>
                </p14:cNvPr>
                <p14:cNvContentPartPr/>
                <p14:nvPr/>
              </p14:nvContentPartPr>
              <p14:xfrm>
                <a:off x="2728659" y="5809508"/>
                <a:ext cx="227160" cy="69120"/>
              </p14:xfrm>
            </p:contentPart>
          </mc:Choice>
          <mc:Fallback>
            <p:pic>
              <p:nvPicPr>
                <p:cNvPr id="818" name="Freihand 817">
                  <a:extLst>
                    <a:ext uri="{FF2B5EF4-FFF2-40B4-BE49-F238E27FC236}">
                      <a16:creationId xmlns:a16="http://schemas.microsoft.com/office/drawing/2014/main" id="{8B3806BE-03F1-4724-BE23-D65B8317B722}"/>
                    </a:ext>
                  </a:extLst>
                </p:cNvPr>
                <p:cNvPicPr/>
                <p:nvPr/>
              </p:nvPicPr>
              <p:blipFill>
                <a:blip r:embed="rId1352"/>
                <a:stretch>
                  <a:fillRect/>
                </a:stretch>
              </p:blipFill>
              <p:spPr>
                <a:xfrm>
                  <a:off x="2724339" y="5805188"/>
                  <a:ext cx="235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819" name="Freihand 818">
                  <a:extLst>
                    <a:ext uri="{FF2B5EF4-FFF2-40B4-BE49-F238E27FC236}">
                      <a16:creationId xmlns:a16="http://schemas.microsoft.com/office/drawing/2014/main" id="{ADF94C18-82D0-43F1-94AC-17D082C76D67}"/>
                    </a:ext>
                  </a:extLst>
                </p14:cNvPr>
                <p14:cNvContentPartPr/>
                <p14:nvPr/>
              </p14:nvContentPartPr>
              <p14:xfrm>
                <a:off x="2426619" y="6022628"/>
                <a:ext cx="14400" cy="109800"/>
              </p14:xfrm>
            </p:contentPart>
          </mc:Choice>
          <mc:Fallback>
            <p:pic>
              <p:nvPicPr>
                <p:cNvPr id="819" name="Freihand 818">
                  <a:extLst>
                    <a:ext uri="{FF2B5EF4-FFF2-40B4-BE49-F238E27FC236}">
                      <a16:creationId xmlns:a16="http://schemas.microsoft.com/office/drawing/2014/main" id="{ADF94C18-82D0-43F1-94AC-17D082C76D67}"/>
                    </a:ext>
                  </a:extLst>
                </p:cNvPr>
                <p:cNvPicPr/>
                <p:nvPr/>
              </p:nvPicPr>
              <p:blipFill>
                <a:blip r:embed="rId1354"/>
                <a:stretch>
                  <a:fillRect/>
                </a:stretch>
              </p:blipFill>
              <p:spPr>
                <a:xfrm>
                  <a:off x="2422299" y="6018308"/>
                  <a:ext cx="23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820" name="Freihand 819">
                  <a:extLst>
                    <a:ext uri="{FF2B5EF4-FFF2-40B4-BE49-F238E27FC236}">
                      <a16:creationId xmlns:a16="http://schemas.microsoft.com/office/drawing/2014/main" id="{E4349781-7CC1-4743-AB01-8524C05C18AB}"/>
                    </a:ext>
                  </a:extLst>
                </p14:cNvPr>
                <p14:cNvContentPartPr/>
                <p14:nvPr/>
              </p14:nvContentPartPr>
              <p14:xfrm>
                <a:off x="2364339" y="6069788"/>
                <a:ext cx="134280" cy="57960"/>
              </p14:xfrm>
            </p:contentPart>
          </mc:Choice>
          <mc:Fallback>
            <p:pic>
              <p:nvPicPr>
                <p:cNvPr id="820" name="Freihand 819">
                  <a:extLst>
                    <a:ext uri="{FF2B5EF4-FFF2-40B4-BE49-F238E27FC236}">
                      <a16:creationId xmlns:a16="http://schemas.microsoft.com/office/drawing/2014/main" id="{E4349781-7CC1-4743-AB01-8524C05C18AB}"/>
                    </a:ext>
                  </a:extLst>
                </p:cNvPr>
                <p:cNvPicPr/>
                <p:nvPr/>
              </p:nvPicPr>
              <p:blipFill>
                <a:blip r:embed="rId1356"/>
                <a:stretch>
                  <a:fillRect/>
                </a:stretch>
              </p:blipFill>
              <p:spPr>
                <a:xfrm>
                  <a:off x="2360019" y="6065468"/>
                  <a:ext cx="142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821" name="Freihand 820">
                  <a:extLst>
                    <a:ext uri="{FF2B5EF4-FFF2-40B4-BE49-F238E27FC236}">
                      <a16:creationId xmlns:a16="http://schemas.microsoft.com/office/drawing/2014/main" id="{8B98DC99-1C9C-45A3-86E7-3AF8475C188C}"/>
                    </a:ext>
                  </a:extLst>
                </p14:cNvPr>
                <p14:cNvContentPartPr/>
                <p14:nvPr/>
              </p14:nvContentPartPr>
              <p14:xfrm>
                <a:off x="2355339" y="6008948"/>
                <a:ext cx="101520" cy="360"/>
              </p14:xfrm>
            </p:contentPart>
          </mc:Choice>
          <mc:Fallback>
            <p:pic>
              <p:nvPicPr>
                <p:cNvPr id="821" name="Freihand 820">
                  <a:extLst>
                    <a:ext uri="{FF2B5EF4-FFF2-40B4-BE49-F238E27FC236}">
                      <a16:creationId xmlns:a16="http://schemas.microsoft.com/office/drawing/2014/main" id="{8B98DC99-1C9C-45A3-86E7-3AF8475C188C}"/>
                    </a:ext>
                  </a:extLst>
                </p:cNvPr>
                <p:cNvPicPr/>
                <p:nvPr/>
              </p:nvPicPr>
              <p:blipFill>
                <a:blip r:embed="rId1358"/>
                <a:stretch>
                  <a:fillRect/>
                </a:stretch>
              </p:blipFill>
              <p:spPr>
                <a:xfrm>
                  <a:off x="2351019" y="6004628"/>
                  <a:ext cx="1101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822" name="Freihand 821">
                  <a:extLst>
                    <a:ext uri="{FF2B5EF4-FFF2-40B4-BE49-F238E27FC236}">
                      <a16:creationId xmlns:a16="http://schemas.microsoft.com/office/drawing/2014/main" id="{F72805B2-CC7C-486B-8480-43CBB0351698}"/>
                    </a:ext>
                  </a:extLst>
                </p14:cNvPr>
                <p14:cNvContentPartPr/>
                <p14:nvPr/>
              </p14:nvContentPartPr>
              <p14:xfrm>
                <a:off x="2488179" y="6028388"/>
                <a:ext cx="152280" cy="63000"/>
              </p14:xfrm>
            </p:contentPart>
          </mc:Choice>
          <mc:Fallback>
            <p:pic>
              <p:nvPicPr>
                <p:cNvPr id="822" name="Freihand 821">
                  <a:extLst>
                    <a:ext uri="{FF2B5EF4-FFF2-40B4-BE49-F238E27FC236}">
                      <a16:creationId xmlns:a16="http://schemas.microsoft.com/office/drawing/2014/main" id="{F72805B2-CC7C-486B-8480-43CBB0351698}"/>
                    </a:ext>
                  </a:extLst>
                </p:cNvPr>
                <p:cNvPicPr/>
                <p:nvPr/>
              </p:nvPicPr>
              <p:blipFill>
                <a:blip r:embed="rId1360"/>
                <a:stretch>
                  <a:fillRect/>
                </a:stretch>
              </p:blipFill>
              <p:spPr>
                <a:xfrm>
                  <a:off x="2483859" y="6024068"/>
                  <a:ext cx="160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823" name="Freihand 822">
                  <a:extLst>
                    <a:ext uri="{FF2B5EF4-FFF2-40B4-BE49-F238E27FC236}">
                      <a16:creationId xmlns:a16="http://schemas.microsoft.com/office/drawing/2014/main" id="{56AD4CCE-E119-49F9-814B-2D4E08982F98}"/>
                    </a:ext>
                  </a:extLst>
                </p14:cNvPr>
                <p14:cNvContentPartPr/>
                <p14:nvPr/>
              </p14:nvContentPartPr>
              <p14:xfrm>
                <a:off x="2688339" y="6018668"/>
                <a:ext cx="65520" cy="150120"/>
              </p14:xfrm>
            </p:contentPart>
          </mc:Choice>
          <mc:Fallback>
            <p:pic>
              <p:nvPicPr>
                <p:cNvPr id="823" name="Freihand 822">
                  <a:extLst>
                    <a:ext uri="{FF2B5EF4-FFF2-40B4-BE49-F238E27FC236}">
                      <a16:creationId xmlns:a16="http://schemas.microsoft.com/office/drawing/2014/main" id="{56AD4CCE-E119-49F9-814B-2D4E08982F98}"/>
                    </a:ext>
                  </a:extLst>
                </p:cNvPr>
                <p:cNvPicPr/>
                <p:nvPr/>
              </p:nvPicPr>
              <p:blipFill>
                <a:blip r:embed="rId1362"/>
                <a:stretch>
                  <a:fillRect/>
                </a:stretch>
              </p:blipFill>
              <p:spPr>
                <a:xfrm>
                  <a:off x="2684019" y="6014348"/>
                  <a:ext cx="741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824" name="Freihand 823">
                  <a:extLst>
                    <a:ext uri="{FF2B5EF4-FFF2-40B4-BE49-F238E27FC236}">
                      <a16:creationId xmlns:a16="http://schemas.microsoft.com/office/drawing/2014/main" id="{8F859262-FF53-4855-94C8-7D88A18CB3A0}"/>
                    </a:ext>
                  </a:extLst>
                </p14:cNvPr>
                <p14:cNvContentPartPr/>
                <p14:nvPr/>
              </p14:nvContentPartPr>
              <p14:xfrm>
                <a:off x="2796699" y="5967908"/>
                <a:ext cx="124920" cy="103680"/>
              </p14:xfrm>
            </p:contentPart>
          </mc:Choice>
          <mc:Fallback>
            <p:pic>
              <p:nvPicPr>
                <p:cNvPr id="824" name="Freihand 823">
                  <a:extLst>
                    <a:ext uri="{FF2B5EF4-FFF2-40B4-BE49-F238E27FC236}">
                      <a16:creationId xmlns:a16="http://schemas.microsoft.com/office/drawing/2014/main" id="{8F859262-FF53-4855-94C8-7D88A18CB3A0}"/>
                    </a:ext>
                  </a:extLst>
                </p:cNvPr>
                <p:cNvPicPr/>
                <p:nvPr/>
              </p:nvPicPr>
              <p:blipFill>
                <a:blip r:embed="rId1364"/>
                <a:stretch>
                  <a:fillRect/>
                </a:stretch>
              </p:blipFill>
              <p:spPr>
                <a:xfrm>
                  <a:off x="2792379" y="5963588"/>
                  <a:ext cx="133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825" name="Freihand 824">
                  <a:extLst>
                    <a:ext uri="{FF2B5EF4-FFF2-40B4-BE49-F238E27FC236}">
                      <a16:creationId xmlns:a16="http://schemas.microsoft.com/office/drawing/2014/main" id="{D542075B-5A29-4F22-9258-74932A072FC6}"/>
                    </a:ext>
                  </a:extLst>
                </p14:cNvPr>
                <p14:cNvContentPartPr/>
                <p14:nvPr/>
              </p14:nvContentPartPr>
              <p14:xfrm>
                <a:off x="2901819" y="5904908"/>
                <a:ext cx="44280" cy="140040"/>
              </p14:xfrm>
            </p:contentPart>
          </mc:Choice>
          <mc:Fallback>
            <p:pic>
              <p:nvPicPr>
                <p:cNvPr id="825" name="Freihand 824">
                  <a:extLst>
                    <a:ext uri="{FF2B5EF4-FFF2-40B4-BE49-F238E27FC236}">
                      <a16:creationId xmlns:a16="http://schemas.microsoft.com/office/drawing/2014/main" id="{D542075B-5A29-4F22-9258-74932A072FC6}"/>
                    </a:ext>
                  </a:extLst>
                </p:cNvPr>
                <p:cNvPicPr/>
                <p:nvPr/>
              </p:nvPicPr>
              <p:blipFill>
                <a:blip r:embed="rId1366"/>
                <a:stretch>
                  <a:fillRect/>
                </a:stretch>
              </p:blipFill>
              <p:spPr>
                <a:xfrm>
                  <a:off x="2897499" y="5900588"/>
                  <a:ext cx="52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826" name="Freihand 825">
                  <a:extLst>
                    <a:ext uri="{FF2B5EF4-FFF2-40B4-BE49-F238E27FC236}">
                      <a16:creationId xmlns:a16="http://schemas.microsoft.com/office/drawing/2014/main" id="{C42781D7-DFA7-4431-921E-61273C8EBC13}"/>
                    </a:ext>
                  </a:extLst>
                </p14:cNvPr>
                <p14:cNvContentPartPr/>
                <p14:nvPr/>
              </p14:nvContentPartPr>
              <p14:xfrm>
                <a:off x="2945379" y="5974028"/>
                <a:ext cx="81000" cy="84960"/>
              </p14:xfrm>
            </p:contentPart>
          </mc:Choice>
          <mc:Fallback>
            <p:pic>
              <p:nvPicPr>
                <p:cNvPr id="826" name="Freihand 825">
                  <a:extLst>
                    <a:ext uri="{FF2B5EF4-FFF2-40B4-BE49-F238E27FC236}">
                      <a16:creationId xmlns:a16="http://schemas.microsoft.com/office/drawing/2014/main" id="{C42781D7-DFA7-4431-921E-61273C8EBC13}"/>
                    </a:ext>
                  </a:extLst>
                </p:cNvPr>
                <p:cNvPicPr/>
                <p:nvPr/>
              </p:nvPicPr>
              <p:blipFill>
                <a:blip r:embed="rId1368"/>
                <a:stretch>
                  <a:fillRect/>
                </a:stretch>
              </p:blipFill>
              <p:spPr>
                <a:xfrm>
                  <a:off x="2941059" y="5969708"/>
                  <a:ext cx="89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827" name="Freihand 826">
                  <a:extLst>
                    <a:ext uri="{FF2B5EF4-FFF2-40B4-BE49-F238E27FC236}">
                      <a16:creationId xmlns:a16="http://schemas.microsoft.com/office/drawing/2014/main" id="{1CC5B14A-AF3E-4E91-8834-CD2138450CF4}"/>
                    </a:ext>
                  </a:extLst>
                </p14:cNvPr>
                <p14:cNvContentPartPr/>
                <p14:nvPr/>
              </p14:nvContentPartPr>
              <p14:xfrm>
                <a:off x="2726139" y="6150788"/>
                <a:ext cx="126000" cy="76680"/>
              </p14:xfrm>
            </p:contentPart>
          </mc:Choice>
          <mc:Fallback>
            <p:pic>
              <p:nvPicPr>
                <p:cNvPr id="827" name="Freihand 826">
                  <a:extLst>
                    <a:ext uri="{FF2B5EF4-FFF2-40B4-BE49-F238E27FC236}">
                      <a16:creationId xmlns:a16="http://schemas.microsoft.com/office/drawing/2014/main" id="{1CC5B14A-AF3E-4E91-8834-CD2138450CF4}"/>
                    </a:ext>
                  </a:extLst>
                </p:cNvPr>
                <p:cNvPicPr/>
                <p:nvPr/>
              </p:nvPicPr>
              <p:blipFill>
                <a:blip r:embed="rId1370"/>
                <a:stretch>
                  <a:fillRect/>
                </a:stretch>
              </p:blipFill>
              <p:spPr>
                <a:xfrm>
                  <a:off x="2721819" y="6146468"/>
                  <a:ext cx="134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828" name="Freihand 827">
                  <a:extLst>
                    <a:ext uri="{FF2B5EF4-FFF2-40B4-BE49-F238E27FC236}">
                      <a16:creationId xmlns:a16="http://schemas.microsoft.com/office/drawing/2014/main" id="{F8694C0A-F28A-42DE-B1E0-4635E150E76D}"/>
                    </a:ext>
                  </a:extLst>
                </p14:cNvPr>
                <p14:cNvContentPartPr/>
                <p14:nvPr/>
              </p14:nvContentPartPr>
              <p14:xfrm>
                <a:off x="2880579" y="6159428"/>
                <a:ext cx="138240" cy="18360"/>
              </p14:xfrm>
            </p:contentPart>
          </mc:Choice>
          <mc:Fallback>
            <p:pic>
              <p:nvPicPr>
                <p:cNvPr id="828" name="Freihand 827">
                  <a:extLst>
                    <a:ext uri="{FF2B5EF4-FFF2-40B4-BE49-F238E27FC236}">
                      <a16:creationId xmlns:a16="http://schemas.microsoft.com/office/drawing/2014/main" id="{F8694C0A-F28A-42DE-B1E0-4635E150E76D}"/>
                    </a:ext>
                  </a:extLst>
                </p:cNvPr>
                <p:cNvPicPr/>
                <p:nvPr/>
              </p:nvPicPr>
              <p:blipFill>
                <a:blip r:embed="rId1372"/>
                <a:stretch>
                  <a:fillRect/>
                </a:stretch>
              </p:blipFill>
              <p:spPr>
                <a:xfrm>
                  <a:off x="2876259" y="6155108"/>
                  <a:ext cx="146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829" name="Freihand 828">
                  <a:extLst>
                    <a:ext uri="{FF2B5EF4-FFF2-40B4-BE49-F238E27FC236}">
                      <a16:creationId xmlns:a16="http://schemas.microsoft.com/office/drawing/2014/main" id="{EBFF52B5-6678-4BED-94C3-081F4603B370}"/>
                    </a:ext>
                  </a:extLst>
                </p14:cNvPr>
                <p14:cNvContentPartPr/>
                <p14:nvPr/>
              </p14:nvContentPartPr>
              <p14:xfrm>
                <a:off x="2840619" y="6264908"/>
                <a:ext cx="47520" cy="95400"/>
              </p14:xfrm>
            </p:contentPart>
          </mc:Choice>
          <mc:Fallback>
            <p:pic>
              <p:nvPicPr>
                <p:cNvPr id="829" name="Freihand 828">
                  <a:extLst>
                    <a:ext uri="{FF2B5EF4-FFF2-40B4-BE49-F238E27FC236}">
                      <a16:creationId xmlns:a16="http://schemas.microsoft.com/office/drawing/2014/main" id="{EBFF52B5-6678-4BED-94C3-081F4603B370}"/>
                    </a:ext>
                  </a:extLst>
                </p:cNvPr>
                <p:cNvPicPr/>
                <p:nvPr/>
              </p:nvPicPr>
              <p:blipFill>
                <a:blip r:embed="rId1374"/>
                <a:stretch>
                  <a:fillRect/>
                </a:stretch>
              </p:blipFill>
              <p:spPr>
                <a:xfrm>
                  <a:off x="2836299" y="6260588"/>
                  <a:ext cx="56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830" name="Freihand 829">
                  <a:extLst>
                    <a:ext uri="{FF2B5EF4-FFF2-40B4-BE49-F238E27FC236}">
                      <a16:creationId xmlns:a16="http://schemas.microsoft.com/office/drawing/2014/main" id="{31FAE55A-7BA2-4975-9B27-ECC36E25CB59}"/>
                    </a:ext>
                  </a:extLst>
                </p14:cNvPr>
                <p14:cNvContentPartPr/>
                <p14:nvPr/>
              </p14:nvContentPartPr>
              <p14:xfrm>
                <a:off x="2839539" y="6253748"/>
                <a:ext cx="121320" cy="108720"/>
              </p14:xfrm>
            </p:contentPart>
          </mc:Choice>
          <mc:Fallback>
            <p:pic>
              <p:nvPicPr>
                <p:cNvPr id="830" name="Freihand 829">
                  <a:extLst>
                    <a:ext uri="{FF2B5EF4-FFF2-40B4-BE49-F238E27FC236}">
                      <a16:creationId xmlns:a16="http://schemas.microsoft.com/office/drawing/2014/main" id="{31FAE55A-7BA2-4975-9B27-ECC36E25CB59}"/>
                    </a:ext>
                  </a:extLst>
                </p:cNvPr>
                <p:cNvPicPr/>
                <p:nvPr/>
              </p:nvPicPr>
              <p:blipFill>
                <a:blip r:embed="rId1376"/>
                <a:stretch>
                  <a:fillRect/>
                </a:stretch>
              </p:blipFill>
              <p:spPr>
                <a:xfrm>
                  <a:off x="2835219" y="6249428"/>
                  <a:ext cx="129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831" name="Freihand 830">
                  <a:extLst>
                    <a:ext uri="{FF2B5EF4-FFF2-40B4-BE49-F238E27FC236}">
                      <a16:creationId xmlns:a16="http://schemas.microsoft.com/office/drawing/2014/main" id="{00815056-DDA9-492A-9DEB-D0B703BA4F2A}"/>
                    </a:ext>
                  </a:extLst>
                </p14:cNvPr>
                <p14:cNvContentPartPr/>
                <p14:nvPr/>
              </p14:nvContentPartPr>
              <p14:xfrm>
                <a:off x="2949699" y="6269228"/>
                <a:ext cx="99720" cy="149760"/>
              </p14:xfrm>
            </p:contentPart>
          </mc:Choice>
          <mc:Fallback>
            <p:pic>
              <p:nvPicPr>
                <p:cNvPr id="831" name="Freihand 830">
                  <a:extLst>
                    <a:ext uri="{FF2B5EF4-FFF2-40B4-BE49-F238E27FC236}">
                      <a16:creationId xmlns:a16="http://schemas.microsoft.com/office/drawing/2014/main" id="{00815056-DDA9-492A-9DEB-D0B703BA4F2A}"/>
                    </a:ext>
                  </a:extLst>
                </p:cNvPr>
                <p:cNvPicPr/>
                <p:nvPr/>
              </p:nvPicPr>
              <p:blipFill>
                <a:blip r:embed="rId1378"/>
                <a:stretch>
                  <a:fillRect/>
                </a:stretch>
              </p:blipFill>
              <p:spPr>
                <a:xfrm>
                  <a:off x="2945379" y="6264908"/>
                  <a:ext cx="108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832" name="Freihand 831">
                  <a:extLst>
                    <a:ext uri="{FF2B5EF4-FFF2-40B4-BE49-F238E27FC236}">
                      <a16:creationId xmlns:a16="http://schemas.microsoft.com/office/drawing/2014/main" id="{9F743EE2-2639-4C29-B850-F1AC43B5D9AE}"/>
                    </a:ext>
                  </a:extLst>
                </p14:cNvPr>
                <p14:cNvContentPartPr/>
                <p14:nvPr/>
              </p14:nvContentPartPr>
              <p14:xfrm>
                <a:off x="2979939" y="6226388"/>
                <a:ext cx="134640" cy="164160"/>
              </p14:xfrm>
            </p:contentPart>
          </mc:Choice>
          <mc:Fallback>
            <p:pic>
              <p:nvPicPr>
                <p:cNvPr id="832" name="Freihand 831">
                  <a:extLst>
                    <a:ext uri="{FF2B5EF4-FFF2-40B4-BE49-F238E27FC236}">
                      <a16:creationId xmlns:a16="http://schemas.microsoft.com/office/drawing/2014/main" id="{9F743EE2-2639-4C29-B850-F1AC43B5D9AE}"/>
                    </a:ext>
                  </a:extLst>
                </p:cNvPr>
                <p:cNvPicPr/>
                <p:nvPr/>
              </p:nvPicPr>
              <p:blipFill>
                <a:blip r:embed="rId1380"/>
                <a:stretch>
                  <a:fillRect/>
                </a:stretch>
              </p:blipFill>
              <p:spPr>
                <a:xfrm>
                  <a:off x="2975619" y="6222068"/>
                  <a:ext cx="143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834" name="Freihand 833">
                  <a:extLst>
                    <a:ext uri="{FF2B5EF4-FFF2-40B4-BE49-F238E27FC236}">
                      <a16:creationId xmlns:a16="http://schemas.microsoft.com/office/drawing/2014/main" id="{D2101702-CBC1-4581-BBD7-752AACF1FE42}"/>
                    </a:ext>
                  </a:extLst>
                </p14:cNvPr>
                <p14:cNvContentPartPr/>
                <p14:nvPr/>
              </p14:nvContentPartPr>
              <p14:xfrm>
                <a:off x="4716219" y="4946588"/>
                <a:ext cx="677520" cy="752040"/>
              </p14:xfrm>
            </p:contentPart>
          </mc:Choice>
          <mc:Fallback>
            <p:pic>
              <p:nvPicPr>
                <p:cNvPr id="834" name="Freihand 833">
                  <a:extLst>
                    <a:ext uri="{FF2B5EF4-FFF2-40B4-BE49-F238E27FC236}">
                      <a16:creationId xmlns:a16="http://schemas.microsoft.com/office/drawing/2014/main" id="{D2101702-CBC1-4581-BBD7-752AACF1FE42}"/>
                    </a:ext>
                  </a:extLst>
                </p:cNvPr>
                <p:cNvPicPr/>
                <p:nvPr/>
              </p:nvPicPr>
              <p:blipFill>
                <a:blip r:embed="rId1382"/>
                <a:stretch>
                  <a:fillRect/>
                </a:stretch>
              </p:blipFill>
              <p:spPr>
                <a:xfrm>
                  <a:off x="4711899" y="4942268"/>
                  <a:ext cx="686160" cy="76068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835" name="Freihand 834">
                  <a:extLst>
                    <a:ext uri="{FF2B5EF4-FFF2-40B4-BE49-F238E27FC236}">
                      <a16:creationId xmlns:a16="http://schemas.microsoft.com/office/drawing/2014/main" id="{1435CAB9-DE23-422E-81B1-538F2B87879F}"/>
                    </a:ext>
                  </a:extLst>
                </p14:cNvPr>
                <p14:cNvContentPartPr/>
                <p14:nvPr/>
              </p14:nvContentPartPr>
              <p14:xfrm>
                <a:off x="4694979" y="5489828"/>
                <a:ext cx="169200" cy="200520"/>
              </p14:xfrm>
            </p:contentPart>
          </mc:Choice>
          <mc:Fallback>
            <p:pic>
              <p:nvPicPr>
                <p:cNvPr id="835" name="Freihand 834">
                  <a:extLst>
                    <a:ext uri="{FF2B5EF4-FFF2-40B4-BE49-F238E27FC236}">
                      <a16:creationId xmlns:a16="http://schemas.microsoft.com/office/drawing/2014/main" id="{1435CAB9-DE23-422E-81B1-538F2B87879F}"/>
                    </a:ext>
                  </a:extLst>
                </p:cNvPr>
                <p:cNvPicPr/>
                <p:nvPr/>
              </p:nvPicPr>
              <p:blipFill>
                <a:blip r:embed="rId1384"/>
                <a:stretch>
                  <a:fillRect/>
                </a:stretch>
              </p:blipFill>
              <p:spPr>
                <a:xfrm>
                  <a:off x="4690659" y="5485508"/>
                  <a:ext cx="177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837" name="Freihand 836">
                  <a:extLst>
                    <a:ext uri="{FF2B5EF4-FFF2-40B4-BE49-F238E27FC236}">
                      <a16:creationId xmlns:a16="http://schemas.microsoft.com/office/drawing/2014/main" id="{BC41CF51-2848-4DF0-B5B8-4804090A0975}"/>
                    </a:ext>
                  </a:extLst>
                </p14:cNvPr>
                <p14:cNvContentPartPr/>
                <p14:nvPr/>
              </p14:nvContentPartPr>
              <p14:xfrm>
                <a:off x="5358099" y="4633388"/>
                <a:ext cx="30960" cy="117360"/>
              </p14:xfrm>
            </p:contentPart>
          </mc:Choice>
          <mc:Fallback>
            <p:pic>
              <p:nvPicPr>
                <p:cNvPr id="837" name="Freihand 836">
                  <a:extLst>
                    <a:ext uri="{FF2B5EF4-FFF2-40B4-BE49-F238E27FC236}">
                      <a16:creationId xmlns:a16="http://schemas.microsoft.com/office/drawing/2014/main" id="{BC41CF51-2848-4DF0-B5B8-4804090A0975}"/>
                    </a:ext>
                  </a:extLst>
                </p:cNvPr>
                <p:cNvPicPr/>
                <p:nvPr/>
              </p:nvPicPr>
              <p:blipFill>
                <a:blip r:embed="rId1386"/>
                <a:stretch>
                  <a:fillRect/>
                </a:stretch>
              </p:blipFill>
              <p:spPr>
                <a:xfrm>
                  <a:off x="5353779" y="4629068"/>
                  <a:ext cx="39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838" name="Freihand 837">
                  <a:extLst>
                    <a:ext uri="{FF2B5EF4-FFF2-40B4-BE49-F238E27FC236}">
                      <a16:creationId xmlns:a16="http://schemas.microsoft.com/office/drawing/2014/main" id="{5DD66DBF-4CDF-43C6-B06F-474173FC6E3E}"/>
                    </a:ext>
                  </a:extLst>
                </p14:cNvPr>
                <p14:cNvContentPartPr/>
                <p14:nvPr/>
              </p14:nvContentPartPr>
              <p14:xfrm>
                <a:off x="5263059" y="4545908"/>
                <a:ext cx="173520" cy="53640"/>
              </p14:xfrm>
            </p:contentPart>
          </mc:Choice>
          <mc:Fallback>
            <p:pic>
              <p:nvPicPr>
                <p:cNvPr id="838" name="Freihand 837">
                  <a:extLst>
                    <a:ext uri="{FF2B5EF4-FFF2-40B4-BE49-F238E27FC236}">
                      <a16:creationId xmlns:a16="http://schemas.microsoft.com/office/drawing/2014/main" id="{5DD66DBF-4CDF-43C6-B06F-474173FC6E3E}"/>
                    </a:ext>
                  </a:extLst>
                </p:cNvPr>
                <p:cNvPicPr/>
                <p:nvPr/>
              </p:nvPicPr>
              <p:blipFill>
                <a:blip r:embed="rId1388"/>
                <a:stretch>
                  <a:fillRect/>
                </a:stretch>
              </p:blipFill>
              <p:spPr>
                <a:xfrm>
                  <a:off x="5258739" y="4541588"/>
                  <a:ext cx="182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839" name="Freihand 838">
                  <a:extLst>
                    <a:ext uri="{FF2B5EF4-FFF2-40B4-BE49-F238E27FC236}">
                      <a16:creationId xmlns:a16="http://schemas.microsoft.com/office/drawing/2014/main" id="{1E2B34BD-1245-4BE7-A055-78B0AD581619}"/>
                    </a:ext>
                  </a:extLst>
                </p14:cNvPr>
                <p14:cNvContentPartPr/>
                <p14:nvPr/>
              </p14:nvContentPartPr>
              <p14:xfrm>
                <a:off x="5441979" y="4478588"/>
                <a:ext cx="239400" cy="212040"/>
              </p14:xfrm>
            </p:contentPart>
          </mc:Choice>
          <mc:Fallback>
            <p:pic>
              <p:nvPicPr>
                <p:cNvPr id="839" name="Freihand 838">
                  <a:extLst>
                    <a:ext uri="{FF2B5EF4-FFF2-40B4-BE49-F238E27FC236}">
                      <a16:creationId xmlns:a16="http://schemas.microsoft.com/office/drawing/2014/main" id="{1E2B34BD-1245-4BE7-A055-78B0AD581619}"/>
                    </a:ext>
                  </a:extLst>
                </p:cNvPr>
                <p:cNvPicPr/>
                <p:nvPr/>
              </p:nvPicPr>
              <p:blipFill>
                <a:blip r:embed="rId1390"/>
                <a:stretch>
                  <a:fillRect/>
                </a:stretch>
              </p:blipFill>
              <p:spPr>
                <a:xfrm>
                  <a:off x="5437659" y="4474268"/>
                  <a:ext cx="248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840" name="Freihand 839">
                  <a:extLst>
                    <a:ext uri="{FF2B5EF4-FFF2-40B4-BE49-F238E27FC236}">
                      <a16:creationId xmlns:a16="http://schemas.microsoft.com/office/drawing/2014/main" id="{281EB7FB-AF7D-4D49-A2A9-13B678E900CE}"/>
                    </a:ext>
                  </a:extLst>
                </p14:cNvPr>
                <p14:cNvContentPartPr/>
                <p14:nvPr/>
              </p14:nvContentPartPr>
              <p14:xfrm>
                <a:off x="5551779" y="4477868"/>
                <a:ext cx="360" cy="360"/>
              </p14:xfrm>
            </p:contentPart>
          </mc:Choice>
          <mc:Fallback>
            <p:pic>
              <p:nvPicPr>
                <p:cNvPr id="840" name="Freihand 839">
                  <a:extLst>
                    <a:ext uri="{FF2B5EF4-FFF2-40B4-BE49-F238E27FC236}">
                      <a16:creationId xmlns:a16="http://schemas.microsoft.com/office/drawing/2014/main" id="{281EB7FB-AF7D-4D49-A2A9-13B678E900CE}"/>
                    </a:ext>
                  </a:extLst>
                </p:cNvPr>
                <p:cNvPicPr/>
                <p:nvPr/>
              </p:nvPicPr>
              <p:blipFill>
                <a:blip r:embed="rId5"/>
                <a:stretch>
                  <a:fillRect/>
                </a:stretch>
              </p:blipFill>
              <p:spPr>
                <a:xfrm>
                  <a:off x="5547459" y="44735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842" name="Freihand 841">
                  <a:extLst>
                    <a:ext uri="{FF2B5EF4-FFF2-40B4-BE49-F238E27FC236}">
                      <a16:creationId xmlns:a16="http://schemas.microsoft.com/office/drawing/2014/main" id="{FAFD3951-9687-4A5A-892F-480C271E78BB}"/>
                    </a:ext>
                  </a:extLst>
                </p14:cNvPr>
                <p14:cNvContentPartPr/>
                <p14:nvPr/>
              </p14:nvContentPartPr>
              <p14:xfrm>
                <a:off x="5750139" y="4428188"/>
                <a:ext cx="251280" cy="140040"/>
              </p14:xfrm>
            </p:contentPart>
          </mc:Choice>
          <mc:Fallback>
            <p:pic>
              <p:nvPicPr>
                <p:cNvPr id="842" name="Freihand 841">
                  <a:extLst>
                    <a:ext uri="{FF2B5EF4-FFF2-40B4-BE49-F238E27FC236}">
                      <a16:creationId xmlns:a16="http://schemas.microsoft.com/office/drawing/2014/main" id="{FAFD3951-9687-4A5A-892F-480C271E78BB}"/>
                    </a:ext>
                  </a:extLst>
                </p:cNvPr>
                <p:cNvPicPr/>
                <p:nvPr/>
              </p:nvPicPr>
              <p:blipFill>
                <a:blip r:embed="rId1393"/>
                <a:stretch>
                  <a:fillRect/>
                </a:stretch>
              </p:blipFill>
              <p:spPr>
                <a:xfrm>
                  <a:off x="5745819" y="4423868"/>
                  <a:ext cx="259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843" name="Freihand 842">
                  <a:extLst>
                    <a:ext uri="{FF2B5EF4-FFF2-40B4-BE49-F238E27FC236}">
                      <a16:creationId xmlns:a16="http://schemas.microsoft.com/office/drawing/2014/main" id="{1CFB4C60-A00B-46A5-AC7B-890B94699291}"/>
                    </a:ext>
                  </a:extLst>
                </p14:cNvPr>
                <p14:cNvContentPartPr/>
                <p14:nvPr/>
              </p14:nvContentPartPr>
              <p14:xfrm>
                <a:off x="5945619" y="4395788"/>
                <a:ext cx="38520" cy="2520"/>
              </p14:xfrm>
            </p:contentPart>
          </mc:Choice>
          <mc:Fallback>
            <p:pic>
              <p:nvPicPr>
                <p:cNvPr id="843" name="Freihand 842">
                  <a:extLst>
                    <a:ext uri="{FF2B5EF4-FFF2-40B4-BE49-F238E27FC236}">
                      <a16:creationId xmlns:a16="http://schemas.microsoft.com/office/drawing/2014/main" id="{1CFB4C60-A00B-46A5-AC7B-890B94699291}"/>
                    </a:ext>
                  </a:extLst>
                </p:cNvPr>
                <p:cNvPicPr/>
                <p:nvPr/>
              </p:nvPicPr>
              <p:blipFill>
                <a:blip r:embed="rId1395"/>
                <a:stretch>
                  <a:fillRect/>
                </a:stretch>
              </p:blipFill>
              <p:spPr>
                <a:xfrm>
                  <a:off x="5941299" y="4391468"/>
                  <a:ext cx="471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844" name="Freihand 843">
                  <a:extLst>
                    <a:ext uri="{FF2B5EF4-FFF2-40B4-BE49-F238E27FC236}">
                      <a16:creationId xmlns:a16="http://schemas.microsoft.com/office/drawing/2014/main" id="{05414F70-0086-4CFC-87B6-273771B2A72D}"/>
                    </a:ext>
                  </a:extLst>
                </p14:cNvPr>
                <p14:cNvContentPartPr/>
                <p14:nvPr/>
              </p14:nvContentPartPr>
              <p14:xfrm>
                <a:off x="6038139" y="4350428"/>
                <a:ext cx="88200" cy="103320"/>
              </p14:xfrm>
            </p:contentPart>
          </mc:Choice>
          <mc:Fallback>
            <p:pic>
              <p:nvPicPr>
                <p:cNvPr id="844" name="Freihand 843">
                  <a:extLst>
                    <a:ext uri="{FF2B5EF4-FFF2-40B4-BE49-F238E27FC236}">
                      <a16:creationId xmlns:a16="http://schemas.microsoft.com/office/drawing/2014/main" id="{05414F70-0086-4CFC-87B6-273771B2A72D}"/>
                    </a:ext>
                  </a:extLst>
                </p:cNvPr>
                <p:cNvPicPr/>
                <p:nvPr/>
              </p:nvPicPr>
              <p:blipFill>
                <a:blip r:embed="rId1397"/>
                <a:stretch>
                  <a:fillRect/>
                </a:stretch>
              </p:blipFill>
              <p:spPr>
                <a:xfrm>
                  <a:off x="6033819" y="4346108"/>
                  <a:ext cx="96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845" name="Freihand 844">
                  <a:extLst>
                    <a:ext uri="{FF2B5EF4-FFF2-40B4-BE49-F238E27FC236}">
                      <a16:creationId xmlns:a16="http://schemas.microsoft.com/office/drawing/2014/main" id="{71BF10F2-6505-4DF9-8702-A88B667BEA2B}"/>
                    </a:ext>
                  </a:extLst>
                </p14:cNvPr>
                <p14:cNvContentPartPr/>
                <p14:nvPr/>
              </p14:nvContentPartPr>
              <p14:xfrm>
                <a:off x="6261699" y="4287428"/>
                <a:ext cx="173880" cy="97200"/>
              </p14:xfrm>
            </p:contentPart>
          </mc:Choice>
          <mc:Fallback>
            <p:pic>
              <p:nvPicPr>
                <p:cNvPr id="845" name="Freihand 844">
                  <a:extLst>
                    <a:ext uri="{FF2B5EF4-FFF2-40B4-BE49-F238E27FC236}">
                      <a16:creationId xmlns:a16="http://schemas.microsoft.com/office/drawing/2014/main" id="{71BF10F2-6505-4DF9-8702-A88B667BEA2B}"/>
                    </a:ext>
                  </a:extLst>
                </p:cNvPr>
                <p:cNvPicPr/>
                <p:nvPr/>
              </p:nvPicPr>
              <p:blipFill>
                <a:blip r:embed="rId1399"/>
                <a:stretch>
                  <a:fillRect/>
                </a:stretch>
              </p:blipFill>
              <p:spPr>
                <a:xfrm>
                  <a:off x="6257379" y="4283108"/>
                  <a:ext cx="182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846" name="Freihand 845">
                  <a:extLst>
                    <a:ext uri="{FF2B5EF4-FFF2-40B4-BE49-F238E27FC236}">
                      <a16:creationId xmlns:a16="http://schemas.microsoft.com/office/drawing/2014/main" id="{A767E4C6-57F4-4E52-89DF-87B849D9C0DD}"/>
                    </a:ext>
                  </a:extLst>
                </p14:cNvPr>
                <p14:cNvContentPartPr/>
                <p14:nvPr/>
              </p14:nvContentPartPr>
              <p14:xfrm>
                <a:off x="6522699" y="4252868"/>
                <a:ext cx="20880" cy="131400"/>
              </p14:xfrm>
            </p:contentPart>
          </mc:Choice>
          <mc:Fallback>
            <p:pic>
              <p:nvPicPr>
                <p:cNvPr id="846" name="Freihand 845">
                  <a:extLst>
                    <a:ext uri="{FF2B5EF4-FFF2-40B4-BE49-F238E27FC236}">
                      <a16:creationId xmlns:a16="http://schemas.microsoft.com/office/drawing/2014/main" id="{A767E4C6-57F4-4E52-89DF-87B849D9C0DD}"/>
                    </a:ext>
                  </a:extLst>
                </p:cNvPr>
                <p:cNvPicPr/>
                <p:nvPr/>
              </p:nvPicPr>
              <p:blipFill>
                <a:blip r:embed="rId1401"/>
                <a:stretch>
                  <a:fillRect/>
                </a:stretch>
              </p:blipFill>
              <p:spPr>
                <a:xfrm>
                  <a:off x="6518379" y="4248548"/>
                  <a:ext cx="29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847" name="Freihand 846">
                  <a:extLst>
                    <a:ext uri="{FF2B5EF4-FFF2-40B4-BE49-F238E27FC236}">
                      <a16:creationId xmlns:a16="http://schemas.microsoft.com/office/drawing/2014/main" id="{D96631DE-0C52-4B1C-B0F0-5CD31CD2E657}"/>
                    </a:ext>
                  </a:extLst>
                </p14:cNvPr>
                <p14:cNvContentPartPr/>
                <p14:nvPr/>
              </p14:nvContentPartPr>
              <p14:xfrm>
                <a:off x="6464379" y="4232348"/>
                <a:ext cx="117720" cy="131760"/>
              </p14:xfrm>
            </p:contentPart>
          </mc:Choice>
          <mc:Fallback>
            <p:pic>
              <p:nvPicPr>
                <p:cNvPr id="847" name="Freihand 846">
                  <a:extLst>
                    <a:ext uri="{FF2B5EF4-FFF2-40B4-BE49-F238E27FC236}">
                      <a16:creationId xmlns:a16="http://schemas.microsoft.com/office/drawing/2014/main" id="{D96631DE-0C52-4B1C-B0F0-5CD31CD2E657}"/>
                    </a:ext>
                  </a:extLst>
                </p:cNvPr>
                <p:cNvPicPr/>
                <p:nvPr/>
              </p:nvPicPr>
              <p:blipFill>
                <a:blip r:embed="rId1403"/>
                <a:stretch>
                  <a:fillRect/>
                </a:stretch>
              </p:blipFill>
              <p:spPr>
                <a:xfrm>
                  <a:off x="6460059" y="4228028"/>
                  <a:ext cx="126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848" name="Freihand 847">
                  <a:extLst>
                    <a:ext uri="{FF2B5EF4-FFF2-40B4-BE49-F238E27FC236}">
                      <a16:creationId xmlns:a16="http://schemas.microsoft.com/office/drawing/2014/main" id="{92A07A73-D0AC-4BFB-BE80-ADAFD3A35054}"/>
                    </a:ext>
                  </a:extLst>
                </p14:cNvPr>
                <p14:cNvContentPartPr/>
                <p14:nvPr/>
              </p14:nvContentPartPr>
              <p14:xfrm>
                <a:off x="6584619" y="4271948"/>
                <a:ext cx="176400" cy="58320"/>
              </p14:xfrm>
            </p:contentPart>
          </mc:Choice>
          <mc:Fallback>
            <p:pic>
              <p:nvPicPr>
                <p:cNvPr id="848" name="Freihand 847">
                  <a:extLst>
                    <a:ext uri="{FF2B5EF4-FFF2-40B4-BE49-F238E27FC236}">
                      <a16:creationId xmlns:a16="http://schemas.microsoft.com/office/drawing/2014/main" id="{92A07A73-D0AC-4BFB-BE80-ADAFD3A35054}"/>
                    </a:ext>
                  </a:extLst>
                </p:cNvPr>
                <p:cNvPicPr/>
                <p:nvPr/>
              </p:nvPicPr>
              <p:blipFill>
                <a:blip r:embed="rId1405"/>
                <a:stretch>
                  <a:fillRect/>
                </a:stretch>
              </p:blipFill>
              <p:spPr>
                <a:xfrm>
                  <a:off x="6580299" y="4267628"/>
                  <a:ext cx="185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849" name="Freihand 848">
                  <a:extLst>
                    <a:ext uri="{FF2B5EF4-FFF2-40B4-BE49-F238E27FC236}">
                      <a16:creationId xmlns:a16="http://schemas.microsoft.com/office/drawing/2014/main" id="{178123BC-1ADC-4526-8071-E717CEAAE620}"/>
                    </a:ext>
                  </a:extLst>
                </p14:cNvPr>
                <p14:cNvContentPartPr/>
                <p14:nvPr/>
              </p14:nvContentPartPr>
              <p14:xfrm>
                <a:off x="6779739" y="4241348"/>
                <a:ext cx="60120" cy="142560"/>
              </p14:xfrm>
            </p:contentPart>
          </mc:Choice>
          <mc:Fallback>
            <p:pic>
              <p:nvPicPr>
                <p:cNvPr id="849" name="Freihand 848">
                  <a:extLst>
                    <a:ext uri="{FF2B5EF4-FFF2-40B4-BE49-F238E27FC236}">
                      <a16:creationId xmlns:a16="http://schemas.microsoft.com/office/drawing/2014/main" id="{178123BC-1ADC-4526-8071-E717CEAAE620}"/>
                    </a:ext>
                  </a:extLst>
                </p:cNvPr>
                <p:cNvPicPr/>
                <p:nvPr/>
              </p:nvPicPr>
              <p:blipFill>
                <a:blip r:embed="rId1407"/>
                <a:stretch>
                  <a:fillRect/>
                </a:stretch>
              </p:blipFill>
              <p:spPr>
                <a:xfrm>
                  <a:off x="6775419" y="4237028"/>
                  <a:ext cx="68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850" name="Freihand 849">
                  <a:extLst>
                    <a:ext uri="{FF2B5EF4-FFF2-40B4-BE49-F238E27FC236}">
                      <a16:creationId xmlns:a16="http://schemas.microsoft.com/office/drawing/2014/main" id="{F64C2219-38AB-4574-8FFA-88908D3613DF}"/>
                    </a:ext>
                  </a:extLst>
                </p14:cNvPr>
                <p14:cNvContentPartPr/>
                <p14:nvPr/>
              </p14:nvContentPartPr>
              <p14:xfrm>
                <a:off x="6863979" y="4165388"/>
                <a:ext cx="156240" cy="141840"/>
              </p14:xfrm>
            </p:contentPart>
          </mc:Choice>
          <mc:Fallback>
            <p:pic>
              <p:nvPicPr>
                <p:cNvPr id="850" name="Freihand 849">
                  <a:extLst>
                    <a:ext uri="{FF2B5EF4-FFF2-40B4-BE49-F238E27FC236}">
                      <a16:creationId xmlns:a16="http://schemas.microsoft.com/office/drawing/2014/main" id="{F64C2219-38AB-4574-8FFA-88908D3613DF}"/>
                    </a:ext>
                  </a:extLst>
                </p:cNvPr>
                <p:cNvPicPr/>
                <p:nvPr/>
              </p:nvPicPr>
              <p:blipFill>
                <a:blip r:embed="rId1409"/>
                <a:stretch>
                  <a:fillRect/>
                </a:stretch>
              </p:blipFill>
              <p:spPr>
                <a:xfrm>
                  <a:off x="6859659" y="4161068"/>
                  <a:ext cx="164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851" name="Freihand 850">
                  <a:extLst>
                    <a:ext uri="{FF2B5EF4-FFF2-40B4-BE49-F238E27FC236}">
                      <a16:creationId xmlns:a16="http://schemas.microsoft.com/office/drawing/2014/main" id="{9D0B68EE-CD7C-4607-8975-55BC369338A3}"/>
                    </a:ext>
                  </a:extLst>
                </p14:cNvPr>
                <p14:cNvContentPartPr/>
                <p14:nvPr/>
              </p14:nvContentPartPr>
              <p14:xfrm>
                <a:off x="6957939" y="4206068"/>
                <a:ext cx="123480" cy="90360"/>
              </p14:xfrm>
            </p:contentPart>
          </mc:Choice>
          <mc:Fallback>
            <p:pic>
              <p:nvPicPr>
                <p:cNvPr id="851" name="Freihand 850">
                  <a:extLst>
                    <a:ext uri="{FF2B5EF4-FFF2-40B4-BE49-F238E27FC236}">
                      <a16:creationId xmlns:a16="http://schemas.microsoft.com/office/drawing/2014/main" id="{9D0B68EE-CD7C-4607-8975-55BC369338A3}"/>
                    </a:ext>
                  </a:extLst>
                </p:cNvPr>
                <p:cNvPicPr/>
                <p:nvPr/>
              </p:nvPicPr>
              <p:blipFill>
                <a:blip r:embed="rId1411"/>
                <a:stretch>
                  <a:fillRect/>
                </a:stretch>
              </p:blipFill>
              <p:spPr>
                <a:xfrm>
                  <a:off x="6953619" y="4201748"/>
                  <a:ext cx="132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852" name="Freihand 851">
                  <a:extLst>
                    <a:ext uri="{FF2B5EF4-FFF2-40B4-BE49-F238E27FC236}">
                      <a16:creationId xmlns:a16="http://schemas.microsoft.com/office/drawing/2014/main" id="{519A6F78-3F75-4BBC-8489-D48F191CA25C}"/>
                    </a:ext>
                  </a:extLst>
                </p14:cNvPr>
                <p14:cNvContentPartPr/>
                <p14:nvPr/>
              </p14:nvContentPartPr>
              <p14:xfrm>
                <a:off x="5683539" y="4609628"/>
                <a:ext cx="327960" cy="137520"/>
              </p14:xfrm>
            </p:contentPart>
          </mc:Choice>
          <mc:Fallback>
            <p:pic>
              <p:nvPicPr>
                <p:cNvPr id="852" name="Freihand 851">
                  <a:extLst>
                    <a:ext uri="{FF2B5EF4-FFF2-40B4-BE49-F238E27FC236}">
                      <a16:creationId xmlns:a16="http://schemas.microsoft.com/office/drawing/2014/main" id="{519A6F78-3F75-4BBC-8489-D48F191CA25C}"/>
                    </a:ext>
                  </a:extLst>
                </p:cNvPr>
                <p:cNvPicPr/>
                <p:nvPr/>
              </p:nvPicPr>
              <p:blipFill>
                <a:blip r:embed="rId1413"/>
                <a:stretch>
                  <a:fillRect/>
                </a:stretch>
              </p:blipFill>
              <p:spPr>
                <a:xfrm>
                  <a:off x="5679219" y="4605308"/>
                  <a:ext cx="336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853" name="Freihand 852">
                  <a:extLst>
                    <a:ext uri="{FF2B5EF4-FFF2-40B4-BE49-F238E27FC236}">
                      <a16:creationId xmlns:a16="http://schemas.microsoft.com/office/drawing/2014/main" id="{8D3EA630-23EB-4469-85F7-E8EE6F09E4DD}"/>
                    </a:ext>
                  </a:extLst>
                </p14:cNvPr>
                <p14:cNvContentPartPr/>
                <p14:nvPr/>
              </p14:nvContentPartPr>
              <p14:xfrm>
                <a:off x="6057939" y="4490468"/>
                <a:ext cx="124200" cy="134280"/>
              </p14:xfrm>
            </p:contentPart>
          </mc:Choice>
          <mc:Fallback>
            <p:pic>
              <p:nvPicPr>
                <p:cNvPr id="853" name="Freihand 852">
                  <a:extLst>
                    <a:ext uri="{FF2B5EF4-FFF2-40B4-BE49-F238E27FC236}">
                      <a16:creationId xmlns:a16="http://schemas.microsoft.com/office/drawing/2014/main" id="{8D3EA630-23EB-4469-85F7-E8EE6F09E4DD}"/>
                    </a:ext>
                  </a:extLst>
                </p:cNvPr>
                <p:cNvPicPr/>
                <p:nvPr/>
              </p:nvPicPr>
              <p:blipFill>
                <a:blip r:embed="rId1415"/>
                <a:stretch>
                  <a:fillRect/>
                </a:stretch>
              </p:blipFill>
              <p:spPr>
                <a:xfrm>
                  <a:off x="6053619" y="4486148"/>
                  <a:ext cx="132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854" name="Freihand 853">
                  <a:extLst>
                    <a:ext uri="{FF2B5EF4-FFF2-40B4-BE49-F238E27FC236}">
                      <a16:creationId xmlns:a16="http://schemas.microsoft.com/office/drawing/2014/main" id="{F57FF82D-0A93-4E13-9170-EA176C5374CC}"/>
                    </a:ext>
                  </a:extLst>
                </p14:cNvPr>
                <p14:cNvContentPartPr/>
                <p14:nvPr/>
              </p14:nvContentPartPr>
              <p14:xfrm>
                <a:off x="6285099" y="4455188"/>
                <a:ext cx="82080" cy="113040"/>
              </p14:xfrm>
            </p:contentPart>
          </mc:Choice>
          <mc:Fallback>
            <p:pic>
              <p:nvPicPr>
                <p:cNvPr id="854" name="Freihand 853">
                  <a:extLst>
                    <a:ext uri="{FF2B5EF4-FFF2-40B4-BE49-F238E27FC236}">
                      <a16:creationId xmlns:a16="http://schemas.microsoft.com/office/drawing/2014/main" id="{F57FF82D-0A93-4E13-9170-EA176C5374CC}"/>
                    </a:ext>
                  </a:extLst>
                </p:cNvPr>
                <p:cNvPicPr/>
                <p:nvPr/>
              </p:nvPicPr>
              <p:blipFill>
                <a:blip r:embed="rId1417"/>
                <a:stretch>
                  <a:fillRect/>
                </a:stretch>
              </p:blipFill>
              <p:spPr>
                <a:xfrm>
                  <a:off x="6280779" y="4450868"/>
                  <a:ext cx="90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55" name="Freihand 854">
                  <a:extLst>
                    <a:ext uri="{FF2B5EF4-FFF2-40B4-BE49-F238E27FC236}">
                      <a16:creationId xmlns:a16="http://schemas.microsoft.com/office/drawing/2014/main" id="{DE030EF5-60F6-460C-8BB9-4DFB07DCE552}"/>
                    </a:ext>
                  </a:extLst>
                </p14:cNvPr>
                <p14:cNvContentPartPr/>
                <p14:nvPr/>
              </p14:nvContentPartPr>
              <p14:xfrm>
                <a:off x="6262779" y="4502348"/>
                <a:ext cx="108720" cy="19440"/>
              </p14:xfrm>
            </p:contentPart>
          </mc:Choice>
          <mc:Fallback>
            <p:pic>
              <p:nvPicPr>
                <p:cNvPr id="855" name="Freihand 854">
                  <a:extLst>
                    <a:ext uri="{FF2B5EF4-FFF2-40B4-BE49-F238E27FC236}">
                      <a16:creationId xmlns:a16="http://schemas.microsoft.com/office/drawing/2014/main" id="{DE030EF5-60F6-460C-8BB9-4DFB07DCE552}"/>
                    </a:ext>
                  </a:extLst>
                </p:cNvPr>
                <p:cNvPicPr/>
                <p:nvPr/>
              </p:nvPicPr>
              <p:blipFill>
                <a:blip r:embed="rId1419"/>
                <a:stretch>
                  <a:fillRect/>
                </a:stretch>
              </p:blipFill>
              <p:spPr>
                <a:xfrm>
                  <a:off x="6258459" y="4498028"/>
                  <a:ext cx="117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856" name="Freihand 855">
                  <a:extLst>
                    <a:ext uri="{FF2B5EF4-FFF2-40B4-BE49-F238E27FC236}">
                      <a16:creationId xmlns:a16="http://schemas.microsoft.com/office/drawing/2014/main" id="{15DD3B92-B664-45A9-A520-2FF44C4B4041}"/>
                    </a:ext>
                  </a:extLst>
                </p14:cNvPr>
                <p14:cNvContentPartPr/>
                <p14:nvPr/>
              </p14:nvContentPartPr>
              <p14:xfrm>
                <a:off x="6389499" y="4410548"/>
                <a:ext cx="175680" cy="122760"/>
              </p14:xfrm>
            </p:contentPart>
          </mc:Choice>
          <mc:Fallback>
            <p:pic>
              <p:nvPicPr>
                <p:cNvPr id="856" name="Freihand 855">
                  <a:extLst>
                    <a:ext uri="{FF2B5EF4-FFF2-40B4-BE49-F238E27FC236}">
                      <a16:creationId xmlns:a16="http://schemas.microsoft.com/office/drawing/2014/main" id="{15DD3B92-B664-45A9-A520-2FF44C4B4041}"/>
                    </a:ext>
                  </a:extLst>
                </p:cNvPr>
                <p:cNvPicPr/>
                <p:nvPr/>
              </p:nvPicPr>
              <p:blipFill>
                <a:blip r:embed="rId1421"/>
                <a:stretch>
                  <a:fillRect/>
                </a:stretch>
              </p:blipFill>
              <p:spPr>
                <a:xfrm>
                  <a:off x="6385179" y="4406228"/>
                  <a:ext cx="184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857" name="Freihand 856">
                  <a:extLst>
                    <a:ext uri="{FF2B5EF4-FFF2-40B4-BE49-F238E27FC236}">
                      <a16:creationId xmlns:a16="http://schemas.microsoft.com/office/drawing/2014/main" id="{DF425284-4084-4311-8AF3-D67FB1268760}"/>
                    </a:ext>
                  </a:extLst>
                </p14:cNvPr>
                <p14:cNvContentPartPr/>
                <p14:nvPr/>
              </p14:nvContentPartPr>
              <p14:xfrm>
                <a:off x="6564459" y="4425668"/>
                <a:ext cx="48600" cy="82080"/>
              </p14:xfrm>
            </p:contentPart>
          </mc:Choice>
          <mc:Fallback>
            <p:pic>
              <p:nvPicPr>
                <p:cNvPr id="857" name="Freihand 856">
                  <a:extLst>
                    <a:ext uri="{FF2B5EF4-FFF2-40B4-BE49-F238E27FC236}">
                      <a16:creationId xmlns:a16="http://schemas.microsoft.com/office/drawing/2014/main" id="{DF425284-4084-4311-8AF3-D67FB1268760}"/>
                    </a:ext>
                  </a:extLst>
                </p:cNvPr>
                <p:cNvPicPr/>
                <p:nvPr/>
              </p:nvPicPr>
              <p:blipFill>
                <a:blip r:embed="rId1423"/>
                <a:stretch>
                  <a:fillRect/>
                </a:stretch>
              </p:blipFill>
              <p:spPr>
                <a:xfrm>
                  <a:off x="6560139" y="4421348"/>
                  <a:ext cx="57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858" name="Freihand 857">
                  <a:extLst>
                    <a:ext uri="{FF2B5EF4-FFF2-40B4-BE49-F238E27FC236}">
                      <a16:creationId xmlns:a16="http://schemas.microsoft.com/office/drawing/2014/main" id="{0EF1EDA5-8959-468B-9AB8-13AF93945154}"/>
                    </a:ext>
                  </a:extLst>
                </p14:cNvPr>
                <p14:cNvContentPartPr/>
                <p14:nvPr/>
              </p14:nvContentPartPr>
              <p14:xfrm>
                <a:off x="6620259" y="4411628"/>
                <a:ext cx="74880" cy="70560"/>
              </p14:xfrm>
            </p:contentPart>
          </mc:Choice>
          <mc:Fallback>
            <p:pic>
              <p:nvPicPr>
                <p:cNvPr id="858" name="Freihand 857">
                  <a:extLst>
                    <a:ext uri="{FF2B5EF4-FFF2-40B4-BE49-F238E27FC236}">
                      <a16:creationId xmlns:a16="http://schemas.microsoft.com/office/drawing/2014/main" id="{0EF1EDA5-8959-468B-9AB8-13AF93945154}"/>
                    </a:ext>
                  </a:extLst>
                </p:cNvPr>
                <p:cNvPicPr/>
                <p:nvPr/>
              </p:nvPicPr>
              <p:blipFill>
                <a:blip r:embed="rId1425"/>
                <a:stretch>
                  <a:fillRect/>
                </a:stretch>
              </p:blipFill>
              <p:spPr>
                <a:xfrm>
                  <a:off x="6615939" y="4407308"/>
                  <a:ext cx="83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860" name="Freihand 859">
                  <a:extLst>
                    <a:ext uri="{FF2B5EF4-FFF2-40B4-BE49-F238E27FC236}">
                      <a16:creationId xmlns:a16="http://schemas.microsoft.com/office/drawing/2014/main" id="{73EAB659-9B73-4961-93EE-296F27BBF897}"/>
                    </a:ext>
                  </a:extLst>
                </p14:cNvPr>
                <p14:cNvContentPartPr/>
                <p14:nvPr/>
              </p14:nvContentPartPr>
              <p14:xfrm>
                <a:off x="6691179" y="4337828"/>
                <a:ext cx="143280" cy="115560"/>
              </p14:xfrm>
            </p:contentPart>
          </mc:Choice>
          <mc:Fallback>
            <p:pic>
              <p:nvPicPr>
                <p:cNvPr id="860" name="Freihand 859">
                  <a:extLst>
                    <a:ext uri="{FF2B5EF4-FFF2-40B4-BE49-F238E27FC236}">
                      <a16:creationId xmlns:a16="http://schemas.microsoft.com/office/drawing/2014/main" id="{73EAB659-9B73-4961-93EE-296F27BBF897}"/>
                    </a:ext>
                  </a:extLst>
                </p:cNvPr>
                <p:cNvPicPr/>
                <p:nvPr/>
              </p:nvPicPr>
              <p:blipFill>
                <a:blip r:embed="rId1427"/>
                <a:stretch>
                  <a:fillRect/>
                </a:stretch>
              </p:blipFill>
              <p:spPr>
                <a:xfrm>
                  <a:off x="6686859" y="4333508"/>
                  <a:ext cx="151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861" name="Freihand 860">
                  <a:extLst>
                    <a:ext uri="{FF2B5EF4-FFF2-40B4-BE49-F238E27FC236}">
                      <a16:creationId xmlns:a16="http://schemas.microsoft.com/office/drawing/2014/main" id="{78E9EF7D-C6DB-404C-A8F1-0585FCC19AEA}"/>
                    </a:ext>
                  </a:extLst>
                </p14:cNvPr>
                <p14:cNvContentPartPr/>
                <p14:nvPr/>
              </p14:nvContentPartPr>
              <p14:xfrm>
                <a:off x="6822939" y="4336028"/>
                <a:ext cx="24480" cy="23400"/>
              </p14:xfrm>
            </p:contentPart>
          </mc:Choice>
          <mc:Fallback>
            <p:pic>
              <p:nvPicPr>
                <p:cNvPr id="861" name="Freihand 860">
                  <a:extLst>
                    <a:ext uri="{FF2B5EF4-FFF2-40B4-BE49-F238E27FC236}">
                      <a16:creationId xmlns:a16="http://schemas.microsoft.com/office/drawing/2014/main" id="{78E9EF7D-C6DB-404C-A8F1-0585FCC19AEA}"/>
                    </a:ext>
                  </a:extLst>
                </p:cNvPr>
                <p:cNvPicPr/>
                <p:nvPr/>
              </p:nvPicPr>
              <p:blipFill>
                <a:blip r:embed="rId1429"/>
                <a:stretch>
                  <a:fillRect/>
                </a:stretch>
              </p:blipFill>
              <p:spPr>
                <a:xfrm>
                  <a:off x="6818619" y="4331708"/>
                  <a:ext cx="33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862" name="Freihand 861">
                  <a:extLst>
                    <a:ext uri="{FF2B5EF4-FFF2-40B4-BE49-F238E27FC236}">
                      <a16:creationId xmlns:a16="http://schemas.microsoft.com/office/drawing/2014/main" id="{4FC8F2C5-E46D-4D51-8594-C40E1AE9E58E}"/>
                    </a:ext>
                  </a:extLst>
                </p14:cNvPr>
                <p14:cNvContentPartPr/>
                <p14:nvPr/>
              </p14:nvContentPartPr>
              <p14:xfrm>
                <a:off x="6856419" y="4319108"/>
                <a:ext cx="379440" cy="190080"/>
              </p14:xfrm>
            </p:contentPart>
          </mc:Choice>
          <mc:Fallback>
            <p:pic>
              <p:nvPicPr>
                <p:cNvPr id="862" name="Freihand 861">
                  <a:extLst>
                    <a:ext uri="{FF2B5EF4-FFF2-40B4-BE49-F238E27FC236}">
                      <a16:creationId xmlns:a16="http://schemas.microsoft.com/office/drawing/2014/main" id="{4FC8F2C5-E46D-4D51-8594-C40E1AE9E58E}"/>
                    </a:ext>
                  </a:extLst>
                </p:cNvPr>
                <p:cNvPicPr/>
                <p:nvPr/>
              </p:nvPicPr>
              <p:blipFill>
                <a:blip r:embed="rId1431"/>
                <a:stretch>
                  <a:fillRect/>
                </a:stretch>
              </p:blipFill>
              <p:spPr>
                <a:xfrm>
                  <a:off x="6852099" y="4314788"/>
                  <a:ext cx="388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863" name="Freihand 862">
                  <a:extLst>
                    <a:ext uri="{FF2B5EF4-FFF2-40B4-BE49-F238E27FC236}">
                      <a16:creationId xmlns:a16="http://schemas.microsoft.com/office/drawing/2014/main" id="{A828E310-2D31-4D61-A32C-2742F5C104C7}"/>
                    </a:ext>
                  </a:extLst>
                </p14:cNvPr>
                <p14:cNvContentPartPr/>
                <p14:nvPr/>
              </p14:nvContentPartPr>
              <p14:xfrm>
                <a:off x="5697579" y="4701428"/>
                <a:ext cx="601920" cy="203040"/>
              </p14:xfrm>
            </p:contentPart>
          </mc:Choice>
          <mc:Fallback>
            <p:pic>
              <p:nvPicPr>
                <p:cNvPr id="863" name="Freihand 862">
                  <a:extLst>
                    <a:ext uri="{FF2B5EF4-FFF2-40B4-BE49-F238E27FC236}">
                      <a16:creationId xmlns:a16="http://schemas.microsoft.com/office/drawing/2014/main" id="{A828E310-2D31-4D61-A32C-2742F5C104C7}"/>
                    </a:ext>
                  </a:extLst>
                </p:cNvPr>
                <p:cNvPicPr/>
                <p:nvPr/>
              </p:nvPicPr>
              <p:blipFill>
                <a:blip r:embed="rId1433"/>
                <a:stretch>
                  <a:fillRect/>
                </a:stretch>
              </p:blipFill>
              <p:spPr>
                <a:xfrm>
                  <a:off x="5693259" y="4697108"/>
                  <a:ext cx="6105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864" name="Freihand 863">
                  <a:extLst>
                    <a:ext uri="{FF2B5EF4-FFF2-40B4-BE49-F238E27FC236}">
                      <a16:creationId xmlns:a16="http://schemas.microsoft.com/office/drawing/2014/main" id="{A03380EE-09DF-4DBC-8930-72EAD33CAEA6}"/>
                    </a:ext>
                  </a:extLst>
                </p14:cNvPr>
                <p14:cNvContentPartPr/>
                <p14:nvPr/>
              </p14:nvContentPartPr>
              <p14:xfrm>
                <a:off x="6268179" y="4653908"/>
                <a:ext cx="55800" cy="9720"/>
              </p14:xfrm>
            </p:contentPart>
          </mc:Choice>
          <mc:Fallback>
            <p:pic>
              <p:nvPicPr>
                <p:cNvPr id="864" name="Freihand 863">
                  <a:extLst>
                    <a:ext uri="{FF2B5EF4-FFF2-40B4-BE49-F238E27FC236}">
                      <a16:creationId xmlns:a16="http://schemas.microsoft.com/office/drawing/2014/main" id="{A03380EE-09DF-4DBC-8930-72EAD33CAEA6}"/>
                    </a:ext>
                  </a:extLst>
                </p:cNvPr>
                <p:cNvPicPr/>
                <p:nvPr/>
              </p:nvPicPr>
              <p:blipFill>
                <a:blip r:embed="rId1435"/>
                <a:stretch>
                  <a:fillRect/>
                </a:stretch>
              </p:blipFill>
              <p:spPr>
                <a:xfrm>
                  <a:off x="6263859" y="4649588"/>
                  <a:ext cx="64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865" name="Freihand 864">
                  <a:extLst>
                    <a:ext uri="{FF2B5EF4-FFF2-40B4-BE49-F238E27FC236}">
                      <a16:creationId xmlns:a16="http://schemas.microsoft.com/office/drawing/2014/main" id="{6B0A9F02-425E-42FB-8E04-CB442219CEB9}"/>
                    </a:ext>
                  </a:extLst>
                </p14:cNvPr>
                <p14:cNvContentPartPr/>
                <p14:nvPr/>
              </p14:nvContentPartPr>
              <p14:xfrm>
                <a:off x="6322179" y="4545188"/>
                <a:ext cx="208080" cy="229680"/>
              </p14:xfrm>
            </p:contentPart>
          </mc:Choice>
          <mc:Fallback>
            <p:pic>
              <p:nvPicPr>
                <p:cNvPr id="865" name="Freihand 864">
                  <a:extLst>
                    <a:ext uri="{FF2B5EF4-FFF2-40B4-BE49-F238E27FC236}">
                      <a16:creationId xmlns:a16="http://schemas.microsoft.com/office/drawing/2014/main" id="{6B0A9F02-425E-42FB-8E04-CB442219CEB9}"/>
                    </a:ext>
                  </a:extLst>
                </p:cNvPr>
                <p:cNvPicPr/>
                <p:nvPr/>
              </p:nvPicPr>
              <p:blipFill>
                <a:blip r:embed="rId1437"/>
                <a:stretch>
                  <a:fillRect/>
                </a:stretch>
              </p:blipFill>
              <p:spPr>
                <a:xfrm>
                  <a:off x="6317859" y="4540868"/>
                  <a:ext cx="2167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866" name="Freihand 865">
                  <a:extLst>
                    <a:ext uri="{FF2B5EF4-FFF2-40B4-BE49-F238E27FC236}">
                      <a16:creationId xmlns:a16="http://schemas.microsoft.com/office/drawing/2014/main" id="{57ED1C6A-93CB-4FFA-A9ED-22F8A3DB6344}"/>
                    </a:ext>
                  </a:extLst>
                </p14:cNvPr>
                <p14:cNvContentPartPr/>
                <p14:nvPr/>
              </p14:nvContentPartPr>
              <p14:xfrm>
                <a:off x="5808099" y="4618628"/>
                <a:ext cx="786960" cy="319320"/>
              </p14:xfrm>
            </p:contentPart>
          </mc:Choice>
          <mc:Fallback>
            <p:pic>
              <p:nvPicPr>
                <p:cNvPr id="866" name="Freihand 865">
                  <a:extLst>
                    <a:ext uri="{FF2B5EF4-FFF2-40B4-BE49-F238E27FC236}">
                      <a16:creationId xmlns:a16="http://schemas.microsoft.com/office/drawing/2014/main" id="{57ED1C6A-93CB-4FFA-A9ED-22F8A3DB6344}"/>
                    </a:ext>
                  </a:extLst>
                </p:cNvPr>
                <p:cNvPicPr/>
                <p:nvPr/>
              </p:nvPicPr>
              <p:blipFill>
                <a:blip r:embed="rId1439"/>
                <a:stretch>
                  <a:fillRect/>
                </a:stretch>
              </p:blipFill>
              <p:spPr>
                <a:xfrm>
                  <a:off x="5803779" y="4614308"/>
                  <a:ext cx="7956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867" name="Freihand 866">
                  <a:extLst>
                    <a:ext uri="{FF2B5EF4-FFF2-40B4-BE49-F238E27FC236}">
                      <a16:creationId xmlns:a16="http://schemas.microsoft.com/office/drawing/2014/main" id="{E75EED1B-CD96-4817-9A54-E97F19460705}"/>
                    </a:ext>
                  </a:extLst>
                </p14:cNvPr>
                <p14:cNvContentPartPr/>
                <p14:nvPr/>
              </p14:nvContentPartPr>
              <p14:xfrm>
                <a:off x="6354579" y="4368068"/>
                <a:ext cx="874080" cy="197640"/>
              </p14:xfrm>
            </p:contentPart>
          </mc:Choice>
          <mc:Fallback>
            <p:pic>
              <p:nvPicPr>
                <p:cNvPr id="867" name="Freihand 866">
                  <a:extLst>
                    <a:ext uri="{FF2B5EF4-FFF2-40B4-BE49-F238E27FC236}">
                      <a16:creationId xmlns:a16="http://schemas.microsoft.com/office/drawing/2014/main" id="{E75EED1B-CD96-4817-9A54-E97F19460705}"/>
                    </a:ext>
                  </a:extLst>
                </p:cNvPr>
                <p:cNvPicPr/>
                <p:nvPr/>
              </p:nvPicPr>
              <p:blipFill>
                <a:blip r:embed="rId1441"/>
                <a:stretch>
                  <a:fillRect/>
                </a:stretch>
              </p:blipFill>
              <p:spPr>
                <a:xfrm>
                  <a:off x="6350259" y="4363748"/>
                  <a:ext cx="882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869" name="Freihand 868">
                  <a:extLst>
                    <a:ext uri="{FF2B5EF4-FFF2-40B4-BE49-F238E27FC236}">
                      <a16:creationId xmlns:a16="http://schemas.microsoft.com/office/drawing/2014/main" id="{9BD7ED2A-8BD7-47DD-AD8D-1319FE686A18}"/>
                    </a:ext>
                  </a:extLst>
                </p14:cNvPr>
                <p14:cNvContentPartPr/>
                <p14:nvPr/>
              </p14:nvContentPartPr>
              <p14:xfrm>
                <a:off x="7703859" y="4380308"/>
                <a:ext cx="501480" cy="934200"/>
              </p14:xfrm>
            </p:contentPart>
          </mc:Choice>
          <mc:Fallback>
            <p:pic>
              <p:nvPicPr>
                <p:cNvPr id="869" name="Freihand 868">
                  <a:extLst>
                    <a:ext uri="{FF2B5EF4-FFF2-40B4-BE49-F238E27FC236}">
                      <a16:creationId xmlns:a16="http://schemas.microsoft.com/office/drawing/2014/main" id="{9BD7ED2A-8BD7-47DD-AD8D-1319FE686A18}"/>
                    </a:ext>
                  </a:extLst>
                </p:cNvPr>
                <p:cNvPicPr/>
                <p:nvPr/>
              </p:nvPicPr>
              <p:blipFill>
                <a:blip r:embed="rId1443"/>
                <a:stretch>
                  <a:fillRect/>
                </a:stretch>
              </p:blipFill>
              <p:spPr>
                <a:xfrm>
                  <a:off x="7699539" y="4375988"/>
                  <a:ext cx="510120" cy="94284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870" name="Freihand 869">
                  <a:extLst>
                    <a:ext uri="{FF2B5EF4-FFF2-40B4-BE49-F238E27FC236}">
                      <a16:creationId xmlns:a16="http://schemas.microsoft.com/office/drawing/2014/main" id="{DCD3BE1F-E743-4AF8-BC52-069F07C8D0FB}"/>
                    </a:ext>
                  </a:extLst>
                </p14:cNvPr>
                <p14:cNvContentPartPr/>
                <p14:nvPr/>
              </p14:nvContentPartPr>
              <p14:xfrm>
                <a:off x="7632219" y="5121908"/>
                <a:ext cx="260280" cy="216000"/>
              </p14:xfrm>
            </p:contentPart>
          </mc:Choice>
          <mc:Fallback>
            <p:pic>
              <p:nvPicPr>
                <p:cNvPr id="870" name="Freihand 869">
                  <a:extLst>
                    <a:ext uri="{FF2B5EF4-FFF2-40B4-BE49-F238E27FC236}">
                      <a16:creationId xmlns:a16="http://schemas.microsoft.com/office/drawing/2014/main" id="{DCD3BE1F-E743-4AF8-BC52-069F07C8D0FB}"/>
                    </a:ext>
                  </a:extLst>
                </p:cNvPr>
                <p:cNvPicPr/>
                <p:nvPr/>
              </p:nvPicPr>
              <p:blipFill>
                <a:blip r:embed="rId1445"/>
                <a:stretch>
                  <a:fillRect/>
                </a:stretch>
              </p:blipFill>
              <p:spPr>
                <a:xfrm>
                  <a:off x="7627899" y="5117588"/>
                  <a:ext cx="268920" cy="224640"/>
                </a:xfrm>
                <a:prstGeom prst="rect">
                  <a:avLst/>
                </a:prstGeom>
              </p:spPr>
            </p:pic>
          </mc:Fallback>
        </mc:AlternateContent>
      </p:grpSp>
      <p:grpSp>
        <p:nvGrpSpPr>
          <p:cNvPr id="908" name="Gruppieren 907">
            <a:extLst>
              <a:ext uri="{FF2B5EF4-FFF2-40B4-BE49-F238E27FC236}">
                <a16:creationId xmlns:a16="http://schemas.microsoft.com/office/drawing/2014/main" id="{BC2519EA-97D8-453F-9E09-BF9A6FFC11FD}"/>
              </a:ext>
            </a:extLst>
          </p:cNvPr>
          <p:cNvGrpSpPr/>
          <p:nvPr/>
        </p:nvGrpSpPr>
        <p:grpSpPr>
          <a:xfrm>
            <a:off x="7909059" y="3497588"/>
            <a:ext cx="2428560" cy="895320"/>
            <a:chOff x="7909059" y="3497588"/>
            <a:chExt cx="2428560" cy="895320"/>
          </a:xfrm>
        </p:grpSpPr>
        <mc:AlternateContent xmlns:mc="http://schemas.openxmlformats.org/markup-compatibility/2006">
          <mc:Choice xmlns:p14="http://schemas.microsoft.com/office/powerpoint/2010/main" Requires="p14">
            <p:contentPart p14:bwMode="auto" r:id="rId1446">
              <p14:nvContentPartPr>
                <p14:cNvPr id="872" name="Freihand 871">
                  <a:extLst>
                    <a:ext uri="{FF2B5EF4-FFF2-40B4-BE49-F238E27FC236}">
                      <a16:creationId xmlns:a16="http://schemas.microsoft.com/office/drawing/2014/main" id="{C1E62398-3729-4EC2-9324-86CD5FB60891}"/>
                    </a:ext>
                  </a:extLst>
                </p14:cNvPr>
                <p14:cNvContentPartPr/>
                <p14:nvPr/>
              </p14:nvContentPartPr>
              <p14:xfrm>
                <a:off x="7909059" y="4234868"/>
                <a:ext cx="191880" cy="158040"/>
              </p14:xfrm>
            </p:contentPart>
          </mc:Choice>
          <mc:Fallback>
            <p:pic>
              <p:nvPicPr>
                <p:cNvPr id="872" name="Freihand 871">
                  <a:extLst>
                    <a:ext uri="{FF2B5EF4-FFF2-40B4-BE49-F238E27FC236}">
                      <a16:creationId xmlns:a16="http://schemas.microsoft.com/office/drawing/2014/main" id="{C1E62398-3729-4EC2-9324-86CD5FB60891}"/>
                    </a:ext>
                  </a:extLst>
                </p:cNvPr>
                <p:cNvPicPr/>
                <p:nvPr/>
              </p:nvPicPr>
              <p:blipFill>
                <a:blip r:embed="rId1447"/>
                <a:stretch>
                  <a:fillRect/>
                </a:stretch>
              </p:blipFill>
              <p:spPr>
                <a:xfrm>
                  <a:off x="7904739" y="4230548"/>
                  <a:ext cx="200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873" name="Freihand 872">
                  <a:extLst>
                    <a:ext uri="{FF2B5EF4-FFF2-40B4-BE49-F238E27FC236}">
                      <a16:creationId xmlns:a16="http://schemas.microsoft.com/office/drawing/2014/main" id="{495814B7-CA60-4A39-A987-E3779DCAC201}"/>
                    </a:ext>
                  </a:extLst>
                </p14:cNvPr>
                <p14:cNvContentPartPr/>
                <p14:nvPr/>
              </p14:nvContentPartPr>
              <p14:xfrm>
                <a:off x="8108859" y="4183748"/>
                <a:ext cx="78840" cy="92880"/>
              </p14:xfrm>
            </p:contentPart>
          </mc:Choice>
          <mc:Fallback>
            <p:pic>
              <p:nvPicPr>
                <p:cNvPr id="873" name="Freihand 872">
                  <a:extLst>
                    <a:ext uri="{FF2B5EF4-FFF2-40B4-BE49-F238E27FC236}">
                      <a16:creationId xmlns:a16="http://schemas.microsoft.com/office/drawing/2014/main" id="{495814B7-CA60-4A39-A987-E3779DCAC201}"/>
                    </a:ext>
                  </a:extLst>
                </p:cNvPr>
                <p:cNvPicPr/>
                <p:nvPr/>
              </p:nvPicPr>
              <p:blipFill>
                <a:blip r:embed="rId1449"/>
                <a:stretch>
                  <a:fillRect/>
                </a:stretch>
              </p:blipFill>
              <p:spPr>
                <a:xfrm>
                  <a:off x="8104539" y="4179428"/>
                  <a:ext cx="87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874" name="Freihand 873">
                  <a:extLst>
                    <a:ext uri="{FF2B5EF4-FFF2-40B4-BE49-F238E27FC236}">
                      <a16:creationId xmlns:a16="http://schemas.microsoft.com/office/drawing/2014/main" id="{0586CF7B-4009-488F-8478-3054CB35948A}"/>
                    </a:ext>
                  </a:extLst>
                </p14:cNvPr>
                <p14:cNvContentPartPr/>
                <p14:nvPr/>
              </p14:nvContentPartPr>
              <p14:xfrm>
                <a:off x="8188059" y="4169708"/>
                <a:ext cx="80280" cy="74520"/>
              </p14:xfrm>
            </p:contentPart>
          </mc:Choice>
          <mc:Fallback>
            <p:pic>
              <p:nvPicPr>
                <p:cNvPr id="874" name="Freihand 873">
                  <a:extLst>
                    <a:ext uri="{FF2B5EF4-FFF2-40B4-BE49-F238E27FC236}">
                      <a16:creationId xmlns:a16="http://schemas.microsoft.com/office/drawing/2014/main" id="{0586CF7B-4009-488F-8478-3054CB35948A}"/>
                    </a:ext>
                  </a:extLst>
                </p:cNvPr>
                <p:cNvPicPr/>
                <p:nvPr/>
              </p:nvPicPr>
              <p:blipFill>
                <a:blip r:embed="rId1451"/>
                <a:stretch>
                  <a:fillRect/>
                </a:stretch>
              </p:blipFill>
              <p:spPr>
                <a:xfrm>
                  <a:off x="8183739" y="4165388"/>
                  <a:ext cx="88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875" name="Freihand 874">
                  <a:extLst>
                    <a:ext uri="{FF2B5EF4-FFF2-40B4-BE49-F238E27FC236}">
                      <a16:creationId xmlns:a16="http://schemas.microsoft.com/office/drawing/2014/main" id="{6243B72E-9F78-416B-A181-130615D99980}"/>
                    </a:ext>
                  </a:extLst>
                </p14:cNvPr>
                <p14:cNvContentPartPr/>
                <p14:nvPr/>
              </p14:nvContentPartPr>
              <p14:xfrm>
                <a:off x="8256459" y="4016708"/>
                <a:ext cx="174960" cy="159480"/>
              </p14:xfrm>
            </p:contentPart>
          </mc:Choice>
          <mc:Fallback>
            <p:pic>
              <p:nvPicPr>
                <p:cNvPr id="875" name="Freihand 874">
                  <a:extLst>
                    <a:ext uri="{FF2B5EF4-FFF2-40B4-BE49-F238E27FC236}">
                      <a16:creationId xmlns:a16="http://schemas.microsoft.com/office/drawing/2014/main" id="{6243B72E-9F78-416B-A181-130615D99980}"/>
                    </a:ext>
                  </a:extLst>
                </p:cNvPr>
                <p:cNvPicPr/>
                <p:nvPr/>
              </p:nvPicPr>
              <p:blipFill>
                <a:blip r:embed="rId1453"/>
                <a:stretch>
                  <a:fillRect/>
                </a:stretch>
              </p:blipFill>
              <p:spPr>
                <a:xfrm>
                  <a:off x="8252139" y="4012388"/>
                  <a:ext cx="183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876" name="Freihand 875">
                  <a:extLst>
                    <a:ext uri="{FF2B5EF4-FFF2-40B4-BE49-F238E27FC236}">
                      <a16:creationId xmlns:a16="http://schemas.microsoft.com/office/drawing/2014/main" id="{421BBD24-7D55-4C7B-B4AB-7C13C5B21849}"/>
                    </a:ext>
                  </a:extLst>
                </p14:cNvPr>
                <p14:cNvContentPartPr/>
                <p14:nvPr/>
              </p14:nvContentPartPr>
              <p14:xfrm>
                <a:off x="8452299" y="3919508"/>
                <a:ext cx="157680" cy="176760"/>
              </p14:xfrm>
            </p:contentPart>
          </mc:Choice>
          <mc:Fallback>
            <p:pic>
              <p:nvPicPr>
                <p:cNvPr id="876" name="Freihand 875">
                  <a:extLst>
                    <a:ext uri="{FF2B5EF4-FFF2-40B4-BE49-F238E27FC236}">
                      <a16:creationId xmlns:a16="http://schemas.microsoft.com/office/drawing/2014/main" id="{421BBD24-7D55-4C7B-B4AB-7C13C5B21849}"/>
                    </a:ext>
                  </a:extLst>
                </p:cNvPr>
                <p:cNvPicPr/>
                <p:nvPr/>
              </p:nvPicPr>
              <p:blipFill>
                <a:blip r:embed="rId1455"/>
                <a:stretch>
                  <a:fillRect/>
                </a:stretch>
              </p:blipFill>
              <p:spPr>
                <a:xfrm>
                  <a:off x="8447979" y="3915188"/>
                  <a:ext cx="166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877" name="Freihand 876">
                  <a:extLst>
                    <a:ext uri="{FF2B5EF4-FFF2-40B4-BE49-F238E27FC236}">
                      <a16:creationId xmlns:a16="http://schemas.microsoft.com/office/drawing/2014/main" id="{B2AC6529-E7D0-42F6-B486-4B28BB1388B6}"/>
                    </a:ext>
                  </a:extLst>
                </p14:cNvPr>
                <p14:cNvContentPartPr/>
                <p14:nvPr/>
              </p14:nvContentPartPr>
              <p14:xfrm>
                <a:off x="8584059" y="3901148"/>
                <a:ext cx="21960" cy="27720"/>
              </p14:xfrm>
            </p:contentPart>
          </mc:Choice>
          <mc:Fallback>
            <p:pic>
              <p:nvPicPr>
                <p:cNvPr id="877" name="Freihand 876">
                  <a:extLst>
                    <a:ext uri="{FF2B5EF4-FFF2-40B4-BE49-F238E27FC236}">
                      <a16:creationId xmlns:a16="http://schemas.microsoft.com/office/drawing/2014/main" id="{B2AC6529-E7D0-42F6-B486-4B28BB1388B6}"/>
                    </a:ext>
                  </a:extLst>
                </p:cNvPr>
                <p:cNvPicPr/>
                <p:nvPr/>
              </p:nvPicPr>
              <p:blipFill>
                <a:blip r:embed="rId1457"/>
                <a:stretch>
                  <a:fillRect/>
                </a:stretch>
              </p:blipFill>
              <p:spPr>
                <a:xfrm>
                  <a:off x="8579739" y="3896828"/>
                  <a:ext cx="30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878" name="Freihand 877">
                  <a:extLst>
                    <a:ext uri="{FF2B5EF4-FFF2-40B4-BE49-F238E27FC236}">
                      <a16:creationId xmlns:a16="http://schemas.microsoft.com/office/drawing/2014/main" id="{1066F866-C28E-486A-AAF7-1BD64AFB34B0}"/>
                    </a:ext>
                  </a:extLst>
                </p14:cNvPr>
                <p14:cNvContentPartPr/>
                <p14:nvPr/>
              </p14:nvContentPartPr>
              <p14:xfrm>
                <a:off x="8657859" y="3778388"/>
                <a:ext cx="119520" cy="197640"/>
              </p14:xfrm>
            </p:contentPart>
          </mc:Choice>
          <mc:Fallback>
            <p:pic>
              <p:nvPicPr>
                <p:cNvPr id="878" name="Freihand 877">
                  <a:extLst>
                    <a:ext uri="{FF2B5EF4-FFF2-40B4-BE49-F238E27FC236}">
                      <a16:creationId xmlns:a16="http://schemas.microsoft.com/office/drawing/2014/main" id="{1066F866-C28E-486A-AAF7-1BD64AFB34B0}"/>
                    </a:ext>
                  </a:extLst>
                </p:cNvPr>
                <p:cNvPicPr/>
                <p:nvPr/>
              </p:nvPicPr>
              <p:blipFill>
                <a:blip r:embed="rId1459"/>
                <a:stretch>
                  <a:fillRect/>
                </a:stretch>
              </p:blipFill>
              <p:spPr>
                <a:xfrm>
                  <a:off x="8653539" y="3774068"/>
                  <a:ext cx="128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879" name="Freihand 878">
                  <a:extLst>
                    <a:ext uri="{FF2B5EF4-FFF2-40B4-BE49-F238E27FC236}">
                      <a16:creationId xmlns:a16="http://schemas.microsoft.com/office/drawing/2014/main" id="{7B522B49-5F97-46F7-89F8-4F23837096B5}"/>
                    </a:ext>
                  </a:extLst>
                </p14:cNvPr>
                <p14:cNvContentPartPr/>
                <p14:nvPr/>
              </p14:nvContentPartPr>
              <p14:xfrm>
                <a:off x="8872419" y="3700988"/>
                <a:ext cx="241920" cy="171000"/>
              </p14:xfrm>
            </p:contentPart>
          </mc:Choice>
          <mc:Fallback>
            <p:pic>
              <p:nvPicPr>
                <p:cNvPr id="879" name="Freihand 878">
                  <a:extLst>
                    <a:ext uri="{FF2B5EF4-FFF2-40B4-BE49-F238E27FC236}">
                      <a16:creationId xmlns:a16="http://schemas.microsoft.com/office/drawing/2014/main" id="{7B522B49-5F97-46F7-89F8-4F23837096B5}"/>
                    </a:ext>
                  </a:extLst>
                </p:cNvPr>
                <p:cNvPicPr/>
                <p:nvPr/>
              </p:nvPicPr>
              <p:blipFill>
                <a:blip r:embed="rId1461"/>
                <a:stretch>
                  <a:fillRect/>
                </a:stretch>
              </p:blipFill>
              <p:spPr>
                <a:xfrm>
                  <a:off x="8868099" y="3696668"/>
                  <a:ext cx="250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880" name="Freihand 879">
                  <a:extLst>
                    <a:ext uri="{FF2B5EF4-FFF2-40B4-BE49-F238E27FC236}">
                      <a16:creationId xmlns:a16="http://schemas.microsoft.com/office/drawing/2014/main" id="{D46BB6C0-2058-47ED-86B8-E1B3F61999D0}"/>
                    </a:ext>
                  </a:extLst>
                </p14:cNvPr>
                <p14:cNvContentPartPr/>
                <p14:nvPr/>
              </p14:nvContentPartPr>
              <p14:xfrm>
                <a:off x="9051699" y="3646988"/>
                <a:ext cx="78840" cy="13320"/>
              </p14:xfrm>
            </p:contentPart>
          </mc:Choice>
          <mc:Fallback>
            <p:pic>
              <p:nvPicPr>
                <p:cNvPr id="880" name="Freihand 879">
                  <a:extLst>
                    <a:ext uri="{FF2B5EF4-FFF2-40B4-BE49-F238E27FC236}">
                      <a16:creationId xmlns:a16="http://schemas.microsoft.com/office/drawing/2014/main" id="{D46BB6C0-2058-47ED-86B8-E1B3F61999D0}"/>
                    </a:ext>
                  </a:extLst>
                </p:cNvPr>
                <p:cNvPicPr/>
                <p:nvPr/>
              </p:nvPicPr>
              <p:blipFill>
                <a:blip r:embed="rId1463"/>
                <a:stretch>
                  <a:fillRect/>
                </a:stretch>
              </p:blipFill>
              <p:spPr>
                <a:xfrm>
                  <a:off x="9047379" y="3642668"/>
                  <a:ext cx="87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881" name="Freihand 880">
                  <a:extLst>
                    <a:ext uri="{FF2B5EF4-FFF2-40B4-BE49-F238E27FC236}">
                      <a16:creationId xmlns:a16="http://schemas.microsoft.com/office/drawing/2014/main" id="{DA56FF12-D235-4021-9628-383E0AC70D40}"/>
                    </a:ext>
                  </a:extLst>
                </p14:cNvPr>
                <p14:cNvContentPartPr/>
                <p14:nvPr/>
              </p14:nvContentPartPr>
              <p14:xfrm>
                <a:off x="9162219" y="3591548"/>
                <a:ext cx="91080" cy="111240"/>
              </p14:xfrm>
            </p:contentPart>
          </mc:Choice>
          <mc:Fallback>
            <p:pic>
              <p:nvPicPr>
                <p:cNvPr id="881" name="Freihand 880">
                  <a:extLst>
                    <a:ext uri="{FF2B5EF4-FFF2-40B4-BE49-F238E27FC236}">
                      <a16:creationId xmlns:a16="http://schemas.microsoft.com/office/drawing/2014/main" id="{DA56FF12-D235-4021-9628-383E0AC70D40}"/>
                    </a:ext>
                  </a:extLst>
                </p:cNvPr>
                <p:cNvPicPr/>
                <p:nvPr/>
              </p:nvPicPr>
              <p:blipFill>
                <a:blip r:embed="rId1465"/>
                <a:stretch>
                  <a:fillRect/>
                </a:stretch>
              </p:blipFill>
              <p:spPr>
                <a:xfrm>
                  <a:off x="9157899" y="3587228"/>
                  <a:ext cx="99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882" name="Freihand 881">
                  <a:extLst>
                    <a:ext uri="{FF2B5EF4-FFF2-40B4-BE49-F238E27FC236}">
                      <a16:creationId xmlns:a16="http://schemas.microsoft.com/office/drawing/2014/main" id="{CB005AD9-EFE3-4074-9990-924ACE6D60D7}"/>
                    </a:ext>
                  </a:extLst>
                </p14:cNvPr>
                <p14:cNvContentPartPr/>
                <p14:nvPr/>
              </p14:nvContentPartPr>
              <p14:xfrm>
                <a:off x="9333939" y="3497588"/>
                <a:ext cx="222120" cy="134280"/>
              </p14:xfrm>
            </p:contentPart>
          </mc:Choice>
          <mc:Fallback>
            <p:pic>
              <p:nvPicPr>
                <p:cNvPr id="882" name="Freihand 881">
                  <a:extLst>
                    <a:ext uri="{FF2B5EF4-FFF2-40B4-BE49-F238E27FC236}">
                      <a16:creationId xmlns:a16="http://schemas.microsoft.com/office/drawing/2014/main" id="{CB005AD9-EFE3-4074-9990-924ACE6D60D7}"/>
                    </a:ext>
                  </a:extLst>
                </p:cNvPr>
                <p:cNvPicPr/>
                <p:nvPr/>
              </p:nvPicPr>
              <p:blipFill>
                <a:blip r:embed="rId1467"/>
                <a:stretch>
                  <a:fillRect/>
                </a:stretch>
              </p:blipFill>
              <p:spPr>
                <a:xfrm>
                  <a:off x="9329619" y="3493268"/>
                  <a:ext cx="230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883" name="Freihand 882">
                  <a:extLst>
                    <a:ext uri="{FF2B5EF4-FFF2-40B4-BE49-F238E27FC236}">
                      <a16:creationId xmlns:a16="http://schemas.microsoft.com/office/drawing/2014/main" id="{7F7A3A40-666E-451D-B19C-E7DED619C3FC}"/>
                    </a:ext>
                  </a:extLst>
                </p14:cNvPr>
                <p14:cNvContentPartPr/>
                <p14:nvPr/>
              </p14:nvContentPartPr>
              <p14:xfrm>
                <a:off x="8832099" y="3978548"/>
                <a:ext cx="54360" cy="60120"/>
              </p14:xfrm>
            </p:contentPart>
          </mc:Choice>
          <mc:Fallback>
            <p:pic>
              <p:nvPicPr>
                <p:cNvPr id="883" name="Freihand 882">
                  <a:extLst>
                    <a:ext uri="{FF2B5EF4-FFF2-40B4-BE49-F238E27FC236}">
                      <a16:creationId xmlns:a16="http://schemas.microsoft.com/office/drawing/2014/main" id="{7F7A3A40-666E-451D-B19C-E7DED619C3FC}"/>
                    </a:ext>
                  </a:extLst>
                </p:cNvPr>
                <p:cNvPicPr/>
                <p:nvPr/>
              </p:nvPicPr>
              <p:blipFill>
                <a:blip r:embed="rId1469"/>
                <a:stretch>
                  <a:fillRect/>
                </a:stretch>
              </p:blipFill>
              <p:spPr>
                <a:xfrm>
                  <a:off x="8827779" y="3974228"/>
                  <a:ext cx="63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884" name="Freihand 883">
                  <a:extLst>
                    <a:ext uri="{FF2B5EF4-FFF2-40B4-BE49-F238E27FC236}">
                      <a16:creationId xmlns:a16="http://schemas.microsoft.com/office/drawing/2014/main" id="{5CD51F05-7AD5-4170-8069-4CCC6BBC611F}"/>
                    </a:ext>
                  </a:extLst>
                </p14:cNvPr>
                <p14:cNvContentPartPr/>
                <p14:nvPr/>
              </p14:nvContentPartPr>
              <p14:xfrm>
                <a:off x="8756859" y="3922388"/>
                <a:ext cx="191880" cy="169200"/>
              </p14:xfrm>
            </p:contentPart>
          </mc:Choice>
          <mc:Fallback>
            <p:pic>
              <p:nvPicPr>
                <p:cNvPr id="884" name="Freihand 883">
                  <a:extLst>
                    <a:ext uri="{FF2B5EF4-FFF2-40B4-BE49-F238E27FC236}">
                      <a16:creationId xmlns:a16="http://schemas.microsoft.com/office/drawing/2014/main" id="{5CD51F05-7AD5-4170-8069-4CCC6BBC611F}"/>
                    </a:ext>
                  </a:extLst>
                </p:cNvPr>
                <p:cNvPicPr/>
                <p:nvPr/>
              </p:nvPicPr>
              <p:blipFill>
                <a:blip r:embed="rId1471"/>
                <a:stretch>
                  <a:fillRect/>
                </a:stretch>
              </p:blipFill>
              <p:spPr>
                <a:xfrm>
                  <a:off x="8752539" y="3918068"/>
                  <a:ext cx="200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885" name="Freihand 884">
                  <a:extLst>
                    <a:ext uri="{FF2B5EF4-FFF2-40B4-BE49-F238E27FC236}">
                      <a16:creationId xmlns:a16="http://schemas.microsoft.com/office/drawing/2014/main" id="{0D99FA77-C991-4DAE-8BAE-E7967FAB89B2}"/>
                    </a:ext>
                  </a:extLst>
                </p14:cNvPr>
                <p14:cNvContentPartPr/>
                <p14:nvPr/>
              </p14:nvContentPartPr>
              <p14:xfrm>
                <a:off x="8907699" y="3895748"/>
                <a:ext cx="177120" cy="81360"/>
              </p14:xfrm>
            </p:contentPart>
          </mc:Choice>
          <mc:Fallback>
            <p:pic>
              <p:nvPicPr>
                <p:cNvPr id="885" name="Freihand 884">
                  <a:extLst>
                    <a:ext uri="{FF2B5EF4-FFF2-40B4-BE49-F238E27FC236}">
                      <a16:creationId xmlns:a16="http://schemas.microsoft.com/office/drawing/2014/main" id="{0D99FA77-C991-4DAE-8BAE-E7967FAB89B2}"/>
                    </a:ext>
                  </a:extLst>
                </p:cNvPr>
                <p:cNvPicPr/>
                <p:nvPr/>
              </p:nvPicPr>
              <p:blipFill>
                <a:blip r:embed="rId1473"/>
                <a:stretch>
                  <a:fillRect/>
                </a:stretch>
              </p:blipFill>
              <p:spPr>
                <a:xfrm>
                  <a:off x="8903379" y="3891428"/>
                  <a:ext cx="185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886" name="Freihand 885">
                  <a:extLst>
                    <a:ext uri="{FF2B5EF4-FFF2-40B4-BE49-F238E27FC236}">
                      <a16:creationId xmlns:a16="http://schemas.microsoft.com/office/drawing/2014/main" id="{C80911AB-238C-458C-9F16-796CAC7A456E}"/>
                    </a:ext>
                  </a:extLst>
                </p14:cNvPr>
                <p14:cNvContentPartPr/>
                <p14:nvPr/>
              </p14:nvContentPartPr>
              <p14:xfrm>
                <a:off x="9086259" y="3848588"/>
                <a:ext cx="66240" cy="134280"/>
              </p14:xfrm>
            </p:contentPart>
          </mc:Choice>
          <mc:Fallback>
            <p:pic>
              <p:nvPicPr>
                <p:cNvPr id="886" name="Freihand 885">
                  <a:extLst>
                    <a:ext uri="{FF2B5EF4-FFF2-40B4-BE49-F238E27FC236}">
                      <a16:creationId xmlns:a16="http://schemas.microsoft.com/office/drawing/2014/main" id="{C80911AB-238C-458C-9F16-796CAC7A456E}"/>
                    </a:ext>
                  </a:extLst>
                </p:cNvPr>
                <p:cNvPicPr/>
                <p:nvPr/>
              </p:nvPicPr>
              <p:blipFill>
                <a:blip r:embed="rId1475"/>
                <a:stretch>
                  <a:fillRect/>
                </a:stretch>
              </p:blipFill>
              <p:spPr>
                <a:xfrm>
                  <a:off x="9081939" y="3844268"/>
                  <a:ext cx="74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887" name="Freihand 886">
                  <a:extLst>
                    <a:ext uri="{FF2B5EF4-FFF2-40B4-BE49-F238E27FC236}">
                      <a16:creationId xmlns:a16="http://schemas.microsoft.com/office/drawing/2014/main" id="{5BFE3C52-0141-4016-A2CB-28E76B20C1FD}"/>
                    </a:ext>
                  </a:extLst>
                </p14:cNvPr>
                <p14:cNvContentPartPr/>
                <p14:nvPr/>
              </p14:nvContentPartPr>
              <p14:xfrm>
                <a:off x="9146019" y="3730148"/>
                <a:ext cx="164160" cy="152640"/>
              </p14:xfrm>
            </p:contentPart>
          </mc:Choice>
          <mc:Fallback>
            <p:pic>
              <p:nvPicPr>
                <p:cNvPr id="887" name="Freihand 886">
                  <a:extLst>
                    <a:ext uri="{FF2B5EF4-FFF2-40B4-BE49-F238E27FC236}">
                      <a16:creationId xmlns:a16="http://schemas.microsoft.com/office/drawing/2014/main" id="{5BFE3C52-0141-4016-A2CB-28E76B20C1FD}"/>
                    </a:ext>
                  </a:extLst>
                </p:cNvPr>
                <p:cNvPicPr/>
                <p:nvPr/>
              </p:nvPicPr>
              <p:blipFill>
                <a:blip r:embed="rId1477"/>
                <a:stretch>
                  <a:fillRect/>
                </a:stretch>
              </p:blipFill>
              <p:spPr>
                <a:xfrm>
                  <a:off x="9141699" y="3725828"/>
                  <a:ext cx="172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888" name="Freihand 887">
                  <a:extLst>
                    <a:ext uri="{FF2B5EF4-FFF2-40B4-BE49-F238E27FC236}">
                      <a16:creationId xmlns:a16="http://schemas.microsoft.com/office/drawing/2014/main" id="{2AEAFC37-55B4-4FF2-830F-3B810B1493F4}"/>
                    </a:ext>
                  </a:extLst>
                </p14:cNvPr>
                <p14:cNvContentPartPr/>
                <p14:nvPr/>
              </p14:nvContentPartPr>
              <p14:xfrm>
                <a:off x="9318819" y="3740948"/>
                <a:ext cx="52920" cy="70560"/>
              </p14:xfrm>
            </p:contentPart>
          </mc:Choice>
          <mc:Fallback>
            <p:pic>
              <p:nvPicPr>
                <p:cNvPr id="888" name="Freihand 887">
                  <a:extLst>
                    <a:ext uri="{FF2B5EF4-FFF2-40B4-BE49-F238E27FC236}">
                      <a16:creationId xmlns:a16="http://schemas.microsoft.com/office/drawing/2014/main" id="{2AEAFC37-55B4-4FF2-830F-3B810B1493F4}"/>
                    </a:ext>
                  </a:extLst>
                </p:cNvPr>
                <p:cNvPicPr/>
                <p:nvPr/>
              </p:nvPicPr>
              <p:blipFill>
                <a:blip r:embed="rId1479"/>
                <a:stretch>
                  <a:fillRect/>
                </a:stretch>
              </p:blipFill>
              <p:spPr>
                <a:xfrm>
                  <a:off x="9314499" y="3736628"/>
                  <a:ext cx="61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889" name="Freihand 888">
                  <a:extLst>
                    <a:ext uri="{FF2B5EF4-FFF2-40B4-BE49-F238E27FC236}">
                      <a16:creationId xmlns:a16="http://schemas.microsoft.com/office/drawing/2014/main" id="{6CB36AE0-4D16-4968-8F28-F263C350C5EC}"/>
                    </a:ext>
                  </a:extLst>
                </p14:cNvPr>
                <p14:cNvContentPartPr/>
                <p14:nvPr/>
              </p14:nvContentPartPr>
              <p14:xfrm>
                <a:off x="9450579" y="3641588"/>
                <a:ext cx="289800" cy="127080"/>
              </p14:xfrm>
            </p:contentPart>
          </mc:Choice>
          <mc:Fallback>
            <p:pic>
              <p:nvPicPr>
                <p:cNvPr id="889" name="Freihand 888">
                  <a:extLst>
                    <a:ext uri="{FF2B5EF4-FFF2-40B4-BE49-F238E27FC236}">
                      <a16:creationId xmlns:a16="http://schemas.microsoft.com/office/drawing/2014/main" id="{6CB36AE0-4D16-4968-8F28-F263C350C5EC}"/>
                    </a:ext>
                  </a:extLst>
                </p:cNvPr>
                <p:cNvPicPr/>
                <p:nvPr/>
              </p:nvPicPr>
              <p:blipFill>
                <a:blip r:embed="rId1481"/>
                <a:stretch>
                  <a:fillRect/>
                </a:stretch>
              </p:blipFill>
              <p:spPr>
                <a:xfrm>
                  <a:off x="9446259" y="3637268"/>
                  <a:ext cx="298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890" name="Freihand 889">
                  <a:extLst>
                    <a:ext uri="{FF2B5EF4-FFF2-40B4-BE49-F238E27FC236}">
                      <a16:creationId xmlns:a16="http://schemas.microsoft.com/office/drawing/2014/main" id="{248722FD-0FFC-4525-BC3B-C54D35794C1F}"/>
                    </a:ext>
                  </a:extLst>
                </p14:cNvPr>
                <p14:cNvContentPartPr/>
                <p14:nvPr/>
              </p14:nvContentPartPr>
              <p14:xfrm>
                <a:off x="9749379" y="3511268"/>
                <a:ext cx="115200" cy="180720"/>
              </p14:xfrm>
            </p:contentPart>
          </mc:Choice>
          <mc:Fallback>
            <p:pic>
              <p:nvPicPr>
                <p:cNvPr id="890" name="Freihand 889">
                  <a:extLst>
                    <a:ext uri="{FF2B5EF4-FFF2-40B4-BE49-F238E27FC236}">
                      <a16:creationId xmlns:a16="http://schemas.microsoft.com/office/drawing/2014/main" id="{248722FD-0FFC-4525-BC3B-C54D35794C1F}"/>
                    </a:ext>
                  </a:extLst>
                </p:cNvPr>
                <p:cNvPicPr/>
                <p:nvPr/>
              </p:nvPicPr>
              <p:blipFill>
                <a:blip r:embed="rId1483"/>
                <a:stretch>
                  <a:fillRect/>
                </a:stretch>
              </p:blipFill>
              <p:spPr>
                <a:xfrm>
                  <a:off x="9745059" y="3506948"/>
                  <a:ext cx="123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891" name="Freihand 890">
                  <a:extLst>
                    <a:ext uri="{FF2B5EF4-FFF2-40B4-BE49-F238E27FC236}">
                      <a16:creationId xmlns:a16="http://schemas.microsoft.com/office/drawing/2014/main" id="{D44DABD5-4E33-41E3-A977-468BBAC9FF4C}"/>
                    </a:ext>
                  </a:extLst>
                </p14:cNvPr>
                <p14:cNvContentPartPr/>
                <p14:nvPr/>
              </p14:nvContentPartPr>
              <p14:xfrm>
                <a:off x="9192459" y="4038308"/>
                <a:ext cx="37800" cy="90720"/>
              </p14:xfrm>
            </p:contentPart>
          </mc:Choice>
          <mc:Fallback>
            <p:pic>
              <p:nvPicPr>
                <p:cNvPr id="891" name="Freihand 890">
                  <a:extLst>
                    <a:ext uri="{FF2B5EF4-FFF2-40B4-BE49-F238E27FC236}">
                      <a16:creationId xmlns:a16="http://schemas.microsoft.com/office/drawing/2014/main" id="{D44DABD5-4E33-41E3-A977-468BBAC9FF4C}"/>
                    </a:ext>
                  </a:extLst>
                </p:cNvPr>
                <p:cNvPicPr/>
                <p:nvPr/>
              </p:nvPicPr>
              <p:blipFill>
                <a:blip r:embed="rId1485"/>
                <a:stretch>
                  <a:fillRect/>
                </a:stretch>
              </p:blipFill>
              <p:spPr>
                <a:xfrm>
                  <a:off x="9188139" y="4033988"/>
                  <a:ext cx="46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892" name="Freihand 891">
                  <a:extLst>
                    <a:ext uri="{FF2B5EF4-FFF2-40B4-BE49-F238E27FC236}">
                      <a16:creationId xmlns:a16="http://schemas.microsoft.com/office/drawing/2014/main" id="{545A15C6-05BB-488D-B6BF-D2ED70AB2F39}"/>
                    </a:ext>
                  </a:extLst>
                </p14:cNvPr>
                <p14:cNvContentPartPr/>
                <p14:nvPr/>
              </p14:nvContentPartPr>
              <p14:xfrm>
                <a:off x="9108939" y="3958388"/>
                <a:ext cx="136800" cy="96120"/>
              </p14:xfrm>
            </p:contentPart>
          </mc:Choice>
          <mc:Fallback>
            <p:pic>
              <p:nvPicPr>
                <p:cNvPr id="892" name="Freihand 891">
                  <a:extLst>
                    <a:ext uri="{FF2B5EF4-FFF2-40B4-BE49-F238E27FC236}">
                      <a16:creationId xmlns:a16="http://schemas.microsoft.com/office/drawing/2014/main" id="{545A15C6-05BB-488D-B6BF-D2ED70AB2F39}"/>
                    </a:ext>
                  </a:extLst>
                </p:cNvPr>
                <p:cNvPicPr/>
                <p:nvPr/>
              </p:nvPicPr>
              <p:blipFill>
                <a:blip r:embed="rId1487"/>
                <a:stretch>
                  <a:fillRect/>
                </a:stretch>
              </p:blipFill>
              <p:spPr>
                <a:xfrm>
                  <a:off x="9104619" y="3954068"/>
                  <a:ext cx="145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893" name="Freihand 892">
                  <a:extLst>
                    <a:ext uri="{FF2B5EF4-FFF2-40B4-BE49-F238E27FC236}">
                      <a16:creationId xmlns:a16="http://schemas.microsoft.com/office/drawing/2014/main" id="{83FC4228-9688-454C-9404-E0B82E8F107F}"/>
                    </a:ext>
                  </a:extLst>
                </p14:cNvPr>
                <p14:cNvContentPartPr/>
                <p14:nvPr/>
              </p14:nvContentPartPr>
              <p14:xfrm>
                <a:off x="9265179" y="3937508"/>
                <a:ext cx="159480" cy="118440"/>
              </p14:xfrm>
            </p:contentPart>
          </mc:Choice>
          <mc:Fallback>
            <p:pic>
              <p:nvPicPr>
                <p:cNvPr id="893" name="Freihand 892">
                  <a:extLst>
                    <a:ext uri="{FF2B5EF4-FFF2-40B4-BE49-F238E27FC236}">
                      <a16:creationId xmlns:a16="http://schemas.microsoft.com/office/drawing/2014/main" id="{83FC4228-9688-454C-9404-E0B82E8F107F}"/>
                    </a:ext>
                  </a:extLst>
                </p:cNvPr>
                <p:cNvPicPr/>
                <p:nvPr/>
              </p:nvPicPr>
              <p:blipFill>
                <a:blip r:embed="rId1489"/>
                <a:stretch>
                  <a:fillRect/>
                </a:stretch>
              </p:blipFill>
              <p:spPr>
                <a:xfrm>
                  <a:off x="9260859" y="3933188"/>
                  <a:ext cx="168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894" name="Freihand 893">
                  <a:extLst>
                    <a:ext uri="{FF2B5EF4-FFF2-40B4-BE49-F238E27FC236}">
                      <a16:creationId xmlns:a16="http://schemas.microsoft.com/office/drawing/2014/main" id="{AE896904-FFB3-436C-A09C-4DA156634FDB}"/>
                    </a:ext>
                  </a:extLst>
                </p14:cNvPr>
                <p14:cNvContentPartPr/>
                <p14:nvPr/>
              </p14:nvContentPartPr>
              <p14:xfrm>
                <a:off x="9407739" y="3865148"/>
                <a:ext cx="112680" cy="121320"/>
              </p14:xfrm>
            </p:contentPart>
          </mc:Choice>
          <mc:Fallback>
            <p:pic>
              <p:nvPicPr>
                <p:cNvPr id="894" name="Freihand 893">
                  <a:extLst>
                    <a:ext uri="{FF2B5EF4-FFF2-40B4-BE49-F238E27FC236}">
                      <a16:creationId xmlns:a16="http://schemas.microsoft.com/office/drawing/2014/main" id="{AE896904-FFB3-436C-A09C-4DA156634FDB}"/>
                    </a:ext>
                  </a:extLst>
                </p:cNvPr>
                <p:cNvPicPr/>
                <p:nvPr/>
              </p:nvPicPr>
              <p:blipFill>
                <a:blip r:embed="rId1491"/>
                <a:stretch>
                  <a:fillRect/>
                </a:stretch>
              </p:blipFill>
              <p:spPr>
                <a:xfrm>
                  <a:off x="9403419" y="3860828"/>
                  <a:ext cx="121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895" name="Freihand 894">
                  <a:extLst>
                    <a:ext uri="{FF2B5EF4-FFF2-40B4-BE49-F238E27FC236}">
                      <a16:creationId xmlns:a16="http://schemas.microsoft.com/office/drawing/2014/main" id="{62781121-E6E1-4274-B22B-C8AAE2C95DF4}"/>
                    </a:ext>
                  </a:extLst>
                </p14:cNvPr>
                <p14:cNvContentPartPr/>
                <p14:nvPr/>
              </p14:nvContentPartPr>
              <p14:xfrm>
                <a:off x="9509979" y="3883868"/>
                <a:ext cx="84600" cy="86400"/>
              </p14:xfrm>
            </p:contentPart>
          </mc:Choice>
          <mc:Fallback>
            <p:pic>
              <p:nvPicPr>
                <p:cNvPr id="895" name="Freihand 894">
                  <a:extLst>
                    <a:ext uri="{FF2B5EF4-FFF2-40B4-BE49-F238E27FC236}">
                      <a16:creationId xmlns:a16="http://schemas.microsoft.com/office/drawing/2014/main" id="{62781121-E6E1-4274-B22B-C8AAE2C95DF4}"/>
                    </a:ext>
                  </a:extLst>
                </p:cNvPr>
                <p:cNvPicPr/>
                <p:nvPr/>
              </p:nvPicPr>
              <p:blipFill>
                <a:blip r:embed="rId1493"/>
                <a:stretch>
                  <a:fillRect/>
                </a:stretch>
              </p:blipFill>
              <p:spPr>
                <a:xfrm>
                  <a:off x="9505659" y="3879548"/>
                  <a:ext cx="93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896" name="Freihand 895">
                  <a:extLst>
                    <a:ext uri="{FF2B5EF4-FFF2-40B4-BE49-F238E27FC236}">
                      <a16:creationId xmlns:a16="http://schemas.microsoft.com/office/drawing/2014/main" id="{7FA63572-43EB-4BC2-A2B5-61480F178774}"/>
                    </a:ext>
                  </a:extLst>
                </p14:cNvPr>
                <p14:cNvContentPartPr/>
                <p14:nvPr/>
              </p14:nvContentPartPr>
              <p14:xfrm>
                <a:off x="9569739" y="3803228"/>
                <a:ext cx="185760" cy="133920"/>
              </p14:xfrm>
            </p:contentPart>
          </mc:Choice>
          <mc:Fallback>
            <p:pic>
              <p:nvPicPr>
                <p:cNvPr id="896" name="Freihand 895">
                  <a:extLst>
                    <a:ext uri="{FF2B5EF4-FFF2-40B4-BE49-F238E27FC236}">
                      <a16:creationId xmlns:a16="http://schemas.microsoft.com/office/drawing/2014/main" id="{7FA63572-43EB-4BC2-A2B5-61480F178774}"/>
                    </a:ext>
                  </a:extLst>
                </p:cNvPr>
                <p:cNvPicPr/>
                <p:nvPr/>
              </p:nvPicPr>
              <p:blipFill>
                <a:blip r:embed="rId1495"/>
                <a:stretch>
                  <a:fillRect/>
                </a:stretch>
              </p:blipFill>
              <p:spPr>
                <a:xfrm>
                  <a:off x="9565419" y="3798908"/>
                  <a:ext cx="194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897" name="Freihand 896">
                  <a:extLst>
                    <a:ext uri="{FF2B5EF4-FFF2-40B4-BE49-F238E27FC236}">
                      <a16:creationId xmlns:a16="http://schemas.microsoft.com/office/drawing/2014/main" id="{5C05B1C4-F834-40BB-9788-812A80AAF73E}"/>
                    </a:ext>
                  </a:extLst>
                </p14:cNvPr>
                <p14:cNvContentPartPr/>
                <p14:nvPr/>
              </p14:nvContentPartPr>
              <p14:xfrm>
                <a:off x="9716979" y="3752828"/>
                <a:ext cx="360" cy="360"/>
              </p14:xfrm>
            </p:contentPart>
          </mc:Choice>
          <mc:Fallback>
            <p:pic>
              <p:nvPicPr>
                <p:cNvPr id="897" name="Freihand 896">
                  <a:extLst>
                    <a:ext uri="{FF2B5EF4-FFF2-40B4-BE49-F238E27FC236}">
                      <a16:creationId xmlns:a16="http://schemas.microsoft.com/office/drawing/2014/main" id="{5C05B1C4-F834-40BB-9788-812A80AAF73E}"/>
                    </a:ext>
                  </a:extLst>
                </p:cNvPr>
                <p:cNvPicPr/>
                <p:nvPr/>
              </p:nvPicPr>
              <p:blipFill>
                <a:blip r:embed="rId5"/>
                <a:stretch>
                  <a:fillRect/>
                </a:stretch>
              </p:blipFill>
              <p:spPr>
                <a:xfrm>
                  <a:off x="9712659" y="37485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898" name="Freihand 897">
                  <a:extLst>
                    <a:ext uri="{FF2B5EF4-FFF2-40B4-BE49-F238E27FC236}">
                      <a16:creationId xmlns:a16="http://schemas.microsoft.com/office/drawing/2014/main" id="{DAB067BC-D06E-4F15-82E7-6A68A2011714}"/>
                    </a:ext>
                  </a:extLst>
                </p14:cNvPr>
                <p14:cNvContentPartPr/>
                <p14:nvPr/>
              </p14:nvContentPartPr>
              <p14:xfrm>
                <a:off x="9796539" y="3631508"/>
                <a:ext cx="470160" cy="300600"/>
              </p14:xfrm>
            </p:contentPart>
          </mc:Choice>
          <mc:Fallback>
            <p:pic>
              <p:nvPicPr>
                <p:cNvPr id="898" name="Freihand 897">
                  <a:extLst>
                    <a:ext uri="{FF2B5EF4-FFF2-40B4-BE49-F238E27FC236}">
                      <a16:creationId xmlns:a16="http://schemas.microsoft.com/office/drawing/2014/main" id="{DAB067BC-D06E-4F15-82E7-6A68A2011714}"/>
                    </a:ext>
                  </a:extLst>
                </p:cNvPr>
                <p:cNvPicPr/>
                <p:nvPr/>
              </p:nvPicPr>
              <p:blipFill>
                <a:blip r:embed="rId1498"/>
                <a:stretch>
                  <a:fillRect/>
                </a:stretch>
              </p:blipFill>
              <p:spPr>
                <a:xfrm>
                  <a:off x="9792219" y="3627188"/>
                  <a:ext cx="4788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899" name="Freihand 898">
                  <a:extLst>
                    <a:ext uri="{FF2B5EF4-FFF2-40B4-BE49-F238E27FC236}">
                      <a16:creationId xmlns:a16="http://schemas.microsoft.com/office/drawing/2014/main" id="{9F0B12CD-DBED-4415-BFD3-32DA81942D09}"/>
                    </a:ext>
                  </a:extLst>
                </p14:cNvPr>
                <p14:cNvContentPartPr/>
                <p14:nvPr/>
              </p14:nvContentPartPr>
              <p14:xfrm>
                <a:off x="9598899" y="3988628"/>
                <a:ext cx="233280" cy="140760"/>
              </p14:xfrm>
            </p:contentPart>
          </mc:Choice>
          <mc:Fallback>
            <p:pic>
              <p:nvPicPr>
                <p:cNvPr id="899" name="Freihand 898">
                  <a:extLst>
                    <a:ext uri="{FF2B5EF4-FFF2-40B4-BE49-F238E27FC236}">
                      <a16:creationId xmlns:a16="http://schemas.microsoft.com/office/drawing/2014/main" id="{9F0B12CD-DBED-4415-BFD3-32DA81942D09}"/>
                    </a:ext>
                  </a:extLst>
                </p:cNvPr>
                <p:cNvPicPr/>
                <p:nvPr/>
              </p:nvPicPr>
              <p:blipFill>
                <a:blip r:embed="rId1500"/>
                <a:stretch>
                  <a:fillRect/>
                </a:stretch>
              </p:blipFill>
              <p:spPr>
                <a:xfrm>
                  <a:off x="9594579" y="3984308"/>
                  <a:ext cx="241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900" name="Freihand 899">
                  <a:extLst>
                    <a:ext uri="{FF2B5EF4-FFF2-40B4-BE49-F238E27FC236}">
                      <a16:creationId xmlns:a16="http://schemas.microsoft.com/office/drawing/2014/main" id="{5B123DDD-4772-49E9-B298-B7F377735E68}"/>
                    </a:ext>
                  </a:extLst>
                </p14:cNvPr>
                <p14:cNvContentPartPr/>
                <p14:nvPr/>
              </p14:nvContentPartPr>
              <p14:xfrm>
                <a:off x="9835419" y="3863708"/>
                <a:ext cx="256680" cy="158760"/>
              </p14:xfrm>
            </p:contentPart>
          </mc:Choice>
          <mc:Fallback>
            <p:pic>
              <p:nvPicPr>
                <p:cNvPr id="900" name="Freihand 899">
                  <a:extLst>
                    <a:ext uri="{FF2B5EF4-FFF2-40B4-BE49-F238E27FC236}">
                      <a16:creationId xmlns:a16="http://schemas.microsoft.com/office/drawing/2014/main" id="{5B123DDD-4772-49E9-B298-B7F377735E68}"/>
                    </a:ext>
                  </a:extLst>
                </p:cNvPr>
                <p:cNvPicPr/>
                <p:nvPr/>
              </p:nvPicPr>
              <p:blipFill>
                <a:blip r:embed="rId1502"/>
                <a:stretch>
                  <a:fillRect/>
                </a:stretch>
              </p:blipFill>
              <p:spPr>
                <a:xfrm>
                  <a:off x="9831099" y="3859388"/>
                  <a:ext cx="265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901" name="Freihand 900">
                  <a:extLst>
                    <a:ext uri="{FF2B5EF4-FFF2-40B4-BE49-F238E27FC236}">
                      <a16:creationId xmlns:a16="http://schemas.microsoft.com/office/drawing/2014/main" id="{C9915A1C-742C-4D93-BBA9-4F65DA0454A8}"/>
                    </a:ext>
                  </a:extLst>
                </p14:cNvPr>
                <p14:cNvContentPartPr/>
                <p14:nvPr/>
              </p14:nvContentPartPr>
              <p14:xfrm>
                <a:off x="10051419" y="3847868"/>
                <a:ext cx="41760" cy="4320"/>
              </p14:xfrm>
            </p:contentPart>
          </mc:Choice>
          <mc:Fallback>
            <p:pic>
              <p:nvPicPr>
                <p:cNvPr id="901" name="Freihand 900">
                  <a:extLst>
                    <a:ext uri="{FF2B5EF4-FFF2-40B4-BE49-F238E27FC236}">
                      <a16:creationId xmlns:a16="http://schemas.microsoft.com/office/drawing/2014/main" id="{C9915A1C-742C-4D93-BBA9-4F65DA0454A8}"/>
                    </a:ext>
                  </a:extLst>
                </p:cNvPr>
                <p:cNvPicPr/>
                <p:nvPr/>
              </p:nvPicPr>
              <p:blipFill>
                <a:blip r:embed="rId1504"/>
                <a:stretch>
                  <a:fillRect/>
                </a:stretch>
              </p:blipFill>
              <p:spPr>
                <a:xfrm>
                  <a:off x="10047099" y="3843548"/>
                  <a:ext cx="50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902" name="Freihand 901">
                  <a:extLst>
                    <a:ext uri="{FF2B5EF4-FFF2-40B4-BE49-F238E27FC236}">
                      <a16:creationId xmlns:a16="http://schemas.microsoft.com/office/drawing/2014/main" id="{40CBE76B-AD10-424A-994F-FE96E6CBEFFD}"/>
                    </a:ext>
                  </a:extLst>
                </p14:cNvPr>
                <p14:cNvContentPartPr/>
                <p14:nvPr/>
              </p14:nvContentPartPr>
              <p14:xfrm>
                <a:off x="10106859" y="3696308"/>
                <a:ext cx="217440" cy="313560"/>
              </p14:xfrm>
            </p:contentPart>
          </mc:Choice>
          <mc:Fallback>
            <p:pic>
              <p:nvPicPr>
                <p:cNvPr id="902" name="Freihand 901">
                  <a:extLst>
                    <a:ext uri="{FF2B5EF4-FFF2-40B4-BE49-F238E27FC236}">
                      <a16:creationId xmlns:a16="http://schemas.microsoft.com/office/drawing/2014/main" id="{40CBE76B-AD10-424A-994F-FE96E6CBEFFD}"/>
                    </a:ext>
                  </a:extLst>
                </p:cNvPr>
                <p:cNvPicPr/>
                <p:nvPr/>
              </p:nvPicPr>
              <p:blipFill>
                <a:blip r:embed="rId1506"/>
                <a:stretch>
                  <a:fillRect/>
                </a:stretch>
              </p:blipFill>
              <p:spPr>
                <a:xfrm>
                  <a:off x="10102539" y="3691988"/>
                  <a:ext cx="2260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507">
              <p14:nvContentPartPr>
                <p14:cNvPr id="903" name="Freihand 902">
                  <a:extLst>
                    <a:ext uri="{FF2B5EF4-FFF2-40B4-BE49-F238E27FC236}">
                      <a16:creationId xmlns:a16="http://schemas.microsoft.com/office/drawing/2014/main" id="{8D4CBD96-79C5-4429-A6C8-C748E93248A3}"/>
                    </a:ext>
                  </a:extLst>
                </p14:cNvPr>
                <p14:cNvContentPartPr/>
                <p14:nvPr/>
              </p14:nvContentPartPr>
              <p14:xfrm>
                <a:off x="10052859" y="3748148"/>
                <a:ext cx="25200" cy="14760"/>
              </p14:xfrm>
            </p:contentPart>
          </mc:Choice>
          <mc:Fallback>
            <p:pic>
              <p:nvPicPr>
                <p:cNvPr id="903" name="Freihand 902">
                  <a:extLst>
                    <a:ext uri="{FF2B5EF4-FFF2-40B4-BE49-F238E27FC236}">
                      <a16:creationId xmlns:a16="http://schemas.microsoft.com/office/drawing/2014/main" id="{8D4CBD96-79C5-4429-A6C8-C748E93248A3}"/>
                    </a:ext>
                  </a:extLst>
                </p:cNvPr>
                <p:cNvPicPr/>
                <p:nvPr/>
              </p:nvPicPr>
              <p:blipFill>
                <a:blip r:embed="rId1508"/>
                <a:stretch>
                  <a:fillRect/>
                </a:stretch>
              </p:blipFill>
              <p:spPr>
                <a:xfrm>
                  <a:off x="10048539" y="3743828"/>
                  <a:ext cx="33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904" name="Freihand 903">
                  <a:extLst>
                    <a:ext uri="{FF2B5EF4-FFF2-40B4-BE49-F238E27FC236}">
                      <a16:creationId xmlns:a16="http://schemas.microsoft.com/office/drawing/2014/main" id="{96D2A247-44EA-40A9-AE41-BAB41EDD4950}"/>
                    </a:ext>
                  </a:extLst>
                </p14:cNvPr>
                <p14:cNvContentPartPr/>
                <p14:nvPr/>
              </p14:nvContentPartPr>
              <p14:xfrm>
                <a:off x="9192459" y="3622508"/>
                <a:ext cx="1145160" cy="475920"/>
              </p14:xfrm>
            </p:contentPart>
          </mc:Choice>
          <mc:Fallback>
            <p:pic>
              <p:nvPicPr>
                <p:cNvPr id="904" name="Freihand 903">
                  <a:extLst>
                    <a:ext uri="{FF2B5EF4-FFF2-40B4-BE49-F238E27FC236}">
                      <a16:creationId xmlns:a16="http://schemas.microsoft.com/office/drawing/2014/main" id="{96D2A247-44EA-40A9-AE41-BAB41EDD4950}"/>
                    </a:ext>
                  </a:extLst>
                </p:cNvPr>
                <p:cNvPicPr/>
                <p:nvPr/>
              </p:nvPicPr>
              <p:blipFill>
                <a:blip r:embed="rId1510"/>
                <a:stretch>
                  <a:fillRect/>
                </a:stretch>
              </p:blipFill>
              <p:spPr>
                <a:xfrm>
                  <a:off x="9188139" y="3618188"/>
                  <a:ext cx="115380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906" name="Freihand 905">
                  <a:extLst>
                    <a:ext uri="{FF2B5EF4-FFF2-40B4-BE49-F238E27FC236}">
                      <a16:creationId xmlns:a16="http://schemas.microsoft.com/office/drawing/2014/main" id="{E55C56D6-0ED2-4559-9A9A-4C7A7DC48D24}"/>
                    </a:ext>
                  </a:extLst>
                </p14:cNvPr>
                <p14:cNvContentPartPr/>
                <p14:nvPr/>
              </p14:nvContentPartPr>
              <p14:xfrm>
                <a:off x="8136219" y="4098428"/>
                <a:ext cx="7200" cy="23400"/>
              </p14:xfrm>
            </p:contentPart>
          </mc:Choice>
          <mc:Fallback>
            <p:pic>
              <p:nvPicPr>
                <p:cNvPr id="906" name="Freihand 905">
                  <a:extLst>
                    <a:ext uri="{FF2B5EF4-FFF2-40B4-BE49-F238E27FC236}">
                      <a16:creationId xmlns:a16="http://schemas.microsoft.com/office/drawing/2014/main" id="{E55C56D6-0ED2-4559-9A9A-4C7A7DC48D24}"/>
                    </a:ext>
                  </a:extLst>
                </p:cNvPr>
                <p:cNvPicPr/>
                <p:nvPr/>
              </p:nvPicPr>
              <p:blipFill>
                <a:blip r:embed="rId1512"/>
                <a:stretch>
                  <a:fillRect/>
                </a:stretch>
              </p:blipFill>
              <p:spPr>
                <a:xfrm>
                  <a:off x="8131899" y="4094108"/>
                  <a:ext cx="15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513">
              <p14:nvContentPartPr>
                <p14:cNvPr id="907" name="Freihand 906">
                  <a:extLst>
                    <a:ext uri="{FF2B5EF4-FFF2-40B4-BE49-F238E27FC236}">
                      <a16:creationId xmlns:a16="http://schemas.microsoft.com/office/drawing/2014/main" id="{445F76A8-F5A6-407B-8696-F1D1AAD3CAA7}"/>
                    </a:ext>
                  </a:extLst>
                </p14:cNvPr>
                <p14:cNvContentPartPr/>
                <p14:nvPr/>
              </p14:nvContentPartPr>
              <p14:xfrm>
                <a:off x="8162139" y="4086548"/>
                <a:ext cx="4680" cy="29520"/>
              </p14:xfrm>
            </p:contentPart>
          </mc:Choice>
          <mc:Fallback>
            <p:pic>
              <p:nvPicPr>
                <p:cNvPr id="907" name="Freihand 906">
                  <a:extLst>
                    <a:ext uri="{FF2B5EF4-FFF2-40B4-BE49-F238E27FC236}">
                      <a16:creationId xmlns:a16="http://schemas.microsoft.com/office/drawing/2014/main" id="{445F76A8-F5A6-407B-8696-F1D1AAD3CAA7}"/>
                    </a:ext>
                  </a:extLst>
                </p:cNvPr>
                <p:cNvPicPr/>
                <p:nvPr/>
              </p:nvPicPr>
              <p:blipFill>
                <a:blip r:embed="rId1514"/>
                <a:stretch>
                  <a:fillRect/>
                </a:stretch>
              </p:blipFill>
              <p:spPr>
                <a:xfrm>
                  <a:off x="8157819" y="4082228"/>
                  <a:ext cx="13320" cy="38160"/>
                </a:xfrm>
                <a:prstGeom prst="rect">
                  <a:avLst/>
                </a:prstGeom>
              </p:spPr>
            </p:pic>
          </mc:Fallback>
        </mc:AlternateContent>
      </p:grpSp>
      <p:grpSp>
        <p:nvGrpSpPr>
          <p:cNvPr id="936" name="Gruppieren 935">
            <a:extLst>
              <a:ext uri="{FF2B5EF4-FFF2-40B4-BE49-F238E27FC236}">
                <a16:creationId xmlns:a16="http://schemas.microsoft.com/office/drawing/2014/main" id="{558032D1-F990-4EB8-A800-D4D2CCB2E80C}"/>
              </a:ext>
            </a:extLst>
          </p:cNvPr>
          <p:cNvGrpSpPr/>
          <p:nvPr/>
        </p:nvGrpSpPr>
        <p:grpSpPr>
          <a:xfrm>
            <a:off x="5895219" y="4711508"/>
            <a:ext cx="1577520" cy="1723320"/>
            <a:chOff x="5895219" y="4711508"/>
            <a:chExt cx="1577520" cy="1723320"/>
          </a:xfrm>
        </p:grpSpPr>
        <mc:AlternateContent xmlns:mc="http://schemas.openxmlformats.org/markup-compatibility/2006">
          <mc:Choice xmlns:p14="http://schemas.microsoft.com/office/powerpoint/2010/main" Requires="p14">
            <p:contentPart p14:bwMode="auto" r:id="rId1515">
              <p14:nvContentPartPr>
                <p14:cNvPr id="918" name="Freihand 917">
                  <a:extLst>
                    <a:ext uri="{FF2B5EF4-FFF2-40B4-BE49-F238E27FC236}">
                      <a16:creationId xmlns:a16="http://schemas.microsoft.com/office/drawing/2014/main" id="{2CAAE04B-DE01-490A-A997-820C440DCE37}"/>
                    </a:ext>
                  </a:extLst>
                </p14:cNvPr>
                <p14:cNvContentPartPr/>
                <p14:nvPr/>
              </p14:nvContentPartPr>
              <p14:xfrm>
                <a:off x="6260619" y="4711508"/>
                <a:ext cx="1212120" cy="1076040"/>
              </p14:xfrm>
            </p:contentPart>
          </mc:Choice>
          <mc:Fallback>
            <p:pic>
              <p:nvPicPr>
                <p:cNvPr id="918" name="Freihand 917">
                  <a:extLst>
                    <a:ext uri="{FF2B5EF4-FFF2-40B4-BE49-F238E27FC236}">
                      <a16:creationId xmlns:a16="http://schemas.microsoft.com/office/drawing/2014/main" id="{2CAAE04B-DE01-490A-A997-820C440DCE37}"/>
                    </a:ext>
                  </a:extLst>
                </p:cNvPr>
                <p:cNvPicPr/>
                <p:nvPr/>
              </p:nvPicPr>
              <p:blipFill>
                <a:blip r:embed="rId1516"/>
                <a:stretch>
                  <a:fillRect/>
                </a:stretch>
              </p:blipFill>
              <p:spPr>
                <a:xfrm>
                  <a:off x="6256299" y="4707188"/>
                  <a:ext cx="1220760" cy="108468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919" name="Freihand 918">
                  <a:extLst>
                    <a:ext uri="{FF2B5EF4-FFF2-40B4-BE49-F238E27FC236}">
                      <a16:creationId xmlns:a16="http://schemas.microsoft.com/office/drawing/2014/main" id="{5BED4474-7BEB-4038-8382-50750CB7D5F0}"/>
                    </a:ext>
                  </a:extLst>
                </p14:cNvPr>
                <p14:cNvContentPartPr/>
                <p14:nvPr/>
              </p14:nvContentPartPr>
              <p14:xfrm>
                <a:off x="6183579" y="5625908"/>
                <a:ext cx="195840" cy="197280"/>
              </p14:xfrm>
            </p:contentPart>
          </mc:Choice>
          <mc:Fallback>
            <p:pic>
              <p:nvPicPr>
                <p:cNvPr id="919" name="Freihand 918">
                  <a:extLst>
                    <a:ext uri="{FF2B5EF4-FFF2-40B4-BE49-F238E27FC236}">
                      <a16:creationId xmlns:a16="http://schemas.microsoft.com/office/drawing/2014/main" id="{5BED4474-7BEB-4038-8382-50750CB7D5F0}"/>
                    </a:ext>
                  </a:extLst>
                </p:cNvPr>
                <p:cNvPicPr/>
                <p:nvPr/>
              </p:nvPicPr>
              <p:blipFill>
                <a:blip r:embed="rId1518"/>
                <a:stretch>
                  <a:fillRect/>
                </a:stretch>
              </p:blipFill>
              <p:spPr>
                <a:xfrm>
                  <a:off x="6179259" y="5621588"/>
                  <a:ext cx="204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921" name="Freihand 920">
                  <a:extLst>
                    <a:ext uri="{FF2B5EF4-FFF2-40B4-BE49-F238E27FC236}">
                      <a16:creationId xmlns:a16="http://schemas.microsoft.com/office/drawing/2014/main" id="{70AD9C0C-4245-4DAD-BF4A-50B2D853AF1A}"/>
                    </a:ext>
                  </a:extLst>
                </p14:cNvPr>
                <p14:cNvContentPartPr/>
                <p14:nvPr/>
              </p14:nvContentPartPr>
              <p14:xfrm>
                <a:off x="5895219" y="5877188"/>
                <a:ext cx="312840" cy="149760"/>
              </p14:xfrm>
            </p:contentPart>
          </mc:Choice>
          <mc:Fallback>
            <p:pic>
              <p:nvPicPr>
                <p:cNvPr id="921" name="Freihand 920">
                  <a:extLst>
                    <a:ext uri="{FF2B5EF4-FFF2-40B4-BE49-F238E27FC236}">
                      <a16:creationId xmlns:a16="http://schemas.microsoft.com/office/drawing/2014/main" id="{70AD9C0C-4245-4DAD-BF4A-50B2D853AF1A}"/>
                    </a:ext>
                  </a:extLst>
                </p:cNvPr>
                <p:cNvPicPr/>
                <p:nvPr/>
              </p:nvPicPr>
              <p:blipFill>
                <a:blip r:embed="rId1520"/>
                <a:stretch>
                  <a:fillRect/>
                </a:stretch>
              </p:blipFill>
              <p:spPr>
                <a:xfrm>
                  <a:off x="5890899" y="5872868"/>
                  <a:ext cx="321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21">
              <p14:nvContentPartPr>
                <p14:cNvPr id="922" name="Freihand 921">
                  <a:extLst>
                    <a:ext uri="{FF2B5EF4-FFF2-40B4-BE49-F238E27FC236}">
                      <a16:creationId xmlns:a16="http://schemas.microsoft.com/office/drawing/2014/main" id="{60ADA7B0-FA4B-40ED-98D6-7754917325F6}"/>
                    </a:ext>
                  </a:extLst>
                </p14:cNvPr>
                <p14:cNvContentPartPr/>
                <p14:nvPr/>
              </p14:nvContentPartPr>
              <p14:xfrm>
                <a:off x="6234339" y="5835788"/>
                <a:ext cx="125280" cy="99720"/>
              </p14:xfrm>
            </p:contentPart>
          </mc:Choice>
          <mc:Fallback>
            <p:pic>
              <p:nvPicPr>
                <p:cNvPr id="922" name="Freihand 921">
                  <a:extLst>
                    <a:ext uri="{FF2B5EF4-FFF2-40B4-BE49-F238E27FC236}">
                      <a16:creationId xmlns:a16="http://schemas.microsoft.com/office/drawing/2014/main" id="{60ADA7B0-FA4B-40ED-98D6-7754917325F6}"/>
                    </a:ext>
                  </a:extLst>
                </p:cNvPr>
                <p:cNvPicPr/>
                <p:nvPr/>
              </p:nvPicPr>
              <p:blipFill>
                <a:blip r:embed="rId1522"/>
                <a:stretch>
                  <a:fillRect/>
                </a:stretch>
              </p:blipFill>
              <p:spPr>
                <a:xfrm>
                  <a:off x="6230019" y="5831468"/>
                  <a:ext cx="133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23">
              <p14:nvContentPartPr>
                <p14:cNvPr id="923" name="Freihand 922">
                  <a:extLst>
                    <a:ext uri="{FF2B5EF4-FFF2-40B4-BE49-F238E27FC236}">
                      <a16:creationId xmlns:a16="http://schemas.microsoft.com/office/drawing/2014/main" id="{5D34BF0B-D0D9-4B23-A95E-1FB3B566BA75}"/>
                    </a:ext>
                  </a:extLst>
                </p14:cNvPr>
                <p14:cNvContentPartPr/>
                <p14:nvPr/>
              </p14:nvContentPartPr>
              <p14:xfrm>
                <a:off x="6335139" y="5840468"/>
                <a:ext cx="54000" cy="56520"/>
              </p14:xfrm>
            </p:contentPart>
          </mc:Choice>
          <mc:Fallback>
            <p:pic>
              <p:nvPicPr>
                <p:cNvPr id="923" name="Freihand 922">
                  <a:extLst>
                    <a:ext uri="{FF2B5EF4-FFF2-40B4-BE49-F238E27FC236}">
                      <a16:creationId xmlns:a16="http://schemas.microsoft.com/office/drawing/2014/main" id="{5D34BF0B-D0D9-4B23-A95E-1FB3B566BA75}"/>
                    </a:ext>
                  </a:extLst>
                </p:cNvPr>
                <p:cNvPicPr/>
                <p:nvPr/>
              </p:nvPicPr>
              <p:blipFill>
                <a:blip r:embed="rId1524"/>
                <a:stretch>
                  <a:fillRect/>
                </a:stretch>
              </p:blipFill>
              <p:spPr>
                <a:xfrm>
                  <a:off x="6330819" y="5836148"/>
                  <a:ext cx="62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525">
              <p14:nvContentPartPr>
                <p14:cNvPr id="924" name="Freihand 923">
                  <a:extLst>
                    <a:ext uri="{FF2B5EF4-FFF2-40B4-BE49-F238E27FC236}">
                      <a16:creationId xmlns:a16="http://schemas.microsoft.com/office/drawing/2014/main" id="{B6028FB4-B600-4BB2-813F-5F0698BF4086}"/>
                    </a:ext>
                  </a:extLst>
                </p14:cNvPr>
                <p14:cNvContentPartPr/>
                <p14:nvPr/>
              </p14:nvContentPartPr>
              <p14:xfrm>
                <a:off x="6410379" y="5716268"/>
                <a:ext cx="106560" cy="162360"/>
              </p14:xfrm>
            </p:contentPart>
          </mc:Choice>
          <mc:Fallback>
            <p:pic>
              <p:nvPicPr>
                <p:cNvPr id="924" name="Freihand 923">
                  <a:extLst>
                    <a:ext uri="{FF2B5EF4-FFF2-40B4-BE49-F238E27FC236}">
                      <a16:creationId xmlns:a16="http://schemas.microsoft.com/office/drawing/2014/main" id="{B6028FB4-B600-4BB2-813F-5F0698BF4086}"/>
                    </a:ext>
                  </a:extLst>
                </p:cNvPr>
                <p:cNvPicPr/>
                <p:nvPr/>
              </p:nvPicPr>
              <p:blipFill>
                <a:blip r:embed="rId1526"/>
                <a:stretch>
                  <a:fillRect/>
                </a:stretch>
              </p:blipFill>
              <p:spPr>
                <a:xfrm>
                  <a:off x="6406059" y="5711948"/>
                  <a:ext cx="115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27">
              <p14:nvContentPartPr>
                <p14:cNvPr id="925" name="Freihand 924">
                  <a:extLst>
                    <a:ext uri="{FF2B5EF4-FFF2-40B4-BE49-F238E27FC236}">
                      <a16:creationId xmlns:a16="http://schemas.microsoft.com/office/drawing/2014/main" id="{24A67B65-7695-47EE-910F-C4FB2CE70817}"/>
                    </a:ext>
                  </a:extLst>
                </p14:cNvPr>
                <p14:cNvContentPartPr/>
                <p14:nvPr/>
              </p14:nvContentPartPr>
              <p14:xfrm>
                <a:off x="6032739" y="6116228"/>
                <a:ext cx="60840" cy="135360"/>
              </p14:xfrm>
            </p:contentPart>
          </mc:Choice>
          <mc:Fallback>
            <p:pic>
              <p:nvPicPr>
                <p:cNvPr id="925" name="Freihand 924">
                  <a:extLst>
                    <a:ext uri="{FF2B5EF4-FFF2-40B4-BE49-F238E27FC236}">
                      <a16:creationId xmlns:a16="http://schemas.microsoft.com/office/drawing/2014/main" id="{24A67B65-7695-47EE-910F-C4FB2CE70817}"/>
                    </a:ext>
                  </a:extLst>
                </p:cNvPr>
                <p:cNvPicPr/>
                <p:nvPr/>
              </p:nvPicPr>
              <p:blipFill>
                <a:blip r:embed="rId1528"/>
                <a:stretch>
                  <a:fillRect/>
                </a:stretch>
              </p:blipFill>
              <p:spPr>
                <a:xfrm>
                  <a:off x="6028419" y="6111908"/>
                  <a:ext cx="69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29">
              <p14:nvContentPartPr>
                <p14:cNvPr id="926" name="Freihand 925">
                  <a:extLst>
                    <a:ext uri="{FF2B5EF4-FFF2-40B4-BE49-F238E27FC236}">
                      <a16:creationId xmlns:a16="http://schemas.microsoft.com/office/drawing/2014/main" id="{C290D777-D8DA-4B51-8A29-4E15668B46EB}"/>
                    </a:ext>
                  </a:extLst>
                </p14:cNvPr>
                <p14:cNvContentPartPr/>
                <p14:nvPr/>
              </p14:nvContentPartPr>
              <p14:xfrm>
                <a:off x="5981979" y="6056108"/>
                <a:ext cx="128880" cy="102240"/>
              </p14:xfrm>
            </p:contentPart>
          </mc:Choice>
          <mc:Fallback>
            <p:pic>
              <p:nvPicPr>
                <p:cNvPr id="926" name="Freihand 925">
                  <a:extLst>
                    <a:ext uri="{FF2B5EF4-FFF2-40B4-BE49-F238E27FC236}">
                      <a16:creationId xmlns:a16="http://schemas.microsoft.com/office/drawing/2014/main" id="{C290D777-D8DA-4B51-8A29-4E15668B46EB}"/>
                    </a:ext>
                  </a:extLst>
                </p:cNvPr>
                <p:cNvPicPr/>
                <p:nvPr/>
              </p:nvPicPr>
              <p:blipFill>
                <a:blip r:embed="rId1530"/>
                <a:stretch>
                  <a:fillRect/>
                </a:stretch>
              </p:blipFill>
              <p:spPr>
                <a:xfrm>
                  <a:off x="5977659" y="6051788"/>
                  <a:ext cx="137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31">
              <p14:nvContentPartPr>
                <p14:cNvPr id="927" name="Freihand 926">
                  <a:extLst>
                    <a:ext uri="{FF2B5EF4-FFF2-40B4-BE49-F238E27FC236}">
                      <a16:creationId xmlns:a16="http://schemas.microsoft.com/office/drawing/2014/main" id="{A97E2F01-7476-460A-9A0B-2DE46765B52A}"/>
                    </a:ext>
                  </a:extLst>
                </p14:cNvPr>
                <p14:cNvContentPartPr/>
                <p14:nvPr/>
              </p14:nvContentPartPr>
              <p14:xfrm>
                <a:off x="6125979" y="6067628"/>
                <a:ext cx="178560" cy="101160"/>
              </p14:xfrm>
            </p:contentPart>
          </mc:Choice>
          <mc:Fallback>
            <p:pic>
              <p:nvPicPr>
                <p:cNvPr id="927" name="Freihand 926">
                  <a:extLst>
                    <a:ext uri="{FF2B5EF4-FFF2-40B4-BE49-F238E27FC236}">
                      <a16:creationId xmlns:a16="http://schemas.microsoft.com/office/drawing/2014/main" id="{A97E2F01-7476-460A-9A0B-2DE46765B52A}"/>
                    </a:ext>
                  </a:extLst>
                </p:cNvPr>
                <p:cNvPicPr/>
                <p:nvPr/>
              </p:nvPicPr>
              <p:blipFill>
                <a:blip r:embed="rId1532"/>
                <a:stretch>
                  <a:fillRect/>
                </a:stretch>
              </p:blipFill>
              <p:spPr>
                <a:xfrm>
                  <a:off x="6121659" y="6063308"/>
                  <a:ext cx="187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33">
              <p14:nvContentPartPr>
                <p14:cNvPr id="928" name="Freihand 927">
                  <a:extLst>
                    <a:ext uri="{FF2B5EF4-FFF2-40B4-BE49-F238E27FC236}">
                      <a16:creationId xmlns:a16="http://schemas.microsoft.com/office/drawing/2014/main" id="{64DAE913-2AF6-40DE-82F5-3761302B5B08}"/>
                    </a:ext>
                  </a:extLst>
                </p14:cNvPr>
                <p14:cNvContentPartPr/>
                <p14:nvPr/>
              </p14:nvContentPartPr>
              <p14:xfrm>
                <a:off x="6224619" y="6010388"/>
                <a:ext cx="55800" cy="6480"/>
              </p14:xfrm>
            </p:contentPart>
          </mc:Choice>
          <mc:Fallback>
            <p:pic>
              <p:nvPicPr>
                <p:cNvPr id="928" name="Freihand 927">
                  <a:extLst>
                    <a:ext uri="{FF2B5EF4-FFF2-40B4-BE49-F238E27FC236}">
                      <a16:creationId xmlns:a16="http://schemas.microsoft.com/office/drawing/2014/main" id="{64DAE913-2AF6-40DE-82F5-3761302B5B08}"/>
                    </a:ext>
                  </a:extLst>
                </p:cNvPr>
                <p:cNvPicPr/>
                <p:nvPr/>
              </p:nvPicPr>
              <p:blipFill>
                <a:blip r:embed="rId1534"/>
                <a:stretch>
                  <a:fillRect/>
                </a:stretch>
              </p:blipFill>
              <p:spPr>
                <a:xfrm>
                  <a:off x="6220299" y="6006068"/>
                  <a:ext cx="64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535">
              <p14:nvContentPartPr>
                <p14:cNvPr id="929" name="Freihand 928">
                  <a:extLst>
                    <a:ext uri="{FF2B5EF4-FFF2-40B4-BE49-F238E27FC236}">
                      <a16:creationId xmlns:a16="http://schemas.microsoft.com/office/drawing/2014/main" id="{07E2E2A1-F5B6-4D5A-A1D3-1FF476141994}"/>
                    </a:ext>
                  </a:extLst>
                </p14:cNvPr>
                <p14:cNvContentPartPr/>
                <p14:nvPr/>
              </p14:nvContentPartPr>
              <p14:xfrm>
                <a:off x="6294459" y="6007868"/>
                <a:ext cx="76680" cy="117000"/>
              </p14:xfrm>
            </p:contentPart>
          </mc:Choice>
          <mc:Fallback>
            <p:pic>
              <p:nvPicPr>
                <p:cNvPr id="929" name="Freihand 928">
                  <a:extLst>
                    <a:ext uri="{FF2B5EF4-FFF2-40B4-BE49-F238E27FC236}">
                      <a16:creationId xmlns:a16="http://schemas.microsoft.com/office/drawing/2014/main" id="{07E2E2A1-F5B6-4D5A-A1D3-1FF476141994}"/>
                    </a:ext>
                  </a:extLst>
                </p:cNvPr>
                <p:cNvPicPr/>
                <p:nvPr/>
              </p:nvPicPr>
              <p:blipFill>
                <a:blip r:embed="rId1536"/>
                <a:stretch>
                  <a:fillRect/>
                </a:stretch>
              </p:blipFill>
              <p:spPr>
                <a:xfrm>
                  <a:off x="6290139" y="6003548"/>
                  <a:ext cx="85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37">
              <p14:nvContentPartPr>
                <p14:cNvPr id="930" name="Freihand 929">
                  <a:extLst>
                    <a:ext uri="{FF2B5EF4-FFF2-40B4-BE49-F238E27FC236}">
                      <a16:creationId xmlns:a16="http://schemas.microsoft.com/office/drawing/2014/main" id="{75508160-4467-4E0D-8B69-DF189E0C84EE}"/>
                    </a:ext>
                  </a:extLst>
                </p14:cNvPr>
                <p14:cNvContentPartPr/>
                <p14:nvPr/>
              </p14:nvContentPartPr>
              <p14:xfrm>
                <a:off x="6395619" y="5983028"/>
                <a:ext cx="65520" cy="56880"/>
              </p14:xfrm>
            </p:contentPart>
          </mc:Choice>
          <mc:Fallback>
            <p:pic>
              <p:nvPicPr>
                <p:cNvPr id="930" name="Freihand 929">
                  <a:extLst>
                    <a:ext uri="{FF2B5EF4-FFF2-40B4-BE49-F238E27FC236}">
                      <a16:creationId xmlns:a16="http://schemas.microsoft.com/office/drawing/2014/main" id="{75508160-4467-4E0D-8B69-DF189E0C84EE}"/>
                    </a:ext>
                  </a:extLst>
                </p:cNvPr>
                <p:cNvPicPr/>
                <p:nvPr/>
              </p:nvPicPr>
              <p:blipFill>
                <a:blip r:embed="rId1538"/>
                <a:stretch>
                  <a:fillRect/>
                </a:stretch>
              </p:blipFill>
              <p:spPr>
                <a:xfrm>
                  <a:off x="6391299" y="5978708"/>
                  <a:ext cx="74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39">
              <p14:nvContentPartPr>
                <p14:cNvPr id="931" name="Freihand 930">
                  <a:extLst>
                    <a:ext uri="{FF2B5EF4-FFF2-40B4-BE49-F238E27FC236}">
                      <a16:creationId xmlns:a16="http://schemas.microsoft.com/office/drawing/2014/main" id="{42D62DFA-7F0A-4D2D-94A9-9DE0A8505431}"/>
                    </a:ext>
                  </a:extLst>
                </p14:cNvPr>
                <p14:cNvContentPartPr/>
                <p14:nvPr/>
              </p14:nvContentPartPr>
              <p14:xfrm>
                <a:off x="6104739" y="6271388"/>
                <a:ext cx="67320" cy="111600"/>
              </p14:xfrm>
            </p:contentPart>
          </mc:Choice>
          <mc:Fallback>
            <p:pic>
              <p:nvPicPr>
                <p:cNvPr id="931" name="Freihand 930">
                  <a:extLst>
                    <a:ext uri="{FF2B5EF4-FFF2-40B4-BE49-F238E27FC236}">
                      <a16:creationId xmlns:a16="http://schemas.microsoft.com/office/drawing/2014/main" id="{42D62DFA-7F0A-4D2D-94A9-9DE0A8505431}"/>
                    </a:ext>
                  </a:extLst>
                </p:cNvPr>
                <p:cNvPicPr/>
                <p:nvPr/>
              </p:nvPicPr>
              <p:blipFill>
                <a:blip r:embed="rId1540"/>
                <a:stretch>
                  <a:fillRect/>
                </a:stretch>
              </p:blipFill>
              <p:spPr>
                <a:xfrm>
                  <a:off x="6100419" y="6267068"/>
                  <a:ext cx="75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41">
              <p14:nvContentPartPr>
                <p14:cNvPr id="932" name="Freihand 931">
                  <a:extLst>
                    <a:ext uri="{FF2B5EF4-FFF2-40B4-BE49-F238E27FC236}">
                      <a16:creationId xmlns:a16="http://schemas.microsoft.com/office/drawing/2014/main" id="{90F283FF-8B76-4098-927E-592CEF6FDD80}"/>
                    </a:ext>
                  </a:extLst>
                </p14:cNvPr>
                <p14:cNvContentPartPr/>
                <p14:nvPr/>
              </p14:nvContentPartPr>
              <p14:xfrm>
                <a:off x="6153699" y="6199388"/>
                <a:ext cx="177120" cy="122400"/>
              </p14:xfrm>
            </p:contentPart>
          </mc:Choice>
          <mc:Fallback>
            <p:pic>
              <p:nvPicPr>
                <p:cNvPr id="932" name="Freihand 931">
                  <a:extLst>
                    <a:ext uri="{FF2B5EF4-FFF2-40B4-BE49-F238E27FC236}">
                      <a16:creationId xmlns:a16="http://schemas.microsoft.com/office/drawing/2014/main" id="{90F283FF-8B76-4098-927E-592CEF6FDD80}"/>
                    </a:ext>
                  </a:extLst>
                </p:cNvPr>
                <p:cNvPicPr/>
                <p:nvPr/>
              </p:nvPicPr>
              <p:blipFill>
                <a:blip r:embed="rId1542"/>
                <a:stretch>
                  <a:fillRect/>
                </a:stretch>
              </p:blipFill>
              <p:spPr>
                <a:xfrm>
                  <a:off x="6149379" y="6195068"/>
                  <a:ext cx="185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43">
              <p14:nvContentPartPr>
                <p14:cNvPr id="933" name="Freihand 932">
                  <a:extLst>
                    <a:ext uri="{FF2B5EF4-FFF2-40B4-BE49-F238E27FC236}">
                      <a16:creationId xmlns:a16="http://schemas.microsoft.com/office/drawing/2014/main" id="{A5191ACF-4912-4F02-99E7-9ADBE9B5D4BA}"/>
                    </a:ext>
                  </a:extLst>
                </p14:cNvPr>
                <p14:cNvContentPartPr/>
                <p14:nvPr/>
              </p14:nvContentPartPr>
              <p14:xfrm>
                <a:off x="6290499" y="6159068"/>
                <a:ext cx="37440" cy="46080"/>
              </p14:xfrm>
            </p:contentPart>
          </mc:Choice>
          <mc:Fallback>
            <p:pic>
              <p:nvPicPr>
                <p:cNvPr id="933" name="Freihand 932">
                  <a:extLst>
                    <a:ext uri="{FF2B5EF4-FFF2-40B4-BE49-F238E27FC236}">
                      <a16:creationId xmlns:a16="http://schemas.microsoft.com/office/drawing/2014/main" id="{A5191ACF-4912-4F02-99E7-9ADBE9B5D4BA}"/>
                    </a:ext>
                  </a:extLst>
                </p:cNvPr>
                <p:cNvPicPr/>
                <p:nvPr/>
              </p:nvPicPr>
              <p:blipFill>
                <a:blip r:embed="rId1544"/>
                <a:stretch>
                  <a:fillRect/>
                </a:stretch>
              </p:blipFill>
              <p:spPr>
                <a:xfrm>
                  <a:off x="6286179" y="6154748"/>
                  <a:ext cx="460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45">
              <p14:nvContentPartPr>
                <p14:cNvPr id="934" name="Freihand 933">
                  <a:extLst>
                    <a:ext uri="{FF2B5EF4-FFF2-40B4-BE49-F238E27FC236}">
                      <a16:creationId xmlns:a16="http://schemas.microsoft.com/office/drawing/2014/main" id="{C811FE35-225E-4482-8D9B-3D76D656D28C}"/>
                    </a:ext>
                  </a:extLst>
                </p14:cNvPr>
                <p14:cNvContentPartPr/>
                <p14:nvPr/>
              </p14:nvContentPartPr>
              <p14:xfrm>
                <a:off x="6353499" y="6052868"/>
                <a:ext cx="302400" cy="227160"/>
              </p14:xfrm>
            </p:contentPart>
          </mc:Choice>
          <mc:Fallback>
            <p:pic>
              <p:nvPicPr>
                <p:cNvPr id="934" name="Freihand 933">
                  <a:extLst>
                    <a:ext uri="{FF2B5EF4-FFF2-40B4-BE49-F238E27FC236}">
                      <a16:creationId xmlns:a16="http://schemas.microsoft.com/office/drawing/2014/main" id="{C811FE35-225E-4482-8D9B-3D76D656D28C}"/>
                    </a:ext>
                  </a:extLst>
                </p:cNvPr>
                <p:cNvPicPr/>
                <p:nvPr/>
              </p:nvPicPr>
              <p:blipFill>
                <a:blip r:embed="rId1546"/>
                <a:stretch>
                  <a:fillRect/>
                </a:stretch>
              </p:blipFill>
              <p:spPr>
                <a:xfrm>
                  <a:off x="6349179" y="6048548"/>
                  <a:ext cx="311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547">
              <p14:nvContentPartPr>
                <p14:cNvPr id="935" name="Freihand 934">
                  <a:extLst>
                    <a:ext uri="{FF2B5EF4-FFF2-40B4-BE49-F238E27FC236}">
                      <a16:creationId xmlns:a16="http://schemas.microsoft.com/office/drawing/2014/main" id="{133E637F-BA98-46C8-9325-BEAFF0C73C34}"/>
                    </a:ext>
                  </a:extLst>
                </p14:cNvPr>
                <p14:cNvContentPartPr/>
                <p14:nvPr/>
              </p14:nvContentPartPr>
              <p14:xfrm>
                <a:off x="6165579" y="6100388"/>
                <a:ext cx="496080" cy="334440"/>
              </p14:xfrm>
            </p:contentPart>
          </mc:Choice>
          <mc:Fallback>
            <p:pic>
              <p:nvPicPr>
                <p:cNvPr id="935" name="Freihand 934">
                  <a:extLst>
                    <a:ext uri="{FF2B5EF4-FFF2-40B4-BE49-F238E27FC236}">
                      <a16:creationId xmlns:a16="http://schemas.microsoft.com/office/drawing/2014/main" id="{133E637F-BA98-46C8-9325-BEAFF0C73C34}"/>
                    </a:ext>
                  </a:extLst>
                </p:cNvPr>
                <p:cNvPicPr/>
                <p:nvPr/>
              </p:nvPicPr>
              <p:blipFill>
                <a:blip r:embed="rId1548"/>
                <a:stretch>
                  <a:fillRect/>
                </a:stretch>
              </p:blipFill>
              <p:spPr>
                <a:xfrm>
                  <a:off x="6161259" y="6096068"/>
                  <a:ext cx="504720" cy="343080"/>
                </a:xfrm>
                <a:prstGeom prst="rect">
                  <a:avLst/>
                </a:prstGeom>
              </p:spPr>
            </p:pic>
          </mc:Fallback>
        </mc:AlternateContent>
      </p:grpSp>
      <p:grpSp>
        <p:nvGrpSpPr>
          <p:cNvPr id="946" name="Gruppieren 945">
            <a:extLst>
              <a:ext uri="{FF2B5EF4-FFF2-40B4-BE49-F238E27FC236}">
                <a16:creationId xmlns:a16="http://schemas.microsoft.com/office/drawing/2014/main" id="{4517CF85-7B3F-4377-871B-90E53B808991}"/>
              </a:ext>
            </a:extLst>
          </p:cNvPr>
          <p:cNvGrpSpPr/>
          <p:nvPr/>
        </p:nvGrpSpPr>
        <p:grpSpPr>
          <a:xfrm>
            <a:off x="7028139" y="4315508"/>
            <a:ext cx="1174680" cy="2137680"/>
            <a:chOff x="7028139" y="4315508"/>
            <a:chExt cx="1174680" cy="2137680"/>
          </a:xfrm>
        </p:grpSpPr>
        <mc:AlternateContent xmlns:mc="http://schemas.openxmlformats.org/markup-compatibility/2006">
          <mc:Choice xmlns:p14="http://schemas.microsoft.com/office/powerpoint/2010/main" Requires="p14">
            <p:contentPart p14:bwMode="auto" r:id="rId1549">
              <p14:nvContentPartPr>
                <p14:cNvPr id="909" name="Freihand 908">
                  <a:extLst>
                    <a:ext uri="{FF2B5EF4-FFF2-40B4-BE49-F238E27FC236}">
                      <a16:creationId xmlns:a16="http://schemas.microsoft.com/office/drawing/2014/main" id="{631542AD-4BA2-439A-B2E3-A2C1E7537089}"/>
                    </a:ext>
                  </a:extLst>
                </p14:cNvPr>
                <p14:cNvContentPartPr/>
                <p14:nvPr/>
              </p14:nvContentPartPr>
              <p14:xfrm>
                <a:off x="7517019" y="4474268"/>
                <a:ext cx="112320" cy="1978920"/>
              </p14:xfrm>
            </p:contentPart>
          </mc:Choice>
          <mc:Fallback>
            <p:pic>
              <p:nvPicPr>
                <p:cNvPr id="909" name="Freihand 908">
                  <a:extLst>
                    <a:ext uri="{FF2B5EF4-FFF2-40B4-BE49-F238E27FC236}">
                      <a16:creationId xmlns:a16="http://schemas.microsoft.com/office/drawing/2014/main" id="{631542AD-4BA2-439A-B2E3-A2C1E7537089}"/>
                    </a:ext>
                  </a:extLst>
                </p:cNvPr>
                <p:cNvPicPr/>
                <p:nvPr/>
              </p:nvPicPr>
              <p:blipFill>
                <a:blip r:embed="rId1550"/>
                <a:stretch>
                  <a:fillRect/>
                </a:stretch>
              </p:blipFill>
              <p:spPr>
                <a:xfrm>
                  <a:off x="7512699" y="4469948"/>
                  <a:ext cx="120960" cy="1987560"/>
                </a:xfrm>
                <a:prstGeom prst="rect">
                  <a:avLst/>
                </a:prstGeom>
              </p:spPr>
            </p:pic>
          </mc:Fallback>
        </mc:AlternateContent>
        <mc:AlternateContent xmlns:mc="http://schemas.openxmlformats.org/markup-compatibility/2006">
          <mc:Choice xmlns:p14="http://schemas.microsoft.com/office/powerpoint/2010/main" Requires="p14">
            <p:contentPart p14:bwMode="auto" r:id="rId1551">
              <p14:nvContentPartPr>
                <p14:cNvPr id="910" name="Freihand 909">
                  <a:extLst>
                    <a:ext uri="{FF2B5EF4-FFF2-40B4-BE49-F238E27FC236}">
                      <a16:creationId xmlns:a16="http://schemas.microsoft.com/office/drawing/2014/main" id="{CA67070B-DB28-4089-9AC1-E5E238AC4578}"/>
                    </a:ext>
                  </a:extLst>
                </p14:cNvPr>
                <p14:cNvContentPartPr/>
                <p14:nvPr/>
              </p14:nvContentPartPr>
              <p14:xfrm>
                <a:off x="7363659" y="4324148"/>
                <a:ext cx="60120" cy="145080"/>
              </p14:xfrm>
            </p:contentPart>
          </mc:Choice>
          <mc:Fallback>
            <p:pic>
              <p:nvPicPr>
                <p:cNvPr id="910" name="Freihand 909">
                  <a:extLst>
                    <a:ext uri="{FF2B5EF4-FFF2-40B4-BE49-F238E27FC236}">
                      <a16:creationId xmlns:a16="http://schemas.microsoft.com/office/drawing/2014/main" id="{CA67070B-DB28-4089-9AC1-E5E238AC4578}"/>
                    </a:ext>
                  </a:extLst>
                </p:cNvPr>
                <p:cNvPicPr/>
                <p:nvPr/>
              </p:nvPicPr>
              <p:blipFill>
                <a:blip r:embed="rId1552"/>
                <a:stretch>
                  <a:fillRect/>
                </a:stretch>
              </p:blipFill>
              <p:spPr>
                <a:xfrm>
                  <a:off x="7359339" y="4319828"/>
                  <a:ext cx="68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553">
              <p14:nvContentPartPr>
                <p14:cNvPr id="911" name="Freihand 910">
                  <a:extLst>
                    <a:ext uri="{FF2B5EF4-FFF2-40B4-BE49-F238E27FC236}">
                      <a16:creationId xmlns:a16="http://schemas.microsoft.com/office/drawing/2014/main" id="{33A36EE7-DF5E-4761-9B65-C22775F6CEBD}"/>
                    </a:ext>
                  </a:extLst>
                </p14:cNvPr>
                <p14:cNvContentPartPr/>
                <p14:nvPr/>
              </p14:nvContentPartPr>
              <p14:xfrm>
                <a:off x="7382379" y="4343228"/>
                <a:ext cx="69840" cy="123480"/>
              </p14:xfrm>
            </p:contentPart>
          </mc:Choice>
          <mc:Fallback>
            <p:pic>
              <p:nvPicPr>
                <p:cNvPr id="911" name="Freihand 910">
                  <a:extLst>
                    <a:ext uri="{FF2B5EF4-FFF2-40B4-BE49-F238E27FC236}">
                      <a16:creationId xmlns:a16="http://schemas.microsoft.com/office/drawing/2014/main" id="{33A36EE7-DF5E-4761-9B65-C22775F6CEBD}"/>
                    </a:ext>
                  </a:extLst>
                </p:cNvPr>
                <p:cNvPicPr/>
                <p:nvPr/>
              </p:nvPicPr>
              <p:blipFill>
                <a:blip r:embed="rId1554"/>
                <a:stretch>
                  <a:fillRect/>
                </a:stretch>
              </p:blipFill>
              <p:spPr>
                <a:xfrm>
                  <a:off x="7378059" y="4338908"/>
                  <a:ext cx="78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55">
              <p14:nvContentPartPr>
                <p14:cNvPr id="912" name="Freihand 911">
                  <a:extLst>
                    <a:ext uri="{FF2B5EF4-FFF2-40B4-BE49-F238E27FC236}">
                      <a16:creationId xmlns:a16="http://schemas.microsoft.com/office/drawing/2014/main" id="{E90A10BB-A2A8-47E4-A43A-4F36005918E5}"/>
                    </a:ext>
                  </a:extLst>
                </p14:cNvPr>
                <p14:cNvContentPartPr/>
                <p14:nvPr/>
              </p14:nvContentPartPr>
              <p14:xfrm>
                <a:off x="7451499" y="4321628"/>
                <a:ext cx="83520" cy="137160"/>
              </p14:xfrm>
            </p:contentPart>
          </mc:Choice>
          <mc:Fallback>
            <p:pic>
              <p:nvPicPr>
                <p:cNvPr id="912" name="Freihand 911">
                  <a:extLst>
                    <a:ext uri="{FF2B5EF4-FFF2-40B4-BE49-F238E27FC236}">
                      <a16:creationId xmlns:a16="http://schemas.microsoft.com/office/drawing/2014/main" id="{E90A10BB-A2A8-47E4-A43A-4F36005918E5}"/>
                    </a:ext>
                  </a:extLst>
                </p:cNvPr>
                <p:cNvPicPr/>
                <p:nvPr/>
              </p:nvPicPr>
              <p:blipFill>
                <a:blip r:embed="rId1556"/>
                <a:stretch>
                  <a:fillRect/>
                </a:stretch>
              </p:blipFill>
              <p:spPr>
                <a:xfrm>
                  <a:off x="7447179" y="4317308"/>
                  <a:ext cx="92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557">
              <p14:nvContentPartPr>
                <p14:cNvPr id="913" name="Freihand 912">
                  <a:extLst>
                    <a:ext uri="{FF2B5EF4-FFF2-40B4-BE49-F238E27FC236}">
                      <a16:creationId xmlns:a16="http://schemas.microsoft.com/office/drawing/2014/main" id="{4F4D5214-D56C-476E-86F1-DE1D4EB8DBD0}"/>
                    </a:ext>
                  </a:extLst>
                </p14:cNvPr>
                <p14:cNvContentPartPr/>
                <p14:nvPr/>
              </p14:nvContentPartPr>
              <p14:xfrm>
                <a:off x="7553739" y="4374908"/>
                <a:ext cx="28440" cy="86040"/>
              </p14:xfrm>
            </p:contentPart>
          </mc:Choice>
          <mc:Fallback>
            <p:pic>
              <p:nvPicPr>
                <p:cNvPr id="913" name="Freihand 912">
                  <a:extLst>
                    <a:ext uri="{FF2B5EF4-FFF2-40B4-BE49-F238E27FC236}">
                      <a16:creationId xmlns:a16="http://schemas.microsoft.com/office/drawing/2014/main" id="{4F4D5214-D56C-476E-86F1-DE1D4EB8DBD0}"/>
                    </a:ext>
                  </a:extLst>
                </p:cNvPr>
                <p:cNvPicPr/>
                <p:nvPr/>
              </p:nvPicPr>
              <p:blipFill>
                <a:blip r:embed="rId1558"/>
                <a:stretch>
                  <a:fillRect/>
                </a:stretch>
              </p:blipFill>
              <p:spPr>
                <a:xfrm>
                  <a:off x="7549419" y="4370588"/>
                  <a:ext cx="37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59">
              <p14:nvContentPartPr>
                <p14:cNvPr id="914" name="Freihand 913">
                  <a:extLst>
                    <a:ext uri="{FF2B5EF4-FFF2-40B4-BE49-F238E27FC236}">
                      <a16:creationId xmlns:a16="http://schemas.microsoft.com/office/drawing/2014/main" id="{16883D4C-F16D-49C8-8880-8C0211B84F55}"/>
                    </a:ext>
                  </a:extLst>
                </p14:cNvPr>
                <p14:cNvContentPartPr/>
                <p14:nvPr/>
              </p14:nvContentPartPr>
              <p14:xfrm>
                <a:off x="7602699" y="4406948"/>
                <a:ext cx="155880" cy="32760"/>
              </p14:xfrm>
            </p:contentPart>
          </mc:Choice>
          <mc:Fallback>
            <p:pic>
              <p:nvPicPr>
                <p:cNvPr id="914" name="Freihand 913">
                  <a:extLst>
                    <a:ext uri="{FF2B5EF4-FFF2-40B4-BE49-F238E27FC236}">
                      <a16:creationId xmlns:a16="http://schemas.microsoft.com/office/drawing/2014/main" id="{16883D4C-F16D-49C8-8880-8C0211B84F55}"/>
                    </a:ext>
                  </a:extLst>
                </p:cNvPr>
                <p:cNvPicPr/>
                <p:nvPr/>
              </p:nvPicPr>
              <p:blipFill>
                <a:blip r:embed="rId1560"/>
                <a:stretch>
                  <a:fillRect/>
                </a:stretch>
              </p:blipFill>
              <p:spPr>
                <a:xfrm>
                  <a:off x="7598379" y="4402628"/>
                  <a:ext cx="164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561">
              <p14:nvContentPartPr>
                <p14:cNvPr id="916" name="Freihand 915">
                  <a:extLst>
                    <a:ext uri="{FF2B5EF4-FFF2-40B4-BE49-F238E27FC236}">
                      <a16:creationId xmlns:a16="http://schemas.microsoft.com/office/drawing/2014/main" id="{BBE1EBC3-A980-4BE1-864B-21EEE58E53CC}"/>
                    </a:ext>
                  </a:extLst>
                </p14:cNvPr>
                <p14:cNvContentPartPr/>
                <p14:nvPr/>
              </p14:nvContentPartPr>
              <p14:xfrm>
                <a:off x="7609179" y="4386068"/>
                <a:ext cx="255240" cy="138240"/>
              </p14:xfrm>
            </p:contentPart>
          </mc:Choice>
          <mc:Fallback>
            <p:pic>
              <p:nvPicPr>
                <p:cNvPr id="916" name="Freihand 915">
                  <a:extLst>
                    <a:ext uri="{FF2B5EF4-FFF2-40B4-BE49-F238E27FC236}">
                      <a16:creationId xmlns:a16="http://schemas.microsoft.com/office/drawing/2014/main" id="{BBE1EBC3-A980-4BE1-864B-21EEE58E53CC}"/>
                    </a:ext>
                  </a:extLst>
                </p:cNvPr>
                <p:cNvPicPr/>
                <p:nvPr/>
              </p:nvPicPr>
              <p:blipFill>
                <a:blip r:embed="rId1562"/>
                <a:stretch>
                  <a:fillRect/>
                </a:stretch>
              </p:blipFill>
              <p:spPr>
                <a:xfrm>
                  <a:off x="7604859" y="4381748"/>
                  <a:ext cx="263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63">
              <p14:nvContentPartPr>
                <p14:cNvPr id="937" name="Freihand 936">
                  <a:extLst>
                    <a:ext uri="{FF2B5EF4-FFF2-40B4-BE49-F238E27FC236}">
                      <a16:creationId xmlns:a16="http://schemas.microsoft.com/office/drawing/2014/main" id="{7F88A7A4-3CD1-4EDF-B3F7-70F4DFE5453B}"/>
                    </a:ext>
                  </a:extLst>
                </p14:cNvPr>
                <p14:cNvContentPartPr/>
                <p14:nvPr/>
              </p14:nvContentPartPr>
              <p14:xfrm>
                <a:off x="7868019" y="5068628"/>
                <a:ext cx="69840" cy="73440"/>
              </p14:xfrm>
            </p:contentPart>
          </mc:Choice>
          <mc:Fallback>
            <p:pic>
              <p:nvPicPr>
                <p:cNvPr id="937" name="Freihand 936">
                  <a:extLst>
                    <a:ext uri="{FF2B5EF4-FFF2-40B4-BE49-F238E27FC236}">
                      <a16:creationId xmlns:a16="http://schemas.microsoft.com/office/drawing/2014/main" id="{7F88A7A4-3CD1-4EDF-B3F7-70F4DFE5453B}"/>
                    </a:ext>
                  </a:extLst>
                </p:cNvPr>
                <p:cNvPicPr/>
                <p:nvPr/>
              </p:nvPicPr>
              <p:blipFill>
                <a:blip r:embed="rId1564"/>
                <a:stretch>
                  <a:fillRect/>
                </a:stretch>
              </p:blipFill>
              <p:spPr>
                <a:xfrm>
                  <a:off x="7863699" y="5064308"/>
                  <a:ext cx="78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65">
              <p14:nvContentPartPr>
                <p14:cNvPr id="938" name="Freihand 937">
                  <a:extLst>
                    <a:ext uri="{FF2B5EF4-FFF2-40B4-BE49-F238E27FC236}">
                      <a16:creationId xmlns:a16="http://schemas.microsoft.com/office/drawing/2014/main" id="{2E026B34-AAB6-4463-A8A9-594C1874B7E2}"/>
                    </a:ext>
                  </a:extLst>
                </p14:cNvPr>
                <p14:cNvContentPartPr/>
                <p14:nvPr/>
              </p14:nvContentPartPr>
              <p14:xfrm>
                <a:off x="7615659" y="4839668"/>
                <a:ext cx="134640" cy="124200"/>
              </p14:xfrm>
            </p:contentPart>
          </mc:Choice>
          <mc:Fallback>
            <p:pic>
              <p:nvPicPr>
                <p:cNvPr id="938" name="Freihand 937">
                  <a:extLst>
                    <a:ext uri="{FF2B5EF4-FFF2-40B4-BE49-F238E27FC236}">
                      <a16:creationId xmlns:a16="http://schemas.microsoft.com/office/drawing/2014/main" id="{2E026B34-AAB6-4463-A8A9-594C1874B7E2}"/>
                    </a:ext>
                  </a:extLst>
                </p:cNvPr>
                <p:cNvPicPr/>
                <p:nvPr/>
              </p:nvPicPr>
              <p:blipFill>
                <a:blip r:embed="rId1566"/>
                <a:stretch>
                  <a:fillRect/>
                </a:stretch>
              </p:blipFill>
              <p:spPr>
                <a:xfrm>
                  <a:off x="7611339" y="4835348"/>
                  <a:ext cx="143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67">
              <p14:nvContentPartPr>
                <p14:cNvPr id="939" name="Freihand 938">
                  <a:extLst>
                    <a:ext uri="{FF2B5EF4-FFF2-40B4-BE49-F238E27FC236}">
                      <a16:creationId xmlns:a16="http://schemas.microsoft.com/office/drawing/2014/main" id="{01123138-9E88-4592-A79C-898F1CE2D2FE}"/>
                    </a:ext>
                  </a:extLst>
                </p14:cNvPr>
                <p14:cNvContentPartPr/>
                <p14:nvPr/>
              </p14:nvContentPartPr>
              <p14:xfrm>
                <a:off x="7028139" y="5214788"/>
                <a:ext cx="106920" cy="110160"/>
              </p14:xfrm>
            </p:contentPart>
          </mc:Choice>
          <mc:Fallback>
            <p:pic>
              <p:nvPicPr>
                <p:cNvPr id="939" name="Freihand 938">
                  <a:extLst>
                    <a:ext uri="{FF2B5EF4-FFF2-40B4-BE49-F238E27FC236}">
                      <a16:creationId xmlns:a16="http://schemas.microsoft.com/office/drawing/2014/main" id="{01123138-9E88-4592-A79C-898F1CE2D2FE}"/>
                    </a:ext>
                  </a:extLst>
                </p:cNvPr>
                <p:cNvPicPr/>
                <p:nvPr/>
              </p:nvPicPr>
              <p:blipFill>
                <a:blip r:embed="rId1568"/>
                <a:stretch>
                  <a:fillRect/>
                </a:stretch>
              </p:blipFill>
              <p:spPr>
                <a:xfrm>
                  <a:off x="7023819" y="5210468"/>
                  <a:ext cx="115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69">
              <p14:nvContentPartPr>
                <p14:cNvPr id="940" name="Freihand 939">
                  <a:extLst>
                    <a:ext uri="{FF2B5EF4-FFF2-40B4-BE49-F238E27FC236}">
                      <a16:creationId xmlns:a16="http://schemas.microsoft.com/office/drawing/2014/main" id="{6996788B-6F1F-45CB-BD8D-E800A0B1E5E0}"/>
                    </a:ext>
                  </a:extLst>
                </p14:cNvPr>
                <p14:cNvContentPartPr/>
                <p14:nvPr/>
              </p14:nvContentPartPr>
              <p14:xfrm>
                <a:off x="7267899" y="4789268"/>
                <a:ext cx="337320" cy="271440"/>
              </p14:xfrm>
            </p:contentPart>
          </mc:Choice>
          <mc:Fallback>
            <p:pic>
              <p:nvPicPr>
                <p:cNvPr id="940" name="Freihand 939">
                  <a:extLst>
                    <a:ext uri="{FF2B5EF4-FFF2-40B4-BE49-F238E27FC236}">
                      <a16:creationId xmlns:a16="http://schemas.microsoft.com/office/drawing/2014/main" id="{6996788B-6F1F-45CB-BD8D-E800A0B1E5E0}"/>
                    </a:ext>
                  </a:extLst>
                </p:cNvPr>
                <p:cNvPicPr/>
                <p:nvPr/>
              </p:nvPicPr>
              <p:blipFill>
                <a:blip r:embed="rId1570"/>
                <a:stretch>
                  <a:fillRect/>
                </a:stretch>
              </p:blipFill>
              <p:spPr>
                <a:xfrm>
                  <a:off x="7263579" y="4784948"/>
                  <a:ext cx="3459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571">
              <p14:nvContentPartPr>
                <p14:cNvPr id="941" name="Freihand 940">
                  <a:extLst>
                    <a:ext uri="{FF2B5EF4-FFF2-40B4-BE49-F238E27FC236}">
                      <a16:creationId xmlns:a16="http://schemas.microsoft.com/office/drawing/2014/main" id="{E80E5F6D-DF58-4A0E-A66F-CC31344C481C}"/>
                    </a:ext>
                  </a:extLst>
                </p14:cNvPr>
                <p14:cNvContentPartPr/>
                <p14:nvPr/>
              </p14:nvContentPartPr>
              <p14:xfrm>
                <a:off x="7717539" y="4625468"/>
                <a:ext cx="111240" cy="85680"/>
              </p14:xfrm>
            </p:contentPart>
          </mc:Choice>
          <mc:Fallback>
            <p:pic>
              <p:nvPicPr>
                <p:cNvPr id="941" name="Freihand 940">
                  <a:extLst>
                    <a:ext uri="{FF2B5EF4-FFF2-40B4-BE49-F238E27FC236}">
                      <a16:creationId xmlns:a16="http://schemas.microsoft.com/office/drawing/2014/main" id="{E80E5F6D-DF58-4A0E-A66F-CC31344C481C}"/>
                    </a:ext>
                  </a:extLst>
                </p:cNvPr>
                <p:cNvPicPr/>
                <p:nvPr/>
              </p:nvPicPr>
              <p:blipFill>
                <a:blip r:embed="rId1572"/>
                <a:stretch>
                  <a:fillRect/>
                </a:stretch>
              </p:blipFill>
              <p:spPr>
                <a:xfrm>
                  <a:off x="7713219" y="4621148"/>
                  <a:ext cx="119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73">
              <p14:nvContentPartPr>
                <p14:cNvPr id="942" name="Freihand 941">
                  <a:extLst>
                    <a:ext uri="{FF2B5EF4-FFF2-40B4-BE49-F238E27FC236}">
                      <a16:creationId xmlns:a16="http://schemas.microsoft.com/office/drawing/2014/main" id="{527D4A8E-2E39-47B9-829F-36656C846293}"/>
                    </a:ext>
                  </a:extLst>
                </p14:cNvPr>
                <p14:cNvContentPartPr/>
                <p14:nvPr/>
              </p14:nvContentPartPr>
              <p14:xfrm>
                <a:off x="7949379" y="4468148"/>
                <a:ext cx="19800" cy="155160"/>
              </p14:xfrm>
            </p:contentPart>
          </mc:Choice>
          <mc:Fallback>
            <p:pic>
              <p:nvPicPr>
                <p:cNvPr id="942" name="Freihand 941">
                  <a:extLst>
                    <a:ext uri="{FF2B5EF4-FFF2-40B4-BE49-F238E27FC236}">
                      <a16:creationId xmlns:a16="http://schemas.microsoft.com/office/drawing/2014/main" id="{527D4A8E-2E39-47B9-829F-36656C846293}"/>
                    </a:ext>
                  </a:extLst>
                </p:cNvPr>
                <p:cNvPicPr/>
                <p:nvPr/>
              </p:nvPicPr>
              <p:blipFill>
                <a:blip r:embed="rId1574"/>
                <a:stretch>
                  <a:fillRect/>
                </a:stretch>
              </p:blipFill>
              <p:spPr>
                <a:xfrm>
                  <a:off x="7945059" y="4463828"/>
                  <a:ext cx="28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75">
              <p14:nvContentPartPr>
                <p14:cNvPr id="943" name="Freihand 942">
                  <a:extLst>
                    <a:ext uri="{FF2B5EF4-FFF2-40B4-BE49-F238E27FC236}">
                      <a16:creationId xmlns:a16="http://schemas.microsoft.com/office/drawing/2014/main" id="{D6EDEAEE-5C49-44E0-9791-C2C8F6B1B7CF}"/>
                    </a:ext>
                  </a:extLst>
                </p14:cNvPr>
                <p14:cNvContentPartPr/>
                <p14:nvPr/>
              </p14:nvContentPartPr>
              <p14:xfrm>
                <a:off x="7927059" y="4487948"/>
                <a:ext cx="128520" cy="102240"/>
              </p14:xfrm>
            </p:contentPart>
          </mc:Choice>
          <mc:Fallback>
            <p:pic>
              <p:nvPicPr>
                <p:cNvPr id="943" name="Freihand 942">
                  <a:extLst>
                    <a:ext uri="{FF2B5EF4-FFF2-40B4-BE49-F238E27FC236}">
                      <a16:creationId xmlns:a16="http://schemas.microsoft.com/office/drawing/2014/main" id="{D6EDEAEE-5C49-44E0-9791-C2C8F6B1B7CF}"/>
                    </a:ext>
                  </a:extLst>
                </p:cNvPr>
                <p:cNvPicPr/>
                <p:nvPr/>
              </p:nvPicPr>
              <p:blipFill>
                <a:blip r:embed="rId1576"/>
                <a:stretch>
                  <a:fillRect/>
                </a:stretch>
              </p:blipFill>
              <p:spPr>
                <a:xfrm>
                  <a:off x="7922739" y="4483628"/>
                  <a:ext cx="137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77">
              <p14:nvContentPartPr>
                <p14:cNvPr id="944" name="Freihand 943">
                  <a:extLst>
                    <a:ext uri="{FF2B5EF4-FFF2-40B4-BE49-F238E27FC236}">
                      <a16:creationId xmlns:a16="http://schemas.microsoft.com/office/drawing/2014/main" id="{227471AB-D60B-4795-B4D4-045A3F88AB72}"/>
                    </a:ext>
                  </a:extLst>
                </p14:cNvPr>
                <p14:cNvContentPartPr/>
                <p14:nvPr/>
              </p14:nvContentPartPr>
              <p14:xfrm>
                <a:off x="8061699" y="4399748"/>
                <a:ext cx="101520" cy="135720"/>
              </p14:xfrm>
            </p:contentPart>
          </mc:Choice>
          <mc:Fallback>
            <p:pic>
              <p:nvPicPr>
                <p:cNvPr id="944" name="Freihand 943">
                  <a:extLst>
                    <a:ext uri="{FF2B5EF4-FFF2-40B4-BE49-F238E27FC236}">
                      <a16:creationId xmlns:a16="http://schemas.microsoft.com/office/drawing/2014/main" id="{227471AB-D60B-4795-B4D4-045A3F88AB72}"/>
                    </a:ext>
                  </a:extLst>
                </p:cNvPr>
                <p:cNvPicPr/>
                <p:nvPr/>
              </p:nvPicPr>
              <p:blipFill>
                <a:blip r:embed="rId1578"/>
                <a:stretch>
                  <a:fillRect/>
                </a:stretch>
              </p:blipFill>
              <p:spPr>
                <a:xfrm>
                  <a:off x="8057379" y="4395428"/>
                  <a:ext cx="110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79">
              <p14:nvContentPartPr>
                <p14:cNvPr id="945" name="Freihand 944">
                  <a:extLst>
                    <a:ext uri="{FF2B5EF4-FFF2-40B4-BE49-F238E27FC236}">
                      <a16:creationId xmlns:a16="http://schemas.microsoft.com/office/drawing/2014/main" id="{FF19605F-E006-4501-B4E8-B9D2B206C066}"/>
                    </a:ext>
                  </a:extLst>
                </p14:cNvPr>
                <p14:cNvContentPartPr/>
                <p14:nvPr/>
              </p14:nvContentPartPr>
              <p14:xfrm>
                <a:off x="8143059" y="4315508"/>
                <a:ext cx="59760" cy="67320"/>
              </p14:xfrm>
            </p:contentPart>
          </mc:Choice>
          <mc:Fallback>
            <p:pic>
              <p:nvPicPr>
                <p:cNvPr id="945" name="Freihand 944">
                  <a:extLst>
                    <a:ext uri="{FF2B5EF4-FFF2-40B4-BE49-F238E27FC236}">
                      <a16:creationId xmlns:a16="http://schemas.microsoft.com/office/drawing/2014/main" id="{FF19605F-E006-4501-B4E8-B9D2B206C066}"/>
                    </a:ext>
                  </a:extLst>
                </p:cNvPr>
                <p:cNvPicPr/>
                <p:nvPr/>
              </p:nvPicPr>
              <p:blipFill>
                <a:blip r:embed="rId1580"/>
                <a:stretch>
                  <a:fillRect/>
                </a:stretch>
              </p:blipFill>
              <p:spPr>
                <a:xfrm>
                  <a:off x="8138739" y="4311188"/>
                  <a:ext cx="68400" cy="75960"/>
                </a:xfrm>
                <a:prstGeom prst="rect">
                  <a:avLst/>
                </a:prstGeom>
              </p:spPr>
            </p:pic>
          </mc:Fallback>
        </mc:AlternateContent>
      </p:grpSp>
      <p:grpSp>
        <p:nvGrpSpPr>
          <p:cNvPr id="949" name="Gruppieren 948">
            <a:extLst>
              <a:ext uri="{FF2B5EF4-FFF2-40B4-BE49-F238E27FC236}">
                <a16:creationId xmlns:a16="http://schemas.microsoft.com/office/drawing/2014/main" id="{9100D2B8-38C9-4EC0-AD8B-A9BB3B79FF8C}"/>
              </a:ext>
            </a:extLst>
          </p:cNvPr>
          <p:cNvGrpSpPr/>
          <p:nvPr/>
        </p:nvGrpSpPr>
        <p:grpSpPr>
          <a:xfrm>
            <a:off x="5274579" y="5402348"/>
            <a:ext cx="251280" cy="120960"/>
            <a:chOff x="5274579" y="5402348"/>
            <a:chExt cx="251280" cy="120960"/>
          </a:xfrm>
        </p:grpSpPr>
        <mc:AlternateContent xmlns:mc="http://schemas.openxmlformats.org/markup-compatibility/2006">
          <mc:Choice xmlns:p14="http://schemas.microsoft.com/office/powerpoint/2010/main" Requires="p14">
            <p:contentPart p14:bwMode="auto" r:id="rId1581">
              <p14:nvContentPartPr>
                <p14:cNvPr id="947" name="Freihand 946">
                  <a:extLst>
                    <a:ext uri="{FF2B5EF4-FFF2-40B4-BE49-F238E27FC236}">
                      <a16:creationId xmlns:a16="http://schemas.microsoft.com/office/drawing/2014/main" id="{A81387B8-46A0-4617-9B42-8A45E87EAB95}"/>
                    </a:ext>
                  </a:extLst>
                </p14:cNvPr>
                <p14:cNvContentPartPr/>
                <p14:nvPr/>
              </p14:nvContentPartPr>
              <p14:xfrm>
                <a:off x="5274579" y="5433308"/>
                <a:ext cx="206280" cy="32040"/>
              </p14:xfrm>
            </p:contentPart>
          </mc:Choice>
          <mc:Fallback>
            <p:pic>
              <p:nvPicPr>
                <p:cNvPr id="947" name="Freihand 946">
                  <a:extLst>
                    <a:ext uri="{FF2B5EF4-FFF2-40B4-BE49-F238E27FC236}">
                      <a16:creationId xmlns:a16="http://schemas.microsoft.com/office/drawing/2014/main" id="{A81387B8-46A0-4617-9B42-8A45E87EAB95}"/>
                    </a:ext>
                  </a:extLst>
                </p:cNvPr>
                <p:cNvPicPr/>
                <p:nvPr/>
              </p:nvPicPr>
              <p:blipFill>
                <a:blip r:embed="rId1582"/>
                <a:stretch>
                  <a:fillRect/>
                </a:stretch>
              </p:blipFill>
              <p:spPr>
                <a:xfrm>
                  <a:off x="5270259" y="5428988"/>
                  <a:ext cx="214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83">
              <p14:nvContentPartPr>
                <p14:cNvPr id="948" name="Freihand 947">
                  <a:extLst>
                    <a:ext uri="{FF2B5EF4-FFF2-40B4-BE49-F238E27FC236}">
                      <a16:creationId xmlns:a16="http://schemas.microsoft.com/office/drawing/2014/main" id="{315C296B-ABD3-4A41-B9C1-9E8DD8125F07}"/>
                    </a:ext>
                  </a:extLst>
                </p14:cNvPr>
                <p14:cNvContentPartPr/>
                <p14:nvPr/>
              </p14:nvContentPartPr>
              <p14:xfrm>
                <a:off x="5430099" y="5402348"/>
                <a:ext cx="95760" cy="120960"/>
              </p14:xfrm>
            </p:contentPart>
          </mc:Choice>
          <mc:Fallback>
            <p:pic>
              <p:nvPicPr>
                <p:cNvPr id="948" name="Freihand 947">
                  <a:extLst>
                    <a:ext uri="{FF2B5EF4-FFF2-40B4-BE49-F238E27FC236}">
                      <a16:creationId xmlns:a16="http://schemas.microsoft.com/office/drawing/2014/main" id="{315C296B-ABD3-4A41-B9C1-9E8DD8125F07}"/>
                    </a:ext>
                  </a:extLst>
                </p:cNvPr>
                <p:cNvPicPr/>
                <p:nvPr/>
              </p:nvPicPr>
              <p:blipFill>
                <a:blip r:embed="rId1584"/>
                <a:stretch>
                  <a:fillRect/>
                </a:stretch>
              </p:blipFill>
              <p:spPr>
                <a:xfrm>
                  <a:off x="5425779" y="5398028"/>
                  <a:ext cx="104400" cy="129600"/>
                </a:xfrm>
                <a:prstGeom prst="rect">
                  <a:avLst/>
                </a:prstGeom>
              </p:spPr>
            </p:pic>
          </mc:Fallback>
        </mc:AlternateContent>
      </p:grpSp>
      <p:grpSp>
        <p:nvGrpSpPr>
          <p:cNvPr id="953" name="Gruppieren 952">
            <a:extLst>
              <a:ext uri="{FF2B5EF4-FFF2-40B4-BE49-F238E27FC236}">
                <a16:creationId xmlns:a16="http://schemas.microsoft.com/office/drawing/2014/main" id="{EC88D471-DDB6-4090-B1C5-D84A5FAF7C71}"/>
              </a:ext>
            </a:extLst>
          </p:cNvPr>
          <p:cNvGrpSpPr/>
          <p:nvPr/>
        </p:nvGrpSpPr>
        <p:grpSpPr>
          <a:xfrm>
            <a:off x="4608939" y="5823188"/>
            <a:ext cx="177120" cy="164520"/>
            <a:chOff x="4608939" y="5823188"/>
            <a:chExt cx="177120" cy="164520"/>
          </a:xfrm>
        </p:grpSpPr>
        <mc:AlternateContent xmlns:mc="http://schemas.openxmlformats.org/markup-compatibility/2006">
          <mc:Choice xmlns:p14="http://schemas.microsoft.com/office/powerpoint/2010/main" Requires="p14">
            <p:contentPart p14:bwMode="auto" r:id="rId1585">
              <p14:nvContentPartPr>
                <p14:cNvPr id="950" name="Freihand 949">
                  <a:extLst>
                    <a:ext uri="{FF2B5EF4-FFF2-40B4-BE49-F238E27FC236}">
                      <a16:creationId xmlns:a16="http://schemas.microsoft.com/office/drawing/2014/main" id="{7AC43D6B-61EC-4BBB-9BA7-DFCC3FDA7C91}"/>
                    </a:ext>
                  </a:extLst>
                </p14:cNvPr>
                <p14:cNvContentPartPr/>
                <p14:nvPr/>
              </p14:nvContentPartPr>
              <p14:xfrm>
                <a:off x="4696779" y="5920748"/>
                <a:ext cx="37440" cy="36000"/>
              </p14:xfrm>
            </p:contentPart>
          </mc:Choice>
          <mc:Fallback>
            <p:pic>
              <p:nvPicPr>
                <p:cNvPr id="950" name="Freihand 949">
                  <a:extLst>
                    <a:ext uri="{FF2B5EF4-FFF2-40B4-BE49-F238E27FC236}">
                      <a16:creationId xmlns:a16="http://schemas.microsoft.com/office/drawing/2014/main" id="{7AC43D6B-61EC-4BBB-9BA7-DFCC3FDA7C91}"/>
                    </a:ext>
                  </a:extLst>
                </p:cNvPr>
                <p:cNvPicPr/>
                <p:nvPr/>
              </p:nvPicPr>
              <p:blipFill>
                <a:blip r:embed="rId1586"/>
                <a:stretch>
                  <a:fillRect/>
                </a:stretch>
              </p:blipFill>
              <p:spPr>
                <a:xfrm>
                  <a:off x="4692459" y="5916428"/>
                  <a:ext cx="46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587">
              <p14:nvContentPartPr>
                <p14:cNvPr id="951" name="Freihand 950">
                  <a:extLst>
                    <a:ext uri="{FF2B5EF4-FFF2-40B4-BE49-F238E27FC236}">
                      <a16:creationId xmlns:a16="http://schemas.microsoft.com/office/drawing/2014/main" id="{F063DE98-6B84-417C-87FD-BCA6CB7D39D5}"/>
                    </a:ext>
                  </a:extLst>
                </p14:cNvPr>
                <p14:cNvContentPartPr/>
                <p14:nvPr/>
              </p14:nvContentPartPr>
              <p14:xfrm>
                <a:off x="4608939" y="5823188"/>
                <a:ext cx="168840" cy="144720"/>
              </p14:xfrm>
            </p:contentPart>
          </mc:Choice>
          <mc:Fallback>
            <p:pic>
              <p:nvPicPr>
                <p:cNvPr id="951" name="Freihand 950">
                  <a:extLst>
                    <a:ext uri="{FF2B5EF4-FFF2-40B4-BE49-F238E27FC236}">
                      <a16:creationId xmlns:a16="http://schemas.microsoft.com/office/drawing/2014/main" id="{F063DE98-6B84-417C-87FD-BCA6CB7D39D5}"/>
                    </a:ext>
                  </a:extLst>
                </p:cNvPr>
                <p:cNvPicPr/>
                <p:nvPr/>
              </p:nvPicPr>
              <p:blipFill>
                <a:blip r:embed="rId1588"/>
                <a:stretch>
                  <a:fillRect/>
                </a:stretch>
              </p:blipFill>
              <p:spPr>
                <a:xfrm>
                  <a:off x="4604619" y="5818868"/>
                  <a:ext cx="177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89">
              <p14:nvContentPartPr>
                <p14:cNvPr id="952" name="Freihand 951">
                  <a:extLst>
                    <a:ext uri="{FF2B5EF4-FFF2-40B4-BE49-F238E27FC236}">
                      <a16:creationId xmlns:a16="http://schemas.microsoft.com/office/drawing/2014/main" id="{F65E9EFA-1684-4BF1-991E-42C02EE38500}"/>
                    </a:ext>
                  </a:extLst>
                </p14:cNvPr>
                <p14:cNvContentPartPr/>
                <p14:nvPr/>
              </p14:nvContentPartPr>
              <p14:xfrm>
                <a:off x="4699299" y="5913908"/>
                <a:ext cx="86760" cy="73800"/>
              </p14:xfrm>
            </p:contentPart>
          </mc:Choice>
          <mc:Fallback>
            <p:pic>
              <p:nvPicPr>
                <p:cNvPr id="952" name="Freihand 951">
                  <a:extLst>
                    <a:ext uri="{FF2B5EF4-FFF2-40B4-BE49-F238E27FC236}">
                      <a16:creationId xmlns:a16="http://schemas.microsoft.com/office/drawing/2014/main" id="{F65E9EFA-1684-4BF1-991E-42C02EE38500}"/>
                    </a:ext>
                  </a:extLst>
                </p:cNvPr>
                <p:cNvPicPr/>
                <p:nvPr/>
              </p:nvPicPr>
              <p:blipFill>
                <a:blip r:embed="rId1590"/>
                <a:stretch>
                  <a:fillRect/>
                </a:stretch>
              </p:blipFill>
              <p:spPr>
                <a:xfrm>
                  <a:off x="4694979" y="5909588"/>
                  <a:ext cx="95400" cy="82440"/>
                </a:xfrm>
                <a:prstGeom prst="rect">
                  <a:avLst/>
                </a:prstGeom>
              </p:spPr>
            </p:pic>
          </mc:Fallback>
        </mc:AlternateContent>
      </p:grpSp>
      <p:grpSp>
        <p:nvGrpSpPr>
          <p:cNvPr id="956" name="Gruppieren 955">
            <a:extLst>
              <a:ext uri="{FF2B5EF4-FFF2-40B4-BE49-F238E27FC236}">
                <a16:creationId xmlns:a16="http://schemas.microsoft.com/office/drawing/2014/main" id="{5AF06BAF-642B-473B-A089-B8B98F95C6A3}"/>
              </a:ext>
            </a:extLst>
          </p:cNvPr>
          <p:cNvGrpSpPr/>
          <p:nvPr/>
        </p:nvGrpSpPr>
        <p:grpSpPr>
          <a:xfrm>
            <a:off x="8122539" y="5783228"/>
            <a:ext cx="163800" cy="152640"/>
            <a:chOff x="8122539" y="5783228"/>
            <a:chExt cx="163800" cy="152640"/>
          </a:xfrm>
        </p:grpSpPr>
        <mc:AlternateContent xmlns:mc="http://schemas.openxmlformats.org/markup-compatibility/2006">
          <mc:Choice xmlns:p14="http://schemas.microsoft.com/office/powerpoint/2010/main" Requires="p14">
            <p:contentPart p14:bwMode="auto" r:id="rId1591">
              <p14:nvContentPartPr>
                <p14:cNvPr id="954" name="Freihand 953">
                  <a:extLst>
                    <a:ext uri="{FF2B5EF4-FFF2-40B4-BE49-F238E27FC236}">
                      <a16:creationId xmlns:a16="http://schemas.microsoft.com/office/drawing/2014/main" id="{D8E3CDB6-C0D1-498A-85FB-CCCCA4A05EA2}"/>
                    </a:ext>
                  </a:extLst>
                </p14:cNvPr>
                <p14:cNvContentPartPr/>
                <p14:nvPr/>
              </p14:nvContentPartPr>
              <p14:xfrm>
                <a:off x="8122539" y="5828228"/>
                <a:ext cx="155160" cy="107640"/>
              </p14:xfrm>
            </p:contentPart>
          </mc:Choice>
          <mc:Fallback>
            <p:pic>
              <p:nvPicPr>
                <p:cNvPr id="954" name="Freihand 953">
                  <a:extLst>
                    <a:ext uri="{FF2B5EF4-FFF2-40B4-BE49-F238E27FC236}">
                      <a16:creationId xmlns:a16="http://schemas.microsoft.com/office/drawing/2014/main" id="{D8E3CDB6-C0D1-498A-85FB-CCCCA4A05EA2}"/>
                    </a:ext>
                  </a:extLst>
                </p:cNvPr>
                <p:cNvPicPr/>
                <p:nvPr/>
              </p:nvPicPr>
              <p:blipFill>
                <a:blip r:embed="rId1592"/>
                <a:stretch>
                  <a:fillRect/>
                </a:stretch>
              </p:blipFill>
              <p:spPr>
                <a:xfrm>
                  <a:off x="8118219" y="5823908"/>
                  <a:ext cx="163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93">
              <p14:nvContentPartPr>
                <p14:cNvPr id="955" name="Freihand 954">
                  <a:extLst>
                    <a:ext uri="{FF2B5EF4-FFF2-40B4-BE49-F238E27FC236}">
                      <a16:creationId xmlns:a16="http://schemas.microsoft.com/office/drawing/2014/main" id="{FF41399D-65DC-4615-AD30-F7B73DCC051B}"/>
                    </a:ext>
                  </a:extLst>
                </p14:cNvPr>
                <p14:cNvContentPartPr/>
                <p14:nvPr/>
              </p14:nvContentPartPr>
              <p14:xfrm>
                <a:off x="8217579" y="5783228"/>
                <a:ext cx="68760" cy="90360"/>
              </p14:xfrm>
            </p:contentPart>
          </mc:Choice>
          <mc:Fallback>
            <p:pic>
              <p:nvPicPr>
                <p:cNvPr id="955" name="Freihand 954">
                  <a:extLst>
                    <a:ext uri="{FF2B5EF4-FFF2-40B4-BE49-F238E27FC236}">
                      <a16:creationId xmlns:a16="http://schemas.microsoft.com/office/drawing/2014/main" id="{FF41399D-65DC-4615-AD30-F7B73DCC051B}"/>
                    </a:ext>
                  </a:extLst>
                </p:cNvPr>
                <p:cNvPicPr/>
                <p:nvPr/>
              </p:nvPicPr>
              <p:blipFill>
                <a:blip r:embed="rId1594"/>
                <a:stretch>
                  <a:fillRect/>
                </a:stretch>
              </p:blipFill>
              <p:spPr>
                <a:xfrm>
                  <a:off x="8213259" y="5778908"/>
                  <a:ext cx="77400" cy="99000"/>
                </a:xfrm>
                <a:prstGeom prst="rect">
                  <a:avLst/>
                </a:prstGeom>
              </p:spPr>
            </p:pic>
          </mc:Fallback>
        </mc:AlternateContent>
      </p:grpSp>
    </p:spTree>
    <p:extLst>
      <p:ext uri="{BB962C8B-B14F-4D97-AF65-F5344CB8AC3E}">
        <p14:creationId xmlns:p14="http://schemas.microsoft.com/office/powerpoint/2010/main" val="128902310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409934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334607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358521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83236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58CDA84-88C4-D18D-DFEB-F15D4CE8F31A}"/>
                  </a:ext>
                </a:extLst>
              </p14:cNvPr>
              <p14:cNvContentPartPr/>
              <p14:nvPr/>
            </p14:nvContentPartPr>
            <p14:xfrm>
              <a:off x="3909737" y="1414543"/>
              <a:ext cx="4141440" cy="231120"/>
            </p14:xfrm>
          </p:contentPart>
        </mc:Choice>
        <mc:Fallback xmlns="">
          <p:pic>
            <p:nvPicPr>
              <p:cNvPr id="2" name="Freihand 1">
                <a:extLst>
                  <a:ext uri="{FF2B5EF4-FFF2-40B4-BE49-F238E27FC236}">
                    <a16:creationId xmlns:a16="http://schemas.microsoft.com/office/drawing/2014/main" id="{B58CDA84-88C4-D18D-DFEB-F15D4CE8F31A}"/>
                  </a:ext>
                </a:extLst>
              </p:cNvPr>
              <p:cNvPicPr/>
              <p:nvPr/>
            </p:nvPicPr>
            <p:blipFill>
              <a:blip r:embed="rId4"/>
              <a:stretch>
                <a:fillRect/>
              </a:stretch>
            </p:blipFill>
            <p:spPr>
              <a:xfrm>
                <a:off x="3903617" y="1408423"/>
                <a:ext cx="4153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165937F1-D550-DA78-1BA3-E58161BFE353}"/>
                  </a:ext>
                </a:extLst>
              </p14:cNvPr>
              <p14:cNvContentPartPr/>
              <p14:nvPr/>
            </p14:nvContentPartPr>
            <p14:xfrm>
              <a:off x="977897" y="2576983"/>
              <a:ext cx="1792800" cy="109440"/>
            </p14:xfrm>
          </p:contentPart>
        </mc:Choice>
        <mc:Fallback xmlns="">
          <p:pic>
            <p:nvPicPr>
              <p:cNvPr id="6" name="Freihand 5">
                <a:extLst>
                  <a:ext uri="{FF2B5EF4-FFF2-40B4-BE49-F238E27FC236}">
                    <a16:creationId xmlns:a16="http://schemas.microsoft.com/office/drawing/2014/main" id="{165937F1-D550-DA78-1BA3-E58161BFE353}"/>
                  </a:ext>
                </a:extLst>
              </p:cNvPr>
              <p:cNvPicPr/>
              <p:nvPr/>
            </p:nvPicPr>
            <p:blipFill>
              <a:blip r:embed="rId6"/>
              <a:stretch>
                <a:fillRect/>
              </a:stretch>
            </p:blipFill>
            <p:spPr>
              <a:xfrm>
                <a:off x="971777" y="2570863"/>
                <a:ext cx="1805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A2C44B6-7DAA-802E-9232-28417627F1CC}"/>
                  </a:ext>
                </a:extLst>
              </p14:cNvPr>
              <p14:cNvContentPartPr/>
              <p14:nvPr/>
            </p14:nvContentPartPr>
            <p14:xfrm>
              <a:off x="4595537" y="4481023"/>
              <a:ext cx="2441160" cy="127080"/>
            </p14:xfrm>
          </p:contentPart>
        </mc:Choice>
        <mc:Fallback xmlns="">
          <p:pic>
            <p:nvPicPr>
              <p:cNvPr id="7" name="Freihand 6">
                <a:extLst>
                  <a:ext uri="{FF2B5EF4-FFF2-40B4-BE49-F238E27FC236}">
                    <a16:creationId xmlns:a16="http://schemas.microsoft.com/office/drawing/2014/main" id="{2A2C44B6-7DAA-802E-9232-28417627F1CC}"/>
                  </a:ext>
                </a:extLst>
              </p:cNvPr>
              <p:cNvPicPr/>
              <p:nvPr/>
            </p:nvPicPr>
            <p:blipFill>
              <a:blip r:embed="rId8"/>
              <a:stretch>
                <a:fillRect/>
              </a:stretch>
            </p:blipFill>
            <p:spPr>
              <a:xfrm>
                <a:off x="4589417" y="4474903"/>
                <a:ext cx="2453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7978E4E-B21D-5C0B-0F87-A8DFD0304117}"/>
                  </a:ext>
                </a:extLst>
              </p14:cNvPr>
              <p14:cNvContentPartPr/>
              <p14:nvPr/>
            </p14:nvContentPartPr>
            <p14:xfrm>
              <a:off x="2407817" y="4955863"/>
              <a:ext cx="2349360" cy="168120"/>
            </p14:xfrm>
          </p:contentPart>
        </mc:Choice>
        <mc:Fallback xmlns="">
          <p:pic>
            <p:nvPicPr>
              <p:cNvPr id="8" name="Freihand 7">
                <a:extLst>
                  <a:ext uri="{FF2B5EF4-FFF2-40B4-BE49-F238E27FC236}">
                    <a16:creationId xmlns:a16="http://schemas.microsoft.com/office/drawing/2014/main" id="{47978E4E-B21D-5C0B-0F87-A8DFD0304117}"/>
                  </a:ext>
                </a:extLst>
              </p:cNvPr>
              <p:cNvPicPr/>
              <p:nvPr/>
            </p:nvPicPr>
            <p:blipFill>
              <a:blip r:embed="rId10"/>
              <a:stretch>
                <a:fillRect/>
              </a:stretch>
            </p:blipFill>
            <p:spPr>
              <a:xfrm>
                <a:off x="2401697" y="4949743"/>
                <a:ext cx="2361600" cy="180360"/>
              </a:xfrm>
              <a:prstGeom prst="rect">
                <a:avLst/>
              </a:prstGeom>
            </p:spPr>
          </p:pic>
        </mc:Fallback>
      </mc:AlternateContent>
      <p:grpSp>
        <p:nvGrpSpPr>
          <p:cNvPr id="21" name="Gruppieren 20">
            <a:extLst>
              <a:ext uri="{FF2B5EF4-FFF2-40B4-BE49-F238E27FC236}">
                <a16:creationId xmlns:a16="http://schemas.microsoft.com/office/drawing/2014/main" id="{426FAC4C-A507-909C-A166-06A8096ACFFF}"/>
              </a:ext>
            </a:extLst>
          </p:cNvPr>
          <p:cNvGrpSpPr/>
          <p:nvPr/>
        </p:nvGrpSpPr>
        <p:grpSpPr>
          <a:xfrm>
            <a:off x="3594377" y="5680903"/>
            <a:ext cx="1686600" cy="651600"/>
            <a:chOff x="3594377" y="5680903"/>
            <a:chExt cx="1686600" cy="6516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9060337-19A6-E933-16BF-C040EB0B1FC9}"/>
                    </a:ext>
                  </a:extLst>
                </p14:cNvPr>
                <p14:cNvContentPartPr/>
                <p14:nvPr/>
              </p14:nvContentPartPr>
              <p14:xfrm>
                <a:off x="3594377" y="6077623"/>
                <a:ext cx="391320" cy="92880"/>
              </p14:xfrm>
            </p:contentPart>
          </mc:Choice>
          <mc:Fallback xmlns="">
            <p:pic>
              <p:nvPicPr>
                <p:cNvPr id="9" name="Freihand 8">
                  <a:extLst>
                    <a:ext uri="{FF2B5EF4-FFF2-40B4-BE49-F238E27FC236}">
                      <a16:creationId xmlns:a16="http://schemas.microsoft.com/office/drawing/2014/main" id="{A9060337-19A6-E933-16BF-C040EB0B1FC9}"/>
                    </a:ext>
                  </a:extLst>
                </p:cNvPr>
                <p:cNvPicPr/>
                <p:nvPr/>
              </p:nvPicPr>
              <p:blipFill>
                <a:blip r:embed="rId12"/>
                <a:stretch>
                  <a:fillRect/>
                </a:stretch>
              </p:blipFill>
              <p:spPr>
                <a:xfrm>
                  <a:off x="3588257" y="6071503"/>
                  <a:ext cx="403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A262BAE-544F-6BF4-6E89-0C24A1B88817}"/>
                    </a:ext>
                  </a:extLst>
                </p14:cNvPr>
                <p14:cNvContentPartPr/>
                <p14:nvPr/>
              </p14:nvContentPartPr>
              <p14:xfrm>
                <a:off x="3942857" y="5989063"/>
                <a:ext cx="114840" cy="299160"/>
              </p14:xfrm>
            </p:contentPart>
          </mc:Choice>
          <mc:Fallback xmlns="">
            <p:pic>
              <p:nvPicPr>
                <p:cNvPr id="10" name="Freihand 9">
                  <a:extLst>
                    <a:ext uri="{FF2B5EF4-FFF2-40B4-BE49-F238E27FC236}">
                      <a16:creationId xmlns:a16="http://schemas.microsoft.com/office/drawing/2014/main" id="{9A262BAE-544F-6BF4-6E89-0C24A1B88817}"/>
                    </a:ext>
                  </a:extLst>
                </p:cNvPr>
                <p:cNvPicPr/>
                <p:nvPr/>
              </p:nvPicPr>
              <p:blipFill>
                <a:blip r:embed="rId14"/>
                <a:stretch>
                  <a:fillRect/>
                </a:stretch>
              </p:blipFill>
              <p:spPr>
                <a:xfrm>
                  <a:off x="3936737" y="5982943"/>
                  <a:ext cx="1270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CC95350-9099-B21E-020B-53F9799F1232}"/>
                    </a:ext>
                  </a:extLst>
                </p14:cNvPr>
                <p14:cNvContentPartPr/>
                <p14:nvPr/>
              </p14:nvContentPartPr>
              <p14:xfrm>
                <a:off x="4260377" y="5976463"/>
                <a:ext cx="276120" cy="356040"/>
              </p14:xfrm>
            </p:contentPart>
          </mc:Choice>
          <mc:Fallback xmlns="">
            <p:pic>
              <p:nvPicPr>
                <p:cNvPr id="11" name="Freihand 10">
                  <a:extLst>
                    <a:ext uri="{FF2B5EF4-FFF2-40B4-BE49-F238E27FC236}">
                      <a16:creationId xmlns:a16="http://schemas.microsoft.com/office/drawing/2014/main" id="{CCC95350-9099-B21E-020B-53F9799F1232}"/>
                    </a:ext>
                  </a:extLst>
                </p:cNvPr>
                <p:cNvPicPr/>
                <p:nvPr/>
              </p:nvPicPr>
              <p:blipFill>
                <a:blip r:embed="rId16"/>
                <a:stretch>
                  <a:fillRect/>
                </a:stretch>
              </p:blipFill>
              <p:spPr>
                <a:xfrm>
                  <a:off x="4254257" y="5970343"/>
                  <a:ext cx="2883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6AFE02A-8790-5692-5944-E86479BAB29D}"/>
                    </a:ext>
                  </a:extLst>
                </p14:cNvPr>
                <p14:cNvContentPartPr/>
                <p14:nvPr/>
              </p14:nvContentPartPr>
              <p14:xfrm>
                <a:off x="4482497" y="5828143"/>
                <a:ext cx="79560" cy="144720"/>
              </p14:xfrm>
            </p:contentPart>
          </mc:Choice>
          <mc:Fallback xmlns="">
            <p:pic>
              <p:nvPicPr>
                <p:cNvPr id="13" name="Freihand 12">
                  <a:extLst>
                    <a:ext uri="{FF2B5EF4-FFF2-40B4-BE49-F238E27FC236}">
                      <a16:creationId xmlns:a16="http://schemas.microsoft.com/office/drawing/2014/main" id="{66AFE02A-8790-5692-5944-E86479BAB29D}"/>
                    </a:ext>
                  </a:extLst>
                </p:cNvPr>
                <p:cNvPicPr/>
                <p:nvPr/>
              </p:nvPicPr>
              <p:blipFill>
                <a:blip r:embed="rId18"/>
                <a:stretch>
                  <a:fillRect/>
                </a:stretch>
              </p:blipFill>
              <p:spPr>
                <a:xfrm>
                  <a:off x="4476377" y="5822023"/>
                  <a:ext cx="91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D207E83-848E-7071-3206-A8C7D83759FB}"/>
                    </a:ext>
                  </a:extLst>
                </p14:cNvPr>
                <p14:cNvContentPartPr/>
                <p14:nvPr/>
              </p14:nvContentPartPr>
              <p14:xfrm>
                <a:off x="4660337" y="5839303"/>
                <a:ext cx="129240" cy="351000"/>
              </p14:xfrm>
            </p:contentPart>
          </mc:Choice>
          <mc:Fallback xmlns="">
            <p:pic>
              <p:nvPicPr>
                <p:cNvPr id="14" name="Freihand 13">
                  <a:extLst>
                    <a:ext uri="{FF2B5EF4-FFF2-40B4-BE49-F238E27FC236}">
                      <a16:creationId xmlns:a16="http://schemas.microsoft.com/office/drawing/2014/main" id="{4D207E83-848E-7071-3206-A8C7D83759FB}"/>
                    </a:ext>
                  </a:extLst>
                </p:cNvPr>
                <p:cNvPicPr/>
                <p:nvPr/>
              </p:nvPicPr>
              <p:blipFill>
                <a:blip r:embed="rId20"/>
                <a:stretch>
                  <a:fillRect/>
                </a:stretch>
              </p:blipFill>
              <p:spPr>
                <a:xfrm>
                  <a:off x="4654217" y="5833183"/>
                  <a:ext cx="1414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FF0BEC71-DC59-5AB6-B4A3-979770072787}"/>
                    </a:ext>
                  </a:extLst>
                </p14:cNvPr>
                <p14:cNvContentPartPr/>
                <p14:nvPr/>
              </p14:nvContentPartPr>
              <p14:xfrm>
                <a:off x="4910177" y="5922463"/>
                <a:ext cx="138960" cy="331920"/>
              </p14:xfrm>
            </p:contentPart>
          </mc:Choice>
          <mc:Fallback xmlns="">
            <p:pic>
              <p:nvPicPr>
                <p:cNvPr id="15" name="Freihand 14">
                  <a:extLst>
                    <a:ext uri="{FF2B5EF4-FFF2-40B4-BE49-F238E27FC236}">
                      <a16:creationId xmlns:a16="http://schemas.microsoft.com/office/drawing/2014/main" id="{FF0BEC71-DC59-5AB6-B4A3-979770072787}"/>
                    </a:ext>
                  </a:extLst>
                </p:cNvPr>
                <p:cNvPicPr/>
                <p:nvPr/>
              </p:nvPicPr>
              <p:blipFill>
                <a:blip r:embed="rId22"/>
                <a:stretch>
                  <a:fillRect/>
                </a:stretch>
              </p:blipFill>
              <p:spPr>
                <a:xfrm>
                  <a:off x="4904057" y="5916343"/>
                  <a:ext cx="1512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761BD7A-5706-FB13-50DC-5E7440BB5524}"/>
                    </a:ext>
                  </a:extLst>
                </p14:cNvPr>
                <p14:cNvContentPartPr/>
                <p14:nvPr/>
              </p14:nvContentPartPr>
              <p14:xfrm>
                <a:off x="5152457" y="5814823"/>
                <a:ext cx="128520" cy="340200"/>
              </p14:xfrm>
            </p:contentPart>
          </mc:Choice>
          <mc:Fallback xmlns="">
            <p:pic>
              <p:nvPicPr>
                <p:cNvPr id="16" name="Freihand 15">
                  <a:extLst>
                    <a:ext uri="{FF2B5EF4-FFF2-40B4-BE49-F238E27FC236}">
                      <a16:creationId xmlns:a16="http://schemas.microsoft.com/office/drawing/2014/main" id="{4761BD7A-5706-FB13-50DC-5E7440BB5524}"/>
                    </a:ext>
                  </a:extLst>
                </p:cNvPr>
                <p:cNvPicPr/>
                <p:nvPr/>
              </p:nvPicPr>
              <p:blipFill>
                <a:blip r:embed="rId24"/>
                <a:stretch>
                  <a:fillRect/>
                </a:stretch>
              </p:blipFill>
              <p:spPr>
                <a:xfrm>
                  <a:off x="5146337" y="5808703"/>
                  <a:ext cx="1407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35813BF-5F36-7C2B-8453-65EB7BEE8D05}"/>
                    </a:ext>
                  </a:extLst>
                </p14:cNvPr>
                <p14:cNvContentPartPr/>
                <p14:nvPr/>
              </p14:nvContentPartPr>
              <p14:xfrm>
                <a:off x="4931057" y="5680903"/>
                <a:ext cx="138960" cy="220320"/>
              </p14:xfrm>
            </p:contentPart>
          </mc:Choice>
          <mc:Fallback xmlns="">
            <p:pic>
              <p:nvPicPr>
                <p:cNvPr id="17" name="Freihand 16">
                  <a:extLst>
                    <a:ext uri="{FF2B5EF4-FFF2-40B4-BE49-F238E27FC236}">
                      <a16:creationId xmlns:a16="http://schemas.microsoft.com/office/drawing/2014/main" id="{335813BF-5F36-7C2B-8453-65EB7BEE8D05}"/>
                    </a:ext>
                  </a:extLst>
                </p:cNvPr>
                <p:cNvPicPr/>
                <p:nvPr/>
              </p:nvPicPr>
              <p:blipFill>
                <a:blip r:embed="rId26"/>
                <a:stretch>
                  <a:fillRect/>
                </a:stretch>
              </p:blipFill>
              <p:spPr>
                <a:xfrm>
                  <a:off x="4924937" y="5674783"/>
                  <a:ext cx="1512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CEA5866-5AF7-7F37-C1D9-8FDE07950A62}"/>
                    </a:ext>
                  </a:extLst>
                </p14:cNvPr>
                <p14:cNvContentPartPr/>
                <p14:nvPr/>
              </p14:nvContentPartPr>
              <p14:xfrm>
                <a:off x="4863377" y="5761903"/>
                <a:ext cx="218160" cy="90360"/>
              </p14:xfrm>
            </p:contentPart>
          </mc:Choice>
          <mc:Fallback xmlns="">
            <p:pic>
              <p:nvPicPr>
                <p:cNvPr id="18" name="Freihand 17">
                  <a:extLst>
                    <a:ext uri="{FF2B5EF4-FFF2-40B4-BE49-F238E27FC236}">
                      <a16:creationId xmlns:a16="http://schemas.microsoft.com/office/drawing/2014/main" id="{7CEA5866-5AF7-7F37-C1D9-8FDE07950A62}"/>
                    </a:ext>
                  </a:extLst>
                </p:cNvPr>
                <p:cNvPicPr/>
                <p:nvPr/>
              </p:nvPicPr>
              <p:blipFill>
                <a:blip r:embed="rId28"/>
                <a:stretch>
                  <a:fillRect/>
                </a:stretch>
              </p:blipFill>
              <p:spPr>
                <a:xfrm>
                  <a:off x="4857257" y="5755783"/>
                  <a:ext cx="230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AFF1C9F2-0E16-1608-5437-D264DCF4F9D2}"/>
                    </a:ext>
                  </a:extLst>
                </p14:cNvPr>
                <p14:cNvContentPartPr/>
                <p14:nvPr/>
              </p14:nvContentPartPr>
              <p14:xfrm>
                <a:off x="4908737" y="5687023"/>
                <a:ext cx="100440" cy="221040"/>
              </p14:xfrm>
            </p:contentPart>
          </mc:Choice>
          <mc:Fallback xmlns="">
            <p:pic>
              <p:nvPicPr>
                <p:cNvPr id="19" name="Freihand 18">
                  <a:extLst>
                    <a:ext uri="{FF2B5EF4-FFF2-40B4-BE49-F238E27FC236}">
                      <a16:creationId xmlns:a16="http://schemas.microsoft.com/office/drawing/2014/main" id="{AFF1C9F2-0E16-1608-5437-D264DCF4F9D2}"/>
                    </a:ext>
                  </a:extLst>
                </p:cNvPr>
                <p:cNvPicPr/>
                <p:nvPr/>
              </p:nvPicPr>
              <p:blipFill>
                <a:blip r:embed="rId30"/>
                <a:stretch>
                  <a:fillRect/>
                </a:stretch>
              </p:blipFill>
              <p:spPr>
                <a:xfrm>
                  <a:off x="4902617" y="5680903"/>
                  <a:ext cx="112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CCC6D7ED-0C7D-453F-1616-FB8A719ADDB5}"/>
                    </a:ext>
                  </a:extLst>
                </p14:cNvPr>
                <p14:cNvContentPartPr/>
                <p14:nvPr/>
              </p14:nvContentPartPr>
              <p14:xfrm>
                <a:off x="4868057" y="5788183"/>
                <a:ext cx="193320" cy="78120"/>
              </p14:xfrm>
            </p:contentPart>
          </mc:Choice>
          <mc:Fallback xmlns="">
            <p:pic>
              <p:nvPicPr>
                <p:cNvPr id="20" name="Freihand 19">
                  <a:extLst>
                    <a:ext uri="{FF2B5EF4-FFF2-40B4-BE49-F238E27FC236}">
                      <a16:creationId xmlns:a16="http://schemas.microsoft.com/office/drawing/2014/main" id="{CCC6D7ED-0C7D-453F-1616-FB8A719ADDB5}"/>
                    </a:ext>
                  </a:extLst>
                </p:cNvPr>
                <p:cNvPicPr/>
                <p:nvPr/>
              </p:nvPicPr>
              <p:blipFill>
                <a:blip r:embed="rId32"/>
                <a:stretch>
                  <a:fillRect/>
                </a:stretch>
              </p:blipFill>
              <p:spPr>
                <a:xfrm>
                  <a:off x="4861937" y="5782063"/>
                  <a:ext cx="205560" cy="90360"/>
                </a:xfrm>
                <a:prstGeom prst="rect">
                  <a:avLst/>
                </a:prstGeom>
              </p:spPr>
            </p:pic>
          </mc:Fallback>
        </mc:AlternateContent>
      </p:grpSp>
      <p:grpSp>
        <p:nvGrpSpPr>
          <p:cNvPr id="47" name="Gruppieren 46">
            <a:extLst>
              <a:ext uri="{FF2B5EF4-FFF2-40B4-BE49-F238E27FC236}">
                <a16:creationId xmlns:a16="http://schemas.microsoft.com/office/drawing/2014/main" id="{69B85F69-8734-C058-495E-019221B08F58}"/>
              </a:ext>
            </a:extLst>
          </p:cNvPr>
          <p:cNvGrpSpPr/>
          <p:nvPr/>
        </p:nvGrpSpPr>
        <p:grpSpPr>
          <a:xfrm>
            <a:off x="5386457" y="5609983"/>
            <a:ext cx="2964960" cy="821880"/>
            <a:chOff x="5386457" y="5609983"/>
            <a:chExt cx="2964960" cy="82188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DD3AE40-A969-5445-7FED-028DC270FDA8}"/>
                    </a:ext>
                  </a:extLst>
                </p14:cNvPr>
                <p14:cNvContentPartPr/>
                <p14:nvPr/>
              </p14:nvContentPartPr>
              <p14:xfrm>
                <a:off x="5504897" y="5773783"/>
                <a:ext cx="201600" cy="148680"/>
              </p14:xfrm>
            </p:contentPart>
          </mc:Choice>
          <mc:Fallback xmlns="">
            <p:pic>
              <p:nvPicPr>
                <p:cNvPr id="22" name="Freihand 21">
                  <a:extLst>
                    <a:ext uri="{FF2B5EF4-FFF2-40B4-BE49-F238E27FC236}">
                      <a16:creationId xmlns:a16="http://schemas.microsoft.com/office/drawing/2014/main" id="{3DD3AE40-A969-5445-7FED-028DC270FDA8}"/>
                    </a:ext>
                  </a:extLst>
                </p:cNvPr>
                <p:cNvPicPr/>
                <p:nvPr/>
              </p:nvPicPr>
              <p:blipFill>
                <a:blip r:embed="rId34"/>
                <a:stretch>
                  <a:fillRect/>
                </a:stretch>
              </p:blipFill>
              <p:spPr>
                <a:xfrm>
                  <a:off x="5498777" y="5767663"/>
                  <a:ext cx="213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F31F14F-95C3-65BD-D1DA-AC73EA7412A0}"/>
                    </a:ext>
                  </a:extLst>
                </p14:cNvPr>
                <p14:cNvContentPartPr/>
                <p14:nvPr/>
              </p14:nvContentPartPr>
              <p14:xfrm>
                <a:off x="5752577" y="5753263"/>
                <a:ext cx="264600" cy="99360"/>
              </p14:xfrm>
            </p:contentPart>
          </mc:Choice>
          <mc:Fallback xmlns="">
            <p:pic>
              <p:nvPicPr>
                <p:cNvPr id="23" name="Freihand 22">
                  <a:extLst>
                    <a:ext uri="{FF2B5EF4-FFF2-40B4-BE49-F238E27FC236}">
                      <a16:creationId xmlns:a16="http://schemas.microsoft.com/office/drawing/2014/main" id="{9F31F14F-95C3-65BD-D1DA-AC73EA7412A0}"/>
                    </a:ext>
                  </a:extLst>
                </p:cNvPr>
                <p:cNvPicPr/>
                <p:nvPr/>
              </p:nvPicPr>
              <p:blipFill>
                <a:blip r:embed="rId36"/>
                <a:stretch>
                  <a:fillRect/>
                </a:stretch>
              </p:blipFill>
              <p:spPr>
                <a:xfrm>
                  <a:off x="5746457" y="5747143"/>
                  <a:ext cx="276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89EEDD5E-EE23-3834-61AE-D60A18883FCF}"/>
                    </a:ext>
                  </a:extLst>
                </p14:cNvPr>
                <p14:cNvContentPartPr/>
                <p14:nvPr/>
              </p14:nvContentPartPr>
              <p14:xfrm>
                <a:off x="6073697" y="5725903"/>
                <a:ext cx="176760" cy="132480"/>
              </p14:xfrm>
            </p:contentPart>
          </mc:Choice>
          <mc:Fallback xmlns="">
            <p:pic>
              <p:nvPicPr>
                <p:cNvPr id="24" name="Freihand 23">
                  <a:extLst>
                    <a:ext uri="{FF2B5EF4-FFF2-40B4-BE49-F238E27FC236}">
                      <a16:creationId xmlns:a16="http://schemas.microsoft.com/office/drawing/2014/main" id="{89EEDD5E-EE23-3834-61AE-D60A18883FCF}"/>
                    </a:ext>
                  </a:extLst>
                </p:cNvPr>
                <p:cNvPicPr/>
                <p:nvPr/>
              </p:nvPicPr>
              <p:blipFill>
                <a:blip r:embed="rId38"/>
                <a:stretch>
                  <a:fillRect/>
                </a:stretch>
              </p:blipFill>
              <p:spPr>
                <a:xfrm>
                  <a:off x="6067577" y="5719783"/>
                  <a:ext cx="189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429005CF-F68E-B80C-8C13-8C64BA9055BC}"/>
                    </a:ext>
                  </a:extLst>
                </p14:cNvPr>
                <p14:cNvContentPartPr/>
                <p14:nvPr/>
              </p14:nvContentPartPr>
              <p14:xfrm>
                <a:off x="6441977" y="5719063"/>
                <a:ext cx="61920" cy="214920"/>
              </p14:xfrm>
            </p:contentPart>
          </mc:Choice>
          <mc:Fallback xmlns="">
            <p:pic>
              <p:nvPicPr>
                <p:cNvPr id="25" name="Freihand 24">
                  <a:extLst>
                    <a:ext uri="{FF2B5EF4-FFF2-40B4-BE49-F238E27FC236}">
                      <a16:creationId xmlns:a16="http://schemas.microsoft.com/office/drawing/2014/main" id="{429005CF-F68E-B80C-8C13-8C64BA9055BC}"/>
                    </a:ext>
                  </a:extLst>
                </p:cNvPr>
                <p:cNvPicPr/>
                <p:nvPr/>
              </p:nvPicPr>
              <p:blipFill>
                <a:blip r:embed="rId40"/>
                <a:stretch>
                  <a:fillRect/>
                </a:stretch>
              </p:blipFill>
              <p:spPr>
                <a:xfrm>
                  <a:off x="6435857" y="5712943"/>
                  <a:ext cx="74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F10F3027-322E-A2C7-912C-757127A12FAA}"/>
                    </a:ext>
                  </a:extLst>
                </p14:cNvPr>
                <p14:cNvContentPartPr/>
                <p14:nvPr/>
              </p14:nvContentPartPr>
              <p14:xfrm>
                <a:off x="6362777" y="5635183"/>
                <a:ext cx="165600" cy="189360"/>
              </p14:xfrm>
            </p:contentPart>
          </mc:Choice>
          <mc:Fallback xmlns="">
            <p:pic>
              <p:nvPicPr>
                <p:cNvPr id="26" name="Freihand 25">
                  <a:extLst>
                    <a:ext uri="{FF2B5EF4-FFF2-40B4-BE49-F238E27FC236}">
                      <a16:creationId xmlns:a16="http://schemas.microsoft.com/office/drawing/2014/main" id="{F10F3027-322E-A2C7-912C-757127A12FAA}"/>
                    </a:ext>
                  </a:extLst>
                </p:cNvPr>
                <p:cNvPicPr/>
                <p:nvPr/>
              </p:nvPicPr>
              <p:blipFill>
                <a:blip r:embed="rId42"/>
                <a:stretch>
                  <a:fillRect/>
                </a:stretch>
              </p:blipFill>
              <p:spPr>
                <a:xfrm>
                  <a:off x="6356657" y="5629063"/>
                  <a:ext cx="177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1D5B56D8-9A85-E17E-947C-15CBA6F5C2F9}"/>
                    </a:ext>
                  </a:extLst>
                </p14:cNvPr>
                <p14:cNvContentPartPr/>
                <p14:nvPr/>
              </p14:nvContentPartPr>
              <p14:xfrm>
                <a:off x="6580577" y="5646343"/>
                <a:ext cx="230760" cy="227880"/>
              </p14:xfrm>
            </p:contentPart>
          </mc:Choice>
          <mc:Fallback xmlns="">
            <p:pic>
              <p:nvPicPr>
                <p:cNvPr id="27" name="Freihand 26">
                  <a:extLst>
                    <a:ext uri="{FF2B5EF4-FFF2-40B4-BE49-F238E27FC236}">
                      <a16:creationId xmlns:a16="http://schemas.microsoft.com/office/drawing/2014/main" id="{1D5B56D8-9A85-E17E-947C-15CBA6F5C2F9}"/>
                    </a:ext>
                  </a:extLst>
                </p:cNvPr>
                <p:cNvPicPr/>
                <p:nvPr/>
              </p:nvPicPr>
              <p:blipFill>
                <a:blip r:embed="rId44"/>
                <a:stretch>
                  <a:fillRect/>
                </a:stretch>
              </p:blipFill>
              <p:spPr>
                <a:xfrm>
                  <a:off x="6574457" y="5640223"/>
                  <a:ext cx="243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A542B76F-6BFB-571B-CC77-059866A77A8C}"/>
                    </a:ext>
                  </a:extLst>
                </p14:cNvPr>
                <p14:cNvContentPartPr/>
                <p14:nvPr/>
              </p14:nvContentPartPr>
              <p14:xfrm>
                <a:off x="6840137" y="5689903"/>
                <a:ext cx="225000" cy="156960"/>
              </p14:xfrm>
            </p:contentPart>
          </mc:Choice>
          <mc:Fallback xmlns="">
            <p:pic>
              <p:nvPicPr>
                <p:cNvPr id="28" name="Freihand 27">
                  <a:extLst>
                    <a:ext uri="{FF2B5EF4-FFF2-40B4-BE49-F238E27FC236}">
                      <a16:creationId xmlns:a16="http://schemas.microsoft.com/office/drawing/2014/main" id="{A542B76F-6BFB-571B-CC77-059866A77A8C}"/>
                    </a:ext>
                  </a:extLst>
                </p:cNvPr>
                <p:cNvPicPr/>
                <p:nvPr/>
              </p:nvPicPr>
              <p:blipFill>
                <a:blip r:embed="rId46"/>
                <a:stretch>
                  <a:fillRect/>
                </a:stretch>
              </p:blipFill>
              <p:spPr>
                <a:xfrm>
                  <a:off x="6834017" y="5683783"/>
                  <a:ext cx="237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085B9F4-93FE-1E9A-146A-BE8011A82B83}"/>
                    </a:ext>
                  </a:extLst>
                </p14:cNvPr>
                <p14:cNvContentPartPr/>
                <p14:nvPr/>
              </p14:nvContentPartPr>
              <p14:xfrm>
                <a:off x="7235777" y="5704663"/>
                <a:ext cx="122760" cy="168120"/>
              </p14:xfrm>
            </p:contentPart>
          </mc:Choice>
          <mc:Fallback xmlns="">
            <p:pic>
              <p:nvPicPr>
                <p:cNvPr id="29" name="Freihand 28">
                  <a:extLst>
                    <a:ext uri="{FF2B5EF4-FFF2-40B4-BE49-F238E27FC236}">
                      <a16:creationId xmlns:a16="http://schemas.microsoft.com/office/drawing/2014/main" id="{6085B9F4-93FE-1E9A-146A-BE8011A82B83}"/>
                    </a:ext>
                  </a:extLst>
                </p:cNvPr>
                <p:cNvPicPr/>
                <p:nvPr/>
              </p:nvPicPr>
              <p:blipFill>
                <a:blip r:embed="rId48"/>
                <a:stretch>
                  <a:fillRect/>
                </a:stretch>
              </p:blipFill>
              <p:spPr>
                <a:xfrm>
                  <a:off x="7229657" y="5698543"/>
                  <a:ext cx="135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F8D54FE6-731D-F711-EA00-C3C0B91F2CC0}"/>
                    </a:ext>
                  </a:extLst>
                </p14:cNvPr>
                <p14:cNvContentPartPr/>
                <p14:nvPr/>
              </p14:nvContentPartPr>
              <p14:xfrm>
                <a:off x="7373657" y="5618623"/>
                <a:ext cx="288360" cy="226440"/>
              </p14:xfrm>
            </p:contentPart>
          </mc:Choice>
          <mc:Fallback xmlns="">
            <p:pic>
              <p:nvPicPr>
                <p:cNvPr id="31" name="Freihand 30">
                  <a:extLst>
                    <a:ext uri="{FF2B5EF4-FFF2-40B4-BE49-F238E27FC236}">
                      <a16:creationId xmlns:a16="http://schemas.microsoft.com/office/drawing/2014/main" id="{F8D54FE6-731D-F711-EA00-C3C0B91F2CC0}"/>
                    </a:ext>
                  </a:extLst>
                </p:cNvPr>
                <p:cNvPicPr/>
                <p:nvPr/>
              </p:nvPicPr>
              <p:blipFill>
                <a:blip r:embed="rId50"/>
                <a:stretch>
                  <a:fillRect/>
                </a:stretch>
              </p:blipFill>
              <p:spPr>
                <a:xfrm>
                  <a:off x="7367537" y="5612503"/>
                  <a:ext cx="3006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E423227D-0928-A8D6-ECE0-9573210D61EA}"/>
                    </a:ext>
                  </a:extLst>
                </p14:cNvPr>
                <p14:cNvContentPartPr/>
                <p14:nvPr/>
              </p14:nvContentPartPr>
              <p14:xfrm>
                <a:off x="7565537" y="5609983"/>
                <a:ext cx="28440" cy="46800"/>
              </p14:xfrm>
            </p:contentPart>
          </mc:Choice>
          <mc:Fallback xmlns="">
            <p:pic>
              <p:nvPicPr>
                <p:cNvPr id="32" name="Freihand 31">
                  <a:extLst>
                    <a:ext uri="{FF2B5EF4-FFF2-40B4-BE49-F238E27FC236}">
                      <a16:creationId xmlns:a16="http://schemas.microsoft.com/office/drawing/2014/main" id="{E423227D-0928-A8D6-ECE0-9573210D61EA}"/>
                    </a:ext>
                  </a:extLst>
                </p:cNvPr>
                <p:cNvPicPr/>
                <p:nvPr/>
              </p:nvPicPr>
              <p:blipFill>
                <a:blip r:embed="rId52"/>
                <a:stretch>
                  <a:fillRect/>
                </a:stretch>
              </p:blipFill>
              <p:spPr>
                <a:xfrm>
                  <a:off x="7559417" y="5603863"/>
                  <a:ext cx="40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39858F8-5303-F1CB-C424-CA272767B76A}"/>
                    </a:ext>
                  </a:extLst>
                </p14:cNvPr>
                <p14:cNvContentPartPr/>
                <p14:nvPr/>
              </p14:nvContentPartPr>
              <p14:xfrm>
                <a:off x="7698377" y="5677663"/>
                <a:ext cx="290880" cy="272160"/>
              </p14:xfrm>
            </p:contentPart>
          </mc:Choice>
          <mc:Fallback xmlns="">
            <p:pic>
              <p:nvPicPr>
                <p:cNvPr id="33" name="Freihand 32">
                  <a:extLst>
                    <a:ext uri="{FF2B5EF4-FFF2-40B4-BE49-F238E27FC236}">
                      <a16:creationId xmlns:a16="http://schemas.microsoft.com/office/drawing/2014/main" id="{D39858F8-5303-F1CB-C424-CA272767B76A}"/>
                    </a:ext>
                  </a:extLst>
                </p:cNvPr>
                <p:cNvPicPr/>
                <p:nvPr/>
              </p:nvPicPr>
              <p:blipFill>
                <a:blip r:embed="rId54"/>
                <a:stretch>
                  <a:fillRect/>
                </a:stretch>
              </p:blipFill>
              <p:spPr>
                <a:xfrm>
                  <a:off x="7692257" y="5671543"/>
                  <a:ext cx="3031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B4D592D5-A94C-9CFC-E817-65E598CC785D}"/>
                    </a:ext>
                  </a:extLst>
                </p14:cNvPr>
                <p14:cNvContentPartPr/>
                <p14:nvPr/>
              </p14:nvContentPartPr>
              <p14:xfrm>
                <a:off x="5386457" y="6203983"/>
                <a:ext cx="382320" cy="203040"/>
              </p14:xfrm>
            </p:contentPart>
          </mc:Choice>
          <mc:Fallback xmlns="">
            <p:pic>
              <p:nvPicPr>
                <p:cNvPr id="35" name="Freihand 34">
                  <a:extLst>
                    <a:ext uri="{FF2B5EF4-FFF2-40B4-BE49-F238E27FC236}">
                      <a16:creationId xmlns:a16="http://schemas.microsoft.com/office/drawing/2014/main" id="{B4D592D5-A94C-9CFC-E817-65E598CC785D}"/>
                    </a:ext>
                  </a:extLst>
                </p:cNvPr>
                <p:cNvPicPr/>
                <p:nvPr/>
              </p:nvPicPr>
              <p:blipFill>
                <a:blip r:embed="rId56"/>
                <a:stretch>
                  <a:fillRect/>
                </a:stretch>
              </p:blipFill>
              <p:spPr>
                <a:xfrm>
                  <a:off x="5380337" y="6197863"/>
                  <a:ext cx="394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234FAAE3-1286-CE59-CECB-8765973D95DB}"/>
                    </a:ext>
                  </a:extLst>
                </p14:cNvPr>
                <p14:cNvContentPartPr/>
                <p14:nvPr/>
              </p14:nvContentPartPr>
              <p14:xfrm>
                <a:off x="5625857" y="6043063"/>
                <a:ext cx="293760" cy="275760"/>
              </p14:xfrm>
            </p:contentPart>
          </mc:Choice>
          <mc:Fallback xmlns="">
            <p:pic>
              <p:nvPicPr>
                <p:cNvPr id="36" name="Freihand 35">
                  <a:extLst>
                    <a:ext uri="{FF2B5EF4-FFF2-40B4-BE49-F238E27FC236}">
                      <a16:creationId xmlns:a16="http://schemas.microsoft.com/office/drawing/2014/main" id="{234FAAE3-1286-CE59-CECB-8765973D95DB}"/>
                    </a:ext>
                  </a:extLst>
                </p:cNvPr>
                <p:cNvPicPr/>
                <p:nvPr/>
              </p:nvPicPr>
              <p:blipFill>
                <a:blip r:embed="rId58"/>
                <a:stretch>
                  <a:fillRect/>
                </a:stretch>
              </p:blipFill>
              <p:spPr>
                <a:xfrm>
                  <a:off x="5619737" y="6036943"/>
                  <a:ext cx="306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21893FDB-6753-6B0D-28C1-A5A59499D8E4}"/>
                    </a:ext>
                  </a:extLst>
                </p14:cNvPr>
                <p14:cNvContentPartPr/>
                <p14:nvPr/>
              </p14:nvContentPartPr>
              <p14:xfrm>
                <a:off x="6135617" y="6042703"/>
                <a:ext cx="312120" cy="273240"/>
              </p14:xfrm>
            </p:contentPart>
          </mc:Choice>
          <mc:Fallback xmlns="">
            <p:pic>
              <p:nvPicPr>
                <p:cNvPr id="37" name="Freihand 36">
                  <a:extLst>
                    <a:ext uri="{FF2B5EF4-FFF2-40B4-BE49-F238E27FC236}">
                      <a16:creationId xmlns:a16="http://schemas.microsoft.com/office/drawing/2014/main" id="{21893FDB-6753-6B0D-28C1-A5A59499D8E4}"/>
                    </a:ext>
                  </a:extLst>
                </p:cNvPr>
                <p:cNvPicPr/>
                <p:nvPr/>
              </p:nvPicPr>
              <p:blipFill>
                <a:blip r:embed="rId60"/>
                <a:stretch>
                  <a:fillRect/>
                </a:stretch>
              </p:blipFill>
              <p:spPr>
                <a:xfrm>
                  <a:off x="6129497" y="6036583"/>
                  <a:ext cx="3243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F987E519-9685-4814-7F6D-4E0C72F33B6E}"/>
                    </a:ext>
                  </a:extLst>
                </p14:cNvPr>
                <p14:cNvContentPartPr/>
                <p14:nvPr/>
              </p14:nvContentPartPr>
              <p14:xfrm>
                <a:off x="6493817" y="6137383"/>
                <a:ext cx="126360" cy="293400"/>
              </p14:xfrm>
            </p:contentPart>
          </mc:Choice>
          <mc:Fallback xmlns="">
            <p:pic>
              <p:nvPicPr>
                <p:cNvPr id="39" name="Freihand 38">
                  <a:extLst>
                    <a:ext uri="{FF2B5EF4-FFF2-40B4-BE49-F238E27FC236}">
                      <a16:creationId xmlns:a16="http://schemas.microsoft.com/office/drawing/2014/main" id="{F987E519-9685-4814-7F6D-4E0C72F33B6E}"/>
                    </a:ext>
                  </a:extLst>
                </p:cNvPr>
                <p:cNvPicPr/>
                <p:nvPr/>
              </p:nvPicPr>
              <p:blipFill>
                <a:blip r:embed="rId62"/>
                <a:stretch>
                  <a:fillRect/>
                </a:stretch>
              </p:blipFill>
              <p:spPr>
                <a:xfrm>
                  <a:off x="6487697" y="6131263"/>
                  <a:ext cx="1386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6AFDF123-7FB1-1421-413C-13869F45E0D2}"/>
                    </a:ext>
                  </a:extLst>
                </p14:cNvPr>
                <p14:cNvContentPartPr/>
                <p14:nvPr/>
              </p14:nvContentPartPr>
              <p14:xfrm>
                <a:off x="6647897" y="6052063"/>
                <a:ext cx="127440" cy="236880"/>
              </p14:xfrm>
            </p:contentPart>
          </mc:Choice>
          <mc:Fallback xmlns="">
            <p:pic>
              <p:nvPicPr>
                <p:cNvPr id="40" name="Freihand 39">
                  <a:extLst>
                    <a:ext uri="{FF2B5EF4-FFF2-40B4-BE49-F238E27FC236}">
                      <a16:creationId xmlns:a16="http://schemas.microsoft.com/office/drawing/2014/main" id="{6AFDF123-7FB1-1421-413C-13869F45E0D2}"/>
                    </a:ext>
                  </a:extLst>
                </p:cNvPr>
                <p:cNvPicPr/>
                <p:nvPr/>
              </p:nvPicPr>
              <p:blipFill>
                <a:blip r:embed="rId64"/>
                <a:stretch>
                  <a:fillRect/>
                </a:stretch>
              </p:blipFill>
              <p:spPr>
                <a:xfrm>
                  <a:off x="6641777" y="6045943"/>
                  <a:ext cx="1396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E6910D7-94B2-F11F-999C-F97D4A2299DB}"/>
                    </a:ext>
                  </a:extLst>
                </p14:cNvPr>
                <p14:cNvContentPartPr/>
                <p14:nvPr/>
              </p14:nvContentPartPr>
              <p14:xfrm>
                <a:off x="6794417" y="5957023"/>
                <a:ext cx="224280" cy="306000"/>
              </p14:xfrm>
            </p:contentPart>
          </mc:Choice>
          <mc:Fallback xmlns="">
            <p:pic>
              <p:nvPicPr>
                <p:cNvPr id="41" name="Freihand 40">
                  <a:extLst>
                    <a:ext uri="{FF2B5EF4-FFF2-40B4-BE49-F238E27FC236}">
                      <a16:creationId xmlns:a16="http://schemas.microsoft.com/office/drawing/2014/main" id="{BE6910D7-94B2-F11F-999C-F97D4A2299DB}"/>
                    </a:ext>
                  </a:extLst>
                </p:cNvPr>
                <p:cNvPicPr/>
                <p:nvPr/>
              </p:nvPicPr>
              <p:blipFill>
                <a:blip r:embed="rId66"/>
                <a:stretch>
                  <a:fillRect/>
                </a:stretch>
              </p:blipFill>
              <p:spPr>
                <a:xfrm>
                  <a:off x="6788297" y="5950903"/>
                  <a:ext cx="2365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A445A756-DD4D-AA03-360D-A029FD0E289F}"/>
                    </a:ext>
                  </a:extLst>
                </p14:cNvPr>
                <p14:cNvContentPartPr/>
                <p14:nvPr/>
              </p14:nvContentPartPr>
              <p14:xfrm>
                <a:off x="7198337" y="6146023"/>
                <a:ext cx="233280" cy="147240"/>
              </p14:xfrm>
            </p:contentPart>
          </mc:Choice>
          <mc:Fallback xmlns="">
            <p:pic>
              <p:nvPicPr>
                <p:cNvPr id="42" name="Freihand 41">
                  <a:extLst>
                    <a:ext uri="{FF2B5EF4-FFF2-40B4-BE49-F238E27FC236}">
                      <a16:creationId xmlns:a16="http://schemas.microsoft.com/office/drawing/2014/main" id="{A445A756-DD4D-AA03-360D-A029FD0E289F}"/>
                    </a:ext>
                  </a:extLst>
                </p:cNvPr>
                <p:cNvPicPr/>
                <p:nvPr/>
              </p:nvPicPr>
              <p:blipFill>
                <a:blip r:embed="rId68"/>
                <a:stretch>
                  <a:fillRect/>
                </a:stretch>
              </p:blipFill>
              <p:spPr>
                <a:xfrm>
                  <a:off x="7192217" y="6139903"/>
                  <a:ext cx="245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955C17DB-D36E-CA26-8E6B-77D86B78280D}"/>
                    </a:ext>
                  </a:extLst>
                </p14:cNvPr>
                <p14:cNvContentPartPr/>
                <p14:nvPr/>
              </p14:nvContentPartPr>
              <p14:xfrm>
                <a:off x="7455377" y="6107143"/>
                <a:ext cx="64800" cy="162000"/>
              </p14:xfrm>
            </p:contentPart>
          </mc:Choice>
          <mc:Fallback xmlns="">
            <p:pic>
              <p:nvPicPr>
                <p:cNvPr id="43" name="Freihand 42">
                  <a:extLst>
                    <a:ext uri="{FF2B5EF4-FFF2-40B4-BE49-F238E27FC236}">
                      <a16:creationId xmlns:a16="http://schemas.microsoft.com/office/drawing/2014/main" id="{955C17DB-D36E-CA26-8E6B-77D86B78280D}"/>
                    </a:ext>
                  </a:extLst>
                </p:cNvPr>
                <p:cNvPicPr/>
                <p:nvPr/>
              </p:nvPicPr>
              <p:blipFill>
                <a:blip r:embed="rId70"/>
                <a:stretch>
                  <a:fillRect/>
                </a:stretch>
              </p:blipFill>
              <p:spPr>
                <a:xfrm>
                  <a:off x="7449257" y="6101023"/>
                  <a:ext cx="77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657813F6-DE1F-FF4C-BAAD-8F7FFC8073A2}"/>
                    </a:ext>
                  </a:extLst>
                </p14:cNvPr>
                <p14:cNvContentPartPr/>
                <p14:nvPr/>
              </p14:nvContentPartPr>
              <p14:xfrm>
                <a:off x="7580657" y="5851543"/>
                <a:ext cx="770760" cy="580320"/>
              </p14:xfrm>
            </p:contentPart>
          </mc:Choice>
          <mc:Fallback xmlns="">
            <p:pic>
              <p:nvPicPr>
                <p:cNvPr id="44" name="Freihand 43">
                  <a:extLst>
                    <a:ext uri="{FF2B5EF4-FFF2-40B4-BE49-F238E27FC236}">
                      <a16:creationId xmlns:a16="http://schemas.microsoft.com/office/drawing/2014/main" id="{657813F6-DE1F-FF4C-BAAD-8F7FFC8073A2}"/>
                    </a:ext>
                  </a:extLst>
                </p:cNvPr>
                <p:cNvPicPr/>
                <p:nvPr/>
              </p:nvPicPr>
              <p:blipFill>
                <a:blip r:embed="rId72"/>
                <a:stretch>
                  <a:fillRect/>
                </a:stretch>
              </p:blipFill>
              <p:spPr>
                <a:xfrm>
                  <a:off x="7574537" y="5845423"/>
                  <a:ext cx="78300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8B0DB43B-025E-3E8F-C75F-F6A4AE66D92D}"/>
                    </a:ext>
                  </a:extLst>
                </p14:cNvPr>
                <p14:cNvContentPartPr/>
                <p14:nvPr/>
              </p14:nvContentPartPr>
              <p14:xfrm>
                <a:off x="8000777" y="5895463"/>
                <a:ext cx="22680" cy="23760"/>
              </p14:xfrm>
            </p:contentPart>
          </mc:Choice>
          <mc:Fallback xmlns="">
            <p:pic>
              <p:nvPicPr>
                <p:cNvPr id="45" name="Freihand 44">
                  <a:extLst>
                    <a:ext uri="{FF2B5EF4-FFF2-40B4-BE49-F238E27FC236}">
                      <a16:creationId xmlns:a16="http://schemas.microsoft.com/office/drawing/2014/main" id="{8B0DB43B-025E-3E8F-C75F-F6A4AE66D92D}"/>
                    </a:ext>
                  </a:extLst>
                </p:cNvPr>
                <p:cNvPicPr/>
                <p:nvPr/>
              </p:nvPicPr>
              <p:blipFill>
                <a:blip r:embed="rId74"/>
                <a:stretch>
                  <a:fillRect/>
                </a:stretch>
              </p:blipFill>
              <p:spPr>
                <a:xfrm>
                  <a:off x="7994657" y="5889343"/>
                  <a:ext cx="3492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07483F20-3308-D498-0424-0DBEEB802B4C}"/>
                  </a:ext>
                </a:extLst>
              </p14:cNvPr>
              <p14:cNvContentPartPr/>
              <p14:nvPr/>
            </p14:nvContentPartPr>
            <p14:xfrm>
              <a:off x="1610417" y="1283503"/>
              <a:ext cx="6549120" cy="3371760"/>
            </p14:xfrm>
          </p:contentPart>
        </mc:Choice>
        <mc:Fallback xmlns="">
          <p:pic>
            <p:nvPicPr>
              <p:cNvPr id="46" name="Freihand 45">
                <a:extLst>
                  <a:ext uri="{FF2B5EF4-FFF2-40B4-BE49-F238E27FC236}">
                    <a16:creationId xmlns:a16="http://schemas.microsoft.com/office/drawing/2014/main" id="{07483F20-3308-D498-0424-0DBEEB802B4C}"/>
                  </a:ext>
                </a:extLst>
              </p:cNvPr>
              <p:cNvPicPr/>
              <p:nvPr/>
            </p:nvPicPr>
            <p:blipFill>
              <a:blip r:embed="rId76"/>
              <a:stretch>
                <a:fillRect/>
              </a:stretch>
            </p:blipFill>
            <p:spPr>
              <a:xfrm>
                <a:off x="1604297" y="1277383"/>
                <a:ext cx="6561360" cy="3384000"/>
              </a:xfrm>
              <a:prstGeom prst="rect">
                <a:avLst/>
              </a:prstGeom>
            </p:spPr>
          </p:pic>
        </mc:Fallback>
      </mc:AlternateContent>
    </p:spTree>
    <p:extLst>
      <p:ext uri="{BB962C8B-B14F-4D97-AF65-F5344CB8AC3E}">
        <p14:creationId xmlns:p14="http://schemas.microsoft.com/office/powerpoint/2010/main" val="21610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6A1D37-C13A-8386-73AE-AFE1A9208FDD}"/>
                  </a:ext>
                </a:extLst>
              </p14:cNvPr>
              <p14:cNvContentPartPr/>
              <p14:nvPr/>
            </p14:nvContentPartPr>
            <p14:xfrm>
              <a:off x="3409697" y="2016463"/>
              <a:ext cx="2967840" cy="43200"/>
            </p14:xfrm>
          </p:contentPart>
        </mc:Choice>
        <mc:Fallback xmlns="">
          <p:pic>
            <p:nvPicPr>
              <p:cNvPr id="2" name="Freihand 1">
                <a:extLst>
                  <a:ext uri="{FF2B5EF4-FFF2-40B4-BE49-F238E27FC236}">
                    <a16:creationId xmlns:a16="http://schemas.microsoft.com/office/drawing/2014/main" id="{C86A1D37-C13A-8386-73AE-AFE1A9208FDD}"/>
                  </a:ext>
                </a:extLst>
              </p:cNvPr>
              <p:cNvPicPr/>
              <p:nvPr/>
            </p:nvPicPr>
            <p:blipFill>
              <a:blip r:embed="rId4"/>
              <a:stretch>
                <a:fillRect/>
              </a:stretch>
            </p:blipFill>
            <p:spPr>
              <a:xfrm>
                <a:off x="3403577" y="2010343"/>
                <a:ext cx="2980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9C4E9B1-2585-1A82-2867-1970221578EE}"/>
                  </a:ext>
                </a:extLst>
              </p14:cNvPr>
              <p14:cNvContentPartPr/>
              <p14:nvPr/>
            </p14:nvContentPartPr>
            <p14:xfrm>
              <a:off x="704297" y="3036703"/>
              <a:ext cx="4398840" cy="71640"/>
            </p14:xfrm>
          </p:contentPart>
        </mc:Choice>
        <mc:Fallback xmlns="">
          <p:pic>
            <p:nvPicPr>
              <p:cNvPr id="6" name="Freihand 5">
                <a:extLst>
                  <a:ext uri="{FF2B5EF4-FFF2-40B4-BE49-F238E27FC236}">
                    <a16:creationId xmlns:a16="http://schemas.microsoft.com/office/drawing/2014/main" id="{79C4E9B1-2585-1A82-2867-1970221578EE}"/>
                  </a:ext>
                </a:extLst>
              </p:cNvPr>
              <p:cNvPicPr/>
              <p:nvPr/>
            </p:nvPicPr>
            <p:blipFill>
              <a:blip r:embed="rId6"/>
              <a:stretch>
                <a:fillRect/>
              </a:stretch>
            </p:blipFill>
            <p:spPr>
              <a:xfrm>
                <a:off x="698177" y="3030583"/>
                <a:ext cx="4411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B1F54E5-14CC-9916-EB73-A1A8788CAF3A}"/>
                  </a:ext>
                </a:extLst>
              </p14:cNvPr>
              <p14:cNvContentPartPr/>
              <p14:nvPr/>
            </p14:nvContentPartPr>
            <p14:xfrm>
              <a:off x="1309097" y="3801343"/>
              <a:ext cx="3390840" cy="155880"/>
            </p14:xfrm>
          </p:contentPart>
        </mc:Choice>
        <mc:Fallback xmlns="">
          <p:pic>
            <p:nvPicPr>
              <p:cNvPr id="7" name="Freihand 6">
                <a:extLst>
                  <a:ext uri="{FF2B5EF4-FFF2-40B4-BE49-F238E27FC236}">
                    <a16:creationId xmlns:a16="http://schemas.microsoft.com/office/drawing/2014/main" id="{CB1F54E5-14CC-9916-EB73-A1A8788CAF3A}"/>
                  </a:ext>
                </a:extLst>
              </p:cNvPr>
              <p:cNvPicPr/>
              <p:nvPr/>
            </p:nvPicPr>
            <p:blipFill>
              <a:blip r:embed="rId8"/>
              <a:stretch>
                <a:fillRect/>
              </a:stretch>
            </p:blipFill>
            <p:spPr>
              <a:xfrm>
                <a:off x="1302977" y="3795223"/>
                <a:ext cx="3403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9AE538B-8BC0-93B9-330C-5DEFC037E0C7}"/>
                  </a:ext>
                </a:extLst>
              </p14:cNvPr>
              <p14:cNvContentPartPr/>
              <p14:nvPr/>
            </p14:nvContentPartPr>
            <p14:xfrm>
              <a:off x="597737" y="4887103"/>
              <a:ext cx="3102120" cy="74520"/>
            </p14:xfrm>
          </p:contentPart>
        </mc:Choice>
        <mc:Fallback xmlns="">
          <p:pic>
            <p:nvPicPr>
              <p:cNvPr id="8" name="Freihand 7">
                <a:extLst>
                  <a:ext uri="{FF2B5EF4-FFF2-40B4-BE49-F238E27FC236}">
                    <a16:creationId xmlns:a16="http://schemas.microsoft.com/office/drawing/2014/main" id="{E9AE538B-8BC0-93B9-330C-5DEFC037E0C7}"/>
                  </a:ext>
                </a:extLst>
              </p:cNvPr>
              <p:cNvPicPr/>
              <p:nvPr/>
            </p:nvPicPr>
            <p:blipFill>
              <a:blip r:embed="rId10"/>
              <a:stretch>
                <a:fillRect/>
              </a:stretch>
            </p:blipFill>
            <p:spPr>
              <a:xfrm>
                <a:off x="591617" y="4880983"/>
                <a:ext cx="3114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7031677-E9D5-BA9A-E587-E72F1C9FA75F}"/>
                  </a:ext>
                </a:extLst>
              </p14:cNvPr>
              <p14:cNvContentPartPr/>
              <p14:nvPr/>
            </p14:nvContentPartPr>
            <p14:xfrm>
              <a:off x="4773377" y="5009143"/>
              <a:ext cx="2269440" cy="51840"/>
            </p14:xfrm>
          </p:contentPart>
        </mc:Choice>
        <mc:Fallback xmlns="">
          <p:pic>
            <p:nvPicPr>
              <p:cNvPr id="9" name="Freihand 8">
                <a:extLst>
                  <a:ext uri="{FF2B5EF4-FFF2-40B4-BE49-F238E27FC236}">
                    <a16:creationId xmlns:a16="http://schemas.microsoft.com/office/drawing/2014/main" id="{E7031677-E9D5-BA9A-E587-E72F1C9FA75F}"/>
                  </a:ext>
                </a:extLst>
              </p:cNvPr>
              <p:cNvPicPr/>
              <p:nvPr/>
            </p:nvPicPr>
            <p:blipFill>
              <a:blip r:embed="rId12"/>
              <a:stretch>
                <a:fillRect/>
              </a:stretch>
            </p:blipFill>
            <p:spPr>
              <a:xfrm>
                <a:off x="4767257" y="5003023"/>
                <a:ext cx="2281680" cy="64080"/>
              </a:xfrm>
              <a:prstGeom prst="rect">
                <a:avLst/>
              </a:prstGeom>
            </p:spPr>
          </p:pic>
        </mc:Fallback>
      </mc:AlternateContent>
      <p:grpSp>
        <p:nvGrpSpPr>
          <p:cNvPr id="60" name="Gruppieren 59">
            <a:extLst>
              <a:ext uri="{FF2B5EF4-FFF2-40B4-BE49-F238E27FC236}">
                <a16:creationId xmlns:a16="http://schemas.microsoft.com/office/drawing/2014/main" id="{8A41C9B3-4B81-20AE-84E3-2FF75C2699B0}"/>
              </a:ext>
            </a:extLst>
          </p:cNvPr>
          <p:cNvGrpSpPr/>
          <p:nvPr/>
        </p:nvGrpSpPr>
        <p:grpSpPr>
          <a:xfrm>
            <a:off x="7548257" y="869143"/>
            <a:ext cx="3940560" cy="5002200"/>
            <a:chOff x="7548257" y="869143"/>
            <a:chExt cx="3940560" cy="500220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80A2DEF-F2DE-5B83-BA8C-E7ACA3EBBA17}"/>
                    </a:ext>
                  </a:extLst>
                </p14:cNvPr>
                <p14:cNvContentPartPr/>
                <p14:nvPr/>
              </p14:nvContentPartPr>
              <p14:xfrm>
                <a:off x="7548257" y="1737103"/>
                <a:ext cx="1218240" cy="4134240"/>
              </p14:xfrm>
            </p:contentPart>
          </mc:Choice>
          <mc:Fallback xmlns="">
            <p:pic>
              <p:nvPicPr>
                <p:cNvPr id="10" name="Freihand 9">
                  <a:extLst>
                    <a:ext uri="{FF2B5EF4-FFF2-40B4-BE49-F238E27FC236}">
                      <a16:creationId xmlns:a16="http://schemas.microsoft.com/office/drawing/2014/main" id="{080A2DEF-F2DE-5B83-BA8C-E7ACA3EBBA17}"/>
                    </a:ext>
                  </a:extLst>
                </p:cNvPr>
                <p:cNvPicPr/>
                <p:nvPr/>
              </p:nvPicPr>
              <p:blipFill>
                <a:blip r:embed="rId14"/>
                <a:stretch>
                  <a:fillRect/>
                </a:stretch>
              </p:blipFill>
              <p:spPr>
                <a:xfrm>
                  <a:off x="7542137" y="1730983"/>
                  <a:ext cx="1230480" cy="4146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4AD7AF2-C480-9E59-D79F-7A66B30E8938}"/>
                    </a:ext>
                  </a:extLst>
                </p14:cNvPr>
                <p14:cNvContentPartPr/>
                <p14:nvPr/>
              </p14:nvContentPartPr>
              <p14:xfrm>
                <a:off x="8740577" y="1582663"/>
                <a:ext cx="158760" cy="337680"/>
              </p14:xfrm>
            </p:contentPart>
          </mc:Choice>
          <mc:Fallback xmlns="">
            <p:pic>
              <p:nvPicPr>
                <p:cNvPr id="11" name="Freihand 10">
                  <a:extLst>
                    <a:ext uri="{FF2B5EF4-FFF2-40B4-BE49-F238E27FC236}">
                      <a16:creationId xmlns:a16="http://schemas.microsoft.com/office/drawing/2014/main" id="{E4AD7AF2-C480-9E59-D79F-7A66B30E8938}"/>
                    </a:ext>
                  </a:extLst>
                </p:cNvPr>
                <p:cNvPicPr/>
                <p:nvPr/>
              </p:nvPicPr>
              <p:blipFill>
                <a:blip r:embed="rId16"/>
                <a:stretch>
                  <a:fillRect/>
                </a:stretch>
              </p:blipFill>
              <p:spPr>
                <a:xfrm>
                  <a:off x="8734457" y="1576543"/>
                  <a:ext cx="1710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B8CE5D5-718C-FA4F-9EA6-A310146C6773}"/>
                    </a:ext>
                  </a:extLst>
                </p14:cNvPr>
                <p14:cNvContentPartPr/>
                <p14:nvPr/>
              </p14:nvContentPartPr>
              <p14:xfrm>
                <a:off x="9148097" y="1497703"/>
                <a:ext cx="112320" cy="106920"/>
              </p14:xfrm>
            </p:contentPart>
          </mc:Choice>
          <mc:Fallback xmlns="">
            <p:pic>
              <p:nvPicPr>
                <p:cNvPr id="12" name="Freihand 11">
                  <a:extLst>
                    <a:ext uri="{FF2B5EF4-FFF2-40B4-BE49-F238E27FC236}">
                      <a16:creationId xmlns:a16="http://schemas.microsoft.com/office/drawing/2014/main" id="{4B8CE5D5-718C-FA4F-9EA6-A310146C6773}"/>
                    </a:ext>
                  </a:extLst>
                </p:cNvPr>
                <p:cNvPicPr/>
                <p:nvPr/>
              </p:nvPicPr>
              <p:blipFill>
                <a:blip r:embed="rId18"/>
                <a:stretch>
                  <a:fillRect/>
                </a:stretch>
              </p:blipFill>
              <p:spPr>
                <a:xfrm>
                  <a:off x="9141977" y="1491583"/>
                  <a:ext cx="12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B34883B9-815E-A6CA-91B8-75861C457230}"/>
                    </a:ext>
                  </a:extLst>
                </p14:cNvPr>
                <p14:cNvContentPartPr/>
                <p14:nvPr/>
              </p14:nvContentPartPr>
              <p14:xfrm>
                <a:off x="9276257" y="1448383"/>
                <a:ext cx="29160" cy="323640"/>
              </p14:xfrm>
            </p:contentPart>
          </mc:Choice>
          <mc:Fallback xmlns="">
            <p:pic>
              <p:nvPicPr>
                <p:cNvPr id="13" name="Freihand 12">
                  <a:extLst>
                    <a:ext uri="{FF2B5EF4-FFF2-40B4-BE49-F238E27FC236}">
                      <a16:creationId xmlns:a16="http://schemas.microsoft.com/office/drawing/2014/main" id="{B34883B9-815E-A6CA-91B8-75861C457230}"/>
                    </a:ext>
                  </a:extLst>
                </p:cNvPr>
                <p:cNvPicPr/>
                <p:nvPr/>
              </p:nvPicPr>
              <p:blipFill>
                <a:blip r:embed="rId20"/>
                <a:stretch>
                  <a:fillRect/>
                </a:stretch>
              </p:blipFill>
              <p:spPr>
                <a:xfrm>
                  <a:off x="9270137" y="1442263"/>
                  <a:ext cx="4140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DA145C1E-19FC-D45D-A881-2373BDE6C380}"/>
                    </a:ext>
                  </a:extLst>
                </p14:cNvPr>
                <p14:cNvContentPartPr/>
                <p14:nvPr/>
              </p14:nvContentPartPr>
              <p14:xfrm>
                <a:off x="9404417" y="1291783"/>
                <a:ext cx="70200" cy="345960"/>
              </p14:xfrm>
            </p:contentPart>
          </mc:Choice>
          <mc:Fallback xmlns="">
            <p:pic>
              <p:nvPicPr>
                <p:cNvPr id="14" name="Freihand 13">
                  <a:extLst>
                    <a:ext uri="{FF2B5EF4-FFF2-40B4-BE49-F238E27FC236}">
                      <a16:creationId xmlns:a16="http://schemas.microsoft.com/office/drawing/2014/main" id="{DA145C1E-19FC-D45D-A881-2373BDE6C380}"/>
                    </a:ext>
                  </a:extLst>
                </p:cNvPr>
                <p:cNvPicPr/>
                <p:nvPr/>
              </p:nvPicPr>
              <p:blipFill>
                <a:blip r:embed="rId22"/>
                <a:stretch>
                  <a:fillRect/>
                </a:stretch>
              </p:blipFill>
              <p:spPr>
                <a:xfrm>
                  <a:off x="9398297" y="1285663"/>
                  <a:ext cx="824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80FFC33-0AE7-B184-6A64-93024F3787FA}"/>
                    </a:ext>
                  </a:extLst>
                </p14:cNvPr>
                <p14:cNvContentPartPr/>
                <p14:nvPr/>
              </p14:nvContentPartPr>
              <p14:xfrm>
                <a:off x="9594497" y="1372063"/>
                <a:ext cx="150480" cy="316800"/>
              </p14:xfrm>
            </p:contentPart>
          </mc:Choice>
          <mc:Fallback xmlns="">
            <p:pic>
              <p:nvPicPr>
                <p:cNvPr id="15" name="Freihand 14">
                  <a:extLst>
                    <a:ext uri="{FF2B5EF4-FFF2-40B4-BE49-F238E27FC236}">
                      <a16:creationId xmlns:a16="http://schemas.microsoft.com/office/drawing/2014/main" id="{C80FFC33-0AE7-B184-6A64-93024F3787FA}"/>
                    </a:ext>
                  </a:extLst>
                </p:cNvPr>
                <p:cNvPicPr/>
                <p:nvPr/>
              </p:nvPicPr>
              <p:blipFill>
                <a:blip r:embed="rId24"/>
                <a:stretch>
                  <a:fillRect/>
                </a:stretch>
              </p:blipFill>
              <p:spPr>
                <a:xfrm>
                  <a:off x="9588377" y="1365943"/>
                  <a:ext cx="1627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2C9F7D8-33A5-BCB8-FFE5-C7F36C1BDD6F}"/>
                    </a:ext>
                  </a:extLst>
                </p14:cNvPr>
                <p14:cNvContentPartPr/>
                <p14:nvPr/>
              </p14:nvContentPartPr>
              <p14:xfrm>
                <a:off x="9833537" y="1144183"/>
                <a:ext cx="119520" cy="433080"/>
              </p14:xfrm>
            </p:contentPart>
          </mc:Choice>
          <mc:Fallback xmlns="">
            <p:pic>
              <p:nvPicPr>
                <p:cNvPr id="16" name="Freihand 15">
                  <a:extLst>
                    <a:ext uri="{FF2B5EF4-FFF2-40B4-BE49-F238E27FC236}">
                      <a16:creationId xmlns:a16="http://schemas.microsoft.com/office/drawing/2014/main" id="{E2C9F7D8-33A5-BCB8-FFE5-C7F36C1BDD6F}"/>
                    </a:ext>
                  </a:extLst>
                </p:cNvPr>
                <p:cNvPicPr/>
                <p:nvPr/>
              </p:nvPicPr>
              <p:blipFill>
                <a:blip r:embed="rId26"/>
                <a:stretch>
                  <a:fillRect/>
                </a:stretch>
              </p:blipFill>
              <p:spPr>
                <a:xfrm>
                  <a:off x="9827417" y="1138063"/>
                  <a:ext cx="1317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A32C6D9E-AA3D-BD3C-A5E2-585D1C168D12}"/>
                    </a:ext>
                  </a:extLst>
                </p14:cNvPr>
                <p14:cNvContentPartPr/>
                <p14:nvPr/>
              </p14:nvContentPartPr>
              <p14:xfrm>
                <a:off x="9634817" y="1054903"/>
                <a:ext cx="15120" cy="174240"/>
              </p14:xfrm>
            </p:contentPart>
          </mc:Choice>
          <mc:Fallback xmlns="">
            <p:pic>
              <p:nvPicPr>
                <p:cNvPr id="19" name="Freihand 18">
                  <a:extLst>
                    <a:ext uri="{FF2B5EF4-FFF2-40B4-BE49-F238E27FC236}">
                      <a16:creationId xmlns:a16="http://schemas.microsoft.com/office/drawing/2014/main" id="{A32C6D9E-AA3D-BD3C-A5E2-585D1C168D12}"/>
                    </a:ext>
                  </a:extLst>
                </p:cNvPr>
                <p:cNvPicPr/>
                <p:nvPr/>
              </p:nvPicPr>
              <p:blipFill>
                <a:blip r:embed="rId28"/>
                <a:stretch>
                  <a:fillRect/>
                </a:stretch>
              </p:blipFill>
              <p:spPr>
                <a:xfrm>
                  <a:off x="9628697" y="1048783"/>
                  <a:ext cx="27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282AB85C-125C-2D81-1D07-5A8902FA55B4}"/>
                    </a:ext>
                  </a:extLst>
                </p14:cNvPr>
                <p14:cNvContentPartPr/>
                <p14:nvPr/>
              </p14:nvContentPartPr>
              <p14:xfrm>
                <a:off x="9553097" y="1085863"/>
                <a:ext cx="177120" cy="68040"/>
              </p14:xfrm>
            </p:contentPart>
          </mc:Choice>
          <mc:Fallback xmlns="">
            <p:pic>
              <p:nvPicPr>
                <p:cNvPr id="20" name="Freihand 19">
                  <a:extLst>
                    <a:ext uri="{FF2B5EF4-FFF2-40B4-BE49-F238E27FC236}">
                      <a16:creationId xmlns:a16="http://schemas.microsoft.com/office/drawing/2014/main" id="{282AB85C-125C-2D81-1D07-5A8902FA55B4}"/>
                    </a:ext>
                  </a:extLst>
                </p:cNvPr>
                <p:cNvPicPr/>
                <p:nvPr/>
              </p:nvPicPr>
              <p:blipFill>
                <a:blip r:embed="rId30"/>
                <a:stretch>
                  <a:fillRect/>
                </a:stretch>
              </p:blipFill>
              <p:spPr>
                <a:xfrm>
                  <a:off x="9546977" y="1079743"/>
                  <a:ext cx="189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674813C-2A0B-6794-15ED-E5FA125C752A}"/>
                    </a:ext>
                  </a:extLst>
                </p14:cNvPr>
                <p14:cNvContentPartPr/>
                <p14:nvPr/>
              </p14:nvContentPartPr>
              <p14:xfrm>
                <a:off x="9527897" y="1266943"/>
                <a:ext cx="79200" cy="63000"/>
              </p14:xfrm>
            </p:contentPart>
          </mc:Choice>
          <mc:Fallback xmlns="">
            <p:pic>
              <p:nvPicPr>
                <p:cNvPr id="21" name="Freihand 20">
                  <a:extLst>
                    <a:ext uri="{FF2B5EF4-FFF2-40B4-BE49-F238E27FC236}">
                      <a16:creationId xmlns:a16="http://schemas.microsoft.com/office/drawing/2014/main" id="{B674813C-2A0B-6794-15ED-E5FA125C752A}"/>
                    </a:ext>
                  </a:extLst>
                </p:cNvPr>
                <p:cNvPicPr/>
                <p:nvPr/>
              </p:nvPicPr>
              <p:blipFill>
                <a:blip r:embed="rId32"/>
                <a:stretch>
                  <a:fillRect/>
                </a:stretch>
              </p:blipFill>
              <p:spPr>
                <a:xfrm>
                  <a:off x="9521777" y="1260823"/>
                  <a:ext cx="91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4DA412A-B9D7-DF0F-7B78-EA230A31D518}"/>
                    </a:ext>
                  </a:extLst>
                </p14:cNvPr>
                <p14:cNvContentPartPr/>
                <p14:nvPr/>
              </p14:nvContentPartPr>
              <p14:xfrm>
                <a:off x="9802217" y="869143"/>
                <a:ext cx="55800" cy="177840"/>
              </p14:xfrm>
            </p:contentPart>
          </mc:Choice>
          <mc:Fallback xmlns="">
            <p:pic>
              <p:nvPicPr>
                <p:cNvPr id="22" name="Freihand 21">
                  <a:extLst>
                    <a:ext uri="{FF2B5EF4-FFF2-40B4-BE49-F238E27FC236}">
                      <a16:creationId xmlns:a16="http://schemas.microsoft.com/office/drawing/2014/main" id="{84DA412A-B9D7-DF0F-7B78-EA230A31D518}"/>
                    </a:ext>
                  </a:extLst>
                </p:cNvPr>
                <p:cNvPicPr/>
                <p:nvPr/>
              </p:nvPicPr>
              <p:blipFill>
                <a:blip r:embed="rId34"/>
                <a:stretch>
                  <a:fillRect/>
                </a:stretch>
              </p:blipFill>
              <p:spPr>
                <a:xfrm>
                  <a:off x="9796097" y="863023"/>
                  <a:ext cx="68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80180CAF-D9B0-2E80-C7F7-BC1D91741A3F}"/>
                    </a:ext>
                  </a:extLst>
                </p14:cNvPr>
                <p14:cNvContentPartPr/>
                <p14:nvPr/>
              </p14:nvContentPartPr>
              <p14:xfrm>
                <a:off x="8778017" y="2161903"/>
                <a:ext cx="231480" cy="209880"/>
              </p14:xfrm>
            </p:contentPart>
          </mc:Choice>
          <mc:Fallback xmlns="">
            <p:pic>
              <p:nvPicPr>
                <p:cNvPr id="24" name="Freihand 23">
                  <a:extLst>
                    <a:ext uri="{FF2B5EF4-FFF2-40B4-BE49-F238E27FC236}">
                      <a16:creationId xmlns:a16="http://schemas.microsoft.com/office/drawing/2014/main" id="{80180CAF-D9B0-2E80-C7F7-BC1D91741A3F}"/>
                    </a:ext>
                  </a:extLst>
                </p:cNvPr>
                <p:cNvPicPr/>
                <p:nvPr/>
              </p:nvPicPr>
              <p:blipFill>
                <a:blip r:embed="rId36"/>
                <a:stretch>
                  <a:fillRect/>
                </a:stretch>
              </p:blipFill>
              <p:spPr>
                <a:xfrm>
                  <a:off x="8771897" y="2155783"/>
                  <a:ext cx="243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AF8D388D-6070-86D1-4947-ADE915A9F79E}"/>
                    </a:ext>
                  </a:extLst>
                </p14:cNvPr>
                <p14:cNvContentPartPr/>
                <p14:nvPr/>
              </p14:nvContentPartPr>
              <p14:xfrm>
                <a:off x="9057377" y="2118703"/>
                <a:ext cx="50040" cy="195840"/>
              </p14:xfrm>
            </p:contentPart>
          </mc:Choice>
          <mc:Fallback xmlns="">
            <p:pic>
              <p:nvPicPr>
                <p:cNvPr id="25" name="Freihand 24">
                  <a:extLst>
                    <a:ext uri="{FF2B5EF4-FFF2-40B4-BE49-F238E27FC236}">
                      <a16:creationId xmlns:a16="http://schemas.microsoft.com/office/drawing/2014/main" id="{AF8D388D-6070-86D1-4947-ADE915A9F79E}"/>
                    </a:ext>
                  </a:extLst>
                </p:cNvPr>
                <p:cNvPicPr/>
                <p:nvPr/>
              </p:nvPicPr>
              <p:blipFill>
                <a:blip r:embed="rId38"/>
                <a:stretch>
                  <a:fillRect/>
                </a:stretch>
              </p:blipFill>
              <p:spPr>
                <a:xfrm>
                  <a:off x="9051257" y="2112583"/>
                  <a:ext cx="62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4A1E4A3-4BDC-8DC1-E48D-2F36D5E563F0}"/>
                    </a:ext>
                  </a:extLst>
                </p14:cNvPr>
                <p14:cNvContentPartPr/>
                <p14:nvPr/>
              </p14:nvContentPartPr>
              <p14:xfrm>
                <a:off x="9128657" y="1991623"/>
                <a:ext cx="137520" cy="260280"/>
              </p14:xfrm>
            </p:contentPart>
          </mc:Choice>
          <mc:Fallback xmlns="">
            <p:pic>
              <p:nvPicPr>
                <p:cNvPr id="26" name="Freihand 25">
                  <a:extLst>
                    <a:ext uri="{FF2B5EF4-FFF2-40B4-BE49-F238E27FC236}">
                      <a16:creationId xmlns:a16="http://schemas.microsoft.com/office/drawing/2014/main" id="{A4A1E4A3-4BDC-8DC1-E48D-2F36D5E563F0}"/>
                    </a:ext>
                  </a:extLst>
                </p:cNvPr>
                <p:cNvPicPr/>
                <p:nvPr/>
              </p:nvPicPr>
              <p:blipFill>
                <a:blip r:embed="rId40"/>
                <a:stretch>
                  <a:fillRect/>
                </a:stretch>
              </p:blipFill>
              <p:spPr>
                <a:xfrm>
                  <a:off x="9122537" y="1985503"/>
                  <a:ext cx="149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223C887E-85A9-5055-F795-BBE143965450}"/>
                    </a:ext>
                  </a:extLst>
                </p14:cNvPr>
                <p14:cNvContentPartPr/>
                <p14:nvPr/>
              </p14:nvContentPartPr>
              <p14:xfrm>
                <a:off x="9275897" y="1936183"/>
                <a:ext cx="347040" cy="285120"/>
              </p14:xfrm>
            </p:contentPart>
          </mc:Choice>
          <mc:Fallback xmlns="">
            <p:pic>
              <p:nvPicPr>
                <p:cNvPr id="27" name="Freihand 26">
                  <a:extLst>
                    <a:ext uri="{FF2B5EF4-FFF2-40B4-BE49-F238E27FC236}">
                      <a16:creationId xmlns:a16="http://schemas.microsoft.com/office/drawing/2014/main" id="{223C887E-85A9-5055-F795-BBE143965450}"/>
                    </a:ext>
                  </a:extLst>
                </p:cNvPr>
                <p:cNvPicPr/>
                <p:nvPr/>
              </p:nvPicPr>
              <p:blipFill>
                <a:blip r:embed="rId42"/>
                <a:stretch>
                  <a:fillRect/>
                </a:stretch>
              </p:blipFill>
              <p:spPr>
                <a:xfrm>
                  <a:off x="9269777" y="1930063"/>
                  <a:ext cx="3592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43630F6-E862-5421-6611-43ECC75F090B}"/>
                    </a:ext>
                  </a:extLst>
                </p14:cNvPr>
                <p14:cNvContentPartPr/>
                <p14:nvPr/>
              </p14:nvContentPartPr>
              <p14:xfrm>
                <a:off x="9789257" y="1698223"/>
                <a:ext cx="412920" cy="471600"/>
              </p14:xfrm>
            </p:contentPart>
          </mc:Choice>
          <mc:Fallback xmlns="">
            <p:pic>
              <p:nvPicPr>
                <p:cNvPr id="28" name="Freihand 27">
                  <a:extLst>
                    <a:ext uri="{FF2B5EF4-FFF2-40B4-BE49-F238E27FC236}">
                      <a16:creationId xmlns:a16="http://schemas.microsoft.com/office/drawing/2014/main" id="{743630F6-E862-5421-6611-43ECC75F090B}"/>
                    </a:ext>
                  </a:extLst>
                </p:cNvPr>
                <p:cNvPicPr/>
                <p:nvPr/>
              </p:nvPicPr>
              <p:blipFill>
                <a:blip r:embed="rId44"/>
                <a:stretch>
                  <a:fillRect/>
                </a:stretch>
              </p:blipFill>
              <p:spPr>
                <a:xfrm>
                  <a:off x="9783137" y="1692103"/>
                  <a:ext cx="42516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28046A1D-922B-2EB3-CD87-6E36FE9B2F2C}"/>
                    </a:ext>
                  </a:extLst>
                </p14:cNvPr>
                <p14:cNvContentPartPr/>
                <p14:nvPr/>
              </p14:nvContentPartPr>
              <p14:xfrm>
                <a:off x="10184537" y="1618663"/>
                <a:ext cx="50760" cy="65160"/>
              </p14:xfrm>
            </p:contentPart>
          </mc:Choice>
          <mc:Fallback xmlns="">
            <p:pic>
              <p:nvPicPr>
                <p:cNvPr id="29" name="Freihand 28">
                  <a:extLst>
                    <a:ext uri="{FF2B5EF4-FFF2-40B4-BE49-F238E27FC236}">
                      <a16:creationId xmlns:a16="http://schemas.microsoft.com/office/drawing/2014/main" id="{28046A1D-922B-2EB3-CD87-6E36FE9B2F2C}"/>
                    </a:ext>
                  </a:extLst>
                </p:cNvPr>
                <p:cNvPicPr/>
                <p:nvPr/>
              </p:nvPicPr>
              <p:blipFill>
                <a:blip r:embed="rId46"/>
                <a:stretch>
                  <a:fillRect/>
                </a:stretch>
              </p:blipFill>
              <p:spPr>
                <a:xfrm>
                  <a:off x="10178417" y="1612543"/>
                  <a:ext cx="63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304A5B9-B682-E465-DF2D-6D5EFCC476CE}"/>
                    </a:ext>
                  </a:extLst>
                </p14:cNvPr>
                <p14:cNvContentPartPr/>
                <p14:nvPr/>
              </p14:nvContentPartPr>
              <p14:xfrm>
                <a:off x="10257257" y="1526503"/>
                <a:ext cx="294120" cy="274320"/>
              </p14:xfrm>
            </p:contentPart>
          </mc:Choice>
          <mc:Fallback xmlns="">
            <p:pic>
              <p:nvPicPr>
                <p:cNvPr id="30" name="Freihand 29">
                  <a:extLst>
                    <a:ext uri="{FF2B5EF4-FFF2-40B4-BE49-F238E27FC236}">
                      <a16:creationId xmlns:a16="http://schemas.microsoft.com/office/drawing/2014/main" id="{6304A5B9-B682-E465-DF2D-6D5EFCC476CE}"/>
                    </a:ext>
                  </a:extLst>
                </p:cNvPr>
                <p:cNvPicPr/>
                <p:nvPr/>
              </p:nvPicPr>
              <p:blipFill>
                <a:blip r:embed="rId48"/>
                <a:stretch>
                  <a:fillRect/>
                </a:stretch>
              </p:blipFill>
              <p:spPr>
                <a:xfrm>
                  <a:off x="10251137" y="1520383"/>
                  <a:ext cx="3063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28B5FD07-492D-1980-EFE4-51DE5CDDD947}"/>
                    </a:ext>
                  </a:extLst>
                </p14:cNvPr>
                <p14:cNvContentPartPr/>
                <p14:nvPr/>
              </p14:nvContentPartPr>
              <p14:xfrm>
                <a:off x="10653257" y="1397623"/>
                <a:ext cx="41040" cy="237240"/>
              </p14:xfrm>
            </p:contentPart>
          </mc:Choice>
          <mc:Fallback xmlns="">
            <p:pic>
              <p:nvPicPr>
                <p:cNvPr id="31" name="Freihand 30">
                  <a:extLst>
                    <a:ext uri="{FF2B5EF4-FFF2-40B4-BE49-F238E27FC236}">
                      <a16:creationId xmlns:a16="http://schemas.microsoft.com/office/drawing/2014/main" id="{28B5FD07-492D-1980-EFE4-51DE5CDDD947}"/>
                    </a:ext>
                  </a:extLst>
                </p:cNvPr>
                <p:cNvPicPr/>
                <p:nvPr/>
              </p:nvPicPr>
              <p:blipFill>
                <a:blip r:embed="rId50"/>
                <a:stretch>
                  <a:fillRect/>
                </a:stretch>
              </p:blipFill>
              <p:spPr>
                <a:xfrm>
                  <a:off x="10647137" y="1391503"/>
                  <a:ext cx="532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83403A1-EE27-4C0D-47C9-6E4B964A95D1}"/>
                    </a:ext>
                  </a:extLst>
                </p14:cNvPr>
                <p14:cNvContentPartPr/>
                <p14:nvPr/>
              </p14:nvContentPartPr>
              <p14:xfrm>
                <a:off x="10622297" y="1345063"/>
                <a:ext cx="340200" cy="216360"/>
              </p14:xfrm>
            </p:contentPart>
          </mc:Choice>
          <mc:Fallback xmlns="">
            <p:pic>
              <p:nvPicPr>
                <p:cNvPr id="32" name="Freihand 31">
                  <a:extLst>
                    <a:ext uri="{FF2B5EF4-FFF2-40B4-BE49-F238E27FC236}">
                      <a16:creationId xmlns:a16="http://schemas.microsoft.com/office/drawing/2014/main" id="{983403A1-EE27-4C0D-47C9-6E4B964A95D1}"/>
                    </a:ext>
                  </a:extLst>
                </p:cNvPr>
                <p:cNvPicPr/>
                <p:nvPr/>
              </p:nvPicPr>
              <p:blipFill>
                <a:blip r:embed="rId52"/>
                <a:stretch>
                  <a:fillRect/>
                </a:stretch>
              </p:blipFill>
              <p:spPr>
                <a:xfrm>
                  <a:off x="10616177" y="1338943"/>
                  <a:ext cx="352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77F326F7-3C0D-BD7E-8F65-4BCBBF2FE761}"/>
                    </a:ext>
                  </a:extLst>
                </p14:cNvPr>
                <p14:cNvContentPartPr/>
                <p14:nvPr/>
              </p14:nvContentPartPr>
              <p14:xfrm>
                <a:off x="10994537" y="1198183"/>
                <a:ext cx="175320" cy="299520"/>
              </p14:xfrm>
            </p:contentPart>
          </mc:Choice>
          <mc:Fallback xmlns="">
            <p:pic>
              <p:nvPicPr>
                <p:cNvPr id="33" name="Freihand 32">
                  <a:extLst>
                    <a:ext uri="{FF2B5EF4-FFF2-40B4-BE49-F238E27FC236}">
                      <a16:creationId xmlns:a16="http://schemas.microsoft.com/office/drawing/2014/main" id="{77F326F7-3C0D-BD7E-8F65-4BCBBF2FE761}"/>
                    </a:ext>
                  </a:extLst>
                </p:cNvPr>
                <p:cNvPicPr/>
                <p:nvPr/>
              </p:nvPicPr>
              <p:blipFill>
                <a:blip r:embed="rId54"/>
                <a:stretch>
                  <a:fillRect/>
                </a:stretch>
              </p:blipFill>
              <p:spPr>
                <a:xfrm>
                  <a:off x="10988417" y="1192063"/>
                  <a:ext cx="1875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99E615A-2F76-BAA6-CA58-9F478D153E79}"/>
                    </a:ext>
                  </a:extLst>
                </p14:cNvPr>
                <p14:cNvContentPartPr/>
                <p14:nvPr/>
              </p14:nvContentPartPr>
              <p14:xfrm>
                <a:off x="11132057" y="1105663"/>
                <a:ext cx="316080" cy="413280"/>
              </p14:xfrm>
            </p:contentPart>
          </mc:Choice>
          <mc:Fallback xmlns="">
            <p:pic>
              <p:nvPicPr>
                <p:cNvPr id="34" name="Freihand 33">
                  <a:extLst>
                    <a:ext uri="{FF2B5EF4-FFF2-40B4-BE49-F238E27FC236}">
                      <a16:creationId xmlns:a16="http://schemas.microsoft.com/office/drawing/2014/main" id="{499E615A-2F76-BAA6-CA58-9F478D153E79}"/>
                    </a:ext>
                  </a:extLst>
                </p:cNvPr>
                <p:cNvPicPr/>
                <p:nvPr/>
              </p:nvPicPr>
              <p:blipFill>
                <a:blip r:embed="rId56"/>
                <a:stretch>
                  <a:fillRect/>
                </a:stretch>
              </p:blipFill>
              <p:spPr>
                <a:xfrm>
                  <a:off x="11125937" y="1099543"/>
                  <a:ext cx="3283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0B62F19D-34FA-D75A-D0BB-09E7AC86F3FA}"/>
                    </a:ext>
                  </a:extLst>
                </p14:cNvPr>
                <p14:cNvContentPartPr/>
                <p14:nvPr/>
              </p14:nvContentPartPr>
              <p14:xfrm>
                <a:off x="8991137" y="2604343"/>
                <a:ext cx="143280" cy="137520"/>
              </p14:xfrm>
            </p:contentPart>
          </mc:Choice>
          <mc:Fallback xmlns="">
            <p:pic>
              <p:nvPicPr>
                <p:cNvPr id="35" name="Freihand 34">
                  <a:extLst>
                    <a:ext uri="{FF2B5EF4-FFF2-40B4-BE49-F238E27FC236}">
                      <a16:creationId xmlns:a16="http://schemas.microsoft.com/office/drawing/2014/main" id="{0B62F19D-34FA-D75A-D0BB-09E7AC86F3FA}"/>
                    </a:ext>
                  </a:extLst>
                </p:cNvPr>
                <p:cNvPicPr/>
                <p:nvPr/>
              </p:nvPicPr>
              <p:blipFill>
                <a:blip r:embed="rId58"/>
                <a:stretch>
                  <a:fillRect/>
                </a:stretch>
              </p:blipFill>
              <p:spPr>
                <a:xfrm>
                  <a:off x="8985017" y="2598223"/>
                  <a:ext cx="155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BC5AEFF-B2F8-0155-ED93-88C2C467EE9A}"/>
                    </a:ext>
                  </a:extLst>
                </p14:cNvPr>
                <p14:cNvContentPartPr/>
                <p14:nvPr/>
              </p14:nvContentPartPr>
              <p14:xfrm>
                <a:off x="9206777" y="2538103"/>
                <a:ext cx="216000" cy="141480"/>
              </p14:xfrm>
            </p:contentPart>
          </mc:Choice>
          <mc:Fallback xmlns="">
            <p:pic>
              <p:nvPicPr>
                <p:cNvPr id="36" name="Freihand 35">
                  <a:extLst>
                    <a:ext uri="{FF2B5EF4-FFF2-40B4-BE49-F238E27FC236}">
                      <a16:creationId xmlns:a16="http://schemas.microsoft.com/office/drawing/2014/main" id="{ABC5AEFF-B2F8-0155-ED93-88C2C467EE9A}"/>
                    </a:ext>
                  </a:extLst>
                </p:cNvPr>
                <p:cNvPicPr/>
                <p:nvPr/>
              </p:nvPicPr>
              <p:blipFill>
                <a:blip r:embed="rId60"/>
                <a:stretch>
                  <a:fillRect/>
                </a:stretch>
              </p:blipFill>
              <p:spPr>
                <a:xfrm>
                  <a:off x="9200657" y="2531983"/>
                  <a:ext cx="228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4E871028-CCF3-F6BC-1282-51CC94D5E780}"/>
                    </a:ext>
                  </a:extLst>
                </p14:cNvPr>
                <p14:cNvContentPartPr/>
                <p14:nvPr/>
              </p14:nvContentPartPr>
              <p14:xfrm>
                <a:off x="9564977" y="2294383"/>
                <a:ext cx="148680" cy="277920"/>
              </p14:xfrm>
            </p:contentPart>
          </mc:Choice>
          <mc:Fallback xmlns="">
            <p:pic>
              <p:nvPicPr>
                <p:cNvPr id="37" name="Freihand 36">
                  <a:extLst>
                    <a:ext uri="{FF2B5EF4-FFF2-40B4-BE49-F238E27FC236}">
                      <a16:creationId xmlns:a16="http://schemas.microsoft.com/office/drawing/2014/main" id="{4E871028-CCF3-F6BC-1282-51CC94D5E780}"/>
                    </a:ext>
                  </a:extLst>
                </p:cNvPr>
                <p:cNvPicPr/>
                <p:nvPr/>
              </p:nvPicPr>
              <p:blipFill>
                <a:blip r:embed="rId62"/>
                <a:stretch>
                  <a:fillRect/>
                </a:stretch>
              </p:blipFill>
              <p:spPr>
                <a:xfrm>
                  <a:off x="9558857" y="2288263"/>
                  <a:ext cx="1609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E017DCCE-BEFE-1418-EE66-AEEA63F2373F}"/>
                    </a:ext>
                  </a:extLst>
                </p14:cNvPr>
                <p14:cNvContentPartPr/>
                <p14:nvPr/>
              </p14:nvContentPartPr>
              <p14:xfrm>
                <a:off x="9681617" y="2058223"/>
                <a:ext cx="162360" cy="138600"/>
              </p14:xfrm>
            </p:contentPart>
          </mc:Choice>
          <mc:Fallback xmlns="">
            <p:pic>
              <p:nvPicPr>
                <p:cNvPr id="39" name="Freihand 38">
                  <a:extLst>
                    <a:ext uri="{FF2B5EF4-FFF2-40B4-BE49-F238E27FC236}">
                      <a16:creationId xmlns:a16="http://schemas.microsoft.com/office/drawing/2014/main" id="{E017DCCE-BEFE-1418-EE66-AEEA63F2373F}"/>
                    </a:ext>
                  </a:extLst>
                </p:cNvPr>
                <p:cNvPicPr/>
                <p:nvPr/>
              </p:nvPicPr>
              <p:blipFill>
                <a:blip r:embed="rId64"/>
                <a:stretch>
                  <a:fillRect/>
                </a:stretch>
              </p:blipFill>
              <p:spPr>
                <a:xfrm>
                  <a:off x="9675497" y="2052103"/>
                  <a:ext cx="174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405DFA89-D75F-E537-8662-2E4D6B360A5B}"/>
                    </a:ext>
                  </a:extLst>
                </p14:cNvPr>
                <p14:cNvContentPartPr/>
                <p14:nvPr/>
              </p14:nvContentPartPr>
              <p14:xfrm>
                <a:off x="11400617" y="954103"/>
                <a:ext cx="88200" cy="87840"/>
              </p14:xfrm>
            </p:contentPart>
          </mc:Choice>
          <mc:Fallback xmlns="">
            <p:pic>
              <p:nvPicPr>
                <p:cNvPr id="40" name="Freihand 39">
                  <a:extLst>
                    <a:ext uri="{FF2B5EF4-FFF2-40B4-BE49-F238E27FC236}">
                      <a16:creationId xmlns:a16="http://schemas.microsoft.com/office/drawing/2014/main" id="{405DFA89-D75F-E537-8662-2E4D6B360A5B}"/>
                    </a:ext>
                  </a:extLst>
                </p:cNvPr>
                <p:cNvPicPr/>
                <p:nvPr/>
              </p:nvPicPr>
              <p:blipFill>
                <a:blip r:embed="rId66"/>
                <a:stretch>
                  <a:fillRect/>
                </a:stretch>
              </p:blipFill>
              <p:spPr>
                <a:xfrm>
                  <a:off x="11394497" y="947983"/>
                  <a:ext cx="100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173C0F49-92A2-36E1-13C8-AF88BA656E5D}"/>
                    </a:ext>
                  </a:extLst>
                </p14:cNvPr>
                <p14:cNvContentPartPr/>
                <p14:nvPr/>
              </p14:nvContentPartPr>
              <p14:xfrm>
                <a:off x="10033697" y="1986943"/>
                <a:ext cx="471960" cy="343080"/>
              </p14:xfrm>
            </p:contentPart>
          </mc:Choice>
          <mc:Fallback xmlns="">
            <p:pic>
              <p:nvPicPr>
                <p:cNvPr id="41" name="Freihand 40">
                  <a:extLst>
                    <a:ext uri="{FF2B5EF4-FFF2-40B4-BE49-F238E27FC236}">
                      <a16:creationId xmlns:a16="http://schemas.microsoft.com/office/drawing/2014/main" id="{173C0F49-92A2-36E1-13C8-AF88BA656E5D}"/>
                    </a:ext>
                  </a:extLst>
                </p:cNvPr>
                <p:cNvPicPr/>
                <p:nvPr/>
              </p:nvPicPr>
              <p:blipFill>
                <a:blip r:embed="rId68"/>
                <a:stretch>
                  <a:fillRect/>
                </a:stretch>
              </p:blipFill>
              <p:spPr>
                <a:xfrm>
                  <a:off x="10027577" y="1980823"/>
                  <a:ext cx="4842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0294EBB5-590F-B37F-15E2-A482C7680E04}"/>
                    </a:ext>
                  </a:extLst>
                </p14:cNvPr>
                <p14:cNvContentPartPr/>
                <p14:nvPr/>
              </p14:nvContentPartPr>
              <p14:xfrm>
                <a:off x="10612217" y="1919263"/>
                <a:ext cx="200880" cy="329400"/>
              </p14:xfrm>
            </p:contentPart>
          </mc:Choice>
          <mc:Fallback xmlns="">
            <p:pic>
              <p:nvPicPr>
                <p:cNvPr id="42" name="Freihand 41">
                  <a:extLst>
                    <a:ext uri="{FF2B5EF4-FFF2-40B4-BE49-F238E27FC236}">
                      <a16:creationId xmlns:a16="http://schemas.microsoft.com/office/drawing/2014/main" id="{0294EBB5-590F-B37F-15E2-A482C7680E04}"/>
                    </a:ext>
                  </a:extLst>
                </p:cNvPr>
                <p:cNvPicPr/>
                <p:nvPr/>
              </p:nvPicPr>
              <p:blipFill>
                <a:blip r:embed="rId70"/>
                <a:stretch>
                  <a:fillRect/>
                </a:stretch>
              </p:blipFill>
              <p:spPr>
                <a:xfrm>
                  <a:off x="10606097" y="1913143"/>
                  <a:ext cx="2131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E12AD363-6F3A-C247-F39C-9A751E263790}"/>
                    </a:ext>
                  </a:extLst>
                </p14:cNvPr>
                <p14:cNvContentPartPr/>
                <p14:nvPr/>
              </p14:nvContentPartPr>
              <p14:xfrm>
                <a:off x="8996537" y="3053263"/>
                <a:ext cx="161280" cy="340920"/>
              </p14:xfrm>
            </p:contentPart>
          </mc:Choice>
          <mc:Fallback xmlns="">
            <p:pic>
              <p:nvPicPr>
                <p:cNvPr id="44" name="Freihand 43">
                  <a:extLst>
                    <a:ext uri="{FF2B5EF4-FFF2-40B4-BE49-F238E27FC236}">
                      <a16:creationId xmlns:a16="http://schemas.microsoft.com/office/drawing/2014/main" id="{E12AD363-6F3A-C247-F39C-9A751E263790}"/>
                    </a:ext>
                  </a:extLst>
                </p:cNvPr>
                <p:cNvPicPr/>
                <p:nvPr/>
              </p:nvPicPr>
              <p:blipFill>
                <a:blip r:embed="rId72"/>
                <a:stretch>
                  <a:fillRect/>
                </a:stretch>
              </p:blipFill>
              <p:spPr>
                <a:xfrm>
                  <a:off x="8990417" y="3047143"/>
                  <a:ext cx="1735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BC520EED-A8D8-8634-4F39-49060D211008}"/>
                    </a:ext>
                  </a:extLst>
                </p14:cNvPr>
                <p14:cNvContentPartPr/>
                <p14:nvPr/>
              </p14:nvContentPartPr>
              <p14:xfrm>
                <a:off x="9311897" y="2938783"/>
                <a:ext cx="131400" cy="149400"/>
              </p14:xfrm>
            </p:contentPart>
          </mc:Choice>
          <mc:Fallback xmlns="">
            <p:pic>
              <p:nvPicPr>
                <p:cNvPr id="45" name="Freihand 44">
                  <a:extLst>
                    <a:ext uri="{FF2B5EF4-FFF2-40B4-BE49-F238E27FC236}">
                      <a16:creationId xmlns:a16="http://schemas.microsoft.com/office/drawing/2014/main" id="{BC520EED-A8D8-8634-4F39-49060D211008}"/>
                    </a:ext>
                  </a:extLst>
                </p:cNvPr>
                <p:cNvPicPr/>
                <p:nvPr/>
              </p:nvPicPr>
              <p:blipFill>
                <a:blip r:embed="rId74"/>
                <a:stretch>
                  <a:fillRect/>
                </a:stretch>
              </p:blipFill>
              <p:spPr>
                <a:xfrm>
                  <a:off x="9305777" y="2932663"/>
                  <a:ext cx="143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5E4FD046-6643-1C8B-D033-8227F7D2329E}"/>
                    </a:ext>
                  </a:extLst>
                </p14:cNvPr>
                <p14:cNvContentPartPr/>
                <p14:nvPr/>
              </p14:nvContentPartPr>
              <p14:xfrm>
                <a:off x="9522857" y="2847703"/>
                <a:ext cx="253080" cy="169200"/>
              </p14:xfrm>
            </p:contentPart>
          </mc:Choice>
          <mc:Fallback xmlns="">
            <p:pic>
              <p:nvPicPr>
                <p:cNvPr id="46" name="Freihand 45">
                  <a:extLst>
                    <a:ext uri="{FF2B5EF4-FFF2-40B4-BE49-F238E27FC236}">
                      <a16:creationId xmlns:a16="http://schemas.microsoft.com/office/drawing/2014/main" id="{5E4FD046-6643-1C8B-D033-8227F7D2329E}"/>
                    </a:ext>
                  </a:extLst>
                </p:cNvPr>
                <p:cNvPicPr/>
                <p:nvPr/>
              </p:nvPicPr>
              <p:blipFill>
                <a:blip r:embed="rId76"/>
                <a:stretch>
                  <a:fillRect/>
                </a:stretch>
              </p:blipFill>
              <p:spPr>
                <a:xfrm>
                  <a:off x="9516737" y="2841583"/>
                  <a:ext cx="265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5E727E61-7214-6488-5608-E112A48DBE23}"/>
                    </a:ext>
                  </a:extLst>
                </p14:cNvPr>
                <p14:cNvContentPartPr/>
                <p14:nvPr/>
              </p14:nvContentPartPr>
              <p14:xfrm>
                <a:off x="9661817" y="2689303"/>
                <a:ext cx="288360" cy="234720"/>
              </p14:xfrm>
            </p:contentPart>
          </mc:Choice>
          <mc:Fallback xmlns="">
            <p:pic>
              <p:nvPicPr>
                <p:cNvPr id="47" name="Freihand 46">
                  <a:extLst>
                    <a:ext uri="{FF2B5EF4-FFF2-40B4-BE49-F238E27FC236}">
                      <a16:creationId xmlns:a16="http://schemas.microsoft.com/office/drawing/2014/main" id="{5E727E61-7214-6488-5608-E112A48DBE23}"/>
                    </a:ext>
                  </a:extLst>
                </p:cNvPr>
                <p:cNvPicPr/>
                <p:nvPr/>
              </p:nvPicPr>
              <p:blipFill>
                <a:blip r:embed="rId78"/>
                <a:stretch>
                  <a:fillRect/>
                </a:stretch>
              </p:blipFill>
              <p:spPr>
                <a:xfrm>
                  <a:off x="9655697" y="2683183"/>
                  <a:ext cx="3006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11C11FDF-5671-E240-E45E-21B155F17429}"/>
                    </a:ext>
                  </a:extLst>
                </p14:cNvPr>
                <p14:cNvContentPartPr/>
                <p14:nvPr/>
              </p14:nvContentPartPr>
              <p14:xfrm>
                <a:off x="9924617" y="2598223"/>
                <a:ext cx="193320" cy="299880"/>
              </p14:xfrm>
            </p:contentPart>
          </mc:Choice>
          <mc:Fallback xmlns="">
            <p:pic>
              <p:nvPicPr>
                <p:cNvPr id="49" name="Freihand 48">
                  <a:extLst>
                    <a:ext uri="{FF2B5EF4-FFF2-40B4-BE49-F238E27FC236}">
                      <a16:creationId xmlns:a16="http://schemas.microsoft.com/office/drawing/2014/main" id="{11C11FDF-5671-E240-E45E-21B155F17429}"/>
                    </a:ext>
                  </a:extLst>
                </p:cNvPr>
                <p:cNvPicPr/>
                <p:nvPr/>
              </p:nvPicPr>
              <p:blipFill>
                <a:blip r:embed="rId80"/>
                <a:stretch>
                  <a:fillRect/>
                </a:stretch>
              </p:blipFill>
              <p:spPr>
                <a:xfrm>
                  <a:off x="9918497" y="2592103"/>
                  <a:ext cx="2055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454CA5AA-A994-1148-7E46-BBF9D37BA129}"/>
                    </a:ext>
                  </a:extLst>
                </p14:cNvPr>
                <p14:cNvContentPartPr/>
                <p14:nvPr/>
              </p14:nvContentPartPr>
              <p14:xfrm>
                <a:off x="10376057" y="2378623"/>
                <a:ext cx="163440" cy="282240"/>
              </p14:xfrm>
            </p:contentPart>
          </mc:Choice>
          <mc:Fallback xmlns="">
            <p:pic>
              <p:nvPicPr>
                <p:cNvPr id="50" name="Freihand 49">
                  <a:extLst>
                    <a:ext uri="{FF2B5EF4-FFF2-40B4-BE49-F238E27FC236}">
                      <a16:creationId xmlns:a16="http://schemas.microsoft.com/office/drawing/2014/main" id="{454CA5AA-A994-1148-7E46-BBF9D37BA129}"/>
                    </a:ext>
                  </a:extLst>
                </p:cNvPr>
                <p:cNvPicPr/>
                <p:nvPr/>
              </p:nvPicPr>
              <p:blipFill>
                <a:blip r:embed="rId82"/>
                <a:stretch>
                  <a:fillRect/>
                </a:stretch>
              </p:blipFill>
              <p:spPr>
                <a:xfrm>
                  <a:off x="10369937" y="2372503"/>
                  <a:ext cx="1756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C2627139-7E8D-59B3-37D0-C0AC0A7A659F}"/>
                    </a:ext>
                  </a:extLst>
                </p14:cNvPr>
                <p14:cNvContentPartPr/>
                <p14:nvPr/>
              </p14:nvContentPartPr>
              <p14:xfrm>
                <a:off x="10575497" y="2390863"/>
                <a:ext cx="321840" cy="181440"/>
              </p14:xfrm>
            </p:contentPart>
          </mc:Choice>
          <mc:Fallback xmlns="">
            <p:pic>
              <p:nvPicPr>
                <p:cNvPr id="51" name="Freihand 50">
                  <a:extLst>
                    <a:ext uri="{FF2B5EF4-FFF2-40B4-BE49-F238E27FC236}">
                      <a16:creationId xmlns:a16="http://schemas.microsoft.com/office/drawing/2014/main" id="{C2627139-7E8D-59B3-37D0-C0AC0A7A659F}"/>
                    </a:ext>
                  </a:extLst>
                </p:cNvPr>
                <p:cNvPicPr/>
                <p:nvPr/>
              </p:nvPicPr>
              <p:blipFill>
                <a:blip r:embed="rId84"/>
                <a:stretch>
                  <a:fillRect/>
                </a:stretch>
              </p:blipFill>
              <p:spPr>
                <a:xfrm>
                  <a:off x="10569377" y="2384743"/>
                  <a:ext cx="334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6CF1AC20-7B61-FE1B-1AAB-5E02A34A6312}"/>
                    </a:ext>
                  </a:extLst>
                </p14:cNvPr>
                <p14:cNvContentPartPr/>
                <p14:nvPr/>
              </p14:nvContentPartPr>
              <p14:xfrm>
                <a:off x="10979777" y="2286823"/>
                <a:ext cx="121680" cy="145800"/>
              </p14:xfrm>
            </p:contentPart>
          </mc:Choice>
          <mc:Fallback xmlns="">
            <p:pic>
              <p:nvPicPr>
                <p:cNvPr id="52" name="Freihand 51">
                  <a:extLst>
                    <a:ext uri="{FF2B5EF4-FFF2-40B4-BE49-F238E27FC236}">
                      <a16:creationId xmlns:a16="http://schemas.microsoft.com/office/drawing/2014/main" id="{6CF1AC20-7B61-FE1B-1AAB-5E02A34A6312}"/>
                    </a:ext>
                  </a:extLst>
                </p:cNvPr>
                <p:cNvPicPr/>
                <p:nvPr/>
              </p:nvPicPr>
              <p:blipFill>
                <a:blip r:embed="rId86"/>
                <a:stretch>
                  <a:fillRect/>
                </a:stretch>
              </p:blipFill>
              <p:spPr>
                <a:xfrm>
                  <a:off x="10973657" y="2280703"/>
                  <a:ext cx="13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41F076C2-1417-C704-09D4-8CECABC750D5}"/>
                    </a:ext>
                  </a:extLst>
                </p14:cNvPr>
                <p14:cNvContentPartPr/>
                <p14:nvPr/>
              </p14:nvContentPartPr>
              <p14:xfrm>
                <a:off x="9765857" y="3222463"/>
                <a:ext cx="121680" cy="255600"/>
              </p14:xfrm>
            </p:contentPart>
          </mc:Choice>
          <mc:Fallback xmlns="">
            <p:pic>
              <p:nvPicPr>
                <p:cNvPr id="53" name="Freihand 52">
                  <a:extLst>
                    <a:ext uri="{FF2B5EF4-FFF2-40B4-BE49-F238E27FC236}">
                      <a16:creationId xmlns:a16="http://schemas.microsoft.com/office/drawing/2014/main" id="{41F076C2-1417-C704-09D4-8CECABC750D5}"/>
                    </a:ext>
                  </a:extLst>
                </p:cNvPr>
                <p:cNvPicPr/>
                <p:nvPr/>
              </p:nvPicPr>
              <p:blipFill>
                <a:blip r:embed="rId88"/>
                <a:stretch>
                  <a:fillRect/>
                </a:stretch>
              </p:blipFill>
              <p:spPr>
                <a:xfrm>
                  <a:off x="9759737" y="3216343"/>
                  <a:ext cx="1339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AB7F309E-E7D9-38FE-C8B2-8BA5E98D0E6C}"/>
                    </a:ext>
                  </a:extLst>
                </p14:cNvPr>
                <p14:cNvContentPartPr/>
                <p14:nvPr/>
              </p14:nvContentPartPr>
              <p14:xfrm>
                <a:off x="9903017" y="3049663"/>
                <a:ext cx="254520" cy="300960"/>
              </p14:xfrm>
            </p:contentPart>
          </mc:Choice>
          <mc:Fallback xmlns="">
            <p:pic>
              <p:nvPicPr>
                <p:cNvPr id="54" name="Freihand 53">
                  <a:extLst>
                    <a:ext uri="{FF2B5EF4-FFF2-40B4-BE49-F238E27FC236}">
                      <a16:creationId xmlns:a16="http://schemas.microsoft.com/office/drawing/2014/main" id="{AB7F309E-E7D9-38FE-C8B2-8BA5E98D0E6C}"/>
                    </a:ext>
                  </a:extLst>
                </p:cNvPr>
                <p:cNvPicPr/>
                <p:nvPr/>
              </p:nvPicPr>
              <p:blipFill>
                <a:blip r:embed="rId90"/>
                <a:stretch>
                  <a:fillRect/>
                </a:stretch>
              </p:blipFill>
              <p:spPr>
                <a:xfrm>
                  <a:off x="9896897" y="3043543"/>
                  <a:ext cx="2667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DD847B38-21A7-0287-ED5F-8EE58DDA0280}"/>
                    </a:ext>
                  </a:extLst>
                </p14:cNvPr>
                <p14:cNvContentPartPr/>
                <p14:nvPr/>
              </p14:nvContentPartPr>
              <p14:xfrm>
                <a:off x="10199657" y="2977303"/>
                <a:ext cx="214920" cy="309600"/>
              </p14:xfrm>
            </p:contentPart>
          </mc:Choice>
          <mc:Fallback xmlns="">
            <p:pic>
              <p:nvPicPr>
                <p:cNvPr id="55" name="Freihand 54">
                  <a:extLst>
                    <a:ext uri="{FF2B5EF4-FFF2-40B4-BE49-F238E27FC236}">
                      <a16:creationId xmlns:a16="http://schemas.microsoft.com/office/drawing/2014/main" id="{DD847B38-21A7-0287-ED5F-8EE58DDA0280}"/>
                    </a:ext>
                  </a:extLst>
                </p:cNvPr>
                <p:cNvPicPr/>
                <p:nvPr/>
              </p:nvPicPr>
              <p:blipFill>
                <a:blip r:embed="rId92"/>
                <a:stretch>
                  <a:fillRect/>
                </a:stretch>
              </p:blipFill>
              <p:spPr>
                <a:xfrm>
                  <a:off x="10193537" y="2971183"/>
                  <a:ext cx="227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5BFC1B62-20D5-B3FA-9997-F792723E5478}"/>
                    </a:ext>
                  </a:extLst>
                </p14:cNvPr>
                <p14:cNvContentPartPr/>
                <p14:nvPr/>
              </p14:nvContentPartPr>
              <p14:xfrm>
                <a:off x="10484417" y="2930863"/>
                <a:ext cx="62640" cy="233280"/>
              </p14:xfrm>
            </p:contentPart>
          </mc:Choice>
          <mc:Fallback xmlns="">
            <p:pic>
              <p:nvPicPr>
                <p:cNvPr id="57" name="Freihand 56">
                  <a:extLst>
                    <a:ext uri="{FF2B5EF4-FFF2-40B4-BE49-F238E27FC236}">
                      <a16:creationId xmlns:a16="http://schemas.microsoft.com/office/drawing/2014/main" id="{5BFC1B62-20D5-B3FA-9997-F792723E5478}"/>
                    </a:ext>
                  </a:extLst>
                </p:cNvPr>
                <p:cNvPicPr/>
                <p:nvPr/>
              </p:nvPicPr>
              <p:blipFill>
                <a:blip r:embed="rId94"/>
                <a:stretch>
                  <a:fillRect/>
                </a:stretch>
              </p:blipFill>
              <p:spPr>
                <a:xfrm>
                  <a:off x="10478297" y="2924743"/>
                  <a:ext cx="74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DFD498E9-20E8-D1E6-9AC6-3F7611DC16B6}"/>
                    </a:ext>
                  </a:extLst>
                </p14:cNvPr>
                <p14:cNvContentPartPr/>
                <p14:nvPr/>
              </p14:nvContentPartPr>
              <p14:xfrm>
                <a:off x="10451657" y="3003943"/>
                <a:ext cx="140760" cy="69120"/>
              </p14:xfrm>
            </p:contentPart>
          </mc:Choice>
          <mc:Fallback xmlns="">
            <p:pic>
              <p:nvPicPr>
                <p:cNvPr id="58" name="Freihand 57">
                  <a:extLst>
                    <a:ext uri="{FF2B5EF4-FFF2-40B4-BE49-F238E27FC236}">
                      <a16:creationId xmlns:a16="http://schemas.microsoft.com/office/drawing/2014/main" id="{DFD498E9-20E8-D1E6-9AC6-3F7611DC16B6}"/>
                    </a:ext>
                  </a:extLst>
                </p:cNvPr>
                <p:cNvPicPr/>
                <p:nvPr/>
              </p:nvPicPr>
              <p:blipFill>
                <a:blip r:embed="rId96"/>
                <a:stretch>
                  <a:fillRect/>
                </a:stretch>
              </p:blipFill>
              <p:spPr>
                <a:xfrm>
                  <a:off x="10445537" y="2997823"/>
                  <a:ext cx="153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D4F6923B-1D07-53F5-E852-D18A2BE86A39}"/>
                    </a:ext>
                  </a:extLst>
                </p14:cNvPr>
                <p14:cNvContentPartPr/>
                <p14:nvPr/>
              </p14:nvContentPartPr>
              <p14:xfrm>
                <a:off x="10697177" y="2895943"/>
                <a:ext cx="144360" cy="384480"/>
              </p14:xfrm>
            </p:contentPart>
          </mc:Choice>
          <mc:Fallback xmlns="">
            <p:pic>
              <p:nvPicPr>
                <p:cNvPr id="59" name="Freihand 58">
                  <a:extLst>
                    <a:ext uri="{FF2B5EF4-FFF2-40B4-BE49-F238E27FC236}">
                      <a16:creationId xmlns:a16="http://schemas.microsoft.com/office/drawing/2014/main" id="{D4F6923B-1D07-53F5-E852-D18A2BE86A39}"/>
                    </a:ext>
                  </a:extLst>
                </p:cNvPr>
                <p:cNvPicPr/>
                <p:nvPr/>
              </p:nvPicPr>
              <p:blipFill>
                <a:blip r:embed="rId98"/>
                <a:stretch>
                  <a:fillRect/>
                </a:stretch>
              </p:blipFill>
              <p:spPr>
                <a:xfrm>
                  <a:off x="10691057" y="2889823"/>
                  <a:ext cx="156600" cy="39672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C4839A-4A28-67F7-8943-F483AD393B3D}"/>
                  </a:ext>
                </a:extLst>
              </p14:cNvPr>
              <p14:cNvContentPartPr/>
              <p14:nvPr/>
            </p14:nvContentPartPr>
            <p14:xfrm>
              <a:off x="3407177" y="1466743"/>
              <a:ext cx="1917000" cy="58680"/>
            </p14:xfrm>
          </p:contentPart>
        </mc:Choice>
        <mc:Fallback xmlns="">
          <p:pic>
            <p:nvPicPr>
              <p:cNvPr id="2" name="Freihand 1">
                <a:extLst>
                  <a:ext uri="{FF2B5EF4-FFF2-40B4-BE49-F238E27FC236}">
                    <a16:creationId xmlns:a16="http://schemas.microsoft.com/office/drawing/2014/main" id="{D6C4839A-4A28-67F7-8943-F483AD393B3D}"/>
                  </a:ext>
                </a:extLst>
              </p:cNvPr>
              <p:cNvPicPr/>
              <p:nvPr/>
            </p:nvPicPr>
            <p:blipFill>
              <a:blip r:embed="rId4"/>
              <a:stretch>
                <a:fillRect/>
              </a:stretch>
            </p:blipFill>
            <p:spPr>
              <a:xfrm>
                <a:off x="3401057" y="1460623"/>
                <a:ext cx="1929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7E4FEB5-4B59-4C61-B538-405BA4117413}"/>
                  </a:ext>
                </a:extLst>
              </p14:cNvPr>
              <p14:cNvContentPartPr/>
              <p14:nvPr/>
            </p14:nvContentPartPr>
            <p14:xfrm>
              <a:off x="599537" y="1464223"/>
              <a:ext cx="7613640" cy="108000"/>
            </p14:xfrm>
          </p:contentPart>
        </mc:Choice>
        <mc:Fallback xmlns="">
          <p:pic>
            <p:nvPicPr>
              <p:cNvPr id="6" name="Freihand 5">
                <a:extLst>
                  <a:ext uri="{FF2B5EF4-FFF2-40B4-BE49-F238E27FC236}">
                    <a16:creationId xmlns:a16="http://schemas.microsoft.com/office/drawing/2014/main" id="{D7E4FEB5-4B59-4C61-B538-405BA4117413}"/>
                  </a:ext>
                </a:extLst>
              </p:cNvPr>
              <p:cNvPicPr/>
              <p:nvPr/>
            </p:nvPicPr>
            <p:blipFill>
              <a:blip r:embed="rId6"/>
              <a:stretch>
                <a:fillRect/>
              </a:stretch>
            </p:blipFill>
            <p:spPr>
              <a:xfrm>
                <a:off x="593417" y="1458103"/>
                <a:ext cx="7625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B4F70A48-B10B-C923-86B0-CE48664878CC}"/>
                  </a:ext>
                </a:extLst>
              </p14:cNvPr>
              <p14:cNvContentPartPr/>
              <p14:nvPr/>
            </p14:nvContentPartPr>
            <p14:xfrm>
              <a:off x="5145977" y="2526583"/>
              <a:ext cx="1278720" cy="49680"/>
            </p14:xfrm>
          </p:contentPart>
        </mc:Choice>
        <mc:Fallback xmlns="">
          <p:pic>
            <p:nvPicPr>
              <p:cNvPr id="7" name="Freihand 6">
                <a:extLst>
                  <a:ext uri="{FF2B5EF4-FFF2-40B4-BE49-F238E27FC236}">
                    <a16:creationId xmlns:a16="http://schemas.microsoft.com/office/drawing/2014/main" id="{B4F70A48-B10B-C923-86B0-CE48664878CC}"/>
                  </a:ext>
                </a:extLst>
              </p:cNvPr>
              <p:cNvPicPr/>
              <p:nvPr/>
            </p:nvPicPr>
            <p:blipFill>
              <a:blip r:embed="rId8"/>
              <a:stretch>
                <a:fillRect/>
              </a:stretch>
            </p:blipFill>
            <p:spPr>
              <a:xfrm>
                <a:off x="5139857" y="2520463"/>
                <a:ext cx="1290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13149F7-78A2-9E98-8FE0-7E28F071B227}"/>
                  </a:ext>
                </a:extLst>
              </p14:cNvPr>
              <p14:cNvContentPartPr/>
              <p14:nvPr/>
            </p14:nvContentPartPr>
            <p14:xfrm>
              <a:off x="576137" y="2890903"/>
              <a:ext cx="4753440" cy="96840"/>
            </p14:xfrm>
          </p:contentPart>
        </mc:Choice>
        <mc:Fallback xmlns="">
          <p:pic>
            <p:nvPicPr>
              <p:cNvPr id="8" name="Freihand 7">
                <a:extLst>
                  <a:ext uri="{FF2B5EF4-FFF2-40B4-BE49-F238E27FC236}">
                    <a16:creationId xmlns:a16="http://schemas.microsoft.com/office/drawing/2014/main" id="{C13149F7-78A2-9E98-8FE0-7E28F071B227}"/>
                  </a:ext>
                </a:extLst>
              </p:cNvPr>
              <p:cNvPicPr/>
              <p:nvPr/>
            </p:nvPicPr>
            <p:blipFill>
              <a:blip r:embed="rId10"/>
              <a:stretch>
                <a:fillRect/>
              </a:stretch>
            </p:blipFill>
            <p:spPr>
              <a:xfrm>
                <a:off x="570017" y="2884783"/>
                <a:ext cx="4765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59F314C-E01B-089C-D6A2-ADFE84063837}"/>
                  </a:ext>
                </a:extLst>
              </p14:cNvPr>
              <p14:cNvContentPartPr/>
              <p14:nvPr/>
            </p14:nvContentPartPr>
            <p14:xfrm>
              <a:off x="2170577" y="3236503"/>
              <a:ext cx="2748600" cy="69840"/>
            </p14:xfrm>
          </p:contentPart>
        </mc:Choice>
        <mc:Fallback xmlns="">
          <p:pic>
            <p:nvPicPr>
              <p:cNvPr id="9" name="Freihand 8">
                <a:extLst>
                  <a:ext uri="{FF2B5EF4-FFF2-40B4-BE49-F238E27FC236}">
                    <a16:creationId xmlns:a16="http://schemas.microsoft.com/office/drawing/2014/main" id="{159F314C-E01B-089C-D6A2-ADFE84063837}"/>
                  </a:ext>
                </a:extLst>
              </p:cNvPr>
              <p:cNvPicPr/>
              <p:nvPr/>
            </p:nvPicPr>
            <p:blipFill>
              <a:blip r:embed="rId12"/>
              <a:stretch>
                <a:fillRect/>
              </a:stretch>
            </p:blipFill>
            <p:spPr>
              <a:xfrm>
                <a:off x="2164457" y="3230383"/>
                <a:ext cx="2760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97BF085-A170-A70B-9D44-8AEA6662A672}"/>
                  </a:ext>
                </a:extLst>
              </p14:cNvPr>
              <p14:cNvContentPartPr/>
              <p14:nvPr/>
            </p14:nvContentPartPr>
            <p14:xfrm>
              <a:off x="2384057" y="3878383"/>
              <a:ext cx="2900520" cy="136800"/>
            </p14:xfrm>
          </p:contentPart>
        </mc:Choice>
        <mc:Fallback xmlns="">
          <p:pic>
            <p:nvPicPr>
              <p:cNvPr id="10" name="Freihand 9">
                <a:extLst>
                  <a:ext uri="{FF2B5EF4-FFF2-40B4-BE49-F238E27FC236}">
                    <a16:creationId xmlns:a16="http://schemas.microsoft.com/office/drawing/2014/main" id="{497BF085-A170-A70B-9D44-8AEA6662A672}"/>
                  </a:ext>
                </a:extLst>
              </p:cNvPr>
              <p:cNvPicPr/>
              <p:nvPr/>
            </p:nvPicPr>
            <p:blipFill>
              <a:blip r:embed="rId14"/>
              <a:stretch>
                <a:fillRect/>
              </a:stretch>
            </p:blipFill>
            <p:spPr>
              <a:xfrm>
                <a:off x="2377937" y="3872263"/>
                <a:ext cx="2912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F631BAC-75CD-706A-08FE-F55B21819F77}"/>
                  </a:ext>
                </a:extLst>
              </p14:cNvPr>
              <p14:cNvContentPartPr/>
              <p14:nvPr/>
            </p14:nvContentPartPr>
            <p14:xfrm>
              <a:off x="636617" y="5095543"/>
              <a:ext cx="2968920" cy="87120"/>
            </p14:xfrm>
          </p:contentPart>
        </mc:Choice>
        <mc:Fallback xmlns="">
          <p:pic>
            <p:nvPicPr>
              <p:cNvPr id="11" name="Freihand 10">
                <a:extLst>
                  <a:ext uri="{FF2B5EF4-FFF2-40B4-BE49-F238E27FC236}">
                    <a16:creationId xmlns:a16="http://schemas.microsoft.com/office/drawing/2014/main" id="{2F631BAC-75CD-706A-08FE-F55B21819F77}"/>
                  </a:ext>
                </a:extLst>
              </p:cNvPr>
              <p:cNvPicPr/>
              <p:nvPr/>
            </p:nvPicPr>
            <p:blipFill>
              <a:blip r:embed="rId16"/>
              <a:stretch>
                <a:fillRect/>
              </a:stretch>
            </p:blipFill>
            <p:spPr>
              <a:xfrm>
                <a:off x="630497" y="5089423"/>
                <a:ext cx="2981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E8235DE-36DC-7B49-7646-EDC295E2C364}"/>
                  </a:ext>
                </a:extLst>
              </p14:cNvPr>
              <p14:cNvContentPartPr/>
              <p14:nvPr/>
            </p14:nvContentPartPr>
            <p14:xfrm>
              <a:off x="4163537" y="5066023"/>
              <a:ext cx="2481840" cy="163080"/>
            </p14:xfrm>
          </p:contentPart>
        </mc:Choice>
        <mc:Fallback xmlns="">
          <p:pic>
            <p:nvPicPr>
              <p:cNvPr id="12" name="Freihand 11">
                <a:extLst>
                  <a:ext uri="{FF2B5EF4-FFF2-40B4-BE49-F238E27FC236}">
                    <a16:creationId xmlns:a16="http://schemas.microsoft.com/office/drawing/2014/main" id="{CE8235DE-36DC-7B49-7646-EDC295E2C364}"/>
                  </a:ext>
                </a:extLst>
              </p:cNvPr>
              <p:cNvPicPr/>
              <p:nvPr/>
            </p:nvPicPr>
            <p:blipFill>
              <a:blip r:embed="rId18"/>
              <a:stretch>
                <a:fillRect/>
              </a:stretch>
            </p:blipFill>
            <p:spPr>
              <a:xfrm>
                <a:off x="4157417" y="5059903"/>
                <a:ext cx="2494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7ACBECBF-90C9-2F1A-9E55-CCAB2B03B00B}"/>
                  </a:ext>
                </a:extLst>
              </p14:cNvPr>
              <p14:cNvContentPartPr/>
              <p14:nvPr/>
            </p14:nvContentPartPr>
            <p14:xfrm>
              <a:off x="3160937" y="5653903"/>
              <a:ext cx="3157920" cy="129240"/>
            </p14:xfrm>
          </p:contentPart>
        </mc:Choice>
        <mc:Fallback xmlns="">
          <p:pic>
            <p:nvPicPr>
              <p:cNvPr id="13" name="Freihand 12">
                <a:extLst>
                  <a:ext uri="{FF2B5EF4-FFF2-40B4-BE49-F238E27FC236}">
                    <a16:creationId xmlns:a16="http://schemas.microsoft.com/office/drawing/2014/main" id="{7ACBECBF-90C9-2F1A-9E55-CCAB2B03B00B}"/>
                  </a:ext>
                </a:extLst>
              </p:cNvPr>
              <p:cNvPicPr/>
              <p:nvPr/>
            </p:nvPicPr>
            <p:blipFill>
              <a:blip r:embed="rId20"/>
              <a:stretch>
                <a:fillRect/>
              </a:stretch>
            </p:blipFill>
            <p:spPr>
              <a:xfrm>
                <a:off x="3154817" y="5647783"/>
                <a:ext cx="3170160" cy="141480"/>
              </a:xfrm>
              <a:prstGeom prst="rect">
                <a:avLst/>
              </a:prstGeom>
            </p:spPr>
          </p:pic>
        </mc:Fallback>
      </mc:AlternateContent>
      <p:grpSp>
        <p:nvGrpSpPr>
          <p:cNvPr id="43" name="Gruppieren 42">
            <a:extLst>
              <a:ext uri="{FF2B5EF4-FFF2-40B4-BE49-F238E27FC236}">
                <a16:creationId xmlns:a16="http://schemas.microsoft.com/office/drawing/2014/main" id="{A285831D-7E59-FBFD-215F-24E0C6157F47}"/>
              </a:ext>
            </a:extLst>
          </p:cNvPr>
          <p:cNvGrpSpPr/>
          <p:nvPr/>
        </p:nvGrpSpPr>
        <p:grpSpPr>
          <a:xfrm>
            <a:off x="6328577" y="1535863"/>
            <a:ext cx="4998960" cy="4643280"/>
            <a:chOff x="6328577" y="1535863"/>
            <a:chExt cx="4998960" cy="4643280"/>
          </a:xfrm>
        </p:grpSpPr>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E5C0403-7617-AE2A-8850-BAA34775CCE6}"/>
                    </a:ext>
                  </a:extLst>
                </p14:cNvPr>
                <p14:cNvContentPartPr/>
                <p14:nvPr/>
              </p14:nvContentPartPr>
              <p14:xfrm>
                <a:off x="6328577" y="2485903"/>
                <a:ext cx="2808720" cy="3693240"/>
              </p14:xfrm>
            </p:contentPart>
          </mc:Choice>
          <mc:Fallback xmlns="">
            <p:pic>
              <p:nvPicPr>
                <p:cNvPr id="14" name="Freihand 13">
                  <a:extLst>
                    <a:ext uri="{FF2B5EF4-FFF2-40B4-BE49-F238E27FC236}">
                      <a16:creationId xmlns:a16="http://schemas.microsoft.com/office/drawing/2014/main" id="{6E5C0403-7617-AE2A-8850-BAA34775CCE6}"/>
                    </a:ext>
                  </a:extLst>
                </p:cNvPr>
                <p:cNvPicPr/>
                <p:nvPr/>
              </p:nvPicPr>
              <p:blipFill>
                <a:blip r:embed="rId22"/>
                <a:stretch>
                  <a:fillRect/>
                </a:stretch>
              </p:blipFill>
              <p:spPr>
                <a:xfrm>
                  <a:off x="6322457" y="2479783"/>
                  <a:ext cx="2820960" cy="3705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6024828-8A81-A8AC-D60B-66D3D688901A}"/>
                    </a:ext>
                  </a:extLst>
                </p14:cNvPr>
                <p14:cNvContentPartPr/>
                <p14:nvPr/>
              </p14:nvContentPartPr>
              <p14:xfrm>
                <a:off x="8982857" y="2264863"/>
                <a:ext cx="228240" cy="444600"/>
              </p14:xfrm>
            </p:contentPart>
          </mc:Choice>
          <mc:Fallback xmlns="">
            <p:pic>
              <p:nvPicPr>
                <p:cNvPr id="15" name="Freihand 14">
                  <a:extLst>
                    <a:ext uri="{FF2B5EF4-FFF2-40B4-BE49-F238E27FC236}">
                      <a16:creationId xmlns:a16="http://schemas.microsoft.com/office/drawing/2014/main" id="{76024828-8A81-A8AC-D60B-66D3D688901A}"/>
                    </a:ext>
                  </a:extLst>
                </p:cNvPr>
                <p:cNvPicPr/>
                <p:nvPr/>
              </p:nvPicPr>
              <p:blipFill>
                <a:blip r:embed="rId24"/>
                <a:stretch>
                  <a:fillRect/>
                </a:stretch>
              </p:blipFill>
              <p:spPr>
                <a:xfrm>
                  <a:off x="8976737" y="2258743"/>
                  <a:ext cx="24048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9D3CA827-9EFA-D4B0-FAB4-63B82D482A16}"/>
                    </a:ext>
                  </a:extLst>
                </p14:cNvPr>
                <p14:cNvContentPartPr/>
                <p14:nvPr/>
              </p14:nvContentPartPr>
              <p14:xfrm>
                <a:off x="9418097" y="2115463"/>
                <a:ext cx="209520" cy="280800"/>
              </p14:xfrm>
            </p:contentPart>
          </mc:Choice>
          <mc:Fallback xmlns="">
            <p:pic>
              <p:nvPicPr>
                <p:cNvPr id="17" name="Freihand 16">
                  <a:extLst>
                    <a:ext uri="{FF2B5EF4-FFF2-40B4-BE49-F238E27FC236}">
                      <a16:creationId xmlns:a16="http://schemas.microsoft.com/office/drawing/2014/main" id="{9D3CA827-9EFA-D4B0-FAB4-63B82D482A16}"/>
                    </a:ext>
                  </a:extLst>
                </p:cNvPr>
                <p:cNvPicPr/>
                <p:nvPr/>
              </p:nvPicPr>
              <p:blipFill>
                <a:blip r:embed="rId26"/>
                <a:stretch>
                  <a:fillRect/>
                </a:stretch>
              </p:blipFill>
              <p:spPr>
                <a:xfrm>
                  <a:off x="9411977" y="2109343"/>
                  <a:ext cx="2217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BBCD842-FF3B-2269-26E1-1A55B4CD1CFE}"/>
                    </a:ext>
                  </a:extLst>
                </p14:cNvPr>
                <p14:cNvContentPartPr/>
                <p14:nvPr/>
              </p14:nvContentPartPr>
              <p14:xfrm>
                <a:off x="9779177" y="1935823"/>
                <a:ext cx="90000" cy="279360"/>
              </p14:xfrm>
            </p:contentPart>
          </mc:Choice>
          <mc:Fallback xmlns="">
            <p:pic>
              <p:nvPicPr>
                <p:cNvPr id="18" name="Freihand 17">
                  <a:extLst>
                    <a:ext uri="{FF2B5EF4-FFF2-40B4-BE49-F238E27FC236}">
                      <a16:creationId xmlns:a16="http://schemas.microsoft.com/office/drawing/2014/main" id="{2BBCD842-FF3B-2269-26E1-1A55B4CD1CFE}"/>
                    </a:ext>
                  </a:extLst>
                </p:cNvPr>
                <p:cNvPicPr/>
                <p:nvPr/>
              </p:nvPicPr>
              <p:blipFill>
                <a:blip r:embed="rId28"/>
                <a:stretch>
                  <a:fillRect/>
                </a:stretch>
              </p:blipFill>
              <p:spPr>
                <a:xfrm>
                  <a:off x="9773057" y="1929703"/>
                  <a:ext cx="1022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629B03D-61B0-0838-07CA-91353FA94044}"/>
                    </a:ext>
                  </a:extLst>
                </p14:cNvPr>
                <p14:cNvContentPartPr/>
                <p14:nvPr/>
              </p14:nvContentPartPr>
              <p14:xfrm>
                <a:off x="9952337" y="1984783"/>
                <a:ext cx="148680" cy="275400"/>
              </p14:xfrm>
            </p:contentPart>
          </mc:Choice>
          <mc:Fallback xmlns="">
            <p:pic>
              <p:nvPicPr>
                <p:cNvPr id="19" name="Freihand 18">
                  <a:extLst>
                    <a:ext uri="{FF2B5EF4-FFF2-40B4-BE49-F238E27FC236}">
                      <a16:creationId xmlns:a16="http://schemas.microsoft.com/office/drawing/2014/main" id="{8629B03D-61B0-0838-07CA-91353FA94044}"/>
                    </a:ext>
                  </a:extLst>
                </p:cNvPr>
                <p:cNvPicPr/>
                <p:nvPr/>
              </p:nvPicPr>
              <p:blipFill>
                <a:blip r:embed="rId30"/>
                <a:stretch>
                  <a:fillRect/>
                </a:stretch>
              </p:blipFill>
              <p:spPr>
                <a:xfrm>
                  <a:off x="9946217" y="1978663"/>
                  <a:ext cx="1609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CBDF21EA-7C72-DD81-489C-5095ED5A5C6A}"/>
                    </a:ext>
                  </a:extLst>
                </p14:cNvPr>
                <p14:cNvContentPartPr/>
                <p14:nvPr/>
              </p14:nvContentPartPr>
              <p14:xfrm>
                <a:off x="10153577" y="1802623"/>
                <a:ext cx="114840" cy="302040"/>
              </p14:xfrm>
            </p:contentPart>
          </mc:Choice>
          <mc:Fallback xmlns="">
            <p:pic>
              <p:nvPicPr>
                <p:cNvPr id="20" name="Freihand 19">
                  <a:extLst>
                    <a:ext uri="{FF2B5EF4-FFF2-40B4-BE49-F238E27FC236}">
                      <a16:creationId xmlns:a16="http://schemas.microsoft.com/office/drawing/2014/main" id="{CBDF21EA-7C72-DD81-489C-5095ED5A5C6A}"/>
                    </a:ext>
                  </a:extLst>
                </p:cNvPr>
                <p:cNvPicPr/>
                <p:nvPr/>
              </p:nvPicPr>
              <p:blipFill>
                <a:blip r:embed="rId32"/>
                <a:stretch>
                  <a:fillRect/>
                </a:stretch>
              </p:blipFill>
              <p:spPr>
                <a:xfrm>
                  <a:off x="10147457" y="1796503"/>
                  <a:ext cx="1270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70A32044-D9D6-3365-E496-AE18303FA79C}"/>
                    </a:ext>
                  </a:extLst>
                </p14:cNvPr>
                <p14:cNvContentPartPr/>
                <p14:nvPr/>
              </p14:nvContentPartPr>
              <p14:xfrm>
                <a:off x="9894377" y="1693903"/>
                <a:ext cx="175680" cy="167400"/>
              </p14:xfrm>
            </p:contentPart>
          </mc:Choice>
          <mc:Fallback xmlns="">
            <p:pic>
              <p:nvPicPr>
                <p:cNvPr id="21" name="Freihand 20">
                  <a:extLst>
                    <a:ext uri="{FF2B5EF4-FFF2-40B4-BE49-F238E27FC236}">
                      <a16:creationId xmlns:a16="http://schemas.microsoft.com/office/drawing/2014/main" id="{70A32044-D9D6-3365-E496-AE18303FA79C}"/>
                    </a:ext>
                  </a:extLst>
                </p:cNvPr>
                <p:cNvPicPr/>
                <p:nvPr/>
              </p:nvPicPr>
              <p:blipFill>
                <a:blip r:embed="rId34"/>
                <a:stretch>
                  <a:fillRect/>
                </a:stretch>
              </p:blipFill>
              <p:spPr>
                <a:xfrm>
                  <a:off x="9888257" y="1687783"/>
                  <a:ext cx="187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569A0231-9B0A-8997-4513-37D674709DAC}"/>
                    </a:ext>
                  </a:extLst>
                </p14:cNvPr>
                <p14:cNvContentPartPr/>
                <p14:nvPr/>
              </p14:nvContentPartPr>
              <p14:xfrm>
                <a:off x="9819137" y="1799383"/>
                <a:ext cx="162360" cy="147240"/>
              </p14:xfrm>
            </p:contentPart>
          </mc:Choice>
          <mc:Fallback xmlns="">
            <p:pic>
              <p:nvPicPr>
                <p:cNvPr id="22" name="Freihand 21">
                  <a:extLst>
                    <a:ext uri="{FF2B5EF4-FFF2-40B4-BE49-F238E27FC236}">
                      <a16:creationId xmlns:a16="http://schemas.microsoft.com/office/drawing/2014/main" id="{569A0231-9B0A-8997-4513-37D674709DAC}"/>
                    </a:ext>
                  </a:extLst>
                </p:cNvPr>
                <p:cNvPicPr/>
                <p:nvPr/>
              </p:nvPicPr>
              <p:blipFill>
                <a:blip r:embed="rId36"/>
                <a:stretch>
                  <a:fillRect/>
                </a:stretch>
              </p:blipFill>
              <p:spPr>
                <a:xfrm>
                  <a:off x="9813017" y="1793263"/>
                  <a:ext cx="174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690F0FC7-ECC3-B392-EF4D-46E4EFE57193}"/>
                    </a:ext>
                  </a:extLst>
                </p14:cNvPr>
                <p14:cNvContentPartPr/>
                <p14:nvPr/>
              </p14:nvContentPartPr>
              <p14:xfrm>
                <a:off x="10026137" y="1535863"/>
                <a:ext cx="73440" cy="160560"/>
              </p14:xfrm>
            </p:contentPart>
          </mc:Choice>
          <mc:Fallback xmlns="">
            <p:pic>
              <p:nvPicPr>
                <p:cNvPr id="23" name="Freihand 22">
                  <a:extLst>
                    <a:ext uri="{FF2B5EF4-FFF2-40B4-BE49-F238E27FC236}">
                      <a16:creationId xmlns:a16="http://schemas.microsoft.com/office/drawing/2014/main" id="{690F0FC7-ECC3-B392-EF4D-46E4EFE57193}"/>
                    </a:ext>
                  </a:extLst>
                </p:cNvPr>
                <p:cNvPicPr/>
                <p:nvPr/>
              </p:nvPicPr>
              <p:blipFill>
                <a:blip r:embed="rId38"/>
                <a:stretch>
                  <a:fillRect/>
                </a:stretch>
              </p:blipFill>
              <p:spPr>
                <a:xfrm>
                  <a:off x="10020017" y="1529743"/>
                  <a:ext cx="85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3FE40C2B-C11E-ADB6-7343-10310D93488F}"/>
                    </a:ext>
                  </a:extLst>
                </p14:cNvPr>
                <p14:cNvContentPartPr/>
                <p14:nvPr/>
              </p14:nvContentPartPr>
              <p14:xfrm>
                <a:off x="9051977" y="2804503"/>
                <a:ext cx="190080" cy="217800"/>
              </p14:xfrm>
            </p:contentPart>
          </mc:Choice>
          <mc:Fallback xmlns="">
            <p:pic>
              <p:nvPicPr>
                <p:cNvPr id="25" name="Freihand 24">
                  <a:extLst>
                    <a:ext uri="{FF2B5EF4-FFF2-40B4-BE49-F238E27FC236}">
                      <a16:creationId xmlns:a16="http://schemas.microsoft.com/office/drawing/2014/main" id="{3FE40C2B-C11E-ADB6-7343-10310D93488F}"/>
                    </a:ext>
                  </a:extLst>
                </p:cNvPr>
                <p:cNvPicPr/>
                <p:nvPr/>
              </p:nvPicPr>
              <p:blipFill>
                <a:blip r:embed="rId40"/>
                <a:stretch>
                  <a:fillRect/>
                </a:stretch>
              </p:blipFill>
              <p:spPr>
                <a:xfrm>
                  <a:off x="9045857" y="2798383"/>
                  <a:ext cx="202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8613A26-77B1-5F6E-4BF2-484EA1E72875}"/>
                    </a:ext>
                  </a:extLst>
                </p14:cNvPr>
                <p14:cNvContentPartPr/>
                <p14:nvPr/>
              </p14:nvContentPartPr>
              <p14:xfrm>
                <a:off x="9289937" y="2724583"/>
                <a:ext cx="253440" cy="175320"/>
              </p14:xfrm>
            </p:contentPart>
          </mc:Choice>
          <mc:Fallback xmlns="">
            <p:pic>
              <p:nvPicPr>
                <p:cNvPr id="26" name="Freihand 25">
                  <a:extLst>
                    <a:ext uri="{FF2B5EF4-FFF2-40B4-BE49-F238E27FC236}">
                      <a16:creationId xmlns:a16="http://schemas.microsoft.com/office/drawing/2014/main" id="{D8613A26-77B1-5F6E-4BF2-484EA1E72875}"/>
                    </a:ext>
                  </a:extLst>
                </p:cNvPr>
                <p:cNvPicPr/>
                <p:nvPr/>
              </p:nvPicPr>
              <p:blipFill>
                <a:blip r:embed="rId42"/>
                <a:stretch>
                  <a:fillRect/>
                </a:stretch>
              </p:blipFill>
              <p:spPr>
                <a:xfrm>
                  <a:off x="9283817" y="2718463"/>
                  <a:ext cx="265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05F81C2-5CCA-31CD-F348-55D58464EEA3}"/>
                    </a:ext>
                  </a:extLst>
                </p14:cNvPr>
                <p14:cNvContentPartPr/>
                <p14:nvPr/>
              </p14:nvContentPartPr>
              <p14:xfrm>
                <a:off x="9560297" y="2672023"/>
                <a:ext cx="127800" cy="100080"/>
              </p14:xfrm>
            </p:contentPart>
          </mc:Choice>
          <mc:Fallback xmlns="">
            <p:pic>
              <p:nvPicPr>
                <p:cNvPr id="27" name="Freihand 26">
                  <a:extLst>
                    <a:ext uri="{FF2B5EF4-FFF2-40B4-BE49-F238E27FC236}">
                      <a16:creationId xmlns:a16="http://schemas.microsoft.com/office/drawing/2014/main" id="{505F81C2-5CCA-31CD-F348-55D58464EEA3}"/>
                    </a:ext>
                  </a:extLst>
                </p:cNvPr>
                <p:cNvPicPr/>
                <p:nvPr/>
              </p:nvPicPr>
              <p:blipFill>
                <a:blip r:embed="rId44"/>
                <a:stretch>
                  <a:fillRect/>
                </a:stretch>
              </p:blipFill>
              <p:spPr>
                <a:xfrm>
                  <a:off x="9554177" y="2665903"/>
                  <a:ext cx="140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5A66A17-864F-A2D4-73D3-483CD15EECA5}"/>
                    </a:ext>
                  </a:extLst>
                </p14:cNvPr>
                <p14:cNvContentPartPr/>
                <p14:nvPr/>
              </p14:nvContentPartPr>
              <p14:xfrm>
                <a:off x="9895817" y="2498503"/>
                <a:ext cx="152640" cy="293760"/>
              </p14:xfrm>
            </p:contentPart>
          </mc:Choice>
          <mc:Fallback xmlns="">
            <p:pic>
              <p:nvPicPr>
                <p:cNvPr id="28" name="Freihand 27">
                  <a:extLst>
                    <a:ext uri="{FF2B5EF4-FFF2-40B4-BE49-F238E27FC236}">
                      <a16:creationId xmlns:a16="http://schemas.microsoft.com/office/drawing/2014/main" id="{B5A66A17-864F-A2D4-73D3-483CD15EECA5}"/>
                    </a:ext>
                  </a:extLst>
                </p:cNvPr>
                <p:cNvPicPr/>
                <p:nvPr/>
              </p:nvPicPr>
              <p:blipFill>
                <a:blip r:embed="rId46"/>
                <a:stretch>
                  <a:fillRect/>
                </a:stretch>
              </p:blipFill>
              <p:spPr>
                <a:xfrm>
                  <a:off x="9889697" y="2492383"/>
                  <a:ext cx="164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A07493DD-B10F-62CA-BF6E-0AA1D0A2C582}"/>
                    </a:ext>
                  </a:extLst>
                </p14:cNvPr>
                <p14:cNvContentPartPr/>
                <p14:nvPr/>
              </p14:nvContentPartPr>
              <p14:xfrm>
                <a:off x="10119737" y="2313823"/>
                <a:ext cx="171360" cy="263880"/>
              </p14:xfrm>
            </p:contentPart>
          </mc:Choice>
          <mc:Fallback xmlns="">
            <p:pic>
              <p:nvPicPr>
                <p:cNvPr id="30" name="Freihand 29">
                  <a:extLst>
                    <a:ext uri="{FF2B5EF4-FFF2-40B4-BE49-F238E27FC236}">
                      <a16:creationId xmlns:a16="http://schemas.microsoft.com/office/drawing/2014/main" id="{A07493DD-B10F-62CA-BF6E-0AA1D0A2C582}"/>
                    </a:ext>
                  </a:extLst>
                </p:cNvPr>
                <p:cNvPicPr/>
                <p:nvPr/>
              </p:nvPicPr>
              <p:blipFill>
                <a:blip r:embed="rId48"/>
                <a:stretch>
                  <a:fillRect/>
                </a:stretch>
              </p:blipFill>
              <p:spPr>
                <a:xfrm>
                  <a:off x="10113617" y="2307703"/>
                  <a:ext cx="1836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03B33E9-F758-13D7-04AA-15ABFAFC1713}"/>
                    </a:ext>
                  </a:extLst>
                </p14:cNvPr>
                <p14:cNvContentPartPr/>
                <p14:nvPr/>
              </p14:nvContentPartPr>
              <p14:xfrm>
                <a:off x="10540577" y="2100703"/>
                <a:ext cx="206640" cy="248040"/>
              </p14:xfrm>
            </p:contentPart>
          </mc:Choice>
          <mc:Fallback xmlns="">
            <p:pic>
              <p:nvPicPr>
                <p:cNvPr id="31" name="Freihand 30">
                  <a:extLst>
                    <a:ext uri="{FF2B5EF4-FFF2-40B4-BE49-F238E27FC236}">
                      <a16:creationId xmlns:a16="http://schemas.microsoft.com/office/drawing/2014/main" id="{603B33E9-F758-13D7-04AA-15ABFAFC1713}"/>
                    </a:ext>
                  </a:extLst>
                </p:cNvPr>
                <p:cNvPicPr/>
                <p:nvPr/>
              </p:nvPicPr>
              <p:blipFill>
                <a:blip r:embed="rId50"/>
                <a:stretch>
                  <a:fillRect/>
                </a:stretch>
              </p:blipFill>
              <p:spPr>
                <a:xfrm>
                  <a:off x="10534457" y="2094583"/>
                  <a:ext cx="2188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24D1D1B0-085F-0F97-0DA1-7BEA8318FEA3}"/>
                    </a:ext>
                  </a:extLst>
                </p14:cNvPr>
                <p14:cNvContentPartPr/>
                <p14:nvPr/>
              </p14:nvContentPartPr>
              <p14:xfrm>
                <a:off x="10792577" y="2105743"/>
                <a:ext cx="276480" cy="153360"/>
              </p14:xfrm>
            </p:contentPart>
          </mc:Choice>
          <mc:Fallback xmlns="">
            <p:pic>
              <p:nvPicPr>
                <p:cNvPr id="32" name="Freihand 31">
                  <a:extLst>
                    <a:ext uri="{FF2B5EF4-FFF2-40B4-BE49-F238E27FC236}">
                      <a16:creationId xmlns:a16="http://schemas.microsoft.com/office/drawing/2014/main" id="{24D1D1B0-085F-0F97-0DA1-7BEA8318FEA3}"/>
                    </a:ext>
                  </a:extLst>
                </p:cNvPr>
                <p:cNvPicPr/>
                <p:nvPr/>
              </p:nvPicPr>
              <p:blipFill>
                <a:blip r:embed="rId52"/>
                <a:stretch>
                  <a:fillRect/>
                </a:stretch>
              </p:blipFill>
              <p:spPr>
                <a:xfrm>
                  <a:off x="10786457" y="2099623"/>
                  <a:ext cx="288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382396E2-B889-960F-CB0B-E74856692BB9}"/>
                    </a:ext>
                  </a:extLst>
                </p14:cNvPr>
                <p14:cNvContentPartPr/>
                <p14:nvPr/>
              </p14:nvContentPartPr>
              <p14:xfrm>
                <a:off x="11109017" y="2020783"/>
                <a:ext cx="218520" cy="97920"/>
              </p14:xfrm>
            </p:contentPart>
          </mc:Choice>
          <mc:Fallback xmlns="">
            <p:pic>
              <p:nvPicPr>
                <p:cNvPr id="33" name="Freihand 32">
                  <a:extLst>
                    <a:ext uri="{FF2B5EF4-FFF2-40B4-BE49-F238E27FC236}">
                      <a16:creationId xmlns:a16="http://schemas.microsoft.com/office/drawing/2014/main" id="{382396E2-B889-960F-CB0B-E74856692BB9}"/>
                    </a:ext>
                  </a:extLst>
                </p:cNvPr>
                <p:cNvPicPr/>
                <p:nvPr/>
              </p:nvPicPr>
              <p:blipFill>
                <a:blip r:embed="rId54"/>
                <a:stretch>
                  <a:fillRect/>
                </a:stretch>
              </p:blipFill>
              <p:spPr>
                <a:xfrm>
                  <a:off x="11102897" y="2014663"/>
                  <a:ext cx="230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2A8F7337-06C8-A30B-F261-4BE869EB7BFB}"/>
                    </a:ext>
                  </a:extLst>
                </p14:cNvPr>
                <p14:cNvContentPartPr/>
                <p14:nvPr/>
              </p14:nvContentPartPr>
              <p14:xfrm>
                <a:off x="9374537" y="3117343"/>
                <a:ext cx="108360" cy="331920"/>
              </p14:xfrm>
            </p:contentPart>
          </mc:Choice>
          <mc:Fallback xmlns="">
            <p:pic>
              <p:nvPicPr>
                <p:cNvPr id="34" name="Freihand 33">
                  <a:extLst>
                    <a:ext uri="{FF2B5EF4-FFF2-40B4-BE49-F238E27FC236}">
                      <a16:creationId xmlns:a16="http://schemas.microsoft.com/office/drawing/2014/main" id="{2A8F7337-06C8-A30B-F261-4BE869EB7BFB}"/>
                    </a:ext>
                  </a:extLst>
                </p:cNvPr>
                <p:cNvPicPr/>
                <p:nvPr/>
              </p:nvPicPr>
              <p:blipFill>
                <a:blip r:embed="rId56"/>
                <a:stretch>
                  <a:fillRect/>
                </a:stretch>
              </p:blipFill>
              <p:spPr>
                <a:xfrm>
                  <a:off x="9368417" y="3111223"/>
                  <a:ext cx="1206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B18B6660-85C1-5AE3-7F97-7DFA55C75717}"/>
                    </a:ext>
                  </a:extLst>
                </p14:cNvPr>
                <p14:cNvContentPartPr/>
                <p14:nvPr/>
              </p14:nvContentPartPr>
              <p14:xfrm>
                <a:off x="9540137" y="3125983"/>
                <a:ext cx="145080" cy="143280"/>
              </p14:xfrm>
            </p:contentPart>
          </mc:Choice>
          <mc:Fallback xmlns="">
            <p:pic>
              <p:nvPicPr>
                <p:cNvPr id="35" name="Freihand 34">
                  <a:extLst>
                    <a:ext uri="{FF2B5EF4-FFF2-40B4-BE49-F238E27FC236}">
                      <a16:creationId xmlns:a16="http://schemas.microsoft.com/office/drawing/2014/main" id="{B18B6660-85C1-5AE3-7F97-7DFA55C75717}"/>
                    </a:ext>
                  </a:extLst>
                </p:cNvPr>
                <p:cNvPicPr/>
                <p:nvPr/>
              </p:nvPicPr>
              <p:blipFill>
                <a:blip r:embed="rId58"/>
                <a:stretch>
                  <a:fillRect/>
                </a:stretch>
              </p:blipFill>
              <p:spPr>
                <a:xfrm>
                  <a:off x="9534017" y="3119863"/>
                  <a:ext cx="157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3A8B8623-2767-D7FE-90B5-0E42FD4D3396}"/>
                    </a:ext>
                  </a:extLst>
                </p14:cNvPr>
                <p14:cNvContentPartPr/>
                <p14:nvPr/>
              </p14:nvContentPartPr>
              <p14:xfrm>
                <a:off x="9716897" y="2863183"/>
                <a:ext cx="300960" cy="319320"/>
              </p14:xfrm>
            </p:contentPart>
          </mc:Choice>
          <mc:Fallback xmlns="">
            <p:pic>
              <p:nvPicPr>
                <p:cNvPr id="36" name="Freihand 35">
                  <a:extLst>
                    <a:ext uri="{FF2B5EF4-FFF2-40B4-BE49-F238E27FC236}">
                      <a16:creationId xmlns:a16="http://schemas.microsoft.com/office/drawing/2014/main" id="{3A8B8623-2767-D7FE-90B5-0E42FD4D3396}"/>
                    </a:ext>
                  </a:extLst>
                </p:cNvPr>
                <p:cNvPicPr/>
                <p:nvPr/>
              </p:nvPicPr>
              <p:blipFill>
                <a:blip r:embed="rId60"/>
                <a:stretch>
                  <a:fillRect/>
                </a:stretch>
              </p:blipFill>
              <p:spPr>
                <a:xfrm>
                  <a:off x="9710777" y="2857063"/>
                  <a:ext cx="3132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5485174-5725-107B-B13D-26571DF43265}"/>
                    </a:ext>
                  </a:extLst>
                </p14:cNvPr>
                <p14:cNvContentPartPr/>
                <p14:nvPr/>
              </p14:nvContentPartPr>
              <p14:xfrm>
                <a:off x="9562457" y="2955343"/>
                <a:ext cx="111240" cy="41040"/>
              </p14:xfrm>
            </p:contentPart>
          </mc:Choice>
          <mc:Fallback xmlns="">
            <p:pic>
              <p:nvPicPr>
                <p:cNvPr id="37" name="Freihand 36">
                  <a:extLst>
                    <a:ext uri="{FF2B5EF4-FFF2-40B4-BE49-F238E27FC236}">
                      <a16:creationId xmlns:a16="http://schemas.microsoft.com/office/drawing/2014/main" id="{05485174-5725-107B-B13D-26571DF43265}"/>
                    </a:ext>
                  </a:extLst>
                </p:cNvPr>
                <p:cNvPicPr/>
                <p:nvPr/>
              </p:nvPicPr>
              <p:blipFill>
                <a:blip r:embed="rId62"/>
                <a:stretch>
                  <a:fillRect/>
                </a:stretch>
              </p:blipFill>
              <p:spPr>
                <a:xfrm>
                  <a:off x="9556337" y="2949223"/>
                  <a:ext cx="123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ADF0902-41CF-C005-389E-586EC4F23AB0}"/>
                    </a:ext>
                  </a:extLst>
                </p14:cNvPr>
                <p14:cNvContentPartPr/>
                <p14:nvPr/>
              </p14:nvContentPartPr>
              <p14:xfrm>
                <a:off x="10187417" y="2729623"/>
                <a:ext cx="370080" cy="226800"/>
              </p14:xfrm>
            </p:contentPart>
          </mc:Choice>
          <mc:Fallback xmlns="">
            <p:pic>
              <p:nvPicPr>
                <p:cNvPr id="38" name="Freihand 37">
                  <a:extLst>
                    <a:ext uri="{FF2B5EF4-FFF2-40B4-BE49-F238E27FC236}">
                      <a16:creationId xmlns:a16="http://schemas.microsoft.com/office/drawing/2014/main" id="{AADF0902-41CF-C005-389E-586EC4F23AB0}"/>
                    </a:ext>
                  </a:extLst>
                </p:cNvPr>
                <p:cNvPicPr/>
                <p:nvPr/>
              </p:nvPicPr>
              <p:blipFill>
                <a:blip r:embed="rId64"/>
                <a:stretch>
                  <a:fillRect/>
                </a:stretch>
              </p:blipFill>
              <p:spPr>
                <a:xfrm>
                  <a:off x="10181297" y="2723503"/>
                  <a:ext cx="382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38137C9D-BBCB-9409-F3BA-373A6D7B3010}"/>
                    </a:ext>
                  </a:extLst>
                </p14:cNvPr>
                <p14:cNvContentPartPr/>
                <p14:nvPr/>
              </p14:nvContentPartPr>
              <p14:xfrm>
                <a:off x="10590977" y="2672743"/>
                <a:ext cx="164880" cy="134280"/>
              </p14:xfrm>
            </p:contentPart>
          </mc:Choice>
          <mc:Fallback xmlns="">
            <p:pic>
              <p:nvPicPr>
                <p:cNvPr id="39" name="Freihand 38">
                  <a:extLst>
                    <a:ext uri="{FF2B5EF4-FFF2-40B4-BE49-F238E27FC236}">
                      <a16:creationId xmlns:a16="http://schemas.microsoft.com/office/drawing/2014/main" id="{38137C9D-BBCB-9409-F3BA-373A6D7B3010}"/>
                    </a:ext>
                  </a:extLst>
                </p:cNvPr>
                <p:cNvPicPr/>
                <p:nvPr/>
              </p:nvPicPr>
              <p:blipFill>
                <a:blip r:embed="rId66"/>
                <a:stretch>
                  <a:fillRect/>
                </a:stretch>
              </p:blipFill>
              <p:spPr>
                <a:xfrm>
                  <a:off x="10584857" y="2666623"/>
                  <a:ext cx="177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D8DAA8A9-376B-31B8-018A-6F8EF82D17A8}"/>
                    </a:ext>
                  </a:extLst>
                </p14:cNvPr>
                <p14:cNvContentPartPr/>
                <p14:nvPr/>
              </p14:nvContentPartPr>
              <p14:xfrm>
                <a:off x="10750817" y="2456743"/>
                <a:ext cx="114480" cy="254880"/>
              </p14:xfrm>
            </p:contentPart>
          </mc:Choice>
          <mc:Fallback xmlns="">
            <p:pic>
              <p:nvPicPr>
                <p:cNvPr id="40" name="Freihand 39">
                  <a:extLst>
                    <a:ext uri="{FF2B5EF4-FFF2-40B4-BE49-F238E27FC236}">
                      <a16:creationId xmlns:a16="http://schemas.microsoft.com/office/drawing/2014/main" id="{D8DAA8A9-376B-31B8-018A-6F8EF82D17A8}"/>
                    </a:ext>
                  </a:extLst>
                </p:cNvPr>
                <p:cNvPicPr/>
                <p:nvPr/>
              </p:nvPicPr>
              <p:blipFill>
                <a:blip r:embed="rId68"/>
                <a:stretch>
                  <a:fillRect/>
                </a:stretch>
              </p:blipFill>
              <p:spPr>
                <a:xfrm>
                  <a:off x="10744697" y="2450623"/>
                  <a:ext cx="1267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8347D69A-C093-1960-CEAD-1CF36A592131}"/>
                    </a:ext>
                  </a:extLst>
                </p14:cNvPr>
                <p14:cNvContentPartPr/>
                <p14:nvPr/>
              </p14:nvContentPartPr>
              <p14:xfrm>
                <a:off x="10996337" y="2449903"/>
                <a:ext cx="111240" cy="141480"/>
              </p14:xfrm>
            </p:contentPart>
          </mc:Choice>
          <mc:Fallback xmlns="">
            <p:pic>
              <p:nvPicPr>
                <p:cNvPr id="41" name="Freihand 40">
                  <a:extLst>
                    <a:ext uri="{FF2B5EF4-FFF2-40B4-BE49-F238E27FC236}">
                      <a16:creationId xmlns:a16="http://schemas.microsoft.com/office/drawing/2014/main" id="{8347D69A-C093-1960-CEAD-1CF36A592131}"/>
                    </a:ext>
                  </a:extLst>
                </p:cNvPr>
                <p:cNvPicPr/>
                <p:nvPr/>
              </p:nvPicPr>
              <p:blipFill>
                <a:blip r:embed="rId70"/>
                <a:stretch>
                  <a:fillRect/>
                </a:stretch>
              </p:blipFill>
              <p:spPr>
                <a:xfrm>
                  <a:off x="10990217" y="2443783"/>
                  <a:ext cx="123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F14B92C-B507-4351-A725-3CE5BA0DB784}"/>
                    </a:ext>
                  </a:extLst>
                </p14:cNvPr>
                <p14:cNvContentPartPr/>
                <p14:nvPr/>
              </p14:nvContentPartPr>
              <p14:xfrm>
                <a:off x="11065097" y="2462863"/>
                <a:ext cx="34560" cy="329400"/>
              </p14:xfrm>
            </p:contentPart>
          </mc:Choice>
          <mc:Fallback xmlns="">
            <p:pic>
              <p:nvPicPr>
                <p:cNvPr id="42" name="Freihand 41">
                  <a:extLst>
                    <a:ext uri="{FF2B5EF4-FFF2-40B4-BE49-F238E27FC236}">
                      <a16:creationId xmlns:a16="http://schemas.microsoft.com/office/drawing/2014/main" id="{4F14B92C-B507-4351-A725-3CE5BA0DB784}"/>
                    </a:ext>
                  </a:extLst>
                </p:cNvPr>
                <p:cNvPicPr/>
                <p:nvPr/>
              </p:nvPicPr>
              <p:blipFill>
                <a:blip r:embed="rId72"/>
                <a:stretch>
                  <a:fillRect/>
                </a:stretch>
              </p:blipFill>
              <p:spPr>
                <a:xfrm>
                  <a:off x="11058977" y="2456743"/>
                  <a:ext cx="46800" cy="34164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a:t>
                </a:r>
                <a:r>
                  <a:rPr lang="de-DE" sz="2400" b="1">
                    <a:solidFill>
                      <a:srgbClr val="000000"/>
                    </a:solidFill>
                    <a:latin typeface="Sparkasse Rg" pitchFamily="34" charset="0"/>
                  </a:rPr>
                  <a:t>: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BFF2F879-34EA-8BD1-5D2D-9DCAB498C8ED}"/>
              </a:ext>
            </a:extLst>
          </p:cNvPr>
          <p:cNvGrpSpPr/>
          <p:nvPr/>
        </p:nvGrpSpPr>
        <p:grpSpPr>
          <a:xfrm>
            <a:off x="6219497" y="832783"/>
            <a:ext cx="585000" cy="643320"/>
            <a:chOff x="6219497" y="832783"/>
            <a:chExt cx="585000" cy="6433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F9ECD22-1CBE-9A95-E613-4B756BEC8D3B}"/>
                    </a:ext>
                  </a:extLst>
                </p14:cNvPr>
                <p14:cNvContentPartPr/>
                <p14:nvPr/>
              </p14:nvContentPartPr>
              <p14:xfrm>
                <a:off x="6219497" y="1059943"/>
                <a:ext cx="100080" cy="368640"/>
              </p14:xfrm>
            </p:contentPart>
          </mc:Choice>
          <mc:Fallback xmlns="">
            <p:pic>
              <p:nvPicPr>
                <p:cNvPr id="4" name="Freihand 3">
                  <a:extLst>
                    <a:ext uri="{FF2B5EF4-FFF2-40B4-BE49-F238E27FC236}">
                      <a16:creationId xmlns:a16="http://schemas.microsoft.com/office/drawing/2014/main" id="{3F9ECD22-1CBE-9A95-E613-4B756BEC8D3B}"/>
                    </a:ext>
                  </a:extLst>
                </p:cNvPr>
                <p:cNvPicPr/>
                <p:nvPr/>
              </p:nvPicPr>
              <p:blipFill>
                <a:blip r:embed="rId6"/>
                <a:stretch>
                  <a:fillRect/>
                </a:stretch>
              </p:blipFill>
              <p:spPr>
                <a:xfrm>
                  <a:off x="6213377" y="1053823"/>
                  <a:ext cx="1123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8F2EB88-5767-E40D-573B-3FFA6CAD2C5C}"/>
                    </a:ext>
                  </a:extLst>
                </p14:cNvPr>
                <p14:cNvContentPartPr/>
                <p14:nvPr/>
              </p14:nvContentPartPr>
              <p14:xfrm>
                <a:off x="6423977" y="1088743"/>
                <a:ext cx="170280" cy="387360"/>
              </p14:xfrm>
            </p:contentPart>
          </mc:Choice>
          <mc:Fallback xmlns="">
            <p:pic>
              <p:nvPicPr>
                <p:cNvPr id="5" name="Freihand 4">
                  <a:extLst>
                    <a:ext uri="{FF2B5EF4-FFF2-40B4-BE49-F238E27FC236}">
                      <a16:creationId xmlns:a16="http://schemas.microsoft.com/office/drawing/2014/main" id="{B8F2EB88-5767-E40D-573B-3FFA6CAD2C5C}"/>
                    </a:ext>
                  </a:extLst>
                </p:cNvPr>
                <p:cNvPicPr/>
                <p:nvPr/>
              </p:nvPicPr>
              <p:blipFill>
                <a:blip r:embed="rId8"/>
                <a:stretch>
                  <a:fillRect/>
                </a:stretch>
              </p:blipFill>
              <p:spPr>
                <a:xfrm>
                  <a:off x="6417857" y="1082623"/>
                  <a:ext cx="1825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79F104A-772B-5299-83E5-D632BF1E18DF}"/>
                    </a:ext>
                  </a:extLst>
                </p14:cNvPr>
                <p14:cNvContentPartPr/>
                <p14:nvPr/>
              </p14:nvContentPartPr>
              <p14:xfrm>
                <a:off x="6693977" y="922783"/>
                <a:ext cx="110520" cy="378000"/>
              </p14:xfrm>
            </p:contentPart>
          </mc:Choice>
          <mc:Fallback xmlns="">
            <p:pic>
              <p:nvPicPr>
                <p:cNvPr id="8" name="Freihand 7">
                  <a:extLst>
                    <a:ext uri="{FF2B5EF4-FFF2-40B4-BE49-F238E27FC236}">
                      <a16:creationId xmlns:a16="http://schemas.microsoft.com/office/drawing/2014/main" id="{279F104A-772B-5299-83E5-D632BF1E18DF}"/>
                    </a:ext>
                  </a:extLst>
                </p:cNvPr>
                <p:cNvPicPr/>
                <p:nvPr/>
              </p:nvPicPr>
              <p:blipFill>
                <a:blip r:embed="rId10"/>
                <a:stretch>
                  <a:fillRect/>
                </a:stretch>
              </p:blipFill>
              <p:spPr>
                <a:xfrm>
                  <a:off x="6687857" y="916663"/>
                  <a:ext cx="12276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96EF26A7-0C0E-0E21-D0B9-0A13D69184A3}"/>
                    </a:ext>
                  </a:extLst>
                </p14:cNvPr>
                <p14:cNvContentPartPr/>
                <p14:nvPr/>
              </p14:nvContentPartPr>
              <p14:xfrm>
                <a:off x="6389417" y="833863"/>
                <a:ext cx="110160" cy="225720"/>
              </p14:xfrm>
            </p:contentPart>
          </mc:Choice>
          <mc:Fallback xmlns="">
            <p:pic>
              <p:nvPicPr>
                <p:cNvPr id="14" name="Freihand 13">
                  <a:extLst>
                    <a:ext uri="{FF2B5EF4-FFF2-40B4-BE49-F238E27FC236}">
                      <a16:creationId xmlns:a16="http://schemas.microsoft.com/office/drawing/2014/main" id="{96EF26A7-0C0E-0E21-D0B9-0A13D69184A3}"/>
                    </a:ext>
                  </a:extLst>
                </p:cNvPr>
                <p:cNvPicPr/>
                <p:nvPr/>
              </p:nvPicPr>
              <p:blipFill>
                <a:blip r:embed="rId12"/>
                <a:stretch>
                  <a:fillRect/>
                </a:stretch>
              </p:blipFill>
              <p:spPr>
                <a:xfrm>
                  <a:off x="6383297" y="827743"/>
                  <a:ext cx="122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034509A6-685B-3CFC-EB57-C2EE321FFB0B}"/>
                    </a:ext>
                  </a:extLst>
                </p14:cNvPr>
                <p14:cNvContentPartPr/>
                <p14:nvPr/>
              </p14:nvContentPartPr>
              <p14:xfrm>
                <a:off x="6327497" y="832783"/>
                <a:ext cx="227880" cy="107280"/>
              </p14:xfrm>
            </p:contentPart>
          </mc:Choice>
          <mc:Fallback xmlns="">
            <p:pic>
              <p:nvPicPr>
                <p:cNvPr id="15" name="Freihand 14">
                  <a:extLst>
                    <a:ext uri="{FF2B5EF4-FFF2-40B4-BE49-F238E27FC236}">
                      <a16:creationId xmlns:a16="http://schemas.microsoft.com/office/drawing/2014/main" id="{034509A6-685B-3CFC-EB57-C2EE321FFB0B}"/>
                    </a:ext>
                  </a:extLst>
                </p:cNvPr>
                <p:cNvPicPr/>
                <p:nvPr/>
              </p:nvPicPr>
              <p:blipFill>
                <a:blip r:embed="rId14"/>
                <a:stretch>
                  <a:fillRect/>
                </a:stretch>
              </p:blipFill>
              <p:spPr>
                <a:xfrm>
                  <a:off x="6321377" y="826663"/>
                  <a:ext cx="240120" cy="119520"/>
                </a:xfrm>
                <a:prstGeom prst="rect">
                  <a:avLst/>
                </a:prstGeom>
              </p:spPr>
            </p:pic>
          </mc:Fallback>
        </mc:AlternateContent>
      </p:grpSp>
      <p:grpSp>
        <p:nvGrpSpPr>
          <p:cNvPr id="44" name="Gruppieren 43">
            <a:extLst>
              <a:ext uri="{FF2B5EF4-FFF2-40B4-BE49-F238E27FC236}">
                <a16:creationId xmlns:a16="http://schemas.microsoft.com/office/drawing/2014/main" id="{5ED193BC-9746-46CB-B264-4F6F95F43472}"/>
              </a:ext>
            </a:extLst>
          </p:cNvPr>
          <p:cNvGrpSpPr/>
          <p:nvPr/>
        </p:nvGrpSpPr>
        <p:grpSpPr>
          <a:xfrm>
            <a:off x="6569417" y="1794703"/>
            <a:ext cx="434520" cy="381600"/>
            <a:chOff x="6569417" y="1794703"/>
            <a:chExt cx="434520" cy="381600"/>
          </a:xfrm>
        </p:grpSpPr>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3E31DB66-53F4-F67A-A799-F7AE8ED8E5B2}"/>
                    </a:ext>
                  </a:extLst>
                </p14:cNvPr>
                <p14:cNvContentPartPr/>
                <p14:nvPr/>
              </p14:nvContentPartPr>
              <p14:xfrm>
                <a:off x="6686417" y="1936543"/>
                <a:ext cx="317520" cy="88920"/>
              </p14:xfrm>
            </p:contentPart>
          </mc:Choice>
          <mc:Fallback xmlns="">
            <p:pic>
              <p:nvPicPr>
                <p:cNvPr id="17" name="Freihand 16">
                  <a:extLst>
                    <a:ext uri="{FF2B5EF4-FFF2-40B4-BE49-F238E27FC236}">
                      <a16:creationId xmlns:a16="http://schemas.microsoft.com/office/drawing/2014/main" id="{3E31DB66-53F4-F67A-A799-F7AE8ED8E5B2}"/>
                    </a:ext>
                  </a:extLst>
                </p:cNvPr>
                <p:cNvPicPr/>
                <p:nvPr/>
              </p:nvPicPr>
              <p:blipFill>
                <a:blip r:embed="rId16"/>
                <a:stretch>
                  <a:fillRect/>
                </a:stretch>
              </p:blipFill>
              <p:spPr>
                <a:xfrm>
                  <a:off x="6680297" y="1930423"/>
                  <a:ext cx="329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770460A7-6CC3-FF46-E172-5E356EFE9179}"/>
                    </a:ext>
                  </a:extLst>
                </p14:cNvPr>
                <p14:cNvContentPartPr/>
                <p14:nvPr/>
              </p14:nvContentPartPr>
              <p14:xfrm>
                <a:off x="6569417" y="1794703"/>
                <a:ext cx="231840" cy="381600"/>
              </p14:xfrm>
            </p:contentPart>
          </mc:Choice>
          <mc:Fallback xmlns="">
            <p:pic>
              <p:nvPicPr>
                <p:cNvPr id="18" name="Freihand 17">
                  <a:extLst>
                    <a:ext uri="{FF2B5EF4-FFF2-40B4-BE49-F238E27FC236}">
                      <a16:creationId xmlns:a16="http://schemas.microsoft.com/office/drawing/2014/main" id="{770460A7-6CC3-FF46-E172-5E356EFE9179}"/>
                    </a:ext>
                  </a:extLst>
                </p:cNvPr>
                <p:cNvPicPr/>
                <p:nvPr/>
              </p:nvPicPr>
              <p:blipFill>
                <a:blip r:embed="rId18"/>
                <a:stretch>
                  <a:fillRect/>
                </a:stretch>
              </p:blipFill>
              <p:spPr>
                <a:xfrm>
                  <a:off x="6563297" y="1788583"/>
                  <a:ext cx="244080" cy="393840"/>
                </a:xfrm>
                <a:prstGeom prst="rect">
                  <a:avLst/>
                </a:prstGeom>
              </p:spPr>
            </p:pic>
          </mc:Fallback>
        </mc:AlternateContent>
      </p:grpSp>
      <p:grpSp>
        <p:nvGrpSpPr>
          <p:cNvPr id="43" name="Gruppieren 42">
            <a:extLst>
              <a:ext uri="{FF2B5EF4-FFF2-40B4-BE49-F238E27FC236}">
                <a16:creationId xmlns:a16="http://schemas.microsoft.com/office/drawing/2014/main" id="{E368C183-F51F-C7F1-D585-D5E91E64172A}"/>
              </a:ext>
            </a:extLst>
          </p:cNvPr>
          <p:cNvGrpSpPr/>
          <p:nvPr/>
        </p:nvGrpSpPr>
        <p:grpSpPr>
          <a:xfrm>
            <a:off x="7298057" y="578623"/>
            <a:ext cx="3750120" cy="1840320"/>
            <a:chOff x="7298057" y="578623"/>
            <a:chExt cx="3750120" cy="184032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D9BE0B62-8AEC-830D-83E9-610275AB863D}"/>
                    </a:ext>
                  </a:extLst>
                </p14:cNvPr>
                <p14:cNvContentPartPr/>
                <p14:nvPr/>
              </p14:nvContentPartPr>
              <p14:xfrm>
                <a:off x="7298057" y="1621183"/>
                <a:ext cx="189000" cy="367560"/>
              </p14:xfrm>
            </p:contentPart>
          </mc:Choice>
          <mc:Fallback xmlns="">
            <p:pic>
              <p:nvPicPr>
                <p:cNvPr id="19" name="Freihand 18">
                  <a:extLst>
                    <a:ext uri="{FF2B5EF4-FFF2-40B4-BE49-F238E27FC236}">
                      <a16:creationId xmlns:a16="http://schemas.microsoft.com/office/drawing/2014/main" id="{D9BE0B62-8AEC-830D-83E9-610275AB863D}"/>
                    </a:ext>
                  </a:extLst>
                </p:cNvPr>
                <p:cNvPicPr/>
                <p:nvPr/>
              </p:nvPicPr>
              <p:blipFill>
                <a:blip r:embed="rId20"/>
                <a:stretch>
                  <a:fillRect/>
                </a:stretch>
              </p:blipFill>
              <p:spPr>
                <a:xfrm>
                  <a:off x="7291937" y="1615063"/>
                  <a:ext cx="2012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968CAE1A-AEBD-7B71-DC71-D86F464A78B8}"/>
                    </a:ext>
                  </a:extLst>
                </p14:cNvPr>
                <p14:cNvContentPartPr/>
                <p14:nvPr/>
              </p14:nvContentPartPr>
              <p14:xfrm>
                <a:off x="7552577" y="1520023"/>
                <a:ext cx="214920" cy="347400"/>
              </p14:xfrm>
            </p:contentPart>
          </mc:Choice>
          <mc:Fallback xmlns="">
            <p:pic>
              <p:nvPicPr>
                <p:cNvPr id="20" name="Freihand 19">
                  <a:extLst>
                    <a:ext uri="{FF2B5EF4-FFF2-40B4-BE49-F238E27FC236}">
                      <a16:creationId xmlns:a16="http://schemas.microsoft.com/office/drawing/2014/main" id="{968CAE1A-AEBD-7B71-DC71-D86F464A78B8}"/>
                    </a:ext>
                  </a:extLst>
                </p:cNvPr>
                <p:cNvPicPr/>
                <p:nvPr/>
              </p:nvPicPr>
              <p:blipFill>
                <a:blip r:embed="rId22"/>
                <a:stretch>
                  <a:fillRect/>
                </a:stretch>
              </p:blipFill>
              <p:spPr>
                <a:xfrm>
                  <a:off x="7546457" y="1513903"/>
                  <a:ext cx="2271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0A2EA250-AA7B-7046-66F0-D030C95283F4}"/>
                    </a:ext>
                  </a:extLst>
                </p14:cNvPr>
                <p14:cNvContentPartPr/>
                <p14:nvPr/>
              </p14:nvContentPartPr>
              <p14:xfrm>
                <a:off x="7800257" y="1396183"/>
                <a:ext cx="471960" cy="419040"/>
              </p14:xfrm>
            </p:contentPart>
          </mc:Choice>
          <mc:Fallback xmlns="">
            <p:pic>
              <p:nvPicPr>
                <p:cNvPr id="21" name="Freihand 20">
                  <a:extLst>
                    <a:ext uri="{FF2B5EF4-FFF2-40B4-BE49-F238E27FC236}">
                      <a16:creationId xmlns:a16="http://schemas.microsoft.com/office/drawing/2014/main" id="{0A2EA250-AA7B-7046-66F0-D030C95283F4}"/>
                    </a:ext>
                  </a:extLst>
                </p:cNvPr>
                <p:cNvPicPr/>
                <p:nvPr/>
              </p:nvPicPr>
              <p:blipFill>
                <a:blip r:embed="rId24"/>
                <a:stretch>
                  <a:fillRect/>
                </a:stretch>
              </p:blipFill>
              <p:spPr>
                <a:xfrm>
                  <a:off x="7794137" y="1390063"/>
                  <a:ext cx="4842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2DE3418B-1F88-2ACE-2856-7E6EC98EE351}"/>
                    </a:ext>
                  </a:extLst>
                </p14:cNvPr>
                <p14:cNvContentPartPr/>
                <p14:nvPr/>
              </p14:nvContentPartPr>
              <p14:xfrm>
                <a:off x="8439977" y="1344703"/>
                <a:ext cx="37800" cy="119880"/>
              </p14:xfrm>
            </p:contentPart>
          </mc:Choice>
          <mc:Fallback xmlns="">
            <p:pic>
              <p:nvPicPr>
                <p:cNvPr id="22" name="Freihand 21">
                  <a:extLst>
                    <a:ext uri="{FF2B5EF4-FFF2-40B4-BE49-F238E27FC236}">
                      <a16:creationId xmlns:a16="http://schemas.microsoft.com/office/drawing/2014/main" id="{2DE3418B-1F88-2ACE-2856-7E6EC98EE351}"/>
                    </a:ext>
                  </a:extLst>
                </p:cNvPr>
                <p:cNvPicPr/>
                <p:nvPr/>
              </p:nvPicPr>
              <p:blipFill>
                <a:blip r:embed="rId26"/>
                <a:stretch>
                  <a:fillRect/>
                </a:stretch>
              </p:blipFill>
              <p:spPr>
                <a:xfrm>
                  <a:off x="8433857" y="1338583"/>
                  <a:ext cx="50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31A9668F-E466-4EF6-BE19-25E511D721F5}"/>
                    </a:ext>
                  </a:extLst>
                </p14:cNvPr>
                <p14:cNvContentPartPr/>
                <p14:nvPr/>
              </p14:nvContentPartPr>
              <p14:xfrm>
                <a:off x="8386697" y="1248583"/>
                <a:ext cx="320040" cy="206280"/>
              </p14:xfrm>
            </p:contentPart>
          </mc:Choice>
          <mc:Fallback xmlns="">
            <p:pic>
              <p:nvPicPr>
                <p:cNvPr id="23" name="Freihand 22">
                  <a:extLst>
                    <a:ext uri="{FF2B5EF4-FFF2-40B4-BE49-F238E27FC236}">
                      <a16:creationId xmlns:a16="http://schemas.microsoft.com/office/drawing/2014/main" id="{31A9668F-E466-4EF6-BE19-25E511D721F5}"/>
                    </a:ext>
                  </a:extLst>
                </p:cNvPr>
                <p:cNvPicPr/>
                <p:nvPr/>
              </p:nvPicPr>
              <p:blipFill>
                <a:blip r:embed="rId28"/>
                <a:stretch>
                  <a:fillRect/>
                </a:stretch>
              </p:blipFill>
              <p:spPr>
                <a:xfrm>
                  <a:off x="8380577" y="1242463"/>
                  <a:ext cx="3322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F5A4666B-02DE-90F7-08DB-CB9BB68A30DE}"/>
                    </a:ext>
                  </a:extLst>
                </p14:cNvPr>
                <p14:cNvContentPartPr/>
                <p14:nvPr/>
              </p14:nvContentPartPr>
              <p14:xfrm>
                <a:off x="8670017" y="1032943"/>
                <a:ext cx="131400" cy="275400"/>
              </p14:xfrm>
            </p:contentPart>
          </mc:Choice>
          <mc:Fallback xmlns="">
            <p:pic>
              <p:nvPicPr>
                <p:cNvPr id="24" name="Freihand 23">
                  <a:extLst>
                    <a:ext uri="{FF2B5EF4-FFF2-40B4-BE49-F238E27FC236}">
                      <a16:creationId xmlns:a16="http://schemas.microsoft.com/office/drawing/2014/main" id="{F5A4666B-02DE-90F7-08DB-CB9BB68A30DE}"/>
                    </a:ext>
                  </a:extLst>
                </p:cNvPr>
                <p:cNvPicPr/>
                <p:nvPr/>
              </p:nvPicPr>
              <p:blipFill>
                <a:blip r:embed="rId30"/>
                <a:stretch>
                  <a:fillRect/>
                </a:stretch>
              </p:blipFill>
              <p:spPr>
                <a:xfrm>
                  <a:off x="8663897" y="1026823"/>
                  <a:ext cx="1436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ED94EC6-3E30-B97A-E53C-774E5FF32C8F}"/>
                    </a:ext>
                  </a:extLst>
                </p14:cNvPr>
                <p14:cNvContentPartPr/>
                <p14:nvPr/>
              </p14:nvContentPartPr>
              <p14:xfrm>
                <a:off x="8947217" y="1004503"/>
                <a:ext cx="394920" cy="249120"/>
              </p14:xfrm>
            </p:contentPart>
          </mc:Choice>
          <mc:Fallback xmlns="">
            <p:pic>
              <p:nvPicPr>
                <p:cNvPr id="25" name="Freihand 24">
                  <a:extLst>
                    <a:ext uri="{FF2B5EF4-FFF2-40B4-BE49-F238E27FC236}">
                      <a16:creationId xmlns:a16="http://schemas.microsoft.com/office/drawing/2014/main" id="{4ED94EC6-3E30-B97A-E53C-774E5FF32C8F}"/>
                    </a:ext>
                  </a:extLst>
                </p:cNvPr>
                <p:cNvPicPr/>
                <p:nvPr/>
              </p:nvPicPr>
              <p:blipFill>
                <a:blip r:embed="rId32"/>
                <a:stretch>
                  <a:fillRect/>
                </a:stretch>
              </p:blipFill>
              <p:spPr>
                <a:xfrm>
                  <a:off x="8941097" y="998383"/>
                  <a:ext cx="407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EA947727-598C-6CA2-860D-DB6F81725E5B}"/>
                    </a:ext>
                  </a:extLst>
                </p14:cNvPr>
                <p14:cNvContentPartPr/>
                <p14:nvPr/>
              </p14:nvContentPartPr>
              <p14:xfrm>
                <a:off x="9364097" y="932863"/>
                <a:ext cx="116280" cy="183960"/>
              </p14:xfrm>
            </p:contentPart>
          </mc:Choice>
          <mc:Fallback xmlns="">
            <p:pic>
              <p:nvPicPr>
                <p:cNvPr id="26" name="Freihand 25">
                  <a:extLst>
                    <a:ext uri="{FF2B5EF4-FFF2-40B4-BE49-F238E27FC236}">
                      <a16:creationId xmlns:a16="http://schemas.microsoft.com/office/drawing/2014/main" id="{EA947727-598C-6CA2-860D-DB6F81725E5B}"/>
                    </a:ext>
                  </a:extLst>
                </p:cNvPr>
                <p:cNvPicPr/>
                <p:nvPr/>
              </p:nvPicPr>
              <p:blipFill>
                <a:blip r:embed="rId34"/>
                <a:stretch>
                  <a:fillRect/>
                </a:stretch>
              </p:blipFill>
              <p:spPr>
                <a:xfrm>
                  <a:off x="9357977" y="926743"/>
                  <a:ext cx="128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3B38ADD4-9E97-7C32-BAFD-8C12C695C92D}"/>
                    </a:ext>
                  </a:extLst>
                </p14:cNvPr>
                <p14:cNvContentPartPr/>
                <p14:nvPr/>
              </p14:nvContentPartPr>
              <p14:xfrm>
                <a:off x="9625457" y="708583"/>
                <a:ext cx="227520" cy="331920"/>
              </p14:xfrm>
            </p:contentPart>
          </mc:Choice>
          <mc:Fallback xmlns="">
            <p:pic>
              <p:nvPicPr>
                <p:cNvPr id="27" name="Freihand 26">
                  <a:extLst>
                    <a:ext uri="{FF2B5EF4-FFF2-40B4-BE49-F238E27FC236}">
                      <a16:creationId xmlns:a16="http://schemas.microsoft.com/office/drawing/2014/main" id="{3B38ADD4-9E97-7C32-BAFD-8C12C695C92D}"/>
                    </a:ext>
                  </a:extLst>
                </p:cNvPr>
                <p:cNvPicPr/>
                <p:nvPr/>
              </p:nvPicPr>
              <p:blipFill>
                <a:blip r:embed="rId36"/>
                <a:stretch>
                  <a:fillRect/>
                </a:stretch>
              </p:blipFill>
              <p:spPr>
                <a:xfrm>
                  <a:off x="9619337" y="702463"/>
                  <a:ext cx="2397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70C153E8-7C5B-41F9-3A58-712EA82FEDAC}"/>
                    </a:ext>
                  </a:extLst>
                </p14:cNvPr>
                <p14:cNvContentPartPr/>
                <p14:nvPr/>
              </p14:nvContentPartPr>
              <p14:xfrm>
                <a:off x="9874577" y="791743"/>
                <a:ext cx="209520" cy="157320"/>
              </p14:xfrm>
            </p:contentPart>
          </mc:Choice>
          <mc:Fallback xmlns="">
            <p:pic>
              <p:nvPicPr>
                <p:cNvPr id="28" name="Freihand 27">
                  <a:extLst>
                    <a:ext uri="{FF2B5EF4-FFF2-40B4-BE49-F238E27FC236}">
                      <a16:creationId xmlns:a16="http://schemas.microsoft.com/office/drawing/2014/main" id="{70C153E8-7C5B-41F9-3A58-712EA82FEDAC}"/>
                    </a:ext>
                  </a:extLst>
                </p:cNvPr>
                <p:cNvPicPr/>
                <p:nvPr/>
              </p:nvPicPr>
              <p:blipFill>
                <a:blip r:embed="rId38"/>
                <a:stretch>
                  <a:fillRect/>
                </a:stretch>
              </p:blipFill>
              <p:spPr>
                <a:xfrm>
                  <a:off x="9868457" y="785623"/>
                  <a:ext cx="221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F39AB02A-9589-E437-692C-2B6DDD93FCAD}"/>
                    </a:ext>
                  </a:extLst>
                </p14:cNvPr>
                <p14:cNvContentPartPr/>
                <p14:nvPr/>
              </p14:nvContentPartPr>
              <p14:xfrm>
                <a:off x="10058537" y="586183"/>
                <a:ext cx="182160" cy="270720"/>
              </p14:xfrm>
            </p:contentPart>
          </mc:Choice>
          <mc:Fallback xmlns="">
            <p:pic>
              <p:nvPicPr>
                <p:cNvPr id="29" name="Freihand 28">
                  <a:extLst>
                    <a:ext uri="{FF2B5EF4-FFF2-40B4-BE49-F238E27FC236}">
                      <a16:creationId xmlns:a16="http://schemas.microsoft.com/office/drawing/2014/main" id="{F39AB02A-9589-E437-692C-2B6DDD93FCAD}"/>
                    </a:ext>
                  </a:extLst>
                </p:cNvPr>
                <p:cNvPicPr/>
                <p:nvPr/>
              </p:nvPicPr>
              <p:blipFill>
                <a:blip r:embed="rId40"/>
                <a:stretch>
                  <a:fillRect/>
                </a:stretch>
              </p:blipFill>
              <p:spPr>
                <a:xfrm>
                  <a:off x="10052417" y="580063"/>
                  <a:ext cx="1944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E9872417-FA9B-0D44-F961-CBD7C849F9A5}"/>
                    </a:ext>
                  </a:extLst>
                </p14:cNvPr>
                <p14:cNvContentPartPr/>
                <p14:nvPr/>
              </p14:nvContentPartPr>
              <p14:xfrm>
                <a:off x="10275257" y="624343"/>
                <a:ext cx="221400" cy="192240"/>
              </p14:xfrm>
            </p:contentPart>
          </mc:Choice>
          <mc:Fallback xmlns="">
            <p:pic>
              <p:nvPicPr>
                <p:cNvPr id="30" name="Freihand 29">
                  <a:extLst>
                    <a:ext uri="{FF2B5EF4-FFF2-40B4-BE49-F238E27FC236}">
                      <a16:creationId xmlns:a16="http://schemas.microsoft.com/office/drawing/2014/main" id="{E9872417-FA9B-0D44-F961-CBD7C849F9A5}"/>
                    </a:ext>
                  </a:extLst>
                </p:cNvPr>
                <p:cNvPicPr/>
                <p:nvPr/>
              </p:nvPicPr>
              <p:blipFill>
                <a:blip r:embed="rId42"/>
                <a:stretch>
                  <a:fillRect/>
                </a:stretch>
              </p:blipFill>
              <p:spPr>
                <a:xfrm>
                  <a:off x="10269137" y="618223"/>
                  <a:ext cx="233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95D61447-7242-9CD4-18DD-D3F993A49881}"/>
                    </a:ext>
                  </a:extLst>
                </p14:cNvPr>
                <p14:cNvContentPartPr/>
                <p14:nvPr/>
              </p14:nvContentPartPr>
              <p14:xfrm>
                <a:off x="10623377" y="578623"/>
                <a:ext cx="113400" cy="51840"/>
              </p14:xfrm>
            </p:contentPart>
          </mc:Choice>
          <mc:Fallback xmlns="">
            <p:pic>
              <p:nvPicPr>
                <p:cNvPr id="31" name="Freihand 30">
                  <a:extLst>
                    <a:ext uri="{FF2B5EF4-FFF2-40B4-BE49-F238E27FC236}">
                      <a16:creationId xmlns:a16="http://schemas.microsoft.com/office/drawing/2014/main" id="{95D61447-7242-9CD4-18DD-D3F993A49881}"/>
                    </a:ext>
                  </a:extLst>
                </p:cNvPr>
                <p:cNvPicPr/>
                <p:nvPr/>
              </p:nvPicPr>
              <p:blipFill>
                <a:blip r:embed="rId44"/>
                <a:stretch>
                  <a:fillRect/>
                </a:stretch>
              </p:blipFill>
              <p:spPr>
                <a:xfrm>
                  <a:off x="10617257" y="572503"/>
                  <a:ext cx="125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E08B0A02-F2CC-666E-D08B-A5E9C3F55CDE}"/>
                    </a:ext>
                  </a:extLst>
                </p14:cNvPr>
                <p14:cNvContentPartPr/>
                <p14:nvPr/>
              </p14:nvContentPartPr>
              <p14:xfrm>
                <a:off x="7644377" y="2123743"/>
                <a:ext cx="304920" cy="295200"/>
              </p14:xfrm>
            </p:contentPart>
          </mc:Choice>
          <mc:Fallback xmlns="">
            <p:pic>
              <p:nvPicPr>
                <p:cNvPr id="32" name="Freihand 31">
                  <a:extLst>
                    <a:ext uri="{FF2B5EF4-FFF2-40B4-BE49-F238E27FC236}">
                      <a16:creationId xmlns:a16="http://schemas.microsoft.com/office/drawing/2014/main" id="{E08B0A02-F2CC-666E-D08B-A5E9C3F55CDE}"/>
                    </a:ext>
                  </a:extLst>
                </p:cNvPr>
                <p:cNvPicPr/>
                <p:nvPr/>
              </p:nvPicPr>
              <p:blipFill>
                <a:blip r:embed="rId46"/>
                <a:stretch>
                  <a:fillRect/>
                </a:stretch>
              </p:blipFill>
              <p:spPr>
                <a:xfrm>
                  <a:off x="7638257" y="2117623"/>
                  <a:ext cx="3171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4F975231-B372-96BD-04B3-BAD541041A63}"/>
                    </a:ext>
                  </a:extLst>
                </p14:cNvPr>
                <p14:cNvContentPartPr/>
                <p14:nvPr/>
              </p14:nvContentPartPr>
              <p14:xfrm>
                <a:off x="8002217" y="2092423"/>
                <a:ext cx="234000" cy="190080"/>
              </p14:xfrm>
            </p:contentPart>
          </mc:Choice>
          <mc:Fallback xmlns="">
            <p:pic>
              <p:nvPicPr>
                <p:cNvPr id="33" name="Freihand 32">
                  <a:extLst>
                    <a:ext uri="{FF2B5EF4-FFF2-40B4-BE49-F238E27FC236}">
                      <a16:creationId xmlns:a16="http://schemas.microsoft.com/office/drawing/2014/main" id="{4F975231-B372-96BD-04B3-BAD541041A63}"/>
                    </a:ext>
                  </a:extLst>
                </p:cNvPr>
                <p:cNvPicPr/>
                <p:nvPr/>
              </p:nvPicPr>
              <p:blipFill>
                <a:blip r:embed="rId48"/>
                <a:stretch>
                  <a:fillRect/>
                </a:stretch>
              </p:blipFill>
              <p:spPr>
                <a:xfrm>
                  <a:off x="7996097" y="2086303"/>
                  <a:ext cx="246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DE6C60F5-6AEB-BD6B-511C-5173E9BF2F39}"/>
                    </a:ext>
                  </a:extLst>
                </p14:cNvPr>
                <p14:cNvContentPartPr/>
                <p14:nvPr/>
              </p14:nvContentPartPr>
              <p14:xfrm>
                <a:off x="7656257" y="2081983"/>
                <a:ext cx="57600" cy="107280"/>
              </p14:xfrm>
            </p:contentPart>
          </mc:Choice>
          <mc:Fallback xmlns="">
            <p:pic>
              <p:nvPicPr>
                <p:cNvPr id="34" name="Freihand 33">
                  <a:extLst>
                    <a:ext uri="{FF2B5EF4-FFF2-40B4-BE49-F238E27FC236}">
                      <a16:creationId xmlns:a16="http://schemas.microsoft.com/office/drawing/2014/main" id="{DE6C60F5-6AEB-BD6B-511C-5173E9BF2F39}"/>
                    </a:ext>
                  </a:extLst>
                </p:cNvPr>
                <p:cNvPicPr/>
                <p:nvPr/>
              </p:nvPicPr>
              <p:blipFill>
                <a:blip r:embed="rId50"/>
                <a:stretch>
                  <a:fillRect/>
                </a:stretch>
              </p:blipFill>
              <p:spPr>
                <a:xfrm>
                  <a:off x="7650137" y="2075863"/>
                  <a:ext cx="69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8B898248-7892-5550-B3C6-003FC796F472}"/>
                    </a:ext>
                  </a:extLst>
                </p14:cNvPr>
                <p14:cNvContentPartPr/>
                <p14:nvPr/>
              </p14:nvContentPartPr>
              <p14:xfrm>
                <a:off x="8222177" y="1932943"/>
                <a:ext cx="221040" cy="223200"/>
              </p14:xfrm>
            </p:contentPart>
          </mc:Choice>
          <mc:Fallback xmlns="">
            <p:pic>
              <p:nvPicPr>
                <p:cNvPr id="35" name="Freihand 34">
                  <a:extLst>
                    <a:ext uri="{FF2B5EF4-FFF2-40B4-BE49-F238E27FC236}">
                      <a16:creationId xmlns:a16="http://schemas.microsoft.com/office/drawing/2014/main" id="{8B898248-7892-5550-B3C6-003FC796F472}"/>
                    </a:ext>
                  </a:extLst>
                </p:cNvPr>
                <p:cNvPicPr/>
                <p:nvPr/>
              </p:nvPicPr>
              <p:blipFill>
                <a:blip r:embed="rId52"/>
                <a:stretch>
                  <a:fillRect/>
                </a:stretch>
              </p:blipFill>
              <p:spPr>
                <a:xfrm>
                  <a:off x="8216057" y="1926823"/>
                  <a:ext cx="233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DC4245C6-7243-2052-AE10-FE3B7BDC889D}"/>
                    </a:ext>
                  </a:extLst>
                </p14:cNvPr>
                <p14:cNvContentPartPr/>
                <p14:nvPr/>
              </p14:nvContentPartPr>
              <p14:xfrm>
                <a:off x="8496857" y="1737103"/>
                <a:ext cx="643320" cy="510840"/>
              </p14:xfrm>
            </p:contentPart>
          </mc:Choice>
          <mc:Fallback xmlns="">
            <p:pic>
              <p:nvPicPr>
                <p:cNvPr id="36" name="Freihand 35">
                  <a:extLst>
                    <a:ext uri="{FF2B5EF4-FFF2-40B4-BE49-F238E27FC236}">
                      <a16:creationId xmlns:a16="http://schemas.microsoft.com/office/drawing/2014/main" id="{DC4245C6-7243-2052-AE10-FE3B7BDC889D}"/>
                    </a:ext>
                  </a:extLst>
                </p:cNvPr>
                <p:cNvPicPr/>
                <p:nvPr/>
              </p:nvPicPr>
              <p:blipFill>
                <a:blip r:embed="rId54"/>
                <a:stretch>
                  <a:fillRect/>
                </a:stretch>
              </p:blipFill>
              <p:spPr>
                <a:xfrm>
                  <a:off x="8490737" y="1730983"/>
                  <a:ext cx="65556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6C85A583-7CDF-171B-A59B-B799A9221AC0}"/>
                    </a:ext>
                  </a:extLst>
                </p14:cNvPr>
                <p14:cNvContentPartPr/>
                <p14:nvPr/>
              </p14:nvContentPartPr>
              <p14:xfrm>
                <a:off x="9369857" y="1514263"/>
                <a:ext cx="109080" cy="170280"/>
              </p14:xfrm>
            </p:contentPart>
          </mc:Choice>
          <mc:Fallback xmlns="">
            <p:pic>
              <p:nvPicPr>
                <p:cNvPr id="37" name="Freihand 36">
                  <a:extLst>
                    <a:ext uri="{FF2B5EF4-FFF2-40B4-BE49-F238E27FC236}">
                      <a16:creationId xmlns:a16="http://schemas.microsoft.com/office/drawing/2014/main" id="{6C85A583-7CDF-171B-A59B-B799A9221AC0}"/>
                    </a:ext>
                  </a:extLst>
                </p:cNvPr>
                <p:cNvPicPr/>
                <p:nvPr/>
              </p:nvPicPr>
              <p:blipFill>
                <a:blip r:embed="rId56"/>
                <a:stretch>
                  <a:fillRect/>
                </a:stretch>
              </p:blipFill>
              <p:spPr>
                <a:xfrm>
                  <a:off x="9363737" y="1508143"/>
                  <a:ext cx="121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6BFE0998-AB2B-8099-C6A7-56AB484C34D9}"/>
                    </a:ext>
                  </a:extLst>
                </p14:cNvPr>
                <p14:cNvContentPartPr/>
                <p14:nvPr/>
              </p14:nvContentPartPr>
              <p14:xfrm>
                <a:off x="9531137" y="1419943"/>
                <a:ext cx="135720" cy="212400"/>
              </p14:xfrm>
            </p:contentPart>
          </mc:Choice>
          <mc:Fallback xmlns="">
            <p:pic>
              <p:nvPicPr>
                <p:cNvPr id="38" name="Freihand 37">
                  <a:extLst>
                    <a:ext uri="{FF2B5EF4-FFF2-40B4-BE49-F238E27FC236}">
                      <a16:creationId xmlns:a16="http://schemas.microsoft.com/office/drawing/2014/main" id="{6BFE0998-AB2B-8099-C6A7-56AB484C34D9}"/>
                    </a:ext>
                  </a:extLst>
                </p:cNvPr>
                <p:cNvPicPr/>
                <p:nvPr/>
              </p:nvPicPr>
              <p:blipFill>
                <a:blip r:embed="rId58"/>
                <a:stretch>
                  <a:fillRect/>
                </a:stretch>
              </p:blipFill>
              <p:spPr>
                <a:xfrm>
                  <a:off x="9525017" y="1413823"/>
                  <a:ext cx="147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0FA42C7C-E9A3-65F3-08CD-5C798072A650}"/>
                    </a:ext>
                  </a:extLst>
                </p14:cNvPr>
                <p14:cNvContentPartPr/>
                <p14:nvPr/>
              </p14:nvContentPartPr>
              <p14:xfrm>
                <a:off x="9698537" y="1184503"/>
                <a:ext cx="354960" cy="588960"/>
              </p14:xfrm>
            </p:contentPart>
          </mc:Choice>
          <mc:Fallback xmlns="">
            <p:pic>
              <p:nvPicPr>
                <p:cNvPr id="39" name="Freihand 38">
                  <a:extLst>
                    <a:ext uri="{FF2B5EF4-FFF2-40B4-BE49-F238E27FC236}">
                      <a16:creationId xmlns:a16="http://schemas.microsoft.com/office/drawing/2014/main" id="{0FA42C7C-E9A3-65F3-08CD-5C798072A650}"/>
                    </a:ext>
                  </a:extLst>
                </p:cNvPr>
                <p:cNvPicPr/>
                <p:nvPr/>
              </p:nvPicPr>
              <p:blipFill>
                <a:blip r:embed="rId60"/>
                <a:stretch>
                  <a:fillRect/>
                </a:stretch>
              </p:blipFill>
              <p:spPr>
                <a:xfrm>
                  <a:off x="9692417" y="1178383"/>
                  <a:ext cx="36720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C8DC5ABD-935E-C07E-7432-4937A1D659B7}"/>
                    </a:ext>
                  </a:extLst>
                </p14:cNvPr>
                <p14:cNvContentPartPr/>
                <p14:nvPr/>
              </p14:nvContentPartPr>
              <p14:xfrm>
                <a:off x="10043057" y="902983"/>
                <a:ext cx="596520" cy="509400"/>
              </p14:xfrm>
            </p:contentPart>
          </mc:Choice>
          <mc:Fallback xmlns="">
            <p:pic>
              <p:nvPicPr>
                <p:cNvPr id="40" name="Freihand 39">
                  <a:extLst>
                    <a:ext uri="{FF2B5EF4-FFF2-40B4-BE49-F238E27FC236}">
                      <a16:creationId xmlns:a16="http://schemas.microsoft.com/office/drawing/2014/main" id="{C8DC5ABD-935E-C07E-7432-4937A1D659B7}"/>
                    </a:ext>
                  </a:extLst>
                </p:cNvPr>
                <p:cNvPicPr/>
                <p:nvPr/>
              </p:nvPicPr>
              <p:blipFill>
                <a:blip r:embed="rId62"/>
                <a:stretch>
                  <a:fillRect/>
                </a:stretch>
              </p:blipFill>
              <p:spPr>
                <a:xfrm>
                  <a:off x="10036937" y="896863"/>
                  <a:ext cx="60876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D2F541F6-F175-09C3-5497-79540820A786}"/>
                    </a:ext>
                  </a:extLst>
                </p14:cNvPr>
                <p14:cNvContentPartPr/>
                <p14:nvPr/>
              </p14:nvContentPartPr>
              <p14:xfrm>
                <a:off x="10351937" y="937543"/>
                <a:ext cx="16200" cy="12960"/>
              </p14:xfrm>
            </p:contentPart>
          </mc:Choice>
          <mc:Fallback xmlns="">
            <p:pic>
              <p:nvPicPr>
                <p:cNvPr id="41" name="Freihand 40">
                  <a:extLst>
                    <a:ext uri="{FF2B5EF4-FFF2-40B4-BE49-F238E27FC236}">
                      <a16:creationId xmlns:a16="http://schemas.microsoft.com/office/drawing/2014/main" id="{D2F541F6-F175-09C3-5497-79540820A786}"/>
                    </a:ext>
                  </a:extLst>
                </p:cNvPr>
                <p:cNvPicPr/>
                <p:nvPr/>
              </p:nvPicPr>
              <p:blipFill>
                <a:blip r:embed="rId64"/>
                <a:stretch>
                  <a:fillRect/>
                </a:stretch>
              </p:blipFill>
              <p:spPr>
                <a:xfrm>
                  <a:off x="10345817" y="931423"/>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823771F-938B-E67B-7C81-A93C3C1DF3AA}"/>
                    </a:ext>
                  </a:extLst>
                </p14:cNvPr>
                <p14:cNvContentPartPr/>
                <p14:nvPr/>
              </p14:nvContentPartPr>
              <p14:xfrm>
                <a:off x="9359777" y="1159663"/>
                <a:ext cx="1688400" cy="828000"/>
              </p14:xfrm>
            </p:contentPart>
          </mc:Choice>
          <mc:Fallback xmlns="">
            <p:pic>
              <p:nvPicPr>
                <p:cNvPr id="42" name="Freihand 41">
                  <a:extLst>
                    <a:ext uri="{FF2B5EF4-FFF2-40B4-BE49-F238E27FC236}">
                      <a16:creationId xmlns:a16="http://schemas.microsoft.com/office/drawing/2014/main" id="{3823771F-938B-E67B-7C81-A93C3C1DF3AA}"/>
                    </a:ext>
                  </a:extLst>
                </p:cNvPr>
                <p:cNvPicPr/>
                <p:nvPr/>
              </p:nvPicPr>
              <p:blipFill>
                <a:blip r:embed="rId66"/>
                <a:stretch>
                  <a:fillRect/>
                </a:stretch>
              </p:blipFill>
              <p:spPr>
                <a:xfrm>
                  <a:off x="9353657" y="1153543"/>
                  <a:ext cx="1700640" cy="840240"/>
                </a:xfrm>
                <a:prstGeom prst="rect">
                  <a:avLst/>
                </a:prstGeom>
              </p:spPr>
            </p:pic>
          </mc:Fallback>
        </mc:AlternateContent>
      </p:grpSp>
      <p:grpSp>
        <p:nvGrpSpPr>
          <p:cNvPr id="49" name="Gruppieren 48">
            <a:extLst>
              <a:ext uri="{FF2B5EF4-FFF2-40B4-BE49-F238E27FC236}">
                <a16:creationId xmlns:a16="http://schemas.microsoft.com/office/drawing/2014/main" id="{D0BA0C79-FC24-43E2-AB35-8753BBB3ECD2}"/>
              </a:ext>
            </a:extLst>
          </p:cNvPr>
          <p:cNvGrpSpPr/>
          <p:nvPr/>
        </p:nvGrpSpPr>
        <p:grpSpPr>
          <a:xfrm>
            <a:off x="2875899" y="370268"/>
            <a:ext cx="8580600" cy="2990880"/>
            <a:chOff x="2875899" y="370268"/>
            <a:chExt cx="8580600" cy="2990880"/>
          </a:xfrm>
        </p:grpSpPr>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D3A53810-E934-4B83-A39D-13392DC43E65}"/>
                    </a:ext>
                  </a:extLst>
                </p14:cNvPr>
                <p14:cNvContentPartPr/>
                <p14:nvPr/>
              </p14:nvContentPartPr>
              <p14:xfrm>
                <a:off x="2875899" y="1924388"/>
                <a:ext cx="2064240" cy="1436760"/>
              </p14:xfrm>
            </p:contentPart>
          </mc:Choice>
          <mc:Fallback xmlns="">
            <p:pic>
              <p:nvPicPr>
                <p:cNvPr id="45" name="Freihand 44">
                  <a:extLst>
                    <a:ext uri="{FF2B5EF4-FFF2-40B4-BE49-F238E27FC236}">
                      <a16:creationId xmlns:a16="http://schemas.microsoft.com/office/drawing/2014/main" id="{D3A53810-E934-4B83-A39D-13392DC43E65}"/>
                    </a:ext>
                  </a:extLst>
                </p:cNvPr>
                <p:cNvPicPr/>
                <p:nvPr/>
              </p:nvPicPr>
              <p:blipFill>
                <a:blip r:embed="rId68"/>
                <a:stretch>
                  <a:fillRect/>
                </a:stretch>
              </p:blipFill>
              <p:spPr>
                <a:xfrm>
                  <a:off x="2871579" y="1920068"/>
                  <a:ext cx="2072880" cy="1445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252F7F06-911A-4EB3-A429-83DD47C28D49}"/>
                    </a:ext>
                  </a:extLst>
                </p14:cNvPr>
                <p14:cNvContentPartPr/>
                <p14:nvPr/>
              </p14:nvContentPartPr>
              <p14:xfrm>
                <a:off x="4537659" y="1797668"/>
                <a:ext cx="505080" cy="319680"/>
              </p14:xfrm>
            </p:contentPart>
          </mc:Choice>
          <mc:Fallback xmlns="">
            <p:pic>
              <p:nvPicPr>
                <p:cNvPr id="46" name="Freihand 45">
                  <a:extLst>
                    <a:ext uri="{FF2B5EF4-FFF2-40B4-BE49-F238E27FC236}">
                      <a16:creationId xmlns:a16="http://schemas.microsoft.com/office/drawing/2014/main" id="{252F7F06-911A-4EB3-A429-83DD47C28D49}"/>
                    </a:ext>
                  </a:extLst>
                </p:cNvPr>
                <p:cNvPicPr/>
                <p:nvPr/>
              </p:nvPicPr>
              <p:blipFill>
                <a:blip r:embed="rId70"/>
                <a:stretch>
                  <a:fillRect/>
                </a:stretch>
              </p:blipFill>
              <p:spPr>
                <a:xfrm>
                  <a:off x="4533339" y="1793348"/>
                  <a:ext cx="5137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87A621F9-84E8-42F0-B943-14038EA1D26E}"/>
                    </a:ext>
                  </a:extLst>
                </p14:cNvPr>
                <p14:cNvContentPartPr/>
                <p14:nvPr/>
              </p14:nvContentPartPr>
              <p14:xfrm>
                <a:off x="6803139" y="370268"/>
                <a:ext cx="4653360" cy="2543760"/>
              </p14:xfrm>
            </p:contentPart>
          </mc:Choice>
          <mc:Fallback xmlns="">
            <p:pic>
              <p:nvPicPr>
                <p:cNvPr id="48" name="Freihand 47">
                  <a:extLst>
                    <a:ext uri="{FF2B5EF4-FFF2-40B4-BE49-F238E27FC236}">
                      <a16:creationId xmlns:a16="http://schemas.microsoft.com/office/drawing/2014/main" id="{87A621F9-84E8-42F0-B943-14038EA1D26E}"/>
                    </a:ext>
                  </a:extLst>
                </p:cNvPr>
                <p:cNvPicPr/>
                <p:nvPr/>
              </p:nvPicPr>
              <p:blipFill>
                <a:blip r:embed="rId72"/>
                <a:stretch>
                  <a:fillRect/>
                </a:stretch>
              </p:blipFill>
              <p:spPr>
                <a:xfrm>
                  <a:off x="6798819" y="365948"/>
                  <a:ext cx="4662000" cy="255240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53608034-D96F-271C-1D79-F6C0FE5030D1}"/>
              </a:ext>
            </a:extLst>
          </p:cNvPr>
          <p:cNvGrpSpPr/>
          <p:nvPr/>
        </p:nvGrpSpPr>
        <p:grpSpPr>
          <a:xfrm>
            <a:off x="786737" y="2260200"/>
            <a:ext cx="759240" cy="470520"/>
            <a:chOff x="786737" y="2260200"/>
            <a:chExt cx="759240" cy="4705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8797E67-9FB0-9C54-2783-C5255520EDE0}"/>
                    </a:ext>
                  </a:extLst>
                </p14:cNvPr>
                <p14:cNvContentPartPr/>
                <p14:nvPr/>
              </p14:nvContentPartPr>
              <p14:xfrm>
                <a:off x="786737" y="2260200"/>
                <a:ext cx="343800" cy="408600"/>
              </p14:xfrm>
            </p:contentPart>
          </mc:Choice>
          <mc:Fallback xmlns="">
            <p:pic>
              <p:nvPicPr>
                <p:cNvPr id="2" name="Freihand 1">
                  <a:extLst>
                    <a:ext uri="{FF2B5EF4-FFF2-40B4-BE49-F238E27FC236}">
                      <a16:creationId xmlns:a16="http://schemas.microsoft.com/office/drawing/2014/main" id="{F8797E67-9FB0-9C54-2783-C5255520EDE0}"/>
                    </a:ext>
                  </a:extLst>
                </p:cNvPr>
                <p:cNvPicPr/>
                <p:nvPr/>
              </p:nvPicPr>
              <p:blipFill>
                <a:blip r:embed="rId5"/>
                <a:stretch>
                  <a:fillRect/>
                </a:stretch>
              </p:blipFill>
              <p:spPr>
                <a:xfrm>
                  <a:off x="780617" y="2254080"/>
                  <a:ext cx="35604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4CC90E2-63DA-9042-F02E-8FA757BDCBB9}"/>
                    </a:ext>
                  </a:extLst>
                </p14:cNvPr>
                <p14:cNvContentPartPr/>
                <p14:nvPr/>
              </p14:nvContentPartPr>
              <p14:xfrm>
                <a:off x="1236737" y="2575200"/>
                <a:ext cx="309240" cy="155520"/>
              </p14:xfrm>
            </p:contentPart>
          </mc:Choice>
          <mc:Fallback xmlns="">
            <p:pic>
              <p:nvPicPr>
                <p:cNvPr id="3" name="Freihand 2">
                  <a:extLst>
                    <a:ext uri="{FF2B5EF4-FFF2-40B4-BE49-F238E27FC236}">
                      <a16:creationId xmlns:a16="http://schemas.microsoft.com/office/drawing/2014/main" id="{24CC90E2-63DA-9042-F02E-8FA757BDCBB9}"/>
                    </a:ext>
                  </a:extLst>
                </p:cNvPr>
                <p:cNvPicPr/>
                <p:nvPr/>
              </p:nvPicPr>
              <p:blipFill>
                <a:blip r:embed="rId7"/>
                <a:stretch>
                  <a:fillRect/>
                </a:stretch>
              </p:blipFill>
              <p:spPr>
                <a:xfrm>
                  <a:off x="1230617" y="2569080"/>
                  <a:ext cx="321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0976321-42C8-0451-FB99-46E5F1982B2D}"/>
                    </a:ext>
                  </a:extLst>
                </p14:cNvPr>
                <p14:cNvContentPartPr/>
                <p14:nvPr/>
              </p14:nvContentPartPr>
              <p14:xfrm>
                <a:off x="1180577" y="2466840"/>
                <a:ext cx="214920" cy="254160"/>
              </p14:xfrm>
            </p:contentPart>
          </mc:Choice>
          <mc:Fallback xmlns="">
            <p:pic>
              <p:nvPicPr>
                <p:cNvPr id="4" name="Freihand 3">
                  <a:extLst>
                    <a:ext uri="{FF2B5EF4-FFF2-40B4-BE49-F238E27FC236}">
                      <a16:creationId xmlns:a16="http://schemas.microsoft.com/office/drawing/2014/main" id="{80976321-42C8-0451-FB99-46E5F1982B2D}"/>
                    </a:ext>
                  </a:extLst>
                </p:cNvPr>
                <p:cNvPicPr/>
                <p:nvPr/>
              </p:nvPicPr>
              <p:blipFill>
                <a:blip r:embed="rId9"/>
                <a:stretch>
                  <a:fillRect/>
                </a:stretch>
              </p:blipFill>
              <p:spPr>
                <a:xfrm>
                  <a:off x="1174457" y="2460720"/>
                  <a:ext cx="227160" cy="266400"/>
                </a:xfrm>
                <a:prstGeom prst="rect">
                  <a:avLst/>
                </a:prstGeom>
              </p:spPr>
            </p:pic>
          </mc:Fallback>
        </mc:AlternateContent>
      </p:grpSp>
      <p:grpSp>
        <p:nvGrpSpPr>
          <p:cNvPr id="14" name="Gruppieren 13">
            <a:extLst>
              <a:ext uri="{FF2B5EF4-FFF2-40B4-BE49-F238E27FC236}">
                <a16:creationId xmlns:a16="http://schemas.microsoft.com/office/drawing/2014/main" id="{59E6B901-4596-5E8D-A7CD-3514191EE456}"/>
              </a:ext>
            </a:extLst>
          </p:cNvPr>
          <p:cNvGrpSpPr/>
          <p:nvPr/>
        </p:nvGrpSpPr>
        <p:grpSpPr>
          <a:xfrm>
            <a:off x="1770977" y="2399160"/>
            <a:ext cx="1004760" cy="473040"/>
            <a:chOff x="1770977" y="2399160"/>
            <a:chExt cx="1004760" cy="47304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24189A5D-F3C7-6FD4-AE86-4091C38F44E4}"/>
                    </a:ext>
                  </a:extLst>
                </p14:cNvPr>
                <p14:cNvContentPartPr/>
                <p14:nvPr/>
              </p14:nvContentPartPr>
              <p14:xfrm>
                <a:off x="1770977" y="2542440"/>
                <a:ext cx="292320" cy="329760"/>
              </p14:xfrm>
            </p:contentPart>
          </mc:Choice>
          <mc:Fallback xmlns="">
            <p:pic>
              <p:nvPicPr>
                <p:cNvPr id="8" name="Freihand 7">
                  <a:extLst>
                    <a:ext uri="{FF2B5EF4-FFF2-40B4-BE49-F238E27FC236}">
                      <a16:creationId xmlns:a16="http://schemas.microsoft.com/office/drawing/2014/main" id="{24189A5D-F3C7-6FD4-AE86-4091C38F44E4}"/>
                    </a:ext>
                  </a:extLst>
                </p:cNvPr>
                <p:cNvPicPr/>
                <p:nvPr/>
              </p:nvPicPr>
              <p:blipFill>
                <a:blip r:embed="rId11"/>
                <a:stretch>
                  <a:fillRect/>
                </a:stretch>
              </p:blipFill>
              <p:spPr>
                <a:xfrm>
                  <a:off x="1764857" y="2536320"/>
                  <a:ext cx="304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0A0B7C3-D854-5063-9D38-0E162EC9A2AA}"/>
                    </a:ext>
                  </a:extLst>
                </p14:cNvPr>
                <p14:cNvContentPartPr/>
                <p14:nvPr/>
              </p14:nvContentPartPr>
              <p14:xfrm>
                <a:off x="2131697" y="2595720"/>
                <a:ext cx="59760" cy="179640"/>
              </p14:xfrm>
            </p:contentPart>
          </mc:Choice>
          <mc:Fallback xmlns="">
            <p:pic>
              <p:nvPicPr>
                <p:cNvPr id="9" name="Freihand 8">
                  <a:extLst>
                    <a:ext uri="{FF2B5EF4-FFF2-40B4-BE49-F238E27FC236}">
                      <a16:creationId xmlns:a16="http://schemas.microsoft.com/office/drawing/2014/main" id="{D0A0B7C3-D854-5063-9D38-0E162EC9A2AA}"/>
                    </a:ext>
                  </a:extLst>
                </p:cNvPr>
                <p:cNvPicPr/>
                <p:nvPr/>
              </p:nvPicPr>
              <p:blipFill>
                <a:blip r:embed="rId13"/>
                <a:stretch>
                  <a:fillRect/>
                </a:stretch>
              </p:blipFill>
              <p:spPr>
                <a:xfrm>
                  <a:off x="2125577" y="2589600"/>
                  <a:ext cx="72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AB4ACA44-3670-8E03-8636-6BA3DDE89BD6}"/>
                    </a:ext>
                  </a:extLst>
                </p14:cNvPr>
                <p14:cNvContentPartPr/>
                <p14:nvPr/>
              </p14:nvContentPartPr>
              <p14:xfrm>
                <a:off x="2094617" y="2676360"/>
                <a:ext cx="183240" cy="44640"/>
              </p14:xfrm>
            </p:contentPart>
          </mc:Choice>
          <mc:Fallback xmlns="">
            <p:pic>
              <p:nvPicPr>
                <p:cNvPr id="10" name="Freihand 9">
                  <a:extLst>
                    <a:ext uri="{FF2B5EF4-FFF2-40B4-BE49-F238E27FC236}">
                      <a16:creationId xmlns:a16="http://schemas.microsoft.com/office/drawing/2014/main" id="{AB4ACA44-3670-8E03-8636-6BA3DDE89BD6}"/>
                    </a:ext>
                  </a:extLst>
                </p:cNvPr>
                <p:cNvPicPr/>
                <p:nvPr/>
              </p:nvPicPr>
              <p:blipFill>
                <a:blip r:embed="rId15"/>
                <a:stretch>
                  <a:fillRect/>
                </a:stretch>
              </p:blipFill>
              <p:spPr>
                <a:xfrm>
                  <a:off x="2088497" y="2670240"/>
                  <a:ext cx="19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79F0AC21-CB3C-C035-71F9-192DAAE471BF}"/>
                    </a:ext>
                  </a:extLst>
                </p14:cNvPr>
                <p14:cNvContentPartPr/>
                <p14:nvPr/>
              </p14:nvContentPartPr>
              <p14:xfrm>
                <a:off x="2312777" y="2595000"/>
                <a:ext cx="97200" cy="118080"/>
              </p14:xfrm>
            </p:contentPart>
          </mc:Choice>
          <mc:Fallback xmlns="">
            <p:pic>
              <p:nvPicPr>
                <p:cNvPr id="11" name="Freihand 10">
                  <a:extLst>
                    <a:ext uri="{FF2B5EF4-FFF2-40B4-BE49-F238E27FC236}">
                      <a16:creationId xmlns:a16="http://schemas.microsoft.com/office/drawing/2014/main" id="{79F0AC21-CB3C-C035-71F9-192DAAE471BF}"/>
                    </a:ext>
                  </a:extLst>
                </p:cNvPr>
                <p:cNvPicPr/>
                <p:nvPr/>
              </p:nvPicPr>
              <p:blipFill>
                <a:blip r:embed="rId17"/>
                <a:stretch>
                  <a:fillRect/>
                </a:stretch>
              </p:blipFill>
              <p:spPr>
                <a:xfrm>
                  <a:off x="2306657" y="2588880"/>
                  <a:ext cx="109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276E5253-9495-B8D8-6BE9-EF8B6704B370}"/>
                    </a:ext>
                  </a:extLst>
                </p14:cNvPr>
                <p14:cNvContentPartPr/>
                <p14:nvPr/>
              </p14:nvContentPartPr>
              <p14:xfrm>
                <a:off x="2337977" y="2512920"/>
                <a:ext cx="179640" cy="243360"/>
              </p14:xfrm>
            </p:contentPart>
          </mc:Choice>
          <mc:Fallback xmlns="">
            <p:pic>
              <p:nvPicPr>
                <p:cNvPr id="12" name="Freihand 11">
                  <a:extLst>
                    <a:ext uri="{FF2B5EF4-FFF2-40B4-BE49-F238E27FC236}">
                      <a16:creationId xmlns:a16="http://schemas.microsoft.com/office/drawing/2014/main" id="{276E5253-9495-B8D8-6BE9-EF8B6704B370}"/>
                    </a:ext>
                  </a:extLst>
                </p:cNvPr>
                <p:cNvPicPr/>
                <p:nvPr/>
              </p:nvPicPr>
              <p:blipFill>
                <a:blip r:embed="rId19"/>
                <a:stretch>
                  <a:fillRect/>
                </a:stretch>
              </p:blipFill>
              <p:spPr>
                <a:xfrm>
                  <a:off x="2331857" y="2506800"/>
                  <a:ext cx="191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5FE8D67B-6A16-7796-AC86-E3FED2653AB1}"/>
                    </a:ext>
                  </a:extLst>
                </p14:cNvPr>
                <p14:cNvContentPartPr/>
                <p14:nvPr/>
              </p14:nvContentPartPr>
              <p14:xfrm>
                <a:off x="2550017" y="2399160"/>
                <a:ext cx="225720" cy="339120"/>
              </p14:xfrm>
            </p:contentPart>
          </mc:Choice>
          <mc:Fallback xmlns="">
            <p:pic>
              <p:nvPicPr>
                <p:cNvPr id="13" name="Freihand 12">
                  <a:extLst>
                    <a:ext uri="{FF2B5EF4-FFF2-40B4-BE49-F238E27FC236}">
                      <a16:creationId xmlns:a16="http://schemas.microsoft.com/office/drawing/2014/main" id="{5FE8D67B-6A16-7796-AC86-E3FED2653AB1}"/>
                    </a:ext>
                  </a:extLst>
                </p:cNvPr>
                <p:cNvPicPr/>
                <p:nvPr/>
              </p:nvPicPr>
              <p:blipFill>
                <a:blip r:embed="rId21"/>
                <a:stretch>
                  <a:fillRect/>
                </a:stretch>
              </p:blipFill>
              <p:spPr>
                <a:xfrm>
                  <a:off x="2543897" y="2393040"/>
                  <a:ext cx="237960" cy="35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BD384DA6-E27D-46ED-A5B2-94D4493EBCB0}"/>
                  </a:ext>
                </a:extLst>
              </p14:cNvPr>
              <p14:cNvContentPartPr/>
              <p14:nvPr/>
            </p14:nvContentPartPr>
            <p14:xfrm>
              <a:off x="839379" y="2318525"/>
              <a:ext cx="204480" cy="290160"/>
            </p14:xfrm>
          </p:contentPart>
        </mc:Choice>
        <mc:Fallback xmlns="">
          <p:pic>
            <p:nvPicPr>
              <p:cNvPr id="32" name="Freihand 31">
                <a:extLst>
                  <a:ext uri="{FF2B5EF4-FFF2-40B4-BE49-F238E27FC236}">
                    <a16:creationId xmlns:a16="http://schemas.microsoft.com/office/drawing/2014/main" id="{BD384DA6-E27D-46ED-A5B2-94D4493EBCB0}"/>
                  </a:ext>
                </a:extLst>
              </p:cNvPr>
              <p:cNvPicPr/>
              <p:nvPr/>
            </p:nvPicPr>
            <p:blipFill>
              <a:blip r:embed="rId23"/>
              <a:stretch>
                <a:fillRect/>
              </a:stretch>
            </p:blipFill>
            <p:spPr>
              <a:xfrm>
                <a:off x="835059" y="2314205"/>
                <a:ext cx="2131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Freihand 33">
                <a:extLst>
                  <a:ext uri="{FF2B5EF4-FFF2-40B4-BE49-F238E27FC236}">
                    <a16:creationId xmlns:a16="http://schemas.microsoft.com/office/drawing/2014/main" id="{69D9DBBE-536A-48DE-9DAA-F69E043122DA}"/>
                  </a:ext>
                </a:extLst>
              </p14:cNvPr>
              <p14:cNvContentPartPr/>
              <p14:nvPr/>
            </p14:nvContentPartPr>
            <p14:xfrm>
              <a:off x="215139" y="1867085"/>
              <a:ext cx="3071160" cy="963360"/>
            </p14:xfrm>
          </p:contentPart>
        </mc:Choice>
        <mc:Fallback xmlns="">
          <p:pic>
            <p:nvPicPr>
              <p:cNvPr id="34" name="Freihand 33">
                <a:extLst>
                  <a:ext uri="{FF2B5EF4-FFF2-40B4-BE49-F238E27FC236}">
                    <a16:creationId xmlns:a16="http://schemas.microsoft.com/office/drawing/2014/main" id="{69D9DBBE-536A-48DE-9DAA-F69E043122DA}"/>
                  </a:ext>
                </a:extLst>
              </p:cNvPr>
              <p:cNvPicPr/>
              <p:nvPr/>
            </p:nvPicPr>
            <p:blipFill>
              <a:blip r:embed="rId25"/>
              <a:stretch>
                <a:fillRect/>
              </a:stretch>
            </p:blipFill>
            <p:spPr>
              <a:xfrm>
                <a:off x="210819" y="1862765"/>
                <a:ext cx="3079800" cy="972000"/>
              </a:xfrm>
              <a:prstGeom prst="rect">
                <a:avLst/>
              </a:prstGeom>
            </p:spPr>
          </p:pic>
        </mc:Fallback>
      </mc:AlternateContent>
      <p:grpSp>
        <p:nvGrpSpPr>
          <p:cNvPr id="37" name="Gruppieren 36">
            <a:extLst>
              <a:ext uri="{FF2B5EF4-FFF2-40B4-BE49-F238E27FC236}">
                <a16:creationId xmlns:a16="http://schemas.microsoft.com/office/drawing/2014/main" id="{1197D827-CA76-45A9-93C8-42EB9FDC0774}"/>
              </a:ext>
            </a:extLst>
          </p:cNvPr>
          <p:cNvGrpSpPr/>
          <p:nvPr/>
        </p:nvGrpSpPr>
        <p:grpSpPr>
          <a:xfrm>
            <a:off x="777819" y="782765"/>
            <a:ext cx="3732120" cy="1830600"/>
            <a:chOff x="777819" y="782765"/>
            <a:chExt cx="3732120" cy="1830600"/>
          </a:xfrm>
        </p:grpSpPr>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4C27ADD0-A292-4933-A51D-6DB2C251074D}"/>
                    </a:ext>
                  </a:extLst>
                </p14:cNvPr>
                <p14:cNvContentPartPr/>
                <p14:nvPr/>
              </p14:nvContentPartPr>
              <p14:xfrm>
                <a:off x="796539" y="1908845"/>
                <a:ext cx="190080" cy="574560"/>
              </p14:xfrm>
            </p:contentPart>
          </mc:Choice>
          <mc:Fallback xmlns="">
            <p:pic>
              <p:nvPicPr>
                <p:cNvPr id="15" name="Freihand 14">
                  <a:extLst>
                    <a:ext uri="{FF2B5EF4-FFF2-40B4-BE49-F238E27FC236}">
                      <a16:creationId xmlns:a16="http://schemas.microsoft.com/office/drawing/2014/main" id="{4C27ADD0-A292-4933-A51D-6DB2C251074D}"/>
                    </a:ext>
                  </a:extLst>
                </p:cNvPr>
                <p:cNvPicPr/>
                <p:nvPr/>
              </p:nvPicPr>
              <p:blipFill>
                <a:blip r:embed="rId27"/>
                <a:stretch>
                  <a:fillRect/>
                </a:stretch>
              </p:blipFill>
              <p:spPr>
                <a:xfrm>
                  <a:off x="792219" y="1904525"/>
                  <a:ext cx="19872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A28EE911-B2F5-4511-9015-A6D45444FD8C}"/>
                    </a:ext>
                  </a:extLst>
                </p14:cNvPr>
                <p14:cNvContentPartPr/>
                <p14:nvPr/>
              </p14:nvContentPartPr>
              <p14:xfrm>
                <a:off x="855939" y="2493485"/>
                <a:ext cx="23400" cy="46800"/>
              </p14:xfrm>
            </p:contentPart>
          </mc:Choice>
          <mc:Fallback xmlns="">
            <p:pic>
              <p:nvPicPr>
                <p:cNvPr id="16" name="Freihand 15">
                  <a:extLst>
                    <a:ext uri="{FF2B5EF4-FFF2-40B4-BE49-F238E27FC236}">
                      <a16:creationId xmlns:a16="http://schemas.microsoft.com/office/drawing/2014/main" id="{A28EE911-B2F5-4511-9015-A6D45444FD8C}"/>
                    </a:ext>
                  </a:extLst>
                </p:cNvPr>
                <p:cNvPicPr/>
                <p:nvPr/>
              </p:nvPicPr>
              <p:blipFill>
                <a:blip r:embed="rId29"/>
                <a:stretch>
                  <a:fillRect/>
                </a:stretch>
              </p:blipFill>
              <p:spPr>
                <a:xfrm>
                  <a:off x="851619" y="2489165"/>
                  <a:ext cx="32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28917EC8-D03C-4B00-A2A8-73A14A95A2BA}"/>
                    </a:ext>
                  </a:extLst>
                </p14:cNvPr>
                <p14:cNvContentPartPr/>
                <p14:nvPr/>
              </p14:nvContentPartPr>
              <p14:xfrm>
                <a:off x="777819" y="1919285"/>
                <a:ext cx="315720" cy="694080"/>
              </p14:xfrm>
            </p:contentPart>
          </mc:Choice>
          <mc:Fallback xmlns="">
            <p:pic>
              <p:nvPicPr>
                <p:cNvPr id="17" name="Freihand 16">
                  <a:extLst>
                    <a:ext uri="{FF2B5EF4-FFF2-40B4-BE49-F238E27FC236}">
                      <a16:creationId xmlns:a16="http://schemas.microsoft.com/office/drawing/2014/main" id="{28917EC8-D03C-4B00-A2A8-73A14A95A2BA}"/>
                    </a:ext>
                  </a:extLst>
                </p:cNvPr>
                <p:cNvPicPr/>
                <p:nvPr/>
              </p:nvPicPr>
              <p:blipFill>
                <a:blip r:embed="rId31"/>
                <a:stretch>
                  <a:fillRect/>
                </a:stretch>
              </p:blipFill>
              <p:spPr>
                <a:xfrm>
                  <a:off x="773499" y="1914965"/>
                  <a:ext cx="32436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65B6729C-DF39-4B57-A2E9-54EA00EB45D6}"/>
                    </a:ext>
                  </a:extLst>
                </p14:cNvPr>
                <p14:cNvContentPartPr/>
                <p14:nvPr/>
              </p14:nvContentPartPr>
              <p14:xfrm>
                <a:off x="1190379" y="1342565"/>
                <a:ext cx="969840" cy="580320"/>
              </p14:xfrm>
            </p:contentPart>
          </mc:Choice>
          <mc:Fallback xmlns="">
            <p:pic>
              <p:nvPicPr>
                <p:cNvPr id="19" name="Freihand 18">
                  <a:extLst>
                    <a:ext uri="{FF2B5EF4-FFF2-40B4-BE49-F238E27FC236}">
                      <a16:creationId xmlns:a16="http://schemas.microsoft.com/office/drawing/2014/main" id="{65B6729C-DF39-4B57-A2E9-54EA00EB45D6}"/>
                    </a:ext>
                  </a:extLst>
                </p:cNvPr>
                <p:cNvPicPr/>
                <p:nvPr/>
              </p:nvPicPr>
              <p:blipFill>
                <a:blip r:embed="rId33"/>
                <a:stretch>
                  <a:fillRect/>
                </a:stretch>
              </p:blipFill>
              <p:spPr>
                <a:xfrm>
                  <a:off x="1186059" y="1338245"/>
                  <a:ext cx="97848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0022C6B3-6DFE-4EFF-B70D-4BD8CAAF63E5}"/>
                    </a:ext>
                  </a:extLst>
                </p14:cNvPr>
                <p14:cNvContentPartPr/>
                <p14:nvPr/>
              </p14:nvContentPartPr>
              <p14:xfrm>
                <a:off x="1127739" y="1789685"/>
                <a:ext cx="280440" cy="153000"/>
              </p14:xfrm>
            </p:contentPart>
          </mc:Choice>
          <mc:Fallback xmlns="">
            <p:pic>
              <p:nvPicPr>
                <p:cNvPr id="20" name="Freihand 19">
                  <a:extLst>
                    <a:ext uri="{FF2B5EF4-FFF2-40B4-BE49-F238E27FC236}">
                      <a16:creationId xmlns:a16="http://schemas.microsoft.com/office/drawing/2014/main" id="{0022C6B3-6DFE-4EFF-B70D-4BD8CAAF63E5}"/>
                    </a:ext>
                  </a:extLst>
                </p:cNvPr>
                <p:cNvPicPr/>
                <p:nvPr/>
              </p:nvPicPr>
              <p:blipFill>
                <a:blip r:embed="rId35"/>
                <a:stretch>
                  <a:fillRect/>
                </a:stretch>
              </p:blipFill>
              <p:spPr>
                <a:xfrm>
                  <a:off x="1123419" y="1785365"/>
                  <a:ext cx="289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21B42C54-D141-443B-9AD2-06F4232A93BA}"/>
                    </a:ext>
                  </a:extLst>
                </p14:cNvPr>
                <p14:cNvContentPartPr/>
                <p14:nvPr/>
              </p14:nvContentPartPr>
              <p14:xfrm>
                <a:off x="2381979" y="966005"/>
                <a:ext cx="388440" cy="315720"/>
              </p14:xfrm>
            </p:contentPart>
          </mc:Choice>
          <mc:Fallback xmlns="">
            <p:pic>
              <p:nvPicPr>
                <p:cNvPr id="21" name="Freihand 20">
                  <a:extLst>
                    <a:ext uri="{FF2B5EF4-FFF2-40B4-BE49-F238E27FC236}">
                      <a16:creationId xmlns:a16="http://schemas.microsoft.com/office/drawing/2014/main" id="{21B42C54-D141-443B-9AD2-06F4232A93BA}"/>
                    </a:ext>
                  </a:extLst>
                </p:cNvPr>
                <p:cNvPicPr/>
                <p:nvPr/>
              </p:nvPicPr>
              <p:blipFill>
                <a:blip r:embed="rId37"/>
                <a:stretch>
                  <a:fillRect/>
                </a:stretch>
              </p:blipFill>
              <p:spPr>
                <a:xfrm>
                  <a:off x="2377659" y="961685"/>
                  <a:ext cx="3970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D08FCDDE-FC3F-4CF5-9042-5A0EFF9AB99C}"/>
                    </a:ext>
                  </a:extLst>
                </p14:cNvPr>
                <p14:cNvContentPartPr/>
                <p14:nvPr/>
              </p14:nvContentPartPr>
              <p14:xfrm>
                <a:off x="2804979" y="1007405"/>
                <a:ext cx="136800" cy="87480"/>
              </p14:xfrm>
            </p:contentPart>
          </mc:Choice>
          <mc:Fallback xmlns="">
            <p:pic>
              <p:nvPicPr>
                <p:cNvPr id="22" name="Freihand 21">
                  <a:extLst>
                    <a:ext uri="{FF2B5EF4-FFF2-40B4-BE49-F238E27FC236}">
                      <a16:creationId xmlns:a16="http://schemas.microsoft.com/office/drawing/2014/main" id="{D08FCDDE-FC3F-4CF5-9042-5A0EFF9AB99C}"/>
                    </a:ext>
                  </a:extLst>
                </p:cNvPr>
                <p:cNvPicPr/>
                <p:nvPr/>
              </p:nvPicPr>
              <p:blipFill>
                <a:blip r:embed="rId39"/>
                <a:stretch>
                  <a:fillRect/>
                </a:stretch>
              </p:blipFill>
              <p:spPr>
                <a:xfrm>
                  <a:off x="2800659" y="1003085"/>
                  <a:ext cx="145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373299C5-1DCE-44B1-A1A3-EAE4DF824C31}"/>
                    </a:ext>
                  </a:extLst>
                </p14:cNvPr>
                <p14:cNvContentPartPr/>
                <p14:nvPr/>
              </p14:nvContentPartPr>
              <p14:xfrm>
                <a:off x="3100899" y="922805"/>
                <a:ext cx="160200" cy="188280"/>
              </p14:xfrm>
            </p:contentPart>
          </mc:Choice>
          <mc:Fallback xmlns="">
            <p:pic>
              <p:nvPicPr>
                <p:cNvPr id="23" name="Freihand 22">
                  <a:extLst>
                    <a:ext uri="{FF2B5EF4-FFF2-40B4-BE49-F238E27FC236}">
                      <a16:creationId xmlns:a16="http://schemas.microsoft.com/office/drawing/2014/main" id="{373299C5-1DCE-44B1-A1A3-EAE4DF824C31}"/>
                    </a:ext>
                  </a:extLst>
                </p:cNvPr>
                <p:cNvPicPr/>
                <p:nvPr/>
              </p:nvPicPr>
              <p:blipFill>
                <a:blip r:embed="rId41"/>
                <a:stretch>
                  <a:fillRect/>
                </a:stretch>
              </p:blipFill>
              <p:spPr>
                <a:xfrm>
                  <a:off x="3096579" y="918485"/>
                  <a:ext cx="168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48DE4C8B-84DA-4DC0-AE32-47AD634C19D2}"/>
                    </a:ext>
                  </a:extLst>
                </p14:cNvPr>
                <p14:cNvContentPartPr/>
                <p14:nvPr/>
              </p14:nvContentPartPr>
              <p14:xfrm>
                <a:off x="3290259" y="884645"/>
                <a:ext cx="198720" cy="173880"/>
              </p14:xfrm>
            </p:contentPart>
          </mc:Choice>
          <mc:Fallback xmlns="">
            <p:pic>
              <p:nvPicPr>
                <p:cNvPr id="24" name="Freihand 23">
                  <a:extLst>
                    <a:ext uri="{FF2B5EF4-FFF2-40B4-BE49-F238E27FC236}">
                      <a16:creationId xmlns:a16="http://schemas.microsoft.com/office/drawing/2014/main" id="{48DE4C8B-84DA-4DC0-AE32-47AD634C19D2}"/>
                    </a:ext>
                  </a:extLst>
                </p:cNvPr>
                <p:cNvPicPr/>
                <p:nvPr/>
              </p:nvPicPr>
              <p:blipFill>
                <a:blip r:embed="rId43"/>
                <a:stretch>
                  <a:fillRect/>
                </a:stretch>
              </p:blipFill>
              <p:spPr>
                <a:xfrm>
                  <a:off x="3285939" y="880325"/>
                  <a:ext cx="207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F7E0C795-43CE-4D25-906E-79AEFAE94977}"/>
                    </a:ext>
                  </a:extLst>
                </p14:cNvPr>
                <p14:cNvContentPartPr/>
                <p14:nvPr/>
              </p14:nvContentPartPr>
              <p14:xfrm>
                <a:off x="3504459" y="879605"/>
                <a:ext cx="379440" cy="144360"/>
              </p14:xfrm>
            </p:contentPart>
          </mc:Choice>
          <mc:Fallback xmlns="">
            <p:pic>
              <p:nvPicPr>
                <p:cNvPr id="25" name="Freihand 24">
                  <a:extLst>
                    <a:ext uri="{FF2B5EF4-FFF2-40B4-BE49-F238E27FC236}">
                      <a16:creationId xmlns:a16="http://schemas.microsoft.com/office/drawing/2014/main" id="{F7E0C795-43CE-4D25-906E-79AEFAE94977}"/>
                    </a:ext>
                  </a:extLst>
                </p:cNvPr>
                <p:cNvPicPr/>
                <p:nvPr/>
              </p:nvPicPr>
              <p:blipFill>
                <a:blip r:embed="rId45"/>
                <a:stretch>
                  <a:fillRect/>
                </a:stretch>
              </p:blipFill>
              <p:spPr>
                <a:xfrm>
                  <a:off x="3500139" y="875285"/>
                  <a:ext cx="388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7A92D239-3E69-4EB8-911A-68B77CC0D05B}"/>
                    </a:ext>
                  </a:extLst>
                </p14:cNvPr>
                <p14:cNvContentPartPr/>
                <p14:nvPr/>
              </p14:nvContentPartPr>
              <p14:xfrm>
                <a:off x="3929259" y="912005"/>
                <a:ext cx="456120" cy="197280"/>
              </p14:xfrm>
            </p:contentPart>
          </mc:Choice>
          <mc:Fallback xmlns="">
            <p:pic>
              <p:nvPicPr>
                <p:cNvPr id="26" name="Freihand 25">
                  <a:extLst>
                    <a:ext uri="{FF2B5EF4-FFF2-40B4-BE49-F238E27FC236}">
                      <a16:creationId xmlns:a16="http://schemas.microsoft.com/office/drawing/2014/main" id="{7A92D239-3E69-4EB8-911A-68B77CC0D05B}"/>
                    </a:ext>
                  </a:extLst>
                </p:cNvPr>
                <p:cNvPicPr/>
                <p:nvPr/>
              </p:nvPicPr>
              <p:blipFill>
                <a:blip r:embed="rId47"/>
                <a:stretch>
                  <a:fillRect/>
                </a:stretch>
              </p:blipFill>
              <p:spPr>
                <a:xfrm>
                  <a:off x="3924939" y="907685"/>
                  <a:ext cx="464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FF2E5B7A-061E-4E34-9454-00A230D24733}"/>
                    </a:ext>
                  </a:extLst>
                </p14:cNvPr>
                <p14:cNvContentPartPr/>
                <p14:nvPr/>
              </p14:nvContentPartPr>
              <p14:xfrm>
                <a:off x="4493019" y="782765"/>
                <a:ext cx="16920" cy="198360"/>
              </p14:xfrm>
            </p:contentPart>
          </mc:Choice>
          <mc:Fallback xmlns="">
            <p:pic>
              <p:nvPicPr>
                <p:cNvPr id="27" name="Freihand 26">
                  <a:extLst>
                    <a:ext uri="{FF2B5EF4-FFF2-40B4-BE49-F238E27FC236}">
                      <a16:creationId xmlns:a16="http://schemas.microsoft.com/office/drawing/2014/main" id="{FF2E5B7A-061E-4E34-9454-00A230D24733}"/>
                    </a:ext>
                  </a:extLst>
                </p:cNvPr>
                <p:cNvPicPr/>
                <p:nvPr/>
              </p:nvPicPr>
              <p:blipFill>
                <a:blip r:embed="rId49"/>
                <a:stretch>
                  <a:fillRect/>
                </a:stretch>
              </p:blipFill>
              <p:spPr>
                <a:xfrm>
                  <a:off x="4488699" y="778445"/>
                  <a:ext cx="25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757C67E9-B972-47E7-AA9F-35A7111BB2F3}"/>
                    </a:ext>
                  </a:extLst>
                </p14:cNvPr>
                <p14:cNvContentPartPr/>
                <p14:nvPr/>
              </p14:nvContentPartPr>
              <p14:xfrm>
                <a:off x="994899" y="2350565"/>
                <a:ext cx="360" cy="360"/>
              </p14:xfrm>
            </p:contentPart>
          </mc:Choice>
          <mc:Fallback xmlns="">
            <p:pic>
              <p:nvPicPr>
                <p:cNvPr id="29" name="Freihand 28">
                  <a:extLst>
                    <a:ext uri="{FF2B5EF4-FFF2-40B4-BE49-F238E27FC236}">
                      <a16:creationId xmlns:a16="http://schemas.microsoft.com/office/drawing/2014/main" id="{757C67E9-B972-47E7-AA9F-35A7111BB2F3}"/>
                    </a:ext>
                  </a:extLst>
                </p:cNvPr>
                <p:cNvPicPr/>
                <p:nvPr/>
              </p:nvPicPr>
              <p:blipFill>
                <a:blip r:embed="rId51"/>
                <a:stretch>
                  <a:fillRect/>
                </a:stretch>
              </p:blipFill>
              <p:spPr>
                <a:xfrm>
                  <a:off x="990579" y="2346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BE0B1C7F-3EB7-4C0F-838C-740CE6A05506}"/>
                    </a:ext>
                  </a:extLst>
                </p14:cNvPr>
                <p14:cNvContentPartPr/>
                <p14:nvPr/>
              </p14:nvContentPartPr>
              <p14:xfrm>
                <a:off x="779979" y="2284325"/>
                <a:ext cx="331200" cy="295200"/>
              </p14:xfrm>
            </p:contentPart>
          </mc:Choice>
          <mc:Fallback xmlns="">
            <p:pic>
              <p:nvPicPr>
                <p:cNvPr id="30" name="Freihand 29">
                  <a:extLst>
                    <a:ext uri="{FF2B5EF4-FFF2-40B4-BE49-F238E27FC236}">
                      <a16:creationId xmlns:a16="http://schemas.microsoft.com/office/drawing/2014/main" id="{BE0B1C7F-3EB7-4C0F-838C-740CE6A05506}"/>
                    </a:ext>
                  </a:extLst>
                </p:cNvPr>
                <p:cNvPicPr/>
                <p:nvPr/>
              </p:nvPicPr>
              <p:blipFill>
                <a:blip r:embed="rId53"/>
                <a:stretch>
                  <a:fillRect/>
                </a:stretch>
              </p:blipFill>
              <p:spPr>
                <a:xfrm>
                  <a:off x="775659" y="2280005"/>
                  <a:ext cx="3398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BCD0EDD9-F1D3-4FB5-B251-47F6D494A4BB}"/>
                    </a:ext>
                  </a:extLst>
                </p14:cNvPr>
                <p14:cNvContentPartPr/>
                <p14:nvPr/>
              </p14:nvContentPartPr>
              <p14:xfrm>
                <a:off x="808419" y="2255525"/>
                <a:ext cx="264960" cy="301320"/>
              </p14:xfrm>
            </p:contentPart>
          </mc:Choice>
          <mc:Fallback xmlns="">
            <p:pic>
              <p:nvPicPr>
                <p:cNvPr id="36" name="Freihand 35">
                  <a:extLst>
                    <a:ext uri="{FF2B5EF4-FFF2-40B4-BE49-F238E27FC236}">
                      <a16:creationId xmlns:a16="http://schemas.microsoft.com/office/drawing/2014/main" id="{BCD0EDD9-F1D3-4FB5-B251-47F6D494A4BB}"/>
                    </a:ext>
                  </a:extLst>
                </p:cNvPr>
                <p:cNvPicPr/>
                <p:nvPr/>
              </p:nvPicPr>
              <p:blipFill>
                <a:blip r:embed="rId55"/>
                <a:stretch>
                  <a:fillRect/>
                </a:stretch>
              </p:blipFill>
              <p:spPr>
                <a:xfrm>
                  <a:off x="804099" y="2251205"/>
                  <a:ext cx="273600" cy="30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E0F887A9-01A1-49E8-904B-BC403CE488D2}"/>
                  </a:ext>
                </a:extLst>
              </p14:cNvPr>
              <p14:cNvContentPartPr/>
              <p14:nvPr/>
            </p14:nvContentPartPr>
            <p14:xfrm>
              <a:off x="163299" y="1738565"/>
              <a:ext cx="3290040" cy="1041480"/>
            </p14:xfrm>
          </p:contentPart>
        </mc:Choice>
        <mc:Fallback xmlns="">
          <p:pic>
            <p:nvPicPr>
              <p:cNvPr id="38" name="Freihand 37">
                <a:extLst>
                  <a:ext uri="{FF2B5EF4-FFF2-40B4-BE49-F238E27FC236}">
                    <a16:creationId xmlns:a16="http://schemas.microsoft.com/office/drawing/2014/main" id="{E0F887A9-01A1-49E8-904B-BC403CE488D2}"/>
                  </a:ext>
                </a:extLst>
              </p:cNvPr>
              <p:cNvPicPr/>
              <p:nvPr/>
            </p:nvPicPr>
            <p:blipFill>
              <a:blip r:embed="rId57"/>
              <a:stretch>
                <a:fillRect/>
              </a:stretch>
            </p:blipFill>
            <p:spPr>
              <a:xfrm>
                <a:off x="158979" y="1734245"/>
                <a:ext cx="3298680" cy="1050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4A939F8D-DA7F-44A5-9F5F-4492BDDA1CF1}"/>
                  </a:ext>
                </a:extLst>
              </p14:cNvPr>
              <p14:cNvContentPartPr/>
              <p14:nvPr/>
            </p14:nvContentPartPr>
            <p14:xfrm>
              <a:off x="796539" y="1853765"/>
              <a:ext cx="334440" cy="452160"/>
            </p14:xfrm>
          </p:contentPart>
        </mc:Choice>
        <mc:Fallback xmlns="">
          <p:pic>
            <p:nvPicPr>
              <p:cNvPr id="39" name="Freihand 38">
                <a:extLst>
                  <a:ext uri="{FF2B5EF4-FFF2-40B4-BE49-F238E27FC236}">
                    <a16:creationId xmlns:a16="http://schemas.microsoft.com/office/drawing/2014/main" id="{4A939F8D-DA7F-44A5-9F5F-4492BDDA1CF1}"/>
                  </a:ext>
                </a:extLst>
              </p:cNvPr>
              <p:cNvPicPr/>
              <p:nvPr/>
            </p:nvPicPr>
            <p:blipFill>
              <a:blip r:embed="rId59"/>
              <a:stretch>
                <a:fillRect/>
              </a:stretch>
            </p:blipFill>
            <p:spPr>
              <a:xfrm>
                <a:off x="792219" y="1849445"/>
                <a:ext cx="343080" cy="46080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8945BA-FD36-9175-AE24-A5E1D808B9E8}"/>
                  </a:ext>
                </a:extLst>
              </p14:cNvPr>
              <p14:cNvContentPartPr/>
              <p14:nvPr/>
            </p14:nvContentPartPr>
            <p14:xfrm>
              <a:off x="4220057" y="1882920"/>
              <a:ext cx="297000" cy="436320"/>
            </p14:xfrm>
          </p:contentPart>
        </mc:Choice>
        <mc:Fallback xmlns="">
          <p:pic>
            <p:nvPicPr>
              <p:cNvPr id="2" name="Freihand 1">
                <a:extLst>
                  <a:ext uri="{FF2B5EF4-FFF2-40B4-BE49-F238E27FC236}">
                    <a16:creationId xmlns:a16="http://schemas.microsoft.com/office/drawing/2014/main" id="{DB8945BA-FD36-9175-AE24-A5E1D808B9E8}"/>
                  </a:ext>
                </a:extLst>
              </p:cNvPr>
              <p:cNvPicPr/>
              <p:nvPr/>
            </p:nvPicPr>
            <p:blipFill>
              <a:blip r:embed="rId4"/>
              <a:stretch>
                <a:fillRect/>
              </a:stretch>
            </p:blipFill>
            <p:spPr>
              <a:xfrm>
                <a:off x="4213937" y="1876800"/>
                <a:ext cx="30924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822DA706-36CF-A042-A3BC-549E3ECF4CE7}"/>
                  </a:ext>
                </a:extLst>
              </p14:cNvPr>
              <p14:cNvContentPartPr/>
              <p14:nvPr/>
            </p14:nvContentPartPr>
            <p14:xfrm>
              <a:off x="6563657" y="716160"/>
              <a:ext cx="434880" cy="630720"/>
            </p14:xfrm>
          </p:contentPart>
        </mc:Choice>
        <mc:Fallback xmlns="">
          <p:pic>
            <p:nvPicPr>
              <p:cNvPr id="20" name="Freihand 19">
                <a:extLst>
                  <a:ext uri="{FF2B5EF4-FFF2-40B4-BE49-F238E27FC236}">
                    <a16:creationId xmlns:a16="http://schemas.microsoft.com/office/drawing/2014/main" id="{822DA706-36CF-A042-A3BC-549E3ECF4CE7}"/>
                  </a:ext>
                </a:extLst>
              </p:cNvPr>
              <p:cNvPicPr/>
              <p:nvPr/>
            </p:nvPicPr>
            <p:blipFill>
              <a:blip r:embed="rId6"/>
              <a:stretch>
                <a:fillRect/>
              </a:stretch>
            </p:blipFill>
            <p:spPr>
              <a:xfrm>
                <a:off x="6557537" y="710040"/>
                <a:ext cx="44712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Freihand 20">
                <a:extLst>
                  <a:ext uri="{FF2B5EF4-FFF2-40B4-BE49-F238E27FC236}">
                    <a16:creationId xmlns:a16="http://schemas.microsoft.com/office/drawing/2014/main" id="{6A3A3234-2251-AF85-76F4-1D3628E1EC96}"/>
                  </a:ext>
                </a:extLst>
              </p14:cNvPr>
              <p14:cNvContentPartPr/>
              <p14:nvPr/>
            </p14:nvContentPartPr>
            <p14:xfrm>
              <a:off x="5901617" y="1608240"/>
              <a:ext cx="678960" cy="76320"/>
            </p14:xfrm>
          </p:contentPart>
        </mc:Choice>
        <mc:Fallback xmlns="">
          <p:pic>
            <p:nvPicPr>
              <p:cNvPr id="21" name="Freihand 20">
                <a:extLst>
                  <a:ext uri="{FF2B5EF4-FFF2-40B4-BE49-F238E27FC236}">
                    <a16:creationId xmlns:a16="http://schemas.microsoft.com/office/drawing/2014/main" id="{6A3A3234-2251-AF85-76F4-1D3628E1EC96}"/>
                  </a:ext>
                </a:extLst>
              </p:cNvPr>
              <p:cNvPicPr/>
              <p:nvPr/>
            </p:nvPicPr>
            <p:blipFill>
              <a:blip r:embed="rId8"/>
              <a:stretch>
                <a:fillRect/>
              </a:stretch>
            </p:blipFill>
            <p:spPr>
              <a:xfrm>
                <a:off x="5895497" y="1602120"/>
                <a:ext cx="691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0" name="Freihand 89">
                <a:extLst>
                  <a:ext uri="{FF2B5EF4-FFF2-40B4-BE49-F238E27FC236}">
                    <a16:creationId xmlns:a16="http://schemas.microsoft.com/office/drawing/2014/main" id="{5C58D5B9-F8B8-1FF0-2D25-8D73881B803A}"/>
                  </a:ext>
                </a:extLst>
              </p14:cNvPr>
              <p14:cNvContentPartPr/>
              <p14:nvPr/>
            </p14:nvContentPartPr>
            <p14:xfrm>
              <a:off x="7977017" y="1331760"/>
              <a:ext cx="177120" cy="290160"/>
            </p14:xfrm>
          </p:contentPart>
        </mc:Choice>
        <mc:Fallback xmlns="">
          <p:pic>
            <p:nvPicPr>
              <p:cNvPr id="90" name="Freihand 89">
                <a:extLst>
                  <a:ext uri="{FF2B5EF4-FFF2-40B4-BE49-F238E27FC236}">
                    <a16:creationId xmlns:a16="http://schemas.microsoft.com/office/drawing/2014/main" id="{5C58D5B9-F8B8-1FF0-2D25-8D73881B803A}"/>
                  </a:ext>
                </a:extLst>
              </p:cNvPr>
              <p:cNvPicPr/>
              <p:nvPr/>
            </p:nvPicPr>
            <p:blipFill>
              <a:blip r:embed="rId10"/>
              <a:stretch>
                <a:fillRect/>
              </a:stretch>
            </p:blipFill>
            <p:spPr>
              <a:xfrm>
                <a:off x="7970897" y="1325640"/>
                <a:ext cx="189360" cy="302400"/>
              </a:xfrm>
              <a:prstGeom prst="rect">
                <a:avLst/>
              </a:prstGeom>
            </p:spPr>
          </p:pic>
        </mc:Fallback>
      </mc:AlternateContent>
      <p:grpSp>
        <p:nvGrpSpPr>
          <p:cNvPr id="165" name="Gruppieren 164">
            <a:extLst>
              <a:ext uri="{FF2B5EF4-FFF2-40B4-BE49-F238E27FC236}">
                <a16:creationId xmlns:a16="http://schemas.microsoft.com/office/drawing/2014/main" id="{BA79033E-8839-B94A-1714-8C76B377D4C9}"/>
              </a:ext>
            </a:extLst>
          </p:cNvPr>
          <p:cNvGrpSpPr/>
          <p:nvPr/>
        </p:nvGrpSpPr>
        <p:grpSpPr>
          <a:xfrm>
            <a:off x="5856977" y="117120"/>
            <a:ext cx="5597280" cy="3598200"/>
            <a:chOff x="5856977" y="117120"/>
            <a:chExt cx="5597280" cy="3598200"/>
          </a:xfrm>
        </p:grpSpPr>
        <mc:AlternateContent xmlns:mc="http://schemas.openxmlformats.org/markup-compatibility/2006" xmlns:p14="http://schemas.microsoft.com/office/powerpoint/2010/main">
          <mc:Choice Requires="p14">
            <p:contentPart p14:bwMode="auto" r:id="rId11">
              <p14:nvContentPartPr>
                <p14:cNvPr id="99" name="Freihand 98">
                  <a:extLst>
                    <a:ext uri="{FF2B5EF4-FFF2-40B4-BE49-F238E27FC236}">
                      <a16:creationId xmlns:a16="http://schemas.microsoft.com/office/drawing/2014/main" id="{814F9689-327A-64F2-2245-052FABFF874C}"/>
                    </a:ext>
                  </a:extLst>
                </p14:cNvPr>
                <p14:cNvContentPartPr/>
                <p14:nvPr/>
              </p14:nvContentPartPr>
              <p14:xfrm>
                <a:off x="9086537" y="2282160"/>
                <a:ext cx="11160" cy="5760"/>
              </p14:xfrm>
            </p:contentPart>
          </mc:Choice>
          <mc:Fallback xmlns="">
            <p:pic>
              <p:nvPicPr>
                <p:cNvPr id="99" name="Freihand 98">
                  <a:extLst>
                    <a:ext uri="{FF2B5EF4-FFF2-40B4-BE49-F238E27FC236}">
                      <a16:creationId xmlns:a16="http://schemas.microsoft.com/office/drawing/2014/main" id="{814F9689-327A-64F2-2245-052FABFF874C}"/>
                    </a:ext>
                  </a:extLst>
                </p:cNvPr>
                <p:cNvPicPr/>
                <p:nvPr/>
              </p:nvPicPr>
              <p:blipFill>
                <a:blip r:embed="rId12"/>
                <a:stretch>
                  <a:fillRect/>
                </a:stretch>
              </p:blipFill>
              <p:spPr>
                <a:xfrm>
                  <a:off x="9080417" y="2276040"/>
                  <a:ext cx="23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1A049E53-4127-CE47-EE1F-C42733E1D819}"/>
                    </a:ext>
                  </a:extLst>
                </p14:cNvPr>
                <p14:cNvContentPartPr/>
                <p14:nvPr/>
              </p14:nvContentPartPr>
              <p14:xfrm>
                <a:off x="5856977" y="1649640"/>
                <a:ext cx="734760" cy="80280"/>
              </p14:xfrm>
            </p:contentPart>
          </mc:Choice>
          <mc:Fallback xmlns="">
            <p:pic>
              <p:nvPicPr>
                <p:cNvPr id="22" name="Freihand 21">
                  <a:extLst>
                    <a:ext uri="{FF2B5EF4-FFF2-40B4-BE49-F238E27FC236}">
                      <a16:creationId xmlns:a16="http://schemas.microsoft.com/office/drawing/2014/main" id="{1A049E53-4127-CE47-EE1F-C42733E1D819}"/>
                    </a:ext>
                  </a:extLst>
                </p:cNvPr>
                <p:cNvPicPr/>
                <p:nvPr/>
              </p:nvPicPr>
              <p:blipFill>
                <a:blip r:embed="rId14"/>
                <a:stretch>
                  <a:fillRect/>
                </a:stretch>
              </p:blipFill>
              <p:spPr>
                <a:xfrm>
                  <a:off x="5850857" y="1643520"/>
                  <a:ext cx="747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34F6FE11-1D37-8D01-C6B0-A2F33B7D0E82}"/>
                    </a:ext>
                  </a:extLst>
                </p14:cNvPr>
                <p14:cNvContentPartPr/>
                <p14:nvPr/>
              </p14:nvContentPartPr>
              <p14:xfrm>
                <a:off x="6791537" y="1320600"/>
                <a:ext cx="252720" cy="88920"/>
              </p14:xfrm>
            </p:contentPart>
          </mc:Choice>
          <mc:Fallback xmlns="">
            <p:pic>
              <p:nvPicPr>
                <p:cNvPr id="23" name="Freihand 22">
                  <a:extLst>
                    <a:ext uri="{FF2B5EF4-FFF2-40B4-BE49-F238E27FC236}">
                      <a16:creationId xmlns:a16="http://schemas.microsoft.com/office/drawing/2014/main" id="{34F6FE11-1D37-8D01-C6B0-A2F33B7D0E82}"/>
                    </a:ext>
                  </a:extLst>
                </p:cNvPr>
                <p:cNvPicPr/>
                <p:nvPr/>
              </p:nvPicPr>
              <p:blipFill>
                <a:blip r:embed="rId16"/>
                <a:stretch>
                  <a:fillRect/>
                </a:stretch>
              </p:blipFill>
              <p:spPr>
                <a:xfrm>
                  <a:off x="6785417" y="1314480"/>
                  <a:ext cx="264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4F9594CD-B2F1-39FD-FDFE-62CF7030D60E}"/>
                    </a:ext>
                  </a:extLst>
                </p14:cNvPr>
                <p14:cNvContentPartPr/>
                <p14:nvPr/>
              </p14:nvContentPartPr>
              <p14:xfrm>
                <a:off x="6998897" y="1221600"/>
                <a:ext cx="127080" cy="268560"/>
              </p14:xfrm>
            </p:contentPart>
          </mc:Choice>
          <mc:Fallback xmlns="">
            <p:pic>
              <p:nvPicPr>
                <p:cNvPr id="24" name="Freihand 23">
                  <a:extLst>
                    <a:ext uri="{FF2B5EF4-FFF2-40B4-BE49-F238E27FC236}">
                      <a16:creationId xmlns:a16="http://schemas.microsoft.com/office/drawing/2014/main" id="{4F9594CD-B2F1-39FD-FDFE-62CF7030D60E}"/>
                    </a:ext>
                  </a:extLst>
                </p:cNvPr>
                <p:cNvPicPr/>
                <p:nvPr/>
              </p:nvPicPr>
              <p:blipFill>
                <a:blip r:embed="rId18"/>
                <a:stretch>
                  <a:fillRect/>
                </a:stretch>
              </p:blipFill>
              <p:spPr>
                <a:xfrm>
                  <a:off x="6992777" y="1215480"/>
                  <a:ext cx="1393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95FAD1D4-DE98-F2A7-0D12-2D4386A2D812}"/>
                    </a:ext>
                  </a:extLst>
                </p14:cNvPr>
                <p14:cNvContentPartPr/>
                <p14:nvPr/>
              </p14:nvContentPartPr>
              <p14:xfrm>
                <a:off x="7304897" y="944400"/>
                <a:ext cx="129960" cy="498600"/>
              </p14:xfrm>
            </p:contentPart>
          </mc:Choice>
          <mc:Fallback xmlns="">
            <p:pic>
              <p:nvPicPr>
                <p:cNvPr id="26" name="Freihand 25">
                  <a:extLst>
                    <a:ext uri="{FF2B5EF4-FFF2-40B4-BE49-F238E27FC236}">
                      <a16:creationId xmlns:a16="http://schemas.microsoft.com/office/drawing/2014/main" id="{95FAD1D4-DE98-F2A7-0D12-2D4386A2D812}"/>
                    </a:ext>
                  </a:extLst>
                </p:cNvPr>
                <p:cNvPicPr/>
                <p:nvPr/>
              </p:nvPicPr>
              <p:blipFill>
                <a:blip r:embed="rId20"/>
                <a:stretch>
                  <a:fillRect/>
                </a:stretch>
              </p:blipFill>
              <p:spPr>
                <a:xfrm>
                  <a:off x="7298777" y="938280"/>
                  <a:ext cx="14220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CF4F23C2-2AF3-1A4B-1BDA-939072CA88C0}"/>
                    </a:ext>
                  </a:extLst>
                </p14:cNvPr>
                <p14:cNvContentPartPr/>
                <p14:nvPr/>
              </p14:nvContentPartPr>
              <p14:xfrm>
                <a:off x="7459697" y="900840"/>
                <a:ext cx="285480" cy="349200"/>
              </p14:xfrm>
            </p:contentPart>
          </mc:Choice>
          <mc:Fallback xmlns="">
            <p:pic>
              <p:nvPicPr>
                <p:cNvPr id="28" name="Freihand 27">
                  <a:extLst>
                    <a:ext uri="{FF2B5EF4-FFF2-40B4-BE49-F238E27FC236}">
                      <a16:creationId xmlns:a16="http://schemas.microsoft.com/office/drawing/2014/main" id="{CF4F23C2-2AF3-1A4B-1BDA-939072CA88C0}"/>
                    </a:ext>
                  </a:extLst>
                </p:cNvPr>
                <p:cNvPicPr/>
                <p:nvPr/>
              </p:nvPicPr>
              <p:blipFill>
                <a:blip r:embed="rId22"/>
                <a:stretch>
                  <a:fillRect/>
                </a:stretch>
              </p:blipFill>
              <p:spPr>
                <a:xfrm>
                  <a:off x="7453577" y="894720"/>
                  <a:ext cx="29772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048234FB-1FC3-BF44-2F50-384893D715A1}"/>
                    </a:ext>
                  </a:extLst>
                </p14:cNvPr>
                <p14:cNvContentPartPr/>
                <p14:nvPr/>
              </p14:nvContentPartPr>
              <p14:xfrm>
                <a:off x="7758497" y="804360"/>
                <a:ext cx="110160" cy="291600"/>
              </p14:xfrm>
            </p:contentPart>
          </mc:Choice>
          <mc:Fallback xmlns="">
            <p:pic>
              <p:nvPicPr>
                <p:cNvPr id="30" name="Freihand 29">
                  <a:extLst>
                    <a:ext uri="{FF2B5EF4-FFF2-40B4-BE49-F238E27FC236}">
                      <a16:creationId xmlns:a16="http://schemas.microsoft.com/office/drawing/2014/main" id="{048234FB-1FC3-BF44-2F50-384893D715A1}"/>
                    </a:ext>
                  </a:extLst>
                </p:cNvPr>
                <p:cNvPicPr/>
                <p:nvPr/>
              </p:nvPicPr>
              <p:blipFill>
                <a:blip r:embed="rId24"/>
                <a:stretch>
                  <a:fillRect/>
                </a:stretch>
              </p:blipFill>
              <p:spPr>
                <a:xfrm>
                  <a:off x="7752377" y="798240"/>
                  <a:ext cx="122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Freihand 30">
                  <a:extLst>
                    <a:ext uri="{FF2B5EF4-FFF2-40B4-BE49-F238E27FC236}">
                      <a16:creationId xmlns:a16="http://schemas.microsoft.com/office/drawing/2014/main" id="{D7ECDE0B-21AA-73A9-105A-78B9C8D009E7}"/>
                    </a:ext>
                  </a:extLst>
                </p14:cNvPr>
                <p14:cNvContentPartPr/>
                <p14:nvPr/>
              </p14:nvContentPartPr>
              <p14:xfrm>
                <a:off x="7457897" y="821640"/>
                <a:ext cx="56160" cy="77760"/>
              </p14:xfrm>
            </p:contentPart>
          </mc:Choice>
          <mc:Fallback xmlns="">
            <p:pic>
              <p:nvPicPr>
                <p:cNvPr id="31" name="Freihand 30">
                  <a:extLst>
                    <a:ext uri="{FF2B5EF4-FFF2-40B4-BE49-F238E27FC236}">
                      <a16:creationId xmlns:a16="http://schemas.microsoft.com/office/drawing/2014/main" id="{D7ECDE0B-21AA-73A9-105A-78B9C8D009E7}"/>
                    </a:ext>
                  </a:extLst>
                </p:cNvPr>
                <p:cNvPicPr/>
                <p:nvPr/>
              </p:nvPicPr>
              <p:blipFill>
                <a:blip r:embed="rId26"/>
                <a:stretch>
                  <a:fillRect/>
                </a:stretch>
              </p:blipFill>
              <p:spPr>
                <a:xfrm>
                  <a:off x="7451777" y="815520"/>
                  <a:ext cx="68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Freihand 32">
                  <a:extLst>
                    <a:ext uri="{FF2B5EF4-FFF2-40B4-BE49-F238E27FC236}">
                      <a16:creationId xmlns:a16="http://schemas.microsoft.com/office/drawing/2014/main" id="{DB0A9A93-59AB-3455-CFD7-A1A9A302198B}"/>
                    </a:ext>
                  </a:extLst>
                </p14:cNvPr>
                <p14:cNvContentPartPr/>
                <p14:nvPr/>
              </p14:nvContentPartPr>
              <p14:xfrm>
                <a:off x="7973777" y="827760"/>
                <a:ext cx="212400" cy="151560"/>
              </p14:xfrm>
            </p:contentPart>
          </mc:Choice>
          <mc:Fallback xmlns="">
            <p:pic>
              <p:nvPicPr>
                <p:cNvPr id="33" name="Freihand 32">
                  <a:extLst>
                    <a:ext uri="{FF2B5EF4-FFF2-40B4-BE49-F238E27FC236}">
                      <a16:creationId xmlns:a16="http://schemas.microsoft.com/office/drawing/2014/main" id="{DB0A9A93-59AB-3455-CFD7-A1A9A302198B}"/>
                    </a:ext>
                  </a:extLst>
                </p:cNvPr>
                <p:cNvPicPr/>
                <p:nvPr/>
              </p:nvPicPr>
              <p:blipFill>
                <a:blip r:embed="rId28"/>
                <a:stretch>
                  <a:fillRect/>
                </a:stretch>
              </p:blipFill>
              <p:spPr>
                <a:xfrm>
                  <a:off x="7967657" y="821640"/>
                  <a:ext cx="224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CED8149D-2E82-EB3B-5E9D-754025FA2FE1}"/>
                    </a:ext>
                  </a:extLst>
                </p14:cNvPr>
                <p14:cNvContentPartPr/>
                <p14:nvPr/>
              </p14:nvContentPartPr>
              <p14:xfrm>
                <a:off x="8187977" y="596280"/>
                <a:ext cx="198000" cy="312480"/>
              </p14:xfrm>
            </p:contentPart>
          </mc:Choice>
          <mc:Fallback xmlns="">
            <p:pic>
              <p:nvPicPr>
                <p:cNvPr id="35" name="Freihand 34">
                  <a:extLst>
                    <a:ext uri="{FF2B5EF4-FFF2-40B4-BE49-F238E27FC236}">
                      <a16:creationId xmlns:a16="http://schemas.microsoft.com/office/drawing/2014/main" id="{CED8149D-2E82-EB3B-5E9D-754025FA2FE1}"/>
                    </a:ext>
                  </a:extLst>
                </p:cNvPr>
                <p:cNvPicPr/>
                <p:nvPr/>
              </p:nvPicPr>
              <p:blipFill>
                <a:blip r:embed="rId30"/>
                <a:stretch>
                  <a:fillRect/>
                </a:stretch>
              </p:blipFill>
              <p:spPr>
                <a:xfrm>
                  <a:off x="8181857" y="590160"/>
                  <a:ext cx="2102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A86B554E-02A3-6F0B-2290-E1F2A8B5BD4B}"/>
                    </a:ext>
                  </a:extLst>
                </p14:cNvPr>
                <p14:cNvContentPartPr/>
                <p14:nvPr/>
              </p14:nvContentPartPr>
              <p14:xfrm>
                <a:off x="8382737" y="715440"/>
                <a:ext cx="92880" cy="106920"/>
              </p14:xfrm>
            </p:contentPart>
          </mc:Choice>
          <mc:Fallback xmlns="">
            <p:pic>
              <p:nvPicPr>
                <p:cNvPr id="37" name="Freihand 36">
                  <a:extLst>
                    <a:ext uri="{FF2B5EF4-FFF2-40B4-BE49-F238E27FC236}">
                      <a16:creationId xmlns:a16="http://schemas.microsoft.com/office/drawing/2014/main" id="{A86B554E-02A3-6F0B-2290-E1F2A8B5BD4B}"/>
                    </a:ext>
                  </a:extLst>
                </p:cNvPr>
                <p:cNvPicPr/>
                <p:nvPr/>
              </p:nvPicPr>
              <p:blipFill>
                <a:blip r:embed="rId32"/>
                <a:stretch>
                  <a:fillRect/>
                </a:stretch>
              </p:blipFill>
              <p:spPr>
                <a:xfrm>
                  <a:off x="8376617" y="709320"/>
                  <a:ext cx="105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5002B468-E473-11A1-F2D7-291EC8E0EE5F}"/>
                    </a:ext>
                  </a:extLst>
                </p14:cNvPr>
                <p14:cNvContentPartPr/>
                <p14:nvPr/>
              </p14:nvContentPartPr>
              <p14:xfrm>
                <a:off x="8558777" y="452640"/>
                <a:ext cx="179640" cy="288720"/>
              </p14:xfrm>
            </p:contentPart>
          </mc:Choice>
          <mc:Fallback xmlns="">
            <p:pic>
              <p:nvPicPr>
                <p:cNvPr id="39" name="Freihand 38">
                  <a:extLst>
                    <a:ext uri="{FF2B5EF4-FFF2-40B4-BE49-F238E27FC236}">
                      <a16:creationId xmlns:a16="http://schemas.microsoft.com/office/drawing/2014/main" id="{5002B468-E473-11A1-F2D7-291EC8E0EE5F}"/>
                    </a:ext>
                  </a:extLst>
                </p:cNvPr>
                <p:cNvPicPr/>
                <p:nvPr/>
              </p:nvPicPr>
              <p:blipFill>
                <a:blip r:embed="rId34"/>
                <a:stretch>
                  <a:fillRect/>
                </a:stretch>
              </p:blipFill>
              <p:spPr>
                <a:xfrm>
                  <a:off x="8552657" y="446520"/>
                  <a:ext cx="1918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Freihand 40">
                  <a:extLst>
                    <a:ext uri="{FF2B5EF4-FFF2-40B4-BE49-F238E27FC236}">
                      <a16:creationId xmlns:a16="http://schemas.microsoft.com/office/drawing/2014/main" id="{F16C15B2-C666-C013-E4E4-7A37379A81CD}"/>
                    </a:ext>
                  </a:extLst>
                </p14:cNvPr>
                <p14:cNvContentPartPr/>
                <p14:nvPr/>
              </p14:nvContentPartPr>
              <p14:xfrm>
                <a:off x="8765057" y="321960"/>
                <a:ext cx="316440" cy="341640"/>
              </p14:xfrm>
            </p:contentPart>
          </mc:Choice>
          <mc:Fallback xmlns="">
            <p:pic>
              <p:nvPicPr>
                <p:cNvPr id="41" name="Freihand 40">
                  <a:extLst>
                    <a:ext uri="{FF2B5EF4-FFF2-40B4-BE49-F238E27FC236}">
                      <a16:creationId xmlns:a16="http://schemas.microsoft.com/office/drawing/2014/main" id="{F16C15B2-C666-C013-E4E4-7A37379A81CD}"/>
                    </a:ext>
                  </a:extLst>
                </p:cNvPr>
                <p:cNvPicPr/>
                <p:nvPr/>
              </p:nvPicPr>
              <p:blipFill>
                <a:blip r:embed="rId36"/>
                <a:stretch>
                  <a:fillRect/>
                </a:stretch>
              </p:blipFill>
              <p:spPr>
                <a:xfrm>
                  <a:off x="8758937" y="315840"/>
                  <a:ext cx="3286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Freihand 41">
                  <a:extLst>
                    <a:ext uri="{FF2B5EF4-FFF2-40B4-BE49-F238E27FC236}">
                      <a16:creationId xmlns:a16="http://schemas.microsoft.com/office/drawing/2014/main" id="{C4E30158-3085-ED88-3EF1-8D492B524D70}"/>
                    </a:ext>
                  </a:extLst>
                </p14:cNvPr>
                <p14:cNvContentPartPr/>
                <p14:nvPr/>
              </p14:nvContentPartPr>
              <p14:xfrm>
                <a:off x="9094817" y="303600"/>
                <a:ext cx="423000" cy="244440"/>
              </p14:xfrm>
            </p:contentPart>
          </mc:Choice>
          <mc:Fallback xmlns="">
            <p:pic>
              <p:nvPicPr>
                <p:cNvPr id="42" name="Freihand 41">
                  <a:extLst>
                    <a:ext uri="{FF2B5EF4-FFF2-40B4-BE49-F238E27FC236}">
                      <a16:creationId xmlns:a16="http://schemas.microsoft.com/office/drawing/2014/main" id="{C4E30158-3085-ED88-3EF1-8D492B524D70}"/>
                    </a:ext>
                  </a:extLst>
                </p:cNvPr>
                <p:cNvPicPr/>
                <p:nvPr/>
              </p:nvPicPr>
              <p:blipFill>
                <a:blip r:embed="rId38"/>
                <a:stretch>
                  <a:fillRect/>
                </a:stretch>
              </p:blipFill>
              <p:spPr>
                <a:xfrm>
                  <a:off x="9088697" y="297480"/>
                  <a:ext cx="4352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63A56279-28FD-21B0-FE31-34C7396745B7}"/>
                    </a:ext>
                  </a:extLst>
                </p14:cNvPr>
                <p14:cNvContentPartPr/>
                <p14:nvPr/>
              </p14:nvContentPartPr>
              <p14:xfrm>
                <a:off x="9567137" y="318000"/>
                <a:ext cx="319320" cy="117720"/>
              </p14:xfrm>
            </p:contentPart>
          </mc:Choice>
          <mc:Fallback xmlns="">
            <p:pic>
              <p:nvPicPr>
                <p:cNvPr id="43" name="Freihand 42">
                  <a:extLst>
                    <a:ext uri="{FF2B5EF4-FFF2-40B4-BE49-F238E27FC236}">
                      <a16:creationId xmlns:a16="http://schemas.microsoft.com/office/drawing/2014/main" id="{63A56279-28FD-21B0-FE31-34C7396745B7}"/>
                    </a:ext>
                  </a:extLst>
                </p:cNvPr>
                <p:cNvPicPr/>
                <p:nvPr/>
              </p:nvPicPr>
              <p:blipFill>
                <a:blip r:embed="rId40"/>
                <a:stretch>
                  <a:fillRect/>
                </a:stretch>
              </p:blipFill>
              <p:spPr>
                <a:xfrm>
                  <a:off x="9561017" y="311880"/>
                  <a:ext cx="331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5A1C1450-21E0-A3E1-6AB9-1576E2D45AB9}"/>
                    </a:ext>
                  </a:extLst>
                </p14:cNvPr>
                <p14:cNvContentPartPr/>
                <p14:nvPr/>
              </p14:nvContentPartPr>
              <p14:xfrm>
                <a:off x="7648697" y="1280280"/>
                <a:ext cx="115920" cy="226440"/>
              </p14:xfrm>
            </p:contentPart>
          </mc:Choice>
          <mc:Fallback xmlns="">
            <p:pic>
              <p:nvPicPr>
                <p:cNvPr id="45" name="Freihand 44">
                  <a:extLst>
                    <a:ext uri="{FF2B5EF4-FFF2-40B4-BE49-F238E27FC236}">
                      <a16:creationId xmlns:a16="http://schemas.microsoft.com/office/drawing/2014/main" id="{5A1C1450-21E0-A3E1-6AB9-1576E2D45AB9}"/>
                    </a:ext>
                  </a:extLst>
                </p:cNvPr>
                <p:cNvPicPr/>
                <p:nvPr/>
              </p:nvPicPr>
              <p:blipFill>
                <a:blip r:embed="rId42"/>
                <a:stretch>
                  <a:fillRect/>
                </a:stretch>
              </p:blipFill>
              <p:spPr>
                <a:xfrm>
                  <a:off x="7642577" y="1274160"/>
                  <a:ext cx="128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98BF6230-0B50-6C9A-8829-DC1E81EFC726}"/>
                    </a:ext>
                  </a:extLst>
                </p14:cNvPr>
                <p14:cNvContentPartPr/>
                <p14:nvPr/>
              </p14:nvContentPartPr>
              <p14:xfrm>
                <a:off x="7541057" y="1485480"/>
                <a:ext cx="350280" cy="169560"/>
              </p14:xfrm>
            </p:contentPart>
          </mc:Choice>
          <mc:Fallback xmlns="">
            <p:pic>
              <p:nvPicPr>
                <p:cNvPr id="46" name="Freihand 45">
                  <a:extLst>
                    <a:ext uri="{FF2B5EF4-FFF2-40B4-BE49-F238E27FC236}">
                      <a16:creationId xmlns:a16="http://schemas.microsoft.com/office/drawing/2014/main" id="{98BF6230-0B50-6C9A-8829-DC1E81EFC726}"/>
                    </a:ext>
                  </a:extLst>
                </p:cNvPr>
                <p:cNvPicPr/>
                <p:nvPr/>
              </p:nvPicPr>
              <p:blipFill>
                <a:blip r:embed="rId44"/>
                <a:stretch>
                  <a:fillRect/>
                </a:stretch>
              </p:blipFill>
              <p:spPr>
                <a:xfrm>
                  <a:off x="7534937" y="1479360"/>
                  <a:ext cx="362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Freihand 48">
                  <a:extLst>
                    <a:ext uri="{FF2B5EF4-FFF2-40B4-BE49-F238E27FC236}">
                      <a16:creationId xmlns:a16="http://schemas.microsoft.com/office/drawing/2014/main" id="{B8B79766-8B69-661E-FE22-73A93AE5CAFB}"/>
                    </a:ext>
                  </a:extLst>
                </p14:cNvPr>
                <p14:cNvContentPartPr/>
                <p14:nvPr/>
              </p14:nvContentPartPr>
              <p14:xfrm>
                <a:off x="7724297" y="1626600"/>
                <a:ext cx="78480" cy="255240"/>
              </p14:xfrm>
            </p:contentPart>
          </mc:Choice>
          <mc:Fallback xmlns="">
            <p:pic>
              <p:nvPicPr>
                <p:cNvPr id="49" name="Freihand 48">
                  <a:extLst>
                    <a:ext uri="{FF2B5EF4-FFF2-40B4-BE49-F238E27FC236}">
                      <a16:creationId xmlns:a16="http://schemas.microsoft.com/office/drawing/2014/main" id="{B8B79766-8B69-661E-FE22-73A93AE5CAFB}"/>
                    </a:ext>
                  </a:extLst>
                </p:cNvPr>
                <p:cNvPicPr/>
                <p:nvPr/>
              </p:nvPicPr>
              <p:blipFill>
                <a:blip r:embed="rId46"/>
                <a:stretch>
                  <a:fillRect/>
                </a:stretch>
              </p:blipFill>
              <p:spPr>
                <a:xfrm>
                  <a:off x="7718177" y="1620480"/>
                  <a:ext cx="90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0" name="Freihand 49">
                  <a:extLst>
                    <a:ext uri="{FF2B5EF4-FFF2-40B4-BE49-F238E27FC236}">
                      <a16:creationId xmlns:a16="http://schemas.microsoft.com/office/drawing/2014/main" id="{E00D6FB7-5F67-6C46-D531-E2C0430957BD}"/>
                    </a:ext>
                  </a:extLst>
                </p14:cNvPr>
                <p14:cNvContentPartPr/>
                <p14:nvPr/>
              </p14:nvContentPartPr>
              <p14:xfrm>
                <a:off x="7851377" y="1650360"/>
                <a:ext cx="70560" cy="122400"/>
              </p14:xfrm>
            </p:contentPart>
          </mc:Choice>
          <mc:Fallback xmlns="">
            <p:pic>
              <p:nvPicPr>
                <p:cNvPr id="50" name="Freihand 49">
                  <a:extLst>
                    <a:ext uri="{FF2B5EF4-FFF2-40B4-BE49-F238E27FC236}">
                      <a16:creationId xmlns:a16="http://schemas.microsoft.com/office/drawing/2014/main" id="{E00D6FB7-5F67-6C46-D531-E2C0430957BD}"/>
                    </a:ext>
                  </a:extLst>
                </p:cNvPr>
                <p:cNvPicPr/>
                <p:nvPr/>
              </p:nvPicPr>
              <p:blipFill>
                <a:blip r:embed="rId48"/>
                <a:stretch>
                  <a:fillRect/>
                </a:stretch>
              </p:blipFill>
              <p:spPr>
                <a:xfrm>
                  <a:off x="7845257" y="1644240"/>
                  <a:ext cx="82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2" name="Freihand 51">
                  <a:extLst>
                    <a:ext uri="{FF2B5EF4-FFF2-40B4-BE49-F238E27FC236}">
                      <a16:creationId xmlns:a16="http://schemas.microsoft.com/office/drawing/2014/main" id="{C74536A8-8854-50E9-2E4F-58E9688E732D}"/>
                    </a:ext>
                  </a:extLst>
                </p14:cNvPr>
                <p14:cNvContentPartPr/>
                <p14:nvPr/>
              </p14:nvContentPartPr>
              <p14:xfrm>
                <a:off x="8255657" y="940080"/>
                <a:ext cx="189000" cy="266040"/>
              </p14:xfrm>
            </p:contentPart>
          </mc:Choice>
          <mc:Fallback xmlns="">
            <p:pic>
              <p:nvPicPr>
                <p:cNvPr id="52" name="Freihand 51">
                  <a:extLst>
                    <a:ext uri="{FF2B5EF4-FFF2-40B4-BE49-F238E27FC236}">
                      <a16:creationId xmlns:a16="http://schemas.microsoft.com/office/drawing/2014/main" id="{C74536A8-8854-50E9-2E4F-58E9688E732D}"/>
                    </a:ext>
                  </a:extLst>
                </p:cNvPr>
                <p:cNvPicPr/>
                <p:nvPr/>
              </p:nvPicPr>
              <p:blipFill>
                <a:blip r:embed="rId50"/>
                <a:stretch>
                  <a:fillRect/>
                </a:stretch>
              </p:blipFill>
              <p:spPr>
                <a:xfrm>
                  <a:off x="8249537" y="933960"/>
                  <a:ext cx="2012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 name="Freihand 52">
                  <a:extLst>
                    <a:ext uri="{FF2B5EF4-FFF2-40B4-BE49-F238E27FC236}">
                      <a16:creationId xmlns:a16="http://schemas.microsoft.com/office/drawing/2014/main" id="{200136A6-8D9A-A6C5-3A92-02E903D6CEC6}"/>
                    </a:ext>
                  </a:extLst>
                </p14:cNvPr>
                <p14:cNvContentPartPr/>
                <p14:nvPr/>
              </p14:nvContentPartPr>
              <p14:xfrm>
                <a:off x="8259617" y="1103160"/>
                <a:ext cx="303480" cy="174960"/>
              </p14:xfrm>
            </p:contentPart>
          </mc:Choice>
          <mc:Fallback xmlns="">
            <p:pic>
              <p:nvPicPr>
                <p:cNvPr id="53" name="Freihand 52">
                  <a:extLst>
                    <a:ext uri="{FF2B5EF4-FFF2-40B4-BE49-F238E27FC236}">
                      <a16:creationId xmlns:a16="http://schemas.microsoft.com/office/drawing/2014/main" id="{200136A6-8D9A-A6C5-3A92-02E903D6CEC6}"/>
                    </a:ext>
                  </a:extLst>
                </p:cNvPr>
                <p:cNvPicPr/>
                <p:nvPr/>
              </p:nvPicPr>
              <p:blipFill>
                <a:blip r:embed="rId52"/>
                <a:stretch>
                  <a:fillRect/>
                </a:stretch>
              </p:blipFill>
              <p:spPr>
                <a:xfrm>
                  <a:off x="8253497" y="1097040"/>
                  <a:ext cx="315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DF4F6F1D-B003-A6C7-E8A9-83FB11B11880}"/>
                    </a:ext>
                  </a:extLst>
                </p14:cNvPr>
                <p14:cNvContentPartPr/>
                <p14:nvPr/>
              </p14:nvContentPartPr>
              <p14:xfrm>
                <a:off x="8421257" y="1248960"/>
                <a:ext cx="95400" cy="337320"/>
              </p14:xfrm>
            </p:contentPart>
          </mc:Choice>
          <mc:Fallback xmlns="">
            <p:pic>
              <p:nvPicPr>
                <p:cNvPr id="54" name="Freihand 53">
                  <a:extLst>
                    <a:ext uri="{FF2B5EF4-FFF2-40B4-BE49-F238E27FC236}">
                      <a16:creationId xmlns:a16="http://schemas.microsoft.com/office/drawing/2014/main" id="{DF4F6F1D-B003-A6C7-E8A9-83FB11B11880}"/>
                    </a:ext>
                  </a:extLst>
                </p:cNvPr>
                <p:cNvPicPr/>
                <p:nvPr/>
              </p:nvPicPr>
              <p:blipFill>
                <a:blip r:embed="rId54"/>
                <a:stretch>
                  <a:fillRect/>
                </a:stretch>
              </p:blipFill>
              <p:spPr>
                <a:xfrm>
                  <a:off x="8415137" y="1242840"/>
                  <a:ext cx="1076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F925756D-50B4-8452-4470-0B7147FA2451}"/>
                    </a:ext>
                  </a:extLst>
                </p14:cNvPr>
                <p14:cNvContentPartPr/>
                <p14:nvPr/>
              </p14:nvContentPartPr>
              <p14:xfrm>
                <a:off x="8569937" y="1265160"/>
                <a:ext cx="103680" cy="205920"/>
              </p14:xfrm>
            </p:contentPart>
          </mc:Choice>
          <mc:Fallback xmlns="">
            <p:pic>
              <p:nvPicPr>
                <p:cNvPr id="55" name="Freihand 54">
                  <a:extLst>
                    <a:ext uri="{FF2B5EF4-FFF2-40B4-BE49-F238E27FC236}">
                      <a16:creationId xmlns:a16="http://schemas.microsoft.com/office/drawing/2014/main" id="{F925756D-50B4-8452-4470-0B7147FA2451}"/>
                    </a:ext>
                  </a:extLst>
                </p:cNvPr>
                <p:cNvPicPr/>
                <p:nvPr/>
              </p:nvPicPr>
              <p:blipFill>
                <a:blip r:embed="rId56"/>
                <a:stretch>
                  <a:fillRect/>
                </a:stretch>
              </p:blipFill>
              <p:spPr>
                <a:xfrm>
                  <a:off x="8563817" y="1259040"/>
                  <a:ext cx="115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Freihand 56">
                  <a:extLst>
                    <a:ext uri="{FF2B5EF4-FFF2-40B4-BE49-F238E27FC236}">
                      <a16:creationId xmlns:a16="http://schemas.microsoft.com/office/drawing/2014/main" id="{E3501CD5-7919-879B-31BE-A8D844198C28}"/>
                    </a:ext>
                  </a:extLst>
                </p14:cNvPr>
                <p14:cNvContentPartPr/>
                <p14:nvPr/>
              </p14:nvContentPartPr>
              <p14:xfrm>
                <a:off x="7447457" y="1181280"/>
                <a:ext cx="491760" cy="810360"/>
              </p14:xfrm>
            </p:contentPart>
          </mc:Choice>
          <mc:Fallback xmlns="">
            <p:pic>
              <p:nvPicPr>
                <p:cNvPr id="57" name="Freihand 56">
                  <a:extLst>
                    <a:ext uri="{FF2B5EF4-FFF2-40B4-BE49-F238E27FC236}">
                      <a16:creationId xmlns:a16="http://schemas.microsoft.com/office/drawing/2014/main" id="{E3501CD5-7919-879B-31BE-A8D844198C28}"/>
                    </a:ext>
                  </a:extLst>
                </p:cNvPr>
                <p:cNvPicPr/>
                <p:nvPr/>
              </p:nvPicPr>
              <p:blipFill>
                <a:blip r:embed="rId58"/>
                <a:stretch>
                  <a:fillRect/>
                </a:stretch>
              </p:blipFill>
              <p:spPr>
                <a:xfrm>
                  <a:off x="7441337" y="1175160"/>
                  <a:ext cx="504000" cy="82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7EC12C7A-7342-3704-383F-75AA3FCA3BA4}"/>
                    </a:ext>
                  </a:extLst>
                </p14:cNvPr>
                <p14:cNvContentPartPr/>
                <p14:nvPr/>
              </p14:nvContentPartPr>
              <p14:xfrm>
                <a:off x="8162777" y="788880"/>
                <a:ext cx="503280" cy="872640"/>
              </p14:xfrm>
            </p:contentPart>
          </mc:Choice>
          <mc:Fallback xmlns="">
            <p:pic>
              <p:nvPicPr>
                <p:cNvPr id="58" name="Freihand 57">
                  <a:extLst>
                    <a:ext uri="{FF2B5EF4-FFF2-40B4-BE49-F238E27FC236}">
                      <a16:creationId xmlns:a16="http://schemas.microsoft.com/office/drawing/2014/main" id="{7EC12C7A-7342-3704-383F-75AA3FCA3BA4}"/>
                    </a:ext>
                  </a:extLst>
                </p:cNvPr>
                <p:cNvPicPr/>
                <p:nvPr/>
              </p:nvPicPr>
              <p:blipFill>
                <a:blip r:embed="rId60"/>
                <a:stretch>
                  <a:fillRect/>
                </a:stretch>
              </p:blipFill>
              <p:spPr>
                <a:xfrm>
                  <a:off x="8156657" y="782760"/>
                  <a:ext cx="515520" cy="884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Freihand 59">
                  <a:extLst>
                    <a:ext uri="{FF2B5EF4-FFF2-40B4-BE49-F238E27FC236}">
                      <a16:creationId xmlns:a16="http://schemas.microsoft.com/office/drawing/2014/main" id="{A6164965-D764-14D2-C1B8-0C9D9A3231AC}"/>
                    </a:ext>
                  </a:extLst>
                </p14:cNvPr>
                <p14:cNvContentPartPr/>
                <p14:nvPr/>
              </p14:nvContentPartPr>
              <p14:xfrm>
                <a:off x="9292097" y="751440"/>
                <a:ext cx="51120" cy="1028520"/>
              </p14:xfrm>
            </p:contentPart>
          </mc:Choice>
          <mc:Fallback xmlns="">
            <p:pic>
              <p:nvPicPr>
                <p:cNvPr id="60" name="Freihand 59">
                  <a:extLst>
                    <a:ext uri="{FF2B5EF4-FFF2-40B4-BE49-F238E27FC236}">
                      <a16:creationId xmlns:a16="http://schemas.microsoft.com/office/drawing/2014/main" id="{A6164965-D764-14D2-C1B8-0C9D9A3231AC}"/>
                    </a:ext>
                  </a:extLst>
                </p:cNvPr>
                <p:cNvPicPr/>
                <p:nvPr/>
              </p:nvPicPr>
              <p:blipFill>
                <a:blip r:embed="rId62"/>
                <a:stretch>
                  <a:fillRect/>
                </a:stretch>
              </p:blipFill>
              <p:spPr>
                <a:xfrm>
                  <a:off x="9285977" y="745320"/>
                  <a:ext cx="63360" cy="104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Freihand 60">
                  <a:extLst>
                    <a:ext uri="{FF2B5EF4-FFF2-40B4-BE49-F238E27FC236}">
                      <a16:creationId xmlns:a16="http://schemas.microsoft.com/office/drawing/2014/main" id="{96189552-A5D7-B38C-5553-A30A7ACF2096}"/>
                    </a:ext>
                  </a:extLst>
                </p14:cNvPr>
                <p14:cNvContentPartPr/>
                <p14:nvPr/>
              </p14:nvContentPartPr>
              <p14:xfrm>
                <a:off x="8958377" y="1518960"/>
                <a:ext cx="2067840" cy="281520"/>
              </p14:xfrm>
            </p:contentPart>
          </mc:Choice>
          <mc:Fallback xmlns="">
            <p:pic>
              <p:nvPicPr>
                <p:cNvPr id="61" name="Freihand 60">
                  <a:extLst>
                    <a:ext uri="{FF2B5EF4-FFF2-40B4-BE49-F238E27FC236}">
                      <a16:creationId xmlns:a16="http://schemas.microsoft.com/office/drawing/2014/main" id="{96189552-A5D7-B38C-5553-A30A7ACF2096}"/>
                    </a:ext>
                  </a:extLst>
                </p:cNvPr>
                <p:cNvPicPr/>
                <p:nvPr/>
              </p:nvPicPr>
              <p:blipFill>
                <a:blip r:embed="rId64"/>
                <a:stretch>
                  <a:fillRect/>
                </a:stretch>
              </p:blipFill>
              <p:spPr>
                <a:xfrm>
                  <a:off x="8952257" y="1512840"/>
                  <a:ext cx="20800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Freihand 61">
                  <a:extLst>
                    <a:ext uri="{FF2B5EF4-FFF2-40B4-BE49-F238E27FC236}">
                      <a16:creationId xmlns:a16="http://schemas.microsoft.com/office/drawing/2014/main" id="{33C31A33-B604-714C-6E04-FA14FBB51F6A}"/>
                    </a:ext>
                  </a:extLst>
                </p14:cNvPr>
                <p14:cNvContentPartPr/>
                <p14:nvPr/>
              </p14:nvContentPartPr>
              <p14:xfrm>
                <a:off x="11024057" y="1440120"/>
                <a:ext cx="155520" cy="277560"/>
              </p14:xfrm>
            </p:contentPart>
          </mc:Choice>
          <mc:Fallback xmlns="">
            <p:pic>
              <p:nvPicPr>
                <p:cNvPr id="62" name="Freihand 61">
                  <a:extLst>
                    <a:ext uri="{FF2B5EF4-FFF2-40B4-BE49-F238E27FC236}">
                      <a16:creationId xmlns:a16="http://schemas.microsoft.com/office/drawing/2014/main" id="{33C31A33-B604-714C-6E04-FA14FBB51F6A}"/>
                    </a:ext>
                  </a:extLst>
                </p:cNvPr>
                <p:cNvPicPr/>
                <p:nvPr/>
              </p:nvPicPr>
              <p:blipFill>
                <a:blip r:embed="rId66"/>
                <a:stretch>
                  <a:fillRect/>
                </a:stretch>
              </p:blipFill>
              <p:spPr>
                <a:xfrm>
                  <a:off x="11017937" y="1434000"/>
                  <a:ext cx="1677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8259E5C3-7C3E-E092-9773-9A7F6A91D603}"/>
                    </a:ext>
                  </a:extLst>
                </p14:cNvPr>
                <p14:cNvContentPartPr/>
                <p14:nvPr/>
              </p14:nvContentPartPr>
              <p14:xfrm>
                <a:off x="9167897" y="536880"/>
                <a:ext cx="246600" cy="351360"/>
              </p14:xfrm>
            </p:contentPart>
          </mc:Choice>
          <mc:Fallback xmlns="">
            <p:pic>
              <p:nvPicPr>
                <p:cNvPr id="64" name="Freihand 63">
                  <a:extLst>
                    <a:ext uri="{FF2B5EF4-FFF2-40B4-BE49-F238E27FC236}">
                      <a16:creationId xmlns:a16="http://schemas.microsoft.com/office/drawing/2014/main" id="{8259E5C3-7C3E-E092-9773-9A7F6A91D603}"/>
                    </a:ext>
                  </a:extLst>
                </p:cNvPr>
                <p:cNvPicPr/>
                <p:nvPr/>
              </p:nvPicPr>
              <p:blipFill>
                <a:blip r:embed="rId68"/>
                <a:stretch>
                  <a:fillRect/>
                </a:stretch>
              </p:blipFill>
              <p:spPr>
                <a:xfrm>
                  <a:off x="9161777" y="530760"/>
                  <a:ext cx="2588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C5C5B3AC-AC48-4174-96B7-663674A5B616}"/>
                    </a:ext>
                  </a:extLst>
                </p14:cNvPr>
                <p14:cNvContentPartPr/>
                <p14:nvPr/>
              </p14:nvContentPartPr>
              <p14:xfrm>
                <a:off x="9563177" y="629760"/>
                <a:ext cx="1252080" cy="718920"/>
              </p14:xfrm>
            </p:contentPart>
          </mc:Choice>
          <mc:Fallback xmlns="">
            <p:pic>
              <p:nvPicPr>
                <p:cNvPr id="65" name="Freihand 64">
                  <a:extLst>
                    <a:ext uri="{FF2B5EF4-FFF2-40B4-BE49-F238E27FC236}">
                      <a16:creationId xmlns:a16="http://schemas.microsoft.com/office/drawing/2014/main" id="{C5C5B3AC-AC48-4174-96B7-663674A5B616}"/>
                    </a:ext>
                  </a:extLst>
                </p:cNvPr>
                <p:cNvPicPr/>
                <p:nvPr/>
              </p:nvPicPr>
              <p:blipFill>
                <a:blip r:embed="rId70"/>
                <a:stretch>
                  <a:fillRect/>
                </a:stretch>
              </p:blipFill>
              <p:spPr>
                <a:xfrm>
                  <a:off x="9557057" y="623640"/>
                  <a:ext cx="12643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7" name="Freihand 66">
                  <a:extLst>
                    <a:ext uri="{FF2B5EF4-FFF2-40B4-BE49-F238E27FC236}">
                      <a16:creationId xmlns:a16="http://schemas.microsoft.com/office/drawing/2014/main" id="{0BAFD646-B5D2-F349-EFD4-3D769D186DAD}"/>
                    </a:ext>
                  </a:extLst>
                </p14:cNvPr>
                <p14:cNvContentPartPr/>
                <p14:nvPr/>
              </p14:nvContentPartPr>
              <p14:xfrm>
                <a:off x="9049457" y="668640"/>
                <a:ext cx="74520" cy="158760"/>
              </p14:xfrm>
            </p:contentPart>
          </mc:Choice>
          <mc:Fallback xmlns="">
            <p:pic>
              <p:nvPicPr>
                <p:cNvPr id="67" name="Freihand 66">
                  <a:extLst>
                    <a:ext uri="{FF2B5EF4-FFF2-40B4-BE49-F238E27FC236}">
                      <a16:creationId xmlns:a16="http://schemas.microsoft.com/office/drawing/2014/main" id="{0BAFD646-B5D2-F349-EFD4-3D769D186DAD}"/>
                    </a:ext>
                  </a:extLst>
                </p:cNvPr>
                <p:cNvPicPr/>
                <p:nvPr/>
              </p:nvPicPr>
              <p:blipFill>
                <a:blip r:embed="rId72"/>
                <a:stretch>
                  <a:fillRect/>
                </a:stretch>
              </p:blipFill>
              <p:spPr>
                <a:xfrm>
                  <a:off x="9043337" y="662520"/>
                  <a:ext cx="86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Freihand 67">
                  <a:extLst>
                    <a:ext uri="{FF2B5EF4-FFF2-40B4-BE49-F238E27FC236}">
                      <a16:creationId xmlns:a16="http://schemas.microsoft.com/office/drawing/2014/main" id="{FCEA2C8C-EAB4-FD90-BBE5-E74AB422AF9D}"/>
                    </a:ext>
                  </a:extLst>
                </p14:cNvPr>
                <p14:cNvContentPartPr/>
                <p14:nvPr/>
              </p14:nvContentPartPr>
              <p14:xfrm>
                <a:off x="9050897" y="608520"/>
                <a:ext cx="12960" cy="12240"/>
              </p14:xfrm>
            </p:contentPart>
          </mc:Choice>
          <mc:Fallback xmlns="">
            <p:pic>
              <p:nvPicPr>
                <p:cNvPr id="68" name="Freihand 67">
                  <a:extLst>
                    <a:ext uri="{FF2B5EF4-FFF2-40B4-BE49-F238E27FC236}">
                      <a16:creationId xmlns:a16="http://schemas.microsoft.com/office/drawing/2014/main" id="{FCEA2C8C-EAB4-FD90-BBE5-E74AB422AF9D}"/>
                    </a:ext>
                  </a:extLst>
                </p:cNvPr>
                <p:cNvPicPr/>
                <p:nvPr/>
              </p:nvPicPr>
              <p:blipFill>
                <a:blip r:embed="rId74"/>
                <a:stretch>
                  <a:fillRect/>
                </a:stretch>
              </p:blipFill>
              <p:spPr>
                <a:xfrm>
                  <a:off x="9044777" y="602400"/>
                  <a:ext cx="25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873CBEAB-B6AA-E4C5-44F4-D77771C8817C}"/>
                    </a:ext>
                  </a:extLst>
                </p14:cNvPr>
                <p14:cNvContentPartPr/>
                <p14:nvPr/>
              </p14:nvContentPartPr>
              <p14:xfrm>
                <a:off x="10776737" y="1774560"/>
                <a:ext cx="143280" cy="190440"/>
              </p14:xfrm>
            </p:contentPart>
          </mc:Choice>
          <mc:Fallback xmlns="">
            <p:pic>
              <p:nvPicPr>
                <p:cNvPr id="70" name="Freihand 69">
                  <a:extLst>
                    <a:ext uri="{FF2B5EF4-FFF2-40B4-BE49-F238E27FC236}">
                      <a16:creationId xmlns:a16="http://schemas.microsoft.com/office/drawing/2014/main" id="{873CBEAB-B6AA-E4C5-44F4-D77771C8817C}"/>
                    </a:ext>
                  </a:extLst>
                </p:cNvPr>
                <p:cNvPicPr/>
                <p:nvPr/>
              </p:nvPicPr>
              <p:blipFill>
                <a:blip r:embed="rId76"/>
                <a:stretch>
                  <a:fillRect/>
                </a:stretch>
              </p:blipFill>
              <p:spPr>
                <a:xfrm>
                  <a:off x="10770617" y="1768440"/>
                  <a:ext cx="155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81433084-27D7-5ED5-3D68-5D14093897E0}"/>
                    </a:ext>
                  </a:extLst>
                </p14:cNvPr>
                <p14:cNvContentPartPr/>
                <p14:nvPr/>
              </p14:nvContentPartPr>
              <p14:xfrm>
                <a:off x="10981937" y="1875000"/>
                <a:ext cx="19440" cy="119880"/>
              </p14:xfrm>
            </p:contentPart>
          </mc:Choice>
          <mc:Fallback xmlns="">
            <p:pic>
              <p:nvPicPr>
                <p:cNvPr id="71" name="Freihand 70">
                  <a:extLst>
                    <a:ext uri="{FF2B5EF4-FFF2-40B4-BE49-F238E27FC236}">
                      <a16:creationId xmlns:a16="http://schemas.microsoft.com/office/drawing/2014/main" id="{81433084-27D7-5ED5-3D68-5D14093897E0}"/>
                    </a:ext>
                  </a:extLst>
                </p:cNvPr>
                <p:cNvPicPr/>
                <p:nvPr/>
              </p:nvPicPr>
              <p:blipFill>
                <a:blip r:embed="rId78"/>
                <a:stretch>
                  <a:fillRect/>
                </a:stretch>
              </p:blipFill>
              <p:spPr>
                <a:xfrm>
                  <a:off x="10975817" y="1868880"/>
                  <a:ext cx="31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A0934D51-97E6-9587-44DA-D3A5F9A318F5}"/>
                    </a:ext>
                  </a:extLst>
                </p14:cNvPr>
                <p14:cNvContentPartPr/>
                <p14:nvPr/>
              </p14:nvContentPartPr>
              <p14:xfrm>
                <a:off x="11094617" y="1716960"/>
                <a:ext cx="156960" cy="223560"/>
              </p14:xfrm>
            </p:contentPart>
          </mc:Choice>
          <mc:Fallback xmlns="">
            <p:pic>
              <p:nvPicPr>
                <p:cNvPr id="72" name="Freihand 71">
                  <a:extLst>
                    <a:ext uri="{FF2B5EF4-FFF2-40B4-BE49-F238E27FC236}">
                      <a16:creationId xmlns:a16="http://schemas.microsoft.com/office/drawing/2014/main" id="{A0934D51-97E6-9587-44DA-D3A5F9A318F5}"/>
                    </a:ext>
                  </a:extLst>
                </p:cNvPr>
                <p:cNvPicPr/>
                <p:nvPr/>
              </p:nvPicPr>
              <p:blipFill>
                <a:blip r:embed="rId80"/>
                <a:stretch>
                  <a:fillRect/>
                </a:stretch>
              </p:blipFill>
              <p:spPr>
                <a:xfrm>
                  <a:off x="11088497" y="1710840"/>
                  <a:ext cx="1692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B3598A87-6A4B-1A90-AE9D-1AC2CB3C3940}"/>
                    </a:ext>
                  </a:extLst>
                </p14:cNvPr>
                <p14:cNvContentPartPr/>
                <p14:nvPr/>
              </p14:nvContentPartPr>
              <p14:xfrm>
                <a:off x="11222777" y="1698240"/>
                <a:ext cx="120960" cy="262440"/>
              </p14:xfrm>
            </p:contentPart>
          </mc:Choice>
          <mc:Fallback xmlns="">
            <p:pic>
              <p:nvPicPr>
                <p:cNvPr id="73" name="Freihand 72">
                  <a:extLst>
                    <a:ext uri="{FF2B5EF4-FFF2-40B4-BE49-F238E27FC236}">
                      <a16:creationId xmlns:a16="http://schemas.microsoft.com/office/drawing/2014/main" id="{B3598A87-6A4B-1A90-AE9D-1AC2CB3C3940}"/>
                    </a:ext>
                  </a:extLst>
                </p:cNvPr>
                <p:cNvPicPr/>
                <p:nvPr/>
              </p:nvPicPr>
              <p:blipFill>
                <a:blip r:embed="rId82"/>
                <a:stretch>
                  <a:fillRect/>
                </a:stretch>
              </p:blipFill>
              <p:spPr>
                <a:xfrm>
                  <a:off x="11216657" y="1692120"/>
                  <a:ext cx="133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Freihand 74">
                  <a:extLst>
                    <a:ext uri="{FF2B5EF4-FFF2-40B4-BE49-F238E27FC236}">
                      <a16:creationId xmlns:a16="http://schemas.microsoft.com/office/drawing/2014/main" id="{5A99F910-089B-2BEE-4352-BFCDC1C55E1D}"/>
                    </a:ext>
                  </a:extLst>
                </p14:cNvPr>
                <p14:cNvContentPartPr/>
                <p14:nvPr/>
              </p14:nvContentPartPr>
              <p14:xfrm>
                <a:off x="11283257" y="1789320"/>
                <a:ext cx="171000" cy="315360"/>
              </p14:xfrm>
            </p:contentPart>
          </mc:Choice>
          <mc:Fallback xmlns="">
            <p:pic>
              <p:nvPicPr>
                <p:cNvPr id="75" name="Freihand 74">
                  <a:extLst>
                    <a:ext uri="{FF2B5EF4-FFF2-40B4-BE49-F238E27FC236}">
                      <a16:creationId xmlns:a16="http://schemas.microsoft.com/office/drawing/2014/main" id="{5A99F910-089B-2BEE-4352-BFCDC1C55E1D}"/>
                    </a:ext>
                  </a:extLst>
                </p:cNvPr>
                <p:cNvPicPr/>
                <p:nvPr/>
              </p:nvPicPr>
              <p:blipFill>
                <a:blip r:embed="rId84"/>
                <a:stretch>
                  <a:fillRect/>
                </a:stretch>
              </p:blipFill>
              <p:spPr>
                <a:xfrm>
                  <a:off x="11277137" y="1783200"/>
                  <a:ext cx="1832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Freihand 75">
                  <a:extLst>
                    <a:ext uri="{FF2B5EF4-FFF2-40B4-BE49-F238E27FC236}">
                      <a16:creationId xmlns:a16="http://schemas.microsoft.com/office/drawing/2014/main" id="{759CD5EA-8CA0-FDA0-BAA2-58F9EB454EC2}"/>
                    </a:ext>
                  </a:extLst>
                </p14:cNvPr>
                <p14:cNvContentPartPr/>
                <p14:nvPr/>
              </p14:nvContentPartPr>
              <p14:xfrm>
                <a:off x="9864857" y="526800"/>
                <a:ext cx="68400" cy="1162800"/>
              </p14:xfrm>
            </p:contentPart>
          </mc:Choice>
          <mc:Fallback xmlns="">
            <p:pic>
              <p:nvPicPr>
                <p:cNvPr id="76" name="Freihand 75">
                  <a:extLst>
                    <a:ext uri="{FF2B5EF4-FFF2-40B4-BE49-F238E27FC236}">
                      <a16:creationId xmlns:a16="http://schemas.microsoft.com/office/drawing/2014/main" id="{759CD5EA-8CA0-FDA0-BAA2-58F9EB454EC2}"/>
                    </a:ext>
                  </a:extLst>
                </p:cNvPr>
                <p:cNvPicPr/>
                <p:nvPr/>
              </p:nvPicPr>
              <p:blipFill>
                <a:blip r:embed="rId86"/>
                <a:stretch>
                  <a:fillRect/>
                </a:stretch>
              </p:blipFill>
              <p:spPr>
                <a:xfrm>
                  <a:off x="9858737" y="520680"/>
                  <a:ext cx="80640" cy="1175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Freihand 76">
                  <a:extLst>
                    <a:ext uri="{FF2B5EF4-FFF2-40B4-BE49-F238E27FC236}">
                      <a16:creationId xmlns:a16="http://schemas.microsoft.com/office/drawing/2014/main" id="{3182A944-EA14-1A32-E55D-279405473010}"/>
                    </a:ext>
                  </a:extLst>
                </p14:cNvPr>
                <p14:cNvContentPartPr/>
                <p14:nvPr/>
              </p14:nvContentPartPr>
              <p14:xfrm>
                <a:off x="10025777" y="173280"/>
                <a:ext cx="117720" cy="259200"/>
              </p14:xfrm>
            </p:contentPart>
          </mc:Choice>
          <mc:Fallback xmlns="">
            <p:pic>
              <p:nvPicPr>
                <p:cNvPr id="77" name="Freihand 76">
                  <a:extLst>
                    <a:ext uri="{FF2B5EF4-FFF2-40B4-BE49-F238E27FC236}">
                      <a16:creationId xmlns:a16="http://schemas.microsoft.com/office/drawing/2014/main" id="{3182A944-EA14-1A32-E55D-279405473010}"/>
                    </a:ext>
                  </a:extLst>
                </p:cNvPr>
                <p:cNvPicPr/>
                <p:nvPr/>
              </p:nvPicPr>
              <p:blipFill>
                <a:blip r:embed="rId88"/>
                <a:stretch>
                  <a:fillRect/>
                </a:stretch>
              </p:blipFill>
              <p:spPr>
                <a:xfrm>
                  <a:off x="10019657" y="167160"/>
                  <a:ext cx="1299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8" name="Freihand 77">
                  <a:extLst>
                    <a:ext uri="{FF2B5EF4-FFF2-40B4-BE49-F238E27FC236}">
                      <a16:creationId xmlns:a16="http://schemas.microsoft.com/office/drawing/2014/main" id="{B878C0BE-BEC5-009D-0EC3-AFD117C4F73F}"/>
                    </a:ext>
                  </a:extLst>
                </p14:cNvPr>
                <p14:cNvContentPartPr/>
                <p14:nvPr/>
              </p14:nvContentPartPr>
              <p14:xfrm>
                <a:off x="10002377" y="345000"/>
                <a:ext cx="236160" cy="128880"/>
              </p14:xfrm>
            </p:contentPart>
          </mc:Choice>
          <mc:Fallback xmlns="">
            <p:pic>
              <p:nvPicPr>
                <p:cNvPr id="78" name="Freihand 77">
                  <a:extLst>
                    <a:ext uri="{FF2B5EF4-FFF2-40B4-BE49-F238E27FC236}">
                      <a16:creationId xmlns:a16="http://schemas.microsoft.com/office/drawing/2014/main" id="{B878C0BE-BEC5-009D-0EC3-AFD117C4F73F}"/>
                    </a:ext>
                  </a:extLst>
                </p:cNvPr>
                <p:cNvPicPr/>
                <p:nvPr/>
              </p:nvPicPr>
              <p:blipFill>
                <a:blip r:embed="rId90"/>
                <a:stretch>
                  <a:fillRect/>
                </a:stretch>
              </p:blipFill>
              <p:spPr>
                <a:xfrm>
                  <a:off x="9996257" y="338880"/>
                  <a:ext cx="248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9" name="Freihand 78">
                  <a:extLst>
                    <a:ext uri="{FF2B5EF4-FFF2-40B4-BE49-F238E27FC236}">
                      <a16:creationId xmlns:a16="http://schemas.microsoft.com/office/drawing/2014/main" id="{BFF12318-CA98-DC50-8994-F4C0EAD3C4B0}"/>
                    </a:ext>
                  </a:extLst>
                </p14:cNvPr>
                <p14:cNvContentPartPr/>
                <p14:nvPr/>
              </p14:nvContentPartPr>
              <p14:xfrm>
                <a:off x="10095977" y="482880"/>
                <a:ext cx="74880" cy="258480"/>
              </p14:xfrm>
            </p:contentPart>
          </mc:Choice>
          <mc:Fallback xmlns="">
            <p:pic>
              <p:nvPicPr>
                <p:cNvPr id="79" name="Freihand 78">
                  <a:extLst>
                    <a:ext uri="{FF2B5EF4-FFF2-40B4-BE49-F238E27FC236}">
                      <a16:creationId xmlns:a16="http://schemas.microsoft.com/office/drawing/2014/main" id="{BFF12318-CA98-DC50-8994-F4C0EAD3C4B0}"/>
                    </a:ext>
                  </a:extLst>
                </p:cNvPr>
                <p:cNvPicPr/>
                <p:nvPr/>
              </p:nvPicPr>
              <p:blipFill>
                <a:blip r:embed="rId92"/>
                <a:stretch>
                  <a:fillRect/>
                </a:stretch>
              </p:blipFill>
              <p:spPr>
                <a:xfrm>
                  <a:off x="10089857" y="476760"/>
                  <a:ext cx="871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Freihand 80">
                  <a:extLst>
                    <a:ext uri="{FF2B5EF4-FFF2-40B4-BE49-F238E27FC236}">
                      <a16:creationId xmlns:a16="http://schemas.microsoft.com/office/drawing/2014/main" id="{87783B81-C923-1068-E864-C39577858982}"/>
                    </a:ext>
                  </a:extLst>
                </p14:cNvPr>
                <p14:cNvContentPartPr/>
                <p14:nvPr/>
              </p14:nvContentPartPr>
              <p14:xfrm>
                <a:off x="10371377" y="389640"/>
                <a:ext cx="49680" cy="1223280"/>
              </p14:xfrm>
            </p:contentPart>
          </mc:Choice>
          <mc:Fallback xmlns="">
            <p:pic>
              <p:nvPicPr>
                <p:cNvPr id="81" name="Freihand 80">
                  <a:extLst>
                    <a:ext uri="{FF2B5EF4-FFF2-40B4-BE49-F238E27FC236}">
                      <a16:creationId xmlns:a16="http://schemas.microsoft.com/office/drawing/2014/main" id="{87783B81-C923-1068-E864-C39577858982}"/>
                    </a:ext>
                  </a:extLst>
                </p:cNvPr>
                <p:cNvPicPr/>
                <p:nvPr/>
              </p:nvPicPr>
              <p:blipFill>
                <a:blip r:embed="rId94"/>
                <a:stretch>
                  <a:fillRect/>
                </a:stretch>
              </p:blipFill>
              <p:spPr>
                <a:xfrm>
                  <a:off x="10365257" y="383520"/>
                  <a:ext cx="61920" cy="1235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115AF06E-4292-64B6-8F85-9162AEF4B604}"/>
                    </a:ext>
                  </a:extLst>
                </p14:cNvPr>
                <p14:cNvContentPartPr/>
                <p14:nvPr/>
              </p14:nvContentPartPr>
              <p14:xfrm>
                <a:off x="10538417" y="117120"/>
                <a:ext cx="177840" cy="257400"/>
              </p14:xfrm>
            </p:contentPart>
          </mc:Choice>
          <mc:Fallback xmlns="">
            <p:pic>
              <p:nvPicPr>
                <p:cNvPr id="82" name="Freihand 81">
                  <a:extLst>
                    <a:ext uri="{FF2B5EF4-FFF2-40B4-BE49-F238E27FC236}">
                      <a16:creationId xmlns:a16="http://schemas.microsoft.com/office/drawing/2014/main" id="{115AF06E-4292-64B6-8F85-9162AEF4B604}"/>
                    </a:ext>
                  </a:extLst>
                </p:cNvPr>
                <p:cNvPicPr/>
                <p:nvPr/>
              </p:nvPicPr>
              <p:blipFill>
                <a:blip r:embed="rId96"/>
                <a:stretch>
                  <a:fillRect/>
                </a:stretch>
              </p:blipFill>
              <p:spPr>
                <a:xfrm>
                  <a:off x="10532297" y="111000"/>
                  <a:ext cx="190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Freihand 82">
                  <a:extLst>
                    <a:ext uri="{FF2B5EF4-FFF2-40B4-BE49-F238E27FC236}">
                      <a16:creationId xmlns:a16="http://schemas.microsoft.com/office/drawing/2014/main" id="{AE063ACA-0201-FA5F-9F00-70E662EDFDC9}"/>
                    </a:ext>
                  </a:extLst>
                </p14:cNvPr>
                <p14:cNvContentPartPr/>
                <p14:nvPr/>
              </p14:nvContentPartPr>
              <p14:xfrm>
                <a:off x="10507097" y="154200"/>
                <a:ext cx="353880" cy="403560"/>
              </p14:xfrm>
            </p:contentPart>
          </mc:Choice>
          <mc:Fallback xmlns="">
            <p:pic>
              <p:nvPicPr>
                <p:cNvPr id="83" name="Freihand 82">
                  <a:extLst>
                    <a:ext uri="{FF2B5EF4-FFF2-40B4-BE49-F238E27FC236}">
                      <a16:creationId xmlns:a16="http://schemas.microsoft.com/office/drawing/2014/main" id="{AE063ACA-0201-FA5F-9F00-70E662EDFDC9}"/>
                    </a:ext>
                  </a:extLst>
                </p:cNvPr>
                <p:cNvPicPr/>
                <p:nvPr/>
              </p:nvPicPr>
              <p:blipFill>
                <a:blip r:embed="rId98"/>
                <a:stretch>
                  <a:fillRect/>
                </a:stretch>
              </p:blipFill>
              <p:spPr>
                <a:xfrm>
                  <a:off x="10500977" y="148080"/>
                  <a:ext cx="3661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Freihand 83">
                  <a:extLst>
                    <a:ext uri="{FF2B5EF4-FFF2-40B4-BE49-F238E27FC236}">
                      <a16:creationId xmlns:a16="http://schemas.microsoft.com/office/drawing/2014/main" id="{02860280-B539-AF7B-D658-13E7887C4E57}"/>
                    </a:ext>
                  </a:extLst>
                </p14:cNvPr>
                <p14:cNvContentPartPr/>
                <p14:nvPr/>
              </p14:nvContentPartPr>
              <p14:xfrm>
                <a:off x="10689977" y="394680"/>
                <a:ext cx="109440" cy="316800"/>
              </p14:xfrm>
            </p:contentPart>
          </mc:Choice>
          <mc:Fallback xmlns="">
            <p:pic>
              <p:nvPicPr>
                <p:cNvPr id="84" name="Freihand 83">
                  <a:extLst>
                    <a:ext uri="{FF2B5EF4-FFF2-40B4-BE49-F238E27FC236}">
                      <a16:creationId xmlns:a16="http://schemas.microsoft.com/office/drawing/2014/main" id="{02860280-B539-AF7B-D658-13E7887C4E57}"/>
                    </a:ext>
                  </a:extLst>
                </p:cNvPr>
                <p:cNvPicPr/>
                <p:nvPr/>
              </p:nvPicPr>
              <p:blipFill>
                <a:blip r:embed="rId100"/>
                <a:stretch>
                  <a:fillRect/>
                </a:stretch>
              </p:blipFill>
              <p:spPr>
                <a:xfrm>
                  <a:off x="10683857" y="388560"/>
                  <a:ext cx="1216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2" name="Freihand 91">
                  <a:extLst>
                    <a:ext uri="{FF2B5EF4-FFF2-40B4-BE49-F238E27FC236}">
                      <a16:creationId xmlns:a16="http://schemas.microsoft.com/office/drawing/2014/main" id="{CDC798C0-BB04-56EB-AB3C-6DB58EE8B9E4}"/>
                    </a:ext>
                  </a:extLst>
                </p14:cNvPr>
                <p14:cNvContentPartPr/>
                <p14:nvPr/>
              </p14:nvContentPartPr>
              <p14:xfrm>
                <a:off x="9864857" y="2087760"/>
                <a:ext cx="5760" cy="23040"/>
              </p14:xfrm>
            </p:contentPart>
          </mc:Choice>
          <mc:Fallback xmlns="">
            <p:pic>
              <p:nvPicPr>
                <p:cNvPr id="92" name="Freihand 91">
                  <a:extLst>
                    <a:ext uri="{FF2B5EF4-FFF2-40B4-BE49-F238E27FC236}">
                      <a16:creationId xmlns:a16="http://schemas.microsoft.com/office/drawing/2014/main" id="{CDC798C0-BB04-56EB-AB3C-6DB58EE8B9E4}"/>
                    </a:ext>
                  </a:extLst>
                </p:cNvPr>
                <p:cNvPicPr/>
                <p:nvPr/>
              </p:nvPicPr>
              <p:blipFill>
                <a:blip r:embed="rId102"/>
                <a:stretch>
                  <a:fillRect/>
                </a:stretch>
              </p:blipFill>
              <p:spPr>
                <a:xfrm>
                  <a:off x="9858737" y="2081640"/>
                  <a:ext cx="18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3" name="Freihand 92">
                  <a:extLst>
                    <a:ext uri="{FF2B5EF4-FFF2-40B4-BE49-F238E27FC236}">
                      <a16:creationId xmlns:a16="http://schemas.microsoft.com/office/drawing/2014/main" id="{7C620496-0561-8324-8A54-BA0A4AC88A8E}"/>
                    </a:ext>
                  </a:extLst>
                </p14:cNvPr>
                <p14:cNvContentPartPr/>
                <p14:nvPr/>
              </p14:nvContentPartPr>
              <p14:xfrm>
                <a:off x="10804457" y="490080"/>
                <a:ext cx="68760" cy="110880"/>
              </p14:xfrm>
            </p:contentPart>
          </mc:Choice>
          <mc:Fallback xmlns="">
            <p:pic>
              <p:nvPicPr>
                <p:cNvPr id="93" name="Freihand 92">
                  <a:extLst>
                    <a:ext uri="{FF2B5EF4-FFF2-40B4-BE49-F238E27FC236}">
                      <a16:creationId xmlns:a16="http://schemas.microsoft.com/office/drawing/2014/main" id="{7C620496-0561-8324-8A54-BA0A4AC88A8E}"/>
                    </a:ext>
                  </a:extLst>
                </p:cNvPr>
                <p:cNvPicPr/>
                <p:nvPr/>
              </p:nvPicPr>
              <p:blipFill>
                <a:blip r:embed="rId104"/>
                <a:stretch>
                  <a:fillRect/>
                </a:stretch>
              </p:blipFill>
              <p:spPr>
                <a:xfrm>
                  <a:off x="10798337" y="483960"/>
                  <a:ext cx="81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5" name="Freihand 94">
                  <a:extLst>
                    <a:ext uri="{FF2B5EF4-FFF2-40B4-BE49-F238E27FC236}">
                      <a16:creationId xmlns:a16="http://schemas.microsoft.com/office/drawing/2014/main" id="{1AF52775-2C19-EAB2-BE9D-1C4795ECF11F}"/>
                    </a:ext>
                  </a:extLst>
                </p14:cNvPr>
                <p14:cNvContentPartPr/>
                <p14:nvPr/>
              </p14:nvContentPartPr>
              <p14:xfrm>
                <a:off x="10776377" y="524280"/>
                <a:ext cx="72360" cy="160200"/>
              </p14:xfrm>
            </p:contentPart>
          </mc:Choice>
          <mc:Fallback xmlns="">
            <p:pic>
              <p:nvPicPr>
                <p:cNvPr id="95" name="Freihand 94">
                  <a:extLst>
                    <a:ext uri="{FF2B5EF4-FFF2-40B4-BE49-F238E27FC236}">
                      <a16:creationId xmlns:a16="http://schemas.microsoft.com/office/drawing/2014/main" id="{1AF52775-2C19-EAB2-BE9D-1C4795ECF11F}"/>
                    </a:ext>
                  </a:extLst>
                </p:cNvPr>
                <p:cNvPicPr/>
                <p:nvPr/>
              </p:nvPicPr>
              <p:blipFill>
                <a:blip r:embed="rId106"/>
                <a:stretch>
                  <a:fillRect/>
                </a:stretch>
              </p:blipFill>
              <p:spPr>
                <a:xfrm>
                  <a:off x="10770257" y="518160"/>
                  <a:ext cx="84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74899E71-901B-8B14-DE14-37F70C2D086F}"/>
                    </a:ext>
                  </a:extLst>
                </p14:cNvPr>
                <p14:cNvContentPartPr/>
                <p14:nvPr/>
              </p14:nvContentPartPr>
              <p14:xfrm>
                <a:off x="10169417" y="555600"/>
                <a:ext cx="94320" cy="161640"/>
              </p14:xfrm>
            </p:contentPart>
          </mc:Choice>
          <mc:Fallback xmlns="">
            <p:pic>
              <p:nvPicPr>
                <p:cNvPr id="97" name="Freihand 96">
                  <a:extLst>
                    <a:ext uri="{FF2B5EF4-FFF2-40B4-BE49-F238E27FC236}">
                      <a16:creationId xmlns:a16="http://schemas.microsoft.com/office/drawing/2014/main" id="{74899E71-901B-8B14-DE14-37F70C2D086F}"/>
                    </a:ext>
                  </a:extLst>
                </p:cNvPr>
                <p:cNvPicPr/>
                <p:nvPr/>
              </p:nvPicPr>
              <p:blipFill>
                <a:blip r:embed="rId108"/>
                <a:stretch>
                  <a:fillRect/>
                </a:stretch>
              </p:blipFill>
              <p:spPr>
                <a:xfrm>
                  <a:off x="10163297" y="549480"/>
                  <a:ext cx="106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0" name="Freihand 99">
                  <a:extLst>
                    <a:ext uri="{FF2B5EF4-FFF2-40B4-BE49-F238E27FC236}">
                      <a16:creationId xmlns:a16="http://schemas.microsoft.com/office/drawing/2014/main" id="{5C66D69F-3EF6-CB0C-4AE2-F59E39DAC51A}"/>
                    </a:ext>
                  </a:extLst>
                </p14:cNvPr>
                <p14:cNvContentPartPr/>
                <p14:nvPr/>
              </p14:nvContentPartPr>
              <p14:xfrm>
                <a:off x="10038737" y="878880"/>
                <a:ext cx="206640" cy="39240"/>
              </p14:xfrm>
            </p:contentPart>
          </mc:Choice>
          <mc:Fallback xmlns="">
            <p:pic>
              <p:nvPicPr>
                <p:cNvPr id="100" name="Freihand 99">
                  <a:extLst>
                    <a:ext uri="{FF2B5EF4-FFF2-40B4-BE49-F238E27FC236}">
                      <a16:creationId xmlns:a16="http://schemas.microsoft.com/office/drawing/2014/main" id="{5C66D69F-3EF6-CB0C-4AE2-F59E39DAC51A}"/>
                    </a:ext>
                  </a:extLst>
                </p:cNvPr>
                <p:cNvPicPr/>
                <p:nvPr/>
              </p:nvPicPr>
              <p:blipFill>
                <a:blip r:embed="rId110"/>
                <a:stretch>
                  <a:fillRect/>
                </a:stretch>
              </p:blipFill>
              <p:spPr>
                <a:xfrm>
                  <a:off x="10032617" y="872760"/>
                  <a:ext cx="218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1" name="Freihand 100">
                  <a:extLst>
                    <a:ext uri="{FF2B5EF4-FFF2-40B4-BE49-F238E27FC236}">
                      <a16:creationId xmlns:a16="http://schemas.microsoft.com/office/drawing/2014/main" id="{5A16CA55-67BF-62D4-8BB5-3F46BB4AB0D9}"/>
                    </a:ext>
                  </a:extLst>
                </p14:cNvPr>
                <p14:cNvContentPartPr/>
                <p14:nvPr/>
              </p14:nvContentPartPr>
              <p14:xfrm>
                <a:off x="9967097" y="789240"/>
                <a:ext cx="184320" cy="211680"/>
              </p14:xfrm>
            </p:contentPart>
          </mc:Choice>
          <mc:Fallback xmlns="">
            <p:pic>
              <p:nvPicPr>
                <p:cNvPr id="101" name="Freihand 100">
                  <a:extLst>
                    <a:ext uri="{FF2B5EF4-FFF2-40B4-BE49-F238E27FC236}">
                      <a16:creationId xmlns:a16="http://schemas.microsoft.com/office/drawing/2014/main" id="{5A16CA55-67BF-62D4-8BB5-3F46BB4AB0D9}"/>
                    </a:ext>
                  </a:extLst>
                </p:cNvPr>
                <p:cNvPicPr/>
                <p:nvPr/>
              </p:nvPicPr>
              <p:blipFill>
                <a:blip r:embed="rId112"/>
                <a:stretch>
                  <a:fillRect/>
                </a:stretch>
              </p:blipFill>
              <p:spPr>
                <a:xfrm>
                  <a:off x="9960977" y="783120"/>
                  <a:ext cx="196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3" name="Freihand 102">
                  <a:extLst>
                    <a:ext uri="{FF2B5EF4-FFF2-40B4-BE49-F238E27FC236}">
                      <a16:creationId xmlns:a16="http://schemas.microsoft.com/office/drawing/2014/main" id="{532F335C-1C70-FE8F-19A2-E8AA89C17BEC}"/>
                    </a:ext>
                  </a:extLst>
                </p14:cNvPr>
                <p14:cNvContentPartPr/>
                <p14:nvPr/>
              </p14:nvContentPartPr>
              <p14:xfrm>
                <a:off x="8617097" y="1939080"/>
                <a:ext cx="100080" cy="298080"/>
              </p14:xfrm>
            </p:contentPart>
          </mc:Choice>
          <mc:Fallback xmlns="">
            <p:pic>
              <p:nvPicPr>
                <p:cNvPr id="103" name="Freihand 102">
                  <a:extLst>
                    <a:ext uri="{FF2B5EF4-FFF2-40B4-BE49-F238E27FC236}">
                      <a16:creationId xmlns:a16="http://schemas.microsoft.com/office/drawing/2014/main" id="{532F335C-1C70-FE8F-19A2-E8AA89C17BEC}"/>
                    </a:ext>
                  </a:extLst>
                </p:cNvPr>
                <p:cNvPicPr/>
                <p:nvPr/>
              </p:nvPicPr>
              <p:blipFill>
                <a:blip r:embed="rId114"/>
                <a:stretch>
                  <a:fillRect/>
                </a:stretch>
              </p:blipFill>
              <p:spPr>
                <a:xfrm>
                  <a:off x="8610977" y="1932960"/>
                  <a:ext cx="1123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4" name="Freihand 103">
                  <a:extLst>
                    <a:ext uri="{FF2B5EF4-FFF2-40B4-BE49-F238E27FC236}">
                      <a16:creationId xmlns:a16="http://schemas.microsoft.com/office/drawing/2014/main" id="{EBCB12EE-FF31-86CE-3A1E-9E09616DA6D3}"/>
                    </a:ext>
                  </a:extLst>
                </p14:cNvPr>
                <p14:cNvContentPartPr/>
                <p14:nvPr/>
              </p14:nvContentPartPr>
              <p14:xfrm>
                <a:off x="8753537" y="2136720"/>
                <a:ext cx="122760" cy="51120"/>
              </p14:xfrm>
            </p:contentPart>
          </mc:Choice>
          <mc:Fallback xmlns="">
            <p:pic>
              <p:nvPicPr>
                <p:cNvPr id="104" name="Freihand 103">
                  <a:extLst>
                    <a:ext uri="{FF2B5EF4-FFF2-40B4-BE49-F238E27FC236}">
                      <a16:creationId xmlns:a16="http://schemas.microsoft.com/office/drawing/2014/main" id="{EBCB12EE-FF31-86CE-3A1E-9E09616DA6D3}"/>
                    </a:ext>
                  </a:extLst>
                </p:cNvPr>
                <p:cNvPicPr/>
                <p:nvPr/>
              </p:nvPicPr>
              <p:blipFill>
                <a:blip r:embed="rId116"/>
                <a:stretch>
                  <a:fillRect/>
                </a:stretch>
              </p:blipFill>
              <p:spPr>
                <a:xfrm>
                  <a:off x="8747417" y="2130600"/>
                  <a:ext cx="135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5" name="Freihand 104">
                  <a:extLst>
                    <a:ext uri="{FF2B5EF4-FFF2-40B4-BE49-F238E27FC236}">
                      <a16:creationId xmlns:a16="http://schemas.microsoft.com/office/drawing/2014/main" id="{CDF14FDE-5D18-2513-443E-B9ED067D6E9F}"/>
                    </a:ext>
                  </a:extLst>
                </p14:cNvPr>
                <p14:cNvContentPartPr/>
                <p14:nvPr/>
              </p14:nvContentPartPr>
              <p14:xfrm>
                <a:off x="8947577" y="1945560"/>
                <a:ext cx="176760" cy="236160"/>
              </p14:xfrm>
            </p:contentPart>
          </mc:Choice>
          <mc:Fallback xmlns="">
            <p:pic>
              <p:nvPicPr>
                <p:cNvPr id="105" name="Freihand 104">
                  <a:extLst>
                    <a:ext uri="{FF2B5EF4-FFF2-40B4-BE49-F238E27FC236}">
                      <a16:creationId xmlns:a16="http://schemas.microsoft.com/office/drawing/2014/main" id="{CDF14FDE-5D18-2513-443E-B9ED067D6E9F}"/>
                    </a:ext>
                  </a:extLst>
                </p:cNvPr>
                <p:cNvPicPr/>
                <p:nvPr/>
              </p:nvPicPr>
              <p:blipFill>
                <a:blip r:embed="rId118"/>
                <a:stretch>
                  <a:fillRect/>
                </a:stretch>
              </p:blipFill>
              <p:spPr>
                <a:xfrm>
                  <a:off x="8941457" y="1939440"/>
                  <a:ext cx="1890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6" name="Freihand 105">
                  <a:extLst>
                    <a:ext uri="{FF2B5EF4-FFF2-40B4-BE49-F238E27FC236}">
                      <a16:creationId xmlns:a16="http://schemas.microsoft.com/office/drawing/2014/main" id="{C7B08505-045A-1CAA-D060-67BDD9A74D36}"/>
                    </a:ext>
                  </a:extLst>
                </p14:cNvPr>
                <p14:cNvContentPartPr/>
                <p14:nvPr/>
              </p14:nvContentPartPr>
              <p14:xfrm>
                <a:off x="8850017" y="1979040"/>
                <a:ext cx="274320" cy="198720"/>
              </p14:xfrm>
            </p:contentPart>
          </mc:Choice>
          <mc:Fallback xmlns="">
            <p:pic>
              <p:nvPicPr>
                <p:cNvPr id="106" name="Freihand 105">
                  <a:extLst>
                    <a:ext uri="{FF2B5EF4-FFF2-40B4-BE49-F238E27FC236}">
                      <a16:creationId xmlns:a16="http://schemas.microsoft.com/office/drawing/2014/main" id="{C7B08505-045A-1CAA-D060-67BDD9A74D36}"/>
                    </a:ext>
                  </a:extLst>
                </p:cNvPr>
                <p:cNvPicPr/>
                <p:nvPr/>
              </p:nvPicPr>
              <p:blipFill>
                <a:blip r:embed="rId120"/>
                <a:stretch>
                  <a:fillRect/>
                </a:stretch>
              </p:blipFill>
              <p:spPr>
                <a:xfrm>
                  <a:off x="8843897" y="1972920"/>
                  <a:ext cx="286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7" name="Freihand 106">
                  <a:extLst>
                    <a:ext uri="{FF2B5EF4-FFF2-40B4-BE49-F238E27FC236}">
                      <a16:creationId xmlns:a16="http://schemas.microsoft.com/office/drawing/2014/main" id="{D3226898-FB5B-D70D-1C1A-F51522ED759F}"/>
                    </a:ext>
                  </a:extLst>
                </p14:cNvPr>
                <p14:cNvContentPartPr/>
                <p14:nvPr/>
              </p14:nvContentPartPr>
              <p14:xfrm>
                <a:off x="9204617" y="1999200"/>
                <a:ext cx="115200" cy="197280"/>
              </p14:xfrm>
            </p:contentPart>
          </mc:Choice>
          <mc:Fallback xmlns="">
            <p:pic>
              <p:nvPicPr>
                <p:cNvPr id="107" name="Freihand 106">
                  <a:extLst>
                    <a:ext uri="{FF2B5EF4-FFF2-40B4-BE49-F238E27FC236}">
                      <a16:creationId xmlns:a16="http://schemas.microsoft.com/office/drawing/2014/main" id="{D3226898-FB5B-D70D-1C1A-F51522ED759F}"/>
                    </a:ext>
                  </a:extLst>
                </p:cNvPr>
                <p:cNvPicPr/>
                <p:nvPr/>
              </p:nvPicPr>
              <p:blipFill>
                <a:blip r:embed="rId122"/>
                <a:stretch>
                  <a:fillRect/>
                </a:stretch>
              </p:blipFill>
              <p:spPr>
                <a:xfrm>
                  <a:off x="9198497" y="1993080"/>
                  <a:ext cx="127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8" name="Freihand 107">
                  <a:extLst>
                    <a:ext uri="{FF2B5EF4-FFF2-40B4-BE49-F238E27FC236}">
                      <a16:creationId xmlns:a16="http://schemas.microsoft.com/office/drawing/2014/main" id="{AA50A291-FC23-0DAA-5209-BE1D4E74E594}"/>
                    </a:ext>
                  </a:extLst>
                </p14:cNvPr>
                <p14:cNvContentPartPr/>
                <p14:nvPr/>
              </p14:nvContentPartPr>
              <p14:xfrm>
                <a:off x="9396857" y="2033760"/>
                <a:ext cx="322560" cy="165240"/>
              </p14:xfrm>
            </p:contentPart>
          </mc:Choice>
          <mc:Fallback xmlns="">
            <p:pic>
              <p:nvPicPr>
                <p:cNvPr id="108" name="Freihand 107">
                  <a:extLst>
                    <a:ext uri="{FF2B5EF4-FFF2-40B4-BE49-F238E27FC236}">
                      <a16:creationId xmlns:a16="http://schemas.microsoft.com/office/drawing/2014/main" id="{AA50A291-FC23-0DAA-5209-BE1D4E74E594}"/>
                    </a:ext>
                  </a:extLst>
                </p:cNvPr>
                <p:cNvPicPr/>
                <p:nvPr/>
              </p:nvPicPr>
              <p:blipFill>
                <a:blip r:embed="rId124"/>
                <a:stretch>
                  <a:fillRect/>
                </a:stretch>
              </p:blipFill>
              <p:spPr>
                <a:xfrm>
                  <a:off x="9390737" y="2027640"/>
                  <a:ext cx="334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9" name="Freihand 108">
                  <a:extLst>
                    <a:ext uri="{FF2B5EF4-FFF2-40B4-BE49-F238E27FC236}">
                      <a16:creationId xmlns:a16="http://schemas.microsoft.com/office/drawing/2014/main" id="{90406EAC-FC06-1982-A51C-E185D6AF2004}"/>
                    </a:ext>
                  </a:extLst>
                </p14:cNvPr>
                <p14:cNvContentPartPr/>
                <p14:nvPr/>
              </p14:nvContentPartPr>
              <p14:xfrm>
                <a:off x="9719777" y="1989480"/>
                <a:ext cx="110160" cy="171000"/>
              </p14:xfrm>
            </p:contentPart>
          </mc:Choice>
          <mc:Fallback xmlns="">
            <p:pic>
              <p:nvPicPr>
                <p:cNvPr id="109" name="Freihand 108">
                  <a:extLst>
                    <a:ext uri="{FF2B5EF4-FFF2-40B4-BE49-F238E27FC236}">
                      <a16:creationId xmlns:a16="http://schemas.microsoft.com/office/drawing/2014/main" id="{90406EAC-FC06-1982-A51C-E185D6AF2004}"/>
                    </a:ext>
                  </a:extLst>
                </p:cNvPr>
                <p:cNvPicPr/>
                <p:nvPr/>
              </p:nvPicPr>
              <p:blipFill>
                <a:blip r:embed="rId126"/>
                <a:stretch>
                  <a:fillRect/>
                </a:stretch>
              </p:blipFill>
              <p:spPr>
                <a:xfrm>
                  <a:off x="9713657" y="1983360"/>
                  <a:ext cx="122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0" name="Freihand 109">
                  <a:extLst>
                    <a:ext uri="{FF2B5EF4-FFF2-40B4-BE49-F238E27FC236}">
                      <a16:creationId xmlns:a16="http://schemas.microsoft.com/office/drawing/2014/main" id="{2E6A977D-722C-ECC0-CF5E-14D8C288FA7F}"/>
                    </a:ext>
                  </a:extLst>
                </p14:cNvPr>
                <p14:cNvContentPartPr/>
                <p14:nvPr/>
              </p14:nvContentPartPr>
              <p14:xfrm>
                <a:off x="9892937" y="1892280"/>
                <a:ext cx="150120" cy="256320"/>
              </p14:xfrm>
            </p:contentPart>
          </mc:Choice>
          <mc:Fallback xmlns="">
            <p:pic>
              <p:nvPicPr>
                <p:cNvPr id="110" name="Freihand 109">
                  <a:extLst>
                    <a:ext uri="{FF2B5EF4-FFF2-40B4-BE49-F238E27FC236}">
                      <a16:creationId xmlns:a16="http://schemas.microsoft.com/office/drawing/2014/main" id="{2E6A977D-722C-ECC0-CF5E-14D8C288FA7F}"/>
                    </a:ext>
                  </a:extLst>
                </p:cNvPr>
                <p:cNvPicPr/>
                <p:nvPr/>
              </p:nvPicPr>
              <p:blipFill>
                <a:blip r:embed="rId128"/>
                <a:stretch>
                  <a:fillRect/>
                </a:stretch>
              </p:blipFill>
              <p:spPr>
                <a:xfrm>
                  <a:off x="9886817" y="1886160"/>
                  <a:ext cx="162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1" name="Freihand 110">
                  <a:extLst>
                    <a:ext uri="{FF2B5EF4-FFF2-40B4-BE49-F238E27FC236}">
                      <a16:creationId xmlns:a16="http://schemas.microsoft.com/office/drawing/2014/main" id="{63DEC8B9-AF75-AECE-34F1-0F48DA3357E5}"/>
                    </a:ext>
                  </a:extLst>
                </p14:cNvPr>
                <p14:cNvContentPartPr/>
                <p14:nvPr/>
              </p14:nvContentPartPr>
              <p14:xfrm>
                <a:off x="10113617" y="1979040"/>
                <a:ext cx="164160" cy="151200"/>
              </p14:xfrm>
            </p:contentPart>
          </mc:Choice>
          <mc:Fallback xmlns="">
            <p:pic>
              <p:nvPicPr>
                <p:cNvPr id="111" name="Freihand 110">
                  <a:extLst>
                    <a:ext uri="{FF2B5EF4-FFF2-40B4-BE49-F238E27FC236}">
                      <a16:creationId xmlns:a16="http://schemas.microsoft.com/office/drawing/2014/main" id="{63DEC8B9-AF75-AECE-34F1-0F48DA3357E5}"/>
                    </a:ext>
                  </a:extLst>
                </p:cNvPr>
                <p:cNvPicPr/>
                <p:nvPr/>
              </p:nvPicPr>
              <p:blipFill>
                <a:blip r:embed="rId130"/>
                <a:stretch>
                  <a:fillRect/>
                </a:stretch>
              </p:blipFill>
              <p:spPr>
                <a:xfrm>
                  <a:off x="10107497" y="1972920"/>
                  <a:ext cx="176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Freihand 111">
                  <a:extLst>
                    <a:ext uri="{FF2B5EF4-FFF2-40B4-BE49-F238E27FC236}">
                      <a16:creationId xmlns:a16="http://schemas.microsoft.com/office/drawing/2014/main" id="{826EBE65-2FBD-EFE8-DEFB-01138647F0E9}"/>
                    </a:ext>
                  </a:extLst>
                </p14:cNvPr>
                <p14:cNvContentPartPr/>
                <p14:nvPr/>
              </p14:nvContentPartPr>
              <p14:xfrm>
                <a:off x="10179137" y="1845840"/>
                <a:ext cx="7920" cy="33480"/>
              </p14:xfrm>
            </p:contentPart>
          </mc:Choice>
          <mc:Fallback xmlns="">
            <p:pic>
              <p:nvPicPr>
                <p:cNvPr id="112" name="Freihand 111">
                  <a:extLst>
                    <a:ext uri="{FF2B5EF4-FFF2-40B4-BE49-F238E27FC236}">
                      <a16:creationId xmlns:a16="http://schemas.microsoft.com/office/drawing/2014/main" id="{826EBE65-2FBD-EFE8-DEFB-01138647F0E9}"/>
                    </a:ext>
                  </a:extLst>
                </p:cNvPr>
                <p:cNvPicPr/>
                <p:nvPr/>
              </p:nvPicPr>
              <p:blipFill>
                <a:blip r:embed="rId132"/>
                <a:stretch>
                  <a:fillRect/>
                </a:stretch>
              </p:blipFill>
              <p:spPr>
                <a:xfrm>
                  <a:off x="10173017" y="1839720"/>
                  <a:ext cx="20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Freihand 112">
                  <a:extLst>
                    <a:ext uri="{FF2B5EF4-FFF2-40B4-BE49-F238E27FC236}">
                      <a16:creationId xmlns:a16="http://schemas.microsoft.com/office/drawing/2014/main" id="{1A684D2D-1F02-E05A-6ED4-8F3E0ACECB71}"/>
                    </a:ext>
                  </a:extLst>
                </p14:cNvPr>
                <p14:cNvContentPartPr/>
                <p14:nvPr/>
              </p14:nvContentPartPr>
              <p14:xfrm>
                <a:off x="10351217" y="1846200"/>
                <a:ext cx="268200" cy="536760"/>
              </p14:xfrm>
            </p:contentPart>
          </mc:Choice>
          <mc:Fallback xmlns="">
            <p:pic>
              <p:nvPicPr>
                <p:cNvPr id="113" name="Freihand 112">
                  <a:extLst>
                    <a:ext uri="{FF2B5EF4-FFF2-40B4-BE49-F238E27FC236}">
                      <a16:creationId xmlns:a16="http://schemas.microsoft.com/office/drawing/2014/main" id="{1A684D2D-1F02-E05A-6ED4-8F3E0ACECB71}"/>
                    </a:ext>
                  </a:extLst>
                </p:cNvPr>
                <p:cNvPicPr/>
                <p:nvPr/>
              </p:nvPicPr>
              <p:blipFill>
                <a:blip r:embed="rId134"/>
                <a:stretch>
                  <a:fillRect/>
                </a:stretch>
              </p:blipFill>
              <p:spPr>
                <a:xfrm>
                  <a:off x="10345097" y="1840080"/>
                  <a:ext cx="28044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Freihand 113">
                  <a:extLst>
                    <a:ext uri="{FF2B5EF4-FFF2-40B4-BE49-F238E27FC236}">
                      <a16:creationId xmlns:a16="http://schemas.microsoft.com/office/drawing/2014/main" id="{838BD481-9953-78B3-9867-248AD1B9C03B}"/>
                    </a:ext>
                  </a:extLst>
                </p14:cNvPr>
                <p14:cNvContentPartPr/>
                <p14:nvPr/>
              </p14:nvContentPartPr>
              <p14:xfrm>
                <a:off x="8846417" y="2432280"/>
                <a:ext cx="313560" cy="221400"/>
              </p14:xfrm>
            </p:contentPart>
          </mc:Choice>
          <mc:Fallback xmlns="">
            <p:pic>
              <p:nvPicPr>
                <p:cNvPr id="114" name="Freihand 113">
                  <a:extLst>
                    <a:ext uri="{FF2B5EF4-FFF2-40B4-BE49-F238E27FC236}">
                      <a16:creationId xmlns:a16="http://schemas.microsoft.com/office/drawing/2014/main" id="{838BD481-9953-78B3-9867-248AD1B9C03B}"/>
                    </a:ext>
                  </a:extLst>
                </p:cNvPr>
                <p:cNvPicPr/>
                <p:nvPr/>
              </p:nvPicPr>
              <p:blipFill>
                <a:blip r:embed="rId136"/>
                <a:stretch>
                  <a:fillRect/>
                </a:stretch>
              </p:blipFill>
              <p:spPr>
                <a:xfrm>
                  <a:off x="8840297" y="2426160"/>
                  <a:ext cx="325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16DB2A6D-72B8-EC1B-592A-8B0AAC931AD1}"/>
                    </a:ext>
                  </a:extLst>
                </p14:cNvPr>
                <p14:cNvContentPartPr/>
                <p14:nvPr/>
              </p14:nvContentPartPr>
              <p14:xfrm>
                <a:off x="9174737" y="2480520"/>
                <a:ext cx="127800" cy="171360"/>
              </p14:xfrm>
            </p:contentPart>
          </mc:Choice>
          <mc:Fallback xmlns="">
            <p:pic>
              <p:nvPicPr>
                <p:cNvPr id="115" name="Freihand 114">
                  <a:extLst>
                    <a:ext uri="{FF2B5EF4-FFF2-40B4-BE49-F238E27FC236}">
                      <a16:creationId xmlns:a16="http://schemas.microsoft.com/office/drawing/2014/main" id="{16DB2A6D-72B8-EC1B-592A-8B0AAC931AD1}"/>
                    </a:ext>
                  </a:extLst>
                </p:cNvPr>
                <p:cNvPicPr/>
                <p:nvPr/>
              </p:nvPicPr>
              <p:blipFill>
                <a:blip r:embed="rId138"/>
                <a:stretch>
                  <a:fillRect/>
                </a:stretch>
              </p:blipFill>
              <p:spPr>
                <a:xfrm>
                  <a:off x="9168617" y="2474400"/>
                  <a:ext cx="140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8" name="Freihand 117">
                  <a:extLst>
                    <a:ext uri="{FF2B5EF4-FFF2-40B4-BE49-F238E27FC236}">
                      <a16:creationId xmlns:a16="http://schemas.microsoft.com/office/drawing/2014/main" id="{410F7026-0518-85AF-F072-99735D9527C1}"/>
                    </a:ext>
                  </a:extLst>
                </p14:cNvPr>
                <p14:cNvContentPartPr/>
                <p14:nvPr/>
              </p14:nvContentPartPr>
              <p14:xfrm>
                <a:off x="9446537" y="2403840"/>
                <a:ext cx="173880" cy="234360"/>
              </p14:xfrm>
            </p:contentPart>
          </mc:Choice>
          <mc:Fallback xmlns="">
            <p:pic>
              <p:nvPicPr>
                <p:cNvPr id="118" name="Freihand 117">
                  <a:extLst>
                    <a:ext uri="{FF2B5EF4-FFF2-40B4-BE49-F238E27FC236}">
                      <a16:creationId xmlns:a16="http://schemas.microsoft.com/office/drawing/2014/main" id="{410F7026-0518-85AF-F072-99735D9527C1}"/>
                    </a:ext>
                  </a:extLst>
                </p:cNvPr>
                <p:cNvPicPr/>
                <p:nvPr/>
              </p:nvPicPr>
              <p:blipFill>
                <a:blip r:embed="rId140"/>
                <a:stretch>
                  <a:fillRect/>
                </a:stretch>
              </p:blipFill>
              <p:spPr>
                <a:xfrm>
                  <a:off x="9440417" y="2397720"/>
                  <a:ext cx="186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9" name="Freihand 118">
                  <a:extLst>
                    <a:ext uri="{FF2B5EF4-FFF2-40B4-BE49-F238E27FC236}">
                      <a16:creationId xmlns:a16="http://schemas.microsoft.com/office/drawing/2014/main" id="{16DD68C7-861E-F764-838B-106A269BACB3}"/>
                    </a:ext>
                  </a:extLst>
                </p14:cNvPr>
                <p14:cNvContentPartPr/>
                <p14:nvPr/>
              </p14:nvContentPartPr>
              <p14:xfrm>
                <a:off x="9680177" y="2263440"/>
                <a:ext cx="272520" cy="318240"/>
              </p14:xfrm>
            </p:contentPart>
          </mc:Choice>
          <mc:Fallback xmlns="">
            <p:pic>
              <p:nvPicPr>
                <p:cNvPr id="119" name="Freihand 118">
                  <a:extLst>
                    <a:ext uri="{FF2B5EF4-FFF2-40B4-BE49-F238E27FC236}">
                      <a16:creationId xmlns:a16="http://schemas.microsoft.com/office/drawing/2014/main" id="{16DD68C7-861E-F764-838B-106A269BACB3}"/>
                    </a:ext>
                  </a:extLst>
                </p:cNvPr>
                <p:cNvPicPr/>
                <p:nvPr/>
              </p:nvPicPr>
              <p:blipFill>
                <a:blip r:embed="rId142"/>
                <a:stretch>
                  <a:fillRect/>
                </a:stretch>
              </p:blipFill>
              <p:spPr>
                <a:xfrm>
                  <a:off x="9674057" y="2257320"/>
                  <a:ext cx="284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0" name="Freihand 119">
                  <a:extLst>
                    <a:ext uri="{FF2B5EF4-FFF2-40B4-BE49-F238E27FC236}">
                      <a16:creationId xmlns:a16="http://schemas.microsoft.com/office/drawing/2014/main" id="{B81EAB7F-5BB7-4A42-BB92-348E98262E61}"/>
                    </a:ext>
                  </a:extLst>
                </p14:cNvPr>
                <p14:cNvContentPartPr/>
                <p14:nvPr/>
              </p14:nvContentPartPr>
              <p14:xfrm>
                <a:off x="9954137" y="2305200"/>
                <a:ext cx="173160" cy="278280"/>
              </p14:xfrm>
            </p:contentPart>
          </mc:Choice>
          <mc:Fallback xmlns="">
            <p:pic>
              <p:nvPicPr>
                <p:cNvPr id="120" name="Freihand 119">
                  <a:extLst>
                    <a:ext uri="{FF2B5EF4-FFF2-40B4-BE49-F238E27FC236}">
                      <a16:creationId xmlns:a16="http://schemas.microsoft.com/office/drawing/2014/main" id="{B81EAB7F-5BB7-4A42-BB92-348E98262E61}"/>
                    </a:ext>
                  </a:extLst>
                </p:cNvPr>
                <p:cNvPicPr/>
                <p:nvPr/>
              </p:nvPicPr>
              <p:blipFill>
                <a:blip r:embed="rId144"/>
                <a:stretch>
                  <a:fillRect/>
                </a:stretch>
              </p:blipFill>
              <p:spPr>
                <a:xfrm>
                  <a:off x="9948017" y="2299080"/>
                  <a:ext cx="185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3C1EF5AE-0F1C-74E0-1D6F-CC79DC0C52F7}"/>
                    </a:ext>
                  </a:extLst>
                </p14:cNvPr>
                <p14:cNvContentPartPr/>
                <p14:nvPr/>
              </p14:nvContentPartPr>
              <p14:xfrm>
                <a:off x="10231697" y="2427600"/>
                <a:ext cx="285480" cy="119520"/>
              </p14:xfrm>
            </p:contentPart>
          </mc:Choice>
          <mc:Fallback xmlns="">
            <p:pic>
              <p:nvPicPr>
                <p:cNvPr id="121" name="Freihand 120">
                  <a:extLst>
                    <a:ext uri="{FF2B5EF4-FFF2-40B4-BE49-F238E27FC236}">
                      <a16:creationId xmlns:a16="http://schemas.microsoft.com/office/drawing/2014/main" id="{3C1EF5AE-0F1C-74E0-1D6F-CC79DC0C52F7}"/>
                    </a:ext>
                  </a:extLst>
                </p:cNvPr>
                <p:cNvPicPr/>
                <p:nvPr/>
              </p:nvPicPr>
              <p:blipFill>
                <a:blip r:embed="rId146"/>
                <a:stretch>
                  <a:fillRect/>
                </a:stretch>
              </p:blipFill>
              <p:spPr>
                <a:xfrm>
                  <a:off x="10225577" y="2421480"/>
                  <a:ext cx="297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45103C7E-CD29-9AC4-A518-FE6E5BF2D361}"/>
                    </a:ext>
                  </a:extLst>
                </p14:cNvPr>
                <p14:cNvContentPartPr/>
                <p14:nvPr/>
              </p14:nvContentPartPr>
              <p14:xfrm>
                <a:off x="10544897" y="2408160"/>
                <a:ext cx="170280" cy="352080"/>
              </p14:xfrm>
            </p:contentPart>
          </mc:Choice>
          <mc:Fallback xmlns="">
            <p:pic>
              <p:nvPicPr>
                <p:cNvPr id="122" name="Freihand 121">
                  <a:extLst>
                    <a:ext uri="{FF2B5EF4-FFF2-40B4-BE49-F238E27FC236}">
                      <a16:creationId xmlns:a16="http://schemas.microsoft.com/office/drawing/2014/main" id="{45103C7E-CD29-9AC4-A518-FE6E5BF2D361}"/>
                    </a:ext>
                  </a:extLst>
                </p:cNvPr>
                <p:cNvPicPr/>
                <p:nvPr/>
              </p:nvPicPr>
              <p:blipFill>
                <a:blip r:embed="rId148"/>
                <a:stretch>
                  <a:fillRect/>
                </a:stretch>
              </p:blipFill>
              <p:spPr>
                <a:xfrm>
                  <a:off x="10538777" y="2402040"/>
                  <a:ext cx="1825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3" name="Freihand 122">
                  <a:extLst>
                    <a:ext uri="{FF2B5EF4-FFF2-40B4-BE49-F238E27FC236}">
                      <a16:creationId xmlns:a16="http://schemas.microsoft.com/office/drawing/2014/main" id="{AECA0F46-5D09-F454-9565-5378230A2045}"/>
                    </a:ext>
                  </a:extLst>
                </p14:cNvPr>
                <p14:cNvContentPartPr/>
                <p14:nvPr/>
              </p14:nvContentPartPr>
              <p14:xfrm>
                <a:off x="10738217" y="2281800"/>
                <a:ext cx="109800" cy="252360"/>
              </p14:xfrm>
            </p:contentPart>
          </mc:Choice>
          <mc:Fallback xmlns="">
            <p:pic>
              <p:nvPicPr>
                <p:cNvPr id="123" name="Freihand 122">
                  <a:extLst>
                    <a:ext uri="{FF2B5EF4-FFF2-40B4-BE49-F238E27FC236}">
                      <a16:creationId xmlns:a16="http://schemas.microsoft.com/office/drawing/2014/main" id="{AECA0F46-5D09-F454-9565-5378230A2045}"/>
                    </a:ext>
                  </a:extLst>
                </p:cNvPr>
                <p:cNvPicPr/>
                <p:nvPr/>
              </p:nvPicPr>
              <p:blipFill>
                <a:blip r:embed="rId150"/>
                <a:stretch>
                  <a:fillRect/>
                </a:stretch>
              </p:blipFill>
              <p:spPr>
                <a:xfrm>
                  <a:off x="10732097" y="2275680"/>
                  <a:ext cx="122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4" name="Freihand 123">
                  <a:extLst>
                    <a:ext uri="{FF2B5EF4-FFF2-40B4-BE49-F238E27FC236}">
                      <a16:creationId xmlns:a16="http://schemas.microsoft.com/office/drawing/2014/main" id="{4C96BF46-D73C-9FF3-15D1-B87C82D7F85A}"/>
                    </a:ext>
                  </a:extLst>
                </p14:cNvPr>
                <p14:cNvContentPartPr/>
                <p14:nvPr/>
              </p14:nvContentPartPr>
              <p14:xfrm>
                <a:off x="10845857" y="2240760"/>
                <a:ext cx="212040" cy="252720"/>
              </p14:xfrm>
            </p:contentPart>
          </mc:Choice>
          <mc:Fallback xmlns="">
            <p:pic>
              <p:nvPicPr>
                <p:cNvPr id="124" name="Freihand 123">
                  <a:extLst>
                    <a:ext uri="{FF2B5EF4-FFF2-40B4-BE49-F238E27FC236}">
                      <a16:creationId xmlns:a16="http://schemas.microsoft.com/office/drawing/2014/main" id="{4C96BF46-D73C-9FF3-15D1-B87C82D7F85A}"/>
                    </a:ext>
                  </a:extLst>
                </p:cNvPr>
                <p:cNvPicPr/>
                <p:nvPr/>
              </p:nvPicPr>
              <p:blipFill>
                <a:blip r:embed="rId152"/>
                <a:stretch>
                  <a:fillRect/>
                </a:stretch>
              </p:blipFill>
              <p:spPr>
                <a:xfrm>
                  <a:off x="10839737" y="2234640"/>
                  <a:ext cx="2242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5" name="Freihand 124">
                  <a:extLst>
                    <a:ext uri="{FF2B5EF4-FFF2-40B4-BE49-F238E27FC236}">
                      <a16:creationId xmlns:a16="http://schemas.microsoft.com/office/drawing/2014/main" id="{578049F0-8977-21E0-706E-A734707DFA80}"/>
                    </a:ext>
                  </a:extLst>
                </p14:cNvPr>
                <p14:cNvContentPartPr/>
                <p14:nvPr/>
              </p14:nvContentPartPr>
              <p14:xfrm>
                <a:off x="11084897" y="2354520"/>
                <a:ext cx="136440" cy="123480"/>
              </p14:xfrm>
            </p:contentPart>
          </mc:Choice>
          <mc:Fallback xmlns="">
            <p:pic>
              <p:nvPicPr>
                <p:cNvPr id="125" name="Freihand 124">
                  <a:extLst>
                    <a:ext uri="{FF2B5EF4-FFF2-40B4-BE49-F238E27FC236}">
                      <a16:creationId xmlns:a16="http://schemas.microsoft.com/office/drawing/2014/main" id="{578049F0-8977-21E0-706E-A734707DFA80}"/>
                    </a:ext>
                  </a:extLst>
                </p:cNvPr>
                <p:cNvPicPr/>
                <p:nvPr/>
              </p:nvPicPr>
              <p:blipFill>
                <a:blip r:embed="rId154"/>
                <a:stretch>
                  <a:fillRect/>
                </a:stretch>
              </p:blipFill>
              <p:spPr>
                <a:xfrm>
                  <a:off x="11078777" y="2348400"/>
                  <a:ext cx="148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7" name="Freihand 126">
                  <a:extLst>
                    <a:ext uri="{FF2B5EF4-FFF2-40B4-BE49-F238E27FC236}">
                      <a16:creationId xmlns:a16="http://schemas.microsoft.com/office/drawing/2014/main" id="{CCE713B5-7965-A66F-6A1A-E04C2C19DAC5}"/>
                    </a:ext>
                  </a:extLst>
                </p14:cNvPr>
                <p14:cNvContentPartPr/>
                <p14:nvPr/>
              </p14:nvContentPartPr>
              <p14:xfrm>
                <a:off x="7495697" y="3194760"/>
                <a:ext cx="227880" cy="31680"/>
              </p14:xfrm>
            </p:contentPart>
          </mc:Choice>
          <mc:Fallback xmlns="">
            <p:pic>
              <p:nvPicPr>
                <p:cNvPr id="127" name="Freihand 126">
                  <a:extLst>
                    <a:ext uri="{FF2B5EF4-FFF2-40B4-BE49-F238E27FC236}">
                      <a16:creationId xmlns:a16="http://schemas.microsoft.com/office/drawing/2014/main" id="{CCE713B5-7965-A66F-6A1A-E04C2C19DAC5}"/>
                    </a:ext>
                  </a:extLst>
                </p:cNvPr>
                <p:cNvPicPr/>
                <p:nvPr/>
              </p:nvPicPr>
              <p:blipFill>
                <a:blip r:embed="rId156"/>
                <a:stretch>
                  <a:fillRect/>
                </a:stretch>
              </p:blipFill>
              <p:spPr>
                <a:xfrm>
                  <a:off x="7489577" y="3188640"/>
                  <a:ext cx="240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8" name="Freihand 127">
                  <a:extLst>
                    <a:ext uri="{FF2B5EF4-FFF2-40B4-BE49-F238E27FC236}">
                      <a16:creationId xmlns:a16="http://schemas.microsoft.com/office/drawing/2014/main" id="{A08308CD-41F6-1B80-6235-9919CFE8440B}"/>
                    </a:ext>
                  </a:extLst>
                </p14:cNvPr>
                <p14:cNvContentPartPr/>
                <p14:nvPr/>
              </p14:nvContentPartPr>
              <p14:xfrm>
                <a:off x="7484537" y="3067680"/>
                <a:ext cx="386640" cy="319320"/>
              </p14:xfrm>
            </p:contentPart>
          </mc:Choice>
          <mc:Fallback xmlns="">
            <p:pic>
              <p:nvPicPr>
                <p:cNvPr id="128" name="Freihand 127">
                  <a:extLst>
                    <a:ext uri="{FF2B5EF4-FFF2-40B4-BE49-F238E27FC236}">
                      <a16:creationId xmlns:a16="http://schemas.microsoft.com/office/drawing/2014/main" id="{A08308CD-41F6-1B80-6235-9919CFE8440B}"/>
                    </a:ext>
                  </a:extLst>
                </p:cNvPr>
                <p:cNvPicPr/>
                <p:nvPr/>
              </p:nvPicPr>
              <p:blipFill>
                <a:blip r:embed="rId158"/>
                <a:stretch>
                  <a:fillRect/>
                </a:stretch>
              </p:blipFill>
              <p:spPr>
                <a:xfrm>
                  <a:off x="7478417" y="3061560"/>
                  <a:ext cx="3988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9" name="Freihand 128">
                  <a:extLst>
                    <a:ext uri="{FF2B5EF4-FFF2-40B4-BE49-F238E27FC236}">
                      <a16:creationId xmlns:a16="http://schemas.microsoft.com/office/drawing/2014/main" id="{0A660345-EDD9-9086-A33F-680CA3BB6394}"/>
                    </a:ext>
                  </a:extLst>
                </p14:cNvPr>
                <p14:cNvContentPartPr/>
                <p14:nvPr/>
              </p14:nvContentPartPr>
              <p14:xfrm>
                <a:off x="7988177" y="3000720"/>
                <a:ext cx="231120" cy="355680"/>
              </p14:xfrm>
            </p:contentPart>
          </mc:Choice>
          <mc:Fallback xmlns="">
            <p:pic>
              <p:nvPicPr>
                <p:cNvPr id="129" name="Freihand 128">
                  <a:extLst>
                    <a:ext uri="{FF2B5EF4-FFF2-40B4-BE49-F238E27FC236}">
                      <a16:creationId xmlns:a16="http://schemas.microsoft.com/office/drawing/2014/main" id="{0A660345-EDD9-9086-A33F-680CA3BB6394}"/>
                    </a:ext>
                  </a:extLst>
                </p:cNvPr>
                <p:cNvPicPr/>
                <p:nvPr/>
              </p:nvPicPr>
              <p:blipFill>
                <a:blip r:embed="rId160"/>
                <a:stretch>
                  <a:fillRect/>
                </a:stretch>
              </p:blipFill>
              <p:spPr>
                <a:xfrm>
                  <a:off x="7982057" y="2994600"/>
                  <a:ext cx="2433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0" name="Freihand 129">
                  <a:extLst>
                    <a:ext uri="{FF2B5EF4-FFF2-40B4-BE49-F238E27FC236}">
                      <a16:creationId xmlns:a16="http://schemas.microsoft.com/office/drawing/2014/main" id="{955143D8-BC5F-86BF-EC4F-3D5FF75811A0}"/>
                    </a:ext>
                  </a:extLst>
                </p14:cNvPr>
                <p14:cNvContentPartPr/>
                <p14:nvPr/>
              </p14:nvContentPartPr>
              <p14:xfrm>
                <a:off x="8307497" y="2946000"/>
                <a:ext cx="205200" cy="334080"/>
              </p14:xfrm>
            </p:contentPart>
          </mc:Choice>
          <mc:Fallback xmlns="">
            <p:pic>
              <p:nvPicPr>
                <p:cNvPr id="130" name="Freihand 129">
                  <a:extLst>
                    <a:ext uri="{FF2B5EF4-FFF2-40B4-BE49-F238E27FC236}">
                      <a16:creationId xmlns:a16="http://schemas.microsoft.com/office/drawing/2014/main" id="{955143D8-BC5F-86BF-EC4F-3D5FF75811A0}"/>
                    </a:ext>
                  </a:extLst>
                </p:cNvPr>
                <p:cNvPicPr/>
                <p:nvPr/>
              </p:nvPicPr>
              <p:blipFill>
                <a:blip r:embed="rId162"/>
                <a:stretch>
                  <a:fillRect/>
                </a:stretch>
              </p:blipFill>
              <p:spPr>
                <a:xfrm>
                  <a:off x="8301377" y="2939880"/>
                  <a:ext cx="2174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 name="Freihand 130">
                  <a:extLst>
                    <a:ext uri="{FF2B5EF4-FFF2-40B4-BE49-F238E27FC236}">
                      <a16:creationId xmlns:a16="http://schemas.microsoft.com/office/drawing/2014/main" id="{1B88CF56-F6E6-6DE0-40D3-407018D69500}"/>
                    </a:ext>
                  </a:extLst>
                </p14:cNvPr>
                <p14:cNvContentPartPr/>
                <p14:nvPr/>
              </p14:nvContentPartPr>
              <p14:xfrm>
                <a:off x="8696657" y="3018000"/>
                <a:ext cx="316080" cy="155520"/>
              </p14:xfrm>
            </p:contentPart>
          </mc:Choice>
          <mc:Fallback xmlns="">
            <p:pic>
              <p:nvPicPr>
                <p:cNvPr id="131" name="Freihand 130">
                  <a:extLst>
                    <a:ext uri="{FF2B5EF4-FFF2-40B4-BE49-F238E27FC236}">
                      <a16:creationId xmlns:a16="http://schemas.microsoft.com/office/drawing/2014/main" id="{1B88CF56-F6E6-6DE0-40D3-407018D69500}"/>
                    </a:ext>
                  </a:extLst>
                </p:cNvPr>
                <p:cNvPicPr/>
                <p:nvPr/>
              </p:nvPicPr>
              <p:blipFill>
                <a:blip r:embed="rId164"/>
                <a:stretch>
                  <a:fillRect/>
                </a:stretch>
              </p:blipFill>
              <p:spPr>
                <a:xfrm>
                  <a:off x="8690537" y="3011880"/>
                  <a:ext cx="328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F4119091-75EE-9899-0382-DA1BA1460F12}"/>
                    </a:ext>
                  </a:extLst>
                </p14:cNvPr>
                <p14:cNvContentPartPr/>
                <p14:nvPr/>
              </p14:nvContentPartPr>
              <p14:xfrm>
                <a:off x="9063137" y="2985960"/>
                <a:ext cx="99000" cy="173520"/>
              </p14:xfrm>
            </p:contentPart>
          </mc:Choice>
          <mc:Fallback xmlns="">
            <p:pic>
              <p:nvPicPr>
                <p:cNvPr id="132" name="Freihand 131">
                  <a:extLst>
                    <a:ext uri="{FF2B5EF4-FFF2-40B4-BE49-F238E27FC236}">
                      <a16:creationId xmlns:a16="http://schemas.microsoft.com/office/drawing/2014/main" id="{F4119091-75EE-9899-0382-DA1BA1460F12}"/>
                    </a:ext>
                  </a:extLst>
                </p:cNvPr>
                <p:cNvPicPr/>
                <p:nvPr/>
              </p:nvPicPr>
              <p:blipFill>
                <a:blip r:embed="rId166"/>
                <a:stretch>
                  <a:fillRect/>
                </a:stretch>
              </p:blipFill>
              <p:spPr>
                <a:xfrm>
                  <a:off x="9057017" y="2979840"/>
                  <a:ext cx="111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618326F2-2370-18A5-6C63-17FF8DA02C8F}"/>
                    </a:ext>
                  </a:extLst>
                </p14:cNvPr>
                <p14:cNvContentPartPr/>
                <p14:nvPr/>
              </p14:nvContentPartPr>
              <p14:xfrm>
                <a:off x="9202097" y="2828640"/>
                <a:ext cx="171000" cy="307800"/>
              </p14:xfrm>
            </p:contentPart>
          </mc:Choice>
          <mc:Fallback xmlns="">
            <p:pic>
              <p:nvPicPr>
                <p:cNvPr id="133" name="Freihand 132">
                  <a:extLst>
                    <a:ext uri="{FF2B5EF4-FFF2-40B4-BE49-F238E27FC236}">
                      <a16:creationId xmlns:a16="http://schemas.microsoft.com/office/drawing/2014/main" id="{618326F2-2370-18A5-6C63-17FF8DA02C8F}"/>
                    </a:ext>
                  </a:extLst>
                </p:cNvPr>
                <p:cNvPicPr/>
                <p:nvPr/>
              </p:nvPicPr>
              <p:blipFill>
                <a:blip r:embed="rId168"/>
                <a:stretch>
                  <a:fillRect/>
                </a:stretch>
              </p:blipFill>
              <p:spPr>
                <a:xfrm>
                  <a:off x="9195977" y="2822520"/>
                  <a:ext cx="183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Freihand 133">
                  <a:extLst>
                    <a:ext uri="{FF2B5EF4-FFF2-40B4-BE49-F238E27FC236}">
                      <a16:creationId xmlns:a16="http://schemas.microsoft.com/office/drawing/2014/main" id="{0013F833-0459-D741-976A-C1E8CD0017D8}"/>
                    </a:ext>
                  </a:extLst>
                </p14:cNvPr>
                <p14:cNvContentPartPr/>
                <p14:nvPr/>
              </p14:nvContentPartPr>
              <p14:xfrm>
                <a:off x="9517457" y="2883000"/>
                <a:ext cx="217800" cy="212040"/>
              </p14:xfrm>
            </p:contentPart>
          </mc:Choice>
          <mc:Fallback xmlns="">
            <p:pic>
              <p:nvPicPr>
                <p:cNvPr id="134" name="Freihand 133">
                  <a:extLst>
                    <a:ext uri="{FF2B5EF4-FFF2-40B4-BE49-F238E27FC236}">
                      <a16:creationId xmlns:a16="http://schemas.microsoft.com/office/drawing/2014/main" id="{0013F833-0459-D741-976A-C1E8CD0017D8}"/>
                    </a:ext>
                  </a:extLst>
                </p:cNvPr>
                <p:cNvPicPr/>
                <p:nvPr/>
              </p:nvPicPr>
              <p:blipFill>
                <a:blip r:embed="rId170"/>
                <a:stretch>
                  <a:fillRect/>
                </a:stretch>
              </p:blipFill>
              <p:spPr>
                <a:xfrm>
                  <a:off x="9511337" y="2876880"/>
                  <a:ext cx="230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5" name="Freihand 134">
                  <a:extLst>
                    <a:ext uri="{FF2B5EF4-FFF2-40B4-BE49-F238E27FC236}">
                      <a16:creationId xmlns:a16="http://schemas.microsoft.com/office/drawing/2014/main" id="{964013C4-412D-9062-8142-2E0052DFB25B}"/>
                    </a:ext>
                  </a:extLst>
                </p14:cNvPr>
                <p14:cNvContentPartPr/>
                <p14:nvPr/>
              </p14:nvContentPartPr>
              <p14:xfrm>
                <a:off x="9600257" y="2748720"/>
                <a:ext cx="4680" cy="10800"/>
              </p14:xfrm>
            </p:contentPart>
          </mc:Choice>
          <mc:Fallback xmlns="">
            <p:pic>
              <p:nvPicPr>
                <p:cNvPr id="135" name="Freihand 134">
                  <a:extLst>
                    <a:ext uri="{FF2B5EF4-FFF2-40B4-BE49-F238E27FC236}">
                      <a16:creationId xmlns:a16="http://schemas.microsoft.com/office/drawing/2014/main" id="{964013C4-412D-9062-8142-2E0052DFB25B}"/>
                    </a:ext>
                  </a:extLst>
                </p:cNvPr>
                <p:cNvPicPr/>
                <p:nvPr/>
              </p:nvPicPr>
              <p:blipFill>
                <a:blip r:embed="rId172"/>
                <a:stretch>
                  <a:fillRect/>
                </a:stretch>
              </p:blipFill>
              <p:spPr>
                <a:xfrm>
                  <a:off x="9594137" y="2742600"/>
                  <a:ext cx="16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6" name="Freihand 135">
                  <a:extLst>
                    <a:ext uri="{FF2B5EF4-FFF2-40B4-BE49-F238E27FC236}">
                      <a16:creationId xmlns:a16="http://schemas.microsoft.com/office/drawing/2014/main" id="{859D85D4-095A-374B-F808-32E24E1B8EAD}"/>
                    </a:ext>
                  </a:extLst>
                </p14:cNvPr>
                <p14:cNvContentPartPr/>
                <p14:nvPr/>
              </p14:nvContentPartPr>
              <p14:xfrm>
                <a:off x="9742817" y="2768160"/>
                <a:ext cx="140040" cy="317160"/>
              </p14:xfrm>
            </p:contentPart>
          </mc:Choice>
          <mc:Fallback xmlns="">
            <p:pic>
              <p:nvPicPr>
                <p:cNvPr id="136" name="Freihand 135">
                  <a:extLst>
                    <a:ext uri="{FF2B5EF4-FFF2-40B4-BE49-F238E27FC236}">
                      <a16:creationId xmlns:a16="http://schemas.microsoft.com/office/drawing/2014/main" id="{859D85D4-095A-374B-F808-32E24E1B8EAD}"/>
                    </a:ext>
                  </a:extLst>
                </p:cNvPr>
                <p:cNvPicPr/>
                <p:nvPr/>
              </p:nvPicPr>
              <p:blipFill>
                <a:blip r:embed="rId174"/>
                <a:stretch>
                  <a:fillRect/>
                </a:stretch>
              </p:blipFill>
              <p:spPr>
                <a:xfrm>
                  <a:off x="9736697" y="2762040"/>
                  <a:ext cx="1522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7" name="Freihand 136">
                  <a:extLst>
                    <a:ext uri="{FF2B5EF4-FFF2-40B4-BE49-F238E27FC236}">
                      <a16:creationId xmlns:a16="http://schemas.microsoft.com/office/drawing/2014/main" id="{BF861B68-8983-F83D-0074-489B002C37EB}"/>
                    </a:ext>
                  </a:extLst>
                </p14:cNvPr>
                <p14:cNvContentPartPr/>
                <p14:nvPr/>
              </p14:nvContentPartPr>
              <p14:xfrm>
                <a:off x="9915257" y="2754840"/>
                <a:ext cx="172080" cy="291960"/>
              </p14:xfrm>
            </p:contentPart>
          </mc:Choice>
          <mc:Fallback xmlns="">
            <p:pic>
              <p:nvPicPr>
                <p:cNvPr id="137" name="Freihand 136">
                  <a:extLst>
                    <a:ext uri="{FF2B5EF4-FFF2-40B4-BE49-F238E27FC236}">
                      <a16:creationId xmlns:a16="http://schemas.microsoft.com/office/drawing/2014/main" id="{BF861B68-8983-F83D-0074-489B002C37EB}"/>
                    </a:ext>
                  </a:extLst>
                </p:cNvPr>
                <p:cNvPicPr/>
                <p:nvPr/>
              </p:nvPicPr>
              <p:blipFill>
                <a:blip r:embed="rId176"/>
                <a:stretch>
                  <a:fillRect/>
                </a:stretch>
              </p:blipFill>
              <p:spPr>
                <a:xfrm>
                  <a:off x="9909137" y="2748720"/>
                  <a:ext cx="184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8" name="Freihand 137">
                  <a:extLst>
                    <a:ext uri="{FF2B5EF4-FFF2-40B4-BE49-F238E27FC236}">
                      <a16:creationId xmlns:a16="http://schemas.microsoft.com/office/drawing/2014/main" id="{6F5365E4-C7F8-C32A-1C1E-0C0DAAE085A6}"/>
                    </a:ext>
                  </a:extLst>
                </p14:cNvPr>
                <p14:cNvContentPartPr/>
                <p14:nvPr/>
              </p14:nvContentPartPr>
              <p14:xfrm>
                <a:off x="10338257" y="2753040"/>
                <a:ext cx="315000" cy="320400"/>
              </p14:xfrm>
            </p:contentPart>
          </mc:Choice>
          <mc:Fallback xmlns="">
            <p:pic>
              <p:nvPicPr>
                <p:cNvPr id="138" name="Freihand 137">
                  <a:extLst>
                    <a:ext uri="{FF2B5EF4-FFF2-40B4-BE49-F238E27FC236}">
                      <a16:creationId xmlns:a16="http://schemas.microsoft.com/office/drawing/2014/main" id="{6F5365E4-C7F8-C32A-1C1E-0C0DAAE085A6}"/>
                    </a:ext>
                  </a:extLst>
                </p:cNvPr>
                <p:cNvPicPr/>
                <p:nvPr/>
              </p:nvPicPr>
              <p:blipFill>
                <a:blip r:embed="rId178"/>
                <a:stretch>
                  <a:fillRect/>
                </a:stretch>
              </p:blipFill>
              <p:spPr>
                <a:xfrm>
                  <a:off x="10332137" y="2746920"/>
                  <a:ext cx="3272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9" name="Freihand 138">
                  <a:extLst>
                    <a:ext uri="{FF2B5EF4-FFF2-40B4-BE49-F238E27FC236}">
                      <a16:creationId xmlns:a16="http://schemas.microsoft.com/office/drawing/2014/main" id="{3297C50B-4CA0-9C01-949A-390785627002}"/>
                    </a:ext>
                  </a:extLst>
                </p14:cNvPr>
                <p14:cNvContentPartPr/>
                <p14:nvPr/>
              </p14:nvContentPartPr>
              <p14:xfrm>
                <a:off x="10723097" y="2675640"/>
                <a:ext cx="182880" cy="309960"/>
              </p14:xfrm>
            </p:contentPart>
          </mc:Choice>
          <mc:Fallback xmlns="">
            <p:pic>
              <p:nvPicPr>
                <p:cNvPr id="139" name="Freihand 138">
                  <a:extLst>
                    <a:ext uri="{FF2B5EF4-FFF2-40B4-BE49-F238E27FC236}">
                      <a16:creationId xmlns:a16="http://schemas.microsoft.com/office/drawing/2014/main" id="{3297C50B-4CA0-9C01-949A-390785627002}"/>
                    </a:ext>
                  </a:extLst>
                </p:cNvPr>
                <p:cNvPicPr/>
                <p:nvPr/>
              </p:nvPicPr>
              <p:blipFill>
                <a:blip r:embed="rId180"/>
                <a:stretch>
                  <a:fillRect/>
                </a:stretch>
              </p:blipFill>
              <p:spPr>
                <a:xfrm>
                  <a:off x="10716977" y="2669520"/>
                  <a:ext cx="1951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0" name="Freihand 139">
                  <a:extLst>
                    <a:ext uri="{FF2B5EF4-FFF2-40B4-BE49-F238E27FC236}">
                      <a16:creationId xmlns:a16="http://schemas.microsoft.com/office/drawing/2014/main" id="{AD79FD14-4174-710C-A687-968F0EA5641C}"/>
                    </a:ext>
                  </a:extLst>
                </p14:cNvPr>
                <p14:cNvContentPartPr/>
                <p14:nvPr/>
              </p14:nvContentPartPr>
              <p14:xfrm>
                <a:off x="8301377" y="3574200"/>
                <a:ext cx="144720" cy="141120"/>
              </p14:xfrm>
            </p:contentPart>
          </mc:Choice>
          <mc:Fallback xmlns="">
            <p:pic>
              <p:nvPicPr>
                <p:cNvPr id="140" name="Freihand 139">
                  <a:extLst>
                    <a:ext uri="{FF2B5EF4-FFF2-40B4-BE49-F238E27FC236}">
                      <a16:creationId xmlns:a16="http://schemas.microsoft.com/office/drawing/2014/main" id="{AD79FD14-4174-710C-A687-968F0EA5641C}"/>
                    </a:ext>
                  </a:extLst>
                </p:cNvPr>
                <p:cNvPicPr/>
                <p:nvPr/>
              </p:nvPicPr>
              <p:blipFill>
                <a:blip r:embed="rId182"/>
                <a:stretch>
                  <a:fillRect/>
                </a:stretch>
              </p:blipFill>
              <p:spPr>
                <a:xfrm>
                  <a:off x="8295257" y="3568080"/>
                  <a:ext cx="156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1" name="Freihand 140">
                  <a:extLst>
                    <a:ext uri="{FF2B5EF4-FFF2-40B4-BE49-F238E27FC236}">
                      <a16:creationId xmlns:a16="http://schemas.microsoft.com/office/drawing/2014/main" id="{C1784B89-6C39-0110-6DF3-25E2C993CDBA}"/>
                    </a:ext>
                  </a:extLst>
                </p14:cNvPr>
                <p14:cNvContentPartPr/>
                <p14:nvPr/>
              </p14:nvContentPartPr>
              <p14:xfrm>
                <a:off x="8563457" y="3540720"/>
                <a:ext cx="110880" cy="117360"/>
              </p14:xfrm>
            </p:contentPart>
          </mc:Choice>
          <mc:Fallback xmlns="">
            <p:pic>
              <p:nvPicPr>
                <p:cNvPr id="141" name="Freihand 140">
                  <a:extLst>
                    <a:ext uri="{FF2B5EF4-FFF2-40B4-BE49-F238E27FC236}">
                      <a16:creationId xmlns:a16="http://schemas.microsoft.com/office/drawing/2014/main" id="{C1784B89-6C39-0110-6DF3-25E2C993CDBA}"/>
                    </a:ext>
                  </a:extLst>
                </p:cNvPr>
                <p:cNvPicPr/>
                <p:nvPr/>
              </p:nvPicPr>
              <p:blipFill>
                <a:blip r:embed="rId184"/>
                <a:stretch>
                  <a:fillRect/>
                </a:stretch>
              </p:blipFill>
              <p:spPr>
                <a:xfrm>
                  <a:off x="8557337" y="3534600"/>
                  <a:ext cx="123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2" name="Freihand 141">
                  <a:extLst>
                    <a:ext uri="{FF2B5EF4-FFF2-40B4-BE49-F238E27FC236}">
                      <a16:creationId xmlns:a16="http://schemas.microsoft.com/office/drawing/2014/main" id="{4493037A-A05D-3B00-9966-1D15A073B104}"/>
                    </a:ext>
                  </a:extLst>
                </p14:cNvPr>
                <p14:cNvContentPartPr/>
                <p14:nvPr/>
              </p14:nvContentPartPr>
              <p14:xfrm>
                <a:off x="8725817" y="3361440"/>
                <a:ext cx="185400" cy="312840"/>
              </p14:xfrm>
            </p:contentPart>
          </mc:Choice>
          <mc:Fallback xmlns="">
            <p:pic>
              <p:nvPicPr>
                <p:cNvPr id="142" name="Freihand 141">
                  <a:extLst>
                    <a:ext uri="{FF2B5EF4-FFF2-40B4-BE49-F238E27FC236}">
                      <a16:creationId xmlns:a16="http://schemas.microsoft.com/office/drawing/2014/main" id="{4493037A-A05D-3B00-9966-1D15A073B104}"/>
                    </a:ext>
                  </a:extLst>
                </p:cNvPr>
                <p:cNvPicPr/>
                <p:nvPr/>
              </p:nvPicPr>
              <p:blipFill>
                <a:blip r:embed="rId186"/>
                <a:stretch>
                  <a:fillRect/>
                </a:stretch>
              </p:blipFill>
              <p:spPr>
                <a:xfrm>
                  <a:off x="8719697" y="3355320"/>
                  <a:ext cx="1976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3" name="Freihand 142">
                  <a:extLst>
                    <a:ext uri="{FF2B5EF4-FFF2-40B4-BE49-F238E27FC236}">
                      <a16:creationId xmlns:a16="http://schemas.microsoft.com/office/drawing/2014/main" id="{4C278579-2AF8-BDF5-C115-4F799006AFA8}"/>
                    </a:ext>
                  </a:extLst>
                </p14:cNvPr>
                <p14:cNvContentPartPr/>
                <p14:nvPr/>
              </p14:nvContentPartPr>
              <p14:xfrm>
                <a:off x="9045857" y="3307440"/>
                <a:ext cx="294840" cy="312120"/>
              </p14:xfrm>
            </p:contentPart>
          </mc:Choice>
          <mc:Fallback xmlns="">
            <p:pic>
              <p:nvPicPr>
                <p:cNvPr id="143" name="Freihand 142">
                  <a:extLst>
                    <a:ext uri="{FF2B5EF4-FFF2-40B4-BE49-F238E27FC236}">
                      <a16:creationId xmlns:a16="http://schemas.microsoft.com/office/drawing/2014/main" id="{4C278579-2AF8-BDF5-C115-4F799006AFA8}"/>
                    </a:ext>
                  </a:extLst>
                </p:cNvPr>
                <p:cNvPicPr/>
                <p:nvPr/>
              </p:nvPicPr>
              <p:blipFill>
                <a:blip r:embed="rId188"/>
                <a:stretch>
                  <a:fillRect/>
                </a:stretch>
              </p:blipFill>
              <p:spPr>
                <a:xfrm>
                  <a:off x="9039737" y="3301320"/>
                  <a:ext cx="3070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Freihand 144">
                  <a:extLst>
                    <a:ext uri="{FF2B5EF4-FFF2-40B4-BE49-F238E27FC236}">
                      <a16:creationId xmlns:a16="http://schemas.microsoft.com/office/drawing/2014/main" id="{5E71A8B6-99DE-00F1-4411-5E6E4C95D62B}"/>
                    </a:ext>
                  </a:extLst>
                </p14:cNvPr>
                <p14:cNvContentPartPr/>
                <p14:nvPr/>
              </p14:nvContentPartPr>
              <p14:xfrm>
                <a:off x="9374897" y="3431280"/>
                <a:ext cx="296280" cy="107640"/>
              </p14:xfrm>
            </p:contentPart>
          </mc:Choice>
          <mc:Fallback xmlns="">
            <p:pic>
              <p:nvPicPr>
                <p:cNvPr id="145" name="Freihand 144">
                  <a:extLst>
                    <a:ext uri="{FF2B5EF4-FFF2-40B4-BE49-F238E27FC236}">
                      <a16:creationId xmlns:a16="http://schemas.microsoft.com/office/drawing/2014/main" id="{5E71A8B6-99DE-00F1-4411-5E6E4C95D62B}"/>
                    </a:ext>
                  </a:extLst>
                </p:cNvPr>
                <p:cNvPicPr/>
                <p:nvPr/>
              </p:nvPicPr>
              <p:blipFill>
                <a:blip r:embed="rId190"/>
                <a:stretch>
                  <a:fillRect/>
                </a:stretch>
              </p:blipFill>
              <p:spPr>
                <a:xfrm>
                  <a:off x="9368777" y="3425160"/>
                  <a:ext cx="308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4" name="Freihand 163">
                  <a:extLst>
                    <a:ext uri="{FF2B5EF4-FFF2-40B4-BE49-F238E27FC236}">
                      <a16:creationId xmlns:a16="http://schemas.microsoft.com/office/drawing/2014/main" id="{E03D10B9-C864-BCB7-4770-84C0BEB38C98}"/>
                    </a:ext>
                  </a:extLst>
                </p14:cNvPr>
                <p14:cNvContentPartPr/>
                <p14:nvPr/>
              </p14:nvContentPartPr>
              <p14:xfrm>
                <a:off x="6535217" y="701760"/>
                <a:ext cx="449280" cy="581400"/>
              </p14:xfrm>
            </p:contentPart>
          </mc:Choice>
          <mc:Fallback xmlns="">
            <p:pic>
              <p:nvPicPr>
                <p:cNvPr id="164" name="Freihand 163">
                  <a:extLst>
                    <a:ext uri="{FF2B5EF4-FFF2-40B4-BE49-F238E27FC236}">
                      <a16:creationId xmlns:a16="http://schemas.microsoft.com/office/drawing/2014/main" id="{E03D10B9-C864-BCB7-4770-84C0BEB38C98}"/>
                    </a:ext>
                  </a:extLst>
                </p:cNvPr>
                <p:cNvPicPr/>
                <p:nvPr/>
              </p:nvPicPr>
              <p:blipFill>
                <a:blip r:embed="rId192"/>
                <a:stretch>
                  <a:fillRect/>
                </a:stretch>
              </p:blipFill>
              <p:spPr>
                <a:xfrm>
                  <a:off x="6529097" y="695640"/>
                  <a:ext cx="461520" cy="59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169" name="Freihand 168">
                <a:extLst>
                  <a:ext uri="{FF2B5EF4-FFF2-40B4-BE49-F238E27FC236}">
                    <a16:creationId xmlns:a16="http://schemas.microsoft.com/office/drawing/2014/main" id="{6D36B2D1-8F10-74A4-A96E-09ABE48DD607}"/>
                  </a:ext>
                </a:extLst>
              </p14:cNvPr>
              <p14:cNvContentPartPr/>
              <p14:nvPr/>
            </p14:nvContentPartPr>
            <p14:xfrm>
              <a:off x="1692857" y="4957320"/>
              <a:ext cx="428760" cy="605520"/>
            </p14:xfrm>
          </p:contentPart>
        </mc:Choice>
        <mc:Fallback xmlns="">
          <p:pic>
            <p:nvPicPr>
              <p:cNvPr id="169" name="Freihand 168">
                <a:extLst>
                  <a:ext uri="{FF2B5EF4-FFF2-40B4-BE49-F238E27FC236}">
                    <a16:creationId xmlns:a16="http://schemas.microsoft.com/office/drawing/2014/main" id="{6D36B2D1-8F10-74A4-A96E-09ABE48DD607}"/>
                  </a:ext>
                </a:extLst>
              </p:cNvPr>
              <p:cNvPicPr/>
              <p:nvPr/>
            </p:nvPicPr>
            <p:blipFill>
              <a:blip r:embed="rId194"/>
              <a:stretch>
                <a:fillRect/>
              </a:stretch>
            </p:blipFill>
            <p:spPr>
              <a:xfrm>
                <a:off x="1686737" y="4951200"/>
                <a:ext cx="44100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0" name="Freihand 169">
                <a:extLst>
                  <a:ext uri="{FF2B5EF4-FFF2-40B4-BE49-F238E27FC236}">
                    <a16:creationId xmlns:a16="http://schemas.microsoft.com/office/drawing/2014/main" id="{6B3DDC95-DFE2-8723-68DA-20EF300960E7}"/>
                  </a:ext>
                </a:extLst>
              </p14:cNvPr>
              <p14:cNvContentPartPr/>
              <p14:nvPr/>
            </p14:nvContentPartPr>
            <p14:xfrm>
              <a:off x="1628777" y="3450000"/>
              <a:ext cx="346680" cy="493560"/>
            </p14:xfrm>
          </p:contentPart>
        </mc:Choice>
        <mc:Fallback xmlns="">
          <p:pic>
            <p:nvPicPr>
              <p:cNvPr id="170" name="Freihand 169">
                <a:extLst>
                  <a:ext uri="{FF2B5EF4-FFF2-40B4-BE49-F238E27FC236}">
                    <a16:creationId xmlns:a16="http://schemas.microsoft.com/office/drawing/2014/main" id="{6B3DDC95-DFE2-8723-68DA-20EF300960E7}"/>
                  </a:ext>
                </a:extLst>
              </p:cNvPr>
              <p:cNvPicPr/>
              <p:nvPr/>
            </p:nvPicPr>
            <p:blipFill>
              <a:blip r:embed="rId196"/>
              <a:stretch>
                <a:fillRect/>
              </a:stretch>
            </p:blipFill>
            <p:spPr>
              <a:xfrm>
                <a:off x="1622657" y="3443880"/>
                <a:ext cx="35892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1" name="Freihand 170">
                <a:extLst>
                  <a:ext uri="{FF2B5EF4-FFF2-40B4-BE49-F238E27FC236}">
                    <a16:creationId xmlns:a16="http://schemas.microsoft.com/office/drawing/2014/main" id="{54719073-8B88-5A26-DD70-EED33E560B42}"/>
                  </a:ext>
                </a:extLst>
              </p14:cNvPr>
              <p14:cNvContentPartPr/>
              <p14:nvPr/>
            </p14:nvContentPartPr>
            <p14:xfrm>
              <a:off x="5481857" y="6334320"/>
              <a:ext cx="440280" cy="395640"/>
            </p14:xfrm>
          </p:contentPart>
        </mc:Choice>
        <mc:Fallback xmlns="">
          <p:pic>
            <p:nvPicPr>
              <p:cNvPr id="171" name="Freihand 170">
                <a:extLst>
                  <a:ext uri="{FF2B5EF4-FFF2-40B4-BE49-F238E27FC236}">
                    <a16:creationId xmlns:a16="http://schemas.microsoft.com/office/drawing/2014/main" id="{54719073-8B88-5A26-DD70-EED33E560B42}"/>
                  </a:ext>
                </a:extLst>
              </p:cNvPr>
              <p:cNvPicPr/>
              <p:nvPr/>
            </p:nvPicPr>
            <p:blipFill>
              <a:blip r:embed="rId198"/>
              <a:stretch>
                <a:fillRect/>
              </a:stretch>
            </p:blipFill>
            <p:spPr>
              <a:xfrm>
                <a:off x="5475737" y="6328200"/>
                <a:ext cx="45252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2" name="Freihand 171">
                <a:extLst>
                  <a:ext uri="{FF2B5EF4-FFF2-40B4-BE49-F238E27FC236}">
                    <a16:creationId xmlns:a16="http://schemas.microsoft.com/office/drawing/2014/main" id="{3413DFFB-AFB5-8A98-BF98-A2183A6C8840}"/>
                  </a:ext>
                </a:extLst>
              </p14:cNvPr>
              <p14:cNvContentPartPr/>
              <p14:nvPr/>
            </p14:nvContentPartPr>
            <p14:xfrm>
              <a:off x="4338857" y="2033400"/>
              <a:ext cx="42120" cy="127080"/>
            </p14:xfrm>
          </p:contentPart>
        </mc:Choice>
        <mc:Fallback xmlns="">
          <p:pic>
            <p:nvPicPr>
              <p:cNvPr id="172" name="Freihand 171">
                <a:extLst>
                  <a:ext uri="{FF2B5EF4-FFF2-40B4-BE49-F238E27FC236}">
                    <a16:creationId xmlns:a16="http://schemas.microsoft.com/office/drawing/2014/main" id="{3413DFFB-AFB5-8A98-BF98-A2183A6C8840}"/>
                  </a:ext>
                </a:extLst>
              </p:cNvPr>
              <p:cNvPicPr/>
              <p:nvPr/>
            </p:nvPicPr>
            <p:blipFill>
              <a:blip r:embed="rId200"/>
              <a:stretch>
                <a:fillRect/>
              </a:stretch>
            </p:blipFill>
            <p:spPr>
              <a:xfrm>
                <a:off x="4332737" y="2027280"/>
                <a:ext cx="54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3" name="Freihand 172">
                <a:extLst>
                  <a:ext uri="{FF2B5EF4-FFF2-40B4-BE49-F238E27FC236}">
                    <a16:creationId xmlns:a16="http://schemas.microsoft.com/office/drawing/2014/main" id="{955F3FCF-AB83-0A5E-0F66-166BC81E1FB5}"/>
                  </a:ext>
                </a:extLst>
              </p14:cNvPr>
              <p14:cNvContentPartPr/>
              <p14:nvPr/>
            </p14:nvContentPartPr>
            <p14:xfrm>
              <a:off x="4310057" y="5117160"/>
              <a:ext cx="68400" cy="151920"/>
            </p14:xfrm>
          </p:contentPart>
        </mc:Choice>
        <mc:Fallback xmlns="">
          <p:pic>
            <p:nvPicPr>
              <p:cNvPr id="173" name="Freihand 172">
                <a:extLst>
                  <a:ext uri="{FF2B5EF4-FFF2-40B4-BE49-F238E27FC236}">
                    <a16:creationId xmlns:a16="http://schemas.microsoft.com/office/drawing/2014/main" id="{955F3FCF-AB83-0A5E-0F66-166BC81E1FB5}"/>
                  </a:ext>
                </a:extLst>
              </p:cNvPr>
              <p:cNvPicPr/>
              <p:nvPr/>
            </p:nvPicPr>
            <p:blipFill>
              <a:blip r:embed="rId202"/>
              <a:stretch>
                <a:fillRect/>
              </a:stretch>
            </p:blipFill>
            <p:spPr>
              <a:xfrm>
                <a:off x="4303937" y="5111040"/>
                <a:ext cx="80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7" name="Freihand 176">
                <a:extLst>
                  <a:ext uri="{FF2B5EF4-FFF2-40B4-BE49-F238E27FC236}">
                    <a16:creationId xmlns:a16="http://schemas.microsoft.com/office/drawing/2014/main" id="{07D2A470-3AD0-F988-452A-8C89BA6F993F}"/>
                  </a:ext>
                </a:extLst>
              </p14:cNvPr>
              <p14:cNvContentPartPr/>
              <p14:nvPr/>
            </p14:nvContentPartPr>
            <p14:xfrm>
              <a:off x="3761777" y="3272880"/>
              <a:ext cx="42840" cy="218520"/>
            </p14:xfrm>
          </p:contentPart>
        </mc:Choice>
        <mc:Fallback xmlns="">
          <p:pic>
            <p:nvPicPr>
              <p:cNvPr id="177" name="Freihand 176">
                <a:extLst>
                  <a:ext uri="{FF2B5EF4-FFF2-40B4-BE49-F238E27FC236}">
                    <a16:creationId xmlns:a16="http://schemas.microsoft.com/office/drawing/2014/main" id="{07D2A470-3AD0-F988-452A-8C89BA6F993F}"/>
                  </a:ext>
                </a:extLst>
              </p:cNvPr>
              <p:cNvPicPr/>
              <p:nvPr/>
            </p:nvPicPr>
            <p:blipFill>
              <a:blip r:embed="rId204"/>
              <a:stretch>
                <a:fillRect/>
              </a:stretch>
            </p:blipFill>
            <p:spPr>
              <a:xfrm>
                <a:off x="3755657" y="3266760"/>
                <a:ext cx="55080" cy="230760"/>
              </a:xfrm>
              <a:prstGeom prst="rect">
                <a:avLst/>
              </a:prstGeom>
            </p:spPr>
          </p:pic>
        </mc:Fallback>
      </mc:AlternateContent>
      <p:grpSp>
        <p:nvGrpSpPr>
          <p:cNvPr id="180" name="Gruppieren 179">
            <a:extLst>
              <a:ext uri="{FF2B5EF4-FFF2-40B4-BE49-F238E27FC236}">
                <a16:creationId xmlns:a16="http://schemas.microsoft.com/office/drawing/2014/main" id="{9D8B5C78-A274-6C63-5F32-2087ACD6EA4E}"/>
              </a:ext>
            </a:extLst>
          </p:cNvPr>
          <p:cNvGrpSpPr/>
          <p:nvPr/>
        </p:nvGrpSpPr>
        <p:grpSpPr>
          <a:xfrm>
            <a:off x="2544257" y="261120"/>
            <a:ext cx="3148920" cy="2710440"/>
            <a:chOff x="2544257" y="261120"/>
            <a:chExt cx="3148920" cy="2710440"/>
          </a:xfrm>
        </p:grpSpPr>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73E44D5C-CE0E-65ED-A507-9E6D86752284}"/>
                    </a:ext>
                  </a:extLst>
                </p14:cNvPr>
                <p14:cNvContentPartPr/>
                <p14:nvPr/>
              </p14:nvContentPartPr>
              <p14:xfrm>
                <a:off x="2544257" y="995520"/>
                <a:ext cx="2383920" cy="1825200"/>
              </p14:xfrm>
            </p:contentPart>
          </mc:Choice>
          <mc:Fallback xmlns="">
            <p:pic>
              <p:nvPicPr>
                <p:cNvPr id="147" name="Freihand 146">
                  <a:extLst>
                    <a:ext uri="{FF2B5EF4-FFF2-40B4-BE49-F238E27FC236}">
                      <a16:creationId xmlns:a16="http://schemas.microsoft.com/office/drawing/2014/main" id="{73E44D5C-CE0E-65ED-A507-9E6D86752284}"/>
                    </a:ext>
                  </a:extLst>
                </p:cNvPr>
                <p:cNvPicPr/>
                <p:nvPr/>
              </p:nvPicPr>
              <p:blipFill>
                <a:blip r:embed="rId206"/>
                <a:stretch>
                  <a:fillRect/>
                </a:stretch>
              </p:blipFill>
              <p:spPr>
                <a:xfrm>
                  <a:off x="2538137" y="989400"/>
                  <a:ext cx="2396160" cy="1837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8D5F2CD6-7113-89C6-CDD6-C150AA507450}"/>
                    </a:ext>
                  </a:extLst>
                </p14:cNvPr>
                <p14:cNvContentPartPr/>
                <p14:nvPr/>
              </p14:nvContentPartPr>
              <p14:xfrm>
                <a:off x="4644497" y="695280"/>
                <a:ext cx="155880" cy="188640"/>
              </p14:xfrm>
            </p:contentPart>
          </mc:Choice>
          <mc:Fallback xmlns="">
            <p:pic>
              <p:nvPicPr>
                <p:cNvPr id="148" name="Freihand 147">
                  <a:extLst>
                    <a:ext uri="{FF2B5EF4-FFF2-40B4-BE49-F238E27FC236}">
                      <a16:creationId xmlns:a16="http://schemas.microsoft.com/office/drawing/2014/main" id="{8D5F2CD6-7113-89C6-CDD6-C150AA507450}"/>
                    </a:ext>
                  </a:extLst>
                </p:cNvPr>
                <p:cNvPicPr/>
                <p:nvPr/>
              </p:nvPicPr>
              <p:blipFill>
                <a:blip r:embed="rId208"/>
                <a:stretch>
                  <a:fillRect/>
                </a:stretch>
              </p:blipFill>
              <p:spPr>
                <a:xfrm>
                  <a:off x="4638377" y="689160"/>
                  <a:ext cx="168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2B50079D-104C-6B8B-21D4-14F7B13C49FF}"/>
                    </a:ext>
                  </a:extLst>
                </p14:cNvPr>
                <p14:cNvContentPartPr/>
                <p14:nvPr/>
              </p14:nvContentPartPr>
              <p14:xfrm>
                <a:off x="4854017" y="510600"/>
                <a:ext cx="198360" cy="260280"/>
              </p14:xfrm>
            </p:contentPart>
          </mc:Choice>
          <mc:Fallback xmlns="">
            <p:pic>
              <p:nvPicPr>
                <p:cNvPr id="149" name="Freihand 148">
                  <a:extLst>
                    <a:ext uri="{FF2B5EF4-FFF2-40B4-BE49-F238E27FC236}">
                      <a16:creationId xmlns:a16="http://schemas.microsoft.com/office/drawing/2014/main" id="{2B50079D-104C-6B8B-21D4-14F7B13C49FF}"/>
                    </a:ext>
                  </a:extLst>
                </p:cNvPr>
                <p:cNvPicPr/>
                <p:nvPr/>
              </p:nvPicPr>
              <p:blipFill>
                <a:blip r:embed="rId210"/>
                <a:stretch>
                  <a:fillRect/>
                </a:stretch>
              </p:blipFill>
              <p:spPr>
                <a:xfrm>
                  <a:off x="4847897" y="504480"/>
                  <a:ext cx="2106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27D15270-6CE8-BF87-A627-E2ED5CAECD83}"/>
                    </a:ext>
                  </a:extLst>
                </p14:cNvPr>
                <p14:cNvContentPartPr/>
                <p14:nvPr/>
              </p14:nvContentPartPr>
              <p14:xfrm>
                <a:off x="5133737" y="414480"/>
                <a:ext cx="118080" cy="270000"/>
              </p14:xfrm>
            </p:contentPart>
          </mc:Choice>
          <mc:Fallback xmlns="">
            <p:pic>
              <p:nvPicPr>
                <p:cNvPr id="150" name="Freihand 149">
                  <a:extLst>
                    <a:ext uri="{FF2B5EF4-FFF2-40B4-BE49-F238E27FC236}">
                      <a16:creationId xmlns:a16="http://schemas.microsoft.com/office/drawing/2014/main" id="{27D15270-6CE8-BF87-A627-E2ED5CAECD83}"/>
                    </a:ext>
                  </a:extLst>
                </p:cNvPr>
                <p:cNvPicPr/>
                <p:nvPr/>
              </p:nvPicPr>
              <p:blipFill>
                <a:blip r:embed="rId212"/>
                <a:stretch>
                  <a:fillRect/>
                </a:stretch>
              </p:blipFill>
              <p:spPr>
                <a:xfrm>
                  <a:off x="5127617" y="408360"/>
                  <a:ext cx="130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4552D97C-BF03-084E-08BE-91F49EEEDD2B}"/>
                    </a:ext>
                  </a:extLst>
                </p14:cNvPr>
                <p14:cNvContentPartPr/>
                <p14:nvPr/>
              </p14:nvContentPartPr>
              <p14:xfrm>
                <a:off x="5342897" y="462360"/>
                <a:ext cx="100800" cy="269280"/>
              </p14:xfrm>
            </p:contentPart>
          </mc:Choice>
          <mc:Fallback xmlns="">
            <p:pic>
              <p:nvPicPr>
                <p:cNvPr id="151" name="Freihand 150">
                  <a:extLst>
                    <a:ext uri="{FF2B5EF4-FFF2-40B4-BE49-F238E27FC236}">
                      <a16:creationId xmlns:a16="http://schemas.microsoft.com/office/drawing/2014/main" id="{4552D97C-BF03-084E-08BE-91F49EEEDD2B}"/>
                    </a:ext>
                  </a:extLst>
                </p:cNvPr>
                <p:cNvPicPr/>
                <p:nvPr/>
              </p:nvPicPr>
              <p:blipFill>
                <a:blip r:embed="rId214"/>
                <a:stretch>
                  <a:fillRect/>
                </a:stretch>
              </p:blipFill>
              <p:spPr>
                <a:xfrm>
                  <a:off x="5336777" y="456240"/>
                  <a:ext cx="1130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2BD9514C-3D71-8ED9-3629-D092731F13F8}"/>
                    </a:ext>
                  </a:extLst>
                </p14:cNvPr>
                <p14:cNvContentPartPr/>
                <p14:nvPr/>
              </p14:nvContentPartPr>
              <p14:xfrm>
                <a:off x="5487257" y="504120"/>
                <a:ext cx="107640" cy="147600"/>
              </p14:xfrm>
            </p:contentPart>
          </mc:Choice>
          <mc:Fallback xmlns="">
            <p:pic>
              <p:nvPicPr>
                <p:cNvPr id="152" name="Freihand 151">
                  <a:extLst>
                    <a:ext uri="{FF2B5EF4-FFF2-40B4-BE49-F238E27FC236}">
                      <a16:creationId xmlns:a16="http://schemas.microsoft.com/office/drawing/2014/main" id="{2BD9514C-3D71-8ED9-3629-D092731F13F8}"/>
                    </a:ext>
                  </a:extLst>
                </p:cNvPr>
                <p:cNvPicPr/>
                <p:nvPr/>
              </p:nvPicPr>
              <p:blipFill>
                <a:blip r:embed="rId216"/>
                <a:stretch>
                  <a:fillRect/>
                </a:stretch>
              </p:blipFill>
              <p:spPr>
                <a:xfrm>
                  <a:off x="5481137" y="498000"/>
                  <a:ext cx="119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AB5264D7-B20E-BB6D-58A7-36883C83DFCF}"/>
                    </a:ext>
                  </a:extLst>
                </p14:cNvPr>
                <p14:cNvContentPartPr/>
                <p14:nvPr/>
              </p14:nvContentPartPr>
              <p14:xfrm>
                <a:off x="5624417" y="372000"/>
                <a:ext cx="55440" cy="285120"/>
              </p14:xfrm>
            </p:contentPart>
          </mc:Choice>
          <mc:Fallback xmlns="">
            <p:pic>
              <p:nvPicPr>
                <p:cNvPr id="153" name="Freihand 152">
                  <a:extLst>
                    <a:ext uri="{FF2B5EF4-FFF2-40B4-BE49-F238E27FC236}">
                      <a16:creationId xmlns:a16="http://schemas.microsoft.com/office/drawing/2014/main" id="{AB5264D7-B20E-BB6D-58A7-36883C83DFCF}"/>
                    </a:ext>
                  </a:extLst>
                </p:cNvPr>
                <p:cNvPicPr/>
                <p:nvPr/>
              </p:nvPicPr>
              <p:blipFill>
                <a:blip r:embed="rId218"/>
                <a:stretch>
                  <a:fillRect/>
                </a:stretch>
              </p:blipFill>
              <p:spPr>
                <a:xfrm>
                  <a:off x="5618297" y="365880"/>
                  <a:ext cx="676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Freihand 153">
                  <a:extLst>
                    <a:ext uri="{FF2B5EF4-FFF2-40B4-BE49-F238E27FC236}">
                      <a16:creationId xmlns:a16="http://schemas.microsoft.com/office/drawing/2014/main" id="{5A3171AC-E96F-CFB7-CE54-5E7F3A4711BE}"/>
                    </a:ext>
                  </a:extLst>
                </p14:cNvPr>
                <p14:cNvContentPartPr/>
                <p14:nvPr/>
              </p14:nvContentPartPr>
              <p14:xfrm>
                <a:off x="4387097" y="1562160"/>
                <a:ext cx="20160" cy="360000"/>
              </p14:xfrm>
            </p:contentPart>
          </mc:Choice>
          <mc:Fallback xmlns="">
            <p:pic>
              <p:nvPicPr>
                <p:cNvPr id="154" name="Freihand 153">
                  <a:extLst>
                    <a:ext uri="{FF2B5EF4-FFF2-40B4-BE49-F238E27FC236}">
                      <a16:creationId xmlns:a16="http://schemas.microsoft.com/office/drawing/2014/main" id="{5A3171AC-E96F-CFB7-CE54-5E7F3A4711BE}"/>
                    </a:ext>
                  </a:extLst>
                </p:cNvPr>
                <p:cNvPicPr/>
                <p:nvPr/>
              </p:nvPicPr>
              <p:blipFill>
                <a:blip r:embed="rId220"/>
                <a:stretch>
                  <a:fillRect/>
                </a:stretch>
              </p:blipFill>
              <p:spPr>
                <a:xfrm>
                  <a:off x="4380977" y="1556040"/>
                  <a:ext cx="324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5" name="Freihand 154">
                  <a:extLst>
                    <a:ext uri="{FF2B5EF4-FFF2-40B4-BE49-F238E27FC236}">
                      <a16:creationId xmlns:a16="http://schemas.microsoft.com/office/drawing/2014/main" id="{4D219052-23BA-8F7C-5B3A-F2A281857747}"/>
                    </a:ext>
                  </a:extLst>
                </p14:cNvPr>
                <p14:cNvContentPartPr/>
                <p14:nvPr/>
              </p14:nvContentPartPr>
              <p14:xfrm>
                <a:off x="4314017" y="1441200"/>
                <a:ext cx="160920" cy="263160"/>
              </p14:xfrm>
            </p:contentPart>
          </mc:Choice>
          <mc:Fallback xmlns="">
            <p:pic>
              <p:nvPicPr>
                <p:cNvPr id="155" name="Freihand 154">
                  <a:extLst>
                    <a:ext uri="{FF2B5EF4-FFF2-40B4-BE49-F238E27FC236}">
                      <a16:creationId xmlns:a16="http://schemas.microsoft.com/office/drawing/2014/main" id="{4D219052-23BA-8F7C-5B3A-F2A281857747}"/>
                    </a:ext>
                  </a:extLst>
                </p:cNvPr>
                <p:cNvPicPr/>
                <p:nvPr/>
              </p:nvPicPr>
              <p:blipFill>
                <a:blip r:embed="rId222"/>
                <a:stretch>
                  <a:fillRect/>
                </a:stretch>
              </p:blipFill>
              <p:spPr>
                <a:xfrm>
                  <a:off x="4307897" y="1435080"/>
                  <a:ext cx="173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6" name="Freihand 155">
                  <a:extLst>
                    <a:ext uri="{FF2B5EF4-FFF2-40B4-BE49-F238E27FC236}">
                      <a16:creationId xmlns:a16="http://schemas.microsoft.com/office/drawing/2014/main" id="{A2C3E25C-5914-ABFF-3FB3-91682D06FB60}"/>
                    </a:ext>
                  </a:extLst>
                </p14:cNvPr>
                <p14:cNvContentPartPr/>
                <p14:nvPr/>
              </p14:nvContentPartPr>
              <p14:xfrm>
                <a:off x="3436337" y="2367120"/>
                <a:ext cx="15120" cy="277560"/>
              </p14:xfrm>
            </p:contentPart>
          </mc:Choice>
          <mc:Fallback xmlns="">
            <p:pic>
              <p:nvPicPr>
                <p:cNvPr id="156" name="Freihand 155">
                  <a:extLst>
                    <a:ext uri="{FF2B5EF4-FFF2-40B4-BE49-F238E27FC236}">
                      <a16:creationId xmlns:a16="http://schemas.microsoft.com/office/drawing/2014/main" id="{A2C3E25C-5914-ABFF-3FB3-91682D06FB60}"/>
                    </a:ext>
                  </a:extLst>
                </p:cNvPr>
                <p:cNvPicPr/>
                <p:nvPr/>
              </p:nvPicPr>
              <p:blipFill>
                <a:blip r:embed="rId224"/>
                <a:stretch>
                  <a:fillRect/>
                </a:stretch>
              </p:blipFill>
              <p:spPr>
                <a:xfrm>
                  <a:off x="3430217" y="2361000"/>
                  <a:ext cx="273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7" name="Freihand 156">
                  <a:extLst>
                    <a:ext uri="{FF2B5EF4-FFF2-40B4-BE49-F238E27FC236}">
                      <a16:creationId xmlns:a16="http://schemas.microsoft.com/office/drawing/2014/main" id="{6596614D-6187-0200-275B-E99621B12DDF}"/>
                    </a:ext>
                  </a:extLst>
                </p14:cNvPr>
                <p14:cNvContentPartPr/>
                <p14:nvPr/>
              </p14:nvContentPartPr>
              <p14:xfrm>
                <a:off x="3355697" y="2237160"/>
                <a:ext cx="140400" cy="218160"/>
              </p14:xfrm>
            </p:contentPart>
          </mc:Choice>
          <mc:Fallback xmlns="">
            <p:pic>
              <p:nvPicPr>
                <p:cNvPr id="157" name="Freihand 156">
                  <a:extLst>
                    <a:ext uri="{FF2B5EF4-FFF2-40B4-BE49-F238E27FC236}">
                      <a16:creationId xmlns:a16="http://schemas.microsoft.com/office/drawing/2014/main" id="{6596614D-6187-0200-275B-E99621B12DDF}"/>
                    </a:ext>
                  </a:extLst>
                </p:cNvPr>
                <p:cNvPicPr/>
                <p:nvPr/>
              </p:nvPicPr>
              <p:blipFill>
                <a:blip r:embed="rId226"/>
                <a:stretch>
                  <a:fillRect/>
                </a:stretch>
              </p:blipFill>
              <p:spPr>
                <a:xfrm>
                  <a:off x="3349577" y="2231040"/>
                  <a:ext cx="152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8" name="Freihand 157">
                  <a:extLst>
                    <a:ext uri="{FF2B5EF4-FFF2-40B4-BE49-F238E27FC236}">
                      <a16:creationId xmlns:a16="http://schemas.microsoft.com/office/drawing/2014/main" id="{035C4319-3214-760B-87A6-85EF6D6B8CBF}"/>
                    </a:ext>
                  </a:extLst>
                </p14:cNvPr>
                <p14:cNvContentPartPr/>
                <p14:nvPr/>
              </p14:nvContentPartPr>
              <p14:xfrm>
                <a:off x="4897577" y="1264440"/>
                <a:ext cx="25200" cy="294840"/>
              </p14:xfrm>
            </p:contentPart>
          </mc:Choice>
          <mc:Fallback xmlns="">
            <p:pic>
              <p:nvPicPr>
                <p:cNvPr id="158" name="Freihand 157">
                  <a:extLst>
                    <a:ext uri="{FF2B5EF4-FFF2-40B4-BE49-F238E27FC236}">
                      <a16:creationId xmlns:a16="http://schemas.microsoft.com/office/drawing/2014/main" id="{035C4319-3214-760B-87A6-85EF6D6B8CBF}"/>
                    </a:ext>
                  </a:extLst>
                </p:cNvPr>
                <p:cNvPicPr/>
                <p:nvPr/>
              </p:nvPicPr>
              <p:blipFill>
                <a:blip r:embed="rId228"/>
                <a:stretch>
                  <a:fillRect/>
                </a:stretch>
              </p:blipFill>
              <p:spPr>
                <a:xfrm>
                  <a:off x="4891457" y="1258320"/>
                  <a:ext cx="374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9" name="Freihand 158">
                  <a:extLst>
                    <a:ext uri="{FF2B5EF4-FFF2-40B4-BE49-F238E27FC236}">
                      <a16:creationId xmlns:a16="http://schemas.microsoft.com/office/drawing/2014/main" id="{2739FCC3-6F3F-7082-9652-D3B4058CF236}"/>
                    </a:ext>
                  </a:extLst>
                </p14:cNvPr>
                <p14:cNvContentPartPr/>
                <p14:nvPr/>
              </p14:nvContentPartPr>
              <p14:xfrm>
                <a:off x="4825937" y="1054200"/>
                <a:ext cx="169560" cy="325440"/>
              </p14:xfrm>
            </p:contentPart>
          </mc:Choice>
          <mc:Fallback xmlns="">
            <p:pic>
              <p:nvPicPr>
                <p:cNvPr id="159" name="Freihand 158">
                  <a:extLst>
                    <a:ext uri="{FF2B5EF4-FFF2-40B4-BE49-F238E27FC236}">
                      <a16:creationId xmlns:a16="http://schemas.microsoft.com/office/drawing/2014/main" id="{2739FCC3-6F3F-7082-9652-D3B4058CF236}"/>
                    </a:ext>
                  </a:extLst>
                </p:cNvPr>
                <p:cNvPicPr/>
                <p:nvPr/>
              </p:nvPicPr>
              <p:blipFill>
                <a:blip r:embed="rId230"/>
                <a:stretch>
                  <a:fillRect/>
                </a:stretch>
              </p:blipFill>
              <p:spPr>
                <a:xfrm>
                  <a:off x="4819817" y="1048080"/>
                  <a:ext cx="1818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 name="Freihand 173">
                  <a:extLst>
                    <a:ext uri="{FF2B5EF4-FFF2-40B4-BE49-F238E27FC236}">
                      <a16:creationId xmlns:a16="http://schemas.microsoft.com/office/drawing/2014/main" id="{8D4BE0F1-1F8F-CCFB-7DB3-A2F4CF1AB48D}"/>
                    </a:ext>
                  </a:extLst>
                </p14:cNvPr>
                <p14:cNvContentPartPr/>
                <p14:nvPr/>
              </p14:nvContentPartPr>
              <p14:xfrm>
                <a:off x="3825857" y="1863120"/>
                <a:ext cx="27000" cy="322920"/>
              </p14:xfrm>
            </p:contentPart>
          </mc:Choice>
          <mc:Fallback xmlns="">
            <p:pic>
              <p:nvPicPr>
                <p:cNvPr id="174" name="Freihand 173">
                  <a:extLst>
                    <a:ext uri="{FF2B5EF4-FFF2-40B4-BE49-F238E27FC236}">
                      <a16:creationId xmlns:a16="http://schemas.microsoft.com/office/drawing/2014/main" id="{8D4BE0F1-1F8F-CCFB-7DB3-A2F4CF1AB48D}"/>
                    </a:ext>
                  </a:extLst>
                </p:cNvPr>
                <p:cNvPicPr/>
                <p:nvPr/>
              </p:nvPicPr>
              <p:blipFill>
                <a:blip r:embed="rId232"/>
                <a:stretch>
                  <a:fillRect/>
                </a:stretch>
              </p:blipFill>
              <p:spPr>
                <a:xfrm>
                  <a:off x="3819737" y="1857000"/>
                  <a:ext cx="392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5" name="Freihand 174">
                  <a:extLst>
                    <a:ext uri="{FF2B5EF4-FFF2-40B4-BE49-F238E27FC236}">
                      <a16:creationId xmlns:a16="http://schemas.microsoft.com/office/drawing/2014/main" id="{B7062D8D-6E83-6803-31B1-4C6BF3E72D63}"/>
                    </a:ext>
                  </a:extLst>
                </p14:cNvPr>
                <p14:cNvContentPartPr/>
                <p14:nvPr/>
              </p14:nvContentPartPr>
              <p14:xfrm>
                <a:off x="3823337" y="2300520"/>
                <a:ext cx="12960" cy="181800"/>
              </p14:xfrm>
            </p:contentPart>
          </mc:Choice>
          <mc:Fallback xmlns="">
            <p:pic>
              <p:nvPicPr>
                <p:cNvPr id="175" name="Freihand 174">
                  <a:extLst>
                    <a:ext uri="{FF2B5EF4-FFF2-40B4-BE49-F238E27FC236}">
                      <a16:creationId xmlns:a16="http://schemas.microsoft.com/office/drawing/2014/main" id="{B7062D8D-6E83-6803-31B1-4C6BF3E72D63}"/>
                    </a:ext>
                  </a:extLst>
                </p:cNvPr>
                <p:cNvPicPr/>
                <p:nvPr/>
              </p:nvPicPr>
              <p:blipFill>
                <a:blip r:embed="rId234"/>
                <a:stretch>
                  <a:fillRect/>
                </a:stretch>
              </p:blipFill>
              <p:spPr>
                <a:xfrm>
                  <a:off x="3817217" y="2294400"/>
                  <a:ext cx="25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6" name="Freihand 175">
                  <a:extLst>
                    <a:ext uri="{FF2B5EF4-FFF2-40B4-BE49-F238E27FC236}">
                      <a16:creationId xmlns:a16="http://schemas.microsoft.com/office/drawing/2014/main" id="{310C0172-DEEE-421D-0177-B975D937DADA}"/>
                    </a:ext>
                  </a:extLst>
                </p14:cNvPr>
                <p14:cNvContentPartPr/>
                <p14:nvPr/>
              </p14:nvContentPartPr>
              <p14:xfrm>
                <a:off x="3835577" y="2674560"/>
                <a:ext cx="4680" cy="297000"/>
              </p14:xfrm>
            </p:contentPart>
          </mc:Choice>
          <mc:Fallback xmlns="">
            <p:pic>
              <p:nvPicPr>
                <p:cNvPr id="176" name="Freihand 175">
                  <a:extLst>
                    <a:ext uri="{FF2B5EF4-FFF2-40B4-BE49-F238E27FC236}">
                      <a16:creationId xmlns:a16="http://schemas.microsoft.com/office/drawing/2014/main" id="{310C0172-DEEE-421D-0177-B975D937DADA}"/>
                    </a:ext>
                  </a:extLst>
                </p:cNvPr>
                <p:cNvPicPr/>
                <p:nvPr/>
              </p:nvPicPr>
              <p:blipFill>
                <a:blip r:embed="rId236"/>
                <a:stretch>
                  <a:fillRect/>
                </a:stretch>
              </p:blipFill>
              <p:spPr>
                <a:xfrm>
                  <a:off x="3829457" y="2668440"/>
                  <a:ext cx="169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9" name="Freihand 178">
                  <a:extLst>
                    <a:ext uri="{FF2B5EF4-FFF2-40B4-BE49-F238E27FC236}">
                      <a16:creationId xmlns:a16="http://schemas.microsoft.com/office/drawing/2014/main" id="{ABE47D34-C33C-1612-8B56-0554DA0CFD39}"/>
                    </a:ext>
                  </a:extLst>
                </p14:cNvPr>
                <p14:cNvContentPartPr/>
                <p14:nvPr/>
              </p14:nvContentPartPr>
              <p14:xfrm>
                <a:off x="5331377" y="261120"/>
                <a:ext cx="361800" cy="576720"/>
              </p14:xfrm>
            </p:contentPart>
          </mc:Choice>
          <mc:Fallback xmlns="">
            <p:pic>
              <p:nvPicPr>
                <p:cNvPr id="179" name="Freihand 178">
                  <a:extLst>
                    <a:ext uri="{FF2B5EF4-FFF2-40B4-BE49-F238E27FC236}">
                      <a16:creationId xmlns:a16="http://schemas.microsoft.com/office/drawing/2014/main" id="{ABE47D34-C33C-1612-8B56-0554DA0CFD39}"/>
                    </a:ext>
                  </a:extLst>
                </p:cNvPr>
                <p:cNvPicPr/>
                <p:nvPr/>
              </p:nvPicPr>
              <p:blipFill>
                <a:blip r:embed="rId238"/>
                <a:stretch>
                  <a:fillRect/>
                </a:stretch>
              </p:blipFill>
              <p:spPr>
                <a:xfrm>
                  <a:off x="5325257" y="255000"/>
                  <a:ext cx="374040" cy="588960"/>
                </a:xfrm>
                <a:prstGeom prst="rect">
                  <a:avLst/>
                </a:prstGeom>
              </p:spPr>
            </p:pic>
          </mc:Fallback>
        </mc:AlternateContent>
      </p:grpSp>
      <p:grpSp>
        <p:nvGrpSpPr>
          <p:cNvPr id="203" name="Gruppieren 202">
            <a:extLst>
              <a:ext uri="{FF2B5EF4-FFF2-40B4-BE49-F238E27FC236}">
                <a16:creationId xmlns:a16="http://schemas.microsoft.com/office/drawing/2014/main" id="{A4685127-783E-A19E-B233-5699003A0AC6}"/>
              </a:ext>
            </a:extLst>
          </p:cNvPr>
          <p:cNvGrpSpPr/>
          <p:nvPr/>
        </p:nvGrpSpPr>
        <p:grpSpPr>
          <a:xfrm>
            <a:off x="3590777" y="6036240"/>
            <a:ext cx="615600" cy="736920"/>
            <a:chOff x="3590777" y="6036240"/>
            <a:chExt cx="615600" cy="736920"/>
          </a:xfrm>
        </p:grpSpPr>
        <mc:AlternateContent xmlns:mc="http://schemas.openxmlformats.org/markup-compatibility/2006" xmlns:p14="http://schemas.microsoft.com/office/powerpoint/2010/main">
          <mc:Choice Requires="p14">
            <p:contentPart p14:bwMode="auto" r:id="rId239">
              <p14:nvContentPartPr>
                <p14:cNvPr id="192" name="Freihand 191">
                  <a:extLst>
                    <a:ext uri="{FF2B5EF4-FFF2-40B4-BE49-F238E27FC236}">
                      <a16:creationId xmlns:a16="http://schemas.microsoft.com/office/drawing/2014/main" id="{0C89447F-434B-5A60-D3E8-6A3E36218E5A}"/>
                    </a:ext>
                  </a:extLst>
                </p14:cNvPr>
                <p14:cNvContentPartPr/>
                <p14:nvPr/>
              </p14:nvContentPartPr>
              <p14:xfrm>
                <a:off x="3757817" y="6093480"/>
                <a:ext cx="11880" cy="209880"/>
              </p14:xfrm>
            </p:contentPart>
          </mc:Choice>
          <mc:Fallback xmlns="">
            <p:pic>
              <p:nvPicPr>
                <p:cNvPr id="192" name="Freihand 191">
                  <a:extLst>
                    <a:ext uri="{FF2B5EF4-FFF2-40B4-BE49-F238E27FC236}">
                      <a16:creationId xmlns:a16="http://schemas.microsoft.com/office/drawing/2014/main" id="{0C89447F-434B-5A60-D3E8-6A3E36218E5A}"/>
                    </a:ext>
                  </a:extLst>
                </p:cNvPr>
                <p:cNvPicPr/>
                <p:nvPr/>
              </p:nvPicPr>
              <p:blipFill>
                <a:blip r:embed="rId240"/>
                <a:stretch>
                  <a:fillRect/>
                </a:stretch>
              </p:blipFill>
              <p:spPr>
                <a:xfrm>
                  <a:off x="3751697" y="6087360"/>
                  <a:ext cx="24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3" name="Freihand 192">
                  <a:extLst>
                    <a:ext uri="{FF2B5EF4-FFF2-40B4-BE49-F238E27FC236}">
                      <a16:creationId xmlns:a16="http://schemas.microsoft.com/office/drawing/2014/main" id="{84F32876-B0B8-1E26-42FC-5B2533730ABA}"/>
                    </a:ext>
                  </a:extLst>
                </p14:cNvPr>
                <p14:cNvContentPartPr/>
                <p14:nvPr/>
              </p14:nvContentPartPr>
              <p14:xfrm>
                <a:off x="3590777" y="6537720"/>
                <a:ext cx="154800" cy="235440"/>
              </p14:xfrm>
            </p:contentPart>
          </mc:Choice>
          <mc:Fallback xmlns="">
            <p:pic>
              <p:nvPicPr>
                <p:cNvPr id="193" name="Freihand 192">
                  <a:extLst>
                    <a:ext uri="{FF2B5EF4-FFF2-40B4-BE49-F238E27FC236}">
                      <a16:creationId xmlns:a16="http://schemas.microsoft.com/office/drawing/2014/main" id="{84F32876-B0B8-1E26-42FC-5B2533730ABA}"/>
                    </a:ext>
                  </a:extLst>
                </p:cNvPr>
                <p:cNvPicPr/>
                <p:nvPr/>
              </p:nvPicPr>
              <p:blipFill>
                <a:blip r:embed="rId242"/>
                <a:stretch>
                  <a:fillRect/>
                </a:stretch>
              </p:blipFill>
              <p:spPr>
                <a:xfrm>
                  <a:off x="3584657" y="6531600"/>
                  <a:ext cx="1670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94" name="Freihand 193">
                  <a:extLst>
                    <a:ext uri="{FF2B5EF4-FFF2-40B4-BE49-F238E27FC236}">
                      <a16:creationId xmlns:a16="http://schemas.microsoft.com/office/drawing/2014/main" id="{8A202322-B8CE-2C4A-74C7-2991A84A69B2}"/>
                    </a:ext>
                  </a:extLst>
                </p14:cNvPr>
                <p14:cNvContentPartPr/>
                <p14:nvPr/>
              </p14:nvContentPartPr>
              <p14:xfrm>
                <a:off x="3761417" y="6411360"/>
                <a:ext cx="129240" cy="328320"/>
              </p14:xfrm>
            </p:contentPart>
          </mc:Choice>
          <mc:Fallback xmlns="">
            <p:pic>
              <p:nvPicPr>
                <p:cNvPr id="194" name="Freihand 193">
                  <a:extLst>
                    <a:ext uri="{FF2B5EF4-FFF2-40B4-BE49-F238E27FC236}">
                      <a16:creationId xmlns:a16="http://schemas.microsoft.com/office/drawing/2014/main" id="{8A202322-B8CE-2C4A-74C7-2991A84A69B2}"/>
                    </a:ext>
                  </a:extLst>
                </p:cNvPr>
                <p:cNvPicPr/>
                <p:nvPr/>
              </p:nvPicPr>
              <p:blipFill>
                <a:blip r:embed="rId244"/>
                <a:stretch>
                  <a:fillRect/>
                </a:stretch>
              </p:blipFill>
              <p:spPr>
                <a:xfrm>
                  <a:off x="3755297" y="6405240"/>
                  <a:ext cx="1414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5" name="Freihand 194">
                  <a:extLst>
                    <a:ext uri="{FF2B5EF4-FFF2-40B4-BE49-F238E27FC236}">
                      <a16:creationId xmlns:a16="http://schemas.microsoft.com/office/drawing/2014/main" id="{61850A82-7875-5F2B-7559-912CE640E53F}"/>
                    </a:ext>
                  </a:extLst>
                </p14:cNvPr>
                <p14:cNvContentPartPr/>
                <p14:nvPr/>
              </p14:nvContentPartPr>
              <p14:xfrm>
                <a:off x="3872657" y="6489120"/>
                <a:ext cx="82440" cy="252360"/>
              </p14:xfrm>
            </p:contentPart>
          </mc:Choice>
          <mc:Fallback xmlns="">
            <p:pic>
              <p:nvPicPr>
                <p:cNvPr id="195" name="Freihand 194">
                  <a:extLst>
                    <a:ext uri="{FF2B5EF4-FFF2-40B4-BE49-F238E27FC236}">
                      <a16:creationId xmlns:a16="http://schemas.microsoft.com/office/drawing/2014/main" id="{61850A82-7875-5F2B-7559-912CE640E53F}"/>
                    </a:ext>
                  </a:extLst>
                </p:cNvPr>
                <p:cNvPicPr/>
                <p:nvPr/>
              </p:nvPicPr>
              <p:blipFill>
                <a:blip r:embed="rId246"/>
                <a:stretch>
                  <a:fillRect/>
                </a:stretch>
              </p:blipFill>
              <p:spPr>
                <a:xfrm>
                  <a:off x="3866537" y="6483000"/>
                  <a:ext cx="94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6" name="Freihand 195">
                  <a:extLst>
                    <a:ext uri="{FF2B5EF4-FFF2-40B4-BE49-F238E27FC236}">
                      <a16:creationId xmlns:a16="http://schemas.microsoft.com/office/drawing/2014/main" id="{83956288-0A94-29C2-55F8-AF0C42AF5558}"/>
                    </a:ext>
                  </a:extLst>
                </p14:cNvPr>
                <p14:cNvContentPartPr/>
                <p14:nvPr/>
              </p14:nvContentPartPr>
              <p14:xfrm>
                <a:off x="4040417" y="6529800"/>
                <a:ext cx="59400" cy="169200"/>
              </p14:xfrm>
            </p:contentPart>
          </mc:Choice>
          <mc:Fallback xmlns="">
            <p:pic>
              <p:nvPicPr>
                <p:cNvPr id="196" name="Freihand 195">
                  <a:extLst>
                    <a:ext uri="{FF2B5EF4-FFF2-40B4-BE49-F238E27FC236}">
                      <a16:creationId xmlns:a16="http://schemas.microsoft.com/office/drawing/2014/main" id="{83956288-0A94-29C2-55F8-AF0C42AF5558}"/>
                    </a:ext>
                  </a:extLst>
                </p:cNvPr>
                <p:cNvPicPr/>
                <p:nvPr/>
              </p:nvPicPr>
              <p:blipFill>
                <a:blip r:embed="rId248"/>
                <a:stretch>
                  <a:fillRect/>
                </a:stretch>
              </p:blipFill>
              <p:spPr>
                <a:xfrm>
                  <a:off x="4034297" y="6523680"/>
                  <a:ext cx="71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7" name="Freihand 196">
                  <a:extLst>
                    <a:ext uri="{FF2B5EF4-FFF2-40B4-BE49-F238E27FC236}">
                      <a16:creationId xmlns:a16="http://schemas.microsoft.com/office/drawing/2014/main" id="{80EDC12C-1F58-D7E1-1827-261AAEAFA63A}"/>
                    </a:ext>
                  </a:extLst>
                </p14:cNvPr>
                <p14:cNvContentPartPr/>
                <p14:nvPr/>
              </p14:nvContentPartPr>
              <p14:xfrm>
                <a:off x="3667457" y="6382560"/>
                <a:ext cx="147600" cy="132480"/>
              </p14:xfrm>
            </p:contentPart>
          </mc:Choice>
          <mc:Fallback xmlns="">
            <p:pic>
              <p:nvPicPr>
                <p:cNvPr id="197" name="Freihand 196">
                  <a:extLst>
                    <a:ext uri="{FF2B5EF4-FFF2-40B4-BE49-F238E27FC236}">
                      <a16:creationId xmlns:a16="http://schemas.microsoft.com/office/drawing/2014/main" id="{80EDC12C-1F58-D7E1-1827-261AAEAFA63A}"/>
                    </a:ext>
                  </a:extLst>
                </p:cNvPr>
                <p:cNvPicPr/>
                <p:nvPr/>
              </p:nvPicPr>
              <p:blipFill>
                <a:blip r:embed="rId250"/>
                <a:stretch>
                  <a:fillRect/>
                </a:stretch>
              </p:blipFill>
              <p:spPr>
                <a:xfrm>
                  <a:off x="3661337" y="6376440"/>
                  <a:ext cx="159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8" name="Freihand 197">
                  <a:extLst>
                    <a:ext uri="{FF2B5EF4-FFF2-40B4-BE49-F238E27FC236}">
                      <a16:creationId xmlns:a16="http://schemas.microsoft.com/office/drawing/2014/main" id="{D784EE59-371F-9725-EEAF-09FDA0C5B522}"/>
                    </a:ext>
                  </a:extLst>
                </p14:cNvPr>
                <p14:cNvContentPartPr/>
                <p14:nvPr/>
              </p14:nvContentPartPr>
              <p14:xfrm>
                <a:off x="4018457" y="6389040"/>
                <a:ext cx="136800" cy="274680"/>
              </p14:xfrm>
            </p:contentPart>
          </mc:Choice>
          <mc:Fallback xmlns="">
            <p:pic>
              <p:nvPicPr>
                <p:cNvPr id="198" name="Freihand 197">
                  <a:extLst>
                    <a:ext uri="{FF2B5EF4-FFF2-40B4-BE49-F238E27FC236}">
                      <a16:creationId xmlns:a16="http://schemas.microsoft.com/office/drawing/2014/main" id="{D784EE59-371F-9725-EEAF-09FDA0C5B522}"/>
                    </a:ext>
                  </a:extLst>
                </p:cNvPr>
                <p:cNvPicPr/>
                <p:nvPr/>
              </p:nvPicPr>
              <p:blipFill>
                <a:blip r:embed="rId252"/>
                <a:stretch>
                  <a:fillRect/>
                </a:stretch>
              </p:blipFill>
              <p:spPr>
                <a:xfrm>
                  <a:off x="4012337" y="6382920"/>
                  <a:ext cx="1490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1" name="Freihand 200">
                  <a:extLst>
                    <a:ext uri="{FF2B5EF4-FFF2-40B4-BE49-F238E27FC236}">
                      <a16:creationId xmlns:a16="http://schemas.microsoft.com/office/drawing/2014/main" id="{6D8A0AD8-06FE-E027-9771-61AF020BA0ED}"/>
                    </a:ext>
                  </a:extLst>
                </p14:cNvPr>
                <p14:cNvContentPartPr/>
                <p14:nvPr/>
              </p14:nvContentPartPr>
              <p14:xfrm>
                <a:off x="3932777" y="6137040"/>
                <a:ext cx="273600" cy="43200"/>
              </p14:xfrm>
            </p:contentPart>
          </mc:Choice>
          <mc:Fallback xmlns="">
            <p:pic>
              <p:nvPicPr>
                <p:cNvPr id="201" name="Freihand 200">
                  <a:extLst>
                    <a:ext uri="{FF2B5EF4-FFF2-40B4-BE49-F238E27FC236}">
                      <a16:creationId xmlns:a16="http://schemas.microsoft.com/office/drawing/2014/main" id="{6D8A0AD8-06FE-E027-9771-61AF020BA0ED}"/>
                    </a:ext>
                  </a:extLst>
                </p:cNvPr>
                <p:cNvPicPr/>
                <p:nvPr/>
              </p:nvPicPr>
              <p:blipFill>
                <a:blip r:embed="rId254"/>
                <a:stretch>
                  <a:fillRect/>
                </a:stretch>
              </p:blipFill>
              <p:spPr>
                <a:xfrm>
                  <a:off x="3926657" y="6130920"/>
                  <a:ext cx="285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2" name="Freihand 201">
                  <a:extLst>
                    <a:ext uri="{FF2B5EF4-FFF2-40B4-BE49-F238E27FC236}">
                      <a16:creationId xmlns:a16="http://schemas.microsoft.com/office/drawing/2014/main" id="{872018E3-384E-F3BA-8A0F-95E58D0EC3CA}"/>
                    </a:ext>
                  </a:extLst>
                </p14:cNvPr>
                <p14:cNvContentPartPr/>
                <p14:nvPr/>
              </p14:nvContentPartPr>
              <p14:xfrm>
                <a:off x="3824417" y="6036240"/>
                <a:ext cx="172440" cy="218880"/>
              </p14:xfrm>
            </p:contentPart>
          </mc:Choice>
          <mc:Fallback xmlns="">
            <p:pic>
              <p:nvPicPr>
                <p:cNvPr id="202" name="Freihand 201">
                  <a:extLst>
                    <a:ext uri="{FF2B5EF4-FFF2-40B4-BE49-F238E27FC236}">
                      <a16:creationId xmlns:a16="http://schemas.microsoft.com/office/drawing/2014/main" id="{872018E3-384E-F3BA-8A0F-95E58D0EC3CA}"/>
                    </a:ext>
                  </a:extLst>
                </p:cNvPr>
                <p:cNvPicPr/>
                <p:nvPr/>
              </p:nvPicPr>
              <p:blipFill>
                <a:blip r:embed="rId256"/>
                <a:stretch>
                  <a:fillRect/>
                </a:stretch>
              </p:blipFill>
              <p:spPr>
                <a:xfrm>
                  <a:off x="3818297" y="6030120"/>
                  <a:ext cx="184680" cy="231120"/>
                </a:xfrm>
                <a:prstGeom prst="rect">
                  <a:avLst/>
                </a:prstGeom>
              </p:spPr>
            </p:pic>
          </mc:Fallback>
        </mc:AlternateContent>
      </p:grpSp>
      <p:grpSp>
        <p:nvGrpSpPr>
          <p:cNvPr id="209" name="Gruppieren 208">
            <a:extLst>
              <a:ext uri="{FF2B5EF4-FFF2-40B4-BE49-F238E27FC236}">
                <a16:creationId xmlns:a16="http://schemas.microsoft.com/office/drawing/2014/main" id="{CB7BA84B-F84A-83AB-A2CC-9112337EFEEC}"/>
              </a:ext>
            </a:extLst>
          </p:cNvPr>
          <p:cNvGrpSpPr/>
          <p:nvPr/>
        </p:nvGrpSpPr>
        <p:grpSpPr>
          <a:xfrm>
            <a:off x="1574057" y="4575000"/>
            <a:ext cx="737640" cy="279360"/>
            <a:chOff x="1574057" y="4575000"/>
            <a:chExt cx="737640" cy="279360"/>
          </a:xfrm>
        </p:grpSpPr>
        <mc:AlternateContent xmlns:mc="http://schemas.openxmlformats.org/markup-compatibility/2006" xmlns:p14="http://schemas.microsoft.com/office/powerpoint/2010/main">
          <mc:Choice Requires="p14">
            <p:contentPart p14:bwMode="auto" r:id="rId257">
              <p14:nvContentPartPr>
                <p14:cNvPr id="204" name="Freihand 203">
                  <a:extLst>
                    <a:ext uri="{FF2B5EF4-FFF2-40B4-BE49-F238E27FC236}">
                      <a16:creationId xmlns:a16="http://schemas.microsoft.com/office/drawing/2014/main" id="{69855D5C-CF13-D4D7-E177-60B7B67B74B3}"/>
                    </a:ext>
                  </a:extLst>
                </p14:cNvPr>
                <p14:cNvContentPartPr/>
                <p14:nvPr/>
              </p14:nvContentPartPr>
              <p14:xfrm>
                <a:off x="2028377" y="4588320"/>
                <a:ext cx="283320" cy="36720"/>
              </p14:xfrm>
            </p:contentPart>
          </mc:Choice>
          <mc:Fallback xmlns="">
            <p:pic>
              <p:nvPicPr>
                <p:cNvPr id="204" name="Freihand 203">
                  <a:extLst>
                    <a:ext uri="{FF2B5EF4-FFF2-40B4-BE49-F238E27FC236}">
                      <a16:creationId xmlns:a16="http://schemas.microsoft.com/office/drawing/2014/main" id="{69855D5C-CF13-D4D7-E177-60B7B67B74B3}"/>
                    </a:ext>
                  </a:extLst>
                </p:cNvPr>
                <p:cNvPicPr/>
                <p:nvPr/>
              </p:nvPicPr>
              <p:blipFill>
                <a:blip r:embed="rId258"/>
                <a:stretch>
                  <a:fillRect/>
                </a:stretch>
              </p:blipFill>
              <p:spPr>
                <a:xfrm>
                  <a:off x="2022257" y="4582200"/>
                  <a:ext cx="295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5" name="Freihand 204">
                  <a:extLst>
                    <a:ext uri="{FF2B5EF4-FFF2-40B4-BE49-F238E27FC236}">
                      <a16:creationId xmlns:a16="http://schemas.microsoft.com/office/drawing/2014/main" id="{E98943D6-26A3-4A72-2968-DFE8EFE28C48}"/>
                    </a:ext>
                  </a:extLst>
                </p14:cNvPr>
                <p14:cNvContentPartPr/>
                <p14:nvPr/>
              </p14:nvContentPartPr>
              <p14:xfrm>
                <a:off x="1574057" y="4575000"/>
                <a:ext cx="92160" cy="279360"/>
              </p14:xfrm>
            </p:contentPart>
          </mc:Choice>
          <mc:Fallback xmlns="">
            <p:pic>
              <p:nvPicPr>
                <p:cNvPr id="205" name="Freihand 204">
                  <a:extLst>
                    <a:ext uri="{FF2B5EF4-FFF2-40B4-BE49-F238E27FC236}">
                      <a16:creationId xmlns:a16="http://schemas.microsoft.com/office/drawing/2014/main" id="{E98943D6-26A3-4A72-2968-DFE8EFE28C48}"/>
                    </a:ext>
                  </a:extLst>
                </p:cNvPr>
                <p:cNvPicPr/>
                <p:nvPr/>
              </p:nvPicPr>
              <p:blipFill>
                <a:blip r:embed="rId260"/>
                <a:stretch>
                  <a:fillRect/>
                </a:stretch>
              </p:blipFill>
              <p:spPr>
                <a:xfrm>
                  <a:off x="1567937" y="4568880"/>
                  <a:ext cx="1044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6" name="Freihand 205">
                  <a:extLst>
                    <a:ext uri="{FF2B5EF4-FFF2-40B4-BE49-F238E27FC236}">
                      <a16:creationId xmlns:a16="http://schemas.microsoft.com/office/drawing/2014/main" id="{B9F0D288-1141-38FF-560B-8EE4EB268312}"/>
                    </a:ext>
                  </a:extLst>
                </p14:cNvPr>
                <p14:cNvContentPartPr/>
                <p14:nvPr/>
              </p14:nvContentPartPr>
              <p14:xfrm>
                <a:off x="1749017" y="4602720"/>
                <a:ext cx="87480" cy="155520"/>
              </p14:xfrm>
            </p:contentPart>
          </mc:Choice>
          <mc:Fallback xmlns="">
            <p:pic>
              <p:nvPicPr>
                <p:cNvPr id="206" name="Freihand 205">
                  <a:extLst>
                    <a:ext uri="{FF2B5EF4-FFF2-40B4-BE49-F238E27FC236}">
                      <a16:creationId xmlns:a16="http://schemas.microsoft.com/office/drawing/2014/main" id="{B9F0D288-1141-38FF-560B-8EE4EB268312}"/>
                    </a:ext>
                  </a:extLst>
                </p:cNvPr>
                <p:cNvPicPr/>
                <p:nvPr/>
              </p:nvPicPr>
              <p:blipFill>
                <a:blip r:embed="rId262"/>
                <a:stretch>
                  <a:fillRect/>
                </a:stretch>
              </p:blipFill>
              <p:spPr>
                <a:xfrm>
                  <a:off x="1742897" y="4596600"/>
                  <a:ext cx="9972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3">
            <p14:nvContentPartPr>
              <p14:cNvPr id="207" name="Freihand 206">
                <a:extLst>
                  <a:ext uri="{FF2B5EF4-FFF2-40B4-BE49-F238E27FC236}">
                    <a16:creationId xmlns:a16="http://schemas.microsoft.com/office/drawing/2014/main" id="{969E72F0-2335-FB1D-71F7-29989D62E0D0}"/>
                  </a:ext>
                </a:extLst>
              </p14:cNvPr>
              <p14:cNvContentPartPr/>
              <p14:nvPr/>
            </p14:nvContentPartPr>
            <p14:xfrm>
              <a:off x="5886857" y="1054560"/>
              <a:ext cx="697680" cy="914400"/>
            </p14:xfrm>
          </p:contentPart>
        </mc:Choice>
        <mc:Fallback xmlns="">
          <p:pic>
            <p:nvPicPr>
              <p:cNvPr id="207" name="Freihand 206">
                <a:extLst>
                  <a:ext uri="{FF2B5EF4-FFF2-40B4-BE49-F238E27FC236}">
                    <a16:creationId xmlns:a16="http://schemas.microsoft.com/office/drawing/2014/main" id="{969E72F0-2335-FB1D-71F7-29989D62E0D0}"/>
                  </a:ext>
                </a:extLst>
              </p:cNvPr>
              <p:cNvPicPr/>
              <p:nvPr/>
            </p:nvPicPr>
            <p:blipFill>
              <a:blip r:embed="rId264"/>
              <a:stretch>
                <a:fillRect/>
              </a:stretch>
            </p:blipFill>
            <p:spPr>
              <a:xfrm>
                <a:off x="5880737" y="1048440"/>
                <a:ext cx="709920" cy="926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0" name="Freihand 209">
                <a:extLst>
                  <a:ext uri="{FF2B5EF4-FFF2-40B4-BE49-F238E27FC236}">
                    <a16:creationId xmlns:a16="http://schemas.microsoft.com/office/drawing/2014/main" id="{7C27DA68-0E49-51AA-F2BF-CA769025C412}"/>
                  </a:ext>
                </a:extLst>
              </p14:cNvPr>
              <p14:cNvContentPartPr/>
              <p14:nvPr/>
            </p14:nvContentPartPr>
            <p14:xfrm>
              <a:off x="3744137" y="4650600"/>
              <a:ext cx="86400" cy="153360"/>
            </p14:xfrm>
          </p:contentPart>
        </mc:Choice>
        <mc:Fallback xmlns="">
          <p:pic>
            <p:nvPicPr>
              <p:cNvPr id="210" name="Freihand 209">
                <a:extLst>
                  <a:ext uri="{FF2B5EF4-FFF2-40B4-BE49-F238E27FC236}">
                    <a16:creationId xmlns:a16="http://schemas.microsoft.com/office/drawing/2014/main" id="{7C27DA68-0E49-51AA-F2BF-CA769025C412}"/>
                  </a:ext>
                </a:extLst>
              </p:cNvPr>
              <p:cNvPicPr/>
              <p:nvPr/>
            </p:nvPicPr>
            <p:blipFill>
              <a:blip r:embed="rId266"/>
              <a:stretch>
                <a:fillRect/>
              </a:stretch>
            </p:blipFill>
            <p:spPr>
              <a:xfrm>
                <a:off x="3738017" y="4644480"/>
                <a:ext cx="98640" cy="165600"/>
              </a:xfrm>
              <a:prstGeom prst="rect">
                <a:avLst/>
              </a:prstGeom>
            </p:spPr>
          </p:pic>
        </mc:Fallback>
      </mc:AlternateContent>
      <p:grpSp>
        <p:nvGrpSpPr>
          <p:cNvPr id="212" name="Gruppieren 211">
            <a:extLst>
              <a:ext uri="{FF2B5EF4-FFF2-40B4-BE49-F238E27FC236}">
                <a16:creationId xmlns:a16="http://schemas.microsoft.com/office/drawing/2014/main" id="{AB3A571B-D5AE-56D5-C695-EA963DFA4182}"/>
              </a:ext>
            </a:extLst>
          </p:cNvPr>
          <p:cNvGrpSpPr/>
          <p:nvPr/>
        </p:nvGrpSpPr>
        <p:grpSpPr>
          <a:xfrm>
            <a:off x="2744417" y="3249480"/>
            <a:ext cx="2364120" cy="2520720"/>
            <a:chOff x="2744417" y="3249480"/>
            <a:chExt cx="2364120" cy="2520720"/>
          </a:xfrm>
        </p:grpSpPr>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9DBAA0E1-85A5-79D5-1769-DD88797B5512}"/>
                    </a:ext>
                  </a:extLst>
                </p14:cNvPr>
                <p14:cNvContentPartPr/>
                <p14:nvPr/>
              </p14:nvContentPartPr>
              <p14:xfrm>
                <a:off x="4332737" y="3249480"/>
                <a:ext cx="43560" cy="224280"/>
              </p14:xfrm>
            </p:contentPart>
          </mc:Choice>
          <mc:Fallback xmlns="">
            <p:pic>
              <p:nvPicPr>
                <p:cNvPr id="166" name="Freihand 165">
                  <a:extLst>
                    <a:ext uri="{FF2B5EF4-FFF2-40B4-BE49-F238E27FC236}">
                      <a16:creationId xmlns:a16="http://schemas.microsoft.com/office/drawing/2014/main" id="{9DBAA0E1-85A5-79D5-1769-DD88797B5512}"/>
                    </a:ext>
                  </a:extLst>
                </p:cNvPr>
                <p:cNvPicPr/>
                <p:nvPr/>
              </p:nvPicPr>
              <p:blipFill>
                <a:blip r:embed="rId268"/>
                <a:stretch>
                  <a:fillRect/>
                </a:stretch>
              </p:blipFill>
              <p:spPr>
                <a:xfrm>
                  <a:off x="4326617" y="3243360"/>
                  <a:ext cx="55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 name="Freihand 166">
                  <a:extLst>
                    <a:ext uri="{FF2B5EF4-FFF2-40B4-BE49-F238E27FC236}">
                      <a16:creationId xmlns:a16="http://schemas.microsoft.com/office/drawing/2014/main" id="{A771CF87-C0D3-D114-F43A-99455551C9F0}"/>
                    </a:ext>
                  </a:extLst>
                </p14:cNvPr>
                <p14:cNvContentPartPr/>
                <p14:nvPr/>
              </p14:nvContentPartPr>
              <p14:xfrm>
                <a:off x="4419497" y="3448560"/>
                <a:ext cx="258120" cy="372240"/>
              </p14:xfrm>
            </p:contentPart>
          </mc:Choice>
          <mc:Fallback xmlns="">
            <p:pic>
              <p:nvPicPr>
                <p:cNvPr id="167" name="Freihand 166">
                  <a:extLst>
                    <a:ext uri="{FF2B5EF4-FFF2-40B4-BE49-F238E27FC236}">
                      <a16:creationId xmlns:a16="http://schemas.microsoft.com/office/drawing/2014/main" id="{A771CF87-C0D3-D114-F43A-99455551C9F0}"/>
                    </a:ext>
                  </a:extLst>
                </p:cNvPr>
                <p:cNvPicPr/>
                <p:nvPr/>
              </p:nvPicPr>
              <p:blipFill>
                <a:blip r:embed="rId270"/>
                <a:stretch>
                  <a:fillRect/>
                </a:stretch>
              </p:blipFill>
              <p:spPr>
                <a:xfrm>
                  <a:off x="4413377" y="3442440"/>
                  <a:ext cx="2703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1" name="Freihand 180">
                  <a:extLst>
                    <a:ext uri="{FF2B5EF4-FFF2-40B4-BE49-F238E27FC236}">
                      <a16:creationId xmlns:a16="http://schemas.microsoft.com/office/drawing/2014/main" id="{F47191D2-DE72-7E0B-8096-5C7F2366CEAE}"/>
                    </a:ext>
                  </a:extLst>
                </p14:cNvPr>
                <p14:cNvContentPartPr/>
                <p14:nvPr/>
              </p14:nvContentPartPr>
              <p14:xfrm>
                <a:off x="3457937" y="3662760"/>
                <a:ext cx="149400" cy="120240"/>
              </p14:xfrm>
            </p:contentPart>
          </mc:Choice>
          <mc:Fallback xmlns="">
            <p:pic>
              <p:nvPicPr>
                <p:cNvPr id="181" name="Freihand 180">
                  <a:extLst>
                    <a:ext uri="{FF2B5EF4-FFF2-40B4-BE49-F238E27FC236}">
                      <a16:creationId xmlns:a16="http://schemas.microsoft.com/office/drawing/2014/main" id="{F47191D2-DE72-7E0B-8096-5C7F2366CEAE}"/>
                    </a:ext>
                  </a:extLst>
                </p:cNvPr>
                <p:cNvPicPr/>
                <p:nvPr/>
              </p:nvPicPr>
              <p:blipFill>
                <a:blip r:embed="rId272"/>
                <a:stretch>
                  <a:fillRect/>
                </a:stretch>
              </p:blipFill>
              <p:spPr>
                <a:xfrm>
                  <a:off x="3451817" y="3656640"/>
                  <a:ext cx="161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2" name="Freihand 181">
                  <a:extLst>
                    <a:ext uri="{FF2B5EF4-FFF2-40B4-BE49-F238E27FC236}">
                      <a16:creationId xmlns:a16="http://schemas.microsoft.com/office/drawing/2014/main" id="{FDD55001-8B55-5034-7B6A-A1079EBAF2C8}"/>
                    </a:ext>
                  </a:extLst>
                </p14:cNvPr>
                <p14:cNvContentPartPr/>
                <p14:nvPr/>
              </p14:nvContentPartPr>
              <p14:xfrm>
                <a:off x="3577817" y="3668160"/>
                <a:ext cx="41040" cy="290160"/>
              </p14:xfrm>
            </p:contentPart>
          </mc:Choice>
          <mc:Fallback xmlns="">
            <p:pic>
              <p:nvPicPr>
                <p:cNvPr id="182" name="Freihand 181">
                  <a:extLst>
                    <a:ext uri="{FF2B5EF4-FFF2-40B4-BE49-F238E27FC236}">
                      <a16:creationId xmlns:a16="http://schemas.microsoft.com/office/drawing/2014/main" id="{FDD55001-8B55-5034-7B6A-A1079EBAF2C8}"/>
                    </a:ext>
                  </a:extLst>
                </p:cNvPr>
                <p:cNvPicPr/>
                <p:nvPr/>
              </p:nvPicPr>
              <p:blipFill>
                <a:blip r:embed="rId274"/>
                <a:stretch>
                  <a:fillRect/>
                </a:stretch>
              </p:blipFill>
              <p:spPr>
                <a:xfrm>
                  <a:off x="3571697" y="3662040"/>
                  <a:ext cx="532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3" name="Freihand 182">
                  <a:extLst>
                    <a:ext uri="{FF2B5EF4-FFF2-40B4-BE49-F238E27FC236}">
                      <a16:creationId xmlns:a16="http://schemas.microsoft.com/office/drawing/2014/main" id="{6230643C-CBA7-C8D7-3D42-B4F2CF61F8AB}"/>
                    </a:ext>
                  </a:extLst>
                </p14:cNvPr>
                <p14:cNvContentPartPr/>
                <p14:nvPr/>
              </p14:nvContentPartPr>
              <p14:xfrm>
                <a:off x="3623177" y="3544680"/>
                <a:ext cx="89640" cy="180000"/>
              </p14:xfrm>
            </p:contentPart>
          </mc:Choice>
          <mc:Fallback xmlns="">
            <p:pic>
              <p:nvPicPr>
                <p:cNvPr id="183" name="Freihand 182">
                  <a:extLst>
                    <a:ext uri="{FF2B5EF4-FFF2-40B4-BE49-F238E27FC236}">
                      <a16:creationId xmlns:a16="http://schemas.microsoft.com/office/drawing/2014/main" id="{6230643C-CBA7-C8D7-3D42-B4F2CF61F8AB}"/>
                    </a:ext>
                  </a:extLst>
                </p:cNvPr>
                <p:cNvPicPr/>
                <p:nvPr/>
              </p:nvPicPr>
              <p:blipFill>
                <a:blip r:embed="rId276"/>
                <a:stretch>
                  <a:fillRect/>
                </a:stretch>
              </p:blipFill>
              <p:spPr>
                <a:xfrm>
                  <a:off x="3617057" y="3538560"/>
                  <a:ext cx="101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4" name="Freihand 183">
                  <a:extLst>
                    <a:ext uri="{FF2B5EF4-FFF2-40B4-BE49-F238E27FC236}">
                      <a16:creationId xmlns:a16="http://schemas.microsoft.com/office/drawing/2014/main" id="{F7AA5E86-20AE-ADC0-2D0B-428A6B599A34}"/>
                    </a:ext>
                  </a:extLst>
                </p14:cNvPr>
                <p14:cNvContentPartPr/>
                <p14:nvPr/>
              </p14:nvContentPartPr>
              <p14:xfrm>
                <a:off x="3747737" y="3562680"/>
                <a:ext cx="102600" cy="339840"/>
              </p14:xfrm>
            </p:contentPart>
          </mc:Choice>
          <mc:Fallback xmlns="">
            <p:pic>
              <p:nvPicPr>
                <p:cNvPr id="184" name="Freihand 183">
                  <a:extLst>
                    <a:ext uri="{FF2B5EF4-FFF2-40B4-BE49-F238E27FC236}">
                      <a16:creationId xmlns:a16="http://schemas.microsoft.com/office/drawing/2014/main" id="{F7AA5E86-20AE-ADC0-2D0B-428A6B599A34}"/>
                    </a:ext>
                  </a:extLst>
                </p:cNvPr>
                <p:cNvPicPr/>
                <p:nvPr/>
              </p:nvPicPr>
              <p:blipFill>
                <a:blip r:embed="rId278"/>
                <a:stretch>
                  <a:fillRect/>
                </a:stretch>
              </p:blipFill>
              <p:spPr>
                <a:xfrm>
                  <a:off x="3741617" y="3556560"/>
                  <a:ext cx="1148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6" name="Freihand 185">
                  <a:extLst>
                    <a:ext uri="{FF2B5EF4-FFF2-40B4-BE49-F238E27FC236}">
                      <a16:creationId xmlns:a16="http://schemas.microsoft.com/office/drawing/2014/main" id="{F942B889-8F6B-8AC1-87EB-5EDD75E65127}"/>
                    </a:ext>
                  </a:extLst>
                </p14:cNvPr>
                <p14:cNvContentPartPr/>
                <p14:nvPr/>
              </p14:nvContentPartPr>
              <p14:xfrm>
                <a:off x="3857897" y="3637920"/>
                <a:ext cx="72000" cy="291240"/>
              </p14:xfrm>
            </p:contentPart>
          </mc:Choice>
          <mc:Fallback xmlns="">
            <p:pic>
              <p:nvPicPr>
                <p:cNvPr id="186" name="Freihand 185">
                  <a:extLst>
                    <a:ext uri="{FF2B5EF4-FFF2-40B4-BE49-F238E27FC236}">
                      <a16:creationId xmlns:a16="http://schemas.microsoft.com/office/drawing/2014/main" id="{F942B889-8F6B-8AC1-87EB-5EDD75E65127}"/>
                    </a:ext>
                  </a:extLst>
                </p:cNvPr>
                <p:cNvPicPr/>
                <p:nvPr/>
              </p:nvPicPr>
              <p:blipFill>
                <a:blip r:embed="rId280"/>
                <a:stretch>
                  <a:fillRect/>
                </a:stretch>
              </p:blipFill>
              <p:spPr>
                <a:xfrm>
                  <a:off x="3851777" y="3631800"/>
                  <a:ext cx="842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7" name="Freihand 186">
                  <a:extLst>
                    <a:ext uri="{FF2B5EF4-FFF2-40B4-BE49-F238E27FC236}">
                      <a16:creationId xmlns:a16="http://schemas.microsoft.com/office/drawing/2014/main" id="{4655D609-2341-4EBB-7E7F-88ECB8215390}"/>
                    </a:ext>
                  </a:extLst>
                </p14:cNvPr>
                <p14:cNvContentPartPr/>
                <p14:nvPr/>
              </p14:nvContentPartPr>
              <p14:xfrm>
                <a:off x="3943217" y="3690120"/>
                <a:ext cx="100800" cy="176760"/>
              </p14:xfrm>
            </p:contentPart>
          </mc:Choice>
          <mc:Fallback xmlns="">
            <p:pic>
              <p:nvPicPr>
                <p:cNvPr id="187" name="Freihand 186">
                  <a:extLst>
                    <a:ext uri="{FF2B5EF4-FFF2-40B4-BE49-F238E27FC236}">
                      <a16:creationId xmlns:a16="http://schemas.microsoft.com/office/drawing/2014/main" id="{4655D609-2341-4EBB-7E7F-88ECB8215390}"/>
                    </a:ext>
                  </a:extLst>
                </p:cNvPr>
                <p:cNvPicPr/>
                <p:nvPr/>
              </p:nvPicPr>
              <p:blipFill>
                <a:blip r:embed="rId282"/>
                <a:stretch>
                  <a:fillRect/>
                </a:stretch>
              </p:blipFill>
              <p:spPr>
                <a:xfrm>
                  <a:off x="3937097" y="3684000"/>
                  <a:ext cx="113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8" name="Freihand 187">
                  <a:extLst>
                    <a:ext uri="{FF2B5EF4-FFF2-40B4-BE49-F238E27FC236}">
                      <a16:creationId xmlns:a16="http://schemas.microsoft.com/office/drawing/2014/main" id="{C6D5E88D-63DE-E03D-F8F8-C03F5DC589AE}"/>
                    </a:ext>
                  </a:extLst>
                </p14:cNvPr>
                <p14:cNvContentPartPr/>
                <p14:nvPr/>
              </p14:nvContentPartPr>
              <p14:xfrm>
                <a:off x="3984977" y="3533880"/>
                <a:ext cx="137880" cy="387360"/>
              </p14:xfrm>
            </p:contentPart>
          </mc:Choice>
          <mc:Fallback xmlns="">
            <p:pic>
              <p:nvPicPr>
                <p:cNvPr id="188" name="Freihand 187">
                  <a:extLst>
                    <a:ext uri="{FF2B5EF4-FFF2-40B4-BE49-F238E27FC236}">
                      <a16:creationId xmlns:a16="http://schemas.microsoft.com/office/drawing/2014/main" id="{C6D5E88D-63DE-E03D-F8F8-C03F5DC589AE}"/>
                    </a:ext>
                  </a:extLst>
                </p:cNvPr>
                <p:cNvPicPr/>
                <p:nvPr/>
              </p:nvPicPr>
              <p:blipFill>
                <a:blip r:embed="rId284"/>
                <a:stretch>
                  <a:fillRect/>
                </a:stretch>
              </p:blipFill>
              <p:spPr>
                <a:xfrm>
                  <a:off x="3978857" y="3527760"/>
                  <a:ext cx="1501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0" name="Freihand 189">
                  <a:extLst>
                    <a:ext uri="{FF2B5EF4-FFF2-40B4-BE49-F238E27FC236}">
                      <a16:creationId xmlns:a16="http://schemas.microsoft.com/office/drawing/2014/main" id="{B1FCAB28-5371-2534-547E-ADB712EB7637}"/>
                    </a:ext>
                  </a:extLst>
                </p14:cNvPr>
                <p14:cNvContentPartPr/>
                <p14:nvPr/>
              </p14:nvContentPartPr>
              <p14:xfrm>
                <a:off x="3780137" y="3478800"/>
                <a:ext cx="13320" cy="277200"/>
              </p14:xfrm>
            </p:contentPart>
          </mc:Choice>
          <mc:Fallback xmlns="">
            <p:pic>
              <p:nvPicPr>
                <p:cNvPr id="190" name="Freihand 189">
                  <a:extLst>
                    <a:ext uri="{FF2B5EF4-FFF2-40B4-BE49-F238E27FC236}">
                      <a16:creationId xmlns:a16="http://schemas.microsoft.com/office/drawing/2014/main" id="{B1FCAB28-5371-2534-547E-ADB712EB7637}"/>
                    </a:ext>
                  </a:extLst>
                </p:cNvPr>
                <p:cNvPicPr/>
                <p:nvPr/>
              </p:nvPicPr>
              <p:blipFill>
                <a:blip r:embed="rId286"/>
                <a:stretch>
                  <a:fillRect/>
                </a:stretch>
              </p:blipFill>
              <p:spPr>
                <a:xfrm>
                  <a:off x="3774017" y="3472680"/>
                  <a:ext cx="25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1" name="Freihand 190">
                  <a:extLst>
                    <a:ext uri="{FF2B5EF4-FFF2-40B4-BE49-F238E27FC236}">
                      <a16:creationId xmlns:a16="http://schemas.microsoft.com/office/drawing/2014/main" id="{D656FF61-6B61-FE9A-2BA3-21A7AA62B701}"/>
                    </a:ext>
                  </a:extLst>
                </p14:cNvPr>
                <p14:cNvContentPartPr/>
                <p14:nvPr/>
              </p14:nvContentPartPr>
              <p14:xfrm>
                <a:off x="3768977" y="3994680"/>
                <a:ext cx="41760" cy="1775520"/>
              </p14:xfrm>
            </p:contentPart>
          </mc:Choice>
          <mc:Fallback xmlns="">
            <p:pic>
              <p:nvPicPr>
                <p:cNvPr id="191" name="Freihand 190">
                  <a:extLst>
                    <a:ext uri="{FF2B5EF4-FFF2-40B4-BE49-F238E27FC236}">
                      <a16:creationId xmlns:a16="http://schemas.microsoft.com/office/drawing/2014/main" id="{D656FF61-6B61-FE9A-2BA3-21A7AA62B701}"/>
                    </a:ext>
                  </a:extLst>
                </p:cNvPr>
                <p:cNvPicPr/>
                <p:nvPr/>
              </p:nvPicPr>
              <p:blipFill>
                <a:blip r:embed="rId288"/>
                <a:stretch>
                  <a:fillRect/>
                </a:stretch>
              </p:blipFill>
              <p:spPr>
                <a:xfrm>
                  <a:off x="3762857" y="3988560"/>
                  <a:ext cx="54000" cy="1787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 name="Freihand 210">
                  <a:extLst>
                    <a:ext uri="{FF2B5EF4-FFF2-40B4-BE49-F238E27FC236}">
                      <a16:creationId xmlns:a16="http://schemas.microsoft.com/office/drawing/2014/main" id="{537B79AC-B977-F544-0ED4-06FC5D6BDE9D}"/>
                    </a:ext>
                  </a:extLst>
                </p14:cNvPr>
                <p14:cNvContentPartPr/>
                <p14:nvPr/>
              </p14:nvContentPartPr>
              <p14:xfrm>
                <a:off x="2744417" y="3918360"/>
                <a:ext cx="2364120" cy="1833840"/>
              </p14:xfrm>
            </p:contentPart>
          </mc:Choice>
          <mc:Fallback xmlns="">
            <p:pic>
              <p:nvPicPr>
                <p:cNvPr id="211" name="Freihand 210">
                  <a:extLst>
                    <a:ext uri="{FF2B5EF4-FFF2-40B4-BE49-F238E27FC236}">
                      <a16:creationId xmlns:a16="http://schemas.microsoft.com/office/drawing/2014/main" id="{537B79AC-B977-F544-0ED4-06FC5D6BDE9D}"/>
                    </a:ext>
                  </a:extLst>
                </p:cNvPr>
                <p:cNvPicPr/>
                <p:nvPr/>
              </p:nvPicPr>
              <p:blipFill>
                <a:blip r:embed="rId290"/>
                <a:stretch>
                  <a:fillRect/>
                </a:stretch>
              </p:blipFill>
              <p:spPr>
                <a:xfrm>
                  <a:off x="2738297" y="3912240"/>
                  <a:ext cx="2376360" cy="18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1">
            <p14:nvContentPartPr>
              <p14:cNvPr id="25" name="Freihand 24">
                <a:extLst>
                  <a:ext uri="{FF2B5EF4-FFF2-40B4-BE49-F238E27FC236}">
                    <a16:creationId xmlns:a16="http://schemas.microsoft.com/office/drawing/2014/main" id="{EE3402EA-2931-4ABC-B54B-A9C28A00C53A}"/>
                  </a:ext>
                </a:extLst>
              </p14:cNvPr>
              <p14:cNvContentPartPr/>
              <p14:nvPr/>
            </p14:nvContentPartPr>
            <p14:xfrm>
              <a:off x="4323819" y="2035565"/>
              <a:ext cx="51840" cy="90360"/>
            </p14:xfrm>
          </p:contentPart>
        </mc:Choice>
        <mc:Fallback xmlns="">
          <p:pic>
            <p:nvPicPr>
              <p:cNvPr id="25" name="Freihand 24">
                <a:extLst>
                  <a:ext uri="{FF2B5EF4-FFF2-40B4-BE49-F238E27FC236}">
                    <a16:creationId xmlns:a16="http://schemas.microsoft.com/office/drawing/2014/main" id="{EE3402EA-2931-4ABC-B54B-A9C28A00C53A}"/>
                  </a:ext>
                </a:extLst>
              </p:cNvPr>
              <p:cNvPicPr/>
              <p:nvPr/>
            </p:nvPicPr>
            <p:blipFill>
              <a:blip r:embed="rId292"/>
              <a:stretch>
                <a:fillRect/>
              </a:stretch>
            </p:blipFill>
            <p:spPr>
              <a:xfrm>
                <a:off x="4319499" y="2031245"/>
                <a:ext cx="60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4" name="Freihand 43">
                <a:extLst>
                  <a:ext uri="{FF2B5EF4-FFF2-40B4-BE49-F238E27FC236}">
                    <a16:creationId xmlns:a16="http://schemas.microsoft.com/office/drawing/2014/main" id="{51A35A63-B332-4125-AA7F-EC5039001F31}"/>
                  </a:ext>
                </a:extLst>
              </p14:cNvPr>
              <p14:cNvContentPartPr/>
              <p14:nvPr/>
            </p14:nvContentPartPr>
            <p14:xfrm>
              <a:off x="4337139" y="5103485"/>
              <a:ext cx="48600" cy="72360"/>
            </p14:xfrm>
          </p:contentPart>
        </mc:Choice>
        <mc:Fallback xmlns="">
          <p:pic>
            <p:nvPicPr>
              <p:cNvPr id="44" name="Freihand 43">
                <a:extLst>
                  <a:ext uri="{FF2B5EF4-FFF2-40B4-BE49-F238E27FC236}">
                    <a16:creationId xmlns:a16="http://schemas.microsoft.com/office/drawing/2014/main" id="{51A35A63-B332-4125-AA7F-EC5039001F31}"/>
                  </a:ext>
                </a:extLst>
              </p:cNvPr>
              <p:cNvPicPr/>
              <p:nvPr/>
            </p:nvPicPr>
            <p:blipFill>
              <a:blip r:embed="rId294"/>
              <a:stretch>
                <a:fillRect/>
              </a:stretch>
            </p:blipFill>
            <p:spPr>
              <a:xfrm>
                <a:off x="4332819" y="5099165"/>
                <a:ext cx="5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1" name="Freihand 50">
                <a:extLst>
                  <a:ext uri="{FF2B5EF4-FFF2-40B4-BE49-F238E27FC236}">
                    <a16:creationId xmlns:a16="http://schemas.microsoft.com/office/drawing/2014/main" id="{BA7934D3-0F60-48B5-BBAE-D99A4217D671}"/>
                  </a:ext>
                </a:extLst>
              </p14:cNvPr>
              <p14:cNvContentPartPr/>
              <p14:nvPr/>
            </p14:nvContentPartPr>
            <p14:xfrm>
              <a:off x="1887699" y="2190005"/>
              <a:ext cx="187560" cy="28080"/>
            </p14:xfrm>
          </p:contentPart>
        </mc:Choice>
        <mc:Fallback xmlns="">
          <p:pic>
            <p:nvPicPr>
              <p:cNvPr id="51" name="Freihand 50">
                <a:extLst>
                  <a:ext uri="{FF2B5EF4-FFF2-40B4-BE49-F238E27FC236}">
                    <a16:creationId xmlns:a16="http://schemas.microsoft.com/office/drawing/2014/main" id="{BA7934D3-0F60-48B5-BBAE-D99A4217D671}"/>
                  </a:ext>
                </a:extLst>
              </p:cNvPr>
              <p:cNvPicPr/>
              <p:nvPr/>
            </p:nvPicPr>
            <p:blipFill>
              <a:blip r:embed="rId296"/>
              <a:stretch>
                <a:fillRect/>
              </a:stretch>
            </p:blipFill>
            <p:spPr>
              <a:xfrm>
                <a:off x="1883379" y="2185685"/>
                <a:ext cx="196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6" name="Freihand 55">
                <a:extLst>
                  <a:ext uri="{FF2B5EF4-FFF2-40B4-BE49-F238E27FC236}">
                    <a16:creationId xmlns:a16="http://schemas.microsoft.com/office/drawing/2014/main" id="{DD05BE11-5BC5-4FD0-BD6D-D13561DFA5AC}"/>
                  </a:ext>
                </a:extLst>
              </p14:cNvPr>
              <p14:cNvContentPartPr/>
              <p14:nvPr/>
            </p14:nvContentPartPr>
            <p14:xfrm>
              <a:off x="4315899" y="2034125"/>
              <a:ext cx="52200" cy="74880"/>
            </p14:xfrm>
          </p:contentPart>
        </mc:Choice>
        <mc:Fallback xmlns="">
          <p:pic>
            <p:nvPicPr>
              <p:cNvPr id="56" name="Freihand 55">
                <a:extLst>
                  <a:ext uri="{FF2B5EF4-FFF2-40B4-BE49-F238E27FC236}">
                    <a16:creationId xmlns:a16="http://schemas.microsoft.com/office/drawing/2014/main" id="{DD05BE11-5BC5-4FD0-BD6D-D13561DFA5AC}"/>
                  </a:ext>
                </a:extLst>
              </p:cNvPr>
              <p:cNvPicPr/>
              <p:nvPr/>
            </p:nvPicPr>
            <p:blipFill>
              <a:blip r:embed="rId298"/>
              <a:stretch>
                <a:fillRect/>
              </a:stretch>
            </p:blipFill>
            <p:spPr>
              <a:xfrm>
                <a:off x="4311579" y="2029805"/>
                <a:ext cx="60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59" name="Freihand 58">
                <a:extLst>
                  <a:ext uri="{FF2B5EF4-FFF2-40B4-BE49-F238E27FC236}">
                    <a16:creationId xmlns:a16="http://schemas.microsoft.com/office/drawing/2014/main" id="{9DCDDFE5-B4D4-4A90-BD96-82E59EAF77AE}"/>
                  </a:ext>
                </a:extLst>
              </p14:cNvPr>
              <p14:cNvContentPartPr/>
              <p14:nvPr/>
            </p14:nvContentPartPr>
            <p14:xfrm>
              <a:off x="3811539" y="1796525"/>
              <a:ext cx="42120" cy="58680"/>
            </p14:xfrm>
          </p:contentPart>
        </mc:Choice>
        <mc:Fallback xmlns="">
          <p:pic>
            <p:nvPicPr>
              <p:cNvPr id="59" name="Freihand 58">
                <a:extLst>
                  <a:ext uri="{FF2B5EF4-FFF2-40B4-BE49-F238E27FC236}">
                    <a16:creationId xmlns:a16="http://schemas.microsoft.com/office/drawing/2014/main" id="{9DCDDFE5-B4D4-4A90-BD96-82E59EAF77AE}"/>
                  </a:ext>
                </a:extLst>
              </p:cNvPr>
              <p:cNvPicPr/>
              <p:nvPr/>
            </p:nvPicPr>
            <p:blipFill>
              <a:blip r:embed="rId300"/>
              <a:stretch>
                <a:fillRect/>
              </a:stretch>
            </p:blipFill>
            <p:spPr>
              <a:xfrm>
                <a:off x="3807219" y="1792205"/>
                <a:ext cx="50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3" name="Freihand 62">
                <a:extLst>
                  <a:ext uri="{FF2B5EF4-FFF2-40B4-BE49-F238E27FC236}">
                    <a16:creationId xmlns:a16="http://schemas.microsoft.com/office/drawing/2014/main" id="{4C148866-8032-4112-8274-3CAFF553548D}"/>
                  </a:ext>
                </a:extLst>
              </p14:cNvPr>
              <p14:cNvContentPartPr/>
              <p14:nvPr/>
            </p14:nvContentPartPr>
            <p14:xfrm>
              <a:off x="3761499" y="4640525"/>
              <a:ext cx="70920" cy="111240"/>
            </p14:xfrm>
          </p:contentPart>
        </mc:Choice>
        <mc:Fallback xmlns="">
          <p:pic>
            <p:nvPicPr>
              <p:cNvPr id="63" name="Freihand 62">
                <a:extLst>
                  <a:ext uri="{FF2B5EF4-FFF2-40B4-BE49-F238E27FC236}">
                    <a16:creationId xmlns:a16="http://schemas.microsoft.com/office/drawing/2014/main" id="{4C148866-8032-4112-8274-3CAFF553548D}"/>
                  </a:ext>
                </a:extLst>
              </p:cNvPr>
              <p:cNvPicPr/>
              <p:nvPr/>
            </p:nvPicPr>
            <p:blipFill>
              <a:blip r:embed="rId302"/>
              <a:stretch>
                <a:fillRect/>
              </a:stretch>
            </p:blipFill>
            <p:spPr>
              <a:xfrm>
                <a:off x="3757179" y="4636205"/>
                <a:ext cx="79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66" name="Freihand 65">
                <a:extLst>
                  <a:ext uri="{FF2B5EF4-FFF2-40B4-BE49-F238E27FC236}">
                    <a16:creationId xmlns:a16="http://schemas.microsoft.com/office/drawing/2014/main" id="{3B291460-CC31-49C2-9B0F-08D6F0FC7992}"/>
                  </a:ext>
                </a:extLst>
              </p14:cNvPr>
              <p14:cNvContentPartPr/>
              <p14:nvPr/>
            </p14:nvContentPartPr>
            <p14:xfrm>
              <a:off x="4832139" y="5501285"/>
              <a:ext cx="45720" cy="55080"/>
            </p14:xfrm>
          </p:contentPart>
        </mc:Choice>
        <mc:Fallback xmlns="">
          <p:pic>
            <p:nvPicPr>
              <p:cNvPr id="66" name="Freihand 65">
                <a:extLst>
                  <a:ext uri="{FF2B5EF4-FFF2-40B4-BE49-F238E27FC236}">
                    <a16:creationId xmlns:a16="http://schemas.microsoft.com/office/drawing/2014/main" id="{3B291460-CC31-49C2-9B0F-08D6F0FC7992}"/>
                  </a:ext>
                </a:extLst>
              </p:cNvPr>
              <p:cNvPicPr/>
              <p:nvPr/>
            </p:nvPicPr>
            <p:blipFill>
              <a:blip r:embed="rId304"/>
              <a:stretch>
                <a:fillRect/>
              </a:stretch>
            </p:blipFill>
            <p:spPr>
              <a:xfrm>
                <a:off x="4827819" y="5496965"/>
                <a:ext cx="54360" cy="63720"/>
              </a:xfrm>
              <a:prstGeom prst="rect">
                <a:avLst/>
              </a:prstGeom>
            </p:spPr>
          </p:pic>
        </mc:Fallback>
      </mc:AlternateContent>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Breitbild</PresentationFormat>
  <Paragraphs>283</Paragraphs>
  <Slides>36</Slides>
  <Notes>32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36</vt:i4>
      </vt:variant>
    </vt:vector>
  </HeadingPairs>
  <TitlesOfParts>
    <vt:vector size="44"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417</cp:revision>
  <cp:lastPrinted>2022-03-02T20:18:27Z</cp:lastPrinted>
  <dcterms:created xsi:type="dcterms:W3CDTF">2022-03-01T20:52:11Z</dcterms:created>
  <dcterms:modified xsi:type="dcterms:W3CDTF">2023-12-14T08:44:51Z</dcterms:modified>
</cp:coreProperties>
</file>